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sldIdLst>
    <p:sldId id="256" r:id="rId3"/>
    <p:sldId id="346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42" r:id="rId15"/>
    <p:sldId id="343" r:id="rId16"/>
    <p:sldId id="344" r:id="rId17"/>
    <p:sldId id="345" r:id="rId18"/>
    <p:sldId id="307" r:id="rId19"/>
    <p:sldId id="339" r:id="rId20"/>
    <p:sldId id="34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16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2:50:41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3245 12139 389 0,'0'1'79'0,"0"-1"-1"0,-1 1-72 15,-1 1-6-15,-1-1-2 0,-1 1-1 16,-1 1 0-16,-1-1 1 0,0 1 1 0,-1-2 0 16,-2 1 0-16,2 0 1 0,-2-1 0 15,0 0 0-15,1-1 1 0,-1 1-1 16,0 0 0-16,-3 1 0 0,1-1 0 15,2 1 0-15,-2 0-2 0,0 0-1 16,0-1-2-16,1 2 0 0,0-3-1 16,1 1 1-16,1-1 1 0,0 0 5 15,2 0 4-15,1-1 5 0,3 0 3 16,1-1 1-16,1 1 2 0,2-1 0 16,2-1-1-16,4 1-2 0,2-1-1 0,3 2-2 15,4 0 0-15,1 0-2 0,5 1 0 16,4 0-2-16,1 1-2 0,6 0-1 15,2 1 0-15,2 1-1 0,4-1 1 16,2 2-1-16,0-1 0 0,1 0 0 16,6 1-1-16,1 0 1 0,6-1-1 15,3 2 0-15,6 0 1 0,5 0 1 16,6-3 0-16,3 2 1 0,6-2 1 16,1 0 2-16,4-2 0 0,3 0 0 0,6 1 1 15,3-1 0-15,4-1 0 0,-1-1 1 16,6 1 1-16,8 1-1 0,2-1 1 15,-1 0 0-15,3 1-1 0,3 0 0 16,4 0-1-16,4-1-1 0,2-1-2 16,3 2 0-16,5-3-1 0,1 0 0 15,4 1-1-15,2-3 0 0,0 1 0 16,0 1 0-16,1-4-1 0,4 5 0 16,0-2 0-16,0-2 0 0,0 2-1 0,3 1 0 15,-2-5 0-15,-2 4 0 16,0-4 1-16,1 1-1 0,-4-3 1 0,0 0 1 15,-2 0 1-15,-1-3 1 0,2 1 0 16,-3-2 1-16,-3 1-1 0,-2-3 0 16,-4 0 0-16,-4-1-2 0,-3 3 0 15,-10 0-1-15,-2-1-1 0,-7 1 0 16,-4 6 0-16,-9-2 1 0,-4 3-1 16,-6-3-2-16,-6 3-7 0,-9 0-8 15,-12 0-117-15,-12-1-112 0,-13-2-286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2:50:49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4135 5423 505 0,'10'-20'119'0,"-10"1"0"16,-15 4-73-16,-9 3-21 0,-8 10-12 16,-7 11-8-16,-11 7-2 0,-12 11-2 15,-9 7 0-15,-9 10 0 0,-9 9 1 16,-12 7-1-16,-10 7 4 0,-1 7 2 15,5 4 2-15,6 4 2 0,7 0 0 16,12-2 1-16,13 3 1 0,17 2-3 16,17 0-2-16,10-5-2 0,15 2 0 0,15 0-2 15,16 2 0-15,14-5-2 0,19-3 1 16,17-5-1-16,16-2 0 0,15-9 0 16,18-4-1-16,14-4-1 0,14-13 0 15,14-7 0-15,10-8-1 0,11-13 0 16,14-4-1-16,4-13 1 0,10-10 0 15,0-6 0-15,3-18 1 0,-5-13-1 16,-3-8 2-16,-5-11 1 0,-8-3 4 16,-14-11 2-16,-6-9 4 0,-15-3 3 0,-11 0 3 15,-15-1 1-15,-17-10 2 0,-12-7-2 16,-13-2-2-16,-21 5-3 0,-16-2-2 16,-16-4-2-16,-24-2-1 0,-23 9-2 15,-20 11-2-15,-26 4-1 0,-29 1-1 16,-26 8-1-16,-34 17-1 0,-28 13-1 15,-30 16-2-15,-36 12-4 0,-30 20-6 16,-32 29-8-16,-29 20-9 0,-28 17-4 16,-25 23-8-16,-23 24-4 0,-20 20-11 0,-16 21-97 15,-10 14-101-15,-11 17-250 0</inkml:trace>
  <inkml:trace contextRef="#ctx0" brushRef="#br0" timeOffset="1279.4859">13063 6774 346 0,'-20'-8'101'0,"5"4"4"16,8-1-22-16,3 1-40 0,7 0-13 15,3 2-8-15,5 1-7 0,4-1-5 16,8 1-3-16,6-1 0 0,7-1 0 16,7 3-1-16,7 0 1 0,7-1-1 15,10 0 0-15,4-3 1 0,11 1 0 0,6-1 0 16,7-1 0-16,8-4 0 0,10 1-1 16,5-1-1-16,7 3-1 0,2-2-1 15,4-4 1-15,6 1-1 0,2 4 0 16,-2-4 0-16,-1 1 0 0,-2 0 0 15,-1 2 0-15,-6-2 1 0,-3-1-1 16,-8 1 0-16,-4 4 1 0,-9-2-2 16,-5-3 1-16,-10 1-1 0,-9 6 0 15,-6 2-1-15,-13-1 1 0,-12 1-2 0,-13 3-4 16,-13 8-3-16,-17 3-10 0,-16 0-112 16,-20 2-106-16,-18 1-274 0</inkml:trace>
  <inkml:trace contextRef="#ctx0" brushRef="#br0" timeOffset="1953.4966">13392 7733 519 0,'-8'-6'117'0,"-5"2"1"16,1 4-86-16,0 4-12 0,-2 1-5 15,1 6-3-15,-1 6-3 0,1 1 0 16,1 4 0-16,-2 2-1 0,7-1-1 16,3 3 0-16,4-2 1 0,4-3 1 15,7-2 1-15,10-6 3 0,14-8 2 16,8-10 1-16,11-10 1 0,17-7-1 0,16-11-2 16,11-6-3-16,10-8-1 15,8-2-4-15,8-2-1 0,2-7-2 0,-4-6-1 16,-1 1-6-16,-1-2-12 0,-8 5-10 15,-6-4-122-15,-6 5-121 0,-8-1-304 16</inkml:trace>
  <inkml:trace contextRef="#ctx0" brushRef="#br0" timeOffset="4032.993">13126 8799 508 0,'-6'2'112'16,"1"5"3"-16,3 7-87 0,-2 8-10 15,-2 11-4-15,1 9-2 0,-1 4-1 16,-1 4-3-16,-2 3-3 0,0 1-2 0,2-4-1 16,2-2 0-16,0-6-1 0,4-1 1 15,2 0-1-15,4-2 0 0,1-4-1 16,2 1 1-16,0-5 0 0,0-6 0 15,-1-4-1-15,-1-7 1 0,-1-7 0 16,-1-5 0-16,-2-5-1 0,-1-7 0 16,1-6 0-16,-2-6-2 0,0-5-2 15,-2-2-3-15,1-4-4 0,-1-3-6 16,-1-1-16-16,0 2-16 0,-2 0-1 16,-1 2 1-16,-2-1 12 0,-4035-1 16 15,8063-3 16-15,-4034-4 25 0,0 0 20 16,-1-2 7-16,2 1 2 0,2 3-7 0,0 4-11 15,6 6-10-15,1 6-6 0,3 2-4 16,6 6-4-16,3 2-2 0,7-3-1 16,9 2-2-16,6-1 0 0,5 1-1 15,8 2 0-15,2-1 0 0,4 1-1 16,4 7 1-16,-1 0-1 0,-1 2 0 16,1-1 1-16,-3 0-1 0,-3 2 1 0,-3-2 1 15,-5 1 0-15,-6 0 0 0,-5 3 0 16,-6 1 0-16,-6 4 1 0,-1 1-1 15,-8 2 0-15,-2 3 0 0,-4 1 0 16,-4 1 0-16,-3 4 0 0,-3 0 0 16,-1 3-1-16,0 1 0 0,0 1 0 15,3 1 0-15,4 4 0 0,4-1-1 16,4 2 1-16,5 4 0 0,5 2 0 16,4 1 0-16,1-1 0 0,5-2-1 15,-1-2 1-15,0-2 0 0,-2-5 0 0,0-3-1 16,-5-3 1-16,-3-2-1 0,-3-1 0 15,-5-1 0-15,-4-1-1 0,-4 0 0 16,-7 0 0-16,-6 0 1 0,-7 0-1 16,-8 1 1-16,-5-1 0 0,-4 3 0 15,-7 0 1-15,-2 0-1 0,-6 2-1 16,1 0-1-16,-2 3-5 0,-3 2-6 16,3 0 16-16,0 1-132 0,3 1-108 15,5 2-280-15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2:54:49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 5553 619 0,'-5'-27'151'15,"3"2"5"-15,-4-1-90 0,5 7-16 16,-3 0-5-16,1 2-3 0,1 6-3 0,2 3-5 16,2 2-4-16,-2 3-4 0,1 2-5 15,3 7-2-15,0 3-3 0,3 4-1 16,-1 5-3-16,0 7-2 0,0 4 1 16,1 4-2-16,-4 2-3 0,-1 1-3 15,-1 2-1-15,-1 2-1 0,0-1 0 16,0 0-1-16,0-2-1 0,0-2-4 15,0-2-7-15,0-3-11 0,2-3-18 16,0-5-17-16,2-4-14 0,1-4-28 16,1-2-93-16,0-6-119 0,3-7-254 0</inkml:trace>
  <inkml:trace contextRef="#ctx0" brushRef="#br0" timeOffset="238.5874">1274 5513 700 0,'0'-7'172'0,"-3"0"6"0,2 3-106 15,0 2-19-15,0 2-12 0,1 2-8 16,2 5-6-16,1 4-8 0,-1 7-5 16,4 1-3-16,-1 6-2 0,-1 3-1 15,1 4-2-15,-2 2-2 0,1-1-2 16,1 1-2-16,-4 1-6 0,3-6-7 15,2 0-17-15,3-2-12 0,-3-6-15 16,0-1-12-16,0-6 68 0,0-2-186 16,-1-1-127-16,-3-5-315 0</inkml:trace>
  <inkml:trace contextRef="#ctx0" brushRef="#br0" timeOffset="448.7889">1112 5789 719 0,'-7'1'178'0,"1"-1"2"0,1 1-106 16,2-2-25-16,5 2-14 0,1-1-13 15,3 2-9-15,3 0-6 0,2 2-4 16,4-3-1-16,2 3-1 0,4-3-9 16,2 1-24-16,1 0-16 0,3-1-35 15,-2 0-101-15,1 1-132 0,-1 2-295 16</inkml:trace>
  <inkml:trace contextRef="#ctx0" brushRef="#br0" timeOffset="658.7872">1521 5882 698 0,'-1'3'168'15,"0"-1"5"-15,-2 4-97 0,3 1-29 16,-1 2-12-16,1 1-9 0,0 3-8 16,-1-4-3-16,2 6-6 0,2-3-3 15,-1 0-4-15,-1-1-14 0,3 0-19 0,-2-4-18 16,6 7 16-16,-4-8-150 0,-3-2-137 16,-1-8-324-16</inkml:trace>
  <inkml:trace contextRef="#ctx0" brushRef="#br0" timeOffset="814.8167">1463 5668 708 0,'-2'-5'165'0,"-1"-3"2"16,0 4-110-16,3 1-22 0,-1 1-17 16,2 0-18-16,0 2-23 0,2 0-18 15,2 2-126-15,0-2-131 0,4 3-322 16</inkml:trace>
  <inkml:trace contextRef="#ctx0" brushRef="#br0" timeOffset="1198.5385">1894 5608 701 0,'-5'-2'170'0,"-1"4"6"15,-3 0-112-15,-2 4-13 0,-1 3-10 16,0 6-9-16,-3 4-8 0,0 6-6 16,-1 5-5-16,4 3-4 0,5 4-1 15,2-1-3-15,4-2-1 0,4 1-2 16,6-3-3-16,2-4-6 0,4-3-9 0,2-3-13 16,2-2-16-16,2-4-10 0,0-7-15 15,0-1-117-15,0-5-124 0,-1-3-285 16</inkml:trace>
  <inkml:trace contextRef="#ctx0" brushRef="#br0" timeOffset="1580.7121">2032 5739 788 0,'-2'-5'185'0,"-2"1"2"0,4 3-128 15,-1 0-20-15,3 0-10 0,2-1-11 16,2 2-7-16,4 2-6 0,2-1-2 16,3-1 0-16,2 1-1 0,1 1-1 15,3 1 1-15,-1-1-2 0,-2 1 1 0,0-1-1 16,-2 1 0-16,0-1 1 0,-1 2-2 16,-4-2 1-16,0-1 0 0,-2 2-1 15,-2-3-2-15,-5 1 1 0,-2 0 0 16,-3 1-1-16,-6 2 0 0,-1 3-1 15,-4 1 0-15,-5 4 2 0,3 1-1 16,2 0 0-16,-2 3 1 0,4-1 0 16,1-1 2-16,3 1-1 0,2 0 1 15,1 0 0-15,3 1-1 0,2-3 1 0,1 0 0 16,3-2-1-16,3 0 0 0,2-3-3 16,3-3-5-16,1-4-10 0,3-2-10 15,4-2-12-15,1 0-10 0,-1-5-15 16,2 1-115-16,-2 1-123 0,2 0-286 15</inkml:trace>
  <inkml:trace contextRef="#ctx0" brushRef="#br0" timeOffset="1846.7427">2310 5484 723 0,'4'-5'160'15,"1"4"3"-15,6 3-121 0,1 2-12 16,0 1-6-16,2 1-1 0,3 6-1 16,0 4 2-16,1 3 1 0,1 0 0 15,0 4-1-15,2 2 0 0,4 8 0 16,-3-4-4-16,1 4-3 0,2 3-4 0,-3-2-4 16,-5 3-3-16,-3-1-2 0,-4-1-2 15,-5-1 0-15,-6-1-3 0,-8-3-12 16,1-1-12-16,-3-2-19 0,-6-8-20 15,3-1-17-15,2-3-120 0,2-6-137 16,4 0-300-16</inkml:trace>
  <inkml:trace contextRef="#ctx0" brushRef="#br0" timeOffset="2065.7958">2866 5817 750 0,'4'-5'181'16,"0"2"2"-16,1-2-105 0,-1 0-37 15,4 0-14-15,0 1-10 0,3 1-8 0,2 0-4 16,1 1-3-16,-1-2-4 0,0 2-13 16,-1-1-19-16,1 3-18 0,-2 1-53 15,-5 2-80-15,-3 2-129 0,-1 2-271 16</inkml:trace>
  <inkml:trace contextRef="#ctx0" brushRef="#br0" timeOffset="2215.9503">2883 6000 726 0,'3'2'177'0,"2"1"2"15,1-2-97-15,3-1-42 0,2 0-14 16,1-3-7-16,1 0-11 0,4-1-23 15,2-1-25-15,3 0-141 0,1-2-145 16,3-4-368-16</inkml:trace>
  <inkml:trace contextRef="#ctx0" brushRef="#br0" timeOffset="3785.5132">7819 3131 336 0,'-13'2'98'0,"2"0"6"0,2-1-27 16,1-1-19-16,1-1-8 0,2 1-6 0,1-2-6 16,1 1-4-16,0 1-4 0,1-2-4 15,1 2-4-15,1-2-5 0,-2 1-3 16,4 0-4-16,-1-1-1 0,4 0-2 15,2 0-1-15,3-1-1 0,6 1 1 16,5 0-2-16,2-1 1 0,5 2 1 16,4-2 1-16,3 1 2 0,6-3 1 15,2 1-1-15,7 1 0 0,4-2 1 16,8 1-3-16,4 0-2 0,4 3-2 16,4-1-2-16,2-1 0 0,-2 2 0 0,6 0 0 15,-2 0-1-15,1-1 0 0,-3 1 1 16,0 0-1-16,1 1 0 0,-2-1 0 15,-1 1 0-15,-3 0 0 0,-1-1 0 16,-2-1 0-16,-8 0 1 0,-4-2-1 16,-7 1 0-16,-5-2 0 0,-7 0 1 15,-8 1-3-15,-4 2-8 0,-6-1-6 16,-5 1-5-16,-7-1-16 0,-6-2-118 16,-4-1-120-16,-5 0-290 0</inkml:trace>
  <inkml:trace contextRef="#ctx0" brushRef="#br0" timeOffset="8712.6337">18270 4282 434 0,'7'-3'103'0,"0"0"3"15,1 0-64-15,0 0-16 0,3 2-2 16,2-2 0-16,0 2-1 0,3 0-1 16,5 0 0-16,3 0-1 0,5 1-1 15,2 0-3-15,7 1-2 0,5-2-3 16,5 1-3-16,3 0-2 0,3 0-2 15,4-3-2-15,6 1-1 0,1 0 0 16,2 1-2-16,-1-1 2 0,1-2-1 0,1 2 1 16,-3 2 0-16,1 1 0 0,-4-2 1 15,-2-1 0-15,0 2 0 0,-5 2 0 16,-2-1 0-16,-1-1-1 0,-8-1 0 16,-1 3-1-16,-4-1 0 0,-2 3 1 15,-7-3-2-15,-5 2 0 0,-6-2-3 16,-4 1-6-16,-5 1-7 0,-5-2-12 15,-7-2-111-15,1 1-111 0,-6 0-275 0</inkml:trace>
  <inkml:trace contextRef="#ctx0" brushRef="#br0" timeOffset="12571.67">3643 5957 368 0,'-4'-3'112'0,"2"1"4"0,-1-1 4 15,0 2-71-15,0 0-13 0,1 1-6 0,-1-1-4 16,3 1-3-16,-2 1-4 0,1 0 0 16,-1-1 0-16,1 1 0 0,0 1-1 15,2-1 2-15,-3-1-1 0,2 0-1 16,0 0 0-16,0 1-2 0,-1-1-2 15,2 0-1-15,-2-1-3 0,2 2-1 16,0-2 0-16,1 0-1 0,3-2 0 16,1 1-1-16,2-2 1 0,2 0 0 15,-1 0-1-15,4-1 0 0,3 0 0 16,1 0-1-16,2-1 0 0,3 1 0 16,4-1 0-16,2 0-1 0,4-1-1 0,-1 0 1 15,1 0-2-15,2 2-1 0,1-3-1 16,3 4 1-16,3-3-2 0,4 4 1 15,3-2-1-15,5 1 1 0,3 1-1 16,-2 0 0-16,-2-2 0 0,-1 2 0 16,-2 0 1-16,0-1-1 0,-2 2 0 15,2-2 0-15,5 1 0 0,0 0 0 0,3 1 1 16,0-1-1-16,-3 1 0 0,-1-1 0 16,-2 5 0-16,1-2 0 0,-2 0 0 15,3 0 0-15,2 0 0 0,0 2 0 16,0 0 1-16,-1-2-1 0,-5 3 0 15,-3-1 0-15,-2 1 0 0,1-1 0 16,-3-1 0-16,0 1 0 0,1 0 0 16,0-1 0-16,1 2 0 0,-2-1 0 15,-4 2 0-15,-4-2 0 0,-4 1 0 16,-4-1 0-16,-3 0 0 0,-5-2 0 0,-4 1-4 16,-1-1-10-16,-5-1-11 0,-3 1-10 15,-1-2-18-15,-7-1-123 0,0-3-132 16,-7-3-307-16</inkml:trace>
  <inkml:trace contextRef="#ctx0" brushRef="#br0" timeOffset="13171.8007">3890 5359 593 0,'0'-18'152'0,"3"-1"8"16,-4 3-74-16,1 0-24 0,0 5-8 16,0 4-7-16,0 2-9 0,-2 3-9 15,2 2-8-15,0 2-7 0,2 4-5 16,0 5-4-16,-1 2-3 0,2 2 0 15,-1 4 0-15,1 2 0 0,-1 2 0 16,2-1-1-16,-2-1-1 0,1 0 1 16,-2-1 0-16,1-1-1 0,0-4 0 15,-1-1-1-15,0-4-2 0,0 0-9 16,-1-4-11-16,1-2-13 0,-1-1-14 16,2 0-11-16,-4-2-54 0,2-1-65 0,-1-1-107 15,4 0-227-15</inkml:trace>
  <inkml:trace contextRef="#ctx0" brushRef="#br0" timeOffset="13469.7015">4113 5381 676 0,'2'-1'151'0,"-1"-2"2"0,0 2-115 16,1-1-12-16,5-1-7 0,-3 2-5 15,3 0-3-15,2 1-3 0,0 0 1 0,3-1-1 16,3 2 0-16,0-2-1 0,2 2 0 16,2-1-1-16,-2-1-1 0,2 1-2 15,-2 0-3-15,0 0-9 0,-3-2-13 16,-5 1-9-16,1 0-18 0,-4 0-116 15,-3-2-124-15,-3 2-294 0</inkml:trace>
  <inkml:trace contextRef="#ctx0" brushRef="#br0" timeOffset="14119.5988">4699 5244 580 0,'-8'-1'139'15,"0"1"2"-15,2 2-88 0,-4 2-17 16,0 2-11-16,3 4-8 0,-1 2-7 15,2 1-3-15,1 1-1 0,2 1-3 16,3 1 0-16,5-1-1 0,2-2-2 16,3-1 1-16,2-1-1 0,3-2 1 15,2-3-1-15,3-4 2 0,0-2 1 16,0-4 3-16,1-4 3 0,0-2 3 0,-3-3 4 16,-2-3 3-16,-3-3 3 0,-3 0 2 15,-5 0-1-15,-4 0-3 0,-2-2-2 16,-5 0-4-16,-3 1-3 0,-3 2-10 15,-4 3-14-15,-3 2-11 0,-1 3-12 16,-1 6-8-16,0 3-6 0,4 5-12 16,1 3-109-16,4 1-108 0,2 5-265 0</inkml:trace>
  <inkml:trace contextRef="#ctx0" brushRef="#br0" timeOffset="14839.7567">5061 5441 683 0,'0'-5'180'16,"0"3"9"-16,-1 1-93 0,0 1-23 15,1-2-10-15,0 2-15 0,-1-1-13 16,1 0-13-16,1 0-8 0,-2 1-6 16,2-4-3-16,-1 4-3 0,1-2-4 15,0-1-7-15,2 2-13 0,-2 0-20 0,2-1-19 16,-1 0-21-16,2-1-120 0,-3 1-141 15,3-2-311-15</inkml:trace>
  <inkml:trace contextRef="#ctx0" brushRef="#br0" timeOffset="15187.3373">5314 5245 573 0,'-11'1'135'0,"1"3"1"0,-1 0-84 16,4 2-25-16,2 1-10 0,2 3-6 16,4 0-4-16,2 1-4 0,2-1 0 0,3-1-2 15,2-1 0-15,4-3 0 0,0-3 1 16,3-3 1-16,2-5 3 0,-1-3 5 15,-2-2 6-15,-1-2 5 0,-2-1 5 16,0 1 4-16,-5-2 3 0,-2 0 0 16,-2-1-2-16,-3 2-5 0,-3 0-6 15,-2 1-4-15,-6 2-5 0,-2 2-9 16,-3 4-13-16,-9 2-18 0,0 3-13 16,1 4-7-16,-1 3-7 0,4 2-17 0,3 2-106 15,2 2-109-15,9 1-259 0</inkml:trace>
  <inkml:trace contextRef="#ctx0" brushRef="#br0" timeOffset="15500.8058">5319 5338 601 0,'-13'4'135'0,"1"0"1"0,1 2-101 15,4 2-14-15,2 1-8 0,2 3-5 16,3 2-3-16,3 0-3 0,2 1-1 16,3-2 0-16,3 1-1 0,3-3 0 15,1-1 0-15,2-3 0 0,0-3 0 16,0-3 0-16,0-2 0 0,-2-4 2 16,0-2 4-16,-2-5 4 0,-2-1 6 0,-2-2 4 15,-3 1 5-15,-1-4 3 0,-4 4 0 16,-2-1-2-16,-2 2-4 0,-2 0-5 15,-2 2-6-15,-4 2-4 0,-3 1-8 16,-2 4-16-16,-1 3-12 0,-1 2-9 16,1 4-18-16,1 3-114 0,1-1-122 15,4 2-280-15</inkml:trace>
  <inkml:trace contextRef="#ctx0" brushRef="#br0" timeOffset="16055.3654">5611 5267 524 0,'-1'1'145'16,"1"-2"4"-16,1 1-1 0,3 0-107 16,0-1-10-16,1 0-5 0,2-1-3 15,3 1-1-15,1-1-1 0,1-1-1 16,2 2-4-16,-1 0-2 0,3-2-3 16,-1 3-2-16,-1-2-2 0,1 2-2 15,0 0-2-15,-1 0 0 0,-1 0-2 0,-1 4 0 16,-2-3 0-16,-3 1 0 0,-2 2 0 15,-1 1-1-15,-3 1 0 0,-1 1-1 16,-4 1 0-16,-1 2-1 0,-1 1-1 16,-1 2 1-16,-3-1-1 0,-1 1 0 15,-1-2 0-15,-1 0 1 0,1 0 0 16,1 1 1-16,-1-2 1 0,1 3 0 16,1-1 0-16,2 4 0 0,-2-2 0 0,0-2 0 15,1-1 0-15,2 0-1 0,1-4 1 16,2 2 0-16,1-5-1 0,3 1 1 15,1 0-1-15,4-2 0 0,0 1 0 16,1-2 0-16,1 0 1 0,2-1-1 16,2-1 0-16,-2 1 1 0,2-1 0 15,2-1 0-15,-2 1 0 0,2 1-1 16,1-2-7-16,-1 1-8 0,-1 0-13 16,2 0-6-16,-2 1-11 0,0-1-10 15,-2 1-113-15,-2-1-113 0,-2 3-267 0</inkml:trace>
  <inkml:trace contextRef="#ctx0" brushRef="#br0" timeOffset="16290.5924">6041 5189 560 0,'3'1'143'16,"-2"-2"1"-16,0 2-32 0,3-1-87 15,2 1-12-15,4 3-8 0,-2 2-9 16,6-1-8-16,3 0-11 0,4 0 35 16,-3 0-156-16,3-4-118 0,-3-1-306 15</inkml:trace>
  <inkml:trace contextRef="#ctx0" brushRef="#br0" timeOffset="16468.4104">6390 5085 690 0,'0'-3'164'0,"2"3"0"0,-5 1-102 16,1 3-27-16,-2 1-11 0,3 4-12 0,-2 2-6 15,1 2-3-15,1 5 0 0,-1 1-2 16,4 0-8-16,-1 5-18 0,0 0-18 15,2 3-123-15,-3 0-133 0,1-1-324 16</inkml:trace>
  <inkml:trace contextRef="#ctx0" brushRef="#br0" timeOffset="18200.6204">3977 6301 442 0,'0'-9'114'15,"0"1"6"-15,0-2-52 0,0 1-17 0,0 3-6 16,2 0-5-16,-1 1-2 0,-1 2-3 15,0 0-5-15,0 3-5 0,1 0-6 16,0 4-4-16,-2 1-3 0,2 6-3 16,0 4-2-16,1 2-1 0,-2 3 0 15,0 4 0-15,1 1-1 0,-1 1-1 16,1 0-1-16,-1-3-1 0,-1 2-1 16,1-2-1-16,0-2-1 0,1-3-6 15,-1-1-12-15,-1-3-11 0,1-3-13 16,1-1-115-16,-1-4-121 0,0 0-286 0</inkml:trace>
  <inkml:trace contextRef="#ctx0" brushRef="#br0" timeOffset="18417.4474">4239 6448 638 0,'4'-1'151'0,"1"2"4"16,-3-3-96-16,1-1-23 0,2 1-8 16,2 0-5-16,1-1-6 0,1 0-6 15,1-2-4-15,4 4-3 0,-1 0-5 16,4 1-11-16,-2-4-13 0,1 3-16 16,-1 0-121-16,-3 0-127 0,1-2-309 15</inkml:trace>
  <inkml:trace contextRef="#ctx0" brushRef="#br0" timeOffset="18935.3432">4761 6268 510 0,'0'-1'130'0,"-1"-1"5"0,0 1-63 0,-3 1-24 15,0 0-6-15,0 3-7 0,-3 0-5 16,0 5-5-16,-3 0-4 0,2 6-5 16,0-1-4-16,2 7-3 0,0-1-4 15,1 5-1-15,3-2-2 0,2 0 0 16,2 1-1-16,1-1-1 0,2-2 1 16,2-3 0-16,4-2-1 0,0-8 1 15,4 2 0-15,3-6 1 0,0 0 0 16,2-5 1-16,1-2 2 0,-2-5 1 15,1 0 1-15,-5-5 2 0,-3-5 4 16,-2-2 2-16,-3-1 2 0,-3 0 1 0,-2-1 0 16,-2 1 0-16,-2-2-3 0,-3 3-4 15,-2 2-2-15,-4 2-4 0,-3 4-5 16,-4 2-7-16,-2 5-10 0,-1 4-8 16,3 4-10-16,1 2-12 0,3 4-12 15,3 3-58-15,5 1-58 0,4 0-104 16,2 1-235-16</inkml:trace>
  <inkml:trace contextRef="#ctx0" brushRef="#br0" timeOffset="19139.1164">5079 6536 614 0,'6'1'164'0,"-6"-1"7"15,1 0-51-15,-2-1-64 0,1 2-14 0,0-2-11 16,-2 1-9-16,-1-1-8 0,3 1-8 16,-1 0-15-16,1 0-14 0,0 0-17 15,3 2-15-15,1 1-123 0,2 1-134 16,-1-2-310-16</inkml:trace>
  <inkml:trace contextRef="#ctx0" brushRef="#br0" timeOffset="19481.7114">5423 6240 640 0,'0'0'150'0,"-1"-1"2"16,2-1-96-16,1 1-24 0,2 0-8 15,2-2-7-15,1 1-5 0,3-2-4 16,2-1-2-16,2 0-1 0,-1-1-2 16,0 1 0-16,0-1-1 0,1 3-2 15,-2-1-5-15,-1 0-6 0,-3 2-8 16,2-1-6-16,-1 2-8 0,-3-1-10 0,-2 1-6 15,-2-1-106-15,-4 1-101 0,-2 1-257 16</inkml:trace>
  <inkml:trace contextRef="#ctx0" brushRef="#br0" timeOffset="19865.6437">5508 6186 551 0,'-4'5'133'16,"-4"2"3"-16,1 0-84 0,1 3-12 15,-2-1-8-15,0 1-8 0,3 2-4 16,-2-2-3-16,0-2-2 0,3 2-1 0,0 0-3 15,0-3-1-15,2 2-2 16,-1-3-1-16,3 0-2 0,0-1-2 0,2 0 0 16,-1-3-1-16,2 0 0 0,1-4 0 15,1 1 1-15,1-1-1 0,1-2 0 16,2-1 1-16,0 0-2 0,0 3 1 16,2 0-1-16,-2 1 0 0,0 1 0 15,-2 4-1-15,0 0 1 0,1 0-1 16,0 3 0-16,-2-2 0 0,2 1 0 15,1 1 0-15,1 2 0 0,0-2-1 16,-1 1 1-16,-2 1 0 0,-1-2 0 0,0 3 0 16,-2-1 0-16,-3-4 0 0,-1 2 0 15,-2-1 0-15,-3-1 1 0,-3 0 0 16,0-1 0-16,-3-1 0 0,-1 1 0 16,-1 1 0-16,1-3 0 0,1 3 1 15,1 3 0-15,1-4 0 0,1 0-1 16,2 1 1-16,1-1-1 0,0-1 0 15,3 1-4-15,-1-4-7 0,2 3-11 16,2-1-8-16,-1-3-20 0,2-2-111 0,0 1-122 16,0-6-284-16</inkml:trace>
  <inkml:trace contextRef="#ctx0" brushRef="#br0" timeOffset="21269.6784">5469 6280 462 0,'0'-2'126'0,"-2"-2"3"16,1 3-19-16,-1 1-72 0,1-1-9 15,0 1-5-15,0 2-5 0,-3 2-4 0,2 2-3 16,-2 2-2-16,1 3-2 0,0 2-1 16,0 0-2-16,1 1-1 0,-1-3-1 15,2 0-1-15,0-3-1 0,0 0 0 16,1-2 1-16,-1-3-1 0,1 2 0 16,0-2 0-16,1-1 0 0,-1-1 1 15,2 1 2-15,-2-2 1 0,0 0 0 16,1-2 2-16,1 1 2 0,-1-1 1 15,0-2 1-15,-2 0 0 0,2 1 0 0,2-1 2 16,-2-1-2-16,0 1 1 0,3 2-2 16,-2-2-1-16,2 2-1 0,-1-1-2 15,1 1-2-15,2 0 0 0,0 0-2 16,1 0-1-16,-1 2 0 0,2-3 0 16,-2 2-1-16,2 2 0 0,-2-1 0 15,0 3 0-15,0-1 0 0,1 2 1 16,0 1-1-16,0 1 0 0,0-1 1 15,2 2-1-15,-2 1 0 0,2 3 1 16,-1-2-1-16,-2 2 0 0,1 1 0 16,-3 2 1-16,-1-3-1 0,-1 1 1 15,-4-2 0-15,-2-1-1 0,-1-1 1 0,-1-1 1 16,-2-1-1-16,-3-1 0 0,0-1 0 16,1 1 0-16,-1 2 1 0,0-3-1 15,1 4 2-15,0-5 2 0,2 1 1 16,-1-1 1-16,-1-2 0 0,2-1 1 15,-1-1-1-15,-1-3-1 0,3 1-2 16,1 2-1-16,-2-5-2 0,5 4-3 16,-1-1-7-16,4 1-9 0,0-1-12 0,1-2-10 15,3 2-12-15,3 0 84 0,-2-3-207 16,1-1-128-16,0-3-340 0</inkml:trace>
  <inkml:trace contextRef="#ctx0" brushRef="#br0" timeOffset="21583.8903">5521 6248 660 0,'0'-1'158'0,"0"0"5"0,0 1-101 0,0-1-17 15,0 1-8-15,1 0-7 0,0 0-7 16,0-2-5-16,2 1-6 0,2 0-3 16,1-1-4-16,2-1 0 0,2-1-1 15,2 1-3-15,3-1-9 0,0 2-15 16,2-2-14-16,1 0-21 0,0 2-119 15,-3-1-132-15,-1 3-310 0</inkml:trace>
  <inkml:trace contextRef="#ctx0" brushRef="#br0" timeOffset="22244.8395">5813 6251 700 0,'-4'-4'168'0,"-1"2"5"0,2-1-108 15,1 1-19-15,2 1-8 0,1-1-10 16,1 2-8-16,3-1-6 0,1 0-5 0,3 0-3 16,5-1-3-16,-1 0 0 0,3 1 1 15,1-2-1-15,0 2 0 0,2 0 0 16,-2-2 0-16,0 2-1 0,0 0 0 16,-2 1 0-16,-3 0-1 0,-2 1 0 15,-3 0 0-15,-1 2 0 0,-2-1 0 16,-3 2 1-16,0 0-1 0,-1 1 1 15,0 1 0-15,-2 0 0 0,-2 2 0 16,-1 3 0-16,0 0-1 0,-2 4 0 16,-3-1 0-16,1 2-1 0,-3-1 0 0,1 1 0 15,0 1 0-15,0 2-1 0,-1-2 1 16,1 1 0-16,-1 1 0 0,2-1 0 16,0-2 0-16,2 0 0 0,-1-3 0 15,3-4 0-15,1 1 0 0,1-5 0 16,1 0-1-16,2-2 0 0,-2-1 0 15,4 0 0-15,2-1-1 0,0 2 0 16,4-1 0-16,-1-1 0 0,0-1 1 16,2 2-1-16,2-4 1 0,-1 2 0 0,1-1 0 15,-1 0 1-15,1-2 0 0,2 3 0 16,-1-1-1-16,0 0 1 0,0-1 0 16,-1-1 0-16,-1 2 0 0,1 0 1 15,-3-2-1-15,0 2 0 0,1 1 1 16,-2 0-2-16,0 0-4 0,-1 1-8 15,0-1-12-15,-2 0-14 0,2 0-9 16,-2 1-11-16,0-1 18 0,0-1-139 0,-3 0-118 16,2-1-290-16</inkml:trace>
  <inkml:trace contextRef="#ctx0" brushRef="#br0" timeOffset="22535.2725">6251 6198 611 0,'2'1'141'0,"1"1"2"16,-2-1-82-16,4 1-36 0,0 1-7 16,1-1-5-16,2 1-2 0,1-1-3 0,1 2-2 15,1-2-3-15,0 1-7 0,2-1-8 16,0-1-12-16,-1 1-59 0,-1-4-66 16,-1 1-110-16,1-1-249 0</inkml:trace>
  <inkml:trace contextRef="#ctx0" brushRef="#br0" timeOffset="22730.1718">6514 6071 672 0,'-1'-2'158'0,"1"2"2"16,-1 2-99-16,1 1-32 0,-2 2-7 15,1 3-6-15,0 1-7 0,1 4-3 16,-1 0-2-16,2 2 0 0,0 1-2 15,2 1-4-15,2 1-12 0,-2 1-17 16,3-2-79-16,-2 2-54 0,2 1-117 16,2 1-259-16</inkml:trace>
  <inkml:trace contextRef="#ctx0" brushRef="#br0" timeOffset="48876.3796">3032 7392 348 0,'-2'-12'111'0,"1"-1"5"0,-1-1-1 15,-1-2-54-15,1 4-15 0,1-3-9 16,-1 1-4-16,2-1 0 0,-1-2 0 15,1 1 0-15,0 2 0 0,0 1 0 16,1 4-1-16,-1 2-4 0,0 1-3 16,2 2-5-16,-2 3-2 0,0 2-5 15,1 3 0-15,0 2-2 0,-1 5-2 0,1 5-2 16,-1 4 0-16,0 3-2 0,0 4 1 16,2 3-3-16,-1 3-1 15,1 2-2-15,1-1 1 0,-1-2-1 0,-1 0 0 16,1-2 1-16,-1-3-1 0,-1-2 0 15,1-2-1-15,-1-3-2 0,0-3-7 16,-1-2-9-16,1-4-9 0,-1-2-11 16,1-3-11-16,-2-3 8 0,2-2-132 15,0-1-115-15,3-2-288 0</inkml:trace>
  <inkml:trace contextRef="#ctx0" brushRef="#br0" timeOffset="49436.6035">3258 7364 722 0,'-5'-5'171'16,"0"0"4"-16,2 2-114 0,2 0-20 16,1 1-13-16,3 1-7 0,3-1-9 15,2 2-5-15,2 2-5 0,3-1-1 16,3 0 0-16,2 2 0 0,1 0-1 16,0 0 0-16,0 0 1 0,1 0-1 0,-2-1 0 15,-2 1 0-15,-3-1 0 0,1-1 1 16,-3 2-2-16,-3-1 1 0,-1-1-1 15,-2 2 0-15,-1-2-1 0,-2 2 0 16,0 0 1-16,-4 1-1 0,-1 2 1 16,-2 3 0-16,-4 0 0 0,0 2 0 15,-4 3-1-15,0 2 0 0,-2 1-2 16,-1 0 0-16,1 0 1 0,-2-1-1 16,1 0 1-16,0-1 1 0,-1-3 1 15,1 0 1-15,3-1 0 0,1-2 1 0,2-2 0 16,3 1 0-16,3-3 1 0,1-2 0 15,3 2 0-15,3-2 0 0,1-2 0 16,2 1 0-16,2-1 0 0,3-1-1 16,2 0 1-16,0-2-1 0,2 1 0 15,2-2 0-15,-2 1 0 0,0-2-1 16,0 2-2-16,0-3-6 0,1 1-11 16,-3 2-15-16,0-1-11 0,-1 1-12 15,-1 1-119-15,-3 1-125 0,3 1-286 0</inkml:trace>
  <inkml:trace contextRef="#ctx0" brushRef="#br0" timeOffset="49771.8681">3762 7254 656 0,'1'-12'153'0,"-1"1"7"0,-1 2-108 0,2 4-11 15,-1 4-7-15,1 5-5 0,0 4-4 16,1 3-5-16,-2 9-4 0,2 4-5 15,-1 7-2-15,2 2 0 0,-1 5-4 16,1 1-3-16,0 3-2 0,2 0-8 16,-1-1-13-16,1 1-17 0,-2-1-16 15,2 0-120-15,-1-2-134 0,0-2-310 16</inkml:trace>
  <inkml:trace contextRef="#ctx0" brushRef="#br0" timeOffset="64612.8606">4476 7538 848 0,'8'6'169'0,"-1"0"0"0,-4-3-172 0,-2-1 1 0,1 1-1 16,-4-1 0-16,0 3 1 0,-2 0-2 15,-3 1 0-15,0 3-4 0,-3 2-4 0,-1 0-6 16,1 0-7-16,-2 0-6 0,2 0-6 15,4 1-8-15,0-1 2 0,1 0-112 16,2 0-107-16,2-1-266 0</inkml:trace>
  <inkml:trace contextRef="#ctx0" brushRef="#br0" timeOffset="65377.9082">4335 7414 573 0,'-5'-6'140'0,"0"1"4"15,0 1-79-15,3 0-25 0,1 1-11 16,1 3-7-16,2-1-7 0,2 2-5 0,2 2-5 15,1 2-2-15,3 1-2 0,1 1 1 16,3 3-1-16,-1 1-7 0,3-1-10 16,1 2 129-16,0-3-263 0,-1-2-142 15,3-5-406-15</inkml:trace>
  <inkml:trace contextRef="#ctx0" brushRef="#br0" timeOffset="66371.6496">5015 7391 550 0,'-1'-3'135'0,"-6"-1"5"16,3 0-79-16,-9 3-15 0,6 1-6 16,-2 5-7-16,0 1-4 0,-2 4-4 15,1 2-5-15,1 4-4 0,8 2-4 16,-4 3-3-16,3 1-2 0,0 0-3 15,5 3-1-15,1-1-1 0,0-2-1 16,4-1-1-16,2-4 0 0,-1-2 0 0,4-2 1 16,0-4-1-16,2-3 0 0,2-5 0 15,-1-2 1-15,2-3-1 0,1-3 1 16,-2-4 1-16,1-2 1 0,-3-3 2 16,1-1 1-16,-5-2 3 0,-3-2 0 15,-4 0 1-15,-4-2 1 0,-4 0-2 16,-2 0-2-16,-6 1-1 0,-4-2-3 15,-5 5-9-15,2 2-11 0,-1 7-15 16,-1 6-12-16,3 5-9 0,2 4-8 0,4 6-113 16,6 2-110-16,1 1-260 0</inkml:trace>
  <inkml:trace contextRef="#ctx0" brushRef="#br0" timeOffset="66605.4487">5446 7640 708 0,'-5'-3'177'16,"1"2"4"-16,-2 0-85 0,1-2-48 15,1 3-17-15,-1-1-12 0,1 0-10 16,1 1-8-16,1 0-14 0,0 0-15 15,2 0-18-15,0 0-14 0,1 0-123 16,1 1-133-16,2-1-307 0</inkml:trace>
  <inkml:trace contextRef="#ctx0" brushRef="#br0" timeOffset="66969.4451">5633 7394 604 0,'5'-4'144'0,"4"-1"3"16,3 0-88-16,0 0-28 0,4 0-7 15,0 0-6-15,4 3-5 0,-2-3-6 16,1 3-2-16,-3-3-3 0,-1 1-1 16,3 2-2-16,0-1-4 0,-3 0-6 15,-3-2-4-15,-2 1-5 0,-3 0-4 16,-2 1-5-16,-4 0-3 0,-4-1-5 15,-2 3-23-15,-6 4-76 0,-3 0-93 16,-4 1-226-16</inkml:trace>
  <inkml:trace contextRef="#ctx0" brushRef="#br0" timeOffset="67271.4764">5666 7392 392 0,'-12'10'119'0,"1"1"5"0,3-1-25 16,0-1-31-16,5-2-19 0,-1 2-16 15,3-5-8-15,2 4-7 0,0-2-3 16,3 1-2-16,2-1-4 0,3-1 0 0,0-1-2 15,2 0-1-15,4-2-1 0,0 3-1 16,1-4 0-16,1 2-2 0,-1 2 0 16,0-1-1-16,1 3 1 0,-1-3-1 15,1 1 0-15,-1 3 1 0,1-1 0 16,-1-1-1-16,-1 0 0 0,-3 0 0 16,-1 2 0-16,-6-5 0 0,1 4 0 15,-2-1 0-15,-2 0 0 0,-3-1 3 16,-3 1 2-16,-2 0 2 0,1 1 4 15,-7 1 1-15,-4-2 1 0,-1 2 2 0,-5 0-1 16,-2 0-1-16,1 0-3 0,-1 0-2 16,3-2-3-16,1 0-7 0,3-1-10 15,2-1-15-15,4-1-13 0,3 0-127 16,-1-3-129-16,4 0-314 0</inkml:trace>
  <inkml:trace contextRef="#ctx0" brushRef="#br0" timeOffset="68140.4804">3032 8247 526 0,'0'-20'141'0,"0"2"8"0,-3 3-43 16,2 7-48-16,0 4-10 0,1 2-6 16,-1 3-8-16,-1 0-7 0,1 4-6 15,1 5-7-15,0 5-5 0,0 4-5 16,0 7-2-16,1 1-1 0,1 4 0 15,0 3-1-15,0-1-2 0,0 0-4 16,0-2-5-16,-1-3-5 0,-1 0-7 16,0-2-7-16,0-6-7 0,0-1-8 15,2-5-3-15,-1-2-110 0,1-4-110 0,3-4-270 16</inkml:trace>
  <inkml:trace contextRef="#ctx0" brushRef="#br0" timeOffset="68618.4369">3228 8367 733 0,'-5'-4'165'0,"0"0"1"0,4 1-122 16,3 1-15-16,4-2-10 0,2 3-5 0,3-1-5 16,2 0-4-16,3 2-1 0,2-1-2 15,-2 0 0-15,5 3-2 0,-1 0 1 16,1 0 0-16,-3 1-1 0,0 0 1 16,-2 0-1-16,3 3 0 0,-8-4 0 15,-3 2 0-15,-2-2-1 0,-1 1 1 16,-2-1 1-16,-5 2-1 0,-1 1 1 15,-2 1 0-15,-4 3 0 0,1 3 0 16,-5 2-1-16,0 1 1 0,1 4-1 16,-4-2 0-16,1-1-1 0,-1-2 1 0,3 2 0 15,-1-5 0-15,4 0 0 0,-2-3 0 16,6-1 0-16,2-1 1 0,1-3-1 16,5 0 0-16,3 2 0 0,1-2-1 15,4 0 1-15,3-2-1 0,2 1-1 16,4 1-3-16,-2-4-5 0,0 0-5 15,-4-5-8-15,4 3-10 0,-1 1-8 16,3 1-9-16,-2 1-116 0,-1 0-117 16,0 0-286-16</inkml:trace>
  <inkml:trace contextRef="#ctx0" brushRef="#br0" timeOffset="68856.6704">3748 8206 676 0,'-2'-10'163'0,"-2"4"5"0,3 3-103 16,0 7-19-16,-1 5-9 0,2 5-8 16,2 8-5-16,-2 5-7 0,1 8-5 15,-1 5-1-15,2 2-2 0,0 1-3 16,0-3-3-16,0-2-3 0,0 0-5 15,0-3-14-15,1-4-16 0,-2-2-16 16,0 0-109-16,2-4-21 0,-1-3-116 0,3-4-220 16</inkml:trace>
  <inkml:trace contextRef="#ctx0" brushRef="#br0" timeOffset="69417.7299">4612 8303 533 0,'5'-2'151'0,"-4"1"9"16,-1 1-20-16,-1 0-76 0,-3 3-8 16,-2 0-6-16,-3 3-7 0,0 3-6 0,-5-1-6 15,-2 2-7-15,0 3-4 0,-2 0-4 16,2 2-3-16,-1 2-3 0,0 0-3 16,2 4-1-16,0-2-2 0,2 1-1 15,2-3 0-15,1-2-1 0,3-2-1 16,3-2-1-16,1-2 1 0,3 0-1 15,2-5 0-15,1 3 0 0,5-1-1 16,0 1 1-16,3-3 0 0,2 1 0 16,-1-3-1-16,0 2 0 0,3-3-1 0,1-1-3 15,1-3-4-15,1 3-7 0,1 0-15 16,1 0-15-16,4 0-16 0,0 0-1 16,-4 2-129-16,-1-1-130 0,-1 1-301 15</inkml:trace>
  <inkml:trace contextRef="#ctx0" brushRef="#br0" timeOffset="69785.0367">5011 8367 699 0,'-6'-2'166'16,"-1"0"3"-16,1 4-103 0,1 4-29 16,1 3-8-16,3 2-8 0,1 5-5 15,1 2-6-15,3 3-3 0,-1-2-3 0,5 0-1 16,3 2 0-16,1-7 0 0,3 0 0 16,2-3 1-16,1-1 0 0,3-7 2 15,-1-1 1-15,0-6 2 0,-2-1 2 16,-1-4 2-16,-1-2 4 0,-7-5 2 15,0-1 2-15,-5 0 1 0,-6-4-2 16,0 2-2-16,-7-2-3 0,-3 0-4 16,-1 5-4-16,-4 1-9 0,-4 4-16 15,0 5-23-15,1 3-18 0,3 4-15 16,4 4 110-16,2 2-242 0,8 3-149 0,6-3-365 16</inkml:trace>
  <inkml:trace contextRef="#ctx0" brushRef="#br0" timeOffset="69969.4561">5404 8544 847 0,'3'-3'197'0,"-3"1"1"16,0-1-129-16,-1 1-27 0,-1 0-19 15,1-2-13-15,1 1-8 0,0 1-9 16,0 0-13-16,0-1-19 0,1 1-20 15,3 0 142-15,-2 1-282 0,3 0-162 16,4 0-424-16</inkml:trace>
  <inkml:trace contextRef="#ctx0" brushRef="#br0" timeOffset="70352.7384">5626 8269 672 0,'-5'-3'160'0,"0"-1"7"0,3 3-105 0,-1 0-11 16,1 1-6-16,2-2-8 0,0 4-5 15,0-1-6-15,2 1-5 0,1 2-3 16,0 1-4-16,5 1-3 0,2 3-2 16,2 2 2-16,4 0-2 0,2 1 0 0,3 0-1 15,4 2 1-15,0 0-1 0,1 0-1 16,-2-1-1-16,1 2-1 0,-4 1-1 16,-4 0 0-16,-4 0-2 0,-4 1 1 15,-7-2-1-15,-4-1 0 0,-4 1-2 16,-4-2-6-16,-6-3-12 0,-2 0-22 15,-4-3-25-15,0-2-85 0,-3-2-53 16,1-6-131-16,0-3-263 0</inkml:trace>
  <inkml:trace contextRef="#ctx0" brushRef="#br0" timeOffset="70487.1171">5753 8195 751 0,'14'-11'182'16,"2"-2"4"-16,0 1-112 0,2 2-30 15,1 1-11-15,3 0-12 0,-4 0-19 16,0 1-30-16,3 1-24 0,0-3-135 16,-1 0-146-16,-3 1-359 0</inkml:trace>
  <inkml:trace contextRef="#ctx0" brushRef="#br0" timeOffset="73581.149">8262 2793 487 0,'-10'-11'120'15,"2"0"2"-15,-3 0-66 0,1 5-21 16,-2 1-7-16,-3 1-5 0,-1 0-4 16,-1 2-1-16,-4 1 0 0,-1 1-1 15,1 1 1-15,-1 1 1 0,3 5-1 16,-4 0 0-16,1 3-3 0,-1-1-2 16,2 5-3-16,-2 2-1 0,0 1-3 0,-3 3-2 15,2-1 0-15,-2 2-1 0,5 4-1 16,-2-2 1-16,1 3-1 0,0 2 0 15,-2-1 0-15,2 2-1 0,-2 0 1 16,-2-3-1-16,0 5 0 0,2-3 0 16,2-2 0-16,3 4 0 0,2 1-1 15,1 0 0-15,5 3 1 0,0-1-1 16,3 1 0-16,-2 1 0 0,1-4 1 16,0 1-1-16,2 0 1 0,-1-3-1 0,-1 0 1 15,-2-9-1-15,4 4 1 0,1-1 0 16,1-2-1-16,0-2 1 0,1 0-1 15,2-1 0-15,4 5 1 0,-3-2-1 16,2 1 0-16,-1-2 0 0,4 1 0 16,0 1 1-16,-1-3-1 0,2 1 0 15,-1-2 0-15,2 4 0 0,1-1 1 16,0 1-1-16,0 2 0 0,1-1 0 16,0 1 0-16,2 0 1 0,-1-1-1 0,1-1 1 15,0-1 0-15,1 2 0 0,1-1-1 16,2 0 1-16,2 0 0 0,1 1 0 15,5 2 0-15,2-2-1 0,1-1 1 16,1 0-1-16,-1 0 1 0,4-1-1 16,-3-4 1-16,3 0-1 0,-4 1 0 15,2-4 0-15,0 2 1 0,0-1-1 16,-2-2 0-16,-2 0 0 0,-1 0 0 16,-2-1 0-16,2 1 1 0,0-2-1 15,-1-2 0-15,3 1 0 0,1 1 0 16,0 0 1-16,2-1-1 0,-1 1 0 0,0-1 0 15,2-1 0-15,0-1 0 0,0-3 0 16,2 1 0-16,-2-1 0 0,1-1 0 16,-1-1 0-16,-1-1 0 0,0-1 0 15,-2 0 0-15,-2 0 0 0,0-1 1 16,1 0-1-16,-1 0 0 0,1 1 0 0,1-1 1 16,2 0-1-16,-2 0 0 0,0 0 1 15,1-1-1-15,-2 0 0 0,2-1 0 16,-2 0 0-16,1 0 0 0,2 1 0 15,-3-3-1-15,2 0 1 0,-1-1 1 16,-2-1-1-16,-1-1 0 0,-1-2 1 16,-3 1 0-16,-1-2-1 0,0 1 0 15,-1 0 0-15,1 1 1 0,1 2-1 16,-1 0 0-16,2 0 0 0,2 0 0 0,-2 1 0 16,0 0 0-16,1-1 0 0,-2-3 0 15,1 3 0-15,-1-1-1 0,0-1 1 16,1 1 0-16,0-1 1 0,1-2-1 15,-2 0 0-15,2-1 0 0,-1 0 0 16,0 0 0-16,-1-1 1 0,-2 1-1 16,0 0 0-16,0 1 0 0,-1-2 0 15,-1 2 0-15,0-1 1 0,-1 1-1 16,1 1 0-16,0 0 0 0,0-1 0 16,-1 0 0-16,2 0 0 0,2 0 0 0,-2 2 0 15,1-3 1-15,-1 1-1 16,-1 0 0-16,1-1 0 0,-2-1 0 0,0-2 1 15,-1 2-1-15,0 0 0 0,-1-2 0 16,1 1 0-16,1-1 0 0,0 2 0 16,2-2 1-16,-2-1-1 0,3-1 0 15,-1 0 0-15,0 1 0 0,-2 1 0 16,2 0 0-16,-3-1 0 0,0 2 0 16,-3-2 1-16,-1 1-1 0,-1-2 0 0,-1 1 0 15,-4-1 0-15,1 0 1 0,-1 1-1 16,2 2 1-16,-3-2-1 0,0-1 1 15,2-1-1-15,-3 0 0 0,1 0 0 16,1-2 1-16,0 1-1 0,-1 1 0 16,1-1 0-16,1 0 0 0,-1 4 0 15,2 0 1-15,-2 1-1 0,1-1 0 16,-2 1 0-16,1 2 0 0,0 0 1 16,-2-3-1-16,0 1 1 0,1-1-1 0,-2 0 1 15,1 0-1-15,-3 1 0 16,2-3 1-16,-2 1-1 0,1-1 1 0,0-1-1 15,-1 1 1-15,2-2 0 0,0 1-1 16,-1-3 1-16,1 3 0 0,-1-2-1 16,1 0 1-16,-2-1 0 0,1 2-1 15,-3-1 1-15,0 4-1 0,0-1 0 16,0 1 1-16,-1-1-1 0,-1 1 0 16,-1 1 1-16,1 0-1 0,-2 2 1 0,2-2-1 15,-3 2 0-15,2 0 1 0,-2 1-1 16,-1-1 1-16,2 1 0 0,-1-2 0 15,1 1 1-15,-1 0 1 0,0 0-1 16,-1 1 1-16,2 1 0 0,0-2-1 16,-2-1 0-16,0 0 0 0,-3 2 0 15,1-1-1-15,0-1 2 0,-3 1-1 16,-1-3 1-16,-1 1 0 0,0 1 0 16,-1-3 1-16,1 3 0 0,1 0 1 0,1-1 1 15,2 4 1-15,1-1 1 0,1 1 0 16,2 1 1-16,0-2-1 0,-2 1-2 15,1 1 0-15,-2-1-1 0,1 3-2 16,0 0 0-16,0-1-1 0,-1 3 0 16,1-1-1-16,0 0 1 0,-3-1-1 15,3-2 0-15,-4 2 0 0,1-2 1 16,-2 1-1-16,0 0 0 0,0 1 0 16,1 2 0-16,0 0 0 0,0 3-1 0,-1 2 1 15,0-1-1-15,0-1 0 0,1 2 1 16,-3-3-1-16,2-1 0 0,0 0 1 15,1-1-1-15,1 2 0 0,0-2 0 16,0 0 0-16,4 4 0 0,-1-2-1 16,-2 1 1-16,3 2-1 0,-1 0 1 15,0 0-1-15,-3 1 0 0,-1 0 1 16,-2 1-1-16,-2-1-1 0,-1 1-1 0,-3-1-2 16,-1 1-5-16,-3-1-6 15,2 1-8-15,-2 1-6 0,-1 2-10 0,-3-2-10 16,-1 2 9-16,-3 3-134 0,1 1-122 15,-2 2-301-15</inkml:trace>
  <inkml:trace contextRef="#ctx0" brushRef="#br0" timeOffset="91164.3053">4341 7400 345 0,'-4'-3'98'16,"0"2"2"-16,-1-1-34 0,0-1-17 15,-1 2-12-15,0 0-7 0,1 0-5 16,0-2-1-16,1 1 1 0,-1-1-1 15,3 1 1-15,-2-1-2 0,3 0-2 16,-2-1 0-16,2 1-2 0,0 0-1 0,0 0 0 16,-1 1-1-16,2-1-1 0,0 2-1 15,0-1-1-15,0 2-3 0,2-1-3 16,-1 1-2-16,1 0-2 0,1 1-1 16,0-1-2-16,4 2 0 0,-1 1-1 15,2-1 1-15,1 2 0 0,-1 1-1 16,2 1 0-16,0 1 1 0,-1 2-1 15,2-1 1-15,0 2-1 0,-2 0 1 16,2 1-1-16,-1 0 1 0,4 0-1 16,-3 0-1-16,1 0 1 0,-1 0-2 0,0-1 0 15,0 0-1-15,-2-2-2 0,-3 0-1 16,1-1-1-16,-2-1 0 16,0 1-1-16,-3 0 1 0,2-3 1 0,0 3 1 15,-1-4 2-15,0 2 0 0,-1-2 1 16,0 0 1-16,-1 0 0 0,-1-1 1 15,1 1-1-15,0-2 1 0,0 1 0 16,-1-1 0-16,2-1 0 0,-1 0 0 0,-1 2-1 16,0-2 1-16,0 1 0 0,-1-1 0 15,2 1 0-15,-2 2-1 0,1-1 1 16,0 1 0-16,0-1 0 0,1 3 0 16,-1-1 0-16,-1-1 0 0,-1 0 0 15,2 0 0-15,0 0 0 0,-1 0-1 16,0-1 1-16,1 0 0 0,0-1 0 15,0 2 0-15,0-3 0 0,0 1 0 16,0-1 0-16,0 0 0 0,0 0 0 0,0 0 1 16,0 0-1-16,0 0 1 0,0 0-1 15,-2-1 0-15,3 0 0 0,-2-1 0 16,1 1 0-16,0 0 0 0,-2 0-1 16,2-2 1-16,2 2 0 0,-2 1 0 15,-2-1 0-15,2 1 0 0,-1-1 1 16,1 1-1-16,-1 0 0 0,0 0 0 15,1 0 1-15,-2 0-1 0,1 1 0 16,0 1 1-16,-1 1-1 0,-1 0 1 16,-1 2 0-16,-2 1 0 0,1 3 0 0,-3 0 0 15,-2 0 0-15,0 5-1 0,-2-2-3 16,0 0-4-16,1 1-10 0,0-2-127 16,0-3-120-16,7 1-307 0</inkml:trace>
  <inkml:trace contextRef="#ctx0" brushRef="#br0" timeOffset="94229.5238">3612 6883 311 0,'-6'-6'89'0,"0"0"2"0,-3-1-37 15,0 1-13-15,-4 1-8 0,1 1-7 16,0 0-6-16,0 0-4 0,-1 1 0 16,4 1-1-16,0 1 2 0,-1 0 0 0,2 0-1 15,-3-2-2-15,1 3 1 0,-1-1-1 16,0 1-1-16,1-1-2 0,-1-1-1 16,0 1-2-16,0 0-1 0,0 0 0 15,-3 0-2-15,1 1 1 0,-2 0-1 16,1 1 0-16,-2 0 0 0,0 1 0 15,-3 1 0-15,2-2 0 0,-2 2 1 16,0-1 1-16,1 1-1 0,-1-1-1 16,0 0 1-16,-1 1-1 0,1 2-2 0,-1-2 0 15,-1 2-1-15,0 1-1 0,-1 2 0 16,4 0 0-16,1 2 0 0,0 0 0 16,1 1 0-16,0 2-1 0,4 1 2 15,-2-1-1-15,1 1 0 0,-1-1 0 16,1 1 0-16,-1-2 0 0,2 0-1 15,-3-1 1-15,-1 0-1 0,-1 0 1 16,-1 0-1-16,-1 2 1 0,1-2-1 16,0 0 0-16,1 0 0 0,1 1 0 0,1 0 0 15,1 2 0-15,2-2 0 0,2 0 0 16,1 0 0-16,-1 1 0 0,0 0 0 16,1 1 0-16,2-2 0 0,-1 0 0 15,0 4 0-15,2-1 0 0,1 0 0 16,0-1 0-16,3 0 0 0,-1-1 0 15,2 2 0-15,0-2 1 0,3 1-1 16,-2-2-1-16,0 0 1 0,2 2 0 16,0-2 0-16,0 2 0 0,1-1 0 0,-1-2 0 15,2 1 0-15,2 1 0 0,-1-4 0 16,2 4 0-16,0-2 0 0,0-2-1 16,1 1 1-16,1 0 0 0,0-3 0 15,-1 3 0-15,1-1 0 0,1-2 0 16,1-1 0-16,0 2 1 0,0-2-1 15,1 2 0-15,3-2 0 0,-1 3-1 16,0-2 1-16,0 2 0 0,2-2 0 16,-1 1 0-16,1-2 0 0,-1 1 0 0,-1-1 0 15,1 0 0-15,0 0 0 0,0 2 0 16,-2-1 0-16,0 0 1 0,1 0-1 16,-2 0 0-16,-1 1 0 0,-1-1 0 15,0-1 0-15,0-1 1 0,-1 1-1 16,0-1 0-16,1 1 0 0,1-1 0 15,1 0 0-15,2 1 0 0,-1 1 0 16,2-1 0-16,-2-1 0 0,2 0 0 16,-2-3 0-16,2 3 0 0,-1-2 0 0,-1-1 0 15,0 1 0-15,1 0 0 0,-4-1 0 16,4 0 0-16,1 2 0 0,0-2 0 16,0 1 0-16,-1-1 0 0,0 1 0 15,3 0 0-15,-2-2 0 0,-1 2 0 16,-3-4 0-16,3 2 0 0,-1-1 0 15,-1 0 0-15,2 0 0 0,-2-1 0 16,-1-1 0-16,5 4 0 0,-4-2 0 16,-2 0 0-16,1 1 0 0,-1-1 0 15,0-1 0-15,0 1 0 0,-1-2 0 0,1 2 0 16,2 0 0-16,0 0 0 0,0 2 0 16,0 0 0-16,1 1 1 0,0-1-1 15,3 0 0-15,-3 1 0 0,1-1 0 16,-1 1 0-16,2-1 0 0,-2-1 0 15,3 3 0-15,-1-1 0 0,-3-1 0 16,6 0 0-16,0 1 0 0,0-1 0 16,0 1 0-16,0-2 0 0,0 0 0 15,2 2 0-15,-5-2 0 0,1 0 0 16,-1-1 0-16,0 3 0 0,-1-2 0 0,1 0-1 16,-1 0 1-16,0 1 0 0,1-1 0 15,1 0 0-15,-1-1 0 0,2 0 0 16,0 2 0-16,3 0 0 0,0-1 0 15,2 0 0-15,-2 0 0 0,2 2 0 16,-1-3 0-16,0 1 0 0,0 1 0 16,-1 0 0-16,1-1 0 0,1 1 0 15,-1 1 1-15,0-1-1 0,-2-1 0 0,0 1 0 16,-1-1 0-16,-1 0 0 0,-1 0 0 16,0-1 0-16,-1 2 0 0,0-1 0 15,-2-1 0-15,-1 0 0 0,1 1 0 16,0 0 0-16,-1 0 0 0,1-1 0 15,1 3 0-15,1-2 0 0,2 2 1 16,3-2-1-16,-2 0 0 0,2-1 0 16,-1 3 0-16,-2-2 0 0,3 0 0 15,-3 0 0-15,0 0 0 0,0 2 0 0,1 1 1 16,0-2-1-16,-1 0 0 0,2 2 0 16,0 0 0-16,-2-1 0 0,0 0 0 15,-1-1 0-15,1 0 0 0,-1-1 0 16,0-1 0-16,-1 0 0 0,0-1 0 15,-1-1 0-15,2 2 0 0,0-1 0 16,-2 2 0-16,3 1 0 0,-1-1 0 16,1 1 0-16,-2 1 0 0,1-1 0 15,0 2 0-15,1-3 0 0,-3 0 0 16,0-1 0-16,1 2 0 0,0-2 0 0,0-2 0 16,0 1 0-16,0 0 0 0,0-3 0 15,4 3 0-15,-2-3 0 0,3 2 0 16,-3-1 0-16,1 1 0 0,1-2 0 15,-4 2 0-15,1-1 0 0,-1 1 0 16,0 1 1-16,-1-2 0 0,0 1 0 16,-1 1 1-16,2-3-1 0,-3 1 2 15,1 0-1-15,0-1 1 0,1-1-1 0,0 0 0 16,2 3 0-16,-1-1-1 16,3 0 0-16,2-1 0 0,-2 2-1 0,2-1 1 15,-3 1-1-15,0-1 0 0,0 0 1 16,-2 1-1-16,0 0 0 0,-1 1 0 15,1-2 1-15,1 2-1 0,-1-1 0 16,1-1 0-16,0-1 1 0,-1 2-1 16,-1-2 0-16,1-1 1 0,-2 2-1 15,1-1 0-15,-1 0 1 0,1 1-1 0,-2-1 0 16,1-1 0-16,-1 3 0 0,0-2 1 16,-1-1-1-16,-3 0 0 0,2 2 0 15,-3-2 1-15,3 0-1 0,0-3 1 16,1 1-1-16,0 0 0 0,1-3 1 15,2 1-1-15,-1 1 0 0,-1-2 0 16,-1 1 1-16,2 1-1 0,0-3 0 16,-1 2 1-16,-2-1-1 0,0 1 0 15,-1 0 0-15,0-1 1 0,-3 2-1 0,-1-1 0 16,0-1 0-16,1 0 1 0,-2-1-1 16,1 0 0-16,-3 0 1 0,2-1-1 15,-1 1 0-15,-2-1 1 0,0 1-1 16,1-3 0-16,0 1 0 0,-2 2 0 15,-2-1 0-15,0-2 0 0,1-1 1 16,-3 0-1-16,-1 0 0 0,2-1 0 16,-4-2 0-16,1-1 0 0,-2 2 0 15,-3 0 0-15,0 2 0 0,-3-1-1 16,-1 2 1-16,-3-2-1 0,0 1 0 0,-2 3 0 16,3-2 0-16,-1 1 0 0,2-1 0 15,1 2 1-15,1 1-1 0,2 0 1 16,0 0 0-16,0-1 0 0,-2-1 0 15,1 1 1-15,-4 0-1 0,0 0 0 16,-4-2 0-16,-1 1 0 0,-4-2 1 16,0 2-1-16,-1-2 0 0,0 1 0 15,-3 0 0-15,0-1 0 0,-2-2 0 0,1 0 0 16,-3-3 0-16,3 2 0 16,-1-4 0-16,2 3 0 0,2 2 0 0,1 4-1 15,2 0 1-15,-5 4 0 0,-3 1 0 16,-1 3 0-16,-3-1-1 0,-3-1 1 15,0 1 0-15,-1-3 0 0,-2 1 0 16,5-1 0-16,0 0 0 0,0 1 0 16,1 2 0-16,-1-2 0 0,2 5 0 15,-1 0 0-15,-1 2 0 0,-3-1 0 0,2 0 0 16,-2 1 0-16,-1 0 0 0,0-2 0 16,5 3 0-16,1-3 0 0,3 4 0 15,1-1 0-15,-4 0 1 0,7 1-1 16,2 0 0-16,-5 1 0 0,-1-1 0 15,-1 0 0-15,-2 0 0 0,7-1 0 16,-8 2 0-16,3-1 0 0,-1-4 0 16,2 5 0-16,2 0 0 0,1-1 1 15,2 0-1-15,0 3 0 0,2 0 0 0,0 2 0 16,2 0 0-16,-2-1 0 0,-2 1 0 16,-3 1 0-16,2 0 0 0,-3-1-1 15,1-1 1-15,-2-2-1 0,2 2-4 16,-1-2-2-16,0 0-4 0,2 1-4 15,4 1-8-15,0 0-6 0,3-2-112 16,2 1-107-16,4 0-269 0</inkml:trace>
  <inkml:trace contextRef="#ctx0" brushRef="#br0" timeOffset="103204.5193">6981 7614 395 0,'2'12'112'0,"-2"1"8"0,0-4-44 16,0 2-13-16,-1-1-9 0,0 0-14 15,1 0-5-15,-3 1-2 0,2-4-3 16,0 2 1-16,-2-3 1 0,1-1 0 15,1-2 3-15,-3-1 0 0,2-2-1 16,-1-3-2-16,0-2-4 0,-1-1-4 0,0-4-4 16,1-3-5-16,1-3-2 0,0-5-2 15,1-1-2-15,-1-4-1 0,2-4-1 16,2-7-1-16,0-1-2 0,3 0-1 16,2-1-1-16,3 0-1 0,0 3-1 15,2 4 1-15,-1 7-1 0,3 3 1 16,-2 1-1-16,1 6 1 0,2 4-1 15,0 5 0-15,0 5 1 0,2 4-1 16,0 6 0-16,1 2 1 0,-1 5-1 16,-1 1 0-16,-1 3 1 0,0-1-1 0,-3 3-2 15,-2 2-1-15,-2 1-4 0,-2 0-5 16,-1-1-5-16,1 3-9 0,-1-1-9 16,-1-2-5-16,0 1-10 0,-1-4-4 15,2 1-6-15,0 0-8 0,0-5-98 16,1-2-107-16,0-1-259 0</inkml:trace>
  <inkml:trace contextRef="#ctx0" brushRef="#br0" timeOffset="103709.3552">7994 7120 484 0,'-1'-14'136'0,"-1"3"8"15,0 0-21-15,-1 3-64 0,2 3-10 16,0 3-7-16,0 3-7 0,0 4-5 0,-2 4-5 16,2 5-3-16,-2 4-4 0,1 5-3 15,-2 5-3-15,2 3 0 0,1 3-4 16,1 1-2-16,0 1-2 0,1 3-3 16,0-1 0-16,3-1 0 0,-3 0-2 15,1-4-8-15,0-3-9 0,0 0-13 16,2-3-13-16,1-5-12 0,-2-5-119 15,2-5-127-15,3-3-288 0</inkml:trace>
  <inkml:trace contextRef="#ctx0" brushRef="#br0" timeOffset="104150.8767">8158 7227 719 0,'-7'-9'176'0,"3"2"6"0,2 0-103 16,3 2-26-16,-1 1-13 15,3-1-8-15,4 4-11 0,2-1-6 0,1-1-5 16,2 1-3-16,2 0-3 0,2 0 0 16,3 1-2-16,2 0 0 0,4 1-1 15,0 0-1-15,2 1 1 0,2 0-1 16,-3 1 0-16,-1 1 1 0,-4-1-1 15,-4 1 0-15,-2-1-1 0,-7 4 0 16,-2 2-1-16,-3 0-2 0,-4 2-1 0,-4 0-3 16,-3 5-1-16,-3 1-2 0,-2 1-2 15,-6 1 0-15,0 2 1 0,-2-1 2 16,-1 2 2-16,0-1 2 0,1-2 3 16,3-2 2-16,3-1 2 0,3-3 1 15,3-2 0-15,6-2 0 0,-1-2 1 16,5-2 0-16,3-1 0 0,2-2 0 15,4-2-1-15,2 1 0 0,3-2 0 16,2 0 0-16,1-1-2 0,2 0 1 16,-1 0-2-16,1 2-3 0,0-1-13 15,-2-1-12-15,0 3-16 0,-1 1-15 16,1 1-121-16,-5 0-133 0,1-1-304 0</inkml:trace>
  <inkml:trace contextRef="#ctx0" brushRef="#br0" timeOffset="104419.6984">8739 7036 703 0,'-3'-12'161'0,"1"-1"8"0,-1 7-115 0,3 1-14 16,0 4-4-16,-1 6-6 0,2 6-3 15,-2 4-6-15,2 6-5 0,2 4-4 16,-2 7-3-16,0 4-2 0,0 4-2 16,1 3-2-16,-1 1-1 0,0 1 0 15,0 1-1-15,2-2-4 0,0-4-9 16,2-3-17-16,1-1-20 0,1-7 124 0,-1-6-260 16,1-4-157-16,-1-2-410 0</inkml:trace>
  <inkml:trace contextRef="#ctx0" brushRef="#br0" timeOffset="105250.6888">9094 7218 615 0,'-8'-6'155'15,"2"0"6"-15,1 0-77 0,2 2-34 16,2 2-10-16,1 2-8 0,2-1-8 15,3 1-6-15,2 2-5 0,3 1-3 16,2 2-1-16,3 1-1 0,1 2-2 16,4 1-1-16,-1 1-1 0,2 1-1 15,1 0-1-15,0-2-1 0,1 0-1 16,2-2 1-16,-3 2-1 0,0 0 0 16,-1-3 1-16,-3 1-1 0,-3-2 0 15,-4 1 0-15,-3 0 0 0,-5-1 0 0,-6 2-1 16,-3 2 0-16,-5 2-2 0,-5 4-7 15,-3-1-6-15,-2 6-6 0,0 0-8 16,1 0-9-16,2 0-6 0,3 0-9 16,4-4-43-16,3-1-64 0,2-1-103 15,2-3-234-15</inkml:trace>
  <inkml:trace contextRef="#ctx0" brushRef="#br0" timeOffset="105643.7846">9608 7281 639 0,'-7'16'152'16,"1"0"1"-16,1 0-87 0,6-2-32 0,4 2-10 15,2-3-6-15,6 0-3 0,1-2 1 16,3-2-1-16,3-2 2 0,1-5 0 16,0-3 1-16,1-5 2 0,1-4-1 15,-1-3-1-15,-2-3-1 0,-2-2-2 16,-3-1-1-16,-3 1-2 0,-6-1-2 15,-6 1-2-15,-5-2-2 0,-3 3-1 16,-7 4-4-16,-2 3-7 0,-4 3-19 16,-3 5-12-16,-2 5-16 0,1 4-11 15,3 4 14-15,1 3-139 0,3 0-123 16,7 2-280-16</inkml:trace>
  <inkml:trace contextRef="#ctx0" brushRef="#br0" timeOffset="105838.7651">9905 7498 750 0,'3'-1'187'0,"-4"1"6"0,1 0-114 0,-1 0-19 16,1 0-15-16,-2-2-15 0,-1 4-11 15,2-2-11-15,0 0-12 0,-1 0-16 16,4 0-22-16,0 2-20 0,2-1 60 15,2-1-195-15,2 0-148 0,5-3-353 16</inkml:trace>
  <inkml:trace contextRef="#ctx0" brushRef="#br0" timeOffset="106166.6683">10204 7220 729 0,'-18'3'175'0,"-1"3"4"16,2 2-108-16,2 2-24 0,0 2-11 15,7 0-9-15,0 3-9 0,3-4-5 0,4 2-3 16,5-2-3-16,2 0-2 0,4-2-1 16,2-4-1-16,2-1-1 0,2-1 0 15,3-3 0-15,-1-3 0 0,3-2-1 16,-2-5 2-16,-5 0-1 0,0-3 0 15,-4-1 0-15,-7 1 1 0,0-1-1 16,-7-1-1-16,0 3-1 0,-2 1-6 16,-1 3-9-16,-4 0-15 0,-1 3-10 15,-2 4-11-15,0 2-6 0,0 3-5 0,3 2-1 16,0 1-1-16,5 2 4 0,1 1-93 16,-1 1-95-16,3 0-250 0</inkml:trace>
  <inkml:trace contextRef="#ctx0" brushRef="#br0" timeOffset="106417.645">10182 7396 492 0,'0'11'137'16,"-3"-2"8"-16,1 2-43 0,-1 1-36 15,-2 0-17-15,2 2-9 0,-1-2-8 0,0 1-5 16,4 2-5-16,3 2-3 0,0-3 1 16,5-1-1-16,0-1 0 0,6-1 0 15,1-1-1-15,3-5-1 0,-1-4-2 16,4-2-1-16,1-3-3 0,1-2-1 15,-1-3-1-15,-1-4-1 0,-1 1 0 16,-4-4-2-16,-4 0 1 0,-5 0-2 16,-4-1 0-16,-7 1 0 0,-5 2-2 15,-5 0 1-15,-5 4-4 0,-3 3-10 0,-5 4-20 16,-2 6-19-16,-3 1-20 0,0 4-125 16,2 2-143-16,5-1-326 0</inkml:trace>
  <inkml:trace contextRef="#ctx0" brushRef="#br0" timeOffset="107139.3228">11044 7256 567 0,'1'-4'157'0,"3"0"4"0,-1-2-18 0,4 0-92 15,0-2-11-15,3 2-9 0,4-1-6 16,2 1-6-16,5 0-3 0,1 2-5 15,3 0-4-15,0 2-4 0,0 1-9 16,-3 1-14-16,-2 1-15 0,-6 1-12 16,0 1 34-16,-6 3-164 0,-3 1-132 15,-1-1-314-15</inkml:trace>
  <inkml:trace contextRef="#ctx0" brushRef="#br0" timeOffset="107324.0316">11018 7418 721 0,'-1'1'166'16,"0"-2"4"-16,2-1-112 0,4-1-20 15,3 1-11-15,2-1-7 0,4 2-5 16,2-3-2-16,1 1-4 0,2 0-2 0,5-2-3 16,-1 2-2-16,3-1-5 0,-1 0-14 15,0 1-13-15,-4 0-13 0,-2 0-13 16,-4-1-123-16,-3 1-132 0,-3 3-299 15</inkml:trace>
  <inkml:trace contextRef="#ctx0" brushRef="#br0" timeOffset="107565.4659">11332 6943 647 0,'-4'-1'152'15,"0"3"2"-15,0 8-100 0,-3 3-16 16,4 6-8-16,-7 6-5 0,-2 6-6 16,-4 3-3-16,-5 4-3 0,-2 3-3 15,-3 3-3-15,-1-1-3 0,1 1-3 16,4 0-4-16,1-2-7 0,8-6-10 16,3-1-15-16,6-8 138 0,3-4-270 0,4-6-148 15,6-6-407-15</inkml:trace>
  <inkml:trace contextRef="#ctx0" brushRef="#br0" timeOffset="108182.5742">12099 7109 594 0,'-8'-4'143'0,"-2"0"4"0,-2 1-91 15,-5 3-14-15,-3 3-7 0,0 2-5 16,-6 2-3-16,0 4-4 0,-1 3-2 16,1 3-3-16,3 4-2 0,2 3-1 15,4 4-2-15,7 3-3 0,6 1-4 16,6 2-1-16,8-1-2 0,8 0 0 16,5-3 0-16,6-7 2 0,4-1 0 0,2-7 0 15,1-7 1-15,2-7 0 16,-3-5-1-16,1-8-1 0,3-5 0 0,-1-6-2 15,0-4 1-15,-1-4-2 0,-4 0 1 16,-6-4 0-16,-3 1-1 0,-9-1 1 16,-9 0-1-16,-8 2 0 0,-8 0-5 15,-11 1-8-15,-5 5-9 0,-6 3-6 16,-9 8-15-16,-3 6-15 0,-3 8-14 16,-2 7-12-16,2 4-1 0,3 6-2 0,3 2-68 15,9-2-74-15,5 1-167 16</inkml:trace>
  <inkml:trace contextRef="#ctx0" brushRef="#br0" timeOffset="108436.4355">12313 6754 651 0,'11'-16'164'15,"-6"5"7"-15,-4 6-92 0,-2 4-25 16,-4 6-9-16,-4 6-11 0,-4 7-9 15,-4 8-5-15,-2 7-6 0,1 10-3 16,-2 1-1-16,-4 6-1 0,-1 3-1 16,6 0-3-16,2 1-1 0,-2 2-2 15,2-5-1-15,0 1-1 0,7-2 1 16,-1-5-1-16,3 2-2 0,-2-4-2 16,1-8-7-16,2-2-11 0,0-4-11 15,2-6-16-15,2-3-13 0,-1-7-124 0,3-6-130 16,1-2-306-16</inkml:trace>
  <inkml:trace contextRef="#ctx0" brushRef="#br0" timeOffset="114835.8002">1850 9788 586 0,'-2'-23'142'0,"0"1"5"15,-2 1-88-15,2 8-14 0,2-1-8 16,-3 6-3-16,3 3-4 0,-1 1-5 15,1 4-5-15,1 1-3 0,-1 5-2 16,-5 4-3-16,5 7-1 0,0 8-3 16,0 6-2-16,2 4 0 0,-1 8 1 0,3 3-2 15,3 2-1-15,-2-1-1 0,-1-6-2 16,-1 2 0-16,0-5 0 16,-1 0 0-16,-2-6-1 0,0-1 0 0,0-2-1 15,1-3-6-15,1-5-12 0,-1-2-11 16,0-5-13-16,1-3-8 0,0-1 5 15,-1-6-127-15,0-4-116 0,-2-3-274 16</inkml:trace>
  <inkml:trace contextRef="#ctx0" brushRef="#br0" timeOffset="115634.7136">1893 10218 544 0,'-3'-3'150'0,"2"-1"5"0,1-2-25 16,0-3-79-16,0 3-11 0,2-2-7 15,1-1-6-15,2 0-4 0,-2 0-4 0,2-2-2 16,1-2-3-16,3 4-3 0,-2-2-3 16,2 1-2-16,-2 1-2 0,2 3 0 15,-2 2-2-15,2 4 1 0,-1 2-1 16,2 2 0-16,-1 4 0 0,0 2-1 16,1 1 0-16,-1 1 1 0,1 1-1 15,-4 2-1-15,1 0 1 0,-1 2 0 16,-1-1-1-16,-1 1 0 0,-1 1-1 15,1-3-1-15,-1 2-4 0,-1 0-4 16,-1-4-6-16,0 1-8 0,1-3-12 16,-1-2-9-16,0 1-10 0,2-3 7 15,-3-1-122-15,1 2-113 0,2-7-274 16</inkml:trace>
  <inkml:trace contextRef="#ctx0" brushRef="#br0" timeOffset="115824.1151">2304 10226 666 0,'3'1'159'0,"-2"6"11"0,-1 3-94 15,-1 4-21-15,1 3-11 0,1 2-8 16,1 3-7-16,-2 3-4 0,0-4-11 16,0-2-6-16,0-2-3 0,0-1-6 15,0 0-16-15,1-1-20 0,1 1-19 16,-1-1-129-16,0-3-141 0,-1-1-338 15</inkml:trace>
  <inkml:trace contextRef="#ctx0" brushRef="#br0" timeOffset="115976.9459">2326 10104 587 0,'-4'-3'139'0,"1"0"0"15,0 0-69-15,2 1-63 0,1 1 2 16,4 2-144-16,-1 1-120 0,2 0-305 16</inkml:trace>
  <inkml:trace contextRef="#ctx0" brushRef="#br0" timeOffset="116524.7533">2657 9928 629 0,'0'-12'163'15,"0"2"7"-15,-1 3-82 0,-1 2-29 16,1 2-12-16,1 2-11 0,0 2-10 16,1 3-6-16,1 5-5 0,-1 3-1 15,1 5-1-15,1 4 0 0,-1 4 0 0,-1 5-2 16,1 0-2-16,-2 2-3 0,0 0-2 16,0-1-1-16,0-2-3 0,-2 1 1 15,4-3 0-15,0-1-1 0,1-5 0 16,3-1 1-16,0-2-1 0,2-2 0 15,3-2 0-15,2-7-1 0,1-3-1 16,2-1-3-16,1-3-5 0,1-2-10 16,1-7-14-16,-2 0-16 0,2-1-10 15,-3-1-76-15,-3-5-51 0,-1-3-115 16,1 0-232-16</inkml:trace>
  <inkml:trace contextRef="#ctx0" brushRef="#br0" timeOffset="116694.3093">2738 9864 791 0,'-9'-6'186'15,"-1"1"1"-15,4 2-124 0,3-1-24 0,3 1-13 16,4 1-14-16,5 2-6 0,3-4-4 16,4 2-3-16,3 1-10 0,3-1-21 15,1 4-20-15,1 1 121 0,-2 2-257 16,0 3-156-16,1 0-408 0</inkml:trace>
  <inkml:trace contextRef="#ctx0" brushRef="#br0" timeOffset="117074.6834">3081 10098 715 0,'-4'6'162'0,"3"2"5"0,1 2-117 16,0 2-13-16,1 4-3 0,0-2-2 16,0 2-3-16,4 1-3 0,-1-1-4 15,2-3-3-15,2-1-3 0,3-5-3 16,0 1-1-16,1-7-2 0,0-4-2 15,4-5 0-15,0-2-2 0,0-5-1 16,1 1-1-16,0-5-1 0,0 3 0 16,2 0-2-16,-6 4 1 0,-1 2-1 15,-1 3-1-15,-3 2 0 0,-2 4-1 16,-1 5 0-16,-3 2-3 0,1 5-4 0,-2 1-5 16,0 1-7-16,0 6-11 0,1-1-12 15,-2-1-14-15,3 2-10 0,3-2 3 16,3 0-122-16,-2-4-119 0,3-2-279 15</inkml:trace>
  <inkml:trace contextRef="#ctx0" brushRef="#br0" timeOffset="117543.9885">3405 9790 714 0,'-2'-5'165'0,"-1"0"1"0,3 2-114 16,4 3-18-16,1-2-9 0,4 1-9 16,2-2-5-16,4 2 1 0,0-3 1 15,4-1 2-15,1 1 1 0,0-3-1 16,2 1-1-16,-1 1-1 0,0 3 0 15,2 2-2-15,-3 1-2 0,-3 4-1 16,0 1 0-16,-4 4-1 0,-2 2-1 16,-2 4-1-16,-3 4-1 0,-1 3-2 15,-1 4 1-15,-1 4-2 0,0 3 1 16,0 3-2-16,1 1 1 0,2 1 0 0,-1 1-1 16,1-2 0-16,0 3 1 0,0-1-1 15,-2-3 0-15,0 1 1 0,-4-6-1 16,-1-5 0-16,-2-2 2 0,-3-4 1 15,-1-5 2-15,-3-3 3 0,0-3 3 16,-1 0 2-16,0-3 0 0,0 0 1 16,2-5-3-16,1-2-3 0,-1-2-4 15,2-2-8-15,1-1-13 0,2-2-12 16,3-1-20-16,2 0-19 0,4 0-16 16,4-1 13-16,-1-1-129 0,3-2-125 0,1 0-283 15</inkml:trace>
  <inkml:trace contextRef="#ctx0" brushRef="#br0" timeOffset="117721.4199">3965 10166 706 0,'1'-3'182'16,"1"2"3"-16,-2 1-80 0,0 0-51 16,1-1-19-16,1 0-16 0,1 1-9 15,0-2-7-15,1 2-6 0,1-1-14 16,0 1-15-16,0 1-17 0,-2 1-18 15,1 0-119-15,-2 2-134 0,0 3-304 16</inkml:trace>
  <inkml:trace contextRef="#ctx0" brushRef="#br0" timeOffset="117889.4755">3934 10368 688 0,'0'5'170'0,"2"1"4"15,-1-1-79-15,1-3-54 0,3 1-15 16,1-1-10-16,1-1-4 0,1-1-12 16,2 0-16-16,2 1-20 0,4-1 52 15,-1-3-191-15,2 2-146 0,4-2-368 16</inkml:trace>
  <inkml:trace contextRef="#ctx0" brushRef="#br0" timeOffset="119133.4555">4727 9862 569 0,'-9'-6'144'0,"2"1"7"0,0 1-78 16,2-1-15-16,1 2-8 0,2-2-8 16,0 1-8-16,5 0-6 0,3-1-7 15,4 2-5-15,5-1-5 0,4 2-2 16,6 2 1-16,3-2-1 0,2 2 0 16,3 0 0-16,2 2 0 0,-3-2-1 15,-1 0 0-15,0 0-1 0,-1 1-2 0,0 0-1 16,0 4-2-16,-4-1-1 15,-1 1 0-15,-2 1 0 0,-3 1-1 0,-5 0 0 16,-6 2 0-16,-3 0 1 0,-4 3 0 16,-5 2-1-16,-3 4 1 0,-2 1 0 15,-6 4-1-15,-1 2 1 0,-3-1-1 16,-3 1 0-16,-2 1 0 0,-2-2 0 16,2 1 0-16,-1-3 0 0,0 0 0 15,1 2 0-15,-1 2 1 0,2-4 0 16,-2 0 1-16,0-1 1 0,-2-1 2 0,3-2 2 15,-1-5 1-15,6-3 2 0,2-1 1 16,5-4 0-16,3-2-1 0,5-3-2 16,3 2-1-16,4-4-2 0,3 2-3 15,4-1-1-15,4-1 0 0,2-1-1 16,1 1 1-16,3-1 0 0,1 1 0 16,2-1 0-16,-2 3-1 0,1 0 1 15,-2 2 0-15,1 0-1 0,0 1 1 0,0-1-1 16,-1 2 0-16,-2-1 1 0,0 2-1 15,0 3 0-15,-2-2 0 0,-4-1-1 16,-2 0-5-16,-3-2-10 0,0 1-16 16,-5-3-16-16,-2-1-15 0,3 0-17 15,-3-1-119-15,1-2-129 0,-1-5-293 16</inkml:trace>
  <inkml:trace contextRef="#ctx0" brushRef="#br0" timeOffset="119392.4031">5475 9761 659 0,'-2'-1'162'0,"4"1"8"0,-2 0-73 16,3 0-48-16,2-1-12 0,-2 1-7 15,4-1-4-15,0 1-7 0,-1-1-7 16,1 1-6-16,2 0-2 0,-2 1-8 16,1-1-19-16,0 1-17 0,0 1-20 15,-1 1-122-15,-1-1-137 0,1 2-323 16</inkml:trace>
  <inkml:trace contextRef="#ctx0" brushRef="#br0" timeOffset="119770.8528">5866 9679 446 0,'3'-3'136'0,"-1"-2"10"0,-1-1 1 0,3-2-73 16,-2 0-9-16,1-2-2 0,-1 1-5 15,1 0-2-15,-1 1-4 0,-1 2-6 16,1 0-6-16,-2 2-7 0,1 4-7 15,-1-1-6-15,1 5-6 0,-1 3-3 16,1 2-4-16,-1 3-2 0,0 1-2 16,2 5-9-16,-1 2-15 0,1 0-24 15,1 1-27-15,-1-2-136 0,4 0-156 16,3-2-367-16</inkml:trace>
  <inkml:trace contextRef="#ctx0" brushRef="#br0" timeOffset="120703.9345">6412 9316 601 0,'-1'-16'150'16,"-2"3"6"-16,-4 2-85 0,0 2-16 16,-5-1-8-16,-2 5-6 0,-3 2-7 0,0 3-8 15,-5 4-5-15,-1 3-6 0,1 6-4 16,-2 3-3-16,5 2-3 0,2 2-2 15,0 2-1-15,6 1 0 0,4 3-2 16,5-1 1-16,4 1 0 0,3 2-1 16,4-1 0-16,2 0 0 0,4-1-1 15,1-3 1-15,1-1-1 0,1-1 0 16,0-3 1-16,4 0-1 0,-6-1 0 16,-2 1 0-16,-4-1 1 0,-4 0-1 0,-4 2 1 15,-4 0 0-15,-7 2 1 16,1 0-1-16,-3 0 0 0,1 1 0 15,-2-1 0-15,2 1 1 0,2 0-1 0,5-3 0 16,2 2 0-16,3-1 0 0,2-3-2 16,3 0-2-16,3-2-4 0,2-1-3 15,2 1-3-15,-2 0 0 0,1-2-1 16,2 3 0-16,-3 0 2 0,-1 1 4 16,-2-1 4-16,-1 1 1 0,-3 1 2 15,-4 0 0-15,1 2 2 0,-2 2-1 0,-4-2 2 16,-1 5 0-16,-3 2 1 0,-1-3 0 15,2 2 2-15,-4 1 1 0,-3 1 2 16,2 0 1-16,0-1 2 0,2 0 0 16,0 1 0-16,3 1 1 0,-1-2-1 15,6-5-1-15,1 5-2 0,2-4-1 16,1 1-2-16,4 2-1 0,2-3-1 16,2-3-1-16,2 1-1 0,1-3-1 15,2-3-9-15,2-5-9 0,0-5-15 16,0-1-11-16,2-2 90 0,-2-5-222 15,0-5-141-15,2-3-361 0</inkml:trace>
  <inkml:trace contextRef="#ctx0" brushRef="#br0" timeOffset="121007.2516">6884 9818 717 0,'-2'-28'169'16,"-1"1"7"-16,1 2-114 0,2 6-10 15,0 3-4-15,1 3-7 0,0 6-7 16,0 5-5-16,2 5-4 0,1 8-4 16,-1 5-5-16,2 6-3 0,0 6-3 15,0 5-1-15,0 8-2 0,0 4-2 16,0 3-2-16,-1 1-2 0,-1 1 0 0,1 0-1 15,-1 1-1-15,2-6-6 0,-1-3-9 16,3-6-12-16,1-3-20 16,1-6-16-16,4-5-12 0,-2-8 8 0,1-6-131 15,-2-6-123-15,1-8-287 0</inkml:trace>
  <inkml:trace contextRef="#ctx0" brushRef="#br0" timeOffset="121212.6131">7160 9753 712 0,'0'-15'177'0,"-2"5"6"0,1 4-99 16,0 3-28-16,1 5-14 0,-1 7-13 15,0 4-7-15,-2 5-4 0,2 7-6 16,-2 6-2-16,3 4-2 0,2 4-2 16,-1 3 0-16,1-2-4 0,2-2-6 15,1-1-8-15,2-4-10 0,-1-5-15 0,2-3-14 16,-2-6-11-16,1-1-11 0,1-5-118 15,-4-2-123-15,1-4-286 0</inkml:trace>
  <inkml:trace contextRef="#ctx0" brushRef="#br0" timeOffset="121402.8991">6988 10087 819 0,'-1'-2'189'16,"1"-1"2"-16,0 0-123 0,4-2-33 15,2 1-13-15,4-1-13 0,4 0-5 16,2 0-5-16,3-1-8 0,1 3-16 16,2 1-18-16,5 1-15 0,0 1-15 15,-2 1-118-15,1 2-131 0,-1-2-292 16</inkml:trace>
  <inkml:trace contextRef="#ctx0" brushRef="#br0" timeOffset="121525.6978">7440 10140 674 0,'1'13'170'15,"1"0"5"-15,-1-1-96 0,-1 1-26 16,0 1-9-16,1-2-11 0,-1 0-12 16,1-1-7-16,1-1-7 0,-1-2-8 15,1-2-22-15,1-1-21 0,2-3 147 16,-2-1-286-16,0-2-160 0,3-1-435 16</inkml:trace>
  <inkml:trace contextRef="#ctx0" brushRef="#br0" timeOffset="121656.4772">7419 9910 741 0,'-6'-6'161'0,"1"1"-3"0,0 2-133 16,3 2-33-16,1 0-21 0,2 2-130 16,3 0-128-16,4 3-314 0</inkml:trace>
  <inkml:trace contextRef="#ctx0" brushRef="#br0" timeOffset="122017.5974">7931 9649 644 0,'-9'0'157'16,"-5"2"5"-16,-1 8-96 0,-3 5-15 15,-3 7-5-15,0 3-7 0,1 7-6 16,0 5-5-16,4 5-3 0,1-2-4 0,7 1-6 15,3-2-2-15,5-5-4 0,5-1-3 16,3-4-7-16,3-4-8 0,5-4-18 16,4-4-14-16,3-4-15 0,2 0 11 15,2-6-143-15,-2-5-132 0,1-2-307 16</inkml:trace>
  <inkml:trace contextRef="#ctx0" brushRef="#br0" timeOffset="122369.1423">8042 9943 639 0,'-2'-13'165'16,"4"1"2"-16,-2 1-44 0,2 3-87 16,2 0-12-16,2 1-7 0,0 3-7 15,3 2-4-15,2 1-1 0,1-1 0 0,1 5-1 16,1-1 0-16,2 2-1 0,1 0 0 15,-1 0-1-15,0 1-1 0,-2 0 0 16,-1-1-1-16,-2 1-2 0,-4 1-1 16,-2 1-1-16,-4 3-2 0,-3 0 0 15,-4 3-1-15,-4 3 1 0,-1 0 1 16,-1 3 1-16,-3-3 3 0,-1-1 1 16,1 1 3-16,2-1 2 0,3 0 2 15,1-3 0-15,3-1 0 0,4 0 0 0,2-1-1 16,2-2-2-16,7 0-1 0,1-2-1 15,4-1-2-15,5-4-1 0,1-1-9 16,4-1-9-16,3-3-15 0,2-3-13 16,3-2-128-16,-1-2-133 0,-1-2-319 15</inkml:trace>
  <inkml:trace contextRef="#ctx0" brushRef="#br0" timeOffset="122603.1358">8448 9635 730 0,'2'-5'164'16,"2"3"4"-16,1 2-115 0,4 2-21 15,-1 4-1-15,2 3 0 0,0 5-1 16,1 5 1-16,0 3 2 0,0 5-2 16,0 4-2-16,-1 4-4 0,-1 8-6 15,-2 4-4-15,-3 0-5 0,-4 6-5 16,-2-1-8-16,0-2-15 0,-3 0-26 15,-1-3-26-15,-1-5-136 0,-1-6-157 0,7-7-369 16</inkml:trace>
  <inkml:trace contextRef="#ctx0" brushRef="#br0" timeOffset="123400.4857">8638 9165 438 0,'5'-7'123'0,"0"-3"4"0,0 0-13 15,1 4-73-15,-1 0-5 0,2 1-2 16,-3 1-5-16,0-1-4 0,-2 3-1 16,0 1-1-16,0-2-3 0,0 3-3 15,-2 1-4-15,1-1-3 0,-1 3-1 16,0 0-2-16,0 1-2 0,2 0-1 15,-4-1-2-15,2 1 1 0,-1 0-1 0,1-2 1 16,0-1 4-16,0-1 5 0,-1 2 4 16,1-2 4-16,0 0 2 0,0-2 1 15,-1 2-1-15,2 0-4 0,0 0-4 16,4 0-6-16,1 0-3 0,-1 2-2 16,6-1-2-16,1 3 0 0,4 0-1 15,1 3 1-15,3 1-1 0,1 3 0 16,2 5 1-16,-2-1-1 0,-1 3 0 15,-1 2 0-15,-7 1 1 0,-3 3-1 16,-5 1 1-16,-4 0-1 0,-4 4 0 0,-5 0 1 16,-3-1-1-16,1 3 0 0,0-3 1 15,3 1-1-15,0-1 0 0,3-1 0 16,3-2-1-16,3-1 1 0,3 1 0 16,2 1 0-16,1-1 0 0,2 0 0 15,2-2 0-15,-3-1 0 0,5 3 0 16,1-4 0-16,-1-2 0 0,0-1 0 15,-2 3 0-15,-1-1 0 0,1 1 0 0,-6 1 0 16,-2 2 0-16,0 0 0 0,-3 1 0 16,0 0 1-16,-1 2-1 0,-1 1 1 15,2-2-1-15,-1-1 0 0,1 6 1 16,0-2-1-16,0 3 0 0,1 0 0 16,3 2 0-16,1 2 0 0,0 3 1 15,1-1-1-15,0 1 0 0,0 0 0 16,-1 1 0-16,-1-2 1 0,-3 1-1 0,0-2 2 15,1-2 0-15,-4 1 0 0,1-3 0 16,-1-4 0-16,2-3 0 0,-2-5-3 16,2-4-7-16,0-6-15 0,2-6-9 15,1-7-15-15,2-7-13 0,1-8-127 16,2-8-132-16,0-8-306 0</inkml:trace>
  <inkml:trace contextRef="#ctx0" brushRef="#br0" timeOffset="123568.1312">9342 10021 681 0,'3'-8'166'15,"1"1"1"-15,-1 4-72 0,1-2-65 16,2 4-15-16,1-1-11 0,1 5-13 16,0-2-14-16,2 4-12 0,0 0-12 15,-1 0-120-15,-1 0-125 0,1 2-292 16</inkml:trace>
  <inkml:trace contextRef="#ctx0" brushRef="#br0" timeOffset="123718.3619">9336 10200 746 0,'-3'6'178'0,"1"0"1"0,1 2-104 15,4-4-39-15,2 0-13 0,3-1-10 16,4-5-12-16,3 1-14 0,2-3-17 0,4-2-15 15,2 1-120-15,2-2-15 0,1 0-116 16,1 1-225-16</inkml:trace>
  <inkml:trace contextRef="#ctx0" brushRef="#br0" timeOffset="124550.1069">10096 9678 594 0,'-4'-2'165'15,"-1"-2"4"-15,2-1-31 0,3 1-86 16,2 0-13-16,3 0-9 0,3-1-9 15,5 0-6-15,3 1-2 0,4 1 0 0,5 0 0 16,1 2 1-16,2 0 0 0,0 2-1 16,4-1-1-16,-4 0-1 0,4 2-3 15,-3 1 0-15,1 1-3 0,-5 0-2 16,-1 1 0-16,-6 0-1 0,-1 3 0 16,-7-2 0-16,-4 4 0 0,-5 3 1 15,-1 1-1-15,-5 1 0 0,-3 4 0 16,-4 2 0-16,-3 2 0 0,-3 1-1 0,-6 1-1 15,0 2 1-15,-2 3-1 16,0 4 0-16,-1-3 1 0,2 1-1 0,-2 1 0 16,1-3 1-16,2-2-1 0,-1-2 1 15,-1-4-1-15,4-2 0 0,4-2 0 16,1-6 1-16,7-1-1 0,3-3 0 16,3 0 0-16,4-6 0 0,2 1 0 15,4-2 0-15,4 3 0 0,0-4 0 16,2 0 0-16,3 0 1 0,2 0-1 15,3 0 1-15,-2 0-1 0,2-2 1 0,1 2-1 16,-1 0 0-16,5 2 1 0,-2-1-1 16,0 0 0-16,2 2 0 0,1-2 0 15,-1 0 0-15,-1-1-3 0,-2-1-7 16,-3 1-8-16,-2-3-18 0,-3 1-17 16,-1-1-11-16,-2 2-16 0,-2 0-115 15,0-1-125-15,-1-1-284 0</inkml:trace>
  <inkml:trace contextRef="#ctx0" brushRef="#br0" timeOffset="124781.8274">10817 9641 737 0,'-2'-6'191'15,"2"1"3"-15,0 0-48 0,2 3-96 0,2 1-21 16,2 0-8-16,3 1-7 0,2 1-4 16,2 1-3-16,3 2-5 0,2 0-11 15,3 0-17-15,0 1-24 0,1 0-18 16,0-1-133-16,-3-2-149 0,1 1-346 16</inkml:trace>
  <inkml:trace contextRef="#ctx0" brushRef="#br0" timeOffset="124955.2544">11288 9431 840 0,'-3'2'186'0,"-2"4"1"0,0 5-140 16,2 3-23-16,0 3-8 0,0 3-7 15,1 0-8-15,2 2-7 0,4-1-22 16,1 0-21-16,1 1 31 0,0-2-170 15,2 2-146-15,0 1-352 0</inkml:trace>
  <inkml:trace contextRef="#ctx0" brushRef="#br0" timeOffset="126697.6922">12183 8839 572 0,'-10'-6'137'0,"-2"1"6"15,1 0-88-15,-1 0-8 0,-4 3 1 16,-1-1-4-16,3 6-5 0,0 0-6 16,-4 5-6-16,-1 2-7 0,-2 4-5 15,-1 3-6-15,1 3-3 0,1 1-3 16,6 2 0-16,3 0-1 0,6 6-1 15,4-4 0-15,4 1 0 0,5 3-2 16,3 0 1-16,2-2-2 0,1 2-1 0,-2-2-1 16,3 1 1-16,-1-2-1 15,0 1-1-15,-2-3 2 0,-3 2 0 0,-2-3 2 16,-2 3 0-16,-3 0 0 0,-3 1 1 16,-4 0 1-16,-2 2 1 0,-4 3 1 15,1 1 0-15,-6-1 1 0,0 0 0 16,0-1-1-16,-1 0 1 0,2 0-2 15,2-4 0-15,1-3-2 0,7 2 1 16,1 0-1-16,4-3-1 0,4-1 0 16,1 0 0-16,2 1-1 0,3 3-1 15,-2 0 0-15,3-2 0 0,-2 4 0 0,1 2 0 16,-4-1 1-16,1 3 0 0,-6-3 1 16,-1 1 0-16,-4 3 1 0,-1-1 0 15,-3 0 0-15,0 1 0 0,-5 0 0 16,1 2 1-16,0 2 0 0,2 1 1 15,-3-4 0-15,0 1 2 0,2-2 0 16,3-2 1-16,2 0 0 0,1-3 0 0,-1-2 0 16,4 1 0-16,2 1-1 15,3-3-1-15,-1 0-1 0,3 1 0 0,1 2 0 16,2-2-1-16,0-3 0 0,2-2-2 16,-1 1-4-16,3 0-10 0,-2-3-11 15,-3-6-13-15,5 4-11 0,2-2-23 16,-2 0-103-16,0-3-115 0,4-5-264 15</inkml:trace>
  <inkml:trace contextRef="#ctx0" brushRef="#br0" timeOffset="127198.7086">13059 9311 593 0,'2'-25'145'0,"-2"1"8"0,0 2-86 16,-1 3-14-16,1 5-1 0,-1 1-3 16,0 6-5-16,-1 2-7 0,1 5-7 0,0 2-6 15,0 6-8-15,0 3-6 0,-1 4-4 16,2 4-5-16,0 7-2 0,3 2-8 16,-2 4-11-16,3 2-10 0,1 3-12 15,2 2-10-15,-1 0-12 0,-1 1-69 16,0 0-41-16,-3-2-96 0,2-1-214 15</inkml:trace>
  <inkml:trace contextRef="#ctx0" brushRef="#br0" timeOffset="127612.9094">12558 9916 589 0,'-21'-5'137'0,"-1"-1"5"16,1 1-94-16,2 1-4 0,3 0 2 15,2 0 0-15,4 0-3 0,2 1-3 0,3 0-4 16,1-1-8-16,3 2-7 0,2-1-6 16,4 2-4-16,1 0-3 0,4 0 0 15,4-1 1-15,5 2 2 0,4-1 3 16,6-1 1-16,7 0 2 0,6 0 0 15,7 1 0-15,11-4-1 0,4-1-2 16,4 2-2-16,9 0-2 0,4-1-1 16,4-2-2-16,7 0-3 0,-3-1 0 15,2 1-2-15,3-2 0 0,-1 3-2 16,2-1 1-16,-1 3-1 0,-7 2 0 0,-6 2 0 16,-5 1-1-16,-5 3 0 0,-10 1 0 15,-8 1-3-15,-9 2-3 0,-6 1-7 16,-7 2-9-16,-5 0-13 0,-7-1-12 15,-7 1-15-15,-7-1-8 0,-4 1-12 16,-6-2-109-16,-11 0-120 0,-6-3-274 16</inkml:trace>
  <inkml:trace contextRef="#ctx0" brushRef="#br0" timeOffset="127981.8841">12565 10420 497 0,'-7'-11'136'16,"0"2"10"-16,0 0-30 0,3 4-54 16,0 1-4-16,1 2-4 0,2 2-8 15,2 2-6-15,1 3-6 0,1 4-6 0,-1 2-6 16,1 6-5-16,3 5-2 0,-1 3 0 16,-1 3-3-16,-2 2-2 0,-2 1-4 15,2 1-1-15,-5-3-3 0,-2-1 0 16,3 2-2-16,-3-3-5 0,1-1-11 15,3-2-15-15,0-2-16 0,2-2-15 16,1-4-95-16,1-4-31 0,3-4-113 16,5-4-214-16</inkml:trace>
  <inkml:trace contextRef="#ctx0" brushRef="#br0" timeOffset="128526.9971">12903 10583 620 0,'-3'-1'172'0,"0"0"3"0,1 0-52 16,1-1-64-16,2 1-10 0,2 2-9 15,2 1-11-15,3-1-9 0,0 0-3 16,3 2-1-16,2-2-2 0,-1 0-4 16,0-2-3-16,2 0-4 0,-1-2-8 15,0-1-12-15,2 1-17 0,1-1-19 16,0-1-17-16,-1 2-124 0,-2-1-140 0,3 0-312 16</inkml:trace>
  <inkml:trace contextRef="#ctx0" brushRef="#br0" timeOffset="128911.2598">13370 10463 730 0,'-12'0'169'0,"-2"0"3"0,2 4-118 16,0 2-16-16,1 4-6 0,2 0-7 16,3 3-8-16,2 2-2 0,3 2-3 15,0 1-4-15,5 1-2 0,-1-2-1 0,3 0-2 16,5 0-1-16,2-3-1 0,3-2 0 16,3-2 0-16,1-5-1 0,3-3 1 15,0-3-1-15,2-3 1 0,-4-3-1 16,-2-4 1-16,-3-3 0 0,-4 0 0 15,-3-2 2-15,-3-1 2 0,-7-3 0 16,-3 0 1-16,-3 2-1 0,-2 1 1 16,-4 0-2-16,-4 1-3 0,-2 2-8 15,0 4-11-15,-1 6-12 0,2 1-11 0,1 2-13 16,3 5-10-16,6 3-89 0,3 2-30 16,3 0-101-16,2 1-212 0</inkml:trace>
  <inkml:trace contextRef="#ctx0" brushRef="#br0" timeOffset="129106.9881">13662 10604 793 0,'3'-1'195'16,"-3"0"3"-16,0-1-124 0,-1 1-20 15,-1 0-14-15,-2 0-15 0,1 1-12 16,0-1-7-16,0-1-4 0,2 1-5 15,1 0-12-15,1 1-18 0,2-1-22 16,0-1-16-16,2 1-130 0,1-2-144 16,2 3-331-16</inkml:trace>
  <inkml:trace contextRef="#ctx0" brushRef="#br0" timeOffset="129794.9551">13861 10391 717 0,'-2'-1'166'0,"2"0"1"16,0-1-110-16,3 0-18 0,4-1-7 16,1 0-7-16,3-1-6 0,3-1-2 0,0 0-1 15,2-1-3-15,1 0-5 16,-1 0-2-16,-1 0-3 0,-1 0-5 0,-1 0-7 16,-2 1-11-16,-2 1-7 0,-1 2-9 15,-3-1-6-15,-2 2-3 0,-2 0-2 16,-1 1 2-16,-3-2 5 0,-2 2 4 15,-2-1 3-15,-2 1 4 0,-2 0 3 16,0 1 6-16,-2 1 6 0,-2-2 9 16,2 2 9-16,1 4 11 0,-3-2 9 15,3 2 7-15,-1 0 6 0,4 1 3 16,0 2-1-16,0-2-2 0,2 1-3 0,3-1-4 16,2 0-5-16,1 2-4 0,1 0-4 15,1-2-3-15,1 3-1 0,3-3-2 16,0 2-2-16,2-2-2 0,0-1-1 15,1 0-1-15,2-1-1 0,0-1-2 16,1-2-1-16,0 1 0 0,1-2 0 16,-1 1 0-16,1 0-1 0,2 0 1 15,-2 1-1-15,-1 0 1 0,-1 2-1 16,0 1 0-16,-2 2 1 0,0-1-1 16,-2 0 1-16,-1 2-1 0,-2-1 1 0,1 1 0 15,-3 0 0-15,0-1 0 0,-2 1 0 16,0-1 1-16,-1 0 0 0,-2 0-1 15,0 1 2-15,-1-1-1 0,-2 0 0 16,0 0 0-16,-1 1 0 0,-2-1 0 16,1 0 0-16,-2-2-1 0,0-1 0 15,1-1-1-15,0-2-4 0,0-1-8 16,3-2-9-16,0-1-12 0,2-2-12 16,1-1-12-16,3-2-124 0,2-2-127 0,3-1-299 15</inkml:trace>
  <inkml:trace contextRef="#ctx0" brushRef="#br0" timeOffset="130416.6137">14202 10397 727 0,'-3'-2'175'0,"-3"-1"4"15,4 1-111-15,1-1-24 0,2 3-10 16,1-2-8-16,2-1-10 0,3 2-5 15,2 0-2-15,3 1-1 0,3-2-1 16,-1 0-1-16,2 2-2 0,1 0-1 16,-1-1-1-16,2 0 0 0,-1 1-1 15,-1 0-1-15,1 1 1 0,0-1-1 16,-2 1 0-16,-1 2-1 0,-4-2 0 16,-1 0-1-16,-4 3 0 0,-3 0 0 15,-1 2 0-15,-2 0 0 0,-4 1 0 0,0 1 0 16,-1 1 1-16,-1 1 1 0,-1 0-1 15,-3 1 0-15,3 0 1 0,-2 0-1 16,1 1 1-16,0-1 0 0,0 2 0 16,-1 0 0-16,2 0 0 0,-2 1 0 15,1-1 0-15,0 2 0 0,0 0 0 16,-1 0 0-16,2-3 0 0,0 1 0 16,2-2 0-16,0 0 0 0,2-2 0 0,2-3 1 15,3 0-1-15,0-2 0 0,4-1 0 16,0 0 0-16,0-3 0 0,4 0 0 15,-1-1 0-15,2-1 0 0,1 0 0 16,0-2-1-16,0 1 1 0,4-1 0 16,-2 0 0-16,2 1 0 0,1-1-1 15,-3 2-2-15,2-2-6 0,-2 1-9 16,1 1-9-16,-2-1-14 0,-1 1-10 16,-1-2-11-16,0 2-121 0,-2 1-124 15,-1-2-293-15</inkml:trace>
  <inkml:trace contextRef="#ctx0" brushRef="#br0" timeOffset="130651.9324">14618 10303 770 0,'0'-3'176'0,"1"1"3"16,2 2-117-16,3-1-31 0,-1 2-12 16,1-1-5-16,0 1-5 0,0-1-6 15,3 3-10-15,1-2-15 0,-1 1-18 16,4 1-14-16,-1-1-127 0,0-1-138 16,-1-2-320-16</inkml:trace>
  <inkml:trace contextRef="#ctx0" brushRef="#br0" timeOffset="130813.899">14835 10200 713 0,'-1'0'178'15,"1"0"3"-15,-1 1-87 0,-1 3-47 16,2 2-16-16,-1 3-10 0,1 0-12 16,0 4-5-16,0-2-11 0,0 1-15 0,0 1-18 15,0-2-18-15,0 3-125 0,0-3-139 16,0 0-323-16</inkml:trace>
  <inkml:trace contextRef="#ctx0" brushRef="#br0" timeOffset="131682.6489">14949 8672 553 0,'9'-11'142'15,"2"0"4"-15,3 2-56 0,3 1-49 16,2 3-10-16,2 4-5 0,-1 5-6 15,1 4-4-15,-1 3-4 0,-3 9-2 16,-1 3 0-16,-3 5 0 0,-2 6 1 16,-3 0 1-16,-2 3 1 0,-5 2-2 15,-2 0 0-15,-3-1-1 0,-2 0-3 16,-2-1-2-16,-6-2-2 0,1-1-2 0,0 0-1 16,0-3 0-16,1 2-1 15,1-4 0-15,2 1-1 0,4 0 1 0,0 0 0 16,4 0 0-16,1 2 1 0,4 1-1 15,-2 1 1-15,3 1-1 0,0 2 1 16,1 2-1-16,-1-2 1 0,1-3-1 16,0 1 1-16,2-2-1 0,0-3 0 15,1 0 1-15,0-2-1 0,0 0 1 16,0 2 0-16,-1-2 0 0,0 0 0 16,-1 4 0-16,0-4 1 0,-1 3-1 15,0-1 1-15,-2 0 0 0,-4 0-1 0,1 0 1 16,-2-2-1-16,-1 4 1 0,0-1-1 15,0 0 0-15,3 2 0 0,0 1 0 16,3 2 0-16,0 1-1 0,1-1 1 16,-2 2-1-16,1 2 1 0,-1-4-1 15,-2 2 1-15,-1-2-1 0,-3-3-1 16,0 1-1-16,-2-2-4 0,0-2-3 16,-1-4-6-16,-2-1-9 0,1-4-9 0,1-2-10 15,0-4-121-15,1-4-122 0,-1-5-297 16</inkml:trace>
  <inkml:trace contextRef="#ctx0" brushRef="#br0" timeOffset="132399.8943">15657 9650 755 0,'-1'0'179'0,"1"-1"5"0,-1 2-117 16,3 0-15-16,0 0-11 0,2 1-10 15,3-1-9-15,2 0-4 0,2 0-4 16,3-1-5-16,0 0-4 0,3-1-9 16,2-1-14-16,0-2-20 0,3 0-22 15,3-1 106-15,2-1-244 0,0 0-156 16,1 1-396-16</inkml:trace>
  <inkml:trace contextRef="#ctx0" brushRef="#br0" timeOffset="133096.7435">16483 9532 646 0,'-16'-2'164'0,"-2"1"6"0,3-1-82 16,1 7-38-16,4 3-12 0,4 0-7 15,2 7-8-15,4 1-7 0,3 2-5 16,3 4 0-16,4-3-2 0,2 0-1 0,3 0-2 15,3-5-1-15,2-3-1 0,1-2-1 16,-1-7 0-16,1-2 0 0,-1-4 1 16,1-5 1-16,-5-3 4 0,-2-4 1 15,-3-3 2-15,-2 2 2 0,-3-1-1 16,-5-3-1-16,-3 3-1 0,-6-2-3 16,-1 2-2-16,-5 3-3 0,-2-2-6 15,-3 6-9-15,-3 1-8 0,0 4-10 16,2 5-8-16,3 3-9 0,3 4-13 0,5 3-8 15,6 3-106-15,4 5-5 0,7-2-100 16,3 5-206-16</inkml:trace>
  <inkml:trace contextRef="#ctx0" brushRef="#br0" timeOffset="133332.8573">16879 9696 738 0,'-3'0'194'0,"-1"0"4"0,-1 0-76 16,-1 2-56-16,1-1-18 0,-1-1-13 15,1 1-11-15,0 0-7 0,2 2-4 16,-1-3-3-16,1 1-4 0,2-1-7 16,0 1-9-16,1-1-15 0,0 0-17 15,1 0-22-15,2-1-14 0,2 0 43 16,1 0-172-16,0-2-136 0,2 1-322 0</inkml:trace>
  <inkml:trace contextRef="#ctx0" brushRef="#br0" timeOffset="133641.1434">17186 9429 761 0,'-11'-1'183'16,"0"2"4"-16,1 3-110 0,1 2-29 16,2 0-12-16,1 4-10 0,3 2-10 15,2 1-4-15,1-1-3 0,4 0-4 16,1 0-1-16,3-1-3 0,1-4 1 16,3-3-1-16,3-1-1 0,1-4 1 15,0-4-1-15,1 0 1 0,-1-4-1 0,-2 0 1 16,-1-1 1-16,-5-3-1 0,-3 1 0 15,-2-1 1-15,-7-2-2 0,-2 2-6 16,-4 0-9-16,-4 2-15 0,-1 4-20 16,-3 2-14-16,0 6-14 0,0 4-44 15,2 4-69-15,1 1-108 0,3 2-222 16</inkml:trace>
  <inkml:trace contextRef="#ctx0" brushRef="#br0" timeOffset="133941.7905">17157 9600 666 0,'-4'6'163'0,"-3"-1"4"15,1 1-91-15,0 2-33 0,0 2-8 16,2 0-9-16,2 1-8 0,1-1-5 16,2 1-2-16,1 1-1 0,3-1-3 0,4 0-1 15,1 0 1-15,3-1-1 0,4-1 0 16,2-6 1-16,3-2 0 0,2-4 0 15,1-3 1-15,-1-3-1 0,-2-2 0 16,-1 0-1-16,-4-2 1 0,-3 0 1 16,-6 0 0-16,-2 2 1 0,-4-3 0 15,-5 1-2-15,-4 1 1 0,-4-1-2 16,-3 2-4-16,-2 2-9 0,-3-1-11 16,-3 2-19-16,0 6-16 0,-2 1-13 15,6 2-29-15,2 4-100 0,3 2-121 16,7 5-269-16</inkml:trace>
  <inkml:trace contextRef="#ctx0" brushRef="#br0" timeOffset="135373.316">17805 9346 581 0,'-4'-6'145'0,"-1"1"9"0,1-1-82 15,3 0-17-15,1 0-9 0,2 0-6 0,2-2-7 16,3 2-7-16,3 0-8 0,2 1-3 16,4 3-3-16,3-1-2 0,3 1-1 15,1 2-1-15,4-1-2 0,0 1 0 16,1-2-1-16,0 1 0 0,-1 2-1 16,0 1 1-16,-2-5-2 0,-2 3 1 15,-2 0-1-15,-3 0-1 0,-2 0 0 16,-4 0-1-16,-4 0 0 0,-2 1 0 15,-4 3 0-15,-2 0 0 0,-2 3 0 16,-3 2 0-16,-3 0 1 0,1 4-1 0,-3 0 0 16,-1 2 1-16,-2 1-2 0,1 1 1 15,1 0-1-15,-1 1 0 0,0 2 0 16,0 2 0-16,-1 0 0 0,-2 1-1 16,-1 2 1-16,-1-2 0 0,-3 0 0 15,1-1 0-15,-2 1 0 0,1-5 1 16,3 0 0-16,2-2 0 0,2-1 0 15,2-3 1-15,3-1 1 0,2-2 0 0,3-1 0 16,0-3 0-16,2 0 0 0,1-1 0 16,1-1 0-16,4-1 0 0,1-2 0 15,2 1 0-15,1-1 0 0,4 0-1 16,0-1 1-16,2 1 0 0,1 1 0 16,3-1 0-16,-2 1 1 0,3 0 0 15,-2 1 0-15,2-1 0 0,-2 0-1 16,1-1 1-16,-5 0-2 0,1 0 0 15,0-1-1-15,-4-2 0 0,0 2-7 16,-3 1-12-16,0 1-18 0,-2 1-21 0,-1 0-8 16,-1 1-130-16,0 1-141 0,-1 0-314 15</inkml:trace>
  <inkml:trace contextRef="#ctx0" brushRef="#br0" timeOffset="135815.8577">18362 9177 682 0,'-4'-1'180'0,"0"0"7"0,2-1-93 16,1 2-30-16,2 0-13 0,0 0-12 15,4 2-15-15,2 0-12 0,3-1-6 16,2 2-3-16,4-1-1 0,3-2-3 16,3 0-11-16,0-1-16 0,2-1-19 15,-1-1-11-15,1-2-16 0,-3-1-118 16,-2 0-130-16,-3-1-287 0</inkml:trace>
  <inkml:trace contextRef="#ctx0" brushRef="#br0" timeOffset="135964.6229">18717 9007 703 0,'1'-5'174'0,"-1"1"4"0,0 3-109 16,0 1-18-16,0 4-8 0,-1 3-12 15,0 3-11-15,-2 5-9 0,-1 2-4 0,1 5-5 16,-1 0-20-16,-1 1-20 15,2 0-21-15,0-1-126 0,3 0-142 0,3-2-334 16</inkml:trace>
  <inkml:trace contextRef="#ctx0" brushRef="#br0" timeOffset="136720.6873">19168 8478 645 0,'-4'-13'146'0,"-3"4"3"16,-2 1-110-16,-1 6-12 0,-1 4-4 16,0 6-5-16,-2 1-4 0,0 7-3 15,4 6-3-15,-1 3-1 0,1 4-2 16,4 2-2-16,3 3 0 0,3 1-3 15,5-1 0-15,-2-1-1 0,7 1-1 0,0-1 0 16,-1 0 1-16,2-1-1 0,-2 0 1 16,-2 2 0-16,-3 1 1 0,-3-1 1 15,-4 0-1-15,-1 1 1 0,-5-2 1 16,-2-2 1-16,-3 1 0 0,1-1 1 16,-2-2 0-16,2 2 0 0,2 0 0 15,0-1-1-15,4 2-1 0,4-1-1 16,2 1-1-16,2-1-1 0,1-2-2 15,4 0-1-15,2 0-2 0,0-1-1 16,0 1 0-16,1-5 1 0,-2-2 0 0,3 3 3 16,-4-2 1-16,-4-1 2 0,1 0 1 15,-4-1 0-15,-1 1 0 0,-2 2 0 16,-2 1 0-16,-1-1 0 0,0 3 0 16,-2 0 0-16,1 4-1 0,0-2 0 15,2 2 1-15,0 0-1 0,3-1 1 16,-1-2 0-16,2 1 0 0,0-5 1 15,2 1 0-15,-2-2 0 0,3 0 1 16,2-1 0-16,-4 0 0 0,4-2 0 0,-1 2 0 16,1 1-1-16,-2-2 0 0,1 1 0 15,-1 0 1-15,2 1-1 0,-5 3 2 16,-3-3 0-16,0 1 1 0,0-1 0 16,-1 1-1-16,0 0 0 0,2-1-1 15,2-2-3-15,1 0-5 0,4-3-5 16,2-1-12-16,1-2-11 0,4-4 49 15,2-4-180-15,1-3-132 0,6-4-337 16</inkml:trace>
  <inkml:trace contextRef="#ctx0" brushRef="#br0" timeOffset="137370.2103">19713 8856 677 0,'1'-5'156'0,"0"-1"4"0,3 1-107 16,3 2-18-16,3 0-4 0,2-1-2 15,2 3-3-15,3 1-4 0,2 0-1 16,1 0-3-16,2 0-1 0,0 0-3 15,4 1-3-15,2-2-3 0,0-1-3 16,0 1-2-16,2 1-1 0,-2-3-1 0,-2 3 0 16,-6 0-1-16,-1 0 0 0,-6 1 1 15,-3 2-1-15,-5-1 1 0,-3 3 0 16,-3 1 0-16,-2 2 0 0,-4 1 1 16,-1 4-1-16,-4 1 1 0,-1 1-1 15,-1 2 0-15,-3 0 0 0,-1 2-1 16,1-2 2-16,0 1 2 0,0-1 1 15,0 2 2-15,1-3 1 0,2 0 1 16,3-2-1-16,2 0 0 0,2-2-1 16,4-1-2-16,2-1-1 0,1-2-1 0,3 0 0 15,2-2-1-15,1-1 0 0,4 0 0 16,0-2-1-16,3 0 0 0,2-2 0 16,3 0-1-16,1-1 1 0,0 0 0 15,1 0-1-15,1-1 1 0,0 0-1 16,-1 0 0-16,-1-2-4 0,-1 1-6 15,-1-1-8-15,0 0-15 0,-2 0-16 16,-1 1-15-16,-3-1 8 0,-2 2-139 0,-2 0-130 16,1 2-308-16</inkml:trace>
  <inkml:trace contextRef="#ctx0" brushRef="#br0" timeOffset="137593.7775">20612 8784 727 0,'-3'-4'171'16,"5"-2"6"-16,-2 2-98 0,3 1-43 16,1-1-10-16,0 2-4 0,2-1-4 15,-1 0-6-15,4 0-7 0,2 1-4 16,2-3-12-16,1 0-16 0,4 0-19 15,2-1-10-15,1 0-127 0,0-2-135 16,1 1-314-16</inkml:trace>
  <inkml:trace contextRef="#ctx0" brushRef="#br0" timeOffset="137757.13">21043 8530 728 0,'0'-3'180'0,"-1"-1"4"16,-1 2-102-16,0 2-33 0,3 6-13 15,-4 0-12-15,-2 2-11 0,0 5-6 16,-3 1-5-16,2 3-6 0,-1 4-17 0,2 0-12 16,1 2-17-16,3 2 155 0,-1-3-292 15,2 2-158-15,0 0-424 0</inkml:trace>
  <inkml:trace contextRef="#ctx0" brushRef="#br0" timeOffset="138320.9937">19438 9638 549 0,'-22'-2'133'0,"1"1"4"15,2 0-81-15,3 1-11 0,2-1 0 16,3 1-1-16,4 0-2 0,0 0-5 15,4 0-4-15,2 0-6 0,2 0-5 16,4 0-5-16,4 0-3 0,2-1-3 0,6-1-1 16,6 2 2-16,8-1 0 0,8-1 2 15,6-2-1-15,7-1-1 0,9-2 0 16,4-2-1-16,7-1-1 0,5 2-2 16,4-2-2-16,6-1-1 0,1 2-1 15,4 1-2-15,3 0 0 0,0 1-1 16,-2-4 0-16,2 4 0 0,-2 2-1 15,-2-1 0-15,1 1 0 0,-7 0 0 16,-3 2 1-16,-1 1-1 0,-8 1 0 0,0-2 0 16,-10 3 0-16,-5 0 0 15,-4-1 0-15,-5 1 0 0,-8 0 0 0,-6 0 0 16,-7 1-2-16,-6-1-4 0,-7 0-6 16,-6 0-6-16,-5 2-7 0,-4-2-10 15,-2 0-15-15,-5 0-8 0,0 1 50 16,-4-2-173-16,-4-1-130 0,-5-1-331 15</inkml:trace>
  <inkml:trace contextRef="#ctx0" brushRef="#br0" timeOffset="139088.4815">19699 10183 557 0,'-2'-16'144'0,"1"-1"12"15,-2 2-57-15,1 2-33 0,-1 2-4 16,2 2-2-16,0 3-5 0,-2 0-6 16,3 4-10-16,0 4-8 0,-1 4-5 0,1 5-6 15,-1 2-5-15,1 6-4 0,0 5-1 16,-1 2-2-16,-1 2-1 0,0 0-3 16,2 2-2-16,-1-2-2 0,2-1-2 15,-1-3-7-15,1 0-9 0,2-2-14 16,0-4-19-16,0-2-16 0,2-4-17 15,0-2-116-15,-1-4-132 0,6-5-293 16</inkml:trace>
  <inkml:trace contextRef="#ctx0" brushRef="#br0" timeOffset="139334.6165">19906 10330 755 0,'-1'-10'191'0,"0"1"6"0,0 2-104 15,2 1-31-15,0 2-17 0,1-1-13 0,2 3-11 16,1-1-9-16,1 0-5 0,1 2-2 16,2 1-3-16,1-2-1 0,2 2-7 15,0 2-12-15,2-4-16 0,-1 6-16 16,2-4-18-16,1 1 81 0,-1-1-215 15,1 0-147-15,1-1-359 0</inkml:trace>
  <inkml:trace contextRef="#ctx0" brushRef="#br0" timeOffset="139836.1116">20511 10161 499 0,'-2'-3'141'16,"1"1"6"-16,-3-2 1 0,2 3-99 15,-1 0-6-15,1-1-1 0,-2 4 0 16,-1 1-4-16,-1 1-2 0,-1 2-2 0,-1 4-2 16,0 2-4-16,-1 4-4 0,1 3-3 15,1-1-3-15,4 3-3 0,1 1-4 16,5 0-1-16,3-1-1 0,3-3-2 15,2-2 0-15,2-3-1 0,3-3-1 16,2-5 0-16,1-5-2 0,0-4 0 16,0-2-2-16,-1-5 1 0,-1-2-1 15,-3-3 0-15,-3 0 1 0,-4 0-1 16,-2-2 0-16,-4-1-1 0,-3 3 1 0,-3 0-1 16,-4 3-3-16,-2 0-4 0,2 0-11 15,-7 6-10-15,-2 3-18 0,1 4-16 16,1 1-11-16,3 3-12 0,3 2-112 15,-1 3-121-15,7 1-277 0</inkml:trace>
  <inkml:trace contextRef="#ctx0" brushRef="#br0" timeOffset="140033.8175">20789 10358 623 0,'9'-3'187'0,"-4"1"8"15,-4 0-14-15,-1-1-108 0,0 2-19 16,0-2-13-16,-1 1-15 0,0 0-13 16,-1-1-13-16,1 2-14 0,0 0-16 0,1-1-21 15,0 0-16-15,2 1-47 0,0 0-85 16,0-2-127-16,3 1-265 16</inkml:trace>
  <inkml:trace contextRef="#ctx0" brushRef="#br0" timeOffset="140320.9655">21063 10087 642 0,'-5'-1'157'0,"1"0"6"0,-1 0-94 16,4 3-23-16,-3-1-6 0,4 5-4 15,1 3-5-15,2 2-8 0,2 2-3 16,2 2 0-16,3 2 0 0,3 2 0 16,1-1 0-16,-1 2-1 0,2-4-1 15,0 2-2-15,-2 0-3 0,-2 3-2 16,-2 0-3-16,-4-1-2 0,-3-1-2 0,-4 1 0 16,-4 1-4-16,-4-4-6 0,-2-4-10 15,-2 1-16-15,-1-3-24 0,-1-5-17 16,-2-3-129-16,-4-5-144 0,-3-7-328 15</inkml:trace>
  <inkml:trace contextRef="#ctx0" brushRef="#br0" timeOffset="140490.8691">21076 10104 707 0,'10'-8'173'0,"1"-2"5"15,0 0-100-15,1 2-32 0,2-1-8 16,2 2-8-16,-2-1-9 0,3 2-9 15,-2 1-6-15,1 2-12 0,-1-1-19 16,-2 3-20-16,2 1 75 0,-4 1-215 16,0 0-151-16,-1 5-385 0</inkml:trace>
  <inkml:trace contextRef="#ctx0" brushRef="#br0" timeOffset="141034.0832">21365 10070 707 0,'-2'-5'162'0,"3"3"5"0,3-2-103 15,3 0-31-15,4-1-9 0,4 1-2 16,4-1-2-16,5 1-3 0,1 0-3 16,3 1-3-16,2 0-2 0,0 0-2 15,-1 1-2-15,-4 1-1 0,0 0-1 0,-4 1-1 16,-3 1 0-16,-2 0-1 0,-3 3 0 16,-3 0 1-16,-2 1 0 0,-5-1 0 15,-2 3 1-15,-3 0-1 0,-3 2 1 16,0-1 0-16,-3 3-1 0,-1 1 1 15,-1 1 0-15,0 0 0 0,1 2 1 16,-2-1-1-16,0 1-1 0,-2 0 1 16,1 2 0-16,-3 1-1 0,1-2 2 15,-2 1 0-15,0 2 1 0,0 2 0 16,1-2 1-16,2 0 0 0,2-3 0 0,2 1 0 16,3-3-1-16,2-1 1 0,2-5-1 15,3 0-1-15,3-4 0 0,2 1-1 16,3-2 0-16,0-2-2 0,4-2 1 15,0 1-1-15,4-1 0 0,-1-1 0 16,0-1-1-16,0-1-1 0,-1 2-3 16,-1-2-6-16,-1 1-9 0,-4 0-14 15,2 0-17-15,-2 2-14 0,-2 2-15 0,-2-1-117 16,-4 0-128-16,2-1-293 16</inkml:trace>
  <inkml:trace contextRef="#ctx0" brushRef="#br0" timeOffset="141267.1813">21831 10008 850 0,'-3'-8'186'0,"6"2"2"16,0 0-139-16,2 0-32 0,4 2-4 15,2 1-4-15,0 0 0 0,1 1-7 16,0-1-8-16,4 2-17 0,1 0-18 16,0 0-16-16,1-1-6 0,0-1-127 15,0-1-132-15,2-3-298 0</inkml:trace>
  <inkml:trace contextRef="#ctx0" brushRef="#br0" timeOffset="141405.3625">22183 9808 749 0,'2'-4'179'0,"-2"1"4"16,0 3-115-16,-2 2-21 0,1 3-14 16,0 4-10-16,-2-1-8 0,0 4-8 0,-1 4-12 15,-1 0-18-15,2 1-19 16,-1 2-18-16,1-2-128 0,1 0-140 0,4-1-329 16</inkml:trace>
  <inkml:trace contextRef="#ctx0" brushRef="#br0" timeOffset="142231.6295">22503 8251 626 0,'9'-15'138'0,"3"4"3"0,4 2-100 16,6 1-22-16,2 5-8 0,3 4-1 16,3 4-3-16,-1 4-2 0,-3 9-2 15,0 2-1-15,-6 9 2 0,-1 4 2 16,-6 6 1-16,-4 4 3 0,-8 0 2 16,-5 1 5-16,-4 1 1 0,-6-3 3 0,-4-2 0 15,0-2-1-15,-3-4-2 0,4 1-2 16,2-2-3-16,4-3-5 15,5 1-2-15,2-2-3 0,3 1-1 0,3-1 0 16,3-1-1-16,0-1 0 0,1 0 0 16,2 0-1-16,-2-1 1 0,0 0 1 15,0-2 1-15,-2 2 1 0,-1-2 3 16,0 1 0-16,-1-1 1 0,-1 1 1 16,1 1-2-16,-2 1 0 0,1 1-2 15,-1 1-1-15,1 3-2 0,-2 1-1 0,1 3 0 16,-1-1 1-16,-1 3-2 0,0 2 1 15,-2 0 0-15,2 1 0 0,-1 0-1 16,2 2 1-16,1 2-1 0,1 1 1 16,2 3-1-16,0 3 1 0,1 1 0 15,1 0 1-15,-1 0-1 0,1 1 1 16,-2-2 0-16,1-2 0 0,1-2-1 16,0-2 0-16,-2-2 0 0,1-1 0 0,-1-4 0 15,-5 3-1-15,-1-7 0 0,-6 0 1 16,-3-5-1-16,-3-2-3 0,-2-3-4 15,-3-3-15-15,0-5-22 0,-4-2-37 16,0-5-105-16,-2-1-137 0,0 0-312 16</inkml:trace>
  <inkml:trace contextRef="#ctx0" brushRef="#br0" timeOffset="146165.4851">23243 9271 674 0,'-3'-3'172'0,"1"-1"7"0,0 2-103 0,-1-1-15 16,2 2-9-16,2 1-7 0,0 1-9 15,3 0-11-15,0 1-6 0,1 0-4 16,2 1-3-16,2-1-1 0,2-1-4 16,2-1-4-16,0-1-4 0,3 0-10 15,2-3-16-15,0-1-17 0,0 0-18 16,-3 2-19-16,-2-2-117 0,-3 1-136 16,-2 3-294-16</inkml:trace>
  <inkml:trace contextRef="#ctx0" brushRef="#br0" timeOffset="146328.5581">23231 9394 610 0,'-4'0'172'0,"2"-1"5"0,-1 1-11 16,1 0-115-16,0-2-16 0,4 2-7 16,0-1-7-16,2 0-10 0,3-1-6 15,3-1-2-15,3-2-5 0,6-1-15 16,0 0-24-16,5 0-112 0,0-4-30 15,2-1-126-15,1 0-264 0</inkml:trace>
  <inkml:trace contextRef="#ctx0" brushRef="#br0" timeOffset="147420.7837">3993 12085 686 0,'-2'-11'182'16,"-1"2"9"-16,0 5-88 0,-1 0-25 15,3 3-13-15,0-1-14 0,2 2-15 16,-1 0-11-16,1 0-9 0,1 0-8 0,2 2-4 16,1-4-2-16,5 2-2 0,0-1 0 15,2 2-3-15,1-2-9 0,1-2-11 16,2 4-17-16,1 0-21 0,-2 3-13 16,1-1 4-16,-4 1-133 0,-4 5-129 15,-2 5-296-15</inkml:trace>
  <inkml:trace contextRef="#ctx0" brushRef="#br0" timeOffset="147578.168">3998 12259 598 0,'0'4'167'16,"0"-2"3"-16,-1-1-23 0,1 1-99 16,1 0-15-16,-1-1-12 0,4 2-9 15,4-2-6-15,5-1-3 0,4 0-2 16,6-5-12-16,6-1-21 0,9-3-140 15,3-2-143-15,3 0-360 0</inkml:trace>
  <inkml:trace contextRef="#ctx0" brushRef="#br0" timeOffset="161757.6587">14830 11335 149 0,'-1'-3'35'0,"0"0"1"0,-1-2-25 16,1 2 0-16,2 2 0 0,-1-1-1 16,0 1-5-16,0 1-4 0,0 0-9 0,0 0-29 15,2 0-34-15,-5-1-81 0</inkml:trace>
  <inkml:trace contextRef="#ctx0" brushRef="#br0" timeOffset="166876.7845">4982 11969 414 0,'1'-3'106'15,"-1"0"6"-15,-1 0-48 0,1-1-22 16,0 1-9-16,-1-1-3 0,-1 0-3 16,2 0 0-16,0 1-2 0,0-1 1 0,-1 0 2 15,0-1 0-15,0 1 1 0,-1 0 1 16,1 1 0-16,0-2 1 0,-1 3-1 15,0 1-1-15,1 2-3 0,-1-1-1 16,0 2-3-16,0-1-3 0,-1 0-3 16,0 2-3-16,0 1-3 0,-2 1-3 15,1 3-1-15,-1 2-2 0,1 2 0 16,-1 2-1-16,1 2 0 0,1 3 1 16,0 0-1-16,2 3 0 0,0 2 0 15,1-1-1-15,1 0 0 0,0 1-1 0,5-5 0 16,-1 0-1-16,3-2 0 0,0-4 0 15,2-1 0-15,1-3 0 0,1-4 0 16,-3-1 1-16,3-2-1 0,0-3 0 16,3-2 1-16,-3 1-1 0,1-4 1 15,-1-2 0-15,1-1 0 0,-2-4-1 16,0 0 1-16,-5-4 0 0,2-3 1 16,-3-1-1-16,-3-2 1 0,-2-3 0 0,-5-3 0 15,-2-1 0-15,-4 0 0 0,-3 3 0 16,0 2 0-16,-2 6-1 0,-1 4-2 15,1 10-5-15,-1 4-7 0,2 6-13 16,4 5-13-16,1 2-16 0,1 3-21 16,3-1-114-16,1 1-129 0,8 2-298 15</inkml:trace>
  <inkml:trace contextRef="#ctx0" brushRef="#br0" timeOffset="167560.3108">5369 12238 583 0,'-1'-1'173'0,"-3"2"8"0,0 2-23 15,2 0-87-15,-2 2-15 0,2 0-10 0,-1 0-11 16,2 1-11-16,0-1-6 0,1-1-3 15,1-2-1-15,0 1-2 0,2-2-3 16,-2 0-1-16,1-1-1 0,0 1-2 16,-1-2 0-16,0 0 0 0,-1 0-1 15,0-1 0-15,-1-1-1 0,-2-2-3 16,2 0-7-16,-1-1-14 0,-3-2-20 16,1 2-22-16,0-1-19 0,1 1-124 15,-2 3-143-15,4 3-317 0</inkml:trace>
  <inkml:trace contextRef="#ctx0" brushRef="#br0" timeOffset="168027.6619">5580 11925 554 0,'-4'-3'157'16,"-2"2"13"-16,2 0-41 0,0-1-50 16,3 1-15-16,1 1-8 0,1-1-11 15,4 1-10-15,3-1-11 0,1 0-8 16,2-2-4-16,3-1-1 0,2 1-3 0,2-2-2 15,1 0-2-15,-2-1-2 0,0 1-4 16,0 0-4-16,-2 3-8 0,-3-1-13 16,-2 2-13-16,-2 0-15 0,1 1-11 15,-4 0-11-15,-3 0-113 0,-2 1-119 16,-5 0-276-16</inkml:trace>
  <inkml:trace contextRef="#ctx0" brushRef="#br0" timeOffset="168442.8697">5625 11916 651 0,'-9'7'160'0,"1"1"6"15,-1 2-89-15,2 1-26 0,3 1-7 16,-2 3-6-16,4-1-5 0,-2 5-5 16,1-5-2-16,1 1-5 0,1 0-4 0,-1-2-3 15,2-3-4-15,0-1-3 16,2-5-2-16,-1 1-2 0,1-1-2 0,5-2 0 15,0-2 0-15,1-1 0 0,3-2 0 16,4-2 0-16,2-1 0 0,3-2 0 16,-2-3 0-16,2 4 0 0,-1 1-1 15,1-3 1-15,0 7-1 0,-2 0 0 16,0 4 1-16,1 1-1 0,-2 3 0 16,-1 1 1-16,0 5-1 0,-4-2 1 15,-2 1-1-15,-2 0 0 0,-1 0 1 0,-3 1-1 16,-1 0-1-16,-3 0 1 0,-1 1-1 15,-4-2 1-15,-1 0-1 0,-3-1 1 16,-2 1 0-16,-5-2 1 0,1 2-1 16,-2-1 1-16,0 1 0 0,-2 0 0 15,0-2 1-15,1-1 0 0,3 0 0 16,-1-5 0-16,4 1 0 0,1-3-5 16,1-1-10-16,3-2-17 0,1-2-23 15,2-1-16-15,1-1-129 0,1 0-143 16,1 2-328-16</inkml:trace>
  <inkml:trace contextRef="#ctx0" brushRef="#br0" timeOffset="168943.1211">4765 11638 541 0,'-17'5'128'0,"-2"2"5"15,-3 5-84-15,-1 7-9 0,0 5-3 16,0 7-5-16,-1 7-3 0,2 7-5 16,4 7-3-16,3 7-4 0,3 1-4 15,2 2-5-15,6 4-3 0,7 0-2 16,3-2-1-16,6 1-1 0,10-4-1 16,9-4-3-16,6-6-7 0,9-7-8 15,4-6-8-15,7-11-16 0,2-11-113 16,-1-9-118-16,9-6-282 0</inkml:trace>
  <inkml:trace contextRef="#ctx0" brushRef="#br0" timeOffset="169296.5985">5900 11528 512 0,'13'11'130'0,"0"8"3"15,3 5-51-15,0 4-39 0,0 7-5 0,0 5-1 16,1 2-1-16,1 9 0 0,0-1 1 15,-3 5-4-15,4 3-4 0,-2-2-4 16,-2 1-4-16,-4-1-6 0,-5-4-4 16,-4-2-4-16,0-3-3 0,-9-4-2 15,-1-3-4-15,-1-3-4 0,-2-3-6 16,0-5-8-16,0-5-15 0,0-4-10 16,3-6 30-16,0-3-159 0,0-8-127 15,2-11-319-15</inkml:trace>
  <inkml:trace contextRef="#ctx0" brushRef="#br0" timeOffset="169839.6721">6175 11469 398 0,'-1'-4'108'0,"-2"3"5"0,1-1-19 16,-1-1-50-16,1 2-7 0,1 0 0 15,-2-1 0-15,1 1 1 0,-1-1 2 0,1 1 0 16,-1-2 2-16,2 2 2 0,-1 0 0 16,0-1-2-16,1 1-4 0,1 2-5 15,0 4-3-15,0 1-5 0,1 4-4 16,-1 1-4-16,2 3-3 0,-2 2 0 16,1 1 0-16,0-2-2 0,0 0-2 15,2-2-2-15,-1-1-1 0,1-3 0 16,0-2-2-16,0-2-1 0,2-2 0 15,-2-3 0-15,4-2-1 0,0-4-1 0,0-3 0 16,1 0 0-16,1-5 0 0,0-3 0 16,0 0-1-16,-1 1-1 0,1 1 0 15,-1 3 0-15,0 2 0 0,-1 4-1 16,2 4 0-16,-2 4 0 0,-1 4-1 16,0 4-2-16,-1 5-1 0,1 0-2 15,-2 4-5-15,-1 2-8 0,2 3-9 16,2 1-15-16,-1 0-16 0,1 2-17 15,2-1-121-15,-1 2-135 0,4-3-311 16</inkml:trace>
  <inkml:trace contextRef="#ctx0" brushRef="#br0" timeOffset="170693.8135">6624 12086 442 0,'-6'-7'136'0,"1"-5"7"0,-1-2 8 15,1-2-82-15,2-1-9 0,1-2-6 16,1-3-7-16,1-3-5 0,0 2-3 16,1 1-7-16,1 2-3 0,-2 3-3 15,1 6-2-15,-1 4-2 0,0 5-1 16,0 2-2-16,1 6-2 0,-1 6-2 15,-1 2-4-15,1 7-2 0,-1 5-3 16,2 2-1-16,-1 3-2 0,1 2-1 16,4-4-1-16,-1-1-1 0,1-3 1 0,2-4-1 15,0-4 0-15,4-3 0 0,0-5-1 16,2-3 1-16,1-5 0 0,1-2 0 16,-2-6-1-16,2-3 2 0,0-4-1 15,-3-1 1-15,-2-5-1 0,1-1 1 16,-3-2 0-16,2 2-1 0,-4-2 1 15,-1 3 0-15,0 7 0 0,-4 0 1 16,1 5 1-16,-2 4 0 0,0 8 1 0,1 3 0 16,0 5-1-16,-1 2 0 0,3 4-1 15,0 7-1-15,3 0-1 0,-1 1-2 16,1 0-3-16,3 0-3 0,2-3-8 16,1-1-12-16,2-2-17 0,0-3-19 15,2-4-14-15,3-3-4 0,-5-6-119 16,5-2-123-16,-2-4-278 0</inkml:trace>
  <inkml:trace contextRef="#ctx0" brushRef="#br0" timeOffset="170954.7481">7090 11857 696 0,'-5'0'159'0,"-1"4"4"15,0 2-114-15,0 3-9 0,-1 2-3 16,3 5-5-16,-1 3-2 0,2 3-2 16,1 3-1-16,1-1-5 0,1 2-4 15,0-2-4-15,2 1-4 0,2-3-3 16,1-2-2-16,2-2-2 0,3-3-2 16,2-4 0-16,3 0-4 0,1-3-6 15,2-3-12-15,0-2-12 0,1-2-19 16,-2-2-15-16,-1-2-125 0,-3-2-135 15,-3-1-310-15</inkml:trace>
  <inkml:trace contextRef="#ctx0" brushRef="#br0" timeOffset="171124.4932">7073 11887 805 0,'-4'-4'187'0,"0"-1"0"0,4 1-122 15,5 0-30-15,4 0-15 0,2 0-19 0,2-1-19 16,6-1-18-16,3 0-15 0,-1 0 83 16,1 1-220-16,-2 0-146 0,-1 1-370 15</inkml:trace>
  <inkml:trace contextRef="#ctx0" brushRef="#br0" timeOffset="171504.6633">7390 11992 587 0,'-4'5'162'15,"2"2"8"-15,-1 2-11 0,2-1-103 16,1 3-13-16,0 0-6 0,1-1-6 15,2 2-4-15,-1-2-7 0,3-1-4 0,0-1-5 16,2 2-2-16,1-4-3 0,0-1 0 16,1-2 1-16,1-5-1 0,0-4 0 15,1-1 0-15,1-5 0 0,0-2 1 16,0-2 0-16,-1 4-1 0,-1-3 0 16,0 2 0-16,-3 1-1 0,1 4-1 15,-2 3-1-15,-1 4-1 0,1 1 0 16,-1 8 0-16,0 3-2 0,-2 6-1 15,1-1-5-15,-2 3-5 0,2 0-11 16,0 0-14-16,1 0-19 0,1-1-14 0,2-6 111 16,2 3-240-16,1-3-145 0,0-1-378 15</inkml:trace>
  <inkml:trace contextRef="#ctx0" brushRef="#br0" timeOffset="171940.6781">7666 11817 800 0,'-2'-5'180'0,"2"2"3"16,6 1-127-16,3 0-19 0,2 0-8 0,4 4-9 16,1-4-2-16,3 4-1 0,0-1-2 15,-1 0-2-15,0 1-2 0,2 3-1 16,0 2-2-16,-4 1-2 0,-2 1-1 16,1 0-1-16,-3 5-2 0,-1-1 0 15,-3 5-1-15,-2-3-1 0,0 4 1 16,-1 0-1-16,-3 5 1 0,1-2-1 15,-1 1 0-15,1-1 1 0,-2-1-1 16,-1 0 0-16,1-2 0 0,-1-2 0 0,0 1 0 16,0-2 0-16,-1-2 0 0,0-1 2 15,-3-1 1-15,0-1 2 0,-3-3 0 16,-1 1 1-16,-4-2-1 0,1 1 0 16,-2 0-5-16,-3-2-9 0,0 0-14 15,0 1-32-15,-2-4-30 0,0 2-124 16,-2 0-152-16,0 1-347 0</inkml:trace>
  <inkml:trace contextRef="#ctx0" brushRef="#br0" timeOffset="174726.3574">8358 12013 504 0,'-5'2'134'0,"-1"1"7"0,1-1-56 15,0 2-18-15,0-3 1 0,0 2-3 16,1-1 0-16,1-1-2 0,0 3-1 16,2-2-6-16,1 1-8 0,1-1-8 15,2-1-6-15,2 2-8 0,1-1-5 16,2 0-4-16,5-1-4 0,-1 1-1 0,4-2-3 16,1 0-1-16,-1-2-2 0,2 1-2 15,-1-2-2-15,2-1-4 0,-2 1-12 16,-1-1-14-16,-2-1-25 0,0 2-27 15,1-2 79-15,-6 1-221 0,4 0-160 16,-4 2-385-16</inkml:trace>
  <inkml:trace contextRef="#ctx0" brushRef="#br0" timeOffset="175219.258">9000 11883 640 0,'-8'11'159'0,"2"5"6"15,-3 1-85-15,5 3-30 0,0 2-8 16,3 0-6-16,2-1-4 0,4-1-4 15,2-1-3-15,4-3-2 0,1-3-2 16,1-3-2-16,1-4-3 0,1-3-3 16,2-6-1-16,0-2-2 0,-2-2 1 15,0-3 0-15,1-5 0 0,-4-1 2 16,-2-1-1-16,-4 0 0 0,-5-5-1 0,-3 1-1 16,-7-3-3-16,-2 3-1 0,-2 3-6 15,-2-1-7-15,-2 5-12 0,2 4-14 16,-1 4-18-16,4 4-18 0,2 4-14 15,3 1-2-15,2 3-118 0,5 1-121 16,2 2-276-16</inkml:trace>
  <inkml:trace contextRef="#ctx0" brushRef="#br0" timeOffset="175443.0523">9366 12137 802 0,'-1'-2'202'0,"-2"2"5"0,-1 0-103 15,1 0-39-15,-2 0-22 0,2 0-14 0,1 0-12 16,-3-2-6-16,4 3-5 0,-2-1-9 16,5 0-10-16,-2 0-15 0,2 1-22 15,2-1-24-15,3 2 31 0,-1-4-169 16,0 4-147-16,3 0-344 0</inkml:trace>
  <inkml:trace contextRef="#ctx0" brushRef="#br0" timeOffset="175756.4246">9623 11849 735 0,'-15'0'182'0,"4"3"6"16,0 2-100-16,3 4-36 0,2 1-9 15,3 2-8-15,2 1-13 0,1 3-7 16,2-2-5-16,4 0-4 0,4 0-2 0,2-4-3 16,4-2 0-16,2-3-1 0,4-4 1 15,0-2-1-15,1-4 1 0,-3-3-1 16,-2-5 0-16,-3-1 0 0,-3-2 0 15,-5 0 0-15,-4 0-2 0,-3 1-3 16,-4-1-6-16,-3 3-7 0,-4 2-13 16,-3 2-22-16,-3 2-16 0,-3 2-60 15,-2 5-64-15,-1 4-118 0,2 3-250 0</inkml:trace>
  <inkml:trace contextRef="#ctx0" brushRef="#br0" timeOffset="176053.9397">9612 12019 685 0,'-10'10'163'0,"0"1"3"16,2 2-110-16,2-1-16 0,2 2-9 16,3-1-10-16,1 2-8 0,2 0-5 15,3-2-2-15,2-2-2 0,4 0 0 16,3-2-1-16,3-2 1 0,4-3-1 15,2-4 1-15,2-4 0 0,-2-2-1 16,-1-4 3-16,0-1 3 0,-2-3 4 16,-4-2 4-16,-5-1 3 0,-4-1 3 15,-3 2 0-15,-4 1-2 0,-5 1-4 0,-5 2-3 16,-2 2-7-16,-4 5-11 16,-4 4-17-16,-1 5-31 0,-2 2 33 0,-4 5-181 15,0 7-156-15,-2 3-379 0</inkml:trace>
  <inkml:trace contextRef="#ctx0" brushRef="#br0" timeOffset="245602.8462">10574 11907 396 0,'-2'-3'109'0,"1"0"5"0,0 1-40 0,1 1-19 16,-1-2-8-16,-1 1-7 0,1-1-1 15,0 2 1-15,-1 0 0 0,-1-2 4 16,-1 2 2-16,1 0 3 0,-1 0 0 16,-1 1-1-16,0 0-4 0,0 1-6 15,0 1-6-15,1 5-7 0,-3 1-6 16,1 4-4-16,0 4-4 0,2 3-2 16,-2 3-1-16,4 1-1 0,1 1-2 15,1 0-1-15,2 0-1 0,2-2-2 16,2-1 0-16,1-2 0 0,3-4-1 0,0-1-1 15,2-4 1-15,0-4 0 0,1-4 0 16,-2-2-1-16,1-3 0 0,-1-5 1 16,0 0-1-16,-1-5 1 0,0 0 0 15,-2-4 0-15,-3 0 0 0,-3-4 1 16,-3 0 0-16,-5-2 0 0,-1 1 0 16,-3-2-1-16,-1 2 1 0,1 3 0 0,-2 4-1 15,2 2 0-15,0 4-8 0,1 4-9 16,0 5-12-16,-1 6-16 0,3 3-16 15,2 1-16-15,1 4-74 0,3 1-43 16,5 0-110-16,2 1-224 0</inkml:trace>
  <inkml:trace contextRef="#ctx0" brushRef="#br0" timeOffset="245874.6224">10910 12161 627 0,'-3'6'169'0,"-2"0"9"0,-4-1-65 15,4 1-44-15,0-2-11 0,2 0-9 16,-2-1-10-16,2 0-12 0,0-2-7 15,3 1-7-15,-3-2-4 0,2 0-8 16,0 0-15-16,0-1-20 0,1 0-22 16,1-1-25-16,0-3-116 0,0-1-141 15,3 2-313-15</inkml:trace>
  <inkml:trace contextRef="#ctx0" brushRef="#br0" timeOffset="246245.5137">11120 11877 584 0,'-8'-5'173'0,"4"1"6"0,-1 1-2 16,2 0-115-16,3-2-14 0,1 2-10 0,3-2-10 16,3-1-9-16,5 1-5 0,0-1-5 15,4 1-3-15,1-1-1 0,2 2-3 16,1 0-3-16,-3 0-5 0,-1 4-8 15,-1-1-12-15,-4 2-11 0,-1-1-14 16,-3 3-8-16,-2-2-10 0,-3 2-8 16,1-3-101-16,-3 1-107 0,0 0-255 15</inkml:trace>
  <inkml:trace contextRef="#ctx0" brushRef="#br0" timeOffset="246601.767">11190 11847 559 0,'-14'7'142'0,"-1"-3"7"15,0 1-71-15,2 4-20 0,2-3-10 16,1 3-6-16,2 0-4 0,1 0-6 16,3 1-4-16,0-2-6 0,2 1-4 15,2-2-5-15,-1-1-2 0,2-3-4 16,1 1-1-16,2-2-2 0,1-2 0 16,5-1-2-16,-1-2 1 0,4 0-1 0,0 0 0 15,3 1-1-15,1-2 0 0,3 0 0 16,-3 4 0-16,0 0 0 0,0 0 0 15,0 2 0-15,-2 0-1 0,-3 3 1 16,-2 0-1-16,-1 2 0 0,-1 1 0 16,0 0 0-16,-3 2-1 0,-2 0 0 15,0 0 1-15,-2-2-1 0,-2 2 1 16,-4-1 0-16,0-1 0 0,0 1 0 16,-2-1 1-16,-2 1-1 0,-1 1 0 0,-3-2 1 15,-1 1-1-15,1 2 0 0,-4-5 0 16,1 1-4-16,-1-1-9 0,2-3-12 15,4-1-15-15,0-2-11 0,1-2-20 16,4 1-111-16,0-4-123 0,3 2-278 16</inkml:trace>
  <inkml:trace contextRef="#ctx0" brushRef="#br0" timeOffset="247066.7795">10400 11703 511 0,'-15'1'131'0,"-1"3"6"16,-4 4-66-16,-2 3-20 0,3 3-7 15,-1 5-9-15,1 5-4 0,0 5-4 16,2 7-4-16,4 3-3 0,3 6-4 16,1 2-2-16,4 2-3 0,4 0-4 15,7 1-2-15,4 0-2 0,0-6-3 16,8-1-6-16,5-1-7 0,8-3-7 16,5-3-5-16,2-6-6 0,4-4-5 0,6-7-12 15,0-5-1-15,3-4-100 0,2-8-102 16,1-2-257-16</inkml:trace>
  <inkml:trace contextRef="#ctx0" brushRef="#br0" timeOffset="247452.8873">11337 11595 637 0,'-2'-2'142'0,"4"0"3"0,3 4-105 0,4 3-10 16,4 3-3-16,3 2-2 0,2 5-2 15,4 2 0-15,0 6 0 0,0 4 2 16,-1 4-1-16,1 3 0 0,-1 3-3 16,-3 4 1-16,0 5-3 0,-2-1-2 15,0 3-6-15,-3 0-4 0,-6-1-3 16,-2-3-2-16,-3 0 0 0,-3-2-1 16,-3-3 0-16,-2-1 0 0,-1-3-3 15,-2-4-6-15,0-1-11 0,-1-6-12 16,-1-3-16-16,1-6-23 0,0-7-115 0,0-3-131 15,5-8-301-15</inkml:trace>
  <inkml:trace contextRef="#ctx0" brushRef="#br0" timeOffset="254215.9043">11587 11387 529 0,'0'-6'128'0,"-3"1"5"16,1-1-82-16,0 1-9 0,0 1-2 16,0 2-5-16,0-2-3 0,1 2-2 15,1 0-3-15,-1 1-5 0,1 4-2 16,0-1-3-16,1 3-2 0,0 4-3 15,2 3-2-15,-1 2-2 0,2 6 0 16,0 0-1-16,-1 2-2 0,1 0-2 16,0-1-1-16,-2-1 0 0,2-1-2 0,-2-5 1 15,1 1-1-15,-2-4 1 16,0-3-1-16,0-1 0 0,0-2 0 0,1-3 1 16,-2 1 0-16,1-6 0 0,-1 0 1 15,1-4-1-15,-1-2 1 0,1-4-1 16,1-4 0-16,-1-4 0 0,0-2 0 15,2-1-1-15,0-2 0 0,3 1 0 16,0 6 0-16,1 0 0 0,0 7 0 16,1 4-1-16,0 4 1 0,-1 5-1 15,1 4 1-15,-2 2-1 0,1 4 1 0,0 3 0 16,-1 2 0-16,2 1 0 0,-1 3 0 16,1-3 0-16,-2 1-3 0,0 0-4 15,-1 1-5-15,0-2-8 0,-2 0-10 16,1 0-8-16,-3-1-11 0,0-1-10 15,2 0-104-15,-2-3-110 0,-1 0-261 16</inkml:trace>
  <inkml:trace contextRef="#ctx0" brushRef="#br0" timeOffset="254815.5181">11896 11518 653 0,'-3'-3'159'0,"0"1"4"0,2 1-99 16,-1 0-21-16,0-1-9 0,4 1-8 15,1 0-10-15,1 1-6 0,1-1-4 0,1-1-2 16,3 2-2-16,0-1 0 0,1 0-8 16,0 0-11-16,0 1-13 0,0 0-13 15,-1 0 51-15,-1 2-178 0,-2-1-131 16,1 3-321-16</inkml:trace>
  <inkml:trace contextRef="#ctx0" brushRef="#br0" timeOffset="255043.5242">12107 11399 564 0,'1'6'133'0,"-1"3"3"0,0 2-80 16,0 5-26-16,2 1-7 0,-2 1-4 15,1 2-4-15,0-1-5 0,0 1-2 0,2 0-2 16,-2-4-8-16,1 1-11 0,0 0-18 16,-1-1-113-16,0-1-115 0,3-1-291 15</inkml:trace>
  <inkml:trace contextRef="#ctx0" brushRef="#br0" timeOffset="256075.7041">12609 12040 373 0,'-1'-1'96'15,"1"1"4"-15,0-2-47 0,-1 1-12 16,0 2-3-16,-1-3-1 0,1 3-2 16,-1-3-1-16,-1-2-1 0,1-1-2 15,-1 0-1-15,0-2-1 0,0-1 0 0,1-1 1 16,-1-1 0-16,1-1-1 0,1-3 0 16,0 0-2-16,-1-1-2 0,0 0-5 15,3 1-2-15,2-2-4 0,-2 1-2 16,2 0-2-16,1 2-1 0,0-1-1 15,1 2-2-15,-2 2 0 0,0 2-1 16,-2 0-1-16,1 5-1 0,0 0 0 16,-2 2 0-16,1 3-1 0,-1 2 1 15,0 5 0-15,1 4 0 0,-1 2 0 0,-1 3 0 16,1 4-1-16,-1 3 0 0,1 2-1 16,1 1 0-16,0-2-1 0,0 1 1 15,1-4-1-15,0-2 0 0,0-2 0 16,2-4 0-16,0-3 0 0,2-3-1 15,3-3 1-15,2-1-1 0,0-3 1 16,1-1 0-16,3-2-1 0,0-1 1 16,-1-3 1-16,-2-2-1 0,-1-4 1 0,-1 0-1 15,-1-4 1-15,-5-2 0 0,0-2-1 16,0 0 1-16,-3-5-1 0,1 0 1 16,0 1-1-16,-1-1 0 0,0 0 1 15,2 2-1-15,-3 2 0 0,1 3 0 16,-1 4 1-16,0 3-1 0,0 2 1 15,0 4 0-15,0 1 0 0,-1 4 1 16,1 2-1-16,-2 4 1 0,1 3 0 16,0 2 0-16,0 7-1 0,1 0 1 0,0 4-1 15,1 3 0-15,0 0 0 0,3 0-1 16,0-1 1-16,2 0-1 0,0-4 0 16,0-2-2-16,4-3-4 0,1-4-11 15,2-1-12-15,3-2-16 0,2-5-13 16,2-2-20-16,1-2-106 0,0-1-121 15,2 0-268-15</inkml:trace>
  <inkml:trace contextRef="#ctx0" brushRef="#br0" timeOffset="256524.6887">12996 11851 570 0,'2'-7'134'16,"-1"2"2"-16,0 1-93 0,0-1-9 15,1 4-5-15,0-1-5 0,0 2-3 16,0 1 0-16,-1 1 1 0,1 2 1 16,0 2 1-16,-1 1 1 0,-1 1 0 15,1 3 0-15,-1 1-1 0,0 4-3 0,0 1-2 16,-1 2-2-16,1 3-4 0,0 1-2 16,1-1-3-16,-1-1-2 0,1 0-2 15,2-2-1-15,0-3-1 0,2 0-1 16,1-4-1-16,1-1 0 0,1-1 0 15,2-5 0-15,0-1 0 0,2-2 0 16,0-4-1-16,4-2-2 0,1-1-6 16,-2-2-9-16,0-1-12 0,-1 0-12 15,-1-3-11-15,-4 1-17 0,-1 0-110 0,-3-1-121 16,-3 0-276-16</inkml:trace>
  <inkml:trace contextRef="#ctx0" brushRef="#br0" timeOffset="256730.5151">13071 11819 728 0,'-6'-3'177'0,"0"0"4"0,2 1-110 16,1 0-24-16,3 1-13 0,0 1-11 15,2-2-11-15,2 1-6 0,3-2-3 16,2 1-3-16,2-1-5 0,2 1-15 15,3-1-20-15,0 2-12 0,0 1-70 16,0 0-61-16,-2 3-123 0,0 3-247 16</inkml:trace>
  <inkml:trace contextRef="#ctx0" brushRef="#br0" timeOffset="257107.7313">13382 11977 591 0,'-5'9'153'16,"4"4"6"-16,0 1-52 0,0 1-56 0,1 0-7 16,1 0-2-16,0-1-5 0,3 2-5 15,0-4-4-15,-1-1-4 0,1-1-5 16,1-2-4-16,2-2-3 0,-2-2-2 15,4-2-3-15,-1-4-1 0,1-3-2 16,2-5-1-16,1-2 0 0,-1-4 0 16,0-5-1-16,0 2 0 0,0-2-1 15,0 1 0-15,-2 3-1 0,-1 5 1 16,0 2-1-16,-1 6 1 0,-1 2-1 0,0 6 1 16,0 2-1-16,0 4 0 15,1 2-2-15,-1 4-2 0,1 0-4 0,-1 1-5 16,0-3-8-16,2 2-13 0,-2-1-17 15,-1-3-12-15,1 1 21 0,-1-4-144 16,0 2-129-16,2 0-304 0</inkml:trace>
  <inkml:trace contextRef="#ctx0" brushRef="#br0" timeOffset="257311.1167">13861 11996 739 0,'1'-4'169'0,"2"2"2"15,-1-1-125-15,3-1-15 0,3 3-8 16,0-2-8-16,1 1-6 0,2 0-5 16,-1-2-7-16,3-1-12 0,1 2-18 0,-1-2-21 15,-1 1-119-15,-1 0-132 0,2 1-318 16</inkml:trace>
  <inkml:trace contextRef="#ctx0" brushRef="#br0" timeOffset="257540.7554">14176 11838 674 0,'1'5'151'16,"-1"2"6"-16,0 3-113 0,0 2-13 16,1 4-6-16,-1 0-7 0,2 2-5 15,-1-1-4-15,1 3-5 0,1-3-9 16,-2 0-16-16,0-2-14 0,1-2-126 16,-2 1-130-16,0-3-321 0</inkml:trace>
  <inkml:trace contextRef="#ctx0" brushRef="#br0" timeOffset="257992.6657">14221 11704 672 0,'9'1'153'0,"1"1"2"16,3-1-111-16,2-1-16 0,4 2 0 16,2-1-3-16,1 1-5 0,3 1-1 0,-1 1 0 15,3 1-1-15,-1 1-1 0,0 3-2 16,-3-2-1-16,-2 2-2 0,-4 0-2 15,-4-1-2-15,-4 2-1 0,-2 1-1 16,-2 1 0-16,-1 4-2 0,-4 0 1 16,-1 3-2-16,0 5 0 0,-1 1-1 15,1 2 0-15,1-1 0 0,-2 2 0 16,2 1 1-16,1-2 1 0,-4-2-1 0,5-3 0 16,-2-1 1-16,-2-3 3 0,1-2 2 15,-2-2 3-15,-4-5 0 0,1 1 2 16,-4-2-1-16,-3-4-2 0,-5-1-1 15,-1-2-5-15,-2-1-7 0,1 0-11 16,0-2-16-16,-1 0-26 0,4 1-30 16,2 1-116-16,1 1-147 0,1 2-327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2:59:43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 5173 511 0,'2'-14'131'0,"-4"2"7"16,1 4-62-16,1-1-19 0,-1 2-2 15,1-1-1-15,-1 2-1 0,-1 1-2 16,2 0-1-16,-1 3-5 0,1 1-7 16,0 2-7-16,0 3-7 0,1 2-5 15,-1 6-5-15,-1 5-4 0,1 9-2 16,-1 4-1-16,1 6-1 0,0 2-1 16,0 2-2-16,1 1-2 0,2-3-1 15,-2-3 1-15,0 0-2 0,0-4 0 16,-2-2-2-16,0-2-6 0,0-4-9 0,-2-2-14 15,2-5-19-15,0-4-13 0,2 0-20 16,0-3-111-16,0-4-127 0,3-4-285 16</inkml:trace>
  <inkml:trace contextRef="#ctx0" brushRef="#br0" timeOffset="341.8212">1044 5167 727 0,'0'-6'178'0,"-2"2"6"16,4 3-108-16,-2 1-22 0,0 1-13 15,2 1-9-15,-1 3-6 0,1 5-6 16,-1 4-5-16,0 5-3 0,0 7-1 16,0 2-1-16,1 5-3 0,0 1-2 15,-1 2-3-15,2-1-1 0,0 0-2 16,1-3-2-16,-1-2-3 0,0-2-7 16,1-2-7-16,-2-4-9 0,2-1-16 15,-1-5-14-15,-2-3-11 0,2-2-14 16,0-2-104-16,-3-3-118 0,-3-2-270 0</inkml:trace>
  <inkml:trace contextRef="#ctx0" brushRef="#br0" timeOffset="552.0457">888 5497 731 0,'0'-4'179'15,"1"-1"6"-15,2 0-100 0,3 5-34 16,0-3-13-16,3 0-8 0,-1-2-8 16,2 1-8-16,1-1-5 0,4 1-8 15,-2-2-15-15,4 1-24 0,2 4-23 16,-1 0-84-16,4 3-48 0,-1 2-129 16,1 2-249-16</inkml:trace>
  <inkml:trace contextRef="#ctx0" brushRef="#br0" timeOffset="775.7946">1319 5597 803 0,'-1'2'196'0,"-1"1"6"15,0 0-122-15,1 2-20 0,0 0-17 16,0 0-12-16,2 1-8 15,-2 0-10-15,2 0-5 0,-1 0-4 0,2 1-4 16,1-1-6-16,-1 2-12 0,-1-3-15 16,2-1-27-16,-1 0-22 0,0-3-127 15,-2-1-150-15,0-4-336 0</inkml:trace>
  <inkml:trace contextRef="#ctx0" brushRef="#br0" timeOffset="923.1053">1301 5402 644 0,'-1'-5'135'0,"1"0"-9"16,1 1-145-16,0 1-109 0,0-1-114 16,5 2-273-16</inkml:trace>
  <inkml:trace contextRef="#ctx0" brushRef="#br0" timeOffset="1254.9253">1777 5227 753 0,'-12'-3'194'16,"-1"2"3"-16,-1 1-78 0,-3 4-61 15,0 3-20-15,-2 4-11 0,4 6-7 16,-3 4-4-16,2 2-4 0,3 7-1 16,2 2-2-16,4-1-2 0,1 6-3 15,2-2-2-15,5-1-2 0,4 1-4 0,2-2-4 16,2-4-7-16,2-4-8 15,1-3-10-15,4-2-20 0,0-4-18 0,5-3-19 16,0-2-112-16,1-5-131 16,3-2-301-16</inkml:trace>
  <inkml:trace contextRef="#ctx0" brushRef="#br0" timeOffset="1689.9495">1872 5480 735 0,'-6'-1'190'0,"3"0"2"16,2-2-62-16,2 1-81 0,2 1-22 15,1 0-11-15,4 1-7 0,2 2-6 0,1-2-2 16,1 1 0-16,0 0 0 0,2 1-1 15,-1-2-1-15,-1 1-4 0,1-4-2 16,0 5-2-16,1-2-2 0,0 1 0 16,0 0 0-16,-3 2 1 0,-1-2 2 15,-3 0 1-15,-2 0 3 0,-4 2 1 16,-5-1 2-16,-2 2 0 0,-5 3 1 16,-2 0 1-16,-3 5 2 0,0 0 1 15,-1 0 1-15,3 3 1 0,1-1 3 0,3 0 3 16,1-1 1-16,3-3 3 0,1 2-1 15,0-1-2-15,4-2 0 0,1 1-4 16,3-2-2-16,3 0-2 0,0-1-3 16,3-1-1-16,2-2-1 0,-2-2-2 15,4-3-7-15,0 0-7 0,2-2-9 16,1-1-15-16,2-1-17 0,3 0-15 16,2 1 46-16,-1-1-165 0,-1 0-131 15,-3 2-316-15</inkml:trace>
  <inkml:trace contextRef="#ctx0" brushRef="#br0" timeOffset="1945.1054">2142 5234 721 0,'7'-4'167'0,"1"0"6"16,3 2-119-16,3 5-12 0,2 3-6 0,1 2-1 15,2 3-4-15,1 8-5 0,2 2-2 16,-1 2-3-16,-2 3-3 0,1-1-1 16,-3 5-4-16,-3 2-4 0,-1-2-2 15,-6 3-2-15,-2 2-3 0,-6-1-3 16,-4 1-10-16,-3 1-18 0,-5-3-28 16,1 1-18-16,0-4-126 0,1-6-146 15,3-2-332-15</inkml:trace>
  <inkml:trace contextRef="#ctx0" brushRef="#br0" timeOffset="2146.899">2679 5559 720 0,'5'-2'165'0,"1"1"1"0,0-1-119 15,4-1-17-15,-2 2-13 0,2 0-15 16,1 1-14-16,0 0-14 0,0 1-14 16,-1 3-37-16,-3-2-88 0,-2 3-118 15,-6 4-260-15</inkml:trace>
  <inkml:trace contextRef="#ctx0" brushRef="#br0" timeOffset="2307.1711">2645 5760 715 0,'1'3'179'0,"4"3"3"0,-2-2-88 0,5-5-50 15,2 3-14-15,1-5-11 0,3-2-14 16,2 1-27-16,4 0-30 0,1 2-131 16,6 4-145-16,0 0-354 0</inkml:trace>
  <inkml:trace contextRef="#ctx0" brushRef="#br0" timeOffset="4022.9589">3421 5680 418 0,'-3'-1'109'0,"-1"-2"6"16,-1 1-37-16,3 1-35 0,-1-1-4 16,-1 0-2-16,2-1-2 0,1 3-3 15,-1-2-3-15,1 1-2 0,0 0-2 16,1 1-1-16,0 0-3 0,1 0-2 15,-1-2-2-15,-1 2-3 0,2 2-3 0,0-2-1 16,1 0-1-16,-1 0 0 0,1 0 0 16,3 1 2-16,0-1 1 0,0 1 0 15,2 0 0-15,1-1-1 0,2 1 0 16,-1 1-2-16,0-2-1 0,3 1-1 16,-1 0-1-16,3-1-2 0,0 0 0 15,4 1-1-15,1 1 0 0,4-1-1 16,3-1 0-16,2-1-1 0,4 1 0 15,4 1-1-15,2-2 1 0,3-1-1 16,0 0 1-16,0 1-1 0,1-2 2 0,-2 1-1 16,-2-1 1-16,-1 2 0 0,0 2 1 15,-2-1 0-15,5 3 1 0,1-1-1 16,2 2 1-16,2 1 0 0,0-3-1 16,-3 1 0-16,1-2 0 0,-3 0 0 15,-4-1-1-15,1 0-1 0,2 1 1 16,-1 2-1-16,1-1 0 0,2 4 0 15,4 1 0-15,0-1 1 0,0 0 0 16,-4-1 0-16,1-3 0 0,-3 1-1 0,-3-3 0 16,-1-2 0-16,-1 1-1 0,3 0 1 15,1 1 0-15,-2 0 0 0,3 1 0 16,2 2 0-16,-3-1 1 0,2-1-1 16,-5 2 1-16,1-2-1 0,-3 0 1 15,-3-1 0-15,-1 0-1 0,-5 1 2 16,-3-1-1-16,0 0 0 0,-3 0 1 0,-1 2-2 15,0-1 1-15,-2 1-1 0,0 0-1 16,-2 0-7-16,-3-1-16 0,-1 0-22 16,-2 1-28-16,-7-4-119 0,-2 1-142 15,-5-2-332-15</inkml:trace>
  <inkml:trace contextRef="#ctx0" brushRef="#br0" timeOffset="4767.9284">3495 5194 635 0,'2'-17'163'0,"1"1"11"0,-1 3-88 0,-1 5-17 16,2-1-9-16,-2 3-5 0,-1 1-10 15,1 3-10-15,-1 1-11 0,1 2-5 16,-1 2-6-16,0 4-3 0,0 2-4 16,2 6-1-16,-2 2-1 0,0 4 0 15,0 2-1-15,-2 2 0 0,2 2-2 16,0-3-1-16,0-1-1 0,0 0-2 15,0-4-3-15,0 0-4 0,0-2-7 16,0-4-8-16,0-2-14 0,0-1-17 0,0-3-12 16,0-1-19-16,0-3-105 0,0-4-123 15,4-5-279-15</inkml:trace>
  <inkml:trace contextRef="#ctx0" brushRef="#br0" timeOffset="5120.1433">3767 5315 699 0,'0'-4'184'0,"0"1"5"0,1-1-61 0,1 1-65 15,2 1-18-15,2 1-12 0,3-2-9 16,-1 3-3-16,2 2-5 0,1-1-2 16,3 0-4-16,-1 1-3 0,-1 0-2 15,1 1-3-15,-1-1-4 0,-1-1-11 16,1 0-16-16,-3 0-28 0,-1 0-22 15,2 1-127-15,-3-2-151 0,1-2-339 16</inkml:trace>
  <inkml:trace contextRef="#ctx0" brushRef="#br0" timeOffset="5541.1116">4274 5194 693 0,'-9'-6'175'0,"1"1"6"0,-1 3-101 15,-1 5-20-15,0 3-7 0,3 3-12 16,0 4-9-16,2 2-10 0,0 3-5 0,2 4-4 16,5 0-4-16,0-2-2 0,4-1-2 15,2-1-2-15,4-1-1 0,3-4 0 16,3-2-1-16,-1-2-1 0,1-3 1 16,1-4-1-16,-1-3 1 0,-2-3-1 15,-1-3 1-15,-3-3 0 0,-1 1 0 16,-1-4 1-16,-4-1 1 0,-2-1 1 15,-3 0 1-15,-4-2-1 0,-1 0 1 16,-7 0-1-16,-3-2 0 0,-2 2-7 0,-5 2-10 16,-1 3-13-16,-1 2-21 0,2 4-15 15,3 4-14-15,3 7-18 0,3 2-106 16,5 3-121-16,4 1-268 0</inkml:trace>
  <inkml:trace contextRef="#ctx0" brushRef="#br0" timeOffset="5806.9478">4555 5423 869 0,'-1'0'209'0,"-1"-1"5"0,2-1-130 16,-3 4-27-16,2-4-18 0,0 4-10 0,0-4-10 16,1 2-8-16,-2-1-7 0,1 2-10 15,1-1-11-15,0 0-17 0,0 0-23 16,1 0-26-16,-1 3 96 0,2-2-232 16,-1-3-154-16,3-2-385 0</inkml:trace>
  <inkml:trace contextRef="#ctx0" brushRef="#br0" timeOffset="6155.3118">4831 5174 712 0,'-15'1'184'0,"4"3"6"16,-1 2-78-16,2 3-55 0,3 0-15 0,3 4-11 16,2-2-11-16,3 1-7 0,2 0-6 15,4-1-2-15,1-2-2 0,5-1-1 16,0-1-1-16,3-4 0 0,1-2-1 16,2-1 0-16,-3-2 0 0,-1-3 1 15,-1-3-1-15,-2-4 1 0,-2 0 2 16,-3-1 3-16,-2-3 2 0,-5 1 1 15,-2-1-1-15,-2 4 0 0,-6 0-3 16,1 2-9-16,-7 5-13 0,-6 1-17 16,-1 3-20-16,-2 4-13 0,0 1-6 0,4 3-14 15,-1 4-109-15,8 0-119 0,3 2-266 16</inkml:trace>
  <inkml:trace contextRef="#ctx0" brushRef="#br0" timeOffset="6476.6946">4865 5338 704 0,'-8'1'178'0,"-2"2"5"0,-1 3-82 16,2-1-45-16,2 2-17 0,2 3-12 15,1-1-8-15,2 2-6 0,4 0-5 16,2 1-2-16,2-1-4 0,3 0-1 15,-2-2-2-15,7-1-1 0,-1-2 0 16,1-1-1-16,-1-4 0 0,2-3 0 16,-2-3 1-16,2-5 0 0,-2-1 1 15,-2-2 1-15,-2-4 0 0,0 2 2 0,-6 0 1 16,-3-1 1-16,-2 3 0 0,-3 2 1 16,-4 1-1-16,0 1-3 15,-4 2-7-15,-1 3-10 0,-2 7-19 0,-1 2-16 16,1 1-13-16,0 1 112 0,2 3-238 15,2 0-141-15,3 1-364 0</inkml:trace>
  <inkml:trace contextRef="#ctx0" brushRef="#br0" timeOffset="7106.1236">5058 5228 604 0,'-2'-5'176'16,"2"0"7"-16,2 0-2 0,1 0-120 16,6 2-13-16,2-2-9 0,1 0-7 15,4 4-9-15,1-1-4 0,2 2-3 0,-1 0-3 16,-2 0-2-16,2 2-2 0,1 0-2 16,-2-1-2-16,1 1-1 0,1 0-1 15,-2 0-1-15,1 1-1 0,-2-1-1 16,-1 2 0-16,-4-2 1 0,-1 2-1 15,-2 0 0-15,-4-2 0 0,-2 2 1 16,-2 0 0-16,-2 2 0 0,-3-1 1 16,-4 2-1-16,0 0 1 0,-5 6-1 15,-1-1 0-15,-1 0-1 0,1 2-1 0,-3-2 1 16,4 1-1-16,-1 1 0 0,2-2 0 16,0 2 0-16,1-1 0 0,-1 2 0 15,2-1 1-15,-2 1 0 0,3-3 0 16,2 2 1-16,-1-4-1 0,3-1 1 15,3-1 0-15,1-2-1 0,2-1 1 16,2 0 0-16,-1-3 0 0,4 1 0 16,2-1-1-16,0-2 1 0,2 0 0 15,2 0-1-15,1-1 1 0,0-2-1 0,2 2 0 16,-2-1 0-16,3-1 0 16,-2 1-1-16,2-1-2 0,0 1-3 0,1 1-4 15,-2-2-9-15,1 3-8 0,-1 1-18 16,-2 1-18-16,-1-2-14 0,-1 3-19 15,-4 0-101-15,1-1-121 0,-1-1-270 16</inkml:trace>
  <inkml:trace contextRef="#ctx0" brushRef="#br0" timeOffset="7359.552">5515 5150 861 0,'3'-2'197'0,"0"0"2"0,0 1-140 16,1 1-24-16,2 0-11 0,2 1-5 15,1 1-8-15,2 2-13 0,4 0-14 16,1-1-25-16,2 1-24 0,3 0 86 15,-1-3-223-15,-2 1-157 0,-1-2-381 16</inkml:trace>
  <inkml:trace contextRef="#ctx0" brushRef="#br0" timeOffset="7536.1186">5865 5001 908 0,'-3'3'204'0,"-1"2"2"0,1 3-148 16,1 3-26-16,-2 3-10 0,2 2-9 16,0 2-11-16,1-1-18 0,1 0-35 15,1 1-27-15,-2-3-130 0,1 7-157 0,-2 1-361 16</inkml:trace>
  <inkml:trace contextRef="#ctx0" brushRef="#br0" timeOffset="8990.0507">3456 6118 575 0,'3'-6'145'0,"-2"1"7"16,-1 1-82-16,-1 0-7 0,0 3-5 15,-1 2-8-15,-1 1-7 0,-3 2-7 16,1 5-6-16,-1 0-7 0,0 5-7 16,1 7-4-16,0 1-2 0,1 3-2 0,4 5-2 15,3 2-1-15,0-2-2 0,4-1-1 16,0-6 0-16,3-2-1 0,0-4 0 15,1-6-1-15,0-5 1 0,1-1-1 16,0-5 0-16,0-5 0 0,-1-4 1 16,0-2 0-16,0-5 1 0,0-2 3 15,-4-4 4-15,-1-1 4 0,-5-3 1 16,-4-1 2-16,-3 1 1 0,-2 2-2 16,-6 1-3-16,2 2-3 0,-4 5-4 15,0 5-5-15,0 7-5 0,0 4-7 16,2 3-10-16,0 5-10 0,3 4-19 0,3 3-18 15,3 5-24-15,1-2-106 0,6 3-128 16,7 1-293-16</inkml:trace>
  <inkml:trace contextRef="#ctx0" brushRef="#br0" timeOffset="9266.3738">3746 6405 740 0,'-1'-1'201'0,"1"2"6"0,0-1-68 0,-2 1-66 15,1-1-21-15,1 0-19 0,-1 2-13 16,0-1-9-16,-3 0-10 0,2-1-9 15,-1 1-17-15,-1-1-22 0,1 1-27 16,-2-1-117-16,1-1-21 0,2-1-128 16,-2 1-239-16</inkml:trace>
  <inkml:trace contextRef="#ctx0" brushRef="#br0" timeOffset="9984.7423">3930 6175 730 0,'-3'-4'176'0,"7"2"4"0,1-3-88 16,2 1-55-16,3-1-13 0,1 2-6 15,0-1-5-15,0 1-5 0,2 0-5 16,1 2-4-16,-2-2-4 0,0 2-8 16,1 0-8-16,0 1-7 0,-2 0-10 15,-2 0-8-15,-3 0-3 0,0 1-1 16,-2 0 0-16,-7-1 1 0,-3-1 1 16,-1 1 5-16,-1 0 5 0,0 1 6 0,-2-1 6 15,-1 0 11-15,2 1 11 0,2-1 15 16,0 0 12-16,1-1 11 0,-2 1 7 15,3 1 7-15,-1 1 3 0,1-1 3 16,0 1 1-16,-1 2-3 0,1 0-4 16,-1 0-4-16,0 3-6 0,1 1-7 15,0 1-5-15,0 2-7 0,2-1-5 16,0 2-2-16,0-1-3 0,0 0-1 16,1-3-1-16,0 1-1 0,2-2 0 15,0-1-1-15,0-1-1 0,2 2-1 0,-1-4 0 16,0 0 0-16,2-2-1 0,-2 0 0 15,2 0 0-15,1-2 0 0,1 0 0 16,2-2 0-16,-2 2 0 0,4-2 0 16,-1-1-1-16,1 3 0 0,2-3 0 15,1 0 0-15,-1 3-1 0,3 0-1 16,0 2 1-16,1 0-1 0,1 0 0 0,0 4 1 16,1 2-1-16,-1 0 0 0,-1 0 1 15,-2 2 0-15,-2-1 0 16,-1 1 0-16,-4 0 0 0,-1-2 0 0,-2 0 2 15,-2-2 1-15,-4 0 2 0,2 1 2 16,-5 0 1-16,-3 0 1 0,-2 3 1 16,-2 0 0-16,-3 3-1 0,-2-1-1 15,-3 0 0-15,1 1 0 0,2 0 0 16,-1-1 0-16,4-1-1 0,2-1-1 0,3-3-1 16,2-1-4-16,3-3-6 0,-1-3-6 15,3-3-9-15,2-2-12 0,0-2-17 16,3-3-20-16,1-2-13 0,2 1-18 15,1-1-105-15,2-1-128 0,5 1-277 16</inkml:trace>
  <inkml:trace contextRef="#ctx0" brushRef="#br0" timeOffset="10350.7929">4401 6351 664 0,'-1'0'182'0,"1"0"10"0,0 0-66 16,1-1-46-16,-1 1-13 0,3 0-11 16,0 2-13-16,-2 1-8 0,4-1-8 15,2 0-5-15,-1 0-5 0,1-2-4 16,0 1-4-16,1-1-2 0,3-1-3 16,-1 0-3-16,-2 1-8 0,1-1-11 0,-3-2-17 15,1 2-25-15,-1 0-24 0,-1-1 34 16,-2 2-170-16,0-2-146 0,3 1-338 15</inkml:trace>
  <inkml:trace contextRef="#ctx0" brushRef="#br0" timeOffset="10950.6139">4783 6164 747 0,'-6'0'187'0,"-1"-1"7"16,2 1-115-16,2 0-12 0,2 0-13 15,1-2-12-15,0 2-11 0,3 0-8 16,2 0-6-16,3 2-3 0,2-1-4 16,2 0-1-16,2 0-2 0,0 2-1 15,4-2-3-15,-1 0-1 0,-1 0-1 16,0-1 0-16,-2 0-1 0,1 0 1 0,0-1-1 16,-2 2 0-16,-1-1 0 0,-2 2 0 15,-1-2 0-15,-3 2 0 0,-1 1 0 16,-3-1 0-16,-1 3 0 0,-1 2 0 15,-2 2 1-15,-3-1-1 0,0 3 1 16,-2 2-1-16,0-2 1 0,-3 1 0 16,0-1 0-16,0 2-1 0,-1 2 1 15,0 0-1-15,1 0 0 0,-1-1 1 16,-1 0-1-16,3-1 1 0,0-1-1 16,0-2 1-16,3 1 0 0,-1-2 0 0,2-1 0 15,1 0 0-15,0-1 0 0,3-2 0 16,0 0-1-16,2 0 1 0,2-3-2 15,0 1 1-15,2-1 0 0,1-1-1 16,3-1 1-16,1 0-1 0,-1-2 0 16,1-1 0-16,1 1-1 0,-1-2-2 15,1-1-3-15,-1 3-6 0,1-2-5 16,-1 1-10-16,1 0-10 0,-1 1-17 16,-2 2-16-16,-1 0-12 0,1 1-36 0,-2 1-78 15,0 0-115-15,1-2-246 16</inkml:trace>
  <inkml:trace contextRef="#ctx0" brushRef="#br0" timeOffset="11258.7434">5230 6123 721 0,'-3'-5'202'16,"2"5"5"-16,-1-3-5 0,2 2-140 15,2-1-24-15,0 1-14 0,2 1-7 0,2 0-5 16,0 0-5-16,4 3-1 0,-1 0-4 15,6 0-7-15,0 0-13 0,0 1-15 16,-1 1-28-16,1-1-24 0,0-2-130 16,-3 1-153-16,-1 0-346 0</inkml:trace>
  <inkml:trace contextRef="#ctx0" brushRef="#br0" timeOffset="11432.4841">5473 6005 838 0,'0'0'201'0,"0"2"4"0,1 3-115 16,-1 3-37-16,0 2-20 0,0 3-12 15,0 2-5-15,0 3-10 0,-2 0-12 16,-1-1-19-16,2 0-40 0,1 3-28 16,-2 2-118-16,3-1-152 0,-5 3-336 15</inkml:trace>
  <inkml:trace contextRef="#ctx0" brushRef="#br0" timeOffset="21214.0566">13848 1514 499 0,'1'-9'131'16,"-1"2"7"-16,-2 2-61 0,-2 3-9 16,0-1-4-16,-1 3-3 0,-2 4-5 15,0 3-5-15,-3 4-3 0,-1 5-9 0,0 3-8 16,1 5-8-16,1 1-5 0,4 3-5 16,4 1-4-16,4 2-4 15,4-3-1-15,2-1 0 0,4-1-1 0,2-4-1 16,3-5 1-16,3-5-1 0,0-3 0 15,-4-8 1-15,5-5-1 0,-1-4 2 16,-3-5-1-16,-1 0 2 0,-4-5 0 16,-2-7 0-16,0 2 0 0,-6 0-1 15,-5-2 1-15,-3-1-2 0,-2-1 0 16,-5 3-1-16,-1 3 0 0,-5-1-5 16,-1 5-4-16,-2 5-11 0,-1 4-17 15,2 9-21-15,-1 4-15 0,7 5-23 0,-1 5-103 16,4 2-127-16,4 0-272 0</inkml:trace>
  <inkml:trace contextRef="#ctx0" brushRef="#br0" timeOffset="21423.6798">14138 1731 613 0,'0'-1'182'16,"1"1"6"-16,-2 0-1 0,0 1-122 16,0-1-19-16,-2 2-12 0,2-1-14 15,0 1-16-15,-1-2-21 0,2 0-32 16,0-2-27-16,0 5-118 0,0-4-143 16,3 1-328-16</inkml:trace>
  <inkml:trace contextRef="#ctx0" brushRef="#br0" timeOffset="22291.0159">14359 1541 641 0,'-3'0'173'0,"2"-1"4"0,-2 0-72 15,3 1-44-15,2 0-14 0,1-2-11 16,1 1-12-16,2 0-9 0,4-2-3 15,0 1-1-15,3-2-2 0,1 1-3 16,0-2-3-16,0 1-3 0,-2-1-6 16,-1 3-9-16,-1-1-13 0,-4 1-11 15,0-1-9-15,-3 2-4 0,-1 0-3 16,-2 0-4-16,-1-2-1 0,-2 1 6 16,-2 1 7-16,-2-1 8 0,0 1 4 0,-3 1 6 15,0 0 9-15,-1 1 14 0,1 2 10 16,-2-1 11-16,4 3 7 0,-2 1 6 15,-1 3 4-15,1 1 3 0,-1 3 3 16,1 1-1-16,0 1 0 0,0 1-1 16,2 0-2-16,1 0 0 0,-1-2-1 15,3-5-2-15,2-1-3 0,0-2-5 16,2-2-5-16,1-3-2 0,1 0-5 0,2 0-2 16,0-1-1-16,2-1-2 15,5-1 0-15,-1-1-1 0,3 1 0 0,1-1-2 16,4 1 1-16,1-1-2 0,0 2 0 15,0 1-1-15,1 0 0 0,-2 0 0 16,1 1 0-16,-2 1 0 0,-1 0-1 16,-3 2 1-16,-1 2-1 0,-1 1 0 15,-3 2 0-15,-3 1 1 0,1-1-1 16,-4 1 1-16,2 0 0 0,-5-1 0 16,1-1 1-16,-3-1-1 0,0 2 1 0,-4 1-1 15,-2 1 1-15,-2 0-1 0,0 1 0 16,-3 2 0-16,-1-3 0 0,-1 0 0 15,1-3 0-15,0 0 0 0,0-3 0 16,4-3-1-16,2-2-2 0,0 1-5 16,6-1-12-16,0-2-15 0,3-2-16 15,4 2-15-15,3-2-1 0,3 0-120 16,3-4-122-16,3-2-270 0</inkml:trace>
  <inkml:trace contextRef="#ctx0" brushRef="#br0" timeOffset="22538.2875">14710 1661 763 0,'0'0'184'0,"-1"0"3"0,1 1-118 15,0-1-17-15,0-1-12 0,2 2-10 16,3 2-8-16,1 0-4 0,0-1-4 15,1 0-2-15,0 2-3 0,2-2-2 16,-2 1-3-16,-1-2-2 0,-1-1-4 16,1 1-7-16,-1-1-13 0,-3-2-18 15,1 2-21-15,0 0-24 0,-1 0-117 16,-4-2-139-16,2 2-309 0</inkml:trace>
  <inkml:trace contextRef="#ctx0" brushRef="#br0" timeOffset="23267.9837">15054 1542 618 0,'-2'-1'158'15,"-1"0"12"-15,1 0-81 0,0-2-19 0,0 2-7 16,1 1-3-16,1 0-7 0,-1 0-10 15,2-1-9-15,-2 2-7 0,2 0-7 16,-1-1-6-16,1 0-3 0,1 0-2 16,0 1 0-16,2-1-2 0,2-1 0 15,1 0-1-15,0 1 0 0,3 0-2 16,1-1 0-16,0 1-2 0,2 0 0 16,1-2-1-16,0 2-1 0,2 0 1 15,0 0-1-15,-2 2 0 0,3-1 0 16,-1 0 0-16,0 2 1 0,-2 0-1 0,-1 0 0 15,-1 0 0-15,-2 0 0 0,-1 0-1 16,-4 2 1-16,-2 0 0 0,-1 1 0 16,-4 2 1-16,-1 1 0 0,-5 0-1 15,0 3 1-15,-4-1 0 0,-3-1 0 16,-1 1-1-16,-1 0 0 0,1-1 0 16,0 1-1-16,1-1 1 0,4 2 0 15,1 2 0-15,2-2 0 0,2-1 0 16,1-1-1-16,0 1 1 0,1-3 0 0,2-2 1 15,1 0-1-15,-1-2 0 0,2 0-1 16,2-2 1-16,-1-1 0 0,2 1 0 16,2-1 0-16,-1-1 0 0,2 1 0 15,0-1 0-15,2 0 0 0,1 0 1 16,1 0-1-16,0-1 1 0,2 0-1 16,1 3 1-16,1 2-1 0,0-3 1 15,-2 2-1-15,0-1 0 0,-1 0 1 0,0 1-1 16,-1-2-1-16,-4-1-2 0,0 1-7 15,-2 2-7-15,2 0-12 0,-5 0-12 16,1-2-19-16,0 0-14 0,-1 2-18 16,0-3 0-16,1 0-104 0,-2-5-115 15,3-2-258-15</inkml:trace>
  <inkml:trace contextRef="#ctx0" brushRef="#br0" timeOffset="23511.4454">15533 1401 799 0,'-2'-1'188'0,"2"0"2"0,1 1-112 15,1 0-35-15,1 0-17 0,2 1-9 0,0 0-4 16,2-1-4-16,0 2-2 0,2 1-2 15,1 0-8-15,-3-1-15 0,2 1-30 16,1-1-20-16,-2 2-129 0,-1-3-148 16,2-2-350-16</inkml:trace>
  <inkml:trace contextRef="#ctx0" brushRef="#br0" timeOffset="23689.0622">15810 1264 729 0,'-1'0'180'0,"-2"1"4"16,3 1-78-16,-1 2-56 0,0 4-22 15,0 3-8-15,1 2-5 0,0 3-5 16,0 3-9-16,0-1-20 0,2 4-28 16,2-1-25-16,1 2-118 0,0-6-143 15,0 4-328-15</inkml:trace>
  <inkml:trace contextRef="#ctx0" brushRef="#br0" timeOffset="24181.6644">16018 1701 806 0,'-1'-1'203'0,"1"0"3"0,-1 0-116 15,1 1-27-15,1-1-22 0,-1 1-16 16,1 1-13-16,2-2-6 0,2 1-4 16,1 0-1-16,1-2-2 0,0 1-5 15,2 0-9-15,0-2-17 0,-2 3-29 16,0-2-13-16,-2 2-42 0,0 1-91 16,1 0-129-16,0 3-270 0</inkml:trace>
  <inkml:trace contextRef="#ctx0" brushRef="#br0" timeOffset="24385.7269">16004 1819 687 0,'-2'1'165'0,"2"-1"5"15,2 0-98-15,0 1-31 0,2 1-10 0,-1-1-5 16,4 0-5-16,0-1-8 0,3 1-6 15,-2-2-3-15,3-1-7 0,0-2-16 16,0 0-18-16,0 1-22 0,0-1-118 16,-2 0-135-16,3 1-317 0</inkml:trace>
  <inkml:trace contextRef="#ctx0" brushRef="#br0" timeOffset="25051.8211">16408 1644 477 0,'-5'0'137'0,"-4"0"6"16,2 1-17-16,0 2-67 0,2 0-13 15,-3 2-9-15,2 1-5 0,0 4-6 16,2 2-5-16,1 3-5 0,0 3-3 16,0 2-3-16,4 2-2 0,0-2-2 15,4-2-2-15,1 0-1 0,3-2 0 16,2-2 0-16,1-4 3 0,1-1 0 16,3-3 1-16,0-2 1 0,0-3 3 15,-1-3 2-15,0-4 0 0,-3-2 1 16,-1-4 1-16,-2-3 0 0,-3 0 2 15,-3-5 0-15,0 0 0 0,-6 2-2 16,-2-4-1-16,-3 4-3 0,-6 2-2 0,-3 2-8 16,-2 4-7-16,-2 3-6 0,1 1-7 15,3 5-15-15,2 4-18 0,4 1-12 16,6 3-18-16,3 1-107 0,3 0-128 16,4 1-286-16</inkml:trace>
  <inkml:trace contextRef="#ctx0" brushRef="#br0" timeOffset="25287.6472">16674 1712 755 0,'2'-1'183'0,"-1"0"4"0,-1 2-103 15,3-2-29-15,0 1-21 0,5 0-11 16,2 1-6-16,1-2-5 0,2 1-2 0,4-1-3 15,2 0-4-15,0-2-4 0,-2 1-8 16,1-2-15-16,-3 3-27 0,1-2-12 16,-3 3-38-16,-6 0-95 0,-3 2-130 15,-3 2-272-15</inkml:trace>
  <inkml:trace contextRef="#ctx0" brushRef="#br0" timeOffset="25422.549">16731 1845 696 0,'3'0'156'0,"2"1"1"16,-1 0-105-16,4 0-33 0,0-2-12 15,3-1-9-15,3-1-13 0,1 0-11 16,1-2-8-16,1-4-124 0,1 1-120 16,0-3-295-16</inkml:trace>
  <inkml:trace contextRef="#ctx0" brushRef="#br0" timeOffset="25677.9039">17030 1623 606 0,'-1'0'150'16,"3"0"5"-16,0 1-58 0,0 2-57 16,3-1-10-16,1 1-2 0,1 1-4 15,3 0-1-15,0 2 1 0,2 0-1 16,2 3-3-16,2 1-2 0,0 1-4 0,1 0-2 15,-3 0-2-15,0 0-4 16,-3 1-3-16,-4-2 1 0,-4 1 0 0,-6 1 0 16,-4 2-3-16,-5-1-8 0,-4 2-15 15,-1 0-21-15,-3-1-11 0,3 1-19 16,0-2-114-16,3-2-127 0,7-2-281 16</inkml:trace>
  <inkml:trace contextRef="#ctx0" brushRef="#br0" timeOffset="26421.1463">17836 1877 718 0,'3'0'194'0,"-1"-2"7"0,-2 2-80 0,1 0-44 16,-2-1-22-16,1 1-17 0,0 0-15 16,0 0-11-16,1 0-9 0,-1 0-12 15,1-1-21-15,2 2-33 0,2-2-25 16,0 0-120-16,3-2-148 0,2 0-331 16</inkml:trace>
  <inkml:trace contextRef="#ctx0" brushRef="#br0" timeOffset="27720.9627">18614 1820 775 0,'-1'0'194'0,"-1"0"3"16,2-1-112-16,0 1-26 0,3 1-20 15,1-2-16-15,0 1-12 0,3-1-5 16,1 0-3-16,3-1 0 0,0 0-1 16,3-2-4-16,-1 1-8 0,2-1-14 15,1 1-20-15,-3 0-17 0,0 2-24 16,-4-1-115-16,-3 4-136 0,-1 1-298 15</inkml:trace>
  <inkml:trace contextRef="#ctx0" brushRef="#br0" timeOffset="27915.7612">18647 1926 624 0,'2'4'155'0,"0"-1"8"15,0 1-73-15,3-1-43 0,0 1-8 0,0 0-4 16,2-2-6-16,1 1-9 0,0-3-7 16,3-2-8-16,3 1-19 0,-1-1-21 15,3-3 54-15,0 1-195 0,2-2-144 16,-1-1-373-16</inkml:trace>
  <inkml:trace contextRef="#ctx0" brushRef="#br0" timeOffset="29322.894">19389 1586 498 0,'0'-24'124'15,"0"-3"7"-15,2 2-70 0,-1 2-5 16,-1 2 4-16,0 4 5 0,0 2 3 15,0 7-4-15,-1 0-3 0,-1 5-10 0,2 2-9 16,0 3-11-16,0 4-12 16,0 4-9-16,3 5-5 0,-3 2-4 0,-1 2 1 15,1 6-1-15,-2 2-4 0,2-1-10 16,-1-1-15-16,-1 1-18 0,2 0-13 16,1-1-18-16,0 6-6 0,0-4-105 15,1-1-114-15,-2-2-248 0</inkml:trace>
  <inkml:trace contextRef="#ctx0" brushRef="#br0" timeOffset="29597.6474">19244 1934 619 0,'-7'-2'153'0,"0"0"9"16,2 2-86-16,1-2-17 0,3 2-7 15,0 0-6-15,2 1-8 0,0-1-6 16,4-1-6-16,3 0-4 0,3 1-3 16,1 2 0-16,5-2 0 0,4 1 2 0,2-1-2 15,3-1-2-15,2 0-4 0,5 0-3 16,0-4-2-16,3 1-3 0,-2 1-4 16,0 0-9-16,-2 1-12 0,-2 0-11 15,-5 1-18-15,-1 2-19 0,-5 2-20 16,-3 2-116-16,-4 1-130 0,-1 0-299 15</inkml:trace>
  <inkml:trace contextRef="#ctx0" brushRef="#br0" timeOffset="30280.4784">19302 2178 573 0,'-6'0'147'0,"-1"1"6"0,0-1-68 16,-1 1-24-16,2 1-5 0,1-1-4 15,0 0-2-15,0 1-6 0,3 0-5 16,-1-1-7-16,2-1-7 0,2 1-8 15,1-1-4-15,0 1-4 0,3-2-1 16,0 2 0-16,2-1 1 0,4 2-1 16,0-1 2-16,4 0-1 0,0-1-2 15,1 0 0-15,0 0-3 0,2 1 0 0,0-2-2 16,1 1 0-16,-1 0-1 0,0 3-1 16,2-2 1-16,0 1-1 0,-3 1-1 15,-1-1 0-15,-3-1 0 0,-1 1-2 16,-3-1 0-16,-3 0-1 0,-2 1 1 15,-1-2 0-15,-1 2 0 0,-2 0 2 16,-3 1 1-16,0 0 1 0,-4 1 1 16,1 0 0-16,-1 0 0 0,-3 3 0 15,-1-2-1-15,-2-1 1 0,-1 4-1 0,1 0 0 16,-3 1 0-16,0-1 1 0,0 2-1 16,1-1 0-16,2 1 0 0,2-1-1 15,0 0 1-15,2 0-1 0,2-1 1 16,-1 1-1-16,4-1 0 0,-1 2 0 15,1-1 0-15,0-3 1 0,2 1-1 16,1-2 0-16,1 0 1 0,1-1-1 16,1-2 0-16,2-1 0 0,0 2 1 15,2-2-1-15,0-1 0 0,0 0 1 0,3 0-1 16,-1-1 1-16,2-2-1 0,1 1 1 16,2-2 0-16,2-1 0 0,1 0-1 15,2 2 1-15,1-2 0 0,-1 1 0 16,2-2-1-16,-2 4 1 0,-1-2-1 15,-1 3 0-15,-2-2-3 0,-3 2-4 16,0 1-9-16,-4 1-6 0,-1 2-18 16,-1-1-13-16,-1 2-18 0,1 2-18 15,-2 0-111-15,1-1-126 0,2-1-293 16</inkml:trace>
  <inkml:trace contextRef="#ctx0" brushRef="#br0" timeOffset="35450.9467">17759 1602 417 0,'0'-17'113'0,"0"0"2"16,1 1 1-16,0 0-90 0,-1 1-7 16,2-2-2-16,-1 1 2 0,-1-1 0 15,2-1 2-15,-2-3 3 0,3-1 1 0,-1 1 1 16,2-1 4-16,-2 2 2 0,1 3 5 15,-1 5 4-15,-1 3 2 0,1 3-2 16,-1 4-4-16,-4 6-6 0,3 3-5 16,-1 5-8-16,-2 7-8 0,1 1-5 15,1 5-3-15,0 2 0 0,1 1 0 16,1-1-3-16,2-3-8 0,1-2-16 16,1-1-19-16,3-2-15 0,-1-1-35 15,2-3-94-15,-1-2-126 0,0-1-265 16</inkml:trace>
  <inkml:trace contextRef="#ctx0" brushRef="#br0" timeOffset="35758.3559">17645 1829 658 0,'-2'-1'150'16,"-1"1"1"-16,4 0-100 0,4-2-17 15,4 2-3-15,4 0-4 0,4 0-2 16,4 0 3-16,6-1 0 0,5 0-1 16,2-2-3-16,4 1-6 0,-1-5-3 15,3 1-4-15,1-1-4 0,-4 1-3 0,-3 1-6 16,-5 0-8-16,-5 3-12 0,-1 3-16 15,-8 0-11-15,-6 2-19 0,0 3-116 16,-5 0-127-16,-2 3-293 0</inkml:trace>
  <inkml:trace contextRef="#ctx0" brushRef="#br0" timeOffset="36223.9989">17698 2153 659 0,'-4'-3'161'15,"2"-3"6"-15,0 1-94 0,5-3-23 0,3 0-6 16,2-2-6-16,4 0-5 0,1 2-4 15,3-1-3-15,2-1-1 0,3 3-5 16,0 2-3-16,0 0-4 0,2 4-3 16,2-2-4-16,-2 5-2 0,0 0-1 15,-2 4-2-15,-2 0 0 0,-1 3 1 16,-6 1-1-16,-2 1 2 0,-7 1-1 16,-4 3 0-16,-5 1 1 0,-5 2 0 0,-4 0-1 15,-4 3 0-15,-3 2-1 0,0 1 0 16,0-3 0-16,2-2 0 0,0 0 0 15,6-2 0-15,1-3-1 0,5-4 0 16,2-2 0-16,2-2 0 0,2 0 0 16,3-3-1-16,1 0 1 0,3-1-1 15,1 1 1-15,3-1 1 0,2-1 0 16,2-1 0-16,3 0 0 0,4 0 1 16,1-2-1-16,2 0 0 0,1-2-4 15,1 1-10-15,-2 1-19 0,1 0-28 0,0 0-32 16,-3 2-111-16,2 2-143 0,-6 2-316 15</inkml:trace>
  <inkml:trace contextRef="#ctx0" brushRef="#br0" timeOffset="39767.6952">20353 1796 655 0,'-9'-9'173'0,"0"2"10"0,3 1-90 15,1 2-16-15,1 0-7 0,2 3-8 16,1-1-13-16,-1 2-14 0,4-2-10 16,0 1-8-16,2 0-8 0,2-1-4 15,4 0-2-15,-1 1-1 0,2-1-1 16,2 2-6-16,0 0-8 0,-2 0-13 15,0 2-17-15,-2 1-16 0,-1 1-15 16,-2 1-11-16,1 3 65 0,-6-1-175 16,-1 0-122-16,-3 1-304 0</inkml:trace>
  <inkml:trace contextRef="#ctx0" brushRef="#br0" timeOffset="39887.946">20396 1830 595 0,'-3'2'152'0,"-1"2"6"15,1 1-72-15,1 0-30 0,-1-1-15 16,3 2-7-16,0-1-8 0,3 0-8 15,1-2-8-15,3 0-10 0,3-3-14 16,3-3-16-16,3 0-24 0,1-2-115 0,3 0-130 16,-2-4-310-16</inkml:trace>
  <inkml:trace contextRef="#ctx0" brushRef="#br0" timeOffset="40137.7504">20726 1601 584 0,'6'5'133'0,"-1"0"5"15,2 1-95-15,3 2-10 0,1-1-4 16,0 0-3-16,-1-1-3 0,2 0-3 16,0 3-4-16,2-1-3 0,-2 1-3 15,0 1-3-15,0 0-2 0,1 1-1 16,-5 0-1-16,0-2 1 0,-5 2 0 15,-1 3-1-15,-5 2 0 0,-4-2-4 16,-4 5-11-16,-2 0-13 0,-2 5-18 0,-4-2-115 16,0-1-124-16,0 2-297 0</inkml:trace>
  <inkml:trace contextRef="#ctx0" brushRef="#br0" timeOffset="40787.9687">21164 1749 733 0,'-2'-5'181'0,"-1"0"5"0,1 2-113 16,2 0-17-16,2 0-13 0,1 0-9 0,7-2-12 16,-1 0-6-16,6-1-3 0,3 1-3 15,3-1-2-15,3 3-1 0,2-1-2 16,1 4-1-16,-1 0-2 0,-1 0-1 16,0 2 0-16,0 1-1 0,-1-1 1 15,-2 1-1-15,-2 0 0 0,-3 0 0 16,-1 3 0-16,-5-1 0 0,-4 0 0 15,-8 0 1-15,-2 3 0 0,-5 2-1 16,-4 3 0-16,-5 1-3 0,-3 2-1 0,-2 1-3 16,1 4-1-16,-2-3 0 0,0-1 0 15,2 3 2-15,1-3 1 0,2-1 2 16,2-1 3-16,3-2 0 0,3-3 1 16,2-1 1-16,2-3-1 0,4-1 2 15,2-1 0-15,0-5 1 0,5 2-1 16,2 1 1-16,2-1-1 0,1 0 0 15,3-1 0-15,2 0-2 0,3 4 1 16,-1-5-3-16,2-2-6 0,0-3-8 0,1 4-21 16,1-2-21-16,1 1-19 0,0 2-122 15,-1 0-139-15,2 2-314 0</inkml:trace>
  <inkml:trace contextRef="#ctx0" brushRef="#br0" timeOffset="40984.6939">21854 1807 742 0,'-4'-3'191'16,"3"1"5"-16,0 2-53 0,1-1-93 16,1-1-23-16,1 2-10 0,5-1-5 15,0-1-5-15,1-1-5 0,5 2-7 16,0-1-11-16,1-1-19 0,0 2-20 15,0 0-17-15,-1 1-127 0,-4 1-142 0,-3 0-322 16</inkml:trace>
  <inkml:trace contextRef="#ctx0" brushRef="#br0" timeOffset="41157.169">21905 1868 709 0,'-1'0'167'0,"1"0"3"15,0 0-94-15,3 0-40 0,-2 0-16 16,4 0-9-16,1-1 0 0,2 0-5 0,5-2-8 16,1 1-10-16,5-2-19 0,3 0-22 15,0 1-120-15,0 0-133 0,5 1-322 16</inkml:trace>
  <inkml:trace contextRef="#ctx0" brushRef="#br0" timeOffset="41753.0346">22492 1716 635 0,'-7'-6'153'0,"1"0"5"0,2 0-94 0,3-2-20 16,2 2-8-16,4-1-5 0,2 0-5 16,4 0-3-16,4 1-2 0,1 0-1 15,2 1-2-15,2 2-2 0,1 1-3 16,-2 0-2-16,1 2-3 0,-3 0-3 15,-1 1-2-15,-1 2-1 0,-2-1 0 16,-1 2-1-16,-1-1 0 0,-2 4 1 16,-2 1-1-16,-1 2 1 0,-1 1-1 15,-4 1 1-15,-2 3 0 0,-4 2-1 0,-3 0 1 16,-4 2-1-16,-3-2-1 0,-2 0 0 16,-3 1-1-16,-3 1-1 0,0-3 1 15,-3-1-1-15,0 1 1 0,0 2 1 16,1-3 0-16,4 0 2 0,2-1 2 15,5-3 1-15,3 0 1 0,3-3 0 16,5 2 1-16,1-4 0 0,4-1 0 16,1-1-1-16,5 1 1 0,3-2 1 15,3-1 0-15,6-4 0 0,3 4 1 0,3-1 1 16,3-1-2-16,1-3 0 0,-1 1-1 16,3-1-1-16,-3 0-1 0,3-1-1 15,-1 0-1-15,-2 2 0 0,0 1-2 16,-3-1 0-16,-2 4-2 0,-3-1-2 15,-6 0-9-15,-1 0-16 0,-4 1-32 16,-3-2-27-16,-4 0-119 0,-6 1-149 16,-4 1-336-16</inkml:trace>
  <inkml:trace contextRef="#ctx0" brushRef="#br0" timeOffset="66937.0005">2956 7287 562 0,'-4'-12'142'0,"0"0"6"0,1-2-74 16,0 2-21-16,1 2-8 0,1-1-3 15,-2 2-2-15,3 2-4 0,-1 2-4 16,0 3-3-16,-1 1-4 0,2 2-5 0,0 6-5 16,0 4-3-16,0 6-3 0,-1 7-2 15,1 1-2-15,1 7 1 0,-1 4 0 16,2 0-2-16,-1 1-1 0,-1-1-1 15,1-2-1-15,0 0 0 0,-2-1-1 16,0-3 0-16,-2-6 1 0,2-2 0 16,-1-3-1-16,-1-3 1 0,1-1-1 15,1-2-1-15,-1-3-7 0,1-2-9 16,1-2-16-16,1-3-14 0,2-6-12 0,2-4-20 16,1-3-108-16,0-1-121 15,3-4-274-15</inkml:trace>
  <inkml:trace contextRef="#ctx0" brushRef="#br0" timeOffset="67516.7717">3079 7422 718 0,'-6'-4'175'0,"1"2"5"0,1-2-109 0,1 0-21 16,4 2-10-16,5-1-11 0,2 2-7 15,5 0-8-15,2 0-3 0,3 1-3 16,3 1-1-16,-1 0-2 0,3 2-1 16,0 0-2-16,2 2-1 0,-1 0 0 15,2 0 0-15,-1-1-1 0,-2-1 0 16,-1 2 0-16,-5-3 0 0,-2 0 1 0,-3 0-1 16,-3 2 0-16,-3-1 1 0,-3 1 0 15,-1 0 2-15,-2 5-1 0,-4-2 1 16,-3 4 0-16,-7-4 0 0,2 7 0 15,-4 1-1-15,-4-1-1 16,-1 0 0-16,1-1-1 0,-1 1 0 0,2 2 0 16,0-3 1-16,0-2-1 0,5 1 0 15,1-1 1-15,4-2-1 0,1 0 2 16,3-3-1-16,2-3 1 0,2 1 0 16,-1-3 0-16,4-1 0 0,0 1 0 0,3-3-1 15,3 2 0-15,2 0 1 0,3-1-1 16,0 0 0-16,3-1 0 0,0 1-2 15,1 2-2-15,0-3-8 0,-1 1-9 16,-2-2-17-16,1 3-17 0,0-1-17 16,0 1-10-16,-3 0-113 0,-1 1-124 15,1 2-276-15</inkml:trace>
  <inkml:trace contextRef="#ctx0" brushRef="#br0" timeOffset="67879.9067">3604 7406 622 0,'-3'-28'153'0,"1"3"7"15,-1 2-91-15,2 5-9 0,0 4-7 16,0 4-4-16,1 4-10 0,-2 2-6 16,4 6-7-16,-2 5-5 0,1 4-5 15,0 5-3-15,0 6-4 0,1 4 0 16,-1 6 0-16,1 3-2 0,-1-1-2 0,2 2-2 16,-1 1-1-16,1-2-1 0,-2-3 0 15,-1-1 0-15,1-2 0 0,-1-3-1 16,2 0-2-16,-1-3-9 0,2-4-13 15,1-1-21-15,-1-5-21 0,1-1-19 16,-2-4-109-16,-2-7-132 0,3-2-282 16</inkml:trace>
  <inkml:trace contextRef="#ctx0" brushRef="#br0" timeOffset="68660.7282">4010 7468 593 0,'-7'-5'167'16,"1"-2"10"-16,1 1-58 0,0 1-40 0,3 0-12 16,0 2-9-16,2 0-13 0,-1-1-14 15,2 4-10-15,1 0-7 0,1 2-6 16,2 1-3-16,5 3-2 0,0 1-2 15,3 0 0-15,4 4 0 0,1 0-1 16,2-1 1-16,2 1-1 0,-1-1-1 16,-2-4-2-16,0 3-2 0,1-1-2 15,-2-2 0-15,1 0-1 0,-2-2 0 16,-1-1 1-16,0 4 1 0,-4-6 2 16,-2 0 1-16,-4-1 2 0,-3 1 1 0,-3 0 0 15,-4 1 0-15,-5 3 1 0,-3 1 0 16,-7 1-1-16,1 4 1 0,-10 4-2 15,0 1 0-15,-1 0-3 0,1 2-1 16,1-1-5-16,3 2-7 0,3-4-16 16,6-1-14-16,4-3-13 0,4 0-13 15,3-4-112-15,4-3-124 0,5-5-279 16</inkml:trace>
  <inkml:trace contextRef="#ctx0" brushRef="#br0" timeOffset="69393.4587">4618 7555 637 0,'-10'-6'162'16,"0"0"10"-16,3 0-88 0,-2-4-21 15,5 2-5-15,2-2-8 0,6 0-8 16,2-1-7-16,1 0-9 0,2 0-5 16,3 1-4-16,4-1-3 0,-2 1-4 15,2 3-2-15,0 2-3 0,-1 1-2 16,4 4-1-16,-2 2-1 0,-1 2-1 16,0 4 0-16,1 0 1 0,-1 2-2 0,-1 2 1 15,-2 2-1-15,-1 1 0 0,-2-2-1 16,-3 3 0-16,-3 0 0 15,-3-1-3-15,-3-1-1 0,-4 2-2 0,-6 0-3 16,-4 1 0-16,-3-1-2 0,-2 1 2 16,-1 2 1-16,2-2 2 0,-1 1 3 15,1-1 2-15,2-1 3 0,1 0 3 16,2-1 1-16,1-2 3 0,3-1 2 16,2-4 1-16,4 1 0 0,2-3 0 0,2-3 1 15,3 1-2-15,2-3-1 0,2 1-1 16,4-4-1-16,4-1 0 0,-1-2 0 15,4 0-1-15,0-1-1 0,4 0 1 16,0-2 0-16,0 5 1 0,-2-1 1 16,3 1 0-16,-2 1-1 0,1 1 1 15,-4 0-1-15,0 2-1 0,-1-2-2 16,-1 1 0-16,-2-2-1 0,0 2 0 16,-2 2-1-16,0-2 0 0,-3 0 0 15,1 1-1-15,-2 1 1 0,-2-1-1 0,0 2 0 16,-3 1-1-16,1-1-4 0,-3 1-6 15,-1 0-8-15,-2 2-12 0,1 0-23 16,-1 1-20-16,0 1 4 0,-4-2-139 16,4 1-139-16,-3-1-323 0</inkml:trace>
  <inkml:trace contextRef="#ctx0" brushRef="#br0" timeOffset="70026.3637">2815 8219 571 0,'-1'-18'149'0,"1"3"6"0,0 2-60 16,1 3-40-16,0 5-13 0,0 1-9 16,1 2-7-16,0 4-5 0,2 2-3 15,-3 6-4-15,3 6-3 0,-2 5-2 16,0 4-1-16,2 7-2 0,-6 2-2 16,3 6-1-16,1 2-2 0,1 0 0 15,-1-3 0-15,-1 2 0 0,1-5 0 0,3 0 0 16,-4-4-1-16,-1-4 1 15,0-1-1-15,0-4-2 0,1-1-5 0,0-6-9 16,1-2-10-16,-1-3-13 0,2-4-12 16,2-4-13-16,0-6-110 0,0-6-115 15,5-3-269-15</inkml:trace>
  <inkml:trace contextRef="#ctx0" brushRef="#br0" timeOffset="70709.942">2986 8404 610 0,'-1'-3'163'0,"0"-1"10"16,0 0-76-16,-1 0-25 0,2 0-10 16,-1 0-9-16,2 0-11 0,1-1-9 15,1 2-10-15,5-2-6 0,0 2-4 16,5 1-3-16,1-1-2 0,2 2-2 16,4 2-2-16,1-1-1 0,-1 2-1 15,1 0-1-15,-1-1-1 0,1 3 1 16,-2-3-1-16,0 2 0 0,-2 0 0 0,-1 1 0 15,-2 0 0-15,-1 1 0 16,-4-1 0-16,-2 3 0 0,-4 0 0 0,-4 3 1 16,-5 0 0-16,-1 3 0 0,-7 1 0 15,-1 1-1-15,-2 0-1 0,-2 2 0 16,0 0 0-16,-2 1-1 0,2-1 1 16,2 0 0-16,0-4 1 0,1 2 0 0,1-3 1 15,4-2 1-15,2-3 1 0,3 1 1 16,1-3 0-16,3-2 0 0,2 1 1 15,1-3 0-15,3 2 0 0,2-1-1 16,1-1 0-16,2-1 0 0,3-1 0 16,2 0-1-16,1 0-1 0,0-2-1 15,1 0 1-15,1-1-2 0,0 0-3 16,0 1-4-16,1 1-9 0,-2-1-10 16,1 3-17-16,1 1-22 0,2 0-24 15,-4 3-115-15,-2-2-137 0,2 2-311 16</inkml:trace>
  <inkml:trace contextRef="#ctx0" brushRef="#br0" timeOffset="70997.0022">3498 8463 502 0,'-1'-29'149'0,"1"-3"9"0,-1 1 4 16,1 4-94-16,-1 1-11 0,2 9-4 16,-1 5-6-16,0 5-6 0,1 2-8 15,0 4-5-15,2 4-5 0,-1 5-2 16,1 4-3-16,-1 3-1 0,2 4-2 16,0 6 0-16,-1 4-3 0,-2 4-2 15,3 1-3-15,-3 3-2 0,1 0-2 0,-2 0-3 16,-3-4-5-16,1-1-11 0,2-2-13 15,-3-4-25-15,2-3-24 0,5-2 44 16,-4-4-171-16,5-2-142 0,1-3-328 16</inkml:trace>
  <inkml:trace contextRef="#ctx0" brushRef="#br0" timeOffset="71592.0104">4271 8396 652 0,'2'-2'165'0,"-2"5"8"0,-2-1-96 0,1 1-15 16,-1 0-5-16,-2 4-7 0,-3 0-7 15,-1 1-6-15,-2 2-7 0,-3 0-2 16,0 2-3-16,-5-1-4 0,0 0-3 16,1 3-2-16,-4-3-2 0,1 0-1 15,1-1-1-15,-2-1-1 0,3 3-2 16,0-3 0-16,3-1-2 0,4-1 0 16,1 0-3-16,1 1 0 0,5-6-2 15,2 1-1-15,1 0 0 0,2 0-2 0,1-1 1 16,1 2-1-16,4 0 1 0,1 2-1 15,3-1 1-15,0-2 0 0,3 2 0 16,1 0-1-16,1 0 1 0,0-1-1 16,2 1 0-16,-1 1-2 0,1-1-2 15,-4-2-2-15,3 2-2 0,1-1-4 16,-4-1-2-16,0 0-4 0,-1-1-4 16,-1 1-8-16,0-2-6 0,-4 1-12 15,-1 0-11-15,1 0-10 0,-3-2-16 16,0 1-109-16,-2-1-122 0,-2 2-285 0</inkml:trace>
  <inkml:trace contextRef="#ctx0" brushRef="#br0" timeOffset="72367.3827">4693 8478 517 0,'-10'-4'158'0,"-1"-1"10"16,2 0 3-16,1-3-99 0,0 0-12 15,3 1-8-15,5-2-9 0,0-2-7 16,4 2-6-16,0-4-5 0,1 2-4 16,3 0-3-16,2 3-3 0,-4-2-3 15,4 4-4-15,0 1-3 0,0 1-1 16,2 4-2-16,-1 1 0 0,0 2-2 15,1 1 1-15,0 3 0 0,-1 1-1 16,0 3 1-16,-1 2-1 0,-1 0 0 0,-2 2 1 16,-2 1-1-16,-2 0 0 0,-3 1 0 15,-3 0-1-15,-2 0-1 0,-5-2 0 16,-1 2-1-16,-3 0-1 0,-4 0 0 16,0 0 0-16,1-1 1 0,-3 0 1 15,2-1 1-15,1-3 1 0,1 1 2 16,4-4 1-16,-1-3 1 0,4-1 2 15,0-1 1-15,5-2 2 0,2 0-1 0,-1-2 0 16,2 0-1-16,2-2-1 0,1 1-2 16,3-1-1-16,2 1 0 0,3-2-2 15,2 1 0-15,0-1 0 0,3 3 0 16,0-1 0-16,-1 1 1 0,0 0 0 16,-2 1 0-16,3-1 2 0,1 1 1 15,-2-1 1-15,2 2 0 0,-5-1 1 16,3-1-1-16,1 2-1 0,-4-2 0 15,0 2-1-15,-3 0-1 0,-1-2 0 0,3 1-1 16,-6-1 0-16,-2 1 0 0,3 1 0 16,-3-2 0-16,-1 0-1 0,-1 0 0 15,1 0 0-15,-1 0-1 0,0-2 1 16,-1 1-1-16,0 1 0 0,1 0 0 16,1 1-1-16,-1-2-2 0,1 1-2 15,-1 0-5-15,-1-1-5 0,1 1-6 16,0 0-8-16,-1 0-9 0,1 0-12 15,-2 0-13-15,-3-4-11 0,5 4-15 16,-2-1-111-16,-2 1-127 0,2 1-293 0</inkml:trace>
  <inkml:trace contextRef="#ctx0" brushRef="#br0" timeOffset="74574.0009">7515 3327 443 0,'-1'-25'113'0,"1"5"7"0,0 1-45 0,0 6-32 16,1 7-9-16,0-1-4 0,-1 9-4 16,1 4-1-16,1 7-3 0,-1 8-2 15,0 10-3-15,-2 7-1 0,0 13-1 16,-3 7-2-16,0 7-4 0,-1 7-4 15,2 4 0-15,-2 3-1 0,1 1 0 16,-1-3 0-16,3-3-1 0,-1-6 1 16,1-8 0-16,-1-7-1 0,1-8-1 0,1-7 0 15,2-7-1-15,0-5-5 0,2-8-7 16,-1-4-8-16,2-7-8 0,-1-8-9 16,2-7-10-16,0-5-66 0,0-7-36 15,-1-5-87-15,-1-5-188 0</inkml:trace>
  <inkml:trace contextRef="#ctx0" brushRef="#br0" timeOffset="75189.0592">7497 3386 533 0,'0'-13'124'15,"0"4"3"-15,0-1-84 0,2 1-12 16,0 1-4-16,3-1-5 0,0 1-3 0,1-1-3 16,0-1-4-16,2 2-3 0,-1-2-2 15,2 1-3-15,-2 1-2 0,0 3 0 16,3-3-2-16,1 5 1 0,-1-1-1 16,1 0 1-16,-1 3-1 0,1-1 0 15,-1 0 0-15,-3 2 0 0,0 0 1 16,0 0-1-16,-3 0 0 0,3 0 0 15,0-1 1-15,0 0 2 0,3-1 1 16,-1-1 2-16,2 1 2 0,-2-1 2 16,2 1 0-16,3-1 2 0,3 1 0 15,4-1 0-15,6 0-1 0,2-1 0 0,4-2 0 16,7-3-1-16,-1 0-1 0,4-1 0 16,6-1-2-16,1 0-1 0,7-2 0 15,7 4-1-15,2-1 0 0,4-1-1 16,4-1 0-16,0 2-1 0,3 0 0 15,1 1-1-15,-1 2 0 0,-1 1-1 16,1 1 1-16,0 3-2 0,0-2 1 0,-1 3 0 16,0-1-1-16,-4 2 0 15,-1 2 1-15,-4-1-1 0,-1 0 0 0,-5 3 0 16,-1-2-1-16,-7 1 0 0,-3-1 0 16,-1-1 0-16,0 3 0 0,-4-1-1 15,-6-1 1-15,-3-1 0 0,-5 2 0 16,-3-2 0-16,-5-1-1 0,-6 0-1 15,-3-1-1-15,-5-1-2 0,0 2 0 16,-3 0-2-16,-2 0-1 0,-2-1-2 0,-1 2 0 16,2-1-1-16,-3 0-1 0,1 0-2 15,-1 0-3-15,1 2-2 0,-1-4-4 16,2 2-4-16,-2-1-7 0,1 1-5 16,0-1-3-16,2 1-97 0,-2 0-98 15,-1 0-237-15</inkml:trace>
  <inkml:trace contextRef="#ctx0" brushRef="#br0" timeOffset="75489.2065">10098 3071 229 0,'4'-1'75'0,"-2"-2"9"0,0 2-12 16,-1 0-14-16,0 1-4 0,-1 0-2 16,0 0-5-16,0 1-2 0,0 0-4 15,0 3-2-15,-1 1-4 0,0 3-5 16,-3 5-4-16,1 1-5 0,0 5-3 15,-2 4-2-15,0 6 0 0,3 7 2 16,0 7 3-16,1 5 5 0,0 9 1 0,-2 6 1 16,1 1 0-16,1 1-1 0,-2 2-5 15,0-1-4-15,-2-1-3 0,2-4-4 16,0-4-2-16,0-3-4 0,1-1-1 16,0-6-1-16,0-8-2 0,0-6 1 15,0-5-2-15,2-4-1 0,0-4-6 16,0-5-11-16,0-4-12 0,2-3-10 15,-2 0-16-15,1-6-31 0,-2-2-86 16,1-3-110-16,0-1-244 0</inkml:trace>
  <inkml:trace contextRef="#ctx0" brushRef="#br0" timeOffset="76220.5652">7691 4443 443 0,'-27'2'115'0,"0"-1"5"15,2 2-45-15,1-3-34 0,5 1-6 16,2 0-3-16,3 1-3 0,3-1-3 0,3-1-1 16,-1-1-1-16,2-1-3 0,2 0-2 15,-3-3-2-15,5 1-2 0,-1 3-2 16,3 0-2-16,0 0-2 0,2-1-3 16,-1 2 0-16,5 3-2 0,-2-4-1 15,4-1 0-15,1 4 1 0,2-5 2 16,3 1 3-16,5-1 2 0,5 1 3 15,7 1 3-15,6-3 3 0,7-1 1 16,9-1 0-16,7 1-2 0,0-2-1 0,11-2-3 16,5-1-2-16,9 2-4 0,2 0-2 15,3 1-3-15,3 0 0 0,14 1-1 16,0-1 0-16,-2 3-2 0,-6-1 1 16,4-3-1-16,2 3 0 0,3 1 0 15,-6-1-1-15,-5 1 1 0,-6 3 0 16,2 1-1-16,-7 2 0 0,-8 2 0 15,-5 1 0-15,-4 2 0 0,-5-2 0 16,-4 1 0-16,-6-3 0 0,-8 0 0 16,-4 0 0-16,-8-2-1 0,-6-1 1 0,-5 0 0 15,-5-1-1-15,-4 1 0 0,-4 0 0 16,-4-2 2-16,-3 0-1 0,-4 1 0 16,-2-3 0-16,-3-1-3 0,-1 0-3 15,0-1-9-15,-1 0-15 0,1-3-19 16,0 2-8-16,1-1-130 0,2-1-136 15,-2 2-321-15</inkml:trace>
  <inkml:trace contextRef="#ctx0" brushRef="#br0" timeOffset="91006.6981">3591 6867 511 0,'-7'-4'121'0,"3"2"4"0,-3-2-75 16,-1 0-16-16,-1 2-5 0,-1-2-3 15,0 2-1-15,2 1-2 0,-1-2 0 0,2 2-3 16,0-1 0-16,-2-1-2 0,2-1-1 16,-1 1-2-16,-2-2-2 0,1 1-1 15,-1-1-1-15,-4 0-1 0,1 2-1 16,-4 1-1-16,-2 2-2 0,-8 0 0 15,2 3-2-15,-5 2-1 0,0 0 0 16,-2 1-2-16,1 0 0 0,-2 0 0 16,6 1 0-16,-1-2 0 0,-1 0 0 15,3-1 0-15,-1 2-1 0,4 1 1 16,-1 2 0-16,2 1-1 0,2 1 1 0,-1 2-1 16,-1 2 0-16,-2 1 0 0,-1 0 1 15,-1 0-1-15,0-2 0 0,-1 0 0 16,2 1 0-16,0-2 0 0,3-1-1 15,2-1 1-15,2 0 0 0,1 0 0 16,2 0 0-16,2-3-1 0,-2 3 1 16,3-1 0-16,-2 1-1 0,1 0 1 15,3-2-1-15,0 1 1 0,2 1 0 16,0-2 0-16,2-1-1 0,2 1 1 0,1 0 0 16,-1-1 0-16,2 2 0 15,-2-2-1-15,0 2 1 0,2 1 0 0,-1-1 0 16,1 1 0-16,1 0 0 0,-2 0 0 15,3 0-1-15,0 0 1 0,0-1 0 16,0 1 0-16,2-2-1 0,-2 0 1 16,2 0 0-16,0 1 0 0,1 0 0 0,1-1 0 15,-2 2 1-15,0-1-1 16,2-1 0-16,-3-1 0 0,2 1 0 0,-1 1 0 16,1-2 0-16,-2 0-1 0,1-1 1 15,2 3 0-15,-2-3 0 0,2 1-1 16,1-2 1-16,1 2 0 0,0 1 0 15,0 1-1-15,-1-2 1 0,1 2 0 16,2 0 0-16,-2 0-1 0,0-2 1 16,1 1 0-16,2-1 0 0,0 1-1 15,-1-2 1-15,2 2 0 0,-1 1-1 16,-1-2 1-16,1 0 0 0,-1 0-1 0,2-1 1 16,0 1 0-16,0 0-1 0,2 0 1 15,0-1-1-15,2 3 0 0,0-2 1 16,2 1-1-16,-1 1 1 0,1-2-1 15,-1 0 1-15,-1-1-1 0,1 0 1 16,-2 0 0-16,1-1-1 0,-1-1 1 16,0 1 0-16,0-1-1 0,2 1 1 15,-2-1 0-15,1 1 0 0,-3 0 0 0,2 0-1 16,1 0 1-16,-1-1 0 0,-1-1 0 16,2 1 0-16,1-2 0 0,1 0 0 15,2 0 0-15,-1 0 0 0,0 1 0 16,2 0 0-16,-2 0 0 0,2 0 0 15,1 1 0-15,0-2 0 0,-1 2 0 16,2-2 1-16,0 0-1 0,0 1 0 16,-2 0 0-16,1-1 0 0,-3 1 1 0,0 1-1 15,-2 0 0-15,-2-1 0 0,0-1 0 16,-2 2 1-16,0 0-1 0,1-1 0 16,-1 1 0-16,-1-1 0 0,1 1 1 15,-2 0-1-15,2-1 0 0,1 1 0 16,-3 0 0-16,1 0 0 0,2 1 0 15,2 1 0-15,1 0 0 0,-2-2 0 16,2 3 0-16,1-5 0 0,2 4 0 16,-2-5 0-16,1 0 0 0,1 1-1 15,2-1 1-15,-2 0 0 0,2 0 0 0,-2 0 0 16,3 0 1-16,-1 0-1 0,1 1 0 16,-2 0 0-16,0 2 1 0,-2-1-1 15,0 1 0-15,-2 1 0 0,1-1 0 16,-2 0 0-16,0-2 0 0,-1 1 0 15,-1 0 1-15,3-2-1 0,1 1 0 16,-2 0-1-16,3-2 1 0,0 3 0 16,1-3 0-16,5 3 0 0,-2-3 0 15,0 1 0-15,0-1 1 0,0-1-1 16,2 0 0-16,0 1 0 0,-2-1 0 16,2 1 0-16,1 0 0 0,-2 1 0 0,1-2 0 15,-1 2 0-15,-1-1 0 0,-2-1 0 16,0 0 0-16,0 0 1 0,0-1-1 15,-3 0 0-15,0-2 0 0,2 0 0 16,-1-1 0-16,3 2 0 0,-2 0 0 16,3 0 0-16,3-1 0 0,0 2 0 15,-1-1 0-15,3-1 0 0,1-2 0 16,2 2 0-16,-1-1 0 0,-1-1 1 16,1-1-1-16,-2 1 0 0,-1-1 0 0,-2 1 0 15,-5-1 0-15,1 1 0 0,-3 1 0 16,-2 1 1-16,0-2-1 0,-1 1-1 15,1-1 1-15,-1 0 0 0,1-1 0 16,-2 0 0-16,1-1 0 0,2 1-1 16,0-3 2-16,-1 3-1 0,0-3 0 15,2 0 0-15,0-2 1 0,0-2-1 16,-3 0 1-16,2-2 0 0,-2 0-1 16,0 2 1-16,-2-2 0 0,-3 1 0 0,2 0 0 15,0-1 0-15,-3 2 0 0,0-1 0 16,1 0 0-16,-3-1 0 0,1 2 0 15,-2-5 1-15,-3 4-2 0,1-5 1 16,-2 1 0-16,-1 0 0 0,1 0 0 16,-1 3-1-16,-2-3 1 0,0 1 0 15,-1 1 0-15,-1 0-1 0,-1 0 1 0,0-1 0 16,-4 1 0-16,1-1 0 16,-2 1 0-16,-1-1-1 0,1 1 1 0,-4 0 0 15,0 2 0-15,0 0-1 0,-2-1 1 16,-2 4-1-16,3 0 0 0,-2 2 0 15,1-4 1-15,0 2-1 0,2-1 0 16,2 2 0-16,2-2 0 0,-1 0 0 16,1 2 0-16,0-1 0 0,2-1 1 15,-4 1-1-15,1 0 0 0,0 0 0 16,-2-2 0-16,1 1 0 0,-2 0 0 0,1 1 0 16,-4-3 1-16,0 2-1 0,-2 0 0 15,1 0 1-15,0 1 1 0,0 0 0 16,2 1 0-16,0 1 0 0,1-1 0 15,-3 2 0-15,2-2 0 0,0 0 0 16,0 2-1-16,-3-3 0 0,2 0-1 16,-1 0 1-16,2-3 0 0,0 3-1 15,1-1 1-15,-1-3 0 0,4 4 0 16,-1 0 0-16,1 1 0 0,0 2 0 0,1-1-1 16,-1 3 1-16,-3 0-1 0,-3 1 0 15,0 0 0-15,-2 1 0 0,-2 0 1 16,-1 0-1-16,0 0 0 0,-2 2 0 15,2-3 1-15,-1 1-1 0,2 1 0 16,-2 0 0-16,2-1-1 0,-1-1 1 16,-2 2 0-16,1 0 0 0,1 1-1 15,-1-1 1-15,3 1 0 0,-1 2-1 16,2 2 1-16,3 1-1 0,-3 1 1 0,-1-1-1 16,-4 1 0-16,-1 1 1 0,-2 0-2 15,-2-3 0-15,0 1-1 0,-1 0-2 16,-3 0-4-16,2 0-2 0,3 1-8 15,-2 0-9-15,2 2-4 0,2 0-10 16,0 1-14-16,5 2 9 0,0-3-112 16,-1-1-104-16,-3 1-254 0</inkml:trace>
  <inkml:trace contextRef="#ctx0" brushRef="#br0" timeOffset="92755.0715">6306 7760 647 0,'2'-3'148'0,"2"3"3"0,-3 4-102 16,0 1-14-16,1 4-6 0,-2 3-5 15,-2 3-4-15,0 0-4 0,-4 3-2 0,-1 0-5 16,-2 3-5-16,2-2-6 0,-2-1-14 15,0-3-14-15,5 1 79 0,-1-2-214 16,2-3-140-16,2-1-371 0</inkml:trace>
  <inkml:trace contextRef="#ctx0" brushRef="#br0" timeOffset="93590.9237">6746 7443 532 0,'-6'-6'153'0,"1"1"9"0,0 0-29 0,1 0-63 16,0 0-11-16,3 1-8 0,1 1-8 16,1-2-10-16,2 1-7 0,1 0-5 15,0 1-6-15,5 0-2 0,1 1-3 16,4 1-2-16,1-2-2 0,5 2-1 16,1 1-2-16,-1 0 0 0,2 0-2 15,1-1 1-15,-3 1-1 0,1 0-1 0,-2 0 1 16,-1 1-1-16,-2-1 0 0,-3 2 1 15,0 2-1-15,-4 0 0 0,0 2 0 16,-4 1 0-16,-3 2-1 0,0 2 1 16,-5 1-1-16,-1 1-1 0,-1 3-1 15,-2 2-1-15,-1 0-2 0,-3 0-1 16,-2 2 0-16,0-1 0 0,-2 0 0 16,0-3 2-16,2 0 1 0,-1-2 2 15,2-1 1-15,2-2 0 0,2-3 0 16,2 1 1-16,2-1 0 0,2-2-1 0,2 1 1 15,2-2 0-15,3-2 1 0,0 0 0 16,5-2 0-16,1-1 1 0,0-3 0 16,3 1 1-16,1-2-1 0,1-1 0 15,1 2 0-15,-2-1 0 0,0 2-1 16,0-1 0-16,1 1-1 0,0 0 0 16,-1 1-3-16,1 4-8 0,0-1-17 15,-4 1-17-15,-1 1-15 0,-2 3-58 16,-4 0-69-16,-4 4-120 0,-2-1-245 0</inkml:trace>
  <inkml:trace contextRef="#ctx0" brushRef="#br0" timeOffset="93837.0992">6693 7184 595 0,'-5'-1'140'0,"1"6"5"0,0 7-88 15,1 10-21-15,2 6-12 0,1 10-6 16,-3 5-4-16,2 6-6 0,-1 3-8 16,-1 0-10-16,0 0-12 0,0 0-14 15,-1-4-113-15,3 0-118 0,5-3-285 16</inkml:trace>
  <inkml:trace contextRef="#ctx0" brushRef="#br0" timeOffset="94052.1872">7339 7285 616 0,'7'18'147'0,"-5"3"2"16,0 6-97-16,-1 5-16 0,-1 3-7 16,-1 4-9-16,-1 1-7 0,-3 0-5 15,3 0-2-15,1 2-6 0,1-5-13 16,0-2-12-16,3-2 140 0,2-1-269 16,3-6-144-16,1-2-402 0</inkml:trace>
  <inkml:trace contextRef="#ctx0" brushRef="#br0" timeOffset="94512.4194">7655 7397 757 0,'-10'-2'186'0,"2"-1"5"15,1 2-113-15,5 2-25 0,2-1-13 0,0 0-14 16,6 5-11-16,1-1-6 0,4 3-4 15,3 1-1-15,1-1-1 0,3 0-1 16,2 3 1-16,3-2-2 0,1 0 1 16,-1-2-1-16,3 2 0 0,-1-4 0 15,0 1 0-15,0-1-1 0,-3 0 0 16,-1-1 1-16,-4 0-1 0,-3-1 0 16,0 2 0-16,-4-2-1 0,-4 2 1 15,-2 2-2-15,-6 0 0 0,-3 4-1 16,-4 0-3-16,-5 2-4 0,-3 3-3 0,-3 1-4 15,0 0-6-15,-2 0-12 0,2 0-11 16,2-2-9-16,3 1-18 0,3 0-110 16,2-3-127-16,4 1-290 0</inkml:trace>
  <inkml:trace contextRef="#ctx0" brushRef="#br0" timeOffset="95023.3688">8468 7352 633 0,'-11'0'162'0,"-3"1"9"0,0 2-88 15,-5 3-24-15,1 1-6 0,1 4-8 16,1 1-9-16,2 2-11 0,6 2-9 16,3 1-4-16,6 1-4 0,3-2-2 15,4 0-4-15,5-2 0 0,3-2-2 16,2-4 0-16,2-4 1 0,0-4 0 16,2-4 0-16,2-7 0 0,-2-1 1 15,-4-6 2-15,0-4 1 0,-2-1 1 16,-2-1 0-16,-4 1-1 0,-3 0 1 15,-5 1-2-15,-2 1-2 0,-2 2-8 16,-3 5-9-16,-2 0-16 0,-1 3-21 0,-4 4-22 16,0 6-120-16,-3 2-140 0,3 5-316 15</inkml:trace>
  <inkml:trace contextRef="#ctx0" brushRef="#br0" timeOffset="95313.2797">8870 7593 788 0,'-2'-5'204'0,"0"4"5"15,-3 0-95-15,-2-3-44 0,2 4-21 16,1-1-20-16,2 1-13 0,-2 0-8 16,2 1-6-16,-1-1-11 0,1 0-11 15,0 1-16-15,1 1-24 0,1-2-22 16,3 1-131-16,-2 0-150 0,1 0-342 16</inkml:trace>
  <inkml:trace contextRef="#ctx0" brushRef="#br0" timeOffset="95610.8869">9072 7292 699 0,'-12'1'177'0,"2"5"5"15,0 3-87-15,4 3-42 0,-2 0-11 16,4 1-8-16,0 1-12 0,4 1-6 0,4-1-4 15,2-1-2-15,0-3-2 0,4-2-1 16,4 0-2-16,0-7 1 0,4 0-1 16,3-3 1-16,1-6 1 0,1-3 0 15,2-1 0-15,-6-3 1 0,1 2 1 16,-7-5-1-16,-4 0-2 0,-8-2 0 16,-2 2-2-16,-6 4-3 0,-4-1-5 15,-5 0-12-15,-4 4-14 0,-3 4-21 16,2 7-17-16,-1 0-12 0,4 4-13 0,0 1-107 15,6 2-119-15,4 4-261 16</inkml:trace>
  <inkml:trace contextRef="#ctx0" brushRef="#br0" timeOffset="95875.279">9071 7437 560 0,'-4'12'143'0,"-1"1"4"16,0 3-63-16,0 0-42 0,0 1-7 0,0 2-7 15,2-1-7-15,0 0-5 0,3-1-3 16,3 1-3-16,-1-2-2 0,3-2-2 16,2 0 0-16,4-4 0 0,4-3 0 15,4-2 1-15,1-4 1 0,5-2 0 16,1-5 1-16,0-3 1 0,0-3 0 16,-3-2 1-16,-2-2 0 0,-2-2 1 15,-8 0 1-15,-4-1 0 0,-4 0-1 16,-6 0-2-16,-4 0-1 0,-4-1-4 0,-6 4-7 15,-3 3-22-15,-5 2-20 16,1 5 58-16,-2 3-198 0,0 4-149 0,8 4-372 16</inkml:trace>
  <inkml:trace contextRef="#ctx0" brushRef="#br0" timeOffset="96244.7889">10233 7354 642 0,'-5'-3'160'0,"5"3"6"16,3-1-75-16,3-1-40 0,3 1-8 15,6 1-8-15,4-2-7 0,5-2-3 16,4 0-5-16,3-2-5 0,-1 0-5 16,4 0-4-16,-1 0-2 0,-4 1-3 15,-2 1-2-15,-6 3-6 0,-3 1-14 16,-3 2-12-16,-5 2-16 0,-2 1-18 0,-5 0-119 15,-5 1-130-15,-1 0-300 16</inkml:trace>
  <inkml:trace contextRef="#ctx0" brushRef="#br0" timeOffset="96425.3042">10052 7656 713 0,'1'3'168'0,"1"-1"8"0,3-1-115 0,3-2-12 15,4-2-7-15,4 0-7 0,5-2-7 16,2 0-7-16,5-1-8 0,3-2-4 16,3 1-4-16,0 0-3 0,3-2-4 15,-1 0-9-15,-2 1-17 0,-1-1-19 16,-2 1-18-16,-6-2-125 0,-5 1-139 16,-4 0-320-16</inkml:trace>
  <inkml:trace contextRef="#ctx0" brushRef="#br0" timeOffset="96624.0793">10582 6942 703 0,'-4'11'160'0,"-2"3"3"0,-2 11-120 16,-3 2-13-16,-3 5-4 0,-5 7-9 15,-5 4-6-15,-5 6-4 0,-5 3-3 16,-3 5-3-16,1 0-4 0,-2 2-4 15,5-1-7-15,0-2-10 0,5-7-11 16,11-1-19-16,2-9-112 0,4-5-119 0,8-4-291 16</inkml:trace>
  <inkml:trace contextRef="#ctx0" brushRef="#br0" timeOffset="96998.7556">11240 7120 595 0,'1'-13'175'0,"-7"4"2"16,-7 2-9-16,-7 6-111 0,-5 6-18 15,0 5-13-15,-5 4-8 0,1 7-4 16,3 6-1-16,2 9 1 0,5 3-1 0,6 5 0 15,2 4 0-15,5 4-5 0,4-1-3 16,5-2-3-16,4-3 0 0,4-7 0 16,4-4 0-16,5-11 3 0,3-8 1 15,5-7 3-15,5-8 1 0,4-10 0 16,1-6 0-16,0-5-1 0,-1-9-1 16,-3-5-3-16,-5-6-1 0,-5-3-1 15,-9-5-1-15,-5-2-2 0,-5-3-4 16,-10 2-11-16,-5 3-12 0,-5 6-19 15,-9 7-19-15,-5 9-24 0,-14 11-116 16,-4 12-136-16,5 13-303 0</inkml:trace>
  <inkml:trace contextRef="#ctx0" brushRef="#br0" timeOffset="97369.313">11648 6648 590 0,'5'-5'150'0,"-5"2"7"0,-6 7-87 0,-4 6-13 15,-5 8-3-15,-3 9-7 0,-6 6-6 16,-5 12-10-16,-7 9-5 0,-1 8-6 16,-6 6-2-16,-6 5-4 0,-4 4-2 15,-3 8-4-15,2 2-2 0,2 3-2 16,6-1-6-16,3-3-17 0,9-3-24 15,5-7-24-15,7-8-120 0,4-7-142 16,3-8-328-16</inkml:trace>
  <inkml:trace contextRef="#ctx0" brushRef="#br0" timeOffset="124456.8697">712 9450 1402 0,'-2'8'-701'0,"2"5"350"0,-2-1 176 0,0 4 87 0,-2 1 44 0,-2 2 22 0,-2 0 11 0,-1 2 6 16,-1 0 2-16,-2 1 2 0,-2-2 1 0</inkml:trace>
  <inkml:trace contextRef="#ctx0" brushRef="#br0" timeOffset="124892.0102">642 9540 571 0,'-16'-5'143'0,"-5"-3"8"0,2 2-74 16,-4 5-22-16,0 6-6 0,0-3-3 16,2 5-4-16,1 1-4 0,5 4-4 0,1 3-5 15,4 3-4-15,3-2-7 16,3 4-3-16,4 1-5 0,0 1-2 0,4 0-4 16,2 0-1-16,4-2-1 0,3-2-1 15,3-2 0-15,3-1-1 0,5-7 0 16,1-7-2-16,-1-2-1 0,-1-5-1 15,-2-3 0-15,-1-4 1 0,-5-4 0 16,-4 0 1-16,-3 0 1 0,-3-2 2 16,-3 0 0-16,-2-1 3 0,-1 0 0 15,0 1 1-15,-3 2 2 0,1-1 0 0,0 4 0 16,1 3 0-16,1 3-2 0,-1 3-2 16,2 5-1-16,3 4-1 0,-1 5-1 15,2 5 0-15,1 6 0 0,-2 3 0 16,1 5 1-16,0 4 1 0,1 3-4 15,-2-4-10-15,4 1-15 0,0-4-19 16,4-2-18-16,2-6-16 0,2-7-114 16,0-3-131-16,4-4-281 0</inkml:trace>
  <inkml:trace contextRef="#ctx0" brushRef="#br0" timeOffset="125175.0589">715 9186 620 0,'4'9'144'0,"2"7"2"0,5 4-81 15,1 7-44-15,3 4-5 0,4 4 0 16,0 4 0-16,1 2 2 0,1 2 3 15,-3-2 4-15,-1 2 2 0,-1-1 1 16,-4 1-1-16,-3-2-3 0,-4 1-5 16,-3 2-7-16,-3-2-5 0,-3-2-7 15,-2 3-13-15,-2-3-23 0,-2-2-21 16,-1-2-123-16,0-5-138 0,2 0-329 0</inkml:trace>
  <inkml:trace contextRef="#ctx0" brushRef="#br0" timeOffset="125990.2281">1595 9660 559 0,'-15'-5'174'0,"2"0"12"15,-2 0-11-15,4 0-83 0,2 1-14 16,2 1-11-16,1 0-15 0,5 1-15 16,2-1-12-16,3 1-8 0,2-3-6 0,4 1-5 15,4 1-3-15,5 0-1 0,0 1 0 16,3 1-1-16,3 1-1 0,0 3 1 15,2 0-1-15,-2-1 1 0,-3 1-1 16,2 0 0-16,1 3 0 0,-3-1-1 16,-1 1 1-16,-4 1-2 0,-4-1 0 15,0 1 0-15,-6-1-1 0,-3 0 0 16,-3 2 0-16,-5 3-1 0,-3 2 0 16,-4 2 0-16,-4 3-1 0,-4 2 0 0,-3 3-1 15,-3-1 1-15,-1-1 0 0,1-1 2 16,3-1 0-16,-1-2 2 0,5 2 0 15,3-3 1-15,3-2 0 0,4 0 1 16,3 0-1-16,0-1 1 0,6-2 1 16,3-4-1-16,2-1 0 0,4 0 0 15,3-1 0-15,3 0 0 0,4-2 0 16,2 0 0-16,1-3 0 0,3 0-1 0,-1 0 1 16,0-1-1-16,-2-1-2 0,-1-1-5 15,-1 2-9-15,-3 0-11 0,-3 3-15 16,-1-2-18-16,-5 3-16 0,0 2 106 15,-7-1-229-15,-3 3-139 0,-1 1-364 16</inkml:trace>
  <inkml:trace contextRef="#ctx0" brushRef="#br0" timeOffset="126206.8009">1456 9184 619 0,'3'7'144'16,"-2"9"4"-16,0 10-86 0,-1 9-37 15,0 11-7-15,-1 11-2 0,-1 10-2 16,-3 5-7-16,-1 12-5 0,1-1-2 16,0 5-7-16,0 0-5 0,4-2-9 15,1-4-18-15,3-8-113 0,2-9-117 0,3-9-285 16</inkml:trace>
  <inkml:trace contextRef="#ctx0" brushRef="#br0" timeOffset="126425.7973">1993 9450 650 0,'5'11'167'15,"1"9"8"-15,-1 3-77 0,-1 11-45 16,-3 4-1-16,0 9-6 0,-1 6-7 16,2 4-9-16,0 6-9 0,-1 3-3 15,3 1-5-15,0 2-10 0,4-3-16 16,-2-5-36-16,3-1 102 0,-1-6-250 0,6-6-166 16,1-9-432-16</inkml:trace>
  <inkml:trace contextRef="#ctx0" brushRef="#br0" timeOffset="126990.9048">2444 9594 747 0,'-9'0'179'0,"4"3"1"16,0 0-119-16,3 0-19 0,6 4-13 15,3 0-10-15,4 1-10 0,2 3-5 16,6-1-1-16,3 4 0 0,4-2-1 15,2-1-1-15,2-1 0 0,5 2-1 16,-1-1 1-16,3-1 0 0,-3 0-1 16,0-1 1-16,-3 4-1 0,-3-6 1 15,-5 0-1-15,-5 0 1 0,-5 1 1 16,-6 2 1-16,-7 2 1 0,-5 2 0 16,-7 3 1-16,-7 5-1 0,-5 2 0 15,-5 2-2-15,-2 1-2 0,1-4-2 0,0 1-5 16,6-4-15-16,7 0-18 0,4-7-16 15,10-3-132-15,1-4-142 0,9-1-337 16</inkml:trace>
  <inkml:trace contextRef="#ctx0" brushRef="#br0" timeOffset="127660.7106">3237 9748 647 0,'-11'-7'163'0,"3"-3"8"0,2-1-92 16,3-1-18-16,3-2-8 0,4 1-7 15,3-1-8-15,4 1-5 0,3-1-8 0,1 1-3 16,2 0-4-16,1 4-3 0,2 0-3 15,-2 4-3-15,0 1-2 0,0 3-2 16,-1 4-2-16,-1 2-1 0,-2 2 0 16,0 4-1-16,-3 1 0 0,-1 2 0 15,-2 2-1-15,-2 1 1 0,-3 4 0 16,-3-1-1-16,-4 1 0 0,-2 5-1 16,-4 1 0-16,-2 1 0 0,-3 0-1 15,-1-1 1-15,-1 1 0 0,0 1 0 16,-1-6 0-16,-1 0 1 0,3-2 0 0,2-4 2 15,1-2 0-15,4-3 0 0,1-3 1 16,3-1 0-16,4-2 0 0,2 0 1 16,4-1-1-16,3-1-1 0,1-2 0 15,4 1 0-15,3-2 0 0,1-1 0 16,1-2 0-16,2 2 0 0,-1-2 1 16,1 0 0-16,-1 0 2 0,0-2 1 15,-2 1 0-15,1 1 0 0,0 0 1 0,-3-1-1 16,1 2-2-16,0 2 0 0,-2-1-1 15,-2 0-1-15,-2 1-1 0,-3 1 0 16,-1 0-1-16,-3-2-3 0,-1 0-4 16,-3 1-10-16,0 0-15 0,-4 2-33 15,1 1-13-15,-6-1-136 0,1 8-153 16,-4 0-349-16</inkml:trace>
  <inkml:trace contextRef="#ctx0" brushRef="#br0" timeOffset="128459.9901">450 10585 695 0,'-3'-13'177'0,"3"7"4"0,-1 9-86 16,0 5-37-16,1 7-13 0,1 6-11 16,-1 8-10-16,1 9-6 0,0 9-1 15,2-1-4-15,-1 6-4 0,2 0-2 16,0 0-4-16,-3-3-1 0,0-3-4 16,0-4-8-16,0 0-13 0,1-7-23 15,-1-2-16-15,0-2 86 0,2-8-221 16,-1-2-149-16,3-5-369 0</inkml:trace>
  <inkml:trace contextRef="#ctx0" brushRef="#br0" timeOffset="128937.0873">405 10843 750 0,'-1'-28'179'0,"2"-2"5"15,4-3-118-15,3 0-14 0,1 1-8 16,6 3-8-16,2 1-9 0,3 7-6 16,1 5-6-16,2 3-4 0,3 4-4 15,1 4-3-15,-3 4-1 0,-1 3-1 0,-2 1-1 16,-1 2 0-16,-7 1 0 15,-4 1 1-15,-4 3 0 0,-4 0 0 0,-6 2 1 16,-3 2 0-16,-5 1 0 0,-1 4-2 16,-3 0-1-16,-2 0-1 0,3 0-1 15,2-3-1-15,2-1 0 0,4-1 0 16,4-5 1-16,5 0-1 0,6-3 1 16,1 0 0-16,2-1-1 0,1 1 0 15,1 0 0-15,3 0 0 0,0 1 0 0,-1-1-1 16,0 0 1-16,-1 0 1 0,0-1-1 15,-5 0 1-15,-2 0 0 0,-5-2 3 16,-4 2 0-16,-5 1 1 0,-5 2 0 16,-3 1 1-16,-5 5 0 0,-2-1-1 15,-4 3-9-15,0 0-14 0,-1-2-19 16,2-3-19-16,3-4-10 0,3-6 83 16,3-6-211-16,6-8-136 0,3-7-336 15</inkml:trace>
  <inkml:trace contextRef="#ctx0" brushRef="#br0" timeOffset="129128.265">630 10409 593 0,'24'-6'143'0,"-1"6"6"16,-1 1-90-16,3 7-13 0,-1 3-4 16,2 6-2-16,-3 4-3 0,-1 5-2 15,-4 2 0-15,-1 4 2 0,-5 3-3 0,-2 3-5 16,-4 3-3-16,-6 5-5 0,-1 3-6 15,-8 0-10-15,-2 4-16 0,-2 1-35 16,-3-2-10-16,-3-3-138 0,2-2-149 16,1-2-352-16</inkml:trace>
  <inkml:trace contextRef="#ctx0" brushRef="#br0" timeOffset="140046.862">2923 10692 569 0,'-5'-16'160'0,"2"5"15"15,0 2-49-15,0 2-44 0,0 3-11 16,1 1-10-16,0 3-12 0,1 3-11 16,1 3-12-16,-2 7-6 0,1 7-7 15,-1 7-1-15,0 6-1 0,1 4-2 0,0 2 0 16,-1 2-4-16,-1 1-1 0,3-2-1 15,-1-3-1-15,0-2-2 0,-1-1-3 16,0-4-4-16,2-4-10 0,0-3-14 16,0-5-21-16,2-5-17 15,1-2-21-15,3-7-19 0,-1-1-90 0,2-4-115 16,4-2-239-16</inkml:trace>
  <inkml:trace contextRef="#ctx0" brushRef="#br0" timeOffset="140544.9706">3093 10794 791 0,'-4'-7'189'0,"3"-2"4"15,0 3-122-15,1 2-25 0,2 1-13 16,6 1-12-16,0 1-6 0,3 1-7 16,1 1-3-16,3 1 0 0,4 1-2 15,1 0 0-15,1 2-1 0,0 2-1 16,0 0 0-16,0 1-1 0,-2-2 1 16,0 0-1-16,-5 3-1 0,-1-5 0 15,-5-1 0-15,-4-2-1 0,-2 3 1 0,-1 2 0 16,-3-1 0-16,-3 2 1 0,-2 2 1 15,-4 1 0-15,0-1 0 0,-4 2 0 16,-2-2 0-16,0 3-1 0,-3-1 1 16,3-1-1-16,0 2 1 0,1 3 0 15,2-2 1-15,1 1 1 0,3-2 1 16,2 2 0-16,1-2 1 0,6-2 0 16,1-2-1-16,0 1 0 0,5 1-1 15,1-5 0-15,3-1-1 0,1 1-1 0,2 0 0 16,3 0 0-16,3-2 0 0,-2-5 0 15,3 5-1-15,4 0 0 0,1 0 0 16,-1-1-1-16,-1-2-4 0,2 3-7 16,0 0-13-16,-1-3-22 0,-3-2-20 15,-4 2-28-15,0-2-108 0,-1-1-136 16,0-1-298-16</inkml:trace>
  <inkml:trace contextRef="#ctx0" brushRef="#br0" timeOffset="140755.8003">3671 10661 745 0,'-1'-4'178'0,"1"1"4"16,-1 2-117-16,2 4-18 0,-1 2-8 16,1 6-9-16,-1 6-7 0,0 6-5 0,1 8-3 15,-1 2-3-15,-1 6-3 0,0 1-3 16,-2 7-2-16,2-3-4 0,0-1-6 15,-1-3-12-15,-1 3-22 0,3-5-20 16,-1 1-27-16,0-9-110 0,-3-1-136 16,-1-4-298-16</inkml:trace>
  <inkml:trace contextRef="#ctx0" brushRef="#br0" timeOffset="141442.7114">2706 10793 641 0,'1'-4'163'0,"-3"0"10"16,2 2-89-16,-3 1-20 0,1 1-7 15,-3 0-6-15,-1 0-7 0,0 2-9 0,-2 1-6 16,0 0-4-16,-2 2-4 0,-4 0-3 15,2 1-3-15,-3 3-2 0,0 2-3 16,-1-1-2-16,0-2-1 0,0 1-2 16,2-2-1-16,1 3 0 0,2-5-1 15,2-3-1-15,2 3 0 0,1 0-1 16,0-2 0-16,3 0-1 0,1 0 0 16,2 3 0-16,0-1 0 0,1 1-1 15,0 1 1-15,3 2 0 0,-1 1-1 16,2-2 1-16,0 2 0 0,3 1 0 15,-2-1 0-15,2 0 0 0,2 1-1 16,1 1 1-16,-1 0 0 0,2-2 0 0,-2 2-1 16,1 0 0-16,1 1-2 15,-3-2-3-15,-1-3-3 0,0 1-7 0,0 2-10 16,0-3-11-16,-2 1-18 0,-2-3-15 16,2 1-20-16,-4 1-57 0,1-3-48 15,-2 2-108-15,-1-1-214 0</inkml:trace>
  <inkml:trace contextRef="#ctx0" brushRef="#br0" timeOffset="141995.8089">1432 10810 631 0,'-7'2'169'0,"-2"3"5"16,-1 0-49-16,2 5-66 0,-1 0-15 16,2 6-9-16,1-2-9 0,1 5-7 15,2-2-6-15,3 9-4 0,3-4-4 16,3 2-2-16,2-3-1 0,3 0-2 15,0-4 0-15,2-1 0 0,1-9-1 16,2-2 1-16,1-5-1 0,1-2 1 0,-1-6 0 16,2-3 0-16,1-3 1 0,-3-3 0 15,-3-6 3-15,-3 0 4 0,-5 2 5 16,-5 2 3-16,-3-1 3 0,-8 1 1 16,-6 0 0-16,-3 7-3 0,0 0-5 15,-1-1-5-15,-2 6-8 0,0 5-11 16,4 4-14-16,3 8-10 0,3 0-20 15,1 4-17-15,6 4-25 0,2-3-106 0,7 4-125 16,3 2-285-16</inkml:trace>
  <inkml:trace contextRef="#ctx0" brushRef="#br0" timeOffset="142201.1606">1835 11117 835 0,'0'-2'209'0,"-4"-2"6"0,-2-1-118 16,1 2-26-16,-1 0-25 0,0 0-15 15,1 1-11-15,-1 0-8 0,2 1-7 16,-1 1-7-16,3 0-11 0,1-2-15 16,1 4-26-16,0-2-25 0,2 1-30 15,1-2-111-15,3 1-144 0,4 0-307 16</inkml:trace>
  <inkml:trace contextRef="#ctx0" brushRef="#br0" timeOffset="142531.6893">2013 10749 708 0,'-18'5'199'0,"9"6"6"0,-4 0-13 0,5 1-127 16,2-1-27-16,1 2-9 0,2 1-8 16,2 1-7-16,1-1-6 0,4-3-3 15,2-1-2-15,0-1-1 0,1-4-2 16,2-3 0-16,2-2-1 0,0-2 0 16,1-1 0-16,0-1 0 0,2-3 0 15,-3-1 0-15,-1-1 1 0,-2-1 0 16,-4-2 1-16,-3-2 0 0,-3 1-1 15,-3 2-1-15,-4 2-6 0,-2 2-6 16,-3 1-13-16,-1 6-15 0,0 4-19 0,0 3-12 16,6 0-9-16,1 3-10 0,3 2-108 15,3 2-116-15,2-2-263 0</inkml:trace>
  <inkml:trace contextRef="#ctx0" brushRef="#br0" timeOffset="142807.9762">2037 11013 747 0,'-4'6'182'0,"1"2"4"15,-1 0-113-15,-1 2-21 0,4-1-16 16,0-2-12-16,2 2-10 0,0-2-5 16,4 3-4-16,2-3-3 0,2-3 0 15,1-1-1-15,2 0-1 0,1-2 0 16,0-3 0-16,0-3 0 0,2-3 0 0,-2 1 0 15,0-4 2-15,-2-1 1 0,-3-2 2 16,-2 1 3-16,-4-2 0 0,-7-2 1 16,-1 2-1-16,-5 6 0 0,-3-1-3 15,-1 1-8-15,-1 3-12 0,-2 4-23 16,2 5-24-16,-5 2-106 0,5 3-32 16,5-2-127-16,3 8-248 0</inkml:trace>
  <inkml:trace contextRef="#ctx0" brushRef="#br0" timeOffset="143680.9959">4426 10705 658 0,'0'-5'178'0,"-5"1"9"0,-1 2-84 15,-3 0-26-15,-2 4-10 0,-2 0-14 16,-5 2-13-16,-1 2-11 0,-4 1-7 15,-2 4-6-15,-1 1-3 0,1-1-2 0,-2 4-2 16,3 0-2-16,1 1-1 0,5 0-2 16,1-3-1-16,2 2-1 0,3-2 0 15,-1-2-1-15,6-1-1 0,1-1 0 16,2-2 0-16,3 0 0 0,1 0 0 16,4 1 0-16,-1 0-1 0,3 1 1 15,1 1 0-15,1-1-1 0,1-1 1 16,-1 1 0-16,3-2 0 0,0 2 0 15,0-4-1-15,0 1 1 0,2-1-1 16,-1 0-1-16,3 2-2 0,-2-2-3 16,3-1-3-16,-3 2-5 0,3-3-8 15,0 3-10-15,0-1-17 0,-2-2-18 0,-1 2-22 16,-1 0-82-16,3 2-25 0,-1-5-108 16,-3 3-202-16</inkml:trace>
  <inkml:trace contextRef="#ctx0" brushRef="#br0" timeOffset="144244.0682">4695 10815 656 0,'-8'-10'163'0,"-1"-1"7"15,2-2-92-15,3-3-21 0,2 0-6 16,2 0-5-16,3 0-6 0,2 0-7 15,4 1-6-15,2 3-6 0,2 1-5 16,2 1-4-16,2 2-3 0,1 1-4 0,4 4-1 16,-1 0-2-16,-1 5-1 0,-1 0 0 15,0 4-1-15,-3 1 0 0,-3 1 0 16,-2 3 0-16,-2 1 0 0,-2 0 0 16,-2 3 0-16,-2 0-1 0,-3 1 1 15,-2 1 0-15,-3 0 0 0,-2 0-1 16,-4-1 1-16,-2-1 0 0,-5 2 0 15,0-1 0-15,-2-3 0 0,-2 1 1 16,2-1-1-16,1 1 2 0,2-2 1 0,2-1 1 16,4 1 1-16,3 0 0 0,0 1 1 15,5-3 0-15,1-1-1 0,4 2-1 16,0-2 0-16,3-3-2 0,4 0-1 16,3-1 0-16,4 0 0 0,3-4-1 15,6-1 1-15,2-1-1 0,2 0-2 16,2-4-2-16,1-1-9 0,1 0-16 15,0-2-29-15,0 3-28 0,1 3-93 16,-1-1-25-16,-1 6-121 0,-2 4-215 16</inkml:trace>
  <inkml:trace contextRef="#ctx0" brushRef="#br0" timeOffset="147669.7908">5593 7095 600 0,'-4'-39'141'0,"-4"-3"6"0,-3 1-93 16,2 6-13-16,4 6-2 0,0 3-2 15,2 6-1-15,1 10-3 0,4 10 3 16,1 11 0-16,2 13 0 0,-1 11-2 16,-2 13-3-16,1 16-1 0,2 14-3 15,-2 13-3-15,-3 9-6 0,-1 9-3 0,2 9-2 16,4 6-4-16,-1-1-2 0,-3-1-2 16,3-2-2-16,3-5-3 0,2-5 1 15,-3-8-1-15,0-13-1 0,0-4 1 16,0-9-2-16,-1-10 1 0,-1-10-2 15,-2-11-1-15,1-9-1 0,-2-8-3 16,1-8-4-16,0-7-8 0,-2-8-8 16,0-6-10-16,-2-3-13 0,0-7-9 0,1-2-5 15,-2-5-11-15,1-4-111 0,-2 0-118 16,-2 0-281-16</inkml:trace>
  <inkml:trace contextRef="#ctx0" brushRef="#br0" timeOffset="156326.9355">6476 5633 739 0,'-5'-4'188'16,"4"-1"7"-16,-3 1-112 0,3 1-18 0,0 2-13 16,1 0-17-16,2 1-13 0,1 1-9 15,-1-2-6-15,6 1-4 0,-1 0 0 16,2 0-2-16,-1-1-2 0,1 1-10 16,-1-1-18-16,2 2-28 0,-3 0-17 15,1 0-127-15,-3 0-148 0,4 4-334 16</inkml:trace>
  <inkml:trace contextRef="#ctx0" brushRef="#br0" timeOffset="156528.2847">6501 5774 688 0,'-3'3'176'0,"2"-1"6"15,1 2-73-15,2 0-58 0,2-2-16 16,1 0-11-16,1 1-8 0,3-1-21 16,2 1-35-16,2-4-123 0,3-1-21 0,5 0-128 15,5-1-264-15</inkml:trace>
  <inkml:trace contextRef="#ctx0" brushRef="#br0" timeOffset="157678.1443">8453 5316 447 0,'4'-11'131'0,"0"-5"7"0,-2-3-23 16,-2-6-39-16,1 3-12 0,-1 1-4 16,0-1-3-16,0 0-3 0,0 1-4 15,-1 2-6-15,1 4-5 0,0 3-5 16,-1 1-8-16,-4-3-5 0,4 9-5 15,1 4-4-15,1 6-4 0,-1 4-1 16,0 3-4-16,1 4-1 0,5 8-2 16,-2 0-3-16,-2 1-9 0,0 0-12 0,0 3-22 15,2 0-17-15,1-1-13 0,-1-1-78 16,0-3-43-16,-1 0-109 0,3 1-216 16</inkml:trace>
  <inkml:trace contextRef="#ctx0" brushRef="#br0" timeOffset="158081.0011">8035 5602 591 0,'-11'-3'144'0,"0"-2"6"0,0 0-76 15,0 2-25-15,2-1 0 0,0-1 0 16,3 3-3-16,1-2-3 0,1 3-5 16,3-2-7-16,0 2-8 0,3 1-7 15,2 0-5-15,1 0-4 0,3 0-4 0,3 1 0 16,4 0 1-16,5 1 0 0,4-2 1 16,7 0 1-16,7 1 2 0,7-2 0 15,9 1 0-15,6-3 1 0,5-2 0 16,4 0-3-16,5-1 0 0,4-1-2 15,2 0 0-15,1-3-3 0,1-1 0 16,2 0-1-16,4 2 1 0,0-1-1 16,-1-2 0-16,-4 0 0 0,-3 2 0 15,-3 2-1-15,-6-1 1 0,-7 3-1 0,-4 2-1 16,-8 2 0-16,-6 4-3 0,-6 1-8 16,-4 0-14-16,-8 3-25 0,-8-1-15 15,-11 4-96-15,-7-1-36 0,-9 2-123 16,-9 4-234-16</inkml:trace>
  <inkml:trace contextRef="#ctx0" brushRef="#br0" timeOffset="159652.127">8407 6346 765 0,'-5'3'189'0,"1"-2"8"0,-1 0-109 16,1-1-25-16,1 1-9 0,2-2-15 15,-2 1-9-15,2 0-9 0,0-1-6 16,1 1-7-16,-2-1-7 0,1 0-14 16,1-2-18-16,0-1-32 0,1 0-19 15,2-3-129-15,-1 0-153 0,3-2-341 16</inkml:trace>
  <inkml:trace contextRef="#ctx0" brushRef="#br0" timeOffset="161184.9732">8976 6169 713 0,'-3'1'180'15,"-1"1"8"-15,0-2-104 0,2 3-15 16,-1-3-8-16,2 1-7 0,-1-1-10 16,2 0-8-16,0 0-6 0,1 1-6 0,-1 1-3 15,2-2-3-15,0 0-2 0,-1 0-2 16,1 0-1-16,1 0-2 0,-2 0-1 15,1-2 0-15,1 2-3 0,-3 2 0 16,2-2-2-16,1 0-2 0,-1 0-1 16,-1 0-1-16,2 0 0 0,0-3-1 15,1 3 0-15,-1 0 1 0,-2 0-1 16,-1-1 0-16,1 1 0 0,-1 0 0 16,1 1 1-16,-2-1 0 0,1 0-1 0,1 0 1 15,1 1 0-15,-2-1 0 0,1-1-1 16,-1 2 0-16,0-1 0 0,1 0 0 15,0 0 0-15,0 0 0 0,3 0-1 16,0 0 1-16,-1-1 0 0,5 1-1 16,-2-1 0-16,-1-2-2 0,2 2-5 15,1-1-7-15,-1 0-9 0,1 0-16 16,-1 1-22-16,-1 1-26 0,3 1-17 16,-4-1-120-16,-1 1-143 0,0 0-318 0</inkml:trace>
  <inkml:trace contextRef="#ctx0" brushRef="#br0" timeOffset="161673.9049">9227 6044 781 0,'-1'-5'178'0,"1"1"2"0,3 2-128 16,0-2-17-16,5 3-8 0,0 0-9 16,3-1-6-16,4 2-2 0,-2 0-2 15,5 0-1-15,-1 2-3 0,2-1-1 16,1 1 0-16,-1 0-2 0,1 0 0 0,0-1 0 16,-3 2 0-16,-1-2-1 0,-4 1 0 15,0 0 1-15,-4 0-1 0,-2 0 0 16,-1 5 1-16,-4-3 0 0,-2 3 1 15,-3 1-1-15,-3 2 0 0,-2 1 0 16,-2 1-1-16,-4 0 0 0,-1 3-2 16,-3 1 0-16,-1 0 0 0,2 1 0 15,-2 2 0-15,3-1 1 0,0-1 0 16,3 1 1-16,5 1 1 0,1-3 1 16,3-2 0-16,3-1 2 0,1-3 2 0,3-2 1 15,1-2 2-15,3-2 0 0,0-2 0 16,2 0-1-16,2-2 0 0,2 0-3 15,1-3 0-15,1-1-2 0,1 0-1 16,1 0-1-16,0-2 0 0,-1 1-2 16,1 1-3-16,-3 0-8 0,-1 4-13 15,-1 0-19-15,-1 4-21 0,0 0 91 16,-3 1-225-16,-1 0-151 0,3-2-375 16</inkml:trace>
  <inkml:trace contextRef="#ctx0" brushRef="#br0" timeOffset="161873.7968">9690 6009 760 0,'0'-1'168'0,"4"2"1"0,-2-2-124 0,5 2-27 16,-1 1-7-16,4 0-12 0,1 1-15 15,1-1-16-15,4 0-11 0,-2-2-2 16,2 0-124-16,0 0-124 0,0-3-278 16</inkml:trace>
  <inkml:trace contextRef="#ctx0" brushRef="#br0" timeOffset="162026.957">9976 5867 654 0,'0'-2'186'0,"1"2"5"0,-3 0-53 16,0 1-66-16,1 3-14 0,1 4-15 15,0 1-18-15,1 3-9 0,-2 2-5 16,4 4-4-16,-2 2-2 0,2 2-4 16,0-3-14-16,-1-2-22 0,1 3-28 15,-1-3-139-15,-1-2-156 0,4 2-377 16</inkml:trace>
  <inkml:trace contextRef="#ctx0" brushRef="#br0" timeOffset="162789.0162">10788 5384 557 0,'-3'1'169'0,"1"0"10"15,0 0-2-15,-1 0-102 0,3 1-11 16,0-1-9-16,1 0-8 0,2 0-11 15,0-1-9-15,2 3-6 0,4-3-5 16,1 0-5-16,4 0-3 0,5-1-8 16,0-1-17-16,3 0-30 0,2-1-28 15,-1 2-132-15,1 0-157 0,2 1-367 16</inkml:trace>
  <inkml:trace contextRef="#ctx0" brushRef="#br0" timeOffset="163407.7382">11795 5184 521 0,'-3'-9'155'0,"-2"3"9"0,-1 2 3 16,-2 3-95-16,-2 1-10 0,0 6-5 15,-2 4-9-15,1 4-7 0,1 3-10 16,1 5-8-16,7 1-8 0,1 4-6 16,3-1-4-16,6-3-3 0,3-1-1 15,3-3 0-15,2-6 0 0,4-3-1 16,2-4 0-16,2-7 1 0,1-3 1 16,-1-6 1-16,2-3 3 0,-4-6 3 15,0 0 3-15,-6-5 2 0,-5 4 0 0,-5-1 1 16,-4-2-1-16,-6-1-4 0,-5 6-2 15,-4 0-2-15,-4 4-3 0,-3 1-4 16,-1 5-10-16,-1 6-14 0,0 3-20 16,3 5-18-16,1 5-17 0,7 3 23 15,3 0-153-15,4 3-135 0,4 2-309 16</inkml:trace>
  <inkml:trace contextRef="#ctx0" brushRef="#br0" timeOffset="163626.0271">12090 5444 843 0,'0'-2'209'16,"-1"4"2"-16,1-5-116 0,0 3-30 15,0 1-22-15,0-1-15 0,-1 0-10 0,1 0-7 16,1-1-4-16,-2 2-11 0,1-2-15 15,0-1-25-15,1 2-30 0,1 1 112 16,-4-4-258-16,7 2-171 0,6-2-424 16</inkml:trace>
  <inkml:trace contextRef="#ctx0" brushRef="#br0" timeOffset="163943.0697">12467 5117 831 0,'-14'6'198'15,"-1"1"4"-15,1 2-125 0,5-1-26 16,1 4-15-16,3 1-9 0,3-1-8 16,3 1-6-16,3 0-2 0,3-4-3 15,3 1-3-15,1-4-1 0,2-3 0 0,3-3-1 16,2-6 0-16,1-5 1 0,-1 1 1 15,0-5 2-15,-4 2 2 0,-1-2 2 16,-6 1 0-16,-5 1-1 0,-4 3-2 16,-5 0-1-16,-4 2-2 0,-3 0-7 15,-2 5-9-15,-1 2-13 0,-1 2-15 16,2 2-15-16,2 4-14 0,3 1-17 16,3 2-10-16,2 1-96 0,2-1-10 15,4 1-99-15,1 1-198 0</inkml:trace>
  <inkml:trace contextRef="#ctx0" brushRef="#br0" timeOffset="164222.2582">12460 5281 678 0,'-4'7'173'0,"1"2"5"16,-4 0-97-16,3 2-22 0,-3 0-10 16,3 2-12-16,0 0-12 0,3 2-8 15,2 0-5-15,3 0-4 0,0 3-2 0,5 0-3 16,2-2-1-16,2 0-2 0,6-3 1 15,2-2-1-15,0-5 0 0,1-3 1 16,0-4 0-16,2-3 2 0,-1-6 2 16,-1-1 3-16,-3-4 2 0,-4 0 4 15,-1-4 2-15,-3 1 1 0,-8-2 1 16,-7 1-2-16,-7 1-2 0,-1 3-2 16,-3-1-4-16,-2 5-3 0,-4 2-6 15,0 7-12-15,-2 3-13 0,2 5-24 0,0 2-26 16,0 5-93-16,4 0-43 0,5-2-129 15,10 0-247-15</inkml:trace>
  <inkml:trace contextRef="#ctx0" brushRef="#br0" timeOffset="165021.0411">14098 4928 675 0,'-10'-7'179'0,"0"2"8"16,1 1-80-16,1-2-37 0,3 3-15 15,4 1-9-15,2 1-15 0,3-1-9 16,2 0-5-16,4 0-5 0,2 2-3 0,0-2 0 15,4 2-2-15,1 0-1 0,3 2-1 16,-1 1-1-16,1 1-2 0,2 1 0 16,0 0-1-16,-1 0-1 0,-2 1 1 15,0-1-1-15,-3 0 0 0,0-1 0 16,-4 1 0-16,-2 0 0 0,-2 0 1 16,-2 1-1-16,-2 0 0 0,-4 1 1 15,-2 0-1-15,-4 1 1 0,-4 2-1 16,-1 0 0-16,-5 4-1 0,-1 1 0 15,-5 0 0-15,-3 2-1 0,-1 0 1 0,-1 2 0 16,2 2 1-16,1-2 0 0,1 1 0 16,2 2 2-16,4-4 0 0,5-1 1 15,1-2 2-15,2-1 0 0,3-3 1 16,4-3 1-16,3 1 1 0,4-3 0 16,2-1-1-16,3 0 1 0,1-3-1 15,1-1-1-15,3-1 0 0,2-1-1 16,2 0-2-16,0 1 0 0,1-1-1 15,3-1-2-15,0 2-1 0,1-1-4 0,-4 1-10 16,0 0-13-16,-3 0-22 0,0-1-27 16,-2 2 150-16,-4-1-291 0,1-1-170 15,-1 0-438-15</inkml:trace>
  <inkml:trace contextRef="#ctx0" brushRef="#br0" timeOffset="165264.9915">14649 4762 750 0,'1'-1'177'16,"2"1"2"-16,0 1-108 0,5 1-39 15,0 1-11-15,3 1-3 0,3 1-10 0,0 0-21 16,5 0-18-16,0-3-15 0,0 1-13 16,-1-3-122-16,2-2-132 0,-3-1-299 15</inkml:trace>
  <inkml:trace contextRef="#ctx0" brushRef="#br0" timeOffset="165421.4793">15008 4641 799 0,'0'1'190'0,"-3"2"3"0,2 3-123 16,-1 4-21-16,-1 2-17 0,2 2-14 16,1 4-6-16,1 4-6 0,2 2-13 15,-1 1-22-15,3 1-29 0,-1-1-139 16,-1 5-153-16,1-2-377 0</inkml:trace>
  <inkml:trace contextRef="#ctx0" brushRef="#br0" timeOffset="165970.8979">13608 5555 627 0,'-11'0'151'0,"0"-1"6"15,2 0-97-15,3-1-11 0,0-1-4 16,3 1-9-16,6 0-4 0,2 2-4 16,6-1-3-16,2-2-4 0,8 2-3 15,5 0 4-15,10 0 5 0,7-1 0 16,10 0 0-16,6-2-3 0,5 1-1 15,5-1 0-15,10-2-3 0,2 0-5 0,3-3-3 16,2 1-3-16,0 0-3 0,4 0-1 16,2 0-2-16,-4 1-1 0,-2-2 0 15,-8 2-2-15,-3 0 0 0,-5 2 1 16,-9 0-1-16,-11 0 0 0,-7 0 0 16,-10 3-2-16,-7 0-2 0,-9 1-5 15,-7 1-9-15,-5 1-13 0,-10 1-17 16,-6-1-26-16,-7 1-139 0,-8 1-153 15,-8 0-365-15</inkml:trace>
  <inkml:trace contextRef="#ctx0" brushRef="#br0" timeOffset="167202.8755">13738 6354 770 0,'8'-2'199'16,"-2"0"9"-16,-2 0-110 0,1 0-16 0,-3 2-9 16,-1-1-17-16,-2 1-15 0,-1 0-11 15,-1 1-9-15,0-1-8 0,-1-1-11 16,0 2-15-16,1-2-16 0,0 0-20 16,2 0-32-16,2-1-20 0,2 1-127 15,2-1-152-15,1-4-331 0</inkml:trace>
  <inkml:trace contextRef="#ctx0" brushRef="#br0" timeOffset="167997.7275">14352 6172 737 0,'-3'0'191'15,"-1"0"6"-15,2 2-102 0,0-2-24 16,1 1-13-16,2-1-14 0,2 1-13 16,1-1-7-16,2 1-6 0,0-1-4 15,4 0-3-15,-1 0-3 0,2-1-4 16,2 1-3-16,-2-1-9 0,1 0-13 15,-1-1-18-15,0 1-30 0,-2 1-18 16,-1-1-128-16,-2 0-151 0,2 1-332 16</inkml:trace>
  <inkml:trace contextRef="#ctx0" brushRef="#br0" timeOffset="168566.9931">14583 6029 703 0,'-3'-2'176'0,"2"-2"3"16,0 1-95-16,1-1-31 0,2 0-9 15,2 1-7-15,3 5-10 0,1-5-5 16,1 1-3-16,1-1-1 0,2 2-4 0,3-1-3 16,1 2-2-16,0-3-3 0,1 4-1 15,3 2-2-15,3-2 0 0,0 0-2 16,-2 1 0-16,-1 0 0 0,-2-2 1 16,-1 1-1-16,-4 0 0 0,-4 1 0 15,-1 0 1-15,-5 1 1 0,-1-3 1 16,-4 3 0-16,0 3 0 0,-4 1 0 15,-2 1 0-15,-1 3-1 0,-4 1-1 16,0 6-2-16,-3-5 1 0,-1 2-1 0,-2-1 0 16,1 1 0-16,0-1 0 0,-1-2-1 15,3 1 1-15,3 0 0 0,2-1 0 16,2 0 1-16,3-1-1 0,3-2 0 16,1 0 0-16,2-4 0 0,2 0 0 15,-1-2 0-15,2-1 1 0,4-1-1 16,1 1 1-16,2-5 0 0,2 4 1 15,2-1 0-15,2 0 0 0,1 0 0 16,0-1 0-16,0 1 0 0,0 0-1 0,2-1 1 16,0 0-2-16,1-1 1 0,-3 2-1 15,0 0-2-15,0 0-5 0,-1 3-9 16,-1 1-12-16,-3-1-18 0,-2 2-20 16,-2 0-14-16,-1 0-128 0,-3-1-140 15,0-2-321-15</inkml:trace>
  <inkml:trace contextRef="#ctx0" brushRef="#br0" timeOffset="168777.9735">15040 5946 806 0,'-2'-1'192'0,"4"-2"4"16,0-1-99-16,1 3-57 0,3 0-18 15,1 0-6-15,2 1-6 0,2-1-4 16,2-1-2-16,-1 1-6 0,4-1-12 0,1-1-20 16,2 0-22-16,-1-2-13 0,2 1-130 15,-3-1-145-15,0-1-326 0</inkml:trace>
  <inkml:trace contextRef="#ctx0" brushRef="#br0" timeOffset="168933.088">15337 5730 810 0,'0'-5'204'0,"-1"2"4"16,1 0-118-16,0 3-22 0,1 4-14 0,0 2-17 16,1 3-13-16,-1 4-7 0,1 2-3 15,1 3-4-15,1 2-10 0,-2 2-19 16,2 3-32-16,-1 2 122 0,1 3-292 16,-3 0-188-16,3 5-497 0</inkml:trace>
  <inkml:trace contextRef="#ctx0" brushRef="#br0" timeOffset="215915.2119">8093 6161 400 0,'-4'-8'110'0,"1"-2"7"0,-1-2-46 15,0-1-11-15,2-2-7 0,-2-1-8 0,2 1-3 16,-1-7-1-16,1 2-1 0,1 3-2 16,-2 2-2-16,2 3 2 0,0 2-1 15,0 1-4-15,1 9-5 0,0 0-6 16,2 6-1-16,-1 4-2 0,0 3-4 15,-1 7-4-15,0 2-2 0,-1 3-1 16,-1 2-1-16,-2 0-3 0,2 3-4 16,-2-3-12-16,-1 1-20 0,3-1-18 15,0 0-17-15,2-2-119 0,2 0-138 16,1-7-309-16</inkml:trace>
  <inkml:trace contextRef="#ctx0" brushRef="#br0" timeOffset="216273.9047">8534 6106 515 0,'6'-19'141'0,"-1"0"8"16,-2 3-29-16,-1 2-61 0,0 3-6 16,0 3-3-16,-1 2-4 0,0 7-4 15,-1 2-4-15,0 2-5 0,-1 8-5 0,-3 3-4 16,-2 6-5-16,-3 3-2 0,-2 4-3 16,-2 5-4-16,-3 6 0 0,-2 0-3 15,-4 4-2-15,0 1-2 0,-2 2-1 16,0-1-1-16,-2-1-2 0,2-5-3 15,0-3-7-15,4-5-8 0,4-5-17 16,5-5-14-16,2-5-18 0,4-4-73 16,4-5-53-16,3-6-117 0,3-3-239 15</inkml:trace>
  <inkml:trace contextRef="#ctx0" brushRef="#br0" timeOffset="216689.5088">8497 6551 684 0,'-3'-4'163'0,"0"-1"2"16,3-1-99-16,4-1-27 0,1-1-8 15,1 0-11-15,1 2-5 0,2 1-3 16,-1 1-1-16,0 3-1 0,-1 0-1 16,0 2-1-16,0 1 0 0,-1 2-1 15,-1 0 0-15,1 1-1 0,-1 0 0 0,-4 2 0 16,0 3 1-16,-3 1 0 0,-1 3 0 16,-3 2-1-16,-1 3 0 0,-2-1-2 15,-1 2 0-15,-1-2-1 0,3 0 0 16,-2-2-1-16,3-1 0 0,-1-3 0 15,5-2 0-15,0-1 0 0,2-2-1 16,2-4 0-16,0 0 0 0,3 0-1 16,0-2 1-16,1 0 0 0,2-1 0 15,3-1 0-15,-3-2-3 0,4 1-7 16,3-2-13-16,0 1-19 0,3 0-15 0,2 1-135 16,-1-1-145-16,8 5-343 0</inkml:trace>
  <inkml:trace contextRef="#ctx0" brushRef="#br0" timeOffset="223775.9063">13544 6111 582 0,'-1'-26'141'0,"1"-1"5"16,0 2-76-16,1 1-29 0,-1 7-7 16,0 5-5-16,0 5-5 0,0 5-3 15,0 9-1-15,-1 5-2 0,-2 6-3 16,0 7-4-16,-4 3-2 0,0 4-2 0,-3 5-2 15,-1-3-5-15,-1 1-9 0,2 1-11 16,2-3-12-16,2-2-12 0,3-3-86 16,4-7-38-16,4-2-107 0,6-9-219 15</inkml:trace>
  <inkml:trace contextRef="#ctx0" brushRef="#br0" timeOffset="224031.0212">13900 6046 715 0,'-6'6'168'0,"-4"2"4"0,1 3-114 16,-4 2-14-16,0 6-9 0,0 3-6 15,-3 2-7-15,-4 4-4 0,0 3-4 16,0 3-3-16,-2-1-3 0,1 0-2 15,1 0-2-15,3 0-2 0,2-3-5 0,4-4-9 16,1-6-14-16,4-1-14 0,4-6-14 16,2-4 46-16,2-7-179 0,2-4-135 15,5-8-331-15</inkml:trace>
  <inkml:trace contextRef="#ctx0" brushRef="#br0" timeOffset="224597.6657">13769 6476 691 0,'-1'-4'163'0,"1"-3"4"16,4 0-106-16,1-4-15 0,5-1-8 15,-2-1-7-15,3 1-7 0,1 0-4 16,2 0-4-16,-2 3-5 0,2 2-3 15,-1 0-2-15,2 4 0 0,2 0 0 0,-2 3 1 16,-1 0 0-16,0 3 1 0,-1 0 1 16,-2 4 1-16,-2 2 0 0,-6 2 0 15,1 4-2-15,-3 3 0 0,-4 3-1 16,-5 3-2-16,-4 0-1 0,-4 1-2 16,-2 2 0-16,-5-2-1 0,-3 0-1 15,-1-2 1-15,1-1 0 0,0-2 0 16,4 1 0-16,3-4 1 0,4-4 1 15,2-1 1-15,3-2 0 0,4-2-1 16,3-1 0-16,3-6 1 0,3 2-2 0,2-2 0 16,3 1 0-16,4-1-1 0,4-1 0 15,0 0 1-15,4 0-1 0,2 0-1 16,2 0 1-16,-2 0-1 0,3-1 0 16,-1 2 0-16,1-1 0 0,-2 0-1 15,-2 2-6-15,-3 0-13 0,0-1-33 16,-4 5 43-16,-4 1-194 0,1 2-163 15,-11 0-401-15</inkml:trace>
  <inkml:trace contextRef="#ctx0" brushRef="#br0" timeOffset="233706.7437">16154 5221 749 0,'-7'-13'195'0,"1"5"4"0,0-1-103 16,0 6-27-16,2 0-18 0,1 2-17 16,2 1-14-16,4 0-10 0,2-1-4 15,3 1-4-15,2-3-2 0,2 2-6 16,4 0-11-16,0 0-17 0,1 2-21 16,0 2-17-16,-2 2-71 0,0 0-61 15,-3 1-123-15,-3 3-245 0</inkml:trace>
  <inkml:trace contextRef="#ctx0" brushRef="#br0" timeOffset="233872.2099">16190 5341 721 0,'-3'0'176'15,"1"1"1"-15,-1-1-104 0,2 1-31 0,1 0-15 16,3 1-10-16,0 0-10 0,5 0-6 15,-1 0-13-15,5 1-21 0,4-1 137 16,4 0-281-16,2-4-161 0,1 0-446 16</inkml:trace>
  <inkml:trace contextRef="#ctx0" brushRef="#br0" timeOffset="235227.7225">17753 4758 454 0,'0'-10'135'16,"-1"-4"6"-16,2 3 0 0,0-2-83 15,1-1-13-15,2 0-5 0,1 0-4 16,1 1-4-16,4 3-2 0,-1-2-1 16,2-1-4-16,0 2-3 0,1 2-3 15,3 0-5-15,-1 3-2 0,3 1-5 16,3 4-1-16,0 2-3 0,0 4-1 15,2 2 0-15,-1 2-1 0,-2 1 0 0,-3 1-1 16,-2 1 1-16,-1 0-1 0,-5 4 0 16,-2-4-1-16,-2 4 1 0,-3-1 0 15,-5 1-1-15,-3 0 1 0,-1 2 0 16,-7 1-1-16,-6 0 1 0,-3-2 0 16,-1 3-1-16,-2-2 1 0,1-1 0 15,-2-1 0-15,5-2 1 0,1-3-1 16,1 0 1-16,4-1-1 0,2 1 1 15,0-3 1-15,4-2 1 0,3 0-1 16,2 2 1-16,6-1 0 0,0-2 0 0,3 0 0 16,1-1-1-16,6 2 0 0,1-1 0 15,2-2-1-15,3 1 1 0,1-3 0 16,1 0-1-16,2-1 1 0,0-2-1 16,0 2-1-16,-4-5 1 0,1 4 0 15,-1 1-3-15,-3 0-5 0,-1 1-15 16,-2 0-17-16,-2-1-14 0,-1 6 80 0,-5-2-211 15,-2 0-144-15,-2 4-354 0</inkml:trace>
  <inkml:trace contextRef="#ctx0" brushRef="#br0" timeOffset="235803.6887">17150 5240 225 0,'-6'3'84'0,"-1"-1"11"0,-2 3 3 0,-1-3-25 15,0 0-5-15,1 0-4 0,-1 1-5 16,-1 0-7-16,0 0-5 0,-1-1-3 16,-1 2-3-16,-1 1-4 0,0-2-1 15,-1 2-2-15,2-1-1 0,0-2-3 16,2 1-1-16,1-2-2 0,2 2 0 16,1-3-1-16,3 0-2 0,1-2-2 15,1 2-5-15,2 0-3 0,2 0-4 16,4-1-3-16,1 1-3 0,4-1-2 15,4-2 0-15,3 1 2 0,4 0 2 16,4-2 2-16,3 1 1 0,4 0 2 0,7 2 0 16,4-1 2-16,7 0 0 0,9 1-2 15,6-2 0-15,5 2-2 0,7 0-1 16,2-2-1-16,7 0-2 0,3 0-2 16,-1-1-1-16,2-2-1 0,0 1 0 15,-1-1-1-15,1 0 1 0,-2 3-1 16,-5-5 0-16,-6 2 0 0,-3 0 0 15,-8 0 0-15,-7 2-1 0,-10 2 1 0,-9-1-1 16,-8 3-2-16,-10 3-2 0,-6 0-3 16,-7 1-3-16,-8-2-4 0,-3 1-9 15,-7-1-11-15,-3 0-14 0,-5-1-17 16,-5 1-136-16,-5-1-145 0,0 2-350 16</inkml:trace>
  <inkml:trace contextRef="#ctx0" brushRef="#br0" timeOffset="237253.1397">16897 5864 505 0,'6'-31'133'0,"0"3"6"16,-1 3-39-16,1 1-53 0,0-1-10 15,3 3-5-15,-2 4-3 0,0 3-3 16,1 2-3-16,-2 3-1 0,0 4-1 15,0 3-1-15,0 3-1 0,-1 4-1 16,-3 6 0-16,3 2-1 0,-1 5-1 0,-3 5 1 16,0 7-2-16,-1 1 0 0,-1 3-1 15,1 2-2-15,-2-1-2 0,1 3-2 16,-1-6-1-16,2-2-2 0,2-2-1 16,-2-5-1-16,0-4-1 0,1-5 0 15,-2-2 0-15,1-3-1 0,0-3 0 16,0-2-2-16,0-1-4 0,0-1-9 15,-2-2-17-15,4-2-21 0,-1 1 22 16,0-4-162-16,3-4-144 0,1-1-342 16</inkml:trace>
  <inkml:trace contextRef="#ctx0" brushRef="#br0" timeOffset="237625.3061">17407 5848 571 0,'-7'-5'165'0,"2"1"9"16,0 1-15-16,2 1-95 0,3 1-11 15,1-1-8-15,2 2-8 0,4-2-7 16,1 2-7-16,3-1-4 0,4 0-1 16,2 0-4-16,3 1-3 0,0 0-3 15,2-1-2-15,-1 1-2 0,0 0-1 16,-1 0-2-16,-3 0-2 0,-2 2-5 15,-2-2-10-15,-2 2-18 0,-1 1-21 16,-4-3-14-16,0 2-132 0,-2 0-145 0,1-1-330 16</inkml:trace>
  <inkml:trace contextRef="#ctx0" brushRef="#br0" timeOffset="238517.8209">17922 5821 460 0,'-5'-5'123'0,"-2"0"6"0,0-2-52 15,0-1-19-15,1 1-9 0,0-3-5 0,0 2-4 16,1-2-2-16,1-1-2 0,2-1-2 16,2-1-3-16,2 0-3 0,3-1-3 15,1 1-3-15,4-1-2 0,2 2-1 16,0 1-3-16,4 1-1 0,0 2-2 16,3 2-1-16,-1 1-2 0,2 2-2 15,-1 2 0-15,0 2-2 0,-2 3 0 16,0 0 0-16,-2 3-1 0,-1 2-1 15,-3 0 1-15,0 6-1 0,-2 1-1 16,0 0 0-16,-5 2 1 0,1 6-1 0,-3-1 0 16,-2 3 1-16,-2-1-1 0,-4 2 1 15,-2 4-1-15,-3-1 0 0,-3 0-1 16,-3-1-1-16,-5-2 0 0,-4-1 0 16,-2-2 0-16,-1-3-1 0,-3-2 0 15,1-6 1-15,4-1-1 0,3-3 0 16,3-3 1-16,4-2 0 0,3-4 1 15,6-3 1-15,3 0-1 0,1-4 0 16,5-1 0-16,3-2 0 0,5-1-1 16,0-1 0-16,5 1 0 0,1 0-1 0,1 3 0 15,-1 2 1-15,3 3-1 0,-1 1 1 16,0 5-1-16,1 1 0 0,-2 3 1 16,0 0 0-16,-2 1-1 0,-1 0 1 15,-1 2-1-15,-2-1 0 0,-1-1 1 16,-1-1-2-16,-2 0 0 0,1-1-4 15,-4-1-9-15,2-1-9 0,-2-1-17 16,-2 1-17-16,0-2-11 0,1 1-9 0,0 0-120 16,0-3-126-16,3 3-285 0</inkml:trace>
  <inkml:trace contextRef="#ctx0" brushRef="#br0" timeOffset="239169.9938">18330 5760 659 0,'-6'-4'168'16,"1"0"7"-16,2 1-99 0,2-1-12 15,2 0-8-15,3 1-10 0,1-4-10 16,3 0-8-16,0 2-7 0,2 0-5 16,2 2-3-16,0-1-4 0,3 3-3 15,-1 2-3-15,4 1-1 0,1 1-1 0,1 0 0 16,-2 2-1-16,1 0 1 0,-2-1-1 16,1 1 0-16,-3-1 0 0,-3 2 1 15,-2-3-1-15,-3 2 0 0,-1 1 0 16,-2 2 0-16,-8 0 0 0,1 3 0 15,-6 2 0-15,-7 1-1 0,-1 1 0 16,-3 2-2-16,-3 1 0 0,1 1-2 16,-2 0 0-16,3 1-1 0,4 1 0 15,-1-2 1-15,4 1 1 0,-1 0 1 0,4-2 0 16,1-1 1-16,2-2 2 0,2-2-1 16,3 0 1-16,1-4 0 0,5 0 0 15,1-3 0-15,2-1 0 0,3-3 0 16,-1 1 1-16,2-2 0 0,1 0 0 15,1-2-1-15,1 0 1 0,1-2 0 16,5 2-1-16,-2-2-1 0,1 0-3 16,1 1-9-16,0-1-14 0,-3 2-15 15,0 0-12-15,-4 1-11 0,-1 1-91 16,-3 0-30-16,-2-1-106 0,0 1-206 0</inkml:trace>
  <inkml:trace contextRef="#ctx0" brushRef="#br0" timeOffset="239422.7736">18678 5658 639 0,'1'-3'171'0,"3"1"4"0,-1 0-20 16,2-1-116-16,2 1-17 0,3 0-8 15,2 1-4-15,1 0-20 0,0 1-18 0,2 1-17 16,1-1-131-16,-3 1-138 0,2 2-337 16</inkml:trace>
  <inkml:trace contextRef="#ctx0" brushRef="#br0" timeOffset="239600.0556">19029 5490 767 0,'-2'5'173'0,"-2"2"3"0,2 4-130 16,-2 5-18-16,1 1-7 0,0 4-7 15,0 0-9-15,1 2-16 0,1 3-20 16,-1 1-15-16,1-1-130 0,0-2-139 15,-1 1-335-15</inkml:trace>
  <inkml:trace contextRef="#ctx0" brushRef="#br0" timeOffset="241157.0987">19846 5107 382 0,'-10'-2'117'0,"-2"0"8"0,2 2-33 16,-1 0-12-16,-1-1-10 0,1 3-9 15,0-2-3-15,1 3-1 0,2-1-1 0,0-1-2 16,2-1-5-16,4 3-7 0,2-4-5 16,3 1-5-16,4-2-5 0,2 1-4 15,4 0-2-15,1 0-1 0,5-2 1 16,-1 1-3-16,-1-2-3 0,3 0-3 15,-1 2-3-15,2 0-2 0,0 0-3 16,-3 2-2-16,0 0-3 0,0 3-9 16,-1-1-15-16,-1 2-28 0,-3 0-25 15,0 0-135-15,-3 3-159 0,-1-2-366 16</inkml:trace>
  <inkml:trace contextRef="#ctx0" brushRef="#br0" timeOffset="241643.9502">20833 4770 533 0,'2'1'130'16,"-2"-1"6"-16,1 0-74 0,1 0-15 15,0-4-4-15,0 1 0 0,1-5-2 16,-1-1-1-16,3-2-1 0,-1-4-2 16,-1-1-3-16,0 1-2 0,0-2-3 15,0 0-4-15,-2 0-3 0,0 2-3 16,-1 2-2-16,0 0-2 0,0 5-1 16,0 2-4-16,-1 2-1 0,1 8-2 15,-1 3-2-15,0 5-1 0,-2 4-1 0,1 5-2 16,-1 5 1-16,1 1-2 15,-1 3 1-15,2 0-3 0,1 0-5 16,1 0-9-16,3-2-17 0,1 0-16 0,0-1-15 16,1-4-15-16,1-1-119 0,1-2-131 15,-1-3-293-15</inkml:trace>
  <inkml:trace contextRef="#ctx0" brushRef="#br0" timeOffset="241842.0946">21143 4994 806 0,'-2'-4'199'0,"-2"1"1"15,1-2-120-15,0 1-21 0,1 0-18 16,-1 2-14-16,0 0-12 0,0-1-7 16,2-1-3-16,-2 2-6 0,2 1-10 0,-1-3-13 15,3 2-23-15,0-1-23 0,2-1 76 16,-1 2-212-16,4-2-152 0,3-3-370 15</inkml:trace>
  <inkml:trace contextRef="#ctx0" brushRef="#br0" timeOffset="242216.4731">21641 4596 721 0,'-10'-12'181'0,"1"1"3"0,-4 1-87 16,-4 4-48-16,-4 3-14 0,-5 3-8 15,-2 6-7-15,1 3-6 0,-1 4-3 16,1 5-1-16,4 2-2 0,3 5-1 16,4 2-2-16,6 2-1 0,3 2-3 0,5-2 0 15,3 1-1-15,6-2 0 0,3-2-1 16,2-2 0-16,5-4-1 0,3-4 1 15,1-2-1-15,1-5 0 0,0-3 1 16,2-5-1-16,-2-4 2 0,0-2-1 16,-4-5 1-16,-3-1 0 0,-3-3 0 15,-5 1 1-15,-3-2 0 0,-4 3 1 16,-7-4 0-16,-2 3 0 0,-5 1 1 16,-3 8-1-16,-5 0-2 0,-3 6-7 0,-2 1-13 15,3 5-19-15,2 3-20 0,5 3-10 16,3-4-128-16,7-1-139 0,7-1-311 15</inkml:trace>
  <inkml:trace contextRef="#ctx0" brushRef="#br0" timeOffset="244484.7704">22675 4636 535 0,'-5'-5'151'0,"-1"1"8"0,2-3-28 15,1 1-65-15,2 0-14 0,2 0-7 16,2 0-9-16,3 0-6 0,1 0-5 16,3 1-5-16,1 0-5 0,4 1-2 15,1 1-3-15,3 0-1 0,2 1-2 16,2 0-1-16,1 1 0 0,3 0-1 0,-3 1 0 15,-1 0-1-15,-2 1 0 0,0 0-1 16,-4 2 0-16,-1 1-1 0,-2 0 0 16,-3 1 0-16,-3 1-1 0,-4 2 1 15,-4 0 0-15,-6 2 0 0,-4 1-1 16,-3 1 1-16,-5 2-1 0,-2 2 0 16,-4 0-1-16,-4 1 0 0,0 1 1 15,1 2-1-15,-1 2 0 0,1 0 0 16,4-2 0-16,1-2 0 0,4 0 0 0,6-2 0 15,2-4 0-15,3-2 0 0,3-2 1 16,3-3-1-16,5-2 1 0,2 0 0 16,2-2 1-16,5-2 0 0,0-1 0 15,4 0 0-15,4-2 0 0,0 1 0 16,0 0 0-16,1 1-1 0,1-1 0 16,-2 2 0-16,-3 1-1 0,-1 1 0 15,-1 2-2-15,-2-2-6 0,-2 1-10 0,-2 1-17 16,0 2-16-16,-3-2-15 0,0 2 105 15,0-1-234-15,-4-2-142 0,0-2-368 16</inkml:trace>
  <inkml:trace contextRef="#ctx0" brushRef="#br0" timeOffset="244716.4836">23234 4506 781 0,'3'-8'175'0,"0"1"3"0,2 0-131 16,4 3-20-16,2-1-8 0,4 2-5 16,1 1-6-16,2 2-7 0,3 1-18 15,3 0-19-15,0 2-13 0,0 0-114 0,-1-3-17 16,1 2-114-16,0-4-216 0</inkml:trace>
  <inkml:trace contextRef="#ctx0" brushRef="#br0" timeOffset="244880.2376">23691 4361 762 0,'-1'0'180'0,"-4"0"3"0,1 5-117 15,0 2-21-15,0 5-12 0,0 4-11 0,1 5-7 16,-2 2-5-16,2 4-3 0,-1 1-9 15,2 3-15-15,-2-2-19 0,-1 1-20 16,2-1-105-16,-2 1-28 0,-1-3-124 16,-2-1-235-16</inkml:trace>
  <inkml:trace contextRef="#ctx0" brushRef="#br0" timeOffset="245378.0399">22093 5238 441 0,'-15'1'121'0,"0"0"5"15,-1-1-16-15,3 0-65 0,-1 1-7 16,3-1-1-16,4 2 0 0,2-2-5 16,4 0-2-16,5-3-3 0,3 2 0 15,6-1 0-15,7-1-1 0,6-2 0 0,6-2 4 16,6-2 3-16,8-1 2 0,8-1-3 15,8-1-1-15,10 0-4 0,6 0-3 16,6-1-6-16,8 1-6 0,4 1-4 16,4 1-3-16,0-1-2 0,-1 0-1 15,-2 3-1-15,-4 0-1 0,-2 2 1 16,-2 3-1-16,-7-4 0 0,-9 6 0 16,-7 0 0-16,-7 1 0 0,-6 0 0 15,-13 2-1-15,-8 1-1 0,-7 1-4 16,-7-1-8-16,-5 0-8 0,-5-1-12 0,-7-1-14 15,-3-1-15-15,-6 0 106 0,-6-1-239 16,-4 1-145-16,0 1-386 0</inkml:trace>
  <inkml:trace contextRef="#ctx0" brushRef="#br0" timeOffset="246554.2561">22198 5842 211 0,'-2'-2'42'16,"0"4"-10"-16,-1-2-62 0,0-2-13 16,1 1-32-16,-1 1-61 0</inkml:trace>
  <inkml:trace contextRef="#ctx0" brushRef="#br0" timeOffset="246860.8831">22158 5845 263 0,'-2'2'88'0,"1"-1"8"0,0 0-12 16,0 0-16-16,1-1-8 0,0 1-7 15,0-2-7-15,0-1-6 0,0 1-6 16,1-4-5-16,0-3-4 0,-1 0-1 16,3-1-1-16,-2-1 0 0,0-1 1 15,0-1 0-15,1 0 2 0,-1 0 2 16,0-2 4-16,0-2-1 0,0 0 0 0,2 2 0 15,-2-1-1-15,3 3-2 0,-3 2-1 16,0 4-5-16,2 2-3 0,-2 4-3 16,0 4-3-16,-1 4-2 0,0 7-3 15,-1 2-2-15,0 4-3 0,-2 7 0 16,2 2 0-16,-1 1-2 0,0 1 0 16,1 1 0-16,-1 0-1 0,2 0-2 15,-2-4-6-15,1 0-7 0,0-5-15 16,0 0-17-16,0-6-17 0,1-2 83 0,0-5-213 15,0-2-143-15,6-4-359 0</inkml:trace>
  <inkml:trace contextRef="#ctx0" brushRef="#br0" timeOffset="247082.3923">22452 5872 777 0,'3'-5'185'0,"0"2"6"16,2-1-123-16,1-1-17 0,2 1-9 15,2 2-10-15,0-2-9 0,1 2-7 16,5 2-7-16,-4-3-5 0,3 2-9 16,-2 1-13-16,1 0-23 0,2 1-23 15,-2 1-26-15,-3-2-111 0,5 1-138 16,3 1-300-16</inkml:trace>
  <inkml:trace contextRef="#ctx0" brushRef="#br0" timeOffset="247692.7916">22997 5776 518 0,'-13'-4'137'0,"0"1"6"0,1 0-47 16,-1 0-42-16,2-2-5 0,2-1 0 15,1-1-3-15,1-2-2 0,2-2-2 16,3-1-3-16,-2-3-4 0,3 2-3 0,3-2-5 15,2-1-5-15,3 2-3 0,5-2-4 16,3 1-4-16,5 0-2 0,1 1-3 16,3 1-2-16,4 5-2 0,-3 0 1 15,-1 3-1-15,-2 4-1 0,-2 2 0 16,-3 4 0-16,-2 4 0 0,-3-1 1 16,-1 5-1-16,-2 1 0 0,0 5 1 15,-3 0 0-15,-2 2 0 0,-1 3 1 16,-5-1 0-16,0 4 0 0,-4 1 0 15,-3-1 0-15,-2 1-1 0,-3 0 0 0,-7-2-1 16,-3 3 0-16,-3 0 0 0,-4-4-1 16,-1 0 1-16,0-3-1 0,-1-3 1 15,6 0-1-15,1-7 0 0,4-2 0 16,6-4 1-16,3-2-1 0,2-3 0 16,5-2 1-16,3-2-1 0,3-1 0 15,5-2 1-15,4 0-1 0,3 1 0 16,1-2 0-16,3 1 1 0,1 2-1 15,3 0 0-15,-2 3 1 0,1 2 0 16,-1 2-1-16,0 1 1 0,2 2 0 0,0 0 0 16,-3 0-1-16,-1 1 1 0,-3-1-2 15,-1 2-4-15,-2-2-9 0,-2 0-13 16,-2-1-21-16,0 0-22 0,-1-1-14 16,0-3-123-16,-3 0-137 0,5 0-307 15</inkml:trace>
  <inkml:trace contextRef="#ctx0" brushRef="#br0" timeOffset="248279.7409">23406 5708 625 0,'-8'-5'156'0,"1"-1"10"0,0 1-87 16,2 2-18-16,0-1-5 0,4 0-6 16,0 1-6-16,3-1-7 0,2-1-6 15,4 0-6-15,2-1-4 0,4 1-4 16,4-1-4-16,4-1-2 0,4 0-4 15,1 1-2-15,2 3-1 0,2-1-3 0,-1 1 0 16,-2 2 0-16,-2 0-1 0,-3 1 1 16,-2 0-1-16,-2 0 0 0,-5 1 0 15,0 0 0-15,-3 1 0 0,-4 0 0 16,-1 2 0-16,-4 1 1 0,-4 1-1 16,-4 2 1-16,-1 5-1 0,-4 1 1 15,-4 4-1-15,-2 0 1 0,-1 3-1 16,-3 2 0-16,-3 2 0 0,1-1 0 15,-1-1 0-15,2 2-1 0,0-2 1 16,1-1 0-16,2-2 0 0,5-1 0 16,0-3 0-16,4-1 0 0,2-3 0 0,3-1 1 15,1-2-1-15,2-2 0 0,2-2 0 16,1-3 0-16,1 2-1 0,5-3 1 16,0 1 0-16,3-4 0 0,1 0 0 15,3-1 0-15,4 0 0 0,0-1 0 16,0-1 0-16,1-1 0 0,-1 2 0 15,-1 1 1-15,-1-1-1 0,-1 2-1 16,-3-1-2-16,-1 3-7 0,-1 0-9 0,0 4-17 16,-3-3-19-16,-2 2-13 0,0 0 113 15,-3 2-244-15,0 0-146 0,1-1-379 16</inkml:trace>
  <inkml:trace contextRef="#ctx0" brushRef="#br0" timeOffset="248525.2234">23944 5588 648 0,'0'-6'165'0,"1"2"3"15,0 2-45-15,1-1-86 0,3 2-17 16,3 2-5-16,0 1-6 0,1 0-15 0,1-1-19 16,2 2-15-16,1-1 42 0,1 1-172 15,-2-2-137-15,3-2-331 0</inkml:trace>
  <inkml:trace contextRef="#ctx0" brushRef="#br0" timeOffset="248692.4978">24231 5425 666 0,'3'-5'175'0,"-3"2"5"16,-1 1-70-16,2 5-48 0,-1 3-15 16,0 4-10-16,0 0-9 0,1 5-7 15,-1 3-7-15,0 4-3 0,0 0-10 16,-1 1-20-16,-2 0-33 0,1 3-84 16,-3-2-59-16,4 5-136 0,-2-1-287 15</inkml:trace>
  <inkml:trace contextRef="#ctx0" brushRef="#br0" timeOffset="267848.8791">8129 9701 210 0,'2'-5'44'0,"-1"2"-11"16,2 0-45-16,0 2-34 0,4-3-35 15,-1 1-66-15</inkml:trace>
  <inkml:trace contextRef="#ctx0" brushRef="#br0" timeOffset="271037.1297">8206 9469 298 0,'-4'5'74'0,"-1"-2"1"16,4-2-44-16,0-1-14 0,2 4-6 15,1-6-7-15,0 2-4 0,-1-5-2 16,3 1-1-16,0 2 1 0,1-3 1 16,0 0 1-16,0 0 0 0,0-1 4 15,1 2 8-15,-1-3 8 0,-2-1 8 16,3 2 7-16,-4-3 8 0,-1-1 7 0,1 0 4 15,-2 1-3-15,0 0-2 0,-3 0-1 16,-3 0 0-16,2 2-2 0,1 2-2 16,-4 1-3-16,-1 2-2 0,-4 3-1 15,-2 4-3-15,-3 4-2 0,-1 7-2 16,-3 6-2-16,-1 6-3 0,2 4-2 16,3 2-5-16,-1 2-3 0,8 3-5 15,4-5-5-15,3-2-3 0,3-5-1 16,5-5-2-16,4-4-1 0,7-1 1 0,-2-9 0 15,4-2-1-15,-1-6 0 0,4-5 1 16,-1-5-1-16,0-5 1 0,0-4 0 16,-3-3 1-16,-1-4-1 0,0-1 1 15,-4-1-1-15,-2-1 1 0,-2-1-1 16,-2 3 1-16,-2 2-1 0,-2 2 0 16,0 4 1-16,-2 3-1 0,0 6 0 15,-2 4 0-15,2 4 0 0,2 0-1 16,-2 4-1-16,1 2 1 0,0 0-2 15,0 1 0-15,2 1-1 0,-1 0 0 0,-1 2 0 16,2-2-2-16,-1 0 1 0,0-1-1 16,0-2 2-16,-1 1-1 0,0 0 2 15,1-4 0-15,-1 0 1 0,-1 0 1 16,0-1 0-16,1-2 1 0,-1 1 0 16,0-1 3-16,0 3 3 0,0 0 1 15,0 1 1-15,0 3 1 0,-1 4 1 16,0 3-2-16,-2 3-1 0,1 2-2 0,-1 6-1 15,1 4-2-15,1 1-1 0,-1-1 0 16,2-2-2-16,3 1-5 0,1-2-11 16,2-1-18-16,3-4-20 0,4-3-12 15,1-4-20-15,2-6-112 0,1-4-128 16,-1-6-279-16</inkml:trace>
  <inkml:trace contextRef="#ctx0" brushRef="#br0" timeOffset="271303.9148">8486 8975 597 0,'0'5'143'16,"1"5"5"-16,3 4-73 0,2 6-39 15,2 6-10-15,0 4 0 0,2 3-1 16,0 5 1-16,-2 4 0 0,2 2 0 0,0 1 1 15,1 1 2-15,-1 3-2 0,-2 0-3 16,0 1-5-16,-5-1-5 0,-1-2-4 16,-4 0-4-16,-2-1-2 0,-3-1-5 15,1-5-8-15,0-2-14 0,0-3-20 16,1-2-14-16,0-6-132 0,0-3-140 16,0-9-333-16</inkml:trace>
  <inkml:trace contextRef="#ctx0" brushRef="#br0" timeOffset="272924.7106">9368 9368 567 0,'-10'-41'135'0,"2"3"3"0,-2 1-86 16,4 7-13-16,0 5-3 0,3 5-5 15,0 5-3-15,3 8-4 0,1 6-3 16,1 6-1-16,1 6-3 0,0 7-4 16,1 8-3-16,1 6-1 0,-1 8 0 15,-1 7 0-15,1 5 0 0,0 2 1 16,-1 4 3-16,1 1 2 0,-1-3 1 15,0 0 1-15,0-2 0 0,0-5-1 16,1-7-1-16,1-5-2 0,1-7-4 16,1-6-1-16,0-10-2 0,4-5-1 0,-4-7-1 15,1-4-1-15,0-9 0 0,2-5-1 16,-1-4 1-16,2-7-1 0,-3-6 0 16,4-1 0-16,-2 0-1 0,0 1 1 15,-1 6-1-15,0 2-1 0,-2 8 1 16,1 8 0-16,-3 6 0 0,-2 5 1 15,1 7 0-15,-3-1 0 0,-1 7 0 16,0 2 0-16,0 4 0 0,-1 0-1 0,1 1 0 16,1 2-1-16,2 1-5 15,-1-4-8-15,2-2-17 0,1-2-15 0,0-2-17 16,2-5-14-16,0-2-119 0,2-3-131 16,1-1-290-16</inkml:trace>
  <inkml:trace contextRef="#ctx0" brushRef="#br0" timeOffset="273108.9795">9809 9776 688 0,'0'0'176'0,"-1"3"4"0,0 0-83 16,-2 2-35-16,1 2-12 0,-2 5-12 16,3 1-12-16,0-1-6 0,-1 0-4 15,1 2-6-15,1-1-5 0,1 0-9 16,1-2-13-16,-1-1-20 0,3 1-21 15,-1-4-21-15,1-1-118 0,-2-4-138 16,0-3-305-16</inkml:trace>
  <inkml:trace contextRef="#ctx0" brushRef="#br0" timeOffset="273249.0655">9787 9504 596 0,'-5'-5'140'0,"0"2"0"15,2 1-80-15,1 4-44 0,2 1-18 16,3 2 16-16,-1 1-153 0,1 2-118 0,2 5-310 16</inkml:trace>
  <inkml:trace contextRef="#ctx0" brushRef="#br0" timeOffset="273800.955">10108 9422 583 0,'-2'-6'160'0,"-1"2"1"15,-1 6-25-15,4 2-88 0,0 6-13 0,3 5-4 16,-1 3-7-16,0 6-2 0,-1 4 0 16,-1 6 0-16,-3-1-3 0,1 1-3 15,-1 4-3-15,1 0 0 0,0-1-1 16,2-3-1-16,2-1-1 0,2-3 0 15,3-4-1-15,3-6 0 0,0-2-4 16,1-4-1-16,3-4-2 0,1-5 0 16,1-3-4-16,1-5-5 0,-1-3-9 15,2-3-15-15,-2-4-12 0,0-2-16 0,-2-2-13 16,-4 0-65-16,-3-2-52 0,-3 0-110 16,-3-2-224-16</inkml:trace>
  <inkml:trace contextRef="#ctx0" brushRef="#br0" timeOffset="273968.9056">10103 9401 821 0,'-6'-1'190'0,"0"0"1"16,5 0-129-16,3-2-24 0,7 2-16 16,1-3-13-16,5 1-9 0,4-1-8 15,4-1-14-15,3 1-22 0,1 1-15 16,-2 1-132-16,0 2-144 0,-2 2-338 15</inkml:trace>
  <inkml:trace contextRef="#ctx0" brushRef="#br0" timeOffset="274384.0724">10446 9594 645 0,'5'2'146'0,"-6"-2"3"0,2 2-100 16,-5-2-19-16,8 4-3 0,-2 2-3 15,3 0-2-15,-2 3 3 0,2 1 1 16,-2 0 0-16,6 3-1 0,-5-2-2 15,-2 0-1-15,1-1-2 0,1 1-3 16,0-2-3-16,0-2-1 0,1-2-1 16,1-4 0-16,1-3 1 0,3-3 3 15,0-4 1-15,1-6 2 0,-1-2 2 0,1-1 0 16,-2 1 0-16,2 2-3 0,-2 2-3 16,-3 0-3-16,2 6-2 0,-1 4-2 15,-1 5-2-15,-1 4-3 0,-4 2 0 16,2 5-1-16,-2 3-4 0,0 1-10 15,0 2-14-15,0-2-18 0,3 1-28 16,2-1-14-16,4-5-109 0,1-1-21 16,0-1-115-16,4-5-216 0</inkml:trace>
  <inkml:trace contextRef="#ctx0" brushRef="#br0" timeOffset="274834.0685">10679 9328 764 0,'-5'-4'181'16,"-1"-1"4"-16,7 3-118 0,5-2-16 15,4 2-10-15,3-1-11 0,3 1-8 16,2-2-2-16,1 3-2 0,1 0-3 16,1 2-3-16,-2 0-3 0,2 4-2 15,0 1-1-15,1 3-2 0,0 2 0 0,-2 2-1 16,-2 3 0-16,-2 4-1 0,-3 3 0 16,0 1-1-16,-5 7-1 0,-1 1 1 15,0 6-2-15,-3-1 0 0,-1 1 0 16,1 1-1-16,-3-1 0 0,0-4 0 15,-1-2 0-15,0-3-1 0,-1-2 2 16,-3-3-1-16,0-5 1 0,-2 0 1 16,-3-1 0-16,-1-1 1 0,-2-2 0 15,-3-2 1-15,-2-1 0 0,-2-2 0 0,1-1 0 16,1-5-1-16,0-2-5 0,3-2-9 16,3 0-12-16,4-4-21 0,6-1-20 15,2-1-19-15,4 0-121 0,2-4-138 16,5 1-307-16</inkml:trace>
  <inkml:trace contextRef="#ctx0" brushRef="#br0" timeOffset="275018.2218">11322 9646 830 0,'0'-3'186'0,"0"-1"0"0,2 0-130 15,1 1-29-15,1-1-15 0,0 0-13 16,4 3-15-16,3 0-14 0,-3 1-16 16,2 2-16-16,-2 1-124 0,-5 3-137 15,-2 1-309-15</inkml:trace>
  <inkml:trace contextRef="#ctx0" brushRef="#br0" timeOffset="275167.9171">11290 9856 673 0,'1'2'144'0,"2"1"0"0,0-1-124 15,4-2-21-15,2 0-20 0,4-1-121 0,1-2-118 16,3 0-296-16</inkml:trace>
  <inkml:trace contextRef="#ctx0" brushRef="#br0" timeOffset="276893.8623">11958 9438 568 0,'-19'-6'140'0,"-2"-3"6"0,4 2-83 16,0-3-7-16,1-1-3 0,5 0-7 15,3 3-4-15,3-1-3 0,5 0-4 16,2 3-5-16,6 0-6 0,5 1-5 16,3 0-4-16,2 0-3 0,2 1-2 15,4 1-2-15,3 1-1 0,4 0-1 0,-3 4 0 16,0-1-2-16,4 3 0 0,3 0-1 15,-1 1-1-15,0 1 0 0,0 2-1 16,2-1-1-16,-2 2 1 0,-4 1-1 16,-5 2 1-16,-5 0 0 0,-7 4-1 15,-5 2 1-15,-6 2 0 0,-5 0 0 16,-7-2 0-16,-4 5-1 0,-5 3 0 16,-6-2 0-16,-3 1 0 0,0-1 0 0,-6 2 0 15,2 5 0-15,0-4 0 0,2-2 0 16,1 5 1-16,2-4-1 0,0-1 1 15,8-1 1-15,-2-4 2 0,2-2 3 16,5-3 2-16,5-6 2 0,0-2 0 16,2-2-1-16,3-1 0 0,6-2-3 15,0-2-2-15,4-1-3 0,2 1-1 16,1-1 0-16,6 1-1 0,2 0 1 16,2-2 0-16,0 0-1 0,0 2 1 15,5 0-1-15,1 3 0 0,-2-2 1 16,-1 1-1-16,4 1 0 0,-1 1 0 0,2-1 0 15,-7 2-3-15,-2-2-5 0,-1 0-10 16,-2 1-13-16,-5 1-15 0,-4-2-18 16,-1-1-20-16,-3-2-118 0,-2-2-134 15,-1-4-305-15</inkml:trace>
  <inkml:trace contextRef="#ctx0" brushRef="#br0" timeOffset="277187.5659">12579 9238 708 0,'-1'0'163'0,"1"-1"3"0,0-1-111 16,3-1-22-16,3 1-10 0,3-2-8 15,-1 0-6-15,2 1-3 0,5 0-10 0,2 0-18 16,0 0-13-16,3 1-120 0,-1 1-14 16,0-1-114-16,-1 2-226 0</inkml:trace>
  <inkml:trace contextRef="#ctx0" brushRef="#br0" timeOffset="277350.7291">12928 9063 688 0,'-3'5'157'0,"0"1"1"16,-1 5-109-16,2 2-24 0,-1 4-6 15,2 2-6-15,-2 6-7 0,2-1-14 16,1 1-15-16,0 0-44 0,0 2-93 15,1 0-123-15,-2 2-290 0</inkml:trace>
  <inkml:trace contextRef="#ctx0" brushRef="#br0" timeOffset="278096.7965">13512 8797 590 0,'-16'-8'143'0,"4"4"-1"16,0 2-56-16,4 4-68 0,5 4-10 15,0 2-2-15,6 3-3 0,0 0-3 16,3 3 0-16,3 4 0 0,2 1 0 16,0 3 1-16,3 3 2 0,-2 0 2 15,-1 4 4-15,-4 0 3 0,-1 3 4 16,-4 0 4-16,-2-2 3 0,-5 5 1 16,-3-1 0-16,-2 0-2 0,1 0-1 15,-2 2-5-15,0 1-4 0,-2-1-3 0,5-1-4 16,2-1-3-16,2 2 0 0,3-2-2 15,2-3 0-15,3 0 1 0,2 0-1 16,0-2 0-16,3 1 0 0,0-1 0 16,0-1 1-16,-1-1-1 0,0-1 0 15,-1-1 0-15,1 0 0 0,-1 0 1 16,-2-2-1-16,0 2 0 0,-3 4 0 16,1-1 0-16,-2 3 1 0,-1 1-1 0,-3 1 0 15,0 2 0-15,-2-2 0 0,0 0 1 16,1 3-1-16,-1-4 0 0,0-3 0 15,-4 0 0-15,6 1 0 0,1-1 0 16,0 1 0-16,2-1 0 0,2-1 0 16,-1 2 0-16,9 0 0 0,-8 0 0 15,2-1 0-15,1-1 1 0,-2-1-1 16,4 0 0-16,-1-2 0 0,1-2 0 0,0-2 0 16,3 0-2-16,0-2-9 0,2 0-16 15,2-5-13-15,3-2 47 0,0-3-182 16,3-7-141-16,2-3-347 0</inkml:trace>
  <inkml:trace contextRef="#ctx0" brushRef="#br0" timeOffset="278669.8631">14382 8924 577 0,'1'-20'137'0,"3"3"5"16,1-3-86-16,3 3-19 0,3 0-5 15,3 2-4-15,0 4-5 0,2 0-2 0,1 3-3 16,1 4-1-16,-2-1-2 0,-1 3-2 15,1 3-1-15,-1 0-1 0,0 1-2 16,-2 5-2-16,1-3 0 0,-4 6-2 16,-1 1-1-16,-3-1-1 0,-2 5 0 15,-4 2 0-15,-4 1-1 0,-3 1 1 16,-3 4 0-16,-2 3-1 0,-4-2 1 16,-2 2 2-16,-3 1 2 0,0-3 3 15,-2 1 3-15,1-4 3 0,1-3 2 0,4-1 0 16,3-2-1-16,5-3-4 0,2-1-2 15,6-2-4-15,5-2-3 0,4-1-3 16,3 0-2-16,4-2-2 0,4 0-5 16,1-2-6-16,4 1-12 0,0-3-9 15,-1 0-15-15,2-2-11 0,-3 2-31 16,-2 0-91-16,-3 3-116 0,0 2-261 16</inkml:trace>
  <inkml:trace contextRef="#ctx0" brushRef="#br0" timeOffset="279146.3425">13985 9605 515 0,'-25'3'129'0,"1"1"5"15,2-2-74-15,0 2-12 0,3-1 0 16,6-1-5-16,3 0-11 0,7 0-5 0,4-2-4 15,9 1-1-15,5-2-2 0,6 1-1 16,9 0 0-16,5-2 5 0,6-1 2 16,6-1 3-16,11 0 0 0,4 0-3 15,11-1-3-15,4-2-3 0,6 0-3 16,8 1-2-16,1-4-6 0,6 3-4 16,0-3-1-16,-3-1-2 0,2 1 0 15,-3 0-1-15,-3-2 0 0,-3 5 0 0,-11-3-1 16,-7 3 0-16,-6 3-2 0,-9-2-6 15,-11 2-8-15,-10 2-12 0,-9 4-11 16,-12 1-13-16,-7 2-10 0,-9-2-16 16,-9 5-111-16,-12 0-119 0,-14 1-282 15</inkml:trace>
  <inkml:trace contextRef="#ctx0" brushRef="#br0" timeOffset="279481.1855">14088 10109 726 0,'-5'-5'180'0,"-1"2"5"0,1 3-113 16,0 3-12-16,0 6-6 0,1 4-10 15,0 5-12-15,-1 5-7 0,-1 4-5 16,1 3-5-16,-2 5-4 0,4 0-3 16,-1 3-3-16,3 0-1 0,1-5-3 15,1 0-5-15,3-2-8 0,1-7-11 0,1-3-19 16,1-6-22-16,3-6-18 0,1-3-124 15,0-6-140-15,3-9-316 0</inkml:trace>
  <inkml:trace contextRef="#ctx0" brushRef="#br0" timeOffset="279695.8748">14336 10302 746 0,'2'-3'184'0,"-2"3"6"0,1-1-98 16,1 0-34-16,2-1-12 0,0 1-12 16,2-1-9-16,2 1-6 0,1-3-7 15,2 3-5-15,1-1-7 0,3 1-12 16,0-1-17-16,2 1-24 0,-1-2-19 16,1 2-130-16,-1-3-150 0,3 2-340 15</inkml:trace>
  <inkml:trace contextRef="#ctx0" brushRef="#br0" timeOffset="280412.0138">14817 10177 519 0,'-8'-2'140'0,"-3"-1"8"16,3-2-40-16,-2 0-50 0,3-1-9 15,0-2-5-15,4-1-5 0,4-1-4 0,4-1-2 16,2 0-4-16,4-3-4 0,3 1-3 15,0 1-1-15,5 3-2 0,-2 0-3 16,3 2-3-16,0 2-2 0,1 3-2 16,1 2 0-16,-1 5-2 0,-3 1 1 15,1 2 0-15,-3 7-1 0,-4 2 0 16,-1 4 1-16,-2 4-1 0,-3 0 1 16,-4 5-1-16,-2-2 0 0,-2 2 0 15,-4 1 0-15,-5 0-1 0,-4 1-2 16,-6-7 0-16,-1 3-2 0,-5 2 0 0,-1-4-1 15,-2-4 0-15,2-3 0 0,0-3 0 16,6-1 0-16,0-7 1 0,4-5-1 16,2-9 1-16,2 0 0 0,4-4-1 15,4-4 0-15,3-3 0 0,5 0-1 16,4 0 0-16,4 5 0 0,4-5 0 16,1 2 0-16,4 6 0 0,-2 1 0 15,-1 2 0-15,0 3 1 0,-1 4-1 0,-1 2 0 16,2 3 0-16,-2 0 0 0,0 1 0 15,1 4 1-15,-6-2-1 0,2 3-2 16,-2-1-4-16,0 0-7 0,0-1-12 16,-2 0-16-16,0-4-21 0,6 0-11 15,-5-3-21-15,2-5-110 0,-2 0-128 16,3-4-285-16</inkml:trace>
  <inkml:trace contextRef="#ctx0" brushRef="#br0" timeOffset="281198.0074">15216 10123 573 0,'-9'-5'156'16,"6"0"3"-16,0 1-26 0,2 2-95 0,2-2-8 15,4 3-4-15,4 0-7 0,2-1-5 16,2 1 1-16,3 0 0 0,1 1 0 16,3 1-1-16,0 0-3 0,0-1-2 15,1 2-1-15,1-1-2 0,2 3 0 16,-2-2-1-16,1-1 0 0,-1 2 1 16,-3-1 0-16,0-1 0 0,-6 1 1 15,-3-1-1-15,-4 0 1 0,-2 2 1 16,-3 0 1-16,-5 2 0 0,-2 0 0 15,-3 2-1-15,-4 2 1 0,-3 2-3 0,-3 1-2 16,-3 0-2-16,-2 3 0 0,1 0-1 16,0 1 0-16,2 0-1 0,1-2 1 15,3 4 0-15,3-4 0 0,1 1 1 16,2-2 0-16,3 0 0 0,0-1 1 16,4-2-1-16,0-2 1 0,3-2-1 15,2 1 0-15,3-3 0 0,0 0-1 16,4-1 0-16,2-1-1 0,-1-1 1 15,4 0-1-15,0-2 1 0,3 0-1 16,1 0 1-16,2-2-1 0,3 3 0 0,-3-3 1 16,1-1-1-16,-1 2-1 0,-1-1-2 15,-3 1-5-15,1 2-7 0,-6-4-5 16,0 4-15-16,0 1-13 0,-5-2-13 16,1 3-18-16,-1-2-112 0,-2 0-127 15,1-2-294-15</inkml:trace>
  <inkml:trace contextRef="#ctx0" brushRef="#br0" timeOffset="281393.9408">15723 10047 720 0,'4'0'158'0,"-2"0"1"0,3 0-119 15,1 1-25-15,2-2-8 0,0 0-9 16,3 1-14-16,0-3-11 0,1 2-11 16,2-2 5-16,-2 0-126 0,0-1-115 15,2 0-275-15</inkml:trace>
  <inkml:trace contextRef="#ctx0" brushRef="#br0" timeOffset="281527.8777">15940 9965 686 0,'4'0'168'16,"-3"3"7"-16,0 2-100 0,-1 3-21 15,1 1-13-15,0 2-9 0,2 3-8 0,-1 1-8 16,1-2-8-16,2 2-8 0,-2-2-14 16,2 1-17-16,-1-2-20 0,0 2-114 15,-6-3-19-15,4 2-118 0,-2-2-229 16</inkml:trace>
  <inkml:trace contextRef="#ctx0" brushRef="#br0" timeOffset="282478.6147">16099 8781 534 0,'4'-15'138'16,"3"-3"7"-16,3 1-38 0,2 0-64 15,5-1-7-15,3 2-2 0,2 2-3 16,1 7-3-16,1 5 0 0,-2 3 0 16,-2 7 2-16,-1 9 0 0,-4 6-1 15,-3 5-1-15,-5 6-1 0,-3 8-4 16,-5 3-6-16,-3 4-4 0,-3 2-6 15,-3 3-2-15,-1-1-1 0,-2-3-2 16,2-2-1-16,2 0 0 0,0-3 0 0,4 2-1 16,4-3-1-16,2 0 1 0,3-1-2 15,1 0 1-15,1-2-1 0,2 0 0 16,1-5-1-16,-2 1 1 0,1-1 0 16,-1-3 1-16,0 1-1 0,0-2 1 15,-3 1 0-15,0 0 1 0,0 1 0 16,-1 2 0-16,4 3 0 0,-4-3 0 0,1 2 0 15,1-1 0-15,-1 3 0 0,2-4 0 16,0 2 0-16,0-3 0 0,2 3 0 16,5-2-1-16,-1-1 1 0,5-2 0 15,0-3-1-15,2-3 1 0,-1 0 0 16,-1-5-1-16,-3-2-2 0,-3 0-1 16,-5-1-1-16,-4 1-1 0,-2 1-2 15,-5-2-3-15,-3 2-5 0,-3 0-11 16,-3-2-16-16,-2 1-14 0,-1-3-129 0,-4-2-139 15,-1 2-330-15</inkml:trace>
  <inkml:trace contextRef="#ctx0" brushRef="#br0" timeOffset="283032.732">16656 9306 672 0,'3'-4'179'0,"-1"2"7"16,1 2-69-16,2 0-50 0,1 1-15 15,5-1-10-15,1 1-11 0,3-1-9 0,1 0-8 16,2 0-5-16,2-2-5 0,-1-2-13 16,1-1-19-16,2-2-26 0,4 1-21 15,-2-2-126-15,-1 1-146 0,2 1-333 16</inkml:trace>
  <inkml:trace contextRef="#ctx0" brushRef="#br0" timeOffset="283545.3523">17423 9305 689 0,'-7'-24'167'0,"-3"1"4"15,2-3-100-15,-1 1-31 0,2-2-10 0,1-4-10 16,2 2-8-16,1 2-6 16,2 3-1-16,1 5 1 0,0 4 1 0,1 3 0 15,1 8 0-15,0 4 1 0,1 5-1 16,0 4-1-16,2 4-2 0,1 4-1 16,2 6-1-16,-2 2 0 0,-1 3-1 15,1 3 0-15,0-3-1 0,-1 1 1 16,-2 1-1-16,0-3 0 0,-1 0 0 15,0-2 0-15,-2-1 0 0,-2-4-1 16,0 1-1-16,-2-5 0 0,-1-2 0 0,-1-3 0 16,-2-4 0-16,-1 0 1 0,-1-2 3 15,2-1 2-15,-2-2 4 0,1 1 5 16,-1-3 3-16,3 2 3 0,0-2 2 16,2 0 1-16,0 0-2 0,1 0-3 15,3 2-4-15,2-4-4 0,2 4-3 16,2 0-2-16,0-1-1 0,3 0-1 15,4-1-1-15,1 0 1 0,1 2 0 16,2-5-1-16,3 2 1 0,-1-1-2 0,2 0 1 16,-2 0-3-16,-1-1-7 0,-1 0-14 15,-1-1-18-15,-1 0-22 0,-1 0-21 16,-4-1-123-16,1 1-144 0,1 0-317 16</inkml:trace>
  <inkml:trace contextRef="#ctx0" brushRef="#br0" timeOffset="283747.8779">17790 9438 706 0,'2'4'185'0,"-2"-4"9"16,0 0-98-16,-1 1-26 0,2-1-6 16,-2 0-9-16,1 0-13 0,1-1-9 15,-1 2-8-15,0-1-3 0,0 1-5 16,0-1-4-16,1 0-7 0,-2 0-13 15,1-1-16-15,-1 0-19 0,1-2-31 16,0 0-15-16,2 0-131 0,-1-1-152 0,3 0-333 16</inkml:trace>
  <inkml:trace contextRef="#ctx0" brushRef="#br0" timeOffset="284127.3944">18278 9096 704 0,'-6'-7'166'0,"-6"-2"2"16,-2 4-106-16,1 5-28 0,-4 4-8 16,0 3-6-16,-2 5-5 0,2 3-3 15,1 3-1-15,2 4 0 0,-1 2-1 16,5 1-2-16,3 3-2 0,2 1-2 15,4 2-1-15,2-1-3 0,2 0 1 16,5-1-1-16,0-1 0 0,3-4 0 0,2-6-1 16,1-2 1-16,2-4 0 0,1-4-1 15,1-6 1-15,-2-3 0 0,-2-4-1 16,0-2 1-16,-3-3-1 0,-4-4 1 16,-3 1 1-16,-3-1 0 0,-2 1-1 15,-4 1 1-15,-4 2 1 0,-2 2-1 16,-3 4-3-16,-2 4-8 0,-3 2-13 15,-2 5-15-15,3 4-10 0,1 3-15 16,1 2-118-16,2 1-126 0,6-1-283 0</inkml:trace>
  <inkml:trace contextRef="#ctx0" brushRef="#br0" timeOffset="285560.0124">19171 8827 624 0,'-10'-4'156'15,"1"0"9"-15,1 1-90 0,1-3-16 16,3 2-7-16,2 0-5 0,-2 1-9 15,7-2-7-15,3 1-9 0,4 0-5 16,3-1-4-16,5 1-3 0,4-1-1 0,8 1-1 16,0-1-1-16,0 1-1 0,2 0-1 15,3 2 0-15,1 2-1 0,-3 3 0 16,-1-1-2-16,-5 2 0 0,-3 1-1 16,-3 3 1-16,-10 1-1 0,-5 3 1 15,-6-1 0-15,-7 4 0 0,-4 4-1 16,-8 2 1-16,-4 3 0 0,-4 3-1 15,-6 2 0-15,-4 0-1 0,-4 3 0 16,-2 1 1-16,0 0-1 0,2-1 0 16,0-1 0-16,3-1 0 0,4 0 0 15,4-6 1-15,4-3 0 0,8-2 0 0,1-5 1 16,6-3-1-16,6-2 1 0,5-3 0 16,4-1-1-16,4-1 1 0,3-2-1 15,4 0 0-15,1 1 0 0,2-2 0 16,1 0-1-16,1 1 1 0,3 0 0 15,-1-1-1-15,0 2 1 0,1-3-1 16,-2 1 0-16,0 0 1 0,-2 2-2 16,-2-1-2-16,-2 2-5 0,-3-1-9 15,-1 2-10-15,-2 0-13 0,-2 0-16 0,1 0-7 16,-4 0-11-16,1 1-5 0,0-1-104 16,-1-1-111-16,0-2-260 0</inkml:trace>
  <inkml:trace contextRef="#ctx0" brushRef="#br0" timeOffset="285811.2144">19763 8674 794 0,'-1'-5'179'0,"1"1"1"16,1-1-123-16,4 2-29 0,1 0-13 15,4 1-6-15,2 3-4 0,1 0-4 16,1 0-16-16,1 2-17 0,2 0-16 0,1 1 29 16,-1 0-164-16,0-3-137 0,1 0-330 15</inkml:trace>
  <inkml:trace contextRef="#ctx0" brushRef="#br0" timeOffset="285973.9656">20163 8513 742 0,'-1'-1'179'0,"-1"2"1"16,-2 3-108-16,2 3-27 0,-2 4-14 16,0 2-10-16,2 4-10 0,-2 1-8 15,1 2-14-15,0-1-19 0,1 1-22 16,0-2-133-16,2 3-144 0,4-3-347 15</inkml:trace>
  <inkml:trace contextRef="#ctx0" brushRef="#br0" timeOffset="287921.6065">20735 8102 633 0,'-2'-13'152'15,"-7"5"5"-15,-3 3-100 0,-2 6-12 16,-7 3-7-16,-4 4-6 0,-7 5-8 16,1 4-5-16,-4 2-4 0,1 5-3 15,3 3-2-15,3 3-3 0,9 2-1 0,10 5-1 16,4 1-2-16,9 1 0 0,7 3-2 16,5-3 0-16,3 0-1 0,3-1 0 15,-1-2 1-15,1-3-1 0,-2 0 0 16,-4-3 0-16,-3 1 1 0,-3-2-1 15,-3 4 1-15,-3 0-1 0,-5 2 1 16,-5 0 1-16,-3 1 1 0,-1 3 0 16,-3 1 2-16,-3-3 0 0,0 2-1 15,1-2 1-15,1-5-2 0,1 2 0 16,5-1-2-16,2-1 0 0,4 1 0 16,4 0-1-16,3 2 0 0,3 0 0 0,1-2 1 15,2-1-1-15,0-1 0 0,0-3 0 16,0-2 0-16,-3-2 0 0,0 1 0 15,-3-2 0-15,-4-1 1 0,-1 1-1 16,-5-2 1-16,-1 1 0 0,-4 1-1 16,-1 1 1-16,0-2-1 0,0 0 1 15,0 1-1-15,1 1 0 0,3 0 0 16,3-1 0-16,2 0 0 0,2 3 0 16,1-1 0-16,1-1 0 0,2 2 0 0,1-2 0 15,-1 1 0-15,0-1 0 0,1 0 0 16,0-2 0-16,1 0 0 0,-1-2 0 15,0 0 0-15,0-2 0 0,-1 4 0 16,1-2 0-16,-2 1-1 0,3-2 0 16,2 0-4-16,3-1-11 0,1-1-12 15,4-2-20-15,2-3 45 0,2-1-178 16,1-3-139-16,2-3-342 0</inkml:trace>
  <inkml:trace contextRef="#ctx0" brushRef="#br0" timeOffset="288986.8994">21548 8522 636 0,'-18'-15'158'0,"0"-2"11"16,1 2-93-16,2 2-12 0,4-1-5 0,1 3-3 15,6 1-8-15,1 2-9 0,6 2-9 16,1 1-8-16,3-2-7 0,5 3-4 15,4 1-3-15,3 2-2 0,2-1-2 16,2 0-1-16,2 4-1 0,4 0 0 16,-3 1-1-16,0 0-1 0,-2 3 1 15,-2 1-1-15,-1 0 1 0,-2 1-1 16,-4 2 0-16,-4 1 0 0,-4 2 0 16,-5-1 0-16,-4 2 1 0,-6 4-1 15,-4 1 1-15,-5 2 0 0,-4 2-1 0,-2 3 0 16,-3 0 0-16,-2 2 0 0,-3-1 0 15,1-1 0-15,-1-2 0 0,3-1 1 16,2-2 0-16,4-2-1 0,6-5 2 16,5-1-1-16,6-4 0 0,5-1 0 15,5-2 1-15,5-4-1 0,2 1 0 16,5-3 0-16,3-2 0 0,1 1 0 16,2 0 0-16,0 0-1 0,1 0 0 15,-2 1-3-15,0 0-5 0,-2 0-11 0,-1 0-16 16,-1-2-20-16,-1 1-15 0,0 1 80 15,-2-1-212-15,0-2-143 0,0 1-356 16</inkml:trace>
  <inkml:trace contextRef="#ctx0" brushRef="#br0" timeOffset="289204.1891">22055 8294 779 0,'0'-4'173'0,"1"3"0"0,1 1-113 16,3 1-41-16,4 2-13 0,2-1-7 0,1-1-12 16,4 3-17-16,1-1-12 0,4-2-13 15,1-1-118-15,0-4-129 0,5-1-291 16</inkml:trace>
  <inkml:trace contextRef="#ctx0" brushRef="#br0" timeOffset="289346.7664">22585 8131 756 0,'-10'2'176'0,"1"7"1"16,-2-2-93-16,1 2-58 0,0 3-15 15,3 4-5-15,0 1-15 0,3 2-20 16,1 0-16-16,4 5-132 0,-1 0-140 15,2 1-341-15</inkml:trace>
  <inkml:trace contextRef="#ctx0" brushRef="#br0" timeOffset="289925.4938">21052 9295 550 0,'-37'10'132'0,"2"-3"7"0,4-1-82 16,2-1-10-16,5-4-3 0,7 0 2 15,5-1-2-15,4-2-5 0,3-2-5 16,4 1-7-16,4-2-6 0,3 0-4 16,6-1-4-16,10-2 0 0,10 0 2 15,8-3 4-15,12-4 2 0,10-2 1 16,12-2 0-16,13 0-1 0,7-2-4 16,9-2-4-16,6 2-4 0,7 3-3 0,3 2-2 15,6-2-2-15,-4 5-1 0,2 2-1 16,-2 2 1-16,-3 2-1 0,-7 2 0 15,-7 0 0-15,-10 4-2 0,-7 0-1 16,-11-2-3-16,-11 3-5 0,-10 3-7 16,-14-2-8-16,-8 0-6 0,-7 3-8 15,-12-2-5-15,-9 0-8 0,-8 0-7 16,-11-2-37-16,-8 3-76 0,-6-2-113 16,-8 4-257-16</inkml:trace>
  <inkml:trace contextRef="#ctx0" brushRef="#br0" timeOffset="290697.4745">21255 9830 520 0,'2'-22'136'0,"1"-1"7"0,-2-1-53 16,3 4-33-16,-2 1-2 0,1 2 1 15,-2 5-1-15,0 4-3 0,1 5-6 0,0 4-3 16,-2 4-5-16,1 6-5 0,-1 2-7 15,-1 7-7-15,-1 3-3 0,1 4-1 16,-1 3-5-16,1 1-2 0,-1 1-3 16,1-1-2-16,1 0-1 0,1-6-1 15,1-1-2-15,1-5-4 0,0-3-9 16,-1-6-9-16,2-2-17 0,-1-5-15 16,1-2-16-16,1-2-13 0,0-3-115 15,0-2-125-15,2-5-288 0</inkml:trace>
  <inkml:trace contextRef="#ctx0" brushRef="#br0" timeOffset="290918.8522">21505 9902 792 0,'-1'-1'193'0,"-2"0"4"16,2-2-119-16,2 3-20 0,4 0-12 15,0-1-12-15,1 1-9 0,3-1-7 16,0-2-4-16,4 1-4 0,0-2-7 16,-2-1-10-16,4 2-15 0,2-2-19 15,-1 0-25-15,1 0-23 0,0 0-122 16,0 3-144-16,2-3-321 0</inkml:trace>
  <inkml:trace contextRef="#ctx0" brushRef="#br0" timeOffset="291485.7534">21986 9788 616 0,'-11'-7'150'16,"0"0"10"-16,1-2-91 0,2-2-12 15,0-1-3-15,3 1-4 0,3-1-5 16,2-1-6-16,2 1-8 0,3 0-5 16,1 1-7-16,6 1-4 0,-1 0-4 15,2 0-3-15,0 2 0 0,3 2-3 16,0 1 0-16,0 2 0 0,0 3-1 0,0 4 1 15,-1 2 0-15,-2 1 0 0,0 2 1 16,-4 1 0-16,-1 3 0 0,-2 4 0 16,-1 1 0-16,-4 2 0 0,-1 4-1 15,-4 3-1-15,-2 1 1 0,-2 1 0 16,-5-2-1-16,-3 1 0 0,-6-2 0 16,-2 1 0-16,-2-1-2 0,-2-3 0 0,0-1-1 15,0-2 1-15,1-2 0 0,3-3 2 16,5-5 0-16,3-3 2 0,0-11 1 15,7 7-1-15,4-5-1 0,4 0 0 16,2-4-2-16,6 1-1 0,2-2-1 16,6 7-1-16,0-9 1 0,1 2-1 15,2 1 0-15,0 3 1 0,2 1-1 16,-2 2 0-16,0 3 0 0,-1 2 0 16,0 1 0-16,-2 2-1 0,-2-2-4 15,-1 1-7-15,-2 2-9 0,-1-2-16 16,-1-1-18-16,1 0-19 0,-1 0-16 0,2-2 43 15,0-1-158-15,1-3-129 0,2-3-301 16</inkml:trace>
  <inkml:trace contextRef="#ctx0" brushRef="#br0" timeOffset="292006.4838">22284 9689 740 0,'-5'0'175'0,"0"-2"2"0,3 0-118 16,3 2-16-16,5-1-7 0,2 2-5 15,6-1-7-15,3 2-2 0,5-1-2 0,4-1 0 16,3 1-1-16,3-2-4 0,2 1-3 15,1-1-3-15,-1-1-2 0,-1 1-1 16,0 0-2-16,-5 0-2 0,-2 1 0 16,-5 0-1-16,-5 0 1 0,-4 1-1 15,-2 1 0-15,-5 1 1 0,-4 2 0 16,-2 1 0-16,-3 3 1 0,-5 2 0 16,0 3 0-16,-6 2 0 0,-3 4-1 15,-3 2 0-15,-5 1-1 0,-1 0 0 16,-1 4-1-16,-1-1 1 0,0 2 0 0,5-2 1 15,1 0-1-15,5-3 0 0,5-2 0 16,2-3 1-16,4-2-1 0,2-5 0 16,2-1-1-16,3-3 1 0,1-3-1 15,2 0 1-15,3-3-1 0,1 0 0 16,2-1 1-16,4-1-1 0,2 0 0 16,2-1 1-16,3 0-1 0,1-1 1 15,2 1-1-15,0 1 0 0,-1-2 1 16,-1 1-1-16,-1 1-1 0,-3-2-3 0,-2 2-6 15,-3 1-12-15,-1 0-12 0,-3 2-16 16,-1-2-20-16,-3 2-19 0,0-1-117 16,-1 0-134-16,0 3-302 0</inkml:trace>
  <inkml:trace contextRef="#ctx0" brushRef="#br0" timeOffset="292237.0903">22923 9663 754 0,'0'-6'178'16,"0"1"5"-16,1 0-98 0,2 2-46 16,-1 2-13-16,3-2-6 0,0 3-4 15,0 0-4-15,2 1-10 0,2 1-13 16,0 0-19-16,3 0-24 0,-1 1 74 0,0-1-209 15,-1-2-151-15,1 2-370 0</inkml:trace>
  <inkml:trace contextRef="#ctx0" brushRef="#br0" timeOffset="292401.1408">23193 9518 809 0,'0'1'191'0,"-2"1"3"16,1 4-125-16,1 1-25 0,-1 2-13 0,2 5-11 15,-2-1-5-15,0 3-11 0,-2 0-9 16,2 1-13-16,1-1-25 0,0 0-23 16,-1 0-132-16,0 1-149 0,3-1-352 15</inkml:trace>
  <inkml:trace contextRef="#ctx0" brushRef="#br0" timeOffset="293652.8292">23507 7947 565 0,'-2'-14'122'15,"1"-2"3"-15,4 0-96 0,2 1-10 16,4 0-3-16,3 3 0 0,2-1 0 0,0 2 1 15,1 1 0-15,-1 2-1 0,-1 1-1 16,-1 2 0-16,-2 3-1 0,-3 1-2 16,0 1-1-16,-4 2-3 0,1 0 0 15,-3 2-2-15,0-1-1 0,-2 0 0 16,-1 2-1-16,0-1 0 0,-1-2-1 16,-2 2-2-16,1 0 0 0,-1-1 0 15,2-1-1-15,-1 0 0 0,0-1 0 16,2 0-1-16,-1-1 1 0,2 2 0 15,-1-2 0-15,2 0 0 0,-2-2 0 16,0 2 1-16,1-1 2 0,0-1 1 16,-1 1 3-16,2 1 2 0,-2-3 1 0,2 2 1 15,2 0 0-15,4-1 0 0,3 0-1 16,1-1 0-16,5 1 0 0,4 0 0 16,3 2-1-16,1 0 1 0,1 1 0 15,3 4-2-15,-3 6 0 0,-2 5 0 16,-3 3 3-16,-2 8 2 0,-3 3 2 15,-5 5 0-15,-9 1-1 0,-6 3-1 0,-6-2-1 16,-7 2-4-16,-4 0-2 0,-4-1-4 16,-2 1 0-16,2 0-1 0,5 1 0 15,2 0 0-15,7-1-1 0,4-1 0 16,4-1 0-16,5-3-1 0,5-2 0 16,4-3-1-16,3 0-1 0,0-4 0 15,2 1 0-15,-2 2 0 0,0 0 0 16,-3 2 1-16,-2 0 1 0,-3 5 1 15,-3 1 0-15,-2 5 0 0,-3-1 1 16,-3 2 0-16,-2 0 0 0,-1-1-1 0,3 0 1 16,0-2 0-16,0-2-1 0,5-2 0 15,2 3 0-15,2 0 0 0,3 1 0 16,3 2-1-16,0 3 0 0,2 0 0 16,0 2 0-16,1 2 0 0,0-1 1 15,-1-2-1-15,1 0 1 0,-3 0 0 16,2-1 0-16,-1 0 0 0,-2 0 0 15,-1 1 1-15,-5 2-1 0,-6 0-2 0,-4 0-3 16,-7 0-4-16,-4 0-8 0,-6-3-14 16,-2 4-20-16,-2 0 96 0,-5-2-232 15,-3-4-149-15,2 0-392 0</inkml:trace>
  <inkml:trace contextRef="#ctx0" brushRef="#br0" timeOffset="319090.3423">11273 11682 619 0,'-12'-4'166'0,"1"1"6"16,1 0-60-16,3 1-51 0,0-1-9 15,5 2-9-15,1-1-10 0,1 0-9 16,1 1-6-16,0 0-5 0,4-1-4 0,1-1-3 16,3 1-2-16,2-2-2 0,0 0 0 15,0-1-1-15,2 2 0 0,-2-2 0 16,0 1-2-16,0 1-5 0,0 0-8 16,3 2-14-16,-2 0-20 0,0 2-10 15,2 0-20-15,-3 2-112 0,-1 0-126 16,-2 2-283-16</inkml:trace>
  <inkml:trace contextRef="#ctx0" brushRef="#br0" timeOffset="319319.8502">11288 11786 589 0,'-2'0'136'0,"6"3"4"16,-4-1-91-16,3-2-16 0,-1 1-5 15,4-1-4-15,3 2-6 0,3-1-3 16,1-4-3-16,7 2-4 0,3 0-7 16,-1-2-15-16,8 3 27 0,-1-3-164 15,4 0-129-15,-1 2-340 0</inkml:trace>
  <inkml:trace contextRef="#ctx0" brushRef="#br0" timeOffset="335434.844">12119 11612 445 0,'-3'-2'116'15,"-1"-1"8"-15,2 1-53 0,-2-1-21 16,0-1-6-16,-2-1-5 0,1-3-3 16,-1 0-3-16,-1-5-2 0,2 2 0 15,0-3-3-15,1-1 0 0,2-2-1 0,1-1-3 16,2-4-1-16,4 3-1 0,-2-2-1 15,5 2-2-15,-1-1 0 0,2 3-1 16,-1 1-2-16,2 1-2 0,5 2-2 16,-1 3-4-16,1 0-1 0,1 3-2 15,1 1-1-15,3 3-1 0,2 2 0 16,-5 5-1-16,1 1 0 0,1 3 0 16,-1 5 1-16,2 0-1 0,-4 4 2 0,-2 4-1 15,-1 2 1-15,-2 3 0 0,-4 1 0 16,-3 1 0-16,-4 3 0 0,-4-2-1 15,-5 2-1-15,-4-2 1 0,-4 1-2 16,-8-2 1-16,1 1-1 0,-3-2 0 16,-5 1 0-16,3-2 0 0,0-2-1 15,4-3 1-15,6-2 0 0,1-6-1 16,3-2 1-16,8-4 0 0,0-2 1 16,2-5-1-16,1-1 0 0,3-1 0 15,2-3 0-15,1-1-1 0,2 0 1 0,2-1-1 16,0 3 0-16,0 0 0 0,1 3 0 15,-1 2 0-15,1 3 0 0,4-1 0 16,0 2 0-16,1 2 0 0,1 0 0 16,-2 0 0-16,2 0 0 0,-2 1 0 15,-4 0 0-15,1 2-4 0,3-1-15 16,1-1-21-16,3-1-19 0,2 0 25 16,1-6-164-16,2-4-147 0,4-3-340 15</inkml:trace>
  <inkml:trace contextRef="#ctx0" brushRef="#br0" timeOffset="338730.6263">13126 11595 498 0,'-7'0'124'0,"0"-2"5"0,0-2-72 16,1 0-15-16,1-1-6 0,2-2-5 15,-2-2-7-15,4-3-2 0,-1-1-2 16,4-3 1-16,1-4-1 0,3-1 1 16,4-1 1-16,4 2 0 0,0-1-2 15,4 2-1-15,1 2-2 0,3 4-1 16,1-1-3-16,-2 3-1 0,-2 3-2 16,0 0-1-16,2 2-2 0,-3 3 0 15,0 0 0-15,-2 3-1 0,2 5-1 16,-1 1 1-16,-2 3 0 0,-2-1 0 15,-1 4 0-15,-2 3 0 0,-1 2 0 0,-4 3-1 16,-3 4 0-16,-4 2-1 0,-4 2 0 16,-5 2-1-16,-4 2 0 0,-5-2-1 15,-3 1-1-15,0-3 1 0,-3 1-1 16,-2-2 0-16,-3-1 0 0,1-3 0 16,-1-2-1-16,0-2 1 0,2-2 0 15,1-4-1-15,5-2 1 0,3-2-1 0,5-3 1 16,4-4 0-16,3-3 1 0,2-4-1 15,4-1 0-15,2-2 0 0,4-4 0 16,1 1-1-16,3-1 0 0,5 1-1 16,-2-1 1-16,1 3 0 0,3 1-1 15,1 4 1-15,-1 4-1 0,1 3 1 16,-1 4 0-16,0 0 0 0,2 4 0 16,0 0 1-16,-2 2-1 0,0-2 0 15,-2 1 1-15,0-1-1 0,2 0-6 16,-1-3-17-16,2 1-22 0,3-4-29 15,2-4-114-15,2-3-140 0,4-6-323 16</inkml:trace>
  <inkml:trace contextRef="#ctx0" brushRef="#br0" timeOffset="339390.9275">13609 11087 458 0,'1'-1'133'0,"-1"1"4"0,0 0-7 16,0 0-80-16,0 1-10 0,-1 0-7 16,1 1-3-16,-1 3-4 0,1 1 1 15,-3 3 0-15,2 0 0 0,-1 2-2 16,0 1-1-16,0 0-1 0,-1 0-2 16,2-1-2-16,0-1-2 0,0-2-2 15,-2-2 0-15,2-1-2 0,1-2 0 16,0-2 1-16,0 1 0 0,-1-2 0 15,2-3 0-15,2 1-1 0,0-6-2 0,2 0-1 16,2-3-2-16,1-1-4 0,3-3-1 16,1 0-1-16,0 1 0 0,2 0 0 15,0 3-2-15,2 1 1 0,-1 3-1 16,0 2 0-16,0 4 1 0,-3 0-1 16,1 4 0-16,-3 1 0 0,0 1 0 15,-2 2 1-15,-1 3-1 0,-1-2 0 16,-3 4 0-16,1 1 0 0,-2-1-4 15,0 3-6-15,-1-2-12 0,0 2-18 16,0 2-22-16,3 2-24 0,-2-2-116 0,2-3-138 16,1 2-310-16</inkml:trace>
  <inkml:trace contextRef="#ctx0" brushRef="#br0" timeOffset="340021.8156">14095 11590 592 0,'0'-14'139'0,"-1"-6"6"16,2 2-91-16,-1-1-11 0,0 1-4 0,1 1-3 15,-1 3 1-15,2 4-2 0,-1 4-3 16,-1 4-6-16,0 4-2 0,0 7-3 16,0 3-5-16,-3 5-3 0,0 3-3 15,-1 6 0-15,-1 0 1 0,1 4-2 16,1-3 1-16,2 0-1 0,-1-1-1 16,6-1 0-16,0-4-2 0,4-3 0 15,1-2-1-15,2-5-1 0,1-3-2 16,3-5 1-16,1-4-1 0,2-4-1 15,1-3 1-15,1-6 0 0,2-2-1 16,-1-3 0-16,-1-3 0 0,-3-2-1 0,-1-4-2 16,-3-4-3-16,0-1-2 0,-5 0-2 15,1 1-1-15,-4 4 1 0,1 6 0 16,-4 6 1-16,1 5 2 0,-5 10 3 16,1 8 1-16,0 7 1 0,-1 2 0 15,-1 3 0-15,1 5 0 0,0 3 1 16,1-2 0-16,1 0 0 0,0 0 0 0,3-1 1 15,2-1-1-15,1-1 0 16,2-1-7-16,4-1-14 0,3-3-15 0,4-3-12 16,1-1-18-16,2-5-119 0,0-4-131 15,1-4-294-15</inkml:trace>
  <inkml:trace contextRef="#ctx0" brushRef="#br0" timeOffset="340339.376">14642 11429 570 0,'-5'1'137'16,"-2"1"5"-16,1 2-75 0,-1 3-26 15,1 2-6-15,0 2-3 0,-2 1-1 16,2 4 0-16,0 1-2 0,1 3-2 15,0 1-2-15,2 1-2 0,0 0-2 0,1 1-2 16,1-2-3-16,2 0-2 0,1-2-3 16,3 1-2-16,1-2-2 0,2-3-1 15,3-2-3-15,1 0-1 0,1-4 0 16,2-1-1-16,1-6-6 0,1-1-7 16,1-1-8-16,0-3-15 0,-4-2-13 15,3-3-5-15,-1 0-13 0,-1-3-6 16,-1-3-101-16,-6-2-109 0,-2-1-252 15</inkml:trace>
  <inkml:trace contextRef="#ctx0" brushRef="#br0" timeOffset="340507.153">14624 11370 674 0,'-6'-1'158'15,"0"-1"3"-15,2 1-108 0,4 0-21 16,3-2-7-16,3 1-6 0,3-2-8 0,4 1-8 15,4-2-9-15,5 1-15 0,5 0-10 16,1-1-8-16,1 1-124 0,1-3-126 16,0 3-297-16</inkml:trace>
  <inkml:trace contextRef="#ctx0" brushRef="#br0" timeOffset="340908.1331">14986 11485 561 0,'1'8'152'0,"0"5"7"16,0 1-25-16,2 4-85 0,-3-4-3 15,2 6-1-15,1-1-3 0,-1 0-5 0,2-2-3 16,0-1-3-16,0-1-7 0,3-3-5 16,-1-2-4-16,1-2-3 0,3-2-4 15,0-4-1-15,1-6-3 0,2-1 0 16,3-5-1-16,-1-5 0 0,1-2 0 16,2-2-2-16,2-2 1 0,-2 0-1 15,-3 1-1-15,-2 5 0 0,-1 4 0 16,2 6 0-16,-4 2 0 0,-4 4-1 15,-1 4 1-15,0 5 0 0,-2 1-1 0,1 4-1 16,-6-4-4-16,0 5-7 16,2 1-9-16,2 1-11 0,0-2-15 0,4 0-13 15,1-2-19-15,4-1-114 0,3-4-126 16,-2-2-294-16</inkml:trace>
  <inkml:trace contextRef="#ctx0" brushRef="#br0" timeOffset="341341.0678">15391 11302 607 0,'0'-5'158'0,"3"4"6"15,0-2-58-15,5 1-52 0,4 0-8 16,3 1-2-16,2-1-6 0,2 2-5 0,2-1-5 16,1 0-3-16,0-3-3 0,-2 4-4 15,-1-1-2-15,0 1-2 0,-4 0-1 16,-2 3-1-16,-2 1 0 0,-4 4-2 16,-1 3-1-16,-6 4-1 0,3-1-2 15,-3 6-1-15,0 3-1 0,0 5-1 16,-1 3-1-16,1 0 0 0,3-1-1 15,-4 6-1-15,1-3 1 0,0-1 0 16,1-3-1-16,1-2 1 0,-1 0-1 0,1-1 0 16,1-3 1-16,-1-1-1 0,1-2 0 15,-2-1 0-15,-1-2 0 0,-1-2 1 16,-3-3-1-16,-2 0 0 0,-3-1-2 16,-4 1-4-16,-2-1-9 0,-3 0-13 15,-4 1-22-15,-2 0-22 0,-1 2-55 16,-6-3-81-16,-2-5-132 0,-3 2-276 15</inkml:trace>
  <inkml:trace contextRef="#ctx0" brushRef="#br0" timeOffset="344960.9059">16066 11613 600 0,'-8'-4'146'16,"5"2"6"-16,1-1-88 0,-1 0-14 15,2 1-9-15,2-2-6 0,2 0-4 16,3 4-5-16,0-3-3 0,0-1-4 16,3-3-3-16,2-1-3 0,2 1-2 15,3 0-1-15,0-1-3 0,2 0-2 0,2 0-1 16,-1 4-4-16,0 0-7 0,-3 0-12 16,-2 3-20-16,1 2-16 0,-3 0-100 15,-2 2-25-15,-1-2-112 0,-2-1-213 16</inkml:trace>
  <inkml:trace contextRef="#ctx0" brushRef="#br0" timeOffset="345651.2191">16691 11414 589 0,'0'2'132'15,"0"0"4"-15,1 0-99 0,-1 0-11 16,0 0-3-16,1-1-1 0,-1 0 1 15,0 0 1-15,0-1 0 0,1 0 0 16,-1-2-2-16,0-2-1 0,2 1-2 16,-1-4-5-16,0 0-4 0,0-3-4 15,1 2-2-15,-1-3-1 0,0-2-1 0,0 0-1 16,-1-2 0-16,1 1 0 0,1-4 0 16,0 0-1-16,1 1 0 0,0 1 0 15,2 0 0-15,-1 1 0 0,1 3 0 16,-3 3 0-16,1 5 0 0,-1 0 0 15,-1 4 0-15,1 4 0 0,-1 0 1 16,0 5 0-16,1 3 1 0,1 3 1 16,-1 5 0-16,2 2 1 0,1 0 0 0,2 2 0 15,1 2 0-15,0 1-1 0,2 2 0 16,1-1 0-16,-1-1-2 0,-3 0 0 16,1-2 0-16,-4-2 0 0,-1-3 0 15,-2-4 0-15,-2-3 0 0,-2-2 0 16,0-2 1-16,-5-3-1 0,0-1 0 15,-2-2 0-15,-3-3 0 0,-1 0 0 16,-3-2 0-16,1-1 0 0,-1-1-1 16,0-1 2-16,2 0 1 0,3 2 4 15,1 1 2-15,5 1 2 0,1-2 1 0,2 3 0 16,3 0 0-16,1 1-2 0,4-1-3 16,3 0-1-16,2 0-2 0,3 2-1 15,3-2 0-15,0 1 0 0,5-1 0 16,-2 2-1-16,1 0-1 0,-1 1-1 15,0 0-1-15,-1-2-7 0,1 0-9 16,-3 0-13-16,-3 1-19 0,0 0-13 16,-3-1-20-16,0 2-105 0,-3 0-123 15,1 1-270-15</inkml:trace>
  <inkml:trace contextRef="#ctx0" brushRef="#br0" timeOffset="345867.0014">17193 11638 658 0,'1'-4'175'0,"-2"1"5"0,1-1-61 16,0 2-59-16,-1-1-14 0,1 2-11 16,0-2-10-16,1 2-8 0,-1 1-5 15,0-1-5-15,0 2-4 0,1-1-7 16,0 1-14-16,1 2-18 0,1-3-19 15,2 2-21-15,1 0-116 0,3-2-135 16,0 2-301-16</inkml:trace>
  <inkml:trace contextRef="#ctx0" brushRef="#br0" timeOffset="346385.5615">17744 11166 555 0,'-10'-1'142'16,"-3"-1"4"-16,-3 2-60 0,-4 3-38 0,-2 5-12 16,0 2-4-16,-2 2-3 0,-1 4 0 15,0 2-3-15,1 2-1 0,1 3-2 16,3 3-3-16,5 1-3 0,2 1-5 15,6 2-3-15,3 1-4 0,4 1 0 16,9-3-1-16,2 1-1 0,5-5 1 16,5-4-1-16,3-2 0 0,3-6 0 15,2-3 0-15,1-4-1 0,2-4 0 16,-3-2-1-16,-1 0 1 0,-2-4-1 0,-3-1 1 16,-6-4-1-16,-4-1 1 0,-6-2-1 15,-6 0 0-15,-6-4 0 0,-2 1 0 16,-9 4 0-16,-2 3-1 0,-3 4-1 15,-2 5-3-15,-1 3-11 0,2 4-13 16,4 7-17-16,4 0-24 0,3-1-114 16,7 5-135-16,4-1-304 0</inkml:trace>
  <inkml:trace contextRef="#ctx0" brushRef="#br0" timeOffset="350463.2324">18800 11295 445 0,'-4'-1'110'0,"0"-2"6"0,-1 0-62 15,1-2-11-15,2 0-5 0,2 2-4 16,-3-3-3-16,2 0-5 0,0-1-4 0,1-1-5 15,0 1-2-15,0 0-2 0,1 1-1 16,0 0-2-16,2 1 0 0,-1-2-2 16,3 3-1-16,-1-3 0 0,0 1-1 15,1 0 0-15,1 0 0 0,1-1 0 16,1 1 0-16,0 1 0 0,-1-1 1 16,0 1 1-16,-1 0-1 0,0 0 0 15,-1 1 0-15,1 1-2 0,-1-1-1 0,0 1 0 16,0 1-2-16,1 0 0 0,-1-1-1 15,0 1 0-15,1 2 0 0,0-3 0 16,0 2-1-16,1 0 1 0,0-1-1 16,-1 2 0-16,0 0 0 0,0 0 1 15,2 2-1-15,-2-1 0 0,1-1 0 16,-1 2 0-16,2 1 1 0,0 1-1 16,-2-2 0-16,0 2 1 0,2-1-1 15,-2 1 1-15,0 1-1 0,0 1 1 16,-2 0-1-16,1 1 1 0,0 1 0 15,0 0 0-15,-2 1 0 0,1 1 0 0,-2-2 1 16,1 5 0-16,-1-2 1 0,-2 0-1 16,-1 0 1-16,0 1 0 0,0 1 0 15,-3 2 0-15,-1 0 0 0,0 2 0 16,-2-1-1-16,-2 3 0 0,-3 2 0 16,-2 0 0-16,1 2 0 0,-3-1 0 15,-4 2 0-15,2 0-1 0,-2-1 0 16,1 0 0-16,-1-3 0 0,1-1 0 0,-1-5 0 15,3 0 0-15,1-4 1 0,0-3 0 16,1-2 0-16,2 0 1 0,1-4 0 16,1 0 0-16,1-2 1 0,2 0 0 15,2-3-1-15,3-2 0 0,0 0-1 16,4-1 0-16,2-2-1 0,2-1 0 16,3 0-1-16,2 1 0 0,0 0 0 15,2-1 0-15,-1 4-1 0,0 0 1 16,0 4 0-16,0 0 0 0,-1 5 0 0,1-1 1 15,-1 3 0-15,2 1 0 0,-1 0 1 16,1 2 0-16,1-1 0 0,-1 2 1 16,3-1-1-16,1 1 0 0,0-4 0 15,2 2 0-15,0-2-1 0,2 1 1 16,-2-1-1-16,-1-3 0 0,-1 1 0 16,-1-2-5-16,-2 0-10 0,1-2-19 15,-3-1-10-15,1-1-29 0,-3-4-104 16,2 2-127-16,2-7-281 0</inkml:trace>
  <inkml:trace contextRef="#ctx0" brushRef="#br0" timeOffset="352610.9352">19180 10879 453 0,'-1'-4'121'0,"-2"1"6"0,1 0-43 0,0 0-39 16,1 1-9-16,2-1-8 0,-2 1-5 15,2 1-7-15,-1-1-3 0,3 1-3 16,-3 0-3-16,0 0 0 0,0 1-2 16,0 0-1-16,0 1 0 0,0 0-1 15,1 3-1-15,-1 0 1 0,1 2 0 16,1 1 0-16,-1 3 1 0,0 0 0 15,0 2-1-15,1 1 0 0,-1 1-1 0,1 1 0 16,-1-2-1-16,2 1 1 16,-1-1-1-16,1-1 0 0,-2-2 0 0,1 2 1 15,0-3-1-15,-1-2 1 0,0-1-1 16,-1 0 1-16,1-2 0 0,-1 0-1 16,0-4 1-16,0 2 2 0,2-3 2 15,-2 1 2-15,0 0 3 0,-2 0 1 16,1-2 0-16,1 0 0 0,-2 0-1 15,0-2-1-15,1-1-4 0,-1-2 0 16,-1-2-2-16,2 0 0 0,0-5-1 0,1 1 0 16,0-3-1-16,1-1 0 15,2-1-1-15,-1 3 0 0,2-3-1 0,1 5 1 16,-1-1-1-16,3 3 0 0,0 3 0 16,0-1 0-16,2 2 0 0,1 0 0 15,-1-1 1-15,2 2-1 0,1 0 0 16,-1 1 1-16,1-1-1 0,-1 2 1 15,1 2-1-15,-1 1 1 0,-1-1 0 0,0 2 0 16,-2 3 0-16,0 0 0 0,-2 4 1 16,-1 1-1-16,-2 1 0 0,1 1 0 15,0-1 0-15,-2 4 0 0,1-2 1 16,-3 0-1-16,1 1-1 0,0 0 1 16,-1 0 0-16,0 1-1 0,1-1 1 15,0-2-1-15,-1 0-4 0,3-2-6 16,-2-1-10-16,0 1-8 0,1-3-10 0,1-3-17 15,0 1-113-15,2-5-117 16,-2-1-280-16</inkml:trace>
  <inkml:trace contextRef="#ctx0" brushRef="#br0" timeOffset="358304.0406">19604 10950 632 0,'0'-4'146'0,"-3"-2"4"0,2 2-104 16,2 0-11-16,2 2-3 0,-1 0-4 15,3-1-3-15,1 1-4 0,3 0-2 16,-1 0-3-16,1 1-3 0,1-2-3 16,-1 2-3-16,1 0-3 0,-1 1-2 15,1-1-7-15,-2 1-9 0,0 0-14 16,-1 1-9-16,1-1-17 0,-1 1-116 0,-1-3-124 16,1-2-289-16</inkml:trace>
  <inkml:trace contextRef="#ctx0" brushRef="#br0" timeOffset="358521.3466">19971 10738 667 0,'-5'-3'154'0,"0"0"2"16,2 3-107-16,-1 4-19 0,2 4-6 15,0 3-5-15,2 4-7 0,2 3-4 16,0 1-6-16,2 5-11 0,2 0-15 16,2 4-18-16,2 3-119 0,0-3-127 15,0 4-308-15</inkml:trace>
  <inkml:trace contextRef="#ctx0" brushRef="#br0" timeOffset="360022.5422">20341 11576 320 0,'0'4'101'15,"0"0"7"-15,-1 0-25 0,-3-1-13 16,0 1-9-16,1 0-9 0,-2-4-7 16,-1 0-3-16,0-1-1 0,0-2-2 15,1-3-2-15,-1-3-1 0,1-2-2 16,0-1-3-16,1-5-2 0,2-4-5 0,2-2-3 15,1-3-5-15,1 0-3 0,3 2-2 16,0 1-3-16,2 3-1 0,0 3-2 16,-3 5-1-16,1 4 0 0,0 5 0 15,-2 3 0-15,-1 3-1 0,1 5 1 16,-3 4 0-16,1 6 0 0,0 3 0 16,0 4 0-16,2 0-1 0,-1 2 0 15,2 0-1-15,2-2 0 0,1-4 0 16,1-4-1-16,1-3 0 0,5-3 0 0,1-4-1 15,1-4 1-15,2-4-1 0,2-3 1 16,2-3-1-16,-2-5 1 0,0-4-1 16,0-3 1-16,-3-4-1 0,-4-3 1 15,-1 0-1-15,-2 1 0 0,-1 3 0 16,-4 2 1-16,0 6-1 0,-3 5 0 16,1 4 0-16,-1 5 1 0,-2 4 0 15,-1 3 0-15,1 7 1 0,0 4-1 0,0 4 1 16,0 4-1-16,2 3 1 15,2 1-2-15,1-1-1 0,1-1-6 0,3-3-9 16,2-3-11-16,2-4-15 0,2-2-10 16,2-2-19-16,2-6-114 0,1-4-124 15,2-2-285-15</inkml:trace>
  <inkml:trace contextRef="#ctx0" brushRef="#br0" timeOffset="360305.0038">20989 11247 638 0,'-10'-1'150'0,"-1"-1"4"0,1 4-101 16,-1 5-12-16,4 6-2 0,-3 1-2 15,2 5-3-15,-1 3-4 0,3 1-2 0,1 5-3 16,3 2-5-16,-1 0-2 0,6 1-4 15,0-1-2-15,3-1-3 0,4-2-3 16,1-4-2-16,3-5-1 0,2-2-1 16,1-5-2-16,2-1-5 0,1-5-13 15,-2-3-12-15,2-2-18 0,-4-3-10 16,-3-5 4-16,0 1-134 0,-7-5-125 16,-3-3-289-16</inkml:trace>
  <inkml:trace contextRef="#ctx0" brushRef="#br0" timeOffset="360474.9815">20896 11223 622 0,'-6'-9'179'0,"2"2"6"15,2-3-18-15,3 0-102 0,3 2-17 16,4-2-13-16,7 1-12 0,3 1-8 16,8 0-7-16,6 3-5 0,5 1-14 15,3-3-20-15,2 4-22 0,-2-1-22 0,2 2-118 16,-7 2-142-16,-4 5-316 0</inkml:trace>
  <inkml:trace contextRef="#ctx0" brushRef="#br0" timeOffset="360855.3292">21299 11372 704 0,'-6'6'163'0,"0"2"5"16,0 1-112-16,3 4-18 0,3 1-6 15,3 4-1-15,1-1-4 0,3-1-3 16,0 0-4-16,2-2-1 0,0 0-4 16,1-3-3-16,1-5-1 0,3-2-2 15,0-2-3-15,2-4-2 0,1-5-2 0,2-4 0 16,0-5-1-16,1-1 0 0,0-5 0 15,-1 0 0-15,1 0-1 0,-1 0 1 16,-3 4-1-16,-2 2 0 0,-1 6 0 16,-3 3 0-16,-1 4 0 0,-3 4 0 15,-3 4 0-15,1 4 0 0,-1 2 0 16,-1 5 0-16,0 2 0 0,2 2 1 16,-1 1-1-16,0 1-2 0,3 0-5 15,0-1-11-15,3-3-10 0,0-1-18 16,2-2-12-16,2-3-16 0,1-3-117 0,-1-2-126 15,3-2-290-15</inkml:trace>
  <inkml:trace contextRef="#ctx0" brushRef="#br0" timeOffset="361035.8778">21883 11400 658 0,'-5'-3'168'15,"2"-1"3"-15,1 2-51 0,2-2-83 16,3 1-16-16,1 2-7 0,2-1-9 16,1 1-13-16,3-1-19 0,0 1-11 15,1 1 94-15,2 0-228 0,2 0-143 16,1 0-374-16</inkml:trace>
  <inkml:trace contextRef="#ctx0" brushRef="#br0" timeOffset="361251.0317">22284 11225 738 0,'-3'-2'178'16,"-2"1"4"-16,2 1-113 0,-1 2-20 16,0 5-10-16,2 2-7 0,-2 2-10 0,2 4-6 15,-1 2-4-15,3 1-2 0,0-1-3 16,3 0-6-16,-1 2-12 0,3 0-11 15,4 1-14-15,-1-3-19 0,3 2-17 16,0-2-122-16,2-1-136 0,0-7-304 16</inkml:trace>
  <inkml:trace contextRef="#ctx0" brushRef="#br0" timeOffset="361671.19">22356 11024 743 0,'-1'-9'168'0,"7"0"5"15,5 3-122-15,5-2-16 0,8 2-9 0,7 1-5 16,5 2-4-16,2 0-5 0,1 2-5 15,2 1-2-15,-1 4-1 0,-5 2 3 16,-3 0 1-16,-4 3 5 0,-3 3 1 16,-5 1 3-16,-2 1 1 0,-6 2-2 15,-5-2-1-15,-3 4-4 0,-7-1-2 16,-3 0-4-16,-1 2-1 0,0 2-2 16,-1-1-1-16,2 2-1 0,2-1 1 15,3 1-1-15,5 0 0 0,1 0 0 0,1-3 0 16,1 2 0-16,1-1 1 0,-1 0-1 15,0-2 0-15,-2-1 0 0,0-2 0 16,-2-2 0-16,-2-1 0 0,-1-2 0 16,-1-2 0-16,-8-2-3 0,-2 0-7 15,-6 2-9-15,-5-1-19 0,-5 1-24 16,-6-1-139-16,-10 1-153 0,-5 3-362 16</inkml:trace>
  <inkml:trace contextRef="#ctx0" brushRef="#br0" timeOffset="388310.2612">12482 12608 442 0,'-4'0'107'0,"-1"-1"3"0,2-2-65 16,-1 2-11-16,3-2-3 0,0 0-2 16,2-2-2-16,0-2-2 0,0 1 0 15,2-2 0-15,0 0 1 0,0 0 1 16,1 1 0-16,-2 2 1 0,0 3-1 15,0 4 1-15,-1 2 2 0,-2 7-3 16,-1 5-3-16,-2 7-3 0,-4 7-3 16,-2 6-3-16,-1 3-5 0,-2 6-4 15,-1 0-3-15,-2 3-1 0,3-2 0 0,0 0-1 16,0-7-1-16,3-3 1 0,2-4 0 16,2-8-1-16,3-6 1 0,2-5-1 15,4-6 0-15,1-6 1 0,3-7-1 16,4-4 1-16,0-7 0 0,2-8 0 15,1-7 0-15,-2-3-1 0,1-7 0 16,0-2 0-16,-2-6-1 0,2-3-1 0,2 1 0 16,1 0-1-16,0 3 0 0,0 3 0 15,-2 8 1-15,0 8 0 0,-7 9 2 16,-2 7 1-16,-1 9 0 0,-2 4 1 16,2 7 1-16,-2 3 1 0,2 7 1 15,1 3 0-15,0 3 2 0,1 4 0 16,0 3 0-16,0 0 0 0,0 4-1 15,2-2-1-15,1 2-1 0,4 0 0 16,0-1-2-16,2-1 0 0,1-1 0 16,1-2-1-16,-1-1 1 0,-4 0-3 0,-1-2-4 15,-5-2-10-15,0-3-12 0,-3-4-15 16,-1-3-9-16,-1-1-19 0,-1-4-6 16,0-1-103-16,-3-5-108 0,-3 2-248 15</inkml:trace>
  <inkml:trace contextRef="#ctx0" brushRef="#br0" timeOffset="388483.7671">12449 12951 681 0,'-6'-2'157'0,"2"-1"2"16,4 0-109-16,4 1-18 0,3 0-7 16,5 1-8-16,6 1-7 0,2 0-2 15,4-2-2-15,1 4-6 0,5-2-17 16,2 1-13-16,1 1-20 0,-3 0-114 15,-2 1-127-15,-2 0-301 0</inkml:trace>
  <inkml:trace contextRef="#ctx0" brushRef="#br0" timeOffset="388707.9922">12987 12891 610 0,'-5'-2'161'0,"0"0"6"16,1 1-65-16,3 1-46 0,-2 4-13 16,1 3-7-16,-2 1-9 0,2 3-8 15,2 2-6-15,0 3-4 0,-1 2-2 16,2 1-2-16,-1-2 0 0,4 1-6 16,-3-1-13-16,1-2-12 0,-1-1-16 15,2-3-15-15,-2-2-123 0,0-1-135 16,1-1-309-16</inkml:trace>
  <inkml:trace contextRef="#ctx0" brushRef="#br0" timeOffset="388940.4741">12947 12727 601 0,'-6'-14'141'0,"3"3"1"15,-1 3-81-15,3 2-36 0,-2 1-13 16,5 1-9-16,0 3-11 0,2 2-13 16,1 3 54-16,1 0-175 0,0 0-121 15,2 6-320-15</inkml:trace>
  <inkml:trace contextRef="#ctx0" brushRef="#br0" timeOffset="389265.8507">13256 12666 638 0,'-2'-4'149'0,"-2"2"3"15,4 0-106-15,-1 5-14 0,1 3-4 16,-1 4-3-16,1 4-5 0,1 6-1 16,0 3-2-16,0 5 0 0,2 2 0 15,-1 2-3-15,3 2-3 0,-1 3-3 16,-1-3-4-16,2 0 0 0,-2-1-2 15,0 1-1-15,1-5-5 0,-3-3-6 0,2-4-8 16,-2-3-12-16,0-3-10 16,0-2-18-16,-1-5-114 0,0-1-121 0,-1-5-285 15</inkml:trace>
  <inkml:trace contextRef="#ctx0" brushRef="#br0" timeOffset="389425.2812">13134 12974 465 0,'-7'-2'99'0,"3"-5"1"0,1 7-81 15,4-2-16-15,1 5-7 0,2-2-93 16,0 0-85-16,2 0-220 0</inkml:trace>
  <inkml:trace contextRef="#ctx0" brushRef="#br0" timeOffset="391858.9173">13271 12722 472 0,'-5'-9'129'15,"0"1"8"-15,-4-2-48 0,0 2-20 16,0-1-5-16,2 0-2 0,-1 3-4 16,2 0-4-16,1 2-7 0,4 4-9 15,2-1-6-15,5 4-7 0,2-1-7 0,4 1-6 16,2 0-3-16,1 1-2 0,5 0-1 16,1 1-1-16,0-3-2 0,0 0-1 15,-1 1-1-15,1-2 0 0,-1 0-1 16,-4 1 1-16,-2-2-1 0,-5 0 1 15,-2 0-1-15,-1 0 0 0,-6 1 1 16,-2 1-1-16,-5 1 1 0,-3 3-1 16,-4 2 0-16,-3 6-1 0,-4 2 0 0,-1 1 0 15,0 4 1-15,4 3-1 0,2 2 0 16,3 3 1-16,3 1-1 0,4 3 1 16,2 0 1-16,3-1-1 0,-1-2 0 15,4-1 0-15,1-4 1 0,4-5-1 16,0-4 1-16,6-4 0 0,3-1-1 15,5-5 1-15,2-2 0 0,3-4 0 16,3-3 0-16,1-4-1 0,-3-3 1 16,-1-3 0-16,-3-2-1 0,-4-1 1 15,-4-1-1-15,-3-1 0 0,-2 2-2 0,-4-1-1 16,-1 3-3-16,-2-1-2 0,-2 2-4 16,0 2-2-16,0-1-3 0,-1-1 0 15,2 1 0-15,-1 1 1 0,1 0 2 16,1 0 3-16,-1 0 3 0,1-1 3 15,-1 1 2-15,2-1 1 0,-2 3 4 16,1-1 4-16,-3 3 4 0,1 1 5 16,-2 1 4-16,1 5 1 0,-3 1 1 15,1 0 0-15,-1 7-2 0,1 3-3 0,-2 5-3 16,0 4-3-16,1 4 0 0,-1 4-2 16,0 1-2-16,2 2-1 0,0-2-2 15,0-2-4-15,4-1-11 0,-1-3-16 16,2-2-21-16,2-5-18 0,1-4 22 15,2-6-155-15,2-1-140 0,3-1-315 16</inkml:trace>
  <inkml:trace contextRef="#ctx0" brushRef="#br0" timeOffset="392341.0275">14065 12867 600 0,'0'-10'151'0,"-3"2"6"0,-2 1-77 15,-2 1-28-15,-2 1-7 0,-2 4-6 16,-6 3-6-16,-2 4-5 0,-4 3-4 15,0 4-4-15,-3 5-2 0,2 4-4 16,1 2-1-16,4 3-1 0,2-1-2 16,6 2-2-16,3-3-1 0,6-3-3 15,2-3 0-15,5-2-2 0,5-6-1 0,4-2-1 16,1-5-1-16,6-1 0 0,3-4 0 16,0-4-1-16,1-5 0 0,0-1-1 15,-3-6 2-15,0-2-1 0,-3-6 1 16,-3-1 1-16,-3 1-1 0,-1-1 1 15,-3 3 1-15,-2 4-1 0,-3 7 0 16,-2 2 1-16,0 4 1 0,-2 5-1 16,-3 6 0-16,0 2 0 0,0 4 0 0,2 3 0 15,-2 4-1-15,3 3 0 16,-1 0 0-16,4-1-1 0,2 0-4 0,1 0-6 16,1-6-13-16,4-3-10 0,3-3-14 15,3-1-11-15,3-5 25 0,1-3-149 16,3-5-124-16,1-2-302 0</inkml:trace>
  <inkml:trace contextRef="#ctx0" brushRef="#br0" timeOffset="392856.7635">14269 12756 738 0,'-10'-3'177'0,"2"0"0"16,3 2-109-16,4 3-31 0,6 2-13 15,3 1-7-15,3 1-9 0,3-1-6 16,5 1 1-16,3-1-1 0,4-1 0 16,2-3-1-16,-1 0 0 0,4 0 0 15,-2-1-1-15,-1-1 1 0,-2 0-1 16,-5 0 1-16,-5 0-1 0,-4-1 1 0,-3 4 0 16,-7 0 0-16,-3 2 0 0,-4 2 0 15,-5 4 0-15,-2 3 1 0,-3 3-1 16,0 1-1-16,2 3 0 0,0 3 1 15,1 0-1-15,5 1 1 0,3-1 0 16,4-2 1-16,5 1-1 0,1-4 0 16,7-1 0-16,1-2 0 0,4-4-1 15,2-4 1-15,2-4-1 0,1-5 1 16,1-4 0-16,1-3-1 0,-2-5 0 0,0-1 1 16,-1-2-1-16,-1 0 1 0,-3 1 0 15,-4 1 3-15,-4 2 5 0,-4 2 4 16,-6 1 2-16,-3 5 3 0,-2 2 2 15,0 1 2-15,-3 2-1 0,-1 2-2 16,1 3-3-16,2 1-2 0,-1 2-1 16,4 1-2-16,-1 1-3 0,7 4-3 15,1 0-2-15,4-1-1 0,-2-2-2 16,1-2 0-16,2-2-1 0,-1-2-1 16,0-5-4-16,-1-1-6 0,2-3-8 0,-2-2-11 15,2-4-18-15,-3-2-22 0,-1-3-10 16,0-1-21-16,-7-7-101 0,-3 2-122 15,-3-4-268-15</inkml:trace>
  <inkml:trace contextRef="#ctx0" brushRef="#br0" timeOffset="393010.0793">14720 12492 660 0,'-7'-5'171'0,"3"4"1"16,-5 1-61-16,7 5-69 0,2 2-17 15,1 5-12-15,3 4-24 0,-2 1-24 16,1 2-123-16,0 0-14 0,6 7-117 15,1-3-239-15</inkml:trace>
  <inkml:trace contextRef="#ctx0" brushRef="#br0" timeOffset="394112.2252">15619 13143 655 0,'1'0'159'0,"-1"3"6"0,0 1-93 0,0 2-25 16,0 2-8-16,0 1-9 0,0 2-5 15,-1 1-6-15,-1 2-8 0,-1 0-4 16,-1 1-1-16,0 0-11 0,-3-1-19 15,4 0-19-15,0-3-134 0,1-4-141 16,5-2-349-16</inkml:trace>
  <inkml:trace contextRef="#ctx0" brushRef="#br0" timeOffset="394606.8246">16453 12778 491 0,'4'-3'131'0,"-4"0"6"0,-3 0-56 15,0 1-24-15,-6 4-5 0,-1 1-4 16,-2 3-3-16,-3 7-3 0,1 3-3 15,-1 2-3-15,2 3-3 0,1 2-4 16,5 2-5-16,5 0-6 0,2-3-5 16,5-1-3-16,2-2-2 0,3-6-3 15,2-3-1-15,4-5-2 0,2-7 1 16,3-4-1-16,1-6-1 0,0-5 0 0,0-3-1 16,-2-3-4-16,-4-3-4 0,-4-1-12 15,-3 4-16-15,-4 0-16 0,-4-2-19 16,-5 1-115-16,-6 1-132 0,-9 2-298 15</inkml:trace>
  <inkml:trace contextRef="#ctx0" brushRef="#br0" timeOffset="394781.8969">16309 12321 692 0,'3'-6'166'0,"-1"-1"5"0,1 6-109 16,5 2-18-16,0 3-9 0,3 2-8 15,1 1-8-15,3 5-8 0,-1 3-10 16,0 6-16-16,-1 3-20 0,-2 5-25 16,-2 4-116-16,-1 5-136 0,-6 1-317 15</inkml:trace>
  <inkml:trace contextRef="#ctx0" brushRef="#br0" timeOffset="395011.2426">16773 12803 655 0,'-3'-7'162'16,"2"0"5"-16,2 4-84 0,3 2-41 16,3 1-10-16,2 1-6 0,2 4-5 15,3 3-5-15,1 3-3 0,4 3 0 16,0 2-2-16,2 3-3 0,1 3-2 0,3 0-2 15,-4 2-6-15,-2-2-11 0,0 0-14 16,-2 0-15-16,-4-5-16 0,1 0-122 16,-5-6-135-16,1-4-306 0</inkml:trace>
  <inkml:trace contextRef="#ctx0" brushRef="#br0" timeOffset="395176.7343">17079 12785 670 0,'-21'3'158'0,"-7"2"6"16,-4 5-106-16,-3 3-22 0,-2 1-6 16,0 4-6-16,0 2-8 0,1 6-7 15,3 2-9-15,3 0-11 0,7-2-17 16,5 1-24-16,8-5-115 0,6-3-130 16,9-2-312-16</inkml:trace>
  <inkml:trace contextRef="#ctx0" brushRef="#br0" timeOffset="395359.0078">17333 12781 683 0,'5'1'165'0,"-3"3"4"0,2 2-91 0,-2 5-43 15,1 1-9-15,-1 3-4 0,3 2-10 16,0 0-16-16,2 3-23 0,3-1-19 15,2 0-126-15,3-2-134 0,1-2-328 16</inkml:trace>
  <inkml:trace contextRef="#ctx0" brushRef="#br0" timeOffset="395887.1591">18395 12590 539 0,'0'-5'137'16,"-3"0"8"-16,-3 1-66 0,-5 3-24 16,-5 4-5-16,-3-1-2 0,-7 5-2 15,-2 2-1-15,-3 4-3 0,-1 3-1 16,4 1-2-16,1 3-4 0,5 3-6 16,6 1-5-16,5-1-5 0,5-1-5 15,7-1-5-15,4 0-3 0,6-3-4 0,5-5 0 16,5-2-4-16,5-1-4 0,3-2-9 15,4-4-7-15,1-2-15 0,1-4-17 16,-1 1-12-16,-1-2-18 0,-2-2-111 16,-3-1-123-16,-7-1-288 0</inkml:trace>
  <inkml:trace contextRef="#ctx0" brushRef="#br0" timeOffset="396072.9213">18208 12747 777 0,'-9'-2'182'0,"0"-3"0"16,5 1-127-16,4 0-20 0,5 0-11 15,1-1-9-15,4 0-9 0,4 0-4 16,3-1-3-16,2 0-3 0,4 1-11 16,-1 0-20-16,1 3-14 0,-2 1-19 0,-2 1-115 15,0 2-131-15,-3 4-294 0</inkml:trace>
  <inkml:trace contextRef="#ctx0" brushRef="#br0" timeOffset="396372.0329">18621 12712 627 0,'-2'-5'163'0,"1"0"10"0,-2 2-73 15,1-1-35-15,0 3-10 0,1 2-8 16,-1 3-7-16,1 2-8 0,-1 6-8 16,1 3-6-16,2 1-4 0,2 2-3 15,2 1-2-15,3 0-2 0,5-2-3 16,2-3-2-16,3-4 0 0,4-2-1 16,1-3-1-16,3-3 1 0,1-3-1 15,-3-4-3-15,2-2-1 0,-2-2-4 0,-3-2-6 16,-2 0-5-16,-5-6-10 0,-3-1-13 15,-2 1-13-15,-6-2-16 0,-1-2-120 16,-2 1-132-16,-3 1-312 0</inkml:trace>
  <inkml:trace contextRef="#ctx0" brushRef="#br0" timeOffset="397053.4814">19261 12571 525 0,'-2'-1'147'0,"-1"4"7"15,-3 2-26-15,-2 3-68 0,-1 4-11 16,-1 4-5-16,-1 3-3 0,0 1-7 16,1 4-4-16,3 1-5 0,0 0-5 15,6-1-4-15,2 0-4 0,3-3-4 16,3-2-3-16,3-4-3 0,1-3 0 16,4-3-2-16,-2-3-1 0,2-3-2 15,1 0-5-15,1-3-3 0,-2-4-3 0,0-2-2 16,-4-2-2-16,0-2-1 0,-5-1 1 15,-1-5 4-15,-5-3 3 0,-3 2 3 16,-3-4 1-16,-1 2 2 0,-4-4 2 16,-2-1 0-16,-2 2 1 0,-1 3 1 15,-2 0 3-15,3 3 4 0,-1 4 6 16,1 5 3-16,3 1 3 0,4 3 0 16,3 1 0-16,2 2-3 0,3 1-4 15,3 0-5-15,4 2-3 0,2 0-2 0,4 1-2 16,3 0 2-16,2 2-1 15,3 0-1-15,2 0-1 0,0-2-3 0,1-1-1 16,-1-1-5-16,3-1-3 0,-1-2-3 16,1-1 0-16,-3-1 1 0,2 0 2 15,-1 1 2-15,-3-3 3 0,-3-1 4 16,-3 1 3-16,-4 0 3 0,-2 1 4 16,-3-1 5-16,-4 2 5 0,1 2 5 15,-3-1 1-15,0 2 1 0,0 2-1 16,0-2-3-16,1 0-6 0,0 0-4 15,3-2-2-15,1 1-3 0,3-3 0 0,5 1-1 16,3-1 0-16,3-7 0 0,4 5-2 16,3-3-4-16,0 3-9 0,0 0-14 15,-2 2-15-15,-2 2-10 0,-3 7-14 16,-6-3 27-16,-3 2-143 0,-4-5-117 16,-2 6-281-16</inkml:trace>
  <inkml:trace contextRef="#ctx0" brushRef="#br0" timeOffset="397250.1162">19693 12581 618 0,'-5'1'152'16,"2"3"9"-16,-2 1-76 0,0 2-33 16,1 3-5-16,2 6-3 0,-2-2-4 15,1 0-6-15,-3-2-7 0,4 4-8 16,2 2-5-16,0 0-4 0,0 0-9 0,1-2-14 15,2 1-22-15,3 3-17 0,-1-4-19 16,1-3-117-16,2-3-134 0,6-1-300 16</inkml:trace>
  <inkml:trace contextRef="#ctx0" brushRef="#br0" timeOffset="397653.1251">20174 12627 557 0,'-7'-4'156'15,"-3"-1"8"-15,-3 4-21 0,-3 1-85 16,-4 2-10-16,-3 3-4 0,-4 2-7 16,-2 3-4-16,-3 2-6 0,2 3-2 15,4 0-3-15,2 2-3 0,6 3-4 16,7-3-2-16,6 0-4 0,6-1-3 15,5-1-3-15,5-3-3 0,5-4 0 0,3-2-1 16,4-4 0-16,3-2-1 0,-1-3-1 16,4-2 0-16,-5-2-2 0,2-4 1 15,-4-1 0-15,-3-2 0 0,-3 1 2 16,-2 1 0-16,-4-2 1 0,-3 3 0 16,-3 4 2-16,-1 3 1 0,-3 3 0 15,0 2 0-15,-2 0 0 0,-1 5 0 16,1 3-1-16,-2 3 0 0,2 0-1 0,-1 2 1 15,2 1-2-15,2 1-5 16,4-3-10-16,4-1-13 0,3-2-19 0,8-3-12 16,3 0-4-16,4-6-130 0,4-1-129 15,-2-4-295-15</inkml:trace>
  <inkml:trace contextRef="#ctx0" brushRef="#br0" timeOffset="398118.9716">20690 12649 497 0,'4'1'106'0,"1"-2"3"16,1-1-91-16,1 0-4 0,2-3 1 15,-1-1 3-15,5 0 3 0,-2-3-1 16,-3-1 1-16,3-2 0 0,0-1 1 16,-1-2-1-16,-3-5-1 0,-2 0-1 15,-1-4 0-15,-2-3 1 0,-3 0 0 16,-5-5-2-16,-6 1-1 0,0-2-3 15,-6-2-3-15,-2 0-3 0,-5-1-3 0,-7 1-2 16,-4 0-1-16,-5 4 0 0,-5 5 3 16,-1 5 9-16,-2 6 8 0,4 7 5 15,4 5 3-15,7 7 3 0,6 5-1 16,6 3-3-16,5 4-8 0,6 5-8 16,4 3-5-16,7 4-3 0,7 3-2 15,7 2 0-15,7 1-2 0,8 0-3 16,9 1-5-16,8-3-8 0,5-4-16 15,6-4-17-15,3-3-13 0,3-4 94 0,0-3-220 16,-4-6-140-16,-2-6-354 0</inkml:trace>
  <inkml:trace contextRef="#ctx0" brushRef="#br0" timeOffset="398668.7627">21267 12470 722 0,'-18'0'170'0,"-2"-2"3"0,2 2-114 16,2 3-18-16,2 2-13 0,1 0-8 16,2 1-7-16,2-2-5 0,3 5-4 15,4 0-2-15,2 2-2 0,1-1-1 16,1 1-2-16,5-1-4 0,1 3-4 16,1-3-3-16,-2 0-1 0,2-2 0 15,-3 2 0-15,-1 0 2 0,-3 0 4 16,-2 2 4-16,-4 0 3 0,-1 3 3 0,-2 0 1 15,-3 2 1-15,-1 2 0 16,-2-3 1-16,4-1-1 0,3-2 0 0,2-2-2 16,3-3-4-16,5-10-10 0,3-4-11 15,10-3-4-15,1-6-5 0,-1-5-3 16,4-2-1-16,1-1 0 0,-3-2 8 16,-2 1 11-16,-3-3 5 0,-4-2 3 15,-4-2 5-15,-4-2 2 0,-3-1 7 16,-3 1 7-16,-1 2 7 0,0 5 7 15,-1 5 6-15,1 7 3 0,3 4 1 0,0 7-3 16,2 3-7-16,1 4-6 0,4 3-7 16,1 6-4-16,4 3-5 0,2 6-1 15,5 1 0-15,3 3-1 0,2 1 0 16,2-2 0-16,3 0-1 0,4-2 0 16,2-3-1-16,-1-2-3 0,1-2-2 15,-1-3-4-15,-3 1-1 0,-1-2-1 16,-6-1 0-16,-2-1 2 0,-6 0 1 15,-2-2 3-15,-8 2 4 0,-1 0 3 0,-6-1 1 16,-3-1 1-16,-4 4 0 0,-4-1 0 16,-5 2 0-16,0-2 0 0,-7 1-8 15,-2 0-9-15,-3 0-21 0,-3-2-117 16,-2 1-122-16,1-1-305 0</inkml:trace>
  <inkml:trace contextRef="#ctx0" brushRef="#br0" timeOffset="401015.4878">1405 14072 476 0,'-7'-7'115'0,"-1"-2"7"0,1-1-68 16,1 0-14-16,1 2-2 0,1-1 3 0,-1-2 1 15,2 4 2-15,0 0 0 0,0 2-3 16,1 2-5-16,1 4-4 0,1 6-6 16,0 5-7-16,3 4-6 0,-2 8-5 15,1 7-3-15,1 4 0 0,-3 7-1 16,1 1 0-16,1 1-3 0,0 1 0 15,1-1-1-15,1-2-2 0,1 0-5 16,1-3-13-16,1-2-15 0,1-4-9 16,-1-3-16-16,0-5-113 0,-1-6-122 0,2-4-279 15</inkml:trace>
  <inkml:trace contextRef="#ctx0" brushRef="#br0" timeOffset="401497.9773">1316 14128 505 0,'-7'-19'132'0,"4"0"3"16,2 1-15-16,3 1-93 0,5 0-10 15,4 1-2-15,4 0-1 0,3 2-2 16,4 4-2-16,2 1-1 0,1 3 0 15,0 1-1-15,2 5-2 0,-1 1 0 16,-2 1-2-16,-1 2 1 0,-2 0-2 0,-5 2 0 16,-5 4 1-16,-3-1-1 0,-7 2 1 15,-5 4-1-15,-4 0 0 0,-5 1 0 16,0 0 0-16,-1-2-1 0,0 0 0 16,3-3-1-16,2-3-1 0,3-1 0 15,5-3 0-15,1-1 0 0,5-1-1 16,3 0 0-16,1-1 0 0,5 0 0 15,1 0 0-15,2 3 0 0,0-2 0 16,-1 2 0-16,0 0 0 0,0-1 1 16,-5 1-1-16,-1 0 0 0,-5-2-1 0,-1 3 1 15,-6 0 2-15,-3 1 0 0,-3 2 1 16,-8 0 1-16,-4 3 0 0,-5 3 1 16,-4-2-5-16,1 1-8 0,-1 0-6 15,0-1-5-15,2-4-2 0,0-2-5 16,5-3-5-16,0-8-5 0,-1-7-1 15,3-7-7-15,2-6-36 0,4-8-50 16,4-13-83-16,3-5-181 0</inkml:trace>
  <inkml:trace contextRef="#ctx0" brushRef="#br0" timeOffset="401682.255">1377 13742 392 0,'17'-20'111'0,"0"-1"3"0,-2 5-27 16,3 5-32-16,4 6-18 0,2 4-8 15,5 3-4-15,5 4-1 0,7 8 1 16,5 4-1-16,2 5-1 0,1 4-1 15,0 4-3-15,-4 1 1 0,-6 6-2 16,-4-1-1-16,-8-1-1 0,-5 2 0 16,-9-1-2-16,-7 2-2 0,-6 0-1 0,-6-1-3 15,-6 3-2-15,-8 0-9 0,-7 1-16 16,-4 3-19-16,-9 1-124 0,-4-1-129 16,-3 2-320-16</inkml:trace>
  <inkml:trace contextRef="#ctx0" brushRef="#br0" timeOffset="403448.015">2559 14069 492 0,'-11'-41'126'16,"0"-2"5"-16,-1-1-45 0,-1 1-41 0,5 7-5 15,0 7 0-15,5 6 0 0,-1 7-2 16,3 5-6-16,0 6-6 0,3 7-3 16,-1 6-3-16,3 6-2 0,2 10-6 15,1 6-2-15,2 8 1 0,1 8 1 16,-2 4 0-16,1 1-3 0,0 2 0 15,-1-5 0-15,-3 0 0 0,0-7 0 16,0-3 0-16,-2-7-1 0,2-3-1 16,0-5-1-16,-1-4-1 0,1-7 0 15,0-4-1-15,0-4-1 0,0-4 1 0,1-4-1 16,0-5 1-16,2-6-1 0,1-3 1 16,2-8-2-16,1-1-2 0,2 0-1 15,0 0 0-15,1 2-2 0,0 6 0 16,-1 4 0-16,0 8 0 0,-1 3 0 15,-2 5 0-15,0 4 1 0,-1 6 0 16,-1 6 0-16,-3 4 2 0,0 3-1 16,-1 0 1-16,-1 3 1 0,-1 0-1 15,1 0 0-15,1-5-4 0,2-2-9 0,1-1-13 16,-1-3-16-16,2-2-7 0,0-5-10 16,2 0-10-16,-1-4-113 0,0-4-113 15,2-2-265-15</inkml:trace>
  <inkml:trace contextRef="#ctx0" brushRef="#br0" timeOffset="403614.0502">3029 14389 654 0,'4'3'151'0,"-4"0"9"16,-1 1-96-16,1 3-21 0,0 2-8 0,1 1-4 16,0 2-1-16,0 3-6 0,1-3-7 15,-1 4-6-15,0-3-5 0,1 1-7 16,0-3-16-16,0 0-16 0,1-3-13 15,0-1 6-15,1-4-136 0,-3-5-130 16,3-3-300-16</inkml:trace>
  <inkml:trace contextRef="#ctx0" brushRef="#br0" timeOffset="403745.7297">2994 14202 610 0,'-5'-21'145'15,"1"5"1"-15,0 5-97 0,3 2-15 16,0 3-13-16,2 0-11 0,2 1-13 15,4 2-16-15,2-1-96 0,2 1-32 16,5 2-104-16,2 4-228 0</inkml:trace>
  <inkml:trace contextRef="#ctx0" brushRef="#br0" timeOffset="404096.1837">3398 13969 674 0,'-6'-11'161'0,"-2"4"6"16,4 3-111-16,1 3-15 0,1 3-8 16,0 6-5-16,4 4-6 0,0 5-6 0,1 7-2 15,-1 2 1-15,0 5-1 0,1 2 2 16,-1 0-2-16,0 2-3 0,0 0-1 15,-1-2-1-15,0 4-2 0,4-2 1 16,2 2-2-16,0-2 0 0,0-4-1 16,3 0-1-16,1-3-1 0,1-5 0 15,-1-3-1-15,2-8-1 0,1-2-4 16,1-7-3-16,0 0-7 0,1-7-6 16,0-6-11-16,-2 1-10 0,-2-5-10 0,-1-1-3 15,-2-1-3-15,-3-4-5 0,-5 0 6 16,-2 0-108-16,-6-4-103 0,-2-1-264 15</inkml:trace>
  <inkml:trace contextRef="#ctx0" brushRef="#br0" timeOffset="404262.7642">3376 14003 722 0,'-11'-14'176'0,"1"-1"3"16,3 1-114-16,4 5-18 0,6-1-14 0,5 2-11 15,3 0-11-15,4 1-7 0,3-1-4 16,6 2-5-16,-1 0-12 0,5 1-17 15,-1 3-13-15,6 2-3 0,0 1-130 16,-1 3-131-16,-3-1-303 0</inkml:trace>
  <inkml:trace contextRef="#ctx0" brushRef="#br0" timeOffset="404616.5124">3873 14225 600 0,'-2'12'147'0,"-1"2"6"0,2-1-63 16,0 6-48-16,3 1-8 0,2 1-1 0,1 3-2 16,0-4-1-16,2 1-4 0,2 0-2 15,2-3-3-15,1-3-3 0,1-5-2 16,2-4-2-16,1-6-3 0,1-4-2 15,2-7-1-15,-1-5-3 0,2-3 0 16,-2-6-3-16,2 1-1 0,0-2-1 16,0 3 0-16,-3 2-2 0,-2 4 0 15,-4 5-2-15,-3 4 0 0,-3 5-1 16,-2 5 0-16,-2 5 1 0,-1 2-2 16,0 4-2-16,-1 3-2 0,2 1-4 15,1 2-6-15,3-1-6 0,3 1-4 0,0-1-6 16,6 0-3-16,2-2-3 0,4-2-6 15,1-3-73-15,0-4-37 0,0-3-100 16,2-4-219-16</inkml:trace>
  <inkml:trace contextRef="#ctx0" brushRef="#br0" timeOffset="405047.2211">4303 13914 649 0,'-4'-12'148'0,"3"-1"6"0,4 4-109 16,5-2-8-16,5 2-2 0,4 0-1 0,2 2-2 15,2 0-5-15,2 2-4 0,3 4-5 16,-4 2-2-16,0 1-3 0,0 4-1 15,0 4-2-15,0 5-1 0,-1 3-1 16,0 3 0-16,2 5-2 0,1 4 0 16,-4 5-3-16,-1 3 0 0,-3 1-1 15,-2 1 0-15,-1 4 0 0,-4-2-1 16,2 1 0-16,-2-1 0 0,2-2 0 16,0-1 0-16,1 0-1 0,1-3 1 0,-5-2-1 15,-1-4 1-15,1-5-1 0,-7-1 0 16,0-6 1-16,-4-3 0 0,-6-3 0 15,-1-2 1-15,-6-2 0 0,-3 0 0 16,-5-2-1-16,-4 1 0 0,-4 1-3 16,-2-2-4-16,1 1-5 0,2 0-8 15,3-1-12-15,4-1-14 0,5-2-10 16,7-1-25-16,6-3-103 0,6 0-122 0,0-2-277 16</inkml:trace>
  <inkml:trace contextRef="#ctx0" brushRef="#br0" timeOffset="405575.2876">5429 14274 708 0,'-4'-4'174'16,"1"3"4"-16,0 0-114 0,2-2-16 16,1 3-11-16,2 2-10 0,4-2-10 15,2 0-10-15,4-2-3 0,3 2-1 16,1-1-1-16,2-1-3 0,0-2-11 0,1 2-14 16,0 2-18-16,0 0-17 15,-3 0-121-15,-2 0-135 0,1 3-308 0</inkml:trace>
  <inkml:trace contextRef="#ctx0" brushRef="#br0" timeOffset="405779.9191">5477 14468 730 0,'0'1'164'0,"0"-2"1"0,2-2-111 0,2 2-30 16,2-2-14-16,2 0-12 0,2 0-11 15,4-2-9-15,2 1-10 0,3-3-38 16,2 1-95-16,1-4-120 0,3 3-272 16</inkml:trace>
  <inkml:trace contextRef="#ctx0" brushRef="#br0" timeOffset="475342.9298">6054 14272 638 0,'-9'2'166'0,"4"4"7"0,-2-2-79 15,3-2-32-15,3 1-5 0,-2-1-5 0,3 2-6 16,0 0-7-16,2-1-8 0,-1 2-1 15,1-1-3-15,3 1-3 0,3 1-4 16,0-1-2-16,3-2-4 0,3 2 0 16,0-1-4-16,3-2-3 0,1 1-1 15,-1-2-1-15,-3 0-2 0,2-1-1 16,-2-1-1-16,-2 0 0 0,-1 0-4 16,-1-2-7-16,-1-2-9 0,-2 2-17 15,0-2-35-15,-1-1-28 0,-1-3-108 16,-1 0-10-16,-2 2-118 0,1 0-207 0</inkml:trace>
  <inkml:trace contextRef="#ctx0" brushRef="#br0" timeOffset="476045.7537">6668 14187 627 0,'-9'-7'149'15,"0"-3"6"-15,4-1-98 0,3-3-13 16,2 0-3-16,5-3-3 0,3-3-1 16,6 2-4-16,0-2-2 0,4 2-2 15,1-1-2-15,3 5-3 0,0 1-4 16,2 6-4-16,-1 2-3 0,1 6-3 16,1 4-3-16,1 5-2 0,-3 2-2 15,-1 3 0-15,-3 3 0 0,-3 3-1 0,-2 1 0 16,-6 1 0-16,-3 1-1 15,-5 0 1-15,-3 1-1 0,-6 2 1 0,-2-4-1 16,-6 3-1-16,-4-1 1 0,-5 2-1 16,-2-1 1-16,-4-3-1 0,0-3 1 15,1 0-1-15,1-6 1 0,1 0-1 16,6-7 1-16,2-2 0 0,5-1 1 16,4-3 1-16,2-2 0 0,4-2 0 15,6-1 0-15,5 0 1 0,4 0 0 0,4 0 1 16,4 2 1-16,4 1-1 0,2 2 1 15,4 2-1-15,0 1-1 0,-2 2-1 16,2 0-1-16,0 2-2 0,-1-2-2 16,-4 0-6-16,-1 3-13 0,-1-2-17 15,-3 0-25-15,-1 1-27 0,-3-1-80 16,-1 0-34-16,3-1-117 0,1-4-210 16</inkml:trace>
  <inkml:trace contextRef="#ctx0" brushRef="#br0" timeOffset="477043.6706">7792 14191 509 0,'-4'-6'130'15,"0"-3"3"-15,2-1-66 0,-1 2-20 16,3-5-5-16,3 1-6 0,1-3-3 16,2 1-2-16,4 0 0 0,3 0 1 15,0-2-2-15,5 1-1 0,-2-1-3 0,2 1-2 16,0 2-4-16,-1-2-3 0,1 4-4 15,-1 3-3-15,0 1-3 0,1 4-2 16,-1 2-2-16,-2 4 0 0,-1 3 0 16,0 4 0-16,0 4 0 0,-2 3 0 15,-2 2 0-15,-3 3-1 0,1 2 1 16,-4 1-2-16,-4 1 1 0,-4 0-2 16,-3 0 1-16,-1 2 0 0,-3 0 0 15,-1-1 0-15,-3 1-1 0,0-2 1 0,-1-1 0 16,-3 0-1-16,0-3 1 0,-2-1 0 15,-1-3 0-15,0-2 0 0,0-2 0 16,3-3 1-16,0-3 0 0,2-2 0 16,2-3 0-16,2-4 0 0,3-3 1 15,3-2-1-15,2-2-1 0,1 0 0 16,4-2 0-16,4 0 0 0,3 5-1 16,2-2 0-16,2 3 1 0,2 1 1 15,3 1-1-15,-1 4 2 0,2 1-1 16,-2-1 0-16,3 4 1 0,1-1-2 15,-2 1 1-15,0 0-1 0,1 1 0 0,1 1-1 16,-3 0 1-16,-3 1-1 0,2-1 0 16,-1 2-1-16,0 0-7 0,-2-2-18 15,-1 2-23-15,0-5-30 0,0 1-114 16,-1-1-143-16,0-2-322 0</inkml:trace>
  <inkml:trace contextRef="#ctx0" brushRef="#br0" timeOffset="478095.2408">8260 13464 515 0,'-2'-5'134'0,"2"2"6"0,-1 0-58 16,0 2-31-16,1 2-10 0,0 3-6 0,0 2-4 15,0 4-5-15,0 2-1 0,1 4-3 16,0 1 1-16,1 3 0 0,0 1-2 16,1 1-1-16,0-1-3 0,0-3-2 15,-1 0-3-15,1-1-3 0,-1-3-1 16,-1-3-2-16,0-2 0 0,-1-2 1 16,2-3 1-16,-2-3 3 0,1-2 1 15,1-3 1-15,3-2 0 0,0-4 0 16,4-2-1-16,1-4-4 0,2-4-2 15,4-2-2-15,0-2-2 0,0-1-1 16,1 3 0-16,-1 0 0 0,-3 5-1 0,-1 5 0 16,-2 3 0-16,-1 8 1 0,-1 6 0 15,0 3 0-15,-2 6 0 0,0 3 0 16,1 5 0-16,-2 2-1 0,-2 3-2 16,-1 0-6-16,1-1-8 0,0-1-16 15,1 0-22-15,0-1-14 0,3-4-21 16,1-2-106-16,1 0-125 0,3-2-275 15</inkml:trace>
  <inkml:trace contextRef="#ctx0" brushRef="#br0" timeOffset="479924.641">8646 14417 497 0,'-8'5'124'0,"0"-1"5"0,-1-7-74 0,3 3-12 16,0-3-4-16,1-3-2 0,1-3-2 15,2-2-3-15,-1-2-2 0,3-3 0 16,3-1 0-16,2-4-1 0,0-1-5 15,-1-2-2-15,3 1-1 0,1 4-3 16,1 0-1-16,-1 2-1 0,1 5-1 0,-2 3-1 16,2 4 0-16,-2 3-2 0,-1 3-1 15,-2 4-1-15,-3 4-1 0,-1 4-2 16,-1 7 0-16,-2 2-1 0,0 3-2 16,-1 4-1-16,2 0-1 0,0 0 0 15,4 1-1-15,1-5-1 0,6 2 1 16,1-6-1-16,1-2 0 0,2-6 0 15,2-4 0-15,2-7 1 0,1-2-2 16,-2-8 0-16,3-4 0 0,0-2-1 16,3-2 0-16,-4-5 1 0,-1-2-1 0,-4-2 1 15,1 0 1-15,-3-2-1 16,-4-2 2-16,-2 2-1 0,0 4 0 0,0 6 0 16,-7 0 1-16,4 6-1 0,-2 7 1 15,-2 5 1-15,0 6-1 0,0 5 1 16,-3 1-1-16,6 4 1 0,-5 3-1 15,3 2 0-15,1 1 0 0,1 1-1 16,2-4 1-16,2 2-1 0,2 1-1 0,0-4-3 16,3-2-6-16,2-2-11 0,3-4-12 15,2-5-18-15,-2-3-9 0,2-3-19 16,0 0-110-16,-1-7-122 0,0 1-279 16</inkml:trace>
  <inkml:trace contextRef="#ctx0" brushRef="#br0" timeOffset="480241.5997">9273 14159 631 0,'-2'-3'158'0,"1"0"7"15,-2 2-87-15,0 2-23 0,1 1-6 16,-1 6-3-16,0 0-5 0,-2 3-7 15,-2 5-4-15,3 5-2 0,-3 1-3 0,1 4-2 16,-1-1-4-16,2 5-3 0,3 2-4 16,2-4-3-16,2 0-2 0,3-1-3 15,2-3-1-15,3 0-2 0,2-6 0 16,2-3-1-16,3-3 0 0,1-6-2 16,3-2-3-16,0-4-5 0,0-5-9 15,-3-2-10-15,-1-3-17 0,-3-2-16 16,-3-2-8-16,-4-2-14 0,-2-1 37 15,-4 0-139-15,-2 0-115 0,-3-4-272 16</inkml:trace>
  <inkml:trace contextRef="#ctx0" brushRef="#br0" timeOffset="480403.0029">9290 14181 652 0,'-8'-4'178'16,"1"2"8"-16,1-1-70 0,2 1-45 15,3 1-14-15,2-1-16 0,4 0-14 16,1 0-11-16,7-2-8 0,1-1-4 15,6-1-4-15,3 1-5 0,3-2-12 16,1-1-21-16,1 1-19 0,0 0-22 0,-2 0-115 16,-4 3-138-16,-1 4-301 0</inkml:trace>
  <inkml:trace contextRef="#ctx0" brushRef="#br0" timeOffset="480935.9723">9665 14371 716 0,'-3'-3'176'0,"3"3"4"0,0-1-111 16,0 0-18-16,0-2-10 0,4 3-12 0,1 0-9 16,0 0-7-16,3 2-4 0,1-1-2 15,1-1-2-15,2 1-5 0,-1-3-13 16,0 0-23-16,4 0-17 0,-2-3 48 16,-1 0-184-16,2-1-145 0,-3 0-351 15</inkml:trace>
  <inkml:trace contextRef="#ctx0" brushRef="#br0" timeOffset="481373.5614">10025 14306 710 0,'-1'-1'164'16,"-1"3"6"-16,2 3-113 0,-1 2-13 15,2 4-7-15,-1 7-3 0,2-3-1 16,-1 4-4-16,1-2-2 0,1 0-3 16,-1-1-3-16,1-2 0 0,-1-3-3 15,0-2-4-15,1-1-3 0,-1-2-1 16,1-4-3-16,0-2-1 0,1-3-1 15,1-4-1-15,1-2 0 0,2-5-1 0,0-2 0 16,3-3-1-16,0-1-2 0,1-1 1 16,1 3-1-16,-1 1 0 0,0 4 0 15,-1 5 0-15,-2 2 0 0,-2 3-1 16,0 6 1-16,0 0-1 0,-1 7 1 16,-1-1 0-16,0 4-1 0,-2 4 1 15,2 4 0-15,-2 0 0 0,3 2-2 16,-1-1-4-16,-1 2-7 0,3-2-12 15,1-1-16-15,0-4-23 0,1-1-11 16,0-3-25-16,2-4-102 0,1-3-127 0,2-1-269 16</inkml:trace>
  <inkml:trace contextRef="#ctx0" brushRef="#br0" timeOffset="481740.346">10536 14444 771 0,'-4'0'187'0,"3"-1"3"0,-1 1-105 15,2 0-39-15,2 0-17 0,0 0-9 16,2 0-7-16,2-1-6 0,1-2-4 16,2 2-1-16,1-1-5 0,1-2-8 15,0 0-7-15,2-1-13 0,1 1-10 16,-1-1-11-16,3-1-4 0,1-1 0 15,2 0 2-15,-1 0 8 0,-1-2 11 16,-1 1 10-16,-3-1 14 0,-3-1 9 16,-2 2 13-16,-3 0 15 0,-2 3 13 15,-2 2 10-15,1 0 7 0,-2 3 3 0,0 3-1 16,0 2-5-16,0 2-7 0,-2 3-10 16,1 3-9-16,0 3-6 0,0 1-5 15,-2 3-5-15,2-2-4 0,2 2-6 16,-1-1-6-16,2-1-12 15,0-1-23-15,2-4-24 0,1-1-34 0,2 0-106 16,-1-8-142-16,4-1-307 0</inkml:trace>
  <inkml:trace contextRef="#ctx0" brushRef="#br0" timeOffset="482178.5349">10986 14040 803 0,'-1'-2'179'0,"4"0"2"16,1 4-135-16,6-2-20 0,3 0-8 15,2 2-4-15,6 3-3 0,0-3-1 16,5 1 1-16,1 2 1 0,-2 1 2 16,0 0 0-16,1 0 1 0,-3 3-2 15,-2 1-3-15,-4 2-2 0,-6 1-3 0,-4 1-2 16,-2 3-2-16,-5 0 0 0,-2 5-1 16,-4 3 1-16,-2 0-2 0,0 2 1 15,0 3-1-15,1-2 0 0,1 2 0 16,-3-3 1-16,6 0-1 0,0 3 1 15,2-3-1-15,0 1 1 0,0-4 0 16,-1 1 0-16,2-1 0 0,-2-5 0 16,-4-7 0-16,-2 1 0 0,-1-4-3 0,-2 0-7 15,-3-3-9-15,-2-1-17 0,-1 0-21 16,0 2-26-16,0-3-115 0,-2 0-138 16,1 4-311-16</inkml:trace>
  <inkml:trace contextRef="#ctx0" brushRef="#br0" timeOffset="484071.823">11895 14394 282 0,'-5'0'86'0,"2"0"4"15,-2 0-26-15,1 0-14 0,0 1-8 16,2 1-8-16,0-2-10 0,-2 0-5 15,1 0-2-15,1 0-1 0,-1 0 1 16,2 0 1-16,-1 0 2 0,-1 0 2 16,0 0 2-16,0 0 2 0,1 0 0 0,-3 0 0 15,1 0 2-15,1 0 2 16,0 0 2-16,-1 0 6 0,1-2 3 0,-1 2 2 16,2 0 1-16,-1 0-2 0,1 0-4 15,0 2-6-15,2-2-8 0,2 1-5 16,1 0-6-16,5 0-2 0,3 0-3 15,2-1 1-15,6 0 0 0,4-1 0 16,1 0-1-16,3 0-1 0,1 0-2 16,-1-1-2-16,0 2-2 0,-2 2-2 15,-6 1-4-15,-1 1-5 0,-4 1-7 16,-1-2-12-16,-2 2-16 0,1 0-15 16,-2-1-15-16,1 0 95 0,-3-2-210 0,0-1-134 15,-1-2-336-15</inkml:trace>
  <inkml:trace contextRef="#ctx0" brushRef="#br0" timeOffset="484405.4222">12047 14359 507 0,'-2'-16'130'16,"-2"0"7"-16,2-3-56 0,-2 0-27 15,3 2-3-15,1 1-1 0,-2 1-2 16,2 1-2-16,0 5-2 0,0 3-4 0,2 3-6 16,-2 3-4-16,0 5-5 0,0 7-3 15,-2 3-4-15,0 2-3 0,0 8-2 16,-2 4-1-16,0 5-1 0,0 2-3 15,-3-1-1-15,3 3-2 0,1 3-2 16,2-2-5-16,-1-2-10 0,1-3-22 16,1-5-25-16,5-3-60 0,0-4-80 15,3-2-138-15,-4-7-291 0</inkml:trace>
  <inkml:trace contextRef="#ctx0" brushRef="#br0" timeOffset="485485.7524">12695 14536 538 0,'0'-4'131'0,"0"-3"5"16,1-3-83-16,-1-1-7 0,0-2-3 15,4-2-4-15,0-1-4 0,-2-2-2 16,1-2-1-16,-1-1-1 0,2 2-3 16,-1-2-2-16,0-1-4 0,-2 1-2 15,0 3-4-15,2 2-1 0,-2 1-2 16,0 5 1-16,-1 3-2 0,0 2 0 0,0 4 0 16,0 6 0-16,-1 2-1 0,-2 4-1 15,1 5-2-15,-2 4-1 0,1 3 1 16,0 4-2-16,1 1 0 0,2 4-1 15,1 0-1-15,1 0-2 0,1-3 0 16,1 0 0-16,-1-3-1 0,1-4-1 16,-3-3 1-16,-2-4 0 0,-2-4-1 15,1-1 1-15,-3-2 0 0,-1-3 0 16,-1-2 0-16,-6-2 0 0,2 1 0 16,0-1 0-16,-1-1-1 0,1 0 0 0,0-1 0 15,3-1 1-15,-1-1-1 0,3 0 0 16,1-2 0-16,0 1 0 0,0-1 0 15,3-2 0-15,-1 3 0 0,2 0 1 16,2-1 0-16,3 1 0 0,0-1 1 16,2 3 2-16,2-3-1 0,5 1 2 15,1 1-1-15,3 2 0 0,3-1-1 16,0 1 0-16,0 1-1 0,-2 1-1 16,-5 1 0-16,-1 1-1 0,-2-2-4 0,-3 2-4 15,0-1-12-15,-1 1-21 0,-1-1-22 16,1 2-26-16,-1 0-43 0,-1-2-70 15,1 4-119-15,0 1-234 0</inkml:trace>
  <inkml:trace contextRef="#ctx0" brushRef="#br0" timeOffset="485701.1613">13132 14687 721 0,'5'-1'173'0,"-2"-1"3"16,-1-1-113-16,1 1-16 0,-1 0-8 16,-2 0-6-16,1 0-7 0,-1 1-10 15,-1 0-3-15,-1 1-9 0,0 0-16 16,1 0-27-16,0-1-16 0,-1-1-115 0,0 1-19 16,5 1-121-16,3 1-225 0</inkml:trace>
  <inkml:trace contextRef="#ctx0" brushRef="#br0" timeOffset="487017.0733">13706 14341 672 0,'-2'-7'172'0,"0"1"9"0,-4 0-101 15,-3 1-16-15,1 1-9 0,-1 3-13 16,-3 0-11-16,-3 1-11 0,2 3-6 16,-4 4-3-16,-1 4 0 0,1 1 0 0,-2 5 2 15,-1 6 0-15,2 4 1 0,1 5-1 16,3 2-3-16,3 3-1 0,4 0-3 15,3 1-2-15,4-1-2 0,2-3 0 16,6-1-2-16,2-5 1 0,3-6-1 16,3-1-1-16,2-5 1 0,2-5-2 15,0-6 1-15,-1-5 0 0,0-5-1 16,0-4 1-16,-2-3-1 0,0-3 1 16,-3-2 0-16,-3 1 0 0,-2-2 1 0,-6 2 0 15,-3 0 1-15,-7 3-1 0,-4 2 0 16,-4 2-2-16,-3 2-7 0,-4 4-10 15,-2 3-12-15,-1 8-18 0,-1-1-13 16,1 4-19-16,6 4 20 0,-2-2-136 16,5 7-123-16,5-2-287 0</inkml:trace>
  <inkml:trace contextRef="#ctx0" brushRef="#br0" timeOffset="490203.0443">14602 14419 558 0,'-1'-9'141'0,"0"-1"6"15,0-2-65-15,2-2-34 0,3 2-11 16,-1-2-5-16,2 0-3 0,2 2-4 16,2-3-3-16,0 2-2 0,2-1 0 15,1 1-2-15,3 0-2 0,2 2-2 16,1 0-3-16,4 3-1 0,1 2-3 0,2 2-1 15,-1 2-2-15,2 0-1 0,0 4-1 16,0 0 0-16,-2 3-1 0,3 5 0 16,-2 1 0-16,-1 1-1 0,-4-1 1 15,-2 4-1-15,-3 1 1 0,-4 2 0 16,-4 2 0-16,-2 0-1 0,-4 2 1 16,-1 7 0-16,-3 0 0 0,-5 2 1 15,-3-1-1-15,-5 0 0 0,-2 0 0 16,-5 0-1-16,-4-3 1 0,-3-2 0 15,0 0-1-15,-3-3 1 0,-1-1-1 0,0 0 0 16,0-3 1-16,4-2-1 0,2-3 1 16,1-2 0-16,7-3 0 0,2-3 1 15,6-5 0-15,5-4-1 0,3-5 1 16,5-2-1-16,4-3 0 0,3-1-1 16,4-1-1-16,4 0 1 0,1 3-1 15,2 3 1-15,2 4 0 0,1 1 0 0,2 2 0 16,-2 5 1-16,0 0 0 0,0 2 0 15,1 1 0-15,-1 1 1 16,1 0 0-16,-1 1 2 0,2 1 0 0,-3-1 2 16,-2 0-1-16,-2-1 1 0,-2-1-1 15,-3-1 0-15,-2 0-2 0,-1-2-1 16,-1-2-3-16,1 0-6 0,-2-1-8 16,2-2-16-16,-1 0-16 0,1-1-13 15,1 2-24-15,-2-2-104 0,0 0-123 16,3 4-275-16</inkml:trace>
  <inkml:trace contextRef="#ctx0" brushRef="#br0" timeOffset="499856.1678">15287 13960 588 0,'-7'-14'148'0,"1"1"7"15,1 5-77-15,2 2-28 0,3 8-7 16,1 4-2-16,2 5-3 0,2 7-8 16,0 2-8-16,1 5-2 0,1 3 0 15,-1-1-4-15,2 0-5 0,-3-1-2 16,-2-3-2-16,1-5 1 0,0-1-1 16,-2-4-1-16,0-3 0 0,0-3 0 0,-1-3 1 15,1-3 2-15,1-1 1 0,-1-5 1 16,2-1-1-16,2-4 0 0,0-4-1 15,3-3-2-15,2-4-3 0,1-1-1 16,0 0-2-16,1 3 0 0,-1 0-1 16,-1 6 0-16,-1 3 1 0,-1 6-1 15,-1 4 0-15,0 5 0 0,0 4 1 16,-1 3-1-16,2 3 1 0,-2 1-1 16,2 1 0-16,-3-1-2 0,1 0-5 15,2 0-7-15,-2-2-13 0,-1-1-17 0,1-2-16 16,1-3-16-16,0 1 35 0,0-2-152 15,-2-2-124-15,4 0-295 0</inkml:trace>
  <inkml:trace contextRef="#ctx0" brushRef="#br0" timeOffset="500105.7178">15713 14055 769 0,'3'-4'181'0,"-2"-2"4"16,0 2-122-16,3 1-16 0,-2-2-12 16,4 2-10-16,1 4-9 0,1-1-5 15,2 4-4-15,0-3-6 0,1 2-11 0,0-1-20 16,0 1-22-16,0-1-23 0,-1 1-118 15,-3-3-139-15,2 3-315 0</inkml:trace>
  <inkml:trace contextRef="#ctx0" brushRef="#br0" timeOffset="500322.7125">16089 13870 668 0,'0'2'169'0,"-2"4"7"16,2 3-81-16,0 3-39 0,2 4-11 15,1 1-9-15,0 4-9 0,2 1-8 16,3 3-7-16,-2-1-12 0,2 1-21 16,1-1-25-16,0 1-117 0,0-3-24 0,1 2-128 15,-2 1-255-15</inkml:trace>
  <inkml:trace contextRef="#ctx0" brushRef="#br0" timeOffset="503337.3763">16658 14612 417 0,'-3'-10'107'0,"2"-1"6"15,0-1-51-15,-2-1-18 0,5 2-6 0,-4-8-2 16,0 2-3-16,-3-4-2 0,4 3-2 16,-2-1 1-16,2 2 0 0,0 0 1 15,1 5 2-15,-1 1 0 0,3 4 2 16,-2 0-1-16,0 4-2 0,0 0-3 16,0 6-3-16,0 3-3 0,-1 5-2 15,1 5-5-15,0 2-4 0,0 8-3 16,1 2-1-16,2 1-2 0,-1-2-2 15,3 2-1-15,1-5-1 0,0-2-1 16,3-3 0-16,-1-5 0 0,3-3-1 0,0-1 0 16,0-5 1-16,2-3-1 0,-1 0 0 15,1-5 0-15,0-1 0 0,-2-3 1 16,0-3-1-16,0-3 0 0,-2-3 0 16,0-5 0-16,-3-3 1 0,0-3-1 15,-1-2 0-15,-1 1 0 0,-2 3 1 16,0 0-1-16,-1 8 0 0,0 3 0 15,-1 6 0-15,0 5 1 0,0 7-1 0,-1 6 2 16,1 2-1-16,-1 7 1 0,2 1 0 16,-1 5-1-16,2 2 1 0,2-3-1 15,1 2 0-15,1-1-1 0,3-5-2 16,2 1-6-16,1-5-8 0,5-2-14 16,1-2-17-16,4-5-11 0,3-2-20 15,-1-4-75-15,1-3-31 0,1-3-104 16,1-1-194-16</inkml:trace>
  <inkml:trace contextRef="#ctx0" brushRef="#br0" timeOffset="503718.6415">17178 14278 574 0,'-1'-5'146'0,"-1"1"7"15,-1 2-67-15,2 0-34 0,0 4-9 16,0 0-4-16,-1 3-3 0,2 1-5 16,-1 4-4-16,1 3-2 0,0 3 0 15,0 4-1-15,1 2-2 0,1 1-2 16,-1 4-1-16,1 1-3 0,-1-1-2 15,2 2-3-15,-1-4-2 0,2 0-2 16,0-1-1-16,1-2-1 0,1-3-3 0,2-3 0 16,2-4 0-16,1-2-2 15,1-2 1-15,2-3-2 0,3-4 0 0,-1-1-2 16,1-1-3-16,-1-4-6 0,-1-1-5 16,-1-2-10-16,1-2-12 0,-1 0-12 15,-3-1-9-15,0 0-9 0,-3-1-9 16,1 1-104-16,-1 1-113 0,-3-1-260 15</inkml:trace>
  <inkml:trace contextRef="#ctx0" brushRef="#br0" timeOffset="503936.0466">17172 14294 731 0,'-10'-2'190'0,"4"2"4"0,1-1-92 0,4 2-40 16,2-1-19-16,3-1-12 0,3 0-12 16,4-4-10-16,5-1-4 0,3 0-3 15,3-3-3-15,5 1-11 0,0-2-19 16,2 3-27-16,-1 0 19 0,-2 2-160 16,-4 5-150-16,-5 4-349 0</inkml:trace>
  <inkml:trace contextRef="#ctx0" brushRef="#br0" timeOffset="514790.6389">17525 14444 643 0,'0'-2'167'0,"0"-1"10"16,-1 3-90-16,0 0-14 0,-2-1-7 15,3 0-9-15,1 0-9 0,2-2-9 16,0 2-8-16,4-3-7 0,0 2-4 15,1-2-5-15,1 1-3 0,0 0-2 16,0 1-4-16,1-1-3 0,-1 2-3 16,-2-1-6-16,2 0-11 0,-2 2-18 0,0-1-30 15,0 1-21-15,-3 3-126 0,0-1-149 16,2 2-334-16</inkml:trace>
  <inkml:trace contextRef="#ctx0" brushRef="#br0" timeOffset="515224.1542">17858 14374 646 0,'-4'-4'178'0,"3"1"6"0,0 4-34 16,0 1-90-16,1 1-15 0,-1 2-7 16,2 5-8-16,2 3-8 0,1 2-5 15,1 2-1-15,1 2-3 0,0-1-3 16,2 0-2-16,-1-2-2 0,-1-2 1 16,0-1-2-16,-2-4-1 0,1-4 0 15,-3-3 1-15,2-2 0 0,0-5 1 16,1-2-1-16,-1-8 0 0,4 1 0 15,-1-4-2-15,-1-1 0 0,5-2-2 16,2 1 0-16,-2 3-1 0,1 3 0 0,-1 4 0 16,0 4-1-16,4 3 1 0,-4 6-1 15,-3 3 1-15,-3 1 0 0,5 4 0 16,-2 3-1-16,1 1 1 0,0 3 0 16,-1 0 0-16,1-1-4 0,3 3-7 15,-6-2-11-15,0-3-17 0,0 2-26 16,-1-4-20-16,-1 1-94 0,-2-3-29 15,2 1-117-15,1 0-215 0</inkml:trace>
  <inkml:trace contextRef="#ctx0" brushRef="#br0" timeOffset="516043.4835">18273 14153 598 0,'-7'-6'151'0,"1"1"10"0,1 0-84 15,3 0-17-15,2 0-6 0,2-1-5 16,4 2-5-16,4 1-8 0,6-2-9 16,1-1-5-16,3 1-5 0,3 0-2 15,4 2-4-15,3-4-1 0,1 2-1 16,-2 0-1-16,1 4-1 0,-2 1 0 15,-3 1-1-15,-5 4-2 0,-4 2 1 16,-2 3-2-16,-4 5 0 0,-3 0-1 0,-2 2 0 16,-3 2 0-16,-2 2-1 0,-1 5 1 15,-1-2-1-15,-1 2-1 0,1 3 1 16,0 1-1-16,4 1 1 0,0-1-1 16,2 1 0-16,2-2 1 0,0 1-1 15,-1-3 0-15,1-2 0 0,-2 0 1 16,-2-4-1-16,-1-4 0 0,-2-1 1 15,-2 0 1-15,-2-4 0 0,-3-2 1 16,-3-1 0-16,-1 0 0 0,-1-2-1 0,-5-1-3 16,1-2-12-16,-4 0-19 0,3-1-29 15,-2 0-26-15,0-2-116 0,-1 4-145 16,4 0-320-16</inkml:trace>
  <inkml:trace contextRef="#ctx0" brushRef="#br0" timeOffset="553741.0778">5022 15918 373 0,'-6'1'93'0,"5"0"-3"0,-2 3-18 16,3-3-81-16,0-1-9 0,3 0-1 16,1-2-1-16,0-6 1 0,4 2 7 15,2-2 13-15,1-5 12 0,1 1 9 16,0-2 7-16,-2-2 5 0,1 0 3 15,-4-3 1-15,1 0-2 0,-5 0-3 16,0 1-2-16,-2 1-1 0,0 0 0 16,-3 2 1-16,-1 4 3 0,-3 0 3 15,-2 4 3-15,-1 2 1 0,-3 2 0 0,-3 3-1 16,2 4-6-16,0 4-3 16,0 7-5-16,2 5-4 0,0 3-4 15,3 4-2-15,2 2-2 0,4 2-2 0,2 1 0 16,4-2-4-16,3 0-1 0,5-1-2 15,5-1-1-15,2-3-2 0,5-4-1 16,2-8 0-16,5-3 1 0,0-9-1 16,2-6 0-16,1-9 0 0,0-6 0 15,-4-4 1-15,1-3 0 0,-9-4-1 16,-4 0 1-16,-6 1 0 0,-8-3-1 0,-7 0 0 16,-10 1-4-16,-6-1-5 0,-6 2-8 15,-4 0-5-15,-3 2-8 0,-2 8-8 16,-3 4-8-16,4 5-8 0,1 6-1 15,3 6-3-15,4 3-6 0,4 5-102 16,6-2-107-16,5 0-263 0</inkml:trace>
  <inkml:trace contextRef="#ctx0" brushRef="#br0" timeOffset="553954.0218">5102 15105 717 0,'-20'-16'167'16,"-2"3"1"-16,4 4-95 0,4 4-51 16,8 8-25-16,4 5-24 0,2 5-22 15,3 3-119-15,0 2-128 0,7 6-307 0</inkml:trace>
  <inkml:trace contextRef="#ctx0" brushRef="#br0" timeOffset="554187.9188">5542 15708 738 0,'1'-6'158'0,"1"4"1"16,1 2-121-16,3 5-23 0,4 3-9 15,3 6 0-15,5 4 2 0,3 2 3 16,1 4 2-16,3 2 1 0,1 1 0 16,2 2-2-16,0-1-1 0,0 3-1 15,0 0-5-15,2-2-4 0,-2 2-12 16,-1-3-13-16,-3-4-12 0,0-3-12 0,-5-5-18 16,-2-4-109-16,-3-7-120 0,-4-7-268 15</inkml:trace>
  <inkml:trace contextRef="#ctx0" brushRef="#br0" timeOffset="554362.9426">5979 15726 758 0,'-15'1'173'0,"-2"5"2"0,-4 5-123 0,-2 4-22 16,-4 4-10-16,-4 6-6 0,-2 4-4 16,-1 7-5-16,-3 3-3 0,-1 1-2 15,-1 8-2-15,4 0-6 0,3-3-8 16,5-1-11-16,5-7-11 0,7-8-16 15,8-5-29-15,5-10-91 0,7-6-115 16,8-8-258-16</inkml:trace>
  <inkml:trace contextRef="#ctx0" brushRef="#br0" timeOffset="554541.3712">6232 15727 866 0,'5'7'177'16,"-2"4"1"-16,0 5-159 0,1 6-18 16,1 3-8-16,-1 3-15 0,-1 1-13 15,2 2-9-15,1 1-15 0,3 1-23 0,1-5-94 16,3-1-110-16,4 0-243 0</inkml:trace>
  <inkml:trace contextRef="#ctx0" brushRef="#br0" timeOffset="555237.0087">7879 15661 586 0,'6'-32'129'0,"-2"5"3"0,-1 6-105 16,2 5-8-16,-1 8-2 0,-2 6 2 15,-1 8 1-15,-2 9 3 0,-2 7 3 0,-5 8 3 16,-3 9 4-16,-4 0-2 0,1 4-2 15,-3 1-4-15,-1 0-4 0,4-4-4 16,2-3-4-16,3-9-4 0,5-3 0 16,1-9-2-16,1-5 0 0,2-11-1 15,2-6 0-15,2-9-1 0,3-3 0 16,0-11 0-16,3-4-2 0,2-8-3 16,4-5-2-16,0-5-4 0,0-7-5 15,2-3-2-15,-1 1 0 0,-1 3 0 0,-1 6 1 16,1 8 3-16,-4 9 4 0,0 12 5 15,-2 11 5-15,0 10 2 0,0 6 3 16,-2 7 1-16,3 10 0 0,0 9 0 16,4 7 0-16,0 3-2 0,1 6-1 15,0 6-2-15,3 3-2 0,1-1-1 16,1-6 0-16,-3-2-2 0,3-2 1 16,1-2-1-16,-1-5-3 0,0-5-3 15,-2-4-8-15,-2-3-12 0,-2-4-11 0,-5-5-11 16,-3-3-12-16,-6-8-11 0,-3-4-107 15,-8-6-113-15,-5-4-262 0</inkml:trace>
  <inkml:trace contextRef="#ctx0" brushRef="#br0" timeOffset="555415.7644">7822 15811 769 0,'-14'-11'186'0,"0"0"1"0,8 1-85 0,10 4-64 16,8 3-22-16,5 4-8 0,6 1-6 15,6 2-2-15,2 0 0 0,6-1-3 16,-1-1-7-16,2-1-13 0,1 0-12 16,1 0-12-16,2 2-11 0,2-1-16 15,0 3-110-15,0 0-117 0,0-1-271 16</inkml:trace>
  <inkml:trace contextRef="#ctx0" brushRef="#br0" timeOffset="555640.0826">8559 15733 777 0,'-3'1'167'0,"-1"4"2"15,1 6-132-15,0 5-19 0,2 5-6 16,0 3-1-16,1 6 0 0,2 3-3 15,1 2-4-15,-1 2-1 0,2 0-3 16,2 0-11-16,3-3-18 0,0 0-17 16,0-4-129-16,2-6-136 0,1-1-333 15</inkml:trace>
  <inkml:trace contextRef="#ctx0" brushRef="#br0" timeOffset="556203.6741">8996 15790 764 0,'-4'-13'166'0,"7"0"1"0,2-2-131 15,6 1-17-15,3 5-9 0,6-1-6 16,3 2-2-16,2 4-1 0,4 1-1 16,0 3-1-16,3 0 0 0,0 3 0 0,-1 0-1 15,-1 1 1-15,1-3 0 0,-5 0 0 16,-3 1 1-16,-5-1-1 0,-4 0 0 15,-7 4 0-15,-4 1 2 0,-10 6 2 16,-5 4 1-16,-6 1 4 0,-3 7 4 16,-2 0 1-16,-1 3 2 0,1 2 2 15,2 0 0-15,3 1-2 0,6 1-3 16,2-4-2-16,6-3-1 0,6-3-3 16,2-4-3-16,6-4-1 0,6-6-1 0,4-6-1 15,3-5-2-15,4-5-4 0,2-5-5 16,1-8-4-16,-1-2-2 0,-2-2-1 15,-4-1 1-15,-2-1 1 0,-5 3 5 16,-5 4 5-16,-2 7 6 0,-4 3 6 16,-3 5 2-16,-1 2 0 0,-2 9 2 15,-1 5-1-15,-1 3 1 0,1 8-3 16,-2 6-4-16,4 3-1 0,0 5-1 16,4-1-8-16,3-2-17 0,4-1-20 0,4-2 81 15,4-7-216-15,6-1-148 0,2-6-379 16</inkml:trace>
  <inkml:trace contextRef="#ctx0" brushRef="#br0" timeOffset="556685.8966">10091 15826 627 0,'-15'1'160'0,"-1"4"5"16,-2 2-40-16,0 6-81 0,-2 0-11 15,3 8-3-15,1 5-3 0,2 4-3 16,5 1-6-16,2 1-3 0,6-2-5 16,5 0-2-16,3-6-4 0,4-4 0 15,3-5-2-15,3-6-1 0,3-2 0 16,-1-6-2-16,2-4-1 0,1-2-2 16,-2-4-2-16,-1-5-2 0,-3-1-1 0,-1-3-1 15,-3-4 0-15,-2-1 3 0,-4 0 1 16,-2 2 3-16,-4 1 3 0,-2 2 6 15,-1 4 2-15,0 7 1 0,-2 4 0 16,3 5 0-16,-2 5-1 0,4 6-2 16,3 7-3-16,0 2-2 0,2 3-1 15,5 0-6-15,4 0-13 0,2-4-14 16,2-3-15-16,1-6-15 0,5-2-122 16,-1-3-132-16,2 0-302 0</inkml:trace>
  <inkml:trace contextRef="#ctx0" brushRef="#br0" timeOffset="557204.754">10343 15808 931 0,'6'-3'192'16,"2"1"0"-16,5 4-171 0,6 3-25 15,3 2-17-15,2 3-10 0,4-1-1 16,3-3 0-16,0-1-1 0,0-4 3 16,4-2 8-16,3-3 11 0,-3-4 11 15,1-1 1-15,-3 0 2 0,-1 2 1 16,-5 2-1-16,-7 0-1 0,-6 4 3 0,-6 4 4 16,-6 1 2-16,-10 6 0 0,-5 5 2 15,-7 3 4-15,-2 7 4 0,-2 5 1 16,-1 0-1-16,4 4 1 0,5-1-1 15,3 1 0-15,6-2-4 0,3-5-3 16,8-2-4-16,3-4-3 0,5-4-3 16,4-4-1-16,4-4-3 0,4-6 0 15,4-3 0-15,4-4-1 0,1-4-2 16,-1-4-3-16,-1-4-2 0,-1-1 1 16,-5 0 0-16,-5-2 0 0,-7 2 3 15,-3 3 4-15,-4 2 7 0,-4 5 2 0,-3 5 2 16,-1 4 0-16,-2 7 0 0,-1 4 0 15,0 2-1-15,0 0-4 0,3 2-1 16,1 0 0-16,2-1-1 0,4-4-1 16,2-5 0-16,5 0-1 0,3-4-1 15,1-3-1-15,2-5-3 0,0-6-7 16,0-6-11-16,-1-6-11 0,-5-8-15 16,-3-6-15-16,-4 0-7 0,-6-4-8 15,-3 1-7-15,-5-2-102 0,-4-2-108 0,-1 4-258 16</inkml:trace>
  <inkml:trace contextRef="#ctx0" brushRef="#br0" timeOffset="557377.8787">10983 15399 793 0,'-2'-3'194'0,"4"2"2"0,-2 2-93 16,3 4-55-16,1 4-26 0,3 5-22 16,1 3-30-16,0 7-29 0,1 1-136 15,2 4-154-15,-1 1-373 0</inkml:trace>
  <inkml:trace contextRef="#ctx0" brushRef="#br0" timeOffset="557629.266">11726 16245 905 0,'8'-1'199'16,"-2"8"2"-16,0 3-125 0,0 6-59 0,-5 7-13 15,-3 10-11-15,-7 5-14 0,-7 11-28 16,-7 5-23-16,-9 4-129 0,-2 5-151 16,-9 1-347-16</inkml:trace>
  <inkml:trace contextRef="#ctx0" brushRef="#br0" timeOffset="571569.0722">12998 15830 429 0,'5'-3'97'16,"-1"1"4"-16,0-3-53 0,0 1-27 15,-1-1-3-15,2-4 4 0,2 1 4 16,-3-4 2-16,3 2-1 0,-3 0-2 15,1 2-2-15,-1 0-4 0,-2 3-4 0,0 3-4 16,-2 0-4-16,0 2-4 0,-3-2-3 16,1 2-2-16,-1 2-1 0,0 0-2 15,-2 2 0-15,0-1 0 0,-1 4 0 16,2-1 1-16,-2 1-2 0,1-1-5 16,1 1-7-16,2 0-109 0,-1-3-104 15,2 1-266-15</inkml:trace>
  <inkml:trace contextRef="#ctx0" brushRef="#br0" timeOffset="572237.471">13201 15778 441 0,'7'-10'117'0,"-2"1"6"0,-1-1-43 0,1 4-28 16,-4 2-12-16,-2-2-3 0,1 1 0 15,-4 0-2-15,-2 1-2 0,-4 3-1 16,-6 2 0-16,-1 2-2 0,-4 3-3 16,-3 5-2-16,-3 3-2 0,-3-1-3 15,4 3-1-15,-3 2-2 0,2 3 1 16,-1 1 0-16,6-2 0 0,1 1 1 15,4 6-1-15,4-2-1 0,5 2-3 16,5 0-1-16,6-1-1 0,4 0-2 0,4-1-2 16,2-5-1-16,5 0 0 0,4-5-1 15,4-2-2-15,4-5 0 0,1-2-2 16,4-4 0-16,0 0-2 0,2-4-1 16,-3-1-4-16,-4-2-4 0,-3 0-9 15,-5-1-7-15,-5 1-15 0,-4-1-12 16,-4-1-10-16,-4 1-8 0,-4 2 35 15,-2-2-151-15,-5 0-121 0,-7 0-299 0</inkml:trace>
  <inkml:trace contextRef="#ctx0" brushRef="#br0" timeOffset="572426.9094">12886 16026 630 0,'-8'-6'164'0,"3"-3"1"16,2-2-11-16,6 1-127 0,3 2-10 0,5-2-6 15,0 1-1-15,4 2 0 0,-1-2-1 16,3 2 0-16,2 2-2 0,0-1-2 16,2 2 0-16,3 2-6 0,0 1-17 15,3 1-21-15,-1 3 15 0,-3 2-152 16,-1 1-137-16,-2 0-338 0</inkml:trace>
  <inkml:trace contextRef="#ctx0" brushRef="#br0" timeOffset="572621.5551">13511 15969 721 0,'5'3'156'16,"1"-1"4"-16,0 2-119 0,0 7-24 16,2 2-5-16,0 3 0 0,-2 3-1 15,0 0-4-15,2 1-3 0,-3 1-2 16,-1-4-1-16,0-1-1 0,2 0-7 15,-1-3-15-15,1-1-14 0,0-2-18 0,1-2-109 16,-1-6-124-16,1 0-287 0</inkml:trace>
  <inkml:trace contextRef="#ctx0" brushRef="#br0" timeOffset="572827.9364">13594 15351 775 0,'-11'-10'162'0,"0"3"-3"0,3 7-147 0,3 6-18 16,2 6-20-16,1 1-13 0,3 7-31 15,0 3-92-15,3 4-112 0,2 1-256 16</inkml:trace>
  <inkml:trace contextRef="#ctx0" brushRef="#br0" timeOffset="573439.9302">13837 16031 674 0,'6'15'145'0,"2"1"3"16,0 2-123-16,2-1-3 0,-1-1-3 16,2 0-1-16,-2-4 2 0,1 1-1 15,1 1 2-15,-1-4 3 0,-2-1 1 16,1-1 1-16,-2-2 0 0,2-4-1 15,-4 0-2-15,-1-5-5 0,3-2-5 0,-3-3-4 16,3-2-3-16,-1-6-2 0,2-3-2 16,2-3-1-16,0-2-2 0,2-4-3 15,0 0-3-15,3 1-4 0,0 1-8 16,1 3-9-16,-2 4-6 0,4 6-5 16,-2 5-5-16,1 5 0 0,-1 4 1 15,-2 6 5-15,1 6 7 0,2 1 5 16,-2 3 7-16,1-1 4 0,0 2 4 15,0-3 3-15,1-2 2 0,1-5 2 16,-1 0 2-16,-1-3 1 0,3-3 2 0,-2-3 2 16,0-3 1-16,-1-1 1 0,-2-2 2 15,-4-4 1-15,1 1 0 0,-5 1 2 16,-2 1 0-16,-4-1 1 0,-5 2 1 16,-3 2 2-16,-1 5 2 0,-8 4 4 15,-4 2 2-15,-2 0 5 0,-2 9 6 16,0 3 3-16,0 3 2 0,2 3 0 15,4 0-1-15,2-1-3 0,9 4-5 0,2-5-8 16,6 0-5-16,7-4-6 0,3-3-3 16,3-3-4-16,8-1-2 0,2-7-2 15,4-4-1-15,5-5-2 0,-2-6-3 16,5-4-3-16,-1-4-5 0,-3-8-3 16,-2 1-4-16,-3-2-2 0,-6-3-1 15,-4 3 3-15,-7 4 4 0,-5 3 5 16,0 9 7-16,-7 0 10 0,0 9 10 0,-6 3 6 15,3 11 5-15,-3 5 4 16,3 5 3-16,0 3-2 0,1 4-4 16,4 2-4-16,6 3-4 0,0-4-6 0,5-1-4 15,4-3-3-15,3-2-4 0,7-3-7 16,1-3-11-16,6-4-22 0,1-3-25 16,2-4-127-16,0-1-12 0,0-5-127 15,-3 0-237-15</inkml:trace>
  <inkml:trace contextRef="#ctx0" brushRef="#br0" timeOffset="573887.3549">15046 16056 636 0,'0'-17'154'0,"0"4"4"0,1 7-100 16,1 6-7-16,2 7-11 0,1 6-6 15,0 8-9-15,1 5-7 0,0 3-3 16,-1 4-9-16,2 4-16 0,1-1-24 16,2-1-137-16,2-1-141 0,5-4-355 0</inkml:trace>
  <inkml:trace contextRef="#ctx0" brushRef="#br0" timeOffset="574322.3463">16584 15946 544 0,'3'-4'115'0,"-5"1"0"0,-1 0-98 16,0 2-27-16,-2 1-80 0,2 0-25 15,-3-1-83-15,-2 1-179 0</inkml:trace>
  <inkml:trace contextRef="#ctx0" brushRef="#br0" timeOffset="575034.2682">16681 15863 515 0,'2'-4'129'0,"-2"-1"6"15,-3 2-55-15,-2-1-33 0,-2 3-5 16,-5 1 1-16,-1 2 1 0,-3 1-1 15,-3 1-1-15,-5 1-4 0,-1 3-3 16,-4-1-6-16,-1 2-5 0,0-2-5 0,0 1-5 16,3 0-2-16,5-1-3 0,2-1-2 15,7 3-2-15,5-1 0 0,7 3-1 16,3 1-2-16,5 1 0 0,2 0-2 16,6 3 1-16,5-1-1 0,1-3-1 15,2 1 0-15,3-4-1 0,-2 1-1 16,1-2 0-16,-3-4-1 0,-3 1-1 15,-2 1 1-15,-3-2-1 0,-7 1-1 16,-3-3 1-16,-3 3 0 0,-6 2 1 16,-3-1 0-16,-6 0 0 0,-4 0 1 15,-6 1 2-15,-1 3 0 0,-6-3 0 0,-2 2 2 16,-1 1 0-16,2 1 2 0,0 1 2 16,5 0 2-16,4 2 1 0,3-1 1 15,6 1 0-15,5-1-1 0,3 1-1 16,6-2-1-16,5-1-2 0,6-1 0 15,5-2-1-15,4-3-1 0,9-1 1 16,4-3-2-16,3-3 1 0,5-2-1 16,-2-5-2-16,3-2 0 0,-2-2-1 0,-3-3-1 15,-3-4-2-15,-2 1-1 0,-4-1 0 16,-3 3 0-16,-6 1 1 0,-3 0 0 16,-3 3 1-16,-6 0 1 0,-5 2 0 15,-3 0 2-15,-3-1-1 0,0 1 1 16,-4 4 2-16,1 1 1 0,-2 1 1 15,1 4 2-15,-1 2 0 0,2 5 2 16,-1 4 0-16,1 3 0 0,1 3 0 16,1 5-1-16,1 2 0 0,4 2-1 0,4 0-1 15,3 1 0-15,4-4-1 0,4 0 0 16,3-3-2-16,3-5 0 0,4-3 0 16,1-5 0-16,2-2-1 0,0-1 0 15,2-5 0-15,0-4-2 0,1-2-1 16,-3-7-1-16,-4-2-2 0,-3-2-2 15,-4-3-5-15,-5-1-7 0,-4 0-10 16,-5 0-9-16,-3-1-12 0,-1 2-6 16,0-1-6-16,0 2-5 0,1 0 4 0,1 5-100 15,1 3-102-15,2 6-248 0</inkml:trace>
  <inkml:trace contextRef="#ctx0" brushRef="#br0" timeOffset="575651.1671">17411 16017 677 0,'-21'9'162'0,"2"0"7"0,0 4-95 15,3 3-26-15,4 2-10 0,5 3-7 16,1 1-3-16,2 1-4 0,5 3-7 0,2-2-3 16,3 1-3-16,0-2-4 0,5-2-1 15,1-3-2-15,5-1-2 0,0-4-1 16,2-6 0-16,-1-2-1 0,3-5-2 16,-1 1-1-16,-3-3-4 0,-4-4-3 15,-1-3-4-15,-4-2-4 0,0-2-1 16,-8-3-2-16,-2-4 0 0,-7-2 1 15,0-1 4-15,-4 1 3 0,-3 0 3 16,-3 0 3-16,0 1 4 0,2-1 4 16,1 1 4-16,3 1 5 0,1 1 2 0,2 0 0 15,2 2 1-15,5 1-1 0,0 4-3 16,2 2-3-16,1 2-3 0,1 1-2 16,4 4 0-16,0 0-1 0,1 1 0 15,3 1 0-15,1-1 0 0,2 1 0 16,1 1 0-16,2-2 1 0,1 2-1 15,1-1 0-15,3 2 0 0,-2-1 0 16,-2 0 0-16,1-1 0 0,-1 1 0 16,-1 0 0-16,-2 1 0 0,-3-2 0 15,1 2 0-15,1 0 0 0,-1 0 1 0,2 0 1 16,1 1 1-16,1-2 1 0,2 1 1 16,2-1 1-16,1 1 0 0,2-1-1 15,2 0-1-15,-1 0-1 0,1-2-2 16,3-1-2-16,0 1-5 0,2-2-8 15,-3 0-5-15,1 0-7 0,-1 0-4 16,-3 3-8-16,-5-2-3 0,-4 2-1 16,-6 0 2-16,-3 1-3 0,-5 1 2 15,-4 1-108-15,-6 2-102 0,-5 0-263 0</inkml:trace>
  <inkml:trace contextRef="#ctx0" brushRef="#br0" timeOffset="575839.3587">17814 15945 699 0,'-6'1'164'0,"0"1"6"15,3 5-109-15,2 0-16 0,1 6-10 16,1 3-8-16,1 5-4 0,-2 2-5 16,1 3-5-16,0 0-3 0,0 1-3 0,-1-3-2 15,-1 1-5-15,1-2-11 0,0 2-14 16,1-3-17-16,2 1-15 0,0-3-126 16,1-5-137-16,2-1-318 0</inkml:trace>
  <inkml:trace contextRef="#ctx0" brushRef="#br0" timeOffset="576270.3853">18311 16136 498 0,'5'-9'122'0,"-1"3"0"0,0-1-15 15,-2-2-99-15,1 2-2 0,-1-3 2 16,-1-2 4-16,-2 1 5 0,0-3 4 16,-3 0 5-16,-1 1 3 0,-2 0 2 15,-2 1 1-15,-3 4-1 0,-3 3 0 16,-1 4-2-16,-3 9-2 0,-2 3 0 0,-1 3-1 16,0 8 0-16,-1 3-1 0,3 1 0 15,4 2-3-15,3-3-3 16,4-1-3-16,5-1-3 0,4-3-4 0,6-4-3 15,3-4-3-15,3-2-1 0,4-5-1 16,1-4 0-16,3-4-2 0,1-3 0 16,1-4-2-16,0-2-1 0,0-4-2 15,-1-1-2-15,0-3-3 0,-3 0 0 16,-5-2 0-16,-2 1 2 0,-2 0 1 0,-4 5 4 16,-3 3 4-16,-3 4 3 0,-1 5 2 15,-4 5 0-15,-1 8 1 0,0 3 0 16,0 3-2-16,1 2-2 0,1 3 0 15,2 1-2-15,6-2-4 0,2 1-7 16,3-3-15-16,3-1-12 0,3-1-14 16,4-2-10-16,3-3-4 0,2-3-120 15,4-3-121-15,1-4-274 0</inkml:trace>
  <inkml:trace contextRef="#ctx0" brushRef="#br0" timeOffset="576816.544">18908 16078 614 0,'1'0'127'0,"-2"-1"1"16,0 1-110-16,-1 0-12 0,1 0-4 15,2 0 1-15,-1-5 1 0,2 0 2 16,0-2 3-16,2-5 4 0,1-3 3 15,0-1 1-15,-3-4 1 0,2 1-2 16,-4-1-1-16,-1 2-4 0,-4 2-2 16,-4 0-1-16,-3 3-2 0,0 2 0 15,-3 2 1-15,-2 3 0 0,-2 2 3 0,1 4 2 16,-2 4 5-16,0 4 7 0,1 5 4 16,2 4 5-16,5 4 1 0,2 6 0 15,4 2-2-15,7 4-7 0,5-1-7 16,3 0-6-16,3-4-5 0,1-5-3 15,6-4-3-15,-1-6 0 0,2-6-1 16,1-4 0-16,2-7 0 0,1-6-1 16,1-6 1-16,1-7-1 0,-3-7 0 15,-1-6-1-15,-5-3-1 0,-3-4-1 0,-7-2-3 16,-6-6-1-16,-7 0-4 0,-6-3-4 16,-4-5-4-16,-5-7-5 0,-3 0 0 15,-3-3 1-15,-3 5 8 0,0 2 9 16,-5 10 11-16,0 9 10 0,-3 15 8 15,0 8 5-15,0 11 1 0,0 13-3 16,2 6-6-16,3 6-7 0,4 5-3 16,3 6-4-16,5 3-2 0,5 6-2 15,7 4-1-15,6 4 0 0,7 2-4 0,9-2-6 16,9-3-11-16,7-2-15 0,7-5-19 16,8-6-13-16,4-4-125 0,2-2-135 15,1-3-311-15</inkml:trace>
  <inkml:trace contextRef="#ctx0" brushRef="#br0" timeOffset="577520.4416">19443 15828 740 0,'-11'-3'167'0,"-4"2"3"0,-2-2-100 15,-2 3-47-15,-2 1-11 0,1 2-5 16,2-2-1-16,2 1-2 0,0 3-2 15,4-1-1-15,3 0-1 0,6 1-1 16,1 1-1-16,4 1-2 0,2-1-3 16,5 2-3-16,0-2-4 0,0 0-2 15,1-1-2-15,1 0 2 0,2 1 1 0,-5 0 4 16,-1 4 3-16,-4 1 6 0,-2 3 6 16,-5 6 7-16,-2 2 5 0,-3 4 5 15,-1 1 1-15,-3 1 3 0,4 1 1 16,-2 1-3-16,0-2-3 0,2 0-5 15,2-1-5-15,2-1-1 0,5-3-4 16,2-5-3-16,6-2-6 0,3-7-5 16,5-4-13-16,1-9-10 0,4-5-11 15,2-6-6-15,3-6-4 0,2-6 0 16,2-5 5-16,-3-7 11 0,0-8 8 0,-4-4 7 16,-4-4-1-16,-6-5-7 0,-4-4 1 15,-7 1 5-15,0 3 14 0,-2 10 14 16,-4 4 19-16,0 6 21 0,-2 11 23 15,0 9 7-15,-1 7-2 0,-1 8-11 16,1 4-13-16,1 7-14 0,2 6-13 16,2 3-11-16,3 2-4 0,1 5-3 15,4 4 0-15,4 3 0 0,3 1-1 16,2-2 0-16,5-1 0 0,2-3-1 0,3 0 0 16,3-4 0-16,1-5-1 0,2-1 0 15,-1-1 1-15,2 2-1 0,-2 2 0 16,-3-1 0-16,1 1 0 0,-4 3 1 15,0 2-1-15,-2 0-1 0,-3 1-1 16,1 0 0-16,-2-1-2 0,1 3-1 16,-5-2-1-16,2-1 0 0,-1 0 0 15,-2-1 1-15,1-3 1 0,-3 1 2 0,-1-3 3 16,-2-3 3-16,-3-1 3 0,-4-3 4 16,-2-1 5-16,-3 0 4 0,-4-3 1 15,-4-2-1-15,-6 0-2 0,0-2-2 16,-4-1-5-16,-4-1-6 0,-1-2-9 15,2 1-11-15,1-1-10 0,4 2-12 16,2 0-15-16,5 1-11 0,7 0-6 16,3 2-4-16,6 1-4 0,3-1-93 15,5 1-99-15,2 2-237 0</inkml:trace>
  <inkml:trace contextRef="#ctx0" brushRef="#br0" timeOffset="577690.0394">20019 16334 436 0,'10'8'116'15,"-7"3"-116"-15,-8 0-115 0,-10 0-321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3:10:17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16239 3310 383 0,'-21'-6'101'16,"3"1"1"-16,4 1-15 0,2 2-65 16,2 0-9-16,2 2-4 0,1 2-4 15,2 0-2-15,1 3-3 0,1-1 0 16,2 1-1-16,1-1 0 0,4 1 3 0,0 0 2 16,3 0 3-16,2 0 2 0,4 0 2 15,5 0 0-15,2-2 1 0,5 2-1 16,6-1-2-16,4 0-2 0,5-1-1 15,3 0 0-15,2-1 0 0,5 2 0 16,4-3 1-16,2 2 0 0,3-1 0 16,4 2-1-16,3 2-1 0,5 1-1 15,2 1-1-15,4-1-1 0,3 0-1 0,6 3 0 16,0-1 0-16,4-3-1 0,6 0 1 16,1 0-1-16,3 0 1 0,2-2-1 15,3-2 1-15,4-4-1 0,2 3 0 16,1-1 1-16,-1-2-1 0,5-2 0 15,2-2 1-15,0 3 0 0,-2 2 1 16,1-5-1-16,2 1 1 0,1 0 1 16,-3 3-1-16,-2 1 2 0,2-4-1 15,0 2 1-15,-3 1-1 0,-2 1 1 0,-3-2 0 16,1 2 0-16,-1 0-1 0,-3 3 0 16,0-2 0-16,-3 1 0 0,1-1-1 15,-2 3 0-15,-4-3-1 0,-5 2 0 16,-2-3 0-16,-1 0 0 0,-4 1-1 15,-3-4 1-15,-6 0-1 0,-1 2 1 16,-5-3-1-16,-5 0 0 0,-2-2 1 16,-5-1-1-16,-3 1 1 0,-2 0-1 15,-5-2 1-15,-2-1 0 0,-3 2 0 16,-6 3 0-16,-4 0 0 0,-7 1-1 0,-5 1-1 16,-4 1-5-16,-5 2-9 0,-6 2-2 15,-5-1-118-15,-11-1-110 0,-11 0-280 16</inkml:trace>
  <inkml:trace contextRef="#ctx0" brushRef="#br0" timeOffset="46837.89">15358 5461 443 0,'17'-17'98'0,"3"-1"1"15,3 7-69-15,3 4-16 0,6 3-9 16,2 1-3-16,3 1-1 0,6 0-1 15,1 2 1-15,3 1-1 0,5 2 1 16,3-3-1-16,1 3 0 0,4 0 1 16,3 0 0-16,3-5 1 0,4 2 1 15,2 0 2-15,2 0 1 0,3-1 1 16,4-2 0-16,3 1 1 0,3 2-1 0,1 0 0 16,4-1-1-16,2-2 0 0,4 0 0 15,2 3-1-15,-1 0 0 0,0 0-1 16,0-2 0-16,1-1-2 0,-1 3 0 15,-2 0 0-15,-3 0-1 0,-3 0 0 16,-3-4 0-16,-3 0 0 0,-5 2 0 16,-3-1 0-16,-6-1 0 0,-5 0 0 15,-4 1 1-15,-7 2-4 0,-9 4-32 16,-10-5-80-16,-9 2-94 0,-17-1-233 0</inkml:trace>
  <inkml:trace contextRef="#ctx0" brushRef="#br0" timeOffset="61221.2352">22781 746 832 0,'3'34'21'16,"0"3"0"-16,-2 3 19 0,-4 7 3 0,-1 39-3 16,0 17-4-16,-3 11-4 15,-4 12-6-15,-2 13-3 0,-1 10-6 0,3 1-4 16,4 3-4-16,1-3-2 0,-1-3-3 15,5-10 0-15,0-10-1 0,2-9-1 16,3-7-1-16,-3-10-2 0,-2-10-5 16,1-17-8-16,-1-5-11 0,-3-10-8 15,-1-13-18-15,-1-12-3 0,-3-9-113 16,2-12-112-16,-1-6-264 0</inkml:trace>
  <inkml:trace contextRef="#ctx0" brushRef="#br0" timeOffset="61605.0595">21829 1836 258 0,'-50'-7'33'0,"-1"-1"22"16,-3 2-50-16,-3 1 16 0,4 2 26 15,0 0 32-15,0 0 13 0,-1-2 2 16,3 2-17-16,7 2-15 0,5 1-10 16,5 1-5-16,6 2-6 0,5 0-7 15,10 2-7-15,8 3-5 0,7 0-3 16,10 3-4-16,13-1-4 0,10 7 0 16,17 3 0-16,15 1 3 0,17-2 1 15,15-2 0-15,20-6-2 0,15 0-1 0,17-11-2 16,14-7-2-16,13-6-1 0,11-2-2 15,2-3-2-15,-1-1-2 0,1 1-1 16,-10 1-1-16,-13 2 0 0,-18 6-2 16,-19 1-6-16,-14 2-8 0,-19 4-11 15,-23 2-7-15,-15 3-8 0,-18 2-13 16,-13 0 64-16,-20 1-173 0,-14-1-115 16,-17-4-305-16</inkml:trace>
  <inkml:trace contextRef="#ctx0" brushRef="#br0" timeOffset="62208.3194">23625 1166 430 0,'36'-15'108'15,"-13"3"7"-15,-11 1-55 0,-7 0-22 16,-9 0-8-16,-8 0-2 0,-10-2-5 16,-10 2-7-16,-8 0-5 0,-10-2-3 15,-13 6-1-15,-7 3 0 0,-12 4 1 16,-8 4 0-16,-5 5 2 0,-9 4-1 0,-4 5 0 15,-4 0 2-15,-2 2-1 0,1 4 0 16,6 4 0-16,3 5 2 0,6 6 2 16,2 8 1-16,12 5 1 0,6 7-1 15,7 4 2-15,6 1-1 0,9 6 1 16,13 5-3-16,13 1-1 0,7 4-2 16,12-1-1-16,15 1-1 0,13 1-3 15,11-8-1-15,15-3-1 0,16-8-1 16,15-6 0-16,13-7-2 0,14-7 0 0,13-5 0 15,11-10 1-15,5-8-2 0,5-7 1 16,4-9 0-16,3-4 0 0,-2-7 1 16,-3-10-1-16,-5-5 0 0,-5-7 1 15,-9-6-1-15,-6-7 0 0,-6-3 0 16,-5-5 0-16,-14-2 1 0,-10-6-1 16,-14-9 1-16,-9-5 1 0,-10-6-1 15,-12-1 3-15,-13-12 0 0,-12-6 1 16,-11-1 0-16,-8 1 0 0,-17 2-2 0,-22 5-1 15,-20 6-1-15,-19 12-4 0,-21 16 0 16,-15 13-1-16,-17 18-2 0,-10 14-5 16,1 12-10-16,-1 16-12 0,8 9-8 15,14 6-20-15,10 3-113 0,14 1-126 16,18 6-285-16</inkml:trace>
  <inkml:trace contextRef="#ctx0" brushRef="#br0" timeOffset="63458.5868">23253 1734 449 0,'-4'-9'117'0,"2"0"6"0,-1 2-56 0,2 2-20 15,0 2-6-15,-1 1-6 0,2 1-6 16,0 0-6-16,3 2-1 0,2 0 1 16,0 3 0-16,2 1 2 0,5 2 2 15,3 4 4-15,1 2 0 0,1 3-3 16,3 0-4-16,1 4-3 0,-1-1-4 16,0 3-3-16,1 2-5 0,1-3-2 15,0 1-3-15,0 0-1 0,0-1-1 16,0-2-1-16,-2-2 0 0,-3-1-1 0,-3-2 1 15,-3-3-3-15,-2-2-3 0,-3 0-9 16,-2-2-8-16,-4-2-9 16,0 0-9-16,-1 0-7 0,-3-2-13 0,0-3-12 15,-2-3-93-15,-1-2-103 0,-2-2-250 16</inkml:trace>
  <inkml:trace contextRef="#ctx0" brushRef="#br0" timeOffset="63651.3113">23650 1682 636 0,'0'-5'158'15,"-4"5"4"-15,-1 4-94 0,-4 2-16 16,0 5-9-16,-5 5-7 0,-3 6-9 16,-5 3-7-16,-3 4-4 0,-1 5-5 15,-1 3-3-15,-3 1-4 0,1 0-7 0,-1-3-15 16,1 3-19-16,2-2-22 0,1-7-120 15,5-3-134-15,8-4-318 0</inkml:trace>
  <inkml:trace contextRef="#ctx0" brushRef="#br0" timeOffset="64586.0174">24086 1866 397 0,'-20'1'97'0,"-2"0"7"0,0-1-60 15,0 1-6-15,1-1 4 0,1 0 2 16,3 0-2-16,3 1-5 0,0-1-3 15,4 0-4-15,3 0-4 0,2 0-6 16,3 0-6-16,2 2-3 0,3-2-2 0,5 0-1 16,3 0-2-16,7-2 3 0,7 1 4 15,9-1 6-15,6-1 2 0,7-2 3 16,7 1-1-16,7-1 0 0,4 0-3 16,7 0-5-16,3 0-5 0,3 0-2 15,1 0-3-15,0 0-2 0,-2 2-1 16,-4-1-1-16,-7 1 0 0,-6 2-1 15,-6 1 0-15,-8 0 0 0,-5 0-2 0,-12 1-5 16,-4 1-5-16,-9-1-6 0,-8-1-5 16,-5 0-9-16,-8 1-11 0,-9 0-9 15,-7-2-113-15,-6 0-115 0,-1 0-285 16</inkml:trace>
  <inkml:trace contextRef="#ctx0" brushRef="#br0" timeOffset="65067.6275">24860 1654 412 0,'0'-2'120'16,"-3"1"6"-16,-2 0-9 0,-1 0-64 15,-2 2-8-15,-2-1-2 0,-1 0-4 16,0 1-4-16,-1 0-4 0,1 4-5 0,0 4-4 15,0 2-5-15,1 1-5 16,1 7-3-16,1 4-3 0,2 1 0 0,1 1 0 16,2 1 0-16,4-2 0 0,4 1 1 15,3-5-2-15,1-2 1 0,5-3-2 16,4-1 1-16,2-9-2 0,-1-2 1 16,2-5 0-16,1-4 2 0,0-6 1 15,-1-5 1-15,-6-3 0 0,-3 0 1 16,-1-5-1-16,-6 1-1 0,-5 0-1 15,-6 2-1-15,-6 2-2 0,-5 3-8 16,-7 5-15-16,-4 6-16 0,-4 4-24 0,-3 5-119 16,4 4-134-16,1 1-315 0</inkml:trace>
  <inkml:trace contextRef="#ctx0" brushRef="#br0" timeOffset="77857.578">24268 2168 525 0,'5'-13'128'0,"-1"5"4"0,-2 3-77 16,-1 4-12-16,1 0-4 0,-1 0-5 0,-2 1-2 15,1 5-4-15,-3 1-1 16,-2 2-3-16,-2 6-4 0,-2 0-4 0,1 2-1 16,-3 4-5-16,1 1-2 0,0-3-4 15,2-2-1-15,1-5-1 0,1-1 0 16,3-1-1-16,0-6-2 0,1-3 1 16,3-2 1-16,3-6 0 0,-1-3-1 15,5-2 1-15,0-7 0 0,3-3 1 16,2 0-1-16,-1-2 0 0,0 3 0 15,0 1-1-15,-2 3 0 0,0 6 0 0,-3 3 0 16,-2 2 0-16,-2 3-1 16,-1 4 0-16,-1 4 1 0,-2 3 0 0,0 3 0 15,-2 1 1-15,1 5 0 0,-2 1 1 16,2 3 0-16,-1-2 1 0,3 3-1 16,0-2 1-16,3 1-1 0,2-2 0 15,0-2-1-15,1-1 1 0,0-1-1 16,0-3 0-16,0-3 0 0,-2 0 0 15,-2-2 0-15,1-1 1 0,-2-2 0 16,-2 1 0-16,-3-2 1 0,-1 1 0 16,-2-1 0-16,-2 1 0 0,-2-1-1 0,-4 1-1 15,1-1 0-15,0 2-1 0,0-1 0 16,0 2 0-16,2-1 0 0,2-2-1 16,3 2 1-16,-1 0 0 0,3-2 0 15,3-1-1-15,1 1 0 0,0-1-1 16,2 1 0-16,1 1 1 0,3 0 0 15,2 0 0-15,2 1 2 0,1-2 0 16,3-1 1-16,2 0 0 0,1-1 0 16,2-3 1-16,1 0-1 0,0 1-1 15,0-1 1-15,1 1-3 0,0 0-9 0,-2-1-18 16,2 2-13-16,0 0-24 0,-2-2-108 16,-3-2-127-16,-3 3-289 0</inkml:trace>
  <inkml:trace contextRef="#ctx0" brushRef="#br0" timeOffset="88627.0867">22633 5386 511 0,'0'-45'121'16,"1"13"3"-16,-1 10-84 0,3 10-9 16,-1 4-7-16,-1 7-1 0,2 7 0 15,-1 8 0-15,-1 10 1 0,2 15 1 16,-2 15 1-16,-1 14 3 0,-1 15 0 15,2 15-5-15,-3 14-3 0,-1 7-4 16,-1 7-3-16,3 7-2 0,1 0-3 16,1 1-4-16,1-6-2 0,1-4-1 0,3-8 0 15,-2-6-1-15,-1-14 0 0,0-6-1 16,0-9-1-16,-1-8-7 0,-3-12-7 16,0-7-11-16,0-10-10 0,-1-8-15 15,1-12-116-15,-4-14-120 0,1-14-285 16</inkml:trace>
  <inkml:trace contextRef="#ctx0" brushRef="#br0" timeOffset="89162.2307">20247 6437 559 0,'-20'-12'124'16,"5"2"1"-16,6 1-78 0,5 1-34 15,8 0-9-15,5 2-2 0,7 0-1 16,8-1-1-16,5 1 1 0,11 0-1 16,11-1 0-16,5 3 1 0,8-1-1 15,6 0 1-15,8 1 0 0,8-1 1 16,4-2 1-16,7 2 0 0,5-2 0 15,8-1 1-15,11 1 0 0,3 1 0 16,5 2 1-16,8 2 1 0,5-1 2 0,5 2 0 16,5 1 1-16,1-2 2 0,6-2 2 15,9-1 0-15,-5-1 0 0,2-4-2 16,5-1-2-16,-3 0-1 0,0 0-1 16,-4 0-3-16,-7 1-1 0,-1 2-2 15,-10 1 0-15,-6 1 0 0,-7 3-1 16,-8-1-4-16,-11 1-4 0,-12 2-6 15,-9 1-8-15,-10 3-16 0,-12-1-110 16,-15-1-113-16,-14 4-276 0</inkml:trace>
  <inkml:trace contextRef="#ctx0" brushRef="#br0" timeOffset="89961.5019">22964 5490 493 0,'-37'-15'115'0,"-6"-2"2"0,0 5-81 0,-2 1-14 16,-4 4-4-16,-6 4-3 0,-5 4-5 16,-3 6-5-16,2 5-1 0,-3 5 0 15,-4 4 1-15,0 6 1 0,1 3 2 16,-3 6 2-16,0 5 1 0,0 10 3 15,1 6-1-15,2 9 2 0,5 7 0 16,6 4 2-16,8 1-2 0,6 7 0 16,10-1-2-16,10 2-1 0,9-4-1 0,9-2-4 15,10 1-1-15,9-2-2 16,11-5 0-16,9-3-1 0,9-5-1 0,10-6-1 16,12-4 1-16,9-6-1 0,7-5-1 15,8-7 1-15,4-9-1 0,10-5 1 16,1-9 0-16,3-9-1 0,2-4 1 15,7-9-1-15,0-5 1 0,1-7-1 16,-4-10 1-16,0-5-1 0,-1-5 1 16,-4-5 0-16,-9-6 0 0,-4-4 0 0,-11-3 0 15,-3 0 0-15,-7-5 1 0,-10-1-1 16,-9-5 1-16,-9 0 0 0,-9-3 0 16,-5-3 1-16,-11-2 2 0,-9-2 0 15,-9-3 1-15,-6-1 1 0,-12-2-1 16,-10 1 0-16,-11 1-2 0,-11 2-1 15,-17 4-1-15,-9 7-1 0,-21 9-1 16,-12 11 1-16,-14 4-1 0,-15 9-2 16,-9 13-7-16,-5 11-11 0,-9 7-8 0,4 8-17 15,2 7-29-15,5 9-86 0,12 6-109 16,5 7-242-16</inkml:trace>
  <inkml:trace contextRef="#ctx0" brushRef="#br0" timeOffset="91632.833">23270 6116 488 0,'1'-5'117'0,"-2"1"5"15,1 0-73-15,-1 1-15 0,-1-1-3 16,0 2-4-16,-2 0-5 0,-1 2-5 16,0 1-5-16,-1 1-3 0,-1 3-2 15,0 2-2-15,-2 4 0 0,2 2 0 0,-2 4 2 16,3 4 0-16,0 0 1 0,2-1 1 16,3 4-1-16,2-1 1 0,3 1-2 15,3-3 1-15,3-2-2 0,2-1-2 16,3-3 0-16,1-3-1 0,2-7 0 15,2-2-1-15,0-5 1 0,-2-3 1 16,3-6 0-16,-3-6 2 0,-2-3 0 16,-1-3 1-16,-3-3-1 0,-3-2 0 15,-5-1 0-15,-1 1-2 0,-7 1-1 0,-3 1 0 16,-5 4-1-16,-6 2-4 0,-2 8-6 16,-6 5-10-16,-2 5-9 0,1 9-8 15,0 4-13-15,4 5-108 0,2 1-113 16,5 4-262-16</inkml:trace>
  <inkml:trace contextRef="#ctx0" brushRef="#br0" timeOffset="92374.5065">24560 6033 387 0,'-6'-10'112'15,"-2"0"6"-15,2 2-23 0,0-2-38 16,2 2-15-16,2 4-4 0,1-3-4 0,1 1-6 16,2 4-4-16,2 2-3 0,2 1 0 15,4 1 0-15,3 5-1 0,1 0 0 16,3 4 1-16,1 2 2 0,2 3-1 15,-1 2-3-15,1 0-2 0,-2 0-3 16,1 1-1-16,0 0-4 0,1 0-3 16,-1-2-3-16,2 1 0 0,-1-2-1 15,0 1 0-15,-3-1-1 0,-3 0-1 16,-1 0-3-16,-4 0-6 0,-5-1-7 0,-1-1-10 16,-5-1-9-16,-1-2-10 0,-3 0-15 15,-2-3-108-15,-2-3-112 0,-1-2-270 16</inkml:trace>
  <inkml:trace contextRef="#ctx0" brushRef="#br0" timeOffset="92583.9161">24852 5947 634 0,'-3'-5'148'0,"-5"8"4"16,0 4-100-16,-3 9-13 0,-4 6-3 15,-4 8-6-15,-5 7-5 0,-3 6-4 16,-5 5-3-16,-3 5-4 0,-4 2-4 16,2 1-13-16,1 0-21 0,3 2-25 15,3-3-120-15,2-2-134 0,3-4-327 16</inkml:trace>
  <inkml:trace contextRef="#ctx0" brushRef="#br0" timeOffset="128093.6528">24157 6594 478 0,'1'-5'113'0,"1"0"4"15,-2 0-73-15,-1 3-12 0,1-3-4 16,0 2-3-16,0 1-3 0,0 1-5 16,0-1-5-16,-1 2-3 0,1 2-2 15,0 0-3-15,0 2 0 0,0 1 0 16,0 0-1-16,1 2 2 0,0 0 0 15,1 2-1-15,-1-1 0 0,1 2 0 16,-1 0-1-16,1 1-1 0,-2-1 0 16,1 2 0-16,-1-2-1 0,0 2 0 15,0-1-1-15,0 1 1 0,0-2 0 16,-1 1 0-16,-2-2-1 0,2-1 1 16,0 1 0-16,-2-4 0 0,1 1-1 15,-1-1 0-15,0 1-1 0,-1-1 0 0,-1 0-1 16,-1 0 0-16,-1-2 0 0,-1 2-1 15,-1-1 1-15,-2-2 1 0,0 2 0 16,0-2 1-16,1 1 0 0,-1-3 0 16,-2 0 0-16,2-1 1 0,3 1 1 15,-1-2 1-15,2 1 1 0,0-1 1 16,2 2 2-16,2-1 0 0,3 2 0 16,-1-1-1-16,1 0-1 0,1 1-1 15,2-1-1-15,2 2-1 0,-2 1-1 0,2-3 0 16,3 4 1-16,0-3-1 0,4 1 1 15,-1-1 0-15,2 1 0 0,-1 0-1 16,3-2 1-16,-2 1-1 0,1-1 1 16,-2 2-1-16,-1-2 0 0,0 0 0 15,1 0-5-15,-1 0-9 0,-2-2-19 16,-1 2-113-16,-2-1-119 0,4-1-296 0</inkml:trace>
  <inkml:trace contextRef="#ctx0" brushRef="#br0" timeOffset="128502.9551">24219 6578 519 0,'0'1'115'0,"-2"0"2"0,-1 3-88 0,-2-2-13 16,-1 5-6-16,-1 0-6 0,-5 1 101 15,-3 3-220-15,-1 1-116 0,-5 1-337 16</inkml:trace>
  <inkml:trace contextRef="#ctx0" brushRef="#br0" timeOffset="136317.38">11462 10865 189 0,'-25'-2'43'0,"-2"0"0"0,-1 0-32 16,0-1-2-16,0 2-3 0,-2 0-1 16,-3 1-2-16,-4 0 0 0,1 2 1 0,-2 1 6 15,-3 1 7-15,1-1 7 0,-1 2 4 16,1 0 4-16,1-1 4 0,-2-1 0 16,1 0-3-16,0 1-4 0,-2-3-5 15,0 1-4-15,3 1-2 0,4 0-2 16,0 2-3-16,3 0-3 0,5 1-1 15,4 0-1-15,5 1-1 0,2-1-1 16,4 0-1-16,4 0-1 0,3-1 0 16,5-2 1-16,5 0 1 0,6-1 0 15,5-2 0-15,5 0 1 0,7 0 1 16,8 2-1-16,4-1-2 0,4 0-2 0,5 3 0 16,3-1-2-16,3 1 1 0,1-1-1 15,2-2 0-15,4 2 1 0,1 1-1 16,-1-3 1-16,2 4 0 0,1 1 0 15,-2 0 1-15,0 1-1 0,1-5 0 16,-3 3 1-16,1-3 1 0,1 0 1 16,-1-4 0-16,-2 4 1 0,-2-2 1 15,-4038 0 1-15,8066-3 0 0,-4039 1 0 0,-4-3 0 16,0 4-1-16,-7-4 0 0,-1 1-1 16,-5 2-1-16,-3 0-2 0,-3 1 0 15,-4 2 0-15,-7-2-1 0,-3 0 0 16,-4 1 1-16,-4-3-1 0,-7 0 1 15,-2-1 0-15,-3 0-1 0,-2 1 0 16,-2-2-3-16,-7 0-9 0,-1 3-88 16,-1-3-30-16,-3 0-95 0,-12 1-213 15</inkml:trace>
  <inkml:trace contextRef="#ctx0" brushRef="#br0" timeOffset="139131.6695">2549 11740 145 0,'23'-14'44'0,"4"2"6"16,-1 1-8-16,2 2-8 0,-1 4 1 16,3 1-2-16,3 0-1 0,-2 3-3 15,3 1-3-15,2 0-5 0,0 1-4 16,2 0-5-16,1 2-3 0,1 0-2 0,7 0-1 16,2 2-2-16,6 2 0 15,3-1-1-15,3 1 0 0,1-3 2 0,1 0 2 16,7 1 1-16,3 0 2 0,1-1 2 15,6-2 1-15,5-2 1 0,7-2-1 16,6 4 0-16,4 0-1 0,3-7-2 16,3-2-1-16,3 2-1 0,4 3-2 15,5-1-2-15,0-4 0 0,4-1 0 16,6 6 0-16,1-4-1 0,1 0 1 0,3 0-1 16,0-1 1-16,3 1-1 0,-1 0-1 15,-1-1 0-15,4 2 0 0,-3-1 0 16,2 1 0-16,-3 1 1 0,-2-1 0 15,-1 0 1-15,-4 1 0 0,-1 0 1 16,-1 1 1-16,-7-2-1 0,-1 1 1 16,-5 0-1-16,-4 3-1 0,-4-2 1 15,-10 0-2-15,-5 1 0 0,-3 1-1 16,-7 0 1-16,-7 1-2 0,-7-1 1 0,-7 2 0 16,-4 1 0-16,-7-2-1 0,-6 5-7 15,-7 0-93-15,-6 1-16 0,-10 2-85 16,-14-5-187-16</inkml:trace>
  <inkml:trace contextRef="#ctx0" brushRef="#br0" timeOffset="150503.6457">3960 13647 350 0,'0'-15'87'0,"-2"0"0"0,-7 1-51 0,-3 0-13 16,-4 3-10-16,-2 1-5 0,-7 2-4 15,-1 3-3-15,-5-1-1 0,-5 1 1 16,-7 3 1-16,-2-2-1 0,-3 5 0 16,-2 3 0-16,-4 2-1 0,1 4 1 15,-1 1-1-15,-1-5 2 0,3 9-1 16,1-2 1-16,0 0 2 0,1 0 1 16,2 1 1-16,4 1 2 0,2 10 2 0,2-3 0 15,-1 2 1-15,0 4-1 0,9 3 0 16,4 3-2-16,2 7-1 0,8 5 0 15,4 3-1-15,5 3-1 0,12-1 0 16,-1 3 0-16,6-3 0 0,5-6-1 16,6-6-1-16,4-4 0 0,6-3-1 15,4-2 0-15,7-7 1 0,6-4 0 16,8 0 1-16,6-8 0 0,5-5 0 16,5-6 1-16,2-7 0 0,5-6 0 0,0-4 0 15,-1-2 0-15,1-3 0 0,-1-5 1 16,-2 0 0-16,-1-2 0 0,-4-1 0 15,-3-3 0-15,-6-5 0 0,-5-6-1 16,-7 0 0-16,-8-3 0 0,-5-2 0 16,-13 0 0-16,-12 0 1 0,-13 3 0 15,-13 4 0-15,-13 4 0 0,-15 2-1 16,-13 3-1-16,-16 5-1 0,-15 5-4 16,-13 11-8-16,-11 9-12 0,-16 7 53 0,-10 6-162 15,-8 9-109-15,-13 8-294 0</inkml:trace>
  <inkml:trace contextRef="#ctx0" brushRef="#br0" timeOffset="152557.2121">18180 14439 118 0,'-25'-3'29'16,"5"0"3"-16,2 0-12 0,3-1 1 15,1-1 8-15,5 0 10 0,0 1 7 16,0 0 4-16,6-1-1 0,0 0-3 16,3 0-8-16,3 1-7 0,2 0-11 15,2 1-7-15,4 0-4 0,3 1-1 16,3-1 3-16,5 0 1 0,6-1 2 16,7 0 1-16,7 2 1 0,8-2-1 15,7 1-1-15,6-2-1 0,8 0-3 0,5-1-1 16,3 0-2-16,4-2-1 0,2 2-1 15,3 0-1-15,1-1-1 0,1 2 0 16,-1 0 0-16,2 1 0 0,-2-1-1 16,-1-2 1-16,-1-2 0 0,-5 2-1 15,-5 0 1-15,-4 1-2 0,-7-1 1 16,-7 1-1-16,-8 5 0 0,-10 1 0 16,-8 1 0-16,-10 2 0 0,-10-1 1 15,-10 2 0-15,-12-2 1 0,-9 1-1 0,-10-1 1 16,-11 2 0-16,-12 1-1 0,-5 1-1 15,-9-1-1-15,-7 2 0 0,-4-1 0 16,-6 0 0-16,-4 1 0 0,0-3 0 16,-2 1 0-16,0-1 0 0,1 0 0 15,-1-1-1-15,-3 2 1 0,4 3 0 16,-1-4 0-16,1 0 0 0,4 1 0 16,1-1 0-16,1 1 0 0,6-3 0 15,4 1 0-15,5-2 1 0,6 1-1 0,3-1 0 16,8 1 0-16,8-4 0 0,5 1 0 15,7-2 0-15,7-1 1 0,7 0-2 16,8 1 1-16,6 0 0 0,7 2 0 16,7 0 0-16,8 2 1 0,8-1-1 15,9 1 0-15,8-2 1 0,8 0-1 16,7 1 0-16,7-2 1 0,7 2-1 16,6 0 0-16,7-1 1 0,4 1 0 0,2 1-1 15,4 1 1-15,2 0 0 0,1-3 0 16,3 0 0-16,0 2-1 0,2 1 1 15,-2-2 0-15,1-2-1 0,-2-1 1 16,-5 2-1-16,-4 1 1 0,-5 0-1 16,-8-2 1-16,-7-1-1 0,-9 1 1 15,-8-1-1-15,-12 1 0 0,-10-3 1 16,-11-1 3-16,-12 1 0 0,-10 0 0 16,-10 1 1-16,-11 2 0 0,-11-2-1 15,-11 1 0-15,-13-2-2 0,-8 0-1 0,-14 2 0 16,-9 2 0-16,-9 0-1 0,-6-2 0 15,-7 3 0-15,-1 3-1 0,-2 2 1 16,0-3-1-16,1-1 0 0,1 2 1 16,3 1-1-16,2 2 1 0,4-1 0 15,4-2 0-15,6 2 0 0,8 1 0 16,6-1 0-16,8 0 0 0,8 0 0 16,13 0 0-16,8 0 0 0,8-1 0 15,11-1-1-15,9 0 0 0,10-2 0 0,8 0 1 16,12-1-1-16,7-1 0 0,10 0 1 15,9-1 0-15,8 1 0 0,9 1 0 16,6-2 1-16,7-1-1 0,3 2 0 16,7 1 0-16,2-1 0 0,0 0 0 15,1 1 0-15,1 0-1 0,-3 1 1 16,1 1 0-16,-5 1 0 0,1-1 0 16,-2-2 0-16,-4 0 0 0,-3 1 0 15,-5-1 1-15,-8-1-1 0,-6-2 0 0,-9 1 1 16,-10 1 0-16,-10 1 0 0,-10 0 2 15,-10-1 0-15,-7 0 1 0,-11-1-1 16,-9-1 1-16,-8 0-1 0,-11 1 0 16,-7-1-1-16,-12 2-2 0,-7 0 1 15,-6 0-1-15,-7-2 1 0,-7 3-1 16,-1 1 1-16,-3-1-1 0,-3-2 1 16,1 4-1-16,0 0 0 0,0 1 1 0,6 2-1 15,5 1 0-15,5-1 0 16,7 1 0-16,7-1 0 0,9 0 0 0,10-2 0 15,9-2 0-15,8 0 0 0,11-1-1 16,7 1 1-16,12 1-1 0,11-1 0 16,6 0 1-16,13 1-1 0,8 0 1 15,9-4 0-15,9 0 1 0,4 1-1 16,6-2 0-16,5 3 0 0,2-2 0 16,0-1 0-16,3 2 0 0,-3 0 0 15,1-1-1-15,-2 0 1 0,-5 1 0 0,-2 0 0 16,-7 2 0-16,-6-1 0 0,-7 1 0 15,-8-1 0-15,-9 2-1 0,-10-1-3 16,-12 2-8-16,-10 5 52 0,-12-2-164 16,-12 4-111-16,-16 0-300 0</inkml:trace>
  <inkml:trace contextRef="#ctx0" brushRef="#br0" timeOffset="155714.1919">13616 16976 268 0,'-28'-6'71'0,"0"-2"5"16,0 0-37-16,3 2-2 0,1-1-3 16,-2 1-2-16,2-1-4 0,-2 0-2 15,4 1-3-15,0 0-5 0,0 0-3 16,3 1-2-16,2 1-2 0,1 0-2 16,0 2-1-16,0 1 0 0,3 0-1 15,1-1 0-15,2 1-1 0,0 0-1 0,1 1-1 16,6 0-2-16,0 0-1 0,2 0-1 15,1 1 0-15,0 2-1 0,4-1 1 16,3 2 1-16,4 1 1 0,1 1 1 16,6 1 1-16,2 0 1 0,6 2-1 15,5 0 0-15,-1 0-1 0,7 0-1 16,6 1 0-16,2 0 0 0,4-2-1 16,4 3 0-16,6 0 0 0,6-1 0 15,1 0 0-15,6 1 0 0,4-4 0 0,4 3 0 16,5-5 0-16,5 0-1 0,2-3 1 15,3-2-1-15,6-2 0 0,4 1 1 16,3-2 0-16,2-2 0 0,2-2 2 16,4 3 1-16,1 2 1 0,2-1 0 15,1-2 1-15,0 4-1 0,3 0-1 16,-3 3 0-16,1-4-1 0,-1-1 0 16,0 1-1-16,-2 3 0 0,-1-6 0 15,-3-1 0-15,-2 1 0 0,-4 3 0 16,-7-1 0-16,-4 1 0 0,-6-3 0 15,-8 1-1-15,-8 7 1 0,-7-3-1 0,-8-1 0 16,-6 1 0-16,-7 1 0 0,-8 1 1 16,-7-1-1-16,-6-1-1 0,-8 2-4 15,-6 0-6-15,-8 2-9 0,-9-2-105 16,-10 1-100-16,-9-3-256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3:13:25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 8149 417 0,'3'5'108'0,"-1"-1"3"0,2-4-6 16,0-1-90-16,-1-2-7 0,3 2-1 15,2-1-2-15,-1-2-1 0,3 2-2 16,0-2-1-16,2-1 0 0,1 1-1 16,3 1 1-16,2-1-1 0,2-1 1 15,5 3-1-15,1-1 1 0,-1-1-1 16,2 3 1-16,-1-2-1 0,3 0 0 16,0 2 1-16,0 0-1 0,2 1 0 15,2-2 0-15,0 0 0 0,-1 1 0 16,1 0 1-16,0-2 0 0,0 1 0 0,6-1 1 15,1 1 1-15,5 0 1 0,2 0 0 16,5 1 2-16,0 0-1 0,1-3 1 16,-3 1 0-16,2 1-1 0,0 1 0 15,1 0 0-15,1-2 0 0,1 3-1 16,4 1 0-16,3-2 0 0,0 0 0 16,-1 0-1-16,0 1 0 0,4-3 0 15,-1 1-1-15,1-2-1 0,-2 3 0 16,1 1 0-16,-1-1 0 0,-7-2 0 0,-3 3-1 15,-4 0 1-15,-2 1-1 0,-3 1 1 16,-2 0-1-16,-3 3-1 0,0 0-4 16,-1 2-10-16,-2 1-39 0,-7-1-72 15,2 2-98-15,-5-3-232 0</inkml:trace>
  <inkml:trace contextRef="#ctx0" brushRef="#br0" timeOffset="465.0696">5222 8175 479 0,'67'-2'116'0,"-3"-1"3"0,-7-2-41 0,4 2-59 16,0 1-8-16,-1 1-3 0,3 4 0 16,0-1-3-16,3 2-2 0,0-2-2 15,0-1 1-15,7 1-1 0,-2-1-1 16,3 0 1-16,2-2-1 0,3 0 1 0,3-2-1 15,6 2 0-15,-3-1 0 0,5-1 0 16,2-4 0-16,1 2 1 0,5-1-1 16,0 1 0-16,0 0 0 0,1-2 1 15,-2-2 0-15,4 3 1 0,-2 1 0 16,-1 0 0-16,2 1 1 0,-2-2-1 16,1 1 0-16,-1 4 0 0,-1-1 0 15,-1-2-1-15,-3 0 0 0,-4 1-1 16,2 4 1-16,-7-1-1 0,-2 1-1 15,1 4-5-15,-9-3-11 0,-4 3-81 0,-4-2-27 16,-8-1-90-16,-4 4-197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3:16:08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12068 5361 425 0,'-12'-4'103'0,"-1"-1"1"0,-4-1-43 0,1 3-41 16,0 1-10-16,-4 0-4 0,0 4-3 16,-2 0-1-16,-4 2-1 0,2 2 0 15,-1 2 1-15,1 5 1 0,0 1 2 16,2 5 1-16,2 3 1 0,1 5 0 16,1 0 1-16,-1 3-1 0,1 1-1 15,2 0-1-15,0 0-2 0,2 3 0 16,0-5-1-16,3 4 0 0,2-1-1 15,5 0 0-15,1-2 0 0,2 1-1 0,2-5 1 16,4 1-1-16,0 0 1 0,0-2-1 16,-1-3 0-16,-1 0 1 0,-2-3-1 15,1-2 0-15,-6-4 0 0,0-3 0 16,-1-1 0-16,-2-3 0 0,0-2 0 16,-1-1-1-16,0 1 0 0,0-3-2 15,1-1-2-15,0-1-3 0,-1 0-3 16,1-3-5-16,-2-2-4 0,5 2-3 15,0 2-3-15,0-2-4 0,2 4-2 16,1 0 1-16,-1 3 4 0,5 5 6 0,-3-2 3 16,-1 2 4-16,-3-2 6 0,3 2 6 15,1 1 2-15,0-2-1 0,1-3 1 16,-1 1-1-16,1-3 0 0,3 2 4 16,-3-3 6-16,-1-1 3 0,-1-4 2 15,0 1 5-15,-1-2 4 0,0-4 3 16,1 0-1-16,-3-4-5 0,1 1 0 15,1 0-1-15,0 1-1 0,-1 1-1 0,2 4-3 16,0 2-3-16,1 5-1 16,1 3 0-16,1 3 1 0,1 6-3 0,-1 3-1 15,1 2 1-15,-1 4 0 0,1-1-1 16,-2 1-2-16,1 0-2 0,-2-2-1 16,2-3 0-16,-2-3-1 0,0-1 2 15,-2-4 6-15,1-4 2 0,-1-3 2 16,-3-4 0-16,0-3 1 0,0-3-1 15,0-6-2-15,-1-3-6 0,1-2-2 0,0-5-2 16,1-4-1-16,1-1 1 0,-2-4-1 16,0-3 1-16,0 2-1 0,0 1 1 15,0 3 1-15,0 7 2 0,0 4 2 16,3 6-1-16,1 6 0 0,-2 4 0 16,2 3-1-16,1 2-1 0,3 3-2 15,-2 0-2-15,1 1 0 0,2 1 0 16,-2 2-1-16,2-3 0 0,-3-1 0 15,-1-2 0-15,1 0 1 0,-1-2 0 16,-1-1 0-16,-1-4 1 0,1 1 1 0,-2-4-1 16,-1 1 1-16,1-2-1 0,-1 0 0 15,2 0 0-15,-1 2 1 0,1 0-1 16,1 3 0-16,1 2 0 0,2 3 0 16,2 2 0-16,3 5-1 0,2 2 0 15,3 2 1-15,1 4 0 0,6 3 0 16,-1-1 0-16,4 0 1 0,3-3-1 15,0-2 0-15,0-3 0 0,1-1 1 0,-2-5-1 16,-1-2 0-16,1-2 0 0,-6-4 0 16,-1-2 0-16,-2-1 0 0,-3-3 0 15,-2-2 1-15,-3-3 0 0,-3 2-1 16,-2 0 1-16,-2-1 0 0,0 4 0 16,-2-1 1-16,1 4 0 0,-2 2 0 15,1 3-1-15,-2 2 0 0,2 3 0 16,-2 4 0-16,-1 3-1 0,-2 5 0 15,-3 4 0-15,-4 2 0 0,-1 1 1 0,-9 4-1 16,-1 2 1-16,-5 1-2 0,-1 3-6 16,-3 1-9-16,-3 5-3 0,-3 1-121 15,2-6-114-15,6-2-288 0</inkml:trace>
  <inkml:trace contextRef="#ctx0" brushRef="#br0" timeOffset="32268.9693">8016 7766 306 0,'-7'-4'72'0,"-3"1"3"0,1-1-41 16,1 0-13-16,-1 2-2 0,0-1 2 15,2 1 1-15,0 0 0 0,-1-2 0 16,-3 1-1-16,3 1 0 0,-1-3-2 0,1 1-2 15,-1 1-2-15,2-2-3 0,-1 1-1 16,6 0-3-16,-1 2-3 0,1 1-2 16,1 2-1-16,1 0-2 0,1 2 1 15,4-1 0-15,1 1-1 0,4-1 1 16,3-2 0-16,8-2 0 0,4-2 0 16,3-2 0-16,5 0 1 0,6 0-1 15,4 1 1-15,5 1 0 0,4 3 1 0,4 1 0 16,4 0 0-16,2 1 0 0,0-2 0 15,8 1 1-15,-2-2-1 16,3 2 1-16,1-2 1 0,4 0-1 0,1-1 1 16,2-1 0-16,-1 1-1 0,3 2 1 15,-3-2-1-15,-1-1 0 0,-4 1 0 16,-1 0 0-16,-2 0 0 0,-4-1 0 16,-5 0-1-16,-3 1 0 0,-4-1 0 15,-5 3 0-15,-4-2-1 0,-7 3 0 0,-8-1 1 16,-3-1-1-16,-5 0 0 0,-6 1 0 15,-5 0 1-15,-3 0-1 0,-5-1 1 16,-1 0 0-16,-5 1 0 0,-2 0 0 16,-2-2-1-16,-5 2-1 0,-3-2-6 15,-2 3-9-15,-6 3 62 0,-6-2-175 16,-4 4-113-16,-5 1-306 0</inkml:trace>
  <inkml:trace contextRef="#ctx0" brushRef="#br0" timeOffset="61145.0741">16037 4520 609 0,'-2'-6'146'0,"1"2"3"16,1 7-93-16,0 3-10 0,4 8-5 15,-3 4-4-15,-1 1-5 0,1 9-3 16,2 7-2-16,-2 3-3 0,1 5-6 15,1 1-5-15,-2 1-4 0,2 4-2 16,-2-4-3-16,0-1-1 0,-1-2-3 16,-1-8-9-16,1-2-13 0,1-5-16 15,0-9-14-15,3-2-18 0,-2-5-109 16,3-4-124-16,5-4-273 0</inkml:trace>
  <inkml:trace contextRef="#ctx0" brushRef="#br0" timeOffset="61362.8319">16250 4497 678 0,'1'0'160'0,"-1"5"6"0,-1 2-104 0,0 8-17 16,-1 5-7-16,0 4-6 0,-1 9-6 15,2 1-6-15,0 7-7 0,0 3-4 16,1-3-4-16,1 3-2 0,1 4-3 15,2-3-4-15,1-2-12 0,0-6-17 16,1-5-12-16,-1-3-17 0,1-5-46 16,-2-7-72-16,-3-4-110 0,1-1-228 15</inkml:trace>
  <inkml:trace contextRef="#ctx0" brushRef="#br0" timeOffset="61541.1626">16060 4874 650 0,'-12'-7'164'16,"-1"2"7"-16,4 0-95 0,1 4-17 16,2-1-10-16,4 4-11 0,2-1-11 15,3 1-10-15,6 1-8 0,1-1-6 0,4 2-3 16,6 0-9-16,2-6-16 0,3 2-17 16,3 2-15-16,-1-4-124 0,2 1-135 15,3 0-316-15</inkml:trace>
  <inkml:trace contextRef="#ctx0" brushRef="#br0" timeOffset="61798.1649">16638 4549 661 0,'-11'3'160'0,"-1"4"5"0,-4 4-96 16,-2 1-24-16,-3 6-8 0,0 2-6 15,-2 5-6-15,1 4-6 0,0 4-2 16,2 3-3-16,4 2-3 0,5 4-3 16,5-2-3-16,5-1-2 0,4-2-1 15,7-4-2-15,2-5-4 0,4-1-7 0,1-7-10 16,3-3-11-16,1-6-13 0,0-4-11 16,1-3 16-16,-3-5-138 0,1-4-119 15,1 0-290-15</inkml:trace>
  <inkml:trace contextRef="#ctx0" brushRef="#br0" timeOffset="68038.184">16855 4780 569 0,'-5'3'149'16,"-1"1"7"-16,0 2-64 0,1 3-32 16,1-2-9-16,2 2-3 0,-1-2-6 15,3-1-7-15,2 0-6 0,-1-1-3 16,2-1-5-16,5-2-2 0,0-2-4 16,5-1-1-16,1-1-4 0,3-5-1 15,1-2-2-15,2-4-2 0,0 2-1 16,-3-2-2-16,-1-2-1 0,-4 2 0 15,-1 2 0-15,-3-3-2 0,-2 2-2 0,-2-4-2 16,-3 3-1-16,-2 2-3 0,-3-2-1 16,-1 1-3-16,-4 3 1 0,0 3-2 15,-6 4 1-15,0 1 1 0,-2 1 0 16,-1 2 3-16,2 4 1 0,0 3 2 16,0 3 2-16,2 5 2 0,2 2 1 15,0 4 1-15,2 4 3 0,2 0 1 16,1-2 2-16,4 2 2 0,2-1 1 15,3 4 1-15,0-5 0 0,5-1-1 16,1-2-2-16,3 0-1 0,3-4-1 0,2-2-1 16,-1-7-1-16,8-1-1 0,0-4-1 15,4-1-2-15,-3-4-6 0,1-4-7 16,-3-1-13-16,-1-1-17 0,-3-5-11 16,-2-1-17-16,-5-1-114 0,-1 0-124 15,0-2-286-15</inkml:trace>
  <inkml:trace contextRef="#ctx0" brushRef="#br0" timeOffset="68427.4788">17183 4374 662 0,'-1'-2'163'0,"0"-2"5"16,0 3-98-16,1 0-18 0,0 2-7 15,1 4-6-15,0 2-6 0,1 3-5 0,2 6-4 16,1 2-2-16,0 4-4 0,2-1-2 16,-1 2-4-16,1 1-2 0,-3 0-4 15,1-2-2-15,0-1-2 0,-4-1 0 16,-3-2 0-16,-2-2-4 0,-2-3-9 16,0 1-10-16,-3-4-20 0,1-3-20 15,1-1-21-15,-2-5-116 0,2-4-133 16,2-1-299-16</inkml:trace>
  <inkml:trace contextRef="#ctx0" brushRef="#br0" timeOffset="68579.1227">17106 4247 559 0,'0'-9'152'0,"-1"-1"5"16,0 2-28-16,1 2-83 0,1-2-13 15,1 2-9-15,2 0-6 0,1 1-10 16,1 3-12-16,4 1-21 0,0 2 97 15,1 1-234-15,1 4-145 0,4 3-392 0</inkml:trace>
  <inkml:trace contextRef="#ctx0" brushRef="#br0" timeOffset="69251.1641">17340 4397 517 0,'-1'-4'128'0,"-2"-1"6"0,2 1-67 16,-1 2-24-16,0-1-5 0,1 2-2 15,0 0-3-15,0 1-2 0,0 0-1 0,-1-2-2 16,1 2-1-16,0 2-1 0,0-2-2 16,-1-2-1-16,1 2-2 0,0 0-1 15,1 2-2-15,-1-4-2 0,1 2-3 16,0 0-1-16,0 0-2 0,1 0-2 16,-1-1-2-16,0 0-1 0,1 0-2 15,-1 0 0-15,1-2-1 0,-1 2 0 16,2 1 0-16,-2 0 1 0,1-1 0 15,-1 3 2-15,1 2 0 0,-1 3 0 0,0 4 1 16,0 4-1-16,-1 3-1 0,2 4 0 16,-2 0-2-16,1 3 0 0,2-1-1 15,1-3 0-15,2-1-1 0,1-4 0 16,0-4-1-16,2-1 1 0,2-5 0 16,1-4 0-16,2-3 0 0,1-5 0 15,1-4 0-15,1-1 0 0,-1-2 1 16,-2-4 0-16,-1 0 0 0,-3 2 1 15,-2-2-1-15,-3 3 2 0,-3 3 0 0,-1 0 1 16,-1 4 0-16,-2 2 0 0,1 2-1 16,0 5-1-16,3 4 0 0,-1-3-1 15,0 6 0-15,1 0-1 0,1-1-1 16,3 2 1-16,0 0 0 0,0-5-1 16,2 2 0-16,1-3 1 0,2 2-1 15,-3-4 0-15,2-2 1 0,-2-2 0 16,-1-4 0-16,0-2 0 0,-1-1 0 0,-2-6 0 15,0 1-1-15,-2 1-5 0,1-1-9 16,-2 1-9-16,-2 1-18 0,1 1-20 16,1 1-21-16,-1 1-115 0,0 2-134 15,2 1-303-15</inkml:trace>
  <inkml:trace contextRef="#ctx0" brushRef="#br0" timeOffset="69643.4299">17619 4279 656 0,'-1'-8'155'0,"0"5"4"0,1-1-102 16,0 2-15-16,4 0-6 0,0 2-2 0,4 0-3 16,2 4-1-16,2 3 2 0,1 4 1 15,6 4 0-15,0 3-2 0,2 8-1 16,-3 0-3-16,6 8-3 0,0 3-6 16,1 5-4-16,-3-1-3 0,0 3-4 15,-3-1 0-15,1 6-3 0,-7-2-1 16,-4-2-1-16,-2 3-1 0,-8-2 0 15,-4 0-1-15,-5-2-2 0,-2-5-2 16,-4-2-2-16,-1-3-5 0,-2-7-4 0,1-1-6 16,1-8-7-16,0-7-11 0,5 0-12 15,1-7-14-15,5-5-8 0,1-6-12 16,4-5-105-16,1 0-120 0,6 0-267 16</inkml:trace>
  <inkml:trace contextRef="#ctx0" brushRef="#br0" timeOffset="69920.628">18097 4826 794 0,'-2'3'197'0,"-1"-2"3"15,2 0-119-15,1 2-25 0,0-3-18 16,2 1-14-16,1-1-13 0,0 0-6 16,2 1-3-16,3 0 0 0,-1-1-4 15,0 1-8-15,2-2-13 0,-2 1-19 16,-1 1-23-16,1 1 47 0,-4 0-184 16,1 2-146-16,0-1-351 0</inkml:trace>
  <inkml:trace contextRef="#ctx0" brushRef="#br0" timeOffset="70099.5689">18046 5012 658 0,'-2'5'163'0,"4"-2"6"15,-1-1-85-15,4 2-38 0,0-2-11 16,1 1-8-16,1-1-7 0,2-2-7 15,0 1-6-15,2-2-10 0,0-1-27 16,1-2-24-16,-1 0-122 0,2 1-136 16,-1 2-334-16</inkml:trace>
  <inkml:trace contextRef="#ctx0" brushRef="#br0" timeOffset="70946.6604">18805 4712 600 0,'-1'-2'143'0,"-3"4"2"16,-2 7-92-16,0 7-18 0,-3 6-10 16,-2 6-8-16,0 6-5 0,-1 7-4 15,0 0-2-15,-1 2-2 0,1-4 0 16,1-2-1-16,3-4-1 0,0-6 0 15,2-5 1-15,1-6-1 0,2-5 0 16,1-3-1-16,4-6 1 0,1-6 0 16,2-5-1-16,4-5 0 0,1-6 0 0,2-3 1 15,1-6-1-15,1-6 0 0,-3-1 1 16,1-1 1-16,-2-5 1 0,0 2 1 16,1-3 2-16,-2 4 2 0,2 6 3 15,0 2 3-15,-1 7 1 0,0 5 0 16,-1 6 2-16,-4 7 0 0,-1 2-1 15,0 4 1-15,0 2-1 0,1 5 0 16,-2 4 0-16,4 3 0 0,-3 7-1 16,4 4-1-16,-1 3-2 0,2 4-2 0,-1 3-2 15,2 1-3-15,0-3-2 0,1 1-1 16,0-3-2-16,1-1 0 0,0-3-3 16,1-3-4-16,-2-5-6 0,0 1-8 15,-3-6-10-15,0-1-11 0,-1-2-14 16,-2-4-9-16,-1-1-12 0,-2-1-110 15,-1-2-120-15,-2-2-280 0</inkml:trace>
  <inkml:trace contextRef="#ctx0" brushRef="#br0" timeOffset="71180.0913">18807 4951 535 0,'-9'-4'154'16,"1"1"9"-16,1 2-10 0,2-1-90 16,1 1-12-16,4 1-8 0,0 1-7 0,4 2-7 15,1 3-7-15,2 0-7 0,3 1-5 16,2-2-1-16,2-1-2 0,2 0-3 16,1-1-14-16,3-3-24 0,-1-2-22 15,1 1-130-15,-3-2-144 0,0 3-347 16</inkml:trace>
  <inkml:trace contextRef="#ctx0" brushRef="#br0" timeOffset="72162.9227">19725 5076 488 0,'-7'1'128'0,"-1"-1"5"16,2 0-54-16,1 2-29 0,0-2-8 15,0-2-3-15,3 2-5 0,0 0-2 16,-1-1-1-16,2 1 0 0,0-2-1 16,-1 2-3-16,2-2-4 0,2 1-3 15,-1 0-2-15,1 0-2 0,1 0-2 16,2-1 0-16,1 1 0 0,1-3 0 15,4 2 1-15,0-1 1 0,3 1-2 16,0 0 0-16,0 2-1 0,1-2-2 0,2 2-2 16,0 0-1-16,0 2-1 0,3-2-2 15,0 0-1-15,5-3 0 0,3 3 0 16,3-1 0-16,2-3-1 0,2 1 1 16,2 0 0-16,2 1 0 0,2-3-1 15,-2 4-1-15,1-1 0 0,2 1-1 16,2 0 0-16,1-2 0 0,4 3-1 15,2 0 1-15,-1-2 0 0,0 1-1 16,0 0 0-16,0-1 1 0,1 4 0 16,-2-2 0-16,2 1 0 0,3 0 0 0,2 0 0 15,2 0 0-15,-1 1 0 0,1-4 0 16,1 2-1-16,0 3 1 0,-4-2-1 16,1 2 1-16,4-1-1 0,1 2 0 15,-1-1 1-15,-1 2-1 0,4-2 1 16,-3 2-1-16,0-2 1 0,-4 0-1 15,2 0 1-15,2 0-1 0,1 1 1 16,-2-2-1-16,-2-1 0 0,2 0 0 16,0 2 1-16,-2-2-1 0,-3 0 0 0,5 2 0 15,-4-2 0-15,0 0 0 0,-2 0 0 16,0-1 0-16,-3 0 0 0,0 0 0 16,-6-1 0-16,2 1 1 0,-5 1-1 15,0-1 0-15,-2 2 0 0,0 1 0 16,-3 0 0-16,-1-1 0 0,-1 1 1 15,-1 0-1-15,-3 2 0 0,-3-2 1 16,-4-1-1-16,-3 1 0 0,-2-1 0 16,-4-1 1-16,-3-1-2 0,-3 2-1 0,-2-1-3 15,-1 0-6-15,-5-1-11 0,0 0-17 16,-5-1-25-16,-1-2-25 0,-4 0-87 16,-3-1-26-16,-12-3-115 0,-4-3-207 15</inkml:trace>
  <inkml:trace contextRef="#ctx0" brushRef="#br0" timeOffset="72884.827">19828 4248 615 0,'-9'-4'156'0,"1"3"7"0,2-1-88 16,1-1-10-16,1 1-9 0,2 1-9 16,2-1-9-16,1 2-9 0,2-1-6 15,5 1-6-15,2-2-4 0,2-1-1 16,3 1-1-16,3-2 0 0,3-1 0 15,1-1-2-15,0 0-3 0,1 1-1 16,2-1-2-16,-2 1 0 0,-1 1-1 16,-4 4 0-16,1 2-1 0,-3 1 0 0,-3 2 0 15,-3 4 0-15,-2 1 1 16,2 3-1-16,-4 2 0 0,-1 1 1 0,-1 3-1 16,-2 2 0-16,0 1-1 0,0 3 1 15,-3-1-1-15,1 3 1 0,0 0-2 16,1 1 1-16,-1-1-1 0,0-1-2 15,0 0-1-15,0-3-4 0,-1-4-3 16,1 0-4-16,-3-6-4 0,2 1-8 16,1-3-9-16,-2-5-8 0,0 0-7 0,1 0-5 15,-1-2-13-15,-1-1-34 0,1 0-67 16,-2-2-100-16,1 0-227 0</inkml:trace>
  <inkml:trace contextRef="#ctx0" brushRef="#br0" timeOffset="73216.1616">19852 4325 510 0,'-3'3'142'0,"-1"4"5"0,0 3-5 15,2 3-97-15,-1 6-9 0,2 4-4 0,0 4-2 16,0 0-4-16,1 2-4 0,0 3-5 16,0-3-3-16,-1-2-4 0,-1-1-4 15,-1-4-2-15,1-3-1 0,0-2-4 16,-1-3-7-16,2-1-8 0,1-2-14 15,1-4-10-15,2-1-15 0,-2-2-115 16,2-4-122-16,-1-1-281 0</inkml:trace>
  <inkml:trace contextRef="#ctx0" brushRef="#br0" timeOffset="73880.5893">20827 4168 567 0,'-1'-3'141'0,"-3"-1"7"0,-2 2-79 15,-2 2-14-15,-4 1-4 0,-2 4 0 0,-1 3-2 16,-1 6-2-16,0 4-5 0,-1 7-3 16,4 4-4-16,2 5-8 0,1 4-6 15,3 3-6-15,-1 0-4 0,3 5-3 16,2-2-3-16,0-4-2 0,3-2-2 15,0-1 0-15,2-3 0 0,2-3-2 16,3-3-4-16,1-3-9 0,2 0-11 16,1 0-14-16,1-7-16 0,4-2-14 15,0-2-110-15,0-2-14 0,1-6-106 16,0-2-208-16</inkml:trace>
  <inkml:trace contextRef="#ctx0" brushRef="#br0" timeOffset="74327.8927">21007 4487 535 0,'2'-16'139'15,"-2"2"8"-15,0 2-57 0,-2 0-26 16,2 3-5-16,-1 2-2 0,2 3-4 16,-1 3-5-16,0 1-7 0,0 3-6 15,2 3-5-15,-1 4-7 0,-1 3-6 0,0 2-2 16,0 4-3-16,0 2-1 0,-3 2-3 16,2 2-2-16,0-2-4 0,0-1-6 15,-2-1-10-15,2-3-14 0,1 1-19 16,1-2-18-16,2-2-20 0,-1-4-113 15,2 0-132-15,2 1-290 0</inkml:trace>
  <inkml:trace contextRef="#ctx0" brushRef="#br0" timeOffset="74761.3759">21330 4578 735 0,'-3'-3'184'15,"-1"1"4"-15,2 0-107 0,1 0-22 16,1 2-14-16,0 1-11 0,2 0-11 15,1 1-7-15,2 0-5 0,-2-1-4 16,3 2-2-16,4-1-3 0,0-1-11 16,1 1-17-16,0-2-27 0,1 0-18 15,-1-2-129-15,2 2-146 0,-4 3-338 16</inkml:trace>
  <inkml:trace contextRef="#ctx0" brushRef="#br0" timeOffset="75346.5361">21688 4297 622 0,'0'-6'154'0,"0"3"4"15,-1 3-87-15,1 5-20 0,0 4-9 16,1 3-4-16,-1 3-6 0,3 4-4 16,-1 4-2-16,1 1-2 0,1 2-4 0,-2 1-6 15,-1 1-3-15,2-1-4 0,-3-1-1 16,-2-3-3-16,1-1 0 0,-1-4-1 15,-1-2-1-15,0-4 1 0,1-3-1 16,1-3-1-16,0-2 0 0,1-3 0 16,2-2 0-16,1-3 0 0,2-3 0 15,1-2-1-15,1-3 1 0,3 0 0 16,1-2-1-16,3 1 1 0,-1 2 0 16,0 1 0-16,0 5 0 0,-1 0-1 15,-1 5 1-15,0 3-1 0,-2 0 1 0,-2 2 0 16,0 1 0-16,2 4 0 0,-3-1 0 15,0-1 0-15,-1 1 0 0,-1-1 0 16,1 1 0-16,-3 0 0 0,-2-3 0 16,1 0 0-16,-2 0 0 0,-1-1 1 15,-2 0-1-15,-1 0 1 0,-4-2 0 16,0 1 1-16,-4-2 1 0,-1 0 0 16,-2-1 2-16,-1 0-1 0,2-1 0 15,0-1 0-15,2-3-2 0,3 3-5 0,3-3-6 16,2-1-12-16,2-2-14 0,2 0-16 15,3-1-13-15,3 1-67 0,1 0-56 16,3 2-115-16,3 5-236 0</inkml:trace>
  <inkml:trace contextRef="#ctx0" brushRef="#br0" timeOffset="75801.1864">22001 4639 681 0,'1'0'162'15,"0"1"7"-15,-1 1-98 0,2 1-23 16,-1 2-7-16,0 1-4 0,0 3-6 16,0 2-7-16,-1 0-6 0,-1 0-6 0,2 1-5 15,-1-1-4-15,2-1-7 0,1-4-6 16,3-3-5-16,3 1-5 0,1-5-4 15,2 0-2-15,2-3-2 0,-1-2 4 16,3 1 4-16,-4-1 6 0,0-1 3 16,1 0 5-16,-4 0 4 0,0 2 3 15,-2 1 3-15,-2 1 4 0,-1 0 5 16,0 2 4-16,-4 0 4 0,1 2 3 16,-1 2 3-16,0 0 0 0,-3 1-1 15,1 2-2-15,-2 0-2 0,1 3-3 0,-3-2-2 16,-4 0-2-16,-1 0-1 0,2 1-2 15,1-1-2-15,-1 2-2 0,2-3-2 16,2 2 0-16,2-2-3 0,2 1 0 16,1-1-2-16,2 0 0 0,0-2-1 15,3 2-1-15,1-2-2 0,1 1-4 16,2-3-9-16,0-1-10 0,1-1-16 16,3 2-20-16,-4-2-12 0,1 0-42 15,0 0-81-15,1 1-118 0,0-1-254 16</inkml:trace>
  <inkml:trace contextRef="#ctx0" brushRef="#br0" timeOffset="76496.0794">22447 4569 641 0,'0'0'149'0,"0"2"5"15,0 1-101-15,1-1-13 0,0 2-3 16,4 1-3-16,0 1-1 0,2-1-4 16,3-1-3-16,1-2-4 0,3 0-3 15,0-2-3-15,2-1-5 0,1-2-2 16,1-2-3-16,-1-3-2 0,-1 1-1 16,0-3-1-16,-3-2-1 0,-1 0 0 0,-2-2 0 15,-4 0 0-15,-1-1 0 0,-1 0-1 16,-4 3 0-16,-3 0 1 0,0 1-2 15,-4 1 0-15,-4 1-1 0,-1 4 0 16,-4 3-2-16,-3 3 0 0,-1 2 0 16,-2 4 1-16,1 0 0 0,0 5 0 15,2 1 3-15,3 3 1 0,0 0 2 16,4 3 2-16,1 1 3 0,2 3 2 0,3 0 3 16,4-1 3-16,-1-1 1 0,4 0-1 15,1 0 0-15,2-4-3 0,5-1-3 16,3-1-2-16,1-2-4 0,6-1-1 15,2-3-4-15,6-2-2 0,-1-4-7 16,-1-3-9-16,1-2-16 0,-1-1-20 16,-2-2-13-16,-2-2-19 0,-7-2-111 15,5 3-127-15,-5 2-283 0</inkml:trace>
  <inkml:trace contextRef="#ctx0" brushRef="#br0" timeOffset="76966.8601">22738 4269 633 0,'-1'0'176'0,"1"-1"12"16,-1 1-67-16,1-2-41 0,0 2-13 16,2 0-12-16,-1 0-10 0,4 0-16 0,1 0-10 15,3-1-7-15,3 1-3 0,2-1-3 16,2 1-6-16,2 0-11 0,0-1-20 15,1 0-30-15,-1-1-21 0,-4 1-125 16,-1 0-149-16,-1 0-335 0</inkml:trace>
  <inkml:trace contextRef="#ctx0" brushRef="#br0" timeOffset="77207.7543">23052 4156 730 0,'2'3'175'0,"-1"-1"7"0,-1 4-110 0,3 2-16 16,-1 1-9-16,2 2-4 0,-1 3-3 15,-1 1-8-15,3 0-5 0,-1 4-5 16,0 0-5-16,0 1-5 0,0 0-4 16,-3 0-3-16,-1 1-1 0,-2-1-2 15,-2-2-3-15,-3 1-4 0,-4-2-10 0,-3-3-14 16,-2 0-29-16,-3-3-21 0,-1-5-132 15,0-1-152-15,3-5-349 0</inkml:trace>
  <inkml:trace contextRef="#ctx0" brushRef="#br0" timeOffset="77340.8306">22995 4135 644 0,'8'-7'144'0,"-2"0"3"16,1 1-108-16,3-1-19 0,0 1-7 15,1 3-13-15,0 1-19 0,1 1-126 16,-2 1-122-16,2 3-308 0</inkml:trace>
  <inkml:trace contextRef="#ctx0" brushRef="#br0" timeOffset="78096.0331">23187 4232 470 0,'-3'-1'129'16,"2"-3"6"-16,-2 2-17 0,3-1-74 15,0 1-10-15,0-1-4 0,0 2-2 0,-1-1-2 16,2 1 0-16,-1-2 0 0,2 3 0 15,-2-2 1-15,0-1 0 0,1 2 1 16,0 0 0-16,-2-2 0 0,1 2-1 16,-1-3-2-16,2 4-2 0,-1 0-2 15,0-1-1-15,0-1-4 0,0 0-2 16,1 2-3-16,-1 2-1 0,0-4-3 16,0 2-2-16,0 0-2 0,0 2-2 15,0-1 0-15,1 0-1 0,-1 0 1 16,0 2-1-16,0-1 0 0,2 2 0 0,-2-3 0 15,1 2 1-15,-2-2-1 0,2 0 0 16,-1 0 0-16,0-1 0 0,1 0 0 16,-1 0 0-16,1 2 0 0,-1-4 0 15,1 1 0-15,1 0 0 0,-1-2 0 16,0 2 0-16,0-1 0 0,2 0 0 16,-2 0 1-16,-1-2-1 0,1 4 1 15,-1-1 0-15,0 0 0 0,0 1 0 0,-2 1 1 16,1 4 0-16,-2 1 0 0,3 0 1 15,-2 4 0-15,-1 1-1 0,2 3 1 16,0 0-1-16,1 0-1 0,1-1 0 16,0 2 0-16,3-3-1 0,2-2 0 15,0-1 0-15,3-6 0 0,-1-2 0 16,2-1 0-16,1-1 1 0,-1-4-1 16,0-1 0-16,0-2 1 0,-3-1-1 15,-1-1 1-15,0-2-1 0,-2 2 1 0,-1 2 0 16,-1 0 1-16,-1 2 0 0,-1 4 1 15,1 0-1-15,-2 5 1 0,2 1-1 16,0 2 0-16,2 0 0 0,2 4-2 16,1 1 1-16,0-2-1 0,3 4 0 15,0-3-1-15,4-2 1 0,0-1 0 16,2-2 0-16,1-3 0 0,2-2 1 16,0-5 0-16,0-1 0 0,-2-5 0 15,-1-2 0-15,-1 0 0 0,-3-2-1 16,-4-1-2-16,-1 0-6 0,-3-2-9 0,-4-2-12 15,-2 4-20-15,0 2-21 0,0 1-22 16,1 2-116-16,-2 4-137 0,0 5-306 16</inkml:trace>
  <inkml:trace contextRef="#ctx0" brushRef="#br0" timeOffset="78548.3319">23626 4099 671 0,'4'0'155'0,"2"1"8"16,1 4-107-16,1 1-12 0,4 2-2 15,2 3 0-15,0 5-3 0,3 4-3 16,2 2-5-16,0 4-4 0,2 2-4 16,-1 5-2-16,-2 1-3 0,-1 3-2 15,-3 1-4-15,-6 1-3 0,-5 0-2 16,-11 1-1-16,-4-2-5 0,-4-2-7 16,-5 1-13-16,-3-4-24 0,-4 0-25 15,-2-3-135-15,-4-1-155 0,-8-3-363 16</inkml:trace>
  <inkml:trace contextRef="#ctx0" brushRef="#br0" timeOffset="79955.0977">19978 4808 594 0,'0'-10'147'0,"-1"1"8"16,-1 2-86-16,-1 1-12 0,3 2-5 15,-1 2-5-15,1 1-5 0,0-2-7 0,-1 2-7 16,1 3-6-16,1 1-5 0,-1 1-4 16,1 2-4-16,-2 1-2 0,1 4-1 15,1 0-1-15,1 0 0 0,-2 1-2 16,0 2 0-16,0-2-1 0,1-1-1 16,-1-1 0-16,0 0-1 0,2-1 0 15,-1 0-1-15,1-2-1 0,-1 0 0 16,0-1-2-16,2-1 0 0,-2-2-1 15,-1 0 1-15,1-1 0 0,0-2 1 0,-1 1 0 16,0-1 2-16,-1-1 0 0,1 1 0 16,-1 1 1-16,1-1-1 0,0 2 1 15,0-1-1-15,0 1-2 0,0-1-1 16,0 2-3-16,0-3-2 0,-1 1-5 16,2 0-5-16,-2 1-5 0,1-4-6 15,0 2-9-15,0 0-6 0,0 0-11 16,1-2 44-16,-1-2-152 0,2 2-118 15,0-1-292-15</inkml:trace>
  <inkml:trace contextRef="#ctx0" brushRef="#br0" timeOffset="80360.2454">20124 4794 509 0,'3'-8'132'0,"0"3"6"16,0-1-56-16,-2 1-31 0,2 1-7 15,-2 2-4-15,-1-1-4 0,1 1-1 16,-2 1-1-16,0-1 0 0,1 5-2 16,-2-1-3-16,1 1-2 0,-1 2-3 15,-2 1-5-15,0 1-3 0,-2 2-4 16,-1 0-4-16,-1 1-1 0,0 1-3 0,-3 0 0 15,2-1-2-15,-3-1-1 16,1-1 0-16,-1 0 0 0,2-2 0 0,-2-1-1 16,3 0 0-16,-2-2 0 0,6 0 0 15,2 0 0-15,1 0 0 0,1-1-1 16,2 1 1-16,1-1-1 0,0 1 0 16,3 0 1-16,3 1-1 0,-1-3 1 15,4 2 0-15,1 2 0 0,1-3 0 16,2 2 0-16,-2-2 0 0,0 1 0 15,-1 0 1-15,-1 1-1 0,0-3-3 0,0 3-7 16,0-2-15-16,-2-1-20 0,-1-1-20 16,1 0-124-16,-2 3-140 0,1-4-324 15</inkml:trace>
  <inkml:trace contextRef="#ctx0" brushRef="#br0" timeOffset="80924.4078">19835 5516 580 0,'-1'-9'160'0,"2"3"8"0,2-1 1 16,2 1-120-16,2-2-10 0,3 2-3 16,1-1-1-16,2-2-4 0,2 2-6 15,1 2-5-15,1-1-3 0,3 3-4 16,0 0-3-16,0 0-2 0,-2 2-2 16,-1 2-2-16,-2 1-1 0,-1 0 0 15,-3 0 1-15,-4 2-1 0,0 2 0 16,-2 3 1-16,0 2-1 0,-1 1-1 15,-2 3 1-15,-2 3-2 0,2 3 0 16,-4 0 0-16,1 1-1 0,0 0 0 16,-2 1-1-16,2 3-1 0,0 0-5 0,0-3-5 15,-2 1-6-15,3 0-6 0,-1-2-11 16,0 0-8-16,2-5-10 0,-1-2-4 16,0-3-4-16,0-2-10 0,-2-2-106 15,-1 0-108-15,-2-5-269 0</inkml:trace>
  <inkml:trace contextRef="#ctx0" brushRef="#br0" timeOffset="81173.2257">19865 5527 583 0,'-9'-9'143'0,"0"4"9"16,1 0-80-16,2 3-17 0,1 2-10 15,1 4-3-15,3 4-4 0,0 3-4 0,1 4-5 16,0 3-6-16,1 2-5 0,-1 3-2 16,1-1-4-16,0 3-3 0,-1 1-3 15,2-1-3-15,-2 0-3 0,0 0-5 16,1 1-13-16,0-4-19 0,0-3-16 16,1-3-131-16,-1-4-139 0,0-1-336 15</inkml:trace>
  <inkml:trace contextRef="#ctx0" brushRef="#br0" timeOffset="82342.2454">19857 6150 657 0,'0'-1'157'0,"-1"1"6"0,1-1-102 0,-1 3-16 16,-2 3-6-16,2 1-4 0,-1 2-6 15,0 3-5-15,0 1-1 0,0 5-1 16,0 0-2-16,2 0-1 0,0 3-2 15,3 0-2-15,-1-2-2 0,2-2-2 16,0-1-2-16,-2-2-2 0,2-4-2 16,1-2-2-16,-2-3 0 0,0-4 0 0,-1 2-1 15,-1-2 0-15,2-2 0 0,-1 0-1 16,1 1 1-16,-2 1-1 0,1-1-2 16,1-3-3-16,-2 3-6 0,0-1-7 15,1 0-7-15,-1-2-7 0,-1 0-6 16,0-2-7-16,-1 1-2 0,1-2 2 15,-2 3 4-15,1-2 5 0,0 2 7 16,-2 2 6-16,2-1 7 0,0 3 6 16,0 0 3-16,-1-2 4 0,1 4 1 15,1-2 2-15,0-1 2 0,0 1 4 0,-1 0 3 16,1 0 5-16,0 1 3 0,1-3 4 16,-1 2 3-16,-1 1 3 0,1 1 1 15,1-3 1-15,-1 1-2 0,0 0-1 16,0-1 0-16,1 1-2 0,1-1-1 15,0-2-2-15,1 1 0 0,0-4-1 16,2-3-1-16,1-1-3 0,0-1-2 16,1-5-3-16,-1 0-4 0,0 0-3 15,0 2-2-15,-1-1-1 0,-1-1-2 0,-1 1 1 16,0 1-1-16,-2 0 0 0,0 1 0 16,-1-3 0-16,-1 2 0 0,-2 2-1 15,1 2 0-15,-2 3 0 0,-1 1 0 16,0 1-1-16,-1 4 0 0,-1 1-1 15,0 5-1-15,-2 1 0 0,2 2 1 16,-1 5-1-16,1 1 1 0,0 6 0 0,-1 0 1 16,2-1 0-16,1 6 2 15,0 2-1-15,4 3 1 0,0 1-1 0,3-2 1 16,1 2 0-16,2-3 0 0,0-2-1 16,2-3 1-16,2-6 0 0,2-1-1 15,1-4 1-15,3-1-1 0,2-3-3 16,1-5-8-16,3-4-8 0,0-3-14 15,0-2-21-15,-2-1-13 0,0-4-49 16,-2-1-79-16,1 1-120 0,-1 1-261 16</inkml:trace>
  <inkml:trace contextRef="#ctx0" brushRef="#br0" timeOffset="83122.0006">20717 5387 486 0,'-4'-7'118'0,"1"1"6"16,-3 1-71-16,2 4-12 0,-3 1-4 0,-1 1-2 16,0 3 0-16,-1 3 0 0,-1 5 2 15,2 3 2-15,-2 4 3 0,-1 6 1 16,1 4-1-16,0 4-3 0,1 2-4 16,-1 5-5-16,0-1-7 0,4 5-5 15,1 2-4-15,1-2-3 0,4 0-3 16,3-1-2-16,3-3-2 0,4 1-2 15,-2-6 0-15,3-5-2 0,1-5-1 16,3-1-5-16,1-5-8 0,1-5-12 16,3-7-17-16,3-2-15 0,2-6-19 15,0-1-116-15,1-1-129 0,1-2-296 0</inkml:trace>
  <inkml:trace contextRef="#ctx0" brushRef="#br0" timeOffset="83569.9457">21093 5663 715 0,'0'-6'180'16,"0"2"7"-16,-1 3-109 0,0 3-15 0,1 3-8 16,-2 6-7-16,2 4-10 0,-2 6-9 15,0 3-6-15,-1 6-4 0,-2-1-4 16,2 2-3-16,-1-2-5 0,0 0-3 16,1-2-3-16,-1-2-5 0,1-1-7 15,5-2-14-15,-2-2-20 0,1-4-22 16,3-1-23-16,-1-4-120 0,2-4-142 15,2-2-317-15</inkml:trace>
  <inkml:trace contextRef="#ctx0" brushRef="#br0" timeOffset="83809.6153">21300 5833 824 0,'5'-4'194'0,"-4"2"6"16,3 0-130-16,0-2-20 0,1 3-9 0,1 1-7 15,2 1-10-15,0-1-7 0,3 0-6 16,-2 0-3-16,4 1-6 0,1-2-6 16,4 0-8-16,1-2-14 0,4-1-20 15,1 1-24-15,3 0-12 0,-2 0-127 16,0 0-144-16,1 2-319 0</inkml:trace>
  <inkml:trace contextRef="#ctx0" brushRef="#br0" timeOffset="84723.4191">21980 5744 464 0,'2'-2'126'0,"1"0"6"16,-2 0-46-16,-1 0-29 0,1-1-5 15,-1 0 0-15,-1 0-2 0,-1-1-1 16,-1 0-1-16,-2 0 1 0,0 0-1 0,-3 1-3 16,-1-1-4-16,-2 4-5 0,-1 3-5 15,-1 1-5-15,-2 2-5 0,-4 4-6 16,2 2-3-16,-2 5-2 0,-2-1-2 15,1 3 0-15,2 2-1 0,1 5-1 16,5 0 0-16,2-1-1 0,4 1-2 16,4 0-1-16,4-3 0 0,3-1-2 15,2-3 0-15,5-6-1 0,0-1 0 16,4-4 0-16,3-3-2 0,1-7-2 0,0 0-2 16,0-5-1-16,-2-2-1 0,3-6 1 15,-4-1 0-15,0-1 1 0,-2-2 3 16,0-2 2-16,-3-1 1 0,-1-2 0 15,-4-1 1-15,1 1 1 0,-5 0-1 16,0 2 0-16,-2 2 0 0,-1 4 2 16,-1 4 2-16,-1 5 1 0,1 1 2 15,-1 6-1-15,1 1 1 0,-2 5 0 16,1 3-2-16,-1 4-1 0,1 4-2 0,-1 4-1 16,1 1 0-16,1 1 0 0,2 2-1 15,0-1 0-15,2-2 0 0,3-2-2 16,2-2-5-16,2-1-8 0,3-3-14 15,1-5-18-15,1-2-21 0,2-3-16 16,0-3-61-16,-1-2-61 0,2-3-116 16,1-1-236-16</inkml:trace>
  <inkml:trace contextRef="#ctx0" brushRef="#br0" timeOffset="85320.4598">22292 6028 587 0,'4'-3'162'0,"-3"1"6"15,0 3-25-15,1-1-83 0,0 4-9 16,-1 1-8-16,1 2-5 0,-1 4-6 0,0 4-5 16,-2 0-5-16,0 0-6 0,-3 3-4 15,0-1-5-15,1-3-3 0,-1 0-2 16,0-3-2-16,4-2-8 0,3-3-6 15,2-1-5-15,2-4-6 0,3-1-8 16,1-4-5-16,3-1-1 0,2-3 3 16,0-2 5-16,1-1 6 0,1 0 5 15,-2 0 7-15,-1 0 7 0,-1 1 4 0,-2 3 5 16,-1 0 5-16,-2 3 6 0,-3 0 6 16,-1 1 6-16,-3 2 5 0,-2-1 5 15,0 3 0-15,-1-1 0 0,-3 2-4 16,1 2-4-16,-3 0-4 0,-1 2-5 15,1 1-2-15,-2 1-3 0,0-1-2 16,0-1-1-16,3 1-1 0,0 2-1 16,1-2-3-16,2 2 0 0,1-3-2 15,1 1-2-15,2 1 0 0,2-2-1 0,-1-1-1 16,0 0 0-16,3 1-1 0,3-1-3 16,0 0-2-16,1-1-5 0,1 0-11 15,0 0-10-15,4-2-18 0,-2 0-21 16,0-1 79-16,-4-1-213 0,1 1-147 15,-1 0-373-15</inkml:trace>
  <inkml:trace contextRef="#ctx0" brushRef="#br0" timeOffset="86433.2012">22449 6192 548 0,'1'0'144'15,"-1"1"8"-15,0 0-47 0,2 1-46 16,-1-1-9-16,0 0-2 0,3-1-3 15,-1 1-3-15,2 1-5 0,-1-4-4 16,2 1-4-16,-1-3-4 0,1 2-4 16,0-4-5-16,0 0-3 0,1-3-4 15,0 1-3-15,-1-2-3 0,3 0-1 0,-3-3-2 16,0 0 1-16,-1-1 0 16,-2-1-1-16,0 0 1 0,-2-2-1 0,-3-1 0 15,0-1 0-15,-3 1 1 0,1 1-2 16,-3 0 1-16,-2-1 0 0,0 6 0 15,-1 0 0-15,0 2 0 0,1 3 0 16,-1 1 0-16,1 2 1 0,2 2-1 16,0 0 0-16,0 4 1 0,1 1 0 15,1 3 2-15,-1 3 1 0,1 3 2 16,-1 3 2-16,1 2 2 0,1 4 0 16,-3 2 1-16,1 2 0 0,0-2 0 0,1 3-1 15,0-1-1-15,-1-1 0 0,1-1 0 16,3 0-1-16,2 0-1 0,1 3-1 15,3-1-1-15,1-2-2 0,1 0 0 16,2-2-2-16,1-1 1 0,2-2-2 16,2-7 1-16,2-1-1 0,2-5 1 15,5-2-1-15,2-1-1 0,1-5-2 16,2-4-5-16,0-2-8 0,-1-3-11 16,0 1-15-16,-4-1-26 0,-1 1-16 15,-3 0-8-15,-3 2-120 0,1 2-133 0,-3-1-297 16</inkml:trace>
  <inkml:trace contextRef="#ctx0" brushRef="#br0" timeOffset="90079.2706">15781 8026 403 0,'-3'0'115'16,"2"0"6"-16,-3-2-21 0,2-1-47 15,-2-1-6-15,1 2-1 0,-2-3-2 16,1 0-3-16,-1-1-2 0,3 2-3 0,-1 3-3 15,3 2-4-15,-1-7-5 0,2 3-4 16,2 0-3-16,0-5-2 0,1-3-1 16,2-6 0-16,0-7 2 0,4 2 0 15,0-5-1-15,-3-3 0 0,3 0-2 16,-1-3-2-16,-3 1-2 0,-1 1-2 16,-3-2-2-16,-1 4-2 0,-1-3 0 15,-1 3-1-15,-3 2 0 0,-3 0-1 0,0 2 3 16,-2 4 2-16,0 3 4 0,1 4 2 15,-1 6 0-15,2 5 1 0,2 6 0 16,0 4-2-16,3 7-2 0,1 7-3 16,-3 2-1-16,4 9 0 0,1 3 0 15,0 6 0-15,3 3 1 0,0 2-2 16,-1 0 0-16,3 3-1 0,1-3-1 16,0-1-1-16,0-5 0 0,3-6 0 15,0-5-3-15,2-5-4 0,4-6-6 16,2-7-11-16,4-4-18 0,5-5-26 0,5-7-21 15,0-6-120-15,5-10-141 0,1-6-321 16</inkml:trace>
  <inkml:trace contextRef="#ctx0" brushRef="#br0" timeOffset="91746.0617">22864 5831 413 0,'0'-2'98'0,"0"2"5"16,-1-1-62-16,0 0-6 0,1-1 0 15,-1 0 1-15,0 1 1 0,-2-1 1 16,2-2 1-16,-2 4 3 0,0-3 3 16,-1 1 1-16,2 1 2 0,-2 0 2 15,0 1-1-15,1 1 0 0,-1-1-5 16,3 1-6-16,-1 3-5 0,1 1-7 15,1-3-7-15,1 1-3 0,1-1-5 0,3 0-4 16,1 0-2-16,2-2-1 0,5-5-1 16,-1 0-1-16,2-4 0 0,2 1-1 15,2-5-1-15,-3 1 1 0,-1-1-2 16,-1 0-1-16,0 1-2 0,-4 0-2 16,0-2-2-16,-4 2-2 0,-3 0-3 15,-2 1 0-15,-1 0-2 0,-3 1 1 16,-2 2 1-16,-2 1 1 0,-2 4 1 15,-1 0 2-15,-1 2 0 0,-2 4 3 16,0 3 1-16,-4 1 1 0,2 3 3 16,3 3 1-16,-2 3 2 0,1 3 2 0,-1 1 2 15,1 4 2-15,5-2 2 0,0 2 1 16,3 0 1-16,2-1 1 0,7-2-2 16,3-2-1-16,1 0-2 0,2-1-1 15,3-1-2-15,1-1-2 0,2-4-1 16,0 1-1-16,1-5 0 0,0-3-1 15,1-1-1-15,0-3-4 0,0-4-7 16,-1 2-10-16,-1-1-13 0,-1-2-19 0,-1 2-10 16,-1-1 16-16,-2-2-143 0,-4 5-128 15,-1-3-303-15</inkml:trace>
  <inkml:trace contextRef="#ctx0" brushRef="#br0" timeOffset="92074.2703">23119 5478 765 0,'-7'-5'190'0,"2"1"3"0,0 2-105 15,3-1-31-15,2 3-18 0,1 0-12 16,1 0-8-16,3 3-7 0,3-2-4 16,1 2-3-16,5-1-1 0,-1 0-3 15,3-2-8-15,0 2-13 0,0-4-20 16,0 1-20-16,-1-1-20 0,-1-1-121 15,-3 2-143-15,3-3-311 0</inkml:trace>
  <inkml:trace contextRef="#ctx0" brushRef="#br0" timeOffset="92316.0221">23370 5346 657 0,'0'-2'155'0,"-1"2"3"15,1 2-96-15,1 1-20 0,1 5-5 0,1 0-6 16,1 4-2-16,1 2-2 0,1 4-2 16,1-1-1-16,-1 3-3 0,2-2-3 15,-2 4-3-15,-1-1-3 0,1 1-1 16,-4-1-2-16,0 0-3 0,-4 0-2 16,-3 0-1-16,-2-3-1 0,-3-1-7 15,-4-2-7-15,-1 0-21 0,-3-3-22 16,-2-2 52-16,2-3-190 0,-1-3-149 15,3-3-362-15</inkml:trace>
  <inkml:trace contextRef="#ctx0" brushRef="#br0" timeOffset="92493.1547">23240 5196 736 0,'2'-8'166'0,"-1"0"1"0,0 3-124 0,3 2-17 16,2-1-17-16,0 0-18 0,4 2-20 16,2-1-20-16,2 1-117 0,-2 1-128 15,1 1-305-15</inkml:trace>
  <inkml:trace contextRef="#ctx0" brushRef="#br0" timeOffset="93161.8104">23477 5344 474 0,'0'2'113'0,"-1"-1"3"0,1 0-69 0,0-2-16 15,0 1-5-15,0 0-2 0,-2 0-3 16,4 0-1-16,-1-1-2 0,0 1 0 16,-1 0-1-16,3 0 1 0,-3-2 1 15,2 1 2-15,-1 0 0 0,2 0 1 16,-2-2 2-16,0 1-1 0,-1-2 1 15,3 2 0-15,-2-1-2 0,-1 1 1 0,0 1-2 16,0-1-1-16,0 1 0 0,0 1-1 16,1 0-2-16,-2 1-2 0,0 1-1 15,-1 2-3-15,1 4 0 0,-1 2-2 16,0 3-2-16,0 3-1 0,1 2-1 16,1 3-1-16,2-2 0 0,3 0-2 15,2-2-2-15,3-2 1 0,5-4-1 16,2-2 0-16,4-5 1 0,1-2-1 15,-1-7 1-15,-2-4 1 0,1-2 0 0,-4-1 0 16,-3-4 2-16,-3-1 1 0,-2 0 0 16,-2 2 1-16,-1 3 0 0,-4 0 0 15,0 3 1-15,-2 3-1 0,0 2 0 16,-2 3-1-16,1 1-1 0,0 2-1 16,1 2-1-16,1 1-1 0,1 0-1 15,2 1 0-15,2 3 0 0,1 0-1 16,3-1 0-16,0-1 0 0,5-2 0 15,3 0 0-15,1-5-1 0,3-4 1 0,2-3 0 16,1-2 1-16,-2-3 0 16,-3 0 0-16,-4-3 0 0,-3 2 0 0,-4-2-3 15,-5-1-6-15,-4 1-7 0,-1 1-9 16,-3 1-14-16,-1 0-19 0,-5 1-13 16,0 2-90-16,-8 2-33 0,3 4-112 15,-2 2-228-15</inkml:trace>
  <inkml:trace contextRef="#ctx0" brushRef="#br0" timeOffset="93710.5827">22999 5191 390 0,'-16'-2'119'0,"0"-1"7"0,0 1 4 15,2 1-71-15,-1-2-8 0,-1 3-2 16,3-2-2-16,0 1-3 0,2-2-1 16,2 1 0-16,1-1-2 0,3 2-3 15,2-2-6-15,3 1-5 0,2 0-5 16,5 0-3-16,4 0-4 0,3-1-1 15,5-1-1-15,7 0 1 0,7 0 1 16,5 1 0-16,3-1-1 0,4-1-3 0,3 1-1 16,4 1-3-16,1-2-2 15,0 2-1-15,4 2-1 0,1 1-1 0,2 3 0 16,-1 0 0-16,-3 2-1 0,0 0-1 16,0 0 1-16,-9-3-1 0,-1 2 0 15,-6 0-2-15,-6-2-3 0,-4 2-8 16,-7-2-14-16,-8 2-15 0,-3-2-20 15,-6 0-9-15,-2-1 3 0,-3-1-131 16,-2 0-126-16,0-1-288 0</inkml:trace>
  <inkml:trace contextRef="#ctx0" brushRef="#br0" timeOffset="94146.908">24125 5229 568 0,'2'-6'143'0,"4"5"6"16,1 2-46-16,2 3-60 0,4 2-3 16,0 4 0-16,2 6 3 0,2 3-1 15,-1 4-2-15,1 9-1 0,0 5-2 16,-2 7-2-16,-3 3-5 0,-2 2-3 15,-4 5-5-15,-1 1-3 0,-4-1-6 16,-3 0-2-16,-3-1-5 0,-3 1-2 16,-3-3-2-16,-3-2-1 0,-5-4-4 0,-1-5-7 15,-3-4-11-15,-1-7-15 0,2-6-21 16,2-4-21-16,3-7-130 0,2-5-145 16,2-2-337-16</inkml:trace>
  <inkml:trace contextRef="#ctx0" brushRef="#br0" timeOffset="258808.7724">18407 7247 291 0,'7'-20'88'15,"-2"4"7"-15,-1 0-33 0,1 5-9 16,-3 3-7-16,1 3-8 0,-2 2-8 16,1 3-7-16,1 5-5 0,-2 2-1 15,0 5-1-15,0 2 1 0,1 3-1 16,-1 2 0-16,-1 3-3 0,0-3-3 16,0 0-2-16,2-3-2 0,3-3-1 0,-1-2 0 15,2-2 0-15,1-4-1 0,2-3 2 16,1-1 1-16,2-3 0 0,1-5 0 15,5-6 1-15,-1-4-2 0,2-6 0 16,3-5-1-16,2-7-2 0,-1-1-1 16,-1-5 0-16,0 1-1 0,0-4 0 15,-2 1 0-15,-3 1 0 0,-2 4-1 0,-3 4 1 16,-1 5-1-16,-4 3 1 16,-1 4-1-16,-1 5 0 0,-1 3 1 0,-2 2-1 15,-2 2 1-15,0 1-1 0,0 2 0 16,-2 2 1-16,1 3-1 0,-2-2 1 15,1 0-1-15,-1 3 0 0,1 0 0 16,-1 0 1-16,2 0-1 0,-1 1 0 16,1 1-1-16,-1 1 1 0,2-2 0 15,-1 3-1-15,0-1 1 0,1 1 0 16,0-1 0-16,0 0 0 0,0 1 1 0,0 1-1 16,1-1-3-16,2 2-5 15,-1 1-5-15,0 0-11 0,3 2-26 0,-2-3-86 16,0 0-102-16,1-3-240 0</inkml:trace>
  <inkml:trace contextRef="#ctx0" brushRef="#br0" timeOffset="260157.9703">22542 9922 221 0,'14'4'45'0,"-4"-6"0"16,1 2-43-16,0-1-3 0,0-1-2 15,0-2-1-15,0-1 0 0,-2-1-2 16,2 0 0-16,-2 0 1 0,-2-2 1 16,1 2 4-16,-3-1 2 0,0 0 4 15,-1-1 7-15,0 1 9 0,0-1 9 0,-2 1 7 16,2-1 2-16,-2 1 1 0,2 1-1 15,-3 3-4-15,3-1-7 0,-2 3-5 16,1 0-3-16,-1 1-2 0,1 1 1 16,-1 1 0-16,1 1 1 0,-1-1 0 15,-1 2 0-15,1-2-2 0,0 2-1 16,2 0-2-16,1-3 0 0,-1 0-2 16,4-1-1-16,-1-4-1 0,5-1-1 15,2-3-1-15,1-4-2 0,2-4-1 16,2-3-1-16,2-3-1 0,0-1-1 0,1 0-1 15,1-4 0-15,3 1-1 0,0 3-1 16,-1-2 0-16,2 2 0 0,0 0 0 16,-3-1 0-16,-1 2 0 0,-5 3 0 15,-1-1-1-15,-3 4-1 0,-3 0-4 16,-2 4-6-16,-2 1-8 0,-2 3-59 16,-2-2-54-16,-3 2-95 0,4 1-218 15</inkml:trace>
  <inkml:trace contextRef="#ctx0" brushRef="#br0" timeOffset="261318.1822">22334 14763 359 0,'1'5'85'15,"-1"0"4"-15,1 1-52 0,1 1-10 16,-1 0-1-16,1 2 3 0,1-2 0 16,-1-1-2-16,2 1-2 0,0 0-3 15,1-1-2-15,-1 1-2 0,1 1-2 16,0-1-2-16,1 0-3 0,-1 2-1 16,0 0-2-16,1-2-1 0,-1 0-2 15,0-1 1-15,0 1-1 0,1-5 1 0,1-1 1 16,3-3 0-16,2-4 1 0,3-5-1 15,6-5 0-15,4-8 0 0,6-6-2 16,1-7-1-16,5-5-1 0,0-4 0 16,-1-4-2-16,0-1 1 0,-4 4-1 15,-6 3-1-15,-1 6 1 0,-4 4-1 16,-1 8 1-16,-6 5 0 0,-1 6-1 16,-4 4 0-16,-1 4-3 0,-3 1-2 15,-3 2-4-15,-1 3-5 0,-1-1-8 0,-2 2-31 16,-1 0-82-16,-3 0-98 0,0 0-238 15</inkml:trace>
  <inkml:trace contextRef="#ctx0" brushRef="#br0" timeOffset="263050.4737">17569 13989 444 0,'-5'-18'102'15,"3"9"0"-15,-2 4-72 0,3 7-11 16,1 7-3-16,0 7 0 0,0 8 0 16,-1 9 0-16,-1 9 2 0,-1 9 2 15,-3 13 2-15,2 10-3 0,-1 9-2 16,0 9-2-16,-1 7-3 0,2 9-1 15,3 8-3-15,0 4-2 0,-3 0-2 0,2 0-1 16,0 0-1-16,2-3 0 0,2-5-1 16,-2-8 0-16,2-9-1 0,2-7-2 15,1-11 0-15,0-12-2 0,1-9-3 16,0-13-2-16,1-8-5 0,-1-10-6 16,0-6-4-16,1-12-27 0,-2-11-77 15,-4-12-92-15,4-12-220 0</inkml:trace>
  <inkml:trace contextRef="#ctx0" brushRef="#br0" timeOffset="263885.0212">17474 13823 541 0,'7'-34'116'0,"3"-2"1"16,6 5-90-16,6 6-16 0,3 3-6 16,6 6-2-16,7 1-1 0,1 4-1 15,3 2 0-15,4 4-1 0,6 1 1 16,7 6-1-16,4 3 1 0,3 3-1 16,5-3 1-16,4 2-1 0,5 2 0 15,4 0 1-15,2-1-1 0,5-3 0 16,1-2 0-16,6 1 0 0,6-2 0 0,2-3 1 15,1-5-1-15,2-1 0 0,7 1 0 16,4-4 0-16,2-1 1 0,-5-5-1 16,6-3 0-16,-1 0 1 0,-1-6-1 15,-4 0 0-15,-2-4 0 0,-4 1 0 16,-2 1 0-16,-9 3 0 0,-5 3 0 16,-8 4 0-16,-5 1 0 0,-6 5 0 15,-7 4 0-15,-6 0 0 0,-5 6 0 0,-8 0 0 16,-2 5 0-16,-8 1-1 0,-4-1 1 15,-4 1-1-15,-4 3 0 0,-4 0 0 16,-1 2-1-16,-3 5 2 0,-1 4 2 16,-2 7 0-16,-2 6 3 0,-3 3 1 15,-1 5 2-15,0 6 0 0,1 3 2 16,-1 6-2-16,1 8 0 0,2 8 0 16,1 6-1-16,2 5-1 0,-3 5 1 15,4 5-2-15,1 6 0 0,-2-1-1 16,-2-3 0-16,0-3-2 0,1-1 0 15,-2-2 0-15,1-1-1 0,-5-9 0 0,3-4 0 16,1-6-1-16,-1-2 1 0,-1-6-1 16,1-5 1-16,-1-7-1 0,-1-4 1 15,0-1-1-15,-1-2 0 0,-2-3 0 16,0 0 1-16,-3-2-1 0,-7-7 0 16,1 2 0-16,-2-5-1 0,-6-4 1 15,-2-4-1-15,-4-2 0 0,-2-5 0 16,0 2 0-16,-9-8 0 0,-4-1 0 0,-8-2 1 15,-4-3-1-15,-6-1 1 16,-4-2 0-16,-6 0 0 0,-2 1 0 0,-5-1 0 16,-5-2 0-16,-7 1 1 0,-3 1-1 15,-5 3 1-15,-6-1 0 0,-8-1-1 16,-4 1 1-16,0 2 0 0,-2 1-1 16,-9 0 0-16,-3-2 0 0,-3 1 0 15,0 4 0-15,-8-1 0 0,-5 2 0 16,-4 1 1-16,-2 4-1 0,-7 1 0 15,-5 4 1-15,-2 2 1 0,-3 1 0 16,0 2 1-16,0 0 1 0,-4 1 0 0,4 2 0 16,2-2-1-16,-2-2 0 0,9 4-4 15,1 4-5-15,3 3-9 0,6 2-123 16,0 0-116-16,4 4-296 0</inkml:trace>
  <inkml:trace contextRef="#ctx0" brushRef="#br0" timeOffset="277636.2336">19149 17162 392 0,'4'-5'96'0,"-2"2"4"15,1-1-54-15,-2 0-11 0,0 0-3 16,0 1-2-16,2-2 0 0,-1 2-2 16,0-4 0-16,0 1-1 0,-1-1-2 15,2 0-2-15,-1-4-1 0,-2 2-1 16,1-4 0-16,1 2 1 0,-1 1-1 15,-1-1 3-15,0 2 1 0,0 3 3 16,0 1 1-16,0 1-1 0,0 1-2 0,0-1-1 16,0 3-3-16,0 1-4 0,0-3-2 15,0 3-3-15,0 0-2 0,0 0-1 16,0 2-3-16,0-2 0 0,0-2-3 16,0 4 0-16,0-2-2 0,0 1 0 15,1-1-1-15,-1 1 1 0,0-2-1 16,1 3 0-16,-1-2-1 0,2 0 1 15,-2 2 0-15,0-1 0 0,1-1-1 16,-1 1 0-16,0 0 1 0,0 0-1 16,1-1 0-16,-1-1 1 0,0 1-1 0,1 0 0 15,-1 1 0-15,0-2 0 0,1 1 0 16,-1 1 0-16,0 1 1 0,2-1-1 16,-2-1 0-16,0 1 0 0,0-1 0 15,1 1 0-15,-2-2 0 0,1 1 0 16,1 0 0-16,-1 0 0 0,0 1 1 15,1-2-2-15,-1 1 1 0,0 0-2 16,0 3-4-16,0-3-7 0,0 1-14 16,0-1-18-16,0 1-18 0,3 4-18 15,-2-6-105-15,2-9-122 0,1 4-271 16</inkml:trace>
  <inkml:trace contextRef="#ctx0" brushRef="#br0" timeOffset="278556.2129">10021 17929 640 0,'-15'-6'138'0,"1"-3"3"0,4 2-115 0,1 2-9 15,6 0-5-15,-1 2 0 0,2-1-3 16,2 2-3-16,3-1-1 0,2 2 1 16,2 0 1-16,3-1 3 0,4 1 3 15,3-1 0-15,5 2 1 0,4 0-1 16,5 0-1-16,7 1-2 0,7 1-2 15,7 2-2-15,7 0-2 0,5 1 0 16,4-2-1-16,6 0 0 0,8-1-1 16,7 1 1-16,3-3-1 0,5-2 0 15,7 0 0-15,10 2 0 0,5-2-1 0,2-2 1 16,2 0 0-16,8 1 1 0,3-4 2 16,1 1 1-16,7 0 1 0,2-1 2 15,-1-4 1-15,0-3-2 0,-1 3 0 16,4-1-2-16,1-1-1 0,-9-1-1 15,2-1-2-15,-4 4 0 0,-4 0-1 16,-4-1 0-16,-6 4-1 0,-7 1 1 16,-9-4-1-16,-13 3 0 0,-5 2 1 0,-10 3-1 15,-9 2-2-15,-11-1-3 0,-8 3-8 16,-6 2-6-16,-6 4-8 0,-8-1-9 16,-4-1-8-16,-9-3-7 0,-4 3-3 15,-7-3 2-15,-3 0 1 0,-5-2-98 16,-4 1-95-16,-5-2-237 0</inkml:trace>
  <inkml:trace contextRef="#ctx0" brushRef="#br0" timeOffset="278851.8191">14492 17783 513 0,'1'3'137'0,"-1"-3"6"15,-2-5-40-15,-1-6-54 0,0-7-8 16,1-7-7-16,1-10-4 0,0-14-8 16,-1-9-3-16,0-11-4 0,1-5-4 15,0-8-1-15,-3-8-2 0,-3-3-2 16,-2-1-1-16,-2-7-3 0,-1 0-8 15,2-3-10-15,0 3-9 0,-1 8-8 16,3 10-7-16,-1 9-15 0,2 15-108 16,-4 15-110-16,-3 15-263 0</inkml:trace>
  <inkml:trace contextRef="#ctx0" brushRef="#br0" timeOffset="279401.2915">10130 16345 611 0,'6'18'137'0,"0"11"6"0,-4 14-86 16,-4 13-34-16,-1 16-3 0,0 13 2 15,2 14 1-15,-4 13-4 0,-3 8-5 16,0 6-4-16,3 4-1 0,-2 1-3 16,0-10-4-16,-2-6-4 0,4-13-7 0,1-15-8 15,2-19-9-15,1-15-15 0,4-17 60 16,0-16-175-16,-1-20-121 0,3-16-309 16</inkml:trace>
  <inkml:trace contextRef="#ctx0" brushRef="#br0" timeOffset="279751.2359">9975 16314 811 0,'-4'-7'172'15,"8"2"1"-15,2 4-137 0,8 0-23 16,7 1-11-16,10 1-1 0,9 4 0 15,10 1 1-15,14 2-1 0,8 1 0 16,9 4 0-16,12-2 0 0,15-3 0 16,10-2 0-16,9-2 1 0,13-5 0 0,10-4 0 15,15-2 0-15,11-3 0 0,4 0-1 16,16 1 0-16,5-4 0 0,7 2-1 16,8-3 0-16,8 0 1 0,7-1 0 15,3-2 3-15,0-4 1 0,9 2 3 16,-1-5 2-16,2 0 1 0,0-3 1 15,-5-3-2-15,1-4 0 0,-9-1-3 16,0 0-3-16,-12 3-1 0,-7 1-8 0,-8 1-18 16,-10 6-24-16,-18 7 32 15,-14 3-174-15,-24 4-147 0,-16 5-364 0</inkml:trace>
  <inkml:trace contextRef="#ctx0" brushRef="#br0" timeOffset="290042.2324">16718 17366 533 0,'-8'-3'141'15,"1"1"7"-15,1-1-53 0,0 2-37 16,3 0-9-16,2 0-8 0,1 1-6 15,0 0-6-15,1 0-3 0,3-2-3 16,2 2-5-16,3 0-1 0,1-1 0 16,2 1 1-16,2-1-1 0,4-1-4 15,-1-2-3-15,0-1-1 0,1-1-1 0,2-1-3 16,-1-4-1-16,0-2-1 0,-1 0-1 16,1 1-1-16,-2-1 0 0,0 0-1 15,-5-1 1-15,-3 2-1 0,-2 0 0 16,-3 0-1-16,-7-1-1 0,0 2-1 15,-5-1 0-15,0 2-2 0,-5 0 1 16,0 4-1-16,-3 0-1 0,0 1 0 16,-1 2-1-16,-1 3 1 0,-2 2-1 15,-1 3 1-15,0 1 1 0,1 3 1 0,-3 4 1 16,3 2 1-16,1 2 2 0,2 3 2 16,1 2 2-16,4 2 1 0,2 3 2 15,4 0 2-15,4-1 1 0,2 1 2 16,3 0-1-16,3 0 0 0,4 0-1 15,4-4-1-15,0 3 0 0,2-3-2 16,1-1 0-16,3-4-1 0,1-2-2 16,0-2 1-16,0-2-2 0,3-4-1 0,1 1 0 15,-1-2-1-15,1 0-1 0,0-5-3 16,-1 2-8-16,-2-4-10 0,-5 0-18 16,-1-2-20-16,-2 0-20 0,0-2-118 15,-6-1-136-15,1-3-307 0</inkml:trace>
  <inkml:trace contextRef="#ctx0" brushRef="#br0" timeOffset="290640.4057">17007 16917 633 0,'-4'0'152'0,"2"0"3"0,2 0-101 15,0 2-11-15,3-2-5 0,2 1-3 16,0 1-5-16,4 0-3 0,1 0-2 15,1-1 1-15,1 0-4 0,-1 1-5 16,1-2-4-16,-1 0-5 0,0 1-2 16,-2-1-2-16,1 0-6 0,-1-1-9 0,0-1-19 15,-2 0-17-15,1 0-20 0,-1-1-118 16,-2-1-134-16,0 1-307 0</inkml:trace>
  <inkml:trace contextRef="#ctx0" brushRef="#br0" timeOffset="291091.1336">17380 16824 537 0,'-3'-12'143'0,"-1"1"10"16,0 1-54-16,1 0-37 0,2 2-11 15,-1 1-7-15,1 2-6 0,2 5-8 16,-1 2-6-16,3 5-3 0,-1 3-4 15,2 2-2-15,1 4-1 0,1 3-1 16,1 2 1-16,3-1 1 0,0 4-1 16,1 0-1-16,1 3 1 0,-1 1-1 15,1-2-1-15,-1 2-1 0,2-1-4 0,-6-2 0 16,-2-5-1-16,-4-1-1 0,-3-2-1 16,-4 0-1-16,-4-1 0 0,-6-2-1 15,0-1-4-15,-1 0-5 0,0-3-12 16,1-2-17-16,1-6-23 0,3-4-23 15,3-7-85-15,2-6-31 0,-1-5-113 16,1-12-211-16</inkml:trace>
  <inkml:trace contextRef="#ctx0" brushRef="#br0" timeOffset="291238.5786">17339 16523 609 0,'0'-15'164'16,"-1"4"7"-16,-1 1-47 0,2 4-69 15,0 3-14-15,0-1-11 0,2 2-8 16,0 0-14-16,2 1-22 0,-1-1-20 16,3 3-19-16,1 0-123 0,-1 2-136 0,0 0-322 15</inkml:trace>
  <inkml:trace contextRef="#ctx0" brushRef="#br0" timeOffset="291923.3995">17565 16763 472 0,'-2'-13'117'16,"-1"-1"6"-16,1 4-69 0,1 2-11 15,0 0-5-15,-3 1-1 0,4 1-3 16,0 2-2-16,0 1-2 0,0-1-2 16,0 1-1-16,0 2-1 0,2 2-1 15,-2-1-3-15,0-1-1 0,-2 0-2 16,2 1-1-16,1 1-1 0,-1-1-3 0,0 0-1 16,0 1-3-16,0-1-1 0,3 2-2 15,-5-2-1-15,2 0-1 0,0-2-1 16,-1 2-1-16,2-1 0 0,1 2 0 15,-1-2-1-15,1 1 1 0,1-2-1 16,-1 1 1-16,2-1 0 0,-3-1 1 16,2 0 0-16,-2 2 1 0,0 0 1 15,0 1 1-15,2 3 3 0,-3 5 0 0,2 3 0 16,-2 7 0-16,1 4-1 16,1 1 0-16,-1 6-3 0,2-1-2 0,1 0-1 15,1-1-1-15,1-4 0 0,3-2-1 16,-1-1 0-16,3-4-1 0,2-3 0 15,-2-4 0-15,0-4 1 0,0-5-1 16,-2-4 1-16,0-3 0 0,-3-6 0 16,-1 0 0-16,-1-2 1 0,-2-1 1 15,-1 0-1-15,1 2 1 0,-4 0 0 0,1 4 1 16,1 2 0-16,-1 0 1 0,0 6 0 16,-1 2-1-16,2 5 0 0,2 2-1 15,1 0-1-15,2 3 0 0,1 1-2 16,3 2 0-16,2-2 0 0,1-2-1 15,3-4 1-15,0-1-1 0,-1-4 0 16,1-4 1-16,0-4-1 0,-1-8 2 16,0-3-1-16,-4-4 1 0,-2-3-1 15,-2-3 1-15,-2-2-1 0,-4 2-5 16,-2 1-13-16,-3 1-18 0,-1 4-23 0,-2 4-20 16,2 7 5-16,-1 2-129 0,1 9-131 15,0 8-283-15</inkml:trace>
  <inkml:trace contextRef="#ctx0" brushRef="#br0" timeOffset="295122.1708">18948 16534 546 0,'-2'-13'135'0,"-4"3"7"16,-8 5-75-16,0 5-13 0,-2 6-7 16,-3 4-7-16,1 7-2 0,-2 4-1 15,1 7-2-15,-3 7-2 0,0 11-2 16,1 4-1-16,2 11 0 0,3 7-4 16,2 5-2-16,2 5-3 0,5 1-2 0,6-1-4 15,4 1-3-15,8-5-4 0,1-4-2 16,6-4-1-16,4-6-2 0,4-3-2 15,1-7-2-15,4-6-5 0,0-10-11 16,5-4-17-16,2-7-25 0,2-10-21 16,-2-1-75-16,0-6-45 0,-2-5-116 15,-4-5-220-15</inkml:trace>
  <inkml:trace contextRef="#ctx0" brushRef="#br0" timeOffset="296109.9702">19272 17102 535 0,'-6'2'138'16,"-1"-4"7"-16,0 5-60 0,1 2-29 16,0 0-9-16,1 0-5 0,3 2-2 15,-1 0-4-15,2 3-3 0,1 0-4 16,2 1-2-16,2 1-3 0,3-1-5 16,3 0-2-16,1 0-4 0,3-2-2 15,0-3-2-15,3 0-2 0,1-4-1 0,0-2-1 16,2-2-1-16,-1-5 0 0,2-3-1 15,-1-4 0-15,-1-2-1 16,1 1-1-16,-3-1 0 0,-2-3-2 0,-3 1-1 16,-5 1-1-16,-2-2-2 0,-1 2-1 15,-5-4-1-15,-7 2-1 0,-2-1 0 16,-2 3 0-16,-3 1 1 0,-2 3 0 16,-5 0 0-16,1 7 0 0,-1 5 1 15,2 6 0-15,-5-1 1 0,1 7 0 0,-1 3 2 16,2 6 1-16,1 1 2 0,0 1 2 15,0-1 1-15,3 6 3 0,3 1 3 16,3-3 1-16,1 2 2 0,3 2 0 16,2 4 0-16,4-2-1 0,2 3-1 15,4-6-1-15,3 1-2 0,2 1-2 16,4-5 0-16,4-3-2 0,4 0 0 16,3-2 0-16,2-2 0 0,5 1-1 15,2-5 0-15,4-1 1 0,2-7-1 16,3 0 0-16,0-6 0 0,2-4-1 0,-4-4-2 15,-2-3-8-15,-4-2-8 0,-4-1-18 16,-4-3-18-16,-2 1-16 0,-2 0-15 16,-3 5-111-16,-1-3-124 0,-2 2-276 15</inkml:trace>
  <inkml:trace contextRef="#ctx0" brushRef="#br0" timeOffset="296588.0587">19909 16587 554 0,'2'-19'136'0,"-1"3"9"0,1 2-83 0,-1 0-9 15,1 9-4-15,-1-1-6 0,2 3-2 16,1 5-2-16,-1 4-3 0,3 4-2 16,1 7 0-16,0 3-1 0,1 3-1 15,0 6-6-15,-2 3-4 0,-1 4-4 16,-2 3-5-16,-1-1-5 0,-4 2-3 16,-1-3-3-16,-2-4 0 0,-2 0 0 15,-3-3-1-15,-4-6-2 0,0-1-7 16,0-2-12-16,-2-2-23 0,0-4-19 15,2-6-21-15,1-7-83 0,1-8-31 0,1-13-110 16,2-5-195-16</inkml:trace>
  <inkml:trace contextRef="#ctx0" brushRef="#br0" timeOffset="296738.6669">19762 16206 651 0,'0'-17'161'16,"2"3"7"-16,-2 3-77 0,1 3-47 0,2 1-11 15,0 2-9-15,2 3-7 0,-1 2-9 16,1 4-22-16,2 1-22 0,1 2 37 16,0 2-173-16,1 4-140 0,2 3-351 15</inkml:trace>
  <inkml:trace contextRef="#ctx0" brushRef="#br0" timeOffset="297420.1305">20173 16532 389 0,'-2'-8'106'0,"-1"1"6"0,1 2-15 16,-1 3-59-16,2-1-7 0,0 2-2 16,2 0-2-16,-2-3-4 0,2 3-5 15,-1-1-2-15,1 1-3 0,1-1-1 16,-2 1-2-16,0-3 1 0,0 4-2 16,1-1 1-16,0-2 0 0,-1 1 1 15,1-1 3-15,-1 0 2 0,2 1 2 0,-2 0 1 16,0 1 3-16,-2-2 2 0,2 1-1 15,0 1 1-15,2 1 0 0,-4-2 1 16,2 1 0-16,-1-1-2 0,2 3-2 16,-2 4-2-16,1 5-1 0,-1 3 0 15,1 7-1-15,1 7-1 0,-1 5-1 16,1 2-1-16,2 1-1 0,-1 1-2 16,2-3-4-16,2-2-2 0,1-6-2 15,2-4-1-15,2-4-1 0,0-4 0 16,2-7-1-16,0-5 1 0,-1-1 0 0,-1-7 0 15,-1-5 0-15,-2-2 0 0,-1-3 0 16,-4-1 0-16,0 1 0 0,-2 0 0 16,-2 5 0-16,-1 1 1 0,1 5-1 15,0 2-1-15,0 4 0 0,0 3 1 16,2 3-1-16,0 3 0 0,3 5-1 16,1 3 0-16,2 0 0 0,4 0-2 15,1-1 0-15,5-1 0 0,3-3 0 16,1-7-1-16,2-2 1 0,2-5 1 0,-1-6 0 15,1-6 1-15,-2-4 0 0,-5-4 1 16,-3 0 0-16,-5-5 1 0,-5 2 0 16,-5-3 0-16,-7 3 0 0,-2-4-2 15,-2 4-6-15,-2-1-8 0,1 0-10 16,-1 0-15-16,3 8-17 0,1 3-10 16,4 4-20-16,0 4-106 0,3 1-121 15,1 5-279-15</inkml:trace>
  <inkml:trace contextRef="#ctx0" brushRef="#br0" timeOffset="298054.908">20647 17166 672 0,'-7'0'169'0,"2"-1"10"15,-1 0-98-15,2 1-12 0,1-2-7 16,0 1-9-16,3 0-8 0,0 1-10 0,1 0-7 15,4-3-4-15,0 0-5 0,4 0-2 16,2 1-2-16,1-3 1 0,3-1-2 16,1 0-3-16,1 1-2 0,1 0-2 15,1 0-3-15,-2 0-1 0,1 3 0 16,0 2-2-16,1-3-1 0,-2 2-5 16,-1-1-9-16,0 3-13 0,0-4-18 15,0 1-28-15,-2-2-24 0,-1 2-122 16,-2-1-147-16,-3 7-323 0</inkml:trace>
  <inkml:trace contextRef="#ctx0" brushRef="#br0" timeOffset="298658.9217">21573 16988 504 0,'2'-6'134'0,"-4"1"8"0,1-1-51 0,-3 0-29 16,-2 1-7-16,-2 0-2 0,-2 3-3 16,-4 2-1-16,-1 2-4 0,-4 1-4 15,0 3-5-15,-1 4-5 0,-1 3-6 16,0 3-5-16,2 0-3 0,0 2-2 16,1 1 1-16,2-1 0 0,1 2 2 15,3-2-1-15,0 1 0 0,5 0-2 16,3 3-3-16,3 0-4 0,2 5-3 15,3-4-2-15,4 2-2 0,4-4 0 16,2-2-1-16,1 2 1 0,2-6-1 16,2-5-1-16,3 1 0 0,3-6-4 0,1 1-6 15,0-4-10-15,3-3-12 0,-4 1-22 16,1-1-21-16,-4-3-24 0,-2 0-109 16,-4 1-136-16,0-1-297 0</inkml:trace>
  <inkml:trace contextRef="#ctx0" brushRef="#br0" timeOffset="299155.3266">21855 17252 655 0,'-1'0'170'16,"1"-1"9"-16,-1 2-74 0,1 0-40 15,0 6-10-15,-2 3-8 0,1 6-6 0,-1 0-10 16,-1 4-7-16,0-1-8 0,1 2-4 16,1-4-4-16,2 0-3 0,1-2-2 15,0-1-2-15,3-5-2 0,4 1-2 16,-3-3-2-16,2-3-4 0,0-1-2 16,0-6-2-16,2-2-2 0,0-1 0 15,2-4 2-15,0 4 2 0,0-2 2 16,2-1 3-16,-3 3 2 0,0 1 3 15,-2 1 0-15,-3 3 1 0,-1-4 0 16,-2 5 1-16,1-1 2 0,-3 2 2 16,-1-1 3-16,0 0 2 0,-1 1 1 0,0 2 0 15,-2-3 2-15,0 1 0 0,-2 0-1 16,0-1-1-16,-1 2-1 0,0-2 0 16,-1 1 0-16,3 0 0 0,-1 0-1 15,1-1-1-15,2 0-2 0,-1 0-1 16,2 0-1-16,1 1-1 0,1 2-1 15,2-2-2-15,0 2 1 0,1 0-2 0,2 2 1 16,1-1-2-16,2-2-2 16,-1 3-3-16,2-1-5 0,0-2-5 0,1 2-6 15,1-2-9-15,1 0-15 0,0 0-18 16,-1 1-8-16,3-2-15 0,-1 0-106 16,-2-1-124-16,2-2-274 0</inkml:trace>
  <inkml:trace contextRef="#ctx0" brushRef="#br0" timeOffset="299905.9079">22047 17278 552 0,'4'-3'136'16,"-1"1"8"-16,-2 0-78 0,-1 4-12 15,0-1-7-15,-4 4-5 0,0 1-2 16,-1 0-4-16,-3 3-5 0,-1-1-4 15,0 4-4-15,-4-1-3 0,1 0-2 16,0 2-5-16,-2 0-3 0,3-3-3 16,-1 1-2-16,0-1-4 0,1 2-6 0,1-2-8 15,4 0-13-15,0-3-13 0,2 2-13 16,3-2-17-16,1-6-112 0,3-7-122 16,1 2-280-16</inkml:trace>
  <inkml:trace contextRef="#ctx0" brushRef="#br0" timeOffset="300527.9347">22144 16503 522 0,'-2'-17'123'0,"0"0"5"16,4 1-85-16,1 4-5 0,5 3-5 16,3 6-2-16,2 4-1 0,3 7 1 15,5 8 3-15,3 9 1 0,3 8 3 16,3 5 3-16,0 10 1 0,2 6-2 15,-1 6-3-15,-3 6-7 0,-2 4-6 16,-2 1-6-16,-3 5-5 0,-4 0-4 16,-6-2-3-16,-3 0-2 0,-6-4-2 15,-6-1-3-15,-4-1-4 0,-4-3-9 0,-3-3-21 16,-3-6-21-16,-1-2-26 0,-2-7-111 16,-1-3-136-16,0-11-307 0</inkml:trace>
  <inkml:trace contextRef="#ctx0" brushRef="#br0" timeOffset="308207.9803">9677 16462 472 0,'-5'-26'111'15,"3"11"3"-15,-2 4-73 0,3 6-16 16,-2 3-6-16,3 3-1 0,3 5-1 0,2 5-1 15,-2 3 1-15,2 7 1 0,1 7 4 16,2 9 1-16,-1 8-1 0,-1 11 0 16,-1 5 1-16,2 15 0 0,-1 6-1 15,1 10-1-15,-4 5-2 0,0 5-4 16,0 2-2-16,0 4-5 0,-2-4-3 16,-2-7-2-16,1-6-2 0,0-5 0 15,1-5 0-15,3-7-1 0,1-12-4 0,3-11-12 16,6-3-8-16,3-9-15 0,4-7-120 15,3-10-125-15,4-6-301 0</inkml:trace>
  <inkml:trace contextRef="#ctx0" brushRef="#br0" timeOffset="309449.1941">14960 16810 398 0,'-5'-36'102'0,"0"-1"6"0,-1 5-49 0,-1 1-19 16,3 0-5-16,-1 8-1 0,1 3-1 15,1 3-5-15,0 2-4 0,1 4-3 16,-1 4-1-16,2 2-2 0,0 0-3 16,1 4-3-16,1 3 2 0,0 8 2 15,2 6 4-15,-1 7 2 0,1 13 1 16,-3 9 3-16,-1 10 1 0,-1 11-1 16,0 6-5-16,-1 2-4 0,0 5-4 15,0-2-1-15,2 1-3 0,0-2-1 16,2-5-1-16,0-1-1 0,1-3-1 0,-1-5 0 15,0-6-1-15,1-2 0 0,0-8-1 16,-1-8-1-16,0-7 0 0,2 3-1 16,-2-4 0-16,2-5 0 0,0-4-1 15,1-2 0-15,-1-1 0 0,1 0 1 16,0-8-1-16,-1-4-1 0,1 0 1 16,1-1 0-16,-1-1-1 0,-1-2 1 15,2 1-1-15,-1-2 0 0,-1 0 1 16,1 1-1-16,-1-2 0 0,0 0 1 0,0 1-1 15,-1 0 1-15,-1-1-1 16,-1 1 1-16,2-1 0 0,-1 0 0 0,-1 0 0 16,0 0 0-16,-1-1 0 0,1 1 0 15,0 0 0-15,1-1 0 0,-2 1-1 16,1-1 1-16,0 1-1 0,1 1 0 16,0-1 0-16,0 0 1 0,-1 1-1 15,2-1 0-15,-1 1 1 0,-1-1 0 16,0 0-1-16,2-2 2 0,-2 2-1 0,0-1 0 15,-1 1 1-15,1 1-1 0,0-1 1 16,0 0 0-16,-2 2 0 0,3-2 0 16,-1 0 0-16,1-3-1 0,-1 3 1 15,-1 0-1-15,1 0 0 0,0 0 0 16,-1 0 0-16,1-2 0 0,-3 6 0 16,2-4-1-16,2 0 1 0,0-1-1 15,-1 2 1-15,-1-1-1 0,0 1 1 16,2-2-1-16,-1 1 0 0,0 1 0 0,-2 0-1 15,2-1 1-15,1 0-1 0,-1 0 1 16,1 0-1-16,-1 0 0 0,0 2 1 16,0-4 0-16,0 2-1 0,-1 0 0 15,1 0 0-15,0-1-1 0,0 1-1 16,0-1 0-16,1 1-1 0,-1 1-1 16,0-1-1-16,0 0-2 0,-1 1-1 15,1-1-4-15,0 0-3 0,0 2-7 0,-1-2-5 16,2 2-6-16,-2 1-14 0,-2-1-112 15,-2 2-114-15,-2-4-284 0</inkml:trace>
  <inkml:trace contextRef="#ctx0" brushRef="#br0" timeOffset="309948.0784">15568 17395 694 0,'-5'0'143'0,"2"-1"0"15,2 1-125-15,3 0-15 0,3 0-2 16,3 0-1-16,0-1 1 0,3 1-1 16,3 0 2-16,0-2-1 0,2 1 0 15,4 1 0-15,0 0 0 0,2 1-5 16,1-1-9-16,0 2-11 0,3-1-120 15,-3-1-118-15,0 0-299 0</inkml:trace>
  <inkml:trace contextRef="#ctx0" brushRef="#br0" timeOffset="310133.0298">15658 17688 802 0,'-3'-3'164'0,"4"1"1"0,0-4-143 0,4 0-25 16,5-2-10-16,2 2-12 0,1 0-10 15,2 1-12-15,1 2-118 0,1-2-122 16,0 1-290-16</inkml:trace>
  <inkml:trace contextRef="#ctx0" brushRef="#br0" timeOffset="310573.6874">16227 16468 674 0,'-9'-5'143'0,"3"4"0"15,-1 6-109-15,3 13-25 0,1 9-4 0,1 11 2 16,-1 13 2-16,0 11 3 0,-1 10 2 16,0 10 2-16,-4 6 0 0,-1 8-1 15,3 2-3-15,0 1-2 0,1 3-2 16,-2-1-3-16,-2-4-2 0,6-4-1 16,1-6-3-16,2-5-5 0,3-5-9 15,0-6-11-15,6-11-10 0,1-7 14 16,3-6-141-16,2-8-122 0,2-2-297 15</inkml:trace>
  <inkml:trace contextRef="#ctx0" brushRef="#br0" timeOffset="311217.2397">22874 17099 215 0,'-3'-11'45'0,"-1"-4"-6"0,0-2-33 0,1-4-54 16,-1 0-38-16,0-5-84 0</inkml:trace>
  <inkml:trace contextRef="#ctx0" brushRef="#br0" timeOffset="311625.5766">22836 16418 241 0,'0'-32'76'0,"1"5"8"0,-1 2 0 15,2 3-40-15,-1 3-4 0,1 2-4 16,1 1-5-16,0 2-6 0,0 1-4 0,1 4-3 16,-2 2 0-16,1 1 0 0,-1 1 2 15,-1 5 4-15,0 5 4 0,1 4 1 16,-2 9 1-16,1 6 2 0,1 10 0 16,0 12 1-16,-1 10-4 0,-1 9-3 15,-1 7-1-15,-2 7-3 0,1 3-4 16,-1 3-1-16,1 2-3 0,-1-3-2 15,1-1-3-15,1-5-1 0,1-2-2 16,0-3-1-16,0-8-2 0,0-3-1 0,1-2 0 16,-1-6-1-16,1-5 0 0,-2-4 0 15,0-7 0-15,-3-3 0 0,1-10-1 16,0-4 1-16,0-6 0 0,1-7-1 16,1-2-1-16,-1-2-2 0,2-3-1 15,0-1-2-15,0 0-1 0,0-1-3 16,0 0 0-16,2-2-3 0,-1 1-1 15,-1 0-5-15,1-1-2 0,-1 2 0 16,1-2 0-16,-1 3-1 0,0-1 0 0,0 1 0 16,0 0 2-16,0 0-4 0,2 0 8 15,-4 0-121-15,1-1-105 0,-1-1-271 16</inkml:trace>
  <inkml:trace contextRef="#ctx0" brushRef="#br0" timeOffset="312475.2172">18033 16996 304 0,'3'19'76'16,"-1"-5"-1"-16,2-4-8 0,-2-2-66 15,3-4-7-15,0-2-17 0,0-2-30 16,-1-6-22-16,1-1-53 0,-3-3-109 16</inkml:trace>
  <inkml:trace contextRef="#ctx0" brushRef="#br0" timeOffset="312753.6777">18031 16416 492 0,'-4'-12'117'16,"1"2"2"-16,-1 7-72 0,1-1-20 16,1 5-10-16,-1 4-2 0,5 6 0 0,-5 10 1 15,1 8 0-15,1 11 3 0,-3 10 4 16,0 12 1-16,2 7 1 0,-2 8-4 16,3 5-3-16,1 3-3 0,1 3-4 15,-1 1-3-15,3-1-3 0,-1 1-1 16,-1-4-2-16,2-3-1 0,-3-4 0 15,0-7-1-15,0-10 1 0,1 0-1 16,-2-7 0-16,2-6-1 0,1-8-4 16,1-5-6-16,0-10-5 0,4 1-9 15,-1-15-12-15,4-5-115 0,-4-8-114 0,0-8-279 16</inkml:trace>
  <inkml:trace contextRef="#ctx0" brushRef="#br0" timeOffset="313221.9216">18597 16478 565 0,'-3'-9'131'0,"2"3"1"15,-3 6-60-15,3 7-59 0,2 10-6 16,1 7-1-16,-5 6 0 0,0 11 2 0,-2 8 2 16,-1 7 2-16,-1 3 3 15,-1 5 2-15,0 3-1 0,4 3 0 0,-1 1-2 16,2 0-2-16,1 1-3 0,1-1-4 16,-1-5-1-16,2 1-2 0,0-6-1 15,3-2-1-15,-1-6 0 0,-1-4-1 16,1-1-4-16,-2-9-6 0,1-7-6 15,0-6-7-15,0-5-9 0,1-6-18 16,-2-6-100-16,-3-5-109 0,-1-4-259 16</inkml:trace>
  <inkml:trace contextRef="#ctx0" brushRef="#br0" timeOffset="313367.2977">18276 17240 728 0,'-6'-9'149'0,"2"3"-10"16,3 0-127-16,4 3-163 15,1 2-129-15,4 5-316 0</inkml:trace>
  <inkml:trace contextRef="#ctx0" brushRef="#br0" timeOffset="315838.3679">16369 17779 331 0,'-51'28'98'0,"4"1"7"16,6-3-21-16,2 1-30 0,10-4-11 0,2-8-6 16,7 2-4-16,3-4-6 0,3-3-6 15,10-2-4-15,2-7-4 0,7-4-4 16,6-5-1-16,6-6-3 0,7-4-1 15,10-2-1-15,4-7-1 0,11-5 0 16,7 1 0-16,9-6-1 0,6-4 0 16,3-6-1-16,4-10 1 0,5 1-1 15,6-4 0-15,0-7 0 0,3-4 1 0,1 1-1 16,7 1 0-16,3-7 1 0,-2 0-1 16,-3-2 0-16,-1 2 0 0,-4 2 1 15,-3 5-1-15,-6 0 0 0,-8 10-1 16,-9 4 0-16,-12 4-3 0,-5 8-4 15,-8 6-6-15,-13 5-1 0,-9 9-115 16,-9 6-103-16,-5 4-264 0</inkml:trace>
  <inkml:trace contextRef="#ctx0" brushRef="#br0" timeOffset="316167.3949">18080 16293 403 0,'7'-10'101'0,"3"0"3"0,-1 0-5 0,-1 4-83 15,3 0-4-15,1 2 2 0,1 3 1 16,0 1 1-16,-1 0-1 16,4 1-2-16,1-1-2 0,2 2-2 0,-1-1-3 15,2-1-2-15,-1 0 0 0,1 0-2 16,-2-1 0-16,-3-1 0 0,-1 2 0 15,-2-1-1-15,-2 1 1 0,-4 3 0 16,-3 2 0-16,0 3 1 0,-4 3 0 16,-3 4 0-16,-3 3 0 0,-4 2 0 15,-3 4 0-15,-1 4-1 0,-2 2-1 16,0 3-4-16,0 2-6 0,-1 1-16 16,3 1-65-16,1-5-36 0,3-4-89 0,3-6-194 15</inkml:trace>
  <inkml:trace contextRef="#ctx0" brushRef="#br0" timeOffset="316321.9833">18620 16143 654 0,'5'-2'136'0,"-3"5"1"0,0 11-117 15,-5 8-12-15,-1 7-6 0,0 8-8 16,-4 8-7-16,0 9-123 0,0 4-116 15,-1 6-297-15</inkml:trace>
  <inkml:trace contextRef="#ctx0" brushRef="#br0" timeOffset="318117.0812">18498 16193 409 0,'3'4'103'0,"-2"-4"4"0,2-5-45 15,-1-2-24-15,2-3-12 0,-2-5-4 16,2-3-3-16,0-4 2 0,-2-5-1 16,0-4 2-16,-2-2-1 0,0 0 1 0,-4 0 1 15,0 1 2-15,-2 4-2 0,1 4-2 16,-1 5-1-16,0 5-3 0,-1 4-3 15,0 5-5-15,1 9-2 0,-1 5-3 16,0 10-2-16,-3 6-11 0,4 16-12 16,2 7 118-16,2 7-248 0,-3 2-139 15,6 3-392-15</inkml:trace>
  <inkml:trace contextRef="#ctx0" brushRef="#br0" timeOffset="319332.9236">18870 18092 292 0,'-3'0'62'0,"2"0"-2"15,0-1-52-15,2 1-6 0,2 5-3 16,0-6 0-16,2-3-2 0,3 0 1 16,0 1 2-16,3-2 2 0,3 0 4 15,0-5 3-15,5 9 1 0,0-1 4 16,2 6 0-16,2 0 0 0,3 0-1 16,1 2-3-16,3-3-3 0,0 1-3 15,3-2-4-15,4-2-5 0,0 0-7 16,2 0-14-16,1-6-20 0,6 4-28 0,3-3 0 15,0-1-39-15,0-2-56 0</inkml:trace>
  <inkml:trace contextRef="#ctx0" brushRef="#br0" timeOffset="319448.7697">19834 18008 169 0,'48'6'50'0,"1"5"1"0,-2 2-20 16,2 2-5-16,3 2-6 0,-2-2-7 16,0-1-6-16,2-4-6 0,2-1-8 15,2-3-5-15,3-1-5 0,1-4-5 16,2-2-9-16,5-3-22 0,-1-6-29 15,-4-3-61-15</inkml:trace>
  <inkml:trace contextRef="#ctx0" brushRef="#br0" timeOffset="319599.5432">21581 17994 259 0,'63'17'67'0,"1"-1"1"16,-4-1-27-16,1 1-17 0,3-3-13 15,1 1-3-15,0-7-3 0,2-4-2 0,1-6-2 16,-1-4-2-16,0-4-1 0,0-3-4 15,-4-2-6-15,0 3-9 0,-3-2-12 16,-3 3-36-16,-2 2-48 0,-6 2-108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3:21:40.3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7851 3713 439 0,'-53'10'106'0,"6"-6"5"16,0-2-61-16,13-1-15 0,6-1-7 15,4 0-4-15,3-1-1 0,6-2-6 16,4 1-5-16,5-1-4 0,5 0-3 16,5-3-2-16,4-3-1 0,4 2-1 15,7-1 1-15,5 0 0 0,4-1 2 16,7 2 1-16,5 1 0 0,7 1 1 0,2 0 1 15,2-1-1-15,6 0 0 16,6 1-1-16,3 1-1 0,7 0-1 0,4 1 0 16,4-2-1-16,6-1 1 0,6 1-2 15,3-1 1-15,5-1 0 0,-6 0 0 16,3-1 0-16,8 0 1 0,2 3-1 16,-2-1 2-16,-4 0 1 0,-1 0 1 15,7 1 1-15,0 0 0 0,-6 0 1 16,-9-1-1-16,0 0 0 0,1 1 0 0,-7-1-1 15,-7 1-1-15,-5 1-1 0,-7 1-1 16,-2 0 1-16,-9 0-2 0,-11-1 0 16,-4-1 0-16,-7 0-1 0,-6 0 0 15,-6 0-1-15,-6 0 1 0,-4 3-1 16,-2 0 1-16,-3 0-1 0,-5 1-1 16,-1-1-7-16,-4-1-8 0,0 1-14 15,-5-4-118-15,-4-3-118 0,-3-2-295 16</inkml:trace>
  <inkml:trace contextRef="#ctx0" brushRef="#br0" timeOffset="9876.4955">13987 12587 418 0,'-35'-8'96'0,"-1"-1"2"0,7 1-64 16,0 1-13-16,0 3-5 0,1 1-2 15,1-1-2-15,2 3 0 0,0 0-1 16,2 2 0-16,3 0 0 0,4 1-1 16,4-2 0-16,2 2 1 0,4 1-1 15,2-2-1-15,4-1 0 0,3 1-1 0,3 1-1 16,4 3-2-16,2 1 0 0,8 2-1 15,5 0 0-15,7 0 0 0,6-1-1 16,4-1 0-16,6 0 0 0,7-3 0 16,1-2-1-16,5 1 0 0,7 0 0 15,4-2-1-15,6 1 1 0,8-2-1 16,3-1 0-16,8 2 0 0,6-2 1 16,6-3-1-16,4-1 1 0,4-4 1 15,6 0 1-15,3-1 0 0,4-6 2 0,3-1 0 16,2-1 1-16,1 1 0 0,0 0 1 15,-1-2-1-15,-2 3 0 0,-3 1 0 16,-4 0-1-16,-3 1 0 0,-4 2-1 16,-7 3 0-16,-6-1-1 0,-6-1 0 15,-10 3-1-15,-8 1 0 0,-10 2-1 16,-11-1 0-16,-9 4-1 0,-13 0 0 16,-9 6 0-16,-9 0-2 0,-11 4-2 0,-9 0-4 15,-12 4-9-15,-10 2-125 0,-12 0-118 16,-11-2-301-16</inkml:trace>
  <inkml:trace contextRef="#ctx0" brushRef="#br0" timeOffset="23249.6867">18521 15744 340 0,'0'11'88'0,"0"4"5"16,-4 8-44-16,2 5-16 0,-3 13 3 15,0 9-3-15,1 5-1 0,1 7-6 16,-2 6-6-16,1 4-2 0,-1 9-2 0,0 1-2 15,0 0-2-15,-1 1-1 0,1 2-2 16,-2-3-1-16,2 0-1 0,0 0-1 16,-1-6-1-16,0-5-2 0,1-6 0 15,-1-6-1-15,3-5 0 0,1-8-1 16,2-12 0-16,2-8-2 0,3-6-4 16,1-7-4-16,3-7-10 0,0-7-40 15,-1-9-65-15,2-7-93 0,1-5-216 16</inkml:trace>
  <inkml:trace contextRef="#ctx0" brushRef="#br0" timeOffset="24393.2788">18266 15813 421 0,'1'-11'105'0,"0"-3"1"0,3 3-62 15,1 0-9-15,4 1-16 0,2 0-6 16,1 3-5-16,3 0-3 0,4 2-2 0,6-1 1 15,4 1-1-15,7 0 0 0,3-1 1 16,5 1 1-16,6-3-1 0,5 1 0 16,2 0 0-16,3-2-1 0,5 2 0 15,3 0-1-15,4-2 0 0,4 3-1 16,2-2 0-16,4 2 1 0,2 0-1 16,1 0-1-16,2-1 2 0,2-2-1 15,3 2 0-15,3 1 1 0,0-5 0 16,3 1-1-16,2-2 1 0,3 3 0 15,2 2-1-15,3-2 1 0,-1-1-1 0,4 4 0 16,0-1 0-16,0 2 0 0,-1 1 0 16,2-3 0-16,0 3 1 0,4 2-1 15,-4 2 0-15,3-1 0 0,1 1 0 16,-1 0 0-16,0 3 0 0,-3-2-1 16,0-1 1-16,-1 3 0 0,-3 2-1 15,-1 0 0-15,-6-4 1 0,0 1-1 16,-4 1 0-16,-5 2 0 0,-7-4 0 15,-4 1 1-15,-7-3-1 0,-6 4 0 16,-7-2 0-16,-7 0 0 0,-3-1 0 0,-6-1 0 16,-6 2 1-16,-2 2-1 0,-7-1 0 15,-3 2 0-15,-3-3 0 0,-6 4 0 16,-1 2 0-16,-5-1 0 0,-2-1 0 16,-1 4 0-16,-2-1-1 0,-2 3 1 15,-2 3 0-15,-2-1 0 0,-1 3 0 16,-1 5 0-16,-2 2 0 0,-1 7 0 15,-2 3 0-15,-1 5 1 0,-2 8 0 16,2 11-1-16,-2 5 2 0,0 2-1 0,-1 1 1 16,1 3-1-16,1 2 1 0,-1-2 0 15,2 0 0-15,-1 2-1 0,2-3 1 16,4 1-1-16,1-6 0 0,1 1 0 16,3-6 0-16,1-9 0 0,1-5 0 15,2 0 0-15,-1-2-1 0,2 1 1 16,-2-4-1-16,0-1 0 0,-2-3 0 15,-2-5 0-15,-1-4 0 0,1-4-1 0,-4-7 0 16,0-1 1-16,-3-6-1 0,-1 0 1 16,-3-2 0-16,-3-1 0 0,-4-3 0 15,-5 0 0-15,-3 1 1 0,-4-1-1 16,-4-1 1-16,-5-1-1 0,-5 1 0 16,-3-3 0-16,-4 0 1 0,-1-1-1 15,-4 0 0-15,-6-1 0 0,-3 2 0 16,-4 0 0-16,-5 1 0 0,-3-1-1 15,-6 1 1-15,-6 1-1 0,-2 1 0 16,-4-3 1-16,-5 1-1 0,-3 0 0 0,-4 2 1 16,-5 3 0-16,-5-2 0 0,-2-1 0 15,-3 4 0-15,-5-1 0 0,-5 2 0 16,-2-1 0-16,-3 1 0 0,-4 0 0 16,-3 1 1-16,-3 0 0 0,-2 0 1 15,0 0 0-15,-2 3 1 0,2-2-1 16,0 1 1-16,2-1-1 0,3 0 0 15,4 2 0-15,0-3-1 0,6 0 0 16,4 0 0-16,5 3 0 0,3-4 1 0,5-2 0 16,7-3 1-16,6 3 1 0,7 1 1 15,5-3 0-15,8-6 1 0,8 2-1 16,5 1 0-16,8 1 0 0,8-3-2 16,8-2 0-16,8 1-1 0,6 3 0 15,9 0-1-15,6 0-1 0,7 2-6 16,1 0-6-16,5 1-15 0,3 2-106 15,0 3-110-15,2 1-271 0</inkml:trace>
  <inkml:trace contextRef="#ctx0" brushRef="#br0" timeOffset="26726.5628">10287 11640 260 0,'1'-11'81'0,"-1"2"8"0,1 1-27 16,-1 2-6-16,2 2-9 0,-2 2-10 16,0 2-10-16,1 4-8 0,0 2-8 0,-2 4-4 15,1 4-1-15,0 5 1 0,-1 5 3 16,-2 4 2-16,-1 5 0 0,1 7 0 16,0 7-1-16,0 7-1 0,0 4-1 15,1 2-2-15,1 0-2 0,-1-1 0 16,2-2-2-16,-1-4 0 0,1-3-1 15,-1-1-1-15,1-1 1 0,1 0-1 16,0-3 0-16,1-3 1 0,-1-6 0 16,1-5-1-16,-1-6 0 0,1-8-2 15,-1-5-4-15,0-3-2 0,0-6 0 0,1-3-5 16,-1-3-8-16,0-6-45 0,1-7-51 16,-2-13-80-16,-2-8-195 0</inkml:trace>
  <inkml:trace contextRef="#ctx0" brushRef="#br0" timeOffset="27724.0739">10197 11768 372 0,'-8'-19'99'0,"1"0"3"16,2-1-43-16,2 4-17 0,3 2-16 15,3 3-10-15,2 0-5 0,1 2-5 16,3 2-2-16,4 1-1 0,-1-2-1 15,3 3 0-15,2-1 0 0,4 0 2 16,2 1 0-16,3 0 0 0,4 3 0 16,2-1 0-16,4-2 0 0,2-1 0 15,3-1-1-15,2 1-1 0,5 0 0 16,-2-3 0-16,8 3-1 0,0 2 0 0,4 4 0 16,2 0-1-16,1-3 1 0,3-1-1 15,4 0 1-15,5-1-1 0,5-3 1 16,2-7-1-16,7 0 1 0,6 1 0 15,2-2-1-15,2-1 0 0,2-2 1 16,-2 2 0-16,6-1-1 0,1 2 1 16,-5 1-1-16,2-1 0 0,-5 0 1 15,2 3-1-15,0 1 0 0,-7 1 1 16,-6 3 0-16,-5 0 0 0,-6 0 0 0,-3 1 1 16,-9 1-1-16,-6-2 0 0,-7 2-1 15,-7 1 1-15,-6 2-1 0,-5 2 0 16,-11 2 1-16,-5 1-1 0,-4 2 0 15,-5 0 0-15,-3-1 0 0,-1 0 0 16,-2 0 1-16,-1 1-1 0,0-2 1 16,0 2-1-16,-3 0 1 0,0 0-1 15,0-1 1-15,0 5-1 0,-5 0 0 0,0 4 0 16,0 1 0-16,0 0 0 0,0 5 0 16,1 7 0-16,-1 6 0 0,6 5 0 15,-2 5 0-15,2 2-1 0,0 3 2 16,0 6-1-16,1-5 0 0,1-1 0 15,1-2 1-15,1 5-1 0,1 6 0 16,1 1 0-16,2 1 0 0,-2-2 1 16,2-3-1-16,-1 1 0 0,-1-8 0 0,0-8 0 15,1-1 0-15,0-4 0 0,1-2 1 16,2 0-1-16,-1 0 0 0,0 1 0 16,0 1 0-16,0-3 0 0,-5 2 0 15,0-4 0-15,-4-4 0 0,2-1 1 16,-4-4-1-16,-1-3 0 0,-2-3 1 15,1-3 0-15,-1-3 0 0,1 1 1 16,-3-3-1-16,-1-2 0 0,-5-3 1 16,-1 1-1-16,-4 0 0 0,-3 0 0 15,-4 0 0-15,-4-1 0 0,0-3-1 0,-2 3 0 16,-8-4 1-16,-1 2-1 0,-5-1 0 16,-4 0 0-16,-3 2 0 0,-8 2 0 15,0 1 0-15,-5 0 0 0,-8-1 0 16,-5 1 0-16,-1 2 0 0,-5-1 0 15,-3 0 0-15,-2 0 0 0,-4 0 0 16,2 5 0-16,-2-1 1 0,-4-1-1 16,-2-3 0-16,2 2 0 0,-4 2 1 0,-2 1-1 15,0-2 0-15,-2-1 0 0,1 1 0 16,2 3 0-16,1 0 0 0,1-5 0 16,1 1 0-16,2 3 0 0,3 2 0 15,4 2 0-15,-1-1-1 0,2-2 1 16,5 4 0-16,2-2 0 0,8 1 1 15,4-2-1-15,4-2 0 0,5 3 1 16,9-3-1-16,4 1 1 0,4-1 1 16,8-2-1-16,5-4 1 0,7 0 1 15,5-1-1-15,7-2 1 0,7 0 0 0,6-1-1 16,7 1-9-16,4 0-114 0,-1 0-103 16,0-1-273-16</inkml:trace>
  <inkml:trace contextRef="#ctx0" brushRef="#br0" timeOffset="29005.6783">20292 4520 255 0,'4'-92'71'0,"-2"-3"8"16,-1 6-19-16,1 1-5 0,-2 6 3 16,2 9 2-16,1 9 1 0,-3 10 0 15,0 10-5-15,0 12-7 0,-2 15-10 16,2 10-9-16,-1 9-8 0,1 14-5 0,1 16-5 16,-2 17-4-16,0 17-4 0,-3 22-1 15,2 25 0-15,-4 20 1 0,1 22 0 16,-3 15 1-16,1 12-1 0,3 14 1 15,-1 4-1-15,5 2 0 0,5-3 0 16,-2-7-1-16,7-3 0 0,-1-11 0 16,1-9-1-16,2-7-1 0,-1-10 1 15,0-12-1-15,1-10-1 0,-5-13-1 0,0-9-2 16,1-6-3-16,-4-13-5 16,-2-12-4-16,-2-6-8 0,-2-8-10 0,0-11-26 15,-5-9-88-15,-3-16-105 0,-1-10-249 16</inkml:trace>
  <inkml:trace contextRef="#ctx0" brushRef="#br0" timeOffset="29560.4692">16263 6111 453 0,'75'-8'111'0,"3"-3"3"0,11 2-64 0,7 0-16 16,15 3-6-16,1-1-5 0,5 0-4 15,8-1-5-15,8 1-2 0,6 0-3 16,4 2-2-16,4-2-1 0,6 1 0 15,6-2-1-15,5 3 0 0,4-5 0 16,7-1-1-16,3-4 0 0,3 1-1 16,8-3 0-16,4-2-1 0,2-4 1 15,5 6-1-15,1-3 0 0,6-2 1 0,2 1 2 16,2 3 1-16,-2-3 1 0,2-1 2 16,1 1 1-16,0 0 1 0,-4 2 0 15,-5 0 0-15,-7 0-2 0,7 5-1 16,-10 0-2-16,-9-2-2 0,-2 3 0 15,-10 0-2-15,-8 1-1 0,-4 1 1 16,-14-3-2-16,-7 6-10 0,-10 2-10 16,-15 1-120-16,-11-1-8 0,-16-3-102 15,-16-1-214-15</inkml:trace>
  <inkml:trace contextRef="#ctx0" brushRef="#br0" timeOffset="30504.8702">21050 4280 463 0,'-49'-34'114'0,"-5"2"2"15,-6 2-22-15,2 10-80 0,-5 0-7 16,-4 5-1-16,-8 8 0 0,-7 2-2 15,-6 7-3-15,-5 5 0 0,-13 6-2 16,-1 8 0-16,-5 7 0 0,-1 6-1 16,-7 9 1-16,-3 6-1 0,-2 11 0 15,5 4 1-15,-8 6-1 0,2 9 3 16,1 6 3-16,8 7 6 0,0 1 4 0,1 5 4 16,4 7 3-16,13 9 1 0,5 2 0 15,8 4-4-15,10 4-3 0,11 5-4 16,16 1-3-16,8-5-3 0,12 1-1 15,16-1-2-15,9-5-1 0,12-6 0 16,10-9-1-16,10-3-1 0,15 1 1 16,11-12-1-16,11-6-1 0,11-4-1 15,8-6 1-15,12-4-1 0,10-4-1 0,10-11 1 16,6-1 1-16,5-4 0 0,11-8 1 16,5-6 0-16,5-6 1 0,5-9-1 15,3-8 1-15,-1-9 0 0,7-13 0 16,-4-9 1-16,4-7-1 0,1-8 0 15,-3-5 1-15,-2-7 0 0,0-1 0 16,-3-2 0-16,-5-3 0 0,-5-3 0 16,-9-4 0-16,-3-5-1 0,-5 1 1 15,-7-5 0-15,-10-3-1 0,-5-1 0 16,-2 1 0-16,-7-5-1 0,-12 1-1 0,-6-2-1 16,-6 1 0-16,-9-3-2 0,-7 3 1 15,-11-4 0-15,-8 2 1 0,-9-1 1 16,-7-1 1-16,-12 2 1 0,-9-1 0 15,-8-2 1-15,-13 1 1 0,-10 2 0 16,-8 1 2-16,-10 1 1 0,-11 1 2 16,-8 1 2-16,-9 0 2 0,-4 1 3 15,-6 0 1-15,-12 0 2 0,-2-2 0 0,-5 6 0 16,-3 1-1-16,-7 5-3 0,-4 4-2 16,-6 2-4-16,1 9-6 15,-8 10-8-15,-2 5-14 0,-6 8-11 0,-1 11-129 16,-6 11-127-16,0 9-317 0</inkml:trace>
  <inkml:trace contextRef="#ctx0" brushRef="#br0" timeOffset="32411.6528">20352 5798 420 0,'-10'11'106'0,"-1"-2"5"0,-1-2-49 0,0-3-25 15,3 0-4-15,-1-3-2 0,2 1-3 16,2-1-3-16,-2-4-2 0,3 3-5 16,3-2-2-16,2 1-5 0,1-4-3 15,3-4-1-15,3-1-3 0,3-2-2 16,2-4 0-16,4-5-1 0,3-4-1 0,5-1 1 16,4-3-1-16,3-7 1 0,8 0-1 15,2-3 0-15,0-1 1 16,2-2-1-16,0-2 0 0,1 0 1 0,0 4-1 15,-3-5 1-15,-2 4-1 0,0 0 1 16,1 5-1-16,1 0 0 0,-2 6 1 16,-2 0-1-16,-5 4 1 0,-1 3-1 15,-4 5 0-15,-6-1-1 0,-6 5 1 16,-4 0 0-16,-4 4-1 0,-3 3 1 16,0 2 0-16,-3 1 0 0,-1 2-1 15,0 1 1-15,0 1-1 0,-1-1 0 0,1-1-2 16,-2 1-3-16,2 0-5 0,0 0-7 15,0-2-8-15,0 2-2 0,0-1-106 16,-2-3-102-16,3-3-249 0</inkml:trace>
  <inkml:trace contextRef="#ctx0" brushRef="#br0" timeOffset="33417.1226">21161 4906 321 0,'3'-3'81'0,"0"0"6"16,-2-1-44-16,0-1-8 0,0-1 2 15,1 1 2-15,-1 1-3 0,0 1-4 0,-1-2-3 16,0 0-4-16,0 0-4 0,0 0-1 15,-1 1-2-15,0 0-1 0,-2-1-2 16,-2 0-1-16,3 2-1 0,-2 0-2 16,0 1-1-16,2 2-2 0,-2 0 0 15,-1 3-2-15,2-1 1 0,-1 3-1 16,-1 3 0-16,3 0 1 0,-2 2 0 16,2 2 1-16,0 3-1 0,4 2 0 15,0-1 0-15,3 1-1 0,1-1-2 16,1-1 0-16,3-3-2 0,0-2 0 15,2-3 0-15,0 0-1 0,1-5 1 0,-2-4-1 16,1-2 0-16,-1-3 1 0,-1-2 0 16,0-4 0-16,-4-4 0 0,-3 1 1 15,0 2-1-15,-3-2 0 0,-4 1 1 16,1 0-1-16,-5 2 0 0,-2 1 0 16,1 3 0-16,-2 0 1 0,-2 5-2 15,0 2 1-15,-1 4-1 0,-3 4 1 16,4 2 0-16,-2 2 0 0,2 5 1 15,2-1 0-15,2 5 1 0,2-1 0 0,3 1 0 16,1 0 0-16,5 0 0 0,-1-5-1 16,4 1 0-16,2-2 0 0,3-3-1 15,0-1 0-15,2-4 0 0,0-3-1 16,3-1 0-16,-2-7 0 0,1-2 1 16,-3-1-1-16,-2-6 0 0,-2 1 0 15,-3-5 1-15,-3 1-1 0,-4 1-2 0,-3-2-2 16,-1 1-7-16,-2 6-8 0,-1 1-10 15,2 2-15-15,-3 3-115 0,-3 2-120 16,6 2-286-16</inkml:trace>
  <inkml:trace contextRef="#ctx0" brushRef="#br0" timeOffset="34134.5839">20461 5104 510 0,'0'-5'129'16,"1"-1"3"-16,-2 0-45 0,2 4-59 16,3-1-7-16,0 3-1 0,2 1-2 15,2 2-2-15,3 2 0 0,3 1 0 16,-2 1 0-16,4 2-1 0,0-1-2 16,-1 1-3-16,-1-2-2 0,-3-1-2 15,-1 1-2-15,-2-4 0 0,-2 1 1 16,-3-3 4-16,-3-1 1 0,-1 0 0 0,-1-2 0 15,-4-2-1-15,-2-2 1 0,-2-4-3 16,1-1-4-16,-1-4-2 0,1-2 0 16,1-4-1-16,3-2 0 0,2 0 1 15,2-2-1-15,2 0 0 0,3-1 0 16,2 4 0-16,3 1 0 0,3 3-2 16,1 1-7-16,3 2-9 0,3 4-9 15,2 1-9-15,1 1-15 0,2 2-112 0,-1 1-119 16,3 0-274-16</inkml:trace>
  <inkml:trace contextRef="#ctx0" brushRef="#br0" timeOffset="35057.5047">20628 5483 422 0,'-4'-6'106'16,"-1"-3"5"-16,1 2-56 0,2-2-11 0,1 2-4 15,-2-1-4-15,3 2-4 0,0 3-4 16,2-1-5-16,-1 3-5 0,1 1-4 16,2 1-3-16,0 1 0 0,2 2 1 15,-1 3 0-15,2 3 2 0,0 1 1 16,-1 4-1-16,2 2-2 0,-2 3-2 16,-1 1-2-16,0-1-3 0,-3 1-1 15,1 1-2-15,-3-2-1 0,-2-1 0 16,1 2 0-16,-3-2-1 0,2-1-2 15,-2-2-3-15,2 0-4 0,-1-1-6 0,1-3-5 16,2-4-6-16,0 0-12 0,1-3 13 16,2-2-121-16,-2-1-107 0,3-4-269 15</inkml:trace>
  <inkml:trace contextRef="#ctx0" brushRef="#br0" timeOffset="35638.9685">20895 5333 373 0,'-1'-2'106'0,"-3"-2"4"0,1 2-44 0,1 1-13 16,1 2-9-16,-3 0-7 0,-1 1-8 15,1 3-6-15,-2 3-2 0,1 1-1 16,1 4-2-16,0 1 0 0,1 5-2 16,2 2-1-16,4 2 0 0,2-2-2 15,1 0-2-15,0-3-2 0,2-2-1 16,2-3-1-16,1-3-2 0,-1-3-2 15,2-2 0-15,0-3-1 0,3-2-1 0,0-5 1 16,0-4 0-16,-1-2-1 0,0-2 0 16,-2-5 1-16,-3 0-1 0,-3-3 0 15,-3 0 0-15,-4 1-1 0,-3 0-1 16,-4 0-2-16,-2 2-1 0,-2 2-3 16,-3 3-3-16,-2 3-3 0,0 5-5 15,0 4-5-15,1 4-5 0,0 5-7 16,2 4-25-16,3 1-79 0,3 3-95 15,-1-1-227-15</inkml:trace>
  <inkml:trace contextRef="#ctx0" brushRef="#br0" timeOffset="35881.3034">20869 5450 546 0,'-1'-5'127'0,"0"0"2"0,-1-4-89 15,5 6-12-15,0-1-4 0,5 3-4 16,-3-3-5-16,1-1-4 0,2 3-2 16,1-1-3-16,1 1-1 0,2 1-7 15,0-3-8-15,5 4-14 0,2-1-113 16,-3-3-114-16,5-2-284 0</inkml:trace>
  <inkml:trace contextRef="#ctx0" brushRef="#br0" timeOffset="37118.8036">21391 4740 300 0,'-3'4'74'0,"0"0"2"16,-1-2-37-16,-1 2-18 0,0-2-4 16,2 3-3-16,-2-2-2 0,1 2-3 15,-1 0-2-15,0-1-2 0,2 3-3 16,-1-1 0-16,0-1 0 0,0-1 0 15,0 0 0-15,0 0 0 0,1-1 0 16,1 0 0-16,-2-2 1 0,3-1-1 0,0 1-1 16,0-1-3-16,1 0-6 0,1 0-1 15,0-1-2-15,0 0-1 0,1 1 1 16,0-1 1-16,0 1 4 0,0-2 5 16,-1 2 4-16,0-1 7 0,-1 1 6 15,1 0 4-15,-1-1 5 0,0 1 3 16,-1 0 2-16,0-1 2 0,1 0-2 15,-1-2-2-15,-1 2 0 0,1-2-2 0,-1 0-1 16,2-2 0-16,-1-1-2 0,1-2-2 16,0-1-3-16,2-4-2 0,0-3-1 15,3-4-2-15,5-4 1 16,2-5 0-16,3-7 1 0,5-5-1 0,4-8 0 16,6-4-2-16,4-4-2 0,1-6-2 15,7 2-1-15,2 0-2 0,4-2 0 16,-2 4 0-16,3 1-1 0,-1 2 0 15,2 6-1-15,1 0-1 0,-1 5-1 16,-1 4 0-16,1 7 0 0,-2 2 0 16,-3 5 0-16,-2 5-1 0,-2 5 1 15,-5 5-1-15,-3 1 1 0,-1 2-1 0,-4 7 0 16,-3-1-4-16,-3 2-8 0,-5 0-7 16,-3 1-6-16,-5 0-9 0,-4 2-14 15,-4 1-109-15,-4-1-111 0,-6 4-265 16</inkml:trace>
  <inkml:trace contextRef="#ctx0" brushRef="#br0" timeOffset="37704.3894">21317 4543 304 0,'-1'-5'78'0,"0"2"6"15,0-2-39-15,-2 2-8 0,2 0-1 16,-3-1 2-16,1-1-4 0,-1 3-3 15,-1-1-2-15,0 2-2 0,0-2-4 16,0 1-1-16,2 1-2 0,-1 1-1 16,2-1-2-16,-1 2-1 0,2 0-3 0,-2 5 0 15,2 2-1-15,-1 5 0 0,-1 3 2 16,1 4 1-16,-1 2 1 0,1 0 2 16,1 2-1-16,-2 1 1 0,2-2-3 15,1-2-2-15,1-3-2 0,1 0-2 16,-1 1-2-16,1-6-2 0,3-2 0 15,4-3-1-15,0-5 0 0,2-3-1 16,5-6 0-16,4-5 0 0,3-5-1 16,4-5-1-16,4-1-9 0,4-1-11 0,2-1-11 15,4 0 96-15,-5 0-222 0,2-1-136 16,-2 0-361-16</inkml:trace>
  <inkml:trace contextRef="#ctx0" brushRef="#br0" timeOffset="38697.236">22699 3485 532 0,'-1'-5'124'0,"0"3"3"15,3 3-86-15,-3-1-16 0,1 0-3 16,2 5 0-16,-1 2-2 0,1 4 0 16,-1 4-1-16,-1 3 1 0,1 2 2 0,0 3-2 15,-1-2-1-15,0-2-5 0,2-1-2 16,0-4-4-16,2 0-1 0,-1-3-3 16,2-3 1-16,-1 1-2 0,1-3 0 15,-1 0 0-15,-1-3 0 0,2-2 2 16,-1-5 1-16,1-1 2 0,1-2 0 15,-1-3 0-15,1-1 0 0,0-4 0 16,1 1-2-16,1-3-2 0,-2-3-1 16,0-3-1-16,-2-3-1 0,1-3 0 15,-2-2 0-15,1-1-1 0,0 0 0 16,-1 3 0-16,1 4 0 0,0 3 0 0,0 6 1 16,1 4-1-16,0 5-1 0,1 2 1 15,1 4 0-15,0-1 0 0,1 2-1 16,1 0 1-16,0 0 0 0,0 2 0 15,2-1 0-15,0 0 0 0,2 0 0 16,0 1 0-16,2 0-6 0,0 0-12 16,-1 0-13-16,1 0-10 0,-2-1 14 0,0 1-139 15,-6-2-125-15,-3-3-291 0</inkml:trace>
  <inkml:trace contextRef="#ctx0" brushRef="#br0" timeOffset="38980.3236">23142 3601 634 0,'2'-1'146'0,"-4"-1"7"0,2-1-105 15,0 1-6-15,-1-1-1 0,1 1-2 16,0-1-7-16,1 1-7 0,-1-1-6 16,2 2-7-16,-2-1-6 0,1 1-8 0,0-2-12 15,0 2-15-15,1 0-9 0,0 1-12 16,-1 0 9-16,2 1-131 0,-2-1-117 16,1 4-272-16</inkml:trace>
  <inkml:trace contextRef="#ctx0" brushRef="#br0" timeOffset="39736.219">23555 2893 669 0,'-7'-8'159'0,"-2"0"3"0,1 1-95 16,3 3-33-16,1 2-9 15,3 1-7-15,1 2-7 0,1 0-5 0,2 3-5 16,2-1-11-16,2 4-13 0,4 0-11 16,2 1-18-16,2 1-113 0,2-3-124 15,3-1-289-15</inkml:trace>
  <inkml:trace contextRef="#ctx0" brushRef="#br0" timeOffset="43560.4565">23368 3475 562 0,'-5'-2'136'16,"0"0"5"-16,3 4-79 0,-2-2-21 15,1 1-7-15,2 0-2 0,2 2-1 16,3 0-2-16,0 2 1 0,2-1-1 16,1-1-1-16,4 0-2 0,2-3-2 15,-1-4-5-15,4-1-3 0,1-3-5 16,2-4-2-16,1-3-4 0,1-2-1 16,-1-3-2-16,-1 0-1 0,-2 0 0 15,-3 0-1-15,-3-1 0 0,-4 3-3 16,-2 2-1-16,-5 1-2 0,-4 2-2 15,-2 2-3-15,-6 1-2 0,-3 5-3 0,-4 3 1 16,-3 3 0-16,-3 2 1 0,2 7 3 16,-3 4 2-16,4 5 2 0,0 5 5 15,2 3 1-15,2 4 4 0,0 5 4 16,1 2 4-16,1 2 5 0,3 1 3 16,4-4 3-16,1-2 1 0,7-3 0 15,6-3-3-15,6-4-3 0,5-3-3 0,3-5-3 16,6-1-4-16,3-5 0 0,8-5-3 15,0-2-2-15,5-7 0 0,0-5-5 16,2-5-13-16,0-4-17 0,-2-2-21 16,-5-3-21-16,-1-5-118 0,-7-3-139 15,-5 2-307-15</inkml:trace>
  <inkml:trace contextRef="#ctx0" brushRef="#br0" timeOffset="44175.0038">23795 2983 548 0,'3'0'132'15,"-2"-6"4"-15,0-2-82 0,0 0-11 16,1-5-5-16,-1-1-3 0,0-2-2 16,2-4-2-16,-1 2 0 0,2 1-1 15,-1-2-4-15,1 3-2 0,1 2-3 0,0 1-3 16,-1 6-2-16,-1 2-4 0,0 3 0 15,0 4-1-15,-1 3 2 0,0 7 0 16,-1 4-1-16,2 7 1 0,2 8 1 16,-2 3 2-16,1 3-2 0,0 1-3 15,-1 1-2-15,2-1-1 0,-2-7-1 16,-2-5-2-16,-4-1-2 0,2-4 0 0,-2-2 0 16,-2-5 0-16,-3-1 0 0,-3-4 0 15,-3 0 0-15,-1-5 0 0,-4-3-5 16,0-2-8-16,-2-6-13 0,0-4-19 15,2-1-20-15,0-4-10 0,2-3-16 16,1-6-111-16,3-4-121 0,-1-6-271 16</inkml:trace>
  <inkml:trace contextRef="#ctx0" brushRef="#br0" timeOffset="44304.1257">23667 2665 619 0,'2'-6'148'0,"1"4"5"0,-2-2-91 16,0 3-25-16,0-1-10 0,2 0-5 15,2-1-6-15,-2 3-8 0,1-2-14 16,1 1-16-16,2 0-17 0,1 0-118 16,3-2-124-16,0 3-305 0</inkml:trace>
  <inkml:trace contextRef="#ctx0" brushRef="#br0" timeOffset="44742.5116">24153 2712 538 0,'-1'-2'135'0,"-3"0"6"0,-3 2-66 16,-2 2-34-16,-3 2-6 0,0 4-5 15,-4 3-3-15,-1 5-6 0,1 6-3 16,0 5-2-16,4 6-4 0,1 1 0 16,4 2-1-16,5 2-1 0,3-4-1 15,4-3-1-15,6-5-1 0,4-3 1 16,3-8-1-16,4-4-1 0,1-4 1 0,4-7 0 15,0-4 1-15,-1-7-1 16,-3-5 1-16,-1-5-1 0,-2-6-1 0,-5-5 0 16,-4-2-2-16,-4-1-1 0,-6-3-1 15,-2-2 0-15,-5 1-2 0,-3 4-5 16,-3 4-7-16,-1 5-9 0,-3 3-12 16,-3 8-12-16,-3 6-16 0,-1 4-115 15,-3 6-120-15,1 3-288 0</inkml:trace>
  <inkml:trace contextRef="#ctx0" brushRef="#br0" timeOffset="45349.3373">24066 2940 511 0,'-5'-3'132'0,"3"3"5"15,-1-1-55-15,3 2-34 0,-2-1-7 16,1 0-5-16,1-1-4 0,-2 1-6 16,2 0-4-16,3 0-4 0,-3-2-2 15,5 2-1-15,2 0-1 0,3 2 1 16,1-2 1-16,1-1 3 0,0-2 1 16,3 1 1-16,0 0-1 0,-1-3-1 15,-1-1-2-15,1 2-2 0,0-2-3 16,-2 2-3-16,-1-1-4 0,1 3-2 0,-2 0-1 15,-2-1-1-15,-2 2 0 0,-3 1 0 16,1-2 1-16,-3 1 1 0,-1 0-1 16,0 1-1-16,-2-3-3 0,-3 2-7 15,0-1-10-15,-2 1-12 0,-1-1-19 16,0 1-14-16,-2 1-92 0,0 3-31 16,3-3-110-16,2 3-221 0</inkml:trace>
  <inkml:trace contextRef="#ctx0" brushRef="#br0" timeOffset="52317.2416">20712 16823 359 0,'-5'3'86'0,"0"-1"4"0,3-1-58 15,0-1-8-15,0 0 1 0,1 0 0 16,0-1-2-16,1 0-5 0,1 0-3 0,-2-1-1 16,2 1-1-16,-2 1-4 0,2-1-2 15,2 0-2-15,0-1-1 0,2 2-1 16,2-1-1-16,2-1 0 0,6-1-1 15,-2 1 0-15,3 1 0 0,1-2 0 16,3-1 1-16,1 1-1 0,1-1 1 16,1 2-1-16,3-1 1 0,2 2-1 15,1 1 1-15,3 0-1 0,1 1 0 16,2 0-1-16,-1 1 1 0,0-2 0 16,0-3-1-16,3 0 1 0,-3-1-1 0,1 1 1 15,-1 2-1-15,0 0 1 0,1 2-1 16,-2 2 1-16,-1 0-1 0,-2 1 1 15,0 0-1-15,-3-3 1 0,-3 1-1 16,-2 1 1-16,-5-3-1 0,-2 0 1 16,-5 0-1-16,-2 0 0 0,-3 1 1 15,-1-1-1-15,-4 0 1 0,0 1 0 16,-1 0 0-16,-3-1 0 0,-1 2 1 0,-2-1-1 16,-2 0 0-16,-1 0 0 15,-2-2-1-15,-1 1 1 0,-2 1-1 0,-2-2 0 16,0 1-1-16,-3-1 1 0,-3 0-1 15,1 2 1-15,-4-1-1 0,-2 0 1 16,-3 2 0-16,-2 0-1 0,1 0 1 16,-1 2 0-16,-1-1 0 0,2 2 0 15,-1 0 0-15,4-1 0 0,-1 0 0 16,2-1 0-16,2-2 0 0,-1-1 0 0,3 0 0 16,1-1 0-16,1 0 0 15,3 0 0-15,3-2 0 0,3 2 1 0,3 0 0 16,1 1 1-16,4-1 0 0,2-1 0 15,2 2 1-15,-1 0-1 0,1 0-1 16,1 0 0-16,0 0 0 0,0 0-2 16,0 0 1-16,0 2-1 0,1-1 1 15,1 0-1-15,0 0 1 0,2 2-1 16,1 0 1-16,2 0 1 0,3-1-1 0,3 0 0 16,4 1 0-16,3-2 0 0,4 2 1 15,5-1-1-15,1 0 0 0,2-2 0 16,2-2 0-16,1 1 0 0,-1-3 1 15,-1 1-1-15,-2-2 0 0,-2 0 1 16,-3 3-1-16,-3-1 1 0,-3 2-4 16,-3 2-8-16,-7 0-105 0,-5 2-96 15,-7 2-252-15</inkml:trace>
  <inkml:trace contextRef="#ctx0" brushRef="#br0" timeOffset="56214.0113">20405 5646 373 0,'-1'1'81'16,"-3"0"0"-16,0 0-65 0,2 1-7 15,1-2 0-15,-2 1 0 0,2 0 1 16,0 0 1-16,-1 0 1 0,2-1 1 0,-1 2 0 16,0 0-1-16,0-1-2 0,-1 2 0 15,1-1-2-15,-1 2-2 0,-2 1-1 16,-1 1-1-16,0 0-1 0,-1 3-2 15,0-2 0-15,-1 2 0 0,1-1 0 16,1 0-1-16,0-1 1 0,0-1-1 16,0-1 0-16,0 1 1 0,0-1 0 15,2-1 1-15,-4 2 0 0,4-1 1 16,-2 1 1-16,-1 2 1 0,1-3 1 16,0 1 1-16,0-1 1 0,1-1 0 0,2 0 1 15,-1-3 1-15,3-2-1 0,-1 1-1 16,1 0-1-16,0 0 0 15,0-2 0-15,3 1 0 0,-2 0 1 0,1-2 0 16,2 0 1-16,-2-1-1 0,3 0 0 16,0 0-1-16,-1-3-1 0,2 1-1 15,-1 1 0-15,1-1 0 0,1 0-1 16,0-1 1-16,1-2-1 0,2-1 0 0,-1-1-1 16,2-1 1-16,-2-1 0 15,2-1 1-15,2 2-1 0,-1-2 0 16,0 2 0-16,0 1 1 0,2 0-2 0,-1 0 1 15,1 0-1-15,-1 1-1 0,1 1 0 16,-1-1 0-16,1 0-1 0,-1 1 1 16,-1 0-1-16,2-2 0 0,-2-2 0 15,2 1 0-15,-3-3-1 0,1 1 1 16,-2-2-1-16,1 0 0 0,-1 0 1 16,-1 1-1-16,1 2 0 0,0 0 0 15,0 1 1-15,-2 1-1 0,3 4 0 0,-2-2 0 16,-1 1 1-16,2 2-1 0,-1-2 0 15,-1 2 0-15,3 0 0 0,-2 0 0 16,1 0 0-16,-2 0 0 0,1-2 0 16,0 2 0-16,-2 0 0 0,-1 1 0 15,1 0 0-15,1-1 0 0,-1 0 0 16,0 0 1-16,1 0-1 0,0 0 0 16,0-4 0-16,-1 1 0 0,0-1 0 15,1 2 0-15,-2-2 0 0,0 3 0 0,1-2 0 16,1 3 0-16,-1 0 0 0,2-2 0 15,-1 2 0-15,1 0 0 0,-1-1 0 16,0 0 0-16,0-1 0 0,1 1 0 16,-1-1 0-16,1 1 1 0,0 1-1 15,-1 0 0-15,1 0 0 0,-2 1 0 16,0 0 0-16,-2-2 0 0,0 3 0 0,0-1 0 16,-1 0 0-16,-1 1 0 0,2 2 0 15,-2-2 0-15,2 3 0 0,-2-1 0 16,1-2 0-16,0 0 0 0,-2 2 0 15,2-3 0-15,-1 1 0 0,1 1 0 16,0-1 0-16,-2-1 0 0,2 4 0 16,-2-4 0-16,3 4 0 0,-1-3 0 15,-2 0 0-15,1 1 0 0,2-1 1 16,-3-1-1-16,1 3 0 0,-1-2 0 16,1 0 0-16,-1 1 0 0,0 1 0 15,0 0 0-15,1 1 0 0,-1-3 0 0,0 3 0 16,1-2 0-16,-1 1 1 0,0-2-1 15,2 2 0-15,0-3 0 0,1 1 0 16,-2 1 0-16,1-2 0 0,0 1 0 16,-2 0 0-16,1 2 0 0,-1-2 0 15,0 3 0-15,0-2 1 0,0 2-1 16,-1 0 0-16,1 0 0 0,-1 0 0 16,-1 1 0-16,1 0 0 0,-1 0 0 15,0-2 0-15,0 2 0 0,0 2 0 0,0-2 0 16,0 1 0-16,0 0 0 0,0 0 1 15,0 0-1-15,-1 2 1 0,0-1-1 16,-1 1 1-16,1 1-1 0,-1-1 0 16,-1 1 1-16,1 1-1 0,-2 0 0 15,2 1 0-15,-2 1 0 0,0 0 0 16,1 2 0-16,-5-2 0 0,3 3 1 16,1 0-1-16,-3 0 0 0,1-2 0 0,-1 2 0 15,1 0 0-15,0-1 0 0,-3-1 1 16,1 1-1-16,-1-1 0 0,-1 0 0 15,-1 0 0-15,-1 0 1 0,-2-1-1 16,2 0 0-16,0 1 0 0,-2-1 0 16,2 0 0-16,1 1 0 0,-1-1 0 15,2 0 0-15,0-1 1 0,-1 1-1 16,1 0 0-16,1-1 0 0,-1 3 0 16,1-2 0-16,1 2 0 0,0 0 0 0,0 1 0 15,-1 0 0-15,-1-1 0 0,2 0 0 16,-2 1 0-16,-1 0 1 0,1 1-1 15,0-1 0-15,-1 1 0 0,0 0 0 16,0 0 0-16,2 0 0 0,-2-1 0 16,0-1 0-16,1 1 0 0,0 0 0 15,3 1 0-15,-2 0 0 0,2 1 0 16,-1-1 0-16,1 0 0 0,0 0 0 16,-1 0 0-16,1 0 0 0,1-1 0 15,-2 0 0-15,1 0 0 0,1-2 0 0,1 5 0 16,-1-3 0-16,-3-2 0 0,2 1 0 15,0-1 0-15,-2 1 0 0,1-1 0 16,-5-3 0-16,2 3 0 0,0-1 1 16,4 0-1-16,-4 1 0 0,0-3 0 15,0 1 0-15,1 0 0 0,-1-1 0 16,2 0 0-16,-4 1 0 0,3 0 1 16,-1 0-1-16,1 0 0 0,0 0 0 15,1 0 0-15,-1 2 0 0,1-2 0 0,2 1 0 16,0 1 1-16,0 0-1 0,1 1 0 15,0-2 0-15,-1 2 0 0,1-2 0 16,0-1 0-16,0-1 0 0,1 0 0 16,1 0 0-16,0-2 0 0,2-1 0 15,-1 1 0-15,1 0 0 0,-1-1 0 16,2-1-1-16,1 1 1 0,0-2 0 16,0 1 0-16,0-1-1 0,1 0 1 15,2 0-1-15,-2 0 1 0,2-1 0 16,-1-1-1-16,0 1 2 0,3-2-1 0,0 0 0 15,1-2 0-15,1 0 0 0,-1-1 1 16,1-1-1-16,2-3 0 0,-1 0 0 16,2 0 0-16,1-1 0 0,1 0 0 15,3-2 0-15,1 2 0 0,2 0 0 16,-1 0 0-16,4-1 0 0,-4-1 0 16,3 2 0-16,-4-2 0 0,0-1 0 15,0 2 1-15,-3 0-1 0,1-2 0 0,-2 1 0 16,-2-3 0-16,3 4 0 15,-3-4 0-15,0 1 0 0,1-1 0 0,-1 2 0 16,1-1 0-16,-2 3 0 0,2-1 0 16,0 2 0-16,1 3 0 0,-3-2 0 15,2 3 0-15,-1-1 0 0,-3 3 0 16,2-2 0-16,0 3 0 0,-2-2 0 16,-1 1 0-16,1 0 0 0,1-1 0 0,2-1 0 15,-2 0 0-15,0-1 0 0,0 0 1 16,-1-1-1-16,2 2 1 0,0-1-1 15,-1 0 1-15,2 0 0 0,0 0 0 16,1 2 0-16,1-3 0 0,0-1 0 16,-2 2 1-16,1-1 0 0,0 2 1 15,-1 0 0-15,0 0-1 0,0 1 1 16,-2 1-1-16,2 2 0 0,-2-2-1 16,1 2 0-16,0-2 0 0,-2 2 0 15,0 0-1-15,-1-2 1 0,1 2-1 0,-1-1 1 16,1 0-1-16,-2 1 1 0,1-2-1 15,0 1 1-15,-1-1-1 0,0 2 1 16,0-2-1-16,-1 1 0 0,-1-1 1 16,1 1-1-16,0 1 0 0,-1-1 0 15,1 0 0-15,0 0 0 0,-1-1 0 16,1 1 0-16,1-2 1 0,-1 1-1 16,-1 0 0-16,1-1 0 0,0 1 0 15,-1-1 0-15,1-1 0 0,0-1 0 0,-1 1 0 16,1-1 0-16,0 1 1 0,-1-1-1 15,1 1 0-15,0 0 0 0,-1 1 0 16,0 0 0-16,-1 1 0 0,1-1 0 16,-1 2 1-16,1-2-1 0,-2 2 0 15,1 2 0-15,-1-1 0 0,-1 1 1 16,2 1-1-16,-2 1 0 0,0 0 1 16,0 0-1-16,-2 0 0 0,2 0 0 15,0 0 1-15,2 1-1 0,-2-2 0 0,0 1 0 16,0-1 1-16,0 1-1 0,0 0 1 15,0 1-1-15,0-2 0 0,0 2 1 16,0-1 0-16,0 1-1 0,0 0 1 16,0-1 0-16,-2 0 0 0,2 0-1 15,0 0 1-15,0 0 0 0,0 1-1 16,0-2 0-16,0 2 0 0,-1-2 1 16,1 2-1-16,0-1 0 0,-1 0 0 15,0 0 0-15,1 2 0 0,-1-2 1 0,1 1-1 16,-2 0 0-16,1 0 0 0,0 2 0 15,0-1 0-15,-2 2 0 0,0 0 0 16,0-1 0-16,-1 3 0 0,1 0 0 16,-2 1 0-16,0 0 0 0,0 0 0 15,0 2 1-15,-1-1-1 0,0 0 0 16,0 0 0-16,-3 2 1 0,2-1-1 16,0-1 0-16,-2 1 1 0,0-1-1 0,0 2 0 15,-1-1 0-15,-1-1 0 0,0 1 0 16,-2 0 0-16,0 0 0 0,1 0 0 15,-3 0 0-15,0 0 0 0,1 0 0 16,-1 1 0-16,0-1 0 0,1 3 0 16,-2-1 0-16,1 2 0 0,0 0 0 15,1 1 0-15,0 1 0 0,-2-1 0 16,1 2 1-16,2-1-1 0,-1 0 0 16,-1-2 0-16,-3 2 0 0,2 0 0 15,1-2 0-15,-3 3 0 0,2 0 0 0,-2 1 0 16,2 1 0-16,0 1 0 0,0 3 0 15,0 0 0-15,-2-1 0 0,-3 1 0 16,-2-1 0-16,-2 1 0 0,-1-2 0 16,-4-1-2-16,2 0-4 0,1 2-7 15,1-1-7-15,3 1-16 0,1-3-111 16,2-1-116-16,2-2-280 0</inkml:trace>
  <inkml:trace contextRef="#ctx0" brushRef="#br0" timeOffset="59233.8321">19817 14675 368 0,'13'-11'81'0,"0"-2"3"0,-2-4-60 15,-2-2-2-15,0-1 2 0,-2-2 3 16,-3-3 4-16,-2 2 0 0,0 0 0 16,-1 2-1-16,-5 0-1 0,-2 2-3 15,-5 1-2-15,-1 3-1 0,-4 0-4 16,-3 1-3-16,-5 0-2 0,-1 3-3 15,2 2-3-15,-5 2-1 0,4-1-2 16,-1 5-1-16,2-1-1 0,-1 4-1 16,1 0 0-16,-1 1-1 0,3 2 1 15,-1 2 0-15,0 2 1 0,1 0-1 0,4 3 0 16,2 4 0-16,3 3 0 0,3 1-1 16,3 7 0-16,5 2 0 0,2 7 0 15,0 0 0-15,3 4 1 0,0 1 1 16,2 5 0-16,-1-2 1 0,0 3-1 15,0-2 1-15,-1 3-1 0,3 0-1 16,-1 2 0-16,1-3 0 0,3-1-1 0,0-3 0 16,-2-2-1-16,2-5 1 0,-1-3 0 15,-1-3-5-15,-2-1-4 0,0-3-9 16,-2-3-15-16,0-2-111 0,-2-5-113 16,2-3-282-16</inkml:trace>
  <inkml:trace contextRef="#ctx0" brushRef="#br0" timeOffset="59913.1466">19291 15155 527 0,'0'-1'116'16,"-1"-4"0"-16,0 3-87 0,2 2-11 15,2 4-3-15,0 2-1 0,1 4 1 16,1 1 2-16,1 5 2 0,4 2 3 16,0 3-1-16,1 1-2 0,2 1-1 15,2 2-3-15,2 1-2 0,1-2-2 16,1-2-3-16,1 2-3 0,4-4-1 15,-3 0-1-15,1-4-1 0,-2-1 0 16,0-3-1-16,-3-4 0 0,-3 0 0 16,-5-3 0-16,0-3 0 0,-4-1 1 0,-3-2 0 15,-2-1 1-15,-1-5-1 0,-3 0 0 16,-2-4-1-16,-1-2 0 0,-3-1-2 16,-2-2-1-16,-4-2-1 0,-2 1-1 15,-2-3 0-15,-1 2 1 0,-2-2-1 16,-2-1 1-16,2 1 1 0,0-1 1 15,1 0 0-15,1 1 1 0,3-1 0 16,2 2 0-16,2-1 1 0,2 2 0 0,3 2 2 16,1-1 0-16,2 2 2 0,2 0 0 15,3 3 1-15,1 1-1 0,2 0-1 16,4 4 0-16,4 1-2 0,5 1-1 16,3 0 0-16,4 1-1 0,5 0 0 15,8 4 1-15,0-3-1 0,4-1 0 16,-1 0 1-16,3 0-1 0,0-3 0 15,1 1 0-15,-3-3 1 0,0 2-1 0,-1 1 0 16,-2 1 1-16,-3 2-1 16,-4 0 0-16,-4 2 1 0,-4 2-1 0,-7 0 0 15,-3 3 0-15,-6 5 0 0,-5 2 2 16,-6 6 6-16,-5 2 3 0,-5 6 2 16,-7 2 3-16,-10 2 1 0,-5 8-1 15,-4 0-1-15,-6 4-5 0,-7 4-4 16,-1 2-13-16,-2 7-22 0,7 1-32 15,1 0-108-15,3 1-131 0,6-3-312 16</inkml:trace>
  <inkml:trace contextRef="#ctx0" brushRef="#br0" timeOffset="66109.9669">23180 5796 487 0,'2'8'112'0,"-1"-1"5"0,-1-2-81 16,0 0-5-16,0-3-2 0,0 1-4 16,1-2-2-16,-1 0 0 0,0-2-1 15,0 0 0-15,0-2 0 0,0-3-1 16,-1-1-1-16,1-2-2 0,0-1-1 16,0-1-3-16,-1-1-1 0,1-1-2 15,1 0 0-15,0 1-1 0,-1 1-1 0,3 0-1 16,-2 1 0-16,1 3-1 0,1 1 0 15,-2 2-2-15,0 2 0 0,0 3 1 16,1 4 0-16,0 3 1 0,-1 2 1 16,-1 2 1-16,3 4 0 0,-1 4 1 15,1 5-2-15,-2-5-1 0,1 0-1 16,1 2-3-16,0 0 0 0,1-2-1 16,-1-2-1-16,-2-3 0 0,1 2 0 15,1-2 0-15,-3 2-1 0,0-5 1 16,0-2 1-16,-3 0-1 0,0-2 1 0,-2-1-1 15,0 1 1-15,-3-5-1 0,2 2 0 16,-1-1 1-16,-2-3-1 0,3 1-1 16,0-4 1-16,-1 0 0 0,1-1-1 15,-1 0 0-15,1-1 1 0,3 2-1 16,-1-2 0-16,0 1-1 0,4 2 1 16,0-1 0-16,0 1 0 0,2-2 0 15,0 1-1-15,2-1 2 0,-1 0-1 0,1-1 0 16,3 0 1-16,2 1 2 0,2 1 0 15,0 0 0-15,0 1 2 0,1-2-1 16,-1 2 1-16,0 1-1 0,0-1-1 16,-3-2-1-16,2 4 0 0,-3-1 0 15,1 3-1-15,1-1-1 0,-2 0-1 16,1 1-11-16,-1 0-20 0,-1-2-14 16,0-1-31-16,-2 1-105 0,0-3-133 15,-3-2-294-15</inkml:trace>
  <inkml:trace contextRef="#ctx0" brushRef="#br1" timeOffset="71850.2892">19291 15749 402 0,'19'-3'95'0,"-5"0"3"0,-3-1-64 0,-2-1-7 16,-2 0-4-16,-1-2-1 0,-1 0-1 15,-3-1 2-15,-2 0 0 0,-3-1 3 16,-2 2-1-16,-5-1 1 0,-1 0 0 16,-3 0-3-16,-6 2-3 0,-2 1-3 15,-4 3-3-15,1 2-2 0,-5 2-3 16,0 3-3-16,-5 3-1 0,-1-1-1 15,-2 3-1-15,-3 0 1 0,0 3 2 16,-1 3 3-16,0 2 0 0,1 2 3 0,1 3 1 16,6 3 0-16,1 2 1 0,1 6-1 15,3 4-2-15,2 4-1 0,2 5-2 16,2 0-1-16,1 4-1 0,1 2-3 16,2-2 0-16,3-1-1 0,2-2-1 15,6-1 0-15,6 1 0 0,5 0 0 16,8-1 0-16,4-2 1 0,4-1 0 15,2-2 0-15,5-3 0 0,-1 0 0 0,5-6 0 16,-1-1 0-16,3 1-1 0,2-2 1 16,3-2-1-16,4-1-1 0,1-1 1 15,2 0 0-15,1-4-1 0,0-2 1 16,3-4-1-16,-2-4 1 0,0-5-1 16,-1-3 1-16,-1-5-1 0,4-4 1 15,1-4 0-15,2-3-1 0,1-4 1 16,-1-1-1-16,1-2 1 0,-3-3-1 15,1-1 1-15,-2 0-1 0,-3-1 0 16,-2-3 1-16,-2 0-1 0,2-1 0 0,0 0 1 16,-5 0-1-16,-1 0 1 0,-3-1-1 15,-4-1 1-15,-6-3-1 0,-4-5 1 16,-6-2 0-16,-1-3 0 0,-5-2-1 16,-2-1 1-16,-1-2-1 0,-1 0 0 15,-3 1 1-15,-3-1-1 0,-2-4 0 16,-5-3 0-16,-3 2 1 0,-3-1-1 15,-4 2 0-15,-3-2 5 0,-5 0 5 16,-4 8 2-16,1 5 2 0,-6 4 0 0,-1 3 0 16,-4 4 0-16,-5 8-5 0,0 6-5 15,-7 5-7-15,-8 5-12 0,-4 5-21 16,-6 8-15-16,-1 8-10 0,-2 3-121 16,-7 7-130-16,2 0-293 0</inkml:trace>
  <inkml:trace contextRef="#ctx0" brushRef="#br1" timeOffset="75044.5775">20601 5769 294 0,'-4'-2'65'0,"3"1"1"16,-2-1-51-16,2 2-5 0,-4-1-1 16,0 0-3-16,2 1-1 0,-3 1-1 15,-2 0 0-15,2-1-2 0,-1 3-1 16,-2-2-6-16,1 2-7 0,-3-2-5 15,1 1-1-15,-1 1-1 0,1-2 0 16,-4 1 2-16,1 2 5 0,1 0 8 16,0 1 7-16,-1-2 7 0,2 1 5 0,0 0 6 15,3 1 5-15,-1-2 4 0,2 0 1 16,-1-1 1-16,1 1-2 0,-2-1-2 16,2 1-2-16,0-2-2 0,1 0 1 15,-1 0 1-15,4-1 1 0,-1 1-1 16,2-1-2-16,0 0-1 0,1 0-4 15,1 0-4-15,0 0-4 0,0 0-4 16,0 0-3-16,1-1-2 0,1 1-1 16,-1 0 0-16,1 0-1 0,2 0 1 15,1 0 0-15,0 0 1 0,2-1 0 0,2 1 1 16,-2-4 2-16,4 4 0 0,1-1 1 16,2-1 0-16,2-2 1 0,1 0 0 15,3-1-1-15,3 2 0 0,0-5-2 16,2 1 0-16,0 1 0 0,0-1-1 15,-2-1 0-15,2 2 0 0,-2 0-1 16,-1 0 1-16,-1 0-1 0,0-4 0 16,1 1 0-16,-2 1 0 0,4 0-1 0,-2 1 0 15,0 0 0-15,-1 1-1 0,-2 1 1 16,3 2-1-16,0 0 0 0,-1-1 0 16,2 0 1-16,1 2-1 0,-3-3 0 15,3 2 0-15,-1 1 0 0,-1-2 0 16,0 3 1-16,-1-1-1 0,-2-1 0 15,4 1 0-15,-5-2 1 0,1 0-1 16,-2-2 0-16,1 1 1 0,-1-1-1 16,2 0 1-16,-1 1-1 0,-1 1 0 15,2 1 1-15,-1-2 0 0,0 1-1 0,-1-1 1 16,1 0 0-16,-1 2 0 0,2-3 0 16,1-1 0-16,-2 3 1 0,3-1 1 15,0 1 1-15,1-1 1 0,-1 1 0 16,0 0 0-16,-1 0 0 0,0-2-1 15,0 0 0-15,-3 1 0 0,1-1-2 16,-2-2-1-16,1 3 0 0,-2-2 0 16,1 3 0-16,1-2-1 0,-1 1 1 15,0 0-1-15,0 1 1 0,0 2 0 0,-2-3 0 16,1 2 0-16,0-2 1 0,-2 1-1 16,1-1 1-16,0 2 0 0,0-4-1 15,2 1 0-15,0 0 0 0,-2 3 0 16,1-2-1-16,1 0 0 0,1 0 0 15,0 1 1-15,-1-1-1 0,-1 0 0 16,1 2 1-16,-1-2-1 0,-1 1 1 16,0-1-1-16,-2 2 1 0,0-1 0 15,-1 0 0-15,2 0 1 0,-2 1-1 0,0-1 0 16,0-1 1-16,1 2-1 0,0-1 0 16,0-1 0-16,1 0 0 0,-2 1-1 15,1 0 1-15,1 0-1 0,1-1 1 16,-2 0-1-16,0 0 0 0,1 1 1 15,0 0-1-15,-1-1 1 0,-1 1-1 16,0 0 0-16,-1 1 1 0,0-1-1 16,-1 2 1-16,-1 0-1 0,0 1 0 0,-1 0 0 15,0 0 1-15,1 1-1 16,-1-2 0-16,0 1 0 0,1 0 0 0,-1-2 1 16,-1 3-1-16,0-1 0 0,-1 0 0 15,0 1 0-15,0-1 1 0,-1 1-1 16,-1-1 0-16,1 1 0 0,-2 0 0 15,1-2 0-15,1 2 1 0,-2-1-1 16,-1 1 1-16,2-1-1 0,-2 0 0 16,0-1 1-16,0 2-1 0,1 0 0 0,-1-1 0 15,1 1 1-15,-1-1-2 0,3 2 1 16,0-2 0-16,-1-1 0 0,4 0 1 16,-1 2-1-16,1-3 1 0,2 0 0 15,-1 0 1-15,1-1 0 0,1 0 1 16,-1 1 0-16,1-4 0 0,-1 4 0 15,-1-1 0-15,0 2-1 0,-1-2 0 16,-3 1-1-16,-1 1 1 0,-1 1-1 16,-1 0 0-16,0 1 0 0,-2-2 1 0,1 2 0 15,0 2-1-15,1-1 1 0,-1 0-1 16,-1 1 1-16,0 0-1 0,1-1-1 16,-2 1 1-16,0 0-1 0,-1-1 1 15,1-1-1-15,1 1 0 0,-2-1-2 16,1 0-2-16,-1 0-2 0,2 1-5 15,-1-1-2-15,-1 1-2 0,2-1-3 16,0 0-1-16,0 2-1 0,-1-2 0 16,2 0 1-16,0 1 1 0,0-1 0 0,0 0 0 15,0 1 2-15,2-1 1 0,-1 0 3 16,0 0 2-16,-1-1 2 0,1 1 2 16,1 0 2-16,-1-1 3 0,-1-1 0 15,0 1 3-15,0-1 2 0,2-1 3 16,-2 1 2-16,0-2 3 0,0 1 2 15,1 0 2-15,1 1 1 0,-4-1 0 16,-1 1-1-16,2-1 0 0,-3 1-1 16,0 1-2-16,1 2-1 0,-5-2-3 0,3 4 0 15,3 3-1-15,-3-1-2 0,0 4-1 16,1 1 0-16,2-2-1 0,-1 3-1 16,3-2 0-16,0-1-1 0,3 0-1 15,1-2 1-15,0 0-1 0,-1-3 0 16,6-2 0-16,-1 0 0 0,2-1 1 15,0-2-1-15,1-1 1 0,0-3-1 16,1 3 1-16,-3-3-1 0,-3-1 0 16,-4 0 0-16,2-2 0 0,-3 1 1 15,-2-1-1-15,-3 0 0 0,-1 1 0 0,-2-1 0 16,0 3-1-16,-7 1 0 0,-1 3 0 16,1 3-1-16,-5 1 1 0,2 3-1 15,0 3 1-15,2 0-1 0,4 2 1 16,1 0 0-16,1 0 0 0,4-1 0 15,2 2 1-15,1-1-1 0,2 0 1 16,2-3 0-16,4 1 1 0,3-2 0 16,1-2 1-16,2-3 0 0,2-1 1 15,0-1 1-15,0-4-1 0,-7 0 0 16,4-3-1-16,-1 2 1 0,-3-1-1 16,-1-2-1-16,-2 1 0 0,-3-2 0 0,4-1 0 15,-7-1-1-15,-3-1 0 0,-1 2 1 16,0 2-1-16,-3 0 0 0,0 3-1 15,-3 1 1-15,1 5 0 0,0 1 0 16,0 2 1-16,1 2 0 0,2 3 1 16,0 1 0-16,5 2 0 0,1 0 0 15,2-1 0-15,4-1-1 0,1 0 0 16,5-2 1-16,1-3 1 0,0-2 1 16,2-2 0-16,2 0 1 0,0-2-1 0,1-3 0 15,-3-3-1-15,-2-2-1 0,0 1 0 16,-2 1-3-16,-4-1-6 0,-4 2-15 15,-4 3-14-15,-1 5-30 0,-7 4-104 16,-12 4-128-16,-5 4-292 0</inkml:trace>
  <inkml:trace contextRef="#ctx0" brushRef="#br1" timeOffset="76287.7827">21967 5447 437 0,'1'-3'108'0,"-1"-1"6"16,0 0-60-16,0 1-10 0,0 0-3 15,0-1-2-15,0 2-2 0,0 0-2 16,0 0-1-16,0 0-4 0,0 1-3 15,0-1-3-15,0 2-2 0,0 0-4 16,1-1-4-16,0 2-3 0,2 1-2 16,-1 1-1-16,2 1-1 0,-1 2-1 15,2 3 1-15,-1 2-1 0,0 0-1 16,-1 2-1-16,1 1-2 0,-1 0 1 16,-1 1-2-16,-2 1 1 0,0 0-1 0,0-1 0 15,-1 1-1-15,-2-3-5 0,0 0-10 16,-1-2-13-16,-1-1-12 0,0-1-16 15,-1-4-109-15,-1-2-119 0,-1 2-273 16</inkml:trace>
  <inkml:trace contextRef="#ctx0" brushRef="#br1" timeOffset="77076.8489">22214 5461 324 0,'0'-2'90'0,"-1"4"3"16,1-2-13-16,-1 0-50 0,1 1-9 16,0 0-2-16,-2 2-3 0,2-3-2 15,-1 0 0-15,0-2 1 0,1 2 1 16,0-1 0-16,-1-1 1 0,1 0 2 16,-2 1 0-16,2 0 0 0,0-1 0 0,-1 2-1 15,0-2-1-15,1 1-1 0,0 1-2 16,0 3-2-16,-1-3-1 0,1 0-3 15,0-2-1-15,0 4-2 0,0-1-1 16,0 1-1-16,0-1-1 0,-2 6-1 16,2 1 1-16,0 7 0 0,-1-3 0 15,1 2 0-15,0-1 0 0,-1-1 1 16,1-1-1-16,1-1 0 0,0-5 0 16,2 2 0-16,-1-3 1 0,2-3 1 0,0-1 1 15,2-1 1-15,-1-3 1 0,1-3 0 16,1-2 1-16,-1 1 0 0,-1-3 0 15,0 0-1-15,-1 1 0 0,-2 1-1 16,0 1-1-16,-2 2 1 0,0 2-2 16,0 2 0-16,0 2-1 0,0 3-1 15,1 1 0-15,1 1-1 0,1 2-1 16,0 1 0-16,3-1 0 0,2 2 0 16,0-3 0-16,1-3 0 0,1 2 0 15,0-4 1-15,2-1 0 0,-2-3 1 0,-2-5 3 16,2 0 1-16,-1-3 1 0,-3-4 1 15,-1-1 0-15,-1 0-1 0,-1-2-1 16,-1 1-2-16,-2 1-6 0,0 1-10 16,0 4-12-16,-1 1-11 0,0 5-21 15,-2 3-107-15,1 3-121 0,0 3-277 16</inkml:trace>
  <inkml:trace contextRef="#ctx0" brushRef="#br1" timeOffset="94130.5922">22962 5010 401 0,'2'2'102'0,"-2"1"7"0,-2-2-48 15,1 0-17-15,2 2-1 0,-1-2 0 0,-1 1-3 16,1 0-5-16,-1-1-4 0,1-1-4 16,1 2-3-16,-1-2 0 0,4 2-2 15,1-2 1-15,5 3 0 0,-1-3 0 16,2-1 0-16,4-1-3 0,1-3-2 16,2-3-2-16,1 0-4 0,-1-7-3 15,0 0-3-15,2-2-2 0,-2-1-1 16,0-2-1-16,-4 1-1 0,0-2 0 15,-2 4 0-15,-1 1 0 0,-1 0 0 16,-5 1-1-16,-2 2 0 0,-1-1-2 0,-5 3-1 16,-2 1-3-16,-2 2-1 0,-3 0-3 15,-2 5-1-15,-2 1 1 0,-4 2 0 16,-2 3 2-16,-2 4 1 0,-2 3 3 16,-1 4 1-16,1 1 1 0,-1 3 1 15,5 2 2-15,2 4 0 0,4-1 2 16,4 4 2-16,3 0 2 0,3 1 3 15,3 0 2-15,2-1 1 0,4-1 2 0,2-3 0 16,2-3 0-16,3-3-2 0,4-2-2 16,2-3-2-16,2-1-3 0,4-4-1 15,0-2-2-15,1-2-1 0,2-2-1 16,-2-4 0-16,1 0-2 0,-2-2-4 16,-2-1-10-16,1 0-10 0,-3-2-15 15,-2 1-10-15,-3 2-20 0,-3-1-108 16,-4 3-121-16,-2 5-274 0</inkml:trace>
  <inkml:trace contextRef="#ctx0" brushRef="#br1" timeOffset="94551.2494">23482 4455 479 0,'2'-11'131'0,"-2"2"4"16,0 0-8-16,1 1-88 0,1 3-9 0,0 2-1 16,1 3 3-16,0 2 3 0,2 6 3 15,-1 3 1-15,1 2-1 0,1 5 0 16,-1 3-4-16,0 5-5 0,0 0-8 16,-3-1-7-16,-1 0-4 0,0-3-3 15,-1 1-3-15,-1-3-2 0,-4-2 0 16,0-1-1-16,-3-2-3 0,-2-1-10 15,-2-2-19-15,-3-4-19 0,0-2-18 16,1-4-23-16,-1-5-97 0,0-7-121 16,4-2-253-16</inkml:trace>
  <inkml:trace contextRef="#ctx0" brushRef="#br1" timeOffset="94681.0025">23421 4328 637 0,'2'-15'155'0,"-2"4"4"16,0 0-94-16,0 4-20 0,1-1-8 15,0 2-8-15,-1 0-9 0,3 2-6 16,1 1-9-16,0 0-20 0,3 1-20 0,1 0-133 16,-1 2-135-16,3 2-341 0</inkml:trace>
  <inkml:trace contextRef="#ctx0" brushRef="#br1" timeOffset="95347.2007">23701 4340 587 0,'-2'1'138'16,"-1"3"4"-16,1 1-91 0,-1 3-9 15,1 5-5-15,-1 0-1 0,3 5-3 0,0 3-1 16,3 4-3-16,0-3-3 0,4 0-5 16,1-1-4-16,2-3-4 0,1-3-4 15,1-4-2-15,3-5-3 0,2-1-1 16,0-5-1-16,0-4 0 0,1-2 0 16,-1-4 0-16,-3-3 0 0,-3-6 0 15,-1-3 0-15,-4 0 0 0,-1-1 0 16,-2-3-1-16,-3 2 0 0,-2 2 0 15,1 3 0-15,-2 5 0 0,0 3 0 16,1 3 0-16,-1 5-1 0,2 4 0 0,2 5 0 16,-1 4 0-16,4 2 0 0,0 5 1 15,3 1 1-15,0 1 2 0,3 0 0 16,4 0-1-16,1-3 2 0,5-4-1 16,2-3-1-16,5-2 0 0,0-2-1 15,2-6-1-15,0-4 0 0,-4-5 0 16,-1-2 1-16,-6-4-1 0,-5-4 1 15,-4-3 0-15,-4-2 0 0,-4-2 0 16,-2-1 0-16,-8-1-1 0,3-3-3 0,-4 1-4 16,1 1-4-16,-1 3-6 0,1 3-5 15,-1 4-8-15,4 4-14 0,-1 7-7 16,1 3-15-16,1 5-111 0,-1 2-119 16,-3 5-291-16</inkml:trace>
  <inkml:trace contextRef="#ctx0" brushRef="#br2" timeOffset="102908.7244">21292 4907 498 0,'-4'-2'120'16,"0"-1"3"-16,-1 2-74 0,0-2-14 16,2 3-5-16,-1 0-2 0,2-1-5 15,0 1-3-15,1 0-1 0,0 0-2 16,0 0-1-16,1 0-1 0,0 1-1 16,0 2-2-16,0-2-1 0,0 0-1 0,0 2-1 15,0-1 0-15,0 1-1 0,1-2 0 16,0 1 1-16,0 1 1 0,1-1 0 15,0 0 1-15,1 0 0 0,1 0 1 16,0 1 0-16,2-1 1 0,-1 2-1 16,1-2 0-16,0 1 0 0,-1 1-1 15,1-1-1-15,1 1-1 0,-1 0-1 16,0-1-1-16,0 1-1 0,3 1-1 16,-1-1-1-16,2-1 0 0,-2 1 0 15,2-2 0-15,0 2 0 0,1 0 0 16,0-1 0-16,0 1 0 0,0 0 0 15,0-2-1-15,3 2 1 0,0-2-1 0,1 2 0 16,0-2 0-16,-1 1 0 0,1 1 0 16,1-1 0-16,-1 1-1 0,-2-2 1 15,-1 1-1-15,2 0 0 0,-3 0-1 16,0-1 1-16,-1 2-1 0,0-2 0 16,-1 1 0-16,2 1 0 0,-1-2 0 15,1 0 0-15,0 1 0 0,0-2-1 0,2 0 1 16,-1 1-1-16,0-1 0 0,0-1 1 15,2 0-1-15,-3 0 0 0,1 0 1 16,-2 1-1-16,0-1 0 0,-2 0 1 16,0 3-1-16,-1-1 0 0,0-1 0 15,2 0 0-15,-1 2 0 0,1-3 0 16,0 1 0-16,-2 0 0 0,0 1 0 16,-1-2 0-16,2 1 1 0,-1 0-1 15,0-1 0-15,2 1 0 0,0-1 0 16,2 0 0-16,0-1 0 0,0 1 0 0,0-1 0 15,0 1 1-15,1-1-1 0,-1 1 0 16,0 0 0-16,0 1 0 0,-1-1 0 16,0 1 0-16,-1-1 0 0,-1 0 0 15,-1 1 0-15,-1 0 0 0,2 1 0 16,-3-1 0-16,2 0 0 0,-2 0 0 16,1 2 0-16,0-2 1 0,0 1-1 15,0 0 0-15,-1 0 0 0,1-2 0 0,0 3 0 16,1-3 0-16,-1 1 0 0,0 0 0 15,0-1 0-15,0 1 0 0,0 2 0 16,0-3 0-16,-1 2 0 0,0-1 0 16,0-1 0-16,0 3 0 0,0-3 0 15,0 1 1-15,0 0-2 0,-1 1 1 16,0-2 0-16,1 1 0 0,0-1 0 16,1 1 0-16,-1-1 0 0,2 1 1 15,1-2-1-15,0 2 0 0,1-2 0 0,-2 1 0 16,2 0 0-16,-2-1 0 15,-1 2 1-15,0-1-1 0,-1 1 0 0,0-1 0 16,1 1 0-16,-1 2 0 0,1-2 0 16,-1-1 0-16,1 3 0 0,0-3 0 15,2 0 0-15,-2 0 0 0,0 0 0 16,0-2 0-16,0 2 0 0,-1-1 0 16,0 2 0-16,1-1 1 0,0 0-1 15,-1 0 0-15,0 3 0 0,0-2 0 16,1 0 0-16,-1 0 0 0,-1 1 0 15,1 0 0-15,0-1 0 0,-1 1 1 0,-1-1-1 16,3 0 0-16,-2 0 0 0,2 0 0 16,-1 2 0-16,1-2 0 0,-1 0 0 15,2 1 0-15,-2 0 0 0,1-1 0 16,-3 0 0-16,0-1 0 0,2 2 0 16,0-1 0-16,-1 0 0 0,1 2 1 15,0-2-1-15,1 1 0 0,-1 1 0 16,-2-1 0-16,3 1 0 0,-2-2 0 15,1 1 0-15,-1 0 0 0,-1 0 0 0,1-1 0 16,0 2 0-16,-2-1 0 0,1 1 0 16,1-2 0-16,-5-1 0 0,4 1 0 15,0 1 0-15,1-2 0 0,0 0 0 16,-2 0 0-16,2-1 0 0,3 4 0 16,-3-3 0-16,-2 0 0 0,-3-3 1 15,3 4-1-15,1-1 0 0,-2 0 0 16,2 0 0-16,-2 2 0 0,0-2 0 15,4 2 0-15,-3-2 0 0,0 0 0 0,-1-1 0 16,-1 0 0-16,1 1 0 0,0 0 0 16,1-2 0-16,-1 2 0 0,0 0 0 15,0 0 0-15,0 0 1 0,1 0-1 16,-1 0 0-16,-1 0 1 0,1-1-1 16,-1 1 1-16,1-1-1 0,-1 0 1 15,0 1-1-15,0-3 1 0,0 3 0 16,0-1-4-16,0 0-10 0,0 0-21 0,-1-3-31 15,-3 0-107-15,0 1-22 0,-9-1-124 16,-5 0-235-16</inkml:trace>
  <inkml:trace contextRef="#ctx0" brushRef="#br2" timeOffset="106782.6533">19638 5224 460 0,'0'-8'107'0,"2"-2"3"0,-2-1-73 16,0-3-9-16,0 1-1 0,2-1-2 15,-2 2-1-15,2 0-2 0,-1-1 1 16,2 0-1-16,-1 1-2 0,-1 0 1 16,1 0 0-16,-2-1 2 0,-2 5 1 15,2 4 2-15,-1-2 0 0,0 3 0 16,1 1-2-16,-1 4-3 0,0 2-4 15,-1 3-4-15,1 3-2 0,-1 5-2 16,-1 1 1-16,0 6 1 0,0 5 2 16,2 2 1-16,0 6 1 0,2 0-2 0,3-1 0 15,0-1-2-15,4 1-3 0,0-11-1 16,2-2-2-16,1-8 0 0,0-4-2 16,3-3-1-16,0-3 1 0,1-3-1 15,1-2 0-15,-3-3 0 0,2-2 0 16,-1-2 0-16,-1-3 1 0,-2-5-1 15,-1 0 0-15,0-5-1 0,0-4 1 0,-3-2-1 16,-1-2 0-16,-1 5 1 0,-1 3-2 16,-2-1 1-16,-1 10-1 0,-1 3 1 15,1 4-2-15,-1 5 1 0,0 3-1 16,0 4 1-16,-1 4-1 0,0 5 0 16,1 6 1-16,-1 6 0 0,1 2 0 15,0 3 0-15,1-3-5 0,1 0-6 16,2-4-16-16,2-4-18 0,3-5-12 15,2-4-20-15,0-4-112 0,2 1-125 16,0-4-282-16</inkml:trace>
  <inkml:trace contextRef="#ctx0" brushRef="#br2" timeOffset="107280.1704">20107 5317 601 0,'-2'-5'141'0,"-1"4"7"16,1-1-92-16,2 3-13 0,1-1-5 16,-1 2-4-16,-1 1-1 0,2 3-1 15,0 4-3-15,0 0-2 0,2 1-2 16,-3 3-2-16,2 5 0 0,1-1-5 15,-1 2-3-15,-1-2-4 0,2 0-3 16,-2 2-1-16,0-3-2 0,-1-1-1 16,2 0-1-16,-2-5-1 0,1-1-1 15,-1 1 0-15,0-5 0 0,0 0-1 0,0-3 1 16,0-1 0-16,0-1 0 0,-1 1 0 16,1-4 0-16,-2 1 1 0,1 0-2 15,1-2-2-15,0-2-6 0,-1-1-7 16,0-1-13-16,-1 0-16 0,2-2-14 15,0 1-17-15,-2-3-113 0,1-2-127 16,2 5-287-16</inkml:trace>
  <inkml:trace contextRef="#ctx0" brushRef="#br2" timeOffset="108618.8916">21976 4522 433 0,'0'-7'107'0,"0"1"5"15,0-3-59-15,0 2-13 0,2 0-3 0,-2-1-3 16,0 2-2-16,0-2-3 0,0 0-3 16,-2 1-4-16,2 1-2 0,0 0-3 15,0 1-1-15,0 1-1 0,0 2-1 16,0-1 1-16,2 4 0 0,-2-2 1 15,0 1-1-15,0 3-2 0,0-1 0 16,-3 3-1-16,2 2 0 0,-2 2-1 16,1 4 0-16,-2 2 0 0,3 3 0 15,-1 2 1-15,0 1-1 0,1-2 1 16,1 2-1-16,0-2-1 0,4-2 0 0,-4-4 0 16,5 0-2-16,0-2-1 0,2-5-1 15,2-1-1-15,-1-2-1 0,3 0-2 16,1-3 1-16,1-1 0 0,1-3-1 15,0 1 0-15,-1-3 0 0,2-2 0 16,-1-2 0-16,-3-2 0 0,0-2-1 16,-3-1 0-16,-2-3 0 0,2 0 0 0,-5-2 0 15,0-1 0-15,-2 2-1 0,1 0 1 16,-2 1-1-16,2 3 0 0,-4 3 0 16,1 2 1-16,1 3-1 0,-1 3 1 15,1 2-2-15,-1 3 1 0,1 4 0 16,1 3 0-16,0 6 1 0,-1-1 0 15,1 3 1-15,-1 5 2 0,2 2 1 16,-4 1-1-16,4-1 1 0,-2-2-1 0,0-2 0 16,1 1-1-16,-1-4-1 0,2-1 0 15,1-3-1-15,-1-2-2 0,2-2-4 16,-2 0-7-16,2-1-14 0,0-3-13 16,-1-2-16-16,2-3-13 0,-1 0 39 15,0-3-157-15,0-2-123 0,3 1-294 16</inkml:trace>
  <inkml:trace contextRef="#ctx0" brushRef="#br2" timeOffset="109099.3003">22322 4623 560 0,'1'-4'131'16,"0"-1"4"-16,0-1-86 0,2-1-17 0,1-1-4 16,0 0-1-16,1-6-2 0,3 5-2 15,-1 0 1-15,3 0 0 0,-2 0 0 16,2-1-3-16,-1 1-1 0,1 7-2 16,-3-3-2-16,2 1-1 0,-3 1-2 15,2 1-1-15,-2 2-1 0,3 3-1 16,-3-1-1-16,1 1-1 0,-2 0-1 15,1 2-1-15,-2 1-2 0,0 2 1 16,-4-1-1-16,-1 2-1 0,-2 3 1 16,-2 0-1-16,-1 2-1 0,-1-2 0 15,-2 1 0-15,2 1-1 0,-2-2 0 0,3-1 0 16,-1 0-1-16,2-1 1 0,0 0-1 16,1 0 0-16,2-1 1 0,-2 1 0 15,3 0-1-15,0 0 1 0,1-2-1 16,0 0 1-16,1-1-1 0,1-2 0 15,2 0 1-15,0 0-1 0,1-3 1 16,0 1-1-16,2-2 1 0,1 0 0 16,3-1-1-16,2-2 1 0,1-1-1 0,2 1-2 15,3 0-8-15,-1 0-14 0,0 1-16 16,1 0-10-16,-2 1-22 0,-1 1-113 16,-1 1-126-16,-2 1-284 0</inkml:trace>
  <inkml:trace contextRef="#ctx0" brushRef="#br2" timeOffset="110604.3406">21616 6084 446 0,'0'-3'114'0,"-1"0"4"0,-1-1-37 16,0-1-47-16,0-1-6 0,2 0-2 15,-1 0-4-15,1 0-3 0,-2-1-3 16,2 1-3-16,0-2-1 0,0 1-2 15,2 2-1-15,-2-2 0 0,0 0 0 16,1 3 1-16,-2-1 0 0,-1-1 0 16,2-1 0-16,0 1 0 0,0 1-1 15,-1-1-1-15,1 0 0 0,1 1-1 16,1-1-1-16,-2 1 1 0,1-1-1 0,-1 1 1 16,1 0 0-16,0 2 2 0,-1-2 0 15,0 2 2-15,0 1 0 0,2 1 1 16,-2 1 0-16,0 1 0 0,-2-1 1 15,2 2-1-15,2 1 0 0,-2 2 0 16,0 1 1-16,0 4-1 0,0 2 1 16,0 4 1-16,1 1-1 0,0 2 1 15,0 3-1-15,2-1-1 0,0-1-1 16,0-3-2-16,0 0-3 0,2-2 0 0,0-2-2 16,1-3-2-16,-1-2 0 0,1-1 0 15,2-5-1-15,-1 0 1 0,-1-2-1 16,0-3 1-16,0-2 0 0,-1 2 1 15,0-4-1-15,-1 1 0 0,0 1 1 16,-2 2-1-16,-1-2-1 0,-1 2 1 16,2 1-1-16,-4 2 0 0,2 1-1 15,0 3 0-15,2-1 0 0,-1 4 0 16,1 0-1-16,3 3 1 0,0 0 0 16,1-1 0-16,1 0-1 0,3-2 1 0,3-1-1 15,0-2 1-15,2-3-1 0,1-1 1 16,0-2 0-16,1-4 0 0,-1-3 1 15,-4-2 0-15,0-2 0 0,-1-3 0 16,-4-3 0-16,-2-1-1 0,-2-1-2 16,-2 0-3-16,-2-1-6 0,-2 0-7 15,0 1-10-15,-2 3-9 0,0 2-12 16,-1 3-7-16,1 5-6 0,0 4-10 0,3 3 99 16,-2 6-197-16,1-1-117 15,2 7-320-15</inkml:trace>
  <inkml:trace contextRef="#ctx0" brushRef="#br2" timeOffset="111462.7641">21586 6016 513 0,'2'-7'122'0,"-1"0"4"0,2 0-81 0,-2-4-10 15,3 5-3-15,-1-3-3 0,2 4-4 16,-2 0-1-16,0 0-2 0,1 0 0 15,0 4-2-15,-2-1 1 0,1 4-1 16,0-1 2-16,0 3 0 0,0 0 0 16,0 6 1-16,-1-2 0 0,3 4-2 15,-5-2-1-15,4 4-2 0,0 3-3 0,-2 1-3 16,3-3-2-16,-1 1-3 0,-1 1-1 16,5 0-1-16,-1-3-1 0,-1-3 0 15,0-5-1-15,3 1 1 0,1-2-1 16,2-3 1-16,0-2 0 0,3-2 0 15,-1-3-1-15,2 0-1 0,0-2 0 16,-1-3 0-16,-3 0 0 0,0 2-1 16,-2-3 0-16,-1-2 0 0,-1 2 0 15,0-2 0-15,-2-1 0 0,-1 0-1 16,-2-3 1-16,1 1 0 0,-3 0 0 0,1 0-1 16,-2 0 1-16,0 1-1 0,0 2 1 15,-2 2-1-15,2 1 0 0,-1 1 1 16,1 1-1-16,-1 3 0 0,1-1 0 15,0 2 0-15,-1-1 1 0,1 1-2 16,0 2-2-16,0-2-4 0,0 2-7 16,0-1-11-16,-2 1-14 0,2 1-13 15,0 1-13-15,0-1 5 0,0 2-123 16,0 0-121-16,0 0-278 0</inkml:trace>
  <inkml:trace contextRef="#ctx0" brushRef="#br2" timeOffset="112198.5574">22073 6092 499 0,'-2'-2'122'0,"0"1"5"0,-1-3-76 16,2 3-9-16,1 0-1 15,1-1-3-15,0-2-3 0,0 0-3 0,3 2-2 16,0-2-3-16,-1-2-2 0,3 1-1 15,0 1-1-15,2 1-3 0,2 3-2 16,-3-3-3-16,2 3-2 0,0 1-3 16,-1 1-2-16,-3-1-1 0,0 1 0 15,-2 1-2-15,0 0 0 0,-3 2 1 16,0 3 0-16,-2-1 1 0,-1 3 0 16,-2 0 0-16,-1-1 0 0,-2 4-1 15,1-2-1-15,-3 0-1 0,3 1-2 16,2 0 0-16,0-1-1 0,3 0 0 0,3 0-1 15,1 0 0-15,2-1 0 0,1-1 0 16,0-2 0-16,2 2 0 0,2-3 0 16,-2 4 0-16,0-4 0 0,2 4 0 15,1-3 0-15,-2-2 0 0,1 0 0 16,-2 1 1-16,-1-5-1 0,2 3 0 16,-5-6 1-16,1 5-1 0,-1-1 1 15,-2 4 0-15,-2-1 1 0,-2 5-1 16,-2 2 0-16,-2 2 1 0,-2-2-1 0,-2 3-1 15,0-3 0-15,-1 2-5 0,0-2-7 16,-1-4-13-16,1 3-19 0,1-1-13 16,1-5 68-16,-2 0-195 0,2-4-136 15,1-2-339-15</inkml:trace>
  <inkml:trace contextRef="#ctx0" brushRef="#br2" timeOffset="113992.2078">21933 10295 453 0,'2'108'116'0,"-1"-54"7"0,-1 1-55 0,-1-28-22 16,-1-13-4-16,1-1-1 0,0 97-3 15,1 2-2-15,-1-12-3 16,-2-49-3-16,1-1-2 0,-1-121 0 16,1 35-4-16,0 2-4 0,0 109-2 0,0-1-3 15,-1-99-3-15,2 11-2 0,0 2-3 16,1-68-3-16,0 41-2 0,0 0-9 16,1-44-20-16,5-124-15 0,3 12-86 15,2 151-43-15,2-62-117 0,6 1-242 0</inkml:trace>
  <inkml:trace contextRef="#ctx0" brushRef="#br2" timeOffset="115543.9559">21946 6100 340 0,'-2'-5'93'0,"0"0"5"0,0 0-46 15,0 1-4-15,0 0-3 0,1-2-5 16,-1 1-4-16,1-1-3 0,-1 0-3 0,-1-2 0 15,2 3-2-15,-1-2 0 0,-1 2-1 16,1 1-1-16,-1 2-1 0,2-2-2 16,1 4-1-16,-1-2-2 0,1 3-5 15,0 1-1-15,0 2-1 0,0 5 1 16,0 2 0-16,0 2 1 0,0 6-1 16,-1 3 0-16,-1 1-1 0,1 3-2 15,1-1-4-15,0 1-3 0,1-1-2 16,3 0-4-16,1-3-11 0,2 0-15 15,3-4-13-15,2-5-14 0,-1-2-116 16,0-7-126-16,-3-7-289 0</inkml:trace>
  <inkml:trace contextRef="#ctx0" brushRef="#br2" timeOffset="118838.5434">20691 8131 520 0,'-1'-13'123'0,"-1"-3"5"16,-1 2-85-16,1-2-7 0,-2-1-3 15,2 2-3-15,0 1-3 0,0 3-1 16,1 0-2-16,1 2 1 0,-1 3-1 15,2 5-2-15,-2 2-3 0,1 3-2 16,-4 1-2-16,3 7-1 0,-2 5-1 0,0 5 1 16,0 4 1-16,1 1 1 15,-2-3 0-15,5 7-2 0,-1-4-1 0,3-2-3 16,0-3-3-16,3 1-3 0,2-5-1 16,2 0-1-16,1-4 0 0,1-4-1 15,1-3 0-15,3-5 1 0,0-2 0 16,-1-2 0-16,0-4 0 0,-1-4-1 15,1-3 1-15,-3-5 0 0,-2 2-1 16,0-3 1-16,-2-3-1 0,1-1 0 16,-3-1 0-16,-1 1 0 0,1 1-1 0,-3 0 1 15,-1 1-1-15,0 4 0 0,0 3 0 16,-1 6 1-16,-1 2-1 0,0 3 0 16,0 6 0-16,1 3 0 0,-1 5 0 15,0 2 0-15,0 4 0 0,0 3 0 16,1 2 1-16,1 0 0 0,0 1-1 15,1 1 1-15,1 0-1 0,3-2-1 16,1 2-3-16,2-4-6 0,0 4-13 16,1-7-13-16,2 1-10 0,-2-2-9 0,3-1-13 15,-3-4-5-15,0-1-100 0,0-2-101 16,-3 0-244-16</inkml:trace>
  <inkml:trace contextRef="#ctx0" brushRef="#br2" timeOffset="119061.5738">21114 8299 440 0,'-1'-7'128'0,"0"2"6"15,-1-2 2-15,1 3-87 0,1-1-4 16,-1 2-2-16,2 3-6 0,0-1-5 16,1 5-1-16,-1-1-2 0,0 1-2 15,1 3-3-15,0 1-3 0,-1 2-1 16,0 1-3-16,0 0-5 0,1 2-5 15,-2-1-3-15,-2 1-3 0,4-1-10 16,-2-2-14-16,1-3-16 0,0-1-19 16,-1-6-119-16,-1 0-134 0,3-5-308 0</inkml:trace>
  <inkml:trace contextRef="#ctx0" brushRef="#br2" timeOffset="119906.912">20720 7832 195 0,'-4'-2'57'0,"0"-3"10"0,-3 1-19 0,3-2 1 16,-1 1 3-16,0 0 3 0,0 2 1 16,-1-1-3-16,1 0-3 0,1 3-3 15,-3 0-4-15,1 1-3 0,-2-1-3 16,2 1-1-16,2 0-3 0,-1 0-2 15,4 0-5-15,0 0-4 0,1-2-4 16,3 2-3-16,0 2-4 0,0-2-2 16,4-3-3-16,-1 2-2 0,2 0 1 15,3-1-1-15,0 1 0 0,2 1-1 0,-1 0 0 16,1 3-1-16,2-2 0 16,-2 3-1-16,1-1-1 0,-2 1-4 0,2 2-8 15,-2-1-5-15,-1 0-6 0,-1 1-7 16,-2-1-11-16,1-2-8 0,-1 0-31 15,0-3-64-15,-2-1-91 0,-1-2-213 16</inkml:trace>
  <inkml:trace contextRef="#ctx0" brushRef="#br2" timeOffset="120171.7255">20856 7688 498 0,'-4'-5'118'15,"1"1"5"-15,1 3-79 0,0 0-11 16,2 1-6-16,0 0-6 0,2 0-5 15,0 3-3-15,2 0-3 0,2 0-2 16,0 2 0-16,2 3 2 0,0-1 0 16,2 0 1-16,0 1-1 0,2-1 0 15,0 0-2-15,2 0 0 0,-1-1-2 0,0-3-1 16,-2 1-1-16,-3 0-2 0,-2-1 1 16,-2 2-1-16,-3 0-1 0,-3 1 1 15,-4 3 0-15,-3 3 0 0,-3-1-1 16,0 3 0-16,-3 0 0 0,1 2-4 15,2 3-6-15,1-2-5 0,1 0-9 16,3 1-13-16,1 1-109 0,1-3-113 16,1-2-271-16</inkml:trace>
  <inkml:trace contextRef="#ctx0" brushRef="#br2" timeOffset="120925.5064">21511 7988 502 0,'-5'-13'121'15,"-2"4"5"-15,2-1-78 0,2 4-9 16,0-2-3-16,-1 2-1 0,3 3-3 0,1 3-5 16,0-2-5-16,0 5-1 0,-2-1-1 15,5 9-1-15,-1 4-1 0,1 2-1 16,0 5-1-16,0 3 0 0,-1 2-2 16,2 3-3-16,-3-4-4 0,-2 0-2 15,2 1-2-15,-3-2-1 0,1 0-1 16,-1-3 0-16,1-2-4 0,1-2-5 15,0-2-8-15,-1-4-12 0,2-2-8 16,0-4-14-16,-2-1-9 0,2-5-104 16,-2-3-107-16,0-1-255 0</inkml:trace>
  <inkml:trace contextRef="#ctx0" brushRef="#br2" timeOffset="121122.6487">21439 8132 599 0,'-5'-2'145'15,"0"1"8"-15,0 1-89 0,1 0-15 16,1-2-5-16,1 2-6 0,2 0-6 16,3 2-7-16,-1-1-6 0,3-1-6 15,2 0-5-15,3-1-3 0,4 1 0 16,0-2-2-16,6 1 0 0,2-1-3 0,0-1-6 16,3 1-13-16,-1-2-17 0,2 0-21 15,0 0-116-15,-3 0-130 0,0 3-307 16</inkml:trace>
  <inkml:trace contextRef="#ctx0" brushRef="#br2" timeOffset="121768.7394">21932 8118 339 0,'-11'8'73'16,"0"-1"0"-16,1 1-57 0,1-2-10 16,-1 0-3-16,2-2-1 0,1-2 1 15,0 1-1-15,1-3 1 0,-1-2-1 16,4-1 1-16,-1-1 2 0,0-2 5 0,1-1 6 16,0-2 4-16,1 0 5 0,1-2 5 15,-2 0 4-15,2-1 2 0,0 0 0 16,0-3-3-16,1 1-2 0,-3-2-2 15,3 0-3-15,-1 0-1 0,0 1-2 16,-1 2 0-16,1 0 0 0,0 4 1 16,1 1 0-16,0 4 0 0,0 2-2 15,0 1-2-15,0 3 0 0,1 4 0 16,0 5 0-16,1 3-1 0,-2 4 1 0,1 3 0 16,-1 5 1-16,1 0-2 0,-1 0-3 15,1 0-3-15,2-1-2 0,2-4-3 16,1-2-2-16,4-3-2 0,-1-2-1 15,4-6-1-15,-1-3-1 0,3-1 1 16,1-4-1-16,-1-5 0 0,3-1 1 16,0-5-1-16,4-3 0 0,-2-2 0 15,-2-2 0-15,-1-2-1 0,-2-2 1 16,-4 0-2-16,-4-1-2 0,-4-3-5 0,-1 0-6 16,-2 1-9-16,-1-1-8 0,-3 3-10 15,2 3-5-15,-1 4-1 0,1 5-3 16,-2 4-4-16,3 6-2 0,-1 3-99 15,0 4-99-15,0 2-260 0</inkml:trace>
  <inkml:trace contextRef="#ctx0" brushRef="#br2" timeOffset="122174.5204">21865 7783 538 0,'-9'-5'127'0,"2"0"4"0,1 0-85 16,0 1-8-16,2 0-3 0,0-1 0 16,2 1-2-16,1 2-2 0,-1 1-2 15,1-3-2-15,1 4-2 0,0-1-1 0,4 2-3 16,-2 1 0-16,1 0-2 0,2-1 0 16,0 0-1-16,-1 2-2 0,4-2-2 15,-3-1-4-15,3 0-2 0,0-1-3 16,3 1-2-16,0-2-1 0,2 0-2 15,2-2-7-15,1 1-10 0,1-2-16 16,3 1-15-16,-3-1-19 0,0 0-116 16,-2 1-129-16,-8 1-295 0</inkml:trace>
  <inkml:trace contextRef="#ctx0" brushRef="#br2" timeOffset="122553.0419">22111 7666 541 0,'-2'-5'129'0,"-1"0"4"0,2-1-82 15,1 1-15-15,-1 0-6 0,2 1-4 16,1 0-5-16,1 2-3 0,1 1-2 16,0 0-2-16,1 2-1 0,1 0-2 15,1 0-2-15,0 2-2 0,2-2 0 16,-1 1 0-16,1 1-1 0,-2 1-1 0,2-2-1 16,-3 2 0-16,0-2-1 0,-3 2 0 15,1-1-1-15,-3 2 0 0,-1 0 0 16,-1 0-2-16,-1 5-2 0,-3 0-5 15,-1 2-9-15,0 0-7 0,-1 2-7 16,1 0-11-16,0 4-10 0,1-3-104 16,0 1-105-16,2 0-254 0</inkml:trace>
  <inkml:trace contextRef="#ctx0" brushRef="#br2" timeOffset="123100.4196">22132 8005 426 0,'0'-4'112'0,"-3"-2"4"0,1 0-39 16,0 1-36-16,0 1-6 0,2 1-2 16,-1 1-3-16,-1-2-4 0,2 4-4 15,0 2-3-15,3 3 1 0,-3 1 0 16,2 3-1-16,-2-1 1 0,2 4 1 16,-1 3 2-16,-1 0 2 0,-2-2-1 0,1 1-2 15,-1 0-2-15,0 0-2 0,-1 1-3 16,1-2-3-16,1 1-3 0,0-3-3 15,-2 0-3-15,3-2-1 0,1 0 0 16,-1-3-1-16,0 2-1 0,4-2-2 16,-3 0-4-16,2-1-8 0,-1 2-10 15,1-2-11-15,1 1-6 0,0-2-8 0,-1-1-12 16,1 1-16-16,1 0-83 0,2-1-97 16,-3 0-235-16</inkml:trace>
  <inkml:trace contextRef="#ctx0" brushRef="#br2" timeOffset="123660.4327">22257 8244 549 0,'0'-5'133'0,"-1"-1"5"16,1 0-78-16,0-2-18 0,1 1-7 0,1-2-4 15,1 1-4-15,-1 0-2 0,3 1-2 16,-1-2-1-16,3 2-3 0,0-1-2 15,-2-2-2-15,4 5-1 0,-2 1-3 16,1 2-1-16,-1 2-2 0,-1 1-1 16,0 3 0-16,3 4 0 0,-3-2-1 15,0 3 0-15,-1 1 0 0,1-2 0 16,0 2-2-16,-1 1-1 0,-1 0 0 16,-2 0 0-16,-1 1-2 0,-1-1 1 15,-2 4-1-15,-4 0 1 0,-3 0-1 0,1-2 0 16,-2 2 0-16,-2 1 0 0,1 0 0 15,-2-2-1-15,2-2 1 0,4 2-1 16,-2-3 1-16,3-1-1 0,3-3-1 16,0-1 1-16,3 0 0 0,1-1-1 15,3 0 0-15,2-2 1 0,2-1-1 16,-1-1 1-16,3 1 0 0,0-2 0 16,1-2 0-16,1 0 0 0,1-1 0 15,1 1 1-15,-1-3-2 0,3 0-1 16,1 1-10-16,0 1-10 0,1 0-16 0,0 2-10 15,-1 2-18-15,0 2-112 0,-1-1-123 16,0 2-277-16</inkml:trace>
  <inkml:trace contextRef="#ctx0" brushRef="#br2" timeOffset="124157.7337">22769 8154 594 0,'-1'-1'148'0,"-1"0"7"0,2 0-83 15,0-1-24-15,0 1-9 0,2 1-5 16,-1-2-8-16,3 1-9 0,2-1-5 16,1 0-4-16,0-2-3 0,3 3-1 0,0 0-1 15,0-1-1-15,0 1-4 0,-2 1-9 16,-1 1-11-16,0 2-9 0,-2-1-9 15,-1 3-17-15,-2 0-110 0,-2 3-117 16,0-1-268-16</inkml:trace>
  <inkml:trace contextRef="#ctx0" brushRef="#br2" timeOffset="124366.2415">22775 8265 566 0,'1'1'133'0,"-2"-1"3"16,1 0-80-16,1 0-28 0,0-3-7 16,4 2-3-16,1 0-4 0,3 1-3 15,0-1-3-15,-1-2-1 0,3 1-2 16,0-1-2-16,1 0-6 0,1-1-6 16,-1-1-11-16,0 1-15 0,-1-1-109 15,0-1-114-15,2 4-278 0</inkml:trace>
  <inkml:trace contextRef="#ctx0" brushRef="#br2" timeOffset="125169.2176">23277 8186 376 0,'-2'-4'95'0,"1"-2"4"16,-1-1-51-16,0-4-9 0,1 0-1 16,-1-3-2-16,2 0-4 0,-1-2-3 15,1 0-3-15,0-2-5 0,0-1-2 16,0 2-4-16,1 0-3 0,-1 1 1 16,0 2 1-16,2 3 3 0,-2 4 1 15,0 3 0-15,-2 7 1 0,1 3-1 0,-1 5 2 16,-1 7 0-16,-2 3 1 0,-1 6 2 15,1 3 2-15,-1-1 2 0,3 2-1 16,0-2-2-16,3-1-5 0,4-3-4 16,1-3-4-16,3-4-4 0,5 0-3 15,0-5-2-15,3-6 0 0,0-4-1 16,2-6 0-16,3-3 0 0,0-8 0 16,-2-3-1-16,1-2 0 0,0-2-1 15,-1-4-1-15,-2-2-2 0,-2-1-3 0,-1 1-1 16,-2-2-1-16,-4-2 0 0,1 2 1 15,-4 3 1-15,-1 4 2 0,-2 4 2 16,-2 4 2-16,-2 7 2 0,-1 6 0 16,-1 6 3-16,1 7 3 0,-1 4 3 15,0 3 1-15,2 6 2 0,2 3 1 16,-1 3 0-16,1-2-1 0,1 0-2 16,1 1-3-16,3-1-2 0,1-2-2 15,3-2-1-15,1-3-2 0,3-1-1 16,1-4-3-16,-1-4-6 0,1-3-11 0,-2-1-17 15,0-5-12-15,-1-2-17 0,-2-5 98 16,-3-3-216-16,-1-1-133 0,-2-4-338 16</inkml:trace>
  <inkml:trace contextRef="#ctx0" brushRef="#br2" timeOffset="125450.616">23228 7675 515 0,'-3'-2'140'15,"4"2"3"-15,-1-3 1 0,3 3-110 0,4 0-9 16,0 2-4-16,4-1-1 0,2 0-2 15,3 0-2-15,1 2-4 0,2-2-2 16,2 1-5-16,1 0-15 0,-1-1-13 16,1-2-17-16,-2-1-118 0,1 0-125 15,1 0-305-15</inkml:trace>
  <inkml:trace contextRef="#ctx0" brushRef="#br2" timeOffset="125731.9044">23590 7536 654 0,'-4'-3'146'0,"-1"1"3"0,4 1-116 15,1 2-8-15,2 1 1 0,2 2-3 16,1 1-4-16,1 1-3 0,2 3-1 16,4-1-1-16,-1 1-3 0,2-1-2 15,0 1-3-15,3-2-1 0,-1-1-1 16,1-2-2-16,-1 0-1 0,1-1 0 0,-2 0 0 15,0-1 0-15,-2-1-1 0,-3 3 1 16,-3 1-1-16,-4 0-1 0,-4 2-1 16,-6 2-3-16,-1 1-5 0,-5 3-5 15,-1 2-6-15,-3 1-6 0,0 2-5 16,1 2-6-16,1 3-9 0,2 0 72 16,-1-1-176-16,7 3-114 0,1-1-307 15</inkml:trace>
  <inkml:trace contextRef="#ctx0" brushRef="#br2" timeOffset="126605.0389">23770 8260 501 0,'1'-4'125'0,"0"0"6"0,-1 2-71 16,1-2-17-16,1 1-5 0,0-1-3 16,-1-1-6-16,3 0-3 0,-2 0-4 15,3-1-1-15,-1 1-3 0,0 1-3 0,-1 2-2 16,0 0-3-16,-1 0-2 0,1 2-2 15,-2 0-2-15,1 0-1 0,-1 0-1 16,1 0-1-16,-2 2 1 0,0-2-1 16,0 1 0-16,-2 0 0 0,1 0 1 15,-1 0 0-15,-1 1-1 0,1 0 0 16,-1-1 1-16,1 1 0 0,-2-2 0 16,2 1 0-16,-1-1 1 0,1 0 2 15,1 0 1-15,-2 0 1 0,2 1 1 16,0-2 2-16,1 0-1 0,-1 1 0 0,1 0-1 15,0 0-3-15,0 0-1 0,0 0-1 16,2-2-1-16,1 2-2 0,3-1 0 16,1 0 1-16,3-2 0 0,0 2 0 15,2-1 0-15,1 1 0 0,1-1 0 16,-1 1 0-16,-2 1 0 0,0-1-1 16,-1 2 1-16,-3-1-1 0,0 1 1 15,-2 2 1-15,-4-1 2 0,-1 3 2 16,-4 1 1-16,-2 3 1 0,-1 1 2 0,-3 2-1 15,-1 0-1-15,0 2-2 0,-2-1-2 16,4-1-1-16,1-1-1 0,3 0-1 16,3 0-1-16,1 0 1 0,2-2-1 15,1 1 0-15,3 1 0 0,1-1 0 16,2-1 0-16,-1 1 0 0,3 0 0 16,0-1-1-16,1-2 1 0,-3-1-1 15,1-1 1-15,0 1-1 0,-3-3 1 16,-3-1-1-16,0-1 1 0,-2-1 1 0,-1 1-1 15,0 1 1-15,-4-1 0 0,-1 1 1 16,-1 3-1-16,-1 4 0 16,-4-1-1-16,-1 1 0 0,-1 0 0 0,1 0 0 15,0 2 0-15,-2-1-4 0,1-3-12 16,2 1-16-16,0 0-17 0,2 0-30 16,0-5-106-16,6 2-132 0,2-1-293 15</inkml:trace>
  <inkml:trace contextRef="#ctx0" brushRef="#br2" timeOffset="132429.4963">24204 8156 666 0,'-3'-4'162'0,"-1"-1"6"0,5 3-97 16,1-1-20-16,1 1-9 0,1 0-6 16,2 0-7-16,1-1-6 0,3 1-6 15,1 0-4-15,0-2-4 0,4-1-3 16,1 1-2-16,0-1-3 0,-2 2-6 15,1-2-7-15,-1 1-12 0,-1 2-18 16,-3 1-10-16,-4-2-19 0,-2 4-113 16,-4 1-126-16,-3 1-287 0</inkml:trace>
  <inkml:trace contextRef="#ctx0" brushRef="#br2" timeOffset="132592.1762">24217 8219 657 0,'-4'6'155'16,"0"0"4"-16,3 1-103 0,1-1-21 15,3-1-7-15,0-2-7 0,3 0-7 16,3-1-5-16,1-3-4 0,2 0-2 16,5-4-3-16,0-1-12 0,3-2-13 15,-2 1-18-15,2-2-62 0,-3 2-58 16,-1 0-115-16,-1 2-237 0</inkml:trace>
  <inkml:trace contextRef="#ctx0" brushRef="#br2" timeOffset="132790.3169">24472 8038 524 0,'4'-6'131'0,"4"1"4"0,0 2-38 15,3 2-65-15,3 1-3 0,2 1 1 16,-2 1 2-16,2 3 0 0,3 1 0 0,-2 0 0 16,0 4-5-16,-1-1-6 0,-1 4-5 15,-3 0-5-15,-2 3-4 0,-5 0-3 16,-5 2-1-16,-8 1-1 0,-5 2-1 15,-7 3-9-15,-9 2-19 0,-5 2-13 16,-7 1-132-16,-2 1-135 0,0-2-336 16</inkml:trace>
  <inkml:trace contextRef="#ctx0" brushRef="#br2" timeOffset="134029.3109">19925 11561 615 0,'-27'6'144'15,"3"-1"8"-15,8 0-96 0,3-3-11 16,6 2-3-16,2-2-5 0,1 0-6 16,3-1-6-16,3 0-7 0,2-1-5 15,3 1-3-15,1-1-1 0,3 1 1 16,2-1 1-16,4 0-1 0,3 0-1 0,2 0-3 16,4 2-1-16,-1-1-2 0,5 1-2 15,-3 1-4-15,-3 0-8 0,-2 4-10 16,-3-1-16-16,-3 2-6 0,-3 1-13 15,-4 1-12-15,-3 2-107 0,-4 0-113 16,1 2-261-16</inkml:trace>
  <inkml:trace contextRef="#ctx0" brushRef="#br2" timeOffset="134232.2026">19904 11845 697 0,'-12'4'161'0,"0"-4"7"0,6 1-120 15,3 0-10-15,0-1-5 0,3 0-4 16,1 1-7-16,4-1-8 0,3 3-7 16,2-2-4-16,4-1-2 0,2-1 2 15,6 1-2-15,3-4-3 0,2 3-9 16,-2-9-15-16,4-1-12 0,-3 0-14 0,1-2-95 16,-5-6-28-16,-1-2-108 0,1 2-207 15</inkml:trace>
  <inkml:trace contextRef="#ctx0" brushRef="#br2" timeOffset="134507.2097">20197 11395 585 0,'-5'-3'136'16,"3"0"2"-16,1 3-79 0,2 0-29 16,2 3-3-16,3 0 0 0,0 4-1 15,4 2-4-15,2 4 0 0,4 0-1 16,2 5-4-16,1 0-4 0,3 0-2 15,2 0-1-15,3 0-1 0,0-1-3 16,-1-1-2-16,0-2-3 0,-1 1 1 16,-4 2-1-16,-2 2 0 0,-6 0-1 15,-7 3-1-15,-3 4-2 0,-8 5-2 16,-5 4-3-16,-5 1-5 0,-3 2-4 16,-3 3-7-16,0 3-5 0,-1-1-5 0,1-4-16 15,3-1-108-15,-2-2-115 0,4-1-279 16</inkml:trace>
  <inkml:trace contextRef="#ctx0" brushRef="#br2" timeOffset="135748.405">20859 11752 299 0,'-1'6'75'0,"1"1"4"16,-1 0-41-16,1-3-10 0,-1 0-4 15,-1 0 1-15,1 2-2 0,0-4 1 16,-2 2-1-16,2 0 1 0,-1-1 0 16,1-3-1-16,-2 3 0 0,1-6-2 15,-1 3-1-15,1-3-1 0,-1-1 0 16,1-1-1-16,-3 1-1 0,2-5-1 16,1 0 0-16,2-2-2 0,-2 0-1 0,0-4-2 15,1 1-1-15,0-4-2 0,2 1-1 16,-1 1-1-16,0 0 0 15,3 1 0-15,-1 1-1 0,-2-1 1 0,2 4 1 16,1 4 3-16,-2 1 2 0,0 1 3 16,-1 4 1-16,0 1 0 0,0 6 0 15,-1 2 0-15,-3 2-1 0,2 6-1 16,-3 4-2-16,1 8 0 0,2 4 2 16,-2 7 0-16,3 1 2 0,1 5-1 15,3-3 0-15,1 1-2 0,3-6-1 0,4-8-2 16,2-3-2-16,1-4-2 0,1-5-2 15,3-7-1-15,0-4 0 0,2-5-1 16,-2 1 0-16,3-10-1 0,1-4 1 16,-4-6 0-16,3-4-1 0,-1-3 1 15,-3 1-1-15,-3-6 0 0,-1-3 0 16,-3-1 0-16,1 2 0 0,-4 0-1 16,-3-1 0-16,-1 1 1 0,-2 8-1 15,1 3 0-15,-2 6 0 0,1 7 0 0,-4 3 0 16,3 6 0-16,-2 5 0 0,0 3 1 15,-1 5 2-15,1 6 1 0,-1 5 1 16,0 1 2-16,0 1 1 0,2 3 0 16,1-2-1-16,1-2-1 0,2-1-1 15,0-4-2-15,3-1-1 0,0-2-3 16,2-6-4-16,-1 2-8 0,2-3-12 16,-2-4-19-16,4-2-12 0,-1-2-22 15,-2-3-78-15,1-2-30 0,2-2-105 0,0-3-194 16</inkml:trace>
  <inkml:trace contextRef="#ctx0" brushRef="#br2" timeOffset="136278.1825">21380 11956 536 0,'-3'-4'128'16,"2"-1"4"-16,-1-1-87 0,2-1-7 16,-2 0-3-16,4 1-3 0,0 0-4 0,1-2-3 15,0 1-1-15,2 0-1 0,1 1-1 16,2 0-1-16,-1 1-2 0,2 0 0 15,2 2-2-15,0 2-1 0,1 0-1 16,1 2-3-16,0 2-1 0,-1 0-3 16,0 1-1-16,-1 3-1 0,-1 2-1 15,-3 2-1-15,-1 1 0 0,-1 3 0 16,-2-1-1-16,-2 4-1 0,-4-2 0 16,0 1 0-16,-3-1 0 0,-2 1-1 15,0-3 0-15,-3 2 0 0,0-2 0 0,1-2-1 16,-1-1 1-16,2-2-1 0,2-1 0 15,1 0 0-15,2-5 0 0,2 1 0 16,1-2-1-16,2 1 1 0,1-2-1 16,2 0 1-16,1-2 0 0,2 0 0 15,2 0-1-15,3-2 1 0,1 1 1 16,5-2-1-16,-1 2 0 0,1-1 0 16,0 1 0-16,1-1 0 0,-3 2 1 15,-3 0-1-15,-1 0-5 0,-2 1-8 0,-2 0-12 16,-1 1-14-16,-2 1-10 0,0 3-19 15,-3-2-110-15,-3-1-122 0,1 2-273 16</inkml:trace>
  <inkml:trace contextRef="#ctx0" brushRef="#br2" timeOffset="136821.1859">20870 11318 522 0,'-7'0'130'0,"-2"0"6"16,1 0-75-16,-1 0-9 15,1 0-5-15,1-1-2 0,1 0-4 0,1 2-2 16,2-2-3-16,0 0-3 0,2 2-5 15,0 0-6-15,1-1-4 0,1 1-4 16,2 1-1-16,0 0-3 0,3 0 0 16,2 0 1-16,3 0 2 0,0-1 0 15,2 1-1-15,3-2-1 0,1-2-2 16,3 2-2-16,1-1 0 0,-2 1-3 16,3-1 0-16,2 0-2 0,-4 1-1 15,0 0 0-15,-2-2 0 0,-3 2-1 0,0 0 0 16,-4 2-2-16,-5-1-5 0,-4 0-4 15,2 2-8-15,-1 0-10 0,-2 2-11 16,-1-1-12-16,-1 2-8 0,1 2-13 16,3 0 40-16,-5 0-142 0,-1 0-111 15,3-1-279-15</inkml:trace>
  <inkml:trace contextRef="#ctx0" brushRef="#br2" timeOffset="137210.1798">21757 11675 447 0,'3'1'129'15,"-3"-1"7"-15,0-1 1 0,1 1-78 16,-1 0-4-16,0 0 1 0,0 0-4 16,1 0-2-16,0 0-5 0,2 0-7 15,0 0-6-15,1 0-9 0,3-1-6 16,-1 1-4-16,3-3-4 0,-2 1-3 15,3 2-2-15,-1-3-2 0,-1 1-1 0,2 0-4 16,0 1-5-16,0 0-10 0,1 2-12 16,-3-1-15-16,1 0-10 0,-3 3-17 15,0-1-95-15,-3 1-12 0,-2 0-95 16,0 2-185-16</inkml:trace>
  <inkml:trace contextRef="#ctx0" brushRef="#br2" timeOffset="137386.5345">21788 11791 567 0,'2'1'131'0,"1"-1"3"15,0 2-89-15,1-1-16 0,2 0-4 16,0 0-2-16,2 0-2 0,-1 1-5 16,0-2-4-16,3 0-3 0,0 0-2 15,-2 0-5-15,2 0-9 0,-1-2-12 16,-2 4 31-16,-1-1-159 0,0 0-122 0,-1 2-321 15</inkml:trace>
  <inkml:trace contextRef="#ctx0" brushRef="#br2" timeOffset="138720.2565">21131 11203 523 0,'-5'-1'132'0,"-1"0"6"0,-1-1-70 16,2 1-15-16,1 1-9 0,1 0-7 16,0 0-7-16,2 1-5 0,1 2-5 15,1-1-4-15,2 3-5 0,1 1-2 16,4 4-3-16,-1 0 1 0,2 1-2 16,3 2 0-16,-1 0-1 0,0 0-1 15,2-2-1-15,0 0-1 0,-1 2 0 16,-1-4 1-16,0 0-2 0,-1 2 1 0,-2-4 0 15,0 2 0-15,-3-3-1 16,-3-1 0-16,-2 1-2 0,-1 0-2 0,-3 0-5 16,1 4-5-16,-6-1-9 0,2 4-5 15,-3 1-8-15,2 3-12 0,-1-1 7 16,1 2-114-16,2-1-107 0,4 0-260 16</inkml:trace>
  <inkml:trace contextRef="#ctx0" brushRef="#br2" timeOffset="139558.3693">22351 11715 422 0,'-2'-4'108'0,"-1"1"5"0,1-3-43 15,-2-3-31-15,3 1-6 0,-2-3-3 16,2-1-3-16,1-1-4 0,1 1-3 16,1 0-3-16,0-2-3 0,1 2-1 15,0 0 0-15,0 1-1 0,-2 2 1 0,1 2 0 16,0 0 3-16,-1 5-1 0,-1 2 0 15,-3 2 0-15,3 7-1 16,-1 3-1-16,-4 4 0 0,2 6 0 0,-2 2-2 16,1 6 0-16,2 2 1 0,-1 1 0 15,4 0 1-15,2 1 0 0,2-2-1 16,3 0-1-16,3-7-2 0,3-3 0 16,2-6-1-16,1-3-3 0,4-7-1 15,-1-5-2-15,3-5 1 0,-1-5 0 16,1-3-1-16,-1-4 0 0,-1-4-1 15,-2-2 0-15,-3-1 1 0,-1-3-1 0,-3-2 0 16,-3-3-1-16,-2 0 1 0,-1 0 0 16,-2-1-1-16,-2 3 0 0,0 5 1 15,-2 5-1-15,0 5 0 0,0 4-1 16,-2 7 1-16,1 5 0 0,0 6 0 16,-2 3 0-16,2 6 0 0,-1 2 1 15,-1 7 0-15,1 1 1 0,1 2 0 16,1 2 1-16,0 0-1 0,2-2 0 15,2-1-1-15,2-3-3 0,1-3-10 16,2-3-14-16,1-3-16 0,1-3-14 0,0-5 63 16,-3-4-187-16,3-4-133 0,2-4-320 15</inkml:trace>
  <inkml:trace contextRef="#ctx0" brushRef="#br2" timeOffset="140003.9538">22359 11209 635 0,'-4'-2'163'0,"-2"-1"7"0,3 2-93 16,2 2-21-16,2-1-8 0,2 3-8 0,2-1-12 16,1 2-10-16,4 0-7 0,-1-1-2 15,5 0-2-15,-1 0-3 0,6-1-5 16,0-2-9-16,2-2-13 0,0 1-15 16,5-1-9-16,-3-2-13 0,1-1 96 15,0 0-214-15,-5-2-127 0,0 0-334 16</inkml:trace>
  <inkml:trace contextRef="#ctx0" brushRef="#br2" timeOffset="140222.9421">22681 11090 587 0,'0'3'133'0,"-2"-1"4"16,1 1-92-16,2 2-16 0,1 0-5 16,-2-1-4-16,1 5-1 0,3 0-2 15,-1-2-4-15,2 0-2 0,1 1-4 16,2-1-1-16,-1 0-2 0,2 0 0 15,-1-1-1-15,2-1-1 0,-3-1 1 16,1 1 0-16,-3-1 1 0,-2 0 0 0,0-2 0 16,-3 2 0-16,-2-1 0 0,1 4-1 15,-2 0-3-15,-1 3-5 0,-1 1-9 16,0 3-9-16,-2 1-17 0,-2 6-117 16,1-1-121-16,3-2-294 0</inkml:trace>
  <inkml:trace contextRef="#ctx0" brushRef="#br2" timeOffset="140837.2648">22916 11906 580 0,'-1'-1'140'0,"-1"0"6"0,1-2-87 0,0 2-14 16,1 0-8-16,0 1-6 0,1-1-4 15,0 1-4-15,2-2-5 0,1 4-3 16,-1-2-1-16,2 0-2 0,1 1-3 16,2 3-1-16,-1-2 0 0,0 2-2 15,-1-1 1-15,1 2 1 0,-3 1 0 16,0 2 2-16,-3-1 1 0,1 2-1 15,-2-1-1-15,0 3 0 0,-2 0-2 16,0 2-2-16,1-4-2 0,-1 4-1 0,2-5 0 16,2 2-2-16,0 0 1 15,2-3-1-15,2 2 0 0,0-3 0 0,1 0 0 16,3 1 0-16,-1-2 0 0,1 0 0 16,-1-2 0-16,2-1-1 0,-1 2 1 15,-1-2 0-15,-2 1-1 0,-2-1 1 16,-3-1 0-16,-2 3 0 0,-2 0 0 15,-4-1 1-15,-4 5-1 0,0-2 1 16,-2 2-1-16,-3 1-2 0,1-1-4 16,0 1-7-16,1 0-9 0,2-2-17 0,0-1-10 15,2 1-23-15,0-2-108 0,3 0-122 16,3 1-282-16</inkml:trace>
  <inkml:trace contextRef="#ctx0" brushRef="#br2" timeOffset="141718.4672">19828 15764 515 0,'6'-11'110'0,"4"-4"2"0,3-5-89 16,7-3-12-16,6-3-1 0,7-8 1 15,2-7 2-15,4-3 1 0,5-6 3 16,4-6 2-16,4-7 1 0,-1-3 1 15,5-2-1-15,7-7-3 0,1-6-2 16,5-3-4-16,6-5-4 0,1-5-2 0,1-9-1 16,4-2-2-16,5-1-1 0,2 1 0 15,-2-5-1-15,-3 3 1 0,-1 2-1 16,0 7 1-16,-2 4-1 0,-8 3 0 16,-5 3 0-16,-3 7 0 0,-4 6 1 15,-2 4-1-15,-6 4 0 0,-6 3 0 16,-6 4 0-16,1 7 0 0,-2 7 0 15,-2 3 0-15,-4 3 1 0,-3 4-1 0,-2 3 0 16,-3 5 0-16,-5 2 0 16,-6 3 0-16,-4 3-2 0,-5 6-2 0,-4 2-7 15,-2 5-10-15,-2 1-12 0,-4 4 16 16,-3 0-123-16,-3 2-107 0,-2 0-260 16</inkml:trace>
  <inkml:trace contextRef="#ctx0" brushRef="#br2" timeOffset="143186.0459">23373 11732 508 0,'-3'0'125'0,"0"-1"7"0,-2-1-75 0,1-1-9 15,2 1 0-15,-1 1-2 0,1-2-1 16,-1 2-1-16,2 0-2 0,1-1-2 15,-1 1-3-15,1 1-6 0,0-1-5 16,1 1-5-16,1-1-3 0,2 1-4 16,1-2-2-16,4 1-1 0,0-2-1 0,5 0-1 15,2-2-1-15,1 0-1 0,3-1-2 16,0 0-2-16,1 0 0 16,0 1-1-16,1 1-1 0,-2 1 0 0,-2 0-1 15,-1 1 0-15,-1 1 0 0,-2-1-3 16,-5 1-2-16,0 0-5 0,-2 1-6 15,-2 0-9-15,-1 0-9 0,-4 0-14 16,-1 1-8-16,1 0-15 0,-5 1-84 16,-3-1-23-16,1 1-99 0,-4 2-198 0</inkml:trace>
  <inkml:trace contextRef="#ctx0" brushRef="#br2" timeOffset="144615.8369">24001 11655 425 0,'-2'-4'116'0,"-1"-2"4"16,1-1-18-16,-1 0-66 0,3-3-11 15,2-1-3-15,0-1-5 0,3-2-3 16,0-3-2-16,1 0-3 0,1-3 1 16,2 2 1-16,-2-1 1 0,1 2 2 15,-2 4 3-15,-1 3 3 0,-3 3 3 16,0 5 1-16,-3 5 2 0,0 5-1 16,-4 5 0-16,0 4-1 0,-2 5 0 0,0 6 0 15,-1 1-2-15,2 3-1 0,1 0-1 16,3 0-1-16,3-1-3 0,4-4-5 15,3-4-2-15,5-1-2 0,1-5-3 16,4-2-1-16,1-5-1 0,2-3 0 16,0-5 0-16,1-4-1 0,-1-5 0 15,1-6 0-15,0-3 1 0,-3-3-1 16,1-6 0-16,0 1 0 0,-3-3 0 0,-1-1 0 16,-3 1-1-16,-2 0 0 0,-1 1-1 15,-4 3 1-15,-2 3-1 0,-2 4 1 16,-1 4-1-16,1 5 1 0,-2 4-1 15,0 7 0-15,0 3 0 0,0 5 0 16,-2 6 1-16,2 0-1 0,-1 5 2 16,0 1 0-16,1 0 0 0,0 1 0 15,1-3 0-15,3 0-1 0,2-3 0 0,1 0-3 16,3-5-8-16,1-3-13 16,1-2-19-16,2-3-12 0,-1-3-22 0,1-5-111 15,-1-1-129-15,-2-2-286 0</inkml:trace>
  <inkml:trace contextRef="#ctx0" brushRef="#br2" timeOffset="145695.6953">23962 12537 524 0,'-1'-8'119'16,"-3"1"2"-16,-1 7-81 0,-1 4-15 15,0 5-10-15,-3 3-2 0,0 4-1 16,-4 6 2-16,0 4 0 0,-6 4 1 16,0 5 0-16,-3 4 0 0,0 1-2 15,-2 7-2-15,1 5-3 0,-3 5-1 16,0 3-3-16,-4 2-1 0,-5 3-2 0,-6 7 0 16,-2 1 0-16,-2 1 0 0,-2 1-1 15,-4 2 1-15,0 2 0 0,2-1 3 16,3-1 3-16,0 2 0 0,-2-5 2 15,0 0 1-15,3-3 0 0,2-3 1 16,1 1-2-16,2-4-3 0,2-4 0 16,5-2-2-16,1 0-1 0,4 0-1 15,2-4-1-15,0-5 0 0,3-1-1 0,1-4 0 16,2-4 0-16,3-3 0 0,3-4 0 16,3-5-1-16,1-3-3 0,4-5-2 15,-2-5-4-15,5-4-3 0,-1-2-4 16,1-2-2-16,0-3-4 0,-1-2 0 15,0 3-3-15,1-2-3 0,-2 1-2 16,-1-4-1-16,1-1-1 0,1 1 1 16,-1-2 0-16,2 0-3 0,-1 1-51 15,0-3-25-15,1 1-69 0,-2-2-160 16</inkml:trace>
  <inkml:trace contextRef="#ctx0" brushRef="#br2" timeOffset="145928.653">22580 14764 395 0,'5'-15'116'0,"-2"2"7"15,-1-1-15-15,0 6-52 0,1 2-13 16,1 3-7-16,-2 4-3 0,-1 4-2 16,1 6-4-16,-2 4 0 0,-2 8 1 15,0 1 2-15,-2 4 1 0,-3 1 0 16,-1-1-4-16,2-1-2 0,0-2-3 0,3-8-3 16,-1 0-4-16,5-5-4 0,3-4-4 15,3-5-1-15,3-6-2 0,3-6-1 16,6-4-1-16,3-7 0 0,5-6-1 15,6-7-3-15,2-2-9 0,3-2-17 16,2 3-14-16,0-3-24 0,2 0-115 16,-2 3-131-16,-1 3-304 0</inkml:trace>
  <inkml:trace contextRef="#ctx0" brushRef="#br2" timeOffset="146525.0583">24667 11786 462 0,'4'-7'111'0,"-3"-3"6"16,2 1-73-16,-1 0-7 0,2 0 0 15,0-1 0-15,-2 3 0 0,1-2 1 16,-2 4 0-16,0 3 0 0,-1 1-2 16,0 2 0-16,0 3-2 0,0 4-4 15,-2 1-5-15,3 4-5 0,-1 3-5 16,0 3-2-16,-1 0-4 0,1 2-3 16,-3 0-1-16,4 1-2 0,-2 0 0 15,0-1-3-15,1-3-10 0,0 1-16 16,1-4-15-16,2-1-22 0,-2-4-114 0,1-5-130 15,2-5-299-15</inkml:trace>
  <inkml:trace contextRef="#ctx0" brushRef="#br2" timeOffset="147479.7364">24108 11234 533 0,'-6'-8'134'0,"-1"2"8"16,1 1-75-16,-1 2-10 0,2-2-4 15,0 2-5-15,3 1-5 0,1 1-6 16,-1 1-8-16,4-2-7 0,1 4-5 16,3-2-4-16,4 2-3 0,1-1-4 15,1 2 0-15,3-1-1 0,1 1-1 16,2-2-1-16,2 0-1 0,0-1-1 16,0-1-4-16,1-2-6 0,1-1-10 15,0 0-11-15,-1 0-9 0,-1-2-7 16,-3 1-7-16,1-1-6 0,-3 0-1 0,-3 1 5 15,-1-1 8-15,0-1 3 0,-2-1 6 16,-3 2 6-16,-2-1 11 0,-2-2 9 16,1 2 11-16,-5-2 12 0,2 2 12 15,-1 1 8-15,0 0 7 0,1 2 3 16,-1 0-2-16,1 2-3 0,0 1-7 16,1-1-6-16,0 4-4 0,0 0-2 15,2 1-1-15,-1 0-2 0,2 1 1 0,1 1-1 16,1 2-1-16,1-1-2 15,3 0-2-15,1 1-1 0,1-1-2 0,4 1 1 16,1 0-1-16,-1-2 1 0,1 1-1 16,-2 2-1-16,-4-1 1 0,-3 3-1 15,-10 0 0-15,-4 6-6 0,-6 1-10 16,-6 2-13-16,-4 5 53 0,-4 0-190 16,0 1-138-16,-1 4-357 0</inkml:trace>
  <inkml:trace contextRef="#ctx0" brushRef="#br2" timeOffset="187507.3615">18511 17745 466 0,'-15'-4'115'0,"2"-3"3"16,3 1-44-16,3-1-42 0,3 3-10 15,3 1-3-15,2-1-3 0,5-1-2 16,4 0-2-16,3-1-2 0,6 0-3 15,3 0-2-15,4-3 0 0,2-1 1 0,1-1-2 16,2-1 1-16,1-3-2 0,-2 1 0 16,3 0 0-16,0 1-1 0,0 3 0 15,4 3-1-15,0 3 1 16,1 4 0-16,1 2 2 0,-1 5 1 0,1 0 0 16,-1-1 1-16,0 1 0 0,0-1 0 15,0 1-1-15,0-1-1 0,0-4-1 16,1 1-1-16,2-1 1 0,3 1-2 15,0-3 1-15,0-4 0 0,0-2 0 16,0-2-1-16,-2-1 0 0,-2-1 0 16,-3-1 0-16,-4 5-1 0,-2 2 0 0,-1 4 0 15,-1 5 1-15,-2 3 1 0,-2 5 2 16,1 0 2-16,0 1 1 0,4-1 1 16,2-1 1-16,2-1 0 0,2-2-2 15,2-5 0-15,0-6-1 0,4-5-1 16,-2-5-1-16,3-7 0 0,2-4-2 15,4-3 1-15,0-1-2 0,1 1 0 16,-1 1 0-16,-1 3-1 0,-5 4-1 16,-4 2 0-16,-7 5 0 0,-3 5 0 0,-4 2 0 15,-3 5 0-15,-4 5-1 0,2 2 1 16,-2 4 0-16,1 1 0 0,0 3 0 16,1 0 1-16,1 0 0 0,3-1 1 15,3-2 1-15,5-2-1 0,4-3 1 16,2-11 0-16,2-3 1 0,4-9-1 15,3-2 0-15,2-2-1 0,-2-5 1 16,1 2-1-16,2 4 0 0,3 4-1 16,-1 3 0-16,-2 5 0 0,-1 1 0 0,-2 4-1 15,0-1 1-15,0-1 0 0,-3 2-1 16,1 1 1-16,3-1 0 0,0 1 1 16,4 0 0-16,5 1-4 0,-2 0-22 15,-1 2-98-15,-3-1-35 0,-2 4-113 16,-10 4-251-16</inkml:trace>
  <inkml:trace contextRef="#ctx0" brushRef="#br2" timeOffset="222375.2749">3109 17391 553 0,'-31'-20'123'15,"6"0"3"-15,1 2-93 0,10 5-11 16,3 4-6-16,2 2-2 0,3 3-3 0,3 0-2 16,3 0-4-16,2 1-1 0,4-2-2 15,5-1-1-15,6 1-1 0,9-3 0 16,10 1 1-16,12 0-1 0,11 2 1 16,7-1-1-16,3-2 1 0,10 0-1 15,8-3 1-15,9 2 0 0,2-4 0 16,2-2 0-16,12-2 1 0,11 2-1 15,0-2 1-15,1 0 0 0,-1-2 0 16,6 1 0-16,-2 2 0 0,-7 0-1 0,-1 1 1 16,2 2 1-16,-2-1 2 15,-10 2 1-15,-8 4 2 0,-2-2 1 0,-2 0 0 16,-7 0-1-16,-6 3 0 0,-8 1-1 16,-5 2-6-16,-9 3-11 0,-8 5-21 15,-14 3-113-15,-10 1-118 0,-20 8-296 16</inkml:trace>
  <inkml:trace contextRef="#ctx0" brushRef="#br2" timeOffset="260605.3938">21334 4825 340 0,'-2'1'87'0,"-2"-2"2"15,2 0-48-15,-1 1-12 0,1 0-6 16,0-1-4-16,-1 1-6 0,1-2-6 16,0 4-2-16,0-2-3 0,0 1 0 15,-1 0-1-15,-1 0 0 0,1 3-1 16,-1-2 1-16,0 0 1 0,-1 0 1 15,1-1 1-15,0 2 0 0,0-2 1 16,2-1 0-16,-1 2 0 0,1 1 0 16,-1-1-1-16,1-1-1 0,1 2 0 15,0-2-1-15,-1 0 0 0,2 1-1 0,0-2-1 16,0 0 1-16,2 0-1 0,-2-2 1 16,1 2 1-16,2-2-1 0,2-1 1 15,1 0 1-15,2-3-1 0,2 0 1 16,-1-2-1-16,2-3 0 0,2 0 0 15,-1-1-1-15,-1 1 0 0,1-3-1 16,2 1 0-16,-1-3 1 0,2 1-1 16,0 1 0-16,0 0 0 0,1-1 0 15,3 2-1-15,-1-1-1 0,2 3 0 16,-2 2-1-16,-1 0 1 0,0-1-1 16,-1 2 1-16,-1 0 0 0,-1 2 2 0,-6 0-1 15,1 1 1-15,-2 2 0 16,-2 0 0-16,-1 2 0 0,-2 0 0 0,-2-1 0 15,1 4 0-15,-1-2 0 0,0 0 0 16,-1 0 1-16,1 1-1 0,-1 0 0 16,-2-1 1-16,2 1-1 0,0 2 0 15,-2-1 0-15,1 2 1 0,-2-2-1 16,1 2 0-16,0 1 0 0,-3-3 0 16,2 3 0-16,-4-2 0 0,2 2 0 0,-2-2 0 15,1 2 0-15,0-1 0 0,-1 1 0 16,0-2 1-16,0 4-1 0,-1-4 0 15,-1 2 0-15,-1 0 0 0,-1 0 0 16,-1 0 0-16,1 2 0 0,0 1 0 16,-2 0 0-16,2 2 0 0,0 0 0 15,1 1 0-15,0 0 0 0,1 0 0 16,-1 0 0-16,1 1 0 0,0-1 1 16,1 0 0-16,-1 0 0 0,2-2 0 0,2-3 0 15,1 0 1-15,2-4 0 0,0 2-1 16,2-4 0-16,1 0-1 0,1 1 1 15,2-2 0-15,0 0 0 0,3-4 0 16,4-1 0-16,1-3 0 0,0-1 0 16,2-2 0-16,0 0 0 0,1 1-1 15,0-1 0-15,-2 1 0 0,2 0 0 16,1 0-1-16,-2 2 0 0,-1-1-2 16,-1 0-4-16,-1 3-98 0,-2 0-89 0,-1-1-232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2T14:54:4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8698 14206 14 0,'13'3'25'0,"2"-6"-4"16,7 3-2-16,6 0-3 15,3-4-2-15,7 4-2 16,-5 0-3 0,1 0-2-16,-5 0 0 15,-2 4-1-15,-11-4-1 16,0 0 1-16,-16 0 0 15,11 3 0-15,-11-3-1 16,0 0 0-16,0 0-2 16,0 0-2-16,0 0-9 15,0 0-30-15,0 0-1 0,0 0 0 16,-14-7-1-16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3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8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3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2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1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06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24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23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65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86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21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71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77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62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01-Dec-21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89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089720" y="4273560"/>
              <a:ext cx="2951640" cy="124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240" y="4271040"/>
                <a:ext cx="296064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την απόκριση φάσης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3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50" b="7936"/>
          <a:stretch/>
        </p:blipFill>
        <p:spPr>
          <a:xfrm>
            <a:off x="53340" y="1424941"/>
            <a:ext cx="3616071" cy="2994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7800" y="1408467"/>
                <a:ext cx="5933852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διάνυσμα μιγαδικού αριθμού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διάνυσμα από Ο ως το μηδενικό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  <a:r>
                  <a:rPr lang="el-GR" dirty="0">
                    <a:solidFill>
                      <a:srgbClr val="000000"/>
                    </a:solidFill>
                  </a:rPr>
                  <a:t> διάνυσμα από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μηδενικό ως το </a:t>
                </a:r>
                <a:r>
                  <a:rPr lang="el-GR" dirty="0" err="1" smtClean="0">
                    <a:solidFill>
                      <a:srgbClr val="000000"/>
                    </a:solidFill>
                  </a:rPr>
                  <a:t>μοναδ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. κύκλο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00" y="1408467"/>
                <a:ext cx="5933852" cy="1244893"/>
              </a:xfrm>
              <a:prstGeom prst="rect">
                <a:avLst/>
              </a:prstGeom>
              <a:blipFill rotWithShape="0">
                <a:blip r:embed="rId5"/>
                <a:stretch>
                  <a:fillRect l="-719" t="-1471" r="-822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3438" y="2849185"/>
                <a:ext cx="2659379" cy="1021556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πλάτους εξαρτάται ΜΟΝΟ από το μήκος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38" y="2849185"/>
                <a:ext cx="2659379" cy="1021556"/>
              </a:xfrm>
              <a:prstGeom prst="roundRect">
                <a:avLst/>
              </a:prstGeom>
              <a:blipFill rotWithShape="0">
                <a:blip r:embed="rId6"/>
                <a:stretch>
                  <a:fillRect b="-2924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7113" y="5484129"/>
                <a:ext cx="2659379" cy="1021556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φάσης εξαρτάται ΜΟΝΟ από τη διαφορά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13" y="5484129"/>
                <a:ext cx="2659379" cy="1021556"/>
              </a:xfrm>
              <a:prstGeom prst="roundRect">
                <a:avLst/>
              </a:prstGeom>
              <a:blipFill rotWithShape="0">
                <a:blip r:embed="rId7"/>
                <a:stretch>
                  <a:fillRect b="-2941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131280" y="5112720"/>
              <a:ext cx="113040" cy="2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8040" y="5102280"/>
                <a:ext cx="12924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1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50" b="7936"/>
          <a:stretch/>
        </p:blipFill>
        <p:spPr>
          <a:xfrm>
            <a:off x="87282" y="1257300"/>
            <a:ext cx="6241090" cy="51685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054" y="373715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l-GR" dirty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54" y="373715"/>
                <a:ext cx="8959042" cy="6132713"/>
              </a:xfrm>
              <a:blipFill rotWithShape="0">
                <a:blip r:embed="rId4"/>
                <a:stretch>
                  <a:fillRect l="-1974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" y="769620"/>
            <a:ext cx="9028767" cy="55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098" t="1504" r="1256" b="7484"/>
          <a:stretch/>
        </p:blipFill>
        <p:spPr>
          <a:xfrm>
            <a:off x="87282" y="1401956"/>
            <a:ext cx="3640974" cy="3133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  <a:endParaRPr lang="en-US" sz="1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την απόκριση φάσης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4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4239" y="1401957"/>
                <a:ext cx="5602085" cy="1401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διάνυσμα μιγαδικού αριθμού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διάνυσμα από Ο ως τη θέση του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l-GR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  <a:r>
                  <a:rPr lang="el-GR" dirty="0">
                    <a:solidFill>
                      <a:srgbClr val="000000"/>
                    </a:solidFill>
                  </a:rPr>
                  <a:t> διάνυσμα από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ως το </a:t>
                </a:r>
                <a:r>
                  <a:rPr lang="el-GR" dirty="0" err="1" smtClean="0">
                    <a:solidFill>
                      <a:srgbClr val="000000"/>
                    </a:solidFill>
                  </a:rPr>
                  <a:t>μοναδ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. κύκλο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39" y="1401957"/>
                <a:ext cx="5602085" cy="1401474"/>
              </a:xfrm>
              <a:prstGeom prst="rect">
                <a:avLst/>
              </a:prstGeom>
              <a:blipFill rotWithShape="0">
                <a:blip r:embed="rId5"/>
                <a:stretch>
                  <a:fillRect l="-762" t="-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0414" y="2946721"/>
                <a:ext cx="3013970" cy="1021556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πλάτους εξαρτάται ΜΟΝΟ από το (αντίστροφο) μήκος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414" y="2946721"/>
                <a:ext cx="3013970" cy="1021556"/>
              </a:xfrm>
              <a:prstGeom prst="roundRect">
                <a:avLst/>
              </a:prstGeom>
              <a:blipFill rotWithShape="0">
                <a:blip r:embed="rId6"/>
                <a:stretch>
                  <a:fillRect b="-2924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32313" y="5754779"/>
                <a:ext cx="3578215" cy="715089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φάσης εξαρτάται ΜΟΝΟ από τη διαφορά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3" y="5754779"/>
                <a:ext cx="3578215" cy="715089"/>
              </a:xfrm>
              <a:prstGeom prst="roundRect">
                <a:avLst/>
              </a:prstGeom>
              <a:blipFill rotWithShape="0">
                <a:blip r:embed="rId7"/>
                <a:stretch>
                  <a:fillRect l="-339" b="-6667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3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" y="889072"/>
            <a:ext cx="9052284" cy="54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2"/>
          <a:stretch/>
        </p:blipFill>
        <p:spPr>
          <a:xfrm rot="5400000">
            <a:off x="2924261" y="435411"/>
            <a:ext cx="6198696" cy="60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84269" y="369341"/>
            <a:ext cx="6070831" cy="6181721"/>
            <a:chOff x="3557589" y="369341"/>
            <a:chExt cx="5497511" cy="6181721"/>
          </a:xfrm>
        </p:grpSpPr>
        <p:grpSp>
          <p:nvGrpSpPr>
            <p:cNvPr id="14" name="Group 13"/>
            <p:cNvGrpSpPr/>
            <p:nvPr/>
          </p:nvGrpSpPr>
          <p:grpSpPr>
            <a:xfrm>
              <a:off x="4895850" y="369343"/>
              <a:ext cx="4159250" cy="6181719"/>
              <a:chOff x="4895850" y="369343"/>
              <a:chExt cx="4159250" cy="61817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b="25170"/>
              <a:stretch/>
            </p:blipFill>
            <p:spPr>
              <a:xfrm rot="5400000">
                <a:off x="3946528" y="1442490"/>
                <a:ext cx="6181719" cy="403542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895850" y="2447925"/>
                <a:ext cx="211107" cy="182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57589" y="369341"/>
              <a:ext cx="1485898" cy="6181719"/>
              <a:chOff x="3576639" y="369341"/>
              <a:chExt cx="1485898" cy="618171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t="73241"/>
              <a:stretch/>
            </p:blipFill>
            <p:spPr>
              <a:xfrm rot="5400000">
                <a:off x="1207297" y="2738683"/>
                <a:ext cx="6181719" cy="144303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943475" y="933450"/>
                <a:ext cx="85725" cy="8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76812" y="5026920"/>
                <a:ext cx="85725" cy="8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643" y="720875"/>
            <a:ext cx="2303631" cy="1930277"/>
            <a:chOff x="69643" y="720875"/>
            <a:chExt cx="2303631" cy="19302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3" y="720875"/>
              <a:ext cx="2303631" cy="193027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238250" y="1231900"/>
              <a:ext cx="444500" cy="4762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28214" y="720098"/>
            <a:ext cx="2315116" cy="1939901"/>
            <a:chOff x="2406539" y="720098"/>
            <a:chExt cx="2315116" cy="19399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39" y="720098"/>
              <a:ext cx="2315116" cy="1939901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3557507" y="1218614"/>
              <a:ext cx="390606" cy="19822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932126" y="740643"/>
            <a:ext cx="2300518" cy="1927669"/>
            <a:chOff x="4655131" y="740643"/>
            <a:chExt cx="2300518" cy="19276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131" y="740643"/>
              <a:ext cx="2300518" cy="192766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5798247" y="1246604"/>
              <a:ext cx="223935" cy="35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1998" y="2692480"/>
            <a:ext cx="2300518" cy="1927669"/>
            <a:chOff x="6828911" y="740643"/>
            <a:chExt cx="2300518" cy="19276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911" y="740643"/>
              <a:ext cx="2300518" cy="1927669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7979170" y="1169194"/>
              <a:ext cx="21830" cy="627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24359" y="2659763"/>
            <a:ext cx="2312020" cy="1937306"/>
            <a:chOff x="40484" y="2659763"/>
            <a:chExt cx="2312020" cy="19373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4" y="2659763"/>
              <a:ext cx="2312020" cy="1937306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723900" y="3166646"/>
              <a:ext cx="472594" cy="361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24197" y="2655873"/>
            <a:ext cx="2326581" cy="1949509"/>
            <a:chOff x="2399302" y="2655873"/>
            <a:chExt cx="2326581" cy="19495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302" y="2655873"/>
              <a:ext cx="2326581" cy="1949509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2930525" y="3166648"/>
              <a:ext cx="626982" cy="8179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1241" y="4570272"/>
            <a:ext cx="2362623" cy="1979709"/>
            <a:chOff x="4646913" y="2642299"/>
            <a:chExt cx="2362623" cy="19797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13" y="2642299"/>
              <a:ext cx="2362623" cy="1979709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H="1" flipV="1">
              <a:off x="5815289" y="3166646"/>
              <a:ext cx="54254" cy="11069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20571" y="4613563"/>
            <a:ext cx="2298181" cy="1925710"/>
            <a:chOff x="36696" y="4613563"/>
            <a:chExt cx="2298181" cy="19257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" y="4613563"/>
              <a:ext cx="2298181" cy="1925710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1185786" y="5122070"/>
              <a:ext cx="304877" cy="9120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947053" y="4614302"/>
            <a:ext cx="2303631" cy="1930277"/>
            <a:chOff x="2422158" y="4614302"/>
            <a:chExt cx="2303631" cy="19302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158" y="4614302"/>
              <a:ext cx="2303631" cy="193027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3590925" y="5122070"/>
              <a:ext cx="464344" cy="4976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6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6" y="4613563"/>
            <a:ext cx="2298181" cy="1925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" y="4573304"/>
            <a:ext cx="2362623" cy="1979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2655873"/>
            <a:ext cx="2326581" cy="1949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44" y="2659763"/>
            <a:ext cx="2312020" cy="1937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" y="2677713"/>
            <a:ext cx="2300518" cy="1927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11" y="740643"/>
            <a:ext cx="2300518" cy="1927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9" y="720098"/>
            <a:ext cx="2315116" cy="1939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78" y="4614302"/>
            <a:ext cx="2303631" cy="1930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" y="720875"/>
            <a:ext cx="2303631" cy="19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4" y="856581"/>
            <a:ext cx="2700707" cy="11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04" y="4509401"/>
            <a:ext cx="2446096" cy="14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616" y="2642387"/>
            <a:ext cx="3313277" cy="2515256"/>
          </a:xfrm>
        </p:spPr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Z</a:t>
            </a:r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Z</a:t>
            </a:r>
          </a:p>
          <a:p>
            <a:r>
              <a:rPr lang="el-GR" dirty="0" smtClean="0"/>
              <a:t>Δομές Συστημάτων</a:t>
            </a:r>
          </a:p>
          <a:p>
            <a:r>
              <a:rPr lang="el-GR" dirty="0" smtClean="0"/>
              <a:t>Σχεδίαση Ψηφιακών Φίλτρων</a:t>
            </a:r>
          </a:p>
          <a:p>
            <a:r>
              <a:rPr lang="el-GR" dirty="0" smtClean="0"/>
              <a:t>Φασματική Ανάλυση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8616" y="1956408"/>
            <a:ext cx="3313277" cy="571649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Κομμάτι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107" y="2642387"/>
            <a:ext cx="3483913" cy="2515256"/>
          </a:xfrm>
        </p:spPr>
        <p:txBody>
          <a:bodyPr/>
          <a:lstStyle/>
          <a:p>
            <a:r>
              <a:rPr lang="el-GR" dirty="0" smtClean="0"/>
              <a:t>Βασικά Σήματα</a:t>
            </a:r>
          </a:p>
          <a:p>
            <a:r>
              <a:rPr lang="el-GR" dirty="0" smtClean="0"/>
              <a:t>Συστήματα και Ιδιότητες</a:t>
            </a:r>
          </a:p>
          <a:p>
            <a:r>
              <a:rPr lang="el-GR" dirty="0" smtClean="0"/>
              <a:t>Εξισώσεις Διαφορών ως συστήματα</a:t>
            </a:r>
          </a:p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l-GR" dirty="0" smtClean="0"/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Fourier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2107" y="1956408"/>
            <a:ext cx="3313277" cy="571649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Κομμάτι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περιέχει το ΗΥ370?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" y="4926448"/>
            <a:ext cx="4375625" cy="10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16" y="983924"/>
            <a:ext cx="1512562" cy="9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30880" y="1757160"/>
              <a:ext cx="5043240" cy="168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360" y="1746720"/>
                <a:ext cx="5054400" cy="17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ενδιαφέρον πρόβλημα είναι αυτό της ακύρωσης της επίδρασης ενός συστήματος επάνω σε μια είσοδο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το σύστημα με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, και η επίδραση της κρουστικής απόκρισης είναι ανεπιθύμητη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π.χ. όταν περνάμε ένα σήμα από ένα τηλεπικοινωνιακό κανάλι που διαταράσσει το σήμα εισόδου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χρειαζόμαστε ένα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 ώστε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δηλ. να ανακτήσουμε την είσοδο από την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την παραπάνω σχέση εύκολα καταλαβαίνετε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Φέρνοντας τη σχέση αυτή στο χώρο του </a:t>
                </a:r>
                <a:r>
                  <a:rPr lang="en-US" dirty="0" smtClean="0"/>
                  <a:t>Z </a:t>
                </a:r>
                <a:r>
                  <a:rPr lang="el-GR" dirty="0" smtClean="0"/>
                  <a:t>προκύπτει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b="0" dirty="0" smtClean="0"/>
                  <a:t> ονομάζεται </a:t>
                </a:r>
                <a:r>
                  <a:rPr lang="el-GR" b="1" dirty="0" smtClean="0"/>
                  <a:t>αντίστροφο σύστημα</a:t>
                </a:r>
                <a:r>
                  <a:rPr lang="el-GR" b="0" dirty="0" smtClean="0"/>
                  <a:t>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Στο χώρο του Ζ, αν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τ</a:t>
                </a:r>
                <a:r>
                  <a:rPr lang="el-GR" dirty="0" smtClean="0"/>
                  <a:t>ότε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2"/>
                <a:stretch>
                  <a:fillRect l="-1837" t="-23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753100" y="4800600"/>
            <a:ext cx="411480" cy="171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10300" y="4800600"/>
            <a:ext cx="2892826" cy="1722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rgbClr val="000000"/>
                </a:solidFill>
              </a:rPr>
              <a:t>Οι πόλοι του συστήματος γίνονται μηδενικά του αντιστρόφου και τα μηδενικά του συστήματος γίνονται πόλοι του αντιστρόφου</a:t>
            </a:r>
            <a:endParaRPr lang="el-G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r>
                  <a:rPr lang="en-US" b="0" dirty="0" smtClean="0"/>
                  <a:t>. </a:t>
                </a:r>
                <a:r>
                  <a:rPr lang="el-GR" b="0" dirty="0" smtClean="0"/>
                  <a:t>Βρείτε το αντίστροφο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2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5400" y="942840"/>
              <a:ext cx="8064720" cy="359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600" y="931320"/>
                <a:ext cx="8079480" cy="36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9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r>
                  <a:rPr lang="en-US" b="0" dirty="0" smtClean="0"/>
                  <a:t>. </a:t>
                </a:r>
                <a:r>
                  <a:rPr lang="el-GR" b="0" dirty="0" smtClean="0"/>
                  <a:t>Βρείτε το αντίστροφο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2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5440" y="455040"/>
              <a:ext cx="8579520" cy="554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20" y="445320"/>
                <a:ext cx="8601120" cy="55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9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4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Μας ενδιαφέρουν περισσότερο τα συστήματα που έχουν </a:t>
                </a:r>
                <a:r>
                  <a:rPr lang="el-GR" b="1" dirty="0" smtClean="0"/>
                  <a:t>ευσταθές και αιτιατό </a:t>
                </a:r>
                <a:r>
                  <a:rPr lang="el-GR" dirty="0" smtClean="0"/>
                  <a:t>αντίστροφο σύστημα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5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Όπως είδατε πριν, μπορεί κανένα από τα υποψήφια αντίστροφα συστ</a:t>
                </a:r>
                <a:r>
                  <a:rPr lang="el-GR" dirty="0" smtClean="0"/>
                  <a:t>ήματα να μην είναι </a:t>
                </a:r>
                <a:r>
                  <a:rPr lang="el-GR" b="1" dirty="0" smtClean="0"/>
                  <a:t>ταυτόχρονα</a:t>
                </a:r>
                <a:r>
                  <a:rPr lang="el-GR" dirty="0" smtClean="0"/>
                  <a:t> ευσταθές και αιτιατό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20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Έστω λοιπόν ότι έχουμε ένα ευσταθές και αιτιατό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Ως τέτοιο, θα έχει </a:t>
                </a:r>
                <a:r>
                  <a:rPr lang="el-GR" sz="1600" b="1" dirty="0" smtClean="0"/>
                  <a:t>όλους</a:t>
                </a:r>
                <a:r>
                  <a:rPr lang="el-GR" sz="1600" dirty="0" smtClean="0"/>
                  <a:t> τους πόλους του </a:t>
                </a:r>
                <a:r>
                  <a:rPr lang="el-GR" sz="1600" b="1" u="sng" dirty="0" smtClean="0"/>
                  <a:t>εντός</a:t>
                </a:r>
                <a:r>
                  <a:rPr lang="el-GR" sz="1600" dirty="0" smtClean="0"/>
                  <a:t> του μοναδιαίου κύκλου, αφού το πεδίο σύγκλισης του είναι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και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&lt;1, 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Τα μηδενικά μπορούν να βρίσκονται οπουδήποτε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40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πρέπει να συμβαίνει στο σύστημα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l-GR" dirty="0" smtClean="0"/>
                  <a:t> έτσι ώστε το αντίστροφο σύστημα να είναι και αυτό </a:t>
                </a:r>
                <a:r>
                  <a:rPr lang="el-GR" b="1" dirty="0" smtClean="0"/>
                  <a:t>ευσταθές και αιτιατό</a:t>
                </a:r>
                <a:r>
                  <a:rPr lang="el-GR" dirty="0" smtClean="0"/>
                  <a:t>?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20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σκεφτούμε ότι στο αντίστροφο σύστημα τα μηδενικά του αρχικού συστήματος γίνονται πόλοι, τότε πρέπει αυτοί να βρίσκονται εντός του μοναδιαίου κύκλου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/>
                  <a:t>Άρα </a:t>
                </a:r>
                <a:r>
                  <a:rPr lang="el-GR" sz="1600" b="1" u="sng" dirty="0" smtClean="0">
                    <a:solidFill>
                      <a:srgbClr val="FF0000"/>
                    </a:solidFill>
                  </a:rPr>
                  <a:t>όλα</a:t>
                </a:r>
                <a:r>
                  <a:rPr lang="el-GR" sz="1600" b="1" dirty="0" smtClean="0"/>
                  <a:t> τα μηδενικά του αρχικού συστήματος πρέπει να βρίσκονται ΚΑΙ ΑΥΤΑ εντός του μοναδιαίου κύκλου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>
                    <a:solidFill>
                      <a:schemeClr val="tx1"/>
                    </a:solidFill>
                  </a:rPr>
                  <a:t>Τέτοια συστήματα, με </a:t>
                </a:r>
                <a:r>
                  <a:rPr lang="el-GR" b="1" dirty="0" smtClean="0">
                    <a:solidFill>
                      <a:schemeClr val="tx1"/>
                    </a:solidFill>
                  </a:rPr>
                  <a:t>όλους</a:t>
                </a:r>
                <a:r>
                  <a:rPr lang="el-GR" b="0" dirty="0" smtClean="0">
                    <a:solidFill>
                      <a:schemeClr val="tx1"/>
                    </a:solidFill>
                  </a:rPr>
                  <a:t> τους πόλους και </a:t>
                </a:r>
                <a:r>
                  <a:rPr lang="el-GR" b="1" dirty="0" smtClean="0">
                    <a:solidFill>
                      <a:schemeClr val="tx1"/>
                    </a:solidFill>
                  </a:rPr>
                  <a:t>όλα</a:t>
                </a:r>
                <a:r>
                  <a:rPr lang="el-GR" b="0" dirty="0" smtClean="0">
                    <a:solidFill>
                      <a:schemeClr val="tx1"/>
                    </a:solidFill>
                  </a:rPr>
                  <a:t> τα μηδενικά εντός μοναδιαίου κύκλου ονομάζονται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Συστήματα Ελάχιστης Φάσης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Minimum Phase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0" dirty="0" smtClean="0"/>
                  <a:t>θα τα μελετήσουμε λίγο αργότερ</a:t>
                </a:r>
                <a:r>
                  <a:rPr lang="el-GR" sz="1600" dirty="0" smtClean="0"/>
                  <a:t>α…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4"/>
              </a:xfrm>
              <a:blipFill rotWithShape="0">
                <a:blip r:embed="rId2"/>
                <a:stretch>
                  <a:fillRect l="-1905" t="-2187" r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17640" y="268560"/>
              <a:ext cx="8132040" cy="587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" y="260280"/>
                <a:ext cx="8145360" cy="58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3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Μερικές διαλέξεις νωρίτερα, </a:t>
            </a:r>
            <a:r>
              <a:rPr lang="el-GR" dirty="0" err="1" smtClean="0"/>
              <a:t>εισάγαμε</a:t>
            </a:r>
            <a:r>
              <a:rPr lang="el-GR" dirty="0" smtClean="0"/>
              <a:t> το </a:t>
            </a:r>
            <a:r>
              <a:rPr lang="el-GR" dirty="0" err="1" smtClean="0"/>
              <a:t>μετασχ</a:t>
            </a:r>
            <a:r>
              <a:rPr lang="el-GR" dirty="0" smtClean="0"/>
              <a:t>. Ζ ως μια «γενίκευση» του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</a:t>
            </a:r>
            <a:r>
              <a:rPr lang="el-GR" dirty="0" smtClean="0"/>
              <a:t> επάνω στο μιγαδικό επίπεδο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Είδα</a:t>
            </a:r>
            <a:r>
              <a:rPr lang="el-GR" dirty="0" smtClean="0"/>
              <a:t>με όμως ότι όταν το πεδίο σύγκλισης του </a:t>
            </a:r>
            <a:r>
              <a:rPr lang="el-GR" dirty="0" err="1" smtClean="0"/>
              <a:t>μετασχ</a:t>
            </a:r>
            <a:r>
              <a:rPr lang="el-GR" dirty="0" smtClean="0"/>
              <a:t>. Ζ περιέχει το μοναδιαίο κύκλο, τότε 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συγκλίνει (== «υπάρχει» μέσω του ορισμού του)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Όμως είδαμε ότι οι πόλοι και τα μηδενικά του </a:t>
            </a:r>
            <a:r>
              <a:rPr lang="el-GR" b="0" dirty="0" err="1" smtClean="0"/>
              <a:t>μετασχ</a:t>
            </a:r>
            <a:r>
              <a:rPr lang="el-GR" b="0" dirty="0" smtClean="0"/>
              <a:t>. Ζ «δρουν» επάνω στο φάσμα πλάτους και στο φάσμα φάσης του </a:t>
            </a:r>
            <a:r>
              <a:rPr lang="el-GR" b="0" dirty="0" err="1" smtClean="0"/>
              <a:t>μετασχ</a:t>
            </a:r>
            <a:r>
              <a:rPr lang="el-GR" b="0" dirty="0" smtClean="0"/>
              <a:t>. </a:t>
            </a:r>
            <a:r>
              <a:rPr lang="en-US" b="0" dirty="0" smtClean="0"/>
              <a:t>Fourier!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Πώς? 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Ένας πόλος κοντά στο μοναδιαίο κύκλο αυξάνει τις τιμές του φάσματος πλάτους γύρω από τη συχνότητα στην οποία βρίσκεται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Ένα μηδενικό κοντά στο μοναδιαίο κύκλο μειώνει τις τιμές του φάσματος πλάτους γύρω α</a:t>
            </a:r>
            <a:r>
              <a:rPr lang="el-GR" dirty="0" smtClean="0"/>
              <a:t>πό τη συχνότητα στην οποία βρίσκεται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Για το φάσμα φάσης δεν είπαμε κάτι σχετικό</a:t>
            </a:r>
            <a:endParaRPr lang="el-GR" b="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παραπάνω περιγραφή είναι κάπως «γενική» και «διαισθητική»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θα ήταν ενδιαφέρον να δούμε </a:t>
            </a:r>
            <a:r>
              <a:rPr lang="el-GR" i="1" u="sng" dirty="0" smtClean="0"/>
              <a:t>ακριβώς</a:t>
            </a:r>
            <a:r>
              <a:rPr lang="el-GR" dirty="0" smtClean="0"/>
              <a:t> πως επηρεάζονται οι φασματικές αποκρίσεις από τους πόλους και τα μηδενικά</a:t>
            </a: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7880" y="2898000"/>
              <a:ext cx="3116520" cy="4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2889360"/>
                <a:ext cx="312444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1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34640" y="1474560"/>
              <a:ext cx="5915880" cy="5058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7080" y="1465560"/>
                <a:ext cx="5935680" cy="5070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γράψουμε τις αποκρίσεις πλάτους, φάσης, και την καθυστέρηση ομάδας μιας ρητής συνάρτησης μεταφοράς, όταν αυτή υπολογίζεται επάνω στο μοναδιαίο κύκλο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4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Απόκριση Πλάτους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0" dirty="0" smtClean="0"/>
                  <a:t> Απόκριση Φάσης</a:t>
                </a: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0" dirty="0" smtClean="0"/>
                  <a:t> Καθυστέρηση Ομάδας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Κοινό στοιχείο: όροι της μορφής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!!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5"/>
                <a:stretch>
                  <a:fillRect l="-1905" t="-1789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θεωρήσουμε τον όρο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διακρίνουμε δυο περιπτώσεις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είναι πόλος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είναι μηδενικό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μελετήσουμε τις επιπτώσεις επάνω στις αποκρίσεις πλάτους και φάσης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Ξεκινώντας από τη θεώρηση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l-GR" dirty="0" smtClean="0"/>
                  <a:t> ως </a:t>
                </a:r>
                <a:r>
                  <a:rPr lang="el-GR" b="1" dirty="0" smtClean="0"/>
                  <a:t>μηδενικό</a:t>
                </a:r>
                <a:r>
                  <a:rPr lang="el-GR" dirty="0" smtClean="0"/>
                  <a:t>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b="0" dirty="0" smtClean="0"/>
                  <a:t>Οπότε: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3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74960" y="949320"/>
              <a:ext cx="7816320" cy="543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320" y="941040"/>
                <a:ext cx="7833600" cy="54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9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5404</TotalTime>
  <Words>524</Words>
  <Application>Microsoft Office PowerPoint</Application>
  <PresentationFormat>On-screen Show (4:3)</PresentationFormat>
  <Paragraphs>229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Wingdings 3</vt:lpstr>
      <vt:lpstr>Retrospect</vt:lpstr>
      <vt:lpstr>Student presentation</vt:lpstr>
      <vt:lpstr>Ψηφιακή Επεξεργασία Σήματος</vt:lpstr>
      <vt:lpstr>Τι περιέχει το ΗΥ370?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338</cp:revision>
  <dcterms:created xsi:type="dcterms:W3CDTF">2018-08-17T16:23:20Z</dcterms:created>
  <dcterms:modified xsi:type="dcterms:W3CDTF">2021-12-01T12:33:41Z</dcterms:modified>
</cp:coreProperties>
</file>