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6"/>
  </p:notesMasterIdLst>
  <p:sldIdLst>
    <p:sldId id="256" r:id="rId3"/>
    <p:sldId id="27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6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501" autoAdjust="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6T13:22:49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5483 10961 301 0,'-3'-15'66'0,"1"-1"1"15,1 1-51-15,-1 2-6 0,2 1-4 0,0 1-2 16,0 0 0-16,-2-2 2 0,-2 2 3 16,-1 0 3-16,-2 0 2 0,-5 0-1 15,-2 1 0-15,-5 3-2 0,-7 2 0 16,-6 1-5-16,-3 3-3 0,-8 2-1 15,-4-1-1-15,-4 4 0 0,-2-1 1 16,-1 3 5-16,-1-4 3 0,-5 1 3 16,-4-3 4-16,-1 2 3 0,-3-2 4 15,-2-1 1-15,-1-2-1 0,-4 3-1 0,-1-1-1 16,-1 2-2-16,-2-1-3 0,-2 3-4 16,0 3-2-16,-4 3-4 0,-2-1-2 15,0 2-2-15,-1 3-2 0,2 5 0 16,-1 2 0-16,-1 5-1 0,-4 2 0 15,3 5 1-15,0 3-1 0,3 6 0 16,-1 0 0-16,-3-2 1 0,3-1-1 16,5 3 0-16,4-1 1 0,6 4-1 15,2 4 0-15,5 4 0 0,7 1 0 0,6 4 0 16,4-2 0-16,3 4 0 0,2-3 0 16,2-1-1-16,7 0 1 0,5 5 0 15,7 2 0-15,8-2 0 0,7-2-1 16,8 0 1-16,8-2-1 0,8-5 1 15,7-6-1-15,7 0 1 0,6 0-1 16,7 1 1-16,6-1-1 0,6-2 1 16,7-1 0-16,8-4-1 0,5-2 1 15,6-6 0-15,4-4 1 0,9-3-1 0,8-2 0 16,2-2 0-16,1-5 0 0,6-2 0 16,8 4 0-16,8-1 0 0,-2-4 1 15,6-2-1-15,5 1 0 0,6 0 0 16,2-3 0-16,2-3 0 0,3 0 0 15,7-1 0-15,1 1 0 0,1-2 0 16,5-2 0-16,2 2 0 0,0-2 0 16,3-3 0-16,4 3 0 0,-6-3 0 0,6 0 0 15,5 1 0-15,-1-6 1 16,7 3-1-16,0 1 1 0,-3-8-1 0,8 3 0 16,-1-5 1-16,-1 0-1 0,1 1 0 15,-5-4 0-15,-1-1 1 0,3 3 0 16,-7-2 0-16,-4-1 0 0,-3 2 1 15,-8-5 1-15,-4-1 0 0,-2-2 0 16,-6-2-1-16,-7-4 1 0,-1-1 0 16,-8-4 0-16,-2 1 0 0,-7-2 0 0,-7 3-1 15,-5-2 1-15,-4 1-1 0,-7 0 0 16,-10 1 0-16,-7-4-1 0,-8-4 0 16,-12-5 0-16,-7-1 0 0,-12-1 1 15,-12-1-1-15,-10 0 1 0,-8 2 1 16,-11 4 0-16,-9 3 1 0,-14 1 0 15,-6 2 1-15,-11-2 1 0,-12-2 0 16,-9 0-1-16,-10 0 0 0,-8 2 0 16,-8 1-1-16,-7 0-1 0,-13 5 0 15,-5 5-2-15,-8 5 0 0,-7 3 0 0,-9 1 0 16,-10 1-1-16,-7 5 0 0,-8-2 0 16,-6 5 1-16,-7 1-1 0,-7 0 0 15,-3 4 0-15,-5 0 0 0,-6-1 0 16,-2 4 0-16,-4-4 1 0,2 1-1 15,-6-2 0-15,1 0 0 0,-2 1 0 16,-1 0-1-16,3 1-4 0,-3 0-10 16,-1-1-14-16,1 2-108 0,-7 3-110 15,2-4-275-15</inkml:trace>
  <inkml:trace contextRef="#ctx0" brushRef="#br0" timeOffset="1498.098">6359 6374 377 0,'-41'5'95'0,"2"-3"4"16,12-2-42-16,3-3-27 0,10 3-8 15,5 1-8-15,6-1-5 0,3 3-2 16,2-2-3-16,4 3-2 0,7 1-1 15,5 1 0-15,5 2 1 0,8 2 0 16,3 0 0-16,8 2 0 0,-2-2 0 16,7 1 0-16,4 4-1 0,4-2 0 15,5 1-1-15,4 0 1 0,3-3-1 16,6-1 2-16,1-5 0 0,4-4 2 16,-1-1 2-16,0-1 1 0,-2-4 1 0,-2 0 1 15,-3 0 1-15,-5-2-2 0,-9-3-1 16,-1 2-1-16,-3-3-2 0,-7 1 0 15,-6 0-1-15,-4 1 0 0,-7 5-2 16,-7 4-8-16,-9 1-54 0,-13 0-55 16,-15 4-92-16,-11 1-216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2:26:50.9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11060" units="cm"/>
          <inkml:channel name="Y" type="integer" max="622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1-18T12:26:55.029"/>
    </inkml:context>
  </inkml:definitions>
  <inkml:trace contextRef="#ctx0" brushRef="#br0">3092 4662 526 0,'-17'-5'129'16,"3"-1"6"-16,2 0-72 0,1 0-19 15,-1 2-4-15,5-2-5 0,1 1-1 16,1 1-2-16,2 1-4 0,0 0-4 16,5 1-1-16,1 2-1 0,2 2-3 15,2 3 0-15,4 1-2 0,3 3 0 16,3 2 1-16,3 5-2 0,-1-1-3 0,6 3-3 16,1-1-3-16,2 1-2 0,4 4-1 15,-1 2-2-15,2-5-1 0,-1 2-1 16,-1 1 0-16,0 1 0 0,-3 0 1 15,-6-4-1-15,-1 0 0 0,-4-2 0 16,-3 0 0-16,0-2 0 0,-6-2-2 16,0-1 0-16,-1-2-3 0,-2 0-3 15,-1-3-6-15,-3-1-7 0,-1-1-5 0,-1-2-9 16,-3-1-7-16,0-2-6 16,1-2-7-16,-3-2-3 0,-1-2-105 0,1-5-108 15,-1 0-262-15</inkml:trace>
  <inkml:trace contextRef="#ctx0" brushRef="#br0" timeOffset="302.7442">3489 4525 611 0,'-3'0'145'0,"-1"5"4"16,-2 3-94-16,-2 7-12 0,-7 2-5 15,0 5-5-15,-4 5-4 0,-3 4-4 16,-4 3-4-16,-2 3-4 0,-3 0-5 0,2 2-4 16,-1 0-3-16,2-1-2 0,2-6-1 15,2 2-2-15,3-2-2 0,2-1-4 16,1-3-6-16,0-5-7 0,2-3-12 15,1 3-8-15,6-10-10 0,0-3-8 16,3-4-108-16,2-4-111 0,7-5-263 16</inkml:trace>
  <inkml:trace contextRef="#ctx0" brushRef="#br0" timeOffset="836.8526">3969 4538 471 0,'3'-5'126'0,"1"-1"6"0,0 0-46 16,-3 0-29-16,1 2-7 0,0 2 1 15,-2-2 0-15,0 1-2 0,-2 0-1 16,0 2-4-16,-2 1-6 0,-1 1-8 16,-2 2-7-16,-3 4-10 0,-3 4-5 15,-3 5-4-15,-4 1-1 0,-1 4-2 16,-2 1-1-16,-1 2 1 0,-1 3-1 16,2 0 0-16,3 1 0 0,3 4 0 15,4 0-1-15,3 4 1 0,5-3 0 0,3 0 0 16,5 0 0-16,1-2 0 0,3-5 0 15,4 0 0-15,3-4-2 0,0-2-1 16,4-3-4-16,-1-2-7 0,1-3-11 16,2-1-10-16,-2-4-10 0,0-2-10 15,0-2-6-15,-2-3-116 0,-2-3-116 16,0-2-274-16</inkml:trace>
  <inkml:trace contextRef="#ctx0" brushRef="#br0" timeOffset="1301.5651">4050 4820 525 0,'0'-4'137'0,"1"-2"3"0,1 0-22 0,3 1-90 15,1 2-10-15,4-1-3 0,1 3-5 16,4-1-2-16,-2 2-2 0,2 0-1 16,2 3-2-16,-2-3-1 0,1 0 0 15,1 1-2-15,-4 0 1 0,2 1 0 16,0 0-1-16,-4 0 0 0,-1 1 0 16,-5-1-1-16,1 2 0 0,-4 0 0 0,-4 1 0 15,-3 0-1-15,-1-1 1 0,-4 4-1 16,-1-1 1-16,-5 2-1 0,1 0 0 15,-1 1-1-15,0 1 1 0,2 0 1 16,-1 2 0-16,3-1 0 0,-1-1 1 16,0 1 1-16,3-1 1 0,2 0 1 15,1-1 1-15,5 1 1 0,-2-5 1 16,6 5 1-16,2-2-1 0,1-1-1 16,3-2 0-16,-1 1-2 0,2-5 0 0,4 2-2 15,1-4 1-15,0-2-1 0,3 0-1 16,4-2-7-16,0 2-8 0,4-2-10 15,-3 3-3-15,0 0-123 0,-2-2-117 16,1 0-288-16</inkml:trace>
  <inkml:trace contextRef="#ctx0" brushRef="#br0" timeOffset="1601.3084">4377 4464 511 0,'12'-3'123'0,"1"4"4"0,-2-1-76 0,5 7-13 16,0 5-4-16,0 2-3 0,1 5-2 16,3 3-1-16,0 2 4 0,4 7 2 15,-4-2 1-15,3 2 2 0,0-2-2 16,-1 6-2-16,-2-1-3 0,-3 0-6 15,-6 4-6-15,-4-1-5 0,-8 0-5 16,-5 3-3-16,-5-3-5 0,-6-4-6 16,-2 0-7-16,1-5-12 0,1-2-12 15,6-6-14-15,1-4-15 0,3-5-114 16,4-3-124-16,3-3-289 0</inkml:trace>
  <inkml:trace contextRef="#ctx0" brushRef="#br0" timeOffset="1800.5283">4827 4878 729 0,'4'-5'161'0,"-3"1"2"0,2 0-123 16,0 2-17-16,2-1-9 0,1 2-6 15,2 0-4-15,0 0-1 0,2 1-5 16,1 1-8-16,0-1-14 0,1 1-14 15,0 2-52-15,-3-1-74 0,0 1-117 16,2-1-254-16</inkml:trace>
  <inkml:trace contextRef="#ctx0" brushRef="#br0" timeOffset="1981.6875">4868 5027 655 0,'0'6'150'0,"0"-3"3"0,1-1-101 16,4 1-23-16,1-1-8 0,0 0-5 16,3 0-5-16,1-2-4 0,2 0-3 15,1-3-10-15,1 0-18 0,-2-2 12 16,2 0-145-16,0-1-130 0,2-2-324 16</inkml:trace>
  <inkml:trace contextRef="#ctx0" brushRef="#br0" timeOffset="2767.9077">5805 4406 595 0,'-6'-6'155'0,"3"-3"-1"15,3 2-8-15,5 1-122 0,4 0-12 16,2 0-1-16,2 0 0 0,3-1 1 16,3 2 1-16,-1 1 0 0,2-1-1 15,0 0-2-15,-1 1-2 0,-1 0-3 16,-3 1-1-16,-3-1-1 0,-2 2-2 16,-3 0 1-16,-3 1 2 0,-3 0-1 15,-2 0 0-15,-5 1 1 0,-2 0-1 0,-3 2-1 16,-6-1 0-16,-5 4-3 0,-3 1-1 15,-7 3-1-15,1 0-1 0,-3 0 0 16,3 1-1-16,2 2 1 0,2-2 1 16,2 1 1-16,6-1 1 0,2 1 1 15,4 0 0-15,2 0-1 0,4-1 1 16,3 2-1-16,7-2 0 0,2-4 0 16,3 4 0-16,4-2 1 0,4 0-1 15,3 0 2-15,2 1-1 0,1 0 0 0,3 4 1 16,-1-2-1-16,0 1 0 0,1 1 1 15,-5 0-1-15,0-1 0 0,-2 2 0 16,-2-1-1-16,-2 1 1 0,-4 0 0 16,-2 2-1-16,-2-1 0 0,-1 2 1 15,-6 3-1-15,0 1 1 0,-2 1-1 16,-2-2 1-16,-2 2-1 0,-3 2 1 16,-1 0 0-16,0-2 1 0,-5 0-1 0,-1 2 0 15,-4-6 1-15,-1 3-1 0,0-2 0 16,1 0 0-16,2-2 1 0,2-2-1 15,2-3 0-15,4 1 1 0,2-3-1 16,3-2 0-16,4-4 0 0,2 1 0 16,2-1 0-16,4-2 0 0,4 1 0 15,5-2 0-15,4 0 1 0,3-1 1 16,4-1-1-16,2 0 1 0,1-2-1 16,-1 1 0-16,-1 0-2 0,-4-1-9 15,-1 2-10-15,-4 2-14 0,-1 0-14 16,-3 4-122-16,-3 1-128 0,-1 2-306 0</inkml:trace>
  <inkml:trace contextRef="#ctx0" brushRef="#br0" timeOffset="3147.7752">5611 5511 662 0,'6'2'154'16,"-2"0"7"-16,0 1-109 0,4 5-10 16,1-2-4-16,2 2-4 0,-1 1-6 15,2 2-5-15,-1-1-5 0,1 0-3 16,-1-2-3-16,-2-1-3 0,0-2-1 0,-1 0-2 15,1-5-1-15,0-1-1 0,4-4-1 16,0-3-1-16,3-5 0 0,1-1 0 16,2-2-1-16,-2-1 1 0,0-1-1 15,-2 4-1-15,-3 3 0 0,-2 3 0 16,-3 6-1-16,-1 4-1 0,-1 4-2 16,0 7-5-16,-1 3-13 0,-1 2-14 0,1 3-18 15,2 1-94-15,-2 0-34 0,4 1-116 16,1-1-229-16</inkml:trace>
  <inkml:trace contextRef="#ctx1" brushRef="#br0">17446 12076 0</inkml:trace>
  <inkml:trace contextRef="#ctx1" brushRef="#br0" timeOffset="170.0388">9448 8128 0,'0'0'16,"0"0"-1,0 0-15,0 0 16,0 0 0,0 0-16,0 0 0</inkml:trace>
  <inkml:trace contextRef="#ctx0" brushRef="#br0" timeOffset="4720.5216">6492 4748 600 0,'-2'-4'154'0,"-1"0"9"0,1 1-79 0,1 3-21 16,1-1-9-16,0 1-8 0,0 0-6 15,2 1-6-15,3 1-7 0,1 3-6 16,1 0-3-16,2 1-2 0,1 4-1 16,4 2-2-16,0-1-4 0,2 1-3 15,1 1-2-15,0 0-2 0,4 1 0 16,2-3-2-16,-4 0-3 0,0 0-3 15,-2 0-8-15,-2 0-10 0,-1-3-10 0,-6 0-15 16,-4-1-9-16,1-1-12 0,0-1-14 16,-5-1-98-16,0-3-111 0,0-2-260 15</inkml:trace>
  <inkml:trace contextRef="#ctx0" brushRef="#br0" timeOffset="4942.7946">6726 4721 592 0,'0'0'140'0,"0"0"5"16,-1 2-89-16,0 2-14 0,-4 0-7 16,-4 4-5-16,-2 4-3 0,-4 6-2 15,-2 0-2-15,-1 3-3 0,-4 0-3 16,1 4-4-16,0 0-2 0,3-2-4 0,1 0-4 15,1-2-7-15,2 3-8 0,3-2-10 16,4-4-12-16,2-2-16 0,3-3-60 16,0-3-58-16,6-4-108 0,2-3-233 15</inkml:trace>
  <inkml:trace contextRef="#ctx0" brushRef="#br0" timeOffset="5328.8012">6868 4751 627 0,'-1'-1'160'0,"1"-1"2"0,-1 1-67 0,1 3-52 16,0 0-7-16,0 3-5 0,1 4-6 16,0 2-2-16,-1 5 1 0,1 1 1 15,1 0-2-15,-1 2-3 0,1 1-4 16,1 0-4-16,0 0-3 0,2-1-2 16,0 1-4-16,1-2 0 0,2-1-2 15,-1-3 0-15,0-2-1 0,2-2 0 16,0-4 0-16,0-2-1 0,2-2 0 15,-1-3-4-15,0-3-6 0,1-2-10 0,-2-3-15 16,-2-2-17-16,1-1-11 16,-3-4-18-16,-2-1-106 0,-1 0-120 0,-2-1-267 15</inkml:trace>
  <inkml:trace contextRef="#ctx0" brushRef="#br0" timeOffset="5478.672">6815 4787 753 0,'-8'0'173'0,"3"-1"0"0,3 0-124 0,2-1-19 16,6 0-11-16,3-3-9 0,4-1-10 15,4-2-7-15,4 1-12 0,2-1-15 16,3 0-18-16,-2 1-121 0,-3 1-132 16,1 5-311-16</inkml:trace>
  <inkml:trace contextRef="#ctx0" brushRef="#br0" timeOffset="5846.1097">7108 4832 689 0,'1'0'158'0,"-1"4"6"0,5 2-110 15,0 3-14-15,3 3-6 0,-1 3-5 0,3 2-3 16,1 2-4-16,1-1-5 0,-1-3-3 16,1 0-2-16,-1-4-1 0,2-3-1 15,-1-6 2-15,-1-3 1 0,1-5 0 16,0-5 1-16,1-5 0 0,0-3-1 16,-2-2-1-16,1-1-3 0,1 2-2 15,-4 1-2-15,-1 2-1 0,-2 5-1 16,-2 4-1-16,-1 4 0 0,3 6-1 0,-3 2 1 15,-1 4-2-15,-1 3 0 16,2 4-2-16,-1 1-3 0,1 2-11 0,-2-2-14 16,4 0-26-16,4 0-14 0,2 2 37 15,1-7-166-15,2-6-138 0,5-3-320 16</inkml:trace>
  <inkml:trace contextRef="#ctx0" brushRef="#br0" timeOffset="6277.9544">7495 4635 670 0,'0'1'155'0,"4"1"5"15,1-2-100-15,3 0-23 0,1 0-4 16,2 0 0-16,4-2-2 0,1 2-4 16,1 0-2-16,2 0-3 0,1 2-1 15,2-2-3-15,0 1-1 0,-2-1-1 16,-1 1-3-16,-2 0-2 0,-1 2-2 16,-2-1-2-16,-4 2-1 0,-1 1-1 15,-1 3-1-15,-1 3 0 0,-1 2-1 0,-1 1-1 16,0 5 0-16,-1 3-1 15,-1 2 0-15,4 1-1 0,-3-1 1 0,1 2-1 16,1 0 0-16,4-2 1 0,0-3-1 16,-1-1 0-16,-1-2 0 0,-2-3 0 15,0-3 0-15,-2-2 0 0,-4-2 0 16,-4-2 0-16,-5-3-2 0,-5 0-3 16,-2 0-4-16,-3-1-6 0,-3 1-9 15,-3-1-11-15,1 0-13 0,3 1-11 16,1-2-15-16,3 2-11 0,-1-4-99 15,8 2-113-15,3 3-260 0</inkml:trace>
  <inkml:trace contextRef="#ctx0" brushRef="#br0" timeOffset="7013.8207">8170 4736 698 0,'-2'-3'162'0,"2"-1"3"0,0 0-111 0,3-3-17 16,5 1-5-16,0 0-5 0,3-1-4 15,3-1-2-15,2 2-3 0,3 0 0 16,2 3-3-16,4-1-2 0,-1 0-2 16,2 2-3-16,1 1-2 0,-1-1-2 15,-2 2-1-15,-3 0-2 0,-3 0 0 16,-1-1-1-16,-4 2 1 0,-2 1-1 15,-1 0 1-15,-3 0-1 0,-2 2 0 0,-3 1 1 16,-1 4 0-16,-3-1 0 16,-3 2 1-16,-3 1-1 0,-3 2 1 0,-3 5-1 15,-1-1-1-15,-3 1 1 0,0 2-2 16,-2-1 1-16,2 2-1 0,-1 0 0 16,0 0 1-16,1-2 0 0,0 0 0 15,3 0-1-15,2-2 1 0,2 1 1 16,2-4-1-16,2 0 1 0,1-3-1 15,2-4 1-15,1-1-1 0,1 0 1 16,2-2-1-16,3 0 1 0,0-3 0 0,2-1 0 16,5 0 1-16,4 0-1 0,2-2 1 15,1-1 0-15,2-2-1 0,3 2 0 16,2-2 0-16,-1-1-2 0,-1-2-4 16,0 1-10-16,0 1-15 0,-1-2-22 15,-4 0-19-15,0-1-88 0,-2 2-31 16,1-2-114-16,-2-2-210 0</inkml:trace>
  <inkml:trace contextRef="#ctx0" brushRef="#br0" timeOffset="7382.8331">8715 4552 816 0,'-6'-3'197'0,"4"1"3"16,-1-1-121-16,3 3-30 0,3 0-17 0,3 0-13 16,-1-1-9-16,3 1-5 0,1-1-2 15,1-1-1-15,1 0-1 0,0-1-2 16,1 1-8-16,0 1-17 0,2 0-31 16,-1 1-21-16,2 0-125 0,0-1-147 15,4 4-338-15</inkml:trace>
  <inkml:trace contextRef="#ctx0" brushRef="#br0" timeOffset="7709.5499">9094 4335 762 0,'2'-1'162'0,"1"2"4"0,-1 4-131 16,3 2-12-16,1 3 0 0,2 1 0 15,1 5 1-15,0 2 1 0,-1 1-1 16,2-1-4-16,-1 2-4 0,1-3-2 0,-1-1-4 16,-1-3-2-16,0-2-3 15,1-3-1-15,0-3 1 0,-1-4 3 0,1-4 1 16,2-3 1-16,0-6 1 0,0-3-1 16,1-4 0-16,0-3-3 0,-1 0-2 15,2-1-2-15,-4 3-1 0,2 3-1 16,-3 3-1-16,0 5 0 0,0 6 0 15,-1 4 0-15,-1 4 0 0,1 4-1 16,1 4 1-16,0 5-1 0,0 1-4 0,-1 4-6 16,0 1-16-16,2 2-28 0,-3 1-25 15,0 0-123-15,2-2-148 0,-1-2-339 16</inkml:trace>
  <inkml:trace contextRef="#ctx0" brushRef="#br0" timeOffset="13460.7398">9858 4771 668 0,'-11'-6'165'0,"1"1"3"0,4 1-85 15,0 1-38-15,5-1-11 0,2 0-7 16,3 2-8-16,1-2-5 0,3 1-3 15,1 0-3-15,4 2-3 0,0 0-2 16,1 1-3-16,2 0-5 0,-1-2-12 16,1 4-19-16,-3-2-12 0,1 0-20 15,-1 1-112-15,-4-1-125 0,-2 0-285 16</inkml:trace>
  <inkml:trace contextRef="#ctx0" brushRef="#br0" timeOffset="13637.5407">9868 4804 572 0,'-10'4'154'0,"4"-1"4"16,1 0-42-16,1 1-69 0,6-3-13 15,-1 1-6-15,3 1-8 0,2-1-7 16,1 1-5-16,3 0-1 0,3-1-3 16,0-1-7-16,-1 0-22 0,1-1-22 0,1 0-120 15,2-2-131-15,0 0-322 0</inkml:trace>
  <inkml:trace contextRef="#ctx0" brushRef="#br0" timeOffset="14658.8246">10774 4302 619 0,'-11'-9'157'0,"0"1"5"15,3 0-87-15,2 4-20 0,2 0-13 0,5 0-8 16,4 2-7-16,5-1-6 0,3 1-5 15,5-2-4-15,5 2-1 0,5-1-2 16,0 1-1-16,3 1-4 0,1-3-2 16,-1 0-1-16,-1 1 0 0,-3-4-1 15,-5 1 0-15,-4 0-2 0,-4 0 0 16,-3 1-1-16,-5 0 0 0,-4 2-1 16,-3 0-3-16,-6 2-3 0,-3 1-2 15,-4 1-3-15,-3 2-2 0,-3-1-1 16,-7 4-1-16,-4-1 3 0,0 2 3 15,2 1 4-15,1-1 3 0,0-1 3 0,6 3 2 16,6-2 1-16,5 2 2 0,4 1-1 16,4-1 1-16,3 0-1 0,3-1 0 15,4 1 0-15,5 0 0 0,3-2 0 16,3-2 0-16,4 1 0 0,4 0 0 16,-2-1-1-16,3 0 1 0,-5 0-1 0,1 2 1 15,-2 2-1-15,-2 3 0 0,-3-1 0 16,-1 1 1-16,-2 2 0 0,-2 0 0 15,-3 2 1-15,-3 0 0 0,0-2 0 16,-6 2 1-16,-2 1 0 0,-1 1 0 16,-5 1 1-16,-1 1-1 0,-2-1 0 15,-4 0 0-15,-1 0 0 0,-3 0 0 16,1 1 0-16,-5-2 1 0,1-3 0 16,-1 2-1-16,-1 2 1 0,2-4 1 15,1 1 0-15,2-1 0 0,5-1-1 0,2-1 1 16,2-2 0-16,5 0-2 0,0-2 0 15,2-1-1-15,3 0-1 0,1-1-1 16,2-1 0-16,4 1 0 0,2 1 0 16,2-2 1-16,3-4-1 0,3 1 1 15,4-2 1-15,2-1-1 0,1-1 1 16,1-4-1-16,2 0 1 0,-1 1-1 16,-2-1 0-16,-1 1 0 0,-1 0 0 15,-4 0 0-15,0 3-5 0,-2-2-12 0,-2 3-16 16,-3 3-15-16,-3-1-21 15,-3 5-106-15,0-1-126 0,-1 1-277 0</inkml:trace>
  <inkml:trace contextRef="#ctx0" brushRef="#br0" timeOffset="15086.1997">10897 5175 651 0,'2'0'155'0,"2"2"4"15,-5-4-99-15,2 4-22 0,0 0-5 0,3 3-5 16,0 1-6-16,-1 3-3 0,2 0-3 15,0 4 0-15,2-1-2 0,-2 0-4 16,1 3-3-16,-1-2-3 0,0 0-1 16,0-1-1-16,1-2 0 0,-2-1-1 15,1-1 1-15,-1-6-1 0,-1-3 2 16,1-3-1-16,2-6 1 0,0-1-1 16,1-2 1-16,2-4-1 0,1 0-1 15,1-2 0-15,-1 5-1 0,-1 1 0 0,1 6-1 16,-4 1 1-16,1 3 0 0,-4 5-1 15,2 3 1-15,-2 2 0 0,-1 3-2 16,-1 0-2-16,2 1-6 0,0 0-8 16,0 1-17-16,3 1-9 0,2 0-23 15,2-4-112-15,3-1-124 0,6-5-292 16</inkml:trace>
  <inkml:trace contextRef="#ctx0" brushRef="#br0" timeOffset="16118.9904">11729 4602 364 0,'12'-6'111'0,"-2"0"8"0,-1-2-12 16,0 1-43-16,-2 0-9 0,0-1-3 15,-4 1-3-15,0 1-3 0,-2-1-2 16,-1 0-1-16,-1 3 0 0,-3 0-2 16,-2 0-2-16,-1 3-5 0,-5 3-4 0,1 3-6 15,-3 0-6-15,-3 5-5 16,-3 3-4-16,-1 3-4 0,2 3-1 0,1-2-2 15,3 1-2-15,1 3 1 0,5 0-1 16,6-4 0-16,4-1 0 0,5-2-1 16,4-1 0-16,2-3-1 0,3-3 0 15,1-4 1-15,1-3 0 0,1-3 0 16,1-2 0-16,-2-5 1 0,-2-2 0 16,-2-3 0-16,-1-2 0 0,-3-1 1 15,-1 1 0-15,-3-3-1 0,-2 3 1 16,-1 1 0-16,1 3 0 0,-3 2 2 15,0 3 0-15,-3 2 0 0,2 4 0 0,1 3 0 16,1 1-1-16,-1 6 0 0,1 3-1 16,2 1-1-16,-1 3-1 0,3 1 1 15,0 1-3-15,1 2-9 0,3-3-14 16,1-1-20-16,3-3-13 0,3-1-24 16,1-2-107-16,3-4-127 0,1-5-277 15</inkml:trace>
  <inkml:trace contextRef="#ctx0" brushRef="#br0" timeOffset="16506.155">11933 4264 666 0,'-1'0'156'0,"0"-1"4"0,1 1-106 15,1 0-14-15,0 2-3 0,3 2-6 16,1 4-4-16,1 1-3 0,1 1-2 16,1 2-2-16,0 2-4 0,1-1-3 15,-2-1-3-15,-1-2-4 0,0 0-1 16,-1-3-3-16,-2-1 0 0,-1-2-1 0,-1 0 0 15,1-3 1-15,-1-2-1 0,1-3 0 16,1-2 1-16,-1-1-1 0,3-2 0 16,0 0 0-16,1 0-1 0,0 1-1 15,0 2-2-15,2 2-1 0,-2 3-6 16,1 4-10-16,-1-1-11 0,0 5-15 16,-1 1-12-16,0 2-18 0,-1 1-106 15,0 0-118-15,-1-2-270 0</inkml:trace>
  <inkml:trace contextRef="#ctx0" brushRef="#br0" timeOffset="17018.549">12379 4579 584 0,'-4'-12'145'16,"4"-1"5"-16,-2 0-85 0,-1-1-12 0,3 3-6 15,0 1-4-15,0 4-5 0,2 3-4 16,-5-2-6-16,4 5-4 0,-1 3-3 16,3 6-3-16,-4 1-4 0,1 2-3 15,1 4-2-15,-1 4-1 0,1 2-1 16,3-2-3-16,-2-4-2 0,4 5-1 16,1-4-2-16,1-1 0 0,1-3 0 15,2-4-2-15,-1 0 1 0,-1-3-1 16,4-6 1-16,-2-6 0 0,1-4 1 15,0-3 1-15,2-2 0 0,-1 0 0 0,-1-3 0 16,-2 0 1-16,-1 3 0 0,-3 1 0 16,-1 3 3-16,-3 2 0 0,-2 1 2 15,0 4-1-15,0 3 1 0,0 4-1 16,-1 2-1-16,2 2-2 0,-1 3-1 16,-1 2-4-16,2 0-5 0,-1 1-11 15,3-1-15-15,-1-1-18 0,3 1-23 16,0-3-115-16,1-3-134 0,3 1-300 0</inkml:trace>
  <inkml:trace contextRef="#ctx0" brushRef="#br0" timeOffset="17304.6083">12786 4525 626 0,'0'-11'148'0,"-1"0"3"16,-1 2-90-16,5 6-24 15,-4-4-3-15,1 5-1 0,-2 0-4 0,4 0 1 16,-2 5 0-16,2 0-1 0,0 5-3 16,1 2-2-16,1-1-2 0,-1 6-4 15,1 1-3-15,-2 1-5 0,2 2-2 16,-2-2-3-16,3 0-2 0,0 1-1 16,3 1 0-16,0-2-2 0,2-1 1 15,2 0-2-15,3-4-2 0,-2 0-2 16,2-3-5-16,-1-3-5 0,0-1-10 0,-3-2-9 15,0-1-15-15,-3-1-8 16,-1-1-15-16,-1-1-111 0,-1-3-121 0,-2-2-281 16</inkml:trace>
  <inkml:trace contextRef="#ctx0" brushRef="#br0" timeOffset="17483.5074">12805 4526 794 0,'-1'-1'179'16,"0"0"0"-16,2-2-129 0,5 1-21 16,4-2-14-16,6-2-9 0,4 0-5 15,4-3-7-15,1-1-24 0,2 2-26 16,-4-3-124-16,0 2-139 0,-2-1-342 16</inkml:trace>
  <inkml:trace contextRef="#ctx0" brushRef="#br0" timeOffset="18283.5034">11977 4260 571 0,'-2'-3'141'0,"2"0"8"16,-3 1-83-16,1-1-13 0,1 2-7 15,-1 0-7-15,1 2-8 0,2-1-5 16,-2 1-4-16,5 3-4 0,-2 2-3 0,3 4-1 15,0 2-1-15,3-1 1 0,-2 3-1 16,0 0-2-16,0 0-2 0,1-2-1 16,-2-2-2-16,-1-2-1 0,1 1-2 15,-3-3-1-15,2-1 0 0,-3-1 0 16,0-2 0-16,-1-1 0 0,0-1 0 16,0-1 3-16,-1 1 1 0,1-1 1 15,0-2 2-15,3 0 0 0,-1-1 1 16,0-2-1-16,2 0-1 0,0-3-2 15,1 1-1-15,0-2-1 0,-1 1-1 16,3 2 0-16,-2 0-1 0,2 2-1 0,-1 1 0 16,0 3 1-16,-1 1-2 0,-1 1 1 15,-1 3 0-15,1-1 0 0,0 4 0 16,1 0-1-16,-2 3 1 0,7 1 0 16,0 0-2-16,0 1-2 0,-2 3-7 15,1-1-11-15,1 4-17 0,-3-4-19 16,-3 1-20-16,-2 1-83 0,2-4-34 15,1-2-110-15,-2 1-211 0</inkml:trace>
  <inkml:trace contextRef="#ctx0" brushRef="#br0" timeOffset="19567.045">13099 4617 451 0,'2'-6'122'16,"-2"-1"4"-16,0 1-45 0,0-1-32 16,0 0-6-16,0 2-4 0,1 0-2 15,0 2-2-15,0 1-2 0,0 0-1 16,1 2-3-16,-1 0-4 0,0 0-3 15,-1-2-5-15,1 5-3 0,1-2-3 16,-2 1 0-16,2 2 0 0,-1 2 1 16,0 0-1-16,2 4 0 0,-1-1 0 15,0 2-2-15,1-1-1 0,-2-1-1 0,2 1-1 16,-1 0-1-16,2 1-1 0,0-1-1 16,-1 0-1-16,2-1 0 0,1 0 0 15,1 0-1-15,-1-2 1 0,-1-3-1 16,-1-3 2-16,0 1 1 0,-1-2 3 15,-1-2 3-15,-2-3 1 0,1-4 1 16,2-2 0-16,0 0-1 0,1-5-2 0,1 2-3 16,1-1-2-16,4 0-3 0,1 3 0 15,0 0 0-15,1 1-1 0,-2 2 0 16,1 1 0-16,1 1 0 0,-4 4 0 16,-2 0-1-16,0 5 1 0,-1 1-1 15,1 3 1-15,0 4 0 0,-1 1 0 16,1 0-1-16,-1 3 0 0,0-1-6 15,0 1-8-15,-3-1-14 0,2-1-19 16,-3 2-14-16,2-2-27 0,-1-2-106 0,3-2-127 16,0-1-283-16</inkml:trace>
  <inkml:trace contextRef="#ctx0" brushRef="#br0" timeOffset="20317.7704">13477 4448 660 0,'-5'-4'161'0,"0"2"3"0,1-2-94 16,3 1-26-16,3 0-9 0,4-2-8 0,4 1-7 16,3-1-5-16,2 2-2 0,4-1-1 15,2 1-4-15,-1 2-2 0,0 2-2 16,-2-1-1-16,2 2-2 0,-2 0 0 16,-3-1-1-16,-1 1 1 0,-5-1-1 15,1 3 2-15,-2-1 1 0,-5 2 2 16,0 1 1-16,-2 0 2 0,-2 3-1 15,-2 2 0-15,1 0 0 0,-2 2-3 16,0 2-1-16,1 2-2 0,-2 4-1 16,2 0 0-16,1 1-1 0,2 0-1 0,1-2-2 15,2-1-3-15,2 1-2 16,1-3-1-16,1-1 0 0,2-3 0 0,-1 1 1 16,1-3 1-16,-1-3 4 0,0-1 1 15,-3-5 1-15,-2 0 1 0,0 0 0 16,-3-2 2-16,-3 0 0 0,-2 0-1 15,-2-2 0-15,-4 2-3 0,-3-1-11 16,-1 1-16-16,-1-1-11 0,-3 1-23 0,0-1-110 16,-1 1-128-16,5 1-288 0</inkml:trace>
  <inkml:trace contextRef="#ctx0" brushRef="#br0" timeOffset="21497.1812">12389 4589 352 0,'1'-4'97'16,"0"-1"6"-16,2 1-36 0,-2-1-16 15,-1 2-6-15,1-2-4 0,0-3-4 16,2 5-2-16,-2-3-1 0,0 1-3 0,1 0-3 16,-1-1-1-16,0 3-2 15,0 0-1-15,-1 0-2 0,1 1-4 0,-1 1-2 16,2 1-3-16,-2 0-3 0,1 2-1 16,0 2-2-16,-1 1-1 0,1 3 0 15,-1 4 0-15,-1 1-1 0,1 3-1 16,-1-2-1-16,0 2-2 0,1-1 0 15,0-2 0-15,0 2-1 0,2-1 0 16,1-1 1-16,0 0-1 0,1 1 0 16,0-3-1-16,2 0 0 0,0-2 0 15,0-2-1-15,0-2-1 0,1-2 1 16,1-1 0-16,0-1 0 0,1-2 1 0,0-3 0 16,0-1 1-16,1-2 1 0,0-2-1 15,1-3 0-15,0-2 0 0,-1 1 0 16,-3 1 0-16,2 0 1 0,-3-2-1 15,0 3 0-15,-2 0 0 0,-2-2 0 16,2 0 0-16,-2 0 0 0,-1-2 1 16,2 0-1-16,-2 1 0 0,0-1 0 15,-1 3 0-15,0 1 0 0,0 2 1 0,0 2-1 16,0 1 1-16,-1 2 0 0,1 3 1 16,0 1 0-16,0 0 0 0,0 2 1 15,0 2 0-15,-1 2 0 0,1 3 0 16,-1 0 0-16,-1 5 0 0,1 2-1 15,-1 2 0-15,-1 2 0 0,2-2-1 16,0-1-1-16,0 0 1 0,-1-1-1 16,4 0 0-16,0-3 0 0,2-1 0 15,1 0 0-15,1-1 0 0,1-4-1 0,5 0-2 16,4-6-5-16,5 0-11 0,2-2-12 16,1-3-27-16,0-3-106 0,3 1-122 15,-4 1-291-15</inkml:trace>
  <inkml:trace contextRef="#ctx0" brushRef="#br0" timeOffset="23129.7325">14085 4513 618 0,'-5'-4'163'16,"1"-1"9"-16,1 3-73 0,-1-2-32 15,3 0-10-15,1 1-9 0,1 0-9 16,2-2-9-16,2 2-7 0,1-4-6 15,3 3-2-15,2-1-4 0,4 1-2 16,4-1-1-16,2 3-2 0,2-1-2 16,3 2-1-16,2 1-2 0,-2 1 0 0,-4-2 0 15,-2 3-1-15,-2-2 1 0,-4 3-1 16,-3-1 0-16,-3 1 0 0,-3 0 0 16,-2 1-1-16,-2 0 1 0,-1 2 0 15,-3 1 1-15,-3 2-1 0,-3 2 1 16,-2 5-1-16,-5 1-1 0,-3 1-1 15,-6 1-1-15,-3 0-2 0,0 1 0 16,1-3-1-16,0 0 1 0,4-1 0 16,2 0 1-16,4-1 1 0,3-3 2 15,3 1 0-15,-1 0 0 0,1-4 1 16,0 0 1-16,3-2-1 0,2-2 0 16,1 0 1-16,2-1 0 0,0-2-1 0,3 1 0 15,3-1 0-15,-1 1 0 0,3 0-1 16,1 1 1-16,3 1 0 0,2-1 0 15,0-3 0-15,1 1 1 0,3-2-1 16,-2-1 0-16,3 0 0 0,1-3 1 16,2 2-1-16,1 0 0 0,4 1 0 15,-2-1 0-15,2 1 0 0,0 1-6 16,-4 0-7-16,-1 0-11 0,-2-2-15 16,-5 1-18-16,0 0-20 0,-1-2-14 0,-1 1-98 15,-2-3-114-15,-4 0-253 0</inkml:trace>
  <inkml:trace contextRef="#ctx0" brushRef="#br0" timeOffset="23401.5584">14470 4325 745 0,'-1'-3'166'15,"3"0"2"-15,-2 3-121 0,3-1-17 16,0 1-9-16,3-1-5 0,2-1-4 0,4 1-1 16,0 0-2-16,3-1-2 0,0 0-4 15,3 0-11-15,-2-2-21 0,-1 2-14 16,-3-2-40-16,-1-1-95 0,0 0-127 15,-2 2-283-15</inkml:trace>
  <inkml:trace contextRef="#ctx0" brushRef="#br0" timeOffset="23794.4469">14766 4148 705 0,'-1'-2'158'0,"0"1"1"0,2 0-113 16,3 2-16-16,2 2-2 0,1-1-2 16,1 3-1-16,0 1 0 0,1 3 2 15,-1 2-1-15,0 0-5 0,-2 1-5 16,-2 0-3-16,-1 0-4 0,1-2-3 0,-3 0-3 16,0-3-1-16,2 0-1 0,-2-3-1 15,-1 0 1-15,1-1-1 0,2-3 0 16,-1-3 0-16,4-2 1 0,2-3 0 15,1-6 0-15,4-2 0 0,0-1 0 16,3 0 0-16,-1 0-1 0,0 2 0 16,-2 3 0-16,-2 3-1 0,0 6 0 15,-1 0 1-15,-2 3-1 0,0 3 0 16,-2-1 0-16,0 4 0 0,0 3 0 0,-1 3 1 16,-3 1-1-16,1 1-1 0,-1 2-2 15,1 2-4-15,-2 1-7 0,2-1-9 16,-2 0-11-16,2-1-13 0,1 1-9 15,1-1-18-15,-1-3-106 0,1-2-118 16,4-5-277-16</inkml:trace>
  <inkml:trace contextRef="#ctx0" brushRef="#br0" timeOffset="24064.7649">15310 4509 796 0,'-2'0'179'0,"-1"-1"1"0,2-1-131 0,2 2-21 15,1 0-13-15,1 2-10 0,3-2-3 16,1 1-2-16,0 0 1 0,4 0-1 15,0 1-4-15,0-1-9 0,1-1-18 16,-2 1-12-16,1 0-25 0,-1 2-111 16,-6-1-131-16,-2 2-296 0</inkml:trace>
  <inkml:trace contextRef="#ctx0" brushRef="#br0" timeOffset="24244.7338">15228 4625 668 0,'5'2'148'16,"-1"0"2"-16,1-1-113 0,0 2-17 15,1-2-5-15,1 0-4 0,4-1-3 16,0-1-5-16,1-2-13 0,2 1-14 16,1-2-127-16,-1-1-127 0,2 4-318 0</inkml:trace>
  <inkml:trace contextRef="#ctx0" brushRef="#br0" timeOffset="25060.5688">16176 4046 594 0,'-8'-10'153'0,"5"5"2"16,0 0-38-16,3 0-86 0,3 2-10 15,7 0-2-15,2 1-1 0,4-1 0 16,5 2 0-16,5-1 2 0,2-2 0 16,3 4-3-16,-2 0-4 0,0 0-4 15,2 0-3-15,-2 1-2 0,-4-1-2 0,-3 5 0 16,-2-5-1-16,-4 3 0 16,-4-3 0-16,-6 0 1 0,-2 0 1 0,-6 0-1 15,-1 0-1-15,-7 0 0 0,-5 0-2 16,-4 0-3-16,-5 2-2 0,-1 1-2 15,-5-1-1-15,1 4 0 0,1-1 1 16,1 0 2-16,3 0 1 0,4 0 2 16,2 0 1-16,6-1 1 0,2 0-1 15,4 0 0-15,3 2 0 0,0 0 0 16,3 0-1-16,3 2 1 0,3 0 0 0,2 2 0 16,2 0 0-16,5 0 1 0,1-2 0 15,1 1 0-15,0-2 1 0,0-1 0 16,-1 0 0-16,0 2 0 0,-3 1 0 15,1 1 0-15,-2 1-1 0,0 2 0 16,-1-1-1-16,-2 0 0 0,-3 0 1 16,-1 2-1-16,-4-1 0 0,-2 1 1 15,-3 0 1-15,-3 4 0 0,-3-1 0 16,-3 0 0-16,-2 1 1 0,-2-1-1 0,-1 3 1 16,-3 0-1-16,0-2 1 0,0 0-1 15,-2 1 1-15,-3-1-1 0,2 2 2 16,2-3 0-16,-1 1 2 0,3-1 1 15,2 0 2-15,4-2 1 0,3-3 1 16,2-3-1-16,3-2 0 0,2-2-1 16,3 0-2-16,2-2-1 0,1-1-1 15,3 0-1-15,2 0-1 0,3 0 1 16,2-2 0-16,3 0 0 0,4 0 0 0,4-1 1 16,4 0-1-16,2-2 0 0,1 0 0 15,3-2 0-15,3 0-1 0,1 0 0 16,1 0-1-16,-3 0 1 0,-1-1-2 15,-1 2-7-15,-1 2-12 0,-6 1-17 16,-4-1-16-16,-6 5 29 0,-4-1-155 16,-3 3-132-16,-4 1-309 0</inkml:trace>
  <inkml:trace contextRef="#ctx0" brushRef="#br0" timeOffset="25694.4697">16006 5009 660 0,'1'0'144'0,"2"1"4"16,-2 0-104-16,1 5-17 0,2 2-4 15,0 1-1-15,2 5 1 0,-2-2 3 16,-1 3 1-16,2 0-4 0,-1-1-3 16,-1-1-2-16,0-1-2 0,-1-2-2 15,0-4-3-15,-2 0 0 0,-2-4-1 0,1 1-1 16,-1-1-1-16,-1-2 0 0,1-1 0 15,-1 0-2-15,1-2 0 0,1 0-2 16,2-4-2-16,0-1 0 0,4-3-1 16,2-3-2-16,2 0 1 0,1-2-1 15,0 0 1-15,2 1-1 0,-1 3 1 16,-1 2-1-16,-2 3 1 0,1 2-1 16,-1 2 1-16,-2 3 0 0,1 2 0 15,-2-1 0-15,-1 4 0 0,0 3 1 0,-3 2 0 16,2 1-1-16,-1 1-1 0,1 1-5 15,-2 3-8-15,1-3-14 0,2-3-16 16,2 0-12-16,3-2-23 0,-1-3-108 16,2-2-124-16,2 1-280 0</inkml:trace>
  <inkml:trace contextRef="#ctx0" brushRef="#br0" timeOffset="25893.7057">16371 5061 724 0,'-1'-3'170'16,"3"-1"1"-16,0-2-102 0,1 1-36 15,3 0-14-15,0 0-6 0,3 2-7 16,0 0-2-16,0-1-1 0,0 4-2 16,1 0-7-16,-3-1-13 0,2 2-18 0,-2 2-24 15,-2 1-113-15,-1-1-130 16,-3 5-307-16</inkml:trace>
  <inkml:trace contextRef="#ctx0" brushRef="#br0" timeOffset="26059.6156">16361 5154 566 0,'2'0'132'0,"1"0"1"0,2 2-67 16,0-4-49-16,2 2-8 0,3-1-1 15,1 0-5-15,0 0-8 0,1 0-16 16,1-1-55-16,0 1-58 0,-1 0-100 16,2 0-229-16</inkml:trace>
  <inkml:trace contextRef="#ctx0" brushRef="#br0" timeOffset="26342.4571">16644 5060 667 0,'-3'1'151'0,"-2"2"1"0,1 1-109 16,0 2-19-16,2 1-6 0,2 2-6 15,-1 0-6-15,2 2-1 0,1 0 0 16,3 0 0-16,0-2-1 0,2 0-1 16,1-2-1-16,0-1-1 0,3-1 0 15,2-3 0-15,-1-2 0 0,1-1 1 0,0-1-1 16,0-2 1-16,-1-3 0 0,-2-2 1 15,-2-1 0-15,-2-1 2 0,-3-1 0 16,-3-3-1-16,-2-1 1 0,-4 2-2 16,-5-1-7-16,-4 3-15 0,-3 4-14 15,-3 4-19-15,0 2-112 0,0 5-122 16,4 4-291-16</inkml:trace>
  <inkml:trace contextRef="#ctx0" brushRef="#br0" timeOffset="27026.4891">16121 3649 560 0,'0'-1'144'0,"-2"0"6"0,-2 1-66 16,0 0-29-16,0 1-10 0,-3 0-4 0,1 4-4 15,-1 2-7-15,0 6-5 0,-1-1-3 16,3 2-4-16,2 2-5 0,0 3-4 15,4-2-2-15,3 0-3 0,2-2-1 16,4 1-2-16,2-4 0 0,3-3 0 16,0-3 0-16,3-5 1 0,2-4 0 15,-1-4 0-15,1-4 0 0,-1-2 1 16,-4-2-1-16,-1-2 0 0,-5-2 1 16,-4 1-1-16,-2 1-3 0,-6 0-6 0,-4 2-11 15,-5 2-16-15,-2 3-14 0,-3 5-23 16,-1 2-112-16,-4 2-127 0,6 6-288 15</inkml:trace>
  <inkml:trace contextRef="#ctx0" brushRef="#br0" timeOffset="27609.7212">16347 3675 576 0,'-2'-3'141'0,"1"2"9"16,-1 0-79-16,-1 0-12 0,0 1-4 16,0 0-3-16,-1 0-6 0,1 1-7 15,-1 1-9-15,0 3-7 0,0 3-9 16,1-1-7-16,1 1-4 0,2 4-1 16,1 0-1-16,3 0 1 0,0-1-1 15,5 0-1-15,1 0 1 0,3-1 0 0,3-4 0 16,1-1 0-16,4-4 0 0,1-5 1 15,1 0-1-15,-2-6 1 16,-1 0 0-16,-4 0 0 0,-3-1 1 0,-3 0 0 16,-6-2 0-16,-3 0 1 0,-6 1-2 15,-5 1-4-15,-2 1-10 0,-5 3-26 16,-3 3-27-16,-2 4-122 0,1 6-143 16,3 3-336-16</inkml:trace>
  <inkml:trace contextRef="#ctx0" brushRef="#br0" timeOffset="29458.6365">17355 4244 628 0,'1'-7'154'0,"-1"1"9"16,-1 0-93-16,-2-2-7 0,-3 2-3 16,-2 1-2-16,-5 0-7 0,-1 2-6 15,-4-1-8-15,-1 5-9 0,-3 3-7 16,2 1-8-16,1 2-4 0,0 1-4 16,2 3-2-16,4 1-1 0,2 3-1 15,3 2 0-15,2 0-1 0,2 1 0 16,6 1 0-16,1-1 0 0,5-1-1 15,0-2 0-15,5-3-1 0,2-2 0 0,3-3 0 16,-1-3-1-16,1-2 0 16,-1-4 1-16,4-3-1 0,-3-4 2 0,0-3-1 15,-2-2 1-15,-2-2 1 0,0-3 0 16,-2 0 0-16,-3 1 1 0,-3 3 0 16,-1 4 1-16,-2 0 2 0,0 4-1 15,-2 2 1-15,0 4-1 0,0 1 0 16,2 4 0-16,-1 1-2 0,2 6-1 15,1 0 1-15,1 4-1 0,1 2-1 0,1 1-4 16,1 2-9-16,2-3-15 0,2-1-19 16,-1-3-19-16,3-1-26 0,-3-2-109 15,3-4-132-15,-2-4-287 0</inkml:trace>
  <inkml:trace contextRef="#ctx0" brushRef="#br0" timeOffset="30293.3942">17619 3930 634 0,'-1'0'138'0,"0"1"1"16,2 4-106-16,0 1-13 0,2 2-3 15,-1 5-3-15,3 0-1 0,0 3 1 16,0 1-1-16,0-2-1 0,0-2-3 16,0 1-1-16,-1-3-2 0,0-3-1 15,-1 0-1-15,-1-3 3 0,1 0 2 16,-2-4 4-16,0-1 3 0,0-4 2 15,3-2 3-15,-2-3 0 0,3-3 0 16,3-4-3-16,1-1-3 0,2-1-4 16,2 1-2-16,-2-2-2 0,2 5-3 15,-1 1 0-15,-1 5-1 0,-2 2-2 0,0 3 1 16,-1 2-1-16,1 6 0 0,-2 0 0 16,2 6 0-16,-3-1 1 0,0 3-1 15,-1 0-1-15,0 2-4 0,0 1-8 16,-3 0-13-16,-1-4-17 0,2 3-18 15,-1-2-46-15,1-2-77 0,-1 3-119 16,3-2-249-16</inkml:trace>
  <inkml:trace contextRef="#ctx0" brushRef="#br0" timeOffset="31738.7599">18060 4203 632 0,'-2'-3'156'0,"-1"-2"4"16,2 2-91-16,1-1-21 0,5 0-11 15,-1 2-7-15,3-1-9 0,2 1-4 16,3 0-3-16,1-1-2 0,2 1-2 16,0 0-3-16,3-1-1 0,-1 0-3 15,3 0 0-15,-1 1-2 0,1 2 0 16,1 0-1-16,-3 2 1 0,-1-1-1 15,1 1 0-15,-5 2 0 0,-2-3 1 16,-4 2-1-16,-2-1 0 0,-3 3 2 16,-6 1-1-16,-2 1 1 0,-5 3 0 0,-5 1 0 15,-4 2-1-15,1 1 0 0,-1 1-1 16,0 0 0-16,2-1-1 0,2 0-1 16,3 1 1-16,2-1 1 0,0-2-1 15,2 1 0-15,2-3 1 0,1 1-1 16,2-2 0-16,1 0 0 0,2-2 0 15,1 1 0-15,1-4 0 0,4 3-1 16,0-4 1-16,1 0 0 0,3-2 1 16,1 0-1-16,1-2 1 0,2 0 0 0,1-5-3 15,0 2-4-15,1-2-8 0,1 1-8 16,0 0-12-16,1 0-10 0,0 0-18 16,-1 3-109-16,-2-2-118 0,-1-1-279 15</inkml:trace>
  <inkml:trace contextRef="#ctx0" brushRef="#br0" timeOffset="32628.5727">18420 4023 560 0,'-1'-2'156'15,"0"1"11"-15,0 0-37 0,1 0-56 16,0 0-11-16,0 2-8 0,0-2-11 16,1 1-10-16,1 0-11 0,2-2-9 15,1 1-7-15,1 0-4 0,4-2-3 0,2 2-6 16,2 0-14-16,0-2-23 0,1 0-19 16,1 0-102-16,0 1-27 0,1-4-119 15,0 0-223-15</inkml:trace>
  <inkml:trace contextRef="#ctx0" brushRef="#br0" timeOffset="33025.4411">18702 3824 666 0,'0'-8'161'0,"-1"0"6"0,0 2-98 15,1 1-19-15,0 2-5 0,0 1-9 16,1 4-6-16,0 2-4 0,0 3-5 16,1 4-4-16,0 1-4 0,2 4-2 15,1 1 0-15,-1 0-4 0,1 0-1 0,0 0-3 16,3 1-1-16,-3-5-1 16,1-1-1-16,-1-2 1 0,-1-1-1 0,1-3 0 15,0-4 0-15,0-2 1 0,1-2 0 16,3-6 0-16,2-1 0 0,2-6 1 15,1-2-1-15,-1-2 0 0,2 0 0 16,0-2 0-16,-2 5-1 0,-2 1 0 16,-2 6 0-16,-1 1 0 0,1 3-1 0,-3 5 0 15,0 3 0-15,0 0 0 0,-1 4 0 16,0 2 1-16,0 2-1 0,-1 3 0 16,-1 1-2-16,1 0-7 0,1 3-8 15,0-2-15-15,1-1-18 0,3 0-19 16,-2-4-93-16,3 1-26 0,3-1-110 15,1-2-210-15</inkml:trace>
  <inkml:trace contextRef="#ctx0" brushRef="#br0" timeOffset="33683.5026">19164 4239 773 0,'1'2'178'16,"-2"-4"1"-16,2 2-122 0,0-1-22 15,3 1-15-15,1-2-11 0,1-1-5 16,3 1-3-16,2-1 0 0,1 0-3 15,1 0-11-15,2 0-22 0,-1-1-16 16,-2 3-110-16,-2 0-19 0,-2 2-117 16,-2 1-220-16</inkml:trace>
  <inkml:trace contextRef="#ctx0" brushRef="#br0" timeOffset="33852.1886">19185 4319 660 0,'2'1'148'16,"2"1"3"-16,1 0-115 0,1-1-14 16,2 0-3-16,3-2-4 0,2 1-5 0,1-2-11 15,4-1-12-15,1 0-14 0,1-2-125 16,1-1-125-16,-2-1-313 0</inkml:trace>
  <inkml:trace contextRef="#ctx0" brushRef="#br0" timeOffset="34951.3587">20052 3762 591 0,'-13'-9'148'0,"4"3"3"16,2 1-70-16,3 0-42 0,4 2-10 15,6-4-4-15,3 3-4 0,3-1-3 16,5-1-1-16,1-3-1 0,4 0 0 16,2 1-3-16,0 0-2 0,2 1-3 0,1 2-3 15,-3 2-1-15,1 0-1 0,-3 2-1 16,-2 1-1-16,-5-1 0 0,-2 1 1 16,-5 0 1-16,-4 0 1 0,-3 0-1 15,-6 0 0-15,-3 0 1 0,-7 1-1 16,-5 1-2-16,-3 1-1 0,-5 4-2 15,-1 0 1-15,-3 3-1 0,1-1 0 16,4 1 0-16,4-2 1 0,2 1 0 16,5-3 0-16,5 0 0 0,5 0-1 15,5 0 0-15,4 3-1 0,5 1 0 0,4 1-1 16,4-2 1-16,4 2 0 0,4-1-1 16,3-1 0-16,2-1 0 0,3 0 1 15,0 0 0-15,1 2 0 0,-1 1 1 16,-4 0 0-16,0 3 1 0,-3-1 1 15,-3 2 0-15,-3 1-1 0,-5 0 1 16,-4-2 0-16,-5 4-1 0,-4 0 2 16,-6 0-1-16,-5 2 0 0,-6 1 1 15,-5 0 1-15,-4 1-1 0,-6 0 0 16,-3 0 0-16,1 0 0 0,-3-3 0 0,2 0 1 16,3-1-1-16,2-1 0 0,4 2 1 15,5-3-1-15,-1-2 0 0,4 2 1 16,2-2 0-16,3-2 1 0,2-1 0 15,2-3 0-15,5 1 1 0,3-2 0 16,1 0 0-16,5 0 1 0,3-2-2 16,2 1 1-16,3-1 0 0,4-2-1 15,1 1 1-15,2-3-1 0,1 1 1 16,3-4 1-16,2 1 2 0,2-1 0 0,3-1 0 16,1 0 0-16,2-1 1 15,2-1-2-15,0 3-2 0,-2-1-2 0,0 1 0 16,-2-1-1-16,-5 1 0 0,-2 1 0 15,-4-1-1-15,-5 2-2 0,-2 0-6 16,-4 0-15-16,-5 0-17 0,-1 2-12 16,-4 1-25-16,-6 1-107 0,0 1-128 15,-5 1-281-15</inkml:trace>
  <inkml:trace contextRef="#ctx0" brushRef="#br0" timeOffset="35485.4374">19911 4776 696 0,'-5'-6'160'0,"0"1"2"0,3 2-119 16,1 2-12-16,-1 1-5 0,4 3-4 0,0 3-1 16,1 4-3-16,0 2 1 0,3 3 1 15,-1 2 0-15,1 1-2 0,0 0-5 16,2 2-4-16,-2-3-2 0,-1 2-3 15,0-3-1-15,0-2-1 0,-2 1-1 16,1-4 0-16,-2-4 0 0,0-2-1 16,0-1-1-16,2-4 1 0,1-4 0 15,1-3 0-15,4-5 1 0,2-3-1 16,3-5 0-16,2-2 1 0,1-3-1 16,2 0 0-16,-1-1 1 0,-2 4-2 0,1 4 1 15,-5 2 0-15,-2 5 0 0,-2 2 0 16,-1 7 0-16,-3 1 0 0,1 3 0 15,-1 4 0-15,0 2 0 0,0 3 0 16,0 1 1-16,0 0-1 0,0 2 1 16,0-1-1-16,-2-1-3 0,3-1-7 15,-1-2-13-15,3-3-17 0,0 0-13 16,1-2-23-16,-1-4-109 0,2 0-127 16,0-3-285-16</inkml:trace>
  <inkml:trace contextRef="#ctx0" brushRef="#br0" timeOffset="35645.5439">20378 4807 740 0,'0'-3'169'0,"-1"-1"0"0,2 2-121 0,0 0-16 16,3-2-14-16,-2 1-8 0,4 0-6 16,0 0-1-16,3 0-2 0,1 0-4 15,0 1-12-15,1 2-16 0,0 0-17 16,-3 2-123-16,-2 1-133 0,0 2-317 15</inkml:trace>
  <inkml:trace contextRef="#ctx0" brushRef="#br0" timeOffset="35833.4273">20400 4921 507 0,'0'0'123'0,"4"1"2"15,-1-2-39-15,2-1-68 0,2 0-10 16,2 1-4-16,2-2-6 0,1-1-11 16,1 1-14-16,1-1-98 0,1 0-101 15,0 0-251-15</inkml:trace>
  <inkml:trace contextRef="#ctx0" brushRef="#br0" timeOffset="36099.5673">20660 4834 614 0,'-4'-2'144'16,"1"1"3"-16,1 1-93 0,0 1-24 16,2 2-10-16,1 2-5 0,1 2-5 15,2 2-4-15,2 0 0 0,3 4-1 16,0-2-1-16,2 1 0 0,4-1-2 0,3-1 0 16,2-3 1-16,1 0-1 0,1-2 2 15,0-3 1-15,0-5 1 0,-2-1 1 16,-6-2 0-16,0-3 0 0,-3-3 1 15,-4-2 1-15,-3 0 1 0,-4 1 0 16,-5-2-1-16,-2 3 0 0,-4 0-2 16,-7 1-8-16,-4 1-12 0,-3 1-16 15,-2 6-15-15,-1 0-10 0,2 2-115 16,1 3-121-16,8 3-275 0</inkml:trace>
  <inkml:trace contextRef="#ctx0" brushRef="#br0" timeOffset="36800.4716">19982 3296 579 0,'0'-2'151'0,"-4"-1"7"15,-2 3-70-15,-1 2-21 0,0 1-8 16,-2 3-5-16,3 4-8 0,-3 0-8 15,2 3-9-15,1 0-6 0,3 1-9 16,3 2-5-16,4-1-4 0,3 0-2 16,2-2-1-16,3-2-1 0,3 0 0 15,1-6 0-15,1-2 1 0,0-1-1 16,-2-6 1-16,-3-2 0 0,-2-2 1 16,-1-3 0-16,-5-2 0 0,-2-1 0 0,-5-2-1 15,1 1-2-15,-2-1-3 0,-7 3-9 16,1-2-13-16,0 4-14 0,2 2-13 15,-1 1-9-15,3 3-20 0,3 2-107 16,5 3-120-16,2 3-271 0</inkml:trace>
  <inkml:trace contextRef="#ctx0" brushRef="#br0" timeOffset="37087.0152">20149 3317 672 0,'0'-1'163'15,"-1"-2"4"-15,-1 2-104 0,0 2-19 16,1 1-9-16,-2 1-9 0,2 2-9 16,-1 1-7-16,0 3-4 0,1 1-2 15,2 2-1-15,3 1-2 0,1 1 0 16,2-2 0-16,4 0-1 0,0-2 1 16,2-1-1-16,0-6 1 0,2-1-1 0,-1-4 1 15,1-2 0-15,0-5 0 0,-1-1 0 16,-1-1 1-16,-2-2 0 0,-4-3 1 15,-3-1 1-15,-4-1 1 0,-5 1 0 16,-5 0-1-16,-3 1 1 0,-5 4-4 16,-1 5-10-16,-3 3-18 0,-3 5-18 15,4 5-25-15,1 5-110 0,4 2-131 16,3 1-296-16</inkml:trace>
  <inkml:trace contextRef="#ctx0" brushRef="#br0" timeOffset="38200.7885">21594 3966 592 0,'-6'-9'145'0,"-4"0"9"16,-3 0-83-16,-2 2-14 0,-1 0-4 15,-5 3-4-15,3 4-4 0,-5 0-6 16,-1 2-8-16,1 5-5 0,0 1-6 16,2 6-6-16,1 0-3 0,5 3-3 15,0 3-2-15,0 1-1 0,4 1-2 16,3 0-2-16,1-1-1 0,4-2 0 16,3-1-1-16,2-4 0 0,6-2 0 15,4-3 0-15,2-2 0 0,4-3-1 16,-1-3 1-16,1-2 1 0,2-1 0 15,-3-8 0-15,4 0 0 0,-3-2 0 0,0-4 1 16,1-3-1-16,-2-1 1 0,-1-2 0 16,0 1-1-16,-5-2 1 0,0-1 0 15,-4 5 1-15,-1 3 1 0,-2 3 1 16,-2 5 1-16,0 4-1 0,-1 4 1 16,1 5-1-16,1 4-1 0,-1 2-2 15,3 1 0-15,0 5 0 0,0 1-1 16,0 2 1-16,1 1-1 0,-1-3 0 0,1 1-1 15,-1-2-4-15,0-4-6 0,1 0-10 16,1-4-16-16,-1-1-19 0,2-5-21 16,-1 0-64-16,0-3-49 0,3-1-110 15,1-1-221-15</inkml:trace>
  <inkml:trace contextRef="#ctx0" brushRef="#br0" timeOffset="38966.2657">21856 3899 632 0,'-7'-5'156'0,"0"-1"7"0,2 0-92 0,0 1-17 16,0 1-5-16,2 2-6 0,3-1-6 15,0 2-5-15,0 0-5 0,0 0-5 16,2 1-5-16,1 0-4 0,1 0-3 16,2 0-3-16,3 0-2 0,3 0-1 15,0-2-1-15,3 1 0 0,1 0-1 16,2 0 0-16,1 0 0 0,-1-1 0 16,2 1-1-16,0 1 1 0,0-1-1 15,-2 0 0-15,0-1 0 0,-1 2 0 0,-4-1-1 16,1 1 1-16,-5 0 0 0,0 1-1 15,-3-1 1-15,-1 2-1 0,-1-1 0 16,-2 1 1-16,-2 2 0 0,0 1 0 16,-1 1 0-16,-2 3 0 0,0 0 0 15,-2 4 1-15,-2 0-1 0,-1 2-1 16,-2-1 0-16,1 2 0 0,-5-1-1 16,1 1 0-16,-2 0 0 0,1 0-1 15,-3-1 0-15,0-1 0 0,0 1 0 16,2-2 0-16,1 0 0 0,0-2 1 0,2-1 1 15,3-1-1-15,2 0 1 0,1-3-1 16,2 0 1-16,0 0-1 0,3-2 0 16,-1 0 0-16,1-2 0 0,1-1 0 15,1 2 0-15,-1-2-1 0,1 0 0 16,1-1 1-16,0 0 0 0,1 1 1 16,1-1-1-16,1 0 1 0,1-1 0 0,1 0 0 15,2 0 0-15,2-2 0 0,0 2 0 16,3-1 0-16,-2 0 0 0,1 1 0 15,2-1 0-15,0 0-2 0,-2 0-4 16,2 0-6-16,-4 0-9 0,1 1-11 16,-2 0-12-16,0 0-9 0,-5-2-9 15,0 2-12-15,-3-1-49 0,-1-1-48 16,0-1-96-16,2 3-209 0</inkml:trace>
  <inkml:trace contextRef="#ctx0" brushRef="#br0" timeOffset="39368.6656">22356 3676 665 0,'0'0'150'16,"0"0"3"-16,1-1-108 0,3 1-12 15,0 0-4-15,2 0-1 0,1-1-1 16,0 1-3-16,1-2-2 0,0 2-3 16,1 0-3-16,0 0-4 0,-1 0-4 15,-1 0-3-15,2 0-3 0,0 0-7 16,-1 0-12-16,2-1-18 0,-3 2-13 16,-1-1 3-16,-1-1-133 0,0 1-128 0,-1 3-297 15</inkml:trace>
  <inkml:trace contextRef="#ctx0" brushRef="#br0" timeOffset="39598.8194">22743 3545 577 0,'1'-5'135'0,"2"1"4"16,-3 1-80-16,0 1-26 0,0 5-2 15,1 2 1-15,-1 3-3 0,-1 3-3 0,0 3-2 16,-1 3-4-16,1 0-4 0,0 0-6 16,0-1-4-16,1 4-5 0,0-3-5 15,2-2-10-15,-1 1-14 0,1-2-21 16,0 2-115-16,-1-1-125 0,3-4-300 16</inkml:trace>
  <inkml:trace contextRef="#ctx0" brushRef="#br0" timeOffset="40062.8766">21248 3618 639 0,'-13'-1'141'0,"-1"1"2"15,0 3-110-15,1 0-9 0,-1 2-7 16,1 4-2-16,-2 3-2 0,-1 4 0 16,0 7-1-16,1 7 0 0,-1 6-1 15,3 8-1-15,1 7-1 0,4 0-2 16,2 4-1-16,3-2-1 0,5-2-2 0,4-2-2 15,6-1-4-15,8-1-2 0,3-6-10 16,12-3-11-16,7 0-21 16,7-8-112-16,8-7-122 0,7-10-296 0</inkml:trace>
  <inkml:trace contextRef="#ctx0" brushRef="#br0" timeOffset="40652.3805">22830 3366 536 0,'4'-8'124'0,"-2"1"4"0,3 2-88 16,0 3-11-16,0 2-1 0,2 4-1 15,1 3 0-15,1 4 1 0,1 6 1 16,0 4 0-16,0 5 0 0,0 4-1 0,1 5-4 15,-2 1-6-15,2 1-2 16,-1 2-3-16,3 1-1 0,-2 2-1 0,1 3 1 16,-2 1 1-16,-1 2 1 0,-1 1-2 15,-3 0-1-15,-4 1-2 0,-1-5-1 16,-4-4-3-16,-3-2-2 0,-2-5-2 16,-3-2-6-16,-1-4-5 0,-2-2-10 15,0-3-10-15,3-1-13 0,-2-4-12 16,0-6-10-16,0-4-111 0,3-4-117 15,1-8-273-15</inkml:trace>
  <inkml:trace contextRef="#ctx0" brushRef="#br0" timeOffset="41177.8479">23157 3334 686 0,'-1'-2'149'0,"1"2"1"15,0 0-114-15,2 3-12 0,0 5-5 16,0 2 2-16,1 3 4 0,0 3 1 16,1 2 3-16,0 3-1 0,0 0-3 15,0-1-4-15,1-2-4 0,-1-1-3 16,-1-1-4-16,0-5-1 0,-2-1-3 16,0-3-1-16,-1-3 0 0,0-2 0 15,1 0 1-15,-1-5 0 0,2-2 0 16,1-2 0-16,1-4-1 0,2-4 0 0,2-4-2 15,3-6 0-15,0 1-2 16,3-1 0-16,2 2-1 0,-1 1 0 0,0 6 0 16,-3 4 0-16,-1 3 0 0,0 5 0 15,-4 3-1-15,-1 4 1 0,1 1 0 16,-1 4 0-16,0 3 0 0,0 2 0 16,-1 3 0-16,1 3 0 0,-1-1 1 15,1 0-1-15,-1 2-1 0,2 0-2 16,1-2-5-16,-1-1-9 0,3-1-12 0,1-1-20 15,1-2-13-15,0-1 61 0,0-3-189 16,6 2-136-16,-1-2-339 0</inkml:trace>
  <inkml:trace contextRef="#ctx0" brushRef="#br0" timeOffset="43393.3248">4737 6795 438 0,'-5'-26'115'0,"0"-2"5"16,-1 0-52-16,0-1-17 0,2 6-7 15,0 0-3-15,2 2-1 0,-1 4-2 16,2 2-1-16,0 2 0 0,1 3-4 16,-1 3-4-16,0 3-7 0,1 4-6 15,2 5-3-15,0 5-3 0,2 6-2 16,1 6 0-16,1 6 0 0,-1 7 1 15,0 8 0-15,-1 7-1 0,-2 5-1 16,2 4-1-16,-2 1 0 0,1 0-2 0,-1-3 0 16,1-2 0-16,0-6-1 0,0-5 0 15,2-2-2-15,-2-8 0 0,2-4 0 16,0-3-1-16,0-6-6 0,-1-4-12 16,-1-6-11-16,1-4-10 0,-2-5-10 15,2-4 86-15,-1-6-214 0,-2-8-131 16,-1-3-344-16</inkml:trace>
  <inkml:trace contextRef="#ctx0" brushRef="#br0" timeOffset="44097.2665">5322 6954 597 0,'-7'-9'144'0,"-3"2"5"15,-3-2-91-15,-3 4-14 0,-3-1-5 16,2 5-6-16,-4 1-5 0,1 6-5 16,-2 3-6-16,-2 1-3 0,2 3-3 15,0 5-2-15,3 2-1 0,-1 2-2 16,4-2-1-16,1 2-1 0,8 0-1 15,1-1 0-15,7-2-2 0,4-2-1 0,5-2 0 16,4-3 0-16,5-2 0 0,2-4 0 16,4-3-2-16,-3-6-1 15,3-3-2-15,-4-4 0 0,3-2 0 0,-2-4 0 16,-1-2 1-16,-2-2 0 0,-4-1 2 16,-1 2 2-16,-1-1 3 0,-6-1 2 15,-4 2 5-15,1 4 5 0,-5 2 3 16,1 3 3-16,-2 2-1 0,-1 5-1 15,0 5-3-15,3 4-5 0,-2 3-4 16,3 4-4-16,-1 5-2 0,5 1-1 16,0 2-1-16,1-1-4 0,3-1-13 15,-1 0-14-15,3-2-17 0,1-3-14 0,-1-1-124 16,2-2-135-16,3-2-310 0</inkml:trace>
  <inkml:trace contextRef="#ctx0" brushRef="#br0" timeOffset="45376.9234">5785 6931 538 0,'-2'-3'146'16,"-1"-1"4"-16,1 1-24 0,2 0-88 15,1 0-13-15,3-1-6 0,2 2-6 16,4-2-4-16,3 1-1 0,3 0 1 15,1-2 0-15,3 0 0 0,0 0-1 16,0-1-1-16,1 0-1 0,-1-2-2 16,-1 4-1-16,0-1-2 0,-1 1 1 15,-2 0-1-15,0 3-1 0,-4-1 1 0,-1 2 0 16,-3 1 0-16,-1 0 1 0,-3 2 0 16,-3 1 2-16,-2 1 0 0,-4 3 1 15,-1 0-1-15,-1 3 0 0,-1 2 0 16,-2 1-2-16,0 2 0 0,2 1-1 15,-2 2 0-15,-1 0 0 0,-3 1-1 16,-2-4 1-16,2 1-1 0,-3 1 0 16,0-2 0-16,1 1 1 0,0-2-1 15,1-1 0-15,4 2 0 0,-1-7 0 0,2 1 0 16,-2-1 0-16,4-3 0 0,3-3 0 16,2 1 0-16,1-1 0 0,2-2 1 15,3 0-1-15,4 0 1 0,1-1 0 16,0 1 0-16,4 1 1 0,-1-2-1 15,3 0 1-15,1 0-1 0,-1 0 1 16,1 0-1-16,1-2 0 0,-1 1 0 16,1-1 1-16,-2-1-2 0,-1-4 1 0,2 3 0 15,1-1-1-15,-1 1-3 0,-1-1-8 16,-2 0-11-16,0 2-8 0,3 5-8 16,-7-2-15-16,0 0-22 0,-6 0-92 15,-1 0-105-15,2 2-247 0</inkml:trace>
  <inkml:trace contextRef="#ctx0" brushRef="#br0" timeOffset="45679.2132">6246 6840 667 0,'-4'-4'159'0,"3"3"1"16,-3-1-97-16,4 0-30 0,3 2-10 16,2-1-6-16,2 0-7 0,2-2-5 15,0 1 0-15,6 1-1 0,1 0 0 16,1 1-2-16,2-2-14 0,-2 2-15 15,-1 2-17-15,0 0-121 0,-2-2-129 16,0-2-315-16</inkml:trace>
  <inkml:trace contextRef="#ctx0" brushRef="#br0" timeOffset="45859.6774">6597 6631 690 0,'0'-3'154'0,"-2"1"0"0,2 0-119 16,-1 2-14-16,1 3-7 0,0 2-6 0,0 2-5 15,0 2-2-15,0 2-5 0,1 2-11 16,-1 2-12-16,1 1 46 0,0-3-173 16,-1 0-130-16,3-1-330 0</inkml:trace>
  <inkml:trace contextRef="#ctx0" brushRef="#br0" timeOffset="46441.1603">6960 6703 211 0,'-2'-14'29'16,"0"1"-29"-16,0-2-71 0,-1 2-97 15</inkml:trace>
  <inkml:trace contextRef="#ctx0" brushRef="#br0" timeOffset="46743.7737">6943 6566 159 0,'-1'-4'55'0,"1"1"15"16,-2-1-7-16,1-3 2 0,-1 3 8 15,2-3 3-15,-5-5-1 0,4 2-6 16,-1-2-9-16,1-1-8 0,1-3-8 16,-1-1-3-16,0 1 0 0,3 6-1 15,-3-2 1-15,0 2-2 0,-3 2-2 16,3 5-4-16,1 2-7 0,1 3-5 0,0 5-5 16,2 6-4-16,0 6-2 0,4 7-1 15,-5 5 1-15,-1 3 1 0,0 6 0 16,-2 4-2-16,1 4-2 0,0 0-2 15,0 5-1-15,0 2-2 0,1 2-1 16,1 1 0-16,-1-2 0 0,0-3-1 16,-1 0 1-16,1-6-1 0,-1-5 0 15,2-3-1-15,0-5-6 0,0-3-8 16,2-4-9-16,0-5-10 0,-1-5-12 0,1-2-9 16,-1-8-14-16,-2-3-109 0,-4-5-114 15,3-4-276-15</inkml:trace>
  <inkml:trace contextRef="#ctx0" brushRef="#br0" timeOffset="47245.5188">6601 6657 454 0,'0'-3'120'0,"-1"-2"4"0,0 0-44 0,-1 0-40 16,2 0-10-16,0 2-5 0,0-4-6 15,2 2-3-15,-1 2-1 0,0-2 1 16,0 2 0-16,-1 1 0 0,2 0-2 15,-2 2-1-15,1 1 0 0,-1 2-2 16,-1 2 0-16,-1 4-2 0,1 2-1 16,-1 1-1-16,-1 3-1 0,1 2-1 15,1 3-2-15,-1-3-2 0,2 0 0 16,0 0-2-16,3 0-9 0,-1-1-9 0,4 0-10 16,-1-5-3-16,-1 0-121 0,2-2-119 15,0-2-284-15</inkml:trace>
  <inkml:trace contextRef="#ctx0" brushRef="#br0" timeOffset="47890.9956">7521 6762 500 0,'6'-3'140'0,"-3"2"3"0,-2-4-10 15,0 5-86-15,-1 0-8 0,1-1-3 16,-2 2-3-16,0 0-3 0,-3 2-3 16,0 3-3-16,-3-1-4 0,-1 1-4 15,-1 5-5-15,-4-1-3 0,-2 2-2 16,-4 0-2-16,0 0-2 0,-4 3 1 16,-3 0-2-16,-2-3 0 0,1 2-1 0,2-1 1 15,6 5-1-15,0-4 1 0,6-2 0 16,2 0 0-16,2-1 0 0,4-1-1 15,3-1 1-15,-1-4-1 0,3 2 1 16,3-1-1-16,3-5 1 0,1 5 0 16,4-1 0-16,2-1 0 0,1 0 0 15,5 1 0-15,-1-2 1 0,2 7-1 16,-1-6-1-16,1-1 1 0,-1 2-2 0,-1-1-11 16,-4-2-10-16,0 2-15 0,-2-3-9 15,-2 2-15-15,0-1-75 0,-3-1-40 16,0-1-97-16,2 2-203 0</inkml:trace>
  <inkml:trace contextRef="#ctx0" brushRef="#br0" timeOffset="48454.2878">7772 6916 556 0,'1'-14'136'0,"1"1"4"15,-1-3-74-15,-1 1-28 0,1-2-7 16,-1 1-4-16,1 0-3 0,0 0-1 0,1 2 1 16,-2 0 0-16,1 3 0 0,-1 3 0 15,0 2-3-15,0 1-2 0,0 2-5 16,0 2-4-16,1 2-3 0,0 3-3 15,2 1-2-15,1 3-1 0,-2 7-1 16,2 2 1-16,-1 2 0 0,2 1 0 16,-1 5 0-16,0 1 0 0,2-1-1 15,-1-1 1-15,-2-4-1 0,2 2-1 16,0-3 0-16,-1-3-1 0,-2-3-1 0,-1-3-3 16,-1-3-1-16,-1 0-1 0,-1-3 0 15,-3-1 1-15,-1-1 1 0,-3 1 1 16,-1-2 1-16,-1 0 3 0,-1 2 0 15,0-2 0-15,0 1 1 0,-1 1 0 16,1-2 1-16,1 1 1 0,0 0 2 16,0-2 1-16,2 1 3 0,2-1 1 15,2-1 0-15,3 2-1 0,0-1-1 16,5 0-1-16,2 1-3 0,2-1-1 0,3 0 0 16,2 1-2-16,2-1 1 0,2-1 1 15,0 1-1-15,3 0 0 0,1-1 0 16,1 1-1-16,-1 0 1 0,1 0-1 15,0-1-1-15,-1 2-9 0,-4 0-9 16,-2 0-13-16,0 2-9 0,-1-1-12 16,-1 1-48-16,-1-2-73 0,-1 0-107 15,0 2-239-15</inkml:trace>
  <inkml:trace contextRef="#ctx0" brushRef="#br0" timeOffset="49128.4493">8427 6804 643 0,'-6'-6'165'0,"-1"0"9"0,1 1-90 0,1 2-23 16,4 0-10-16,3 2-11 0,-2 0-12 16,3 1-10-16,0-3-8 0,5 2-5 15,1 0-3-15,2-3 0 0,4 3-1 16,1-2 0-16,2 0-6 0,0 4-16 16,-1-2-19-16,-1 0-10 0,1-1-17 15,-1 4-117-15,-4-1-131 0,-3 2-287 16</inkml:trace>
  <inkml:trace contextRef="#ctx0" brushRef="#br0" timeOffset="49304.5935">8458 6882 674 0,'-2'0'153'16,"-1"0"0"-16,4 0-105 0,2-2-26 15,2 1-8-15,3-1-7 0,3-1-5 0,4 0-1 16,0-1-2-16,2-1-10 0,4 0-7 15,-2 0-17-15,1-1-72 0,0 0-47 16,-3 0-107-16,0 0-225 0</inkml:trace>
  <inkml:trace contextRef="#ctx0" brushRef="#br0" timeOffset="49532.4186">8665 6676 645 0,'0'-4'138'0,"0"3"1"0,3 1-115 15,0 0-11-15,5 1-3 0,3 3-4 16,1 0 0-16,1 2-1 0,1 2-1 16,0 2 1-16,5 1-1 0,-3 0-1 15,0 1-1-15,1 1-1 0,0-2 0 16,1-2-3-16,0 0 1 0,-3 0-2 16,-2-2-1-16,-2-1-1 0,-3 0-1 15,-4-1-1-15,-4 1 1 0,-2 0-4 0,-3 2-4 16,-4 0-10-16,-3 2-41 0,-3 1-73 15,-2 1-102-15,-1 2-240 0</inkml:trace>
  <inkml:trace contextRef="#ctx0" brushRef="#br0" timeOffset="50187.5634">9690 6540 546 0,'-3'-34'131'16,"-1"2"6"-16,-2 0-84 0,3 6-7 16,1 4-3-16,2 10-2 0,-5 0-2 15,1 5-4-15,1 1-5 0,2 8-6 16,-3-1-5-16,4 7-5 0,-3 3-4 16,8 10-4-16,-1 4-1 0,1 8-1 0,0 0 0 15,1 2-1-15,-4 2 1 0,4-1-2 16,-2-4 0-16,0 1-2 0,-2-5-7 15,4 1-8-15,1-3-13 0,-3-3-10 16,4-2-13-16,0-4-40 0,1-2-79 16,-3-7-108-16,-1-3-241 0</inkml:trace>
  <inkml:trace contextRef="#ctx0" brushRef="#br0" timeOffset="50687.4779">10330 6583 676 0,'-3'-9'165'0,"-2"1"4"0,-2-1-102 16,-2 4-19-16,-2 0-9 0,-4 3-9 16,-3 1-7-16,-1 2-7 0,-6 4-3 15,-2 2-3-15,-1 3-2 0,0 3-1 16,5 3-2-16,-1 1-1 0,7 4-1 16,4 1 0-16,4-1-1 0,7-1-1 15,3-2 0-15,4-2-1 0,2-1 1 0,8-3-1 16,2-4-1-16,4-3 0 0,2-2 0 15,3-4-1-15,1-4-1 0,0-4 1 16,-4-4 0-16,-1-3 0 0,-2-4 1 16,-2-1 1-16,-4-2 0 0,-1 0 0 15,-2-1 1-15,-1 4 2 0,-3-1 1 16,-3 4 1-16,-3 1 2 0,-1 5 2 16,-2 2 1-16,-1 4-1 0,0 4-2 15,0 3-1-15,-1 5-1 0,1 2-3 16,2 4-1-16,-1 3-2 0,4 2-3 0,-1 2-7 15,2-1-17-15,4 4-17 0,0 1-13 16,4-5-20-16,2 1-114 0,0-3-128 16,4-5-287-16</inkml:trace>
  <inkml:trace contextRef="#ctx0" brushRef="#br0" timeOffset="50934.9998">10668 6497 605 0,'-7'-29'139'16,"0"-1"3"-16,4 3-90 0,0 4-20 15,3 6-2-15,0 3 3 0,0 6-3 16,0 5-1-16,0 6-1 0,-1 5-1 16,1 5-5-16,0 4-4 0,-1 6-6 15,2 4-2-15,0 2-2 0,-1 2-2 0,0 1-3 16,1-2-2-16,1 0-9 0,-2-4-10 15,-2-2-12-15,2-1-13 0,2-1-10 16,0-2 7-16,4-4-129 0,-4-4-114 16,-1-3-275-16</inkml:trace>
  <inkml:trace contextRef="#ctx0" brushRef="#br0" timeOffset="51386.5233">9856 6965 500 0,'-24'6'125'15,"2"0"4"-15,0-2-74 0,2-2-11 16,1 1-5-16,2-1-5 0,1 3-5 15,-2-2-3-15,1-3-1 0,2 1-1 0,4 0-1 16,0 0-1-16,3 2-1 0,1-6-3 16,5 4-4-16,0 1-2 0,0-1-4 15,3 1-1-15,2 0-2 0,2 0 0 16,4 2 0-16,5 1 0 0,5-3 2 16,6 0 1-16,4 1 0 0,6-3 0 15,4-1 0-15,2-3-2 0,4-1-1 16,-1-2-1-16,5 1-1 0,3 0-1 0,3-2 1 15,3 0 0-15,2-1 0 0,3 0 1 16,-3 0-1-16,-2 4 1 0,-3-3-1 16,-6 5-2-16,-3-1 0 0,-7 3 0 15,-2 2 0-15,-2 3-2 0,-7-2-2 16,-4-1-7-16,-3 3-7 0,-8-3-6 16,-3 1-12-16,-10-4-8 0,-4 2-12 15,-8-2-9-15,-8-1-106 0,-5-1-114 16,-2 1-271-16</inkml:trace>
  <inkml:trace contextRef="#ctx0" brushRef="#br0" timeOffset="51687.6815">9855 7304 656 0,'-2'-1'151'16,"2"1"2"-16,-1 1-102 0,1 5-20 15,1 2-5-15,-1 3-4 0,0 2-6 16,-1 6 0-16,2 3 1 0,-2 3-3 16,0 1-1-16,0 1-4 0,-1 2-2 15,1 1-2-15,0-3-1 0,1-4-3 16,0-2-4-16,2-2-9 0,0-3-12 15,1-3-11-15,3-4-9 0,3-2-8 0,0-5-118 16,-1-3-119-16,2-5-273 0</inkml:trace>
  <inkml:trace contextRef="#ctx0" brushRef="#br0" timeOffset="52136.3766">10059 7326 736 0,'0'-5'162'0,"0"-1"0"16,1 0-125-16,3 0-14 0,3 1-3 15,3 0-5-15,4-1-1 0,0 1 1 16,5 1 0-16,1 2 0 0,4 1-1 16,0 0-3-16,-2-1-3 0,-1 2-1 15,0 2-3-15,-3-1-1 0,-2 2-1 16,-4 0-1-16,-2 1-1 0,-2 2 1 15,-3 0-1-15,-5 2-1 0,-2 2 0 0,-4-1-2 16,-2 3-1-16,-1 2-4 0,-3 1-3 16,-4 0-2-16,0 2-1 0,0 0-1 15,1 3 2-15,-2-3 1 0,-1-1 3 16,2 0 4-16,2 0 1 0,1-1 3 16,-1-1 0-16,1-1 1 0,2-1 1 15,2-1 1-15,3-1 0 0,0-3 1 16,4-1 1-16,2-2 0 0,3-2-1 15,3 0 1-15,3-2-1 0,2-2 0 0,3 4-1 16,0-5 0-16,5 1 0 0,0-1-1 16,2 1 0-16,0 0 0 0,1 0-1 15,-1-2 0-15,2 2-1 0,0 2-6 16,-1-1-8-16,2 1-10 0,-1 0-8 16,0 2-7-16,-1 2-17 0,-1-1-111 15,-3 1-115-15,0 0-275 0</inkml:trace>
  <inkml:trace contextRef="#ctx0" brushRef="#br0" timeOffset="52387.6801">10725 7330 617 0,'-6'-28'144'16,"0"-2"1"-16,3 3-94 0,1 3-21 0,2 1-2 15,2 4 1-15,-1 6 2 0,0 3 2 16,0 5-1-16,-1 3-1 0,-1 5-2 16,0 5-5-16,0 4-6 0,1 4-7 15,-2 3-4-15,2 7-2 0,-1 1 0 16,1 3-1-16,0 3-1 0,-1 1-2 16,2 0-3-16,-1 2-14 0,3-8-15 15,0 0-19-15,2-3 77 0,1-6-210 16,2-7-145-16,-1-3-366 0</inkml:trace>
  <inkml:trace contextRef="#ctx0" brushRef="#br0" timeOffset="53056.4213">11459 6800 505 0,'10'-13'136'15,"-1"0"7"-15,-2 2-46 0,-1 2-37 16,-1 4-5-16,1-1-2 0,-1 1-5 16,-1 0-5-16,-1 3-5 0,1 0-5 15,-2 0-5-15,1 2-5 0,-2 4-6 16,-2 0-3-16,0 2-3 0,-2 4-3 16,-2 2-1-16,-1 4 0 0,-2 1-2 15,-2 1-2-15,-1-1-2 0,-4 3 1 16,-2-2-2-16,-1 1 1 0,-5-3-1 0,3 1 1 15,-1-1-1-15,2 0 1 0,4-3-1 16,2-1 0-16,3-2 1 0,2-1-1 16,2-3 0-16,1 0 0 0,0-1 0 15,1-1-1-15,3 0 1 0,2 1-1 16,3 0 1-16,1 0-1 0,1 1 0 16,1 0 1-16,3 1 0 0,1-1 0 15,3 0 0-15,0 0 0 0,5 0 0 16,0-1-3-16,2 0-5 0,-1-1-10 15,-1 0-16-15,0-1-16 0,-2 1-11 0,-4-2 72 16,-2 0-199-16,-1 1-136 0,0 1-337 16</inkml:trace>
  <inkml:trace contextRef="#ctx0" brushRef="#br0" timeOffset="53604.825">11835 7022 500 0,'1'-8'131'0,"2"-1"5"16,-1-3-50-16,1-1-38 0,-2-3-5 15,0-1-3-15,0-3-6 0,-1 2-6 16,-2-3-3-16,0-1-5 0,-2 0-3 0,1 1-5 15,-1 0-1-15,0 3-2 0,0 0 0 16,2 4-2-16,1 2 1 0,-1 3-1 16,1 4-1-16,1 1-2 0,1 2-1 15,1 4 0-15,0 3 0 0,0 1-2 16,2 3 0-16,0 4 1 0,2 5-1 16,0 0 0-16,1 0 0 0,-1 4 0 15,3 3-1-15,3 3 0 0,-3-5 1 16,-2 1-1-16,2-1 0 0,-3-1 0 0,-1-2-2 15,-3-5-1-15,-3-2-2 0,1-1-3 16,-1-3-1-16,-2-2 0 0,-3-2 0 16,-2 0 0-16,-2-3 2 0,-1-1 3 15,-3-1 2-15,1 0 2 0,-2 0 2 16,3-1 4-16,2 0 4 0,0 0 3 16,1 1 3-16,1-2 2 0,1 0 2 15,1 1 1-15,1 1-4 0,2-1-3 16,1 1-3-16,4 0-3 0,1 1-3 15,2 1-2-15,3 1-2 0,0-3-1 16,4 2 1-16,0-1 0 0,3 1 0 0,1-2 0 16,0 0-1-16,2 0-4 0,0 0-10 15,1 1-14-15,-2-1-15 0,-1 0-14 16,0 0-26-16,-3-1-103 0,0-1-122 16,-1 2-269-16</inkml:trace>
  <inkml:trace contextRef="#ctx0" brushRef="#br0" timeOffset="53994.3149">12244 6823 661 0,'-1'-5'160'0,"2"1"3"0,1-2-94 16,1 1-30-16,5 2-9 0,-1-2-10 0,3 2-9 16,2 0-4-16,0-1-4 0,3 3-1 15,0-1-1-15,1 0-8 0,-1 3-13 16,1-2-10-16,-2 1-16 0,-2 1-121 16,-3-1-128-16,-3 1-305 0</inkml:trace>
  <inkml:trace contextRef="#ctx0" brushRef="#br0" timeOffset="54149.3678">12206 6927 660 0,'2'7'157'0,"-2"-1"1"0,1-2-86 16,4 1-43-16,5-1-12 0,4-2-7 16,2-2-5-16,6 0-6 0,4-4-8 15,1 1-8-15,0-3-6 0,-1-2-10 16,-3 1 2-16,-2 0-127 0,-5-3-118 15,-3 1-283-15</inkml:trace>
  <inkml:trace contextRef="#ctx0" brushRef="#br0" timeOffset="54384.6405">12476 6746 637 0,'1'-6'144'0,"0"1"1"0,3 1-101 15,1 0-23-15,0 3-8 0,2 1-5 16,3 1-5-16,1 2-1 0,1 2 1 15,2 1-1-15,0 0 1 0,1 2-1 16,0 1 0-16,-4 1 0 0,2 1 0 0,1 0-1 16,-2-1 0-16,0-2-1 15,-3 2-1-15,1-3 0 0,-3 1-1 0,-2-1 0 16,-6 0 0-16,-5 3-2 0,-4 2-3 16,-1 2-4-16,-3 3-7 0,-2 1-11 15,-1 3-47-15,-1 1-69 0,1 0-105 16,-1 2-236-16</inkml:trace>
  <inkml:trace contextRef="#ctx0" brushRef="#br0" timeOffset="55353.376">13124 6635 649 0,'-4'-18'157'0,"0"1"4"16,1 1-99-16,0 4-15 0,2 3-6 15,0 4-8-15,1 4-8 0,0 3-5 16,0 7-3-16,1 3-2 0,-2 5-4 15,1 2-2-15,0 7 0 0,-1 2-1 16,2 4-2-16,0-1-1 0,2 2-2 0,0-1-2 16,1 3-3-16,2-4-9 0,1 3-12 15,2-8-15-15,0 0-11 0,0-3-11 16,-1-5-53-16,0-5-67 0,1-6-107 16,-3-9-228-16</inkml:trace>
  <inkml:trace contextRef="#ctx0" brushRef="#br0" timeOffset="55830.833">13305 6716 664 0,'-5'-8'165'0,"3"0"2"0,1 0-66 15,2 0-63-15,2 2-10 0,4 1-2 0,1 0-4 16,4 2-3-16,3 0-2 0,2 1-1 16,4 1-3-16,1 1-4 0,3 1-2 15,0 0-2-15,1 0-2 0,1 1-2 16,1-1 0-16,-1-1 0 0,-1-1-1 16,-3-1 1-16,-1 2-1 0,-3 0 0 15,-6 0 0-15,-3 2 0 0,-4-1 0 16,-6 4 1-16,-5 1-1 0,-4 4 0 15,-3 2 1-15,-4-1-1 0,-2 2 0 16,-2 2 1-16,1 1-1 0,-1 0 0 16,1-1 0-16,0-1 0 0,2 2 0 0,4-1 0 15,0-2-1-15,5-2 1 0,0-1 0 16,5-2 0-16,0-1-1 0,4-1 1 16,3-1-1-16,0 0 1 0,3-1 0 15,3-2 0-15,1 0 0 0,1-2-1 16,3 0 1-16,0-1-2 0,2-1-2 15,0-2-5-15,-1 2-8 0,0-2-9 0,1 0-13 16,-1 3-9-16,1 0-11 0,0 1 44 16,-2 1-163-16,0 0-121 0,-1-2-307 15</inkml:trace>
  <inkml:trace contextRef="#ctx0" brushRef="#br0" timeOffset="56064.5312">14008 6548 655 0,'-1'-13'155'0,"-3"-1"1"15,3 6-85-15,1 2-41 0,0 3-11 0,1 3-4 16,1 3-2-16,0 5 1 0,-1 3 2 16,0 5 2-16,-1 4-1 0,0 3 0 15,0 5-1-15,-1 4-3 0,2 1-5 16,-2 2-6-16,0-1-12 0,1 1-14 15,0-2-14-15,2-2-12 0,0-3 80 16,-1 0-207-16,3-4-136 0,0-5-339 16</inkml:trace>
  <inkml:trace contextRef="#ctx0" brushRef="#br0" timeOffset="56731.1653">14371 6615 741 0,'-4'-3'167'16,"3"1"0"-16,1-1-123 0,5 2-16 15,2 1-10-15,3 1-8 0,3 0-4 16,3 3-2-16,3 1 0 0,2 0-1 16,-1 2 1-16,1 1-1 0,1-2-1 15,-1 1-1-15,-1-1 0 0,-1 0 0 0,0-1-1 16,-3-1 0-16,-2 1 0 0,-1-1 1 16,-2 0-1-16,-4 0 0 0,-1 1 1 15,-2 0 0-15,-2 1 0 0,-2 0 0 16,-1 1 1-16,-4 2 0 0,0 0 0 15,-3 0 0-15,-2 1 0 0,-3 2-1 16,1 3 0-16,0 0-1 0,-1-2 0 16,-1 4-2-16,1-1-7 0,2 0-9 15,1-1-11-15,2-1-11 0,3-1-10 0,3-1 69 16,1-1-192-16,1-2-123 16,6-5-326-16</inkml:trace>
  <inkml:trace contextRef="#ctx0" brushRef="#br0" timeOffset="57747.5094">15107 6785 266 0,'1'4'61'0,"-1"-3"-3"16,0-1-51-16,3-3-23 0,-2-2-16 15,1-1-5-15,1-2-2 0,-2-3 10 16,1-3 16-16,1-2 23 0,-3-2 25 15,1 0 23-15,-2-3 12 0,0-1 8 16,-1-2-1-16,-1 1-8 0,-2-4-9 16,1 0-6-16,-2-2-3 0,0 1-1 15,0-1-2-15,1 6-2 0,1 2 4 0,1 7 0 16,1 3-1-16,1 3-4 0,0 5-5 16,2 1-8-16,-1 6-8 0,1 3-7 15,-1 6-5-15,3 5-2 0,0 5-2 16,0 7 1-16,1 3 1 0,-2 2 0 15,0 2 0-15,2 2-2 0,-1-4-2 16,-2-1-2-16,1 1-1 0,1-3-2 16,0-1-4-16,1-3-4 0,-1-3-7 15,1-3-10-15,0-3-11 0,1-4-13 0,-1-4-7 16,-1-1-10-16,1-4-4 16,0-5-107-16,-3-2-109 0,5-7-263 0</inkml:trace>
  <inkml:trace contextRef="#ctx0" brushRef="#br0" timeOffset="58213.1403">15699 6629 499 0,'-9'-6'143'0,"-1"0"6"16,-3 1 0-16,-1 0-99 0,-2 3-11 0,0 1-4 15,1 1-5-15,-4 1-5 0,0 1-6 16,-2 2-2-16,-1 3-1 0,2 1-1 16,0 1-3-16,3 4-1 0,3 4-1 15,4 0-1-15,2 1-2 0,6 1-3 16,4-3-2-16,3 1-1 0,3-1 0 15,3-5-1-15,2 0 1 0,2-4-1 16,1-1 1-16,0-5-1 0,0-2 0 16,1-5 0-16,-1-2 0 0,0-4 1 15,1-2-1-15,-1-3 0 0,-2 0 1 16,1-3 0-16,0-1-1 0,-2 3 1 0,0-2 0 16,-4 3 3-16,0 5 3 0,-2 2 2 15,-1 3 0-15,-3 3 0 0,-2 1 1 16,-1 5-2-16,0 1-2 0,0 5-3 15,0 1-3-15,0 3-1 0,1 2-6 16,1 3-8-16,0 2-10 0,2-2-15 16,3 2-11-16,2-1-15 0,0-2-121 15,4-2-125-15,-1-3-298 0</inkml:trace>
  <inkml:trace contextRef="#ctx0" brushRef="#br0" timeOffset="58513.5884">16029 6599 559 0,'-1'-26'129'0,"-1"-3"4"0,-1-7-86 0,2 0-21 16,2 1 0-16,0-3 3 0,1 4 0 15,-1 4 3-15,1 6 5 0,0 7 5 16,-1 4 3-16,-2 5-4 0,-2 5-5 15,2 5-6-15,0 3-6 0,-1 7-7 16,1 4-5-16,0 5-3 0,1 7-1 16,1 5 1-16,0 5 1 0,1 1-1 15,0 0-1-15,-1 2-1 0,2-2-2 16,-1 0-2-16,-1-4-3 0,1-3-4 0,-1-1-9 16,0-2-16-16,4-1-15 0,-4-4-15 15,3-5-19-15,-2-3-116 0,2-3-130 16,3-5-292-16</inkml:trace>
  <inkml:trace contextRef="#ctx0" brushRef="#br0" timeOffset="62908.2578">23777 3703 510 0,'4'-25'114'0,"2"0"4"15,4 3-84-15,1 0-9 0,3 2-1 16,2 0 0-16,5 2 0 0,-1 2-3 16,-1 0-1-16,3 3-3 0,4-1-1 15,2 2-2-15,2 2 0 0,-1 4 0 0,2 4-1 16,-2 4 0-16,-2 7 1 0,-6 8 1 15,-7 10 2-15,-4 8 0 0,-7 8 2 16,-7 12 1-16,-6 13 1 0,-6 8-1 16,-6 6-3-16,-2 7-2 0,-6 10-3 15,2 8-2-15,2 3-3 0,1-2-3 16,5 1-1-16,4 1 0 0,6 0-2 16,4-7 0-16,4-7-1 0,-1-8 0 15,5-2-1-15,-1-8-2 0,1-7-2 0,0-7-2 16,-1-7-4-16,1-5-2 0,1-9-1 15,-3-9 0-15,0-8 0 0,0-8 1 16,-3-6 2-16,2-5 1 0,-1-5 2 16,-1-2 0-16,1 0 1 0,-1 0 0 15,-2 0 1-15,0 4 1 0,-1 1 2 16,-1 3 2-16,1 4-1 0,-2 6 2 16,0 1 0-16,1 6 0 0,0 2-1 0,1 4-2 15,1 4-3-15,2 0-1 0,0 6-2 16,2 2 0-16,1-1-1 0,1 3 0 15,0-4 1-15,-1 1 1 0,2-2 1 16,-1-4 0-16,-1-1 0 0,1-3 2 16,-1-1 1-16,-1-2 1 0,0-1 1 15,-1-3 1-15,0-1 1 0,-4-2 1 16,0-2 0-16,-3-2 1 0,-1-3 1 16,-1-1 0-16,0-2 0 0,-1-1 1 15,2-3-2-15,-1 1-2 0,1-2-3 0,1-1-5 16,0-1-7-16,-1 0-13 0,2-2-112 15,0-2-113-15,1-6-278 0</inkml:trace>
  <inkml:trace contextRef="#ctx0" brushRef="#br0" timeOffset="63195.3756">24271 5227 877 0,'-5'-3'186'0,"5"0"-1"16,0-2-141-16,3 0-37 0,5 1-6 15,5 0-1-15,2 2 1 0,3 0 0 16,3-1-2-16,1 3-7 0,-1 0-16 0,2 1-17 15,-4 1-14-15,-1 0-16 0,-2-1-115 16,-5 2-130-16,-2-3-283 0</inkml:trace>
  <inkml:trace contextRef="#ctx0" brushRef="#br0" timeOffset="63298.5382">24381 5303 607 0,'-5'6'148'0,"0"-1"-1"0,3-3-56 16,2 1-69-16,5-2-12 0,-1-1-9 0,6-1-7 15,1-2-10-15,4-2-19 0,-2-1-113 16,1-2-117-16,-1-1-290 0</inkml:trace>
  <inkml:trace contextRef="#ctx0" brushRef="#br0" timeOffset="63523.5404">24658 5146 706 0,'3'1'151'0,"-1"-1"4"0,-1 1-126 0,1 1-7 16,2 0-1-16,1 2 0 0,1 1-1 16,-1-1-3-16,2 5-2 0,2 1-6 15,-1-2-2-15,0 5-4 0,-3-1-1 16,0 0-1-16,-3 0-2 0,-2 1-1 16,-4 1-4-16,-3 4-5 0,-7-4-7 15,-1 3-12-15,-10-1-13 0,-2 4-124 16,-6-3-128-16,-2-5-310 0</inkml:trace>
  <inkml:trace contextRef="#ctx0" brushRef="#br0" timeOffset="64401.7184">2735 8794 685 0,'-10'-14'176'16,"3"6"5"-16,0 2-89 0,2 1-35 16,4 0-15-16,2 2-10 0,3 1-12 15,4-1-8-15,3 2-6 0,5 0-4 16,2 1-1-16,6 0 0 0,-1 0-1 16,1 0-7-16,1 1-13 0,-1-1-14 15,-3 1-15-15,-2 2-12 0,-3-1 14 16,-5 2-139-16,-5-2-123 0,-4 5-284 0</inkml:trace>
  <inkml:trace contextRef="#ctx0" brushRef="#br0" timeOffset="64548.3671">2713 8911 597 0,'-6'4'147'16,"1"0"2"-16,4-1-63 0,3 1-55 15,5 0-13-15,1-3-6 0,7 0-6 16,3 0-2-16,5-2-2 0,2-4-8 0,1-1-7 15,1-1-12-15,-2-3-66 0,-1 1-59 16,-4 0-111-16,-4-2-244 0</inkml:trace>
  <inkml:trace contextRef="#ctx0" brushRef="#br0" timeOffset="64778.6249">2923 8647 609 0,'1'-3'130'0,"3"1"1"0,3 2-104 0,1 0-18 16,2 2-4-16,3 2-2 0,0 2 0 16,3 0-2-16,2 2 1 0,1-1-2 15,3 1 1-15,1 0 0 0,0-1-1 16,-3 2 1-16,1-1-1 0,-4 1 0 16,-2-2 1-16,-6 1 0 0,-4-1 0 15,-1 2 0-15,-2-2-1 0,-4 0-3 16,-2 4-7-16,-3-1-13 0,0 5-110 0,-2 1-108 15,-2 1-275-15</inkml:trace>
  <inkml:trace contextRef="#ctx0" brushRef="#br0" timeOffset="69569.6889">3639 8401 532 0,'-32'-3'152'16,"3"-1"8"-16,2 2-5 0,3-2-96 16,3 3-6-16,4 0-2 0,6 1-4 15,3 0-8-15,5 1-8 0,1-1-6 16,5 1-6-16,4 0-5 0,5 1-5 15,7-1-4-15,8-2 0 0,6-1-1 16,10-2 0-16,8-1-1 0,8-3-1 16,5 0-1-16,-3-2 0 0,1 1-1 15,1 1 1-15,-7 2-1 0,-3-2 0 0,-5 6 1 16,-6 1-1-16,0 4 0 0,-6 2 0 16,-8 4-1-16,-7 1 0 0,-5 2 0 15,-7 0 0-15,-7 3 1 0,-6 1-1 16,-5 1 1-16,-4 0 0 0,-4 3 1 15,-3 0-1-15,-3 1 1 0,-4 3-1 16,0 0 0-16,-4 3 1 0,-2 1-1 16,-1 4 0-16,-3 1 1 0,-1 3-1 0,-1 0 1 15,0 2-1-15,-3-2 1 0,-2-1-1 16,1-2 1-16,0-2 0 0,2 0 1 16,0-6-1-16,2-3 1 0,3 2-1 15,6-2 1-15,2-3 1 0,6 0 0 16,1-3 1-16,5 0 1 0,4-2-1 15,4-3 1-15,5-2-1 0,1-2-1 16,1-2-1-16,5 0-1 0,3-1-1 16,1-3-1-16,3 0 1 0,1-1 0 15,5-1-1-15,3 0 2 0,4 1-1 0,1-1 0 16,6 1 1-16,6 1-1 0,6 1 0 16,0 2 1-16,0-2-1 0,1 0 0 15,0-1 0-15,-2 0 0 0,-2-1 0 16,-6-1 0-16,1 0-1 0,-4-1-1 15,0 1-5-15,-4 0-8 0,-1 1-14 16,-7-1-27-16,0-1-16 0,-6 0-130 16,-3 1-146-16,-6 2-338 0</inkml:trace>
  <inkml:trace contextRef="#ctx0" brushRef="#br0" timeOffset="71116.3949">4941 8138 511 0,'4'-8'127'0,"-2"2"4"0,1 0-72 16,1 1-13-16,-4 0-2 0,1 0-2 16,-1 1 0-16,-1 1 0 0,-1 0 0 15,1 1-3-15,-5-2-3 0,1 3-5 16,-2-2-7-16,-2 3-6 0,-1 3-6 0,-4-2-4 16,-2 3-3-16,-4 1-2 15,-3 3-2-15,-4 3 0 0,-1 3 0 0,-2-1-1 16,0 4 0-16,0 0 0 0,2 3 0 15,2-2 0-15,6 1 0 0,0-2 1 16,4 2-1-16,5 0 0 0,4-1 0 16,3-2 0-16,4 1 0 0,5 4 0 15,2-1 0-15,3-2 0 0,2 3 0 16,4-2 0-16,3 1 0 0,0-2 0 16,2-2 0-16,4-1 0 0,-1 0 0 0,3-2 0 15,-1 1 0-15,-3 0 0 0,-2 1 0 16,-2 2 0-16,-5 0-1 0,-6 2 1 15,-4 0 0-15,-4 3 0 0,-4-1 0 16,-8-1 0-16,0 2 0 0,-3 0 0 16,-4 0 0-16,-1-1 1 0,-1-2-1 15,2 0 1-15,3 2-1 0,1-4 1 0,3-1 0 16,2-5-1-16,5 2 1 0,3-1 0 16,3-1-1-16,3 1 0 0,2-1 0 15,3-2-1-15,5 2 1 0,2-1-1 16,3-1 1-16,4 2-1 0,0-1 1 15,1-1-1-15,-2 1 1 0,-1 2-1 16,-2 1 1-16,-5 0-1 0,-2-1 1 16,-3 2 0-16,-4-2 0 0,-4 0-1 15,0 1 1-15,-3-1 0 0,-2 1 0 16,-2 1 0-16,-2 2 0 0,-2 0 0 0,1 3 0 16,-4-3 1-16,-1 4-1 0,-4 2 0 15,3-1 0-15,0-1 0 0,0 3 0 16,1 0 0-16,2 3 0 0,0-2 0 15,5-1 0-15,1 1 0 0,1-2 0 16,4 0 1-16,2-3-1 0,4-2 0 16,4-1 0-16,3-3 0 0,2-1-1 15,0-1-2-15,5-3-5 0,-1 0-8 16,2-2-15-16,-1-1-13 0,2 0-17 0,-1-2-119 16,-1 1-130-16,0 0-301 0</inkml:trace>
  <inkml:trace contextRef="#ctx0" brushRef="#br0" timeOffset="72249.0008">5626 8774 599 0,'-4'-11'151'0,"-3"0"7"15,-2 1-76-15,0 2-26 0,-5-1-4 16,-1 4-4-16,2 2-6 0,-2 5-7 0,-2 5-7 16,-1 2-6-16,-2 6-7 0,1 2-4 15,-2 4-2-15,-1 1-2 0,-3 2 0 16,7 3-1-16,2 2-1 0,5 0 0 15,5 1-1-15,6-3-1 0,3-2-1 16,10-1-2-16,0-5 0 0,3-5 0 16,2-6 0-16,5-3-2 0,-1-3 0 15,0-4-1-15,0-6 0 0,1-3-1 0,0-2 0 16,-2-2 0-16,-1-6 2 0,-3-2 0 16,0-4 0-16,-4-1 2 0,1 0 1 15,-7-2 1-15,-2 3 3 0,-1 4 2 16,-4 5 5-16,-1 3 3 0,-3 5 2 15,-2 5 1-15,2 5-1 0,-2 5-3 16,0 4-2-16,2 5-5 0,1 5-2 16,0 4-4-16,3 4 0 0,3 1 0 15,0 2-3-15,3-2-4 0,5-3-8 0,2 0-11 16,1-2-18-16,2-6-19 16,4-2-13-16,6-5-14 0,-1-4-113 0,2-1-126 15,3-9-279-15</inkml:trace>
  <inkml:trace contextRef="#ctx0" brushRef="#br0" timeOffset="72671.5652">5826 8485 713 0,'-3'-1'164'0,"3"2"3"0,0-1-109 16,4 4-19-16,1 2-6 0,1 2-4 15,1 3-4-15,2 3-2 0,-1 2-1 16,1 1-3-16,-2-1-5 0,1 0-4 15,-1-1-3-15,-1-2-3 0,2-1-1 16,-4-4-2-16,3-3 0 0,-1-3-1 16,2-2 1-16,0-4 1 0,1-4-1 15,0-6 0-15,2 0 1 0,-2-4-1 16,0 1 0-16,0 1 0 0,0 3 0 16,-5 2-1-16,1 3-1 0,-2 5-1 15,0 4-3-15,0 3-3 0,-2 2-4 16,0 4-9-16,2 2-12 0,-2 3-13 0,0 3-10 15,1 0-14-15,-2 1-114 0,1-2-124 16,2-1-288-16</inkml:trace>
  <inkml:trace contextRef="#ctx0" brushRef="#br0" timeOffset="73565.8148">6352 8903 656 0,'-3'-15'153'0,"-5"-5"4"0,4 3-101 0,0-1-17 16,1 2-3-16,2 1 0 0,1 5 0 16,-3 2-1-16,3 2-1 0,0 5-2 15,0 2-5-15,-2 5-4 0,2 7-5 16,-1 3-6-16,1 5-5 0,0 5-2 16,1 1-2-16,3 3-1 0,1-3 0 0,3-1-2 15,5 1 1-15,-2-7-1 0,1-2-2 16,3-4 0-16,-1-6-2 0,1-2 0 15,1-6 0-15,-4-7-1 0,3-3 0 16,-2-7 2-16,-2-4 1 0,0-5 1 16,-2-4 0-16,-2-3 1 0,-1 0 0 15,-2 1 1-15,0 2-1 0,-2 6 2 16,-2 4 1-16,2 6 2 0,-4 1 1 16,1 8 1-16,0 4 0 0,1 2 0 15,-1 6-1-15,1 2-2 0,1 4-2 0,0 4-1 16,0 2-1-16,2 2 0 0,2 1-1 15,0 1-4-15,1 0-9 0,0-3-12 16,4 0-12-16,2-4-14 0,1-3-9 16,2 0-6-16,0-6-4 0,2-2 1 15,0-3 6-15,0-3 9 0,-1-4 12 16,-2-3 9-16,-2-5 10 0,-1 0 12 16,-4-4 17-16,-3-5 14 0,0 2 9 15,-3-1 9-15,0 0 8 0,-1 1 6 0,0 1 3 16,0 3 0-16,1 4-3 0,-2 1-1 15,3 5-2-15,-2 0-7 0,0 6-6 16,3 0-5-16,-2 6-6 0,0 2-5 16,1 5-4-16,-2 1-3 0,1 5-2 15,1 3-2-15,2 1-2 0,0 2-2 16,2-2 0-16,1 0-2 0,2-1 0 16,0-2-1-16,5-3 0 0,2-1-1 0,0-4 0 15,1-3-1-15,2-3-1 0,2-1-4 16,1-6-5-16,-2-2-7 0,0-4-9 15,-3-2-12-15,-1-1-15 0,-2-1-7 16,-3-2-9-16,-3 1 38 0,-3-3-152 16,-4 0-119-16,-1-4-295 0</inkml:trace>
  <inkml:trace contextRef="#ctx0" brushRef="#br0" timeOffset="73751.5558">6878 8785 727 0,'-14'-1'193'0,"3"1"4"0,2-1-76 16,0 1-55-16,4-2-17 0,0 2-13 16,3-1-13-16,1 2-8 0,1-2-6 15,3 0-2-15,3 0-3 0,2 0-4 16,3-3-8-16,3 0-12 0,2-1-18 16,2-1-27-16,0 1-18 0,-1 0-124 0,-1 0-145 15,2 2-321-15</inkml:trace>
  <inkml:trace contextRef="#ctx0" brushRef="#br0" timeOffset="74137.0893">7169 8757 670 0,'3'5'156'0,"2"0"4"16,0 3-93-16,0 3-34 0,2 3-4 15,0 3-1-15,1 3-2 0,-2-1-3 16,1 2 0-16,0-1-2 0,2-1-3 16,1-2-4-16,1-2-2 0,-1-6-4 0,1-3-2 15,1-4-2-15,1-4-1 0,2-7-1 16,-1-4-1-16,0-4 1 0,1-4-1 15,0-1 1-15,-3-2-1 0,0 2 0 16,-2 5 3-16,-1 3 1 0,-2 1 1 16,-1 5 0-16,-1 4 1 0,-1 3 0 15,-1 3-1-15,1 1-1 0,-2 4-3 16,3 3 0-16,-1 1-4 0,1 2-6 16,0 1-11-16,1 1-16 0,3-1-19 0,-1-2-15 15,1-2-125-15,2-1-138 0,-2-2-315 16</inkml:trace>
  <inkml:trace contextRef="#ctx0" brushRef="#br0" timeOffset="74579.8716">7558 8676 601 0,'2'-2'151'16,"3"-3"5"-16,1 1-64 0,0 0-49 15,5 2-7-15,3-2-4 0,1 3-3 16,2 0-2-16,0 0-2 0,1-1-1 16,-1 1-1-16,2 0 0 0,-6 0 1 15,-1-2-2-15,-2 1 0 0,-4 2-2 0,-1 1-1 16,-1 2-2-16,-3-1-3 0,-1 3-3 15,-1 2-2-15,0 1-3 0,0 1-2 16,-2 4-2-16,1 1-1 0,2 1 0 16,0 2-1-16,0 3 1 0,2-1-1 15,2 2-1-15,1-1-1 0,1-1-3 16,1 1-1-16,3-2-1 0,1-2-2 16,-1-2-1-16,1-2 0 0,-5-5 1 0,2 1 4 15,-1-5 1-15,-4 0 1 16,-3-1 1-16,-3-1 2 0,-5 2 0 0,0 1-3 15,-7-1-5-15,0 1-7 0,-4-2-4 16,0 5-7-16,1 0-8 0,1-1-11 16,3 1-11-16,2 1-10 0,2-1-114 15,5-1-125-15,3-6-299 0</inkml:trace>
  <inkml:trace contextRef="#ctx0" brushRef="#br0" timeOffset="75312.7118">7941 8065 631 0,'-1'-21'144'0,"2"0"3"15,2-2-101-15,3 0-13 0,2 1-5 16,2-2-2-16,2 5 1 0,2 2 1 16,1 3 2-16,-1 7 0 0,1 4 1 15,2 7-1-15,-1 7-1 0,0 10-2 16,0 8-4-16,1 7-3 0,-2 8-3 16,-3 7-4-16,-3 7-3 0,-3 7-3 15,-1 5-2-15,-2 3 0 0,-2 3-2 16,4 0 1-16,1 1-1 0,3-5 0 15,1-5 0-15,1-9-1 0,1-5-1 0,0-9-1 16,-1-7 1-16,2-8-1 0,-2-7 1 16,-3-8-1-16,1-6 0 0,-3-5 0 15,0-6 0-15,-3-1-1 0,-2-4 1 16,0 2-1-16,-2 0 1 0,-3 0 0 16,2 5 0-16,-3 3 1 0,1 5 0 15,-3 4 0-15,3 4-1 0,2 3 1 16,0 6-1-16,4 1 0 0,1 5 0 0,1-1-2 15,5 4-2-15,0 3-1 0,5 1-4 16,-2-2-3-16,4 1-4 0,0-3-3 16,0-3-2-16,1-1 1 0,-1-5 1 15,-5-2 2-15,-1-4 5 0,-3-2 4 16,-3-1 2-16,-4-3 4 0,-4-1 2 16,-2-1 0-16,-3 0 0 0,-3 0 1 15,-3 0 1-15,-1 2 0 0,1-1 0 0,-1 0 0 16,1-3-1-16,3 0-9 15,2-2-14-15,4-2-16 0,2-4-12 0,4-3-79 16,4-4-50-16,2-3-116 0,5-8-231 16</inkml:trace>
  <inkml:trace contextRef="#ctx0" brushRef="#br0" timeOffset="75509.4251">8679 8752 895 0,'-4'-10'200'16,"4"2"1"-16,1-2-132 0,6 3-47 15,3-2-12-15,3 0-7 0,1 3-5 16,1 1-1-16,2 2-3 0,0-1-5 16,0 2-9-16,1 0-18 0,0 2-20 15,0 0-17-15,-2 2-122 0,-2-1-139 16,-5 5-317-16</inkml:trace>
  <inkml:trace contextRef="#ctx0" brushRef="#br0" timeOffset="75681.7749">8615 8924 795 0,'4'6'173'0,"0"0"0"16,4 0-137-16,3 0-19 0,2-1-5 15,4 0-8-15,2-4-15 0,2 0-18 16,-2-2-13-16,1 0-132 0,-1 1-136 16,-1-5-333-16</inkml:trace>
  <inkml:trace contextRef="#ctx0" brushRef="#br0" timeOffset="76617.1844">10281 8577 576 0,'1'-6'142'0,"1"-3"5"16,0-3-76-16,1-3-21 0,0-3-3 16,0-5-2-16,-1-2-1 0,-1-3-1 15,0-1 0-15,-1-5-3 0,-2 4-4 16,-1-1-5-16,2 1-5 0,-1 4-6 0,-1 4-3 15,1 3-4-15,0 7-2 0,1 2-3 16,1 7-1-16,-1 4-1 0,0 5-2 16,-2 4-1-16,2 3-1 0,1 7-4 15,0 4-5-15,0 5-10 0,1 5-13 16,3 1-18-16,0 2-19 0,1 1-13 16,-1-2-123-16,3-4-134 0,-1-2-303 15</inkml:trace>
  <inkml:trace contextRef="#ctx0" brushRef="#br0" timeOffset="77027.5602">9950 8721 657 0,'-28'-1'153'16,"-4"-1"6"-16,1-2-105 0,1 3-12 0,-1 2-4 15,1 3-3-15,0 1 0 0,3 0-2 16,1 1-2-16,3-1-2 0,4-1-2 16,1-1-3-16,6-2-3 0,6 3-5 15,1-4-5-15,5 1-4 0,5 2-2 16,4-2-1-16,5 1 1 0,7 2 0 16,2-2 2-16,11 2 1 0,5-2 1 15,6 2 0-15,5-4-2 0,5 0-1 16,5 0-2-16,9 0-1 0,4-1-2 0,7 0 0 15,7-5-1-15,2-2 1 0,12 0-1 16,1-2 0-16,3 0 1 0,2-2-1 16,-6 1 0-16,0 3 0 0,-5 7-1 15,-11 1 1-15,-5 3-2 0,-14 2-2 16,-11 4-1-16,-12 2-2 0,-11-1-5 16,-7 0-5-16,-9-1-9 0,-7-3-9 15,-7-1-11-15,-7-1-13 0,-1-1-10 16,-9-2 105-16,-9 0-225 0,-3-1-136 0,-8 0-361 15</inkml:trace>
  <inkml:trace contextRef="#ctx0" brushRef="#br0" timeOffset="77393.5635">9753 9395 664 0,'-4'-4'162'0,"2"2"5"15,-2 0-104-15,4 4-13 0,0 3-3 16,2 4-6-16,1 4-4 0,1 4-5 16,2 4-3-16,-1 5-2 0,-2 2-4 0,1 5-3 15,-3 1-4-15,0 2-5 0,-2 0-3 16,-1 1-3-16,-1 2-2 0,1-3-3 16,1-3-5-16,-2-2-9 0,2-3-11 15,1-5-17-15,1-2-18 0,2-6-13 16,0-6-126-16,0-4-138 0,4-7-312 15</inkml:trace>
  <inkml:trace contextRef="#ctx0" brushRef="#br0" timeOffset="77590.6494">10015 9665 827 0,'4'-3'192'0,"1"-2"2"0,1 0-134 15,1 0-23-15,0 1-8 0,2-1-10 16,0 0-7-16,0 0-5 0,1 1-5 16,1 1-6-16,3-1-12 0,-1 0-21 0,4 2-23 15,0-1 134-15,2 1-272 0,2 1-161 16,-2 2-419-16</inkml:trace>
  <inkml:trace contextRef="#ctx0" brushRef="#br0" timeOffset="78096.3936">10807 9546 683 0,'-9'-15'161'0,"-4"2"2"16,-1 0-82-16,-3 4-53 0,-5-1-7 15,-4 2 1-15,-2 5-1 0,1 8 0 16,1 0 2-16,0 6 2 0,3 2 0 16,5 10-4-16,3 1-2 0,4 3-2 15,2-4-5-15,3 5-4 0,5 1-3 16,2-2-2-16,5-3-1 0,4-4 0 15,2-1-1-15,2-3-1 0,3-4-1 16,1-6-1-16,2-3-4 0,2-5-1 0,-1-1-3 16,2-7 0-16,-2-2 1 0,-1-3 0 15,-3-2 2-15,-4-3 2 0,-1-1 3 16,-1-2 1-16,-3 1 2 0,-1 0 1 16,-2 1 4-16,-1 4 3 0,-1 0 4 15,0 3 2-15,-2 5 2 0,-1 2 0 16,0 4 0-16,1 2-2 0,0 1-4 15,2 6-2-15,-1 3-3 0,1 5-1 0,-1 2-1 16,1 3-1-16,0 4-2 16,1-3-4-16,0 2-4 0,-1-1-11 0,4-1-14 15,-1-3-23-15,1-2-19 0,3-3-132 16,-2-2-148-16,1-4-342 0</inkml:trace>
  <inkml:trace contextRef="#ctx0" brushRef="#br0" timeOffset="78642.5482">10999 9440 721 0,'-2'-3'165'0,"4"-1"4"0,0 4-117 0,3-1-13 16,0 0-3-16,2-2-5 0,3 2-3 16,2 0-2-16,-1 0-3 0,2-3-2 15,0 1-4-15,4 1-3 0,-3-2-4 16,4 2-2-16,2 1-2 0,0-1-3 16,0 1-1-16,2 1-1 0,-4 0-1 15,2 1 1-15,-8 1-1 0,-2-1 1 16,-3 1-1-16,0 1 0 0,-5 0 0 15,-2 4-1-15,-1 0 0 0,-3 0-2 0,-2 4 0 16,0 0-2-16,-3 3-1 0,1 0-1 16,-3 2-1-16,-3-2 1 15,-1 2 0-15,2-2 1 0,-2 2 2 0,1 0 1 16,-4-1 1-16,5 0 1 0,2-1 1 16,0 2 0-16,4-3 0 0,0-1 0 15,3-1 0-15,0-3 0 0,1 1 0 16,2 0 0-16,1-1 1 0,-1 1-1 15,1-2 0-15,1 0 0 0,2-2 0 16,-1 0 0-16,2-1 0 0,1-3-1 16,2-1 1-16,3-1 0 0,1 0-1 0,1-2 0 15,0 1-1-15,4-1-1 0,-1 1-2 16,1-2-2-16,-1 2-3 0,-1-1-7 16,1 2-6-16,-3-1-8 0,-1-1-10 15,-2 1-8-15,-2-1-10 0,-2 1-117 16,-1-1-121-16,-3 1-290 0</inkml:trace>
  <inkml:trace contextRef="#ctx0" brushRef="#br0" timeOffset="78952.8604">11410 9291 723 0,'6'-2'161'0,"2"0"1"0,0 1-123 15,1 1-18-15,-1-1-4 0,1 1-4 16,-2 1-6-16,1-1-3 0,0 1-3 0,0 1-10 16,-1-2-16-16,1 1-13 0,0 0-127 15,-1-1-129-15,2-1-322 0</inkml:trace>
  <inkml:trace contextRef="#ctx0" brushRef="#br0" timeOffset="79175.8615">11742 9138 610 0,'1'-3'166'0,"-1"0"2"16,3 3-15-16,-1 0-108 0,3 2-10 16,-4 2-6-16,2 3-6 0,-1 2-5 15,-3 1-3-15,0 2-3 0,0 3-5 16,-4 1-7-16,2 1-14 0,0 0-14 15,1 0-20-15,0 3 116 0,-1-2-252 16,-1-3-153-16,0-2-400 0</inkml:trace>
  <inkml:trace contextRef="#ctx0" brushRef="#br0" timeOffset="79824.6695">11360 8706 554 0,'-6'-3'153'0,"-2"1"6"15,4 0-22-15,-1 1-85 0,-1 0-11 16,2 1-4-16,0 1-8 0,3 0-4 16,0 1-3-16,1-1-3 0,-1 0-2 0,1 2-2 15,2 0-1-15,2 1-2 0,2 1 0 16,1 0-2-16,5-2 1 0,4 2-2 16,4-1 0-16,-1-3-1 0,4 0-2 15,1-2-1-15,-1-3-1 0,1 0-1 16,-1-3-1-16,-4 1-1 0,3 0-1 15,-1 1 0-15,0 3-5 0,-2 1-6 16,-2 2-8-16,0 3-16 0,-1-1-19 16,-2 2-19-16,-3 1-121 0,-3-2-136 0,0 1-314 15</inkml:trace>
  <inkml:trace contextRef="#ctx0" brushRef="#br0" timeOffset="80740.6311">12846 8464 580 0,'-1'-24'154'0,"-3"0"11"15,0 6-55-15,1 5-36 0,1 5-6 16,0 5-7-16,1 4-8 0,-1 5-9 15,4 7-11-15,0 5-10 0,-1 2-8 16,2 7-5-16,0 3-3 0,0 2-2 16,1 1-2-16,0-2-2 0,-1 3-5 15,1-1-8-15,-1-5-11 0,2 1-20 0,0-3-20 16,1-3-18-16,3-4-119 0,1-6-136 16,1-7-307-16</inkml:trace>
  <inkml:trace contextRef="#ctx0" brushRef="#br0" timeOffset="81294.6416">13183 8489 713 0,'-9'-6'164'0,"3"-2"2"0,1 0-99 0,3 2-40 16,3 1-6-16,4 0 1 0,0 0 1 16,1-1 3-16,0 2 3 0,1 0 4 15,-1 1 1-15,4 1-2 0,1 1-1 16,0 0-4-16,3 0-3 0,-1 1-4 15,-1-3-3-15,3 3-2 0,-5-3-2 16,0 0-2-16,1 1-2 0,0 1-2 16,1-1-2-16,0 1-1 0,0 1-1 0,1 0-2 15,-2 3 0-15,-3 1 0 0,0 3-1 16,-3 0 0-16,-2 1 0 16,-3 4 0-16,-2 1-1 0,-2-1 0 0,-2 0-2 15,-3 2-1-15,-3-1-1 0,-1 2-1 16,-2 0-2-16,0-2 0 0,-1 3 1 15,0-1 0-15,-2 1 1 0,1-3 2 16,2 1 1-16,2-3 1 0,0 0 1 16,4-3 1-16,1 0-1 0,6-2 1 0,1-1 0 15,2 0 0-15,5 0 0 0,3 0 0 16,3-3 1-16,0 0-1 0,3 0 0 16,2-1 0-16,3-2 0 0,-1-1-1 15,4 0-2-15,1 0-7 0,0-1-7 16,2 1-8-16,1-1-10 0,0 1-18 15,-1 0-17-15,-4 0-14 0,-2 1-118 16,-1-2-133-16,-1 2-309 0</inkml:trace>
  <inkml:trace contextRef="#ctx0" brushRef="#br0" timeOffset="81551.2465">13838 8310 732 0,'-4'-14'182'16,"2"2"6"-16,1 5-108 0,1 7-23 16,2 5-9-16,1 3-8 0,0 7-12 15,2 3-8-15,2 7-5 0,2 4-4 16,0 3-4-16,-1 0-7 0,2 2-16 15,-1 1-23-15,0 0-27 0,-3-2-137 16,-4-2 1-16,-5 2-126 0,-3-3-225 16</inkml:trace>
  <inkml:trace contextRef="#ctx0" brushRef="#br0" timeOffset="81831.4913">12306 8859 630 0,'7'2'145'15,"0"1"2"-15,3 6-85 0,-3 5-42 16,1 4-6-16,-3 4-2 0,-5 3-2 16,-4 3-5-16,-1 3-11 0,-6-2-15 15,1 2-129-15,-3-3-124 0,-4 0-319 16</inkml:trace>
  <inkml:trace contextRef="#ctx0" brushRef="#br0" timeOffset="82592.3702">14350 8278 763 0,'-12'-10'188'0,"2"3"5"16,1 2-119-16,4 3-16 0,3-1-10 15,1 3-12-15,2 0-12 0,3 1-8 16,3 3-6-16,5 1-4 0,3 1-3 16,3 3 0-16,6 2-1 0,1 0-1 15,2 1 0-15,0 1-1 0,-1 0 0 16,0 0-1-16,-3-1-1 0,-3-1-2 0,-2 0 0 16,-3-2-3-16,-3 0 0 0,-4-2-1 15,-1 0 0-15,-5-2 1 0,-2 1 0 16,-2 0 1-16,-5 2 1 0,-1-1 1 15,-3 4 2-15,-3 1-1 0,-2 2-2 16,-1 1-2-16,-1 0-5 0,0 0-6 16,2 2-14-16,-2-2-14 0,5 0-14 15,2-1 30-15,4 0-156 0,2-1-132 16,1 1-318-16</inkml:trace>
  <inkml:trace contextRef="#ctx0" brushRef="#br0" timeOffset="82923.2222">15062 8407 623 0,'-4'-32'149'0,"-2"0"5"15,1 3-87-15,0-2-19 0,3 4 0 16,-1 4 1-16,2 4-1 0,0 7-1 16,-1 2-4-16,1 4-4 0,1 4-7 15,1 5-7-15,-1 5-4 0,0 4-5 0,2 3-3 16,0 4-3-16,-1 6 0 0,2 4-2 16,-2 3-1-16,0 1-2 0,1 1-2 15,0 2-3-15,-1-2-4 16,0-2-8-16,-1-1-11 0,2-3-17 0,0-2-23 15,-1-4-16-15,2-3-129 0,-1-5-145 16,3-3-329-16</inkml:trace>
  <inkml:trace contextRef="#ctx0" brushRef="#br0" timeOffset="83389.9211">15615 8425 709 0,'-1'-15'163'16,"-6"-1"5"-16,-1 3-112 0,1 1-16 0,-3-1-3 16,-3 2-4-16,-2 4-3 0,-5 2-2 15,-2 5-3-15,-2 1-3 0,-5 4-2 16,2 4-2-16,-2 3-1 0,6 4-3 15,4 1-3-15,4 3-2 0,5 2-2 16,6 0-1-16,4-1-3 0,4 0 0 16,2-3-2-16,4-1 0 0,3-3 0 15,1-5 0-15,4-1-1 0,3-3-1 16,1-3-1-16,4-3 0 0,-3-5-1 0,-2-3 0 16,2-2 0-16,-4-6 0 0,-3-4 1 15,-3-3 1-15,-1-1 1 0,-2-2 0 16,-3 3 0-16,-2-1 1 0,-1 6-1 15,-3 1 2-15,-1 7 0 0,0 2 1 16,-1 4 0-16,0 3 1 0,0 5 0 16,-1 2-1-16,2 5 0 0,2 4-1 15,-1 3 0-15,1 4-2 0,2 4 1 0,1-1-2 16,0 3-4-16,0-2-6 0,1-1-9 16,1-2-14-16,0-2-18 0,2-4-19 15,2 0 13-15,0-5-142 0,1-1-134 16,1-4-312-16</inkml:trace>
  <inkml:trace contextRef="#ctx0" brushRef="#br0" timeOffset="83654.4752">15940 8322 561 0,'-6'-33'138'16,"2"-5"-1"-16,3-2-45 0,1 0-72 15,4 4-3-15,2 1 5 0,0 6 8 16,-1 5 9-16,0 6 11 0,-2 9 6 16,-3 4 1-16,0 8-2 0,-2 5-5 15,1 4-8-15,-1 8-11 0,2 3-8 16,2 4-5-16,0 5-5 0,2-1-2 0,1 4-2 16,0 0-3-16,-1 1-5 0,3-1-9 15,-1 1-14-15,0-2-25 0,0 0-29 16,-1-3-136-16,-3-4-159 0,-2-1-370 15</inkml:trace>
  <inkml:trace contextRef="#ctx0" brushRef="#br0" timeOffset="101877.7014">1388 11685 501 0,'-12'-13'119'0,"-1"2"6"0,1-1-76 0,2 1-10 16,3 1-1-16,0 2-2 0,0 1-1 16,4 3-5-16,0 0-6 0,3 4-5 15,3 2-5-15,3 3-3 0,4 5-2 16,1 4-1-16,6 0 3 0,2 7 4 16,4 1 4-16,2 3 3 0,3 3 2 15,7 0 0-15,1 3-2 0,5 4-1 16,4 3-4-16,3 2-1 0,2 1-4 15,-1-3-3-15,-1 1-2 0,-1-5-2 16,-7-3-1-16,-2-5-1 0,-4-2-2 0,-3-3 1 16,-3-3-1-16,-2-2-1 0,-2 0-1 15,-2-1-3-15,-3 0-6 0,-6-4-12 16,-2-1-9-16,-5 1-11 0,-2-4-7 16,-4-1-8-16,-2-2-12 0,-7-4-106 15,-3-3-107-15,-2-2-267 0</inkml:trace>
  <inkml:trace contextRef="#ctx0" brushRef="#br0" timeOffset="102187.1976">2069 11647 577 0,'0'-9'129'0,"0"2"2"0,-3 4-96 15,-3 2-15-15,-1 3-7 0,-4 5-2 16,-3 4 0-16,-3 7 3 0,-4 5 4 0,-3 5 5 16,-4 8 5-16,-3 6 2 0,-6 5 1 15,-3 6-2-15,-4 3-5 0,-5 1-4 16,-3-1-5-16,-1 2-5 0,4-4-4 16,5-4-1-16,3-4-3 0,7-4 0 15,6-3-1-15,9-3 0 0,6-7-2 16,4-3-3-16,6-7-6 0,4-4-5 15,4-6-13-15,4-6-8 0,5-4-12 16,4-5 9-16,6-10-126 0,6-10-114 0,6-4-281 16</inkml:trace>
  <inkml:trace contextRef="#ctx0" brushRef="#br0" timeOffset="102503.8658">2569 11636 613 0,'-2'-8'131'0,"-5"2"1"15,-4 2-110-15,-4 2-8 0,2 4-2 16,-3 5 2-16,1 2 1 0,-3 4 3 16,-2 4 3-16,1 4 3 0,2 1 1 15,-2 2 0-15,1 5-1 0,2 5-2 16,2 4-2-16,6 4-2 0,2 5-3 15,2-1-1-15,3 3-2 0,3-1-3 16,4-4-2-16,2-3-2 0,3-6-2 16,0-7 0-16,5-2-1 0,2-4-1 0,3-5 0 15,1-1-1-15,1-3-6 0,3-5-10 16,3-3-11-16,2-3-10 0,0-2-11 16,0-2-16-16,1-3-110 0,-2-3-115 15,-5-1-271-15</inkml:trace>
  <inkml:trace contextRef="#ctx0" brushRef="#br0" timeOffset="102938.7426">2784 11895 660 0,'-8'-6'138'0,"3"0"0"0,6 2-117 16,3 2-15-16,2-1-4 0,-1 0-1 15,7 2 0-15,1-1 1 0,5 1 3 0,0 0 2 16,3 0 3-16,1-2 1 0,6 3 1 16,-4-2-1-16,3-1 0 0,3 3-1 15,-1-2-4-15,1 1-1 0,-5 1-2 16,0 0-1-16,-3 2 1 0,-6-1-1 16,-6 0 0-16,-4 3 0 0,-7 2 0 15,-4 2 1-15,-5 4-1 0,-6 3 0 16,-4 2 0-16,-5 5 0 0,-1 5-1 15,-2 0 0-15,0 3 0 0,-1-2-1 0,1 1 1 16,2-1 1-16,2-4 2 0,2-3 3 16,1-2 1-16,4-5 0 0,6-2 1 15,5-2-1-15,3-1-1 0,7-2-3 16,3 1-1-16,4-1-2 0,5-1-1 16,4-1 1-16,2-3 0 0,2-2 0 15,3-3 0-15,3-1-1 0,3 0 1 16,2-2 0-16,3 1-4 0,2-1-7 15,1 3-11-15,2-2-6 0,-4 0-9 16,-2-1-19-16,-5-1-110 0,-6-2-117 16,-3 1-273-16</inkml:trace>
  <inkml:trace contextRef="#ctx0" brushRef="#br0" timeOffset="103220.1194">3284 11595 682 0,'9'-8'144'16,"0"4"-1"-16,5 3-118 0,3 3-17 0,4 4-8 15,2 4 1-15,-1 2 1 0,0 4 4 16,-1 4 8-16,-3 3 6 0,3 3 6 16,-1 0 5-16,1 5 2 0,-2 2 1 15,1 4-4-15,-1 4-5 0,2 0-6 16,-6 2-7-16,-3 1-3 0,-7-1-4 15,-6-1 0-15,-5-3-3 0,-6-4 1 16,-7 0-2-16,1-5 0 0,-1-1-1 16,5-1-6-16,1-5-11 0,5-3-11 0,4-2-14 15,7-3-11-15,2-4-18 0,2-4-111 16,0-6-121-16,6-6-275 0</inkml:trace>
  <inkml:trace contextRef="#ctx0" brushRef="#br0" timeOffset="103414.8688">4118 12047 715 0,'3'-8'159'16,"-2"-1"0"-16,3 2-113 0,2 0-24 16,2 1-13-16,2 1-7 0,1 1-3 15,-1 0-4-15,-2 1-2 0,1 1-5 16,-2 0-6-16,1 2-7 0,-1 1-9 15,-1 2 70-15,-2 2-191 0,-2 3-124 16,-2 3-332-16</inkml:trace>
  <inkml:trace contextRef="#ctx0" brushRef="#br0" timeOffset="103603.6236">3994 12268 655 0,'2'-2'161'0,"1"2"1"15,0-2-82-15,2-2-46 0,2-1-12 16,3 0-7-16,6 2-7 0,1-2-5 16,4 0-2-16,2-1-1 0,3 1-6 0,-1 1-15 15,5 2-9-15,2-1-21 0,0 1-113 16,-4 1-123-16,4 3-294 0</inkml:trace>
  <inkml:trace contextRef="#ctx0" brushRef="#br0" timeOffset="104168.2245">4834 12184 488 0,'-15'-2'122'0,"0"-1"6"0,2 0-70 16,2 0-14-16,2 1-6 0,2-1-6 15,3 2-7-15,2 0-6 0,3 1-6 0,0-3-3 16,6 5-3-16,3 0-2 0,5 1-1 16,4-1 1-16,5 1 0 0,4-2 0 15,7 1 1-15,2-4 0 0,5 1 0 16,8-6 0-16,5 2 0 0,8 1-1 15,4-1 3-15,7-1 3 0,5-2 0 16,11-3 0-16,3 4-1 0,8-5 1 16,3-6-1-16,7 1-3 0,6 0-3 0,2 1-1 15,-1-2 0-15,2 1 1 0,0 1 1 16,0 0 1-16,-4 1 0 0,-7 0 0 16,1 2-1-16,-3 2-1 0,-9 1-1 15,-9 0-1-15,-9 3-1 0,-8 1-10 16,-12 1-17-16,-13 1-9 0,-13 2-24 15,-17-1-109-15,-8 1-126 0,-16 1-288 16</inkml:trace>
  <inkml:trace contextRef="#ctx0" brushRef="#br0" timeOffset="104819.1917">4112 12101 306 0,'-2'0'68'0,"-1"0"1"0,1-1-46 16,0-2-14-16,0 3-1 0,1-1 6 15,-3-1 7-15,-1-2 5 0,-2 2 6 16,1-1 4-16,-3 2 6 0,3 0 1 16,-4-1-1-16,2 2-5 0,-2 0-3 0,3 2-4 15,-2-1-2-15,2-1-3 0,-1-1-3 16,3 1-3-16,3 0-1 0,-2 2-1 16,4-2-2-16,0 0-3 0,1 0-3 15,6 0-1-15,4-1-2 0,2 1-1 16,7-4-2-16,3 3 1 0,5 0 0 15,8 1 0-15,-2-4-2 0,4 0-8 16,4-1-10-16,2 1-18 0,-3-5-115 16,3-7-119-16,-2-5-299 0</inkml:trace>
  <inkml:trace contextRef="#ctx0" brushRef="#br0" timeOffset="109297.3723">5535 11291 506 0,'13'-18'124'0,"-7"1"4"15,-1 0-76-15,-5 3-14 0,-3-1-4 0,0 4-4 16,-5 3-6-16,-4 2-4 0,-4 3-5 15,-5 5-3-15,-3 4-3 0,-8 6-2 16,-9 4-2-16,-4 6-2 0,-4 5 4 16,0 5 5-16,-1 6 5 0,5 5 2 15,4 4 3-15,9 4 1 0,7 4 1 16,7-1-4-16,6-1-5 0,10-1-4 16,5-6-4-16,12-4-2 0,8-3-2 15,10-6-1-15,8-7 0 0,9-6 0 0,5-8-1 16,3-5 1-16,2-9 0 0,0-8-1 15,1-6 0-15,-1-7 0 0,-2-4 0 16,-2-6-1-16,-3-4-1 0,-6 0-1 16,-6-3-3-16,-12-3-3 0,-9-4-4 15,-13-2-5-15,-12 2-7 0,-11-4-4 16,-8 4-5-16,-10-1-3 0,-4 9-1 16,-6 7 0-16,-1 14 5 0,1 4 5 0,3 13 7 15,2 6 5-15,7 6 4 0,5 6 3 16,7 2-2-16,4 1-4 0,6 2-1 15,6 0-108-15,2 4-97 0,4 0-251 16</inkml:trace>
  <inkml:trace contextRef="#ctx0" brushRef="#br0" timeOffset="109547.8854">5546 11640 568 0,'-6'-2'138'0,"-1"-2"7"16,2-1-85-16,0 2-8 0,3 0-6 15,-1 0-8-15,3 1-8 0,0 1-6 16,2 2-5-16,0 3-6 0,3 1-6 16,2 4-3-16,3 2-2 0,2 2 1 15,4 3-1-15,1 1 0 0,3 3-1 16,2-1 0-16,-2 0 0 0,2 0 1 16,-2 1-2-16,0-1 2 0,0 1-1 0,-3-2-2 15,-3 2-6-15,2 0-6 16,0-2-11-16,-3-3-9 0,-1-1-15 0,-1-1 56 15,-1-4-173-15,-2-6-120 0,0-4-307 16</inkml:trace>
  <inkml:trace contextRef="#ctx0" brushRef="#br0" timeOffset="109847.4025">6474 11195 613 0,'3'-10'142'0,"-3"-1"4"15,-5 5-99-15,-2 1-15 0,-5 2-8 16,-3 4-4-16,-3 6-3 0,-7-1-1 16,0 6 2-16,-5 3 2 0,1 3 2 0,1 4 0 15,2 5-2-15,4 4-2 0,6 3-3 16,4 4-6-16,7 1-3 0,4 3-3 15,4-3-2-15,5-3 0 0,3-3-1 16,3-4-1-16,6-5-4 0,2-1-6 16,4-6-7-16,1-3-13 0,2-1-8 15,-1-6-12-15,0-2 121 0,-2-4-239 16,-4-3-129-16,-2-1-360 0</inkml:trace>
  <inkml:trace contextRef="#ctx0" brushRef="#br0" timeOffset="110263.5484">6508 11387 668 0,'-1'-7'140'0,"1"-1"1"16,2 2-118-16,3 4-15 0,4-1-3 16,-2-1-3-16,4 2-1 0,3 0-1 0,0 0 1 15,3 2-1-15,4 0 1 0,3 0-1 16,0 2 1-16,1-1-1 0,0 1 1 15,1 2-1-15,-4-3 1 0,-2 3 0 16,-6-2 0-16,0 1-1 0,-6 0 1 16,-4 2 1-16,-5 0-1 0,-5 1 0 15,-5 2 0-15,-3 3 0 0,-4 1-1 16,-4 1 0-16,-3 3 0 0,-2 0 0 16,0 3 0-16,0-1 0 0,2 0 0 0,1 1 0 15,5-1 0-15,3-1 1 0,5-1 1 16,1-4 1-16,5 1 1 0,4-5 0 15,3 0 2-15,3-2-1 0,6-1 1 16,4-3-1-16,6 1 0 0,6-2-2 16,3-2 0-16,3-2-1 0,5 1 0 15,2-2-2-15,-1 0 1 0,1-1-2 16,-1-1-4-16,-2 0-5 0,-1 0-6 16,-4-1-9-16,-5-1-14 0,-5 1-67 0,-6-2-43 15,-7 0-97-15,-4 1-210 16</inkml:trace>
  <inkml:trace contextRef="#ctx0" brushRef="#br0" timeOffset="110479.6598">6986 11171 572 0,'11'-11'123'0,"5"4"1"0,1 1-89 15,4 3-27-15,3 5-3 0,6 2 1 16,0 4 1-16,3 4 4 0,-2 4 2 0,2 4 1 15,-1 3 1-15,-3 3 1 0,-3 2-2 16,-2 1 0-16,-2 3-4 0,-2 1-2 16,-8 1-2-16,-3 3-1 0,-7-1-2 15,-7-1-7-15,-6 2-7 0,-9 0-12 16,-9-3-98-16,-4 0-24 0,-8-1-100 16,-7 0-214-16</inkml:trace>
  <inkml:trace contextRef="#ctx0" brushRef="#br0" timeOffset="110875.2741">5167 12712 529 0,'-6'-18'148'16,"-3"2"6"-16,0 1-2 0,3 3-107 15,0 5-12-15,4 2-6 0,1 1-7 16,-1 4-5-16,5 5-2 0,-1 5-1 0,2 4-1 15,0 7-2-15,2 4 0 0,0 5 0 16,-1 1 0-16,2 5-3 0,0 2-2 16,2 0-2-16,0 1-1 0,2-1-2 15,1-3-6-15,3 1-5 0,0-4-7 16,0-4-8-16,1-4-8 0,-1-3-7 16,2-3-8-16,-5-3-8 0,-1-4-102 15,-3-5-108-15,-4-4-260 0</inkml:trace>
  <inkml:trace contextRef="#ctx0" brushRef="#br0" timeOffset="111182.4833">5004 12802 662 0,'-1'-20'141'0,"-2"2"1"0,8-1-117 15,0 2-12-15,6 0-3 0,5 1-1 16,5 3 2-16,4 2 1 0,6 2 2 0,6 2 2 15,3 2 3-15,4 4 0 0,3 1 1 16,1 1-3-16,-1 1-2 0,-1 3-3 16,-2 1-3-16,-3 3-3 0,-4 1-2 15,-2 1-2-15,-6 1-1 0,-6 1 1 16,-6 2-1-16,-7 1 1 0,-7-1 0 16,-11-1 0-16,-9 2 1 0,-5 0-1 15,-4 0 0-15,-4-2-1 0,-2-1 0 16,2-1-4-16,0-1-4 0,3-3-7 15,0-2-9-15,1-2-8 0,4-2-6 0,5-1-8 16,5-1-13-16,7 0-106 0,4-1-110 16,8-1-266-16</inkml:trace>
  <inkml:trace contextRef="#ctx0" brushRef="#br0" timeOffset="111511.5902">6490 12394 674 0,'-9'-8'152'0,"-4"4"2"0,-3 2-116 16,-6 4-12-16,-2 5-6 0,-5 3-6 15,-3 6-5-15,-3 3-3 0,-3 7 1 16,-2 3 4-16,5 3 3 0,-6 2 3 15,7 4 2-15,2 4 0 0,7 0-2 0,4 1-2 16,5-3-5-16,6 3-5 0,8-3-3 16,3-2-1-16,6-1-1 0,4-3 0 15,4-3-1-15,3-3-1 0,7-5-3 16,4-5-7-16,5-6-8 0,4-7-9 16,5-4-8-16,3-8-7 0,0-6-12 15,-2-4-27-15,-1-5-81 0,-5-5-103 16,-2-1-242-16</inkml:trace>
  <inkml:trace contextRef="#ctx0" brushRef="#br0" timeOffset="111980.4792">6573 12656 633 0,'-4'-6'142'16,"1"1"2"-16,0 0-102 0,3 1-16 0,1 1-4 15,3 0-1-15,1 1-1 0,1 1 0 16,3-2 0-16,2 2-1 0,1 0-2 16,4-1-1-16,1 0-2 0,3 1-3 15,0-2-3-15,2 2-2 0,1 0-4 16,2-2 0-16,0 3-1 0,-2 0-1 16,1 0 1-16,0 2-1 0,-2-1-1 15,-4 1 0-15,-3-1-2 0,-4 2 0 16,-4 1-2-16,-3-2-1 0,-3 2 0 0,-5 1-1 15,0 1 0-15,-6 0 1 0,-2 1 1 16,-3 2 0-16,-5 1 1 0,-1-1 2 16,-1 1 0-16,-1 0 1 0,2 1 1 15,2 0 0-15,3 0 0 0,2 1 0 16,3-1 1-16,3-1 0 0,0 1-1 16,5-1 1-16,0-1 0 0,3-2 0 15,3 0 1-15,0 1-1 0,5 0-1 16,0-2 1-16,5-1-1 0,1 0 0 0,3-4 0 15,3-1 0-15,2-1-2 0,1-1-1 16,2-2-3-16,0 0-5 0,1-1-6 16,0 0-5-16,0-1-5 0,-2 1-7 15,1-2-12-15,0 0-94 0,-1-4-12 16,-2 0-88-16,-1 1-191 0</inkml:trace>
  <inkml:trace contextRef="#ctx0" brushRef="#br0" timeOffset="112281.3329">7014 12276 492 0,'17'0'119'0,"4"3"5"15,3 2-71-15,5 2-15 0,2 5-4 16,6 3-3-16,5 4-3 0,-2 3-2 16,2 2-1-16,0 3-2 0,-2 1-1 15,0 2-2-15,-4 0-1 0,-5 2-1 16,-5-2-4-16,-5 3-2 0,-5-1-4 16,-6 0-2-16,-6 0-1 0,-6 1-1 15,-5-1-1-15,-6 2-1 0,-11 0-6 16,-6 7-14-16,-14 1-16 0,-10 2-127 15,-11 1-131-15,-7 2-324 0</inkml:trace>
  <inkml:trace contextRef="#ctx0" brushRef="#br0" timeOffset="145684.3843">17014 8563 490 0,'-5'-1'141'0,"0"0"9"16,-2-1-2-16,0-1-84 0,1 2-7 16,-2 0-3-16,2-1-1 0,0 2-2 15,0-2-4-15,3 2-6 0,1 0-8 16,-1-1-7-16,2 1-8 0,1 0-5 16,3-1-7-16,2 2-3 0,2-2-2 15,3-2-1-15,2 3 0 0,3-4-1 0,1 2-3 16,0-3-4-16,-1 0-8 0,-1 0-9 15,-2 3-15-15,0-1-15 0,-2 0-9 16,0 1-17-16,-1 2-110 0,-3-1-123 16,-1 4-282-16</inkml:trace>
  <inkml:trace contextRef="#ctx0" brushRef="#br0" timeOffset="145934.8059">16986 8671 658 0,'-6'1'157'0,"0"1"6"16,2-1-102-16,2 0-18 0,0 0-6 16,2 1-4-16,3-1-5 0,1 0-5 15,0 0-5-15,4 0-4 0,2 2 0 16,1-2-4-16,2-1-3 0,2-1-2 0,1 0-4 15,1-2-10-15,0 2-18 0,-1-3-19 16,-1 3 27-16,-3-1-164 0,0 2-140 16,-1 2-341-16</inkml:trace>
  <inkml:trace contextRef="#ctx0" brushRef="#br0" timeOffset="153158.7665">18066 8616 459 0,'-8'-4'119'0,"0"2"5"16,-1-2-59-16,0 1-14 0,2 0-7 0,-1 2-5 16,1-1-4-16,0 0-2 0,-4 1-2 15,3 0-1-15,2 1-1 0,3 1 0 16,-4-2 1-16,2 2-1 0,2-1-1 15,0-1-2-15,2 1-3 0,0 0-3 16,-3-1-4-16,5 1-4 0,1 0-4 16,-2-3-1-16,5 4-1 0,2-1 0 15,3 2 0-15,4-2 2 0,5 0 2 16,0 1 0-16,8 0 1 0,2-2 0 16,4-3-1-16,5 0-2 0,8 0 0 0,6-4-1 15,9 0-2-15,7-2-1 0,7-2-1 16,7-2 0-16,4-1-1 0,5-2-1 15,2 1-1-15,-3-1 0 0,0 1 1 16,-3 3-1-16,-6 3 0 0,-7 3 0 16,-8 2-1-16,-6 4 0 0,-6 3-1 15,-8 2-1-15,-7 1-2 0,-7-1-1 16,-5 3-1-16,-8-3-3 0,-5 1-2 16,-4-1-4-16,-4-1-3 0,-4-2-9 15,-3-1-10-15,-4-1-12 0,-2-2-9 0,-4-2 74 16,-4-1-198-16,-5-4-136 0,-5-4-343 15</inkml:trace>
  <inkml:trace contextRef="#ctx0" brushRef="#br0" timeOffset="154107.8595">18320 7814 587 0,'-9'-4'148'15,"3"2"9"-15,-1-3-81 0,1 0-12 16,1 1-3-16,1 1-5 0,2-1-5 0,1 0-8 16,-1-1-7-16,5 4-7 0,2-1-5 15,6-1-5-15,1-1-3 0,5 1-2 16,5 0-2-16,5-2-1 0,5 2-2 15,3-1-1-15,0 2-3 0,0 0-1 16,2 0-2-16,0 0 0 0,-4 0-1 16,0 2-1-16,-1 0 1 0,-3 3-1 15,-2-1 0-15,-2 1 1 0,-5 2-1 16,-1 1 0-16,-6-1-1 0,-3 2 1 0,-5 0 0 16,-4 2 0-16,-2 2-1 0,-5-1 1 15,-5 1-1-15,-5 2-1 0,-2 3 0 16,-3 1-2-16,-4 0 0 0,-1 3-1 15,1 2 1-15,-2 0-1 0,1 0 2 16,0-1 1-16,2-1 0 0,-1-2 1 16,2-1 1-16,1-1 0 0,1-3 0 15,4-2 0-15,2 1 0 0,4-3 0 16,4 0 0-16,3-2 0 0,3-1 0 0,4-1 0 16,3 1 1-16,5-1-1 0,2-1 1 15,2 0 0-15,7-2 0 0,1-1 0 16,4-1 0-16,1 0 0 0,2-1-1 15,0-3 1-15,5 1-1 0,-5 0 0 16,2 1 0-16,1 1 1 0,-3-1-1 16,-3 2 0-16,-1 0 0 0,-2 2-4 15,-2-1-10-15,-4 1-15 0,-2-2-20 16,0 3-16-16,-1 0-12 0,-4 1-124 0,-5 0-134 16,-6 1-299-16</inkml:trace>
  <inkml:trace contextRef="#ctx0" brushRef="#br0" timeOffset="155157.444">12653 7971 572 0,'-25'1'131'0,"-3"16"4"0,-3 11-92 15,-1 9-9-15,3 9-5 0,1 11-1 16,-1 10-1-16,4 12-3 0,4 6-2 16,9 7-4-16,5 11-4 0,12 4-5 0,11-2-3 15,12-6-3-15,10-7-6 0,18-7-14 16,17-11-11-16,16-9 30 0,16-12-159 15,10-11-127-15,15-8-323 0</inkml:trace>
  <inkml:trace contextRef="#ctx0" brushRef="#br0" timeOffset="155660.2618">15895 7563 624 0,'8'-20'140'16,"8"7"5"-16,5 6-83 0,10 11-31 15,8 10-7-15,4 10-1 0,4 15 1 16,1 15 0-16,1 18-5 0,-4 13-5 16,-3 12-5-16,-10 12-4 0,-8 11-2 0,-6 4-1 15,-11 0-2-15,-14 0-2 0,-9 1-9 16,-8-2-16-16,-7-5 113 0,-7-6-251 15,2-4-146-15,-8-7-407 0</inkml:trace>
  <inkml:trace contextRef="#ctx0" brushRef="#br0" timeOffset="157436.2901">18197 9067 656 0,'-11'-7'170'0,"2"2"10"15,-1 0-90-15,2 0-19 0,1 1-8 16,2 0-7-16,3 1-13 0,1-1-10 16,3-2-9-16,2 0-7 0,4 0-6 0,3 0-4 15,5-2-2-15,3 0-2 0,3 3-1 16,3 1 0-16,2 2-1 0,0-1 0 15,1 3-1-15,-1 3 0 0,2 0 1 16,-3-1-1-16,-2 1 0 0,-2 3 0 16,-4-1-1-16,-2 1 1 0,-4 1-1 15,-3 0 1-15,-7 1-1 0,-2 2 0 16,-5 1 1-16,-6 2 1 0,-3 1-1 16,-6 3 0-16,-2 1-1 0,-2 1 0 15,-3-1 0-15,-3 2-1 0,2 1-1 16,-3 0 1-16,3 0 0 0,-1-2 0 0,2 2 1 15,1 0 0-15,4 0 0 0,1-4 0 16,7 0 1-16,1-4 0 0,5 0 0 16,0-5 0-16,6 0 0 0,1-4 1 15,3 0 0-15,2 0 0 0,3-4 0 16,3 0 1-16,4 0-1 0,0-4 1 16,5-1-1-16,0-1 0 0,3-1 0 15,0-1 0-15,3 1-1 0,-1-1 0 16,0 0-3-16,-1 1-5 0,-2 1-10 15,-2-2-14-15,0 2-21 0,-3 1-15 0,-2 3 75 16,-1 1-208-16,-4-1-145 0,-1 4-359 16</inkml:trace>
  <inkml:trace contextRef="#ctx0" brushRef="#br0" timeOffset="157655.2357">18705 9236 740 0,'4'-9'175'0,"3"1"5"0,1-1-121 16,2 2-15-16,1-1-9 0,1 2-8 16,0 3-9-16,2-1-8 0,-1 3-7 15,1 0-7-15,-2 1-14 0,0 1-18 16,1 0-15-16,-2 0 50 0,-3 2-184 15,-2-2-140-15,-2 4-345 0</inkml:trace>
  <inkml:trace contextRef="#ctx0" brushRef="#br0" timeOffset="158118.3203">19393 9080 688 0,'-7'-7'171'16,"-6"1"6"-16,0 0-102 0,-3 1-20 15,-2 0-7-15,-6 3-9 0,0 8-10 16,-1-1-6-16,2 2-3 0,0 4-2 0,1 4-3 15,3 4-1-15,6 1-2 0,3 1-2 16,4 1-2-16,5 1-3 0,2-1-2 16,6-1-1-16,4-2-2 0,3 1 1 15,3-5-1-15,3-4 0 0,2-3-1 16,1-3 1-16,-1-5 0 0,0-5 0 16,-1-4 0-16,-3-4 0 0,-2-4 0 15,-1-2 1-15,-3-4 0 0,-1 1 1 16,-1 0 2-16,-3 2 2 0,1 1 4 0,-5 6 1 15,1 2 1-15,-3 3 0 0,0 5-2 16,1 4-1-16,-1 4-3 0,0 5-3 16,0 1-1-16,3 5-2 0,0 3 0 15,2 1-3-15,2 1-7 0,2-3-9 16,5 0-14-16,3-1-22 0,4-3-22 16,5-3-40-16,0-5-94 0,9-2-133 15,5-4-287-15</inkml:trace>
  <inkml:trace contextRef="#ctx0" brushRef="#br0" timeOffset="163549.3345">14815 11055 620 0,'-23'-9'152'0,"-6"12"5"0,-3 2-87 0,0 8-26 15,-1 8-6-15,2 3-4 0,2 8-4 16,1 6-4-16,6 5-1 0,3 4-1 16,3 2-1-16,9 3-2 0,6 1-3 15,6 0-4-15,8-2-2 0,6-5-3 16,4-6-1-16,8-7-2 0,4-8-1 15,5-10-1-15,5-8 2 0,5-7 1 16,4-9 1-16,2-4 0 0,-5-8 1 16,-3-6-1-16,-7-6 0 0,-8-4-2 0,-11-5-1 15,-9 2-2-15,-8-5 0 0,-6 2-2 16,-8-4 1-16,-4 1-1 0,-9-1-2 16,-9 3-3-16,-6 5-3 0,-2 6-9 15,-6 8-8-15,-2 12-10 0,-2 13-7 16,8 11-3-16,4 8-5 0,9 7-4 15,6 5-2-15,8 2-3 0,7 3-31 16,6-1-72-16,3-1-106 0,8 0-244 16</inkml:trace>
  <inkml:trace contextRef="#ctx0" brushRef="#br0" timeOffset="163759.1196">14814 11474 570 0,'-6'-17'171'15,"1"1"7"-15,-1 0-13 0,2 7-96 16,3 4-13-16,4 5-10 0,0 4-12 0,5 3-11 16,1 6-8-16,5 4-4 0,2 2-2 15,1 5-3-15,1 0-3 0,3 1-1 16,-1 0-2-16,-2 1-3 0,-1-1-6 16,-2-3-12-16,-3 0-19 0,-1-1-22 15,-3-3-44-15,-3-3-88 0,-2-3-129 16,2-5-276-16</inkml:trace>
  <inkml:trace contextRef="#ctx0" brushRef="#br0" timeOffset="164033.8232">15474 11115 737 0,'-15'5'173'16,"-6"2"3"-16,-3 5-117 0,0 6-17 0,-3 6-6 16,0 4-6-16,3 5-7 0,3 4-4 15,4 4-4-15,3 4-1 0,7-1-3 16,4 0-4-16,7-4-2 0,6 0-2 16,2-2-2-16,4-5-2 0,5-5-2 15,3-5-5-15,6-2-7 0,3-4-12 16,0-5-12-16,2-4-16 0,1-6-13 15,-3-2-122-15,-2-4-131 0,-5-2-302 16</inkml:trace>
  <inkml:trace contextRef="#ctx0" brushRef="#br0" timeOffset="164429.4065">15609 11332 705 0,'-10'-8'169'0,"5"2"2"16,2 1-102-16,2 3-31 0,3-1-10 16,5 3-5-16,3 0-7 0,2 3-7 0,4-1-3 15,4 5-3-15,1-1-1 0,0 1-1 16,2 0-2-16,-1 1-2 0,0-1-1 16,-2-1-1-16,-1-2-1 0,-2 1 0 15,-1-3-2-15,-3-1 0 0,-4 2 0 16,-1 1 1-16,-7-1-1 0,-4 2 2 15,-3 2-1-15,-3 2 3 0,-6 2 1 16,-2 1 1-16,-2 2 1 0,1-2 0 16,1 3 3-16,-2-1 5 0,2 1 4 0,3-3 3 15,0-1 3-15,4 0 3 0,3 2 1 16,3-4 0-16,4 0-4 0,5-2-4 16,4 0-3-16,2-1-3 0,3 0-2 15,4-3-2-15,2-1-2 0,1-1-2 16,4-2-4-16,0-1-5 0,5-2-12 15,0-3-10-15,1 1-17 0,1-2-12 16,0-1-112-16,-4 1-11 0,-2-2-106 16,-2-5-203-16</inkml:trace>
  <inkml:trace contextRef="#ctx0" brushRef="#br0" timeOffset="164678.3415">16076 10996 613 0,'12'-6'130'0,"4"4"2"16,1 5-104-16,5 5-6 0,2 4 5 15,0 5 4-15,2 6 4 0,1 3 4 0,1 5 1 16,-1 2-5-16,-1 3-6 0,-1 4-4 16,0-1-6-16,-4 2-5 0,-5 4-4 15,-7-1-2-15,-3-1-2 0,-6-1-2 16,-4 1-5-16,-9-2-15 0,0-3-16 15,-3-4-15-15,2-3 25 0,3-6-157 16,2-5-136-16,5-5-319 0</inkml:trace>
  <inkml:trace contextRef="#ctx0" brushRef="#br0" timeOffset="164862.1969">16641 11432 729 0,'7'-10'176'16,"-3"2"3"-16,0-1-115 0,3 3-20 16,0 1-11-16,4 0-10 0,1 2-10 15,0-1-8-15,3 4-8 0,0 0-14 16,1 0-20-16,0 2-15 0,-4 1-87 0,-2 2-43 16,-3 1-118-16,-3-2-235 0</inkml:trace>
  <inkml:trace contextRef="#ctx0" brushRef="#br0" timeOffset="165011.2806">16658 11579 635 0,'3'3'150'0,"1"-3"2"0,2 1-87 0,4-4-39 16,2 0-9-16,2-1-10 0,2 2-18 15,0-1-17-15,3 1-123 0,0-1-125 16,-2 2-309-16</inkml:trace>
  <inkml:trace contextRef="#ctx0" brushRef="#br0" timeOffset="165560.4702">17259 11179 729 0,'5'-9'168'16,"2"0"6"-16,4 2-121 0,4 2-13 15,2 2-4-15,4-1-5 0,4 1-5 16,0 2-5-16,4 1-5 0,0 1-3 16,0 1-3-16,1 0-3 0,-1 1 0 15,-1-1-2-15,-1 2-2 0,-2-2-2 0,-3 2 0 16,-3-1 0-16,-3 2-1 0,-2 2 1 16,-4 0-1-16,-4 1 1 0,-5 2-1 15,-5 2 1-15,-3 3 0 0,-5 0-1 16,-4 2-1-16,-4 1 0 0,-4 4-1 15,-3 1 1-15,-5 0-1 0,0 0 0 16,-2 4 1-16,1 0-1 0,1 0 2 16,0 0 0-16,3 0 0 0,4 0 0 15,5-3 2-15,3-5 0 0,5-1 0 0,5-2 1 16,5-4 1-16,9-2 1 0,5-4 1 16,5-2 0-16,7-2 0 0,8-3 0 15,5-3 0-15,5-2-2 0,1-2 1 16,2-2-3-16,4-2 0 0,0 2-2 15,-3 1-5-15,-1 1-8 0,-4 3-17 16,-4 3-23-16,-4 6-17 0,-7 4-130 16,-7 1-144-16,-8 6-335 0</inkml:trace>
  <inkml:trace contextRef="#ctx0" brushRef="#br0" timeOffset="166509.7743">14633 12462 593 0,'-7'-24'152'0,"2"7"8"0,-3 3-81 15,3 9-21-15,2 9-6 0,2 8-5 16,3 9-5-16,0 10-8 0,2 7-5 16,0 7-6-16,1 8-3 0,1 1-6 15,0 2-4-15,-1-1-4 0,1 0-3 0,0 2-2 16,0-5-2-16,-2-3-6 0,-3-1-13 16,0-4-15-16,-2-6-18 0,-1-6-12 15,-2-6-74-15,0-8-49 0,-2-6-109 16,0-6-220-16</inkml:trace>
  <inkml:trace contextRef="#ctx0" brushRef="#br0" timeOffset="166759.9852">14411 12723 610 0,'4'-34'144'16,"6"7"6"-16,6 5-98 0,6 4-8 16,5 3-5-16,6 4-5 0,2 1-3 15,3 4-5-15,4 4-4 0,2 2-3 16,0 2-5-16,3 4-3 0,-2 3-3 15,-2 3-2-15,-2 0-2 0,-5 2-1 16,-9-2-2-16,-4 1 1 0,-9 1 0 16,-11-2 0-16,-9 2-1 0,-11-1 1 15,-9 3 0-15,-4 0-1 0,-8 0-4 16,-4-3-7-16,-1 2-7 0,3-4-8 0,7-4-10 16,6-3-10-16,6-4-10 0,11-1-10 15,10-3-100-15,9-1-110 0,7 0-259 16</inkml:trace>
  <inkml:trace contextRef="#ctx0" brushRef="#br0" timeOffset="166992.0807">15397 12555 566 0,'8'-15'167'0,"-8"0"10"0,-6 1-24 15,-4 5-76-15,-5 1-12 0,-2 6-9 16,-5 5-11-16,-4 4-12 0,-2 5-11 15,-4 6-6-15,1 5-5 0,2 6-3 16,2 2-3-16,4 1-1 0,6 5-1 16,6-3-1-16,8-1 0 0,7-2-1 15,6-3-4-15,6 0-6 0,6-2-11 16,5-3-16-16,4-1-16 0,5-2-16 16,4-3-13-16,4-5-118 0,1-4-129 0,4-8-288 15</inkml:trace>
  <inkml:trace contextRef="#ctx0" brushRef="#br0" timeOffset="167393.0059">15739 12573 748 0,'-10'-8'177'0,"3"2"4"16,1 0-114-16,6 5-26 0,2 1-7 15,4-1-6-15,3 4-8 0,6 1-7 16,2 0-2-16,4 2-2 0,2 0-3 16,4 1-2-16,3-3-2 0,1 1-1 15,0-2 0-15,-1 2-1 0,-2-2 1 16,-3-1-1-16,-5-1 1 0,-6 1-1 16,-3 0 0-16,-6 1 1 0,-5 0-1 0,-5 1 0 15,-5 2 0-15,-3 3 0 0,-8-1 0 16,-5 3 0-16,-2 1-1 0,-4 2 1 15,1 2 0-15,0 1-1 0,2 1 1 16,3 0 0-16,4-3 2 0,3 1 1 16,7 0 0-16,2-1 1 0,4-2 0 15,7-3 0-15,7 1 0 0,4-3-2 16,5-3 0-16,8-4-4 0,4-4-5 16,7-2-8-16,-1-4-14 0,2 0-14 0,-2-2-17 15,0 0-13-15,-5-1-105 0,-4-3-10 16,-5 0-104-16,-3 1-192 0</inkml:trace>
  <inkml:trace contextRef="#ctx0" brushRef="#br0" timeOffset="167612.0694">16071 12277 656 0,'10'-4'140'0,"2"0"1"0,3 3-118 15,2 3-11-15,4 3 1 0,1 4 1 16,2 5 2-16,3 3 2 0,1 7 4 15,1 1 2-15,1 7 1 0,1 3-3 16,-1 1-3-16,-3 2-5 0,-3 3-3 16,-5 0-3-16,-5 3-4 0,-9-1-2 15,-7-1 0-15,-7 0-1 0,-7 0-8 16,-5 1-11-16,-2 0-15 0,-2-2-13 16,5-5-124-16,2-4-130 0,8-6-312 0</inkml:trace>
  <inkml:trace contextRef="#ctx0" brushRef="#br0" timeOffset="167791.126">16805 12680 693 0,'7'-6'160'0,"0"0"3"0,0 1-108 0,0 2-27 15,3 0-8-15,-1 2-7 0,4 1-7 16,0 1-9-16,2 0-15 0,1 3-14 15,-1 0 74-15,-1-1-205 0,-4 2-138 16,-4 3-361-16</inkml:trace>
  <inkml:trace contextRef="#ctx0" brushRef="#br0" timeOffset="167959.0834">16821 12825 795 0,'-3'5'183'0,"2"0"1"0,2-2-130 15,3 1-19-15,2-1-12 0,4-1-12 16,2-2-8-16,4-1-9 0,4-3-14 16,3 0-17-16,3 1-15 0,1-1 40 15,-1-1-173-15,-1 1-137 0,4 1-331 16</inkml:trace>
  <inkml:trace contextRef="#ctx0" brushRef="#br0" timeOffset="168592.0814">17311 12660 583 0,'-5'0'124'0,"1"-3"1"0,3 1-103 16,1 0-14-16,1 1-1 0,0-1 1 16,2 1 3-16,-1-1 2 0,-1 0 4 15,2 1 3-15,-1-2 4 0,-2 0 1 16,0-1 2-16,-1 0 1 0,-1 1 3 16,0-1 2-16,1 0 2 0,0-1 1 0,0 0 2 15,-1 0 1-15,2 2-2 0,0-2-2 16,0 0-3-16,2 0-4 0,0 1-3 15,3 1-4-15,1 0-2 0,2-2-5 16,0 0-1-16,2 2-3 0,2-1-1 16,3 0-3-16,2 1-1 0,1-1-1 15,4 3-1-15,3 1-2 0,2 1 0 16,-1 0-1-16,-2 1 0 0,-1 1 0 16,-2 1 0-16,-1 0-1 0,-4 0 0 0,-3 3-2 15,-1-1 0-15,-3 4-2 0,-3-1 0 16,-5 1-1-16,-3 4-1 0,-5-1-2 15,-4 2-1-15,-4 1 0 0,-4 0-1 16,-1 2 0-16,-2 0 1 0,-2 1 2 16,2-5 1-16,0 1 2 0,0 1 2 15,1-1 2-15,3-2 0 0,2-1 1 16,3 0 1-16,2 0 1 0,3-2 0 0,6-2 0 16,1-2 1-16,3 0 0 0,2-1 0 15,2-1 0-15,2 0-1 0,2-3 0 16,4-1 0-16,2 0-1 0,2-1 0 15,3-3 0-15,2 0-1 0,-1 1-1 16,1-1-1-16,-2 0-3 0,0-1-8 16,-1 2-11-16,-3-2-15 0,-3 2-17 15,1 1-11-15,-3 2-12 0,-2 0-120 16,-2 2-126-16,-4 1-292 0</inkml:trace>
  <inkml:trace contextRef="#ctx0" brushRef="#br0" timeOffset="168847.2158">17989 12732 777 0,'5'-4'181'16,"2"-3"2"-16,-3 1-121 0,6 2-25 15,0 0-10-15,-3-2-8 0,4 4-8 16,1-1-3-16,3 1-3 0,0 1-1 16,1-1-4-16,1 1-6 0,4 4-13 15,-5-5-12-15,0 2-17 0,-3-1-14 16,2 1-126-16,-2 1-136 0,1-1-311 16</inkml:trace>
  <inkml:trace contextRef="#ctx0" brushRef="#br0" timeOffset="169274.3025">18703 12543 575 0,'-3'-6'157'0,"-5"0"5"16,-3 1-26-16,-2 1-90 0,-4 7-12 15,-2 2-5-15,-4 2-1 0,-1 3-2 16,-1 3 2-16,2 2 0 0,1 1-1 16,3 0-1-16,6 1-3 0,6 0-6 15,3 0-6-15,6-1-4 0,4 0-3 16,4-2-3-16,2-3 0 0,3-3-1 16,2-2 0-16,0-3-1 0,1-6 0 15,-1 0 0-15,0-7-1 0,-1-2 1 16,-1-4-1-16,-2-3 1 0,-2 0 1 0,-1-1 0 15,-3-1 0-15,-1 3 4 0,-2 3 3 16,-2 3 4-16,0 2 3 0,-1 5 0 16,-2 4 1-16,2 4 1 0,1 3-1 15,1 2-3-15,0 3-4 0,2 3-1 16,1-1-1-16,5 2-2 0,2 0-2 16,1 1-7-16,4-3-8 0,2 1-18 15,5-3-34-15,3-2-20 0,1 0-129 16,5-1-153-16,1 1-344 0</inkml:trace>
  <inkml:trace contextRef="#ctx0" brushRef="#br0" timeOffset="182761.2823">5249 13614 254 0,'-6'-6'52'16,"1"0"0"-16,2-1-50 0,5 3-3 15,2-1-1-15,5 1 0 0,3 0 2 16,4-1 0-16,4-1 1 0,3 1 1 16,2 0 1-16,4 2-13 0,3-5-40 15,-2 4-45-15,5-1-110 0</inkml:trace>
  <inkml:trace contextRef="#ctx0" brushRef="#br0" timeOffset="193967.0849">2870 14842 401 0,'4'0'105'0,"-3"2"5"0,0-2-44 16,-1 2-24-16,1-1-3 0,-1 1-1 15,2-2-4-15,-2 1-3 0,0-1-1 16,0 0-1-16,0 0 1 0,0 0 1 16,0-3-1-16,0 2 1 0,0-4-1 15,0-1-2-15,1-1-2 0,0-2-3 16,-1-3-3-16,1-4-2 0,-1-1-2 0,1-2-1 15,-1 2-1-15,2-2-2 0,-2 2-1 16,1 2-2-16,0 4-1 16,-1 2-2-16,0 3-1 0,0 4-2 0,0 0-2 15,1 5 0-15,-1 2 0 0,2 2-1 16,-1 5 0-16,0 7 1 0,0 2 0 16,0 1 1-16,-1 3-1 0,2 2 0 15,-1 0-1-15,0-1 1 0,-1-2-1 16,-1 0 0-16,-2 1 1 0,1 0-1 0,-4-2 0 15,-3 1 1-15,-2-1-1 0,-1-4 1 16,-3 1 0-16,-2-5 0 0,-1-4 0 16,-1-3 1-16,1-3-1 0,1-2 1 15,0-2 0-15,2-1 1 0,4-1 3 16,1-1 4-16,4 0 1 0,1-1 0 16,4 3 1-16,3-2 0 0,5 1-2 15,1 0-2-15,3-2-4 0,4 2-1 0,2 1 0 16,3 0 0-16,-1 0-1 0,2 1 0 15,-1 0-1-15,0 3 0 0,-2-3-1 16,-1 0-3-16,-1 1-8 0,0 1-11 16,-3-1-26-16,1 0-24 0,-2 1-27 15,-2-1-103-15,2 3-134 0,0 0-286 16</inkml:trace>
  <inkml:trace contextRef="#ctx0" brushRef="#br0" timeOffset="194506.0235">4003 14857 628 0,'-1'5'152'0,"1"2"9"16,0 3-93-16,0 2-13 0,1 2-4 16,1 1-1-16,1 3-5 0,2 0-9 15,2 1-8-15,2-3-6 0,-1-3-5 16,5 1-4-16,-1-3-3 0,3-9-2 16,0-4 1-16,3-7 0 0,-2-4 0 15,-2-6 0-15,-3-4 0 0,-2-2 0 16,-2 1-2-16,-4 1-1 0,-3 1-2 0,-2 4 0 15,1 4-2-15,-1 4-1 0,1 3 0 16,1 3-1-16,-2 4-1 0,2 6 1 16,2 3-1-16,-1 3 1 0,0 1-2 15,1 6 0-15,1 3-3 0,1 0-5 16,-1 1-6-16,2 0-10 0,0-1-16 16,1 0-19-16,-1-3-11 0,0-4-17 15,-1-4-104-15,-2-8-122 0,-1-3-272 16</inkml:trace>
  <inkml:trace contextRef="#ctx0" brushRef="#br0" timeOffset="194718.5518">3933 14370 610 0,'-2'9'139'15,"-1"9"7"-15,5 8-99 0,-1 8-10 0,2 8-1 16,1 7-2-16,0 8-5 0,-1 3-5 15,1 2-7-15,1 2-7 0,0 3-5 16,-1-2-1-16,-1-2-2 0,1-7-1 16,0-3-3-16,-1-4-7 0,1-8-14 15,-2-8-10-15,2-6-21 0,1-7-109 16,2-4-123-16,4-6-284 0</inkml:trace>
  <inkml:trace contextRef="#ctx0" brushRef="#br0" timeOffset="195067.3046">4451 14833 649 0,'0'7'154'0,"0"5"7"0,0 3-98 16,2 3-16-16,0 4-2 15,3 4-2-15,1-1-7 0,1 0-5 0,2 0-6 16,0-3-5-16,2-4-4 0,-2-3-3 16,4-7-1-16,-1-3 1 0,-1-6-2 15,2-4-2-15,0-5 0 0,-1-4-2 16,0-6-1-16,-1-2-1 0,-1-1-1 16,0 2-2-16,-3 1-1 0,-1 3 0 15,-1 6-2-15,0 6-1 0,0 4-2 16,-3 5-1-16,1 6-4 0,1 3-8 0,-2 4-9 15,2 5-14-15,-1 2-14 16,2 0-10-16,3-1-13 0,1-2-6 0,5-4-98 16,3-3-107-16,4-6-243 0</inkml:trace>
  <inkml:trace contextRef="#ctx0" brushRef="#br0" timeOffset="195484.495">5036 14806 687 0,'-10'0'158'0,"-1"0"5"16,1 3-109-16,0 3-14 0,2 4-5 15,2 2-3-15,-1 3-4 0,5 4-4 16,2 0-3-16,2 3-4 0,2 4-5 16,3-4-3-16,2 1-3 0,2-2-2 15,3-3-1-15,-2 0-2 0,1-5 0 16,3-3-2-16,0-2-1 0,-1-3-1 15,-1-3-2-15,0-1-3 0,-1-5-1 0,-2-3-3 16,-3-5-3-16,-2-4-2 0,-5-3 0 16,-3-3 1-16,-6-2 0 0,-4-2 1 15,-3-1 1-15,-4 0 1 0,-2 1 3 16,-1 1 1-16,-1 0 2 0,-3-1 5 16,1 4 8-16,1 2 10 0,-1 0 8 15,0 0 6-15,1 4 7 0,0 0 4 16,2 2-1-16,4-1-6 0,4 2-6 15,4-2-4-15,7 0-7 0,1-2-6 0,11-1-4 16,3-1-3-16,5 1-2 0,4-3-1 16,5 2-2-16,2-1-3 0,0 3-8 15,4 3-12-15,0 3-15 0,1 4-21 16,3 3-15-16,-2 5-14 0,-4 2-110 16,2 4-124-16,-2 3-276 0</inkml:trace>
  <inkml:trace contextRef="#ctx0" brushRef="#br0" timeOffset="196068.4805">5582 14689 660 0,'-16'-1'173'16,"0"2"4"-16,-3 0-54 0,4 6-71 0,0-1-16 15,3 1-10-15,1 0-8 0,2 3-7 16,3 1-3-16,1 0-3 0,6 2-4 16,4-1-3-16,3-2-7 0,2 1-10 15,1-3-11-15,0-2-13 0,5 3-5 16,-5-7-3-16,0 2 1 0,-5 0 4 16,0-3 11-16,-1 0 11 0,-3 0 14 15,-1 1 7-15,-4 0 8 0,-1 2 5 16,-1 1 5-16,-3 3 5 0,-5 1 3 15,2 3 2-15,-1 0 2 0,0 3 0 0,2 2-3 16,0 1-2-16,4 2-4 16,2 1-4-16,3-1-4 0,4-1-3 0,3-1-4 15,2-3-4-15,3-3-4 0,3-4-4 16,2-3-2-16,2-4-2 0,2-4-3 16,1 0-1-16,1-6-1 0,1-1 2 15,-1-2 4-15,-1 0 2 0,-3 1 1 16,-3-1 3-16,-4 2 4 0,-3 2 4 15,-3 4 4-15,-1 2 1 0,0 4 3 16,-1 1 2-16,0 5 2 0,0 0 0 0,2 2-1 16,1 1 0-16,2 1 1 0,0-1 0 15,1-1 2-15,3-1 2 0,-1-4 3 16,3-2 2-16,-1-3 4 0,1-3 0 16,-2-7 0-16,0-4-3 0,-2-5-4 15,0-3-4-15,-5-4-5 0,1-3-4 16,-3 0-5-16,0 1-6 0,-1 5-7 15,0 2-8-15,-1 4-10 0,0 5-12 0,1 6-13 16,1 2-5-16,-1 6-6 0,1 2-11 16,2 5-104-16,0 0-110 0,0 4-264 15</inkml:trace>
  <inkml:trace contextRef="#ctx0" brushRef="#br0" timeOffset="196232.0644">6046 14901 677 0,'5'-1'164'15,"-2"1"6"-15,-1 1-103 0,2 0-16 0,-2 3-7 16,2 2-10-16,-1 3-9 0,0 3-6 16,-1 3-7-16,1 1-7 0,1 0-9 15,-1 2-18-15,5 0-19 0,0-1-11 16,6-2-18-16,2-3-113 0,3-2-125 16,3-1-279-16</inkml:trace>
  <inkml:trace contextRef="#ctx0" brushRef="#br0" timeOffset="196706.5654">6328 14820 729 0,'-2'-3'171'0,"5"1"7"0,-3 5-105 15,4 5-21-15,-2 1-11 0,4 6-8 16,1 1-3-16,2 6-3 0,-4 2-6 15,4 3-5-15,-1 0-5 0,0 1-6 0,-1 2-9 16,0-3-11-16,0-3-23 0,0-2-22 16,1-5-24-16,1-6-115 0,1-3-140 15,3-5-308-15</inkml:trace>
  <inkml:trace contextRef="#ctx0" brushRef="#br0" timeOffset="196922.4838">6545 14871 719 0,'-8'2'179'0,"-1"2"6"0,-4 2-98 0,0 4-24 15,-3 1-13-15,1 2-8 0,1 3-8 16,0 1-6-16,3 2-6 0,5 1-6 16,2-1-5-16,4 0-3 0,4 0-3 15,3-3-4-15,4 0-4 0,3-4-10 16,0-4-13-16,1-3-19 0,4-1-19 15,0-4-11-15,2-1-15 0,2-2-77 0,-1-2-27 16,2-1-98-16,4 0-188 16</inkml:trace>
  <inkml:trace contextRef="#ctx0" brushRef="#br0" timeOffset="197137.502">6759 14986 635 0,'-8'2'180'15,"-1"2"10"-15,0 0-53 0,2 2-58 16,2 2-15-16,1 2-12 0,3 0-13 15,2 1-15-15,2-1-10 0,1-1-6 0,4 0-3 16,1-3-3-16,3-2 0 0,1-3-1 16,3-1-1-16,2-4 1 0,-1-2 0 15,-1-5 0-15,-2-3 0 0,-4-4-2 16,-1 0-3-16,-8-3-5 0,-2 0-6 16,-7-1-9-16,-3 0-12 0,-2 1-18 15,-7-2-14-15,-2-1-22 0,0-3-107 16,0-1-127-16,-1-1-289 0</inkml:trace>
  <inkml:trace contextRef="#ctx0" brushRef="#br0" timeOffset="197263.1101">6688 14637 651 0,'5'-4'165'15,"-1"0"6"-15,-1 2-95 0,2 2-23 16,0 1-12-16,0 0-11 0,1 3-14 16,0 0-22-16,0 1-27 0,-1 2-139 15,0 1-144-15,-1 6-359 0</inkml:trace>
  <inkml:trace contextRef="#ctx0" brushRef="#br0" timeOffset="197692.2596">7429 14868 612 0,'-1'-1'160'16,"-2"-3"13"-16,1 2-78 0,1-1-13 0,2 1-5 16,-2-1-3-16,1 2-6 0,0 0-7 15,1 1-6-15,1-2-7 0,1-1-7 16,-2 1-4-16,3-1-6 0,1 1-3 16,1-2-5-16,1 0-6 0,2 1-3 15,-1-1-5-15,2 0-3 0,0 2-3 16,0-1-5-16,-2 1-6 0,1 3-11 15,-1-1-12-15,0 3-15 0,-1-1-21 16,-2 1-32-16,0 1-20 0,-1 1-15 0,-3 0-93 16,0 0-125-16,0-1-257 0</inkml:trace>
  <inkml:trace contextRef="#ctx0" brushRef="#br0" timeOffset="198899.4366">7582 14757 616 0,'-8'-6'157'0,"-1"3"13"0,-1 4-85 16,-1 5-9-16,-1 4-4 0,0 1-4 0,0 4-9 15,1 5-9-15,1 2-11 0,2 2-11 16,5 1-8-16,3 2-7 0,2 3-4 16,4-2-3-16,2-2-2 0,3-4-2 15,1-4-1-15,1-3-2 0,2-6-1 16,0-7-1-16,-1-5-2 0,0-5 0 15,-1-3-1-15,0-4 1 0,-4-3 0 16,-5-3 2-16,-1-3 2 0,-5 0 1 16,-3 0 0-16,-4-2 0 0,-4 2 1 0,1 0-1 15,0 2-1-15,0 3 1 0,-1 0-1 16,2 5 1-16,3 2 0 0,0 0 1 16,2 4-1-16,1 4 0 0,3 1 0 15,1 1 0-15,2 1-1 0,1 2-1 16,3-1-1-16,1 2-2 0,3-1-1 15,1 1-2-15,2 1-3 0,2-2-3 16,0 1-3-16,3 1-2 0,1-2-2 0,1 0 0 16,2 0 0-16,0 1 2 0,-2-2 4 15,1 1 3-15,-2-2 3 0,1 1 3 16,-3 0 3-16,0 1 2 0,0 0 1 16,1-1 1-16,-1 1 0 0,1-1 0 15,-1 0 0-15,-2 0 1 0,1-1-1 16,-1 0 0-16,-3 0 0 0,1-2 0 15,-2 1 0-15,-2 1 0 0,0-2 1 16,-4 3 2-16,0 0 1 0,-1 3 1 16,-3 1 1-16,-3 5 0 0,-1 0 0 0,1 0-1 15,-3 2-1-15,1 2-3 0,0-1-1 16,0 0 0-16,0-1 0 0,3 3-2 16,-1-2 0-16,3 1-3 0,0 1-2 15,1-3-3-15,2-1-5 0,1-3-6 16,0-1-4-16,1-1-2 0,1-2 0 15,1-2 1-15,-1-1 3 0,-1-1 4 16,1-3 6-16,-1 0 5 0,-2 1 4 16,-2-1 2-16,2-1 0 0,-3-1 2 15,1 3-1-15,-1-2 0 0,-1 1 1 0,1-1 0 16,-1 0-1-16,-1 0 0 0,0 0 1 16,0-2-2-16,0 2-6 0,1 1-7 15,0 0-6-15,0 1-10 0,-1-1-12 16,1 2-7-16,0-2-104 0,0 0-102 15,-2 2-248-15</inkml:trace>
  <inkml:trace contextRef="#ctx0" brushRef="#br0" timeOffset="199464.2421">7890 14808 595 0,'-8'-2'176'16,"2"-1"12"-16,0 0-41 0,1 3-59 15,2-2-18-15,3 1-12 0,0 1-15 16,3 0-15-16,2 1-10 0,5-1-6 15,2 0-4-15,2 2-2 0,0-2-1 16,2 1-2-16,1-1 0 0,1 1-2 16,-1-1 0-16,-1-1-2 0,0 1 1 0,-1-1-2 15,-1-2 0-15,-2 1-1 0,-1 0 1 16,-3 1-1-16,-2 0 1 0,-1 0-1 16,-5 1 2-16,-3 2 1 0,-2 3-1 15,-3 1 1-15,-2 4 1 0,-4 2-1 16,1 3 0-16,-1 2 1 0,2 1-1 15,0 5 1-15,3-1 0 0,3 0-1 16,1 2 1-16,3-3 0 0,3 1-1 16,3 0 0-16,2-2-1 0,4-3-1 0,1-5-3 15,2-3-4-15,7-1-4 0,-1-7-4 16,3-1-3-16,2-8-3 0,0 2-1 16,2-3 1-16,-2-2 3 0,-1 0 4 15,-5-2 4-15,-2-3 4 0,-1 5 5 16,-8-4 7-16,-2 1 7 0,-2 3 7 15,-3 2 4-15,-3 1 4 0,-1 2 2 16,0 4-1-16,0 2-3 0,0 1-5 16,0 3-6-16,3 4-4 0,1 3-3 0,2-2-3 15,5 7-1-15,1 1-1 0,6-1 0 16,3 0-1-16,5-3 0 0,2-3 0 16,3 1 0-16,3-9 0 0,-2-3 1 15,-5-9-1-15,2-1 1 0,-6-2-1 16,-4-3 1-16,-4-4 1 0,-6 0-1 15,-5-1 0-15,-3 5 0 0,-8-1 1 16,-3 3-2-16,-5 3-3 0,-4 6-5 16,-4 5-9-16,-2 6-13 0,-1 4-22 0,1 5-21 15,3 1-32-15,7 3-102 0,5-1-132 16,8-1-290-16</inkml:trace>
  <inkml:trace contextRef="#ctx0" brushRef="#br0" timeOffset="200429.0356">9672 14686 619 0,'-18'-9'169'16,"3"3"9"-16,3-1-50 0,2 2-61 15,4 1-12-15,5-1-10 0,3 3-7 16,3-2-9-16,5 3-6 0,3 1-4 0,7 0-4 16,1 0-2-16,2 1-1 0,4 0-2 15,1 0-3-15,3-1-1 0,0 0-3 16,-1 2-1-16,0-2-1 0,1 1 0 15,-3-1-1-15,-3 0 1 0,-3 0-1 16,-5 1 0-16,-1-1 0 0,-5 0 0 16,-3 1 0-16,-3 1 0 0,-2 0 1 15,-4 3-1-15,-6 1 1 0,-2 1-1 0,-4 4 1 16,-5 4 0-16,-3 3-1 0,-3 2 1 16,-3-2-1-16,-1 3 0 0,-2 1 0 15,2 2 1-15,2-2 0 16,2-2 1-16,3 2 3 0,1 2 1 0,4-2 2 15,4-1 1-15,4-2 1 0,2 0 1 16,1-5-2-16,1-1-2 0,5-2-1 16,3-3-2-16,2-2-1 0,3-1-1 15,-1-2-1-15,6-1 1 0,0-1-1 0,6-1 0 16,-2-3 1-16,2-2-2 0,1-3 1 16,1 1-1-16,-3-2-1 0,2 2-1 15,-5-3-4-15,1 3-3 0,-2 2-7 16,-2 6-7-16,-2-2-10 0,-2 1-12 15,-2 1-12-15,1 2-10 0,-3-2-4 16,-1 0 2-16,0-2 3 0,1 2 8 16,0 0 11-16,0-3 15 0,0 1 13 15,0 0 9-15,-2-1 10 0,1 1 10 0,-2 0 12 16,1-2 11-16,-1 3 9 0,0 0 8 16,-2-1 5-16,2 2-1 0,-3-1-4 15,1 0-8-15,1 0-7 0,1 2-7 16,2 0-7-16,0 1-5 0,0-2-3 15,3 4-2-15,1-2 0 0,2 3-2 16,2 1-2-16,2-4 0 0,2 3-2 16,1-1-1-16,1-1-1 0,3 0 0 15,-1-4-2-15,-3-2 1 0,-2 2-1 16,-3-3 0-16,-2-3 1 0,-5 1 0 0,-3-3 1 16,-3 1-1-16,-5 1-1 0,-4 0 0 15,-4 1-5-15,-4 1-7 0,-3 3-8 16,-1-2-9-16,3 5-18 0,4 0-21 15,4 2-22-15,6 1 53 0,4 2-161 16,4-2-128-16,5 2-306 0</inkml:trace>
  <inkml:trace contextRef="#ctx0" brushRef="#br0" timeOffset="200692.4797">10547 14764 800 0,'-5'-9'203'0,"1"2"4"0,3 1-115 0,1 2-26 16,1 1-20-16,3 0-17 0,1 2-13 15,4 0-8-15,0-1-4 0,2 2-3 16,1 0 0-16,2 2-1 0,-1-1-4 15,2 0-7-15,-2 3-11 0,1-2-15 16,1 2-22-16,-3 1-17 0,-2 0-23 16,-3 1-107-16,-3 0-131 0,-2 1-284 15</inkml:trace>
  <inkml:trace contextRef="#ctx0" brushRef="#br0" timeOffset="200880.4054">10574 14924 787 0,'3'0'187'0,"0"2"4"15,2-1-122-15,-1-1-24 0,3 0-13 0,0-1-8 16,3-1-7-16,1 0-10 0,-1-2-10 16,3 1-16-16,-1-1-29 0,2 2-24 15,-4-1-123-15,-2 1-146 0,-2 0-339 16</inkml:trace>
  <inkml:trace contextRef="#ctx0" brushRef="#br0" timeOffset="201346.1635">10233 15062 659 0,'-7'-4'158'0,"-3"2"6"15,-2-1-101-15,-3 3-14 0,0 3-4 16,1 1-5-16,-2 3-5 0,1 2-4 16,3 1-5-16,2 4-3 0,4-1-5 15,1 2-4-15,2-1-4 0,5 2-3 16,2-2-2-16,4-1-2 0,3 0-2 0,2-2 0 16,4-2-1-16,3-4-1 0,1-1-2 15,0-4-3-15,-2-4 0 0,1-3-2 16,-2-4 1-16,-2-3 0 0,-2-1 1 15,-5-3 3-15,-2 1 1 0,-5-2 2 16,-4 2 1-16,-5-1 0 0,-2 6-2 16,-10 0-9-16,0 5-20 0,-7-1-21 15,0 9 11-15,-2 1-147 0,6 6-141 0,4 1-329 16</inkml:trace>
  <inkml:trace contextRef="#ctx0" brushRef="#br0" timeOffset="201950.5797">11333 14637 644 0,'0'-8'160'0,"-2"2"7"16,-3 4-97-16,0 0-16 0,-3 5-7 15,1 3-6-15,-3 3-6 0,2 8-6 16,-1 0-3-16,1 6-1 0,0 2-3 16,3 3-3-16,2 1-4 0,3 1-4 15,0-2-2-15,4 0-4 0,5-5-1 0,3-2-2 16,4-5-1-16,4-4 0 16,3-7-1-16,3-6 1 0,2-6-1 0,1-8 1 15,-2-6 0-15,-1-2 0 16,-4-7 0-16,-2-1 0 0,-7-3 1 0,-4 3 0 15,-7 0-1-15,-4 2-2 0,-8-1-9 16,-5 7-18-16,-8 6-31 0,-9 7-36 16,-2 9-106-16,-8 12-143 0,-10 8-315 15</inkml:trace>
  <inkml:trace contextRef="#ctx0" brushRef="#br0" timeOffset="208973.2843">2792 16327 542 0,'3'-2'138'0,"1"-1"8"16,-2-2-58-16,1-3-31 0,-1-3-10 15,1-4-5-15,0-2-2 0,0-3-2 16,2 1-4-16,0-3-3 0,1 1-4 15,-1 1-1-15,-2 0-4 0,1 3-1 16,1 3-4-16,-4 1-3 0,2 5-3 0,-2 0-3 16,-1 4-3-16,0 2-2 0,2 7-1 15,-2 3-2-15,0 1 0 0,0 4 0 16,-1 5 0-16,2 4 0 0,1 4 1 16,-4 0-1-16,5 2 0 0,-1 1 1 15,1 0-1-15,0 1 0 0,2-3 0 16,-1-1 0-16,0-3 1 0,-2-1-1 15,-1-1 0-15,-1-4 0 0,-1-2 0 16,-3-2 1-16,-1-3 0 0,-2-2-1 0,-3 0 2 16,-2-5 0-16,-1 1 1 0,-3-3 2 15,1 1 1-15,-1-2 2 0,0-3 1 16,3-1 2-16,2 3 2 0,0-4 1 16,3 3 0-16,2-2-2 0,1 0 0 15,3 2-2-15,2 1-3 0,1-3-2 16,4 4-2-16,2 0-2 0,4-1-1 15,3 1 0-15,3-1 0 0,1 1 0 16,2 0 0-16,-1-2 0 0,3 1 0 0,-2 0-4 16,0 0-6-16,-2 1-12 0,0 0-16 15,-2 1-31-15,0 1-28 0,-2 3-13 16,-1-2-101-16,-1-2-127 0,0 3-263 16</inkml:trace>
  <inkml:trace contextRef="#ctx0" brushRef="#br0" timeOffset="209559.4988">4021 16164 752 0,'2'-2'173'0,"0"-2"2"16,3 0-113-16,1 2-21 0,4 1-13 15,2-1-7-15,4 1-3 0,2 0-2 16,2 0-2-16,1 1-4 0,1 1-4 15,0-2-2-15,0 1-1 0,-2 0-1 16,-2-2 0-16,-2 2-1 0,-1 0-1 16,-3 3 1-16,-4-1 0 0,0 2-1 15,-2 3 1-15,-2 3 0 0,-2 2 0 0,-2 3 0 16,-1 4 0-16,-2 0 0 0,2 2 0 16,0 0 0-16,0 0-1 0,-1 1 0 15,4-2 0-15,0 0-2 0,2 0-5 16,2-1-6-16,-1 1-8 0,2-2-9 15,1-1-13-15,-1-1-8 0,-1-2-7 16,0-2-13-16,-1-2-15 0,-2-3-85 16,-5-3-102-16,1-3-238 0</inkml:trace>
  <inkml:trace contextRef="#ctx0" brushRef="#br0" timeOffset="209743.1149">4106 16208 621 0,'-7'-8'154'0,"-1"1"4"16,2 3-84-16,2 1-29 0,2 3-14 16,2 5-6-16,0 2-6 0,1 4-7 15,3 5-4-15,-3 4-2 0,3 3-1 0,-1 4-3 16,1-1-9-16,3 2-17 0,2 1-22 16,1 1-120-16,2-2-132 0,2-3-320 15</inkml:trace>
  <inkml:trace contextRef="#ctx0" brushRef="#br0" timeOffset="210105.2388">4573 16229 690 0,'-13'10'165'15,"1"2"8"-15,1 4-110 0,3 2-11 16,1 4-2-16,4 2-5 0,2 0-8 16,1 2-8-16,1 0-6 0,4-2-6 15,2 1-4-15,0-5-3 0,4 1-4 16,2-2-2-16,1-7-1 0,2-6-1 15,3-6-1-15,-3-6 0 0,-1-6 1 16,-1-8-1-16,-3-6 0 0,-4-2 0 16,-2-1-2-16,-6-2-2 0,-4-1-3 0,-6 0-8 15,-2 1-12-15,-5-1-17 0,-2 0-17 16,-2 2-23-16,-3 4-113 0,3 1-132 16,1 5-300-16</inkml:trace>
  <inkml:trace contextRef="#ctx0" brushRef="#br0" timeOffset="210245.3216">4505 16069 485 0,'5'-8'122'0,"0"0"3"0,0-1-65 0,1 4-25 15,0-3-10-15,2 0-8 0,0 0-7 16,-2 3-5-16,-1 2-6 0,1 5-8 16,-2 1-7-16,-2 5-110 0,-2 1-105 15,2 6-269-15</inkml:trace>
  <inkml:trace contextRef="#ctx0" brushRef="#br0" timeOffset="210659.9611">4578 15870 632 0,'-19'-35'147'16,"4"4"6"-16,4 8-99 0,4 6-17 16,2 3-10-16,3 5-4 0,2 5-7 15,1 7-6-15,3 6-5 0,-1 4-4 16,5 7-14-16,1 6-14 0,4 8-19 15,0 8-112-15,4 3-122 0,0 6-300 16</inkml:trace>
  <inkml:trace contextRef="#ctx0" brushRef="#br0" timeOffset="211052.61">4809 16262 757 0,'-2'-6'160'0,"0"1"4"15,5 9-127-15,0 3-17 0,5 5-3 16,-1 1 0-16,3 2-1 0,2 5-1 15,0 0-3-15,4-1-5 0,0 2-4 16,3 0-1-16,0 2-1 0,0-1-1 16,-1-3 1-16,-2-1-2 0,0 0 0 0,-3-4 0 15,-3-2-1-15,-1-1 0 0,-4-2 0 16,-3-1 0-16,-2 2 1 0,-4 1 0 16,-4 3 1-16,-6 2 1 0,-3 2-1 15,-2 4 0-15,-5 1 1 0,1 2-2 16,0-1-2-16,1 1-7 0,6-3-14 15,4-3-12-15,4 1-22 0,6-5-116 16,4-4-129-16,9-6-305 0</inkml:trace>
  <inkml:trace contextRef="#ctx0" brushRef="#br0" timeOffset="211351.3484">5278 16397 780 0,'-12'-5'173'16,"1"2"3"-16,2 5-123 0,2 1-26 0,1 3-8 15,3 3-3-15,3 2-2 0,5 3-3 16,3 0-4-16,4 2-2 0,1-1-3 16,7-2 0-16,0 1-2 0,0-3-1 15,2-4 1-15,-2-4-1 0,-4-6 1 16,0-4-1-16,-5-5 1 0,-2-6 1 15,-1-2 0-15,-5-1 1 0,-5-2 1 16,-1-1 1-16,-6 6 0 0,-3 2 0 16,-4 5-1-16,-7 2-1 0,-1 7-5 0,-3 8-13 15,0 6-24-15,0 4-19 0,2 7-129 16,3 6-142-16,6 4-339 0</inkml:trace>
  <inkml:trace contextRef="#ctx0" brushRef="#br0" timeOffset="212718.5227">7187 16143 679 0,'-15'1'163'15,"-3"3"4"-15,-1 4-103 0,1 4-16 16,1 5-6-16,2 4-6 0,5 3-6 16,3 3-4-16,4 1-4 0,7-1-4 15,5-2-5-15,4-2-4 0,4-2-3 16,5-3-3-16,0-2-1 0,2-4-1 16,-1-2-1-16,1-4 0 0,0-4-1 0,-5-5-1 15,1-4 0-15,-4-2-2 0,-3-3 0 16,-2-3-1-16,-5-3-1 0,-3 1 0 15,-6-4 0-15,-4-1 0 0,-5-4 1 16,-2-1 0-16,-2 3 1 0,-1 0 1 16,0 1 1-16,1 5 2 0,1 3 3 15,1 5 4-15,0 2 3 0,4 3 2 16,2 2 1-16,1 2-1 0,2 0-1 16,3 0-2-16,6 2-5 0,3 1-2 0,3 1-2 15,4 0 0-15,4 1-1 0,4 1-4 16,4 1-8-16,3 0-9 0,1 2-13 15,0-2-14-15,0 0-6 0,-2-1-6 16,-2 0-3-16,-6-2-1 0,-2-1 7 16,-4-2 11-16,-3 0 12 0,-3-2 8 15,-3 1 10-15,-3 0 15 0,-2-2 18 16,-1 1 13-16,-2-2 13 0,1 1 13 0,-2-1 9 16,2 2 4-16,-1-2-2 0,2 3-7 15,-1-2-8-15,3 2-10 0,0-1-11 16,4 0-9-16,2 1-6 0,3-1-6 15,1-2-3-15,5 2-1 0,4-2-1 16,3 3-1-16,3-3-1 0,3 1-1 16,2 0-2-16,2-1-2 0,0 0-4 15,-1 1-3-15,-3-1-5 0,-4 2-3 0,-5-2-3 16,-1 4-1-16,-8 0 1 0,-5 0 1 16,-6 0 5-16,-6 2 3 0,-4 2 3 15,-5 1 4-15,-6 1 3 0,2 3 2 16,-3 3 1-16,1 0 2 0,1 4 1 15,4 3 0-15,3 0 1 0,2 2 1 16,4 0 0-16,3 0-2 0,3 1 0 16,3-2-1-16,3 0-2 0,2-3-6 15,6 0-7-15,1-3-7 0,5-1-6 16,3-5-7-16,2-2-3 0,3-4-1 0,1-2 3 16,1-2 6-16,-2-3 6 0,-3-2 5 15,-3-2 7-15,-3-1 4 0,-3 0 3 16,-4 1 5-16,-5 0 6 0,-2 2 7 15,-4 0 6-15,-3 3 5 0,-2 1 4 16,-1 4 1-16,-1 1 0 0,0 1-4 16,0 3-4-16,1 2-4 0,3 0-4 15,0 1-2-15,2 2-2 0,3 0-3 0,2 1-1 16,2-1-2-16,4 0-2 0,2 1-2 16,2 1-1-16,2-5 0 0,1-2-1 15,0-2-1-15,1-5 1 0,-2-2 0 16,0-4 0-16,-2-6 0 0,-1-1 0 15,-4-1 1-15,-4 0 0 0,-3-3 0 16,-4-1-1-16,-4 3 1 0,-6 1-2 16,-2 3-7-16,-2 2-11 0,-4 5-17 15,-2 2-13-15,0 6-24 0,-1 7-111 16,5 3-129-16,0 3-288 0</inkml:trace>
  <inkml:trace contextRef="#ctx0" brushRef="#br0" timeOffset="213784.2118">9584 16005 648 0,'-9'-10'147'0,"-1"0"5"0,3 3-107 16,1 2-14-16,1-1-3 0,1 3-3 15,2 1-3-15,-1 2-4 0,2 0-3 16,0 2-3-16,0-2-1 0,0 2 0 16,-1-1 0-16,1 0 3 0,0 0 2 15,0-1 2-15,-1 2 1 0,1-1 0 16,0 0-1-16,0-1-1 0,-2 1-4 0,2 0-3 16,-3 1-1-16,2-1-2 0,-3 0-1 15,0 0 0-15,0 2 0 0,0-2-1 16,-1 1 2-16,0 0-1 0,1 0 1 15,0 1 1-15,0-1-1 0,2-1 1 16,-1 2 0-16,2-2 0 0,-1-1 0 16,3 1-3-16,0-1 0 0,3 1-1 15,3 1-1-15,1 0-2 0,5 1 0 16,4-1 0-16,3-2-1 0,5 1 1 0,2-3 0 16,3 1 0-16,4-1-1 15,0 1 0-15,2-1 0 0,0 2-2 0,1 0 0 16,-2 1 0-16,-2-2 0 0,-5-1-1 15,-1 2 0-15,-7 2 0 0,-3-1 1 16,-6 3-1-16,-3 2 1 0,-4 2-1 16,-2 4 1-16,-8 2 1 0,-4 1-1 15,-7 2 0-15,-5 0 0 0,-3 1 0 16,-3 2 0-16,-5-2-1 0,1 3 1 16,0-1 0-16,-2-2 1 0,5 2 0 0,3-2 1 15,0-1 1-15,5-1 1 0,2-1 0 16,4 0 1-16,5-3 0 0,1-2 1 15,3-1-1-15,2 0 0 0,4-2-1 16,2-2 0-16,4-1 0 0,4 0-1 16,2-3 0-16,2-1 0 0,3-1 0 15,5-2 0-15,1-2 0 0,2-2-1 16,1 1 1-16,4 0-1 0,2 1 0 16,1-3-1-16,0 2-4 0,-1 3-5 0,1 3-10 15,-1-3-16-15,-4 3-24 0,-3 1-21 16,-2 5 7-16,-4-1-127 0,0 4-129 15,-7-2-285-15</inkml:trace>
  <inkml:trace contextRef="#ctx0" brushRef="#br0" timeOffset="214557.1112">10262 16408 580 0,'0'-3'139'16,"0"-2"8"-16,0-2-84 0,2-3-9 15,-1 1-5-15,1-4-2 0,2 2-1 16,0 1-2-16,1 2-5 0,-2 2-6 16,2 2-6-16,1 0-5 0,-1 6-5 0,-1 1-4 15,1 5-4-15,-2 3-3 0,0 1-2 16,-2 5-1-16,0 5-4 0,1 4-12 15,-2 1-18-15,0 0-21 0,1 2-30 16,0-1-111-16,3 1-138 0,-1-3-307 16</inkml:trace>
  <inkml:trace contextRef="#ctx0" brushRef="#br0" timeOffset="215023.4022">10765 16229 701 0,'-3'-6'175'0,"3"1"2"15,1 1-88-15,2 1-41 0,1 0-19 16,0 2-12-16,5 1-8 0,3 2-5 16,0 0-1-16,4 0-1 0,3 1-6 0,0 0-12 15,1 1-22-15,0 1-16 0,-4-3-98 16,-2 1-27-16,1-1-117 0,-2 1-218 15</inkml:trace>
  <inkml:trace contextRef="#ctx0" brushRef="#br0" timeOffset="215247.2589">10830 16391 728 0,'3'-3'172'0,"2"1"3"0,4 1-97 15,0-2-38-15,5 2-19 0,-1-3-7 16,5 1-4-16,0 1-12 0,2 4-31 16,-2-4 14-16,-1 1-159 0,3 0-144 0,-6 0-361 15</inkml:trace>
  <inkml:trace contextRef="#ctx0" brushRef="#br0" timeOffset="217462.2765">11702 16130 426 0,'3'-8'122'0,"-1"4"5"0,-4-4-5 16,-1-3-79-16,-2 3-6 0,-3-3-4 15,0 2-4-15,-4 0-5 0,-4 2-2 16,0 1-2-16,-1 6-2 0,-5 2-2 16,-3 6 0-16,-3 3-2 0,-2 2-1 15,-4 3 0-15,-5 3 0 0,-3 1 2 16,4 4 3-16,0-1 1 0,3 0 2 16,4 3 0-16,9-2-1 0,5 0-2 15,7-2-3-15,4-3-4 0,11 0-3 16,4-6-3-16,4-3-1 0,8-5-2 15,6-6 1-15,6-4-1 0,5-5 0 0,-1-6 0 16,4-4-1-16,3-5 0 0,-4-2 0 16,-2-1-1-16,-5-3 1 0,-6-1-1 15,-4 0 0-15,-6 4 0 0,-7 2 1 16,-4 4-1-16,-9 4 1 0,-3 3 0 16,-3 4 2-16,-4 8 1 0,0 5 4 15,-1 5 1-15,2 3 3 0,2 6 0 16,3 4 1-16,5 2-2 0,0 1-1 0,5 3-3 15,5 1-3-15,6 0-1 0,5 0-3 16,6 0-9-16,3-2-15 0,8 2-27 16,5-1-24-16,8-3-33 0,0-1-92 15,1-2-131-15,-4 1-267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2:30:36.5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11060" units="cm"/>
          <inkml:channel name="Y" type="integer" max="622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1-18T12:30:49.029"/>
    </inkml:context>
  </inkml:definitions>
  <inkml:trace contextRef="#ctx0" brushRef="#br0">10882 9253 458 0,'-13'-15'113'0,"-3"1"7"15,-1 0-71-15,-4 1-6 0,-2 4-1 16,-6 1-3-16,-2 1-5 0,-3 4-4 16,-2 2-4-16,-5 2-5 0,-4 2-4 15,-4 4-3-15,-2 5-4 0,-1 3-1 0,-2 3-1 16,0 3 0-16,-1 4 1 16,5 9 2-16,6 7 1 0,8 6 1 0,3 7-2 15,4 8 0-15,6 4-1 0,4 5-3 16,7 5-1-16,3 4-1 0,6-1-1 15,4 0 0-15,9-4-1 0,6-3-1 16,9-5 0-16,12-6 0 0,7-8-1 16,14-6 0-16,12-6 1 0,6-6-1 15,15-7 0-15,7-10 0 0,9-8 0 16,4-11 0-16,5-8 0 0,2-8 0 0,6-9-1 16,-6-6 1-16,-3-7-1 0,-6-2 1 15,-5-5-1-15,-8-3 1 0,-9-7 0 16,-12-4 0-16,-10-5 0 0,-12-1-1 15,-13-5 1-15,-13-5 1 0,-17-6-1 16,-16-3 0-16,-16 0 1 0,-15-2-1 16,-13 1 0-16,-16 9 0 0,-11 8-1 15,-19 11-9-15,-5 16-18 0,-13 15-23 0,-15 14-119 16,-12 15-132-16,-7 10-322 0</inkml:trace>
  <inkml:trace contextRef="#ctx0" brushRef="#br0" timeOffset="6314.1013">12159 5309 541 0,'-19'-17'125'0,"-4"1"2"0,-4 0-84 16,-6 1-17-16,0 8-10 0,-9 3-4 15,-4 4-4-15,-6 3-3 0,-4 4-2 16,-3 6 0-16,0 5 0 0,5 5 0 15,5 7 1-15,-1 5 0 0,0 6 0 16,5 6 0-16,2 3 2 0,2 9 1 16,1 6 1-16,2 7 1 0,7 7 0 0,9 1 1 15,6 2-2-15,8 2-1 0,9-2-2 16,10-4-3-16,10-4 0 0,11-6-2 16,11-5 0-16,7-7 0 0,11-7-1 15,4-8 1-15,10-10-2 0,10-9 1 16,2-11 0-16,0-9-1 0,4-10 1 15,1-10 0-15,2-11 1 0,-4-9 0 16,-11-10 0-16,-4-5 1 0,-3-6 0 0,-12-4 0 16,-7-5 2-16,-13-2 2 0,-10-4 2 15,-11-2 1-15,-9-5 2 0,-10 0 2 16,-5-1 2-16,-12-1 5 0,-9 3 4 16,-6 7 2-16,-4 4 2 0,-8 7 0 15,-11 6-2-15,-4 7-5 0,-4 13-9 16,2 6-17-16,2 6-27 0,-1 8-28 15,-1 2-118-15,5 6-137 0,-1 0-322 16</inkml:trace>
  <inkml:trace contextRef="#ctx0" brushRef="#br0" timeOffset="7145.2425">7559 1311 609 0,'-67'20'132'0,"-2"5"2"16,16 2-99-16,2 5-20 0,1 2-5 15,4 3-2-15,6 0 0 0,12-2-1 0,9 6-2 16,11 4-2-16,10 4-1 0,12 6-1 16,10 3-1-16,12 0 0 0,10 8-1 15,5-6 1-15,6-4-3 0,6-2 0 16,8-4-1-16,8-7-1 0,5-7-1 16,3-7 1-16,2-7 0 0,6-9 1 15,3-12 2-15,-1-9 3 0,-2-11 5 16,-6-8 3-16,-2-8 5 0,1-7 4 15,-8-8 2-15,-8-8 2 0,-9-7 2 0,-8-4-3 16,-8-6-1-16,-10-5-4 0,-15-5-3 16,-14-7-2-16,-17-1-3 0,-12 1-3 15,-14 2-5-15,-18 1-5 0,-13 8-5 16,-17 12-6-16,-15 20-1 0,-16 23-8 16,-16 18-8-16,-22 24 55 0,-9 25-179 15,-16 19-124-15,-7 25-335 0</inkml:trace>
  <inkml:trace contextRef="#ctx1" brushRef="#br0">7700 13231 0,'0'0'0</inkml:trace>
  <inkml:trace contextRef="#ctx0" brushRef="#br0" timeOffset="14403.0554">3945 10653 844 0,'-9'-6'0'0,"-1"1"-120"16,4 1 167-16,2 2-8 0,4 2-39 0,3 1 21 15,-1-1 139-15,2 0 18 0,3 1 121 16,2 1-293-16,3-1-119 0,1 0 1 15,6-1 117-15,1 1-1 0,5 1-2 16,1 0 0-16,3 0-1 0,1 1 0 16,0-3-1-16,1 2 0 0,-1 2-1 15,1 0 1-15,-4-1-1 0,-4 2 0 16,-1 0 0-16,-5 3 0 0,-3-1-1 16,-4 0 0-16,-10 1 0 0,2 3 1 15,-3 1 0-15,-4-1 0 0,-2 2 1 0,-6 1 0 16,-2 2 0-16,1 1 1 0,-8-1-1 15,-4-3 0-15,1 3 0 0,-4 0 1 16,4-1-1-16,-2 0 0 0,1-2 0 16,0 2 0-16,1 1 0 0,1 1 0 15,3-1 0-15,3 1 0 0,0-1 1 16,3 0-1-16,3-3 2 0,3-2 0 16,2-1 0-16,2-3 0 0,2-2 0 15,5 0-1-15,1-1 1 0,3-2-1 0,3 2 0 16,3-3 0-16,3 2 1 0,2-3-1 15,4 0 1-15,1 0-1 0,3 0 1 16,3 0-1-16,-1-2 0 0,1 2-1 16,-1 0 0-16,0-1 0 0,0 1 0 15,0 0-2-15,-5-1 0 0,-2 2-4 16,-1-1-7-16,-4 1-13 0,-3 2-15 16,-5-2-10-16,-2 2-17 0,-4-1-113 15,-2 0-123-15,0 2-280 0</inkml:trace>
  <inkml:trace contextRef="#ctx0" brushRef="#br0" timeOffset="14724.1709">4508 11013 734 0,'-8'5'167'0,"1"-1"2"0,0 3-122 15,1 3-13-15,-1 2-7 0,1 2-7 16,1 0-4-16,2 4-2 0,1-1-2 16,4 1-1-16,1-2-2 0,4-1-3 15,0-2-1-15,3-3-3 0,1-3-1 16,3-3 1-16,2-5-1 0,1-3 0 16,2-2 0-16,-2-5 0 0,0-1 0 15,0-2 0-15,-3-2 0 0,-3 2 0 16,-6-2 1-16,-4 0-1 0,-4 1 0 15,-3 2-2-15,-6 0-2 0,-4 5-5 0,-3 2-11 16,-1 2-12-16,2 6-10 0,-1 5-6 16,3 1-10-16,5 3-12 0,3 0-107 15,3 0-108-15,5 4-267 0</inkml:trace>
  <inkml:trace contextRef="#ctx0" brushRef="#br0" timeOffset="14959.268">4892 10928 767 0,'-5'-8'191'0,"1"3"2"16,-1 0-109-16,2-1-29 0,3 1-19 15,3 2-16-15,3 0-10 0,0 0-6 16,4-1-2-16,1 0-1 0,1 1-2 0,3-1-4 15,2 1-8-15,-4-1-12 0,2 1-15 16,-2 2-17-16,0 0-16 0,0 2-121 16,-5 1-132-16,-2 2-302 0</inkml:trace>
  <inkml:trace contextRef="#ctx0" brushRef="#br0" timeOffset="15125.8911">4929 11070 707 0,'-1'5'158'0,"0"-3"0"0,2 0-121 16,0 0-14-16,3 0-8 0,3 1-8 15,2 0-10-15,0 0-11 0,3-3-10 16,1 1-16-16,2-2-119 0,1-2-123 16,0-2-300-16</inkml:trace>
  <inkml:trace contextRef="#ctx0" brushRef="#br0" timeOffset="15436.508">5321 10966 675 0,'-10'6'149'0,"2"0"1"15,3 4-116-15,2 1-13 0,6 1-5 16,3 0-6-16,4 4-5 0,3-1-1 0,2-3-2 15,6-1 0-15,2-2-1 0,3-2 0 16,-1-5-1-16,-1-4 2 0,1-4 1 16,1-2 2-16,-3-5 3 0,-1-1 1 15,-6-4 3-15,-1 1 2 0,-3-1 2 16,-8-4 2-16,-5-1-1 0,-8 3-1 16,-3 0-1-16,-3 3-3 0,-7 3-1 15,-5 5-5-15,-1 6-6 0,-5 9-9 16,-4 7-11-16,-3 5-14 0,-3 5-13 0,3 4-96 15,-1 4-34-15,3 4-112 0,6 1-225 16</inkml:trace>
  <inkml:trace contextRef="#ctx0" brushRef="#br0" timeOffset="16058.046">3996 11595 625 0,'-11'1'165'0,"1"-1"10"0,0 0-72 16,5-1-37-16,0 1-10 0,3-1-9 16,1 0-10-16,2-2-11 0,3 0-7 15,2-1-5-15,2 1-2 0,6-1-2 0,2 0 1 16,6 3-1-16,1-1-1 0,4 1-2 15,2 1-2-15,1 1-2 0,0 1-1 16,0 0-1-16,-3 1 0 0,-2-1-1 16,-4 2 1-16,-4 3-1 0,-4 0 1 15,-6 3 0-15,-5 0 0 0,-5 2 0 16,-5 2 1-16,-4 2-1 0,-4 0 0 16,-5 2 1-16,-1 1-2 0,-2 2 1 15,-2-1-1-15,0 1 1 0,-2 1-1 16,2-1 1-16,1-2 1 0,1 1 3 0,5-1 2 15,0 2 4-15,5-4 2 0,2-1 2 16,4-1 0-16,3-4-2 0,3-1-2 16,2-4-3-16,2-2-3 0,3-1-2 15,3 0-2-15,4-3 0 0,2-3 0 16,6 2 0-16,3-3 0 0,4-1-1 16,4-2-3-16,2-1-3 0,1 0-8 15,2 1-8-15,1-2-13 0,-3 4-17 16,-2 0-19-16,-3 3-14 0,-1 4-4 0,-6 1-116 15,-1 2-127-15,-1 0-284 0</inkml:trace>
  <inkml:trace contextRef="#ctx0" brushRef="#br0" timeOffset="16261.4289">4597 11866 735 0,'-2'-4'171'0,"-1"3"1"0,1 0-119 0,1 2-15 16,2 3-8-16,0 5-8 0,-1 2-7 16,1 7-3-16,-2 1-2 0,1 3-2 15,-1 5-3-15,1 0-4 0,0-2-9 16,2 0-15-16,-1-3-17 0,2-2-18 16,3-2-124-16,-1-5-138 0,4-2-320 15</inkml:trace>
  <inkml:trace contextRef="#ctx0" brushRef="#br0" timeOffset="16537.5142">4958 11740 863 0,'-2'-3'185'0,"2"2"2"0,0 0-159 16,2-2-7-16,2 3-9 0,2-3-5 15,0-1-2-15,2 0-3 0,2 1-1 16,-2 0-8-16,2 1-17 0,-1 0-18 16,-1 2-14-16,1 3-44 0,-3 1-44 15,-3 2-42-15,1 4-101 0,-1-1-177 16</inkml:trace>
  <inkml:trace contextRef="#ctx0" brushRef="#br0" timeOffset="16684.114">4943 11895 627 0,'-3'-1'165'16,"7"2"1"-16,-1 0-25 0,1 2-107 15,2-3-16-15,3 0-7 0,-1 0-4 16,1-1-7-16,1-1-10 0,0 0-17 0,1-2-19 15,-2-1-121-15,2 3-133 0,0 0-318 16</inkml:trace>
  <inkml:trace contextRef="#ctx0" brushRef="#br0" timeOffset="17643.3148">5555 11749 837 0,'-12'0'87'0,"3"2"0"15,1-2-75-15,2 1-78 0,1 0-76 0,0-1-65 16,0 0 205-16,1-1-2 0,0 0-2 16,3-1-2-16,1 1-1 0,1-2-1 15,1 0-1-15,0-1 0 0,2 0 0 16,1 0 0-16,-2-2 0 0,2-2 0 16,1 2 0-16,1 0-64 0,-1-2-58 15,2 0-150-15</inkml:trace>
  <inkml:trace contextRef="#ctx0" brushRef="#br0" timeOffset="17972.2026">5600 11633 583 0,'6'-7'179'0,"-3"-1"-30"0,-3 1-78 16,-4-2-78-16,-1 1 66 0,-2 3-3 16,-3 3-3-16,-3-1-2 0,-2 7-3 15,0 6-4-15,-1 7-4 0,-2 4-3 16,1 5-5-16,0 5-5 0,2 3-4 16,4 2-6-16,2-2-5 0,6-1-4 15,4 0-4-15,5-4-2 0,3-6-1 16,4-2-1-16,2-7 0 0,2-1-1 15,1-10 0-15,2-4-1 0,0-5 0 0,2-5 0 16,-3-6 0-16,1-5-1 0,-2-8 1 16,-2 2 1-16,-2-2 0 0,-3-6 1 15,-4 0 0-15,-5 1 1 0,-2 1-1 16,-2 8 1-16,-5 0 2 0,-1 8 1 16,0 6 1-16,-1 7 0 0,1 3 0 15,1 6 0-15,1 5-1 0,3 4-1 16,0 3-2-16,3 4 0 0,1 4-2 15,2 4 0-15,3 1-4 0,3 0-7 16,3-1-10-16,2-2-13 0,1-2-24 0,5-2-22 16,2-7-62-16,0-1-68 0,2-6-128 15,3-3-261-15</inkml:trace>
  <inkml:trace contextRef="#ctx0" brushRef="#br0" timeOffset="18167.7158">5976 11756 808 0,'-5'-5'198'0,"1"0"2"15,1 2-119-15,2 0-29 0,2 0-18 16,2 0-17-16,3-2-12 0,2 2-3 16,1 1-3-16,2-1-6 0,0 1-10 15,1-1-20-15,-2 3-22 0,2 2-22 16,-3-1-119-16,-2 0-141 0,0 6-312 15</inkml:trace>
  <inkml:trace contextRef="#ctx0" brushRef="#br0" timeOffset="18332.2806">5991 11883 664 0,'-1'2'156'0,"1"1"1"16,0-1-90-16,1 2-41 0,4-2-10 15,-1 2-10-15,2 0-10 0,1-1-15 16,2 1-15-16,1-3-123 0,2 1-125 0,0-2-313 16</inkml:trace>
  <inkml:trace contextRef="#ctx0" brushRef="#br0" timeOffset="18605.3118">6787 11438 741 0,'-3'-5'179'0,"-6"1"5"16,4 5-119-16,1 4-13 0,4 6-12 15,-2 0-14-15,1 3-10 0,1 5-7 16,1-1-3-16,0 3-3 0,2-1-5 0,-2-5-9 16,4 5-17-16,1-2-21 0,-1 1-20 15,1-1-120-15,-2-1-139 0,1 2-316 16</inkml:trace>
  <inkml:trace contextRef="#ctx0" brushRef="#br0" timeOffset="18844.8628">6596 11821 668 0,'-7'0'160'0,"2"0"3"0,4 1-100 16,3-1-18-16,3 0-5 0,5 1-7 15,3 0-8-15,6-1-4 0,3-1-3 16,2-1-4-16,4-1-5 0,2-3-4 15,4-1-1-15,3 0-1 0,0-1-2 16,2-2-4-16,-1-3-10 0,-3 0-13 0,3 5-17 16,-5-3-17-16,-2 1-122 0,-5 3-135 15,-3 5-310-15</inkml:trace>
  <inkml:trace contextRef="#ctx0" brushRef="#br0" timeOffset="19348.1629">6742 12163 625 0,'-7'-4'160'0,"3"-3"6"16,2-2-63-16,3-4-53 0,2 2-9 15,5-2-4-15,2 1-8 0,2-2-4 16,2 2-2-16,5 0-3 0,0 2-3 16,2 0-1-16,1 3-4 0,-1 2-1 0,0 0-2 15,-1 4-2-15,-2 2-2 0,0 4-2 16,-3 2-1-16,-1 4 0 0,-5 0-1 16,0 5 0-16,-4 0 0 0,-5 2 1 15,-4 2-1-15,-2 1 0 0,-6 0 0 16,-3 2 0-16,-6 0 0 0,-2 1-1 15,-4-1 1-15,0-1-1 0,0-1 1 16,1-3 1-16,4-3 1 0,4-3 1 16,4-3 2-16,6-5 0 0,3 0-1 0,3-3 1 15,4-2-2-15,4-3-1 0,5 0-1 16,4-3-1-16,2 3 0 0,5-3 0 16,1 3 1-16,2-3-1 0,-1 6 1 15,0-1-1-15,-4 2 0 0,1 0-1 16,-1 0 1-16,-5 1-1 0,-2 3 0 15,-1-1-1-15,-3 1-4 0,-2 2-8 16,-2 0-12-16,-2 2-21 0,0-1-22 16,-2 3 35-16,1 0-170 0,-1-1-143 0,3 2-340 15</inkml:trace>
  <inkml:trace contextRef="#ctx0" brushRef="#br0" timeOffset="20945.2335">7745 10821 593 0,'0'0'147'0,"-1"4"9"16,1 2-84-16,1 2-13 0,0 2-7 15,3 2-8-15,2 4-6 0,0 0-7 16,4-1-8-16,1-2-6 0,3 0-6 15,2-4-4-15,1-2-2 0,0-6-1 16,0-5-1-16,-1-4 0 0,-3-3 3 16,0-4 2-16,-4-1 1 0,-1-2 1 15,-1-1 1-15,-2 2-1 0,-2 4 0 0,-1-1-3 16,-2 4-1-16,1 4-3 0,-1 2 0 16,1 6-1-16,1 4-1 0,-1 1 0 15,1 7-1-15,2 0-3 0,-2 5-6 16,1 0-7-16,-1 2-13 0,2 1-13 15,-2 0-14-15,1-3-15 0,-1-1-119 16,-2-2-128-16,0-4-299 0</inkml:trace>
  <inkml:trace contextRef="#ctx0" brushRef="#br0" timeOffset="21149.4018">7689 10510 691 0,'-3'0'160'0,"5"6"6"16,-2 7-110-16,5 9-16 0,-2 8-5 0,3 7-5 16,0 6-2-16,-1 4-6 15,1 6-4-15,-1 5-4 0,-2 0-3 0,0 1-3 16,1-3-6-16,-3-2-12 0,2-3-19 16,-2-7-19-16,3-6-135 0,-2-8-146 15,4-4-352-15</inkml:trace>
  <inkml:trace contextRef="#ctx0" brushRef="#br0" timeOffset="21632.0319">8192 10847 585 0,'4'-2'148'15,"1"5"6"-15,-3 1-73 0,1 2-28 16,2 4-6-16,1 3-3 0,0 4-6 16,0 2-5-16,0-4-4 0,3 4-3 15,1-2-2-15,-1-5-2 0,2-1-2 16,2-3-2-16,-1-6-1 0,1-2-2 0,1-6-2 16,-1-4-3-16,2-3-1 0,-3-3-3 15,0-1-1-15,-2-2-1 0,0 4-1 16,-3 3-1-16,0 5-1 0,-3 3-1 15,0 5-2-15,-1 4-2 0,-1 4-5 16,-1 3-7-16,3 3-7 0,1 2-11 16,0 3-11-16,1-1-9 0,4 0-4 15,3-3 2-15,2-3 3 0,0-3 2 0,-1-7 3 16,3-1 2-16,2-7-10 0,0-3-84 16,0-4-97-16,0-3-237 0</inkml:trace>
  <inkml:trace contextRef="#ctx0" brushRef="#br0" timeOffset="22013.0019">8731 10752 606 0,'-6'-16'164'0,"-2"4"9"0,-3 5-78 16,-4 6-23-16,0 6-10 0,-1 3-8 15,2 4-13-15,1 4-11 0,3 4-6 16,3 2-3-16,5 2-4 0,0 1-3 0,6 2-2 16,3 1-3-16,2-2-3 0,5-2-1 15,1-3-2-15,4-3-2 0,2-4-1 16,1-4-1-16,1-5-1 0,3-5-3 15,2-5-2-15,-2-3-4 0,-2-5-3 16,-2-1-4-16,-4-4-2 0,-3-2-2 16,-6 2 0-16,-8-4 2 0,-5 0 1 15,-7-3 3-15,-6-4 4 0,-6-3 2 16,-4-2 0-16,-6-4-4 0,-4 1 0 0,-3-1 1 16,-2 3 5-16,2 3 11 0,2 4 12 15,3 3 12-15,3 4 13 0,7 3 7 16,4 2 2-16,6 3-2 0,2-1-10 15,7 2-12-15,3 0-9 0,4 1-6 16,7 0-5-16,6-2-3 0,5 2-2 16,4-2-1-16,5 1-3 0,7 2-6 15,3 0-10-15,1 3-14 0,2 2-23 0,1 2-19 16,-2 7-125-16,-2 2-5 0,-1 5-119 16,-3 5-214-16</inkml:trace>
  <inkml:trace contextRef="#ctx0" brushRef="#br0" timeOffset="22308.9388">9133 11043 896 0,'4'-5'191'15,"1"4"0"-15,-1-2-155 0,3 2-31 16,-1 0-16-16,0-1-27 0,-4 0-25 15,-2-2-128-15,-3-1-145 0,-3 2-343 16</inkml:trace>
  <inkml:trace contextRef="#ctx0" brushRef="#br0" timeOffset="22929.895">7734 11714 760 0,'-11'-1'182'0,"3"-3"3"16,1 0-119-16,6-3-16 0,2-2-11 15,6 1-12-15,1-2-6 0,3 0-5 16,3-1-2-16,3 3-3 0,1-1-2 15,3 4-1-15,0 2-3 0,0 1 0 16,-1 2-1-16,-2 4-1 0,-4 1 0 16,-1 3 0-16,-4 2 0 0,-1 4 0 15,-3 4-1-15,-3 2 0 0,-2 3 0 0,-1 1-1 16,0 3 0-16,-1 3-2 0,0-2-2 16,2 0-6-16,1 0-9 0,2-1-11 15,0-1-17-15,2-2-15 0,1-1-11 16,2-3-14-16,-2-2-109 0,0-5-120 15,1-2-274-15</inkml:trace>
  <inkml:trace contextRef="#ctx0" brushRef="#br0" timeOffset="23090.6447">7755 11732 760 0,'-13'3'184'16,"0"0"3"-16,5 5-122 0,2 3-16 15,2 4-14-15,1 0-13 0,2 5-13 16,1 1-12-16,1 2-16 0,2 2-22 16,2 0-16-16,0 0-132 0,2-4-143 15,3 1-337-15</inkml:trace>
  <inkml:trace contextRef="#ctx0" brushRef="#br0" timeOffset="23440.2472">8231 11677 691 0,'-8'6'164'0,"-1"-2"7"15,2 3-111-15,0 1-12 0,1 0-3 16,2 3-5-16,0 2-5 0,3 1-4 16,2 2-3-16,3 0-3 0,0 2-2 15,2 1-3-15,1-4-4 0,3 0-4 16,-3-1-3-16,2-1-3 0,-2-4-4 0,2-3-1 16,-3-1-4-16,0-3-5 0,-2-4-7 15,-2-2-8-15,-1-3-16 0,-1-2-16 16,-2-5-14-16,-3-3-16 0,-1-7-112 15,-3-1-125-15,-2-5-288 16</inkml:trace>
  <inkml:trace contextRef="#ctx0" brushRef="#br0" timeOffset="23550.8901">8129 11236 694 0,'1'-14'171'0,"-2"4"2"16,1 5-108-16,1 4-18 0,0 2-12 15,1 2-15-15,2 6-13 0,1 2-18 16,0 4-21-16,1 3-21 0,1 5-120 15,0-1-136-15,2 4-324 0</inkml:trace>
  <inkml:trace contextRef="#ctx0" brushRef="#br0" timeOffset="24045.315">8298 11691 688 0,'-11'1'186'0,"-2"3"6"0,1 2-76 16,1 6-45-16,0 3-13 0,2 4-12 0,3 3-14 16,4 2-11-16,1 1-6 15,2 2-4-15,5-1-4 0,4-2-2 0,0-4-2 16,6-2-1-16,2-3-1 0,3-6-2 15,2-6-1-15,0-6-1 0,1-7-2 16,0-1-1-16,-4-8 0 0,-2-1-1 16,-4-5 1-16,-5 1 1 0,-1-2 1 15,-7-1 3-15,-5 0 0 0,-2 1 1 16,-5 3 0-16,-2 2 1 0,-6 4-3 16,0 4-6-16,-3 6-8 0,-2 6-13 0,3 6-13 15,3 3-16-15,3 1-12 0,6 7-123 16,4 1 0-16,5 3-105 0,3 0-200 15</inkml:trace>
  <inkml:trace contextRef="#ctx0" brushRef="#br0" timeOffset="24461.8426">8622 11847 677 0,'-11'-11'173'16,"5"0"3"-16,2-2-77 0,4-3-52 16,3 0-11-16,2 0-6 0,1 3-8 0,1 2-4 15,2 6 0-15,1 5 1 0,-1 7 1 16,2 7-2-16,2 5-3 0,0 4-1 15,2 8-4-15,-2 3-4 0,1 4-2 16,-2 2-2-16,-1 1-2 0,1-3 1 16,2 0-1-16,0-5 0 0,4-5-1 15,-1-4 0-15,1-4-1 0,1-6 1 16,-4-3-1-16,-1-2 0 0,-5-6 1 16,-3-2 0-16,-5-4 1 0,-5-3 1 15,-4-3-1-15,-7-1 1 0,-6-1 0 0,-3 0 0 16,-5 1-2-16,-4 3-2 0,0 2-4 15,1 3-5-15,3 4-5 0,3 3-11 16,5 0-15-16,7 1-20 0,6 0 107 16,6 2-237-16,4-2-148 0,8 0-392 15</inkml:trace>
  <inkml:trace contextRef="#ctx0" brushRef="#br0" timeOffset="24762.0922">8987 11797 858 0,'-5'-6'210'16,"-1"6"0"-16,-1 3-124 0,-2 5-30 15,2 2-21-15,1 5-16 0,-2-3-10 16,7 5-5-16,1 0-1 0,6 3-2 0,3-4 1 16,2-3-2-16,2-2 0 15,3-2-1-15,2-4-1 0,-3-7-1 0,-1-2 0 16,-2-5 0-16,-1-2 1 0,-5 0-1 15,-2-6 2-15,-3-2 0 0,-3 2 1 16,-4 1 1-16,-4 2-1 0,-5-1-2 16,-1 0-6-16,-5 4-7 0,-1 4-7 15,-1 2-6-15,2 3-13 0,3 2-16 16,3 3-14-16,7 1-13 0,4 2-112 16,6 0-129-16,7 1-300 0</inkml:trace>
  <inkml:trace contextRef="#ctx0" brushRef="#br0" timeOffset="25076.777">9346 11642 813 0,'-4'-4'200'0,"-4"0"1"0,-4 4-122 16,-4 2-24-16,-1 0-19 0,-2 3-17 15,1 2-9-15,1 3-3 0,2 0 0 16,4 0 0-16,6 1 0 0,3 1 0 15,4 0-1-15,4 2-2 0,5-1-3 16,1 1-3-16,4-1-1 0,2-1-2 16,1 1-1-16,3-2 0 0,0-2-2 15,-1-1-1-15,5 0 1 0,-3-2 0 16,-1-1 0-16,-2-2 2 0,-3 0 1 16,-4-3 0-16,0 2 3 0,-9-1 1 0,-2 1 1 15,-7 2 2-15,-4 3-1 0,-3 0 1 16,-6 2 0-16,-4 5-2 0,-4 0-5 15,0 0-8-15,-1 2-11 0,3 0-19 16,0 1-19-16,4-2-136 0,0-1-148 16,3 1-346-16</inkml:trace>
  <inkml:trace contextRef="#ctx0" brushRef="#br0" timeOffset="41744.3633">9727 5391 239 0,'-1'-3'57'15,"1"2"2"-15,-1 0-25 0,-1 0-7 16,2-2 2-16,-1 2 2 0,1 1 0 0,-1-1 0 15,0 0 0-15,-2 1-6 0,2-2-7 16,0 2-7-16,-2 0-5 0,1 0-1 16,1-1-4-16,-2 1-10 0,2 0-47 15,0 0-35-15,-2 0-68 0,1 1-160 16</inkml:trace>
  <inkml:trace contextRef="#ctx0" brushRef="#br0" timeOffset="42294.4623">9786 5435 504 0,'-1'0'130'0,"-1"-1"4"0,1 1-51 0,0 1-38 16,0-1-7-16,0 1-6 0,-2 3-4 15,1 0-4-15,-1 0-2 0,1 3-5 16,1-1-3-16,-2-1-3 0,3 2-3 15,1 0-1-15,2-2-4 0,-1 1-1 0,2-1 0 16,1-2-1-16,1 0-1 0,-2-3 1 16,0 0 1-16,0-5-1 0,0 2 1 15,0-2 0-15,-2 0 1 0,-1 0 1 16,-2-1 3-16,-3 0 2 0,2 3 2 16,-6-2 2-16,0 3 0 0,-2 2-1 15,-3 2 0-15,-3 3-2 0,2 2-2 16,1 1-2-16,1 2 0 0,2 0-1 15,1-1-1-15,5 0 0 0,3-2-1 16,1-3 0-16,1 1-2 0,2-1 1 0,1-3-1 16,2-1 0-16,2-4 1 0,2-1 1 15,1 0-1-15,1-4 2 0,-1-4-1 16,-1-1 1-16,-2 1-1 0,-4 2 1 16,-1 3-1-16,-2-1-4 0,-2 3-17 15,-2 4-22-15,0 4 24 0,-3-1-167 16,-2 4-147-16,1 3-360 0</inkml:trace>
  <inkml:trace contextRef="#ctx0" brushRef="#br0" timeOffset="43259.8259">9926 5827 319 0,'1'-1'81'0,"-1"1"5"15,0-3-42-15,0 2-7 0,0 0-3 16,0 1-3-16,0-1-2 0,0-1-2 16,0 2-3-16,1-1-1 0,-1 1-1 0,0 0 1 15,1-1 1-15,0 1 2 0,1-1 2 16,0-2 3-16,1-2 2 0,-1-1 1 16,0-1 1-16,2-3 1 0,-1-1 1 15,-2 0 0-15,1-1 0 0,-1-2-1 16,1 1-1-16,-2-1-3 0,0 2-3 15,-2 0-3-15,1 1-4 0,0 2-4 16,0 4-4-16,1 2-3 0,-1 1-4 16,1 5-1-16,0 2-3 0,-2 5 0 15,2 2-2-15,-1 3-1 0,2 2 1 0,1 5-1 16,-1 1 1-16,1-1-2 0,3-2 0 16,1 1-1-16,0-3 0 0,-1-1-2 15,0-3 0-15,-1-2 0 0,-2-2 0 16,1-2 0-16,-3-2 2 0,0 2 0 15,-3-2 1-15,1 1 2 0,-3-3 0 16,-2-1 0-16,-2 0 1 0,0-2-1 16,-2-1 1-16,0 0-1 0,-1-2 1 0,2-1 0 15,1 2 1-15,0-3 0 0,3 2 1 16,0 1 2-16,1-2-1 0,1 2 1 16,2 0-1-16,2 2-1 0,1-1-1 15,0 0-1-15,4 0 0 0,5 2-2 16,-2-2 0-16,4-1 0 0,0 0 0 15,1 0 1-15,2 0-1 0,1-1 0 16,-4-3 1-16,3 4-1 0,1 1 0 0,-3-1 0 16,1 0 0-16,-2-1-2 0,-1 2-5 15,-1-1-9-15,0-1-19 0,-3-1-22 16,1 0-21-16,-1 1-123 0,0-2-143 16,-1-1-325-16</inkml:trace>
  <inkml:trace contextRef="#ctx0" brushRef="#br0" timeOffset="49688.1578">3845 13245 589 0,'-6'-21'147'16,"2"0"7"-16,-1 4-79 0,2 9-14 0,-2 0-5 15,4 3-4-15,-2 2-7 0,3 3-6 16,-1 3-7-16,2 4-6 0,-1 2-8 15,0 10-5-15,0 4-3 0,1 8-2 16,-2 2 1-16,4 3-2 0,-2 6-1 16,-2-1-1-16,3-5-1 0,0 5-2 15,0-3 1-15,-1 0-2 0,0-4 0 16,-1-6 0-16,4 0 0 0,-4-1-1 16,-1-7 0-16,1-3-2 0,0-1-4 15,0-4-7-15,1-3-10 0,0-4-13 0,3-5-15 16,1-4-10-16,2-5-11 0,0-4-117 15,2-1-123-15,4 0-287 0</inkml:trace>
  <inkml:trace contextRef="#ctx0" brushRef="#br0" timeOffset="50224.3221">4121 13409 788 0,'-6'-5'186'0,"-2"3"5"0,4-1-124 16,3-1-19-16,2 1-10 0,4 2-10 0,3 0-8 15,2-2-5-15,2-2-3 0,1 0-3 16,7-1-1-16,1 3-1 0,2-2-2 16,3 0 0-16,2 0-1 0,0 4-2 15,1 1 0-15,-2 1-1 0,-2-2 0 16,-3 3-1-16,-5-1 1 0,-1 4-1 16,-5 0 0-16,-2 1 0 0,-3 3 0 15,-4 2 0-15,-2-3 0 0,-4 5 0 16,-2 0 1-16,-2 3-1 0,-4 2-1 15,-3 2 1-15,-2 0-1 0,-2 3 1 0,-1-1-1 16,-1-1 1-16,-1 0 0 0,1-4 0 16,1 0 1-16,3-1 1 0,1-1 1 15,3-3 1-15,3-1 2 0,3-1 1 16,3-4 0-16,3-1 1 0,2-2-2 16,3-1 0-16,2 0-2 0,2-2-1 15,4-1-1-15,2 0 0 0,2 1 0 0,2-2-1 16,1 1 0-16,0-1 0 0,1 0-1 15,-1 1-1-15,0 0-4 0,-2-1-6 16,-2 0-10-16,-1 2-13 0,0 0-22 16,-3 0-21-16,-1 0-18 0,-2 2-115 15,-2-1-135-15,2 0-301 0</inkml:trace>
  <inkml:trace contextRef="#ctx0" brushRef="#br0" timeOffset="50553.2199">4751 13254 613 0,'-1'-15'165'0,"-1"4"7"16,-1 5-57-16,1 2-55 0,1 4-13 15,1 4-8-15,1 4-9 0,0 6-8 16,0 3-5-16,1 4-2 0,-1 8-2 16,1 2 1-16,1 3-2 0,0 4-2 15,1-2-2-15,0 0-3 0,2-1-2 16,-1-1-1-16,-2-1-1 0,4-1-1 16,-4-6 1-16,0-2-2 0,0-2-3 15,0-1-7-15,-1-3-12 0,2-3-19 16,-4-3-17-16,2-2 150 0,1-1-285 0,-2-7-156 15,0-1-420-15</inkml:trace>
  <inkml:trace contextRef="#ctx0" brushRef="#br0" timeOffset="51402.9407">5192 13386 557 0,'-6'-4'145'0,"1"-3"9"16,-2 1-55-16,1-2-33 0,0 5-5 15,0-1-2-15,1 5-2 0,0-3-6 16,0 2-6-16,3 1-8 0,0-1-10 0,2 0-7 15,4 4-6-15,2 1-5 0,3 1-3 16,0 0-2-16,6 3-1 0,2-1-1 16,3 2 1-16,2-2-2 0,2-1 0 15,2 0 0-15,0 2-1 0,-2-3-1 16,0 0 0-16,-2 0-1 0,-4-1-1 16,-1 1 0-16,-3-1 0 0,-2-2-1 15,-1 0 0-15,-2-1 1 0,-3 0 0 16,-3-1-1-16,0 0 2 0,-2 2-1 0,-3 0 1 15,-3 3 1-15,-3 4 1 0,-1 0-1 16,-4 3 1-16,-3 1 0 0,-1 2 0 16,-2 0 0-16,-2-2 0 0,0 0-1 15,1 1 1-15,2-2-2 0,1 2-4 16,3-5-6-16,3 1-8 0,5 0-14 16,3-4-18-16,1 0-12 0,5-2 24 15,2-2-151-15,3 0-131 0,1-1-315 0</inkml:trace>
  <inkml:trace contextRef="#ctx0" brushRef="#br0" timeOffset="52469.3362">5744 13359 484 0,'-3'-32'124'0,"1"2"8"0,-1 1-59 16,1 5-16-16,1 3-1 0,1 8-1 16,1 5-1-16,0 8-3 0,2 4-2 15,-1 9-5-15,2 3-6 0,1 8-8 16,-2 4-6-16,1 6-5 0,0 4-4 16,-2 2-4-16,-1 0-3 0,-1 0-1 15,0-1-3-15,-1-2 0 0,0 0-2 16,-2-4 0-16,1-3-2 0,1 1-1 15,-1-3-3-15,2-4-8 0,2-5-9 0,0-3-15 16,1-2-14-16,1-6-9 0,3-4-14 16,0-4-115-16,2-3-120 0,-1-2-282 15</inkml:trace>
  <inkml:trace contextRef="#ctx0" brushRef="#br0" timeOffset="52900.3956">6117 13499 579 0,'-6'-6'152'0,"-2"-1"8"16,-5 6-58-16,0 0-46 0,1 5-10 15,-4 1-6-15,2 3-8 0,-2 6-8 16,0 1-6-16,0 5-2 0,2 2-1 0,1 1-2 15,2 1-1-15,2-1 0 0,3-3-2 16,3 0-1-16,6-2-3 0,1-4-4 16,5-3-1-16,1-2-1 0,4-4-1 15,1-3-1-15,1-5 0 0,2-4-1 16,1-1 0-16,-1-3-1 0,-1-1 0 16,-1-2 1-16,-1-2 0 0,-3-1 1 15,-3-3 1-15,-3 0 1 0,1 1 0 16,-4-4 1-16,-2 1 1 0,-2 5 2 15,1 3 1-15,-1 3 2 0,-1 5-1 0,0 2 0 16,-1 12 0-16,2 3-1 0,-1 2-2 16,1 4-2-16,-2 4 0 0,2 4-2 15,1-1-4-15,0 0-6 0,1-2-11 16,2-2-14-16,1 2-14 0,3-1-13 16,1-5 26-16,3-1-148 0,-1-3-123 15,2-1-297-15</inkml:trace>
  <inkml:trace contextRef="#ctx0" brushRef="#br0" timeOffset="53268.3769">6426 13401 553 0,'-4'-26'144'0,"1"1"11"0,-1 6-62 16,3 2-27-16,-1 3-6 0,2 8-5 15,0 2-9-15,2 4-6 0,-1 3-7 16,1 4-7-16,1 3-5 0,0 8-3 15,1 3-1-15,2 4-2 0,-2 0-1 0,0 7-4 16,-2 1-3-16,-1 3-2 0,-1-2-1 16,0 3-2-16,-1-4-1 0,1 0-3 15,1-2-3-15,-3-3-8 0,3-2-14 16,2-7-19-16,0-2-16 0,2-1 67 16,-1-3-201-16,2-7-145 0,6-4-356 15</inkml:trace>
  <inkml:trace contextRef="#ctx0" brushRef="#br0" timeOffset="53709.2273">6900 13549 617 0,'-4'0'174'16,"4"1"3"-16,0 0-22 0,0-2-101 15,4 4-16-15,1-1-13 0,1 2-11 16,1-2-7-16,2 1-2 0,2-2-2 15,0 1-2-15,1-2-6 0,0-1-15 0,1 1-18 16,-3-1-14-16,-1-3-62 0,-3 2-68 16,-2 0-121-16,0 0-252 0</inkml:trace>
  <inkml:trace contextRef="#ctx0" brushRef="#br0" timeOffset="53868.1547">6921 13642 764 0,'-5'6'179'0,"2"0"2"0,2 0-113 16,2 0-32-16,2-1-14 0,3 0-13 0,3-2-13 16,2-1-15-16,1-3-13 0,3 0-12 15,-2-4-14-15,2-1-123 0,-3 0-129 16,-1-3-300-16</inkml:trace>
  <inkml:trace contextRef="#ctx0" brushRef="#br0" timeOffset="54089.472">7071 13493 696 0,'2'-4'154'0,"0"1"1"16,2 2-117-16,0 4-16 0,3-2-6 15,0 3-7-15,3 0-3 0,1 4-2 16,0-1-1-16,3 2-1 0,0-3 0 16,1 0-1-16,0-1 0 0,-1 0 0 15,0-2-2-15,0 1-3 0,-1 1-1 16,-3 5-4-16,-2 0-5 0,-1 2-3 15,-3 0-4-15,-4 3-3 0,-4 3-6 16,-3-2 5-16,0 1-125 0,-3-1-111 0,0-1-287 16</inkml:trace>
  <inkml:trace contextRef="#ctx0" brushRef="#br0" timeOffset="54736.2337">7991 13321 637 0,'0'-7'167'0,"0"2"6"0,-1 2-72 15,1 7-44-15,0 2-10 0,0 9-9 16,1 4-9-16,1 5-7 0,-1 6-5 16,-1 8-1-16,0 4-2 0,-3 3-1 15,2-2-2-15,0 1-1 0,0-1-1 16,-1-2-2-16,4-3-2 0,0-5-1 15,1-5-2-15,2-3-1 0,-1-4-4 16,1-4-6-16,0-4-11 0,1-6-18 16,0-5-20-16,2-5 46 0,-2-5-185 0,1-4-146 15,6-2-356-15</inkml:trace>
  <inkml:trace contextRef="#ctx0" brushRef="#br0" timeOffset="55169.5805">8171 13519 743 0,'-7'-6'181'0,"3"-1"7"16,4 2-109-16,2 0-26 0,3 0-10 15,3 0-7-15,3 2-11 0,4-1-8 16,0 3-6-16,3 0-4 0,3-1-3 15,1 2-2-15,0 0-1 0,1 0 0 16,0 0-1-16,2 2 0 0,-3-1 0 16,-2 0-1-16,-3 0 0 0,-5 3-1 15,-1 0 0-15,-4 2-1 0,-4-1 0 0,-3 3 0 16,-5 2 0-16,-4 3-1 0,-4 3 0 16,-7 0-1-16,-3 3 1 0,-3 2 0 15,-1-1 0-15,-1 1 0 0,2-2 2 16,4-2 2-16,3 1 3 0,2 0 2 15,3 0 3-15,4-4 2 0,3 0 1 16,2-1 1-16,3-2-1 0,3-2-1 16,3-3-2-16,2-4-2 0,2 3-1 0,6-5-2 15,2-1 0-15,2-4-1 0,4 3 0 16,3-6-1-16,1 0 0 0,3-7-2 16,-1 3-2-16,-1 0-5 0,0-1-9 15,-3 1-15-15,1 4-19 0,-6 0-19 16,-2 5-17-16,-2 0-116 0,-4 2-134 15,-2 1-296-15</inkml:trace>
  <inkml:trace contextRef="#ctx0" brushRef="#br0" timeOffset="55636.2574">8724 13325 586 0,'-3'-10'166'0,"1"0"7"15,1 4-24-15,-2 1-88 0,3 5-11 16,2 4-6-16,-1 4-8 0,1 5-6 15,1 5-5-15,-1 6-2 0,-2 5-2 16,3 5-3-16,-1 5-4 0,0 3-3 16,2 2-3-16,-3 1-2 0,2 2-2 0,0-1-5 15,0-3-5-15,-2-1-9 0,3-3-15 16,1-3-22-16,2-2-17 16,0-7-135-16,2-3-147 0,1-7-345 0</inkml:trace>
  <inkml:trace contextRef="#ctx0" brushRef="#br0" timeOffset="56170.0545">9122 13473 776 0,'-10'-4'188'0,"8"3"1"0,-2-1-104 16,4 0-40-16,4 2-19 0,4 3-9 16,5 0-9-16,2 4-4 0,5 0-1 15,1 0-1-15,2 3 0 0,3 1-1 16,1-1 0-16,0 1 0 0,0-1-1 15,-2 0 0-15,0-2 0 0,-3 2 0 16,-4-2-1-16,-3 1 1 0,-6-2-2 16,-4 2 1-16,-5 2 0 0,-4 0 1 15,-5 0-1-15,-4 3 0 0,-3-1 1 0,-4 3 0 16,0 1-1-16,-3 1 0 0,4 1-1 16,0 0-4-16,5 0-8 0,4-3-15 15,4-2-18-15,3 0-11 0,5-4-26 16,1-3-105-16,3-1-127 0,4-1-277 15</inkml:trace>
  <inkml:trace contextRef="#ctx0" brushRef="#br0" timeOffset="56467.2511">9977 13317 741 0,'-7'-11'177'0,"3"2"7"16,0 1-117-16,1 3-10 0,1 3-7 15,1-1-9-15,1 5-7 0,1 3-8 16,-2 3-7-16,4 4-7 0,0 3-4 15,3 5-3-15,-1 2-3 0,0 0-8 16,0 2-15-16,0 2-22 0,0 0-23 0,-1 2 127 16,-3-4-265-16,1 2-162 0,3 0-411 15</inkml:trace>
  <inkml:trace contextRef="#ctx0" brushRef="#br0" timeOffset="56719.5432">9758 13709 751 0,'-5'2'178'0,"2"-1"4"0,3-1-110 0,5 1-24 16,3 0-11-16,3 0-7 0,7 2-8 16,2-3-2-16,3-1-3 0,5-3-3 15,3 0-3-15,2-1-4 0,1 1-1 16,-3-5-3-16,3 0 0 0,0 1-1 15,1-2-3-15,-2 3-7 0,-1-1-11 16,-2 1-19-16,-3 1-20 0,-5 3-12 16,-3 5-131-16,-7-1-142 0,-5 3-321 15</inkml:trace>
  <inkml:trace contextRef="#ctx0" brushRef="#br0" timeOffset="57179.9895">9840 14031 652 0,'-6'-2'160'0,"2"-2"6"0,2-2-89 15,3-4-26-15,4-1-6 0,2-2-4 16,7 3-4-16,-1-5-4 0,4 3-3 15,-2 2-5-15,4 1-3 0,0 1-5 16,-1 2-4-16,1 1-4 0,-2 4-3 16,0 1-1-16,1 4-2 0,-4 3-2 15,-1 3 0-15,-3 2 0 0,0 4 0 0,-5 4-1 16,-3 2 1-16,-3 0 0 0,-5 6-1 16,-5 0 1-16,-4 3-1 0,-5 1 0 15,-3-1-1-15,-6 2 1 0,-4-1-1 16,-2 0 1-16,2-5 0 0,1-1 2 15,4-5 0-15,4-8 0 0,8-4 1 16,5-6 0-16,7-5 0 0,7-2 0 16,4-4 1-16,6-1-1 0,6 2 2 15,4-2-1-15,3 3 0 0,3 2 0 16,1 1-1-16,-1 3 0 0,-1-3-2 0,0 1-1 16,-2 2 0-16,0 1 1 0,-3-1-3 15,0 1-7-15,-2 0-14 0,0 4-25 16,-4-1-24-16,0 0-135 0,-2-2-155 15,-4-1-361-15</inkml:trace>
  <inkml:trace contextRef="#ctx0" brushRef="#br0" timeOffset="62907.8409">8505 4471 171 0,'1'-5'50'15,"0"-1"2"-15,0 1-11 0,1-1-15 0,-1 2-2 16,0-1-1-16,0 2-1 0,0 0-1 15,-1 1-1-15,2 1-1 0,-1-1-2 16,-1 0-3-16,0 1-4 0,0 1-2 16,0-2-2-16,-1 1-1 0,1 0-2 15,0 1 0-15,-2 1-2 0,2-1 0 16,-1 0 0-16,-1 1-1 0,1 1 0 16,-1-2 0-16,0 1 1 0,1 0-1 15,-2 0 1-15,2-1 0 0,0 2 0 16,0-2 2-16,1 1 0 0,-2-1 0 0,1 0 1 15,1 0-1-15,-1 0 0 0,0 0-1 16,-1 2 0-16,1-2-2 0,0 3-1 16,0 0 0-16,-2 0 0 0,1 2 0 15,-1 0 1-15,1-1-1 0,-1 3 1 16,1-2 0-16,0-1 0 0,-1 1 0 16,1 0 0-16,-2 0 0 0,3-1 0 15,-2-1 0-15,1 1 1 0,1 0-1 16,-2-2 2-16,1-1 0 0,1 1 4 0,-1-1 2 15,2 1 2-15,-1-2 3 0,0-1 1 16,-2 1 2-16,3 0-1 0,-1 1 0 16,-1-1-2-16,-1-2-1 0,3 2-2 15,-1 1-1-15,1 2-1 0,0-3-1 16,-1 1-1-16,0-1-1 0,1 1-1 16,-2 2 0-16,1-1 0 0,-1-1 1 15,-1 2 1-15,2-1 1 0,1 2 0 0,-1-2 0 16,0 1 2-16,-1 0-1 0,2-1 1 15,0 0-2-15,-1-1 1 0,0-1-2 16,0 1 0-16,1-1-2 0,1 2 0 16,-1-2-2-16,0 0 0 0,1 0 0 15,0 0 1-15,2-2 1 0,0 1 0 16,1-1 2-16,1-2 0 0,1-1 1 16,2 2 0-16,-1-5-1 0,3-2 1 15,-2-3-1-15,2-2 0 0,1-3 1 0,1-4 0 16,2-6 0-16,7-1-1 0,3-4 1 15,10-5-1-15,7-2-1 0,10-5-2 16,9-7 0-16,5-7-1 0,1-8-1 16,8-4 0-16,2-2 0 0,6-2 0 15,-1 0-1-15,-4-1 0 0,-1 3 1 16,1 5-1-16,-6 5 1 0,-4 4-2 16,-8 5-3-16,-7 2-7 0,-2 8-13 15,-5 8-114-15,-3 4-112 0,-10 4-285 0</inkml:trace>
  <inkml:trace contextRef="#ctx0" brushRef="#br0" timeOffset="63629.046">8099 4162 435 0,'-5'2'113'0,"0"0"3"16,0-1-47-16,1 0-30 0,0 1-11 15,1-1-6-15,1 0-5 0,1 0-2 16,0 1-1-16,1-1 1 0,1-1 0 16,-1-1 2-16,2-2 0 0,3-3 1 15,4-4 0-15,2-6-1 0,6-8-1 16,5-12-3-16,5-13-3 0,7-12-3 0,9-10-1 15,9-14-2-15,1-15-2 0,5-12 0 16,8-5-1-16,5-10 0 0,3-12 0 16,4-7-2-16,-2-4-2 0,0-1-9 15,1 2-6-15,-2 4-5 0,-3 13-6 16,-2 10-9-16,-6 11-36 0,-7 14-71 16,-2 15-94-16,-2 16-226 0</inkml:trace>
  <inkml:trace contextRef="#ctx0" brushRef="#br0" timeOffset="64573.9767">6520 4160 208 0,'4'11'49'16,"0"0"9"-16,-1 0-27 0,0 0 8 16,-1 0 10-16,2-2 8 0,-2-2 5 15,0-5 2-15,-1 2-2 0,0-3-3 16,-1-1-5-16,-2-1-11 0,0-1-7 0,-1-6-5 15,0-2-5-15,-2-3-7 0,-2-5-8 16,-2-7-5-16,0-4-2 0,-6-7 0 16,-5-6 0-16,-4-4 0 0,-7-10-1 15,-6-8 0-15,-3-2 0 0,-2-7 1 16,-3-4 0-16,-6-7 0 0,3-4-1 16,2-1 0-16,2 1 0 0,-1-5-2 15,-5-1 0-15,0 2 0 0,3 4-1 16,-2 6 0-16,-1 6-4 0,3 5-7 15,4 8-5-15,7 12-5 0,4 9-9 16,2 10-115-16,3 8-112 0,8 5-271 0</inkml:trace>
  <inkml:trace contextRef="#ctx0" brushRef="#br0" timeOffset="65075.1281">5985 4716 494 0,'-6'1'127'0,"0"-4"0"0,-4-6-8 0,-4-3-103 16,-4-4-6-16,-6-4 0 0,-7-4 0 16,-3-6 0-16,-10 0 2 0,-8-7 3 15,-5-5 4-15,-3-4 2 0,-3-2 1 16,-10-6 0-16,-10-1-2 0,3-3-1 16,-4 0-4-16,0-2-6 0,-4-3-3 15,-5-4-1-15,9 3-3 0,5-2-2 16,1-2-3-16,9 4-5 0,6 0-9 15,8 3-9-15,11 3-8 0,7 3-9 0,7 5-42 16,6 1-71-16,6 6-100 0,6 6-225 16</inkml:trace>
  <inkml:trace contextRef="#ctx0" brushRef="#br0" timeOffset="65639.1582">5707 5932 354 0,'13'-24'100'16,"-3"4"8"-16,-4 8-36 0,-2 5-9 16,-3 5-9-16,-3 7-6 0,-3 9-6 15,-4 5-4-15,-4 8-6 0,-7 9-7 16,-9 7-7-16,-2 8-4 0,-4 8-4 15,-6 6-3-15,-3 10-3 0,-7 5-2 0,-8 6 0 16,0 8-1-16,-7 3-1 0,-1 4 1 16,-3 3-1-16,0-4 0 0,5-2 1 15,3-3-1-15,4-7 0 0,7-6-1 16,6-10-6-16,7-12-6 0,7-10-7 16,7-7-15-16,12-12-108 0,6-10-110 15,7-10-270-15</inkml:trace>
  <inkml:trace contextRef="#ctx0" brushRef="#br0" timeOffset="65975.0745">6127 6831 665 0,'-23'42'144'0,"0"1"2"16,-1 2-115-16,1 5-17 0,1 7-3 15,-3 4-2-15,1 5-3 0,-4 5-3 16,-5 8-1-16,-5 8 0 0,-1 7-2 0,-7 5 1 15,1 6-1-15,-4 1 0 0,4-2-2 16,3-2-8-16,5-8-5 0,5-3-7 16,8-12-9-16,2-7-74 0,7-13-43 15,4-10-97-15,6-11-210 0</inkml:trace>
  <inkml:trace contextRef="#ctx0" brushRef="#br0" timeOffset="66395.9217">7100 7211 595 0,'-2'-7'136'15,"0"-2"1"-15,0 7-85 0,0 2-36 0,4 6-4 16,1 4-1-16,1 6-1 0,2 7-4 16,1 11 0-16,4 9 1 0,2 10-1 15,1 12 0-15,1 7 0 0,-2 9-2 16,1 7 0-16,2 4-1 0,-1 3-4 16,-2 1-11-16,2-3-15 0,1-1-118 15,2-6-120-15,4-7-301 0</inkml:trace>
  <inkml:trace contextRef="#ctx0" brushRef="#br0" timeOffset="66855.5817">8595 6797 677 0,'14'4'138'0,"2"4"0"16,7 8-127-16,8 8-10 0,9 10 0 15,8 9 1-15,3 8-1 0,2 8 0 16,2 11 0-16,1 4 0 0,6 9 0 15,-4 2-1-15,4 2 1 0,4 0-1 16,0-1 1-16,4-1-1 0,-3-3-3 16,-2-4-5-16,0-6-6 0,-6-7-12 0,-3-5-58 15,-3-5-55-15,-5-8-101 0,-6-9-220 16</inkml:trace>
  <inkml:trace contextRef="#ctx0" brushRef="#br0" timeOffset="67188.3896">9376 6703 450 0,'-7'-23'121'0,"5"3"2"0,3 4-3 0,2 4-99 15,5 3-6-15,4 2-2 0,6 3-1 16,2 4 0-16,6 4-1 0,1 4 2 16,9 8 1-16,9 6 1 0,9 7 0 15,11 4 0-15,10 2-3 0,5 4-2 16,13 2-3-16,7-1-3 0,3-1-11 15,-1 1-15-15,-1-5-121 0,-1 1-120 16,2-2-304-16</inkml:trace>
  <inkml:trace contextRef="#ctx0" brushRef="#br0" timeOffset="69139.8226">8979 6377 507 0,'111'35'507'0,"20"2"-506"0,22 49-8 15,11 7-3-15,9 5-13 16,4-4-123 0,-12-2-119-16,-14-12-298 15</inkml:trace>
  <inkml:trace contextRef="#ctx0" brushRef="#br0" timeOffset="122568.0092">5965 14672 440 0,'-2'-24'113'16,"1"2"1"-16,-3 3-25 0,2 5-64 15,-1 0-8-15,2 4-3 0,0 3-2 16,1 4-2-16,0 1-3 0,0 1-2 16,1 1 0-16,-1 2 0 0,2 6 1 15,1 4 0-15,-3 3 3 0,2 9 2 16,1 10 1-16,-1 9 1 0,1 9-1 0,0 9 0 15,0 12-2-15,-3 11-1 16,1 9-1-16,3 7-1 0,-4 14-1 0,-2 12-1 16,0 3 1-16,2 6-2 0,-1 3 0 15,-1 2-2-15,0-2 0 0,1-2 0 16,0-4-1-16,-3-4 0 0,-1-8 0 16,5-3 0-16,-1-4 0 0,-2-4 0 15,0-7-1-15,1-9 1 0,4-5-1 0,0-5-2 16,1-7-6-16,1-7-5 15,3-8-7-15,2-6-10 0,2-7-88 0,0-8-26 16,-1-6-95-16,0-10-195 0</inkml:trace>
  <inkml:trace contextRef="#ctx0" brushRef="#br0" timeOffset="123684.571">2542 16370 525 0,'-20'-7'120'16,"5"0"1"-16,3 1-72 0,5 3-31 16,4 0-11-16,5 2-3 0,0 1-1 15,3 1-2-15,5 0-1 0,3 3 0 16,6 2 0-16,4 0 3 0,7 0 1 15,8 3 2-15,8-2 1 0,4 3 0 0,6-3 1 16,2 1 0-16,4 0-1 0,6 1-2 16,5 0-2-16,6-1 0 15,3-1 0-15,0 2-1 0,10 1 0 0,7-2 0 16,5-1 0-16,0-1 0 0,3 2 0 16,9-3 1-16,10 0 0 0,-1-5 0 15,5 3 0-15,5-1 0 0,3-2 1 16,3 0-2-16,0 1 0 0,5-1 0 15,1 1 0-15,1-1-1 0,3 0 0 0,-1 3 1 16,5 1 1-16,0-1 1 0,-1 5 0 16,1-1 2-16,-1 0 1 0,-1 2 0 15,0-2-1-15,2 1 0 0,-5-1-2 16,0-3 0-16,2-2-2 0,0-1 0 16,-4 0 0-16,-2-2-1 0,-2-2 0 15,-3-1-1-15,-4 0-4 0,-6-1-4 16,-8 4-7-16,-7-4-15 0,-3 3-115 15,-13-4-116-15,-10-9-289 0</inkml:trace>
  <inkml:trace contextRef="#ctx0" brushRef="#br0" timeOffset="124700.2571">622 14791 492 0,'-11'-15'128'0,"-1"1"4"15,2 0-37-15,2 2-57 0,1 1-12 16,1 3-7-16,3 2-5 0,1 3-5 15,4-1-3-15,1 4-1 0,3 0 0 16,3 4 1-16,3 1 3 0,4 3 2 0,3 4 1 16,3 3 1-16,3 2 0 0,2 2-1 15,3 1-3-15,2 1-3 0,-2 1-2 16,2 0-1-16,-1 2-2 0,-3-1 0 16,-4 1 0-16,-2 1 0 0,-1 1-1 15,-2-3 0-15,-3-1-1 0,-3 0-4 16,-2-1-6-16,1-2-7 0,-2 0-7 15,-4-2-10-15,-2 0 13 0,-5-1-130 0,-7-3-111 16,0 1-275-16</inkml:trace>
  <inkml:trace contextRef="#ctx0" brushRef="#br0" timeOffset="124937.9266">1000 14681 691 0,'-4'-6'146'0,"0"3"0"0,-3 4-120 16,1 5-17-16,-2 5-6 0,1 8-1 15,-4 5-1-15,-4 7 0 0,-2 5 0 16,-5 8 0-16,-4 3 0 0,-3 2 1 16,-3 2 1-16,-1-2-1 0,1-2 1 15,2 0-1-15,3-3-2 0,3-4-6 16,6-3-8-16,5-3-8 0,5-4-12 15,6-6 3-15,3-5-118 0,4-9-111 16,5-8-263-16</inkml:trace>
  <inkml:trace contextRef="#ctx0" brushRef="#br0" timeOffset="125265.8226">1474 14589 657 0,'-2'-9'137'0,"0"2"2"0,-2 0-117 15,1 2-12-15,-2 2-2 0,1 3-1 16,-2 1 2-16,-1 4 1 0,-3 6 2 16,-4 4 3-16,-2 2 0 0,-1 4 1 15,-6 2 0-15,0 5-1 0,-1 3-1 16,2 1-4-16,4 2-2 0,0 2-2 15,5 2-2-15,7 2-1 0,4-2 0 16,7 0-2-16,2 0 1 0,4-5-2 16,6-1 1-16,2-5-1 0,1-4 0 0,2-3-2 15,0-7-7-15,3-2-11 0,-3-2-8 16,0-5-11-16,-2-3-15 0,2-1-109 16,-4-4-116-16,-1 2-266 0</inkml:trace>
  <inkml:trace contextRef="#ctx0" brushRef="#br0" timeOffset="125682.9793">1608 14969 693 0,'-8'4'144'0,"-2"-1"0"16,4 2-128-16,3 0-12 0,5 0-1 15,1 0-2-15,3-2 0 0,3 0-1 16,1-1 1-16,1-1 3 0,1-3 4 15,2-4 2-15,-1-2 2 0,3-3 0 16,0-1 0-16,2-3-1 0,2-2-3 16,-2 0-3-16,2-2-2 0,-2-1-1 0,1 2-1 15,-5 0 0-15,0 1-1 0,-6-2 1 16,1 1 0-16,-5 1-1 0,-4 3 0 16,-3-4 0-16,-4 4-2 0,-3 0 0 15,-4 7-1-15,-4 5 0 0,-4 2 0 16,-1 7 1-16,-2 6 0 0,1 2 0 15,-1 5 3-15,4 2 0 0,3 1 2 16,5 1 2-16,3 1 0 0,2 1 2 16,7 2 0-16,1 0 1 0,5 3-1 0,4-2 0 15,2-2-1-15,3 0-1 0,2-5-1 16,3-2-1-16,4-3 0 0,1-4-2 16,2-2 0-16,0-3 0 0,1-5-2 15,1-2-6-15,0-5-10 0,-2-5-10 16,-4-4-9-16,-2-3-17 0,-3-5-112 15,-5-4-120-15,-2-5-277 0</inkml:trace>
  <inkml:trace contextRef="#ctx0" brushRef="#br0" timeOffset="125911.1831">1961 14377 694 0,'4'-4'142'16,"-1"3"0"-16,1 2-129 0,5 4-11 16,2 4-2-16,2 3 2 0,3 5 2 0,1 6 4 15,2 3 3-15,0 4 3 0,-2 0 3 16,-3 3 0-16,-3-1-1 0,-6 1-2 16,-6-1-3-16,-6 1-5 0,-4-1-16 15,-5 0-17-15,-4-3 80 0,-2-2-213 16,-2-5-139-16,4-5-370 0</inkml:trace>
  <inkml:trace contextRef="#ctx0" brushRef="#br0" timeOffset="126058.4452">1781 14118 752 0,'7'-22'173'0,"-3"6"0"0,-1 1-96 15,1 4-53-15,6 2-19 0,2 2-20 16,6 4-19-16,-1 4-13 0,0 6 11 15,-1 4-137-15,-1 8-128 0,-2 6-296 0</inkml:trace>
  <inkml:trace contextRef="#ctx0" brushRef="#br0" timeOffset="126582.0688">2173 14409 670 0,'-4'-4'148'16,"-1"0"0"-16,3 0-114 0,0 0-17 15,0-1-6-15,2 2-4 0,0 1-1 16,0 0 1-16,0 0 3 0,2 1 2 0,-2 1 4 16,1 3 5-16,0 1 4 0,0 4 1 15,3 2-1-15,0 3-3 0,-1 2-2 16,5 4-4-16,0 2-5 0,3 0-5 16,1-1-2-16,2-3-2 0,3-2 0 15,1-1-1-15,1-6 0 0,-2-6 0 16,-4-7 1-16,3 0-1 0,-1-3 1 15,-5-6-1-15,0-1 0 0,-4 0 1 16,-3-4-1-16,4 7 0 0,-7-3-1 0,0 4 0 16,0 4 0-16,-2 2 0 0,1 4-1 15,2 2 0-15,-1 1 0 0,3 3 0 16,0 1 0-16,2-1 1 0,4 3-1 16,2-2 1-16,-1-4 0 0,3-1 0 15,2-2 0-15,1-2 0 0,-1-4 0 16,-2-1 1-16,-1-4-1 0,3 1 1 15,-5-3-5-15,-3-1-14 0,-3-3-18 16,-3 2-12-16,-5-1 108 0,-2 0-242 16,-4 1-151-16,-1 1-381 0</inkml:trace>
  <inkml:trace contextRef="#ctx0" brushRef="#br0" timeOffset="126790.6571">2487 14114 726 0,'12'-8'169'15,"1"5"3"-15,2 0-82 0,7 6-65 16,4-1-14-16,7 3-3 0,4 3 1 0,2 3-4 16,2 4-3-16,1 2-1 15,-4 4 0-15,-2 4 0 0,-3 2 0 0,-6 3 1 16,-5 3 0-16,-5 3 1 0,-6 4-1 16,-4 3 1-16,-6 4-2 0,-7 3-11 15,-6 3-13-15,-5 3-17 0,-5-2-22 16,-5 1-115-16,-7-4-132 0,-1-8-303 15</inkml:trace>
  <inkml:trace contextRef="#ctx0" brushRef="#br0" timeOffset="127480.3093">3169 16251 582 0,'-1'-16'132'16,"1"1"4"-16,0 3-90 0,0 2-22 16,0 7-5-16,0 4-1 0,0 5 0 15,-2 9-1-15,1 3-1 0,-1 8 0 16,-1 4-1-16,1 6 0 0,-1 4-2 15,1 7-3-15,1-3-3 0,0 3-6 16,-1 2-13-16,1 0-12 0,1 0-14 0,-1-3-50 16,0-7-68-16,-2-1-110 0,-2-5-234 15</inkml:trace>
  <inkml:trace contextRef="#ctx0" brushRef="#br0" timeOffset="127753.977">2711 17296 645 0,'-14'4'149'0,"2"-1"5"15,3-2-103-15,6-2-25 0,2-1-6 16,3-2-4-16,4-1-4 0,3-2-6 16,2 1-5-16,3-3-2 0,2 2-7 15,4 2-8-15,4 1-5 0,-2 3-17 0,2 1 30 16,-2 0-146-16,1 1-118 0,3 2-289 16</inkml:trace>
  <inkml:trace contextRef="#ctx0" brushRef="#br0" timeOffset="127996.5034">3144 17301 705 0,'0'-9'162'0,"2"-2"0"0,1-1-74 16,6 0-75-16,4-1-9 0,4 0-3 15,3 2 1-15,1 0-1 0,0 2 0 16,0 3 0-16,-2 4-1 0,-3 2 0 15,-2 1 0-15,-1 4 0 0,-2 1 0 16,0 1 0-16,0 3-1 0,-1 1-2 16,0 1-6-16,-3 3-7 0,2 0-7 15,-3 2-7-15,0 1-8 0,-1 1-15 0,-2-1-39 16,0-2-63-16,-2-2-95 0,-2-2-219 16</inkml:trace>
  <inkml:trace contextRef="#ctx0" brushRef="#br0" timeOffset="128149.8097">3258 17247 646 0,'-14'-14'155'0,"0"6"3"0,3 4-100 15,3 3-21-15,1 3-12 0,1 5-10 0,3 6-8 16,-1 8-7-16,-1 5-5 0,0 7-8 16,1 7-11-16,1 7-17 0,0 3-117 15,-2 1-122-15,1 2-299 0</inkml:trace>
  <inkml:trace contextRef="#ctx0" brushRef="#br0" timeOffset="128929.7678">8209 16501 614 0,'3'-29'138'0,"2"3"1"15,-3 3-101-15,3 4-16 16,1 8-6-16,2 5-4 0,-1 4-3 0,4 9 0 16,-2 5-2-16,-1 9 0 0,1 10 0 15,-3 5 0-15,-2 7-2 0,-2 7-10 16,-2 6-12-16,-1 1-19 0,-3 2-112 15,-3-1-118-15,2 2-291 0</inkml:trace>
  <inkml:trace contextRef="#ctx0" brushRef="#br0" timeOffset="129732.1368">8262 17282 758 0,'-7'-4'161'0,"-1"-1"0"0,6-1-127 15,4 1-25-15,3 2-6 0,5-1-1 16,1 2-2-16,1 1 1 0,2 0-2 16,1 1 1-16,0 0-1 0,1 0 0 15,0-2 0-15,-1 1 0 0,0 1 0 0,-1-1 1 16,0 1 0-16,-3 2 0 0,-1 3 1 16,-3 5 0-16,0 4 1 0,-3 5 1 15,-1 3 0-15,-3 5 0 0,0 6 0 16,-3 3 0-16,2 3-1 0,-2 0-1 15,1-1 0-15,0 1-3 0,0-2-8 16,0-6-10-16,2-4-7 0,-1-5-7 16,3-6-13-16,-2-4-11 0,0-5-103 15,-1-6-105-15,-4-4-254 0</inkml:trace>
  <inkml:trace contextRef="#ctx0" brushRef="#br0" timeOffset="129885.9882">8189 17346 642 0,'-9'-2'163'0,"2"2"-1"0,1 0-33 16,1 5-103-16,3 2-15 0,2 5-7 15,2 5-4-15,0 5-3 0,-1 8-6 16,1 2-7-16,1 1-9 0,3 2-10 0,2-3 66 16,0-4-193-16,2-4-128 0,1-7-337 15</inkml:trace>
  <inkml:trace contextRef="#ctx0" brushRef="#br0" timeOffset="130428.091">8910 16391 602 0,'-11'-8'147'0,"-6"2"5"16,0 0-82-16,0 1-27 0,6 0-6 0,1 2-4 15,4 0-7-15,2 1-7 0,4 3-5 16,1 1-5-16,7 3-2 0,0 1-5 15,2 3 0-15,3 1-1 0,3 2 0 16,0 2 0-16,3-1 0 0,-1 0-1 16,0 1 1-16,1-2 0 0,-1-2-2 15,-2-3-1-15,-1-1-4 0,-3-1-3 16,-2-2-2-16,-4 0-2 0,-2 2 0 16,-6 3-2-16,-3 3-6 0,-2 6-1 0,-6 5-3 15,-4 7-5-15,-4 4-8 0,-4 8-9 16,1-2-104-16,-2 0-102 0,1 0-258 15</inkml:trace>
  <inkml:trace contextRef="#ctx0" brushRef="#br0" timeOffset="130977.1232">9188 16780 615 0,'-1'-6'142'0,"1"1"1"0,0 2-66 16,4 4-63-16,2 5-5 0,0 5-1 15,2 4 1-15,0 4 2 0,-1 6 4 16,0 3 2-16,0 1 1 0,-1-1-1 16,2 2 0-16,2-4-2 0,1-2-3 0,0-3-3 15,3-6-4-15,-2-4-1 0,0-4-1 16,-1-2-1-16,1-4-1 0,-2-2 1 15,0 0-1-15,-1-1 0 0,-1 1 0 16,-2 1 0-16,2 1-1 0,-1 3 1 16,0 5 0-16,3 2-1 0,-1 1 1 15,0 4 0-15,4 1 1 0,-1 1-1 16,3-3 1-16,2-3 0 0,2-4 0 16,2-6 0-16,3-6 0 0,0-2-1 15,3-8 1-15,0-5 0 0,0-8 0 0,-1-6 0 16,-3-5 0-16,-4-1 0 0,-3-5-1 15,-5 1 0-15,-4 0-4 0,-5 4-6 16,-2 6-7-16,-2 6-11 0,-2 5-10 16,0 5-15-16,1 3-119 0,-1 8-124 15,0 7-295-15</inkml:trace>
  <inkml:trace contextRef="#ctx0" brushRef="#br0" timeOffset="131292.2117">9492 16957 447 0,'-10'-10'37'16,"-1"1"-37"-16,0-1-152 0,0 3-179 15</inkml:trace>
  <inkml:trace contextRef="#ctx0" brushRef="#br0" timeOffset="131992.8401">9385 16824 474 0,'-3'-5'105'0,"-1"-2"1"16,-1 0-76-16,0-2-18 0,2-2-5 0,-2 0-1 15,1 0 1-15,0 0 3 0,-1 0 4 16,2 1 3-16,0 2 5 0,-2-2 4 15,3 0 3-15,-2 1 0 0,2 0-2 16,1-1-4-16,-1 0-3 0,1 1-4 16,2 3-4-16,-1-1-4 0,2 0-3 15,-4-3-2-15,4 5-1 0,-2-1-1 16,0 1 0-16,-2 1 0 0,0 2 0 16,-1-2 0-16,3 5 1 0,-3-3-1 0,2 2 1 15,-3-1 0-15,1 1 1 0,2 0 0 16,-1 2 0-16,-1-1 0 0,1 3-1 15,-1 0 1-15,2 2-2 0,0-1 0 16,0 2 1-16,-1 3 3 0,1 2 3 16,-1 3 4-16,1 4 3 0,-2 6 4 15,-1 3 2-15,1 6 2 0,-1 1 0 16,2 3-2-16,-2 3-3 0,2 1-1 0,2-2-4 16,0 0-3-16,2-6-1 0,3-2-3 15,1-5-1-15,3-8-2 0,0-4-1 16,4-5-1-16,-1-4 1 0,4-4-1 15,1-3 0-15,1-5 0 0,2-4 0 16,1-4 0-16,-3-6 0 0,1-5-1 16,-4-2-1-16,-1-2 0 0,-1-2-1 15,-4 2-1-15,-2 1 0 0,-1 2-1 16,-2 2 1-16,-1 5-1 0,-2 3 1 16,-1 4 1-16,-1 1 0 0,-1 5 1 0,1 1 1 15,0 4-1-15,0 0 1 0,-2 1-1 16,1 1 1-16,1 3 0 0,-1 3 0 15,1 4 1-15,0 5 1 0,2 5 0 16,2 4 1-16,-1 6 0 0,3 3 0 16,0 1 1-16,1-2-1 0,2-1 0 15,1-4-1-15,0-4 0 0,2-4 0 16,1-6-1-16,0-5 0 0,3-4-1 0,1-3 1 16,0-5 0-16,3-5 0 0,2-5 0 15,-1-4-1-15,-1-8-1 0,0-4 0 16,-3-7 0-16,-3-2-2 0,-3-5 0 15,-3-1-2-15,-2-2-1 0,-4 2-4 16,-1 1-8-16,0 1-4 0,-1 3-4 16,1 5-4-16,0 3-6 0,1 7-6 15,3 4-9-15,0 5-114 0,-2 4-118 16,-1 3-300-16</inkml:trace>
  <inkml:trace contextRef="#ctx0" brushRef="#br0" timeOffset="132809.1427">405 14137 589 0,'4'-17'122'16,"-4"3"0"-16,-4 13-107 0,0 7-10 16,-1 10 0-16,0 11 4 0,-3 12 5 15,4 14 5-15,-3 13 5 0,-1 14 5 16,-1 10 3-16,2 13-3 0,2 9-3 16,1 6-5-16,-1 5-4 0,2 1-6 15,3 1-5-15,1-4-3 0,-1-1-3 0,-1-11-11 16,2-6-11-16,4-6-13 0,1-9-44 15,-1-11-79-15,6-11-112 0,-1-13-252 16</inkml:trace>
  <inkml:trace contextRef="#ctx0" brushRef="#br0" timeOffset="133308.4069">3246 14115 532 0,'2'-1'137'0,"-2"7"3"15,-1 3 1-15,1 7-116 0,1 10-7 16,2 8-1-16,-2 12 2 0,3 13 0 16,-2 8-3-16,1 6-3 0,-1 11-4 15,-1 1-3-15,2 2-1 0,1 3-2 16,-1-6-11-16,1-2-12 0,0-1-19 0,2-6-119 15,-5-6-124-15,-2-8-310 0</inkml:trace>
  <inkml:trace contextRef="#ctx0" brushRef="#br0" timeOffset="137969.9348">3187 16301 476 0,'0'0'102'0,"-1"0"1"0,0 0-83 0,1 0-11 15,0 0-3-15,-1 0-1 0,2 0-2 16,-1 0-1-16,0 0-1 0,0 1-1 16,0-1 1-16,0 0 1 0,0 0 1 15,1 0 0-15,-1 2 2 0,0-2 1 16,1 0 1-16,-1 0 1 0,3 0-1 16,-2 0 1-16,1 0 0 0,2-2-1 15,0 1 1-15,-1 1 0 0,1-1-2 16,0 0 0-16,-1 0 0 0,1-1-1 0,-1 1-1 15,0 0 1-15,1 1-1 0,0 0 1 16,0 1 0-16,1-1-1 0,0 0 1 16,0 1 0-16,3 1-1 0,-1 0-1 15,1-1 0-15,1-1 0 0,0 1-1 16,0 1 1-16,5-1-1 0,-3-1 1 16,-1-1 1-16,1 1 1 0,1-2 0 15,-1 0 1-15,0 0-1 0,-1-1 0 16,1-2-1-16,0 0-1 0,0 0-1 15,-1-1 0-15,2 0-1 0,-1 0 0 0,1 1 0 16,-1-1 0-16,0 1-1 0,-2 0 1 16,2 0-1-16,0-1 0 0,-1 1 0 15,1 2 0-15,0-1 1 0,1 2-1 16,3-1 0-16,-3 2 0 0,1 0 0 16,1 1 0-16,-2-3 0 0,0 2 0 15,-1 0 0-15,-1-2 1 0,0 2-1 16,0-1 0-16,0-1 0 0,2 1 0 0,-1-1 0 15,2 0 0-15,2-1 0 0,1 0 0 16,1-1 0-16,0 2 0 16,2-2 0-16,-1 1 0 0,0-1 0 0,0 2 0 15,-3-2 1-15,3 1-1 0,-4-1 0 16,1 0 0-16,1 1 0 0,-3-3 0 16,0 1 1-16,-2-3-1 0,0 2 0 15,-2-2 0-15,1 1 0 0,-1-3 0 16,1 2 1-16,-1 1-1 0,5 2 0 0,-4-3 0 15,1 3 0-15,-1-3 0 0,1 2 0 16,1 0 1-16,-1-2-1 0,0-1 0 16,0 0 0-16,0 1 0 0,-1-2 0 15,1 2 0-15,0-1 0 0,0 3 0 16,0-2 0-16,0 1 0 0,2 2 0 16,2 1 0-16,-1-1 0 0,-2 2 0 15,-1-2 0-15,2 1 1 0,1 0-1 16,-2-1 0-16,0 0-1 0,0 0 1 15,1-2 0-15,0 2 0 0,-3 0 0 16,0-1 0-16,1 2 0 0,-1 0 0 0,1 0-1 16,-3 0 1-16,2-1 0 0,1 1 0 15,0-2 0-15,0-2 0 0,-1-1 0 16,0-1 0-16,-4 0 0 0,1 3 0 16,1-3 0-16,-1 2 0 0,-1 2 0 15,1-1 0-15,1 1 0 0,1 1 0 16,-1 0 0-16,0 0 1 0,0 0-1 15,-1 1 1-15,2 0-1 0,-1 1 0 16,1 0 0-16,2-2 1 0,0 1-1 0,0 3 0 16,0-3 0-16,-1 0 0 0,0-1 0 15,-2 2 1-15,-2-1-1 0,2 2 0 16,-1-2 0-16,-1 0 0 0,1 0 1 16,2 0 0-16,1-1 0 0,0 0-1 15,-1 0 1-15,2-3 0 0,0 3 0 16,0 0 0-16,-1 0-1 0,1 0 1 15,-2 1-1-15,1-3 0 0,-3 4 0 16,2-3 0-16,-2 0 1 0,0 1-1 0,-1-1 0 16,2-1 0-16,-2 3 0 0,0-2 0 15,0 1 0-15,0-1 0 0,-1-1 0 16,2 0 0-16,0 0 0 0,1-1 0 16,0 0 1-16,-1 0-1 0,1 2 0 15,0-2 0-15,-1 3 0 0,-1 0 0 16,0 0 1-16,1 1-1 0,-3 0 0 0,1 2 0 15,0-2 0-15,-1 0 0 0,0 1 0 16,-1 0 0-16,0 0 1 0,-1-1-1 16,1 1 0-16,-2-1 0 0,0 0 0 15,2-1 0-15,-2 1 0 0,0 0 0 16,1-1 0-16,1 0 0 0,1 0 0 16,0 0 0-16,1 0 0 0,3-2 0 15,-1 0 0-15,0 0 0 0,1 0 0 16,-2 0 0-16,1 1 0 0,-2 1 0 15,1 1 0-15,-1-1 0 0,0 1 1 0,1 0-1 16,-1-1 0-16,1 0 0 0,2 0 0 16,-1-2 0-16,1 2 0 0,1 0 0 15,-2 0 0-15,1-1 0 0,-1 1 0 16,0-2 1-16,-2 2-1 0,1 0 1 16,1 0-1-16,-1 0 1 0,0 0-1 15,1-1 0-15,-1 1 0 0,0 0 1 16,1 0-1-16,-3-1 1 0,3-1-1 15,-1 0 1-15,-1 2-1 0,-1-2 1 0,3 1-1 16,-1-2 1-16,0 2-1 0,1-2 1 16,-1 0-1-16,3 0 1 0,-3-1-1 15,1 1 1-15,1-1-1 0,-1 1 1 16,-1 1 0-16,2 0 0 0,-4 1 0 16,4 0 0-16,-2-1 0 0,0 2 0 15,1-1-1-15,1 1 1 0,-1-2 0 16,2 2-1-16,-2 0 1 0,2 1 0 15,-2-2 0-15,0 1 0 0,1-1 0 0,-2 0 1 16,1 1 0-16,0-1-1 0,1 1 1 16,-1-1 0-16,1 1 0 0,-1 3-1 15,0-2 1-15,2 0-1 0,-2 1 0 16,-1 0 0-16,-1 1 1 0,0-2-1 16,0 1 0-16,0 2 0 0,-3-1 0 15,3 0 1-15,-1-1-1 0,2 0 0 16,-2 1-1-16,1-1 1 0,-1-1 0 15,1 3-1-15,-1-2 0 0,1 0 1 0,-1 3-1 16,1-1 0-16,1 0 0 0,-1 0 0 16,1-1 0-16,1 1 1 0,-1 0-1 15,3-1 0-15,-2-1 0 0,3 2 0 16,-2-1 0-16,1 1 0 0,1 1 0 16,-3-2 0-16,1 0 0 0,-1 0 0 15,-1 0 1-15,1 0-1 0,1 1 1 16,-1-2-1-16,0 2 0 0,1-1 1 15,-2 2-1-15,-1 1 0 0,-2-1 1 16,2-1-1-16,-1 2 0 0,0 0 0 0,1 0 0 16,0 2 1-16,1-1-1 0,-1-1 0 15,2 0 0-15,0 0 0 0,1 1 0 16,-1-1 0-16,0 0 1 0,1 0-1 16,0 0 0-16,0 0 0 0,0 1 0 15,1-1 1-15,-2 0-1 0,2 0 0 16,-1 0 0-16,0 0 0 0,-1 3 0 15,-1-3 0-15,0 0 0 0,0 0 1 0,-2 0-1 16,1 0 0-16,1 1 0 0,-1-1 0 16,0 1 0-16,1-1 0 0,-1 1 0 15,1-1 1-15,0 0-1 0,-1 0 0 16,1-1 0-16,1 0 0 0,0 1 0 16,-1 0 0-16,0-1 1 0,0 1-1 15,1 0 0-15,-2-1 0 0,0 1 0 16,1 0 0-16,-1-2 0 0,1 1 0 15,-1 1 0-15,1 0 0 0,0 0 0 0,0-1 0 16,1 1 0-16,-1 1 0 0,-1 0 0 16,1-1 1-16,0 4-1 0,-1-2 0 15,1 1 0-15,-1-1 0 0,0 2 0 16,0-2 0-16,0 2 0 0,-1-1 1 16,3-1-1-16,0-1 0 0,-1 2 0 15,0-1 1-15,0 1-1 0,0-2 0 16,-1 1 0-16,0 1 0 0,0 0 0 0,-1 0 0 15,1 1 1-15,-2-2-1 0,3 2 0 16,1 1 0-16,0-2 0 0,0 2 1 16,1-1-1-16,-1-2 1 0,0 3-1 15,1-1 0-15,0-2 0 0,0 1 0 16,-1-2 0-16,0 3 0 0,2-2 0 16,1 1 1-16,-2-1-1 0,1-1 0 15,1 2 0-15,-2 0 0 0,3-1 0 16,-2 0 0-16,-1 2 0 0,2-2 0 15,-1 1 0-15,1-1 0 0,-2 0 0 0,2 1 0 16,0 2 0-16,0-1 0 0,-2-1 0 16,2 2 0-16,-2 0 0 0,0 0 1 15,0 0-1-15,1-2 0 0,0 2 0 16,-1 0 0-16,1 0 0 0,-2 1 0 16,0 0 0-16,1-1 0 0,-2 1 1 15,1 1-1-15,-1-1 0 0,2-1 0 16,0 1 0-16,1-1 0 0,-2 0 0 15,2 2 0-15,-1 0 0 0,0 2 0 0,0-1 0 16,0 1 0-16,-2 0 0 16,1 0 0-16,0-1 1 0,0 0-1 0,1 1 1 15,-2-1-1-15,0 1 1 0,2-2 0 16,-3 2 0-16,0-2 1 0,-2 1 0 16,0 1 0-16,-1-1 0 0,1-1 0 15,-1 2 0-15,2-1 0 0,-2 0-1 16,2-1 0-16,-1-1 0 0,1 0 0 15,0 0-1-15,1-1 1 0,-2 0-1 0,1 0 0 16,0-1 0-16,1 1 1 0,-2-2-1 16,2 2 2-16,0-1-1 0,1 1 1 15,2 0 0-15,-2 0-1 0,1 1 1 16,2-1 0-16,-2 1-1 0,3 1 0 16,-3 0 0-16,3 1-1 0,-1 2 1 15,-2-2 0-15,1 2-1 0,0-2 0 16,-2 1 1-16,1 0-1 0,1-3 1 15,-2-1-1-15,1 0 1 0,-1-2-1 0,2 2 1 16,-1-1-1-16,0-1 1 0,-1 2-1 16,2 1 1-16,-2 1-1 0,1 0 1 15,-1 0-1-15,2 1 1 0,-1 0-1 16,-1 0 1-16,0-1 0 0,0 0-1 16,1-1 1-16,-1 2-1 0,0-2 1 15,-1 1-1-15,-2 1 1 0,2-2-1 16,-1 1 0-16,1 0 0 0,-1 0 1 15,-1 0-1-15,2-1 1 0,-1 1-1 0,1-1 1 16,-2 1 0-16,2-1-1 0,1 0 1 16,0 1-1-16,1 1 1 0,-1-1-1 15,0 1 1-15,0 1-1 0,-1-2 1 16,0 2-1-16,1 0 1 0,-1 0 0 16,0 1 0-16,0-3 0 0,1 3 0 15,0-1-1-15,0-2 1 0,0 1 0 16,0-4 0-16,2 1-1 0,-1 1 1 15,0 1-1-15,1 0 1 0,-2-2-1 0,1 2 1 16,-1 1 0-16,2-1-1 0,-2 1 1 16,0 1 0-16,-1 1 0 0,1-2 0 15,0 2 0-15,0 1 0 0,-1 0 0 16,1-1 0-16,1 1-1 0,1-2 1 16,-2 0-1-16,1-1 1 0,1-1-1 15,-1-1 0-15,0-1 0 0,1 1 0 16,-1 0 0-16,0-1 0 0,1 3 0 15,2-1 1-15,-3 0-1 0,-1 0 0 16,1 0 0-16,1-1 0 0,-2 1 0 0,0-2 0 16,-4 0 0-16,3-1 1 0,0 1-1 15,3 0 0-15,-5 0 0 0,1-2 0 16,0 2 1-16,0 1-1 0,0 0 0 16,0 0 0-16,-3-1 0 0,4 1 0 15,0 1 0-15,0 0 0 0,0-1 0 16,1 0 0-16,0-1 0 0,0 0 0 15,0 0 0-15,2 0 0 0,-2-2 0 16,0 4 0-16,0-4 0 0,0 0 1 0,0 2-1 16,-1 0 0-16,1-1 0 0,0 1 0 15,-1 0 0-15,0 1 0 0,2 3 0 16,-2-4 0-16,1 1 0 0,1 0 0 16,-1-1 0-16,1 1 0 0,0-1 0 15,2-1 0-15,0 2 0 0,-2 1 0 16,0-1 0-16,2 0 0 0,-1-1 0 15,3 1 0-15,0 1 0 0,-1-4 0 16,1 0 0-16,0-1 0 0,-1 2 0 16,0-1 1-16,-3 1-1 0,2 0 0 0,-1 1 0 15,0-2 0-15,-1 2 0 0,2 0 0 16,-1 0 0-16,2 1 1 0,1 0-1 16,-1-1 1-16,2 1-1 0,2 1 0 15,-1-3 1-15,-1 1-1 0,3 1 0 16,-2-1 0-16,1 0 1 0,-2-1-1 15,2 0 0-15,-2 0 1 0,0 0-1 16,0 1 1-16,-1-1-1 0,-1-2 0 0,1 3 0 16,-1-1 0-16,0-1 1 0,0 1-1 15,-1 0 0-15,0-1 0 0,0 1 0 16,-1-1 0-16,-2 0 0 0,0 0 0 16,-1-2 1-16,0 1-1 0,-1 0 0 15,2-1 0-15,-1 0 0 0,1 0 0 16,-1 0 0-16,0 1 0 0,0-1 0 15,-2 0 0-15,0 0 0 0,-1-1 0 16,1 2 0-16,-1-1 0 0,1-1 1 16,-2 1-1-16,3-1 0 0,-2 1 0 0,0 1 0 15,2-1 0-15,0-1 0 0,0 1 0 16,-1-1 0-16,2 1 0 0,1-1 0 16,2-1 0-16,-1 1 0 0,0 0 0 15,2-1 0-15,-2 1 0 0,1 0 1 16,-1 1-1-16,-1-1 0 0,1 1 0 15,1-1 0-15,0 0 1 0,2 0-1 16,0-1-5-16,1 1-14 0,-3 0-9 0,2 1-17 16,-5-2-118-16,-4 3-124 0,-7 0-300 15</inkml:trace>
  <inkml:trace contextRef="#ctx0" brushRef="#br0" timeOffset="162664.9572">17556 1313 301 0,'-16'6'67'0,"-1"3"5"0,-2-1-41 0,0 2-5 15,3-2 2-15,0 0 2 0,0-2 5 16,1 2 0-16,0-1-3 0,2 2-4 16,1 0-4-16,-1 2-4 0,-1 0-3 15,-1 5-3-15,2 0-3 0,0 0-2 16,-3 3-3-16,2-4-2 0,-2 3-1 15,1 0-1-15,-1 2 0 0,1-2-1 16,-1 0 0-16,3-1 0 0,-3 5 0 0,3-1 0 16,0 0 0-16,1 2 0 15,1 2 0-15,0 1 1 0,0-1-1 0,1 2 1 16,0 1 0-16,2 2-1 0,-2 1 1 16,0-3 0-16,2 1-1 0,-1 0 1 15,1 0 0-15,1-1 0 0,1-1-1 16,3-3 1-16,-1 2 0 0,4 0 1 15,1-2-1-15,3-1 1 0,1 1 0 16,2 0 0-16,2 0-1 0,2-2 1 16,2 0-1-16,2 0-1 0,2 1 0 0,1-1 0 15,2-1 0-15,3 0-1 0,1 2 1 16,2-2-1-16,3-2 0 0,3-4 1 16,1-1-1-16,3-3 0 0,4-2 1 15,1-4-1-15,2-1 1 0,-1-3 0 16,1 0 0-16,-2-3 0 0,1-2 1 15,-5-1-1-15,-4-1 0 0,0 0 0 16,-1-2-1-16,-3-1 1 0,0-1-1 0,0-1 1 16,-1-1-1-16,0-5 1 15,1-2 0-15,-2-3 0 0,1-1 0 0,-1-1-1 16,-2-3 1-16,-3-2 0 0,0 0 0 16,-4-2 0-16,0 2 1 0,-4-4-1 15,1 0 1-15,-4-4 1 0,-4-2-1 16,-3-5 1-16,-2-2-1 0,-3-4 0 15,-2-2 0-15,-2-2 0 0,-2 0-1 16,0-1 0-16,-1 1 0 0,-3-3 0 16,-5 2 0-16,-4 1 0 0,-6 2 0 0,-6 3 1 15,-6 5 0-15,-2 2 1 0,-3 8 0 16,-1 3 1-16,-1 5-1 0,1 7-1 16,3 3 0-16,3 2-5 0,0 11-6 15,3 3-14-15,-3 11-110 0,-1 2-108 16,2 3-274-16</inkml:trace>
  <inkml:trace contextRef="#ctx0" brushRef="#br0" timeOffset="164370.1321">19809 2291 460 0,'-3'-9'104'0,"-3"-1"3"16,0 2-74-16,-3-3-10 0,0 3-4 16,2 2 0-16,-2 2 1 0,1 0-1 15,-1 1 1-15,3 1-1 0,0-1 0 16,1 2-2-16,3 0-1 0,-1 0-3 15,3 1-4-15,0 0-2 0,0 0-3 16,1 0-2-16,4 2-2 0,2 0-1 16,2 3 0-16,4 0 0 0,4 4 2 15,4 1 1-15,5 1 0 0,8-2 2 16,7 0 0-16,7 0 1 0,6-3 0 0,6-5 0 16,6-1 1-16,8-6-1 0,8-3 0 15,5-1-1-15,3-4 0 0,7-3-1 16,6-1 0-16,8 3-2 0,0 0 0 15,-6 1 0-15,-1 2 0 0,3 4-1 16,-1 3 1-16,-5 1-1 0,-11-1 0 16,-2 5-1-16,-3 3-4 0,-7 0-3 15,-4 3-6-15,-9 2-8 0,-5 3-13 16,-6 1-106-16,-7-1-108 0,-1-1-265 16</inkml:trace>
  <inkml:trace contextRef="#ctx0" brushRef="#br0" timeOffset="178218.751">21862 7152 302 0,'3'-1'64'16,"-3"1"0"-16,0 0-48 0,1-1-12 15,-1 0-4-15,1 1 0 0,-1-2-1 16,2 1 0-16,-1 0-3 0,0 0-6 16,-1 1-15-16,0 0-39 0,-1 0-49 15,1-1-118-15</inkml:trace>
  <inkml:trace contextRef="#ctx0" brushRef="#br0" timeOffset="178382.2283">21883 7144 441 0,'0'2'95'16,"1"-2"1"-16,-1 0-64 0,2 0-26 15,-1 0-6-15,-1 0-6 0,1 0-24 16,0 0-66-16,1-1-77 0,-4 0-191 16</inkml:trace>
  <inkml:trace contextRef="#ctx0" brushRef="#br0" timeOffset="178507.0749">21878 7129 460 0,'2'0'83'16,"-2"-1"-83"-16,1 0-167 0,0-3-208 0</inkml:trace>
  <inkml:trace contextRef="#ctx0" brushRef="#br0" timeOffset="181777.9718">20302 5360 198 0,'-1'10'43'0,"2"2"0"0,-1 1-36 16,-3-2-3-16,3 1-1 0,0 1-1 15,-1 2 1-15,1-2-2 0,-2 2 1 16,1 0 0-16,1 3-1 0,-4-3-1 16,-1 2-6-16,-5-2-18 0,2 3-20 15,-1 1-34-15,-2-1-78 0</inkml:trace>
  <inkml:trace contextRef="#ctx0" brushRef="#br0" timeOffset="182063.5867">20047 5987 390 0,'1'-6'82'0,"4"-2"0"16,0-6-66-16,4 0-12 0,-1-6-2 0,2-1-1 15,1-1 0-15,-1 0 0 0,1-2-1 16,-1 0 0-16,0-1-2 0,-1-4-9 15,1 0-32-15,0-4-40 0,0-1-63 16,-3-3-147-16</inkml:trace>
  <inkml:trace contextRef="#ctx0" brushRef="#br0" timeOffset="182300.4869">20238 4998 404 0,'-6'-21'91'16,"0"0"0"-16,-3-2-61 0,2 2-17 15,1 0-7-15,1-1-2 0,-1 0-2 16,2 1 0-16,1 0-1 0,1 3-1 16,0 1 1-16,1 2-1 0,-1 3 0 15,2 3 1-15,-1 3-1 0,1 0 1 16,0 2 0-16,0 0 0 0,0-1 0 16,0 1 0-16,-1 0 0 0,1 1 1 15,-1 0-2-15,-1 1-2 0,1 0-7 0,0 2-18 16,0 0-27-16,0 3-40 0,-3 1-67 15,1-2-145-15</inkml:trace>
  <inkml:trace contextRef="#ctx0" brushRef="#br0" timeOffset="183442.8288">18139 7179 315 0,'0'-1'81'0,"0"0"2"0,1-2-9 15,0 1-56-15,2-1-6 0,-1-1 0 16,0-3 1-16,3 3-2 0,1-4-2 16,1 1-1-16,-2 0-3 0,1-1-1 15,-1 3-3-15,1 0-1 0,-3 2-3 16,1-1-4-16,0 2-4 0,-3 2-8 0,1-2-9 15,0 1-10-15,-2 0-23 0,-2 0-28 16,0 1-53-16,-3-2-105 0</inkml:trace>
  <inkml:trace contextRef="#ctx0" brushRef="#br0" timeOffset="186392.4834">17940 7132 191 0,'-2'-2'48'15,"1"2"1"-15,2 0-23 0,0-1-1 16,0 1 1-16,2-1 1 0,-1 0 2 16,2 1 2-16,1-3 4 0,2 3-2 15,-1 0-4-15,2 0-8 0,0 0-4 16,2 1-4-16,1 2-2 0,-1-1-1 0,1 1-1 15,1-1 0-15,1 1 0 16,2-1-1-16,-1-2 0 0,-1-1-1 0,3-2-1 16,0-1 1-16,0-3-1 0,0-1-1 15,-1-1 1-15,4 1-2 0,1-1 0 16,-2 1 0-16,2 1-1 0,-2 1-1 16,4 0 0-16,-2 1 0 0,-2 0-1 15,0 0 0-15,2-1 0 0,0 1 0 16,-1-1 0-16,1 1 1 0,-1-1 1 15,2 1 0-15,0 0 1 0,0 1 1 0,0 1 0 16,-4-1 0-16,0 2-1 0,-1 0-1 16,-3-1 0-16,2 3-1 0,-3-1-1 15,-1 0 0-15,2-1 0 0,-2 1 0 16,0 0 0-16,-2 2-1 0,0-3 0 16,1 1 1-16,1 1-1 0,1 0 1 15,0-3 0-15,1-2 1 0,-2-1 0 16,2 0 1-16,1 0 1 0,-1-3 1 0,1-3 0 15,0 2-1-15,0 0 1 16,2 2-2-16,0-3 0 0,0 1-1 0,-1 1-1 16,1 2 0-16,2 0 0 0,-1 2-1 15,0-1 1-15,1 0-1 0,-1-1 1 16,-3 0-1-16,2 0 1 0,1-3 0 16,-2-1 0-16,0 0 1 0,-1-1 0 15,-1 1 0-15,5 1 0 0,-5-2 0 16,1 1 0-16,-1 0 0 0,0-2-1 15,1 3 0-15,-1 1 0 0,1-1 0 16,-1 3-1-16,0-1 1 0,-1 1-1 0,0 1 0 16,-1 1 1-16,1 0-1 0,-2-1 0 15,1 1 0-15,-1 0 0 0,2 0 1 16,-1-1 0-16,0-1 0 0,0-2 0 16,2 0 1-16,-1 1-1 0,-2-4 1 15,2 1-1-15,0 2 1 0,0-1-1 16,-1 2-1-16,0 0 1 0,0 1 0 15,0 3-1-15,-2-2 0 0,1 0 0 16,-3 0 0-16,2 1 1 0,-2-2-1 0,0 1 0 16,2-1 0-16,-2 1 0 0,2-1 0 15,-2 0 1-15,2-3-1 0,-1 1 1 16,1-1-1-16,-2 1 1 0,2-1-1 16,0 0 1-16,-1 0-1 0,-1 2 1 15,2 0-1-15,-3 0 1 0,2 2-1 16,-2-1 1-16,-1 1-1 0,-1 1 0 15,0 2 0-15,0-2 1 0,1 0-1 0,-3-1 0 16,2-3 0-16,1 2 0 0,-2 0 1 16,2-3-1-16,0 0 0 0,0 3 1 15,1-3-1-15,0 1 0 0,0-1 1 16,1 1-1-16,-1-1 0 0,2 1 1 16,0-1-1-16,-1 2 0 0,-1-2 0 15,1 2 0-15,0-1 1 0,-4 0-1 16,2 0 0-16,0 0 0 0,1-1 1 0,0-1-1 15,2 1 0-15,-1-1 0 0,2-1 0 16,-1 0 0-16,0-2 0 0,-1 1 0 16,-1 1 0-16,0-1 0 0,-1 2 0 15,-1-1 0-15,-2 1 1 0,2 0-1 16,-3 1 0-16,1 0 0 0,-2 1 0 16,2-2 0-16,-2 1 1 0,0 0-1 15,0-1 0-15,1 0 0 0,-1 0 0 16,0-1 0-16,1 2 0 0,0-1 0 15,1 1 0-15,-2 0 0 0,1 1 0 0,-1-3 0 16,1 3 1-16,0-1-2 0,1 0 1 16,-1-1 0-16,0 2 0 0,1 2 0 15,0 0 0-15,0-1 0 0,1 1 1 16,-2-3-1-16,0 0 0 0,1-1 0 16,1 0 0-16,-1 0 0 0,1 0 0 15,0 0 0-15,0 3 0 0,1-2 0 16,-1 1 0-16,1 1 0 0,0-1 0 15,-1-1 0-15,1 2 0 0,0 1 0 16,-1-2 0-16,0 2 0 0,-2 0 0 16,0 0 0-16,-1 2 0 0,0-1 1 0,-1 1-1 15,0-1 1-15,0 1-1 0,-1-2 0 16,1 2 0-16,0-2 1 0,1-1-1 16,0 2 0-16,-1-2 0 0,2 0 0 15,-1 1 0-15,0-3 0 0,0 3 0 16,0-2 0-16,0 2 0 0,0-2 0 15,-3 2 0-15,2 0 0 0,0 0 0 16,-1 0 0-16,-2 0 1 0,0 1-1 0,0-2 1 16,1 2-1-16,-2-1 0 0,1-1 0 15,2 1 0-15,-1 0 0 0,1-1 0 16,1 1 0-16,-1-2 0 0,2 1 0 16,-1-1 0-16,0 1 0 0,0-1 0 15,1 1 0-15,-1 0 0 0,2 2 0 16,-1 0 0-16,0 1 0 0,0 0 0 15,-1 1 0-15,1 0 0 0,0-1 0 16,-2 0 0-16,2 0 1 0,0-1-1 16,2-2-1-16,-1 1 1 0,-1 0 0 0,0 1 0 15,0-3 0-15,0 2 1 0,-1 1-1 16,-1 1 0-16,2-2 0 0,0 1 0 16,0 0 1-16,0 1-1 0,-1-1 0 15,1 0 0-15,-1 0 1 0,0 0-1 16,-1 0 0-16,1-2 0 0,0 1 0 15,1 0 1-15,-1 2-1 0,0-1 0 16,1-2 0-16,-2 1 0 0,2 1 0 0,-1-2 0 16,0 2 0-16,0-3 0 0,1 2 1 15,0 0-1-15,-2 2 0 0,2-2 0 16,-1-1 0-16,1-1 0 0,-1-2 1 16,0 0-1-16,-1-2 0 0,1-3 0 15,0 3 0-15,0 0 0 0,0 0 0 16,-2 2 0-16,2 1 0 0,0 1 0 15,-1 1 0-15,1 0 1 0,0 0-1 16,0-1 0-16,0 2 0 0,-1-1 0 16,0 1 0-16,-1-2 0 0,1 0 0 0,0 1 0 15,-2-1 0-15,0-1 1 0,1 2-1 16,-1 0 0-16,0 1 0 0,1 1 1 16,-1 0-1-16,0-1 0 0,0-1 0 15,3 0 0-15,-1-1 0 0,1-1 0 16,-2 0 0-16,2 1 0 0,0 0 0 15,-1 1 0-15,1 0 0 0,0 0 0 16,-1 0 0-16,-1 1 0 0,2 0 0 0,-3-1 0 16,2 1 1-16,-1-1-1 0,1 2 0 15,1-2 0-15,-3-1 0 0,2 1 0 16,0-1 0-16,1 2 0 0,-1-3 0 16,0-1 0-16,1 1 0 0,1 2-1 15,-1-2 1-15,0-1 0 0,-2-3 0 16,1 2 1-16,-3 1-1 0,0 0 0 15,0 0 0-15,-1-1 0 0,0 1 0 16,0 3 0-16,1 0 0 0,-1-2 0 0,1 1 0 16,0 0 0-16,1 0 0 0,-1 2 0 15,2-3 0-15,-1 1 0 0,0-1 0 16,1 2 1-16,-1-2-1 0,2 0 0 16,-2-2 0-16,0 2 1 0,0 0-1 15,1 2 1-15,0-1-1 0,0 1 0 16,-1-1 1-16,0 2-1 0,2-3 1 15,-1-2 0-15,1-1-1 0,0 2 1 16,-1 0 0-16,1 0-1 0,-1 2 1 16,1-1 0-16,-1 0 0 0,2 0 1 0,-1 0-1 15,-1-3 1-15,1 1 0 0,-1-2 0 16,2 1 0-16,-3-2 1 0,2 2-1 16,-1-2 0-16,1 0 0 0,-2-1-1 15,2 2 0-15,-2 0 0 0,2 1-1 16,-1-2 1-16,1 1-1 0,1 2 1 15,-3-1-1-15,2-1 0 0,0 1 1 16,0 0-1-16,-1 0 0 0,1 1 1 16,-2-2-1-16,2 1 1 0,-1 2-1 0,0-1 0 15,0 1 1-15,0 1 0 0,1 1-1 16,0 1 0-16,-2 0 1 0,1 0-1 16,-1-2 1-16,-1 0 0 0,0 0-1 15,0 0 0-15,0 2 1 0,2-1-1 16,-2 3 1-16,2 1-1 0,0 0 0 15,1 0 0-15,0 1 0 0,-1-4 0 16,1 2 0-16,1-1 1 0,1 1-1 16,0-2 0-16,0 2 0 0,0 0 0 0,1 1 0 15,-1 0 0-15,0 0 1 0,0 0-1 16,-1 2 0-16,1-2 0 0,-1 1 0 16,-1 1 0-16,1-2 0 0,0 1 1 15,-2 0-1-15,1-1 0 0,1 0 0 16,-2-1 0-16,1 0 0 0,-2 0 0 15,2-1 0-15,-1-1 1 0,1 1-1 16,-1 1 0-16,1 0 0 0,-1 0 0 16,1 0 0-16,1-1 0 0,-2 1 0 0,2 0 0 15,-1-1 0-15,0-1 0 0,0 1 0 16,2 1 0-16,-2-1 0 0,0-1 0 16,1 1 0-16,0 0 0 0,0-1 1 15,-1 2-1-15,0-1 0 0,0 1 1 16,-1 0-1-16,2-1 1 0,-2 1-1 15,1 1 0-15,1 0 0 0,-2-1 0 16,2 0 1-16,-1-1-1 0,0-2 0 0,1-2 0 16,0 1 1-16,0-1-1 0,1 2 0 15,-2-1 1-15,2 1-1 0,0 2 0 16,0 0 1-16,2 0-1 0,-1 1 0 16,-2-1 0-16,1 1 0 0,1-2 0 15,-1 2 1-15,0 0-1 0,-1-1 0 16,1 2 0-16,0 0 0 0,1 0 0 15,-1 2 0-15,0 0 0 0,0 1 0 16,1-1 0-16,-1 2 1 0,0 0-1 0,1 1-1 16,-1-3 1-16,3 2 0 15,-2-1 0-15,0-1 0 0,0-1 0 0,1 2 0 16,-1 0 0-16,0-1 0 0,0 2 0 16,-1 0 0-16,0-1 0 0,2 0 0 15,-1 1 0-15,0 0 0 0,0-1 0 16,1 0 0-16,-1 1 0 0,0-2 0 15,0 2 0-15,0 1 0 0,-1-1 0 16,0 0 0-16,2 1 0 0,-2 0 0 0,0 0 0 16,0 0 0-16,0 0 0 15,1 0-1-15,-1 0-2 0,0 0-4 0,1 1-6 16,2-2-9-16,-1 2-4 0,0-1-109 16,-2 0-105-16,0 2-258 0</inkml:trace>
  <inkml:trace contextRef="#ctx0" brushRef="#br0" timeOffset="191821.1251">19763 4186 361 0,'-1'-3'90'0,"-1"1"2"0,0-1-41 15,0 1-28-15,0 1-1 0,0-2 0 16,1 3-3-16,-2-1-1 0,2-2-1 16,-1 2 2-16,-1 1-1 0,-1-1-2 0,2 1-1 15,-2-1-2-15,1 0-2 0,-1 1-2 16,0-2-3-16,1 0 0 0,0 1-2 15,-1-1 0-15,2 0-1 0,0-1 0 16,0 2 0-16,1 0-1 0,0-1 1 16,0 0-2-16,-1-1 1 0,2-1 0 15,-2 0 0-15,1-1 0 0,-2 1 0 16,2-3 1-16,-3 1 0 0,2 1 0 16,-2-1 0-16,2 1 1 0,-1-1-1 15,0 0 0-15,0 1-1 0,1-1-1 0,1 1 0 16,-2-2 0-16,2 1 0 0,-2 0-1 15,1-3 0-15,1 2 1 0,-2-1-1 16,1 1 1-16,-1 2 0 0,1-2 0 16,0-1 0-16,-1 2 0 0,1 1 0 15,-1 0 1-15,1-1 0 0,1 3 0 16,-2-3 0-16,1 1 1 0,0 1-1 16,0-2 0-16,-1 0 0 0,1 1 0 0,-2-3-1 15,3 2-1-15,-1 1 1 0,2 2 0 16,-3-1-1-16,2-1 1 0,0 2-1 15,0-2 1-15,-2 1 0 0,1 0 0 16,-2-1 0-16,2 2 0 0,-1-2 0 16,2 1 0-16,-2-2 0 0,1-1 0 15,-2 1-1-15,2-1 1 0,-2 1-1 16,2 0 0-16,-3-1 1 0,4 1-1 16,-2 0 1-16,-1-1-1 0,2 0 0 0,1 0 0 15,0-2 0-15,-1 2 0 0,1-2 1 16,1 2-1-16,0-2 0 0,0 3 0 15,0-1 0-15,3 3 0 0,-5-2 1 16,2 0-1-16,-1 0 0 0,1 1 0 16,0-1 0-16,-1 0 0 0,-3-2 0 15,4 3 1-15,0 0-1 0,3 2 0 16,-5-2 0-16,1 2 0 0,1 1 1 16,0 1-1-16,-1-2 0 0,0 2 0 0,-3 0 1 15,4 0-1-15,0 1 0 0,0-2 0 16,-1 2 0-16,1 0 0 0,0 0 1 15,-1-1-1-15,1 1 0 0,-2-1 0 16,1 1 0-16,0 0 0 0,0-1 0 16,-3 1 0-16,3 0 1 0,0-1-2 15,1 1 1-15,-2 0 0 0,2 0-1 16,0 0 1-16,4 0-1 0,-4 1 0 16,0-1-1-16,1 1 0 0,-1 0-1 15,-1 2-2-15,0-2-1 0,-2 3-3 0,1-2 0 16,-1 2-1-16,1-2 0 0,0 2 1 15,0-2 2-15,1 1 2 0,0-2 2 16,1 0 1-16,-1 0 1 0,1-1 1 16,0 0 0-16,-2 0 0 0,1 0 1 15,0 0 0-15,0-1 1 0,-2-1 1 16,2 2 1-16,1-2 1 0,-1 1 1 16,1 1 1-16,0-1-1 0,0 2 0 15,2 0-1-15,-2-1-1 0,2 3-1 0,-2-1-1 16,1 2-1-16,0 0 0 0,0-2-1 15,2 3 1-15,-2-1 0 0,-1-1 0 16,4 1-1-16,-2-1 1 0,0 0-1 16,-2 0 0-16,2 2 0 0,1-1 0 15,0 0 0-15,-2 1 0 0,2 1 0 16,-1 0 1-16,2 3-1 0,-2-1 0 0,2 1 0 16,-2 0 0-16,2 0 1 0,-2 1-1 15,3 0 0-15,-1 1 0 0,0-1 0 16,-1 0 0-16,2 2 1 0,-1 0-1 15,1 0 0-15,-2 1 0 0,0-1 0 16,1 1 1-16,-2 1-1 0,0 1 0 16,2-2 0-16,-1 2 0 0,-1-1-1 15,3 1 0-15,-1-1 0 0,-1-1-1 16,2-1-2-16,-1-1 0 0,1 0-1 16,-2 2 0-16,2-2-1 0,-2 0 1 0,0-2-1 15,0 2 1-15,-1-1-1 0,1 1-2 16,-1 0-2-16,1 2-5 0,-2-1-6 15,0 0-88-15,0 4-14 0,-1-3-80 16,0 1-172-16</inkml:trace>
  <inkml:trace contextRef="#ctx0" brushRef="#br0" timeOffset="193224.663">19814 4553 426 0,'-2'-1'94'0,"1"-4"3"0,-1 1-68 16,0-1-13-16,0-1-1 0,0-2 0 15,-1-1-1-15,1 2-2 0,0-2-2 16,0 1-3-16,-1-1-1 0,-1-1-2 16,2 2 0-16,-2 0 0 0,-1-2-1 15,-1 1 1-15,-1-1-1 0,0 0 1 16,-2 1 0-16,0 0-1 0,2-2 0 16,1 0 1-16,1 1-1 0,1 0 1 15,1 1-1-15,0-2 1 0,1 3 1 0,-1-3 0 16,1 4 1-16,1-3-1 0,-2-1 1 15,1 0-1-15,1 1-1 16,-1-1-1-16,0 2-1 0,-2-2 0 0,3 1 0 16,-1 1-1-16,-1-1-1 0,1 0 1 15,-1 1 0-15,-1 1 0 0,2-1-1 16,0 3 1-16,-1 0 0 0,1 1 1 16,-1 0 0-16,2-1 0 0,0 1 1 15,0 0 1-15,-1-1 0 0,1-2 0 16,1 0 0-16,-1-2-1 0,0 1 1 0,1-1-2 15,-2-1 1-15,2 2-1 0,-1 1 0 16,1-1-1-16,0 3 1 0,0-1-1 16,-1-1 1-16,0 1-1 0,0 0 0 15,-1-1 1-15,0 1-1 0,-1-3 0 16,2 4 0-16,-1-1 0 0,-1-2 0 16,2 3 0-16,1-1 0 0,-1-2 0 15,1 3 0-15,-1-1 1 0,1 0 0 16,1 4 0-16,-1-3 1 0,0 1 0 0,0 0 0 15,-1-1 0-15,1 2-1 0,-2-1 1 16,2-1-1-16,0 1-1 0,-1 0 0 16,0 2-1-16,2-2 1 0,-1 0-1 15,0 0 0-15,0 2 1 0,0 1-1 16,1-1 0-16,-1 0 0 0,2 2 1 16,-2-1-1-16,1 1 0 0,-1 0 0 15,1 0 0-15,0-2 1 0,-1 2-1 16,2 1 0-16,-1-1 0 0,-1 0 0 0,1 1 0 15,-1-2 0-15,0 1 0 0,0 1 1 16,0 0-1-16,0 0 0 0,0 1 0 16,0-1 1-16,0 0-1 0,0 0 0 15,0 0 1-15,0 0-1 0,0-1 0 16,0 2 1-16,0-2-1 0,0 1 0 16,0 1 0-16,0-1 1 0,0 0 0 15,0 0-1-15,0 0 1 0,-1 0-1 16,1-1 0-16,0 0 1 0,0 0-1 0,0 1 0 15,0 0 0-15,0 0 0 0,-1 0 0 16,1-2 0-16,0 2 0 0,0 0 0 16,0 2 0-16,-2-4 1 0,2 1-1 15,0 0 0-15,-1 0 1 0,0 0-1 16,0-1 0-16,1 1 1 0,-2 0-1 16,1 0 1-16,0 1-1 0,1 0 0 15,-1 0 0-15,-1 0 1 0,1 0-1 0,0 1 0 16,0-1-1-16,1-1 1 0,-1 1 0 15,-1 0 0-15,1-2 0 0,0 1-2 16,-2 0-3-16,2 2-3 0,0-2-10 16,-1 1-9-16,-1 1-87 0,-1 0-21 15,0 1-91-15,0-1-187 0</inkml:trace>
  <inkml:trace contextRef="#ctx0" brushRef="#br0" timeOffset="227140.6719">6176 5477 303 0,'-7'-2'76'0,"1"2"4"16,1 0-49-16,1-2-8 0,4-3-5 0,1-1-5 16,2-3-5-16,2-2-4 0,2-3-5 15,0-2 0-15,-1-3 1 0,3 0 0 16,-2-1 1-16,3-2 1 0,-1 0 2 15,2 0 0-15,1-1 2 0,3-2 0 16,1 1 0-16,2 0 0 0,2 1-2 16,0-1 0-16,1 0 0 0,0 1 0 15,0 0 1-15,0-3 1 0,-2-1 0 16,0-1 0-16,0-1 0 0,0-1-1 16,-2 1 0-16,4 1-2 0,1 2-1 0,2 1 0 15,3 2-1-15,0 1 0 0,4 1 0 16,-1 2 0-16,1 0-1 0,-2 2 0 15,2 2 1-15,-5 6-1 0,-1 0 1 16,-1 3-1-16,-2 2 1 0,-4 3-1 16,-2 1 1-16,-1 1-1 0,-2 2 1 15,-2-2-1-15,0 3 1 0,-3-1-1 16,-1 5 1-16,-1-2 1 0,-2 2-1 0,-2 3 2 16,-1 2-1-16,-2 1 2 0,0 6-1 15,-4 1 1-15,0 3-1 0,-2 4 0 16,-1 4 0-16,-1 4-1 0,-4 1 1 15,0-1-2-15,1 2 1 0,-7-1 0 16,-2-1-1-16,-2-2 1 0,-1 0-1 16,-1-2-1-16,2 3 1 0,-3 0-1 15,7 3 1-15,-2 1-1 0,5 1 0 16,1 1 0-16,3 2 0 0,0-3 0 16,2 1 0-16,-1-4 0 0,2 4 0 15,1-6 0-15,0 1 0 0,2 1 0 0,3-3 0 16,0 0 0-16,6 2 0 0,1-4 0 15,3 0 0-15,0-6 0 0,2-1-1 16,3-4-1-16,0-3-2 0,0-6 0 16,2-4-1-16,0-3 0 0,1-5 1 15,2-6 1-15,0-3 0 0,2-7 2 16,0-2 1-16,2-4 1 0,2-7 0 16,3 0-1-16,1-2 0 0,-1-3-1 0,0-3 1 15,-1-1 0-15,0-1-1 0,1-4 1 16,-2 0 1-16,-1-2-1 0,2 1 1 15,2 1-1-15,1 0 1 0,0 2 1 16,0 3 0-16,3 2 1 0,2 2 0 16,1 1 1-16,1 5 1 0,-1 2-2 15,0 3 1-15,2-1-2 0,-4 0 1 16,-5 4-2-16,-1 2 1 0,-2-2-1 16,-1 2 0-16,0 2 0 0,1 1 0 0,-1 5 0 15,3 1-1-15,-2 0 1 0,-3-1 0 16,1 7-1-16,-2-2 1 0,-3 4 0 15,-1 2-1-15,-2 4-1 0,0 1 1 16,0 7-1-16,-4 1 0 0,-1 4 0 16,-3 3 1-16,-5 1 0 0,-3 1 1 15,-3 7 0-15,-5-1 1 0,-1 4-1 16,-4 3 1-16,1 2-1 0,-1 4 0 0,-1 6 0 16,3-2 0-16,-5 5 0 0,1 2-1 15,-4 2 1-15,1 0 0 0,-4 1 0 16,2 3 0-16,0 2-1 0,4-1 1 15,2-2 0-15,2-3-1 0,3-1 1 16,4-6-1-16,1-5 1 0,0-5-1 16,1-5 1-16,2-4-1 0,3 0 0 15,0-3 0-15,3-1 0 0,1-5-1 16,0 0 0-16,3-4-2 0,1-1 0 16,2-7-1-16,2-3 0 0,4-4 0 0,3-2 1 15,3-6 0-15,5-5 2 0,1-6 1 16,4-1 0-16,3-6 0 0,4-2 0 15,3-2 0-15,-2-2 0 0,1 2 0 16,0-3-1-16,-1-1 1 0,-5 0 0 16,1 1 0-16,-2 3 1 0,1 2-1 15,-1 7 1-15,-3 7 0 0,1 8-1 16,-1 11-3-16,-2 7-3 0,-2 9-13 16,-4 9-61-16,-3 3-22 0,-2 9-72 15,2 0-153-15</inkml:trace>
  <inkml:trace contextRef="#ctx0" brushRef="#br0" timeOffset="228419.0056">17165 6506 367 0,'-5'7'93'0,"1"-1"0"16,1-2-46-16,0-2-21 0,3 2-7 15,3 0-6-15,-1-2-3 0,3 0-2 16,0-2 0-16,1 0 0 0,0-1 0 16,1-2 0-16,1-2-1 0,2-3-1 15,-1-2 0-15,1-2 0 0,1-4-2 16,3-2 0-16,0-5-1 0,2-3-1 0,1-3 0 15,3-3 0-15,2-4-1 0,4 1 0 16,2-2 0-16,3-1-1 0,2 2 1 16,0 0-1-16,1-1 1 0,-2 0-1 15,-3-1 1-15,-1 3-1 0,-2 3 1 16,-1 1-1-16,-1 7 1 0,1 2-1 16,-3 8 1-16,0 6-1 0,0 3 1 15,-1 2 0-15,-3 6 0 0,0 3 1 0,1 4 0 16,-1 4 1-16,1 5 0 0,-6 0 1 15,5 9 0-15,1 3-1 0,0 1 1 16,-1 3-1-16,-3 0-1 0,3 1 0 16,0 4 0-16,-5-6-1 0,1 4 1 15,1-1-1-15,-3-2-1 0,1 1 1 16,0-3 0-16,-1 0-1 0,-1-4 0 16,0-4 0-16,-4-6 0 0,1-3 0 15,-1-5-1-15,-3-9 0 0,2-4 0 0,-1-4 0 16,-2-6 0-16,2-5-1 15,-1-8 1-15,0-3 1 0,2 0-1 0,-3-8 1 16,2 0 0-16,-1-6 0 0,5 3 0 16,0 0 1-16,1-3-1 0,2 3 1 15,1-4-1-15,0-2 1 0,3 2-1 16,-3-4 1-16,1-2-1 0,1 3 1 16,1-5-1-16,3 6 1 0,1 2-1 0,3 0 0 15,2 2 0-15,0-1 1 0,2 0-1 16,0 3 2-16,-1 0-1 0,0 4 1 15,-3 3 0-15,0 5 1 0,-2 3 0 16,0 7 1-16,0 5 0 0,-1 6 1 16,1 5 0-16,-1 6 1 0,-2 6 1 15,1 7-1-15,-1 9-1 0,-2 6-1 16,-1 7 0-16,-4 6-1 0,-2 5-1 16,0 3 0-16,-3 2-2 0,-1 4-3 15,0 0-5-15,2 2-6 0,2-1-111 16,-1-6-102-16,1 1-265 0</inkml:trace>
  <inkml:trace contextRef="#ctx0" brushRef="#br0" timeOffset="238711.75">16124 3818 257 0,'-16'-13'67'0,"-1"-1"6"15,-2 1-37-15,-2 0-2 0,-3 4-1 16,-7-1-1-16,-3 4-2 0,-2 2-5 16,-2 2-3-16,-2 0-3 0,-2 4-5 15,1 0-3-15,2 3-2 0,-1 1-3 16,-1 4-1-16,-2 2-1 0,-2 3 0 0,-2 2 1 16,0 1 1-16,2 4 2 0,0 2 1 15,1-2 1-15,6 2 1 0,3 3 0 16,5 0-2-16,4 2-1 0,4 2-2 15,4 0-1-15,4 2-2 0,3 0-1 16,6-1-1-16,4 1 0 0,5 1-1 16,3 0 1-16,5 2-1 0,5 1 1 15,4-1-1-15,6 4 0 0,4-4 1 16,7 0-1-16,7-3 1 0,4-4-1 16,4-2 1-16,4-6 0 0,3-7-1 0,4-5 1 15,0-4-1-15,3-2 0 0,4-8 0 16,-1-3 0-16,1-4 0 0,-1-4 0 15,-4-2 1-15,-2-4-1 0,-8-6 1 16,-7-3 0-16,-5-3 0 0,-2 1 1 16,-7-4 0-16,-3-1 1 0,-5-4 1 15,-6-1 0-15,-6-2 2 0,-9-3 1 16,-9-7 1-16,-9-4 0 0,-10-5 1 16,-10 0 0-16,-6 0 0 0,-6 3 0 0,-5 3 0 15,-5 9 1-15,-7 9 1 0,-8 9-1 16,-3 10-1-16,-5 12-2 0,-3 9-1 15,-2 7-2-15,0 10-5 0,4 6-10 16,2 7-16-16,5 5-107 0,5 2-108 16,6-4-275-16</inkml:trace>
  <inkml:trace contextRef="#ctx0" brushRef="#br0" timeOffset="277108.6778">15936 6131 339 0,'-13'0'84'0,"1"-1"2"16,-1-2-46-16,5 2-16 0,2-2-7 16,-1 3-3-16,5-1-3 0,-2 0-5 15,1 1-3-15,0 0-1 0,1 0-1 16,1-1 0-16,-3 1 0 0,0 1-1 16,1 0 0-16,-2 0 0 0,0 2 1 15,1-1-1-15,-1 2 0 0,0 1 1 0,2 0 0 16,-2 1 1-16,0 1 0 0,1 1 0 15,-1-1-1-15,-2 3 1 0,-1 1-1 16,1 0 0-16,0 1 0 0,-2-2 0 16,2 2 0-16,-2 0-1 0,3 1 1 15,-1-1-1-15,-1 0 1 0,0 2-1 16,-1 0 0-16,2 0 0 0,0 2 0 16,-1-2 1-16,1 0-1 0,2-1 0 15,0 1 0-15,1-1 0 0,1 1 0 16,-1-1 0-16,-1-1 0 0,3 1 0 0,-2-1 0 15,2-1 1-15,0-1-2 0,1 1 1 16,0-1 0-16,1 2 0 0,-1-2-1 16,-1 1 1-16,0-2 0 0,1 1 0 15,-2 1-1-15,1 0 2 0,-1 0-1 16,0-1 0-16,0 2 0 0,0-1 0 16,-1-2 0-16,2 1 0 0,-2-2 0 15,1 1 0-15,1 1 0 0,-2-3 0 16,3 3 0-16,-1 0 0 0,0-1 1 0,1 1 0 15,0-1 1-15,-2-3-1 0,3-4 1 16,-1 6 1-16,0-2-1 0,1 4 0 16,-1-1-1-16,1 3 1 0,1 1-1 15,-2 3-1-15,2-4 1 0,-1 2 0 16,-1-2 0-16,1-1-1 0,0 0 1 16,0 1-1-16,0-1 0 0,0 0 0 15,1-2 0-15,1 2 0 0,0 0 0 16,0 0 0-16,1-1 0 0,0-1 0 0,0 3 1 15,-2-1-1-15,1 0 1 0,1-2-1 16,-3 2 1-16,1 0-1 0,0 2 0 16,1 0 1-16,-2 1-1 0,1 0 0 15,-1 0 1-15,0 0 0 0,0 0 0 16,0 1-1-16,1-3 1 0,1 3 0 16,0-2 0-16,-1 1 0 0,3-1-1 15,-2 0 1-15,0-3-1 0,1 1 0 16,-2-1 0-16,2-1 1 0,-1 0-1 0,0 1 0 15,1 0 0-15,-1 1 1 0,1 0 0 16,1 0 0-16,-2 1 1 0,2-1 0 16,-1 3 0-16,1-1 1 0,1 1-1 15,1 2 0-15,0 1 0 0,0 0-1 16,3-1 0-16,-2 0-1 0,2-4 1 16,-2 2-1-16,0 0 0 0,0 0 0 15,1-3 0-15,0-1 0 0,0-1 0 0,1 2 0 16,0-3 0-16,2-3 1 0,-1 1-1 15,1 0 0-15,0-1 1 0,2 1-1 16,-2 0 1-16,1 1-1 0,1 0 1 16,1 0-1-16,0 0 1 0,0 1-1 15,1-2 0-15,-1 1 0 0,1-1 0 16,0 0 0-16,-1 0 0 0,1-1 0 16,-1 0 0-16,-2 0 1 0,0 1 0 15,-1-1-1-15,-1 0 1 0,1-1 0 0,-1 1 0 16,0 0 0-16,-2-1 0 15,2 0-1-15,-1 1 1 0,-1-1 0 0,1-1 0 16,-1 1-1-16,0-1 1 0,-1 0-1 16,-1 1 0-16,0 0 0 0,2-2 0 15,-2 3 0-15,2-1 1 0,0-1-1 16,1 1 1-16,1-2 1 0,1 2-1 16,1 1 0-16,0-1 0 0,0-1 1 15,0 1-1-15,1 1 0 0,-2-1 0 0,2-1-1 16,-2 1 1-16,1 0 0 0,-2-2-1 15,2 2 0-15,0-1 0 0,1 1 1 16,0-1-2-16,3-2 1 0,0 0 0 16,1 0 0-16,0-2 0 0,2 0 0 15,-1-2 0-15,2 2 0 0,-2-1 1 16,-1-1-1-16,-1-1-1 0,0 2 1 16,0 0 0-16,-1-1 0 0,-2-1 0 0,0 3 0 15,1 0 0-15,1 0 1 0,-1 1-1 16,2 0 1-16,-1 2-1 0,1-1 1 15,1 1-1-15,1-1 0 0,-2 1 1 16,-1 0-1-16,2-1 0 0,2-1-1 16,-2 0 1-16,1-1 0 0,2 1 0 15,2-2 1-15,1 2-1 0,0 0 1 16,-1 0 0-16,2 2 0 0,-2-2-1 16,0 1 1-16,-3 1 0 0,0-1 0 15,-2 1-1-15,-1 0 1 0,-2-1 0 16,2 2-1-16,-3-2 0 0,1-1 1 0,2 1-1 15,0-1 0-15,0 2 1 0,1-1-1 16,0-1 0-16,2 1 1 0,-1 0-1 16,1 0 0-16,-1-1 1 0,0 2-1 15,2-2 1-15,-3 0-1 0,3 1 1 16,0-1-1-16,2 0 1 0,1 0-1 16,-1 0 1-16,0-1-1 0,1-1 1 15,-4-1 0-15,1 0-1 0,-3 0 0 0,0 0 1 16,-1-1-1-16,0 2 0 0,0 0 1 15,3 0-1-15,-2 1 0 0,1 1 0 16,-1-1 0-16,2 1 0 0,0 0 0 16,0 0 0-16,-2 0 0 0,2 1 1 15,2-1-1-15,1 0 0 0,3-1 0 16,-1 0 0-16,4 2 0 0,2-2 0 16,-5 1 0-16,4-3 1 0,-1 3-1 15,-4-1-1-15,1-1 1 0,-2-2 0 0,-1 1 0 16,4-1 0-16,-3 0 0 0,0 0 0 15,3-1-1-15,0 0 1 0,-2 3 0 16,2-2 0-16,0 2 0 0,1-1 0 16,1 0-1-16,1 1 1 0,1 0 0 15,0 0 0-15,-1-1 1 0,0 1-1 16,-1-1 0-16,-1 0-1 0,-1 0 0 16,-1-1 0-16,1 0 0 0,0 0-1 15,0 0 1-15,-1-1-1 0,0 0 1 0,1 2-1 16,-2-2 2-16,2 1-1 0,2-1 1 15,1 0 0-15,3 2-1 0,0-1 1 16,1-1-1-16,-1 1 0 0,-3 1 1 16,1-2-1-16,-2 0 0 0,-4-1 0 15,2 1 0-15,0-1 1 0,0 2 0 16,1 0 0-16,0 2 0 0,-2 0 0 16,3-1 0-16,1 2 0 0,0 1 0 15,3-1 0-15,-2-1 0 0,4 2 1 0,-1-1-1 16,-2 0 0-16,0-2 0 0,0 0 0 15,-4-1 0-15,1-1-1 0,-1-1 1 16,0 0-1-16,1 0 0 0,-1 0 1 16,0 1-1-16,2-3 1 0,-1 1 0 15,2 0-1-15,3-2 2 0,0-1-1 16,0 1-1-16,1-4 2 0,-1 1-1 16,0-1 0-16,-2-1 1 0,-3-1-1 15,0 0 1-15,-1 0-1 0,0 0 1 0,3 0 0 16,-2 2 0-16,0 0 0 0,0-1-1 15,0 3 1-15,2 0-1 0,0-2 0 16,0 0 0-16,-1 1 0 0,1 0 0 16,-2 1 0-16,-1-2 0 0,-4 1 0 15,0-1 0-15,-2 1 1 0,0-3-1 16,-3 0-1-16,2-2 1 0,-1-1 0 16,0-1-1-16,-1 2 1 0,-1 0-2 15,1-1 1-15,-3-2-1 0,0 2 0 16,-1-2 1-16,-2-1 0 0,-2-2 0 0,-1-2 1 15,-1 0 1-15,-1 1 0 0,-2 0 0 16,0 1 0-16,-1-1 0 0,-2 1 0 16,1 2 0-16,-2 0 0 0,-1-2-1 15,0 0 0-15,-3-2 0 0,2 1 0 16,0 1 0-16,0-3-1 0,-1 1 0 16,1 0 1-16,-1-1-1 0,1-1 1 15,-2-1-1-15,1 0 1 0,-3-1 0 0,0 0 0 16,-1 3 1-16,0 2-1 0,-3-2 1 15,0 4-1-15,1 0 1 0,-2 1-1 16,0 0 0-16,0-1 0 0,-1 0 0 16,0 3-1-16,0-1-1 0,0 2-1 15,-1-2 0-15,1 2-1 0,-1-1 1 16,0-1-1-16,-2 0 1 0,1 0 1 16,-2 0 0-16,-1 0-1 0,-1 0 0 15,0 3-2-15,-5 0 0 0,-2 1 0 0,-3-1 0 16,-1 1 1-16,-1 1 1 0,-2-1 1 15,1 0 1-15,0 3 0 0,3-2 0 16,0 2 0-16,0-3 0 0,2 1-1 16,0 2 1-16,1-1 0 0,-1 2 0 15,1-1 1-15,0-1 0 0,2 2 1 16,-1-2-2-16,-3 0-6 0,-2-1-11 16,-2-1-12-16,-2 3-13 0,-3-2-8 15,2 3-2-15,0-2 2 0,0 2 5 16,4-5 12-16,2 0 11 0,0-3 12 0,0 0 9 15,-1 0 1-15,1-1-1 0,0 1 2 16,1 3 3-16,-2 0 1 0,0 3 1 16,-2 1 2-16,-3-1 4 0,-2 2 0 15,-2-1 0-15,-1-1-2 0,-1 0-2 16,1-1-1-16,0 1-2 0,1 1-3 16,0-1 0-16,2 6-2 0,-1-1-2 15,-2 1-2-15,-3 2-2 0,-1-2 1 16,-2 1-1-16,1 1 0 0,-2-2 2 15,-2 0 3-15,1 2 3 0,2 0 5 0,1 3 7 16,-4 1 6-16,1-2 5 0,-5 2 5 16,-2-1 2-16,2 2 3 0,-3 0-3 15,1-2-4-15,2 2-6 0,-1 0-5 16,5 2-4-16,1 0-3 0,0-1-4 16,-2-1-1-16,1 1-1 0,-1-1-2 15,0-2 1-15,-1 0-2 0,4-1-1 16,-5 0-1-16,3 2-3 0,1-1-1 0,-1 0-3 15,-7-1 0-15,-2-1 0 0,-2 3 0 16,1-2 2-16,-3 2 3 0,-2 2 5 16,4 1 4-16,2 2 3 0,0-1 2 15,1 1 1-15,-3 0 1 0,3 0-1 16,0 2-3-16,-4-1-2 0,1 1-2 16,4 5-2-16,0 0 0 0,-1 1-2 15,-4 0-3-15,-2 1-3 0,2 3-7 16,-1 4-5-16,1 2-3 0,-1 1-1 15,5 4 1-15,6 10 2 0,1 5 6 0,-3 5 9 16,-2 5 11-16,-1 9 6 0,0 8 4 16,1 8 1-16,0 9 1 0,-3 4-4 15,7 7-19-15,4 5-76 0,1 3-76 16,-3 6-190-16</inkml:trace>
  <inkml:trace contextRef="#ctx0" brushRef="#br0" timeOffset="303378.0251">19874 4477 113 0,'0'-5'23'0,"0"0"1"16,0-1-20-16,0 1-1 0,2 0 4 16,-2 2 5-16,-2-2 4 0,2 1 3 0,-1-1 0 15,1 4 0-15,-1 0-1 0,2 1-9 16,-2 0-32-16,0 0-17 0,-2 0-34 16,-2 0-74-16</inkml:trace>
  <inkml:trace contextRef="#ctx0" brushRef="#br0" timeOffset="314940.7612">18477 4811 500 0,'-1'2'116'0,"-2"-2"4"15,2 0-74-15,0 0-17 0,-1-2-1 16,1 1-2-16,0 1-3 0,1-1-3 0,-1 1-2 16,-2-2-4-16,3 2-3 0,1-2-3 15,-3 1 0-15,3 0 1 0,3-2 0 16,-2 0 2-16,5-1-1 0,-3 0-1 16,4 0 0-16,2-1-1 0,-2-1-3 15,1 2-2-15,1-5-2 0,-1 3-3 16,2 0-4-16,0 0-8 0,0-4-9 15,0 2-12-15,0-3-114 0,0 2-116 16,-1-5-281-16</inkml:trace>
  <inkml:trace contextRef="#ctx0" brushRef="#br0" timeOffset="315153.8066">18691 4606 608 0,'-1'-2'134'16,"1"1"1"-16,-1-1-101 0,2-1-18 16,0-2-7-16,2 1-5 0,0-4-2 15,3 0-2-15,2-3-2 0,0 1-4 16,1-1-4-16,1-1-6 0,1 1-9 16,-3-1-65-16,1 1-44 0,-3 2-93 15,-1-2-204-15</inkml:trace>
  <inkml:trace contextRef="#ctx0" brushRef="#br0" timeOffset="315324.4946">18816 4469 591 0,'0'-5'128'15,"-1"-3"1"-15,1 2-103 0,1-1-13 16,1-2-6-16,2-1-4 0,0-1-4 15,2 2-4-15,-1-2-4 0,0-2-7 0,0 0-24 16,-2 1-88-16,1 1-100 0,-2 1-241 16</inkml:trace>
  <inkml:trace contextRef="#ctx0" brushRef="#br0" timeOffset="315488.4946">18880 4259 442 0,'1'-1'114'15,"-1"0"2"-15,1-2-23 0,0-1-71 16,3 1-10-16,0-1-5 0,2-1-4 0,0-2-6 16,3-3-16-16,2-1-79 0,-2-1-18 15,0 0-82-15,1-3-176 0</inkml:trace>
  <inkml:trace contextRef="#ctx0" brushRef="#br0" timeOffset="315620.9074">19082 4062 514 0,'2'1'129'0,"-3"-1"1"0,1-1-37 0,1 1-72 16,1-1-9-16,-1-2-7 0,0-1-6 15,-1 0-8-15,4-1-10 0,-1 0-70 16,0-1-41-16,-1-3-94 0,2 1-207 16</inkml:trace>
  <inkml:trace contextRef="#ctx0" brushRef="#br0" timeOffset="315939.4883">19172 3876 367 0,'5'-4'89'0,"-1"-1"1"0,2 0-30 15,-1 0-67-15,1 2-51 0,0 0-30 16,-2-1-65-16,1 3-146 0</inkml:trace>
  <inkml:trace contextRef="#ctx0" brushRef="#br0" timeOffset="317051.4816">19337 3872 518 0,'0'0'117'0,"-2"0"0"16,2-1-84-16,2 1-16 0,-1 0-4 16,1 0-4-16,2-1-2 0,1 1 0 15,1-2 0-15,1 1 1 0,1 0 0 16,0-2 0-16,3 2-1 0,0-1-1 15,0 1-1-15,2 1-2 0,0 0 0 16,1 0-1-16,0 1-1 0,1 0 0 16,-2 3 0-16,2-2-1 0,0 2 1 15,0-1-1-15,-2 1 1 0,2 0-1 0,-3 1 0 16,0-3 1-16,-1 2-1 16,0-1 0-16,-1 1 0 0,0-1 1 0,-3-1-1 15,2 1 0-15,-1 0 0 0,0 1 0 16,-2-2 0-16,0 1 1 0,0 0-1 15,0 1 1-15,-1 0 0 0,0-1 0 16,1 1 0-16,0-1 0 0,2 1-1 16,0 1 1-16,1 0-1 0,-1 0 0 15,2-1 0-15,-3 2 1 0,2 0-1 0,-3 0 0 16,-1 0 1-16,0 0-1 0,0 4 1 16,1 1-1-16,-1-1 1 0,0 1-1 15,0-1 1-15,0 0-1 0,-2 1 0 16,1-3 1-16,0 1-1 0,-1-1 0 15,1 2 0-15,2 1 1 0,-1-1-1 16,-1 1 0-16,1-2 0 0,-1 0 0 16,0 3 0-16,0 0-1 0,-3-1 0 15,1 1 0-15,1 0-2 0,-2 2-1 0,2 0-1 16,-2 2 0-16,0-1 0 0,0 1 1 16,2-1-1-16,-1 2 1 0,2-1-2 15,-2-2-2-15,2 1-4 0,1-1-5 16,-1-2-14-16,-1-2-63 0,0-1-30 15,-1-1-81-15,1 0-175 0</inkml:trace>
  <inkml:trace contextRef="#ctx0" brushRef="#br0" timeOffset="317869.5657">19582 3923 311 0,'2'2'95'15,"1"-1"7"-15,0 1-19 0,1 1-37 16,1 0-3-16,1 4-1 0,1-4-7 16,1 3-10-16,0 1-6 0,2 0-3 0,-1 0-3 15,0 2-3-15,1-2-2 0,0 3-1 16,-1 0-2-16,-1 1-1 0,2-1-1 16,-2-1 1-16,2 2-1 0,0 2 0 15,0-2 0-15,0 0 0 0,-2 1-1 16,1 0 0-16,-2-1 0 0,-1 0-1 15,2 0 1-15,-2 0-1 0,1-1 0 16,-1 1 0-16,0-1 1 0,2 0-1 16,-1 1 0-16,0-1 1 0,-2 1-1 15,1 1 1-15,-2 0 0 0,1 0-1 0,-3 2 1 16,1-1 0-16,-2 2-1 0,0-2 1 16,-1 2-1-16,0-1 1 0,0-3-1 15,0 0 1-15,0 0 0 0,0-2 0 16,0 1-1-16,2-1 1 0,-2 1-1 15,1-1 0-15,-1 0 0 0,1 0-1 16,0-1 0-16,-1-1 0 0,1 1-2 16,1-1-1-16,-2-1-4 0,0-1-3 15,0 1-9-15,-2-2-14 0,1 1-100 0,-1-3-102 16,-3 1-252-16</inkml:trace>
  <inkml:trace contextRef="#ctx0" brushRef="#br0" timeOffset="318270.647">19720 4063 370 0,'1'6'100'0,"0"0"4"15,1 3-41-15,-1 1-18 0,1 1-10 16,1 1-7-16,1 0-7 0,0 3-2 15,4 2-3-15,2 1-2 0,-2 3-2 16,2 4-2-16,0 3-2 0,2 3-1 16,0 2-1-16,2 2-2 0,-2 2 0 15,1 1-3-15,0 0 0 0,-1 0-1 0,-4 0-2 16,1-1-2-16,-3 1-2 0,-2-2-6 16,0 2-6-16,-2 1-40 0,0-1-66 15,0 0-90-15,-2 2-215 0</inkml:trace>
  <inkml:trace contextRef="#ctx0" brushRef="#br0" timeOffset="318668.4249">19813 4301 473 0,'0'-8'98'16,"0"2"-1"-16,0 1-81 0,1 4-5 16,1 4 3-16,-1 4 4 0,1 3 2 15,1 4 4-15,0 7 1 0,2 3-2 16,1 2-6-16,2 6-2 0,-1 3-4 15,0 3-2-15,0 2-3 0,-1 2-2 16,-1 1-2-16,-1 4 0 0,1 0 0 16,-2 3-1-16,2 0 0 0,1 0 0 15,-1 1 0-15,1-1 0 0,0-1-1 0,0-1 1 16,-2 3 0-16,-2 3 0 0,-1 2-1 16,1 6 0-16,-1 1-1 0,-2 5-4 15,-1 3-5-15,0 2-7 0,-3 2-111 16,0 1-105-16,-1 1-267 0</inkml:trace>
  <inkml:trace contextRef="#ctx0" brushRef="#br0" timeOffset="320515.4395">18288 4898 218 0,'0'-1'61'0,"-1"0"2"16,1 1-16-16,-1 1-17 0,2-1 1 15,-2 1 1-15,1-1 1 0,1 3 2 0,-1-3 3 16,1 1 1-16,-1-1-1 16,0 1-3-16,0-1-2 0,1 3-6 0,-1-3-5 15,0 0-4-15,2 0-5 0,-2 0-3 16,0 0-4-16,1 0-2 0,-1 0-2 15,0 0 1-15,1 1-2 0,0 0 1 16,0-1-1-16,-1 1 0 0,2-1-1 16,-1 2 1-16,0-2-1 0,-1 0 1 15,0 1 0-15,0 0 0 0,1-1 1 16,-1 1 1-16,2-1 0 0,-2 0 1 16,0 0 1-16,0 0 1 0,-2 0-1 0,2 0 1 15,-1 0-1-15,0 2 1 0,0-1 0 16,-2-4 0-16,2 5-1 0,-1-1 2 15,0 0 0-15,0-1 3 0,-1 0 0 16,1 0 1-16,1 3 0 0,-3-2 0 16,0-1-1-16,2 5-1 0,-2-3-1 15,1 1-2-15,-1-1-1 0,0 2-1 16,-1-2 0-16,0 1-1 0,-1-3 1 16,1 1-1-16,1 1 0 0,-4-4 1 0,5 3-1 15,0-1 1-15,-1 0-1 0,2 0 0 16,-1-1-1-16,0 1 1 0,3 1 0 15,-3-2 0-15,1 1 0 0,-3-4 0 16,3 3 0-16,-1 1 1 0,1-3-1 16,-2 5 0-16,3-4 0 0,-2 2 0 15,3 3-1-15,-2-3 0 0,-1 0 0 0,2 0 0 16,-1-1 0-16,1 1 1 0,-1 0-1 16,1-2 0-16,-1 2 0 0,0-1 0 15,0 1 0-15,-1 0 1 0,1 0-1 16,0 0 0-16,-2 1-1 0,1 1 1 15,1-2-1-15,-2 1 0 0,2 0-1 16,-2 2 1-16,2-2-1 0,-2 0 0 16,0 0 0-16,2-1 1 0,-3 1-1 15,1-1 1-15,1 0-1 0,-2 0 1 16,0 0 0-16,0 0 0 0,1 3 0 0,-2-2-1 16,0 2 1-16,-1-1-1 0,-1 2 0 15,1-1-1-15,-3 2 1 0,0-1 0 16,-1 0-1-16,0 1 1 0,2-2 0 15,-2 1 1-15,1 0-1 0,0-2 0 16,1 0 0-16,2 1 0 0,-2-1 0 16,2 0 0-16,0 0 0 0,-1 0 0 15,1 0 0-15,0-1 0 0,-1 3 0 16,0-2 1-16,-1 1-1 0,1-1 0 16,-1 0-1-16,2 1 1 0,-1 1 0 0,1-2-1 15,1 0 1-15,-1 1 0 0,0-1-1 16,1 2 1-16,-1 0 0 0,1-1 0 15,-2 1 0-15,1-2-1 0,1 1 1 16,-3-1 0-16,3 1 0 0,-1-1-1 16,0 0 1-16,-1 0 0 0,0 0 0 15,0 2 1-15,1 0-1 0,-2-1 0 16,1 1 0-16,0 0 1 0,2-1-1 16,1 1 0-16,-1 0 0 0,1-1 0 0,1 0 0 15,-1 1 0-15,0-1 0 0,0 2-1 16,-1-1 1-16,0 1 0 0,-1-2-1 15,1 2 1-15,0 1 0 0,-1-2 0 16,0 0 1-16,0 1-1 0,0-2 0 16,1 2 0-16,0 0-1 0,-2 0 1 15,2 1 0-15,-1 3 0 0,1-2-1 16,0 0 1-16,-2 0 1 0,1 1-1 0,1 0 0 16,-1-2 0-16,0-1 1 0,0-1-1 15,0 0 0-15,-1 1 0 0,1 0 1 16,-2-1-1-16,1-1 0 0,1 2 0 15,-1 1 0-15,1 0 0 0,1-1 1 16,0 0-1-16,1 0 0 0,1 0 1 16,-1 0-1-16,3-3 0 0,-1 0 1 15,1 0-1-15,2-2-4 0,-1 0-7 16,-1-4-12-16,4-1-12 0,0-2-11 0,3-1-116 16,-1-6-120-16,3-2-285 0</inkml:trace>
  <inkml:trace contextRef="#ctx0" brushRef="#br0" timeOffset="323180.3345">18370 4891 427 0,'0'1'115'16,"-1"-2"3"-16,1 1-25 0,0-2-59 16,0 3-11-16,-1-1-4 0,1 0-6 15,-2 1-4-15,2 0-4 0,-2 2-1 16,-2 2-1-16,1 0-1 0,-1-1 0 0,-3 1 0 16,1 2 1-16,-2-1 1 0,1-1 2 15,-1 2-1-15,1-2 2 0,-1 1 0 16,1-1-1-16,0-2 1 0,-1 2-2 15,-2 0 0-15,0-1-2 0,-1 1 0 16,0 0-1-16,0 1-1 0,-1 1 0 16,1-1 0-16,0-1-1 0,1 1 0 15,1-1 1-15,1 1 0 0,-1-1 1 16,2 0 2-16,1-1 0 0,-1 0 2 16,1-2 0-16,3 2 2 0,-2-2-1 0,0 1 2 15,0-2-1-15,0 0 0 0,1 0 1 16,1 0-1-16,-2-1-1 0,1 0 0 15,2 2 0-15,-1-1-1 0,1 0 0 16,-1-1-1-16,1 1 1 0,1 1-1 16,-1-1 1-16,1-1-1 0,0 0 1 15,1 1-1-15,-1 0-1 0,-2-1 1 16,1 3-1-16,-2-2-1 0,0 1 0 0,-2 1 0 16,0-1 0-16,-1 2 1 15,0 0-1-15,-2 1 1 0,-1-1-1 0,0 1 2 16,1 1-1-16,-2-1 1 0,1 2-1 15,0-4 0-15,0 2-1 0,0-1 0 16,1 1-1-16,0-2 0 0,-1 1-1 16,-1 0 0-16,0-1 0 0,3 1-1 15,-3 0 1-15,1-1-1 0,0 1 1 16,-1 0-1-16,0 1 1 0,1 0-1 16,-2-1 0-16,0 1 0 0,1 0 0 15,0 1 1-15,0 2-1 0,-1-2 1 16,1-1 0-16,0 1-1 0,2 1 1 0,0-2 0 15,-1-1 0-15,3-1-1 0,1 1 1 16,0 0 0-16,0-1-1 0,-1 0 1 16,1 2 0-16,0 0 0 0,-1 1-1 15,-2 0 1-15,2 1 0 0,0 1 0 16,-2-1 1-16,0 0 0 0,1 1 0 16,0-2 0-16,1 1 0 0,-1-1 1 15,-1-1-1-15,0 1 0 0,1-1 0 0,-1 0 0 16,-1 0 0-16,1 0 0 0,-1 0 0 15,-1 0 0-15,0-2 0 0,-1 2 0 16,1-1 0-16,-1 0 1 0,0-1 0 16,0 0 0-16,1 0 0 0,-1 1 0 15,-1 0-1-15,2-2 0 0,0 2 0 16,2 1 0-16,-2-1-1 0,1-1 0 16,-2 1 0-16,1 0 0 0,-2-1-1 15,1 2 1-15,0-4-1 0,0 3 0 0,1 0 0 16,1-1 0-16,-1 5 0 0,-2-5 0 15,2 2 0-15,0 1 0 0,-1 1 0 16,0 0 0-16,1-2 0 0,0 0 0 16,0 1 0-16,0 1 0 0,0 2 0 15,-1-2 0-15,-1 2 0 0,0-1 0 16,-1 1 0-16,0-1 0 0,-2 1 0 16,-1-2 1-16,-2 1-2 0,1-1 1 15,1 0 0-15,-2 1 0 0,1-2 0 0,0 0 0 16,0 1 0-16,2 1 1 0,2-1-1 15,-1-1 0-15,2 3 0 0,-1-2 0 16,-1 2 0-16,2-1 0 0,-1 2 0 16,1-1 0-16,-2-1 0 0,-2 1 0 15,1 1 0-15,2-2 0 0,0-1 0 16,-1 2 0-16,2 0 0 0,1 0 0 16,-1 1 0-16,4-1 0 0,-2 1 0 15,0-2 1-15,0 2-1 0,-1 0 0 16,1-3 0-16,0 2 0 0,-2-1 0 0,1 1-1 15,-2-1 1-15,2 2 0 0,-3 0 0 16,2 1 0-16,-2 0 0 0,3 0 0 16,-2-1 0-16,0 1 0 0,-2-5 0 15,2 4 0-15,1-2 0 0,1 2 0 16,-1-1 0-16,1 1 0 0,0-2 0 16,2 7 0-16,-1-7 0 0,0 3-1 0,-3-3 1 15,3 3 0-15,-1-4 0 0,1 2 0 16,0-1 0-16,0 1 0 0,0-1-1 15,1 3 1-15,-2-1 0 0,2 1-1 16,0 2 1-16,2-2 0 0,-1-2 0 16,1 2-1-16,0 0 1 0,1 2 0 15,0-1 0-15,-2 0 0 0,1 2 0 16,-1 0 0-16,-2 1 0 0,2 0 0 16,2 1 0-16,0 0 0 0,-1 0 0 15,1 1 0-15,-2-1 0 0,5-1 0 0,-5 3 0 16,0-2 0-16,-3-3 0 0,4 4 0 15,-1 0 0-15,0-1-1 0,2 1 1 16,0-2 0-16,1 1 0 0,3 1 0 16,-3-3-1-16,1-1 1 0,0 1 0 15,0 0 0-15,2 2-1 0,0-1 1 16,1 0 0-16,-1 1 0 0,2 2 0 16,0 0-1-16,1-1 1 0,0-1 0 0,1 0 0 15,1 3 0-15,2-2 0 0,2-2-1 16,-1 0 1-16,1 1 0 0,2-1 0 15,-1 0 0-15,2-2 0 0,-2 1 0 16,0 0 0-16,3 0 0 0,-3 2 0 16,3 1 0-16,-2-1 0 0,0 1 0 15,0 0 1-15,0 0-1 0,-1 0 0 16,1-1 0-16,-1-1 0 0,0 1 0 16,0-1 0-16,1 1 0 0,-2-2 0 15,2 0 1-15,-1 1-1 0,0-4 1 0,2 1-1 16,-2 0 0-16,1 0 1 0,0 1-1 15,0-1 1-15,1-1-1 0,0 4 1 16,2-2 0-16,-1 2 0 0,1-1-1 16,1 1 1-16,-1-1 0 0,1 0-1 15,2-1 1-15,-1 0-1 0,1 0 1 16,-1-3-1-16,2 0 0 0,2 1 0 16,0-1 1-16,3 1-1 0,-1-1 1 0,5-4 0 15,-1 2 0-15,1 0-1 16,0-3 1-16,-1 1 0 0,-2-1-1 0,-2 0 1 15,1 1-1-15,-2 0 1 0,2 0-1 16,-2 0 0-16,1 1 1 0,2 1-1 16,-2-2 0-16,0 2 0 0,-1 1 0 15,1 0 0-15,1 0 1 0,-3-1-2 16,0-1 1-16,2-1 0 0,0-2 0 16,2 0 0-16,0-2 0 0,2-1 1 15,4 0 0-15,-1 1 0 0,0-1 0 0,-1 0-1 16,-1 2 1-16,-1-1-1 0,-3 2 1 15,-2-2-1-15,0 1 0 0,-2-1 1 16,0 1-1-16,1-1 0 0,0-1 0 16,-1-1 0-16,0 0-1 0,0 1 1 15,0-1 0-15,0 0-1 0,1-2 1 16,0 0 0-16,-1-1 0 0,1-1-1 16,1 0 1-16,0-3 0 0,2 2 0 15,-1-1 0-15,3 0 0 0,1-1 0 0,3 0 0 16,-1-1 0-16,-1 0 0 0,-1-1 0 15,-2-1 0-15,0 0 0 0,-1 2 0 16,-2-3 0-16,-2 1 0 0,2 0 0 16,2-1-1-16,-2 0 1 0,1 0 0 15,-1 0 0-15,0 1-1 0,2 1 1 16,0-1 0-16,-3 1-1 0,1 1 1 16,3 1 0-16,1 3-1 0,0-3 1 15,1 3 0-15,2-1-1 0,1 0 1 16,-1 1 0-16,1-2 0 0,-3-5-1 0,3 2 1 15,-1 0 0-15,-1-1-1 0,2-2 1 16,1-1 0-16,1 2-1 0,0 1 1 16,3 1-1-16,-2-1 1 0,3 1 0 15,1-1 0-15,0 4-1 0,3-1 1 16,0 0-1-16,2 1 1 0,0-1 0 16,0 0-1-16,0 0 1 0,1-2 0 15,-2 2-4-15,1-3-8 0,0 1-7 16,1 1-10-16,1-2-14 0,1 1-12 0,0 2-123 15,-2-1-126-15,1-5-297 0</inkml:trace>
  <inkml:trace contextRef="#ctx0" brushRef="#br0" timeOffset="324498.5709">18294 7376 426 0,'-8'7'108'0,"0"-4"5"16,1 0-50-16,2-3-24 0,1 1-2 16,2 0-2-16,-1 0-6 0,2-2-6 15,1 0-4-15,1-1-3 0,1-3-3 16,1 0-2-16,3-1-1 0,3-2 0 16,3 1 0-16,3-5 0 0,1-2-1 15,4 2-1-15,0 1-3 0,4-3 0 16,0 2-2-16,2 0-1 0,2 3-1 0,1 2 0 15,1-2-1-15,-2-2 1 0,0 0-1 16,-1 0 1-16,-1-1-1 0,0-1 0 16,-2-1 1-16,2 1-1 0,0 2 0 15,3 1 0-15,-3 0 0 0,-1 0 0 16,1 0 0-16,-1 2 0 0,-1-1 1 16,2-2-1-16,-4 0 0 0,2 0 0 15,3 1 0-15,-1 2 0 0,-3-6 1 16,1 0-1-16,-5-2 0 0,1-3 0 0,-2 1 0 15,1-5 0-15,-2-2 0 0,1 4 0 16,0 1 1-16,2-2-1 0,1 2 0 16,0 0 0-16,-2 2 0 0,0 1 1 15,0-3-1-15,0 3 0 0,-2 1 0 16,0 1 0-16,-1 2 0 0,0 1 0 16,-2 1 0-16,2 2 0 0,0-1 0 15,0 3 0-15,0-2 0 0,0 1 0 16,0-1 0-16,-1 1 0 0,-1-2 0 15,2 3 0-15,-1-4 0 0,-2-2 0 0,0 0 0 16,0-2 1-16,1-1-1 0,-2-3 0 16,-1-2 0-16,2 0-1 0,1 0-2 15,1 3-5-15,-2-3-7 0,2 4-6 16,1 2-3-16,-2 3-121 0,-1 0-113 16,-2-1-280-16</inkml:trace>
  <inkml:trace contextRef="#ctx0" brushRef="#br0" timeOffset="410948.7797">13169 4465 473 0,'-29'-10'112'0,"-3"5"0"0,1 6-42 0,1 4-58 16,-1 5-8-16,-2 5-3 0,-4 2 1 15,0 5 2-15,1 5 1 0,3 4 4 16,1 5 1-16,5 10 2 0,5 9 1 16,6 10-2-16,2 7-1 0,3 8-2 15,4 8-3-15,6 6-2 0,7 0-1 16,2 1 0-16,6-5 0 0,7-4-1 15,11-5-1-15,4-10 1 0,5-11-2 16,0-12 0-16,5-14 0 0,3-13-1 0,0-16 0 16,0-15 0-16,-3-13 1 0,0-18 1 15,1-15 0-15,1-16 2 0,-2-14 1 16,-2-12 3-16,-5-16 1 0,-7-11 3 16,-2-6 2-16,-8-6 0 0,-9-5 0 15,-9 1 0-15,-6 2-3 0,-7 11-1 16,-4 10-3-16,-9 15-2 0,-9 21-3 15,-2 26-12-15,-6 28-52 0,-11 28-75 16,-3 30-110-16,-4 28-261 0</inkml:trace>
  <inkml:trace contextRef="#ctx0" brushRef="#br0" timeOffset="493187.1874">11474 15570 501 0,'2'-1'120'0,"0"-8"4"0,0-4-71 15,-1-9-19-15,2-3-9 0,0-2-4 16,2-2-2-16,1-3-3 0,0 0-2 0,1-1 0 16,-1 1 3-16,-1 2 5 0,-3 1 3 15,1 7 1-15,-2 6-1 0,-2 4-3 16,-6 10-1-16,1 7-5 0,-4 9-7 16,-1 5-4-16,-3 6-4 0,-2 7-4 15,-4 7-5-15,4 6-9 0,0 1-7 16,2 1-9-16,0-2-17 0,8 0-5 15,0-3-104-15,4-7-106 0,3 0-250 0</inkml:trace>
  <inkml:trace contextRef="#ctx0" brushRef="#br0" timeOffset="493585.2179">10716 15853 586 0,'-21'-4'131'0,"1"1"2"0,2 0-98 15,3 3-12-15,4-1-10 0,1 3-4 16,4 2-3-16,3 0-1 0,4 1 0 15,4 0 4-15,2-1 5 0,6 3 3 16,7-3 4-16,7 1 4 0,7 0 3 0,9-1 0 16,9 0-2-16,8-3-4 0,8-1-3 15,6-1-5-15,11 1-3 0,6 0-4 16,5-3-3-16,3 1-1 0,1 2-2 16,7 0 0-16,-1 2-1 0,-4-3 0 15,0-2 1-15,-2 3-1 0,3 2 0 16,-5-4 0-16,-5 0-2 0,-6-2-5 15,-5 2-7-15,-5 3-9 0,-13-2-10 0,-11 2-19 16,-8 2-119-16,-12 0-125 0,-13 2-302 16</inkml:trace>
  <inkml:trace contextRef="#ctx0" brushRef="#br0" timeOffset="494014.176">10941 16345 591 0,'-6'-9'132'0,"-3"0"2"0,1 5-99 16,-1 3-10-16,-1 4-6 0,2 1 0 15,-2 9-1-15,0-1 2 0,-1 5 0 16,1 5 2-16,1 8-1 0,-1 4-2 16,2 1-3-16,1 1-4 0,1 3-2 15,2-1-4-15,1-2-4 0,3-1-6 0,2-3-10 16,4-1-9-16,3-7-14 0,4-1-17 16,3-4-107-16,1-6-117 0,3-5-271 15</inkml:trace>
  <inkml:trace contextRef="#ctx0" brushRef="#br0" timeOffset="494277.1672">11142 16712 666 0,'-5'-4'149'16,"3"0"2"-16,2 2-108 0,2 1-16 0,4-2-6 15,4 1-4-15,2 0-3 0,5 1-2 16,3-1-3-16,1-2-4 0,2 2-7 16,5-2-16-16,4 0-13 0,0-2-115 15,0 1-14-15,4 2-109 0,2 0-218 16</inkml:trace>
  <inkml:trace contextRef="#ctx0" brushRef="#br0" timeOffset="494630.9467">12001 16176 681 0,'2'-14'150'15,"2"3"0"-15,-3 3-112 0,0 8-19 16,6 8-7-16,-5 1-7 0,-1 4-1 16,-1 5-2-16,1 4 1 0,-1 3 0 0,0 0-1 15,0 5-2-15,1-2-3 0,1 1-9 16,1 4-10-16,1-2-21 0,-2 4-110 16,2-1-120-16,0-4-289 0</inkml:trace>
  <inkml:trace contextRef="#ctx0" brushRef="#br0" timeOffset="494871.1313">11836 16766 671 0,'-6'-3'144'16,"4"-3"1"-16,3 3-117 0,4 2-12 15,7-1-5-15,5 1-3 0,5-4 0 16,8-1-1-16,4-4 0 0,4-2-2 16,1-2-1-16,2-2-3 0,-2 3-10 15,-1 0-8-15,0 4-15 0,-5 4-42 0,-2 2-77 16,-3 6-111-16,-11 6-247 0</inkml:trace>
  <inkml:trace contextRef="#ctx0" brushRef="#br0" timeOffset="495351.2009">11926 17111 554 0,'-17'-6'129'0,"4"0"1"15,1-2-65-15,5-1-44 0,3-1-7 16,5-4-1-16,6 1 0 0,1-2 2 16,6-1 2-16,1-2 2 0,5 2 2 0,1 1 2 15,1 0 1-15,2 6-1 0,0 0-3 16,-1 7-2-16,-2 2-3 0,-4 6-4 16,-2 4-4-16,-3 7-2 0,-3 2-2 15,-5 6 1-15,-2 3-1 0,-4 3-1 16,0 0 0-16,-5 4-1 0,-6-2 1 15,-1 2-1-15,-3 0 0 0,-4-1-1 16,-3-2 1-16,0-3 0 0,-2-3 0 16,0-3-1-16,1-6 1 0,1-3 1 0,5-4 0 15,1-3 1-15,4-3 0 0,5-2 2 16,5-3 0-16,5-2 0 0,2 0 1 16,7-2 1-16,5-1 0 0,5 1 0 15,2 0 0-15,2 1-1 0,1 2 0 16,0-1-2-16,1 2-1 0,-1 0-1 15,-2 0-2-15,-4 1 0 0,0 1-3 16,3 1-6-16,-4 2-13 0,-1 2-17 0,-2 4-25 16,0-3-116-16,-1-1-134 15,1-6-314-15</inkml:trace>
  <inkml:trace contextRef="#ctx0" brushRef="#br0" timeOffset="496366.8923">12526 16681 573 0,'-2'6'128'0,"0"-1"3"0,1 1-92 16,2 0-15-16,1 0-5 0,1 1-1 15,3-4 0-15,2-2-2 0,2-2 0 16,1-2-1-16,2-4-2 0,1-2-2 0,-1-2-1 16,2-4-3-16,-2-1-2 0,1 0-1 15,-3-2-2-15,-3 2-1 0,-2-1 0 16,-3 1 0-16,-6 0-1 0,-2 2 0 15,-2 3-1-15,-3 1 1 0,-1 4-2 16,-2 5 1-16,1 5-1 0,-2 3 1 16,-2 5 0-16,-1 6 0 0,0 2 1 15,-3 2 0-15,3 2 0 0,-1-1 2 16,2 3 2-16,2-1 3 0,3 4 3 16,3-5 3-16,4 4 2 0,2-1 1 0,3 0 2 15,5-2-1-15,1-5-2 0,4 0-1 16,4 0-2-16,1-3-1 0,4-4-3 15,0-3-2-15,2-1-2 0,1-4-1 16,0-4-2-16,0-5-4 0,0-1-5 16,-1-3-8-16,-1-3-15 0,-1 0-9 15,-6-2-19-15,-1 2-35 0,-5-2-77 16,-3-4-109-16,-1 2-236 0</inkml:trace>
  <inkml:trace contextRef="#ctx0" brushRef="#br0" timeOffset="496604.0501">12672 16495 649 0,'1'-8'146'0,"4"0"1"0,0 3-94 16,3 1-35-16,5 3-10 0,-2 1-7 16,0 3-10-16,2-2-12 0,1 0-22 15,-1-2-104-15,2-3-115 0,1-2-277 16</inkml:trace>
  <inkml:trace contextRef="#ctx0" brushRef="#br0" timeOffset="496836.1697">12999 16272 765 0,'0'-4'165'0,"0"3"1"15,-1 5-128-15,1 3-17 0,-2 3-10 16,1 2-4-16,1 5 1 0,-2 3-1 0,1-1 0 16,1 5-1-16,0 1 0 0,2 5-2 15,0-1 0-15,2 2 0 0,0 1-1 16,-3-2-1-16,-1 0-1 0,0-3-1 15,-5-3-1-15,-2-2-4 0,-5-6-9 16,-2-1-15-16,-1-3-12 0,-1-5-23 16,-2-3-111-16,0-6-126 0,-1-5-293 15</inkml:trace>
  <inkml:trace contextRef="#ctx0" brushRef="#br0" timeOffset="496982.2866">12837 16136 621 0,'5'-16'151'16,"-1"4"0"-16,1 1-50 0,0 3-89 16,1 3-20-16,0-1-33 0,0 4-110 15,1 2-120-15,1-1-293 0</inkml:trace>
  <inkml:trace contextRef="#ctx0" brushRef="#br0" timeOffset="497532.5608">13124 16229 528 0,'2'-5'123'15,"-2"1"5"-15,-1 1-83 0,0 3-12 16,-3 2-6-16,0 2-1 0,-2 4 3 16,0 6 2-16,-1 1 3 0,0 3 4 0,0 5 3 15,3 1 1-15,1 0-3 0,4 1-7 16,3-3-6-16,3 1-8 0,2-2-7 15,6-5-5-15,2-2-4 0,0-4-1 16,0-5-1-16,0-3-1 0,2-4 0 16,0-5-2-16,-4-6-2 0,-3-3-2 15,0 3 0-15,-2-4 0 0,-3-2 0 16,-4 4 1-16,-2 0 1 0,-2 4 2 0,0 3 1 16,-3 2 3-16,0 4 0 0,1 2 1 15,-1 5 2-15,-2 3 2 0,2 1 2 16,4 3 1-16,3 3 2 0,0 1 0 15,5 2-1-15,4-2-1 0,10 0-2 16,2 0-2-16,5-4-1 0,1-3-2 16,2-6-1-16,0-4 1 0,-3-5-1 15,-3-4 0-15,-3-3 1 0,-4-3-1 16,-5-4-2-16,-1 0-2 0,-4-3-4 0,-4 1-7 16,-2 3-10-16,-7-2-16 0,-2 0-11 15,-5 4-19-15,-5 1-113 0,-5 1-126 16,-1 3-292-16</inkml:trace>
  <inkml:trace contextRef="#ctx0" brushRef="#br0" timeOffset="498315.6861">12462 15882 588 0,'-8'-1'129'0,"0"1"2"16,1-1-100-16,0 0-9 0,-4-3-4 16,5 3 0-16,-1 0 4 0,3-2 3 15,1 3 2-15,1-1 0 0,0 0 0 16,7 2 0-16,-1-1-1 0,3 0-2 0,2 1-3 16,3-1-3-16,4 1-1 0,5 2-1 15,5-2-1-15,3 0 0 0,4-2-2 16,6 1-2-16,2 1-2 15,3-1-1-15,5-2-2 0,4 1-1 0,2-2-2 16,5 2-1-16,3-4 0 0,7 1-2 16,-2-1 1-16,1 2-1 0,-2 0 0 15,-5 1 0-15,-8 2 1 0,-4 1-1 16,-6 3 0-16,-5-1 0 0,-8 4 0 16,-6 0 0-16,-7-1 0 0,0-1 0 0,-10 0-1 15,-6-2-1-15,-2 1-5 0,-6-1-9 16,-3-1-14-16,-4 0-16 0,-3 0-18 15,-2-1-122-15,-2-1-134 0,-6-1-312 16</inkml:trace>
  <inkml:trace contextRef="#ctx0" brushRef="#br0" timeOffset="519529.3746">14034 15694 492 0,'-7'-3'142'0,"-2"2"8"0,2 0 5 15,-1 0-98-15,3-1-6 0,1 0-3 16,1 1-6-16,2 1-7 0,0 0-8 16,3 0-6-16,1 0-7 0,0 1-7 0,2 0-3 15,1 0-2-15,3 1-1 0,1-1-3 16,1-1-7-16,0 0-10 0,1 0-11 16,0-1-10-16,0 1-10 0,1-3-17 15,-4 3-108-15,0-1-116 0,-3 2-273 16</inkml:trace>
  <inkml:trace contextRef="#ctx0" brushRef="#br0" timeOffset="519762.1699">14047 15936 608 0,'0'4'136'16,"2"-2"3"-16,-1 0-104 0,3-1-9 0,0 0-4 16,1-1-4-16,3-1-3 0,-2-2-4 15,2 0-5-15,0 0-8 0,0 0-11 16,0-1-13-16,0 0-120 0,-2 3-119 16,-1 0-298-16</inkml:trace>
  <inkml:trace contextRef="#ctx0" brushRef="#br0" timeOffset="520331.3121">14460 15472 557 0,'-7'-7'129'16,"2"-1"4"-16,1 2-95 0,3 1-4 15,4 4-3-15,5 4-1 0,4 3-1 16,4 3-3-16,3 6-2 0,3 2 2 16,6 7 0-16,1-1-1 0,2 1-3 15,3 3-1-15,4-1-2 0,1 0-2 0,3 2-2 16,1-1-4-16,2 2-4 0,-1-1-2 16,-5-2-1-16,1 1-2 0,-2-2 0 15,-3-3-1-15,-3-4 0 0,-3-1-1 16,-3 0-1-16,1-1-4 0,-7 0-7 15,-3-2-8-15,-5-1-9 0,-2-1-10 16,-3 1-8-16,-4-5-13 0,-3-4-112 16,-4-3-114-16,-3-5-277 0</inkml:trace>
  <inkml:trace contextRef="#ctx0" brushRef="#br0" timeOffset="520610.6878">15136 15402 655 0,'-3'-2'149'0,"-6"2"3"0,1 3-105 16,-3 8-12-16,-4 8-7 0,-1 5 1 16,-6 8-1-16,-8 4-1 0,-3 5-2 15,-5 6-1-15,-4 4-4 0,-5 2-3 16,-2-2-5-16,1 5-4 0,3 1-2 15,2 1-3-15,4-3-2 0,6-6-2 16,3-4-5-16,10-3-8 0,2-9-12 16,9-6-13-16,5-8-10 0,6-4-19 15,6-6-112-15,4-9-121 0,6-4-280 16</inkml:trace>
  <inkml:trace contextRef="#ctx0" brushRef="#br0" timeOffset="520949.3194">15696 15369 577 0,'-10'0'136'16,"-3"3"4"-16,-4 0-80 0,2 5-26 16,-3 3-8-16,-2 5-1 0,-2 4 1 15,-1 6 2-15,-1 3 2 0,0 5 0 16,1 2 2-16,1 3-2 0,2 6-2 0,3-3-5 16,2 0-5-16,4 1-5 0,5-4-5 15,4 0-3-15,4-2-4 0,5-5-3 16,6-4-7-16,3-1-10 0,4-1-12 15,2-4-11-15,2-5-12 0,-1-2-16 16,0-4-108-16,-1-3-119 0,-1-5-270 16</inkml:trace>
  <inkml:trace contextRef="#ctx0" brushRef="#br0" timeOffset="521361.1856">15824 15907 646 0,'3'-4'146'0,"-2"-1"5"0,6 2-105 16,1-2-13-16,3-4-4 0,4-2 0 16,1 1-1-16,3-2-5 0,3-3-5 15,2-4-3-15,0-2-4 0,-1 0-3 0,0 2-3 16,-3-4-2-16,-1 3-1 0,-7-1-1 16,-2 2 0-16,-4 5-1 0,-2 0 0 15,-6 1-1-15,-1 1 0 0,-5-1-1 16,-3 5-1-16,-3-1-1 0,-1 7 1 15,-7-1 0-15,-4 3 0 0,-3 5 1 16,-2 2 1-16,0 5 0 0,0 0 1 16,-1 2 0-16,5 2 2 0,4 6 3 15,2 2 3-15,5 3 2 0,1 2 1 16,7 3 3-16,1 1 0 0,5 3-1 16,3 0-2-16,7 5-1 0,0-5-2 0,6 0-2 15,0-5-1-15,6-1 0 0,2-3-2 16,5-6 0-16,2-6-2 0,4-3 1 15,2-4-1-15,1 0-1 0,2-7-1 16,-1-2-4-16,-1-5-8 0,-3 0-11 16,-3-4-10-16,-3-2-12 0,-2-3-9 15,-3 1-12-15,-4 1-2 0,-2-3-105 16,-4-5-105-16,-2-2-256 0</inkml:trace>
  <inkml:trace contextRef="#ctx0" brushRef="#br0" timeOffset="521613.5817">16317 15250 645 0,'3'9'147'0,"-1"-2"7"0,3 4-112 15,0 5-3-15,-3 5 7 0,2 1 3 16,-2 4-3-16,2 1-7 0,0 1-6 15,-1 3-6-15,0-3-6 0,1 0-8 16,-3-1-6-16,-4 0-4 0,-2-5-5 16,-3-1-7-16,-4-3-15 0,-4-5-16 15,-3-3-14-15,0-4-19 0,-2-7-114 16,0-5-129-16,3-7-289 0</inkml:trace>
  <inkml:trace contextRef="#ctx0" brushRef="#br0" timeOffset="521760.7238">16163 15059 536 0,'-1'-18'150'0,"1"-1"5"0,-2 5-11 16,4 0-99-16,0 2-14 0,2 2-9 15,1 2-9-15,1 0-4 0,2 5-9 0,2 0-13 16,1 2-15-16,0 6 102 0,0 2-233 16,0 4-140-16,0 5-380 0</inkml:trace>
  <inkml:trace contextRef="#ctx0" brushRef="#br0" timeOffset="522276.24">16529 15222 584 0,'-4'-2'136'0,"-2"-1"6"0,3 2-93 15,-3 1-9-15,2 5-4 0,0 3-1 16,-1 3 1-16,3 4-3 0,-2 0-3 16,3 3-2-16,3 2-3 0,1 1-3 0,3-3-5 15,5-2-4-15,1-3-6 0,3 0 0 16,2-5-3-16,1-3-2 0,3-4-2 15,-1-3 0-15,-1-3 0 0,-1-4 0 16,-1 0 0-16,-4-4-1 0,-1 0 1 16,-4-1-1-16,-2 2 0 0,-5 0 1 15,-2 3-1-15,-3 3 1 0,-1 1 0 0,-1 5 1 16,-1 2 1-16,1 1 1 0,2 3 1 16,0 2 1-16,4 3 1 0,0 1-1 15,3-1 0-15,2 0 0 0,3 0-1 16,5-2-1-16,1-1-1 0,5-4 0 15,1-3 0-15,5-3 2 0,1-6 0 16,2-3 2-16,-1-2 0 0,-1-4 0 16,-4-4 0-16,-3-4-1 0,-4 2-2 15,-8 1-5-15,-6 2-4 0,-3 1-7 16,0 2-10-16,-6 4-10 0,0 4-10 0,2 1-9 16,1 3-10-16,2 3-10 0,1 2-106 15,-2 1-110-15,3 5-270 0</inkml:trace>
  <inkml:trace contextRef="#ctx0" brushRef="#br0" timeOffset="522675.289">17023 14996 564 0,'-4'-18'130'0,"3"6"4"16,1 1-75-16,4 4-33 0,0 3-2 0,4 3 0 15,2 3 1-15,1 4 0 0,1 5 1 16,3 2 2-16,3 8 1 0,3 3-1 15,1 5 0-15,2 3-1 0,0 3-2 16,-2 5-1-16,0 7-4 0,-4-2-1 16,-2 4-3-16,-4 0-3 0,-3 7-3 15,-4 3-2-15,-4-3-2 0,-5 2-3 16,-3 1-1-16,-7-1-1 0,1-1-1 16,-2-6-1-16,-1 0-5 0,3-3-7 0,1-3-17 15,3-6-19-15,3-5-20 16,2-6-120-16,2-6-137 0,2-5-314 0</inkml:trace>
  <inkml:trace contextRef="#ctx0" brushRef="#br0" timeOffset="523081.2787">17543 15670 607 0,'-3'-2'164'0,"0"1"5"16,0-2-42-16,1 3-79 0,5 0-14 15,-1 2-11-15,3-2-9 0,2 1-6 0,2 1-5 16,3 1-6-16,-1-1-10 0,2 1-16 15,-1-1-14-15,0 2 68 0,-1-1-196 16,-2 1-138-16,-2 2-344 0</inkml:trace>
  <inkml:trace contextRef="#ctx0" brushRef="#br0" timeOffset="523245.4814">17543 15822 682 0,'-6'3'158'0,"1"-1"3"0,3 3-103 16,1-2-27-16,3 1-13 0,3 1-6 16,2-1-5-16,4-1-5 0,2-1-9 15,3-2-15-15,3-1-15 0,2-2-124 16,-1 0-130-16,4-5-319 0</inkml:trace>
  <inkml:trace contextRef="#ctx0" brushRef="#br0" timeOffset="523708.1838">18101 15484 599 0,'-11'15'138'0,"0"3"6"15,1 4-93-15,1 3-15 0,2 2-6 16,1 3-3-16,1 0-1 0,2 3-3 16,1-2-5-16,0-3-1 0,2-4-4 15,2-2 0-15,0-5-1 0,1-3-3 16,-1-8-2-16,3-1-2 0,-1-5-2 16,2-1-1-16,-4-4 0 0,3-7-2 15,-1-6-1-15,0-4-1 0,-1-3-1 0,-3-6-1 16,-3-7-2-16,-2-5-1 0,-4-5 0 15,-5-2 0-15,-2-3 1 0,-3 0 1 16,1-3 0-16,1 4 2 0,1 6 3 16,4 8 6-16,1 5 5 0,4 9 6 15,1 2 3-15,5 10 2 0,2 1 3 16,3 2-2-16,3 0-2 0,6 1-5 16,2 2-4-16,6 1-3 0,1-1-3 15,4 3-1-15,3 2-2 0,5 3-2 16,-3 1-3-16,4-1-6 0,-2 2-12 0,0 2-13 15,-1 0-17-15,-2 2-12 0,-4-2 42 16,-4 2-165-16,-6 2-128 0,-5 2-309 16</inkml:trace>
  <inkml:trace contextRef="#ctx0" brushRef="#br0" timeOffset="523924.0787">18064 15478 587 0,'-11'7'161'0,"5"1"3"0,2-3 1 16,4 1-124-16,5 1-12 0,0-3-4 15,3 1-4-15,6-2-2 0,1-1-4 16,1-2-4-16,3-3-2 0,4-2-3 16,4-1-7-16,2 0-9 0,0-4-13 15,3 0-15-15,-3 2-13 0,1-1 46 16,-6 3-174-16,-3 0-132 0,-5-1-323 15</inkml:trace>
  <inkml:trace contextRef="#ctx0" brushRef="#br0" timeOffset="524707.8714">19121 15011 489 0,'-16'-17'142'0,"-5"3"9"0,-3-1 3 0,-3 5-92 15,-3 3-6-15,-1 4-5 0,1 2-3 16,-2 6-5-16,3 2-6 0,4 3-7 15,3 1-6-15,5 3-7 0,5 4-4 16,2 0-4-16,7 4-3 0,4 0-3 16,5 0-2-16,4 3-2 0,2-3-3 15,4-1-1-15,3-2-2 0,2-3-1 16,1 2 0-16,0-3 1 0,0 1 0 16,0-2 3-16,-4-2 1 0,-5 0 2 0,-4-3 2 15,-6 0 0-15,-6-2 1 0,-6 1 0 16,-4 3 1-16,-5 2 0 0,-1 0 1 15,-3 2-1-15,0 3-1 0,1 1 0 16,3 0-1-16,0 0 0 0,7 0-1 16,4 0 0-16,3-1 0 0,4-1 0 15,4 0-1-15,3-1 0 0,3 0-1 16,2-1 0-16,2-2 0 0,2 1 0 16,1-1-1-16,-1-1 1 0,1 2 1 15,-2-1 0-15,-2 2 1 0,-4 2-1 0,-4 3 2 16,-4 1-1-16,-2 2 0 0,-7-1 1 15,-1 3 1-15,-5-2 1 0,-2 1 1 16,0 0 1-16,-1 1 1 0,-1 2 2 16,1 4 2-16,1-2 1 0,2 3 1 15,1-3 0-15,2 0 0 0,1-5-1 16,3-2-1-16,2-1-2 0,2-4-1 16,3 0-2-16,4 2-1 0,3-5-2 15,4 0 0-15,3-2 0 0,4-2-2 16,5-3-4-16,6-3-5 0,7-3-9 0,2-1-10 15,4-3-16-15,1-1-14 0,2-2-11 16,0-3-14-16,0 3-111 0,-5-1-123 16,-1 2-284-16</inkml:trace>
  <inkml:trace contextRef="#ctx0" brushRef="#br0" timeOffset="525560.177">19834 15364 251 0,'-5'5'0'0,"1"1"-36"0,1-1-178 16</inkml:trace>
  <inkml:trace contextRef="#ctx0" brushRef="#br0" timeOffset="525922.9715">19807 15430 511 0,'1'-9'132'15,"-1"-4"6"-15,0-3-42 0,1-2-49 16,1-3-8-16,0-1-4 0,1-5 0 0,-1-1-3 15,0-4-3-15,1 0-3 0,-3-2-5 16,0-4-4-16,0 0-4 0,-1 4-4 16,-1 1-4-16,1 5-2 0,-1 4-1 15,2 7-1-15,-1 10 0 0,-1 7 0 16,1 8 0-16,0 8 0 0,0 6-1 16,1 5-3-16,-2 4-6 0,2 2-9 15,2 1-11-15,-2-1-8 0,1 0-12 16,1-1-12-16,1-2-106 0,-1-5-112 0,-1 2-263 15</inkml:trace>
  <inkml:trace contextRef="#ctx0" brushRef="#br0" timeOffset="526137.9592">19669 15477 649 0,'-11'0'152'0,"1"-1"7"0,1 1-103 16,4 1-11-16,2-1-5 0,3 1-1 15,1 0-2-15,5-1-4 0,4 2-5 16,3-2-6-16,7-3-4 0,4-1-3 16,6 2-5-16,3-3-3 0,6-1-4 15,4-3-2-15,3 1-3 0,1 0-8 16,0 1-13-16,-3-4-13 0,-3 5-16 16,-4 1-15-16,-5 4-121 0,-8-2-131 15,-3 6-297-15</inkml:trace>
  <inkml:trace contextRef="#ctx0" brushRef="#br0" timeOffset="526621.5157">19779 15761 533 0,'-21'0'133'0,"0"-2"6"0,3-3-48 15,2 1-51-15,4-2-7 0,3 0-1 16,3-3 0-16,3 2-2 0,5-3-4 16,0-1-1-16,6 1-3 0,3 0-1 15,4 2-3-15,4-1-3 0,2 4-1 16,2 3-1-16,3 2-2 0,-1 1-1 16,0 2 1-16,-2 3-1 0,0 2 1 15,-1 2-2-15,-3 2-1 0,-3 6-1 16,-2 1-1-16,-5 0-3 0,-3 0-1 15,-6 1 0-15,-5-1 0 0,-6 2-1 0,-3-4 0 16,-4-1 0-16,-1 3 0 0,-3-1-1 16,-3 0 1-16,1-2-1 0,-2 0 1 15,0-1 0-15,1 0 0 0,0-4 2 16,3-2 1-16,4 0 1 0,2-3 1 16,6-2 0-16,1-2 0 0,6-1-1 15,3-1-1-15,3 2-1 0,5-2-1 16,3 1 0-16,6 0-1 0,2 2 1 15,5 1-1-15,1 3 0 0,4-1-1 0,-2-1-2 16,1 1-3-16,-3 0-5 0,1-1-10 16,-1 0-17-16,-3-2-16 0,-1 1-12 15,-2 2 7-15,-3-2-133 0,-5 1-126 16,-6 3-292-16</inkml:trace>
  <inkml:trace contextRef="#ctx0" brushRef="#br0" timeOffset="527073.7049">19642 14812 484 0,'-6'-3'122'0,"-2"1"6"16,-2 3-60-16,-2 3-23 0,-1 4-8 0,-2 5-4 15,-2 4-2-15,-3 7-2 16,1 12-2-16,-1 7-1 0,0 7 0 0,1 6 0 16,2 8-2-16,1 8-1 0,3 7-4 15,2 3-3-15,3 3-4 16,1 7-3-16,2 0-3 0,2 4-2 0,6-1-2 16,5-4-2-16,3-5 1 0,6-4-1 15,8-10-2-15,4-3-5 0,7-12-8 16,1-8-9-16,2-6-11 0,6-10-11 15,2-7-12-15,2-8 46 0,2-13-152 16,4-6-112-16,6-14-282 0</inkml:trace>
  <inkml:trace contextRef="#ctx0" brushRef="#br0" timeOffset="527438.2914">20306 14782 562 0,'0'-12'124'15,"2"5"3"-15,4 3-90 0,5 7-12 16,3 5-4-16,5 8 2 0,7 5 2 15,3 7 1-15,6 9 3 0,1 6 2 0,1 8-1 16,-1 5 1-16,-3 7-3 0,-6 7 0 16,-3 1-3-16,-5 4-5 0,-6 2-4 15,-6 1-4-15,-3 0-3 0,-4 0-4 16,-5-4-1-16,-5 1-2 0,-2-1 0 16,-4-3-1-16,-3-4-1 0,-1-3-1 15,-3-6-5-15,-1-2-10 0,1-9-18 16,2-10-12-16,3-10 83 0,3-9-214 15,2-11-142-15,3-11-361 0</inkml:trace>
  <inkml:trace contextRef="#ctx0" brushRef="#br0" timeOffset="527890.6962">20797 14690 619 0,'1'7'138'0,"-1"0"5"0,1 8-106 16,2 2-8-16,0 5 0 0,1 5 0 15,1 1 0-15,0 3-2 0,1-1-2 16,0-2-2-16,1 1-1 0,0-6 0 0,-1-2-2 16,0-7-3-16,0-1-1 0,-1-5-2 15,0-5-1-15,-2-6-2 0,0-3-4 16,-1-6-1-16,1-3-1 0,-2-6-2 16,0 0-1-16,2-3-1 0,-1-1-1 15,2 2-1-15,1 2-1 0,2 5 0 16,2 4 0-16,-2 2-1 0,4 8 0 15,-1 3 0-15,-2 5 0 0,1 7 2 16,-2 1 0-16,2 6-1 0,-1 3-1 0,2 3-1 16,1 4-4-16,3 2-6 0,2-1-8 15,0 0-8-15,1-2-9 0,1-2-9 16,0-3-17-16,0-4-108 0,-3-4-116 16,4 0-279-16</inkml:trace>
  <inkml:trace contextRef="#ctx0" brushRef="#br0" timeOffset="528554.7384">21249 15441 588 0,'-1'-14'137'0,"1"-3"4"0,0-3-92 16,1 0-14-16,2 1-6 0,1-2-2 15,1 1-1-15,1 2 0 0,-1 3 1 16,0 4 1-16,-1 5 1 0,-2 5 2 15,-3 7 0-15,-2 7-3 0,-2 6-4 16,-1 7-3-16,0 3-3 0,-1 5-4 0,1 2-2 16,2 1-2-16,2-1-1 0,2-3-2 15,2-3-2-15,5-3 0 0,3-6-2 16,2-4-2-16,2-6 0 0,2-5 0 16,3-4-1-16,2-5-1 0,1-8-1 15,3-4-1-15,1-7 0 0,1-6-1 16,-2-4-1-16,1 0 0 0,-4-4 0 15,-2 2 1-15,-4 4 1 0,-4 3 1 16,-2 5 0-16,-4 4 1 0,-4 5 0 0,1 6-1 16,-3 4 1-16,-2 6 1 0,0 5 0 15,-1 6 0-15,1 4 0 0,1 4 1 16,1 6 1-16,1 5-1 0,3 2-3 16,2-4-3-16,4 0-4 0,1-2-12 15,2-2-12-15,2-3-13 0,2-7-9 16,0-4-7-16,1-3-12 0,1-4-105 15,0-5-109-15,1-3-260 0</inkml:trace>
  <inkml:trace contextRef="#ctx0" brushRef="#br0" timeOffset="528823.1626">21927 15314 620 0,'0'-4'147'16,"-1"1"6"-16,-1 1-78 0,-1 4-34 15,1 0-5-15,-1 4-1 0,1 4 0 0,-2 3-1 16,1 5-1-16,0 2-2 0,1 5-2 16,-1 3-3-16,3 3-2 0,1-1-5 15,2 2-3-15,-1 0-3 0,3-3-4 16,0 0-4-16,4-5-2 0,-1-2-2 16,4-1 0-16,2-3-2 0,2-3-1 15,2 0-5-15,2-7-8 0,2-2-8 16,0-4-12-16,0-5-11 0,-1-5-14 15,-2-3-7-15,-3-3-12 0,-2-1-93 16,-7-3-3-16,-4-3-88 0,-3-4-177 0</inkml:trace>
  <inkml:trace contextRef="#ctx0" brushRef="#br0" timeOffset="528985.3519">21937 15234 747 0,'-5'-1'168'0,"0"1"0"0,4 0-104 15,5 1-41-15,3 2-16 0,5-1-6 0,4 2-6 16,4 0-8-16,3-2-11 0,4 1-11 16,1-3-13-16,3 0 45 0,-2-3-165 15,1 1-121-15,-2-1-303 0</inkml:trace>
  <inkml:trace contextRef="#ctx0" brushRef="#br0" timeOffset="529354.4512">22256 15396 670 0,'-2'6'157'0,"1"5"7"0,0 3-106 16,1 2-16-16,1 3-4 0,2 2-4 15,0 1-5-15,2-2-5 0,1 0-7 0,3-4-3 16,1 0 0-16,1-2-2 0,0-6-2 16,2-3-2-16,3-2-1 15,0-6-1-15,1-4-2 0,2-5-1 0,1-5-2 16,2-4 1-16,-1 0-2 0,0-2 1 16,-3 3 0-16,0 2-1 0,-4 3 1 15,-1 5-1-15,-4 4 0 0,-1 5 1 16,-2 3-1-16,-1 3 0 0,-2 4 0 15,2 3 1-15,-2 3-2 0,0 3 0 16,0 0-4-16,-1 2-4 0,3-2-11 16,-1 0-12-16,2-4-13 0,1 0-11 0,2-3-16 15,1-1-112-15,1-4-123 0,-1-3-279 16</inkml:trace>
  <inkml:trace contextRef="#ctx0" brushRef="#br0" timeOffset="529801.3973">22659 15233 567 0,'-5'-2'148'16,"-1"-2"7"-16,-1 2-55 0,5 0-49 15,1 1-11-15,1 1-5 0,2 0-3 16,2 0-5-16,4 1-6 0,2-1-3 16,4 2 0-16,2 0-2 0,2-1-3 15,4 0-1-15,3 1-4 0,-1 0-1 0,3-1-2 16,-2 2-1-16,-1-1-1 0,-2 2 0 16,-1 3-1-16,-6 2 1 0,-3 2 0 15,-2 0 1-15,-5 4 0 0,-3 2 0 16,-2 1 0-16,-4 1 0 0,1 0 0 15,-2 1-1-15,0 2 0 0,1 1-1 16,2-2 0-16,2 1-1 0,0-1-1 16,2 0 1-16,1-2-2 0,2-2 1 0,-2 0 0 15,1-2-1-15,0-3 0 0,-2 1 1 16,-1-2-1-16,-2-2 0 0,-3 1 0 16,-1-2-2-16,-1 0-6 0,-1 0-6 15,-3-4-12-15,0 0-13 0,-1 0-12 16,0-4-9-16,0-3-14 0,0 1-105 15,1-4-117-15,3-2-264 0</inkml:trace>
  <inkml:trace contextRef="#ctx0" brushRef="#br0" timeOffset="530601.6123">23018 14752 557 0,'-2'-31'124'0,"4"2"2"0,0-4-94 15,5 2-8-15,4 0-4 0,2 0-3 16,4 1 0-16,1 1 0 0,0 2 0 16,3 2 0-16,-1 3 0 0,1 3-1 15,1 4 0-15,0 1-1 0,0 5-1 0,1 1-1 16,0 3 0-16,-1 4-1 0,-1 6 1 16,-2 5 0-16,-3 7 0 0,-2 9 2 15,-4 7 3-15,-4 7 3 0,-3 8 4 16,-6 6 3-16,-4 4 2 0,-7 4 0 15,-3 7-2-15,-2 5-4 0,-3 1-4 16,0 1-6-16,2 0-5 0,3 0-4 16,6-6-2-16,3-8-1 0,5-5-1 15,5-5-1-15,4-5-1 0,3-7-1 0,2-7-1 16,4-5-1-16,-1-4-1 0,1-7-3 16,-1-7-1-16,-1-3-1 0,-2-2 0 15,-1-3 1-15,-3 0 1 0,-3-2 1 16,-2 1 3-16,-3 0 2 0,0 5 1 15,-5 1 2-15,-4 4 0 0,-2 5-1 16,-3 6 1-16,-2 7 0 0,0 4 0 16,0 1 0-16,1 4 0 0,3 5-1 0,5 1 1 15,3 1-1-15,2-1 0 0,2 0 0 16,4-1-1-16,2 0 1 0,1-5 0 16,1-2 0-16,2-3 0 0,-2-3 0 15,0-1 0-15,-1-2 1 0,-3-5 0 16,-2 0 1-16,-3-3 0 0,-4-2 0 15,-2 2-1-15,0-3-2 0,-3-2-9 16,-2 2-17-16,-1-2-20 0,-1 0-14 16,-1 1 33-16,-2-1-162 0,-9-1-136 15,-3 4-312-15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60" units="cm"/>
          <inkml:channel name="Y" type="integer" max="622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18T12:40:39.6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1-18T12:40:40.715"/>
    </inkml:context>
  </inkml:definitions>
  <inkml:trace contextRef="#ctx0" brushRef="#br0">13074 9721 0</inkml:trace>
  <inkml:trace contextRef="#ctx1" brushRef="#br0">1309 4859 527 0,'-13'-18'133'0,"-2"-4"6"0,2 0-68 0,1-3-22 16,1 0-3-16,2 0-3 0,3 5-1 15,2 3-4-15,2 6-3 0,3 4-3 16,3 6-5-16,3 7-4 0,4 4-4 15,4 3-4-15,2 6-3 0,4 5 0 16,1 5 0-16,0 2-2 0,2 2-3 16,-2 3-2-16,0 0-1 0,3 1-2 15,-2 0-2-15,2-2 0 0,0 0 1 16,1-3-1-16,1-4 0 0,0-3 0 0,-4 0 0 16,-1-3 0-16,-3-1-2 0,-3-2-2 15,-3-1-5-15,-3-1-6 0,-3-4-7 16,-1-1-9-16,-3-1-11 0,-3-2-8 15,-3-4-12-15,-2-3-116 0,-2-3-121 16,-3-5-290-16</inkml:trace>
  <inkml:trace contextRef="#ctx1" brushRef="#br0" timeOffset="214.0018">1687 4646 543 0,'-6'6'147'16,"-2"8"8"-16,0 3-26 0,-5 11-78 16,-4 4-8-16,-1 8-3 0,-3 4-5 15,-5 5-6-15,1 3-6 0,-4 2-6 16,0-5-4-16,2 5-4 0,-1-3-3 0,0 4-5 16,2-3-3-16,0-6-5 0,3-2-10 15,2-3-12-15,4-8-12 0,7-4-15 16,3-10-121-16,6-5-128 0,4-5-301 15</inkml:trace>
  <inkml:trace contextRef="#ctx1" brushRef="#br0" timeOffset="682.593">2081 4657 535 0,'-15'0'149'0,"-2"6"6"15,-1 5-19-15,-4 5-81 0,-1 8-9 16,1 7-5-16,0 9-6 0,2 6-6 15,3 4-7-15,1 2-5 0,6 0-5 16,3-1-4-16,2-2-2 0,5-4-3 16,3-3-1-16,6-3-2 0,3-5-1 15,5-3-4-15,1-6-7 0,2-5-10 16,6-4-12-16,2-6-13 0,4-5 44 16,0-7-175-16,0-1-132 0,0-5-328 0</inkml:trace>
  <inkml:trace contextRef="#ctx1" brushRef="#br0" timeOffset="1214.0491">2190 5016 708 0,'0'-6'156'0,"1"0"2"16,3-2-121-16,2 0-11 0,3 2-6 16,3-2-2-16,1 4-3 0,2-3-3 15,2 4-1-15,2 0-3 0,0 2-1 16,0-1-3-16,-2 0 0 0,-1 1-1 15,0 1 0-15,-3 1-1 0,-2 2 0 16,-1-2-1-16,-1 1 1 0,-3 3-1 16,-1 0 2-16,-3 3 0 0,-2 0 0 15,-4 3 0-15,-2 3 0 0,-2 0 0 16,-3 5 0-16,-3-1-1 0,-2 1-1 16,-1-1 0-16,0-1-1 0,0-1 1 0,0 0-1 15,1 1 0-15,1-1 0 0,4 0 1 16,1-1 0-16,2 1 1 0,4-3 0 15,1-1 1-15,3-1-1 0,4-1 1 16,2-4-1-16,3 0 0 0,3-2 0 16,2-2 0-16,2 0 0 0,2-2-1 15,0-3 0-15,1-2 0 0,0 0-1 0,1-2-3 16,-1 0-2-16,0-3-6 16,-3 0-9-16,1-1-10 0,1-1-10 0,-1 1-11 15,1 2 24-15,-3-1-146 0,0 2-122 16,0 1-300-16</inkml:trace>
  <inkml:trace contextRef="#ctx1" brushRef="#br0" timeOffset="1584.5849">2552 4660 664 0,'7'-3'150'0,"0"-2"3"0,3 4-114 0,2 1-6 15,3 1 2-15,1 5-1 0,1 4 0 16,0 5 0-16,4 4 0 0,0 8 0 15,0 3-3-15,-1 7-2 0,1 3-6 16,1 3-3-16,-3 2-5 0,-3 3-3 16,-4-4-4-16,-5-1-3 0,-4 1-2 15,-3-1-2-15,-5-3 0 0,-3 1-3 16,0-3-2-16,1-2-4 0,0-1-7 16,1-5-9-16,1-3-14 0,3-6-15 15,3-5-11-15,2-4-13 0,0-7-114 0,1-6-124 16,3-5-285-16</inkml:trace>
  <inkml:trace contextRef="#ctx1" brushRef="#br0" timeOffset="1798.6302">3077 5053 768 0,'0'3'174'0,"-1"-3"-1"0,0-1-127 16,2 4-18-16,2-5-10 0,1 2-11 16,3-1-5-16,5 1-1 0,0-1-5 15,2 0-8-15,0-2-11 0,2 5-14 16,0-1-15-16,0 2-122 0,-7 0-131 16,0 2-304-16</inkml:trace>
  <inkml:trace contextRef="#ctx1" brushRef="#br0" timeOffset="1978.7837">3086 5234 705 0,'2'3'158'16,"4"-3"0"-16,2-3-118 0,1 2-20 0,4 0-5 15,-1-1-8-15,4 0-13 0,1 1-18 16,1-2-103-16,2 0-32 0,-1 1-112 15,2 1-244-15</inkml:trace>
  <inkml:trace contextRef="#ctx1" brushRef="#br0" timeOffset="2909.8723">4335 4487 698 0,'-16'-12'171'15,"6"2"3"-15,4 1-97 0,5 1-29 16,6-1-13-16,5 3-6 0,3 0-8 16,7 1-5-16,2 1-4 0,1 1-1 0,3-1-3 15,-2 0-2-15,3 2-2 0,0-1-2 16,0 2-1-16,-1 0-1 0,-2 0 1 15,-2 1-1-15,-2-2-1 0,-5 4-1 16,-4-1 0-16,-8-1 0 0,-5 1-1 16,-8 0-2-16,-7 1-4 0,-6 1-2 15,-3 3-5-15,-6 3-3 0,-1 1 0 16,-5 1 0-16,-2 2 2 0,2 2 4 16,-2-2 4-16,5 1 4 0,1-4 4 15,4 0 2-15,7-4 1 0,6 0 0 0,7 0 0 16,6-1 0-16,2-2 0 0,7 1 2 15,5 1 0-15,6 1 0 0,6-2 1 16,2 0 1-16,4 0 0 0,4 1-1 16,-1 0-1-16,1 0-1 0,-4 1-1 15,-4 0 0-15,-2 3 0 0,-1-2 0 16,-1 3 1-16,-3 1 0 0,-4 3 0 16,0 2 0-16,-5 3 0 0,-2 4 1 15,-7 6 0-15,-5 2 0 0,-5 7 1 16,-3 4 0-16,-6 5-1 0,-4 0 0 0,-4 0 0 15,-4-3-1-15,-4 0-1 0,-5-3 0 16,-2-6 0-16,2-2 2 0,-2-1 1 16,5-1 3-16,2-4 3 0,8-3 3 15,6-4 3-15,5-6-1 0,7-1 0 16,6-7-2-16,6-3-2 0,6 0-4 16,7-3-2-16,5-3-2 0,4 1 0 0,7-2 0 15,3-2-1-15,4 1 1 0,1 0 0 16,-1 2-2-16,-2 0 0 0,-2 2-1 15,-2 1 0-15,-5 1-1 0,-5 2-4 16,-4 2-5-16,-3 3-9 0,-4 2-10 16,-4 2-17-16,-4 4-19 0,-2 4-13 15,-4 2-122-15,0-1 3 0,-5 2-106 16,1 5-194-16</inkml:trace>
  <inkml:trace contextRef="#ctx1" brushRef="#br0" timeOffset="3211.6152">4166 5713 742 0,'-2'-2'169'0,"2"2"6"16,1 2-120-16,2 2-9 0,0 3-7 0,1 5-7 15,0 4-3-15,1 1-1 0,1 1-5 16,1-1-5-16,0 2-6 0,0-5-3 15,2-2-2-15,-1-5-3 0,3-1-1 16,-1-2 0-16,1-4-1 0,2-5 1 16,0-5 0-16,2-3 0 0,-1-2 0 15,0-2 0-15,-1-2-1 0,0 1 0 16,-4 6-3-16,0 4-1 0,-3 3-2 16,-1 2-5-16,0 7-7 0,-3 4-13 0,1 6-18 15,-1 3-20-15,1 0 19 0,-1 2-149 16,4 0-139-16,2 1-322 0</inkml:trace>
  <inkml:trace contextRef="#ctx0" brushRef="#br0" timeOffset="5077.8128">16892 14275 0,'0'0'16</inkml:trace>
  <inkml:trace contextRef="#ctx1" brushRef="#br0" timeOffset="4786.7942">5070 4907 688 0,'-12'-13'176'0,"6"3"5"0,-1 4-102 15,3 2-20-15,2 3-11 0,6 1-11 16,2 5-11-16,3 4-7 0,3 5-4 0,4 3-2 15,3 4-2-15,1 1 0 0,2 1-3 16,-1 2-3-16,1-4-4 0,-2 1-7 16,0-4-8-16,-4-1-12 0,1 0-17 15,-1-3-17-15,2-2-18 0,-5-1-117 16,-2-5-133-16,-1-2-298 0</inkml:trace>
  <inkml:trace contextRef="#ctx1" brushRef="#br0" timeOffset="4956.9727">5350 4843 677 0,'-9'-5'164'0,"-4"7"4"0,-1 3-106 15,-5 4-14-15,2 6-10 0,-2 5-9 16,-1 4-9-16,0 6-8 0,0-1-3 16,0 4-6-16,3 0-10 0,-2-1-16 15,2-4-17-15,3-5-18 0,3-2-119 16,2-5-131-16,8-2-308 0</inkml:trace>
  <inkml:trace contextRef="#ctx1" brushRef="#br0" timeOffset="5224.3109">5483 4884 669 0,'1'-3'163'15,"-2"2"3"-15,-2 1-97 0,1 3-24 16,1 3-8-16,-1 2-10 0,1 4-7 16,-1 4-6-16,1 4-3 0,1 3-3 15,-2 1-2-15,2-1-2 0,0 1-2 16,2 0 0-16,0-4-2 0,-1-1 0 16,3-4-2-16,1-3-3 0,2-1-3 15,0-5-7-15,1-1-7 0,0-3-8 16,1-2-11-16,0-2-11 0,0-2-121 0,0-3-124 15,-2-2-300-15</inkml:trace>
  <inkml:trace contextRef="#ctx1" brushRef="#br0" timeOffset="5382.7952">5523 4805 606 0,'0'-7'161'16,"1"1"2"-16,-1 0-30 0,3 1-96 15,-1 0-15-15,4 0-11 0,3 1-12 16,1 2-18-16,2 2-15 0,3 1-129 16,-2 2-130-16,2 2-329 0</inkml:trace>
  <inkml:trace contextRef="#ctx1" brushRef="#br0" timeOffset="5908.5071">5837 4921 657 0,'0'4'147'16,"-3"0"2"-16,3 1-112 0,2 2-10 15,-1 2-5-15,1-1-4 0,1 1-3 0,-1 0-3 16,2 0-2-16,-1-2-3 0,1-1-2 15,-1-3-1-15,0 2 0 0,-2-4 1 16,1 1 5-16,-2-5 5 0,-2 1 4 16,2 1 2-16,-1-4 4 0,-2 0 2 15,0-1 0-15,-1-2-4 0,1 2-2 16,-1 3-3-16,2-2-2 0,-2 2-2 16,2 2-2-16,0 3-4 0,4 5-1 15,-2 1-2-15,1 3-2 0,0 4-1 16,1 1-2-16,1 2 1 0,-1 2 0 0,2-2-1 15,0-1 0-15,1 0 1 0,-1-3-1 16,4-3 0-16,-1-3 0 0,3-3 0 16,1-2 0-16,1-4 2 0,2-4-1 15,0-5 2-15,1-4 0 0,0-5 0 16,-2-2 1-16,0-4 0 0,-2-1-1 16,-2 0-1-16,-1 1 0 0,-2 6 0 15,-1 3-1-15,0 4-1 0,0 5 0 16,-1 6 0-16,0 5 0 0,0 4-1 15,-2 5 1-15,-1 4-2 0,1 2-1 0,-2 3-3 16,0 4-6-16,0 0-7 0,1 0-12 16,4-4-15-16,1-1-12 0,6-2-11 15,4-4-10-15,2-3-113 0,2-5-122 16,1-3-278-16</inkml:trace>
  <inkml:trace contextRef="#ctx1" brushRef="#br0" timeOffset="6555.8762">6147 4830 642 0,'-6'-9'156'0,"2"2"5"15,1-2-91-15,3 2-23 0,2 0-7 0,-1 2-7 16,3 0-6-16,-1 0-6 0,2 3-3 16,0 0-4-16,0 1-3 0,0 1-1 15,-2 0 0-15,0 0-1 0,-1 1-1 16,0 1 1-16,-4 0 0 0,1 0 1 16,-1 2 1-16,-2 1-1 0,-1-1 0 15,0 1 0-15,-1-1-1 0,2 4 0 16,-2-5 0-16,0 1 0 0,1-1 1 15,-1-2 0-15,1 0 1 0,2 0 0 16,-1-2-2-16,4 2-1 0,1 1-2 0,4-1-1 16,2 0-3-16,3-2-1 0,4 0 0 15,-1-3 0-15,6-1 0 0,1-2 0 16,4 0 0-16,1 1-1 0,2 3 1 16,1-1-1-16,-1 0 0 0,-1 2 0 15,-1 1 0-15,-6-1 0 0,-3 1 0 16,-4 1 0-16,-4 0 1 0,-3 0-1 15,-3 4 1-15,-1 1 0 0,-2 1-1 0,-1 2 1 16,-1 3 0-16,0 2-1 0,-1 3 0 16,1 0 0-16,0 3-2 0,3 3 0 15,1 2-2-15,0 1-1 0,2 2 0 16,0 0-2-16,2 0 1 0,0-1-1 16,0-2 1-16,2 0 1 0,1-4 0 15,-1 0 1-15,0 0 1 0,1-4-1 16,-3-1 1-16,-3 0 2 0,-1-3-1 15,-3-1 2-15,-3-1 0 0,-4 0 0 0,-2-1 0 16,-1-2 0-16,-3 2-1 0,-1 0-2 16,1-1-6-16,0-1-7 0,1-1-10 15,2-2-15-15,1-2-16 0,4-3-12 16,3-3-115-16,2-1-7 0,4-2-106 16,3 0-203-16</inkml:trace>
  <inkml:trace contextRef="#ctx1" brushRef="#br0" timeOffset="7340.5296">6924 4927 711 0,'-3'-4'166'0,"0"0"2"0,3 1-115 16,3 0-12-16,0-1-7 0,2 2-8 0,4-2-6 16,1 2-2-16,1 1-2 0,1-2-4 15,2 3-2-15,-1 0-2 0,0 0-3 16,0 3-1-16,1-2-2 0,1 0-1 16,0 2 0-16,1-1 0 0,-2 2 0 15,1-2-1-15,-3 1 1 0,-2-1-1 16,-2 2 1-16,-2-1-1 0,-3 0 1 15,-1-1-1-15,-4 3 1 0,-1 0 0 0,-5 1-1 16,0 4 1-16,-5 0-1 0,-2 2-1 16,-3 3 0-16,0-1 0 0,2 4 0 15,0-1-1-15,1 0 1 0,1 0 0 16,2 0 1-16,-1-2-1 0,2 0 1 16,0-2-1-16,1-4 1 0,2 0 0 15,-1-2 0-15,3-1 0 0,2 0 0 16,3-2 1-16,1 0-1 0,3 3 0 15,-1-3 0-15,4 0 1 0,0-1 0 0,3-2 0 16,1-1 0-16,1-3 0 0,1 0 0 16,0-2 0-16,1 1 0 0,-2-1 0 15,3 2-1-15,0-1 1 0,-1 1-1 16,1 1 0-16,3 1-1 0,-1-1-4 16,1 2-6-16,-4 0-13 0,2 0-15 15,-3 2-14-15,-1-2-11 0,-1 0-121 16,-4-2-129-16,0 1-294 0</inkml:trace>
  <inkml:trace contextRef="#ctx1" brushRef="#br0" timeOffset="7579.9548">7335 4725 849 0,'-5'-3'195'16,"0"1"3"-16,3-1-136 0,2 1-24 15,1 1-12-15,2 1-10 0,4 0-7 16,1 0-3-16,3 0-4 0,3 1-4 16,0 1-12-16,2 2-21 0,-1-2-25 15,1 1 124-15,-5-1-265 0,2 1-164 16,1-2-422-16</inkml:trace>
  <inkml:trace contextRef="#ctx1" brushRef="#br0" timeOffset="7905.6383">7612 4623 628 0,'0'1'159'0,"-2"4"5"15,0 0-47-15,-2 3-77 0,2 1-10 16,-1 2-4-16,1 3-4 0,-2-3-3 15,4 1-2-15,2-1-2 0,0-1-2 0,2-1-1 16,-1-1 0-16,3-3-1 0,2 0 1 16,-2-5 1-16,2-2-1 0,2-3 0 15,3-6-1-15,2-1 0 0,-1-4-2 16,2-1-3-16,0 0-2 0,-2 1-2 16,0 1-2-16,-2 6 1 0,-1 1-2 15,-3 2 1-15,0 5-1 0,1 3 0 16,-1 2 0-16,1 3 0 0,-1 3 0 15,1 5 1-15,1 2-1 0,0 0-1 16,-2 0-4-16,3 3-8 0,0 1-13 0,0 1-16 16,2-3-15-16,0 0-17 0,-1-3-119 15,1-3-132-15,1-2-299 0</inkml:trace>
  <inkml:trace contextRef="#ctx1" brushRef="#br0" timeOffset="8116.7642">8012 4927 754 0,'1'0'161'0,"-1"0"0"15,0 0-130-15,3 1-17 0,1-1-7 16,0 2-4-16,3 0-1 0,-1-1-4 15,2 1-7-15,2-2-15 0,0 1-16 0,-2 2-122 16,0-3-128-16,0 1-315 0</inkml:trace>
  <inkml:trace contextRef="#ctx1" brushRef="#br0" timeOffset="8322.3723">7978 5117 663 0,'4'1'149'0,"-2"-1"2"15,2 0-111-15,1-1-19 0,2-1-3 16,0 0-6-16,2-2-10 0,-1 0-15 16,2 1-15-16,0-2-124 0,1 1-124 15,-1 5-310-15</inkml:trace>
  <inkml:trace contextRef="#ctx1" brushRef="#br0" timeOffset="9237.8419">9121 4373 658 0,'-6'-16'151'0,"9"5"2"16,6 0-102-16,3 2-21 0,8 2-7 0,2-1-5 15,2 3-5-15,4 1-4 0,3-1-1 16,0 1-2-16,-1 3-1 0,0 2-3 16,-3 1 0-16,-3 1-1 0,-3 0 0 15,-5 0-2-15,-5 1 0 0,-4-1-1 16,-3-2-1-16,-8 1-2 0,-4 1-1 15,-7 0-1-15,-7 1-2 0,-4 2 0 16,-6-1-1-16,-2 0 2 0,-1 0 1 16,0-2 2-16,1 0 2 0,6-3 2 0,1 0 4 15,4 0 0-15,3 0 3 0,4 1 0 16,4-1 1-16,4 3-1 0,4 2-1 16,5-1 0-16,2 1 0 0,6 1-1 15,2 3-1-15,5 1 1 0,5 0-1 16,2-1 1-16,3 2-1 0,0 0-1 15,2 2 0-15,-1 0 0 0,-5-4 0 16,3 8 3-16,-3 0 2 0,-1 3 3 16,-2-1 3-16,-5 3 1 0,-4-2 2 15,0 7-1-15,-9-4-1 0,-4 2 0 0,-10-2-3 16,-1 6-1-16,-6 2-1 0,-3 3-1 16,-5 2-2-16,-3 2 0 0,-2 1-1 15,3-1-1-15,-4-3 1 0,2 0 0 16,4-3 1-16,2-4 1 0,4-5 1 15,4-3 1-15,3-2 0 0,7-6 0 16,3-2-1-16,2-4-2 0,3-2 1 16,3-1-2-16,-2-5 0 0,8 4 0 0,2 1 0 15,2-2 1-15,4-1 0 0,3 1 0 16,4-1-1-16,7 5-1 0,-3-6-1 16,0 0-1-16,-1-4 0 0,3 5-1 15,-1-3-1-15,-2 2 0 0,-2 2-4 16,-2 1-8-16,-2 0-11 0,-3 5-22 15,-5 0-23-15,-4 1 94 0,-5 1-230 16,-2 2-154-16,-4 0-383 0</inkml:trace>
  <inkml:trace contextRef="#ctx1" brushRef="#br0" timeOffset="9621.2158">9037 5610 555 0,'2'-2'157'0,"-1"0"3"16,0 2-16-16,0 2-88 0,1 0-9 16,0 2-4-16,1 2-7 0,-2 1-7 15,2 3-1-15,0 4-3 0,1 1-3 16,-3 1-5-16,1 0-3 0,-1 1-3 15,1-2 1-15,-2-3-3 0,1-1-1 16,1-3-3-16,0-5-1 0,1 0 0 16,2-4-1-16,2-4 0 0,3-5 0 15,4-3 0-15,-1-3 0 0,3 0-1 0,0-1-1 16,1 1 0-16,-2 3-1 16,1 5-1-16,-4 3 0 0,-1 5 0 0,-1 4-1 15,-2 3-3-15,-3 5-7 0,-1 3-9 16,-1 3-16-16,-1 3-18 0,2 2-14 15,2 3 80-15,4-4-206 0,3-2-139 16,7-2-348-16</inkml:trace>
  <inkml:trace contextRef="#ctx1" brushRef="#br0" timeOffset="10335.6579">8638 4857 741 0,'-8'-3'177'0,"-1"1"1"0,5 1-118 16,3-1-20-16,2 2-14 0,8 3-10 16,1-3-10-16,4-4-5 0,7 2-5 15,4-1-17-15,7-2-22 0,3-2-134 16,-2-4-144-16,8 1-357 0</inkml:trace>
  <inkml:trace contextRef="#ctx1" brushRef="#br0" timeOffset="11418.8625">10313 4846 510 0,'-3'-6'134'16,"1"1"5"-16,-3-3-51 0,-1 2-31 16,-2 1-4-16,0 2-1 0,-6 0-3 15,0 3-4-15,-7 1-3 0,1 3-6 16,-4 4-7-16,-1 3-5 0,1 2-6 0,3 4-4 16,2 4-3-16,6 2-2 0,2 4-3 15,4-1-1-15,5 0-1 0,1-3-3 16,4-2 0-16,2-5-1 0,3-3 0 15,3-3 0-15,3-5 0 0,3 0 0 16,1-4 0-16,3-3 0 0,2-5 0 16,-2-2 0-16,0-4 0 0,-2-3 0 15,-3-6 0-15,-1-2 0 0,-1-2 0 16,-6-2 1-16,-2 2-1 0,0 1 1 0,-1 1 0 16,-2 3 1-16,-2 6 3 0,1 2 3 15,0 5 1-15,-2 2 0 0,0 3-1 16,-2 7 0-16,1 4-1 0,1 5-3 15,-2 1-2-15,2 6-2 0,1 2 0 16,3 0 1-16,-1 0-3 0,3 0-3 16,4-1-8-16,2-1-13 0,4-3-17 15,3-4-20-15,2-2-15 0,-1-3-120 0,2-4-133 16,1-1-302-16</inkml:trace>
  <inkml:trace contextRef="#ctx1" brushRef="#br0" timeOffset="11984.9458">10461 4511 594 0,'-1'0'147'0,"-1"-1"4"0,0 2-85 15,1 2-22-15,1 5-5 0,-2 2-4 0,2 4-5 16,0 2-5-16,2 3-1 0,-1 0 0 16,0-1-4-16,2-2-3 0,-1 0-3 15,3-3-3-15,-1 0-3 0,-1-5-1 16,1 1-1-16,-2-4 0 0,1-2 3 15,1-5 2-15,-1-4 2 0,1-3 1 16,2-2 1-16,0-2-1 0,3-3-1 16,-1-1-4-16,1-1-3 0,1 2-2 15,-3 1-2-15,0 0-2 0,0 3 0 16,-1 3 0-16,-1 5-1 0,1 3 0 0,-1 6 0 16,-1 4-1-16,3 3-3 0,-3 4-4 15,1 1-7-15,0 1-14 0,0 1-16 16,1 0-15-16,2 1 59 0,-1-3-191 15,5 0-139-15,3 0-346 0</inkml:trace>
  <inkml:trace contextRef="#ctx1" brushRef="#br0" timeOffset="13433.8384">11033 4998 520 0,'-6'-2'130'0,"0"1"5"15,-2-2-62-15,2-1-25 0,0-3-4 16,0-2-2-16,1-3-3 0,0-2-2 16,3-3-3-16,-1 0-2 0,3-1-5 15,3-2-3-15,-1-1-3 0,3 3-3 16,1 1-2-16,-1 1-2 0,2 3-2 16,-2 5-1-16,0 2-2 0,-1 7-1 15,1 5-1-15,-2 5 0 0,0 5-1 0,-2 4-2 16,0 4 1-16,1 4-1 15,-2 3-2-15,2-3 0 0,0 2-1 0,2-2 0 16,1-4-1-16,1-3 1 0,2-3-1 16,-1-4 0-16,0-4 0 0,3-5 0 15,2-4 0-15,0-4 1 0,1-3-1 16,1-4 1-16,2-2-1 0,0-3 1 16,-1-4-1-16,-3-3 1 0,-1-4 0 15,-1 0-1-15,-1-2 1 0,-3 2-1 0,-3 3 1 16,1 5-1-16,0 4 0 0,-2 6 0 15,1 4-1-15,0 7 0 0,0 4 0 16,2 3 0-16,-2 4 0 0,2 6 0 16,1 2 0-16,1 3-3 0,-3-1-6 15,3 1-12-15,-3-2-15 0,3-1-16 16,0-3-9-16,2-1 29 0,2-4-154 16,0-1-126-16,4 1-299 0</inkml:trace>
  <inkml:trace contextRef="#ctx1" brushRef="#br0" timeOffset="14050.7744">11508 4819 570 0,'1'-19'148'15,"1"-1"9"-15,-1-1-74 0,0-1-18 16,3 1-8-16,-3 5-6 0,1 1-7 16,3 2-7-16,-3 3-5 0,0 4-6 15,-4 3-5-15,2 6-5 0,1 1-1 16,-1 5-3-16,0 4-3 0,1 4-2 16,1 7 0-16,2 3-1 0,-1 5 0 15,0 4-1-15,1 0-2 0,1 4 0 0,0-1-1 16,1-5-1-16,0 0-1 0,1-2 1 15,1-6-1-15,0-4 0 0,2-5-1 16,1-3 0-16,-1-5-2 0,2-2-4 16,0-5-4-16,2-1-8 0,-1-2-11 15,0-3-12-15,-2-2-12 0,0-1-10 16,-3-3-12-16,0-1-110 0,-5-5-121 16,-2-2-275-16</inkml:trace>
  <inkml:trace contextRef="#ctx1" brushRef="#br0" timeOffset="14222.8413">11566 4725 710 0,'-9'-8'180'0,"1"1"6"15,0 1-107-15,3 0-17 0,3 1-13 16,2-1-15-16,2-1-14 0,6 1-9 0,1 1-5 16,4-1-5-16,4 1-7 0,4 0-11 15,3 3-20-15,-1 2-19 0,2 0 134 16,-2 2-270-16,-1 1-157 0,-3 6-409 15</inkml:trace>
  <inkml:trace contextRef="#ctx1" brushRef="#br0" timeOffset="14460.5486">11791 4985 696 0,'0'3'165'0,"0"-2"2"0,0 0-106 16,3 2-22-16,-1-4-11 0,3 1-8 16,0 0-8-16,2 0-6 0,3-2-3 0,1 2-13 15,0-1-19-15,2-1-16 0,1 0-127 16,-2-1-135-16,0-1-326 0</inkml:trace>
  <inkml:trace contextRef="#ctx1" brushRef="#br0" timeOffset="14848.7348">12081 4886 678 0,'2'1'151'16,"-4"4"4"-16,2 1-113 0,0 5-9 16,2 4-4-16,-1 4-4 0,0 0-3 15,2 3-3-15,-1 0-4 0,-1-1-4 16,0-3-3-16,2-2-3 0,-1-2-1 16,1-3-1-16,0-4 2 0,0-2 0 15,1-1 1-15,2-7 2 0,5 0 1 0,0-7 0 16,0 0 0-16,1-3-1 0,0-6-1 15,1-2-1-15,-2-2-2 0,-5-3-2 16,2 3-1-16,2-1 0 0,1 3-1 16,-1 5 0-16,1 6-1 0,-1 5 1 15,1 5-1-15,-5 5 0 0,-1 5 0 16,-2 5 1-16,-1 2 0 0,-1 0-1 16,0 5 0-16,0-1-4 0,2 0-7 15,0-2-12-15,2-2-12 0,3-2-11 0,1-1-11 16,4-5 12-16,-1 0-132 0,1-7-115 15,2 3-281-15</inkml:trace>
  <inkml:trace contextRef="#ctx1" brushRef="#br0" timeOffset="15026.4933">12514 5033 695 0,'-3'0'175'16,"5"1"1"-16,-4-1-80 0,2 0-54 15,0 0-15-15,4 2-10 0,1-1-11 16,0-1-3-16,2 0-3 0,3 1-7 16,0-2-12-16,1 2-18 0,-1-2-14 15,-1 0-127-15,-1-1-134 0,-1 0-320 16</inkml:trace>
  <inkml:trace contextRef="#ctx1" brushRef="#br0" timeOffset="15214.8261">12799 4944 696 0,'1'1'155'0,"-2"1"3"15,2 6-108-15,-1-2-20 0,2 3-6 16,-4-5-6-16,2 7-3 0,2 2-2 16,-1-1-4-16,-1 0-11 0,1-1-18 0,0 0-14 15,2 4 61-15,-1-6-195 0,1 0-139 16,2 2-356-16</inkml:trace>
  <inkml:trace contextRef="#ctx1" brushRef="#br0" timeOffset="15730.6931">12908 4569 821 0,'-6'-2'177'0,"4"-3"1"0,3 2-145 15,5 3-15-15,4 0-3 0,3 3-5 16,3 2-1-16,0-2 1 0,3 3 3 16,-1 0 1-16,1-2-1 0,1 0 1 15,-3-1-2-15,2 0-2 0,-2-1-2 16,-1 2-2-16,-4 1-3 0,-1 1 0 16,-4 3-2-16,-3 0 1 0,-3 4-1 15,-2 3 0-15,-3 1 1 0,1 1-2 16,0 5 1-16,1 3-1 0,2 2 0 15,1 0-1-15,4 1 0 0,1 2 0 0,3-1-1 16,-1-1 0-16,1-2 0 0,-2-2 0 16,-1-2 0-16,-1-1 0 0,-1-5-1 15,-3-1 1-15,0-1 0 0,-2-3 0 16,-3 0 1-16,-2-1-1 0,-2 0 2 16,-2-1-1-16,-2 1-2 0,-1-3-3 15,1-1-5-15,1-1-6 0,1-1-11 16,3-1-8-16,-2-3-10 0,3-1-9 0,0 0-8 15,0-1-119-15,1-2-121 0,1-1-293 16</inkml:trace>
  <inkml:trace contextRef="#ctx1" brushRef="#br0" timeOffset="16498.8079">13532 4760 745 0,'-2'-5'176'0,"1"0"2"0,1 3-121 16,3 1-15-16,0-2-11 0,4 3-9 15,2-1-8-15,2 1-2 0,2-1-1 16,1 1-1-16,1-3-1 0,3 4 0 0,1-1-3 15,0 2-1-15,2-2-1 0,0 1-1 16,2 0-1-16,1 0 0 0,-4 1-2 16,-1 0 1-16,-3-2-1 0,-3 2 1 15,-2 2-1-15,-5-1 0 0,-2 1 0 16,-3 4 1-16,-3 0-1 0,-3 5 1 16,-7 0 0-16,-3 3 0 0,-2 2-1 15,-3 1 1-15,-1 0-1 0,-1-1 0 16,0 2-1-16,3 1 1 0,1-1 0 0,1 1 0 15,3-1 0-15,0 1 0 0,1 1 0 16,3-5 0-16,0-2 0 0,3-3 0 16,-1 1 0-16,3-5 0 0,3 0 1 15,1-3-1-15,0-2 0 0,2 0 1 16,0-2-1-16,3 0 0 0,2-1 0 16,0-2 0-16,3 0 1 0,0 0 0 15,4-2-1-15,0 2 1 0,2-3-2 16,-1 0-2-16,4 4-6 0,-1-3-7 15,-1 0-15-15,1 1-16 0,-2 0-13 0,-2 3 29 16,-1-1-158-16,-2-1-132 0,0 2-319 16</inkml:trace>
  <inkml:trace contextRef="#ctx1" brushRef="#br0" timeOffset="16757.9149">13985 4630 762 0,'-1'-5'179'0,"6"2"3"15,0-2-114-15,2 2-30 0,1 0-10 16,3 0-7-16,2 2-8 0,1 1-4 0,1 1-4 15,1 0-5-15,-1 2-10 0,2-1-20 16,0 2-23-16,-1 0-121 0,-3-2-13 16,2 2-122-16,1 1-232 0</inkml:trace>
  <inkml:trace contextRef="#ctx1" brushRef="#br0" timeOffset="16930.9579">14378 4408 710 0,'-1'-3'178'0,"0"-1"1"0,-2 4-71 16,2 4-68-16,1 3-18 0,-1 5-11 15,1 2-8-15,0 3-2 0,1 3-8 16,0 2-15-16,3 2-21 0,-2-1-136 16,2 1-143-16,1 1-356 0</inkml:trace>
  <inkml:trace contextRef="#ctx1" brushRef="#br0" timeOffset="18862.6089">14389 4565 608 0,'-5'0'149'16,"0"2"5"-16,2-2-88 0,-2 0-14 0,1 0-2 15,3-2-4-15,0 0-4 0,1-2-4 16,0-2-4-16,2-1-3 0,3-2-5 16,0-4-4-16,6 3-4 0,1-1-3 15,2 0-3-15,3 1-4 0,1 1-2 16,-1 2-2-16,5 7-1 0,-6-2-2 16,1 3 0-16,-2-1-1 0,1 6 0 15,-2 1 0-15,-1 3-4 0,-3 2-4 16,0 2-8-16,-3 1-10 0,0 4-15 15,-2-3-20-15,-2 0 8 0,-1-1-142 16,-1-1-135-16,2-1-321 0</inkml:trace>
  <inkml:trace contextRef="#ctx1" brushRef="#br0" timeOffset="20651.1118">14932 4994 825 0,'-9'-4'194'15,"3"3"2"-15,1 0-126 0,3 1-29 16,3 0-16-16,1 0-11 0,3 0-10 15,4 0-2-15,2 0-2 0,5 0 1 16,1-1-3-16,0 1-7 0,3 0-14 16,-1-2-18-16,0 2-20 0,-1-1 126 0,-3 0-262 15,-3 0-155-15,2 0-399 0</inkml:trace>
  <inkml:trace contextRef="#ctx1" brushRef="#br0" timeOffset="20859.0605">14982 5103 776 0,'-2'2'176'0,"-2"0"1"0,3-1-126 0,3 1-18 16,1 1-9-16,1-1-8 0,4 2-4 15,0-2-3-15,2 1-2 0,2-2-5 16,3 0-20-16,0-1-28 0,1-1-138 15,1 0-148-15,0 1-370 0</inkml:trace>
  <inkml:trace contextRef="#ctx1" brushRef="#br0" timeOffset="27073.8108">15606 5121 697 0,'-8'-3'179'0,"2"-1"9"0,0 2-100 16,0 0-16-16,2 1-11 0,0 0-13 16,3 1-15-16,1-1-11 0,4 1-8 15,1-2-6-15,2 0-4 0,3 0-3 16,1-2 0-16,2 0-4 0,3-2-10 0,2 0-18 16,0 2-26-16,1 2 133 0,1-1-279 15,0 5-168-15,-1 0-442 0</inkml:trace>
  <inkml:trace contextRef="#ctx1" brushRef="#br0" timeOffset="28203.3738">16369 4450 646 0,'-9'-8'156'0,"4"3"5"0,3-1-94 0,0-1-25 15,6 4-7-15,5-1-3 0,3 0-7 16,5 1-5-16,6-1-3 0,3-1-1 16,5 1-4-16,2 0-3 0,0-1-3 15,0 0-2-15,-2 1-2 0,-3-1-1 16,0 3-4-16,-5-1-8 0,-2 1-10 0,-4 2-9 15,-5-1-10-15,-3 1-5 16,-5 0-5-16,-8 0-3 0,-5 0 0 0,-4 1 2 16,-3-1-4-16,-5 1-12 0,-3 0 4 15,-3 2 16-15,0-1 23 0,-1 1 17 16,-3 0 15-16,-1 0 21 0,2 0 28 16,0 2 7-16,1 0-5 0,4 0-10 15,3 0-5-15,4 1-3 0,4-1-5 16,2 1-5-16,6 0-6 0,1 0-6 0,5 1-6 15,1-1-5-15,7 1-4 0,1 2-1 16,5-1-2-16,3 1 1 0,4-2 0 16,1 2 0-16,4 2 0 0,-1-1 0 15,0 1-1-15,-1 0 1 0,1 3 0 16,-4 1 1-16,-3 1 1 0,-2-1 0 16,-4 1 1-16,-1-1 1 0,-3 4 1 15,-5-1-2-15,-1-1 1 0,-4 2-1 16,-4 3-1-16,-1 2 0 0,-4 2-2 0,-4-2 0 15,-1 3 0-15,-5 4-1 0,-3 1 1 16,-2-1-1-16,-2-2 0 0,0-1 2 16,2-1 2-16,2-4 2 0,2-2 1 15,3-5 2-15,6 0 0 0,3-4 0 16,4-2-2-16,2-1-2 0,3-1-1 16,3-2-2-16,3 0-1 0,4-1 0 15,3-1-1-15,4 1 1 0,5-3 0 16,5 1 1-16,2-1 2 0,4-1 1 0,2-1 1 15,0-1 1-15,0-1 0 0,2-1 1 16,-2 0-1-16,1 0 0 0,-2 0-3 16,0 0-1-16,-5 2 0 0,-1 1-2 15,-4 0 0-15,-3 2-1 0,-6 0 0 16,-1 0-4-16,-5 0-8 0,0 2-15 16,-5 1-23-16,-2 1-21 0,-5 0-125 15,-3 5-145-15,-4 0-331 0</inkml:trace>
  <inkml:trace contextRef="#ctx1" brushRef="#br0" timeOffset="31321.6481">16178 5564 596 0,'-4'-5'148'0,"0"0"6"16,1 5-86-16,-1-1-19 0,0 1-8 15,2 4-5-15,-1 5-7 0,1 2-5 16,-1 1-4-16,1 4-2 0,1 1-4 15,-1 5-1-15,1-2-2 0,1-3-3 16,1 2-2-16,2-4-2 0,-1 0-1 0,2-4-1 16,0-3 0-16,-2-4 0 0,2 0 2 15,0-3 1-15,-2-3 2 0,0-2 2 16,-2-8 1-16,5 0 1 0,0-4 0 16,3-4 1-16,0-1-2 0,2-1-1 15,1-1-1-15,2 7 0 0,-2 1-1 16,-1 2 0-16,-5 3-1 0,3 4-1 15,-2 5 0-15,0 1-2 0,1 2 0 0,-1 3-1 16,0 3-1-16,3 1 1 16,-3 2-1-16,1 3 0 0,-3-1 0 0,1 2-1 15,-1 1 0-15,1 0-2 0,-3 1-5 16,3-2-10-16,-1-2-14 0,2-1-16 16,0 1-17-16,0-4-18 0,0-2-115 15,1-4-131-15,1 0-292 0</inkml:trace>
  <inkml:trace contextRef="#ctx1" brushRef="#br0" timeOffset="31539.5504">16527 5642 613 0,'-2'-2'156'0,"-1"-1"4"15,2 1-72-15,-1 0-44 0,4 1-11 0,0 1-9 16,3 0-8-16,0 0-8 0,2 1-3 16,0 1-4-16,2-1-10 0,0 0-12 15,-1 2-12-15,1-1-17 0,-1 2-115 16,-2-2-124-16,1 1-291 0</inkml:trace>
  <inkml:trace contextRef="#ctx1" brushRef="#br0" timeOffset="31750.4447">16496 5777 643 0,'0'3'150'0,"-1"1"3"16,1 0-102-16,3-2-15 0,0 2-6 15,3-3-7-15,1 2-6 0,3-3-4 16,1 1-3-16,0-1-4 0,0-1-3 15,2-1-8-15,-2 1-12 0,-2 0-13 0,0-2-15 16,0 1-118-16,-2-2-126 0,0 3-296 16</inkml:trace>
  <inkml:trace contextRef="#ctx1" brushRef="#br0" timeOffset="32005.2252">16703 5717 669 0,'2'-4'158'16,"1"2"6"-16,2-2-105 0,1-1-14 16,3 3-6-16,-2-2-6 0,3 4-6 15,-1-1-6-15,0 1-4 0,1 0-4 16,0 1-4-16,-1 1-5 0,1 0-3 15,-1-4-9-15,-1 2-14 0,-1-1-14 16,-3 1-13-16,1 0 138 0,-2-1-269 16,-3 0-149-16,1 3-394 0</inkml:trace>
  <inkml:trace contextRef="#ctx1" brushRef="#br0" timeOffset="32366.6754">17006 5626 703 0,'-9'4'164'0,"-2"2"3"15,2 1-114-15,0 4-14 0,4 3-8 16,1-1-6-16,3 3-6 0,2-2-4 15,5 2-3-15,-2-5-3 0,7 1-3 16,1-2-1-16,3-3-1 0,0-1-2 0,-1-2 0 16,1-4 2-16,2 0 0 0,-5-5 2 15,-1 0 1-15,-3-1 0 0,-1-3 0 16,-3-2 0-16,-1-1-1 0,-3-2-1 16,-2 2-2-16,-1-2-2 0,0-1-4 15,-3 3-7-15,-3 2-14 0,3 2-10 16,-4 2-12-16,2 3-7 0,-1 1-10 15,4 2 14-15,1 2-128 0,2 0-109 16,-2 1-281-16</inkml:trace>
  <inkml:trace contextRef="#ctx1" brushRef="#br0" timeOffset="32648.9869">17128 5654 640 0,'0'1'157'0,"-2"3"5"0,-2-1-95 15,2 3-16-15,-2 1-6 0,0 3-10 16,0 0-7-16,2 1-6 0,1 0-5 0,3-1-5 16,1-2-4-16,2-1-2 0,2 0-1 15,4-1-2-15,0-1 0 0,2-1-1 16,1 1 1-16,3-2 2 0,0-3 3 16,-1-1 3-16,0-2 2 0,-1-2 0 15,-2-2 2-15,-2-3-2 0,-2-1-1 16,-4-1-4-16,-3 0-2 0,-2-3-2 15,-3 0-1-15,-2 2-1 0,-3 2-1 16,-4 1-3-16,-1 4-10 0,-2 1-14 16,0 4-19-16,-1 2-19 0,2 1 16 15,-1 2-149-15,6 2-139 0,4 1-313 0</inkml:trace>
  <inkml:trace contextRef="#ctx1" brushRef="#br0" timeOffset="33320.748">16305 4110 462 0,'-6'0'132'0,"0"0"9"15,0 1-32-15,-1-2-31 0,-1-1-4 16,1 2-2-16,0-1 0 0,0 0 0 15,2 0-5-15,-2-1-7 0,3 1-9 16,3 2-13-16,0-1-9 0,2 0-10 16,1 2-7-16,2-2-6 0,1 1-3 15,2-1-2-15,4 0 1 0,2 0-3 16,0-1-3-16,2-2-9 0,1 1-14 0,-2-2-17 16,2 0-22-16,-1 1-19 0,0 0-129 15,-4 1-145-15,1 2-327 0</inkml:trace>
  <inkml:trace contextRef="#ctx1" brushRef="#br0" timeOffset="33568.0408">16545 3957 642 0,'1'-4'156'0,"-1"0"6"15,0 0-94-15,4 6-18 0,-3-2-6 16,2 2-4-16,-2 4-6 0,1 0-6 16,1 4-5-16,0 2-4 0,1 3-6 0,-1 2-4 15,-1 2-6-15,0 1-9 0,1 1-20 16,-2-1-18-16,2 0 136 0,-3-3-277 16,1 1-161-16,4-1-429 0</inkml:trace>
  <inkml:trace contextRef="#ctx1" brushRef="#br0" timeOffset="34998.7168">17753 4676 588 0,'6'-9'147'0,"0"5"8"0,-5 1-77 16,1 0-15-16,-2 1-2 0,-2 2-3 15,-1-2-6-15,-5 4-6 0,-3-1-7 16,-1 5-7-16,-4 3-8 0,-1 4-5 16,-3 4-3-16,1 5-3 0,0 5-2 15,5 1-3-15,0 2-2 0,3-1-2 16,5-1-1-16,4-1-1 0,3-2-2 16,4-4 0-16,3-4 0 0,2-5 0 0,4-3 0 15,0-3-1-15,3-7 0 0,2-4-1 16,-1-5 0-16,1-5 1 0,-2 0-1 15,-1-4 0-15,-2-4 1 0,-1-2 0 16,-4-2 1-16,0 1 0 0,-1 1 0 16,-3-1 1-16,0 3 1 0,-2 3 3 15,-2 5 3-15,-1 4 2 0,0 4 1 16,-1 3 0-16,-1 7-1 0,2 3-1 16,-1 4-2-16,1 3-4 0,1 6-2 0,1 3 0 15,0 2 0-15,2 1-1 0,0-1 1 16,0 3-2-16,3-2-6 0,-1-2-9 15,1-4-14-15,2 0-21 0,2-5-23 16,0-4 31-16,2-4-169 0,2-3-146 16,0-7-342-16</inkml:trace>
  <inkml:trace contextRef="#ctx1" brushRef="#br0" timeOffset="35498.8968">17997 4345 573 0,'0'-6'142'16,"-2"1"7"-16,0 1-80 0,1 2-11 15,1-2-3-15,0 3-6 0,0 1-4 0,0 1-5 16,1 3-4-16,0 2-3 0,0 2-5 16,1 2-4-16,0 5-3 0,2 1 0 15,1 0-4-15,-2 1-4 0,3-1-3 16,-1 0-4-16,1-3-1 0,-1-3-2 15,0 0-1-15,-1-4 0 0,1-1 0 16,-2-5 0-16,2-3 1 0,0-2 0 16,-1-3 0-16,1-6 1 0,0 0-1 15,-2-6 1-15,4-1-1 0,-4 0-2 0,3 1 1 16,0 1-1-16,2 2-1 16,-2 4 0-16,1 3 0 0,-2 4-1 0,1 3 0 15,-1 6 0-15,0 2 0 0,0 4 0 16,0 4-3-16,0 1-2 0,1 4-7 15,-1 2-9-15,0 2-15 0,-2 0-19 16,2 3-16-16,1-3-129 0,-2 0-141 16,5 1-331-16</inkml:trace>
  <inkml:trace contextRef="#ctx1" brushRef="#br0" timeOffset="36501.9015">18387 4699 661 0,'-5'-9'171'16,"1"4"5"-16,-1 0-89 0,3 2-30 0,2-1-10 15,3 0-8-15,2 2-9 0,1 3-8 16,4-3-3-16,4-1-2 0,4 2-3 16,2 0-2-16,2 1-3 0,3-1-3 15,-1-1-2-15,2 2-1 0,-3-1-2 16,-1 0 0-16,0 0-1 0,-2-1 1 15,-3 1-1-15,-1 2 1 0,-4-1-1 16,-1 2 0-16,-3 0 1 0,-2 2-1 16,-5-2 1-16,-1 2 0 0,-2 1 0 15,-3 3 0-15,-3 2 0 0,-1 1 1 16,-4-1-1-16,1 2-1 0,-3 2 1 16,1-1-2-16,-2 2 1 0,-3 0-1 0,2 1 1 15,-2 2-1-15,-1-1 0 0,-1 1 1 16,2 0 0-16,0-4 0 0,3 1 0 15,2-2 0-15,3-1 0 0,2-1 0 16,3-2 0-16,1-1 0 0,4-1 0 16,0-1 0-16,1-1-1 0,2-1 1 15,2-2 0-15,2 2 0 0,0-2 0 16,4-3 0-16,1 1 0 0,2 0 0 16,3-2 0-16,0-1 1 0,0 0-1 0,2-1 0 15,0 1 0-15,-3 0-1 0,1-1-1 16,0 3-5-16,-2 0-5 0,0-2-8 15,-1 2-13-15,-2 1-12 0,0 0-16 16,-1 0-12-16,-3 0-119 0,-2 0-127 16,0 0-299-16</inkml:trace>
  <inkml:trace contextRef="#ctx1" brushRef="#br0" timeOffset="36786.5215">18848 4454 760 0,'1'-4'171'15,"0"2"3"-15,3 2-125 0,1-2-19 16,1 1-8-16,3 1-4 0,2 0-6 16,0 0-3-16,3 1-5 0,1 2-10 15,2-1-20-15,0 1-21 0,1-1-132 16,-4 1-142-16,3 2-348 0</inkml:trace>
  <inkml:trace contextRef="#ctx1" brushRef="#br0" timeOffset="37211.3341">19147 4328 683 0,'1'1'157'0,"-2"1"6"15,2 3-107-15,-1 3-15 0,0 1-5 0,0 2-3 16,1 4-4-16,0 1-3 0,3 1-5 15,-3 0-5-15,3 0-4 0,0-1-4 16,2 2-2-16,-1-6-2 0,0-4 0 16,-2-2-1-16,1-1 0 0,-2-2 1 15,2-4 1-15,-1-7 1 0,1 1 1 16,1-5 1-16,1-2 0 0,3-5 0 16,0-5 0-16,2-1-2 0,0-1-1 15,-2-2-1-15,4 2-2 0,-2 3 0 0,1 3-1 16,-1 4 1-16,-2 6-1 0,-1 2 0 15,1 5 0-15,-1 2 0 0,-2 2 0 16,1 2-1-16,-3 3 1 0,3 3-1 16,-4 3 0-16,1 0 1 0,-2 3-1 15,1 1 1-15,1 1-1 0,-1 0 1 16,2 0-2-16,1-1-2 0,2 1-8 16,3 0-9-16,1-1-15 0,4-2-16 15,1-2-17-15,2-2-130 0,5-4-139 0,3-1-324 16</inkml:trace>
  <inkml:trace contextRef="#ctx1" brushRef="#br0" timeOffset="39741.1599">19949 4800 664 0,'-8'-4'178'16,"-2"0"10"-16,1 0-89 0,2 2-19 15,1-1-8-15,1 2-14 0,1-1-13 16,4 2-16-16,1 0-9 0,5 0-10 16,2-3-6-16,3 1-3 0,5 1-1 15,2-2-2-15,3-2-7 0,0 1-11 16,1 1-15-16,0 2-22 0,-3-1-17 15,-4 2-109-15,-3 2-21 0,-1 0-117 0,-1 2-221 16</inkml:trace>
  <inkml:trace contextRef="#ctx1" brushRef="#br0" timeOffset="39912.2847">19929 4947 790 0,'-2'3'179'0,"1"-1"1"0,1 0-122 16,3-1-26-16,2-1-15 0,4 0-7 16,2-1-4-16,4-2-4 0,1-1-18 15,3 1-24-15,1-3-108 0,-1 0-35 16,3-2-127-16,-1 2-266 0</inkml:trace>
  <inkml:trace contextRef="#ctx1" brushRef="#br0" timeOffset="45046.6041">20484 4914 581 0,'-6'-3'149'16,"0"-1"10"-16,-1-1-69 0,-3 1-17 16,3 1-2-16,-1 0-1 0,2 1-3 15,0 1-6-15,2-1-8 0,1 1-12 16,1 1-10-16,2 0-9 0,2 0-6 15,1 0-6-15,3 0-4 0,2-1-2 16,0 1-1-16,3-2 1 0,3 0-2 16,1 0 0-16,1-1-2 0,-1 1-8 0,1 0-12 15,2-1-16-15,-1 1-33 0,1-1 27 16,-4-1-174-16,4 2-160 0,-3-2-371 16</inkml:trace>
  <inkml:trace contextRef="#ctx1" brushRef="#br0" timeOffset="46204.5644">21205 4336 645 0,'-8'-13'157'0,"2"3"3"0,4 1-84 15,3 1-32-15,4 0-8 0,3 1-6 16,6 0-3-16,4 1-4 0,4 0-2 16,6-2-3-16,3 2-4 0,3 1-3 0,4 1-4 15,4 1-2-15,-3-1-1 0,0 2-2 16,-3-2-1-16,-3 3-1 0,-6 0-2 16,-4-1 0-16,-6 0-2 0,-6 1 0 15,-3-1 0-15,-7 1-1 0,-2 0-2 16,-3 0-2-16,-7-2-4 0,-6 2-2 15,-5-1-4-15,-9-1-3 0,-2 2 0 16,-4 1 0-16,-3 1 4 0,0 2 4 16,0-1 4-16,4 3 4 0,5 0 2 15,4 1 4-15,3-1 2 0,4-1 2 0,4-1 2 16,5 2 1-16,5-1 0 0,2 1 0 16,4 0 2-16,4 2 0 0,2 2-1 15,1-1-1-15,6 1 0 0,1-1 0 16,2 2-2-16,3 0 0 0,0-2-2 15,2 1 0-15,0 1-2 0,-2 0 0 16,1-1 0-16,1 1 0 0,-2 0 0 16,0 0-1-16,-2 1 0 0,1 0 1 0,0-1-1 15,-5-1 1-15,0 2-1 0,-2 0 1 16,-3 2-1-16,-2-2 0 0,-4 1-1 16,0 3 1-16,-4-1 0 0,-4 1 0 15,-4 1 1-15,-3 1-1 0,-3 2 1 16,-4-2-1-16,0 0 1 0,-2 2-1 15,-3 0 0-15,1 0 0 0,0 0 0 16,0-2 0-16,-1 1 1 0,3 1 1 16,0-1 2-16,1-1 3 0,3-2 1 0,2 1 2 15,3-1 0-15,3-2 1 0,1-1-2 16,3-3 0-16,2-1-2 0,3 0-1 16,2-1-1-16,3-1 0 0,1 0 0 15,4-1 0-15,0-1-1 0,4 1 1 16,3-3 0-16,1 1 0 0,2-1-1 15,3 1 1-15,2-3 0 0,3 1 0 16,1-2 0-16,1-2 0 0,4 2-1 16,2-1-1-16,-1-2-1 0,-1 1 0 0,0 2 0 15,-4 0-1-15,-2 1 0 0,-3 1-2 16,-5 3-5-16,-3-2-5 0,-1 4-14 16,-4 1-15-16,-3 1-20 0,-3 2-47 15,-5 1-85-15,-1 1-126 0,-3 5-273 16</inkml:trace>
  <inkml:trace contextRef="#ctx1" brushRef="#br0" timeOffset="46853.8608">21004 5446 658 0,'-1'-2'160'0,"-2"2"5"0,-1 1-99 15,2 1-13-15,1 6-5 0,1 0-5 16,1 8-5-16,1 0-4 0,0 1-2 16,1 3-3-16,1-1-5 0,0 0-3 15,2-1-4-15,-3-2-3 0,4-1-4 16,-3-2-2-16,3-2-2 0,-4-1-1 0,0-3-1 16,-2-1 0-16,0-3 0 0,-1-2 1 15,1-2 0-15,-1-3-1 0,4-3 1 16,1-4-2-16,2-4 1 0,3-2-2 15,2-3 0-15,1 0-1 0,-1-2-1 16,1 1 1-16,0 4 0 0,-1 2-1 16,-2 3 1-16,-3 3 0 0,4 7 0 15,-4 2 1-15,1 1 0 0,-2 4 0 16,-1 2-1-16,0 4 1 0,0 1-1 0,-3-1 0 16,0 7-2-16,0-3-2 0,0 4-4 15,-1-4-6-15,1 0-11 0,0-1-14 16,2-2-19-16,2-3-19 0,1-2-14 15,1-3-116-15,-1-2-134 0,3-2-294 16</inkml:trace>
  <inkml:trace contextRef="#ctx1" brushRef="#br0" timeOffset="47026.8845">21357 5550 736 0,'1'-4'183'0,"1"2"4"0,-2-2-105 16,3 1-28-16,3 0-13 0,0-2-12 15,1 3-12-15,1-2-7 0,0 3-4 16,2 1-5-16,0 0-10 0,-4 1-12 16,1 2-18-16,-1 0-18 0,2 3-5 15,-6 1-131-15,1-3-136 0,-2 5-306 16</inkml:trace>
  <inkml:trace contextRef="#ctx1" brushRef="#br0" timeOffset="47188.5857">21348 5662 556 0,'1'1'146'0,"3"0"2"15,0-1-18-15,3 1-103 0,0-1-11 0,3 0-5 16,0 0-5-16,1-1-8 0,1 1-13 16,0-1-12-16,1 0-122 0,0-1-122 15,1 1-304-15</inkml:trace>
  <inkml:trace contextRef="#ctx1" brushRef="#br0" timeOffset="47406.6904">21666 5483 705 0,'0'-4'170'0,"0"2"3"15,-1 0-98-15,2 5-25 0,1 3-9 16,0 3-6-16,1 2-5 0,-1 2-6 15,2 4-4-15,-2 2-4 0,-1 0-7 16,1 1-5-16,-1-2-9 0,0 1-10 16,-1-1-20-16,1-1-20 0,-1-1 6 15,-1-3-145-15,2 1-141 0,3-3-328 16</inkml:trace>
  <inkml:trace contextRef="#ctx1" brushRef="#br0" timeOffset="48041.6763">21273 3798 722 0,'-6'5'181'0,"-1"2"4"16,1 2-109-16,2 5-18 0,2 0-11 15,2 2-11-15,3 3-13 0,3 0-8 16,3 0-3-16,3-3-4 0,2-2-1 0,2-1-3 16,3-4-1-16,1-5 0 0,-1-4-2 15,1-5 0-15,2-5 0 0,-2-4 0 16,-3-3 1-16,-3-4 0 0,-5 0 0 15,-4-1 1-15,-5 0 0 0,-9-1 0 16,-2 2-1-16,-2 1-1 0,-7 2-5 16,-2 4-10-16,0 2-11 0,-2 6-15 15,2 3-11-15,1 5-14 0,2 3-14 16,5 2-116-16,3 3-124 0,5 3-290 16</inkml:trace>
  <inkml:trace contextRef="#ctx1" brushRef="#br0" timeOffset="48356.2643">21535 3787 673 0,'-12'4'155'15,"0"3"2"-15,1 2-106 0,1 2-22 16,3 3-9-16,5 1-6 0,2 3-5 15,4-1-4-15,5 1-2 0,2-1-3 16,3-2 0-16,2-2-2 0,2-3 0 16,-1-1 0-16,1-4-1 0,-1-4 0 15,2-3 1-15,-2-5 1 0,-3-4 2 16,1-1 2-16,-3-1 4 0,-1-4 5 0,-4 1 4 16,-4-2 3-16,-3 3 0 0,-1 0-1 15,-6-1-2-15,-3 1-4 0,-4 3-10 16,-2 2-16-16,-2 5-24 0,-4 4-44 15,-3 5-94-15,-1 2-132 0,2 4-299 16</inkml:trace>
  <inkml:trace contextRef="#ctx1" brushRef="#br0" timeOffset="49189.0479">22431 4518 641 0,'1'-8'163'0,"-2"0"11"15,0 1-90-15,-4 1-16 0,-3 4-5 16,-1 2-7-16,-3 1-8 0,-3 4-10 16,-3 6-10-16,-5 3-6 0,1 6-5 0,-1 4-4 15,1 1-2-15,1 5-3 0,4 0-1 16,5 1-2-16,5 0-1 0,4-4-2 15,5-2-2-15,3-1-3 0,4-7-2 16,4-3-1-16,4-4-2 0,3-4-2 16,1-7-1-16,2-6 0 15,0-4 1-15,1-6 2 0,-1-4 1 0,-4-4 2 16,0 0 2-16,-3-4 2 0,0 4 1 16,-3-4 2-16,-2 3 1 0,-2 0 2 15,-3 5 3-15,-2 1 5 0,-3 4 3 0,-2 3 2 16,-2 7 0-16,-1 6-1 0,1 4-2 15,-3 4-2-15,-1 4-4 0,1 5-3 16,0 3-2-16,0 0 0 0,1 2-1 16,0 0-1-16,5 1 0 0,2-3-4 15,4-1-5-15,1-3-8 0,4-1-12 16,2-4-13-16,2-4-25 0,4-2-18 16,0-4-12-16,0-3-115 0,1-3-132 0,5-1-293 15</inkml:trace>
  <inkml:trace contextRef="#ctx1" brushRef="#br0" timeOffset="49538.5203">22689 4201 758 0,'0'-1'192'0,"0"0"2"0,1 0-104 15,1-2-31-15,0 0-15 0,3 0-17 16,1-2-10-16,2-3-7 0,1 3-5 16,4 0-4-16,-1 1-10 0,3 1-18 15,-1 0-24-15,1 2-21 0,-2 2-129 16,-2-2-148-16,0 1-338 0</inkml:trace>
  <inkml:trace contextRef="#ctx1" brushRef="#br0" timeOffset="50134.9957">23010 4117 518 0,'0'-2'121'0,"0"-1"4"0,0 1-69 16,-1 0-27-16,1 1-2 0,0 0 0 15,-1 0-1-15,-1-1 2 0,1 2-1 16,1 0 1-16,-1 0 1 0,1 2 2 16,-1-2 2-16,1 1 1 0,-1 0-1 15,1 0 0-15,-2 3-3 0,2 2-3 16,-1 0-5-16,0 2-3 0,2 3-4 16,-1 1-3-16,0 3-2 0,1-1-2 15,2 1-2-15,-1 0-2 0,2-2 0 16,0-1-2-16,-1-1 1 0,2-2 0 0,-2-4 1 15,-1 0 1-15,1-1 3 0,-2-3 2 16,1-2 2-16,-1-3 0 0,3-3 0 16,0-2 0-16,1-3-1 0,1-4-3 15,2-1-2-15,1-2-3 0,1 1 0 16,1-1-2-16,0 4-1 0,0 1 0 16,1 4 0-16,-3 3-1 0,0 2 0 0,0 4 0 15,-2 3-1-15,-2 3-1 16,1 1 0-16,-2 3-2 0,-1 1-1 0,-1 3-2 15,-2 2-3-15,-1 2-5 0,-2 3-8 16,0-1-17-16,0 3-20 0,0 3-17 16,-1-3-124-16,1 0-141 0,7-3-327 15</inkml:trace>
  <inkml:trace contextRef="#ctx1" brushRef="#br0" timeOffset="50934.8521">23433 4449 551 0,'-6'-4'166'0,"0"-1"13"16,-1 0 0-16,4 1-102 0,-1 0-10 16,2 0-8-16,2 2-7 0,1-1-11 15,0 0-9-15,3 0-6 0,-1 1-5 16,4-1-4-16,0 2-2 0,1-1-3 16,5 2-2-16,1 0-3 0,0-2-1 0,3 5-2 15,1-2-2-15,1 1 0 0,2 0-1 16,-2-1 0-16,0-1-1 0,-1 2 1 15,-2-2-1-15,-3 0 0 0,0 2-1 16,-4 0 0-16,-1 1-1 0,-2-1-1 16,-2 3-1-16,-2 0 0 0,-1 1-1 15,-2 1 1-15,-1 3-1 0,-2 0 1 16,-3 2 1-16,-1 2 0 0,-2 0-1 16,-2 0 1-16,-1-1 0 0,-2 2-1 15,-3-2 2-15,-1 2-1 0,-3-1 2 0,1-1 0 16,0 1 1-16,-1-1 0 0,2-1 0 15,-1 2 0-15,1-1 0 0,2-1 0 16,1 1 1-16,1 1 0 0,1-1 0 16,0-1 1-16,3-2-1 0,2-2 0 15,4 1 1-15,0-2-1 0,2-1 0 16,4-1 0-16,4 0-1 0,2 0 0 16,0-3 1-16,4-2-1 0,2-1 1 0,2-1-1 15,1-2 1-15,0-1-1 16,1 0-1-16,4-1 0 0,0 1 0 0,0 2-2 15,1-1 0-15,1 1-1 0,4 1 1 16,-3 1-1-16,2 1 1 0,-1 0 1 16,0 0-1-16,-1 0 1 0,-2-1-3 15,-3 1-3-15,0 0-8 0,-3-2-9 16,-1 2-16-16,-2-1-15 0,-4 0-16 16,0 1 28-16,-5-5-155 0,0 0-135 15,-1 0-318-15</inkml:trace>
  <inkml:trace contextRef="#ctx1" brushRef="#br0" timeOffset="51398.6741">23893 4074 706 0,'0'-2'164'0,"-1"2"6"15,1 3-102-15,1 3-25 0,1 3-6 16,0 3-2-16,0 2-1 0,0 0-3 16,-1 4-5-16,3-1-4 0,-2 0-4 15,2 0-4-15,-1-1-3 0,1-1-3 0,1-1-3 16,-3-3-1-16,2-1 0 0,-1-2-1 15,-2-4 3-15,1-1 2 0,1-3 1 16,-1-3 2-16,2-4 2 0,1-1-1 16,2-6 0-16,2-2-2 0,0-1-3 15,4-1-2-15,1-2-2 0,2 2-1 16,1 2-1-16,-2 2 0 0,0 6-1 16,-3 2 1-16,-1 2 0 0,-1 5-1 15,-2 3 1-15,-3 2 0 0,0 1-1 16,-1 3 1-16,0 3 0 0,-2 1-1 15,-1 1 0-15,1-1-5 0,-1 2-7 0,0 1-15 16,1 1-20-16,1-5-26 0,-1 2 56 16,2-2-198-16,2 1-155 0,5-2-372 15</inkml:trace>
  <inkml:trace contextRef="#ctx1" brushRef="#br0" timeOffset="53729.2615">24353 4589 856 0,'-3'-5'201'0,"3"-3"2"0,1 7-131 16,2-1-26-16,2 0-16 0,3 1-13 16,5-1-6-16,-1 2-5 0,4-1-4 15,0-1-7-15,1 2-13 0,0-1-15 16,0 1-21-16,-2 1-20 0,-3 2 50 15,-2-1-181-15,-4 3-142 0,-3 1-336 0</inkml:trace>
  <inkml:trace contextRef="#ctx1" brushRef="#br0" timeOffset="53895.3196">24345 4691 638 0,'0'4'181'0,"0"0"7"16,0-3-41-16,3 1-77 0,2-2-19 15,2 0-14-15,2 0-13 0,3-1-11 0,1-1-10 16,2-1-12-16,2 0-34 0,-1-1-62 16,-1 0-90-16,-3 4-142 0,3 3-325 15</inkml:trace>
  <inkml:trace contextRef="#ctx1" brushRef="#br0" timeOffset="54912.5788">3179 7064 685 0,'-13'4'178'0,"-1"-2"9"15,1 1-101-15,1-1-11 0,2 1-9 16,3-2-12-16,1 1-15 0,4-2-12 15,2 3-10-15,2-2-8 0,5 0-6 16,3-1-3-16,1 0-4 0,3 0-6 0,3 0-10 16,1-1-17-16,0 0-21 0,1 1-17 15,-1 1-128-15,-3 0-143 0,-2 3-326 16</inkml:trace>
  <inkml:trace contextRef="#ctx1" brushRef="#br0" timeOffset="55077.831">3136 7207 730 0,'-4'-1'175'0,"2"0"1"0,0 0-109 0,4 0-27 16,0-1-15-16,4 0-14 0,0 1-8 16,3-1-10-16,2 1-14 0,1 1-19 15,2-1-58-15,-2 1-77 0,0 2-128 16,-1 2-279-16</inkml:trace>
  <inkml:trace contextRef="#ctx1" brushRef="#br0" timeOffset="56034.3036">3781 7116 733 0,'-3'0'185'15,"0"-2"6"-15,-4 2-108 0,3-1-20 16,1 0-14-16,3 0-15 0,0-1-12 15,3 2-9-15,3-1-7 0,4 0-3 16,2 0-2-16,6 1-2 0,0-1-6 16,3-1-10-16,1 0-24 0,1 1-25 0,-2-2-132 15,1 3-151-15,0 3-354 16</inkml:trace>
  <inkml:trace contextRef="#ctx1" brushRef="#br0" timeOffset="57293.3035">4482 6580 641 0,'-9'-6'158'0,"2"1"8"16,0 0-96-16,2-1-18 0,2 3-9 15,5-1-8-15,2 1-8 0,4 0-6 16,4-3-7-16,4 3-5 0,6 3 0 16,3 0-2-16,4-1 0 0,3 2-2 15,3-1-2-15,2 4-1 0,2-3-3 0,0-1-2 16,1 1-3-16,-6-2-7 0,-1 0-7 16,-7 1-8-16,-5 0-7 0,-7 0-4 15,-5 0 0-15,-7 0 1 0,-4 4 2 16,-5-1 3-16,-11-3 2 0,0 4 3 15,-7 0 3-15,-5-1 0 0,-1 0 4 16,-2-2 6-16,-1 0 8 0,4 4 9 16,-3-6 8-16,3 1 8 0,-3-3 5 15,2 5 3-15,5 0 3 0,4 2-1 16,4-1 0-16,6 2-3 0,2 0-2 0,9 4-4 16,-1-6-5-16,2 2-2 0,2-1-4 15,1 1-2-15,5 1-1 0,1-1 0 16,5 1 1-16,2 1 0 0,3 1 0 15,5-1 0-15,1-1-2 0,1 2-1 16,0 0 0-16,0 1-1 0,-2 1 0 0,1-1-1 16,-3 2 0-16,-4 0 0 0,-1 2 1 15,-2 0-1-15,-4 3 2 0,-4 0-1 16,-4 1 1-16,-6 1 0 0,-3 3 0 16,-5 1 0-16,-4 3 0 0,-2 1-1 15,-1-2 0-15,-3 1 0 0,-2-1-1 16,1-1 3-16,0-2 2 0,2-1 3 15,-1-6 3-15,0 1 2 0,1-3 2 16,4 1 2-16,0-4-1 0,2 1-3 16,3-2-2-16,4-1-3 0,2 0-3 15,4-1-2-15,2-1-1 0,2 0-2 0,1 0-1 16,3 0 0-16,1 0 0 0,2 1-1 16,3-1 1-16,2 0 0 0,6-1 0 15,0 2 0-15,2-3 0 0,3 3 1 16,1 1-1-16,1-3 0 0,1 4 0 15,-1-2 0-15,-1 0 1 0,0 0-1 16,-3 0 0-16,-4-1 0 0,-1 0-2 16,-6-1-4-16,-3-1-7 0,-1 1-12 15,-4 1-10-15,-4-3-16 0,-1 2-14 0,-4 0-123 16,-3 1-129-16,-2-2-304 0</inkml:trace>
  <inkml:trace contextRef="#ctx1" brushRef="#br0" timeOffset="57742.7996">4106 7757 700 0,'-4'-3'178'0,"3"2"4"16,-1-1-90-16,0 1-40 0,2 1-12 0,2 4-10 16,-1 2-9-16,2 4-4 0,1 3-1 15,1 3-1-15,1 2 1 0,-1 5-2 16,1 0-2-16,2 0-4 0,-2-1-2 16,1-1-3-16,-1-1-1 0,0-5-1 15,2-2-1-15,-2-6 1 0,1-5-1 16,2-4 2-16,0-7 0 0,4-5 1 15,0-5 0-15,7-1 0 0,-2-9 0 16,2 1-1-16,-1-1 0 0,1 2-1 16,0 1 0-16,-3 5-1 0,-5 1 1 15,0 7-1-15,-1 7 0 0,-3 2 0 16,-4 7 0-16,0 4 0 0,-3 6 0 0,2 2 0 16,-3 4-1-16,0 0-2 0,0 3-3 15,0 1-5-15,2 1-10 0,1-2-10 16,0-2-14-16,2-2-13 0,3-2-11 15,1-4-6-15,1-2 37 0,-1-5-145 16,-1-4-118-16,1-3-285 0</inkml:trace>
  <inkml:trace contextRef="#ctx1" brushRef="#br0" timeOffset="57917.6971">4519 7832 711 0,'0'-2'183'16,"-1"-2"5"-16,-2 2-100 0,3-1-28 15,0-1-14-15,4 2-15 0,2-2-14 16,1-1-8-16,3 1-6 0,3-1-1 16,2 1-3-16,2-1-7 0,2 1-11 0,-1 2-16 15,0-1-20-15,-2 2-17 0,-1 1-119 16,-3 0-135-16,-2 0-304 0</inkml:trace>
  <inkml:trace contextRef="#ctx1" brushRef="#br0" timeOffset="58092.6472">4616 7961 654 0,'0'-4'144'0,"2"4"1"0,2 0-115 16,3 1-12-16,2-2-4 0,0 1-5 15,2-2-10-15,0 0-11 0,0 0-14 16,0 1-120-16,-3-3-118 0,0 3-300 15</inkml:trace>
  <inkml:trace contextRef="#ctx1" brushRef="#br0" timeOffset="58375.6239">4870 7858 691 0,'-2'1'158'0,"-2"2"1"15,3 0-111-15,0 1-16 0,3 4-6 16,2 1-7-16,2 2-4 0,1 1 0 16,1 1 0-16,3-1 1 0,1-1-2 15,3-3-2-15,-1-3 0 0,1-5 2 16,0-3-1-16,1-6-1 0,0-2 1 0,-2-6 1 16,0-1-1-16,-2-1-1 0,-2 0-2 15,-2 0-1-15,-4 1-1 0,-6 1-1 16,-6 3-2-16,0 3-2 0,-5 0-2 15,-1 5-8-15,-3 4-12 0,-1 3-20 16,1 4-23-16,0 2-134 0,0 3-149 16,4 2-352-16</inkml:trace>
  <inkml:trace contextRef="#ctx1" brushRef="#br0" timeOffset="59034.9343">4506 6163 459 0,'0'-3'135'15,"-1"3"6"-15,-1-1-18 0,-1 2-54 16,0 0-10-16,-1 2-5 0,0 2-3 16,1 3-4-16,-1 2-4 0,2 1-5 15,0 3-6-15,4-2-7 0,2 3-7 16,1-3-7-16,4-1-4 0,3-3-3 0,3-1-2 16,2-4 1-16,0-2-2 0,2-2 1 15,0-2-1-15,0-4 1 0,-4 0 0 16,-2-3 0-16,-8 0 1 0,-2-2 0 15,-5 0-1-15,-4 2-1 0,-5 0-4 16,-5 3-7-16,-3 1-12 0,1 1-17 16,0 5-15-16,0 1-9 0,5 2-11 15,4 3-17-15,2-3-90 0,3 4-104 0,7-1-232 16</inkml:trace>
  <inkml:trace contextRef="#ctx1" brushRef="#br0" timeOffset="59307.4575">4694 6171 538 0,'-3'-2'163'0,"0"0"9"15,-2 1 0-15,0 1-108 0,3 1-14 0,-3 2-12 16,2 2-11-16,0 0-11 0,1 3-7 16,5 1-3-16,-1 2-2 0,4 0-1 15,4 0 1-15,2-1-2 0,7 0 1 16,-1-3-1-16,3-3-1 0,1-3 0 15,-1-2 0-15,0-2 1 0,-4-1 0 16,-4-3 1-16,-3-3 2 0,-5 1 2 16,-5-3 0-16,-4-1 2 0,-6 2-2 15,-4-2 1-15,-5 3-3 0,-1 4-4 0,-2 2-10 16,-2 3-21-16,1 3-24 0,1 5-137 16,1 5-150-16,4 1-365 0</inkml:trace>
  <inkml:trace contextRef="#ctx1" brushRef="#br0" timeOffset="60923.8954">5842 6818 533 0,'6'-12'138'0,"-3"-3"8"16,-3 4-62-16,-1 1-20 0,-1 0-1 16,-6 3-4-16,-3 1-2 0,-1 3-4 15,-3 3-5-15,-2 4-7 0,-4 3-8 16,1 7-8-16,-2 2-7 0,0 5-6 16,2 2-4-16,2 5-2 0,3 0-3 0,3 2 0 15,6-3-2-15,3 1 0 0,4-4-1 16,4-2 0-16,4-3 0 0,3-6-1 15,3-3 0-15,-1-4-1 0,5-5-1 16,0-2 0-16,2-5-1 0,-1-4 1 16,-1-6-1-16,0-3 2 0,-2-3-1 15,-4-4 2-15,0-1 0 0,-5 0 1 16,-2-2 0-16,-2 3 1 0,-2 3 0 16,-2 3 1-16,2 4 2 0,-4 4 2 0,0 3 0 15,0 6 0-15,-1 3 0 0,-1 6 0 16,1 5-1-16,0 3-3 0,2 4 0 15,1 1-2-15,3 6 1 0,0-1-1 16,5 2 1-16,1-2-2 0,4 0-3 16,-1-2-8-16,4 0-11 0,1-5-20 15,0-2-21-15,-1-3 126 0,0-4-264 16,0-1-157-16,0 0-411 0</inkml:trace>
  <inkml:trace contextRef="#ctx1" brushRef="#br0" timeOffset="61683.7696">6013 6578 568 0,'0'-3'148'0,"0"0"9"0,0 0-66 16,0 2-21-16,0 0-4 0,1 0-6 15,1-3-7-15,-1 3-7 0,0 1-8 16,3-2-9-16,-1 1-10 0,4 0-5 16,1 0-5-16,1 2-4 0,2-1-3 15,2 1-5-15,2 2-10 0,-2-1-13 16,0 1-18-16,-1 0-16 0,0 1-18 16,-1-2-118-16,-2 0-133 0,-1-1-296 15</inkml:trace>
  <inkml:trace contextRef="#ctx1" brushRef="#br0" timeOffset="61854.6851">6277 6458 619 0,'3'-1'146'0,"-2"-1"1"0,-3 1-91 16,3 4-22-16,2 0-7 0,-2 5-8 15,0-1-6-15,2 4-3 0,-1 2-2 16,-1 5-6-16,-1-1-17 0,3 0-15 15,-2 0-125-15,-2 1-127 0,1 2-316 16</inkml:trace>
  <inkml:trace contextRef="#ctx1" brushRef="#br0" timeOffset="62570.7553">6515 6733 690 0,'-8'-2'182'0,"0"0"6"15,-1-1-91-15,3 2-28 0,2-2-11 16,1 2-13-16,2-1-17 0,2 0-10 16,1 1-6-16,3 0-5 0,1-1-3 15,2-1-3-15,2-1 0 0,0 3 0 16,3-1 0-16,3 1 0 0,-1-1-1 0,2 5 0 16,-1-1 0-16,1-1 0 0,0 2 0 15,0-2 0-15,-2 2 0 0,-3-1-1 16,1-2 1-16,-4 2-1 0,-1 0 0 15,-1 0 0-15,-6 3 0 0,-1 0 0 16,-2 1 0-16,-5 1 1 0,-3 3 0 16,-1 5 0-16,-5-2 0 0,-1 2 0 15,0 1 0-15,-4 1-1 0,4 0 0 16,-1 0 0-16,1 1 0 0,4 0 1 0,-2 2-1 16,3-2 0-16,2 0 1 0,-1 2-1 15,1-4 1-15,3-1 0 0,-2-4-1 16,6 0 1-16,0 0-1 0,2-4 1 15,2-1-1-15,2 0 0 0,3-1 0 16,0 0 1-16,2-3-1 0,2 0 0 16,2-2 0-16,1 0-2 0,3 1-3 15,-2-4-4-15,5 3-4 0,-1-1-4 16,2 1-12-16,-1-1-12 0,1 1-14 16,-1 0-15-16,2 1-117 0,-5 0-130 0,3 7-306 15</inkml:trace>
  <inkml:trace contextRef="#ctx1" brushRef="#br0" timeOffset="63286.5436">5518 6415 620 0,'-1'-6'147'0,"-4"3"3"16,-2 3-97-16,-2 6-16 0,-3 5-7 15,-1 8-5-15,-2 4-4 0,-4 8-1 16,1 6 0-16,-2 5-2 0,2 6-2 0,-2 6-2 15,5 4-4-15,4 4-3 0,6 3-4 16,6 1-7-16,5 0-11 0,9 0-14 16,6-4-13-16,5-2-12 0,5-6-20 15,3-7-97-15,7-4-109 0,9-8-241 16</inkml:trace>
  <inkml:trace contextRef="#ctx1" brushRef="#br0" timeOffset="63707.0831">6693 6509 605 0,'-1'-10'141'0,"1"3"1"0,3 5-93 15,6 4-19-15,0 3-3 0,5 5-2 16,1 4-2-16,5 5 1 0,3 4 0 0,-2 2 2 15,2 4-3-15,3 3-3 0,-2 2-2 16,2 4-5-16,-3 0-3 0,0 3-3 16,-4 1-2-16,-3 1-1 0,-5 3-1 15,-5-2-2-15,-4-1 1 0,-4 1-1 16,-5-5-2-16,-3 0-3 0,-1-5-5 16,-3-2-5-16,2-2-6 0,-3-7-12 15,2-2-10-15,2-5-13 0,0-7-116 16,1-5-119-16,5-8-294 0</inkml:trace>
  <inkml:trace contextRef="#ctx1" brushRef="#br0" timeOffset="64153.1547">7051 6355 673 0,'1'-3'156'15,"-2"3"3"-15,1 2-106 0,1 3-10 16,-1 1-2-16,2 3-5 0,0 3-4 0,2 2 2 15,0 2 0-15,0 0-5 0,1 0-4 16,1-1-4-16,-2-3-5 0,-1-1-3 16,2-2-4-16,-2-3-2 0,1-3 0 15,0-1-1-15,0-4 2 0,1-4-1 16,2-1 0-16,2-2 0 0,-2-4 0 16,4-2-2-16,0-1-1 0,1 1-1 15,0 4-2-15,-3-1 0 0,1 4-2 16,-3 2 1-16,1 4-1 0,-4 5 0 15,1 3-1-15,-1 2 0 0,1 5-3 0,-3 3-4 16,5 3-9-16,-5 2-10 0,2 0-18 16,-1 1-20-16,0 1 66 0,-2-2-202 15,1 1-146-15,0-1-366 0</inkml:trace>
  <inkml:trace contextRef="#ctx1" brushRef="#br0" timeOffset="66234.6656">7961 6874 459 0,'0'-7'131'15,"1"1"8"-15,-2 1-30 0,1 0-35 16,-1 0-6-16,1 1-4 0,0 1-4 15,-2-2-2-15,2 1-4 0,0 0-7 0,0 2-8 16,0 0-8-16,0 0-6 0,2 4-7 16,-2 2-4-16,1 1-5 0,0 5-3 15,-1 0-2-15,2 6-1 0,0 5 0 16,0 2-1-16,-1 2 0 0,1-1-1 16,0 3-2-16,0-3-1 0,1 0-6 15,-1-2-7-15,1-4-8 0,-2 1-14 16,1-4-12-16,1-1-13 0,-1-3-9 15,0-1 37-15,-2-4-154 0,0-4-124 0,1 0-305 16</inkml:trace>
  <inkml:trace contextRef="#ctx1" brushRef="#br0" timeOffset="66566.5585">7909 6993 486 0,'-6'-5'138'15,"-1"0"9"-15,0 0-22 0,-1 2-54 16,2 0-6-16,-3-2-3 0,6 3-4 15,-1 2-7-15,3-1-8 0,1 1-8 16,2 1-8-16,3 0-6 0,5 3-5 0,1-2-4 16,1-1-2-16,2-2 0 0,3 1-2 15,3 0-2-15,-1-1-2 0,1 0-5 16,-2-2-10-16,3 1-13 0,1 2-24 16,-2-4-20-16,-3 1-132 0,1 0-148 15,-1-2-346-15</inkml:trace>
  <inkml:trace contextRef="#ctx1" brushRef="#br0" timeOffset="69648.0028">8748 6895 565 0,'-1'-1'138'16,"1"1"7"-16,0-1-80 0,0 1-12 16,0 0-5-16,0 0-7 0,-1 0-4 0,1 0-3 15,0 0-4-15,1 0-5 0,0 0-3 16,1-2-3-16,-1 0 0 0,0 0-2 16,3-2-2-16,-1-1-2 0,1 0-2 15,1-1-3-15,0 0-1 0,1-2-2 16,-1-1-1-16,1-2-2 0,-1 0 0 15,0 0 0-15,0 0-1 0,1-2 1 16,-1 3 1-16,1 3 0 0,-2 2 0 16,-1 0 0-16,0 3 1 0,-2-1-1 15,-2 5 0-15,1-2-1 0,1 1 0 0,-1 3 0 16,1 3 0-16,-2 1 0 0,-2 6 1 16,5-1-1-16,-5 5 0 0,0 0 0 15,-1 2 0-15,-1 2-1 0,1-2-1 16,1 1 1-16,-1 0 0 0,-1 0-1 15,1 0 0-15,3-3 1 0,1-2-1 16,-1-2 0-16,0-1 0 0,2-1 1 16,-1 0-1-16,2-2 0 0,-2 0 0 15,2-1 0-15,0-1 0 0,3 0 1 16,-3-2-1-16,0-1-1 0,-1-2 2 0,0 1-1 16,0 0 0-16,-1-2 0 0,0-1 0 15,0 1 0-15,2-1 1 0,-2-1 0 16,-2 0 0-16,0 0 0 0,-1 0 0 15,1-1 0-15,0 1 0 0,-2-2-1 16,1 2 1-16,1-1-1 0,-2 1 0 16,-1 0 0-16,-1 0 0 0,3 0 0 0,-2 0 0 15,0 1 0-15,0-1 0 0,1 2 0 16,-2-2 1-16,1 1-1 0,-1 0 0 16,0-1 0-16,0 1 0 0,1 0 0 15,0-1 0-15,-1 2 0 0,2-1-1 16,1 0 1-16,-1 0 0 0,-1 1 0 15,3-1 0-15,0 0-1 0,4 0 1 16,-2-1-1-16,2 1 0 0,0 1 0 0,2-1 0 16,0 0 0-16,1 0 0 15,2 1 1-15,2-2-1 0,-1 1 1 0,3-1 0 16,1 0 0-16,2 0 0 0,-1-1 0 16,3 1 1-16,1-2-1 0,2 2 0 15,-1 0 0-15,-1-1 0 0,-1 0 0 16,-1 1-1-16,-3 0 1 0,-3 0-2 15,-2 1-2-15,-2 0-3 0,0 1-5 16,-4-1-8-16,0 0-13 0,-1 0-13 16,0 0-13-16,0 1-16 0,-1 0-116 0,-1-2-126 15,3 3-295-15</inkml:trace>
  <inkml:trace contextRef="#ctx1" brushRef="#br0" timeOffset="86209.8954">9878 6851 751 0,'-15'-1'195'0,"0"-2"6"16,4 3-102-16,-1 0-30 0,7-1-17 15,3 0-17-15,4 1-15 0,4-1-10 16,7 1-6-16,0-5-3 0,4 0-3 16,3-1-7-16,2-2-11 0,-1 1-17 0,-3 0-21 15,-3 2-16-15,-2 4-62 0,-2 3-67 16,-7 4-122-16,3 1-247 0</inkml:trace>
  <inkml:trace contextRef="#ctx1" brushRef="#br0" timeOffset="86383.6724">9883 6972 772 0,'-6'-2'189'0,"1"2"3"0,2-1-109 0,3-1-31 16,4 1-16-16,1-1-15 0,3-2-10 15,3 0-5-15,3 1-2 0,1-2-3 16,0-1-10-16,1 1-22 0,0 1-28 16,-1 0-136-16,0 1-154 0,-3-1-374 15</inkml:trace>
  <inkml:trace contextRef="#ctx1" brushRef="#br0" timeOffset="87586.211">10830 6861 687 0,'-9'-6'184'0,"0"1"7"0,3 2-88 16,0 1-30-16,2-1-13 0,4 5-16 15,3-2-14-15,1 0-9 0,2 1-7 16,5 0-5-16,3 0-2 0,4-1 0 16,1 0-2-16,3 0-3 0,3 2-6 15,-2-4-13-15,-1 4-25 0,0-4-25 0,-2 2-139 16,-2 3-158-16,2 0-372 0</inkml:trace>
  <inkml:trace contextRef="#ctx1" brushRef="#br0" timeOffset="88146.4866">12408 6569 601 0,'-1'-30'157'15,"-2"-5"10"-15,-2-1-72 0,-3-6-27 16,1 0-5-16,-2-3-4 0,3 1-8 16,0 3-7-16,0 7-8 0,2 2-4 15,2 10-5-15,2 6-5 0,0 8-5 0,1 4-4 16,2 5-3-16,-1 5-3 0,2 4-4 15,1 6-6-15,-1 5-6 0,3 7-7 16,-2 4-10-16,1 4-15 0,0 4-21 16,0 4-15-16,1 0-72 0,1 0-53 15,-4-2-120-15,1-2-242 0</inkml:trace>
  <inkml:trace contextRef="#ctx1" brushRef="#br0" timeOffset="88562.5544">11907 7049 518 0,'-15'-1'136'0,"-4"-4"4"15,2 0-35-15,1-1-60 0,5-1-3 16,0 2 3-16,4-2-1 0,-2-1 1 16,5 3-1-16,1 1-3 0,2 0-4 15,1 1-6-15,2 0-5 0,4 0-4 16,6 1-4-16,7-2-3 0,4 0 0 16,9 1-1-16,5-1 0 0,4 0-2 15,2 1-2-15,7-1-3 0,8 2-2 16,6-2-2-16,3-1-1 0,5-1-1 0,3-1-1 15,11-2 1-15,-2-2 0 0,2-1-1 16,-5-2-1-16,-3 2-3 0,-7 0-4 16,-2 3-7-16,-14 1-8 0,-7 2-7 15,-14 3-13-15,-8 3-8 0,-9 0-9 16,-10 3-5-16,-7 1-9 0,-7 1-109 16,-8 0-119-16,-4 3-277 0</inkml:trace>
  <inkml:trace contextRef="#ctx1" brushRef="#br0" timeOffset="89095.3865">11621 7608 617 0,'0'-11'161'15,"-1"5"9"-15,-2 1-85 0,3 4-22 0,0 3-6 16,0 4-4-16,1 4-10 0,-1 5-10 16,2 2-7-16,-1 5-5 0,-1 2-5 15,0 2-4-15,1 4-4 0,0-3-4 16,2 1-2-16,0-3-5 0,4 0-7 16,-1-4-9-16,1-2-13 0,0-4-17 15,2-3-12-15,0-2-19 0,-1-5-112 16,-1-5-127-16,3-4-286 0</inkml:trace>
  <inkml:trace contextRef="#ctx1" brushRef="#br0" timeOffset="89383.7908">12036 7748 808 0,'-2'-3'198'0,"-1"0"6"0,1 0-123 0,1 1-18 16,1 2-13-16,1-2-16 0,0 2-11 16,1-1-6-16,3 0-6 0,1 0-4 15,2 1-3-15,0-2-1 0,2 2-1 16,1-1-1-16,-1 1-3 0,-1 0-6 15,-1-1-8-15,-2 0-11 0,2 1-15 0,-3-3-19 16,3 1-20-16,2-2-73 0,-8 1-53 16,7 3-122-16,-2 1-249 0</inkml:trace>
  <inkml:trace contextRef="#ctx1" brushRef="#br0" timeOffset="90302.0866">12718 7607 504 0,'5'-9'149'0,"-5"2"9"16,-3-2 0-16,-4 1-87 0,1-1-5 15,-1 3 0-15,-5 2-6 0,-2 3-8 16,0 1-7-16,1 5-8 0,0 4-8 16,-1 5-7-16,2 3-6 0,-1 4-3 15,3 4-3-15,0 0-3 0,3 1-1 16,1 2-3-16,3-1 0 0,4-2-2 15,4-2-1-15,3-6 0 0,1-1-1 16,2-5-1-16,0-5-2 0,3-3 0 0,1-4-1 16,-1-3-1-16,2-2 0 0,0-5 1 15,0-3 1-15,1-2 1 0,-3-3 1 16,-4-5 2-16,-2-1-1 0,-1-1 1 16,-2 1 1-16,0 2 0 0,-2 4 2 15,-2 4 3-15,0 4 1 0,0 4 1 16,-1 4 0-16,0 6 0 0,-1 1-1 15,-1 6-2-15,0 2-3 0,2 4-1 0,-1 4 0 16,1 2-1-16,0-1 1 0,1 1-1 16,2 0-4-16,1-2-5 0,-1-2-10 15,3-3-14-15,2-4-24 0,2-3-22 16,2-4-104-16,-1-7-27 0,-1 0-122 16,-1-5-233-16</inkml:trace>
  <inkml:trace contextRef="#ctx1" brushRef="#br0" timeOffset="90913.0283">12860 7427 720 0,'-4'0'183'0,"-1"-2"7"15,2 2-109-15,3 2-17 0,0-2-10 16,0 0-16-16,4 1-14 0,0-1-9 15,2-1-5-15,1-1-5 0,3 1 0 16,1 0-1-16,1-1-4 0,-1 0-9 0,0 0-15 16,0 1-26-16,0-1-19 0,-2 0-131 15,-3 1-149-15,1 1-342 0</inkml:trace>
  <inkml:trace contextRef="#ctx1" brushRef="#br0" timeOffset="91623.6602">13110 7247 508 0,'0'-11'152'0,"-1"-2"8"0,0 4 3 16,0-1-96-16,-1 2-8 0,2 2-5 16,0 3-8-16,0 1-11 0,2 2-8 15,-1 3-7-15,0 3-7 0,0 3-5 16,2 2-4-16,-2 1-3 0,0 3-8 15,2 2-15-15,-1 1-18 0,1 0-14 16,1 0 118-16,0-3-253 0,0 3-150 16,4-2-390-16</inkml:trace>
  <inkml:trace contextRef="#ctx1" brushRef="#br0" timeOffset="92331.7264">13216 7534 681 0,'0'-2'161'0,"-2"-2"4"0,2-2-106 16,2 6-15-16,1-1-3 0,5 1-7 15,0-1-6-15,3 0-3 0,2-1-2 16,0 2-3-16,1-3-4 0,0 1-4 15,0-1-2-15,0 2-3 0,1-2-2 16,0 3-2-16,2-1-1 0,-1 1-1 16,1 0 0-16,-4 1-1 0,1-1 0 0,-3 1 1 15,-4 1-1-15,-1 0 0 0,-1 2 1 16,0 2 0-16,-2-1 0 0,-5 0 1 16,1 2-1-16,-2 2 1 0,-2-2-1 15,-3 1 0-15,-3 1 0 0,2 1-1 16,-1 1 1-16,-4 1-1 0,2 2 0 15,-3 0 0-15,1 0 1 0,-1 0-1 16,0 2 1-16,0 0-1 0,4 1 1 16,-1-2 0-16,2 0 1 0,2-2-1 15,-3 2 1-15,1-3 0 0,0-1 1 0,2 0 0 16,0-3 0-16,2 1 0 0,0-2 0 16,6-1 0-16,0-3-1 0,-2-3-1 15,6 3 0-15,1-2-1 0,2 0 1 16,0-1-1-16,0 2 0 0,3-2 0 15,2 2 0-15,-4-2 1 0,0 0-1 16,4 1 0-16,-1-2 1 0,4-1-1 0,1-1 0 16,1-1 0-16,2 1 0 0,0-2 1 15,0-1-1-15,-2 1-1 0,0 0 0 16,1 4-2-16,-3-2-6 0,-3 2-6 16,-2 1-13-16,-1 2-16 0,-2 1-18 15,-3-1-16-15,-7 0-117 0,2 0-131 16,0 2-299-16</inkml:trace>
  <inkml:trace contextRef="#ctx1" brushRef="#br0" timeOffset="93236.7928">13074 6815 250 0,'-3'0'75'0,"-1"0"9"0,2 0-28 16,0 2-2-16,-1-2-1 0,-1 0-4 15,0 1-7-15,0-1-6 0,-1 1-6 16,0 0-4-16,0 1-4 0,0 0-1 0,0 0-4 16,0 1 0-16,1-1 0 0,-3 0 1 15,3 0 0-15,-1-1 0 0,-1-1 1 16,1 2 1-16,0-2 1 0,2 0 2 16,0 0 1-16,-1 0 3 0,0-2 3 15,2 1 2-15,-2 0 1 0,0 0 0 16,1-1 0-16,0 1-2 0,0 1-2 15,0-1-5-15,2 1-3 0,0-1-4 16,0 1-4-16,-1-2-3 0,2 2-2 16,0 0-2-16,2 0-1 0,-1 2 0 0,1-1 0 15,2 1 0-15,2 2 1 0,1-1 0 16,1-2 0-16,0 1 0 0,3-1 0 16,2 1-1-16,0-4 0 0,3 2-1 15,0-2-1-15,3 1 0 0,4-2-1 16,0 2 0-16,0-3-1 0,-1 3 0 15,4 0 0-15,0 0-1 0,-3-1 0 16,0 1 1-16,0-1-1 0,3 1-1 0,1-2 1 16,-5 2-1-16,1-2 0 0,2 2 0 15,-4 0 0-15,-2 1 0 0,-3 0 1 16,-1 0 0-16,-2 1 0 0,-2 0 0 16,0 1 0-16,-3-1 0 0,-2 1 0 15,-1 0 0-15,-2-2 0 0,-1 0 1 16,-1 0-1-16,-1 0 0 0,0 0 1 15,0 0-1-15,1 1 1 0,-1-1 0 16,-1 0-1-16,1 0 1 0,0 0 0 16,-1 0 0-16,1 0-1 0,-3 0 0 0,2 0 0 15,0 1 0-15,0-1 0 0,-2 0 0 16,2 0 0-16,0 1 0 0,-1 0 0 16,1 1 0-16,0-2 0 0,0 2-1 15,0-1-1-15,-1 1-3 0,1-2-3 16,1 2-9-16,0-2-10 0,0 1-22 15,0-1-21-15,0 3-123 0,-2-1-8 16,4 2-119-16,-2-2-222 0</inkml:trace>
  <inkml:trace contextRef="#ctx1" brushRef="#br0" timeOffset="120916.7192">14139 6691 693 0,'3'-14'177'0,"-1"3"9"15,-1 9-103-15,-1-1-18 0,0 3-9 16,0 3-9-16,2 1-13 0,-1 5-11 15,-1 5-6-15,2-1-6 0,2 4-3 16,0 4-1-16,1 2-3 0,-1-2-3 16,3 0-5-16,-1-3-8 0,0 2-11 15,-1-3-19-15,0-1-21 0,-3-1-19 16,1-1-119-16,-5-1-137 0,1-4-308 16</inkml:trace>
  <inkml:trace contextRef="#ctx1" brushRef="#br0" timeOffset="121105.9505">14077 6847 766 0,'-5'-5'202'0,"-1"3"8"15,1 0-105-15,1-1-30 0,3 2-16 16,1 0-18-16,2 1-17 0,5 1-10 16,0-1-9-16,4 1-3 0,1-1 0 0,3-1 0 15,3 0-1-15,2-2-7 0,1 2-9 16,0 0-17-16,3-1-31 0,-1 1-27 15,-1 0-126-15,-1 0-154 0,-1 0-345 16</inkml:trace>
  <inkml:trace contextRef="#ctx1" brushRef="#br0" timeOffset="121417.6944">14690 6670 761 0,'3'-4'179'15,"-3"3"3"-15,0 1-118 0,1 3-18 16,0 4-10-16,1 4-12 0,-1 2-9 16,-1 4-3-16,1 7-2 0,2-1-7 15,-2 3-17-15,1 0-29 0,1 1-24 16,-1 3-124-16,3-4-146 0,1 0-342 16</inkml:trace>
  <inkml:trace contextRef="#ctx1" brushRef="#br0" timeOffset="122251.3518">15472 6900 807 0,'-7'0'188'0,"3"0"1"0,2-1-118 15,2 0-36-15,1-1-16 0,5 2-7 0,1-1-8 16,4 0-3-16,3-2 0 0,2 1-2 15,1 0-7-15,1-2-16 0,1 3-21 16,-1-2-15-16,-2 3-130 0,-3 0-143 16,0 0-332-16</inkml:trace>
  <inkml:trace contextRef="#ctx1" brushRef="#br0" timeOffset="122430.4465">15536 6996 724 0,'-4'0'181'0,"6"0"2"16,0 1-82-16,3-1-55 0,-1 1-18 15,5-1-9-15,1 1-10 0,3-1-9 16,2-2-21-16,0 1-28 0,-1-2-137 16,6 2-147-16,0-5-368 0</inkml:trace>
  <inkml:trace contextRef="#ctx1" brushRef="#br0" timeOffset="125735.8601">16318 7057 498 0,'-1'3'124'0,"-2"-9"6"0,-2 6-66 16,-2 0-17-16,3 2-5 0,-3-1-1 16,1-1-1-16,0 0-1 0,0 2 1 15,1-3 0-15,-1-1-3 0,0-1 0 16,1 1-4-16,1 0-3 0,1 0-4 16,0 3-5-16,2-2-3 0,0 2-3 15,1-1-5-15,-1 0-2 0,1 0-2 16,2 1-1-16,0 2-1 0,5 1 0 15,-1-2 1-15,5 2 0 0,3-1 1 0,4 0 0 16,1-1 1-16,4-3-1 16,4 1-1-16,5 0 0 0,1 0-1 0,5 0-1 15,4-1 1-15,6-3-2 0,2 3 1 16,6-4-1-16,4 0 0 0,6-1 0 16,6-3 0-16,3 2-1 0,4-2 0 15,4 0-1-15,5-1 1 0,2 1-1 16,0 2 0-16,3 0 0 0,3 2 0 15,0 2 0-15,-2 1 0 0,-2 3 0 16,-4 0 0-16,-2 3 0 0,-5 3 1 16,-4-1-1-16,-1 3 0 0,0 1 0 0,-3-2 0 15,2 1 0-15,0 0 0 0,0-2 0 16,-2 0 0-16,-2-1 0 0,-4 0 0 16,-2 2 0-16,-6-2 0 0,-6 0-1 15,-6-2-3-15,-5-1-3 0,-6 0-6 16,-10-3-12-16,-5-1-19 0,-5-2-22 15,-6-2-60-15,-8-2-76 0,-3-5-130 16,-7-5-279-16</inkml:trace>
  <inkml:trace contextRef="#ctx1" brushRef="#br0" timeOffset="127011.486">16364 6677 451 0,'-11'0'133'0,"2"-1"9"0,1 1-32 15,-1-1-20-15,3 1-13 0,1-2-4 16,0 1-5-16,3 1-9 0,-1 0-9 16,3 0-10-16,3 0-9 0,0 1-10 15,2-1-7-15,3 2-4 0,1-1-3 16,2 0 0-16,4 0-1 0,1-1-3 15,2 2-1-15,2 0-6 0,2 0-13 16,-2 1-25-16,-1-1-23 0,0 3-135 16,-3-1-152-16,1 2-361 0</inkml:trace>
  <inkml:trace contextRef="#ctx1" brushRef="#br0" timeOffset="127288.5396">16930 6537 622 0,'6'-14'164'15,"-5"-1"11"-15,-1 2-71 0,1 2-33 16,-1 1-8-16,1 4-7 0,-2 1-12 15,1 5-10-15,1 5-11 0,-1 3-6 16,0 4-8-16,-1 6-3 0,1 0-3 16,-1 5-1-16,0 2-3 0,0-2-10 0,-1 0-20 15,0 1-26-15,4-2 29 0,0-3-172 16,0 0-151-16,0-2-362 0</inkml:trace>
  <inkml:trace contextRef="#ctx1" brushRef="#br0" timeOffset="128069.7535">17575 6519 657 0,'0'-15'171'0,"0"3"12"16,-1 2-95-16,0 3-11 0,1 2-9 15,-1 5-10-15,2 4-13 0,-1 3-13 16,1 4-10-16,1 4-9 0,1 3-6 16,-1 3-1-16,2 3-2 0,0 0-1 0,-1 0-2 15,0 3-5-15,-1-2-7 0,1-3-14 16,-3 0-19-16,0-3-20 0,0 1-18 16,-3 0-122-16,1-4-140 0,1-3-312 15</inkml:trace>
  <inkml:trace contextRef="#ctx1" brushRef="#br0" timeOffset="128244.8285">17448 6646 751 0,'-3'-4'186'16,"1"-1"5"-16,2 1-113 0,4 2-19 16,4 0-12-16,2 1-14 0,5 0-10 15,2 2-9-15,2-1-3 0,2 1-5 16,2 1-3-16,3-2-8 0,-1 0-17 15,-1-2-33-15,2 2 121 0,-3-2-267 16,2 1-169-16,-3 3-444 0</inkml:trace>
  <inkml:trace contextRef="#ctx1" brushRef="#br0" timeOffset="128548.1953">18124 6551 647 0,'2'-16'174'0,"0"-4"9"0,-1 1-73 16,-1-1-35-16,1 3-8 0,-1 1-9 15,0 5-10-15,1 2-12 0,1 7-9 16,-2 3-7-16,1 4-5 0,1 5-6 0,1 6-3 16,0 1-2-16,0 5-3 0,-1 1-3 15,1 3-8-15,-2 1-25 0,0-1-30 16,-1-3-18-16,1 0-129 0,4 2-152 16,0-4-344-16</inkml:trace>
  <inkml:trace contextRef="#ctx1" brushRef="#br0" timeOffset="129043.6716">18522 6666 713 0,'0'0'188'15,"0"0"8"-15,0 0-95 0,0 0-25 16,4 2-12-16,2 2-14 0,2-1-13 15,2 0-11-15,1 1-8 0,3-2-6 16,3 2-4-16,-2-4-3 0,-1 0-3 16,1-4-9-16,2 3-12 0,-1-1-24 15,0 1-33-15,-1-2-138 0,1 3-163 16,-2 3-382-16</inkml:trace>
  <inkml:trace contextRef="#ctx1" brushRef="#br0" timeOffset="129608.4443">19214 6632 641 0,'-4'-6'168'16,"-3"1"9"-16,-3 1-86 0,-2 3-23 15,-3 2-9-15,-2 3-8 0,-1 2-12 16,-1 4-9-16,-1 2-7 0,1 5-5 16,2 1-5-16,2 3-2 0,3 4-2 15,5 0-3-15,3 1-3 0,5-4-1 0,6-1-2 16,2-1 1-16,6-4-2 0,1-7 0 16,2-3 0-16,2-3-1 0,-1-3-1 15,1-4 1-15,0-3 0 16,-2-4 0-16,-1-5 1 0,-1-2 1 0,-1-4 0 15,-2-3 0-15,-2-2 1 0,-1-1 0 16,-1 1 1-16,-3 2 0 0,-1 3 1 16,-4 4 2-16,0 6 4 0,-1 2 0 15,-1 6 1-15,-1 4 0 0,-5 6-1 16,1 4 0-16,-1 4-3 0,0 4-3 0,0 4-2 16,1 3-1-16,3 3 0 0,3-1-2 15,2 0-7-15,3 0-7 0,4-4-15 16,-1-2-20-16,4-3-23 0,2-3 43 15,1-5-177-15,0-3-145 0,1-6-346 16</inkml:trace>
  <inkml:trace contextRef="#ctx1" brushRef="#br0" timeOffset="129898.4371">19432 6446 701 0,'-5'-2'188'15,"3"1"3"-15,-1 2-72 0,5 1-53 16,1-2-15-16,5 1-14 0,3 0-14 15,1 0-7-15,4-1-3 0,1 0-4 16,3-1-4-16,2 1-8 0,-4-1-16 16,0-2-25-16,-2 3-26 0,-2-1-133 15,-3 0-155-15,2-2-363 0</inkml:trace>
  <inkml:trace contextRef="#ctx1" brushRef="#br0" timeOffset="130114.5103">19896 6258 701 0,'-2'0'155'0,"0"1"1"15,-2 4-116-15,3 6-22 0,1 0-6 16,1 4-4-16,0 2-6 0,2 2-12 15,-1 0-10-15,3 3-10 0,-3-3-127 16,2-1-125-16,1 0-310 0</inkml:trace>
  <inkml:trace contextRef="#ctx1" brushRef="#br0" timeOffset="130938.7347">19947 6664 745 0,'1'-3'182'0,"-1"1"6"16,2 0-113-16,3 0-15 0,1 0-13 16,3 0-13-16,2 1-8 0,1 1-5 0,3-1-5 15,0 2-3-15,1 0-4 0,1 1-3 16,0-1-1-16,-1 1-1 0,-2-1-2 16,1 2 0-16,-1-1-2 0,-3 1 1 15,-3-2-1-15,-2 1 0 0,-1 2 0 16,-2 1 0-16,-5 1-1 0,-1 2 1 15,-2 1 0-15,-4 1 0 0,-3 2 0 16,0-1 0-16,-4 2 0 0,1 0 0 16,0 3 0-16,0-1 0 0,-1 1 0 15,0-3 0-15,0 2 0 0,1 0 0 0,0-3 0 16,2-2 0-16,2-2 0 0,1 1 0 16,3-2 0-16,1 2 0 0,1-4 1 15,2 1-1-15,2 0 0 0,1-1 0 16,0-2 0-16,4 2 0 0,-1-1 0 15,6 0 0-15,1-2 0 0,3-1 0 16,2-2 0-16,3 0 0 0,3 0 0 16,1-2-1-16,1 1-3 0,1-2-2 15,0 0-6-15,0 1-8 0,-1 0-11 16,-2 0-15-16,-2-1-15 0,-3 1-11 0,-2 2 47 16,-6 2-168-16,-4 1-130 0,-3-2-318 15</inkml:trace>
  <inkml:trace contextRef="#ctx1" brushRef="#br0" timeOffset="131474.4871">19076 7127 254 0,'-14'3'81'0,"2"0"11"0,-1-2-25 15,-1-1-2-15,2 0 3 0,-2-1-2 16,3 0-5-16,0-2-5 0,1 1-4 16,2-1-3-16,1 1 1 0,2-1 0 15,1 1-1-15,2-2-3 0,0 0-2 0,1 0-3 16,4 0-3-16,0 0-3 0,5 1-6 16,4-1-2-16,3 0-3 0,3 2-2 15,5 1-1-15,2-1-2 0,4 0-3 16,4 1-3-16,3-1-2 0,3 2-3 15,5 2-1-15,4-1-3 0,4 0-2 16,6 2-1-16,4 0 0 0,1-2-1 16,5-1 0-16,5-1 1 0,-2 1-1 15,0 1 0-15,0-1 0 0,-4-1-1 16,-1 1 1-16,-3 0-2 0,-8 0-1 16,-4 0-2-16,-6-2-1 0,-9-3-3 0,-5 6-4 15,-9-1-6-15,-6 0-7 0,-8 1-13 16,-4 1-18-16,-5-2-14 0,-9 3-130 15,-6-3-141-15,-2 4-333 0</inkml:trace>
  <inkml:trace contextRef="#ctx1" brushRef="#br0" timeOffset="131945.8821">16974 7646 510 0,'0'-11'144'0,"1"-1"10"15,-1 1-22-15,1 0-60 0,2 1-5 16,-1 2-2-16,2 2-5 0,-1 4-7 15,4 3-6-15,-1 4-7 0,1 4-8 16,0 3-7-16,0 6-4 0,1 3-5 16,-2 5-3-16,-1 0-5 0,-2 0-2 15,0 5-3-15,-2-3-3 0,-1-1-5 16,-1 0-8-16,0-1-16 0,1-2-20 16,-1 0-20-16,2-6-18 0,1-1-121 15,1-5-141-15,6-4-309 0</inkml:trace>
  <inkml:trace contextRef="#ctx1" brushRef="#br0" timeOffset="132204.8797">17366 7788 768 0,'-5'-1'196'0,"1"0"4"0,3 2-100 16,2 0-35-16,3 2-15 0,3-1-13 16,3 0-13-16,2 1-6 0,4-2-3 15,3-1-4-15,1 3-2 0,1-5-5 16,0 1-7-16,-1 0-10 0,-1 1-15 16,-2-3-25-16,-1 2-25 0,-3-1-137 0,-1-1-157 15,4 1-362-15</inkml:trace>
  <inkml:trace contextRef="#ctx1" brushRef="#br0" timeOffset="132640.0924">18291 7604 603 0,'-13'-2'170'0,"-3"-1"6"16,-1 2-36-16,-2 2-80 0,-2 4-12 15,-1 4-8-15,2 3-10 0,-1 0-8 16,4 4-5-16,0 3-2 0,4-1-2 16,2 0-2-16,4 1-1 0,1-2-2 0,8 4-3 15,2-3-2-15,4-3-1 0,3-2-2 16,3-2 1-16,5-2-1 0,-1-4 0 15,3-4 0-15,0-6-1 0,1-3 1 16,-1-3 0-16,-2-5 0 0,-3-3 0 16,0-3 1-16,0-2 1 0,-2-3 2 15,-2 2 5-15,-2 0 4 0,-2 1 4 16,0 6 3-16,-5 3 3 0,0 4 1 0,-3 5-2 16,-2 4-4-16,0 3-4 15,1 5-4-15,-2 3-4 0,3 5-3 0,0 3-2 16,-1 4 0-16,2 5-2 0,3 0-3 15,0 2-8-15,-1 0-11 0,2-4-16 16,1 0-24-16,3-3-23 0,2-3 45 16,0-1-178-16,1-5-145 0,3-3-344 15</inkml:trace>
  <inkml:trace contextRef="#ctx1" brushRef="#br0" timeOffset="133145.5815">18483 7395 783 0,'-14'1'204'0,"3"0"5"0,3 1-104 15,3 0-35-15,2-1-17 0,5 2-17 16,1 0-16-16,3 1-8 0,3 1-6 15,2-1-2-15,4 0-1 0,1-1-3 16,2 1-7-16,3-3-11 0,-2 0-18 16,1 0-30-16,-2 1-18 0,-2-1-132 15,-2-1-152-15,1-3-341 0</inkml:trace>
  <inkml:trace contextRef="#ctx1" brushRef="#br0" timeOffset="133320.7879">18836 7275 810 0,'-2'0'196'16,"4"0"2"-16,-1 3-109 0,1 4-44 15,1 1-16-15,-2 3-10 0,3 3-8 16,-2 0-6-16,-1 5-2 0,2 0-7 16,-2 1-14-16,1 1-24 0,1 1-26 0,-1 0-133 15,2-3-154-15,1 5-361 0</inkml:trace>
  <inkml:trace contextRef="#ctx1" brushRef="#br0" timeOffset="133888.6702">18997 7526 770 0,'-9'-4'198'0,"0"1"6"15,3-1-110-15,2 1-25 0,5 2-15 16,6 2-15-16,0-1-13 0,3 0-8 16,2 0-4-16,4 3-2 0,2 1-2 15,2-3-1-15,-2 0-2 0,4 3-2 16,0-2-2-16,0 1-1 0,0-2-2 16,0 1 0-16,2 1 0 0,-6-1 0 15,-2 1 0-15,-3-1-1 0,-2 2-1 16,-3-1-1-16,-7 2 0 0,-5 1-1 0,-3 1 0 15,-4 1-3-15,-4 2 0 0,-2 2 0 16,-2 2 0-16,0-1 1 0,2 2 1 16,0 0 0-16,1 2 2 0,-2 0 2 15,4-1 0-15,3-2 1 0,1 0-1 16,2-1 1-16,0 0 0 0,3-4 0 16,8 0 1-16,-2 1-1 0,2-3 1 15,4 3 0-15,2-4 0 0,0-1-1 16,4-1 1-16,2-3-2 0,4-4-3 0,-1 0-9 15,3-3-13-15,4 0-19 0,0 1-23 16,2 1 137-16,-1-1-279 0,1 1-163 16,-1 3-427-16</inkml:trace>
  <inkml:trace contextRef="#ctx1" brushRef="#br0" timeOffset="134378.5366">20722 6916 732 0,'-5'1'194'0,"0"-1"7"16,2 1-105-16,1 1-23 0,4-1-14 0,2 1-15 15,3 1-17-15,5-1-12 0,1 2-8 16,4 0-3-16,2-1-5 0,2 1-6 15,1 0-13-15,-1-1-20 0,-4 1-24 16,0 1-19-16,-5 1-125 0,-1-1-144 16,-5 2-324-16</inkml:trace>
  <inkml:trace contextRef="#ctx1" brushRef="#br0" timeOffset="134535.3364">20749 7161 720 0,'10'5'164'16,"0"-2"1"-16,3 0-110 0,3-1-33 16,1-2-15-16,3 0-21 0,-3-1-18 15,0-1-132-15,0-1-132 0,0 2-330 16</inkml:trace>
  <inkml:trace contextRef="#ctx1" brushRef="#br0" timeOffset="136167.6913">21648 7054 540 0,'-9'-3'134'0,"1"-1"7"0,1 2-65 15,0-1-26-15,0 1-2 0,2 0-2 16,0 1-2-16,3 0-3 0,1 0-5 16,1 0-5-16,1-1-5 0,5 2-2 15,3 2-3-15,4-1-4 0,3 0 2 0,5-1 0 16,6 0 1-16,2-1 0 0,4 2-3 15,5-2-2-15,5-2-2 0,5 2-2 16,6 1-1-16,4-1-2 0,9-2-1 16,4 0-2-16,7-1 0 0,8-1-1 15,2 1-1-15,3 0-1 0,3-1-1 16,2 2-1-16,2-2 0 0,0 4 1 16,-4-1 0-16,-1-2-1 0,-2 4 0 15,-7-1 0-15,-1 0 1 0,-5 1-1 16,-6-2 0-16,-5 2 0 0,-7 0 0 15,-6 0 0-15,-4 0 0 0,-7-1-1 0,-8 1-1 16,-9 0-1-16,-6-1-2 0,-4-2-3 16,-6 1-6-16,-9-3-9 0,-7-2-17 15,-6 1-21-15,-6-3-18 0,-5-2-124 16,-4-1-143-16,-9-1-325 0</inkml:trace>
  <inkml:trace contextRef="#ctx1" brushRef="#br0" timeOffset="136637.4652">22003 6683 545 0,'-7'-2'169'0,"-3"-1"15"0,0 1-8 15,1 1-82-15,1 1-10 0,2-2-9 16,0 2-12-16,2 0-16 0,3 0-13 16,2-1-11-16,0 2-7 0,4-2-5 15,3 1-4-15,4 0-2 0,3 0-2 16,2 0-1-16,2 1-1 0,2-1-5 15,0 2-11-15,0-1-15 0,-3 0-26 16,-1-1-27-16,-1 1-137 0,-3 1-161 0,3 1-368 16</inkml:trace>
  <inkml:trace contextRef="#ctx1" brushRef="#br0" timeOffset="137185.7065">22675 6579 462 0,'6'-4'128'0,"-3"-1"8"16,1 2-39-16,-2-3-25 0,0 1-8 15,-2-1-2-15,-3 0-1 0,1-1 0 16,-3 3-4-16,-1-1-4 0,-3 1-8 16,-2 3-8-16,-1 1-9 0,-3 1-8 15,-2 3-5-15,-1 1-5 0,-3 3-3 16,0 2-1-16,1 3 0 0,1 1-1 15,3 2 0-15,4 1-2 0,3 0 0 0,5 0-1 16,6 0-1-16,4-1-1 16,5-1 0-16,2-3 0 0,6-2 0 0,0-3 0 15,3-3-1-15,0-3 0 0,-1-6 0 16,0-2 0-16,-1-4 0 0,-3-1 1 16,-1-4-1-16,-2 0 1 0,-1-1 0 15,-2 1 1-15,-3 0-1 0,-2 0 1 16,-2 1 0-16,-2 3 1 0,-2 2 1 15,-2 5 0-15,1 3 0 0,-2 4 0 0,2 6 0 16,0 0-1-16,0 3 0 0,-1 5-2 16,2 0 0-16,2 1 0 0,0 0-4 15,2 1-5-15,1-1-12 0,0-1-19 16,1-3-25-16,2-2-18 0,1-1-126 16,-1-3-144-16,3-2-326 0</inkml:trace>
  <inkml:trace contextRef="#ctx1" brushRef="#br0" timeOffset="137632.0671">22728 6268 622 0,'-3'0'171'0,"-2"0"12"0,0-1-67 16,3 2-36-16,0-1-12 0,-1 2-11 15,3 0-12-15,2-1-14 0,2-1-11 16,2 1-9-16,1 0-4 0,3 1-4 15,5-2-3-15,-1 1-11 0,2-1-15 0,-2 2-26 16,-1-1-20-16,1 2-131 0,-1-3-150 16,-1 1-343-16</inkml:trace>
  <inkml:trace contextRef="#ctx1" brushRef="#br0" timeOffset="137838.8879">23118 6190 670 0,'-2'-3'179'0,"0"3"4"0,2-1-36 16,2 3-96-16,-2 2-18 0,0 3-9 16,1 2-8-16,0 1-6 0,0 2-4 15,-1 0-12-15,1 3-25 0,-1 0-23 16,0 1-136-16,-1-1-147 0,4 3-363 15</inkml:trace>
  <inkml:trace contextRef="#ctx1" brushRef="#br0" timeOffset="138501.0987">23195 6517 701 0,'-4'-3'191'16,"1"-2"7"-16,0 3-67 0,3-2-60 15,2 2-16-15,1-2-15 0,3 0-12 16,4 3-10-16,2-1-5 0,2 0-4 15,5 2-2-15,1 2-2 0,1-1-1 0,1 1-2 16,0 2-1-16,0 0-1 0,1-1 0 16,-4 1-1-16,-1 0 0 0,-1 1-1 15,-1-2 0-15,-2 2-1 0,-5-1 0 16,-2 0-1-16,-5-2 1 0,-1 3-1 16,-4 1 0-16,-4 0 1 0,-2-1 0 15,-4 4-1-15,-1-1 0 0,-2 3-2 16,-3 0 0-16,-1-1-2 0,-4 2 1 15,0 1-1-15,-1 0 3 0,3-1 0 16,-1 2 1-16,2 0 2 0,4 1 1 16,4-1 1-16,1-2 0 0,4 0 0 15,3-2 1-15,3-2-1 0,3 0 1 0,2-2 0 16,4-1 1-16,4-2-1 0,2-1 1 16,5-2 0-16,5-2 0 0,2 0-1 15,6-2 0-15,-2 1 0 0,3-1 0 16,2 0-2-16,-2 3-6 0,0 1-13 15,-1 0-22-15,-3 1-22 0,-5 1-136 16,-6 2-152-16,-3 1-358 0</inkml:trace>
  <inkml:trace contextRef="#ctx1" brushRef="#br0" timeOffset="139345.4863">22050 7566 664 0,'-4'-3'177'0,"2"1"11"0,-2 0-85 16,0 2-29-16,1 1-11 0,1 3-11 16,0 3-12-16,1 3-12 0,1 4-8 0,0 3-5 15,-1 0-3-15,1 5-3 0,-2 0-2 16,1 0-3-16,0 0-1 0,0-1-6 16,-2 0-6-16,2-1-15 0,1-2-20 15,1-4-25-15,3 0 69 0,0-3-208 16,3-3-155-16,1-3-375 0</inkml:trace>
  <inkml:trace contextRef="#ctx1" brushRef="#br0" timeOffset="139537.9978">22327 7689 837 0,'6'-1'189'0,"0"-3"3"0,2 1-138 16,4 1-20-16,0 0-10 0,1 0-7 16,-2 1-5-16,3 0-6 0,0 1-10 0,0 0-17 15,-1 0-27-15,1-1-18 0,-2 2-130 16,2-1-147-16,-1 1-343 0</inkml:trace>
  <inkml:trace contextRef="#ctx1" brushRef="#br0" timeOffset="140031.5655">23079 7560 728 0,'-12'-5'175'0,"-3"2"4"0,-5 0-112 16,1 4-19-16,-2 2-9 0,-2 4-7 15,2 2-5-15,-1 3-4 0,3 3-3 16,3 1-3-16,4 2-1 0,2 0-3 15,3 3-3-15,6-2-5 0,2-1-3 16,5-2-1-16,3-4 0 0,4-2-2 16,3-4 1-16,2-3-1 0,3-5-1 15,3-3-1-15,-2-4 0 0,1-4 0 0,0 0 0 16,-2-4 1-16,-3-3 0 16,-2-1 2-16,-2 2-1 0,-3 0 2 0,-1 3 3 15,-3 3 2-15,-3 3 2 0,-1 4 2 16,0 5 1-16,-3 3 1 0,0 7-2 15,-2 2-1-15,1 4-3 0,2 3-3 16,-1 4-2-16,0 0-3 0,2 3-6 0,0-2-8 16,1-2-13-16,0-2-21 0,1 0-20 15,1-6 132-15,3-1-268 0,-1-4-160 16,4-5-411-16</inkml:trace>
  <inkml:trace contextRef="#ctx1" brushRef="#br0" timeOffset="140392.2865">23305 7437 824 0,'-3'-2'208'15,"-2"1"4"-15,4 0-123 0,1 1-20 16,2 0-20-16,3 0-18 0,1 0-13 15,1-1-10-15,3 1-4 0,2 1-5 16,3 0-10-16,-1-1-15 0,-1 1-26 16,2 1-27-16,-2 0-138 0,0-2-160 0,-2 0-371 15</inkml:trace>
  <inkml:trace contextRef="#ctx1" brushRef="#br0" timeOffset="140840.63">23674 7321 846 0,'0'-6'202'0,"0"3"2"0,-1 1-127 0,2 5-25 16,-2 0-18-16,2 2-15 0,-1 3-7 16,1 2-5-16,2 4-4 0,-3-3-8 15,0 3-15-15,0 0-24 0,-3 1-27 16,3 1-138-16,-1 0-158 0,2-1-372 15</inkml:trace>
  <inkml:trace contextRef="#ctx1" brushRef="#br0" timeOffset="147225.0103">23912 7570 478 0,'2'-4'120'0,"-2"1"7"0,-2-2-71 15,2 2-6-15,-3 0 2 0,1-1 0 0,-2 2-1 16,0-1 1-16,1-1 2 0,-1 2 2 15,-1-1 0-15,2 1-2 0,-2 1-3 16,0-2-5-16,1 1-6 0,2 1-9 16,0-1-7-16,4 6-7 0,0-3-6 15,3 1-3-15,5-1-3 0,0 1-2 16,2 1 1-16,0-3-1 0,3-3 0 16,2 3-1-16,3-2-1 0,-1 2 0 15,3-1 0-15,1 1-1 0,2 0 0 16,-2 0 1-16,-1 0-1 0,-3 1 0 15,-5 0 0-15,0 1 0 0,-4 1 0 0,-4 2-1 16,-1 0 0-16,-3 2 0 0,-4-1-1 16,-1 3 0-16,-3 1 0 0,-3-1-1 15,-2 1 1-15,-1 0-1 0,-2 1 0 16,-4-1 0-16,1 2-1 0,-2-2 1 16,-2 1 0-16,1 1 1 0,-1 2 0 15,2-1 1-15,2 1-1 0,-2-1 2 16,3 1-1-16,2-2 1 0,0 0 0 0,2-2 1 15,2 0-1-15,2-2 0 0,1 0 0 16,4-2 1-16,1 0-1 0,4-1 0 16,1-2 1-16,2 1-1 0,4-2 1 15,2 1-1-15,0-2 0 0,2 2 1 16,3-3-1-16,1 1 1 0,3 0-1 16,0 0-2-16,0 1-3 0,-1-4-6 15,0 4-11-15,0-1-14 0,-3-1-25 16,-4 0-21-16,-1 0-27 0,-4-1-97 0,1-1-128 15,-7-3-272-15</inkml:trace>
  <inkml:trace contextRef="#ctx1" brushRef="#br0" timeOffset="147810.0422">23715 7042 444 0,'-7'-2'113'0,"1"-2"6"16,-1-1-58-16,1 0-14 0,0 0-4 15,0 0-3-15,-1-1-1 0,1 0-2 16,1 0 2-16,0 1 2 0,2 1 2 16,-2 1 1-16,0-1 2 0,3 3-1 15,-2 0-2-15,1-1-4 0,1 2-6 16,1 0-7-16,1 0-7 0,2 2-4 16,2-1-3-16,1 1-3 0,5 2 0 15,3 0-1-15,3-1 1 0,4 1 1 0,5-2 0 16,3 0-1-16,6 0-3 0,0-2 0 15,1 0-3-15,2 0 0 0,1 0-1 16,-1 0-1-16,1 1-1 0,-4 1 0 16,-1 0 0-16,-2 0-5 0,-4 1-6 15,-4 2-14-15,-5-2-22 0,-7 2-24 16,-3 0-34-16,-6 0-105 0,-2 3-139 16,-7-1-300-16</inkml:trace>
  <inkml:trace contextRef="#ctx1" brushRef="#br0" timeOffset="154752.5092">3738 8763 374 0,'2'-20'113'0,"-2"3"8"16,-3 1-9-16,2 4-50 0,0 1-11 16,0 3-5-16,-2 0-1 0,2 3 0 15,-2 0-1-15,3 2 0 0,-3-1-2 16,2 3-4-16,1 2-6 0,0 3-5 15,0 3-4-15,0 8-7 0,0 4-4 16,2 8-2-16,-2 6-1 0,0 8 0 16,-1-1-2-16,1 8-1 0,1-1-2 15,0 0-1-15,0 0-2 0,1-2 0 16,-1-2 0-16,3 1-1 0,-2-3 0 0,0-1 1 16,2-2-1-16,-1-4 0 0,-1-1 0 15,0-3-1-15,2-2-1 0,-1-5-2 16,-1-3-6-16,-1-3-6 0,3-4-8 15,-2-2-12-15,0-7-10 0,1 0-10 16,2-3 53-16,-1-3-174 0,3-6-124 16,1-4-321-16</inkml:trace>
  <inkml:trace contextRef="#ctx1" brushRef="#br0" timeOffset="155535.7548">4242 9129 464 0,'12'-7'123'0,"-3"0"7"0,2-1-52 0,-5 0-21 16,2-2-6-16,0 1 0 0,-3 1 0 15,-3-2 3-15,1 1 2 0,-5 2 0 16,1 0 0-16,-4 2-4 0,-2 1-7 16,-3 2-7-16,-1 3-9 0,-4 3-8 15,1 4-6-15,-5 4-6 0,2 4-4 16,-4 5-2-16,2 2-1 0,2 4 1 0,2 2-1 16,-1-3-1-16,6 3 1 15,5-1-1-15,6-4 0 0,6 0-1 0,1-4-2 16,4-4-1-16,6-3 0 0,0-5-3 15,4-5 0-15,1-6-2 0,2-7-1 16,-1-2 0-16,1-3 1 0,-1-5 1 16,-3-5 1-16,-1 1 2 0,-3-3 1 15,-4 1 1-15,-2-3 1 0,-2 0 1 16,-3 2 0-16,-2 3 0 0,-3 2 1 16,0 5 1-16,-3 3 1 0,0 8 0 0,-1 2 0 15,-1 9 0-15,0 3 0 0,-2 4-1 16,0 4-1-16,0 2 0 0,1 3-1 15,2 2 0-15,-1-1 1 0,3 4-1 16,2-1-2-16,5-2-3 0,-2-1-10 16,3-2-11-16,2-3-16 0,0-4-18 15,2-2-14-15,3-5-30 0,-4-2-91 16,4-5-117-16,-1-3-254 0</inkml:trace>
  <inkml:trace contextRef="#ctx1" brushRef="#br0" timeOffset="155913.9966">4559 8867 670 0,'0'-5'172'0,"-1"-1"11"0,2 1-97 16,-1 3-13-16,0-1-9 0,1 2-11 15,2 0-11-15,1 1-13 0,2 0-10 16,1 0-7-16,3 0-6 0,1 0-3 16,5 0-6-16,0 0-11 0,0-1-15 15,0 2-24-15,-2 0-17 0,2 0-48 16,-1 1-84-16,-5-2-127 0,2 0-264 0</inkml:trace>
  <inkml:trace contextRef="#ctx1" brushRef="#br0" timeOffset="156082.5976">4838 8740 605 0,'0'-1'155'15,"0"-1"2"-15,-1 4-53 0,6 4-64 16,-5 0-12-16,-2 2-8 0,2 3-8 16,-3 4-3-16,1 2-6 0,-1 3-10 0,1 2-18 15,-2 0-19-15,3 1-119 0,-1 4-128 16,3-5-311-16</inkml:trace>
  <inkml:trace contextRef="#ctx1" brushRef="#br0" timeOffset="156815.5725">4972 9072 711 0,'-6'-5'179'0,"0"0"7"0,0 1-102 16,2 1-21-16,1 0-10 0,2 1-13 15,0-2-12-15,2 0-8 0,2 2-6 16,3-2-4-16,1 2-3 0,1-1-3 16,1 0 0-16,2 0-2 0,3 2 1 15,1 0-2-15,-2 1 0 0,2-1-1 16,2 2 0-16,0 1 0 0,-1 1-1 16,-3-1-1-16,1 2-1 0,-1-1-1 15,-2 2 0-15,-2-1-1 0,-3 1 0 0,-2 0 1 16,-2 1 1-16,-3 0 1 0,-4 1 1 15,-1 2 0-15,-1 1 2 0,-2 0-1 16,-4-1 1-16,-1 2 0 16,-1 0-1-16,-1 0 1 0,-1 2-1 0,1-3 0 15,2 1 0-15,1 0 1 0,2 1-1 16,3 0 0-16,-2 0-1 0,4 1 1 16,0-2 1-16,0 0-1 0,2-2 1 0,0-1-1 15,2-2 1-15,2-1 0 0,0 0 0 16,2 0 0-16,2-3-1 0,1 1 1 15,1-2-1-15,1-1 1 0,1 0-1 16,3 0 0-16,-1-3-1 0,2 3-1 16,0-2-1-16,4 3-1 0,0-2-4 15,-1 0-3-15,0 1-4 0,3 0-6 16,-1 1-14-16,-3 3-15 0,-3-2-11 16,3 4-13-16,-2 3-114 0,-2-3-125 15,-3 1-287-15</inkml:trace>
  <inkml:trace contextRef="#ctx1" brushRef="#br0" timeOffset="157580.464">5506 9045 301 0,'1'6'70'0,"-2"0"8"0,1 0-34 16,1-3-3-16,-1-1 4 0,1-2 1 15,-2-5 0-15,1-2-3 0,3-3-7 16,-2-6-10-16,-1-5-10 0,1-2-3 16,-1-3 0-16,3-1 3 0,-1-2 1 15,-2-2 3-15,3 3 3 0,-3 0 2 16,1-1 2-16,0 3 3 0,0 1 1 16,-1 5 5-16,1 4 4 0,-1 2 2 0,0 7-2 15,0 3-4-15,0 7-3 0,0 3-5 16,-1 6-5-16,0 4-8 0,0 6-4 15,-2 5-3-15,2 7-2 0,1 7 0 16,-1 3-2-16,0 1-1 16,1 3 0-16,-2 0-1 0,4-2-1 0,-4-1 0 15,4-3-1-15,-1-3 1 0,1-3-1 16,1-3-2-16,0-3-3 0,1-3-5 16,1-3-9-16,-3-5-16 0,1-3-20 15,1-2 74-15,-3-7-210 0,2-3-146 16,0-2-373-16</inkml:trace>
  <inkml:trace contextRef="#ctx1" brushRef="#br0" timeOffset="158563.414">6056 8974 584 0,'9'-5'145'0,"-2"-2"7"15,-1-2-82-15,-2 2-16 0,-1 2-3 16,1 0-4-16,0 1-4 0,-3 2-5 16,1 0-3-16,0 2-2 0,-2 3-3 15,0-1-2-15,-2 1-3 0,-1 2-3 16,-1 1-3-16,-2 2-4 0,-4 2-4 0,-2 2-4 15,0 2-3-15,-3 1-2 0,0 1 0 16,-1-1-1-16,0 0-1 0,0-3 1 16,2-1-1-16,0 2 1 0,2-3 0 15,0-2 1-15,2-1-1 0,3-2 1 16,2 3 0-16,1-3 0 0,3-1 0 16,-2-1-1-16,3 2 0 0,2-2 0 15,1 2 0-15,3 2-1 0,1-3 1 0,0 1-1 16,4 3 1-16,0-2-1 0,0-1 0 15,-2-4-1-15,3 4-1 0,1 0-3 16,0 0-1-16,-1 0-4 0,1-1-4 16,1 0-4-16,2 5-4 0,-4-4-5 15,0-1-9-15,-2 3-9 0,2-3-8 16,-2 1-5-16,0 0-6 0,-3-1 41 16,1 0-154-16,-4-1-113 0,3-1-296 15</inkml:trace>
  <inkml:trace contextRef="#ctx1" brushRef="#br0" timeOffset="159145.9826">6475 9200 594 0,'5'-8'143'16,"-3"-2"5"-16,2 1-90 0,0 1-12 16,-1-3-1-16,0 0 0 0,0-3-3 15,0 0-1-15,-2 0-3 0,2-2-2 16,-3 2-2-16,-2-2-3 0,1 0-5 16,0 0-5-16,-2 1-3 0,1 0-4 15,0 4-3-15,-1-1-4 0,1 4-1 0,-1 1-2 16,2 3 0-16,0 1-2 15,1 3 0-15,-1 1 0 0,2 4-1 0,0 1 0 16,0 4-1-16,3 4 0 0,-2-1 1 16,2 5-1-16,-2 1 1 0,2 2-1 15,-1-1 1-15,-2 1-1 0,-1-1 0 16,1-1-1-16,0-3 0 0,-1 0 0 16,0-2-1-16,0 0 0 0,-1 0 0 15,0-2 0-15,-4-1 1 0,1 1-1 16,-3-2 2-16,0-1-1 0,-2-2 2 0,0-2-1 15,0-1 1-15,-2-1 0 0,1-1 0 16,0 0 2-16,0-2-1 0,0 0 2 16,3-1 1-16,0 0 2 0,2-2 0 15,0 1 0-15,4 1 0 0,-2-1-1 16,4 1-1-16,2 2-1 0,2-3-2 16,2 2 0-16,2 1-2 0,2-1 0 15,2 0 1-15,1-1-1 0,0 1 0 0,1 2 0 16,0 0-1-16,-2-1-1 0,-1 0-3 15,1 1-2-15,0 1-5 0,-1 1-6 16,-1-2-8-16,2 0-18 0,0 3-20 16,1 2-20-16,-3-3-119 0,1 4-141 15,-3-3-319-15</inkml:trace>
  <inkml:trace contextRef="#ctx1" brushRef="#br0" timeOffset="162794.978">6878 9238 740 0,'-3'-6'183'0,"1"3"5"16,1-6-113-16,-2 0-19 0,1 5-13 15,3-1-14-15,3 1-11 0,2 0-9 16,3 2-4-16,3-2-3 0,2 2-1 16,2-2-2-16,4 2-4 0,-2-2-9 0,1 1-18 15,-3 0-19-15,0 0-14 0,-3 2-31 16,-2 0-96-16,-5 3-123 0,0 1-262 16</inkml:trace>
  <inkml:trace contextRef="#ctx1" brushRef="#br0" timeOffset="162959.2774">6939 9279 702 0,'-1'2'168'0,"0"2"2"0,0-4-107 15,2 2-24-15,2-2-13 0,2 2-10 16,3-1-9-16,3-1-3 0,1-3-2 16,4 2-6-16,0-4-11 0,3 0-18 15,1-1-15-15,1-1-124 0,-2-2-132 16,1-1-316-16</inkml:trace>
  <inkml:trace contextRef="#ctx1" brushRef="#br0" timeOffset="163199.002">7163 9051 707 0,'-1'-5'159'0,"1"3"1"0,0 0-115 15,1 4-20-15,3 0-9 0,2 5-8 16,3 1-5-16,1 3-1 0,2 0 0 15,2 1 0-15,1 2-1 0,2-2-1 16,0-1-1-16,3 1 0 0,1-2-1 16,0 0 0-16,-2-2 0 0,0-2-1 0,-2 2 1 15,-5-2 0-15,-2-3-1 0,-4 2-2 16,-4 2-1-16,-4 0-4 0,-3 1-3 16,-6 2-8-16,-4 1-8 0,-8 2-11 15,1 2-116-15,-1 3-116 0,2-1-287 16</inkml:trace>
  <inkml:trace contextRef="#ctx1" brushRef="#br0" timeOffset="163695.8834">8151 8965 183 0,'1'-11'42'0,"5"1"-2"16,-4 3-23-16,3 0-36 0,1 3-23 15,-3 0-31-15,-2-1-74 0</inkml:trace>
  <inkml:trace contextRef="#ctx1" brushRef="#br0" timeOffset="164058.897">8181 8970 530 0,'0'-23'138'0,"0"-2"8"0,-1-3-61 16,1-1-30-16,0-6-8 0,1 0-5 16,0-1-4-16,1 2-4 0,0 1-4 15,2 4 0-15,-2 4 2 0,1 8 1 16,-2 5 0-16,1 7-5 0,-2 6-4 15,0 5-2-15,-1 8-6 0,-2 4-5 16,-1 7-6-16,0 5-3 0,2 4-1 16,-1 4-1-16,1 2-1 0,1-1-4 0,1 1-5 15,1-3-5-15,0-4-10 0,1-1-13 16,1-4-14-16,3-3-10 0,0-6-13 16,2-4-112-16,-4-4-126 0,4-2-285 15</inkml:trace>
  <inkml:trace contextRef="#ctx1" brushRef="#br0" timeOffset="164608.2422">8451 8786 705 0,'-4'-3'177'0,"2"-1"6"16,-3-1-109-16,3 3-13 0,2-2-9 16,4 0-11-16,0 1-11 0,4 0-10 15,1 1-6-15,6-1-3 0,-1 0-3 16,4-1-3-16,-3-1-1 0,4 1-1 15,0 1-2-15,1-2 0 0,1 4 0 16,2 1-1-16,0 0 0 0,1 2 1 16,-2 2-1-16,-3-1 0 0,-2 2 0 0,-3-1-1 15,-7 1 1-15,-5 0 0 0,-2 2 0 16,-4 4-1-16,-4 1 1 0,-4 2-2 16,-5 1 1-16,-2 2-1 15,0 2-1-15,-3-3 1 0,-1 1 0 0,2-4 0 16,3 4 1-16,0 0 1 0,5-1-1 15,0-1 1-15,1-1 1 0,5-2-1 16,0 2 0-16,2-5 1 0,4-5-1 16,2 3 1-16,3-4 1 0,0-2-1 0,3-2 0 15,2 0 0-15,5 0 0 0,-1-2 0 16,3-3-1-16,3 3-2 0,1-1-3 16,5-3-4-16,-1 4-5 0,1-1-4 15,1 2-11-15,1 3-10 0,-2-1-13 16,2 0-8-16,-2 8-12 0,-1-6-113 15,0 3-122-15,-2-1-284 0</inkml:trace>
  <inkml:trace contextRef="#ctx1" brushRef="#br0" timeOffset="164831.4989">9182 8522 754 0,'-4'-5'170'0,"1"0"1"0,-1 6-128 16,2 3-16-16,-3 3-5 0,0 5-8 15,0 3-5-15,0 5-3 0,0 4 0 0,1 1-2 16,1 2-1-16,3 5-3 0,1-2-13 16,3 2-10-16,0 0-15 0,1 0-13 15,2 1 15-15,-3-3-141 0,0-1-124 16,-1-2-288-16</inkml:trace>
  <inkml:trace contextRef="#ctx1" brushRef="#br0" timeOffset="165291.4205">8231 9176 563 0,'-15'1'132'16,"-4"2"5"-16,1-2-88 0,-2 0-8 15,3 0-3-15,0 2-2 0,1-2 0 16,3 0 1-16,0 0 2 0,6-1-2 15,1 2-5-15,2-2-4 0,5-2-4 16,3 2-5-16,3 0-6 0,4-1-4 16,5 0-2-16,6 1 0 0,5-1 2 0,5-2 0 15,6 2 0-15,7 0-1 16,2 1-2-16,4-1-2 0,1-2 0 0,5-1-2 16,6 2-1-16,-1-2-1 0,5 1 1 15,2-1-1-15,2 0 1 0,-1 1-1 16,-4 0 1-16,-4 2-1 0,-5 2 0 15,-7 0-2-15,-8 3-2 0,-5 1-2 16,-7 1-4-16,-5 1-3 0,-7 0-8 16,-7-3-8-16,-5 0-4 0,-7 0-10 15,-2-1-10-15,-7-1-7 0,-6-1-117 0,-6-1-121 16,0 1-291-16</inkml:trace>
  <inkml:trace contextRef="#ctx1" brushRef="#br0" timeOffset="165799.4418">8229 9463 548 0,'-2'-14'141'0,"-2"-1"9"15,3 3-64-15,3 4-27 0,-4-2-5 16,2 4-8-16,2 3-5 0,-1 3-5 16,1 5-5-16,0 4-4 0,-2 5-5 15,4 5-6-15,-3 3-1 0,-1 1-2 16,-1 5-4-16,1 2-3 0,-3-1-2 15,3-1-2-15,-5-2 0 0,3-2-2 16,-2 1 0-16,1-3-2 0,0-2-2 16,1-5-4-16,-1-1-5 0,2-3-8 15,3-1-8-15,0-5-13 0,0 0-9 16,1-3-10-16,0 0-106 0,1-2-8 0,-2-1-96 16,2 0-192-16</inkml:trace>
  <inkml:trace contextRef="#ctx1" brushRef="#br0" timeOffset="166292.7904">8762 9598 647 0,'1'-7'165'15,"-5"0"7"-15,0-1-86 0,-1 4-26 0,-4-1-5 16,-3 1-8-16,-4 2-8 0,-4 2-7 16,1 2-6-16,-6 4-3 0,-1 3-4 15,4 3-4-15,3 3-1 0,-1 2-3 16,4 1-2-16,4 2-1 0,6-2-2 15,2 0-2-15,4-2-1 0,3-2-3 16,4-3 0-16,4-1-1 0,4-7-1 16,3-4-2-16,3-3-2 0,2-3-2 15,2-3-2-15,0-2 0 0,0-1-1 16,-4-2 3-16,-2-1 1 0,-3-1 1 0,-2 0 3 16,-4 0 3-16,-3 1 1 0,-2 0 1 15,0 3 3-15,-5 2 2 0,0 5 1 16,-3 3 0-16,0 1 0 0,0 6-1 15,-2 1-1-15,3 4-2 0,1 2-3 16,-2 3-1-16,3 1-2 0,0 2-4 16,0-1-7-16,4-1-11 0,-2-1-18 15,4 1-19-15,3 0-14 0,0-3-113 16,2-2-9-16,0 0-109 0,4-1-201 16</inkml:trace>
  <inkml:trace contextRef="#ctx1" brushRef="#br0" timeOffset="166607.2511">9118 9602 475 0,'3'-15'139'16,"-3"-3"7"-16,0-3 2 0,-1-4-95 15,-2-2-10-15,2-4-5 0,1-1-8 16,1 0-6-16,2 2 0 0,-3 4-1 15,3 5 2-15,1 5 1 0,0 8 0 16,-4 4 0-16,0 6-2 0,-2 6-4 16,1 3-4-16,0 5-5 0,0 5-4 15,-1 3-2-15,2 5 0 0,2 1-1 0,-1 4-2 16,0-1 1-16,2 1-2 0,-2-2 0 16,0-1-2-16,-1-4-3 0,0-3-4 15,-1-3-7-15,2-2-13 0,-1-5-14 16,1-3-15-16,0-2 130 0,1-5-262 15,0-3-148-15,2-1-399 0</inkml:trace>
  <inkml:trace contextRef="#ctx1" brushRef="#br0" timeOffset="167428.4307">9956 9014 515 0,'8'-7'131'0,"-2"2"7"0,-3-1-67 15,1 0-16-15,0 0-4 0,-2 1-3 16,2 2-1-16,-3 0-1 0,1 0 0 0,0 2-1 16,-2 1 0-16,0 0-3 15,0 1-3-15,-3 0-6 0,1 3-5 0,-3 1-6 16,-1 1-5-16,-4 1-6 0,-2 2-3 15,-4 2-3-15,-1-1 0 0,-5 0-2 16,-2-1-1-16,0 2 0 0,1 0-1 16,2-1 2-16,1 1-1 0,3-1 1 15,1 0 0-15,4-2 0 0,1 1-1 16,2-2 0-16,2-1-1 0,2 1 0 16,4-1-1-16,2-1 0 0,4 0 0 15,2-1 0-15,2 3 0 0,2-3 0 0,1 3 0 16,2-1 0-16,-1 0-2 0,3 0 0 15,0 1-2-15,1 1-2 0,-1-1-2 16,1 2-2-16,0-2-3 0,-2 1-4 16,-2 0-3-16,0-3-4 0,-4 0-5 15,0-3-8-15,-2 2-7 0,-2-3-8 16,0 0-5-16,-4 0-5 0,2 2 3 16,-3-1-118-16,0 1-111 0,0-1-276 15</inkml:trace>
  <inkml:trace contextRef="#ctx1" brushRef="#br0" timeOffset="167771.9289">10258 9220 580 0,'3'-7'142'0,"0"-3"7"15,-1 0-82-15,1 0-19 0,-2-2-4 16,-1 1-3-16,1-3-4 0,-1 0-2 16,0-1-2-16,0 2-1 0,0-1-1 15,-1 2-1-15,1 2-1 0,0 3-3 16,0 1-4-16,0 2-4 0,0 4-4 16,-1 2-4-16,1 3-3 0,0 4-3 0,0 2-1 15,1 5-2-15,-1 1 0 0,0 3 0 16,1-2 0-16,-2 2 0 0,2-2-2 15,-1 0-2-15,-1-1-6 0,1-3-9 16,0-1-10-16,0-2-16 0,5 2-17 16,-5-5-17-16,2-3-119 0,-1-2-133 15,2-1-307-15</inkml:trace>
  <inkml:trace contextRef="#ctx1" brushRef="#br0" timeOffset="168061.8936">10578 9189 718 0,'3'-3'184'0,"-2"-1"4"0,0-1-96 16,2 1-35-16,-2 0-15 0,3-1-13 16,1 1-15-16,1 0-7 0,1 1-4 15,3 0-1-15,0 1-2 0,1 0-7 16,2 1-10-16,-1 1-17 0,1 1-18 16,-4 1-17-16,-1 0-123 0,-2 2-136 0,-2 1-308 15</inkml:trace>
  <inkml:trace contextRef="#ctx1" brushRef="#br0" timeOffset="168238.7197">10531 9268 699 0,'-2'1'169'0,"2"1"2"0,2 0-89 0,1-1-45 16,3 0-15-16,2 0-7 0,0 1-6 15,3 0-6-15,3-2-4 0,2-1-10 16,1 0-14-16,3-1-14 0,-1-1-10 15,3-1-125-15,0-1-128 0,-1-1-303 16</inkml:trace>
  <inkml:trace contextRef="#ctx1" brushRef="#br0" timeOffset="168471.3877">10826 9024 571 0,'0'-2'151'0,"0"2"1"15,0 1-5-15,1 2-124 0,3 2-10 16,-1 3-4-16,5 0-3 0,0 2-2 16,2 2 0-16,4 1 1 0,-1-1-2 15,3 0 1-15,1 2 0 0,0-2-1 16,-1-1 0-16,1-1-1 0,-2-2-1 0,-1 1-1 16,-3-2 0-16,-4 0 0 0,-2 0-2 15,-4 2-4-15,-5 2-6 0,-4 3-10 16,-4-1-12-16,-4 3-124 0,-8 3-124 15,-3 3-306-15</inkml:trace>
  <inkml:trace contextRef="#ctx1" brushRef="#br0" timeOffset="169289.1372">11512 9082 451 0,'1'-15'124'0,"0"-3"6"0,-1-3-32 16,0-1-43-16,0 1-4 0,0 1 0 15,0 3 2-15,-1 2 2 0,1 4-1 16,-1 6-2-16,2 5-7 0,-1 5-6 16,1 4-7-16,0 4-10 0,1 7-8 0,-1 3-5 15,0 7-3-15,-2 0-2 0,0 2-1 16,1 2-1-16,1 3-1 0,-2-5-1 15,1 0-1-15,1 0-4 0,0-4-3 16,2-1-5-16,-2-3-10 0,-1-4-12 16,4 0-14-16,-2-6-8 0,2-3-13 15,1-5-115-15,-2-3-124 0,6-4-286 16</inkml:trace>
  <inkml:trace contextRef="#ctx1" brushRef="#br0" timeOffset="169786.3499">11664 9139 735 0,'-5'-5'177'0,"5"3"1"0,3-1-102 16,4 1-36-16,4-2-10 0,2-3-6 15,4 3-9-15,3 2-3 0,2-1-1 16,2 2-1-16,0 0-3 0,3 0-2 16,-2 6-1-16,1-4-3 0,0 1 1 15,0 1-1-15,-4 0-1 0,-3 0 1 16,-2 0-1-16,-3 1 1 0,-6 0 0 0,-4-1 0 15,-3 2 1-15,-3 0 0 0,-7 3 0 16,-1-1 0-16,-5 2 0 0,-5 2 0 16,-3 0-1-16,-2 1 0 0,1 1-1 15,-1-2 1-15,2 0-1 0,3 0 1 16,4-1 1-16,5-1 2 0,3-2 0 16,3-1 2-16,1-1-1 0,4 0 1 15,0 1 0-15,3-2-1 0,0-2-1 0,5 1-2 16,3-1 0-16,2 1-1 0,6-3 0 15,1 1-1-15,4-2-2 0,0-1-6 16,2 2-5-16,0-1-7 0,-2 1-10 16,1 1-13-16,-3 2-16 0,0 1-12 15,-4 0-120-15,-3 0-133 0,-2 0-310 16</inkml:trace>
  <inkml:trace contextRef="#ctx1" brushRef="#br0" timeOffset="170019.3012">12285 9036 643 0,'2'-22'165'0,"-1"-1"6"0,-1 2-78 15,2 2-38-15,0 3-8 0,-1 2-7 16,1 6-10-16,-1 1-4 0,1 9-2 16,1 3 0-16,-2 4-3 0,1 6-1 15,0 3-3-15,1 6-1 0,-2 3-4 0,1 2-4 16,-2 0-3-16,1 3-3 0,-2-2 0 15,1-1-2-15,-2 0-3 0,2-3-3 16,2 0-8-16,-1-4-9 0,1 0-18 16,2-2-18-16,1-3-15 0,1-5-127 15,-1-2-138-15,0-3-321 0</inkml:trace>
  <inkml:trace contextRef="#ctx1" brushRef="#br0" timeOffset="170585.4961">12963 9050 561 0,'13'-4'147'0,"-5"-2"8"0,0 1-58 16,-4 1-32-16,0 2-5 0,0-1-1 16,-1 3-3-16,-3 0-6 0,-1 0-7 15,-1 0-6-15,-1 3-10 0,-3-1-5 16,-4 3-6-16,-3 0-6 0,-3 1-3 16,-5 4-3-16,-3 1 0 0,-3 0 0 15,1 1 1-15,2-1 2 0,3 0 2 0,4 0 0 16,4 0 1-16,3-2 0 0,6 0-1 15,1-2-2-15,2 0-2 0,0 1-2 16,-1-2-1-16,2 0-1 0,4 0-1 16,1 0 1-16,4 0-1 0,2 0-1 15,6 1 0-15,4-1-2 0,2 1-4 16,1-2-3-16,1 0-5 0,-2-2-5 16,-1 1-7-16,-2 0-6 0,-3 0-18 15,-1-3-15-15,-3 2-16 0,-2 0-118 16,-2 2-135-16,1-3-315 0</inkml:trace>
  <inkml:trace contextRef="#ctx1" brushRef="#br0" timeOffset="170921.5328">13352 9144 649 0,'1'-11'159'15,"-1"-5"8"-15,0 0-100 0,0-1-7 16,2 0-3-16,0 1-4 0,-1 1-6 16,1 2-5-16,1 1-5 0,-2 3-6 15,1 3-4-15,0 1-6 0,-1 5-4 0,1 1-4 16,1 7-3-16,-2 0-3 0,1 7-1 15,-2 2-2-15,3 5 0 0,-3 2-2 16,0 2 1-16,-3 1-2 0,2 3-3 16,0-4-3-16,2 1-6 0,0-1-9 15,1 0-12-15,1-3-20 0,3-3-22 16,1-2 10-16,0-2-143 0,0-4-140 16,3-2-322-16</inkml:trace>
  <inkml:trace contextRef="#ctx1" brushRef="#br0" timeOffset="171451.6919">13967 9173 671 0,'-2'-6'170'16,"-3"0"3"-16,-3 0-92 0,-3 1-28 16,-4 3-10-16,-2 0-10 0,-5 5-9 15,-1 2-8-15,-4 2 1 0,0 4 1 16,1 1 0-16,2 4-1 0,2 0-1 0,4 1-2 15,6 2-1-15,4-1-4 0,4 1-4 16,4-1-4-16,5-2 0 0,3 0-1 16,5-5-1-16,4-1-1 0,1-4-1 15,4-4-2-15,0-2-1 0,0-5-1 16,2-3-1-16,-4-5 1 0,-1 0 1 16,-2-2 2-16,-1-1 1 0,-2-3 3 15,-1-2 1-15,-3 1 2 0,-1 2 2 0,-1 1 2 16,-1 0 2-16,-2 3 1 0,0 6 0 15,-3 3-1-15,1 2-2 0,-3 5-1 16,1 2-2-16,-1 4-2 0,1 3-2 16,0 2 0-16,2 3-2 0,-2 1-3 15,5 0-6-15,0 2-8 0,3-1-10 16,-1-1-14-16,4-2-14 0,0 0-8 16,2-4-8-16,0-3 43 0,-1-3-154 15,0-3-117-15,-1-4-293 0</inkml:trace>
  <inkml:trace contextRef="#ctx1" brushRef="#br0" timeOffset="171635.7387">14291 9025 583 0,'9'-32'159'15,"-3"4"14"-15,-4 7-75 0,-3 4-17 16,0 9-8-16,-2 4-9 0,1 5-11 16,0 7-12-16,-1 5-12 0,1 3-5 15,-1 5-6-15,2 5-2 0,0 3-2 0,2 3-3 16,0 1-3-16,0-1-3 0,1 3-3 15,0-1-6-15,2 1-5 0,-2-3-11 16,-1 1-19-16,1-1-27 0,-1-3-70 16,0-5-71-16,-5-3-135 0,0-2-286 15</inkml:trace>
  <inkml:trace contextRef="#ctx1" brushRef="#br0" timeOffset="180394.2244">1498 10948 723 0,'-13'2'176'16,"4"-2"7"-16,4-3-110 0,3 2-17 16,0 0-13-16,4-3-10 0,-1 3-7 0,4 0-7 15,2-1-5-15,3 1-3 0,3-1-4 16,2 0 1-16,6 1-2 0,2-2-1 15,2-1-3-15,-1 0-7 0,2 2-10 16,0 1-14-16,-1 2-16 0,-3 1-16 16,-2 1-15-16,-5 2-121 0,-4 2-132 15,-8 0-298-15</inkml:trace>
  <inkml:trace contextRef="#ctx1" brushRef="#br0" timeOffset="180557.602">1524 11109 730 0,'-9'2'175'0,"2"-2"0"16,4 0-113-16,3 1-21 0,4 1-14 16,6-4-12-16,1 2-9 0,4 0-5 15,4-1-1-15,3 0-5 0,4-3-12 16,1 1-17-16,-1-2-14 0,2-1-100 0,-1-3-28 16,-5 1-115-16,1-2-221 0</inkml:trace>
  <inkml:trace contextRef="#ctx1" brushRef="#br0" timeOffset="180763.2837">1736 10822 717 0,'-4'-10'164'15,"2"3"0"-15,2 5-118 0,4 3-16 0,6 2-11 16,4 2-10-16,2 4-7 0,2 1-1 16,3 2 0-16,2 0-1 0,-1 1-1 15,1 0-1-15,0 2-2 0,-3-2 1 16,0 2-2-16,-2-2 0 0,-1 2-1 15,-4 1-1-15,-3 0 0 0,-6 0-2 16,-4 1-7-16,-3 1-7 0,-5 3-7 16,-4 2-13-16,-3 2-114 0,-3-2-117 15,1 2-286-15</inkml:trace>
  <inkml:trace contextRef="#ctx1" brushRef="#br0" timeOffset="181367.3701">2378 10930 628 0,'-20'-27'150'15,"0"0"4"-15,4 3-92 0,2 3-19 16,4 2-4-16,4 5-6 0,6 3-4 15,5 6 0-15,5 6-1 0,3 3-1 16,5 4-1-16,6 6-2 0,4 2 0 16,-1 3-3-16,5 7-5 0,2 6-3 15,8 6-3-15,-3-4-1 0,1 4-3 16,2 1-1-16,2 2 0 0,-1-3 0 0,-3-2-2 16,-8-4 0-16,1 0-2 15,-6 0 0-15,-4-4-1 0,-3-2-2 0,-4-4-7 16,-4-5-9-16,-2-5-14 0,-4-1-17 15,-1-5-13-15,0-3-14 0,-4-6-121 16,-2-1-129-16,-2-9-296 0</inkml:trace>
  <inkml:trace contextRef="#ctx1" brushRef="#br0" timeOffset="181574.9775">2992 10828 684 0,'-3'-8'167'0,"-2"0"7"0,-1 6-109 0,-2 2-14 15,-3 7-6-15,-2 6-8 0,-4 6-8 16,-4 8-6-16,-6 7-5 0,-4 4-2 16,-7 6-2-16,-2 5-2 0,-5 4-3 15,-3 1-2-15,0 0-3 0,5-4-2 16,7-1-3-16,5-1-5 0,6-9-10 16,8-5-17-16,10-8-19 0,4-7-14 15,5-7-127-15,4-12-141 0,5-6-321 0</inkml:trace>
  <inkml:trace contextRef="#ctx1" brushRef="#br0" timeOffset="181924.8646">3568 10845 705 0,'-18'2'166'0,"-2"3"2"0,-2 2-115 15,-1 5-14-15,0 8-10 0,1 4-6 0,-2 4-4 16,1 4 0-16,0 3-1 0,3 3 1 15,3 0-1-15,4 0-1 0,4-1-5 16,7 1-4-16,3-2-4 0,7 1-2 16,6-5-5-16,7-4-5 0,2-6-8 15,5-6-11-15,1-5-12 0,5-4-14 16,0-6-14-16,4-2-119 0,-1-4-125 16,1 0-297-16</inkml:trace>
  <inkml:trace contextRef="#ctx1" brushRef="#br0" timeOffset="182360.3097">3661 11131 734 0,'-10'-12'162'0,"6"2"2"0,0 2-124 0,5 2-19 16,4 3-4-16,1-1-2 0,4 2-2 15,2-1 1-15,3 2 0 0,2 0 1 16,4 1-1-16,2 0-1 0,2 1-1 16,0 0-4-16,0 0-3 0,-1 2-4 15,-2-2-2-15,-3 1-1 0,-6 1-2 16,-2-2-2-16,-5 2-1 0,-3 0 2 16,-3 2-1-16,-5 1 2 0,-2 3 0 15,-7 1 0-15,-3 3-1 0,-5 1 0 0,-4 2 1 16,-1-2-1-16,0 3 1 0,0-1 5 15,3 0 4-15,3-1 5 0,5 0 4 16,4-1 3-16,3 2 2 0,4-2 0 16,3-2-2-16,3 1-3 0,3-2-3 15,4-1-3-15,3-2-3 0,4-1-1 16,4-2-2-16,4-1-1 0,1-2-1 16,4-1-3-16,2-2-4 0,-1-1-5 15,2-2-9-15,-3-1-12 0,-1-1-16 0,-2-2-10 16,-2 0 90-16,-2 1-216 0,-4-3-139 15,0 1-356-15</inkml:trace>
  <inkml:trace contextRef="#ctx1" brushRef="#br0" timeOffset="182591.3182">4030 10719 675 0,'5'5'145'15,"3"4"1"-15,3 4-116 0,4 7-15 16,1 2 5-16,0 5 6 0,2 3 5 16,2 5 6-16,1 2 4 0,1 0 3 15,-1-1-1-15,1 4-4 0,-3 1-9 16,-3-2-9-16,-6 0-7 0,-5 2-6 16,-7 2-5-16,-7-2-5 0,-5 1-9 15,-5-2-16-15,-1 2-20 0,-3-3-15 0,-1-2 54 16,-2-5-187-16,3-3-143 0,3-3-339 15</inkml:trace>
  <inkml:trace contextRef="#ctx1" brushRef="#br0" timeOffset="183046.3074">4625 11226 826 0,'-2'-3'188'0,"4"-3"2"0,4-2-132 16,4 3-24-16,1 0-16 0,4-1-9 16,1 1-5-16,1 2-4 0,3-1-5 15,-2 4-8-15,2-1-18 0,-1 1-16 16,0 1-15-16,-4 2-128 0,-1 0-138 16,-5 2-322-16</inkml:trace>
  <inkml:trace contextRef="#ctx1" brushRef="#br0" timeOffset="183206.6028">4683 11322 737 0,'4'1'171'16,"-1"0"1"-16,3 2-118 0,4-1-23 16,4-2-10-16,0 2-17 0,3-4-21 0,3 2-22 15,0 0-132-15,-2-1-139 0,2 2-342 16</inkml:trace>
  <inkml:trace contextRef="#ctx1" brushRef="#br0" timeOffset="190004.2219">5583 11212 553 0,'-10'-3'134'0,"4"2"5"0,-1 0-81 0,1 1-15 16,1 0-6-16,-1-1-5 0,2 1-2 16,0 0-2-16,2 0-1 0,0 1-1 15,-1-1 0-15,1 0-2 0,0 0 1 16,1 1-1-16,0-1-1 0,1 1-2 15,-1-2-1-15,0 1-3 0,1 0-2 16,0 0-3-16,0 0-3 0,0-1-3 16,1 1-2-16,0 0-1 0,0 0-1 15,0 0-1-15,3-1 2 0,1-1 0 16,4 0 0-16,0-1 0 0,2 2 0 0,4 0 0 16,1 1-1-16,5-1 0 15,1 1-1-15,1 0 0 0,5 1 1 0,4-2-1 16,4 1 2-16,3-1 1 0,1-2 0 15,3-1 1-15,1 0 1 0,3-3 0 16,1 0-1-16,1-2 0 0,2 2-1 16,4-1-1-16,3 3-1 0,-1-1 0 15,1 1-1-15,-3 0-1 0,0 2 1 0,-2 1-1 16,-2 1 0-16,-1-2 0 0,3 6 1 16,0-1-1-16,2 3 0 0,0-1 0 15,-1 1 1-15,-3-2-1 0,1 1 0 16,1-2 0-16,-2 1 0 0,0-3 0 15,2 0 0-15,2 1 1 0,-1-1-1 16,1-1 0-16,-5 0 0 0,-1-3 0 16,-2 0 0-16,-3 1 0 0,1-1 0 15,-1-1 0-15,1 0 0 0,0 1 0 0,1 2 0 16,1-1 0-16,-3 1 0 0,-3-2 0 16,-3 1 0-16,-3 0 0 0,-1 0 1 15,-6-1-1-15,1 0-1 0,-4 2 0 16,-3-1-2-16,-1 1-3 0,-1-1-5 15,-7 2-7-15,-2 1-10 0,-2-2-16 16,-7-2-15-16,0 0-14 0,-6 1-124 16,-7-5-135-16,-1 0-315 0</inkml:trace>
  <inkml:trace contextRef="#ctx1" brushRef="#br0" timeOffset="190517.3134">6781 10602 556 0,'-1'6'132'0,"0"-1"3"0,-1 1-82 15,4-1-13-15,-2-3-3 0,0 1 1 16,1 0 5-16,0-4 3 0,0-1 2 16,1-3 1-16,0-3-1 0,1-1-2 0,0-5-6 15,1-2-6-15,-2-1-6 0,2-4-3 16,-2-1-4-16,0 0-4 0,-1 0-3 16,0 2-3-16,-2 2-3 0,1 3-2 15,-1 6-2-15,-1 1-1 0,2 7-2 16,2 2-1-16,-2 7-1 0,1 1 1 15,0 6-2-15,3 6-3 0,-1 2-8 16,0 4-15-16,3 3-24 0,0 1-27 16,0 1-133-16,2 3-155 0,-1-2-356 0</inkml:trace>
  <inkml:trace contextRef="#ctx1" brushRef="#br0" timeOffset="193406.4795">5837 11786 641 0,'-3'-11'163'0,"0"-2"10"0,-2-1-88 15,0 1-18-15,0 2-4 0,2 0-5 16,1 2-7-16,0 4-9 0,0 3-10 16,2 3-8-16,2 3-6 0,-2 7-5 15,1 2-4-15,-1 4-4 0,-1 8-1 16,1 1-1-16,-2 4 0 0,1 2-1 16,1 0-1-16,-1 0 0 0,0 1 0 15,1-4-1-15,-2-1 1 0,1-3-1 16,0-3 0-16,0-4 0 0,-2-2-1 0,2-5-1 15,-1-1-3-15,0-3-5 0,1-2-5 16,1-1-9-16,0-2-8 0,1-2-14 16,3-2-16-16,1-2-10 0,4-2 54 15,-1-2-175-15,3-5-132 0,1 1-329 16</inkml:trace>
  <inkml:trace contextRef="#ctx1" brushRef="#br0" timeOffset="193798.4186">6291 11948 589 0,'-7'-4'149'0,"-2"-2"10"16,2 1-75-16,0 0-15 0,0 2-3 16,3 0-3-16,0 1-4 0,1-1-6 15,2 2-9-15,0 0-10 0,2 1-8 16,2 1-8-16,0-1-4 0,2 1-5 0,4 2-2 15,2-1-1-15,2-1-1 0,1-1-1 16,2 2-1-16,1-4-1 0,0 2-2 16,-1-2-4-16,-1-2-6 0,1 2-14 15,-3-2-18-15,-1-1-24 0,-1 2-19 16,0 0-124-16,-3-1-142 0,3 2-320 16</inkml:trace>
  <inkml:trace contextRef="#ctx1" brushRef="#br0" timeOffset="194379.2554">7157 11850 537 0,'1'-9'141'0,"-1"-2"7"0,2 0-53 15,-5 1-34-15,1 1-4 0,-6 0-4 0,0 2-1 16,-3 2-3-16,-3 0-3 0,-3 3-6 15,1 2-6-15,-2-2-7 0,2 7-5 16,-1 3-6-16,0 1-4 0,2 6-3 16,0 1-2-16,2 2-2 0,1 7-1 15,2-1 0-15,2 2-1 0,4 1-1 16,2-3 0-16,5 1-1 0,3-4 0 16,2-4-1-16,3-5 0 0,3-2 0 15,1-6-1-15,2-4-1 0,1-3-1 16,1-3-1-16,-2-2 0 0,-1-5 0 0,0-1 0 15,-2-2 1-15,-2-3 1 0,-2-2 1 16,-1-1 1-16,-4-1 0 0,0 0 0 16,-3 0 1-16,-2 1 0 0,0 3 3 15,-2 6 2-15,0 2 2 0,0 3 2 16,1 5 0-16,0 3-1 0,-1 5 0 16,0 2-1-16,2 3-3 0,0 4-3 15,0 4-1-15,1 4 0 0,2 1 0 16,1 1 0-16,1-2-3 0,3 2-8 15,0-1-11-15,2-3-19 0,0-2-26 0,1-3-21 16,-1-3-124-16,1-4-146 0,0 1-325 16</inkml:trace>
  <inkml:trace contextRef="#ctx1" brushRef="#br0" timeOffset="195079.4543">7482 11785 629 0,'-6'-4'159'0,"0"2"10"0,1-1-87 16,0 1-16-16,2 1-4 0,1 0-6 16,-1 1-9-16,5-2-8 0,-1 4-8 15,4-2-6-15,1 1-7 0,1-1-4 0,3 0-3 16,1 0-2-16,1 0-1 0,2 0-3 15,-3 0-2-15,4 0-1 0,-1-1 0 16,1 1-1-16,0 0 0 0,-1 1-1 16,1 0 1-16,-2 0-1 0,0 0 0 15,-3 1 0-15,-2 1 0 0,-3 0 0 16,-3-1 0-16,0 2 0 0,-5 0 1 16,1 2 0-16,-4 1-1 0,-2-1 1 15,0 3-1-15,-2-1 1 0,-1 2-1 0,0-1 0 16,0 0 0-16,1 3 0 0,0-3 1 15,0 2-1-15,2 2 0 0,1-1 0 16,0 0 0-16,1 0 0 0,-1-1 0 16,2 0 0-16,0-1 0 0,0 1 1 15,2-2-1-15,0-4 0 0,-1 1 0 16,3-1 0-16,1-2 0 0,-1 1 0 16,1-3 0-16,2 3 0 0,0-2 0 15,0 2 0-15,1-3-1 0,0 1 1 16,1 0 0-16,1-1 0 0,1 0 0 0,0 1 0 15,1-4-1-15,2 2 1 0,2-1 0 16,0-1-1-16,1 2-1 0,2 0 0 16,-2-1-2-16,3-1 0 0,-1 2-3 15,1 0-2-15,0 2-4 0,-2-4-6 16,0 1-9-16,-2 1-13 0,-2-1-14 16,-1 2-9-16,-2 0-10 0,-2 1-33 15,-2-2-79-15,-1 1-108 0,0-2-239 16</inkml:trace>
  <inkml:trace contextRef="#ctx1" brushRef="#br0" timeOffset="195381.6497">7960 11631 770 0,'-2'-6'187'0,"1"-2"3"16,1 4-116-16,3 2-24 0,-1 2-10 15,2 0-12-15,-1 1-11 0,5 3-5 0,-1 0-4 16,2 1-3-16,-1-1-3 0,2 3-10 15,0-3-17-15,-2 3-23 0,1-3-19 16,-2 1-131-16,1-2-149 0,1-1-342 16</inkml:trace>
  <inkml:trace contextRef="#ctx1" brushRef="#br0" timeOffset="195540.4774">8243 11464 656 0,'-4'0'187'0,"1"0"2"16,2 4-18-16,0 2-116 0,-2 2-19 16,3 5-14-16,-1 1-13 0,1 6-15 15,-1 1-14-15,-1 2-22 0,0 2 75 16,-1 0-223-16,-3 3-157 0,-1 2-405 16</inkml:trace>
  <inkml:trace contextRef="#ctx1" brushRef="#br0" timeOffset="201843.3794">9293 11098 696 0,'4'-9'160'0,"-1"3"4"16,-1 5-109-16,3 1-19 0,1 4-6 0,1 0-6 15,2 4-4-15,0 2-2 0,-2-1-3 16,-2 2-3-16,-1 3-2 0,-2 1-3 16,-3-1-3-16,-3 2-1 0,-1 3-11 15,-1-1-19-15,-3 2-20 0,1-5-132 16,-2 3-143-16,-1-2-348 0</inkml:trace>
  <inkml:trace contextRef="#ctx1" brushRef="#br0" timeOffset="202680.0335">10441 10691 669 0,'-1'-24'164'0,"0"2"10"0,-2 8-108 15,7 8-12-15,-5 4-5 0,1 6-8 16,-1 5-8-16,1 8-7 0,0 6-10 15,0 4-4-15,-2 4-1 0,2 3-2 16,-1 1-2-16,2 1-3 0,-1 0-1 16,0-2-2-16,0-1-3 0,2 0-7 15,-1-2-11-15,1-2-14 0,-1-3-16 16,2-4-15-16,1-2-18 0,2-3-106 16,-1-6-120-16,2 0-268 0</inkml:trace>
  <inkml:trace contextRef="#ctx1" brushRef="#br0" timeOffset="203208.2741">10768 10822 757 0,'-10'-10'186'0,"2"2"4"16,2 0-114-16,2 2-26 0,3 3-13 16,3-1-12-16,3 3-12 0,3-2-6 0,1 2-4 15,5 2 0-15,2-1-1 0,5 0 0 16,1 2 0-16,1 0-1 0,3 2 1 15,-1-1-1-15,-1 1-1 0,-4 2 1 16,-1-1-1-16,-3 0 0 0,-4-1-1 16,-3 1 1-16,-3-1-1 0,-3 1-1 15,0 0 1-15,-3 1 1 0,-4 3-1 16,-1-2 1-16,-2 3 0 0,-5 0 0 16,-2 1 1-16,-3 1-1 0,-1 2 0 15,-2-1 1-15,0 2-1 0,0-1 0 0,1 0 0 16,3-3 0-16,2 0 0 0,3-1 1 15,2-3 1-15,4-1 0 0,1 0 0 16,4-2 1-16,2 0 0 0,3-2 1 16,1-1-1-16,2 1 0 0,5-1-1 15,2-1 1-15,3 0-1 0,2 0-1 16,1-1-1-16,0-1-3 0,1 1-6 16,-1-1-9-16,1-1-12 0,-2 2-14 0,-1-1-17 15,2 2-17-15,-3 1-117 0,0 0-129 16,-1 0-298-16</inkml:trace>
  <inkml:trace contextRef="#ctx1" brushRef="#br0" timeOffset="203472.1841">11375 10784 714 0,'-9'-30'178'0,"0"1"7"15,2 5-106-15,2 6-16 0,3 3-7 16,1 8-9-16,1 4-12 0,0 7-8 16,1 4-6-16,1 8-6 0,-1 3-5 15,2 3-3-15,-1 3 0 0,3 6-1 16,0 2-2-16,1 0-1 0,-1 0-3 0,0 0-2 16,1 0-5-16,-1-1-8 0,-1-2-11 15,-4-3-18-15,3 0-18 0,-1-5-18 16,-1-3-125-16,-4-2-141 0,2 0-323 15</inkml:trace>
  <inkml:trace contextRef="#ctx1" brushRef="#br0" timeOffset="204270.2218">12083 10814 393 0,'11'-8'121'16,"0"2"5"-16,-3-1-3 0,6 1-61 15,-2 1-11-15,-1 0-2 0,1 2-4 16,-1 0 0-16,-2 2 5 0,1 1 2 16,-8 1 3-16,-1 0 0 0,-1 0-3 15,-1 2-4-15,0 0-7 0,-6 1-7 16,-3 0-8-16,-1 2-8 0,0 1-5 16,-3 3-5-16,-3 0-3 0,0 2-1 0,1 0-2 15,0 0 0-15,-1 2-1 0,-3-1 0 16,2 0-1-16,1 0 1 0,1-2 0 15,2 1-1-15,3-2 1 0,2 0 0 16,2-3-1-16,4 1 1 0,2-2-1 16,1 0 0-16,2-1-1 0,3 1 1 15,2 0 0-15,4 1-1 0,2 0 1 16,1-1 0-16,2 0 1 0,4 0-1 16,-3-1 0-16,-1 0 0 0,1 0 0 0,5-2 0 15,-2 5-1-15,-1-1 0 0,0 0-1 16,-1 2 0-16,-1 0-3 0,1 0-5 15,-5 0-5-15,-1-2-12 0,0 1-15 16,-1-2-17-16,-1 1-15 0,-1 0-6 16,-3-2-123-16,-3 0-131 0,-3 1-296 15</inkml:trace>
  <inkml:trace contextRef="#ctx1" brushRef="#br0" timeOffset="204753.1298">12607 11037 237 0,'2'-3'66'16,"-2"-1"6"-16,3-2-20 0,-2-1-6 16,1-2 7-16,1-2 6 0,-2 2 1 15,0-5 0-15,3-3 1 0,-4 1-3 16,1-4-7-16,1 1-4 0,-2-2-5 0,1-5 0 16,0 3 0-16,-1-4 2 0,0-1 0 15,1 1 1-15,2 1-1 0,-2 4-2 16,-1 3-2-16,1 3-4 0,-2 5-5 15,2 4-5-15,-1 4-5 0,-2 3-6 16,0 3-4-16,1 6-4 0,0 3-3 16,1 7-3-16,0 2 1 0,0 4-1 15,1 3 0-15,0 2 0 0,1-1 0 16,0 1 0-16,3 0-1 0,-1 0-1 16,2-2-2-16,-1-2-4 0,0-2-2 0,1-1-2 15,-1-4-5-15,-2-6-6 16,1 1-4-16,-2-3-6 0,2-3-8 0,0-2-6 15,-3-1-10-15,4-1-4 0,1-3-9 16,-1-1-113-16,-1-1-118 0,-2-4-285 16</inkml:trace>
  <inkml:trace contextRef="#ctx1" brushRef="#br0" timeOffset="205255.4568">13190 10881 695 0,'-14'-10'166'0,"-1"0"6"0,-5 1-110 0,2 1-12 15,0 5-6-15,-1 0-8 0,0 3-7 16,1 1-6-16,1 5-3 0,3 2-4 16,0 4-3-16,-1 3-1 0,0 1-3 15,8 5-1-15,3-1-2 0,2 2-3 16,4 2-1-16,4-2-2 0,4-4 1 16,6 0-1-16,-1-5 0 0,1-3 0 15,2-6-1-15,1-2-1 0,1-4-1 0,0-2 0 16,1-6 0-16,-3-3 0 0,-1-1 1 15,-3-6 0-15,-3-3 1 0,-3-4 1 16,-1-1 1-16,-4-2 0 0,1 0 2 16,-2 3 1-16,1 2 3 0,-2 6 4 15,-1 4 4-15,0 4 0 0,0 5 1 16,-1 3-1-16,-2 5-2 0,2 1-3 16,1 5-4-16,0 4-3 0,0 3-2 15,0 3-1-15,3 3 1 0,1 5-1 16,4 3-5-16,-1 0-3 0,1-2-6 0,-1 0-11 15,1-1-12-15,2-2-15 0,-4-4-18 16,-1-5-7-16,1-2 4 0,-1-3-122 16,1-1-121-16,1-2-280 0</inkml:trace>
  <inkml:trace contextRef="#ctx1" brushRef="#br0" timeOffset="205585.8805">13576 10784 602 0,'3'-28'156'15,"0"1"12"-15,-1 3-61 0,1 4-38 0,-1 2-4 16,1 5-3-16,-3 5-6 0,0 3-10 15,0 2-10-15,-1 5-10 0,-1 3-7 16,2 4-7-16,-1 6-3 0,1 3-3 16,-1 6 0-16,0 4-1 0,-1 3 0 15,2 2-2-15,0 2-1 0,3 1 0 16,-1-2-3-16,1 1-5 0,0-3-5 16,1 0-11-16,-1-2-18 0,-1-5-22 0,-1-1-20 15,-1-5-125-15,1 1-144 16,-2-3-328-16</inkml:trace>
  <inkml:trace contextRef="#ctx1" brushRef="#br0" timeOffset="269039.3155">22439 8002 139 0,'-3'2'32'0,"-1"0"0"16,0 1-18-16,1 1-9 0,1 4-3 16,1 0-2-16,0 5 0 0,1 0 0 0,1 4 0 15,3 3-3-15,1 2-9 0,2 0-20 16,3 0-25-16,2 1-62 0</inkml:trace>
  <inkml:trace contextRef="#ctx1" brushRef="#br0" timeOffset="288681.2754">24547 6922 677 0,'-4'0'177'0,"-1"0"10"0,-1 0-92 15,2 0-23-15,0 0-11 0,3 0-13 16,1 1-13-16,1 0-10 0,4 1-9 15,1-1-6-15,5 1-4 0,1 0-1 16,4 0 0-16,0-2-2 0,3 1-2 16,-1-2-1-16,-2 0-5 0,0-2-7 15,-3 1-8-15,1-1-14 0,-3 2-18 16,-1-1-14-16,-4 2-17 0,-1 1-12 16,-5 1-98-16,-4 2-113 0,-1 1-250 0</inkml:trace>
  <inkml:trace contextRef="#ctx1" brushRef="#br0" timeOffset="288840.3427">24594 7048 636 0,'-7'4'166'0,"-1"0"8"0,3 0-82 15,3 1-28-15,1-1-10 0,0-2-9 16,4 2-13-16,1-1-10 0,3-1-8 16,2-1-6-16,2 1-2 0,2-1-4 15,4 0-6-15,-1-2-15 0,1 0-27 16,2 1-25-16,-2-2-118 0,0 5-140 0,-2 0-327 15</inkml:trace>
  <inkml:trace contextRef="#ctx1" brushRef="#br0" timeOffset="297016.8867">20543 9459 503 0,'-6'0'117'0,"-3"-1"3"16,1-2-79-16,1 1-11 0,-1-2-3 15,2-1-1-15,-1 0-2 0,-1 2 0 16,2-1 1-16,-1 1 2 0,-2 1 1 15,2 2 2-15,-3-1 1 0,2 1 0 16,-2 0-1-16,1 1-1 0,1-1-3 16,2 1-2-16,-2-1-2 0,3 3-3 15,2-2-3-15,1 0-2 0,0-1-2 0,1 1-3 16,1 1-3-16,0-2-1 0,1 0-2 16,0 1 0-16,2 0-1 0,2 3 2 15,1-1 1-15,2 0 1 0,3-1 2 16,3 1-1-16,2-1 1 0,3 1 0 15,2-2-1-15,1 0 0 0,4-1-1 16,1 0 0-16,0-1 0 0,2 1 0 16,2-3-1-16,2 2 0 0,0 0-2 0,2 2 0 15,1 0-1-15,2-1 0 0,1 3-1 16,3-1-1-16,-3 0 1 0,1-1-1 16,-2 0 0-16,-2-1 1 0,-4 0-1 15,-4 0 0-15,-6-1 0 0,-4 1-2 16,-3-1 0-16,-5 1-2 0,-3-2-1 15,-3 1-4-15,-3-1-6 0,-3-2-9 16,-3-1-12-16,-3 0-18 0,-3 0-10 16,-2-1-7-16,-7 1-122 0,-7-3-126 15,-5 2-293-15</inkml:trace>
  <inkml:trace contextRef="#ctx1" brushRef="#br0" timeOffset="297785.1234">20383 8948 408 0,'-2'-4'95'15,"1"1"4"-15,-1-1-63 0,1 2-11 16,-1-1-4-16,2 1-3 0,0 0-4 15,0 1-3-15,0 0-3 0,3 0-2 16,-2 1-4-16,0 0 0 0,0 0 0 16,2 0-1-16,-2 0-1 0,0 0 1 15,1 1-1-15,0 0 0 0,1-2 0 16,-1 0 0-16,2 0 0 0,-1-1 2 0,2 0 2 16,0-3 6-16,-1 0 5 0,1-1 5 15,-2 1 7-15,0 0 5 0,-2-1 5 16,-1 0 3-16,-2 0 0 0,-2 1 2 15,-1 1 0-15,-2 1-1 0,-1 1-1 16,-1 2-3-16,-1 4-3 0,-1 0-4 16,-3 3-3-16,1 0-6 0,-1 6-2 15,1 0-2-15,-1 5-3 0,1 1-2 16,2 3-1-16,2 0-2 0,3 4-1 0,1-2-3 16,4-2-2-16,1-1-1 0,2-4-1 15,5-1 0-15,0-4-1 0,3-3 0 16,2-2 0-16,3-3 1 0,1-5-1 15,0-2 0-15,-1-3 1 0,3-1-1 16,-2-4 0-16,-1-1 0 0,0-3 0 16,-3-1-1-16,1-1 1 0,-2 1-1 15,-2 0 1-15,-1-2-1 0,-3-1 1 16,-2 4 0-16,0 1 0 0,-2 2 0 16,-1 2 0-16,-1 0 0 0,1 6-1 0,0 2 1 15,1 3-1-15,0 3 0 0,-1 3 1 16,2 4-1-16,-2 4 1 0,2 2-1 15,0 3 1-15,0 0 0 0,1 0 1 16,2 1-1-16,3-2 0 0,-1-1-4 16,1-1-13-16,1-3-20 0,2 0-22 15,0-3-21-15,-1-1-119 0,-3-3-141 16,2 0-310-16</inkml:trace>
  <inkml:trace contextRef="#ctx1" brushRef="#br0" timeOffset="298208.442">20034 8971 587 0,'-9'-5'148'0,"0"1"7"0,1-3-77 16,1 3-21-16,2 0-7 0,1 1-8 16,3 0-5-16,1 0-8 0,3 2-5 15,2-1-6-15,3 0-6 0,3 1-4 16,2 1-2-16,3-1-2 0,2 1-10 0,2-1-19 16,0-1-19-16,0 2-61 0,-1-1-75 15,2-4-128-15,-3 0-278 0</inkml:trace>
  <inkml:trace contextRef="#ctx1" brushRef="#br0" timeOffset="302096.2602">20129 9399 463 0,'-5'1'105'0,"-1"0"0"0,1 1-73 16,-1-1-17-16,1-1-2 0,-1 1 1 0,0-1 0 15,0 0 4-15,-2 1 3 0,2-1 4 16,-1 0 3-16,-2 1 0 0,1-1 0 15,-2 2 0-15,0-4-1 0,0 4-2 16,-1-2-1-16,0 0-2 0,2 0 0 16,-1 0-1-16,1 0-1 0,1 0-3 15,0 1-3-15,1 0 0 0,2-1-2 16,0 1 1-16,1 1 0 0,1-2 0 16,0 0 2-16,1 0 1 0,1 0 1 0,-1 0 0 15,1 0 0-15,0 0-2 0,0 0-1 16,1 0-3-16,0 0-2 0,1 0-2 15,1 0-2-15,3 0-3 0,3 2 0 16,3-1-1-16,5 0 1 0,3-1-1 16,5 0 1-16,2 0 1 0,4-1-1 15,2-1 0-15,1 1 0 0,1-2-1 16,0 1 1-16,3 0-1 0,1 1-1 16,0 0 1-16,1 1-3 0,2-1-4 15,2 1-11-15,-3 0-11 0,0 0-20 0,0 0-11 16,-4-1-2-16,-4-1-132 0,-2 0-130 15,-6-3-300-15</inkml:trace>
  <inkml:trace contextRef="#ctx1" brushRef="#br0" timeOffset="303968.1878">20628 8774 607 0,'-6'-2'151'0,"-3"-1"9"0,2 3-89 15,1 0-8-15,-2 0-4 0,2 0-4 16,2 0-4-16,2 0-9 0,1 1-8 16,-1-1-8-16,4-2-8 0,0 2-5 15,1 0-4-15,2-1-3 0,2 2-2 16,1-1 0-16,2-1-1 0,4 1-1 16,-2-1-1-16,3 1-3 0,1-2-11 15,-2 1-13-15,2 0-18 0,0-2-15 16,1 1-21-16,0 0-117 0,-2-2-134 15,-1 0-295-15</inkml:trace>
  <inkml:trace contextRef="#ctx1" brushRef="#br0" timeOffset="304183.225">20956 8536 677 0,'1'-1'154'0,"-2"-2"1"16,2 0-115-16,0 2-11 0,3 3-5 16,-1 2-4-16,1 3-6 0,0 3-5 15,1 2-2-15,-3 1-7 0,2 5-11 16,-1-1-13-16,-2 0-13 0,-2-2-70 16,1 3-56-16,-2 1-112 0,1-1-236 15</inkml:trace>
  <inkml:trace contextRef="#ctx1" brushRef="#br0" timeOffset="305641.5601">21029 8964 508 0,'-8'-4'144'15,"2"3"10"-15,-2 0-19 0,4 0-70 16,-1-1-8-16,1 1-4 0,2 1-7 15,3 0-5-15,0-2-7 0,1-1-5 16,3 1-5-16,3-3-4 0,1-1-3 0,4 1-1 16,1-1-3-16,4 0-1 0,0 0-3 15,-1-1-1-15,3 3-3 0,-1 0-1 16,2 0-2-16,-1 2 0 0,-1 0-1 16,0 1 0-16,0 0-1 0,0 1 0 15,-2 0 1-15,-3 1-1 0,1 2 1 16,-3-1-1-16,-2 1 0 0,-2 0 0 15,-4 2 0-15,-1 1 0 0,-2 0 0 16,-3 1 0-16,-2 0 0 0,-1 1 0 16,-2 2 1-16,-3 1-1 0,-3 0 1 0,-1 2-1 15,-1 0 0-15,1 2 1 0,-4-1-1 16,1 1 0-16,1 0 1 0,3-2-1 16,-1 1 0-16,0-2 0 0,0-1 1 15,3-1-1-15,0 0 0 0,3-2 0 16,-2 0 0-16,3-2 0 0,0 0 0 15,4-1 0-15,-1-2 0 0,2 1-1 16,0-1 1-16,4 0 0 0,-1 0-1 0,2-2 0 16,2 1 0-16,2 0 1 15,0 0-1-15,1-1 1 0,1 0-1 0,1 1 1 16,0-2-1-16,1 0 1 0,0 1 0 16,0-2 0-16,1 1 0 0,0-2 0 15,0 1 0-15,2 0 0 0,1 0 0 16,-1 0-1-16,2-1 0 0,-2 2-4 15,-2 0-6-15,1 0-7 0,0 2-12 16,-2-1-12-16,-3 1-15 0,2 1-11 16,0-1 94-16,-3 1-215 0,-2 0-136 0,-2 5-353 15</inkml:trace>
  <inkml:trace contextRef="#ctx1" brushRef="#br0" timeOffset="307124.4082">19888 10164 486 0,'-3'-2'117'0,"0"0"6"15,0-1-74-15,0 2-9 0,-1-2-2 16,-1 1-1-16,1 1-1 0,-2-1-1 15,1 1 1-15,-1 0-1 0,0 0 1 16,1 0 2-16,0 1 0 0,0 0-1 16,2 0-2-16,-1 0-3 0,2 0-4 15,0 0-4-15,0 0-5 0,3 0-5 0,-1 0-4 16,3 1-3-16,0 0-2 16,2-1-2-16,3 1 1 0,0-1-1 0,1 0 0 15,3 0 1-15,0 0-2 0,3 0 0 16,0 0 0-16,0 0-3 0,1 1-6 15,2-1-11-15,-3 0-16 0,0 2-19 16,0-1-15-16,-3 0-129 0,-2 0-141 16,-4 2-323-16</inkml:trace>
  <inkml:trace contextRef="#ctx1" brushRef="#br0" timeOffset="307773.9261">20455 10008 443 0,'2'-3'123'0,"0"-2"8"0,-4 3-42 16,0 1-28-16,-2-2-7 0,-2-1-3 15,0 4-5-15,-3 2-4 0,0-1-2 16,-1 3-2-16,-2 0-2 0,1 4-4 16,-2 3-5-16,1 0-3 0,0 2-5 15,0 6-3-15,1-2-5 0,2 1-3 16,3-1-2-16,1 2-2 0,4 0-1 0,2-3-2 16,4-3 0-16,2 0-1 0,3-3 0 15,2-2 0-15,2-4 0 0,-1-3-1 16,3-2-1-16,0-3 0 0,-1-2-1 15,-1-2 0-15,1-3 0 0,-1-2 0 16,-1-2 1-16,-1-4 1 0,-2 0 0 16,-1-4 0-16,-2 0 1 0,-2-3 1 0,-1 2-1 15,-2 2 1-15,-2 2 0 16,0 3 2-16,-1 4 2 0,-3 2 2 0,2 6 0 16,-1 6 0-16,2 5 0 0,-1 4-1 15,0 3 0-15,1 3-3 0,2 4-2 16,1 1 0-16,0 0 0 0,1-3-1 15,0 0 0-15,2-1-6 0,2 1-9 16,1-4-16-16,2-1-16 0,-1-4-12 16,2 0-19-16,2-4-112 0,-2-1-127 15,0-6-280-15</inkml:trace>
  <inkml:trace contextRef="#ctx1" brushRef="#br0" timeOffset="308039.3354">20642 9869 730 0,'-1'0'173'0,"-1"-1"3"15,1 0-118-15,1 1-16 0,2 0-10 16,2-1-10-16,1 1-8 0,2 0-7 16,0-2-2-16,2 1-7 0,2 0-14 15,1 0-19-15,0-2-13 0,1 0-71 0,-2 0-61 16,2-1-124-16,-1-1-250 0</inkml:trace>
  <inkml:trace contextRef="#ctx1" brushRef="#br0" timeOffset="308257.3568">20887 9736 639 0,'-2'0'154'0,"1"2"3"15,-2 1-77-15,3 3-46 0,0 1-10 16,0 2-4-16,1 0-6 0,1 4-5 15,0 0-8-15,-1-1-13 0,2 3-15 16,-2 0-21-16,2-2-115 0,-2 1-127 16,0-3-301-16</inkml:trace>
  <inkml:trace contextRef="#ctx1" brushRef="#br0" timeOffset="308822.0858">21003 9941 679 0,'1'-1'155'0,"1"-1"4"0,2 1-104 0,3-2-24 15,3 1-5-15,1 0-3 0,3 2-3 16,0 0-4-16,2 0-4 0,0 3-3 16,-1-2-3-16,1 2-1 0,-2-1-2 15,0-1-1-15,-1 2-1 0,-2-2 0 16,-1 4-1-16,-2-3 1 0,-2 1 0 15,-1-1-1-15,-4 3 1 0,0 0 1 16,-2 1-1-16,-3 0 0 0,-1 3 0 16,-2 2 0-16,-2 0 0 0,-1 2-1 15,-2 1 0-15,0-2 0 0,0 2 1 16,-1-1-1-16,1-1 0 0,0 2 1 0,0-2-1 16,1-2 1-16,1 1 1 0,0 0 1 15,2-3 0-15,0 0 1 0,3-1 1 16,3-1-1-16,-1 0 1 0,2-1-2 15,2-1 1-15,3 0-2 0,2-1 0 16,0 0 0-16,0-1-1 0,4-1 0 16,0-1 0-16,1 2-1 0,0-2 0 0,0-3 0 15,3 3-2-15,-1-1-2 16,1 0-4-16,-1 1-6 0,2-3-7 0,-2 2-14 16,1 0-9-16,-2-2-18 0,-1 2-114 15,-3-1-123-15,2 2-293 0</inkml:trace>
  <inkml:trace contextRef="#ctx1" brushRef="#br0" timeOffset="309559.2812">19208 9271 605 0,'-11'-1'152'0,"0"0"9"0,-1 0-82 0,1 2-14 15,0 0-4-15,1 0-4 0,1 1-6 16,3-1-7-16,1-2-10 0,2 2-9 15,1 1-9-15,4-3-5 0,0 2-6 16,3-1-2-16,2 0-2 0,1 0-1 16,3 2-1-16,2-4-5 0,2 2-10 15,1 0-13-15,2 0-15 0,-1 0-13 16,2 0-16-16,-3 2 33 0,-3 0-150 16,-2 2-120-16,-2-1-293 0</inkml:trace>
  <inkml:trace contextRef="#ctx1" brushRef="#br0" timeOffset="309717.111">19203 9404 608 0,'-2'5'146'0,"-1"-3"4"16,2 1-81-16,1-1-32 0,2 0-11 0,3 1-5 16,3-1-7-16,1 0-4 0,5-1-3 15,2 1-9-15,2 1-14 0,3-1-24 16,1-1-117-16,-1-1-124 0,1 0-310 15</inkml:trace>
  <inkml:trace contextRef="#ctx1" brushRef="#br0" timeOffset="311785.3752">21660 9418 594 0,'-3'2'152'15,"-1"-4"7"-15,0 4-76 0,1-2-21 16,-1-2-9-16,0 2-6 0,2 2-7 0,-1-2-9 16,2 1-8-16,0-1-8 0,1 0-5 15,0 0-5-15,0 0-2 0,0 0-2 16,1-1-2-16,2 2-3 0,-2-2-4 15,0 1-5-15,0-2-4 0,0 2-3 16,1 0-5-16,-2 0-2 0,0-2 0 16,0 2 2-16,0 0 4 0,0 0 2 15,0 0 4-15,-2-1 4 0,2 1 2 16,0 0 3-16,0 0 1 0,-1 0 3 16,1 0 0-16,0 0 1 0,0 0 1 15,0 0 0-15,-1 0 0 0,1-1 0 0,0 2 2 16,0-1-1-16,-1-1 2 0,1 1 1 15,-1 1 1-15,1-1 2 0,0 0 1 16,0 0 0-16,-2-1 1 0,2 1-1 16,0 0-1-16,0-2-1 0,0 2-2 15,0 0-1-15,0 0-2 0,0 0 0 16,0 0 0-16,-1 0-1 0,1 0 1 16,0 0 0-16,0 2 0 0,0-1 0 0,0 0 1 15,0 0-1-15,0 0 0 0,-1 1 0 16,1-1 0-16,-1 0-1 0,1 2 0 15,0-2 1-15,0 0-2 0,-2 0 0 16,4-1 0-16,-2 1-2 0,0 1 0 16,0-2 0-16,0 1-1 0,1 0 1 15,0-1 1-15,-2 1 0 0,2-1 1 16,-1 2 1-16,0-1-1 0,-1-1 1 16,1 0-1-16,0 1 1 0,0-1-1 15,1 2 1-15,-1-2-1 0,0 0-3 0,1 2-5 16,-1 0-4-16,2-1-4 0,-2 2-3 15,1-1-2-15,0 1-4 0,0 0 2 16,0 1 2-16,2 0 5 0,-2-2 2 16,-1 1 4-16,1-3 5 0,-1 0 5 15,0 0 5-15,0-2 5 0,-1 0 4 16,1 1 4-16,-1 0 3 0,0-1 2 16,1 0 2-16,-2 1 1 0,1-2-1 0,1 3 0 15,0 0-2-15,1 0-1 0,-1-1-2 16,0 2-3-16,3 0-2 0,-2-1-1 15,2 0-2-15,-1 0 0 0,2 0 0 16,2 0 0-16,1 0 0 0,1-1-1 16,3 0-2-16,2 1 0 0,2-1-2 15,4 0-2-15,2-2-1 0,0 3 0 16,1 0-2-16,0 1 0 0,0-1 0 0,0 3-1 16,-2-2 1-16,2 3-1 0,0-3 0 15,4 0 1-15,-1 0-1 0,5 1 1 16,3-1-1-16,0 0 0 0,1-1 0 15,2-1 1-15,2 1-1 0,0-1 0 16,-2-2 0-16,4 3 0 0,0 0 0 16,0 0 0-16,3 1 0 0,0-1 0 15,0 0 0-15,1 2 0 0,-2-2 0 16,-2-3 1-16,1 3-1 0,-3-2 0 16,0 0 0-16,-2 2 0 0,0-1 0 0,-1 0 0 15,2 0 0-15,-1-3 0 0,0 3 0 16,1-3 0-16,-1-1 0 0,2 0 0 15,0 0 0-15,-2 1 0 0,0-1 0 16,-1 1 0-16,1 0 1 0,3 3-1 16,-2-1 0-16,-2 2 0 0,1-3 1 15,-1 4-1-15,1 1 0 0,-1-2 0 16,0 1 0-16,-2 0 0 0,0 0 0 0,-1 3 0 16,0-3 0-16,-4 0 0 15,0-1 1-15,0 2-1 0,0-1 0 0,0 0 0 16,1-1 0-16,-2 3 0 0,0-2 0 15,0 2 1-15,-1 0-1 0,4 1 1 16,-2-3-1-16,0 2 1 0,3 0 0 16,-2-1-1-16,-1 2 1 0,1-1-1 15,-2-1 0-15,-2 2 0 0,0-2 0 16,-1-1 0-16,1 1 0 0,-2 0 0 0,-1-1 0 16,-1 2 1-16,-2-2-1 0,1-1 0 15,-4 1 0-15,-1-2 1 0,-2 1-1 16,1-1 0-16,-1-1 0 0,-1 0 0 15,1 1 0-15,-1 1 1 0,-2 0-3 16,-1 0-6-16,-1 0-11 0,-3 0-12 16,-2 0-12-16,-1 0-15 0,-6-1-118 15,-2-1-5-15,-3-3-101 0,-4-2-194 16</inkml:trace>
  <inkml:trace contextRef="#ctx1" brushRef="#br0" timeOffset="312654.7635">23171 9188 520 0,'1'-1'131'0,"-2"0"4"0,1-1-64 15,-2 0-28-15,2-2-6 0,-1-1-5 16,1-1-4-16,-1-1-1 0,2 0-1 16,0-3-2-16,3 1-1 0,-1-3 0 15,-1-1-2-15,2-2-2 0,-2-4-2 16,1 1-1-16,-1-2-2 0,-2-3-1 0,1 1-2 15,-1 1-2-15,-1 2-1 0,1-1 0 16,-1 4-2-16,0 2 1 0,-2 0-2 16,2 3 1-16,0 1-1 0,-1 3 0 15,1 1-1-15,0 1 1 0,-1-1-1 16,2 3 1-16,0 1-1 0,0 1 1 16,0 1-1-16,0-2 0 0,0 2-1 15,2 4-1-15,-2 0 0 0,1 1 0 16,-1 2-1-16,1 4 0 0,1 1 0 0,0 7-1 15,-1 0 1-15,2 3-1 0,-1 3 0 16,1-1 1-16,-1 0-3 0,-1 0-5 16,-1-2-9-16,2-1-12 0,-2-1-19 15,0-2-15-15,0-1-129 0,0-1-140 16,2-3-323-16</inkml:trace>
  <inkml:trace contextRef="#ctx1" brushRef="#br0" timeOffset="317531.5436">21963 9919 408 0,'4'-2'106'0,"-2"0"6"16,0-1-42-16,0-1-26 0,-2 1-4 15,1-1-2-15,0 0-2 0,-1-1-2 16,-1 2-1-16,1-1-1 0,0 2-2 15,0-2 0-15,-1 0-1 0,-2 1 0 16,1 0-1-16,-2 1 0 0,0-1-1 0,-2 1-2 16,0 1-2-16,-1-1-3 0,-1 2-1 15,1 2-4-15,-1-1-2 0,0 3-3 16,0-1-2-16,-1 5-1 0,-2 0-1 16,1 2 0-16,-1 2-1 0,1 3 0 15,-1 4 0-15,3-1 0 0,0 0-1 16,4 2-1-16,0 0 0 0,3 1-2 15,-1-1 0-15,4-5 0 0,-1 2-1 16,1-3 0-16,2 0 1 0,2-3-1 16,0 0 0-16,4-3 0 0,0-1 0 0,0-4 0 15,1-1 0-15,2-2-1 0,-1-4 1 16,2-2-1-16,-3-4-1 0,1 0 0 16,-1-1 0-16,0-1-1 0,-1-2 0 15,-1 1 1-15,-2-2 0 0,-1 3 0 16,-2-4 1-16,-1-1 0 0,1 1 1 15,-3-2 0-15,-1 0 0 0,-1 2 0 16,0-1 1-16,0 4-1 0,-2 3 1 16,1 0 0-16,0 5 2 0,1 3 0 0,0 1 0 15,0 3 1-15,0 2-1 0,-2 2 1 16,2 5-1-16,-2 2 0 0,1 5-1 16,-2 0 0-16,3 2 1 0,0 0-1 15,-2-1 1-15,3 0-1 0,2 0-1 16,0-2 1-16,2 0-1 0,-1-1 0 15,1-1-1-15,2-1 0 0,-2-1-4 16,1-4-5-16,-3 1-9 0,3-2-14 0,-1-5-15 16,1 1-12-16,1-2-19 0,0-2-113 15,0-1-128-15,1 0-289 0</inkml:trace>
  <inkml:trace contextRef="#ctx1" brushRef="#br0" timeOffset="320014.5454">22218 9921 474 0,'-3'-2'114'0,"2"1"4"0,-1 0-69 16,0 1-13-16,0-1-3 0,1 1-2 15,-1-1-1-15,1 1 0 0,0 0 1 16,0 0 1-16,1 0 0 0,-2 0 0 15,2 0 0-15,0 0-1 0,0-2-1 16,0 1-3-16,2 0-3 0,0-2-1 16,1 0-3-16,0 0-1 0,1 0-2 0,1 0-2 15,0-1 0-15,1 2-1 0,1 0-1 16,-1 0-2-16,3 0-2 0,1 1-1 16,1-1-1-16,1 2-3 0,0 0-1 15,1 2 0-15,1-1-2 16,-2 1 0-16,1 1 0 0,-2-1-1 0,-1-1 1 15,1 2-1-15,-3-2 0 0,-1 0 0 16,1 1 0-16,-1-1 0 0,-1 1 0 16,-2 0-1-16,-3-1 0 0,3 1 0 15,-3-1-1-15,-1 1 0 0,-1 0 0 0,0 1 0 16,-2 1-1-16,1 1 1 0,-3 1-1 16,-1 2 1-16,0 0 0 0,-2 1 1 15,-2 1 0-15,2 1 0 0,-2-1 0 16,-1-1 1-16,2 2-1 0,0-2 1 15,-2 1 0-15,0-2 0 0,-2 2 0 16,2 0 0-16,0 0 0 0,2 1 0 16,0-1 0-16,2-1 0 0,2 1 0 15,0-2 0-15,2-1 0 0,1 0 0 0,1-1 0 16,-1-1 0-16,2 0-1 0,0-1 1 16,2-2 0-16,-1 1-1 0,-1-1 1 15,1-1 0-15,0 1-1 0,1-1 1 16,-1-1 0-16,1 1-1 0,-1-1 1 15,3 0-1-15,-1 0 1 0,-1-1 0 16,1 0 0-16,1-1 0 0,0 0 0 16,3 1 0-16,2-2 1 0,1 1-1 15,0-1 0-15,1 2 0 0,0-1 0 16,1 2 0-16,-1-3 1 0,1 1-1 0,0-2 0 16,-1 3 0-16,-1-3 0 0,0 2 0 15,0 1 0-15,-3-2 0 0,-1 2 0 16,-1 1-1-16,-1 0-5 0,1 0-7 15,-4-1-9-15,1 2-9 0,1 0-8 16,-3 2-10-16,1-1-6 0,-1 2-3 16,0-1-9-16,3 2-103 0,-3-1-109 0,-2 0-270 15</inkml:trace>
  <inkml:trace contextRef="#ctx1" brushRef="#br0" timeOffset="320518.557">22633 9797 664 0,'-1'-5'148'0,"-2"0"5"15,3-1-114-15,-1 2-6 0,2 2-1 16,0-2-1-16,1 3-2 0,-1 0-3 15,1 0-4-15,1 2-4 0,0-1-4 16,0 0-3-16,-1 0-2 0,2 1-2 16,-2 0-2-16,2 2-2 0,-1-2-1 0,0 0-1 15,2 2 0-15,-1-2-1 0,1-1 0 16,-2 0 0-16,2 1 0 0,-1-1-1 16,0 0 0-16,-2 1 0 0,2-1 1 15,-2 0-1-15,1 1 0 0,-1-1 1 16,1 0 0-16,-1-1 1 0,1 0-1 15,-1 1 0-15,-1-1 1 0,3-2-1 16,-2 3-2-16,1-1-9 0,0 0-11 16,0 0-16-16,2-1-17 0,-2 2-123 0,0-2-134 15,-1 0-314-15</inkml:trace>
  <inkml:trace contextRef="#ctx1" brushRef="#br0" timeOffset="320876.3781">22933 9656 613 0,'1'-2'142'0,"-1"-1"5"15,1 1-90-15,1 2-21 0,-1 1-3 16,1 3 0-16,0 1 0 0,-1 1-1 16,0 2-3-16,0 4-4 0,-1 3-4 15,0 0-4-15,-1 1-5 0,0 1-5 16,1 0-3-16,-1 0-3 0,-1-1-10 15,1-1-12-15,0-3-17 0,1 0-22 16,0-2-118-16,-1-1-134 0,-1-6-311 16</inkml:trace>
  <inkml:trace contextRef="#ctx1" brushRef="#br0" timeOffset="327039.0844">21649 9694 509 0,'0'-5'133'0,"-1"1"7"15,-1 0-47-15,-2 0-44 0,-1 0-6 16,0 2-4-16,-1-1-4 0,0 3-5 16,-3 3-3-16,0 0-3 0,-3 6-2 15,-1 4-2-15,-3 5-1 0,-2 2-2 16,-1 6 0-16,0 4-3 0,0 1-1 16,3 4-4-16,3 0-2 0,3 3-1 15,3 0-2-15,2-2 0 0,2 2-2 16,3-2 0-16,2-1-1 0,0-3 0 15,2-3-1-15,2-2 0 0,3-1 0 16,0-6-1-16,4-1-5 0,1-4-7 0,2-3-11 16,1-4-10-16,0-2-11 0,3 1-11 15,-3-6-27-15,-2-1-94 0,-2-4-112 16,2-2-262-16</inkml:trace>
  <inkml:trace contextRef="#ctx1" brushRef="#br0" timeOffset="327505.8878">21573 10028 642 0,'-6'2'158'0,"-1"-4"8"15,1 2-98-15,0 2-13 0,1 0-7 16,1 1-8-16,2-1-9 0,2-1-8 16,1 2-8-16,1-2-5 0,4 1-3 15,2-2-3-15,2 0-1 0,-1-1-1 16,4 0-3-16,0-2-12 0,-1-1-17 15,2-1-16-15,-1-1-50 0,0 1-86 16,1-5-130-16,-2 0-279 0</inkml:trace>
  <inkml:trace contextRef="#ctx1" brushRef="#br0" timeOffset="328417.658">23118 9959 684 0,'-2'-4'163'0,"-1"0"5"0,1 3-107 16,-1 0-16-16,3 2-8 0,0 3-8 16,0 3-5-16,1 2-4 0,-1 4-4 15,0 2-4-15,3 4 0 0,-1 0-2 16,1 2-2-16,-1-3-2 0,1 2-2 15,-1-3-2-15,-1 0 0 0,2-1-2 0,-1-3-1 16,-2-2-6-16,3 0-10 0,-2-2-11 16,1-2-13-16,1-1-8 0,0 1-10 15,0-4-11-15,-1 1-109 0,0-3-112 16,-1-1-269-16</inkml:trace>
  <inkml:trace contextRef="#ctx1" brushRef="#br0" timeOffset="328643.6311">23033 10085 631 0,'-6'-5'156'16,"1"4"8"-16,2-1-92 0,2 0-18 16,-1 2-7-16,4-2-4 0,0 2-6 15,3 1-5-15,3 0-7 0,2-2-3 16,0-3-3-16,4 3-3 0,4 0-3 0,-1-1-5 15,3 1-1-15,-3-1-4 0,1-1-3 16,3 6-11-16,-4-4-19 0,-1 1-20 16,0 0-19-16,-1 0-124 0,-3 0-143 15,4 1-323-15</inkml:trace>
  <inkml:trace contextRef="#ctx1" brushRef="#br0" timeOffset="329013.1355">23593 9951 708 0,'-1'-2'170'0,"0"1"4"0,0-1-114 16,1 2-14-16,0 2-7 0,1 1-9 15,0 3-6-15,0 3-5 0,0 3-4 16,1 3-1-16,0 1-3 0,-1 1-3 15,-1 0-2-15,3 2-3 0,-3-2-6 16,1-1-11-16,0 1-16 0,0-1-19 0,1-2-15 16,1 0-126-16,-1-4-139 0,3 1-318 15</inkml:trace>
  <inkml:trace contextRef="#ctx1" brushRef="#br0" timeOffset="329538.2856">23924 9711 606 0,'2'-5'140'0,"1"-1"5"16,1 1-96-16,4 2-14 0,2 0-5 16,3 2-1-16,2 2 0 0,5 4-2 15,3 4-2-15,1 3-2 0,1 4-1 16,-1 5 2-16,1 3 0 0,-1 3-1 15,-3 2-3-15,0 3-3 0,-4 4-1 16,0-1-4-16,-3 2-4 0,-3 1-3 0,-6 1-2 16,-4-2-2-16,-5-1-8 15,-4-2-15-15,-4-1-21 0,-6-1 93 0,-5-3-237 16,-6-1-159-16,-6-3-411 0</inkml:trace>
  <inkml:trace contextRef="#ctx1" brushRef="#br0" timeOffset="333371.5072">21348 10063 444 0,'-4'-4'119'0,"1"5"5"0,0 2-39 16,-1-3-37-16,2 1-7 0,0 0-4 15,0-1-5-15,1 1-2 0,0-3-4 16,0 1-3-16,1 0-1 0,-2-1 0 16,2 1-1-16,0 0 0 0,0 0-3 0,2 2-2 15,-4-2-2-15,2 3-3 0,0-2-4 16,0 0-3-16,2 5-7 0,-1 0-13 15,0-1-12-15,3-1-21 0,-3 0-118 16,1 2-129-16,0 3-309 0</inkml:trace>
  <inkml:trace contextRef="#ctx1" brushRef="#br0" timeOffset="377312.4104">24917 9412 590 0,'-6'-5'134'0,"0"-2"4"0,2 1-94 16,3 1-10-16,1 0-3 0,1 1 0 15,3 0 0-15,1 1-2 0,1-1 1 16,-1 1-3-16,4 0-4 0,0 1-2 15,4 1-4-15,-1-1-3 0,1 1-3 16,2 1-3-16,1 1-3 0,0 1-1 16,1 0-2-16,-1 1 0 0,1-1-4 0,-2 0-7 15,-3 1-7-15,0-1-9 0,-2 2-12 16,-4-2-10-16,-2 2-16 0,-3 0-110 16,-4-1-116-16,-2 1-275 0</inkml:trace>
  <inkml:trace contextRef="#ctx1" brushRef="#br0" timeOffset="377503.8336">24955 9536 522 0,'-3'5'122'0,"-1"-3"3"0,2 0-72 0,0-1-25 16,2 0-5-16,0 1 0 0,3 0 0 16,-2-1-1-16,3 0-1 0,-1 0-2 15,3 1-2-15,2-1-4 0,2 3-3 16,1-2-3-16,0-1-4 0,1 2-3 15,1-2-5-15,1 1-7 0,-1 1-6 0,-2-3-11 16,2 1-1-16,-1 0-118 16,-2-2-110-16,1 1-272 0</inkml:trace>
  <inkml:trace contextRef="#ctx1" brushRef="#br0" timeOffset="377824.6362">25131 9265 565 0,'-4'-11'132'0,"1"3"2"0,1-1-73 0,3 3-33 15,3 1-9-15,1 3 0 0,1 2 0 16,1 2 0-16,2 3-1 0,-2 0-1 16,3 1-1-16,1 1-2 0,-1 1-3 15,2 0-2-15,0 2-2 0,-2 0-1 16,1 1-2-16,0 2 0 0,-1 1-1 15,-2-2 1-15,1 2 0 0,-3-1-1 16,0 2 1-16,-2-2 0 0,-2 3 0 0,-3 0-1 16,-1 2 0-16,-4 2-1 15,-2 1 0-15,-2 1 0 0,-1 1-1 0,-1 0-2 16,-1 3-4-16,-2-3-9 0,-1 1-9 16,-2 0-12-16,-2 3 36 0,-3-2-165 15,-5 0-126-15,0 0-319 0</inkml:trace>
  <inkml:trace contextRef="#ctx1" brushRef="#br0" timeOffset="406614.6192">11261 10009 409 0,'-52'-4'94'16,"4"0"2"-16,1 2-63 0,3 4-14 16,-2 1-9-16,1 3-4 0,1 5-2 15,0 1-1-15,-5 2-1 0,-5-1 0 16,-1 3 0-16,2 3 2 0,3-1 3 16,-2 0 2-16,0-1 1 0,-1 3 1 0,5 2-1 15,3-1 1-15,-3 5-3 0,0 2-3 16,1 4-1-16,3 7-3 0,4 6 0 15,1 3 0-15,0 5-1 0,5-1 1 16,-1 3-1-16,5-1 1 0,0-3 0 16,3-2 1-16,3 1 0 0,4 6 0 15,3 2 1-15,7-2 0 0,4 3-1 16,4 0 1-16,3-1-1 0,6 1 1 16,4-4-1-16,4 2 1 0,6 2 1 0,5-1-1 15,8 2 1-15,0-2 0 0,7-2 0 16,5-3-1-16,6 1 0 0,4-6-1 15,9 2 0-15,4-1 0 0,5 0-1 16,7-1 1-16,5-2-1 0,6-5 0 16,6-5 0-16,1-6-1 0,6-3 1 15,7-4 0-15,2-5 0 0,3-3-1 0,2-4 1 16,2 1 0-16,3-3-1 16,-3-5 1-16,8-3-1 0,0-1 1 0,4-1-1 15,4-6 1-15,-2-1-1 0,3-1 1 16,8-2-1-16,-6-2 1 0,2-3-1 15,-4-4 0-15,-2-3 1 0,4-4-1 16,-3-7 0-16,-5-3 1 0,1-2-1 16,-6-5 0-16,2 2 0 0,-4-1 1 15,-8-1-1-15,-3 1 0 0,-5 2 0 16,-3-2 1-16,-7-6 1 0,-9-6 1 0,-5-1 2 16,-7 1 0-16,-8-4 2 0,-6-1 0 15,-12 0 0-15,-9 3-2 0,-6-1 0 16,-9-5-1-16,-8-1-1 0,-10 0-1 15,-9-2-1-15,-8-1 0 0,-8-1 0 16,-12 2 0-16,-11-1 0 0,-7 2 0 16,-12-2 0-16,-13-1 1 0,-9 4 1 15,-12 2 2-15,-8 4 1 0,-14 7 0 16,-15 1 1-16,-10 4 0 0,-11 5-1 16,-13-1-1-16,-10 5-2 0,-11 3-1 0,-7 6-1 15,-8 8 0-15,-15 6-1 0,-5 7-1 16,-9 11-3-16,-8 11-4 0,-6 9-8 15,-11 7-6-15,-6 6-115 0,-5 4-110 16,-12 7-276-16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2:47:32.8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2">
        <inkml:traceFormat>
          <inkml:channel name="X" type="integer" max="11060" units="cm"/>
          <inkml:channel name="Y" type="integer" max="622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1-18T12:47:53.385"/>
    </inkml:context>
  </inkml:definitions>
  <inkml:trace contextRef="#ctx0" brushRef="#br0">2750 10820 464 0,'-20'-16'123'0,"3"0"7"0,0 1-54 0,5 0-19 15,1 3-8-15,2 2-3 0,1 2-4 16,3 1 0-16,0 0-3 0,2 5-3 16,3 1-7-16,0 1-5 0,3 1-1 15,2 1-4-15,3 6-2 0,6 2-1 16,3 3 0-16,6 5 2 0,4 4-1 16,3 2-3-16,3 0-2 0,1 4-3 15,0 3-2-15,-2 0-2 0,-1 0 0 16,-2 3-2-16,2 0 1 0,-3 1-1 15,0-2 0-15,-1-1-1 0,0-2-1 0,-3-1 0 16,0-1 0-16,-6-2-2 0,-1-2-2 16,-6 1-6-16,-5-4-5 0,-3 0-13 15,-3-4-13-15,-4-4-15 0,-3-2-13 16,-2-2-76-16,-3-7-41 0,-1-2-109 16,-1-7-218-16</inkml:trace>
  <inkml:trace contextRef="#ctx0" brushRef="#br0" timeOffset="248.0548">3195 10747 569 0,'0'-12'153'16,"2"5"8"-16,-6 1-47 0,-1 5-54 16,-2 5-6-16,-3 6-4 0,-3 10-5 15,-6 2-5-15,-4 4-5 0,-1 9-4 16,-3 4-4-16,-6 1-5 0,2 6-5 15,0 1-5-15,0 2-5 0,-2 2-2 0,-2-4-3 16,1-1-1-16,6 3-2 0,0-10-3 16,4-3-4-16,5-4-8 0,9-7-10 15,7-1-14-15,7-7-16 0,7-5-12 16,5-2 15-16,6-6-139 0,3-6-127 16,6-4-302-16</inkml:trace>
  <inkml:trace contextRef="#ctx0" brushRef="#br0" timeOffset="512.9381">3678 10713 717 0,'-4'-3'170'15,"-5"3"5"-15,-3 7-116 0,-3 5-13 16,-5 6-9-16,-3 6-10 0,-1 5-7 0,-2 9-6 15,1 5-2-15,1 2-1 0,2 4-1 16,2 2-2-16,6-1-1 0,3 0-2 16,2-2 0-16,5-4-4 0,4-4-6 15,5-2-10-15,4-7-15 0,4-2-13 16,1-8-12-16,0-4-12 0,6-6-26 16,1-5-90-16,1-6-111 0,4-3-244 15</inkml:trace>
  <inkml:trace contextRef="#ctx0" brushRef="#br0" timeOffset="929.3749">3778 10946 802 0,'-9'-6'172'16,"4"2"2"-16,5 2-143 0,4 0-14 15,4 1-6-15,2 0-6 0,2 1-2 16,3 0-1-16,1 0-1 0,1 1 0 0,2-2 0 16,-3 1-1-16,2-1 0 0,-2 0-1 15,1 1-4-15,-1 0-5 0,-3-2-4 16,0 2-4-16,-2 2-2 0,-5 0-3 16,-1 0 0-16,-4 2 2 0,-1 2 4 15,-3 3 4-15,-1 2 3 0,-4 1 4 16,-2 3 2-16,-1 1 2 0,-2 1 2 15,-2 0 3-15,-2 0 4 0,0 0 4 16,-1-2 7-16,0 0 6 0,1-1 5 16,4 1 3-16,-2-1 1 0,4-1-1 0,4-2-4 15,2-1-6-15,4-2-5 0,3 0-6 16,2-3-3-16,4-2-4 0,5 1-1 16,1-2-2-16,1 0-1 0,2-4-4 15,1 1-6-15,2-4-12 0,0 0-13 16,-2-2-17-16,-2 0-16 0,-1-2-119 15,-2-1-131-15,3 4-301 0</inkml:trace>
  <inkml:trace contextRef="#ctx0" brushRef="#br0" timeOffset="1195.2721">4036 10697 699 0,'5'-8'158'0,"2"2"4"16,1 3-110-16,0 3-23 0,5 5-6 16,1 1-3-16,2 5-5 0,0 3-2 15,1 2-2-15,2 2 0 0,0 4-1 16,1-1-2-16,-1 5 0 0,1 0-1 16,-2 4-1-16,0 2-1 0,-5 2-2 15,-4 0-1-15,-7 1-1 0,-7 0-5 16,-6 1-11-16,-5-1-11 0,-6 1-13 15,-1-1-10-15,0 0-13 0,2 1-116 16,1-4-119-16,7-2-275 0</inkml:trace>
  <inkml:trace contextRef="#ctx0" brushRef="#br0" timeOffset="1426.9054">4691 11003 845 0,'-1'-2'186'0,"1"0"1"0,0-1-140 16,1 2-24-16,4 1-10 0,-1 1-9 15,1 0-4-15,4 2-5 0,-1 2-13 16,1 0-16-16,0 0-19 0,1-1 46 15,-2 1-180-15,-5 1-142 0,-2 5-342 16</inkml:trace>
  <inkml:trace contextRef="#ctx0" brushRef="#br0" timeOffset="1594.4722">4636 11204 753 0,'6'3'169'0,"1"-1"2"0,0-1-129 16,2 2-17-16,2-3-5 0,0 0-17 0,1 0-18 16,0 0-21-16,4-1 44 0,0-2-179 15,2 2-138-15,1 1-350 0</inkml:trace>
  <inkml:trace contextRef="#ctx0" brushRef="#br0" timeOffset="1963.6417">6241 10674 737 0,'-2'-29'178'16,"-1"-2"3"-16,2 5-112 0,1 4-22 15,0 4-8-15,0 4-10 0,1 6-10 16,-2 7-4-16,2 5-3 0,-2 6-1 15,1 6-2-15,0 4-5 0,-1 5-7 16,2 6-10-16,0 3-20 0,0 2-24 16,3 2-33-16,-2-1-104 0,3-1-136 0,0-3-299 15</inkml:trace>
  <inkml:trace contextRef="#ctx0" brushRef="#br0" timeOffset="2363.1164">5578 11204 608 0,'-21'-5'142'15,"1"-1"6"-15,1 0-94 0,6 3-14 16,2-2 1-16,2 1 0 0,2 0-2 15,2 1-3-15,3-1-4 0,2 0-4 16,4 2-4-16,3-3-3 0,4 2-3 0,4 0-2 16,8 0 0-16,7 1 1 0,7 1-1 15,6-1-2-15,8 5-1 0,7-2-2 16,3 2-2-16,5-2-2 0,0-1-3 16,7-1 0-16,5-1-1 0,4-1 0 15,3-5-1-15,-1 1 0 0,6 1-1 16,0 1 0-16,-3 0-1 0,-4 4-1 15,-5-2-1-15,-9 5-1 0,-6-1-1 16,-9 0-3-16,-6 1-3 0,-9 3-6 0,-10-2-7 16,-4 1-14-16,-7 0-12 0,-4 0-15 15,-11 1 105-15,-9-1-233 0,-9-1-142 16,-3 2-375-16</inkml:trace>
  <inkml:trace contextRef="#ctx0" brushRef="#br0" timeOffset="2864.9727">5480 11670 634 0,'0'-1'175'0,"2"2"6"0,-4 4-38 15,2 8-78-15,-2 4-14 0,1 5-9 16,-2 7-8-16,2 1-9 0,-1 3-6 15,0 4-5-15,0 0-4 0,1-2-4 16,1-2-2-16,0-1-6 0,1-2-11 0,1-3-13 16,3-5-22-16,3-6-20 0,0-3-90 15,1-3-42-15,3-3-124 16,1-1-239-16</inkml:trace>
  <inkml:trace contextRef="#ctx0" brushRef="#br0" timeOffset="3129.0358">5791 11950 853 0,'-3'-3'206'15,"-1"1"4"-15,2 1-133 0,0 0-21 16,5 1-14-16,1-1-15 0,3-2-10 16,3 1-7-16,2-2-3 0,1 2-1 0,3-1-3 15,1-2-4-15,2 2-11 0,-2-1-15 16,1 2-25-16,0 0-29 0,-1 1-136 16,-4 1-160-16,2 0-369 0</inkml:trace>
  <inkml:trace contextRef="#ctx0" brushRef="#br0" timeOffset="4010.8404">6436 11786 568 0,'-3'-6'139'0,"-3"1"7"15,0 2-80-15,-3 0-12 0,-2 1 0 16,-1 3-2-16,-4 3-1 0,-1 2-2 16,-1 3-4-16,-1 6-4 0,1 1-7 15,0 0-5-15,2 4-8 0,3 0-4 16,5 4-5-16,4 0-4 0,3-2-2 15,5 1-3-15,3 1-2 0,3-6 0 16,5-1-1-16,3-3-1 0,1-4-1 16,4-4-2-16,-3-5-1 0,2-4-2 15,0 0-2-15,-3-7-1 0,-4-5 0 0,-3-2 1 16,-2-4 2-16,-2 0 1 0,-3-2 2 16,-1 0 2-16,-2 0 1 0,-2-1 1 15,-1 5 0-15,-2 0 2 0,0 4 2 16,-1 3 2-16,-1 4 3 0,3 2 2 15,-2 5 1-15,0 3 0 0,2 4-1 16,0 3-2-16,2 3-1 0,0 1-4 16,1 6-1-16,0-1 0 0,3 3-1 0,2-1-1 15,1-1-4-15,2 0-7 0,1-1-12 16,-1-2-23-16,2-3-23 16,0-3-135-16,-2-5-151 0,6-4-357 0</inkml:trace>
  <inkml:trace contextRef="#ctx0" brushRef="#br0" timeOffset="4843.501">6729 11757 625 0,'-5'-6'164'0,"-2"1"13"16,3-1-79-16,0 2-25 0,0 0-7 16,3 2-7-16,0-2-11 0,2 2-11 15,1 1-9-15,5-2-8 0,-1 2-5 16,2 0-3-16,5-1-3 0,0 1-2 15,3 1-1-15,2 3-3 0,2-2-1 16,-1 1 0-16,1 3-2 0,2-1 1 16,-3 2-2-16,-2 0 0 0,-3-1-1 15,0 0-1-15,-3 0-1 0,-3 0-1 0,-3 0-1 16,0 1 1-16,-2-1-1 0,-3 0 1 16,-2 2 1-16,-1 1 0 0,-2 2-1 15,-2 1 1-15,-1 3-2 0,-3-2 0 16,0 4 1-16,-1-1-1 0,-3 2 2 15,-1-1 0-15,2 0 2 0,-2-2 0 16,1 2 2-16,1 0 0 0,2-2 1 16,2-1 0-16,1-3 1 0,2 0 1 0,3 0 0 15,2-2 0-15,1-2 1 16,1-1-1-16,3 0 0 0,0 0-1 0,2-1-1 16,1-2 0-16,2-2 0 0,1 2 0 15,2 0 0-15,2-4-1 0,0 2 1 16,2-2-1-16,0-2 0 0,-1-1 0 15,0 1-3-15,-1-3-3 0,1 0-7 16,-3 0-10-16,0 1-16 0,-1-3-15 16,1 4-12-16,-3 0-9 0,0 2-118 15,-4-1-125-15,1 1-284 0</inkml:trace>
  <inkml:trace contextRef="#ctx0" brushRef="#br0" timeOffset="5138.8266">7047 11656 698 0,'-1'-9'169'16,"7"5"2"-16,-1 0-86 0,2 2-50 0,2 1-13 15,1-1-7-15,1 4-5 0,3 2-5 16,-2 0-2-16,1 0-5 0,-1 1-13 16,3-2-19-16,1 2-17 0,-3-2-123 15,-2-2-134-15,3 3-320 0</inkml:trace>
  <inkml:trace contextRef="#ctx0" brushRef="#br0" timeOffset="5341.2309">7430 11482 698 0,'-1'3'184'0,"0"3"1"0,0 0-50 16,-1 5-89-16,1 1-18 0,0 4-13 15,1 1-10-15,-1 3-6 0,1 1-10 16,0 2-15-16,0 0-20 0,0 3 39 16,1-1-179-16,1 2-145 0,3-4-356 15</inkml:trace>
  <inkml:trace contextRef="#ctx0" brushRef="#br0" timeOffset="6604.0475">8766 11271 648 0,'-8'-16'160'0,"2"5"10"0,1 0-100 15,3 4-10-15,0 4-6 0,2 2-9 16,2 1-9-16,-2 1-8 0,1 2-9 15,0 5-7-15,-1 0-5 0,0 2-1 16,-1 6-2-16,-2 1-2 0,0 4-7 16,-3-1-12-16,-2 0-21 0,1 1-21 15,-2 1-131-15,2-3-144 0,3-6-343 16</inkml:trace>
  <inkml:trace contextRef="#ctx0" brushRef="#br0" timeOffset="7039.9793">9399 10939 644 0,'2'-21'161'0,"-3"4"9"0,1 6-99 16,1 3-12-16,1 7-7 0,0 2-6 16,2 8-8-16,-2 3-6 0,4 6-7 15,-1 6-2-15,-1 3-3 0,-1 4-3 16,0 3-5-16,-2 0-4 0,-1 1-2 0,-1 1-3 16,1-2-4-16,-3-1-7 0,2-1-12 15,1-1-19-15,3-2-21 0,-1-3-17 16,3-7-122-16,1-1-137 0,6-4-310 15</inkml:trace>
  <inkml:trace contextRef="#ctx0" brushRef="#br0" timeOffset="7475.0127">9712 11012 730 0,'-6'-12'174'0,"3"3"2"16,1 3-110-16,4-1-26 0,3 2-8 15,2 0-5-15,3 4-9 0,3 1-5 16,4 1-3-16,3-2-2 0,3 4-3 0,3 1-1 16,0 1-1-16,2 0-1 0,0 1-1 15,-1 0-1-15,-1 1 0 0,-3 0 0 16,-2-1 0-16,-4 0-1 0,-4-1-1 15,-3 0-1-15,-3 0 0 0,-2 2-1 16,-5 0 1-16,-2 4-1 0,-5 2 0 16,-4 0 0-16,-3 4 0 0,-4 2 2 15,-4-1 0-15,-4 0 0 0,-5 1 0 16,4 1 1-16,-1-1 0 0,2 0 1 16,2-3 1-16,3 0 1 0,5 0 1 0,6-2 1 15,2-3 1-15,4 0 0 0,3-1 0 16,5-2-1-16,4-1 0 0,2-3-1 15,5 1 0-15,3-3-1 0,3-3-1 16,2-2-1-16,2-1-5 0,2-1-7 16,-4 0-13-16,1 0-17 0,2-1-16 15,-4 4-130-15,-2-2-137 0,-2 3-328 16</inkml:trace>
  <inkml:trace contextRef="#ctx0" brushRef="#br0" timeOffset="7740.7157">10482 10967 742 0,'-2'-22'180'15,"1"5"5"-15,-1 4-117 0,3 8-17 0,-1 4-10 16,0 7-9-16,0 5-9 0,1 9-4 15,-1 3-4-15,1 7-2 0,-1 5-1 16,-1 4-3-16,0 5-3 0,0 0-9 16,-2-1-16-16,2 1-21 0,1-2-25 15,1-5-135-15,1-4-153 0,4-7-362 16</inkml:trace>
  <inkml:trace contextRef="#ctx0" brushRef="#br0" timeOffset="8221.9583">11111 11003 557 0,'14'-3'143'0,"-3"0"5"15,-3 1-60-15,0 3-40 0,-3 2-8 16,-2 0-2-16,-2 1-3 0,-1 2-3 15,-3 1-2-15,-5 2 0 0,-3 2-1 16,-2 2-2-16,-4 1-3 0,-4 2-5 16,-3 2-2-16,0-1-2 0,2 1-1 15,0-3 0-15,1 0-1 0,3-3 0 16,2 1 1-16,4-5 0 0,1 0-2 16,5-4-2-16,2 3-2 0,4-1-2 15,2 1-1-15,5-1-1 0,1 0-2 0,4 2 0 16,3-2 0-16,3 0-1 0,2-2 0 15,3-2-2-15,-1 1-2 0,2-2-4 16,0 0-4-16,2 0-7 0,1 2-8 16,-2 0-18-16,0 1-18 0,-2 2-16 15,-1 1-124-15,-8 3-138 0,-7 1-322 16</inkml:trace>
  <inkml:trace contextRef="#ctx0" brushRef="#br0" timeOffset="11188.0756">11753 11003 403 0,'7'-6'116'0,"-2"-1"5"0,0 1-26 16,-2-1-33-16,-2 0-12 0,0 0-3 15,-2 0-2-15,-1 1-1 0,-1-2 4 16,-2 1 1-16,-1 1 1 0,-1 0-1 16,-6-2-2-16,2 3-4 0,-3 0-4 15,-3 5-9-15,-2 3-7 0,0 6-6 16,-3 3-6-16,1 4-4 0,0 5-4 15,0 3-1-15,3 4 0 0,2 2 0 16,0-3 0-16,5 2-1 0,3-1 1 0,4-2 0 16,2-2-1-16,5 0-1 0,2-5 1 15,4-3-1-15,3-4 0 0,2-3 0 16,2-2 0-16,3-8-1 0,0-4 0 16,4-2 0-16,-1-3-1 0,0-3 1 15,1-5-1-15,-1-1 1 0,-2-2 0 16,-1-1 1-16,-6-3 0 0,0-2 1 0,-2-2 1 15,-5 2 1-15,-3-2 2 0,0 3 3 16,-3 3 2-16,-1 1 3 0,-2 7 3 16,2 5 1-16,0 3 0 0,-2 4-1 15,2 7-3-15,1 3-2 0,0 6-4 16,1 1-2-16,0 5-3 0,1 3-1 16,0 1 0-16,2 0 0 0,-1-1 0 15,5-1-4-15,-1-2-8 0,4-4-11 16,3 3-17-16,2-5-30 0,0 1-25 0,-1-3-128 15,1-2-153-15,-1 1-343 0</inkml:trace>
  <inkml:trace contextRef="#ctx0" brushRef="#br0" timeOffset="13303.409">11024 9284 408 0,'-6'-9'89'0,"-1"3"1"0,-1-1-67 16,4 2-14-16,-3-1-8 0,3-1-3 15,0 0-4-15,0 1-3 0,1-1-1 16,-1-1 0-16,0 2 0 0,1 0 2 0,-2 0 2 16,1 0 3-16,0 1 2 0,-1 0 2 15,3-1 2-15,-2 1 3 0,-1-1 4 16,0 0 6-16,-2 0 4 0,-1-1 3 16,-4 3 5-16,-1-1 3 0,-2 2 0 15,-2 2-2-15,-2 2-5 0,-1 2-3 16,-3 3-4-16,-2 2-4 0,-5 3-5 15,-3 5-3-15,-2 4-2 0,0 3-1 16,-3 5 0-16,0 4 0 0,0 5 2 16,2 6 2-16,3 3 2 0,0 5 2 0,2 4 2 15,5 2 1-15,3 5-1 0,9 2 0 16,9 4-1-16,11 0-1 0,11 5-2 16,10-2-1-16,12-6-1 0,10-4-2 15,11-6 0-15,10-10-2 0,10-8-3 16,4-9-4-16,7-9-4 0,4-8-1 15,3-8-3-15,2-9 0 0,-4-7 1 16,-6-10 2-16,-6-11 3 0,-6-6 3 16,-12-7 3-16,-10-9 2 0,-12-5 3 0,-13-3 4 15,-12-3 4-15,-10-2 3 0,-16-3 0 16,-13-3 1-16,-11 0-2 0,-10-4-1 16,-17 0-4-16,-8 5-4 0,-11 5-2 15,-6 12-4-15,-6 15-7 0,-11 15-9 16,-5 18-11-16,-2 20-117 0,-4 15-115 15,-3 16-289-15</inkml:trace>
  <inkml:trace contextRef="#ctx1" brushRef="#br0">20092 15635 0,'0'0'16,"0"0"-16,64 95 15,-39-67 1,-13-4-16</inkml:trace>
  <inkml:trace contextRef="#ctx0" brushRef="#br0" timeOffset="38295.6743">4732 13407 584 0,'-17'-1'149'0,"2"-1"11"0,-1 2-74 16,1-1-13-16,2 1-3 0,3-1-4 16,2 1-8-16,1 0-10 0,3 0-11 15,4 0-12-15,3-1-10 0,5 1-8 16,1 0-4-16,4-2-3 0,4 2 0 16,4-1-1-16,1 1-5 0,3-1-7 15,1 1-13-15,1 0-14 0,0 0-18 16,-3 1-17-16,-1 0-102 0,-6 1-14 15,-3 0-107-15,-1-1-197 0</inkml:trace>
  <inkml:trace contextRef="#ctx0" brushRef="#br0" timeOffset="38474.7634">4680 13614 704 0,'-2'2'153'0,"2"-2"4"15,2 0-117-15,2 1-16 0,1 1-9 0,2-1-3 16,2 0-2-16,2 2-1 0,1-2-2 16,3 0-5-16,3 1-15 0,2 0-22 15,-1 0-127-15,1 3-132 0,-2-1-334 16</inkml:trace>
  <inkml:trace contextRef="#ctx0" brushRef="#br0" timeOffset="39526.0146">5491 13591 460 0,'-6'2'123'0,"0"-1"4"16,-1-2-43-16,2 5-36 0,0-3-13 16,1-1-7-16,1 0-4 0,1 0-3 15,0 1-2-15,2 0-3 0,0-1-3 16,0 0-2-16,2 2-2 0,2-2-2 15,1 0-1-15,4 1 0 0,2-1 1 16,2-1 0-16,3-2 0 0,2 2 1 16,4 1-2-16,5 0-2 0,4-3 0 15,4 2 0-15,7-1 3 0,5 1 5 0,3-4 3 16,6-2 3-16,1 0 0 0,1 1 3 16,6-3-1-16,2 1-3 0,3-4-4 15,4 1-3-15,1-3-2 0,-1-1 0 16,4-2-2-16,-1 1 0 0,0 0-1 15,-2 2-1-15,-2 1-1 0,-3 2 0 16,-3 3-1-16,-5-1-1 0,-6 4 0 16,-3 1 1-16,-7 0-2 0,-3 1 1 0,-3 2 0 15,-1 2-1-15,-3 2 0 0,-2-1 0 16,-4 3-1-16,-4 0-3 0,-3 0-7 16,-3 0-10-16,-6-1-12 0,-3-1-14 15,-5 2-12-15,-3-1-124 0,-7-2-129 16,-4-1-302-16</inkml:trace>
  <inkml:trace contextRef="#ctx0" brushRef="#br0" timeOffset="40225.4137">6000 12968 596 0,'-9'-6'152'0,"-1"0"3"0,2-1-65 16,3-2-48-16,4 2-10 0,3-1-7 16,5 1-5-16,4 0-3 0,4-2-1 0,6 1 0 15,3 0 0-15,6 2-1 0,2 1-2 16,3 3-3-16,3-1-3 0,1 3-2 16,1 1-2-16,-1-1-2 0,-4 2 1 15,-2-2-2-15,-3 0 1 0,-6 1 0 16,-4-1-1-16,-7 1 1 0,-3 0 1 15,-6 3 1-15,-4 2-1 0,-5 5 2 16,-5 3-1-16,-3 2 0 0,-2 6 0 16,-6 0-1-16,-1 1-1 0,-4-1 0 15,2-1-1-15,-2-2 1 0,2-1-1 0,-1-4 0 16,6 1 0-16,1 0 1 0,6-2-1 16,1-2 0-16,5 0 0 0,2-1 1 15,4 0 1-15,2-3-1 0,2-1 1 16,5 0 1-16,2-1-1 0,5-1 1 15,6 0-1-15,1-3 0 0,3 0-1 16,2-1 0-16,0-1-3 0,1 0-4 16,-1-2-12-16,-4 1-10 0,-2-1-19 0,0 3-16 15,-6 0-120-15,-2 2-132 0,-3 2-304 16</inkml:trace>
  <inkml:trace contextRef="#ctx0" brushRef="#br0" timeOffset="40824.7884">5482 14013 680 0,'-8'-2'155'0,"2"4"3"0,1-4-113 16,3 0-17-16,2 1-8 0,2-1-6 15,4-1-4-15,4 2-2 0,0-5-2 16,2 2 1-16,3 2 0 0,0-3 1 16,2 4-1-16,0 1 0 0,4-2-2 0,-1 2-2 15,3 2-1-15,-3 0-1 0,2 3 0 16,-4-1-1-16,-4 1 1 0,-4-3-1 16,-4 7 1-16,-5-1 0 0,-2 3 1 15,-4 3 0-15,-5 0 0 0,-3 2 0 16,-4 6 0-16,-3-3-1 0,-4 0 0 15,-2 2 0-15,2-1 0 0,-1 2-1 16,2 0 0-16,1-2 2 0,2-1 1 16,4-1 3-16,1-2 2 0,3-1 1 0,2-4 1 15,6-1 0-15,0-2 0 0,4 0-2 16,2-1-2-16,4-1-2 0,2-1-1 16,2-1 0-16,2-3-1 0,3-1-1 15,-1 0 1-15,1-2-1 0,3-1 0 16,2 2-2-16,1-1-2 0,2 0-13 15,0 0-13-15,3 3-17 0,0 0-16 16,-2 3-120-16,-1-3-134 0,0 2-306 16</inkml:trace>
  <inkml:trace contextRef="#ctx0" brushRef="#br0" timeOffset="41047.6272">6074 14262 719 0,'5'1'166'0,"-3"-5"2"0,1 2-116 0,3-1-15 15,3 1-11-15,3 0-8 0,4-1-5 16,0-1-3-16,4 2-3 0,0-2-1 16,5 1-2-16,-1-1-3 0,3 1-9 15,-1 1-15-15,1 0-19 0,-2 0 31 16,-3 4-165-16,-4-2-138 0,2 2-338 15</inkml:trace>
  <inkml:trace contextRef="#ctx0" brushRef="#br0" timeOffset="41474.6706">6958 14128 511 0,'8'-10'146'0,"-1"-1"9"0,-2 2-12 15,-2-1-79-15,-3 2-9 0,-3 0-4 16,-2 2-8-16,-2 2-8 0,-4 2-7 0,-4 2-7 16,-5 3-8-16,-6 3-5 0,-1 5-3 15,-4 4-3-15,2 2 0 0,2 2-1 16,4-1 1-16,6 2 0 0,6-1 0 15,3 2 0-15,6-3 0 0,3-2 0 16,5-1-1-16,4-3-1 0,2-1 1 16,5-5-1-16,5-4 1 0,4-5-1 15,1-7 1-15,1-2 0 0,-1-2 0 16,-1-5-1-16,-4-3 1 0,-1-1-1 16,-7-2 1-16,0 3 0 0,-4 3 3 0,-4 3 4 15,-3 2 3-15,0 6 0 0,-2 3 1 16,-1 5-1-16,-1 3 0 0,1 6-4 15,1 2-3-15,-1 4-3 0,1 2-2 16,1 0-8-16,1 1-11 0,3 1-21 16,5-1-23-16,3 1 16 0,3-1-150 15,4-2-141-15,6 0-324 0</inkml:trace>
  <inkml:trace contextRef="#ctx0" brushRef="#br0" timeOffset="54101.6541">7356 5583 416 0,'-4'-12'95'0,"-1"0"3"16,-1-1-69-16,0 2-10 0,0 4-5 16,0 0-6-16,2 2-13 0,3 2-11 15,-3 1-21-15,6 7-62 0,3 2-74 16,-1 1-175-16</inkml:trace>
  <inkml:trace contextRef="#ctx0" brushRef="#br0" timeOffset="55165.2126">7124 5167 398 0,'-28'6'86'0,"0"2"1"16,3 2-71-16,2 2-5 0,6 2-4 16,3 4-1-16,2 3-3 0,1 1 1 15,3 0-2-15,0 3 1 0,5 3 0 16,3 4 1-16,2 0 0 0,4 1 0 0,3 1 2 16,2-1 0-16,2-2 2 0,4-4 1 15,2-5 0-15,4-4-1 0,3-4 1 16,3-5 1-16,2-4 0 0,2-4 2 15,0-2 2-15,2-4 2 0,0-3 3 16,-6-7 1-16,-2-2 1 0,-2-4-1 16,-5-6-1-16,-4-2-3 0,-5-4-2 15,-6-3-3-15,-1 1-2 0,-5-5-1 16,-7 4-2-16,-4-1-1 0,-4 0-1 0,-6 4-1 16,-1 4-2-16,-3 2-4 15,-1 7-6-15,-1 7-10 0,-4 9-7 0,-3 10-18 16,-2 8-89-16,0 10-99 0,-7 10-232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2:50:33.0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5">
        <inkml:traceFormat>
          <inkml:channel name="X" type="integer" max="11060" units="cm"/>
          <inkml:channel name="Y" type="integer" max="622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1-18T12:51:34.449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1788 4377 298 0,'-3'0'98'0,"-5"-2"6"16,2 2 4-16,4-1-44 0,-4 0-8 16,0-1-6-16,-2-2-3 0,1 1-1 15,-1 0 2-15,2-1 0 0,-1 0-1 16,2 2-3-16,1-1-5 0,2 2-4 15,1 1-7-15,3 1-4 0,2 3-4 0,2 0-1 16,4 4-3-16,3 2-1 0,1 1 1 16,4 5 0-16,2 0-2 0,-1 2-4 15,1 1-4-15,-2-1-2 0,1-2-2 16,-1 2-1-16,-2-2 0 0,-3-1 0 16,1-3-1-16,-2 1-3 0,-2-1-5 15,-1-4-11-15,-3 2-13 0,-1 0-15 16,-3-1-8-16,0-1-19 0,-2 1-112 15,0-3-124-15,-4 1-280 0</inkml:trace>
  <inkml:trace contextRef="#ctx0" brushRef="#br0" timeOffset="224.0008">1962 4337 690 0,'-1'0'163'0,"-4"4"5"16,-1 2-102-16,-1 5-20 0,-1 3-10 16,-3 2-6-16,-1 7-5 0,-3 0-5 15,-1 2-5-15,-2 2-4 0,0-2-3 16,-3 2-5-16,1-2-6 0,2-4-15 16,2-2-16-16,5-3-17 0,4-4-18 15,4-2-114-15,4-6-132 0,7-2-292 16</inkml:trace>
  <inkml:trace contextRef="#ctx0" brushRef="#br0" timeOffset="536.1072">2209 4345 751 0,'-3'-3'175'16,"-1"2"3"-16,2 2-123 0,1 2-16 16,0 2-10-16,-2 2-5 0,1 5-7 15,-1 3-4-15,1 5-2 0,-1 2 0 16,1 2-2-16,-1 2-2 0,1 0-1 16,1-1-2-16,-1-1-2 0,2-1 0 15,2-4-1-15,0-1 0 0,3-5-1 16,2-1 0-16,3-4 1 0,2-2-2 15,3-3-2-15,2-1-6 0,2-1-8 16,0-2-14-16,0-2-16 0,0 1-11 16,-2-3-17-16,-2-1-112 0,-4-4-125 0,-1-2-283 15</inkml:trace>
  <inkml:trace contextRef="#ctx0" brushRef="#br0" timeOffset="705.5325">2193 4326 771 0,'-7'0'183'0,"3"-1"0"0,1 1-116 16,3 0-27-16,5-1-17 0,2 0-13 15,4-2-6-15,7 0-4 0,1-1-9 16,4-1-16-16,3 0-18 0,0 1-19 16,-2 3-121-16,-3-1-138 0,1 4-316 15</inkml:trace>
  <inkml:trace contextRef="#ctx0" brushRef="#br0" timeOffset="1101.0248">2458 4454 669 0,'0'-3'155'0,"0"3"1"0,0 0-98 16,2 2-30-16,-1 0-7 0,3 2-5 15,-2 3-2-15,0 3 0 0,0-2 0 16,1 5 1-16,1 0-2 0,-2 1-1 16,2-1-3-16,-3-2-2 0,3 0-1 15,1-1 0-15,-1-4 1 0,1-2 3 16,1-4 5-16,1-3 4 0,2-2 3 15,2-3 1-15,-2-4 1 0,4-1-1 16,-1-1-4-16,1 1-5 0,0 0-4 0,0 2-3 16,-3 6-2-16,1-1-3 0,-1 3 0 15,-2 5 0-15,0-1-1 0,-2 4-1 16,0 3 0-16,-1-2-3 0,-3 8-10 16,2-1-18-16,-2 1-27 0,3 3-18 15,-2-2-127-15,0-1-147 0,1 0-333 16</inkml:trace>
  <inkml:trace contextRef="#ctx0" brushRef="#br0" timeOffset="1632.9205">2810 4307 706 0,'-9'-1'173'15,"2"-1"9"-15,2 1-108 0,0-1-15 16,3 0-8-16,-1 0-10 0,8 1-10 15,-1 0-8-15,2-2-8 0,1 1-5 16,4 0-4-16,4-1-2 0,1 2 0 16,0-2-1-16,0 2-1 0,-1 2 0 15,1 2-1-15,-4-1 0 0,-1 3 0 0,-1 1 0 16,-1 0 1-16,-1 3-1 0,-1-1 1 16,-3 2 0-16,-1 0 0 0,0 2-1 15,-2 3 1-15,0 0-1 0,-2 2-1 16,0 2 0-16,1 0-3 0,-1 0-1 15,1 1-3-15,0 1-6 0,0-2-2 16,1 2 0-16,0-1 1 0,0-1 2 16,2 0 1-16,-3-2 2 0,1-5 6 15,0-1 3-15,-2-1 0 0,1-3 2 0,-4 1 2 16,1 0 2-16,-3 0 2 0,-3 0 0 16,-2 2 1-16,-1 0-1 0,-3-4-1 15,2 0-2-15,-3-2-2 0,1-2-5 16,1-3-7-16,2-2-13 0,2-3-19 15,2-1-15-15,3 0-22 0,4-3-116 16,1 1-134-16,6 6-298 0</inkml:trace>
  <inkml:trace contextRef="#ctx0" brushRef="#br0" timeOffset="1845.5265">3294 4506 823 0,'0'-3'178'0,"-1"0"0"0,3 0-133 16,3 0-29-16,2 1-14 0,3-1-16 16,0 2-19-16,1 0-13 0,1 1-25 15,-1 0-107-15,-1 2-129 0,-1 2-285 16</inkml:trace>
  <inkml:trace contextRef="#ctx0" brushRef="#br0" timeOffset="2017.7634">3245 4676 758 0,'2'3'165'16,"4"-3"0"-16,2 1-130 0,3-2-20 15,2 0-8-15,2-1-21 0,1-2-15 16,2 0-105-16,-1-1-31 0,4 0-115 16,-2 4-242-16</inkml:trace>
  <inkml:trace contextRef="#ctx0" brushRef="#br0" timeOffset="2379.8323">3723 4462 869 0,'1'-8'195'16,"1"2"3"-16,2-3-140 0,6 4-21 15,3 4-9-15,4 5-4 0,4-1-1 0,-1 3-3 16,2 4-2-16,1 4-2 0,0 2-3 16,1 1-5-16,-6-2-2 0,0 3-3 15,0 0-5-15,-4-2-7 0,0 0-10 16,-3 0-15-16,0-2-21 0,0-3-21 15,-3-2-17-15,0 0-121 0,-1-3-138 16,-2-2-309-16</inkml:trace>
  <inkml:trace contextRef="#ctx0" brushRef="#br0" timeOffset="2548.139">4058 4389 819 0,'-13'2'201'0,"-3"2"7"0,1 7-126 15,-2 0-18-15,1 6-17 0,-2 5-16 16,-1 4-11-16,2 1-9 0,-1 1-13 16,1-2-18-16,4 2-27 0,4-5-31 0,4-3-135 15,1-4-161-15,11 0-374 0</inkml:trace>
  <inkml:trace contextRef="#ctx0" brushRef="#br0" timeOffset="2735.9608">4268 4623 759 0,'2'2'180'0,"2"2"5"16,-3 1-118-16,1 2-23 0,0 3-8 16,0 2-8-16,-1-1-10 0,3 2-16 15,-2-1-26-15,5 1-27 0,0 0-22 16,0-2-118-16,1-3-140 0,1 2-317 15</inkml:trace>
  <inkml:trace contextRef="#ctx0" brushRef="#br0" timeOffset="3298.3094">4624 4357 581 0,'1'-6'167'0,"-1"3"9"16,0 1-22-16,2 1-88 0,-2 2-10 15,0 3-8-15,1 3-6 0,0 3-7 16,1 3-4-16,1 4-3 0,-1 4-2 16,2 1-1-16,0 2-6 0,3 1-3 15,-1 0-4-15,-1-2-2 0,2 0-4 16,3-2-1-16,-2-2-2 0,1-3-2 15,-1-4 0-15,3-2-2 0,2-3-2 16,3-3-7-16,1-3-10 0,0-1-13 16,2-3-18-16,-1 0-20 0,-2-2-13 0,0-1 82 15,-5-3-203-15,-4-3-138 0,-2-3-341 16</inkml:trace>
  <inkml:trace contextRef="#ctx0" brushRef="#br0" timeOffset="3454.8589">4684 4353 740 0,'-8'-2'196'0,"-1"-1"3"0,0 1-79 16,6 1-57-16,3 0-21 0,6-1-15 0,1 0-14 15,5-1-7-15,4 0-5 0,5-2-5 16,6 0-15-16,0-1-25 0,4 0-21 16,-1 3-136-16,-2 1-154 0,2 2-363 15</inkml:trace>
  <inkml:trace contextRef="#ctx0" brushRef="#br0" timeOffset="3864.4678">4992 4480 680 0,'-2'-3'169'0,"4"2"4"0,-5 5-87 16,4-3-38-16,-1 1-8 0,4 6-7 0,-3 0-7 15,3 4-5-15,1 2-3 0,0 2-4 16,1 1-4-16,1 0-3 0,1-2-2 16,1-1-2-16,0-4-1 0,3-2-1 15,2-3 0-15,-1-3 1 0,1-4 4 16,2-5 2-16,-1-2 3 0,3-5 1 15,-5-3 1-15,1-3 0 0,-1 2 0 16,-1-3-2-16,-3 5-2 0,-2 3-2 16,-1 2 0-16,-1 6-1 0,0 2-1 15,-1 3-1-15,-1 5-1 0,2 0-1 16,0 4 0-16,-1-1-1 0,1 5-1 16,1 0-6-16,1 1-8 0,1-1-14 0,-1 1-22 15,3-2-19-15,3 0-14 0,2-3-88 16,0-3-34-16,-1-3-112 0,4 2-211 15</inkml:trace>
  <inkml:trace contextRef="#ctx0" brushRef="#br0" timeOffset="4363.5795">5338 4275 694 0,'-8'-2'187'15,"-1"0"7"-15,2 0-76 0,1-1-46 16,3 2-13-16,4 0-15 0,4-3-12 15,3 2-9-15,4-2-6 0,3 3-5 16,3-3-3-16,2 2-2 0,-1-2-1 16,1 3-2-16,1 1-2 0,-3-3-1 15,-1 5 0-15,-3-1-1 0,-1 3 1 16,-3-1 0-16,-2 3-1 0,-1 3 1 16,-4 3 0-16,0 2-1 0,-2 0 0 0,-1 5 0 15,-1 0-2-15,-1 5-3 0,0-2-3 16,0 3-5-16,0 1-2 0,1 2-4 15,0 0-4-15,1 1-1 0,1-2 2 16,0-3 4-16,2-2 3 0,-1-2 3 16,2-6 5-16,0-1 4 0,-3-4 3 15,1-1 2-15,-2-1 4 0,-1-2 1 16,-1 1 2-16,-2 2 0 0,-1-4-1 0,1 3 1 16,-1-3-5-16,-1 1-10 0,3-1-13 15,-1 0-22-15,1-3-18 0,3 1 69 16,-1 0-204-16,4 0-148 0,-1 1-360 15</inkml:trace>
  <inkml:trace contextRef="#ctx0" brushRef="#br0" timeOffset="4614.8876">5932 4297 787 0,'-1'0'174'0,"1"5"4"15,1 5-131-15,-1 2-19 0,3 5-6 16,-2 4-5-16,-1 2-2 0,1 4-5 0,2 1-6 16,-1 2-10-16,-2 0-18 0,0 0-21 15,0-2-21-15,-1-4-118 0,-3-4-137 16,3 0-314-16</inkml:trace>
  <inkml:trace contextRef="#ctx0" brushRef="#br0" timeOffset="4786.3157">5801 4476 862 0,'-7'-3'206'0,"1"1"3"0,3 2-130 16,1 0-29-16,3 1-17 0,3 2-13 15,2-1-9-15,5 1-5 0,4-1-5 16,4-1-8-16,2 0-17 0,4-2-32 16,1-1-30-16,-1-1-126 0,-1-2-155 15,1-1-357-15</inkml:trace>
  <inkml:trace contextRef="#ctx0" brushRef="#br0" timeOffset="5176.0889">6401 4379 800 0,'2'-1'181'0,"3"1"5"15,2 1-121-15,5 3-24 0,3 2-9 16,3 1-3-16,3 4-1 0,2 3-3 15,1 0-6-15,-1 1-6 0,3 2-4 16,1 2-3-16,1-1-4 0,-1-2-8 16,-3-1-12-16,1-2-20 0,-4 1-24 15,-3-5-18-15,-3-1-126 0,-6-3-145 0,-1-3-323 16</inkml:trace>
  <inkml:trace contextRef="#ctx0" brushRef="#br0" timeOffset="5347.4395">6811 4325 756 0,'-14'-1'195'16,"1"3"4"-16,-3 5-96 0,-6 4-36 15,-3 5-16-15,-3 3-17 0,-6 4-12 0,-1 8-9 16,0 2-9-16,-1 3-12 0,7-2-16 16,3-1-35-16,8-1 47 0,8-5-196 15,8-3-161-15,4-4-394 0</inkml:trace>
  <inkml:trace contextRef="#ctx0" brushRef="#br0" timeOffset="5778.1747">7034 4607 799 0,'-13'1'195'0,"2"-1"3"0,4-1-120 15,2-3-21-15,3 2-14 0,-1-2-13 16,4 0-10-16,1 0-4 0,0 0-2 15,3-1-2-15,2 1-2 0,3-1-2 16,4 2-1-16,-1 0-1 0,2 2-3 16,1 1 0-16,-3 1-1 0,2 4-1 15,-3 0 0-15,-3 1 0 0,-3 2 0 16,-4-2 1-16,-3 2 0 0,-3 2 0 0,-4-1 0 16,-5 0 0-16,0 1 0 0,0 2 0 15,1 2-1-15,3-1-1 0,0 2 0 16,5-3-1-16,4 1-2 0,7 0-6 15,1-4-8-15,6-2-12 0,4-2-21 16,5-3-25-16,3 0-16 0,2-2-123 16,-1-5-142-16,1 1-318 0</inkml:trace>
  <inkml:trace contextRef="#ctx0" brushRef="#br0" timeOffset="6104.6941">7494 4253 565 0,'-2'-5'152'16,"3"1"4"-16,0 4-8 0,0 0-108 15,2 4-4-15,-1 3-1 0,-1 3 0 16,2 5 0-16,-1 2 1 0,0 3-2 15,0 0-3-15,-2 5-4 0,0-2-4 16,0 3-3-16,-1 0-4 0,0-1-3 16,-1 1-3-16,2-1-3 0,2-2-2 15,-1-2-1-15,2-4-1 0,1-1-1 16,3-3-3-16,1-3-4 0,0-3-10 16,2-3-9-16,2-3-17 0,2-2-17 0,1-1-14 15,1-3-14-15,-2-3-113 0,0-1-125 16,-4-2-283-16</inkml:trace>
  <inkml:trace contextRef="#ctx0" brushRef="#br0" timeOffset="6260.7852">7498 4284 881 0,'-1'-5'196'0,"1"0"1"15,2 0-142-15,4 0-27 0,5-1-13 16,0 0-10-16,5-3-7 0,0 1-14 15,6 1-25-15,4 4-22 0,1-1-134 16,0 3-151-16,0 2-361 0</inkml:trace>
  <inkml:trace contextRef="#ctx0" brushRef="#br0" timeOffset="6744.7279">7906 4432 687 0,'-2'3'161'0,"0"4"6"16,1 1-106-16,0 2-14 0,1 2-3 15,2 4-4-15,-1 0-5 0,2-1-3 0,0 1-4 16,1-2-3-16,2 0-3 0,-1-4-1 15,0-4-2-15,1-3 2 0,3-4-1 16,0-4-1-16,4-6-2 0,0-3-3 16,2-5-3-16,0-3-2 0,0 1-3 15,0-1-3-15,1 5-2 0,-4 4 0 16,-1 2 0-16,2 5-1 0,-4 6-1 16,0 2 0-16,0 5-3 0,-1 6-6 0,2 1-8 15,0 2-14-15,-2 1-22 16,2 2-23-16,4-2-14 0,-1-2-121 0,-2-3-138 15,1 3-311-15</inkml:trace>
  <inkml:trace contextRef="#ctx0" brushRef="#br0" timeOffset="7195.2399">8231 4220 796 0,'-3'-1'186'16,"0"1"0"-16,5-2-120 0,1 4-27 0,3-2-12 15,3 0-9-15,4 0-6 0,5 0-2 16,4 2 1-16,1-1-1 0,1 1-1 15,2 0-2-15,-1 2-2 0,-2-1-1 16,-4 2-2-16,-4-1 0 0,0 2 0 16,-3 1-2-16,-5 3 1 0,1 2 0 15,-6 3 0-15,1 1 0 0,-2 1 0 16,-3 5 0-16,-1 2 0 0,1-1-2 16,-1 3-1-16,1-1-6 0,0 3-3 0,1-1-3 15,2 0-1-15,2-1 0 0,-1-3-1 16,1-3 2-16,-1-3 5 0,0-3 6 15,-1-3 5-15,-1-5 7 0,-1-1 5 16,-4-2 3-16,0 1 1 0,-4-2 0 16,-2 0-1-16,0 1-5 0,-4 0-9 15,-1-1-13-15,-1 3-23 0,-1 0-27 16,1 2-88-16,-4 2-53 0,-2 1-136 16,4 3-274-16</inkml:trace>
  <inkml:trace contextRef="#ctx0" brushRef="#br0" timeOffset="8013.0815">1091 5630 766 0,'-9'-4'183'0,"2"2"1"0,3-1-119 15,2 2-22-15,5 1-14 0,3 2-9 16,5 2-4-16,1 1-3 0,5 2 0 16,2 4 0-16,3 3 1 0,4 3-2 0,-2-1-3 15,3 3-4-15,-1 1-4 0,-1 1-6 16,0 0-11-16,-3-3-16 0,-4-2-21 15,-2 0-14-15,-2-5 49 0,-4-1-179 16,-2-4-138-16,2-4-327 0</inkml:trace>
  <inkml:trace contextRef="#ctx0" brushRef="#br0" timeOffset="8180.8583">1414 5586 696 0,'-8'0'170'0,"-2"2"3"0,-2 4-103 15,-1 3-23-15,-1 5-12 0,-2 5-12 16,-1 4-8-16,-2 4-7 0,-5 4-3 16,2 1-3-16,-1 1-14 0,3-2-17 15,4-2-17-15,7 0 32 0,1-6-165 16,7-7-137-16,4-6-331 0</inkml:trace>
  <inkml:trace contextRef="#ctx0" brushRef="#br0" timeOffset="8414.1695">1580 5859 678 0,'-2'6'151'0,"-1"6"1"0,1 2-108 0,1 2-25 16,-1 1-8-16,2 2-6 0,-1 2-13 16,1 0-14-16,0-1-80 0,0-3-51 15,-1-1-110-15,3 1-248 0</inkml:trace>
  <inkml:trace contextRef="#ctx0" brushRef="#br0" timeOffset="8769.7877">1886 5636 584 0,'-1'-5'162'0,"1"3"3"0,-1 0-12 16,0 1-110-16,1 4-7 0,1-1-5 0,-1 4-5 15,2 5-2-15,0 4-4 0,-1 2 0 16,0 3-2-16,2 0-4 0,-3 5-4 16,2-1-3-16,-2 1-3 0,0-3-1 15,0 1-1-15,-1-1-1 0,1-1 0 16,1-3 0-16,0-2 0 0,0 0-1 16,3-1 1-16,2-4 0 0,4-1-1 15,-1-3 1-15,-1-2 0 0,2-2-3 16,2-5-5-16,3-1-12 0,-2-5-13 15,1 1-16-15,1-3-11 0,0-2 28 0,0-2-157 16,-5-2-129-16,-1-1-309 0</inkml:trace>
  <inkml:trace contextRef="#ctx0" brushRef="#br0" timeOffset="8921.8047">1912 5614 797 0,'-5'-3'183'0,"0"1"0"15,4-1-126-15,2 2-22 0,7-1-17 16,0-1-13-16,3 2-5 0,3 0-10 16,3 1-17-16,0 0-18 0,5 1-22 15,-2 2-116-15,-2 1-135 0,-1 5-309 16</inkml:trace>
  <inkml:trace contextRef="#ctx0" brushRef="#br0" timeOffset="9296.3508">2186 5685 656 0,'-1'-1'160'0,"-1"-1"4"0,1 1-96 16,-1 1-27-16,2 1-10 0,2 2-8 15,-1 1-7-15,1 0-3 0,2 3-2 16,-2 1 0-16,5 2 0 0,-1 0 1 0,0 2-2 15,0 0-2-15,0 2-2 0,1-1-1 16,1 2-3-16,-1-2 0 0,0-2-1 16,0 0 0-16,-1-3-1 0,2-3 2 15,0-4 2-15,-1-2 3 0,2-4 4 16,-1-4 2-16,3-3 1 0,1-2 1 16,1-3 0-16,0 0-2 0,-1-1-3 15,1 1-3-15,-1 2-2 0,-2 3-2 16,-1 3-1-16,-1 4 0 0,-1 3 0 0,-1 4-1 15,0 6 0-15,-2 3 0 16,1 1-2-16,-1 1-3 0,-1 4-11 0,2 1-14 16,-1-1-21-16,1-3-13 0,1 0-17 15,1-3-117-15,-1-1-130 0,3-4-286 16</inkml:trace>
  <inkml:trace contextRef="#ctx0" brushRef="#br0" timeOffset="9741.0445">2661 5554 752 0,'-11'-6'188'0,"-3"2"6"0,4 2-101 15,2-1-36-15,5 3-11 0,3 0-14 16,6 1-10-16,3 1-7 0,3 1-6 0,2 0-4 15,2 0-1-15,-1-1 2 0,1 1-1 16,2 1-1-16,-1 0 0 0,-3-1-1 16,4 1 0-16,-4 2-1 0,-2-1-1 15,0 2 0-15,-3 1 0 0,-1 0-1 16,-2 1 1-16,-3 3-1 0,0 3 0 16,-1 2-2-16,0 0-2 0,-1 1-4 15,5 4-5-15,-2 2-2 0,2 0-3 16,0 0-1-16,1-4 2 0,1 2 1 15,1-1 5-15,-3-1 3 0,2-3 3 0,-2-2 3 16,-1-2 1-16,-1-1 2 0,-2-2 3 16,-3 1 3-16,-3-1 2 0,-2-3 2 15,-4 1 2-15,-2-1 1 0,-3 0-1 16,-3 0-2-16,-2-3-3 0,1-1-2 16,-1-2-4-16,2-2-8 0,3 0-12 15,3-3-20-15,4-1-21 0,5-1-20 16,4 1-123-16,3-4-142 0,-1-4-317 0</inkml:trace>
  <inkml:trace contextRef="#ctx0" brushRef="#br0" timeOffset="9902.243">3114 5844 603 0,'3'-4'170'16,"2"0"0"-16,0 0-1 0,1 0-130 0,2 2-14 15,0 1-12-15,3-1-14 0,-1 5-16 16,2-1-16-16,2 2-15 0,-2 1-124 16,0 0-130-16,-3 0-313 0</inkml:trace>
  <inkml:trace contextRef="#ctx0" brushRef="#br0" timeOffset="10075.3671">3188 6020 777 0,'0'3'175'0,"2"-1"0"16,-1 0-125-16,4-1-21 0,2 1-19 15,3-2-22-15,3 0-21 0,3 0-22 16,3-1-121-16,-3-1-133 0,2 2-321 16</inkml:trace>
  <inkml:trace contextRef="#ctx0" brushRef="#br0" timeOffset="10976.7391">3914 5669 629 0,'5'-10'158'16,"-3"2"11"-16,-3-1-86 0,-2 2-14 16,-3 1-3-16,1 1-5 0,-7 3-5 15,-4 2-6-15,-5 3-9 0,-3 4-8 16,-6 7-8-16,0 4-7 0,-3 5-5 15,5 7-5-15,-1 2-3 0,9 3-3 0,4 2-1 16,7-2-1-16,9 2 1 0,4-4-1 16,3-5-1-16,8-2 1 0,4-6-2 15,6-4 0-15,2-7 0 0,2-4-1 16,1-8 1-16,-1-6 0 0,-2-8 0 16,-5-5 1-16,-2-4 0 0,-3-4 1 15,-6-6 1-15,-1 0 0 0,-3 2 0 16,-1 0 0-16,-1 1 2 0,-1 2-1 15,-4 7 2-15,-2 2 0 0,0 7 2 0,1 4-1 16,-5 6 0-16,1 7-1 16,0 8-1-16,0 4 0 0,1 3-2 0,1 6-1 15,3 7 0-15,1 0 0 0,4 2-5 16,2-1-7-16,3-1-14 0,2-2-20 16,3-3-27-16,3-12-23 0,0 2-120 15,6-8-145-15,-1-4-317 0</inkml:trace>
  <inkml:trace contextRef="#ctx0" brushRef="#br0" timeOffset="11376.9606">4003 5358 701 0,'-2'-4'179'16,"0"2"3"-16,-1 2-101 0,3 5-23 15,0 3-11-15,0 3-11 0,1 4-12 16,1 2-8-16,2 3-1 0,3-1-1 15,0 0-3-15,-1-5-3 0,0 0-1 16,1-6-3-16,-1-2 0 0,-1-3-1 0,-1-6 1 16,2-4-1-16,1-4 0 0,3-5 0 15,0-2 0-15,0-4-1 0,-1-2 0 16,3 2-2-16,0 4-1 0,-1 2 0 16,0 5-2-16,1 5-1 0,-1 4-2 15,0 4-3-15,1 5-5 0,2 3-7 16,-2 4-13-16,3 2-14 0,-1 3-15 15,6 2-2-15,0 1-128 0,-1 0-130 16,2 3-301-16</inkml:trace>
  <inkml:trace contextRef="#ctx0" brushRef="#br0" timeOffset="11857.1819">4483 5774 714 0,'-8'-10'175'0,"-1"-2"4"0,3-2-108 16,2-1-17-16,2 1-9 0,2 1-11 15,1 1-9-15,1 2-4 0,2 2-4 0,-1 6-3 16,2 3-1-16,-1 8-4 0,1 3-1 16,0 4-2-16,-1 5-1 0,0 3 0 15,-1 3-1-15,0 1-2 0,-1-1 0 16,1 0-1-16,-1-1-1 0,2-4 0 16,1-3-1-16,2-4 0 0,0-2 0 15,1-7 0-15,1-5 0 0,5-6 1 16,-1-5 0-16,1-6 0 0,-1-4 1 15,3-7 0-15,0 0 1 0,-1-1 0 0,-3-2 1 16,-2 3-1-16,-1 4 1 0,-2 3 0 16,-3 6 1-16,-1 4-1 0,0 4-1 15,-2 6 0-15,-1 7 0 0,0 3 1 16,1 3-2-16,0 6-1 0,2 4 0 16,-1 0-6-16,2 0-10 0,2 1-19 15,3-1-26-15,0-2-20 0,4-4-124 16,0-4-146-16,4-5-326 0</inkml:trace>
  <inkml:trace contextRef="#ctx0" brushRef="#br0" timeOffset="12173.2349">4998 5696 668 0,'0'-9'176'15,"-2"3"5"-15,2-1-65 0,0 6-57 0,-1-1-11 16,1 5-10-16,-1 2-9 0,0 3-4 16,0 3-4-16,-1 3-3 0,0 2-2 15,-1 5 0-15,1-1-3 0,0 2-2 16,0 0-3-16,2 1-3 0,2 0-3 16,-1-2 0-16,1-3-1 0,2-1-1 15,1-2 1-15,1-2-1 0,4-2 0 16,0-3 0-16,3-2 0 0,4-1-2 15,2-2-7-15,1-3-5 0,0-1-8 16,0-3-16-16,-3 1-14 0,-1-3-14 0,-4-4-8 16,-2 0-12-16,-3-2-108 0,-3-2-119 15,-3-2-270-15</inkml:trace>
  <inkml:trace contextRef="#ctx0" brushRef="#br0" timeOffset="12303.7434">5044 5659 616 0,'-8'-10'190'0,"-2"2"7"15,1 2-5-15,3 1-116 0,4 1-19 0,0-1-18 16,5 1-19-16,6 1-11 0,0-1-5 16,8 0-11-16,2 3-14 0,2-1-29 15,6 1-19-15,0 1-131 0,-4 1-151 16,-1 5-350-16</inkml:trace>
  <inkml:trace contextRef="#ctx0" brushRef="#br0" timeOffset="12712.1754">5463 5802 596 0,'-5'-2'163'0,"2"-2"4"16,-1-1-28-16,3 4-89 0,1 0-10 16,0 2-7-16,1 4-7 0,0 2-5 15,2 3-2-15,0 0-2 0,2 1-3 16,1 1 1-16,-1-1-2 0,3-1-2 16,-1-2-2-16,0-2 0 0,2-3-1 15,-1 0 1-15,2-6 2 0,2-3 1 16,3-4 2-16,2-2 1 0,3-5-1 15,2-3-1-15,1 1-3 0,0-2-1 16,-2 4-3-16,-2 3-2 0,-3 2-2 0,-3 6-1 16,-2 5-1-16,-2 2 1 0,-1 4-1 15,-2 5-4-15,-1 3-5 0,0 6-10 16,-1 1-17-16,0 1-25 0,0 2-17 16,5 1-64-16,0-1-65 0,3-3-125 15,3-3-250-15</inkml:trace>
  <inkml:trace contextRef="#ctx0" brushRef="#br0" timeOffset="13304.8409">5983 5511 652 0,'-8'-5'168'0,"0"0"12"0,0 0-93 0,0 0-8 16,0 2-4-16,2-1-7 0,1 0-9 15,3 1-12-15,1 0-12 0,4 2-9 16,5-1-7-16,1 2-6 0,4-2-6 16,5 2-1-16,3 3-2 0,5 0-1 15,-1 1 0-15,1 1-2 0,0 1 0 16,1 0 0-16,-4 2-1 0,-2-1 0 15,-3-1 1-15,-4 4-2 0,-3 2 1 16,-1 3-2-16,-7 2-1 0,0 0-3 16,-3 4-3-16,-2 1-4 0,1 4-4 0,0-3-5 15,-3 0-4-15,6 3-4 0,0 0-2 16,2-1 2-16,2-1 1 0,0-5 5 16,1 1 4-16,2-3 6 0,-2-2 5 15,1-3 4-15,-4-1 7 0,1-1 6 16,-2-2 6-16,-3 1 3 0,-5-2 1 15,-4-3 2-15,-2 1 0 0,-3 0-4 16,-6 1-5-16,-2-1-5 0,0 1-9 16,1-2-12-16,1-1-17 0,3 3-21 0,4-3-20 15,4-1-124-15,4 0-143 0,5 1-321 16</inkml:trace>
  <inkml:trace contextRef="#ctx0" brushRef="#br0" timeOffset="13823.0969">7167 5738 631 0,'-18'2'154'0,"-3"-1"7"16,0-1-90-16,3 1-19 0,-1-1-2 0,3 2 2 15,3-2-2-15,-2 0 0 0,3 0 1 16,1-2-1-16,1 1 1 0,0 0-2 16,4-1-3-16,0 0-6 0,4 1-8 15,0 0-6-15,6-2-8 0,3 0-5 16,4-2-5-16,7-3-4 0,7 1-1 15,10 0 0-15,4-2 1 0,6 2-1 16,7 2 1-16,1 4-2 0,1 2-4 16,-5-2-7-16,-3 3-8 0,-5-1-13 15,-6 2-10-15,-5-2-18 0,-5 0-18 16,-2 1-20-16,-1 1-17 0,-4-2-109 0,-3 2-133 16,0 1-304-16</inkml:trace>
  <inkml:trace contextRef="#ctx0" brushRef="#br0" timeOffset="14093.354">7693 5562 740 0,'-8'-7'190'0,"2"5"0"0,1-2-76 16,1 4-67-16,4 0-18 0,3 2-13 16,2 1-11-16,3 3-4 0,2 1-1 15,2 2-1-15,3 2 2 0,0-1-1 16,2 1 1-16,1 0-1 0,2-3 1 15,1 0-1-15,2-2 0 0,0-3 1 16,2 0-1-16,-3-2 0 0,-1-1 0 16,-4 0 1-16,-2-1-1 0,-6-2 0 15,-1 2 0-15,-5 2 0 0,-3 2 0 0,-3 2-1 16,-7 6-3-16,-4 4-6 0,-5 0-13 16,-7 6-17-16,-3 5-16 0,-2 2 89 15,2-1-224-15,2-2-145 0,5-3-371 16</inkml:trace>
  <inkml:trace contextRef="#ctx0" brushRef="#br0" timeOffset="14670.6854">8372 5473 649 0,'-14'-25'153'0,"4"-1"4"0,7 0-94 15,7 3-26-15,10 4-1 0,4 4 1 16,5 4-3-16,5 7-2 0,4 5 1 16,4 5 2-16,3 6-2 0,4 5-4 15,5 8-4-15,2 2-5 0,2 1-3 16,6 5-5-16,-2 0-5 0,-2-1-4 15,-5-2-2-15,-3-3-3 0,-6-2-6 16,-2-1-12-16,-7-3-21 0,-6-2-19 16,-4-3-20-16,-5-3-122 0,-6-3-140 15,-5-2-315-15</inkml:trace>
  <inkml:trace contextRef="#ctx0" brushRef="#br0" timeOffset="14853.1285">9091 5325 770 0,'-8'0'188'0,"-3"2"4"0,-3 9-103 16,-2 6-37-16,-3 8-11 0,-6 4-9 0,-3 7-7 15,-7 4-5-15,-1 4-3 0,-3 4-3 16,0-1-5-16,3-3-4 0,3-1-9 16,9-4-15-16,9-2-22 0,8-4-26 15,10-6-16-15,9-7-126 0,6-6-145 16,9-6-322-16</inkml:trace>
  <inkml:trace contextRef="#ctx0" brushRef="#br0" timeOffset="15007.7911">9295 5695 721 0,'8'-5'181'16,"1"-3"4"-16,-2 5-101 0,1 2-31 15,-2 2-12-15,-1 5-12 0,-1 1-13 16,-1 4-7-16,-1 1-6 0,0 3-13 15,-2 4-27-15,2 0-25 0,2 0-127 16,2-2-148-16,6 0-349 0</inkml:trace>
  <inkml:trace contextRef="#ctx0" brushRef="#br0" timeOffset="15319.645">9880 5301 692 0,'1'-9'182'15,"-4"-1"5"-15,-6 5-87 0,-3 7-35 16,-3 5-10-16,-3 5-10 0,-5 7-12 15,-2 7-7-15,-2 6-4 0,0 5-1 16,3 2-5-16,2 3-3 0,3 0-4 16,7 0-3-16,3-4-6 0,12 0-11 0,4-4-14 15,9-3-21-15,5-4-20 0,4-5-16 16,4-5 11-16,3-7-137 0,0-5-128 16,2-6-290-16</inkml:trace>
  <inkml:trace contextRef="#ctx0" brushRef="#br0" timeOffset="15736.3455">9968 5466 840 0,'-2'-8'188'0,"-2"1"0"0,3 2-140 15,4 0-19-15,1 1-11 0,3 1-8 16,4 2-4-16,1-2-3 0,3 3 0 15,0-1 0-15,4 2-1 0,2 0 0 16,-1 3-2-16,3 0 0 0,-3 3-3 16,1 0-2-16,-1 1-3 0,-3-1-3 15,-6 2-4-15,0-2-3 0,-6-1-2 0,-3-1-1 16,-2 1 0-16,-5 1 1 0,-6-2-1 16,-5 4 2-16,-6 1 3 0,-1 1 2 15,-1 2 3-15,-2 2 3 0,0-2 4 16,5 5 4-16,4-1 7 0,4 0 3 15,2 2 3-15,1-1 1 0,4-1 2 16,3-1 0-16,5-2-1 0,1-1-4 0,6-2-3 16,3-5-1-16,3-1-3 15,4-4 0-15,6-2-3 0,5-2 0 16,6 0-3-16,2-5-4 0,1-2-8 0,4-2-8 16,0 0-12-16,-4 0-9 0,-5-3-12 15,-4 0 14-15,-7-2-128 0,-5 0-114 16,-5-4-279-16</inkml:trace>
  <inkml:trace contextRef="#ctx0" brushRef="#br0" timeOffset="15938.1084">10336 5174 721 0,'2'-4'158'0,"6"3"3"0,3 2-118 16,3 6-19-16,2 4-3 0,4 1 2 15,1 4-1-15,1 2 0 0,0 5 2 16,1 2 0-16,2-1-2 0,0 1-2 15,4 2-2-15,4 7-2 0,2 0-3 16,1 1-4-16,-3 3-3 0,-4 0-1 16,-6 5-4-16,-9 1-4 0,-9-5-10 15,-14 4-18-15,-4 0-25 0,-13-2-138 16,-6 0-151-16,-1-1-365 0</inkml:trace>
  <inkml:trace contextRef="#ctx0" brushRef="#br0" timeOffset="18236.3459">11274 5561 809 0,'-10'-2'192'0,"2"-1"2"0,3 1-127 15,5-1-26-15,5 1-12 0,5-1-11 16,2 1-10-16,4-2-5 0,5 2-1 16,6 3-1-16,1-2-2 0,-1 1-15 15,0 2-18-15,0 1-22 0,-2 2-22 16,-4 0-117-16,-7-2-141 0,-1 6-311 0</inkml:trace>
  <inkml:trace contextRef="#ctx0" brushRef="#br0" timeOffset="18384.8708">11317 5707 763 0,'-5'4'170'0,"3"-1"0"0,0 1-124 0,7-2-23 16,6 1-11-16,4-1-19 0,7 1-21 15,4-2-19-15,5-2-123 0,4-5-133 16,1 2-325-16</inkml:trace>
  <inkml:trace contextRef="#ctx0" brushRef="#br0" timeOffset="18740.2508">13286 5103 682 0,'-10'-40'172'16,"-1"-1"7"-16,-2-2-90 0,4 4-33 15,-1 2-9-15,2 9-6 0,4 6-9 16,-1 9-10-16,5 9-8 0,5 9-4 16,1 8-3-16,0 8-4 0,4 5-2 0,1 6-3 15,1 6-10-15,0 1-18 0,-3 1-22 16,-1 2-19-16,2 0-123 0,-4-3-143 15,-2 0-319-15</inkml:trace>
  <inkml:trace contextRef="#ctx0" brushRef="#br0" timeOffset="19069.4751">12428 5643 653 0,'-22'-2'152'0,"4"-2"7"16,4 3-112-16,4-2-9 0,8 2 0 15,8 1-1-15,6 1-3 0,10-1-2 16,13-1-2-16,8-1-3 0,15-1 0 16,8 0 0-16,14 0-3 0,12-2-3 15,8-1-4-15,6 0-4 0,10 2-2 16,0-3-2-16,3 1 0 0,0-3-3 0,-3 2-1 15,-4 3-3-15,-8-1-1 0,-13-1-3 16,-12 3-4-16,-13 1-6 0,-14 1-10 16,-14 1-10-16,-15 1-8 0,-11 2-8 15,-10 3-11-15,-7 4-4 0,-6 0-10 16,-9 1 54-16,-8 0-152 0,-9 0-116 16,-8 3-297-16</inkml:trace>
  <inkml:trace contextRef="#ctx0" brushRef="#br0" timeOffset="19350.0224">12480 6120 725 0,'1'-3'168'15,"-4"2"4"-15,5 1-115 0,1 4-11 16,1 2-6-16,-2 4-6 0,2 4-6 16,-2 6-2-16,1 2-3 0,-2 4-6 15,-1 4-5-15,0 0-5 0,1 0-3 16,2 1-10-16,3-3-12 0,0 0-18 16,3-4-22-16,2-4-21 0,0-1-115 15,1-8-139-15,-1-4-301 0</inkml:trace>
  <inkml:trace contextRef="#ctx0" brushRef="#br0" timeOffset="19530.0659">12946 6312 697 0,'5'-6'195'0,"-1"-1"3"0,2 0-18 15,0 3-124-15,0-1-18 0,3 1-8 16,1 2-11-16,-1-1-8 0,5 1-4 15,-3-1-5-15,2 2-13 0,3 0-25 16,-2 1-28-16,0-2-38 0,1 1-104 16,2 2-144-16,2-1-313 0</inkml:trace>
  <inkml:trace contextRef="#ctx0" brushRef="#br0" timeOffset="20098.5318">13752 6181 657 0,'0'-11'168'0,"-2"0"8"15,-4 1-86-15,-4-2-28 0,1 3-8 0,-5 3-9 16,-4 2-11-16,0 4-9 0,-4 5-8 15,1 2-5-15,0 4-1 0,2 4-2 16,2 4 0-16,2 0-1 0,5 3 1 16,4 4-2-16,4 1-2 0,4-2-3 15,5-3-1-15,6-1-2 0,0-3-3 16,3-5-3-16,2-5-5 0,2-6-3 0,1-1-2 16,-2-2 0-16,0-4 0 15,-2-3 2-15,0-5 5 0,-2-2 3 0,-3-4 5 16,-2-2 1-16,-3-1 2 0,-2-1 2 15,-3 2 2-15,-2 3 4 0,-1 3 4 16,-2 4 2-16,0 3 2 0,-2 4-1 16,2 4-1-16,-1 2-3 0,3 6-2 15,1 1-5-15,3 5-3 0,1 1-2 16,3 5-1-16,2 2-9 0,2 2-13 16,2-2-20-16,1-1-20 0,1-1-19 15,2-1-118-15,0-7-138 0,2-3-300 0</inkml:trace>
  <inkml:trace contextRef="#ctx0" brushRef="#br0" timeOffset="20647.2423">14035 6165 674 0,'-8'0'177'0,"-1"-1"7"0,2-2-79 15,4 2-45-15,3-1-11 0,4-2-10 16,2 0-12-16,4 1-7 0,2-2-5 16,2 1-1-16,0 0-3 0,1 1-1 15,1-1-3-15,0 3-1 0,2 0-3 16,-1 1-1-16,4 2-1 0,-1-1 0 16,-1 3-1-16,2 0 0 0,-2-1 0 0,-2 1 0 15,-3 0-2-15,-3-1 0 0,0 1-1 16,-3-2-1-16,-5 2 0 0,0 1 0 15,-6 0-1-15,-1 2 0 0,-6 1 0 16,-3 0-1-16,-4 2 0 0,0 1 1 16,-2 1-1-16,-1-1 1 0,0 2 0 15,2 0 2-15,3 2 0 0,3-1 2 16,1 0 0-16,4-1-1 0,2 2 2 16,2-3-1-16,3-1 0 0,-1-2-1 0,4-1-3 15,0-3-3-15,3 0-5 0,4-2-9 16,2-3-9-16,4 0-12 0,2-1-6 15,2-2-6-15,1-1-14 0,0-1-107 16,-3 1-114-16,-1-1-272 0</inkml:trace>
  <inkml:trace contextRef="#ctx0" brushRef="#br0" timeOffset="20859.0982">14497 6112 779 0,'5'-5'164'0,"5"2"0"0,-2-1-132 16,4 0-28-16,0 1-5 0,1 0-9 15,-1 3-12-15,2 0-10 0,-2 2-13 16,0-1-119-16,-2 0-123 0,1 0-294 0</inkml:trace>
  <inkml:trace contextRef="#ctx0" brushRef="#br0" timeOffset="21014.7693">14753 6002 801 0,'0'-2'190'16,"-1"2"1"-16,0 1-125 0,1 4-20 15,-2 6-11-15,2-1-13 0,0 4-9 16,2 2-5-16,-1 4-2 0,0-1-13 0,1 2-22 15,0-1-22-15,1-3-16 0,1-2-131 16,-3-2-147-16,0-1-335 0</inkml:trace>
  <inkml:trace contextRef="#ctx0" brushRef="#br0" timeOffset="21516.3994">13953 5616 653 0,'-11'-2'158'16,"1"-2"7"-16,2 2-100 0,0-1-13 16,5 0-3-16,-1-1-6 0,4 1-6 15,1 0-4-15,7 0-5 0,3 1-3 16,3-2-2-16,5 2-4 0,3-1-1 16,3 1-3-16,4-1-2 0,0 2-4 15,3-1-2-15,3 3-3 0,5-1-1 0,-2 1-3 16,1 0-6-16,1 2-12 0,3-2-18 15,-3 2-24-15,1-2-14 0,-6 0-88 16,1-2-40-16,1 2-117 0,-7-1-222 16</inkml:trace>
  <inkml:trace contextRef="#ctx0" brushRef="#br0" timeOffset="22150.1035">15993 5580 742 0,'4'1'170'0,"-2"-1"6"15,0 2-119-15,3 3-19 0,-2 2-8 16,-1 2-2-16,-2 2-5 0,-2 3-8 0,-3 1-5 15,-4 4-5-15,-4-1-14 0,0-1-22 16,-3 2-23-16,2 0-132 0,-5-2-145 16,1-1-351-16</inkml:trace>
  <inkml:trace contextRef="#ctx0" brushRef="#br0" timeOffset="22562.126">16829 5188 488 0,'0'-35'127'0,"3"0"7"0,-2-3-50 16,-2 5-20-16,1 1 2 0,-2 6 3 16,1 5-2-16,0 7-4 0,-1 10-5 15,-1 8-8-15,2 8-9 0,1 6-12 16,-1 8-9-16,2 5-5 0,-1 4-2 0,1 4 0 15,0 2-3-15,2 0-2 0,-1 2-3 16,1 0-1-16,-1 1-4 0,2-2-3 16,-1-3-9-16,1-1-13 0,1-5-21 15,1-5-20-15,2-2-18 0,-1-6-119 16,1-6-139-16,1 1-304 0</inkml:trace>
  <inkml:trace contextRef="#ctx0" brushRef="#br0" timeOffset="23511.179">17231 5197 567 0,'-4'-6'154'16,"-1"-1"6"-16,-1 1-37 0,0 3-71 16,1-2-7-16,0 3-5 0,-1 1-6 15,1-1-5-15,0 1-2 0,-2 1-1 16,0-2 1-16,1 3-2 0,-1-1-1 15,0 0 0-15,1 1 0 0,0-1-1 16,1 1-1-16,0-1-2 0,-1-1-1 0,1 2 0 16,0-1-2-16,4 3 0 0,-3-3-2 15,3 0-2-15,-1 0-2 0,2 1-3 16,0-1-1-16,2 0-2 0,-1-2-2 16,5 0-1-16,3 1 0 0,3-1 0 15,5-1 0-15,4 0 1 0,2-1-1 16,6 0 0-16,0 3-1 0,2-1 0 15,1 2 0-15,-2 1-1 0,1 0 1 16,-7 2-1-16,3-1 0 0,-5 3-2 0,-1-3 0 16,-4 3-2-16,-3 0 0 0,-3 1-1 15,-1 2-2-15,-9-1-1 0,-2 2 0 16,-2 0-2-16,-7 0-1 0,-3 1 0 16,-4 1-2-16,-5 1 0 0,-2 1 1 15,-3 3-1-15,-4 0 2 0,0 1 1 16,-2 2 2-16,1 0 2 0,3-1 2 15,-2-4 1-15,5 2 2 0,4 0 0 0,4-1 2 16,6-2-1-16,1-2 0 0,6 0 1 16,2-2-1-16,4-4 1 0,4 1-1 15,5-4 1-15,2 1-1 0,7-3 1 16,3-1 0-16,2-1 0 0,7 2 0 16,-2-3-1-16,1-2 0 0,-2 0-2 15,0 1-3-15,-1 1-6 0,-2-2-9 16,-3 0-9-16,-2 1-17 0,0 2-15 15,-3 0-11-15,-2 1-12 0,-3 1-110 16,-3-1-123-16,-3 3-281 0</inkml:trace>
  <inkml:trace contextRef="#ctx0" brushRef="#br0" timeOffset="23811.3456">17704 5218 651 0,'7'-40'165'0,"2"-3"9"0,-1 2-94 16,1 1-14-16,-1 5-5 0,0 1-7 15,-3 6-7-15,-2 6-8 0,0 6-9 16,2 9-6-16,-3 11-2 0,2 8-3 15,1 6-2-15,0 7-3 0,-2 5-1 16,1 6-2-16,-2 2-2 0,-2 0-3 16,-1-1-3-16,-1 2-7 0,-2-1-12 0,0-2-21 15,1 0-33-15,-1 2 5 0,2-5-151 16,-1-4-155-16,2 1-354 0</inkml:trace>
  <inkml:trace contextRef="#ctx0" brushRef="#br0" timeOffset="60066.7297">18201 5137 685 0,'-4'-5'172'0,"2"1"5"0,1 2-95 16,1 1-31-16,2 0-10 0,2 0-7 15,3 2-7-15,2 0-9 0,3 0-5 0,3 2-2 16,2 0-1-16,3 2-3 0,-1 1-2 16,1-1-3-16,-1 1 0 0,1 1-1 15,0-3 0-15,-2-1 0 0,0 1 0 16,-2-1 0-16,-1 2-1 0,0 0 0 16,-4 0-1-16,-3 2 1 0,-2 1 0 15,-4-2 0-15,-4 2 2 0,-3-1 1 16,-6 0 0-16,-2 3 1 0,-5 3 0 15,-1 2-1-15,-2-2-1 0,-1 3 0 16,0 3-1-16,4-3-1 0,-1-1 0 0,4-1-1 16,0-2-5-16,3 0-6 0,3 1-9 15,4-4-17-15,1 3-17 0,4-3-19 16,3-1-119-16,1-3-135 0,3 1-308 16</inkml:trace>
  <inkml:trace contextRef="#ctx0" brushRef="#br0" timeOffset="60514.9804">18991 5165 734 0,'-11'-1'174'0,"-5"-1"3"0,-2 1-119 16,-4 3-14-16,2 7-7 0,-2 0-9 16,0 6-7-16,0 0-5 0,1 3-3 15,5 4-3-15,3 0-3 0,3 0-2 16,5-2-2-16,5-2-2 0,5 1-3 15,5-5 0-15,3-4-4 0,4-2 0 0,6-7-1 16,1-4 1-16,1-5 0 0,1-7 1 16,-1-6 2-16,-1-2 5 0,2-4 4 15,-3-2 5-15,-3-1 7 0,-2 1 6 16,-3 6 6-16,-3 3 4 0,-3 4 3 16,-4 5-3-16,-4 4-5 0,-1 4-6 15,0 4-6-15,-1 4-6 0,-2 3-5 16,2 4-5-16,1 3-8 0,1 2-11 15,3 2-19-15,0-2-40 0,6 2 86 0,2 2-234 16,5 0-171-16,7-1-420 0</inkml:trace>
  <inkml:trace contextRef="#ctx1" brushRef="#br0">12284 14827 0</inkml:trace>
  <inkml:trace contextRef="#ctx0" brushRef="#br0" timeOffset="61816.3337">982 6874 641 0,'-8'-13'166'0,"-4"2"2"16,14 8-64-16,-1 5-51 0,3 0-12 16,3 3-10-16,3 5-8 0,4 3-4 15,4 7-2-15,4 3-3 0,4 4-4 16,1-1-2-16,0 1-2 0,0-2 0 15,2 1-1-15,-3-6 0 0,-1-2-1 0,-1-1 0 16,-2 0 0-16,-4-2-2 16,-1 0-1-16,-3-4-4 0,-1 0-7 0,-5-4-16 15,-2-1-21-15,-3-2-13 0,1-2-67 16,-4-3-64-16,1-4-119 0,0-2-247 16</inkml:trace>
  <inkml:trace contextRef="#ctx0" brushRef="#br0" timeOffset="62008.7258">1416 6755 700 0,'-5'-1'180'0,"-2"4"9"15,-3 6-96-15,-2 7-20 0,-5 4-8 16,-8 4-11-16,-2 5-11 0,-2 4-10 16,-1 3-8-16,-4 0-8 0,-1-2-5 15,1 2-4-15,7-2-6 0,1-2-6 16,2-6-9-16,5-4-14 0,4-4-23 15,6-4-23-15,9-5-23 0,4-5-117 16,7-3-141-16,7-1-309 0</inkml:trace>
  <inkml:trace contextRef="#ctx0" brushRef="#br0" timeOffset="62458.5729">1588 7152 649 0,'-5'-3'156'0,"2"-5"6"15,3 1-87-15,4 1-30 0,3-2-7 16,2 1-8-16,1 0-5 0,3 1-4 0,0 1-5 16,2 1-5-16,0 0-4 0,1 2-2 15,-1 2-2-15,-1 0-2 0,3 4 0 16,-7-3 0-16,-1 0 0 0,-3 3 0 16,-2-1 1-16,-2 2 1 0,-4 3 1 15,-8-2 1-15,1 4 0 0,-2 2 0 16,-5 0-1-16,-1 2 0 0,-3 0-2 15,1 1 0-15,2 0-1 0,1 2 0 16,1-4 0-16,4 1 0 0,3-2-1 16,3-2 1-16,3-4-1 0,5 0 0 15,3-2 0-15,4-2-1 0,1-1-7 0,3-1-13 16,5-1-17-16,2-1-16 0,2-3-130 16,0-1-141-16,5 2-332 0</inkml:trace>
  <inkml:trace contextRef="#ctx0" brushRef="#br0" timeOffset="62935.093">2039 6835 713 0,'3'-4'168'0,"-4"2"4"0,1 1-118 16,0 1-12-16,0 2-7 0,0 1-6 15,-2 5-4-15,1 7-3 0,0 2-1 16,-1 6 0-16,0 4-1 0,0 4-3 16,-2-2-5-16,2 3-3 0,-1-2-3 15,1-4-2-15,2-2-1 0,-1-1-2 16,2-3 0-16,1-2-1 0,6-2 1 15,0-1-1-15,3-2 0 0,4-2-1 16,1-2-1-16,2-4-2 0,1-3-4 0,-1-2-7 16,-1-4-9-16,3-3-14 15,-2-3-15-15,-2-2-11 0,1-2 35 0,-3 0-159 16,-3-5-130-16,-3 4-313 0</inkml:trace>
  <inkml:trace contextRef="#ctx0" brushRef="#br0" timeOffset="63096.354">2020 6814 750 0,'-11'-6'187'15,"6"2"1"-15,0 1-92 0,5-2-50 0,4 1-17 16,7 2-16-16,1-1-8 0,8 0-9 16,4-1-14-16,3 3-19 0,0-1-19 15,4 2-132-15,-4 0-144 0,0 4-346 16</inkml:trace>
  <inkml:trace contextRef="#ctx0" brushRef="#br0" timeOffset="63444.021">2397 7046 702 0,'-2'2'163'16,"2"4"8"-16,-2 3-106 0,4 2-23 15,-1 4-5-15,0-1-2 0,0 0-3 0,3 2-5 16,1-2-5-16,0-3-3 0,0-2-2 16,2-3-3-16,2-2 0 0,2-3 0 15,-1-5 0-15,1-3-1 0,0-4 0 16,1-2-1-16,1-1 0 0,0-2-1 15,-2 3-3-15,1 2-2 0,-2 5-1 16,1 1-2-16,-3 3-1 0,0 4-1 16,-1 1-2-16,-1 3-2 0,-1 2-7 15,-1 0-8-15,2 2-11 0,1 2-23 0,0 2-22 16,2-1 122-16,0-3-255 0,0-1-155 16,2-1-403-16</inkml:trace>
  <inkml:trace contextRef="#ctx0" brushRef="#br0" timeOffset="63857.909">2668 6784 694 0,'-10'-8'168'0,"5"5"6"0,2-2-109 15,1-1-13-15,5 2-5 0,3 0-9 16,5 1-6-16,2 1-8 0,6 0-5 16,0 3-4-16,2 3-5 0,0-1-3 15,-3 4-3-15,2 2-1 0,-3 4-1 0,-1 1-1 16,-3 0 0-16,0 2 1 0,-2 2-1 16,0 3 0-16,-3 0-1 0,-2 2 1 15,2 3-1-15,0 4-2 0,-1 0-3 16,-1 0-1-16,0 0-3 0,-3-2 0 15,1-2-1-15,0-2 0 0,-2-3 2 16,1 0 2-16,-3-3 2 0,-3-3 2 16,3 1 2-16,-2-3 3 0,-3-2 3 15,-2-1 1-15,-2 0 2 0,2-3 0 0,-4 1 0 16,-3-2-1-16,2 0-2 0,0 0-4 16,1-2-7-16,2-3-9 0,-1 1-18 15,4 1-22-15,6-2-17 0,-1 0-122 16,6 0-139-16,5 3-315 0</inkml:trace>
  <inkml:trace contextRef="#ctx0" brushRef="#br0" timeOffset="64031.5617">3203 7133 748 0,'3'-8'167'0,"-1"3"0"15,2 1-113-15,1 0-37 0,3 3-17 16,1 1-19-16,1-2-14 0,-3 2-18 16,3 3-116-16,-3 1-126 0,0 3-296 15</inkml:trace>
  <inkml:trace contextRef="#ctx0" brushRef="#br0" timeOffset="64206.8396">3195 7326 672 0,'7'0'151'0,"3"-1"1"15,1 0-114-15,3 0-18 0,4-1-14 16,0 0-18-16,0-1 49 0,1 1-188 16,-2 0-131-16,1-1-348 0</inkml:trace>
  <inkml:trace contextRef="#ctx0" brushRef="#br0" timeOffset="65161.5606">3749 7200 760 0,'-4'-4'179'0,"2"4"1"0,5 2-114 16,4-2-21-16,4 0-13 0,3 0-16 15,6-2-7-15,3 2 0 0,-1 0-2 16,1-1-5-16,0-1-12 0,0-2-22 16,-1 0-22-16,-1 1-134 0,-2-3-145 15,3 3-354-15</inkml:trace>
  <inkml:trace contextRef="#ctx0" brushRef="#br0" timeOffset="65823.7307">4440 6931 599 0,'-7'-25'154'0,"2"2"13"0,-1 2-83 16,1 3-5-16,0 4-4 0,3 4-6 15,0 3-9-15,2 3-11 0,-1 6-13 16,0 4-10-16,5 7-8 0,-3 6-6 16,4 7-3-16,-3 6-1 0,2 5 1 15,2 1-2-15,-1 2-2 0,0 0-2 16,-1-5-1-16,-1 0 0 0,1-6-1 16,-2-3-1-16,1-4 0 0,-1-4 1 0,-1-3-1 15,2-3 0-15,-1-3 0 0,2-5 0 16,0-2 1-16,3-6-1 0,-1-5 1 15,4-3 0-15,0-3 0 0,3-2 0 16,1-1-1-16,2 1 0 0,0 2-1 16,1 5 0-16,1 3-1 0,-1 2-1 15,0 4-1-15,1 3-1 0,-4 2-1 16,-1 2-1-16,-2 0 0 0,-4 4 0 0,3 2 1 16,-8 1 0-16,1-1 2 0,-3 1 1 15,-2-1 1-15,-1 2 0 0,-2-1 2 16,-6 1 0-16,-3-1 1 0,-5 0 0 15,-2-1 0-15,-4-1 0 0,1 0-1 16,-1-4 1-16,3-1 0 0,4-4 0 16,3-1-1-16,4-4-5 0,3-5-9 15,4-2-12-15,0-3-17 0,6-5-17 16,1-4-14-16,1-1-11 0,3 0-113 16,3 2-122-16,2 3-275 0</inkml:trace>
  <inkml:trace contextRef="#ctx0" brushRef="#br0" timeOffset="66478.779">4698 6655 679 0,'-4'0'157'15,"-2"-4"6"-15,2 3-115 0,2 0-9 16,0 2-6-16,1 0-6 0,2 3-3 16,-1 1-4-16,2 0 0 0,-2 2-1 0,0 3 1 15,-2 0 1-15,2 1 0 0,2 0-2 16,-1-1-1-16,0-1-2 0,-1-1 0 15,1-5-1-15,-1 2 1 0,0-3 2 16,0 0 2-16,0-3-1 0,-1 1 0 16,2-1-2-16,-2-2-2 0,1-1-2 15,-2-3-5-15,0 0-3 0,1-2-2 16,1-2-1-16,-1 1-1 0,2-1 0 16,-1 2 0-16,1 2-1 0,1 2 0 15,-4 2 0-15,4 0 0 0,-2 2 0 0,1 1 0 16,0 1 0-16,2 1 0 0,-3-1-1 15,1 1 1-15,-1 2 0 0,0 2 0 16,0 3 0-16,1 2 0 0,-1 1 0 16,2 1 1-16,1 3-1 0,1 1 1 15,-2 1-1-15,2-2 0 0,-4-4 0 16,3 1 0-16,0-2 0 0,1-2 0 16,-2-3 1-16,2-2-1 0,-1-3 3 15,3 0 2-15,-3-3 2 0,2-6 0 0,2 0 1 16,-1-6 1-16,4-2-1 0,0-1-1 15,3-2-3-15,3-1-1 0,0 3-2 16,-4 1 0-16,4 5 0 0,-2 2-1 16,-1 2-1-16,-2 5 1 0,-2 3-1 15,-2 2 0-15,-1 5-1 0,0 2-1 16,-3-1-3-16,1 4-6 0,-1-2-7 16,0 0-9-16,-6 0-12 0,7 0-18 15,0 0-19-15,1 1-14 0,-1-2-126 0,0-2-141 16,5 2-326-16</inkml:trace>
  <inkml:trace contextRef="#ctx0" brushRef="#br0" timeOffset="67241.0318">5241 7166 619 0,'-8'-5'157'0,"2"-1"7"16,1-3-79-16,1-2-26 0,3 0-4 16,0-1-5-16,2-2-7 0,1 2-3 0,-2 0-3 15,3 0-3-15,-1 2-4 0,2 0-3 16,0 3-3-16,-1 4-5 0,0 1-4 15,0 2-4-15,2 6-3 0,-1 4-2 16,-2 6-2-16,0 1 0 0,-4 4-1 16,4 2 0-16,-1 5-1 0,-2-3-1 15,2 0 0-15,1-3-1 0,2-2 1 16,5-2-1-16,0-3-1 0,4-5 1 16,3-4-1-16,0-4 0 0,1-3 0 15,0-4 1-15,0-3-1 0,0-5 0 0,-2-4 1 16,1-2 0-16,-4-3 0 0,0-3 0 15,0-1 0-15,0 0 1 0,-4 3-1 16,-2 5 0-16,-1 0 0 0,-2 9 1 16,-1 3-2-16,-1 7 1 0,-2 4 0 15,-1 2 0-15,0 7 0 0,0 3-1 16,-1 0 0-16,1 2-3 0,1 4-6 16,1-1-9-16,2 0-13 0,3-1-23 0,4-2-22 15,0 5-18-15,5-5-114 0,2-3-137 16,5-1-301-16</inkml:trace>
  <inkml:trace contextRef="#ctx0" brushRef="#br0" timeOffset="67605.8386">5860 6834 631 0,'0'-12'163'0,"-2"1"6"16,-1 2-68-16,1 2-47 0,-1 3-10 16,1 5-8-16,1 5-8 0,-2 5-3 0,2 3-3 15,-2 3-1-15,1 6-2 0,0 5 1 16,-1 3-2-16,-1 1-2 0,2 1-4 15,-2 1-4-15,1 3-2 0,1-1-3 16,-1-3-1-16,0-2 0 0,6-1 0 16,-1-4-1-16,4-2 0 0,7-4 1 15,-1-1-1-15,4-3 0 0,3-4 0 16,2-2 0-16,0 0-2 0,2-3-4 16,-4-3-7-16,0-4-10 0,-2-5-15 0,0-1-16 15,-1-3-14-15,-3-3-17 0,-4-2-112 16,-1-5-126-16,-1 2-288 0</inkml:trace>
  <inkml:trace contextRef="#ctx0" brushRef="#br0" timeOffset="67785.9207">5853 6867 822 0,'-15'-3'199'0,"10"1"1"0,4 0-106 16,2-1-49-16,8-1-20 0,4 2-13 15,6-3-8-15,5-2-3 0,-1 2-4 16,-1 0-11-16,3-1-21 0,-3 3-24 16,-3 2 39-16,1 1-181 0,-3 5-152 15,0 1-363-15</inkml:trace>
  <inkml:trace contextRef="#ctx0" brushRef="#br0" timeOffset="68061.9676">6224 7234 642 0,'-3'0'187'0,"3"-1"2"0,3 0-2 0,2-2-126 15,3 2-20-15,3-1-17 0,4 1-11 16,0-1-6-16,3 2-2 0,0 0-7 16,2 2-9-16,0-2-22 0,-1 2-24 15,-4-1-89-15,0-1-48 0,-1 3-131 16,1 0-262-16</inkml:trace>
  <inkml:trace contextRef="#ctx0" brushRef="#br0" timeOffset="68435.654">6591 7106 609 0,'0'-1'151'16,"2"4"4"-16,-2 3-60 0,0 3-56 15,1 1-6-15,-1 3-2 0,0 2-3 0,1 1-5 16,-1 0-2-16,0 2-5 0,0-2-4 15,0 0-2-15,0-1-2 0,1-3-1 16,0-1 0-16,4-1 2 0,0-4 2 16,3-4 4-16,-1-2 1 0,2-5-1 15,3-2-1-15,4-4-1 0,-3-5-3 16,3-1-4-16,0-1-3 0,2-2-1 16,1 3-2-16,-3 1 1 0,0 2-1 15,0 6-1-15,-3 2 1 0,3 3 0 16,-3 5 0-16,0 4-1 0,-2 2 1 0,-3 6 0 15,-2 2 0-15,-1 2 0 0,0 4-1 16,-2 1-3-16,0 2-5 0,1-1-8 16,1-2-16-16,2-1-17 0,1-1-13 15,-1-4-123-15,3-4-4 0,1-3-110 16,0-1-204-16</inkml:trace>
  <inkml:trace contextRef="#ctx0" brushRef="#br0" timeOffset="68645.7758">7178 7252 790 0,'0'0'181'0,"2"0"2"0,3 1-123 16,2 0-21-16,0-1-7 0,0 1-10 0,2 0-4 15,2-2-1-15,2 1-3 16,1-1-2-16,0 1-5 0,5-1-6 0,2 0-11 15,-3-1-16-15,2 2-17 0,2 0-18 16,-4-1-18-16,-2 0-119 0,-4 0-133 16,-1 1-296-16</inkml:trace>
  <inkml:trace contextRef="#ctx0" brushRef="#br0" timeOffset="68860.7483">7550 7177 769 0,'5'0'183'15,"-2"1"2"-15,-2 0-116 0,0 0-20 16,2 1-11-16,-2 0-14 0,0 3-8 16,0 2-4-16,2 3-3 0,-4 0-8 15,2 2-13-15,0 2-22 0,-1 0-23 16,-1 2-49-16,-2-2-90 0,2-1-134 0,5 1-289 15</inkml:trace>
  <inkml:trace contextRef="#ctx0" brushRef="#br0" timeOffset="69401.1375">7685 6853 603 0,'-16'-12'176'0,"4"2"5"0,0 1-15 16,7 1-107-16,4 1-12 0,3 0-9 15,7-1-13-15,5 3-9 0,3 0-4 16,3 2-3-16,0-1-2 0,2 3-2 16,1 1-1-16,-2 2-2 0,0 1 0 15,-2 3-1-15,2 0 0 0,-5 5 0 0,-1 0 0 16,-5 1-1-16,-1 2 1 0,-4 3-1 15,-1 4-1-15,-2 4-1 0,0 1-1 16,-1 1-2-16,1 4-1 0,1 1-1 16,-1 1-1-16,2-1 1 0,-1-3 0 15,2 3 2-15,0-2 2 0,-1-1 1 16,0 0 1-16,1-2 1 0,-1 0 0 16,-1-4 0-16,-3-3 0 0,0-2 0 15,-3-1 1-15,-1-3 0 0,-5-3 0 16,-5-1 0-16,-3-1 1 0,-2 2-1 0,-5-1 0 15,0 1-2-15,-1-1-10 0,3 1-15 16,2 1-20-16,4 1-17 0,-1-2-124 16,1 1-140-16,3 2-319 0</inkml:trace>
  <inkml:trace contextRef="#ctx0" brushRef="#br0" timeOffset="69990.9312">8328 7116 683 0,'-7'-3'180'0,"0"1"5"16,3-1-94-16,3 3-27 0,4-1-9 16,6 3-9-16,3 1-15 0,7 1-9 15,1-2-5-15,6 2-1 0,2-2-3 16,2 3-4-16,0-2-4 0,2-1-2 16,0-1-1-16,0 4-4 0,5-1-3 15,-2 1-9-15,-1 0-10 0,2-2-21 16,-2 0-17-16,0 0-15 0,-2-4-125 15,-7-3-137-15,-8 1-312 0</inkml:trace>
  <inkml:trace contextRef="#ctx0" brushRef="#br0" timeOffset="70223.3439">8865 6953 623 0,'7'-3'145'0,"-1"2"0"0,3 1-74 0,1 5-57 16,2 5-5-16,0-3-1 0,3 5-5 15,-2 1-2-15,2 0 0 0,1 0 4 16,-1 1 3-16,-4-4 2 0,1 2 2 16,0-1 2-16,-1 0 0 0,-2-1 1 15,-2 0-2-15,-2-2-2 0,-1 4-2 16,-3 2-1-16,-4-1-2 0,-4 3-2 16,-5 3-10-16,-4 2-15 0,-5 1-11 15,-1 3-19-15,-2 2-114 0,-2-1-126 16,3 0-291-16</inkml:trace>
  <inkml:trace contextRef="#ctx0" brushRef="#br0" timeOffset="70687.411">9447 6673 703 0,'-9'-7'166'15,"-2"-4"3"-15,6 4-116 0,4 2-12 16,3 0-7-16,6 4-5 0,5 3-6 16,3 3-2-16,5 4-1 0,2 5 0 15,4 6-1-15,5 7 0 0,5 2-1 16,1 7-3-16,3 4-3 0,5 7-2 15,1-1-1-15,2 2-1 0,-3-1-2 0,-5-1-1 16,-4-2-2-16,-5-2-1 0,-6-7-1 16,-5-2-6-16,-6-3-9 0,-2-3-15 15,-6-4-18-15,-2-3-19 0,-3-7 43 16,-4-3-178-16,-2-6-141 0,1-6-336 16</inkml:trace>
  <inkml:trace contextRef="#ctx0" brushRef="#br0" timeOffset="70883.1674">10086 6700 682 0,'-7'8'176'0,"-2"8"4"0,-3 6-61 16,-5 3-76-16,-3 11-14 0,-8 4-5 16,-6 6-9-16,-4 4-7 0,-5-1-3 15,-4 1-1-15,-3 0-1 0,-1-4-2 16,6-5-3-16,9 0-15 0,6-6-19 15,7-4-20-15,8-8-128 0,10-5-143 0,13-4-339 16</inkml:trace>
  <inkml:trace contextRef="#ctx0" brushRef="#br0" timeOffset="71366.7426">10419 7341 712 0,'-12'-7'171'0,"1"-2"3"16,5 2-111-16,2-3-22 0,4 1-7 16,5 2-6-16,5 1-7 0,1 2-4 15,1 0 1-15,0 2 0 0,3 1-1 16,0 1 0-16,2 1-2 0,-2 1-4 16,1 2-3-16,-1 2-4 0,1 2-1 15,-5-1-2-15,-1 2 1 0,-2 0-1 16,-5 1 0-16,-2 1 1 0,-4 0-1 15,-5 1 1-15,1 4 0 0,-6-1-1 16,-2 3 0-16,-2 3 1 0,-3-1-2 16,-2-2 1-16,1 3 0 0,-2-4 1 0,3-1 1 15,3-2 0-15,4-3-1 0,4-2 1 16,7 1 0-16,3-4-1 0,6 0-1 16,7 1-1-16,2-4-3 0,2 0-4 15,3-3-9-15,3-3-10 0,1 0-17 16,-1-4-18-16,1-1-18 0,-3-3-120 15,0 2-134-15,3 4-308 0</inkml:trace>
  <inkml:trace contextRef="#ctx0" brushRef="#br0" timeOffset="71883.564">11311 6940 569 0,'-7'-19'162'0,"-2"3"8"15,-4 4-31-15,-3 3-78 0,-5 3-12 0,-2 5-5 16,-4 6-9-16,-2 7-7 0,2 5-5 16,3 6-1-16,-2 7-1 0,5 4-1 15,3 4-2-15,3 2-4 0,2 1-3 16,2 0-3-16,3 1-4 0,5-3-1 16,5-2-3-16,6 0-3 0,4-2-7 15,6-2-6-15,6-3-8 0,4-7-12 16,7-1-13-16,6-1-12 0,-1-8-17 15,2-5-113-15,1-6-126 0,-3-3-298 16</inkml:trace>
  <inkml:trace contextRef="#ctx0" brushRef="#br0" timeOffset="72301.4448">11403 7125 644 0,'3'-1'145'0,"1"-1"3"15,4 2-102-15,1 0-20 0,2 0-3 16,6 1-1-16,-2 1-4 0,1 2-2 16,1 0-3-16,-1-1-1 0,0 1-3 15,0 1-3-15,-4-1-1 0,2-1-2 16,-3 1-1-16,0 0-1 0,-3-1 0 15,1 2-1-15,-4 1 1 0,-3-1 1 16,-3 1 0-16,-4 3-1 0,-2 1 1 0,-3 1-1 16,-3 1 0-16,-3-1 0 0,1 3-1 15,0 0 0-15,2 2 0 0,0 1 1 16,1-2 2-16,2 1 4 0,1-1 2 16,0-1 4-16,4-1 1 0,3-2 1 15,-2-3 1-15,7 2-1 0,1-4-2 16,6 1-2-16,1 0-3 0,3-3 0 15,3-1-2-15,4-1-2 0,2-3 0 16,4 0-3-16,2 0-2 0,2-2-5 0,1 0-12 16,-2-2-13-16,-1-1-16 0,-5-1-18 15,-2 0-121-15,-7-3-133 0,-4-1-306 16</inkml:trace>
  <inkml:trace contextRef="#ctx0" brushRef="#br0" timeOffset="72549.1922">11789 6855 727 0,'8'0'155'15,"1"3"0"-15,3 3-134 0,-2 4-8 16,9 9 6-16,-1 4 6 0,-1 3 5 16,1 2 6-16,3 5 6 0,-5-1 4 15,3 4-1-15,-6-2-3 0,-2 0-9 16,-8-4-10-16,-1 6-6 0,-7 0-5 15,-4 1-5-15,-3 4-4 0,-8 1-5 0,-5-2-8 16,3 4-12-16,-3-6-13 0,3-1-20 16,2-4-18-16,4-6-135 0,5-9-145 15,7 2-339-15</inkml:trace>
  <inkml:trace contextRef="#ctx0" brushRef="#br0" timeOffset="72857.9362">12505 7290 727 0,'-1'-2'177'0,"1"1"3"0,2-1-95 0,2 2-42 15,2-2-15-15,4 2-9 0,2 0-10 16,1-1-4-16,0 2-2 0,2-1-4 16,-1 0-13-16,-3 2-16 0,-2-1-17 15,-2 0 75-15,0-1-211 0,-6 3-147 16,-1 1-368-16</inkml:trace>
  <inkml:trace contextRef="#ctx0" brushRef="#br0" timeOffset="73018.6047">12466 7437 711 0,'4'7'165'0,"2"-2"2"0,1-2-115 16,3 2-21-16,2-1-10 0,3-2-14 15,1 0-21-15,2-2-17 0,-2-3 60 16,0 0-196-16,2-2-139 0,2-1-358 0</inkml:trace>
  <inkml:trace contextRef="#ctx0" brushRef="#br0" timeOffset="73397.4446">14105 7009 618 0,'-2'-28'159'0,"-1"3"8"0,1 1-58 0,2 4-53 16,-2 6-6-16,1 1-2 0,1 8-9 16,0 3-9-16,1 6-7 0,1 5-7 15,-1 6-6-15,1 6-6 0,0 3-3 16,0 6-8-16,0 3-10 0,1 0-16 15,-3-1-16-15,1-2-14 0,0 0-79 16,-1-3-47-16,-1-1-112 0,0-3-227 0</inkml:trace>
  <inkml:trace contextRef="#ctx0" brushRef="#br0" timeOffset="73746.9173">13426 7451 614 0,'-17'1'145'0,"3"-2"6"0,3-2-95 16,4 1-18-16,4 0-5 0,3-1-2 16,6 1-3-16,5 0-1 0,6-1-1 15,5 2-2-15,6-4 1 0,7 4-1 16,2-3-2-16,9 3-2 0,5-2-1 15,9 2 1-15,9-4 0 0,7 4 1 16,5-4-1-16,12 0-1 0,5-2-1 16,2-2-6-16,2 2-3 0,-3 0-4 15,4-1-2-15,-5 3-1 0,-6 0-2 0,-8 3 1 16,-8 1 0-16,-11 1-1 0,-10-1-2 16,-13 3-5-16,-6-1-6 0,-13 3-9 15,-9-2-16-15,-6 4-17 0,-7 1-15 16,-6 2 22-16,-8 1-151 0,-11 2-132 15,-7 3-317-15</inkml:trace>
  <inkml:trace contextRef="#ctx0" brushRef="#br0" timeOffset="74043.2128">13593 7896 722 0,'1'7'166'0,"-1"5"5"0,1 4-119 15,-1 4-16-15,0 4-5 0,-1 6-3 16,-1 0-5-16,-3 4-4 0,-1-4-1 15,-2 3-3-15,1 2-2 0,-2-5-3 16,2-2-2-16,2 1-7 0,2-4-12 0,1 0-19 16,2-6-20-16,4-2 103 0,2-3-242 15,1-4-154-15,4-5-399 0</inkml:trace>
  <inkml:trace contextRef="#ctx0" brushRef="#br0" timeOffset="74254.702">13856 8191 835 0,'4'-1'192'0,"1"1"2"0,2-1-130 0,4-1-29 16,0 2-12-16,4 0-6 0,1 0-7 15,0 0-4-15,3-1-3 0,3 1-5 16,1-2-10-16,1 0-18 0,1 1-22 15,-1-1-24-15,3-2-121 0,-3 2-145 16,2 2-325-16</inkml:trace>
  <inkml:trace contextRef="#ctx0" brushRef="#br0" timeOffset="74735.8718">14510 7869 619 0,'-4'-12'154'0,"0"3"13"16,1 2-91-16,5 3-7 0,-5-1-4 15,-2 3-6-15,2 3-7 0,-1 3-9 16,3 4-9-16,-3 4-9 0,2 7-8 0,-1 4-4 16,4 5-3-16,-1 3-2 0,2 1-1 15,-1 1-4-15,0-1 0 0,-5-4-3 16,3-1-1-16,-1-4-4 0,0-3-6 16,0-2-7-16,2-3-9 0,4-3-13 15,1-2-16-15,-2-4-8 0,1-1-12 16,2-2 40-16,1-4-150 0,0-1-119 15,-5-3-293-15</inkml:trace>
  <inkml:trace contextRef="#ctx0" brushRef="#br0" timeOffset="75112.9762">14480 8176 639 0,'-4'-2'165'0,"-2"-2"10"0,4-1-89 16,0 0-19-16,4-1-5 0,1 1-8 0,3-1-11 16,2 0-9-16,2 1-10 15,1 2-6-15,2-1-5 0,4 0-5 0,2 2-2 16,-1 1-2-16,-1 1-2 0,1 1 0 16,1 0-2-16,-1 4 0 0,1-3 0 15,-4 3 0-15,1 3 0 0,0-1-1 16,-1 2 1-16,-3-1-1 0,-3 1 1 15,-4 0 0-15,-3 0 0 0,-5-2 0 16,-6 2 0-16,-5 0 0 0,-3 0 0 0,-2 0 1 16,-5 1-1-16,0-3 0 15,-1 3 1-15,1-4-1 0,2-1 1 0,1-1 0 16,-6-1 0-16,9 0 0 0,3-1-1 16,0-3-3-16,6 0-7 0,4-1-11 15,2 0-16-15,12-3-19 0,-2 1-16 16,4 0-128-16,4-3-142 0,6 3-322 15</inkml:trace>
  <inkml:trace contextRef="#ctx0" brushRef="#br0" timeOffset="75649.0299">14845 8061 667 0,'-3'-5'176'0,"1"2"7"0,1-1-84 16,-1 0-34-16,4 3-9 0,1 0-9 16,1 0-11-16,2-1-9 0,4 1-6 15,1-1-2-15,2 3-1 0,2-4-4 16,4 2-3-16,-1 1-2 0,3 0-3 15,-2 0-1-15,0 3-2 0,0-1-1 16,1 1-1-16,-3-2 0 0,-1 3-1 16,-1-2 1-16,-2 0-1 0,1 5 0 15,-5-4 1-15,-1 1-1 0,-2 2 0 0,-2 0 0 16,-6 1 0-16,1 3 0 0,-5 0-1 16,-3 1 0-16,0 3-2 0,-4 0 0 15,-1 0-1-15,-2-1-1 0,0 2 0 16,-1-2 0-16,-2 2 0 0,0-4 2 15,0 0 0-15,1 1 2 0,0-1 0 16,-1-2 1-16,3-3 0 0,3 0 0 16,3 2 0-16,3-1 0 0,2-2-1 15,4 0 1-15,2 0 0 0,2-2 0 0,4 1 0 16,1-3 0-16,3-2 0 0,1-1 0 16,3-1 0-16,2 1 0 0,3-2 1 15,-2 2-1-15,2-1-1 0,-2 1 0 16,2 0-5-16,-2 2-6 0,1 0-8 15,-2-1-10-15,-1 0-14 0,-2 1-16 16,1 0-8-16,-3 0-14 0,-1 0-110 16,-2-1-123-16,-1 2-281 0</inkml:trace>
  <inkml:trace contextRef="#ctx0" brushRef="#br0" timeOffset="75928.7157">15351 7936 730 0,'0'-2'173'15,"0"1"2"-15,1-1-113 0,3 2-21 16,1 0-8-16,-1 0-8 0,6 3-8 15,1-2-6-15,0 1-3 0,4 3-4 16,-2-1-9-16,2-1-15 0,0 0-15 16,0 0-13-16,-2-1-18 0,-1-2-117 15,-1-1-131-15,-2-3-293 0</inkml:trace>
  <inkml:trace contextRef="#ctx0" brushRef="#br0" timeOffset="76079.8438">15624 7831 642 0,'5'0'171'0,"-2"0"5"16,-1 1-62-16,1 2-58 0,1 3-12 16,-2 2-9-16,2 5-13 0,-1 0-9 15,-2 3-6-15,1 2-9 0,0 2-15 0,-2 1-23 16,0-2-22-16,0 0-122 0,-3-2-139 16,4-1-328-16</inkml:trace>
  <inkml:trace contextRef="#ctx0" brushRef="#br0" timeOffset="76695.0577">14987 7367 468 0,'-1'-5'131'15,"-2"0"6"-15,-2 0-32 0,3 3-44 0,-1-2-6 16,1 1-4-16,1 2-5 0,-3 0-2 16,2 0-1-16,3 1-2 0,-1-1-4 15,2-1-1-15,2 1-2 0,3 0-3 16,6 1-1-16,0 0-3 0,3 0-1 15,2 1-3-15,3 0-3 0,4 1-5 16,-1-1-3-16,3-1-4 0,3 0-2 16,1 1-5-16,1-1-6 0,-1 1-8 15,-1 0-15-15,-3-1-23 0,2 2-25 0,-4-1-138 16,-3 0-154-16,0-2-364 0</inkml:trace>
  <inkml:trace contextRef="#ctx0" brushRef="#br0" timeOffset="77175.5955">16427 7511 711 0,'2'-1'170'15,"-1"3"4"-15,-2-2-111 0,3 2-14 16,-1 0-5-16,3 3-3 0,-2 2-7 15,1 2-2-15,-3 1-1 0,1 3-4 16,-5 2-5-16,0 3-5 0,-4 2-6 16,-4-2-8-16,0 3-14 0,-3 0-24 15,2 0-28-15,-2-2-143 0,-1 0-158 16,0-2-385-16</inkml:trace>
  <inkml:trace contextRef="#ctx0" brushRef="#br0" timeOffset="77729.9634">17396 6917 583 0,'-3'-26'155'0,"-2"-1"9"16,0 4-52-16,1 5-46 0,1 3-6 15,1 5-4-15,1 4-8 0,0 6-8 16,1 8-6-16,0 5-8 0,0 9-6 16,0 7-6-16,2 9-3 0,-2 3-1 15,0 2-2-15,-1 2-3 0,1 2-3 16,-2-3-2-16,0-3-3 0,-1-1-6 16,0-4-7-16,2 0-10 0,0-6-13 0,3-1-18 15,1-5-10-15,0-4-17 0,5-7-109 16,-1-4-125-16,4-6-283 0</inkml:trace>
  <inkml:trace contextRef="#ctx0" brushRef="#br0" timeOffset="78510.4914">17685 7076 716 0,'-2'-9'176'0,"1"-1"5"0,2 2-111 16,4 1-16-16,3 1-9 0,3-1-9 15,4 4-9-15,4 3-6 0,4 3-4 16,0-2-3-16,2 1-3 0,-1 2-2 16,3 2-4-16,0 0-1 0,2 0-1 15,-2-1-2-15,2 0 0 0,-3 1-1 16,-1 0 0-16,-5 1 1 0,-3-4-1 16,-7 1 0-16,-6-2 1 0,-2 3 0 0,-5 0 0 15,-4 0-1-15,-4 1 1 0,-5 1 0 16,-6 3 0-16,-4 1-1 0,-3 0 0 15,-2 2-1-15,-1 1 1 0,2 0-1 16,0 0 0-16,3 0 1 0,4-1-1 16,1 1 1-16,2-2-1 0,6-1 1 15,1 0 0-15,6-1 0 0,2 0-1 16,8-2 1-16,2 0 0 0,4-3 0 0,5 1 1 16,2-4-1-16,3 1 1 15,2-3-2-15,2-2-1 0,4 0-6 0,2-3-10 16,0 0-14-16,2-1-16 0,-2 0-14 15,-1 0-20-15,-1 1-115 0,-5 1-128 16,1 3-293-16</inkml:trace>
  <inkml:trace contextRef="#ctx0" brushRef="#br0" timeOffset="78844.1875">18376 7223 432 0,'4'-16'126'0,"0"-2"6"16,-1-4-19-16,2-2-56 0,0-6-10 16,1-3-2-16,0-5-1 0,-2-4 1 0,2 1 2 15,-2-1 3-15,-2 0 2 0,1 7 0 16,-2 3-4-16,-1 9-4 0,0 6-4 15,-1 4-5-15,0 6-6 0,-2 7-7 16,-2 6-3-16,0 9-2 0,-1 6-4 16,1 4-4-16,-1 12-3 0,2 6-1 15,0 2-1-15,1 1-2 0,1-1-6 16,0 0-7-16,4 1-10 0,-1-8-16 16,3 0-30-16,0-2-23 0,4 0-129 0,-2-4-151 15,1-2-345-15</inkml:trace>
  <inkml:trace contextRef="#ctx0" brushRef="#br0" timeOffset="82462.5833">19165 7008 540 0,'9'-8'154'0,"-2"4"9"0,-4 0-18 0,0 4-81 16,-2-1-9-16,1 2-5 0,-2 3-6 16,-2 2-7-16,-1 1-7 0,-3 2-7 15,-5 0-3-15,-3 4-4 0,-7-1-3 16,0 1-4-16,-4 0-3 0,-2-2-1 16,-3 0-1-16,1-2-1 0,0 1 1 15,5 0 1-15,0-1 0 0,4 0 0 16,9 0 0-16,0-2-1 0,4 1 0 15,3-2-1-15,4-1-1 0,1 0-1 16,6 0-1-16,-3-1 1 0,10 5 0 0,2 0 0 16,-1-2 0-16,9 1 0 0,-1 2 0 15,3 0-1-15,-1-4-3 0,-2 0-5 16,0-1-10-16,3 1-16 0,-8-1-22 16,1-1-18-16,-6-2-129 0,3 2-144 15,-3 0-334-15</inkml:trace>
  <inkml:trace contextRef="#ctx0" brushRef="#br0" timeOffset="83661.1866">19610 6915 461 0,'0'-15'123'0,"-1"0"3"15,2 2-25-15,-1 3-64 0,0 1-8 16,1 1-3-16,0 2-2 0,0 1 3 15,1 0 2-15,-2 1 6 0,2 2 2 0,-1 2 3 16,-1 0 0-16,-2-3 1 0,3 5-4 16,-1-2-3-16,0 1-7 0,-1 2-4 15,0 1-3-15,-1 2-2 0,4 5-3 16,-5 4-1-16,2 6-1 0,2 7 0 16,-2 1-2-16,0 3-2 0,1 3-1 15,1-1-3-15,-2-1-1 0,1-2-1 16,-1-7-2-16,1 3-1 0,1-4-2 15,-5-2-5-15,5-1-5 0,2-4-9 0,-2-2-11 16,-1-1-15-16,1-4-15 0,-1-3-7 16,4 2-14-16,-4-7-110 0,1 0-120 15,-2-2-276-15</inkml:trace>
  <inkml:trace contextRef="#ctx0" brushRef="#br0" timeOffset="84305.193">19623 7194 457 0,'-2'0'124'0,"1"-1"6"0,-2-2-44 16,2 1-28-16,0 1-6 0,1-2-2 15,-2-1 0-15,4 0 1 0,-1-1 0 16,4 0-2-16,1-1-2 0,3 0-5 15,0-2-5-15,5 1-7 0,2 1-7 16,2 1-5-16,2 0-5 0,-1 1-4 0,1 4-3 16,-1 1-2-16,1 3-2 0,0 1-1 15,-3 2-1-15,-4 1 1 0,2 2-1 16,-3-1 0-16,0 0 0 0,0-2 0 16,-5 1-1-16,0-2 1 0,-2 0 0 15,-2-2-1-15,-3 0 1 0,-4 1 0 16,-2 1 1-16,0-2-1 0,-5 1 1 15,-3 1-1-15,-2 0 1 0,-1-1-1 0,-4 1 0 16,-2-1 0-16,0 0-1 0,1 0-5 16,3-1-8-16,3-2-18 0,2 2-22 15,6-3-22-15,3-1-123 0,5 1-142 16,3-1-327-16</inkml:trace>
  <inkml:trace contextRef="#ctx0" brushRef="#br0" timeOffset="90338.1429">18665 4946 632 0,'0'-21'138'16,"0"13"3"-16,2 13-107 0,1 11-11 16,0 11-6-16,-1 8-3 0,-2 6-2 15,-1 6-1-15,-3 6-3 0,1 3-4 16,-2 2-1-16,1-1-2 0,0 1-4 0,2 1-10 16,3-4-7-16,2-6-13 0,0-5-116 15,1-7-117-15,3-5-287 0</inkml:trace>
  <inkml:trace contextRef="#ctx0" brushRef="#br0" timeOffset="90634.5681">19380 4966 651 0,'0'-6'148'16,"1"7"2"-16,-1 8-90 0,1 6-36 0,-1 7-11 15,0 5-3-15,-1 3 0 0,0 8-3 16,-1 1-4-16,1 4-11 0,1 2-14 15,4 3 91-15,1 0-223 0,0 1-138 16,3 1-376-16</inkml:trace>
  <inkml:trace contextRef="#ctx0" brushRef="#br0" timeOffset="91181.0274">19367 6780 630 0,'4'-20'143'0,"-2"8"2"0,0 11-97 16,1 8-17-16,1 10-8 0,0 8-3 15,-1 12 0-15,0 9 0 0,-1 8-1 16,-2 5-2-16,0 5-3 0,-1 7-3 16,1 0-4-16,1-4-7 0,0-3-9 15,3-3-14-15,2-5-15 0,3-4-128 16,-2-12-130-16,2-3-319 0</inkml:trace>
  <inkml:trace contextRef="#ctx0" brushRef="#br0" timeOffset="91490.6477">20105 6732 625 0,'1'-2'167'0,"0"18"7"16,-3 7-11-16,0 11-123 0,0 9-13 16,0 10-1-16,-1 6-2 0,-1 3-7 15,1 1-6-15,-2 3-4 0,4 1-7 0,-1-1-24 16,5-6-25-16,1-1-135 0,3-5-146 15,3-5-363-15</inkml:trace>
  <inkml:trace contextRef="#ctx0" brushRef="#br0" timeOffset="132029.0488">953 9183 412 0,'-5'-12'115'0,"-2"0"6"0,1 2-33 0,-2 0-30 16,2 3-14-16,0-1-5 0,1 1-2 15,0 2-3-15,2 0-3 0,0 0-2 16,2 2-2-16,0 0-4 0,1 2-5 16,0 1-4-16,2 0-2 0,3 3-2 15,1 1 1-15,3 3-1 0,-1 1 3 16,2 3 1-16,2 3 0 0,2 2 0 0,3 3-2 15,1 3-1-15,4 4-1 0,5 3 0 16,5 1-2-16,4 3 0 0,2 0 0 16,1-1 0-16,1 1-1 0,-1-1-2 15,-2-3-1-15,-2 0 0 0,-5 2-1 16,-4-3-1-16,-4-2 0 0,-2-2-1 16,-2 0 0-16,-2-3 0 0,-3 2 0 15,0-2 0-15,-2-3-1 0,-2 2-1 16,-1-3-1-16,-3 1-5 0,-4-2-6 15,-1-4-10-15,-3-1-10 0,0 0-11 0,-3-2-8 16,-3 1-9-16,-1-4-7 0,0-5-105 16,2-3-106-16,-3-2-259 0</inkml:trace>
  <inkml:trace contextRef="#ctx0" brushRef="#br0" timeOffset="132375.8201">1491 9074 582 0,'5'-13'146'0,"-3"4"9"15,-2 1-75-15,-1 3-21 0,-3-1-5 16,1 7-7-16,-4 1-6 0,0 8-5 15,-2 2-7-15,1 5-6 0,-4 6-6 0,-1 3-2 16,-1 8-1-16,-3 6-3 0,-4 4-2 16,-5 5-3-16,-5 4-2 0,1 2-1 15,-5 2-2-15,-1 2 0 0,-2 2 0 16,1-2 0-16,3-2-1 0,2-5-1 16,4-3 0-16,4-5-3 0,8-4-5 15,7-7-7-15,4-9-13 0,7-2-17 16,7-6-12-16,3-4 118 0,8-8-247 15,4-8-144-15,4-9-381 0</inkml:trace>
  <inkml:trace contextRef="#ctx0" brushRef="#br0" timeOffset="132958.4169">2128 9154 503 0,'12'-10'129'0,"-2"0"6"16,-4 3-62-16,-1 0-15 0,-2 2-2 0,0 1 0 16,-2 2-1-16,-3 0-1 0,-4 2-2 15,-4 3-3-15,-3 0-5 0,-2 5-6 16,-7 3-8-16,-4 2-7 0,-1 7-5 16,0 7-6-16,0 3-3 0,1 6-4 15,-1 1-1-15,5-2-1 0,3 6 1 16,0-2-1-16,5-2 0 0,3-1 0 15,2-3 0-15,4 4-1 0,3-4-1 16,4-3-1-16,2 0 0 0,3-2 0 16,2-3 0-16,3-3-2 0,4-4-2 0,2 0-3 15,-1-1-8-15,3-6-9 0,1-3-15 16,2 0-17-16,2-5-13 0,1 0 79 16,0-3-207-16,0-4-137 0,0 2-353 15</inkml:trace>
  <inkml:trace contextRef="#ctx0" brushRef="#br0" timeOffset="133443.7346">2297 9407 737 0,'-3'-3'161'16,"3"-1"2"-16,3 2-125 0,4-1-15 0,2 3-6 16,2-4-3-16,1 3-2 0,3-1 0 15,1 2-1-15,-1-1 1 0,3-2-1 16,-1 3 0-16,0 0 0 0,-1 1-1 16,-1-2-1-16,-1 2-2 0,1 2-3 15,-3-2 0-15,-2 1-2 0,0 1-1 16,-3 1 1-16,-2-1-1 0,-1 3 1 15,-6 1 0-15,-2 1-1 0,-5 3-1 16,-2 4 0-16,-2 1-1 0,-1 2-1 16,-1 2 0-16,1-2 0 0,0 2 0 0,2-3 1 15,1-1 1-15,0-2 1 0,0-1 2 16,3-2 2-16,2 0 1 0,1-1 1 16,4-2 1-16,1-2 1 0,4 0-1 15,1-1-1-15,1-1-2 0,3 0 0 16,2-2-2-16,2-2-1 0,0 0 0 15,2-1 0-15,1 0-1 0,2-2 0 16,2 0-1-16,0-1-1 0,2-1-3 16,0 1-8-16,2-1-12 0,-2 0-14 0,-1 1-13 15,-2-3-12-15,-1 3 69 0,-5 0-193 16,-2-1-132-16,-2 4-330 0</inkml:trace>
  <inkml:trace contextRef="#ctx0" brushRef="#br0" timeOffset="133725.7553">2667 9037 595 0,'8'-3'134'0,"2"2"3"15,1 4-101-15,4 6-7 0,2 4 1 16,4 7 2-16,1 3 1 0,1 7 0 15,2 3 2-15,-1 5 2 0,2 3-1 16,-2 2-3-16,-3 1-4 0,0 3-6 0,-3-2-3 16,-4 2-6-16,-2 0-5 0,-6 0-2 15,-2 2-3-15,-3 0-2 0,-1 0-1 16,-2-4-4-16,-2-2-5 0,1-4-12 16,1-2-11-16,1-4-16 0,0-8-11 15,-1-6-7-15,2-2-119 0,2-6-122 16,1-7-280-16</inkml:trace>
  <inkml:trace contextRef="#ctx0" brushRef="#br0" timeOffset="133928.6477">3338 9629 545 0,'6'-1'119'0,"1"0"0"0,4 1-87 16,2 0-23-16,-1 0-10 0,0 0-12 15,0-2-42-15,-1 2-64 0,2 0-91 16,-4-1-215-16</inkml:trace>
  <inkml:trace contextRef="#ctx0" brushRef="#br0" timeOffset="134142.6548">3311 9823 560 0,'5'2'143'0,"0"-2"3"15,2 0-44-15,0 1-72 0,4-2-8 16,-1-1-6-16,0-2-6 0,2 2-5 15,-1-1-4-15,0-2-6 0,2 0-8 16,-2 3-13-16,-2-1-122 0,0 1-121 0,2 1-304 16</inkml:trace>
  <inkml:trace contextRef="#ctx0" brushRef="#br0" timeOffset="135374.6672">4041 9240 550 0,'-15'-25'134'0,"6"7"5"0,0-1-78 0,3 8-15 16,2 2-7-16,8 6-8 0,-3-3-6 15,3 3-3-15,1 0 0 0,6 4-1 16,5 4 1-16,4 4 1 0,6 3 1 15,6 6 0-15,2 3-1 0,8 8-5 16,1 4-4-16,1 1-6 0,-1 1-2 16,-2 3-2-16,0-1-2 0,-6 1 0 15,1-4-1-15,-3-1 0 0,-5 0 0 0,0-1 0 16,-1-4-1-16,-2-2 1 0,-3 1-1 16,-4-1-2-16,-4-4-5 0,-2 1-8 15,-4-3-9-15,-4-1-11 0,-1-1-11 16,-3-2-9-16,0-3 13 0,-2-2-131 15,0-5-117-15,-3-6-285 0</inkml:trace>
  <inkml:trace contextRef="#ctx0" brushRef="#br0" timeOffset="135609.7312">4706 9148 693 0,'-5'1'161'0,"-1"4"6"0,-1 5-109 16,-4 7-16-16,-1 6-8 0,-7 8-5 16,0 5-6-16,-6 5-4 0,1 7-5 15,0 3-3-15,0 1-4 0,-1 0-2 16,2 1-1-16,0 0-1 0,1-2-2 0,0-3-1 16,1-5-6-16,4-4-8 0,3-6-12 15,4-4-15-15,5-5-11 0,7-6-6 16,3-5-122-16,3-4-125 0,7-5-283 15</inkml:trace>
  <inkml:trace contextRef="#ctx0" brushRef="#br0" timeOffset="135814.7078">5052 9788 641 0,'3'9'147'16,"-2"3"2"-16,1-1-109 0,-2 4-11 16,0-2-5-16,0 3-7 0,0 0-5 15,-2 3-7-15,1-2-8 0,1 2-12 16,0 2-16-16,1-2-122 0,-2-4-123 0,2 0-309 16</inkml:trace>
  <inkml:trace contextRef="#ctx0" brushRef="#br0" timeOffset="136143.6567">5730 9149 677 0,'-17'2'155'0,"-7"3"7"16,-2 5-113-16,-2 5-6 0,1 6-3 15,0 4-3-15,1 6-3 0,4 6-3 0,4 3-5 16,4 7-3-16,6 0-6 0,0 2-5 16,3 3-3-16,5-6-4 0,3 0-3 15,4-6-2-15,3-2-4 0,5-6-2 16,4-3-5-16,7-5-13 0,6-2-11 15,2-8-12-15,4-4-10 0,7-5 20 16,-2-5-145-16,0-6-128 0,1-4-298 16</inkml:trace>
  <inkml:trace contextRef="#ctx0" brushRef="#br0" timeOffset="136571.8423">6001 9403 664 0,'1'-9'153'0,"3"3"1"15,-1 0-93-15,2 1-38 0,3 1-8 16,2 2-3-16,1 0-3 0,2 2-1 16,2 2 1-16,2-1 1 0,4 3 0 15,0-3 1-15,-1 1-2 0,2 2-1 16,0-2-2-16,0 1-2 0,2 0-1 15,-7 1-2-15,-1 1 0 0,-3 2 0 16,-7-2-1-16,-4 5-1 0,-7 2-4 16,-6 3-3-16,-5 1-2 0,-4 1 0 15,-3 2 0-15,1 3 1 0,-4-3 1 16,2-2 5-16,-2-4 7 0,4 4 7 0,1 0 5 16,5-2 4-16,1-3 3 0,6 2 2 15,1-2 1-15,7 2-4 0,0-5-3 16,5-2-5-16,3 0-3 0,3 0-2 15,3-2-3-15,4 1-2 0,4 1 0 16,4-2-3-16,0 0 0 0,4-3-4 16,1 2-2-16,2-3-5 0,2-1-13 0,-1-2-12 15,0-2-18-15,0 2-15 16,-6-5-119-16,-3 0-131 0,-1 1-303 0</inkml:trace>
  <inkml:trace contextRef="#ctx0" brushRef="#br0" timeOffset="136821.6095">6533 9104 549 0,'4'-4'133'16,"1"6"2"-16,4 3-58 0,-1 6-54 15,5 4 1-15,3 6 4 0,3 3 2 16,3 6 5-16,4 4 5 0,-1 3 4 15,1 2 1-15,4 5-5 0,-4-2-5 16,-2 1-9-16,-4 1-5 0,-3-1-9 16,-4-2-3-16,-8 1-4 0,-6-2-6 15,-9 2-9-15,-7 1-17 0,-4 0-16 16,0 1-12-16,-3 0-11 0,1-4-122 0,3-4-128 16,7-6-288-16</inkml:trace>
  <inkml:trace contextRef="#ctx0" brushRef="#br0" timeOffset="137233.4495">7667 9317 705 0,'-1'-8'170'0,"1"6"5"16,-3 3-110-16,3 7-12 0,1 3-6 16,1 4-8-16,0 8-8 0,-1 5-7 15,2 2-2-15,-2 6-6 0,1 3-5 0,0 4-5 16,-4-3-4-16,1 3-7 0,0-1-6 16,0-2-11-16,-1-1-15 0,0-3-16 15,2-7-12-15,0-2 60 0,1-7-185 16,-1-5-134-16,0-6-329 0</inkml:trace>
  <inkml:trace contextRef="#ctx0" brushRef="#br0" timeOffset="137411.7086">7516 9663 762 0,'-5'-2'191'0,"3"0"3"0,-1-1-100 15,5 2-35-15,2 1-15 0,7 0-13 16,-1 0-13-16,5 0-4 0,6 1-3 15,2-1-3-15,5 1-3 0,4 1-7 16,0-4-12-16,7 2-18 0,2 0-27 16,-1 0-21-16,2-1-126 0,-4 1-146 15,1 3-333-15</inkml:trace>
  <inkml:trace contextRef="#ctx0" brushRef="#br0" timeOffset="137770.6458">8147 9303 679 0,'-5'-11'158'0,"5"4"4"15,3 2-98-15,5 4-25 0,7 3-5 16,7 9-1-16,1 0-3 0,4 4 0 16,1 5 0-16,10 2 0 0,0 3-4 15,3 5-4-15,1-1-3 0,4 2-3 16,-3 2-3-16,3 2-5 0,-3 0-2 0,0-2-3 16,0 1 0-16,0 0-1 15,0-3-1-15,-1 0 0 0,-1-4-1 0,-6-3-3 16,0-1-7-16,-5-6-10 0,-4-2-21 15,-6-3-20-15,-6-3-19 0,-4-4-121 16,-4-4-139-16,-3-5-312 0</inkml:trace>
  <inkml:trace contextRef="#ctx0" brushRef="#br0" timeOffset="137958.6566">8958 9278 770 0,'-20'12'180'0,"1"4"2"0,-6 5-122 16,-4 7-25-16,-3 6-7 0,-6 6-8 16,-9 6-9-16,0 2-5 0,-2 5-2 15,-2 3-3-15,4-1 0 0,0-3-3 16,7-1-5-16,8-4-17 0,9-5-22 16,8-9 76-16,10-7-216 0,10-12-151 0,10-6-388 15</inkml:trace>
  <inkml:trace contextRef="#ctx0" brushRef="#br0" timeOffset="138470.7061">9324 9868 502 0,'0'-6'126'16,"0"1"4"-16,1 1-56 0,2-1-36 15,0 2-1-15,5 0-1 0,0 2-2 16,5 0-2-16,1 1-3 0,2 0-4 16,1-1-3-16,2 1-5 0,-1 1-4 15,-1 0-4-15,-1 3-3 0,-1-1-2 16,-3 2-1-16,-1 3-2 0,-2 0 1 0,-3 1 1 16,-2 2-1-16,-3 1 0 15,-5 0 1-15,-2 4-1 0,-5 1 0 0,-4 4 0 16,-6 1-1-16,-3-1 1 0,-2 4 5 15,-3-3 4-15,-1 0 3 0,2-3 3 16,5-2 1-16,3-2 2 0,8 0-2 16,1-4-4-16,9 0-5 0,3-3-4 15,6 0-2-15,2 0-2 0,3-2-1 16,4 2-5-16,2-2-6 0,4-2-14 16,2-2-12-16,-2 1-12 0,2-5-12 15,1 1-33-15,-1-4-86 0,0 0-113 0,-1 2-247 16</inkml:trace>
  <inkml:trace contextRef="#ctx0" brushRef="#br0" timeOffset="138953.9259">10201 9300 619 0,'-18'-3'157'0,"-4"4"3"16,1 6-73-16,-2 1-42 0,-3 4-7 0,0 3-2 16,2 5-1-16,0 3 0 0,2 5 1 15,2 1 1-15,2 5 0 0,5 0-5 16,1 6-7-16,3-1-6 0,4 2-8 15,6-2-4-15,6-1-3 0,4-1-4 16,4-4-1-16,6-4-2 0,4-2-2 16,5-7-2-16,4-3-4 0,1-2-6 15,4-8-6-15,-1-3-12 0,0-4-13 16,-2-5-14-16,-4 0-11 0,-6-2-119 16,-7-3-129-16,-9 1-300 0</inkml:trace>
  <inkml:trace contextRef="#ctx0" brushRef="#br0" timeOffset="139365.5207">9428 9868 537 0,'-6'6'139'0,"-2"-2"7"0,-3 2-63 16,-2 2-25-16,1 1-2 0,-1 1-4 15,0 1-5-15,2 0-4 0,1 1-6 16,3 0-5-16,3-1-8 0,3-1-7 16,4-1-6-16,4-3-4 0,4 0-4 0,5-5-5 15,5-2-10-15,2-3-17 0,3-3-21 16,2-3-131-16,-2-3-4 0,1-2-119 15,1 0-224-15</inkml:trace>
  <inkml:trace contextRef="#ctx0" brushRef="#br0" timeOffset="140089.5464">10419 9520 763 0,'-6'-2'181'0,"0"-2"2"16,3 2-118-16,5-2-20 0,-1-1-9 16,8 1-7-16,2 2-10 0,2-2-5 0,4 2-1 15,3 0-3-15,2 1-2 0,0 1-2 16,0 0-2-16,2 0 0 0,2 3 0 15,1 2-2-15,-1-2 1 0,0 1-1 16,-2 0 0-16,-1 2-1 0,-3-3 0 16,-5 4 1-16,-7-3-1 0,-2 3 1 15,-8 1 0-15,-7 2 0 0,-4 2 0 16,-8-1 0-16,-5 5 0 0,-2 1-1 16,0 0 0-16,-1-1-1 0,3 3 0 15,0-2 0-15,6 4 1 0,5-5 1 0,2-2 0 16,3 2 0-16,3-5 1 0,3-1 0 15,3-3 0-15,4 0 0 0,2-1-1 16,3-3-1-16,2-1 0 0,5 1 0 16,2-2-2-16,2 1-1 0,2-5-5 15,3 0-4-15,2-2-7 0,3 1-8 16,-2-2-13-16,2 2-10 0,-2-1-13 16,1 2-10-16,-2 0 57 0,-7-2-172 15,0 2-128-15,0-1-316 0</inkml:trace>
  <inkml:trace contextRef="#ctx0" brushRef="#br0" timeOffset="140351.7815">10890 9100 604 0,'14'2'137'0,"3"6"4"0,4 4-89 0,4 4-17 15,2 6 7-15,1 4 11 0,4 4 3 16,2 8 4-16,3 4 2 0,1 3-4 16,-3 5-4-16,-3 1-9 0,-4 1-11 15,-7 2-9-15,-9-2-8 0,-7-3-5 16,-8 0-5-16,-7-2-4 0,-6 2-9 16,-7-3-12-16,-6-1-20 0,-4-3-34 15,-5-2-143-15,-6-1-163 0,-8-1-391 0</inkml:trace>
  <inkml:trace contextRef="#ctx0" brushRef="#br0" timeOffset="291228.3512">22420 2316 438 0,'-4'-33'109'0,"0"1"5"0,3 9-60 16,-1 4-11-16,2 9-11 0,-1 1-5 0,1 5-5 15,0 3-4-15,-3 7-4 0,1 5-1 16,-1 10-2-16,-1 10 0 0,1 12 0 16,-2 12 2-16,0 12 2 0,1 15 1 15,3 18-3-15,0 10-2 0,0 9-1 16,1 12-2-16,2 7-3 0,1 7-2 15,0 3-1-15,0 2 0 0,2 1 0 16,-1-3 1-16,0 1-1 0,2-5 2 16,0-2-1-16,1-2 1 0,-3-7 0 15,3-3 0-15,0-1-1 0,-2-7-1 0,-2-3 0 16,1-4-1-16,2-7-1 0,0-7 0 16,-1-7 0-16,0-5-6 0,1-7-9 15,2-9-9-15,0-8 4 0,0-8-130 16,-3-7-119-16,-2-9-295 0</inkml:trace>
  <inkml:trace contextRef="#ctx0" brushRef="#br0" timeOffset="291943.612">19819 3980 602 0,'-17'-1'128'0,"4"-2"-2"0,5-1-106 0,8 2-14 16,8 2-6-16,5 1-1 0,7 0-2 15,5 2 1-15,11 2 1 0,8 0 0 16,7-2 0-16,7 0 1 0,8 2-1 16,11-5 2-16,10 0-1 0,5-3 0 15,9 0 0-15,8 0 2 0,9-2 0 16,7-5 2-16,5 8 2 0,9 1 2 0,6 0 2 16,5 2 1-16,5-1 1 0,6 3 0 15,4 4 0-15,7-5 1 0,-3-1 1 16,0-6-2-16,5 3 1 0,-3-3-1 15,-2-1 1-15,0-1-1 0,-6-3-2 16,-2 1-3-16,-6 4-1 0,-6-3-1 16,-6 2-2-16,-7 1-1 0,-11 0-2 15,-8 2-3-15,-6 0-9 0,-9 0-8 16,-13 2-16-16,-12 0-118 0,-15-3-121 0,-10-1-298 16</inkml:trace>
  <inkml:trace contextRef="#ctx0" brushRef="#br0" timeOffset="299740.6368">23898 3873 287 0,'-2'-1'66'15,"1"-1"4"-15,-1 0-45 0,1 0-8 16,0 1-2-16,1-1 1 0,-1 1-1 16,-1 0 1-16,0-1 1 0,1-1 2 15,1 2 3-15,-3-2 2 0,2 1 3 16,0 1 2-16,0-2 0 0,-2 2-4 15,3 0-2-15,-2-2-1 0,1 2-1 16,-2 0 1-16,2-2-2 0,0 1-1 0,-1 0-1 16,1-1-1-16,0 2-2 0,1 0-1 15,0-1-3-15,0 1-2 0,1 1 0 16,0-1 0-16,2 0 0 0,-2 1 2 16,3-1 1-16,2-1 2 0,0 2 1 15,1 0 0-15,2 2-1 0,-2 0 0 16,3 3-2-16,0 2-2 0,-2 2-1 15,2 2 0-15,0 1-2 0,1 2-1 0,0-1-2 16,1 2 0-16,1-3-1 16,-1 1-2-16,-1 1 0 0,0-2 0 0,-1-2-1 15,-1-1 1-15,1-1-1 0,-2 1 0 16,-1-3 1-16,0 0-1 0,-2 0-2 16,0-1-3-16,-1 0-9 0,-2-1-7 15,-1-2-6-15,1-1-8 0,-2 0-8 16,-2 1-13-16,0-4-99 0,-2 2-101 15,-3-2-250-15</inkml:trace>
  <inkml:trace contextRef="#ctx0" brushRef="#br0" timeOffset="300008.0337">24080 3841 468 0,'2'-1'127'0,"-1"1"4"0,-2 3-30 16,-3 1-59-16,-2 5-8 0,-1 2-1 16,-3 3-2-16,-1 3-5 0,-5 2-2 15,0 1-3-15,-1 1-2 0,0 0-4 16,-2 1-4-16,1-2-5 0,-1 0-10 15,1 0-15-15,1-2-14 0,0-3-123 16,1-2-126-16,8-2-312 0</inkml:trace>
  <inkml:trace contextRef="#ctx0" brushRef="#br0" timeOffset="301266.3296">24162 4535 373 0,'0'-6'106'0,"-2"-2"5"16,1 0-17-16,-3 1-44 0,1 1-13 15,-2 0-3-15,-1 3-2 0,-3-1-3 16,-2 3-4-16,-2-1-2 0,-3 6-2 16,-3 1-3-16,0 2 0 0,-1 4-2 0,1 4 0 15,0 5-2-15,3 2-1 0,3 0-1 16,3 0-2-16,3 2-2 0,2 0-1 16,5-1-2-16,2-4-1 0,4-1 1 15,4-2-1-15,4-3 0 0,0-3-1 16,5-4-1-16,-1-2 0 0,0-4 0 15,1-3-1-15,-2-2 0 0,-2-5-1 16,1-2 1-16,-3-5 0 0,-2-1 0 16,0-4 0-16,0-2 0 0,-2 1 0 15,1-1 0-15,-3 3-1 0,-1 2 1 0,-1 5-1 16,-3 0 1-16,2 7-1 0,-3 2 0 16,-1 6 0-16,0 5 0 0,-1 5 0 15,1 5 0-15,0 3 0 0,0 0 0 16,2 3-3-16,2 2-10 0,1-4-12 15,4-2-13-15,2-4-121 0,0-1-124 16,6-4-304-16</inkml:trace>
  <inkml:trace contextRef="#ctx0" brushRef="#br0" timeOffset="303254.2267">23977 3664 611 0,'-2'1'131'16,"1"0"1"-16,0-2-109 0,0 2-11 15,0-2-5-15,1 1-3 0,1 0-1 16,-1-1-3-16,1 0-5 0,0-1-5 15,3-1-12-15,-2-1-110 0,2-1-108 16,-3-2-273-16</inkml:trace>
  <inkml:trace contextRef="#ctx0" brushRef="#br0" timeOffset="303448.5945">23892 3470 640 0,'-6'-6'135'0,"1"0"1"16,1-1-114-16,3-3-14 0,0 1-5 0,1-1-2 15,0-1-3-15,1-1-5 0,-1-1-7 16,1-2-9-16,2 2-18 0,-1-1-95 16,1-1-102-16,-1-2-245 0</inkml:trace>
  <inkml:trace contextRef="#ctx0" brushRef="#br0" timeOffset="303613.4802">23790 3207 560 0,'-14'-3'125'0,"-1"1"3"0,3-2-90 0,1 1-17 15,1-2-5-15,0 1-1 16,2-2-3-16,-1 1-4 0,2-1-2 0,-1 2-4 16,3-2-5-16,-1 1-6 0,1 0-12 15,-1 0-1-15,-1-1-112 0,0-1-106 16,-4-2-261-16</inkml:trace>
  <inkml:trace contextRef="#ctx0" brushRef="#br0" timeOffset="303748.318">23449 3007 533 0,'-10'-7'115'0,"1"-2"0"0,1 1-87 16,-1-3-21-16,1 0-7 0,-1 0-5 15,-1-4-4-15,0-1-7 0,1-1-25 16,-2 1 5-16,-2 0-78 0,0 0-80 15,-2-2-188-15</inkml:trace>
  <inkml:trace contextRef="#ctx0" brushRef="#br0" timeOffset="303874.7879">23093 2717 557 0,'-28'-4'118'0,"-2"1"1"0,0-1-98 15,5 0-13-15,-2-1-4 0,6 0-3 16,2 0-7-16,1-1-3 0,3 1-4 15,2 2-106-15,-2-2-98 0,-1 0-246 16</inkml:trace>
  <inkml:trace contextRef="#ctx0" brushRef="#br0" timeOffset="304034.8491">22449 2640 596 0,'-29'3'125'16,"2"-1"1"-16,4 0-105 0,2 1-14 15,1-3-3-15,2 1-2 0,1 0-1 16,2 0-3-16,1-1-5 0,3 1-11 16,3-2-26-16,0-1-82 0,0 1-99 15,2-2-234-15</inkml:trace>
  <inkml:trace contextRef="#ctx0" brushRef="#br0" timeOffset="304175.3961">21838 2759 557 0,'-25'13'116'0,"2"0"-1"0,1 0-102 16,1-2-13-16,4 2-8 0,1-2-8 15,3 1-43-15,0 0-57 0,0-1-85 16,1 0-199-16</inkml:trace>
  <inkml:trace contextRef="#ctx0" brushRef="#br0" timeOffset="304305.1769">21397 3127 500 0,'-15'14'101'0,"-1"-1"-3"0,4-1-98 15,0 1-21-15,1 4-38 0,0-6-43 16,1 1-74-16,-3-1-164 0</inkml:trace>
  <inkml:trace contextRef="#ctx0" brushRef="#br0" timeOffset="304602.5253">20934 3944 588 0,'-10'20'122'0,"3"-2"-1"0,-1-2-106 0,5 1-14 16,3-2-4-16,0 1-5 0,1-1-5 15,1-2-10-15,2 2-98 0,1-3-97 16,0 0-242-16</inkml:trace>
  <inkml:trace contextRef="#ctx0" brushRef="#br0" timeOffset="304768.2306">20974 4532 501 0,'-3'21'93'0,"0"-1"-23"16,2-1-110-16,1 1-13 0,0 1-1 15,0 1 1-15,2 0 0 0,1-3-12 16,-1 2-6-16,2 2-20 0,1 1-92 16</inkml:trace>
  <inkml:trace contextRef="#ctx0" brushRef="#br0" timeOffset="305064.5234">21127 5179 405 0,'2'18'98'0,"0"1"0"0,2-1-46 16,-1-1-33-16,2 0-8 0,2-2-5 16,-1 1-3-16,2-3-2 0,2 1-1 15,0-2-4-15,0-1-3 0,1 1-9 16,0 0-10-16,1-1-10 0,1 1-4 16,1 1-1-16,-1 1 2 0,1 2 5 0,-3-3 10 15,1 3 21-15,-1 0 20 0,-2 0 15 16,-2-1 8-16,0-2 6 0,2-1 1 15,0-1 1-15,-1-1-10 0,2-1-10 16,-2-3-9-16,3 0-6 0,1-1-4 16,1 0-3-16,0 0-3 0,2-4-4 15,1 1-8-15,2 1-44 0,2-2-58 16,1 1-85-16,-2 0-202 0</inkml:trace>
  <inkml:trace contextRef="#ctx0" brushRef="#br0" timeOffset="305296.9102">21706 5635 415 0,'8'2'108'0,"1"1"2"16,-1-2-18-16,2 0-70 0,2-1-13 16,2 1-4-16,-1-1-1 0,1 1-4 15,1 1-2-15,0-1-2 0,1 1-3 16,-2 1-4-16,-1 0-4 0,2 0-2 16,0 1 0-16,-1-2 1 0,1 2 3 0,1-3 3 15,0 3 5-15,1-2 9 0,1 1 5 16,1-1 4-16,-1 0 2 0,2 1 1 15,-2-3 0-15,1 0-3 0,0-1-3 16,-2-1-3-16,2 0-3 0,-1 0-5 16,0-2-5-16,1 3-24 0,-1 1-56 15,-1 0-22-15,0-2-75 0,2 4-157 16</inkml:trace>
  <inkml:trace contextRef="#ctx0" brushRef="#br0" timeOffset="305405.5363">22517 5660 334 0,'20'-1'91'0,"0"0"1"0,0 0-40 16,-2-1-39-16,0 1-23 0,1 0-25 16,-1-1-50-16,-2-1-70 0,1-1-141 15</inkml:trace>
  <inkml:trace contextRef="#ctx0" brushRef="#br0" timeOffset="305845.0251">22917 5604 537 0,'9'-1'122'0,"-2"0"1"0,2-2-92 16,-2-2-13-16,5 2-3 0,3-2-2 16,-2-5-8-16,3 4-4 0,1 0-3 15,2-2-2-15,-2 1-4 0,1 1-4 16,-1 0-2-16,3 1-1 0,-4-3 1 0,-1 1 1 16,-2 1 2-16,-1-1 5 0,1 0 6 15,-4 1 5-15,1 1 6 0,0 1 3 16,-1-1 3-16,-1 0 3 0,1 0 2 15,-1 0-1-15,1-2-1 0,1 0-4 16,2 0-2-16,0-1-3 0,2-2-2 16,-2 0-3-16,3 0-1 0,-1-1-2 15,1 0-1-15,-1 0-1 0,0-1 0 16,0 0-1-16,-1-1-1 0,1-1-2 16,-2 1-1-16,-1 1-2 0,-1 1-1 0,-2 1-2 15,1 2 1-15,-3 2 1 0,-2 1 1 16,1 2 3-16,-3 0 2 0,0 0 2 15,1 1 2-15,-1-2 0 0,1 0 1 16,2 1 2-16,0-2-1 0,2-3 0 16,2 2-1-16,0-1 0 0,2-2 0 15,3 1-2-15,-1-1 0 0,2-1-1 16,-2 3-3-16,2-3-5 0,-1 3-4 0,-2-3-11 16,-1 0-8-16,0-1-49 0,-1 0-57 15,0 0-93-15,-3 0-207 0</inkml:trace>
  <inkml:trace contextRef="#ctx0" brushRef="#br0" timeOffset="305967.7058">23717 5017 458 0,'-1'-7'129'0,"1"0"2"0,-1-1-25 16,-1-2-59-16,4 1-18 0,0-1-10 15,0-2-7-15,3-1-4 0,0 0-2 16,3 1-1-16,-1-2-2 0,0-1-3 0,2 0-5 16,1 0-8-16,1-4-13 15,2 0-110-15,-2-1-112 0,0-1-276 0</inkml:trace>
  <inkml:trace contextRef="#ctx0" brushRef="#br0" timeOffset="306086.7619">23920 4491 262 0,'8'-14'0'0,"-1"1"-38"15,-2-3-185-15</inkml:trace>
  <inkml:trace contextRef="#ctx0" brushRef="#br0" timeOffset="306231.8369">24026 4210 555 0,'2'-9'146'16,"-1"2"5"-16,1 0-32 0,-1-3-84 16,1 3-11-16,3 1-7 0,2-1-5 15,1-1-14-15,2-1-16 0,-2-1 66 0,3-1-200 16,1-1-134-16,-1-1-362 0</inkml:trace>
  <inkml:trace contextRef="#ctx0" brushRef="#br1" timeOffset="319553.4861">23258 2654 486 0,'-3'7'115'0,"2"-3"3"16,-2 0-67-16,2-1-24 0,0-2-5 0,2-1-2 15,0-3 0-15,3 1-1 16,4-7-2-16,4-5-1 0,5-7 0 0,6-10-3 15,8-9-2-15,7-10-3 0,10-14-2 16,9-6-1-16,6-8-2 0,6-15-1 16,6-9-4-16,8-6-7 0,9-7-13 15,-2-8-12-15,-1-2-106 0,-1 3-110 16,-4 11-267-16</inkml:trace>
  <inkml:trace contextRef="#ctx0" brushRef="#br1" timeOffset="320015.2844">23700 2925 602 0,'-12'6'132'0,"2"-2"2"16,4-5-106-16,2-5-13 0,6-4-4 16,5-9-2-16,5-5-1 0,9-9-4 0,9-8 0 15,9-8 0-15,15-9 0 0,12-15-1 16,13-8 1-16,12-8-4 0,8-6-8 15,10-12-19-15,5-3-111 0,0-5-113 16,-3 9-286-16</inkml:trace>
  <inkml:trace contextRef="#ctx0" brushRef="#br1" timeOffset="320483.9145">24099 3561 625 0,'15'-7'130'16,"2"-8"1"-16,7-5-115 0,12-7-9 15,6-3-2-15,8-8-1 0,11-4 0 16,10-3-1-16,9-2-2 0,6-3-1 16,4 0-5-16,7-3-7 0,2 0-13 15,-3 2-59-15,-6-2-49 0,-4 7-95 16,-8 6-210-16</inkml:trace>
  <inkml:trace contextRef="#ctx0" brushRef="#br1" timeOffset="320815.2158">24396 3867 578 0,'15'0'128'0,"9"-5"1"0,8-3-95 16,8-1-19-16,9-4-3 0,6-5-3 15,10-2-4-15,6-5-4 0,6-1-7 16,4 2-10-16,0 1-114 0,0-2-110 16,0 3-278-16</inkml:trace>
  <inkml:trace contextRef="#ctx0" brushRef="#br1" timeOffset="321231.1205">24106 5101 606 0,'19'3'125'15,"3"1"1"-15,9-2-110 0,7 1-9 16,6-1 0-16,5 0 1 0,7-4 1 16,8 1-2-16,4 0 1 0,7-3-4 15,0 2-5-15,3-2-6 0,3 0-14 16,-1 3-112-16,-8-1-109 0,-4 3-276 0</inkml:trace>
  <inkml:trace contextRef="#ctx0" brushRef="#br1" timeOffset="321582.2735">23838 5553 561 0,'6'25'127'0,"3"5"3"0,2 5-75 0,4 8-39 16,3 5-6-16,3 9-3 0,5 7-1 15,1 1-3-15,1 1-5 0,0 0-4 16,1-2-8-16,1 1-9 0,-2-7-29 16,-2-6-79-16,-4-2-98 0,-3-3-228 15</inkml:trace>
  <inkml:trace contextRef="#ctx0" brushRef="#br1" timeOffset="321897.2665">22880 6077 629 0,'-6'7'127'16,"0"5"0"-16,6 4-119 0,1 4-8 16,4 7 0-16,1 8-1 0,2 6 1 15,-1 8-1-15,2 7 1 0,-3 4-1 16,-1 4 2-16,-2 0-1 0,-1-2-1 0,-2 2-4 15,0-5-7-15,-2-2-8 0,0-3-43 16,-3-4-64-16,-1-4-95 0,-3-4-216 16</inkml:trace>
  <inkml:trace contextRef="#ctx0" brushRef="#br1" timeOffset="322164.1245">22129 6149 552 0,'-29'6'141'16,"-2"3"-1"-16,2 4-2 0,1 6-129 16,3 9-7-16,3 6-3 0,5 4-1 15,1 6-2-15,-1 5-1 0,-1 1-1 16,-1 1 1-16,-3-5 0 0,-1 0 1 0,-3-5 2 15,1-3 2-15,1-7-1 0,0-4-3 16,3-4-6-16,5-5-9 0,3-5 5 16,-1-10-122-16,1-5-109 0,3-9-273 15</inkml:trace>
  <inkml:trace contextRef="#ctx0" brushRef="#br1" timeOffset="322381.0457">21467 5927 660 0,'-32'8'137'0,"-1"5"0"0,2 6-123 15,-1 8-8-15,1 2-3 0,-1 4-1 16,-1-1 0-16,-2 2-2 0,-1 2 0 16,-5-4 0-16,2-4 0 0,1-1-1 15,0-4-2-15,4-3-2 0,3-7-5 16,7-6-12-16,6-3-103 0,5-9-12 0,3-8-93 15,6-7-197-15</inkml:trace>
  <inkml:trace contextRef="#ctx0" brushRef="#br1" timeOffset="322630.3047">20931 5508 520 0,'-25'4'115'0,"-3"0"1"16,-3 2-89-16,-1 3-9 0,-1 2-3 15,-4 1 0-15,-1 1 1 0,-3 1-1 16,-7 0 0-16,-2 2 0 0,-2 2-1 16,0 0-3-16,-1 1-1 0,-1 1-4 15,4 0-2-15,3-2-4 0,8-1-4 16,2-1-7-16,4-5-13 0,5-3-43 0,1-6-67 15,3-4-98-15,3-3-227 0</inkml:trace>
  <inkml:trace contextRef="#ctx0" brushRef="#br1" timeOffset="322852.4963">20574 4887 579 0,'-21'4'114'15,"-5"-3"-5"-15,-1 5-117 0,-1-1-7 16,1 0-2-16,-2 0 0 0,-2-4 0 16,1-1 3-16,-1 2 5 0,0-6 5 15,1 0 0-15,-1-2-28 0,3-1-68 16,1-3-80-16,2-2-204 0</inkml:trace>
  <inkml:trace contextRef="#ctx0" brushRef="#br1" timeOffset="323130.512">20546 4358 554 0,'-31'-7'121'16,"-2"-4"2"-16,-3-5-99 0,2-4-9 16,0-4-5-16,1-4-3 0,0-2-3 15,1-2-2-15,-2-2 0 0,-2-6-2 16,-1-4-6-16,1-3-6 0,1-1-6 15,1-4-12-15,5 0-93 0,3 3-97 16,5 5-232-16</inkml:trace>
  <inkml:trace contextRef="#ctx0" brushRef="#br1" timeOffset="323396.1907">20683 3556 711 0,'-14'-18'150'16,"-3"-4"-1"-16,-1-5-128 0,1-4-12 16,0-5-5-16,-1-4-2 0,0-2-4 15,-2-4-5-15,-2-1-4 0,0-2-2 16,-1-1-4-16,1-5-5 0,0-5 0 15,1-5-4-15,3 1-7 0,3 1-1 16,3 3-103-16,4 4-98 0,2 9-251 0</inkml:trace>
  <inkml:trace contextRef="#ctx0" brushRef="#br1" timeOffset="323631.7906">21018 3171 587 0,'2'-8'133'0,"-6"-9"1"16,2-8-82-16,-5-10-34 0,1-11-10 16,-2-6-4-16,-5-10-2 0,-1-4-2 15,-1-4 1-15,-6-4-1 0,-1-1-2 16,-2-3-2-16,0-3-2 0,5 0-7 15,3 0-13-15,1 3-38 0,1-3-70 16,1 6-97-16,6 11-227 0</inkml:trace>
  <inkml:trace contextRef="#ctx0" brushRef="#br1" timeOffset="323862.2783">21659 2413 744 0,'-5'-50'157'0,"3"-5"0"0,3-9-134 15,4-1-16-15,3-6-22 0,5-4-12 16,4-3-18-16,1-2-112 0,2 2-121 15,-2 2-287-15</inkml:trace>
  <inkml:trace contextRef="#ctx0" brushRef="#br1" timeOffset="324095.8836">22264 2556 711 0,'-1'-29'149'16,"1"-13"-1"-16,7-9-130 0,7-9-11 16,7-10-13-16,7-12-10 0,6-14 77 15,7-9-209-15,3 1-132 0,2-11-363 16</inkml:trace>
  <inkml:trace contextRef="#ctx0" brushRef="#br1" timeOffset="324436.494">22940 2201 774 0,'-7'-5'166'0,"6"-5"0"0,4-8-132 16,10-4-19-16,9-9-18 0,7-11-16 15,8-10-10-15,7-10-14 0,9-8-16 16,2-7-107-16,4-15-118 0,1-4-267 16</inkml:trace>
  <inkml:trace contextRef="#ctx0" brushRef="#br0" timeOffset="336200.9577">23226 3963 412 0,'0'-6'107'15,"0"-2"6"-15,-1 2-51 0,-3 0-14 16,1 2-6-16,1 2-4 0,0-1-5 0,-1 3-6 16,-1 2-4-16,2 1-5 0,-1 2-4 15,1 2-2-15,1 3-1 0,0 0-2 16,-1 2-1-16,2 1 0 0,2-1-2 16,0 0-2-16,0-2 0 0,3-2-2 15,0 0 0-15,0-2 0 0,1-4 0 16,0-2 0-16,1-2 1 0,-1-8 1 15,0 3-1-15,-1-3 1 0,-2-4-1 16,0 1 0-16,-2-2 0 0,-3 1 0 0,-2 6-1 16,-2-3 0-16,-3 3 1 0,-2 0-2 15,0 8 0-15,-1 5-2 0,2 6-7 16,-1 3-10-16,1 2-20 0,3 2-112 16,3 3-118-16,2-4-292 0</inkml:trace>
  <inkml:trace contextRef="#ctx0" brushRef="#br0" timeOffset="337953.6467">23220 4378 488 0,'1'-5'117'0,"0"1"6"0,0 1-77 16,-1 0-10-16,0 0-3 0,2 1-2 15,-2 1-6-15,0 0-6 0,1 2-4 0,-1 0-2 16,1 3 0-16,0 1 1 0,2 1 0 16,-2 3 1-16,3 2-1 0,-2 3 1 15,0 1-2-15,0 1-2 0,-1 0-3 16,1 0-2-16,-2-2-2 0,2 4 0 15,-4-5-2-15,2 1 0 0,-1-2 0 16,1-1-1-16,-1-3-1 0,0 0 1 16,-1-2 0-16,2-2-1 0,0-2 0 15,0-1 0-15,2 0-2 0,-1-1-1 16,1-1 0-16,1-1-1 0,0-1 0 0,2-2 0 16,0 2 0-16,1-3 1 0,2-1 1 15,-1 0 0-15,3 1 1 0,-2 1 1 16,1-1-1-16,0 2 1 0,-2 1-1 15,0 1 1-15,-1 2 0 0,-1 2 0 16,0 1 0-16,0 1 0 0,0 1 0 16,0 1 1-16,-1 1 0 0,1 2 0 15,-3 0 0-15,0-1 0 0,1 2 1 0,-1-2-1 16,1 1 0-16,-2 0 1 0,1-1 1 16,0 1-1-16,-1-1 1 0,0 0 1 15,-1-2 1-15,-2 1 0 0,-1-1 2 16,0 0 2-16,-4-1 3 0,1-1 0 15,-1 1 1-15,-3-1 1 0,-3 0 0 16,-1 1 0-16,0-2-2 0,-1-1-3 16,-1-2-1-16,1-1-2 0,3-3-2 15,2-2-3-15,2-2-6 0,0-1-10 16,3-1-16-16,0-1-14 0,5 1-27 0,-2-2-103 16,6 4-123-16,1-1-280 0</inkml:trace>
  <inkml:trace contextRef="#ctx0" brushRef="#br0" timeOffset="341631.4238">23249 3893 526 0,'1'-1'127'0,"-2"-1"4"16,0 1-82-16,0 0-12 0,-1 0-6 0,1-1-4 16,0 2-8-16,0-1-5 0,-1 0-4 15,1 0-3-15,0-2-3 0,1 1-2 16,-1-1-3-16,-2-1-6 0,2-1-16 15,0 0-105-15,-3-1-13 0,3-2-97 16,1 0-207-16</inkml:trace>
  <inkml:trace contextRef="#ctx0" brushRef="#br0" timeOffset="341800.7635">23036 3658 533 0,'-12'-5'112'0,"2"-3"0"16,1 0-91-16,3 0-16 0,0 0-4 16,1-2-4-16,1-2-7 0,2 1-14 15,1 0-88-15,0-1-91 0,1-1-228 0</inkml:trace>
  <inkml:trace contextRef="#ctx0" brushRef="#br0" timeOffset="341944.8798">22896 3456 534 0,'-10'-2'117'0,"-1"-1"0"0,-1 0-86 16,4 1-18-16,-1-2-7 0,0 0-4 15,2 1-1-15,-1-1-4 0,-2 2-4 16,2-1-6-16,2 2-10 0,0 2-94 0,0-5-95 16,0 2-233-16</inkml:trace>
  <inkml:trace contextRef="#ctx0" brushRef="#br0" timeOffset="342061.2497">22668 3398 437 0,'-13'0'69'0,"-3"0"-69"0,0-1-149 16,-2-2-207-16</inkml:trace>
  <inkml:trace contextRef="#ctx0" brushRef="#br0" timeOffset="342344.1963">22099 3545 535 0,'-16'7'109'16,"1"-2"-4"-16,2 1-102 0,0-1-16 0,1 0-23 15,0-4-74-15,1 3-85 0,0 0-202 16</inkml:trace>
  <inkml:trace contextRef="#ctx0" brushRef="#br0" timeOffset="342476.1547">21910 3667 514 0,'-6'8'109'0,"1"-3"1"16,0 2-90-16,-1 2-15 0,1-1-6 0,0 2-9 15,0 1-36-15,3-1-64 0,-2 1-83 16,2-4-204-16</inkml:trace>
  <inkml:trace contextRef="#ctx0" brushRef="#br0" timeOffset="347698.2592">21796 3749 464 0,'5'0'99'0,"-1"2"3"0,-4-4-79 16,1 1-11-16,2 1-4 0,0-2 0 15,1 1 0-15,1-1-1 0,0 1-4 16,1 0-5-16,0 0-9 0,-1-2-94 16,-3 1-88-16,3-1-229 0</inkml:trace>
  <inkml:trace contextRef="#ctx0" brushRef="#br0" timeOffset="348161.0178">21927 3754 603 0,'-7'4'129'0,"-2"0"1"0,3-1-106 15,0 1-9-15,0 1-1 0,0 0 0 16,0 0 0-16,0-2-2 0,0 2-1 15,1-2-1-15,1-1-4 0,2-2-1 0,0 0-4 16,2 1-3-16,2 1-5 0,0-1-7 16,0 1-6-16,1 0-9 0,1 1-3 15,-3 1-2-15,1 0 1 0,1-1 3 16,-3 2 6-16,-2 1 7 0,0 0 10 16,0 3 7-16,-3 0 7 0,0-1 8 15,0 1 4-15,0 1 5 0,0-2 1 16,-1 1 0-16,1-2-3 0,0 0-4 15,1 1-6-15,2-2-5 0,-2 0-3 0,4 0-3 16,0-1-4-16,2 2-3 0,0-2-5 16,0 0-9-16,2 1-5 15,0 0-9-15,-1 1-11 0,2-1-29 0,-2 0-5 16,0 1 5-16,1 2 17 0,-1-1 28 16,-2 2 22-16,-1 0 24 0,0 0 38 15,-1-1 16-15,-2 1 6 0,-1-1-7 16,1-1-21-16,-1 0-14 0,2-1-11 15,-3 2-7-15,1-2-7 0,2-1-7 16,0 2-6-16,0-2-8 0,2-1-8 0,-1-2-7 16,3 1-16-16,-1-3-85 0,-1 0-92 15,2-1-215-15</inkml:trace>
  <inkml:trace contextRef="#ctx0" brushRef="#br0" timeOffset="348281.3816">21829 4172 409 0,'-3'7'121'0,"-1"2"2"16,0 0-1-16,1 0-83 0,-1 1-14 15,2 0-8-15,-1-1-8 0,3-2-5 16,0-1-4-16,0 0-8 0,1-1-9 0,2-1-7 16,0 1-100-16,0-2-100 0,1 0-247 15</inkml:trace>
  <inkml:trace contextRef="#ctx0" brushRef="#br0" timeOffset="348438.3235">21842 4439 623 0,'-3'16'129'0,"-1"-1"-1"0,4-2-115 16,0-2-12-16,3 0-4 0,-1-1-3 16,1 2-7-16,-1-4-6 0,1-2-5 15,0 0-9-15,4-2-94 0,-3-2-93 16,0 0-228-16</inkml:trace>
  <inkml:trace contextRef="#ctx0" brushRef="#br0" timeOffset="348561.2107">21919 4639 554 0,'0'8'116'0,"0"-4"0"0,1 1-99 16,1-1-13-16,2-2-4 0,0-1-5 15,1-1-6-15,0 0-14 0,-1 2-91 16,3-5-93-16,0 1-231 0</inkml:trace>
  <inkml:trace contextRef="#ctx0" brushRef="#br0" timeOffset="348688.1751">22046 4701 524 0,'3'10'118'0,"-2"-1"1"0,1-3-66 16,2-1-42-16,1 0-10 0,0-3-5 15,2-3-7-15,-1 2-12 0,2 0-90 16,-1-1-6-16,2-1-79 0,-2-1-159 16</inkml:trace>
  <inkml:trace contextRef="#ctx0" brushRef="#br0" timeOffset="348837.5937">22225 4862 587 0,'4'8'122'0,"-3"-2"0"15,3 1-106-15,-1-4-18 0,1 1-4 16,1-3-5-16,0-1-7 0,0-1-8 16,1 0-12-16,1-2-80 0,2 0 0 15,-2-1-70-15,2 1-133 0</inkml:trace>
  <inkml:trace contextRef="#ctx0" brushRef="#br0" timeOffset="348936.0954">22423 4927 368 0,'5'5'80'0,"0"-2"-12"16,0-2-117-16,-1-1-95 0,1 0-178 16</inkml:trace>
  <inkml:trace contextRef="#ctx0" brushRef="#br0" timeOffset="349110.2442">22615 4914 551 0,'2'5'113'0,"-2"-1"-2"16,2-3-106-16,2 0-7 0,1-1-2 16,2-3-1-16,1-2-2 0,1-3-4 15,3-1-4-15,1-2-7 0,2-2-39 16,1 2-47-16,0 0-77 0,-2-1-174 15</inkml:trace>
  <inkml:trace contextRef="#ctx0" brushRef="#br0" timeOffset="349373.0573">22856 4805 547 0,'4'3'121'0,"-2"-2"1"16,0-1-91-16,2 0-14 0,0-1-5 16,2-4-3-16,0-1-2 0,1-2-3 15,1-1-1-15,0-1-3 0,3-2-4 16,0 1-3-16,2 0-6 0,0-2-2 15,1 2-4-15,0 0-4 0,0 0-2 16,-1 1 2-16,-1 2 4 0,-3-1 4 16,-2 4 6-16,-1 2 13 0,1-1 12 0,-5 3 7 15,-1 0 4-15,-1-1 0 0,0 1 0 16,1 0-4-16,-1-2-8 0,-3 2-7 16,4-1-5-16,-1-2-2 0,5 0-1 15,-3 0-2-15,1-5-6 0,2-1-8 16,1-1-8-16,0-2-22 0,1-3-79 15,-2 0-93-15,1-1-217 0</inkml:trace>
  <inkml:trace contextRef="#ctx0" brushRef="#br0" timeOffset="349504.4203">23134 4450 568 0,'-1'-1'122'0,"1"-2"1"16,0 1-98-16,1 0-15 0,0-3-3 15,2-1-4-15,1-1-2 0,1-1-4 16,0-2-6-16,4-1-7 0,-2-1-13 15,1 0-94-15,-2-1-97 0,0 1-238 16</inkml:trace>
  <inkml:trace contextRef="#ctx0" brushRef="#br0" timeOffset="349687.3834">23217 4292 551 0,'-1'-2'116'0,"0"-2"-1"15,0-2-98-15,2 0-12 0,0-4-4 16,3-1-3-16,2-1-6 0,0-4-4 15,2 0-6-15,0 0-5 0,0 0-6 16,0 3-8-16,-2-1-7 0,-2 3 2 16,-2 2 7-16,-1 2 14 0,-1 0 10 0,-1-1 8 15,-1 3 6-15,-1 2-70 0,1-2-64 16,-2 0-193-16</inkml:trace>
  <inkml:trace contextRef="#ctx0" brushRef="#br2" timeOffset="358928.6583">22237 3567 484 0,'3'-4'113'16,"-5"3"2"-16,-2 2-76 0,-1 4-14 16,-3 3-5-16,-1 5-4 0,-3 2-3 15,-2 4-4-15,-5 6-1 0,-3 4 0 16,-2 4-2-16,-3 5 0 0,-2 4-2 15,-1 4 0-15,1 0-1 0,2 0-1 0,2 1 1 16,2-4-2-16,3-4-2 0,1-4-4 16,2-3-5-16,1-2-6 0,0-3-7 15,2-4-81-15,1-3-22 0,1-6-82 16,8-3-177-16</inkml:trace>
  <inkml:trace contextRef="#ctx0" brushRef="#br2" timeOffset="359300.3266">22383 3576 269 0,'4'-3'64'0,"-2"2"0"16,1 0-16-16,-2-2-42 0,1 1 2 16,1 2 4-16,0 0 4 0,0 1 2 15,-2 0 5-15,2 0 6 0,-2 3 2 16,0 1-1-16,-2 1-5 0,-4 1-2 16,0 2-3-16,0 3-3 0,-2-1-6 15,-2 3-5-15,-3 4-1 0,-3 2-1 16,-2 7-1-16,0 5 0 0,-3 4-1 15,-2 11 0-15,0 2 0 0,0 4-1 16,1 0 0-16,-1-2 0 0,-1 0-2 0,0-2-3 16,-1-1-4-16,0-3-6 0,-1-3-57 15,2-2-35-15,1-1-78 16,3-2-171-16</inkml:trace>
  <inkml:trace contextRef="#ctx0" brushRef="#br2" timeOffset="359716.1199">22683 3647 451 0,'-1'0'102'0,"-2"0"2"0,0 1-63 16,-3 2-26-16,-2 2-1 0,-2 4 1 15,-2 3 0-15,-4 5-1 0,-3 7 1 16,-3 4-1-16,-5 6 0 0,-1 7-3 15,1 4-1-15,-2 4-2 0,-1 4-1 16,-1-1-2-16,-1 2-1 0,2 4 0 0,0-2-2 16,-2 0 1-16,1 3-1 15,2-1-1-15,1-1 0 0,4-2 0 0,-2-6 0 16,3-3-2-16,0-6-2 0,2-6-4 16,1-5-7-16,5-7-8 0,3-6-103 15,2-3-100-15,4-7-251 0</inkml:trace>
  <inkml:trace contextRef="#ctx0" brushRef="#br2" timeOffset="360078.1591">22875 3670 412 0,'3'-1'102'16,"-3"-1"4"-16,0 2-36 0,-1 0-48 15,-1 0-4-15,0 2-2 0,0-1-1 16,-1 1-4-16,-1 4-4 0,0-1-3 16,-1 4-1-16,0 1 1 0,-3 3-2 15,-3 6 1-15,-2 1-1 0,-2 7 0 16,-2 5 0-16,-3 7-1 0,-2 5 0 15,-2 5 0-15,-1 2 0 0,-4 3-1 16,-4-1 1-16,-4 5 0 0,-3-2-1 0,3 3 1 16,0 1 0-16,2 0-1 0,2-2 0 15,3-2-1-15,2-6-1 0,5-2-2 16,0-7-6-16,3-3-8 0,3-4-97 16,3-5-95-16,3-4-238 0</inkml:trace>
  <inkml:trace contextRef="#ctx0" brushRef="#br2" timeOffset="360411.0043">23097 3884 397 0,'-13'16'92'0,"-3"5"3"0,-5 3-57 16,-2 3-17-16,-1 4-4 0,1 3-1 16,0 2-1-16,0 1-3 0,-3 1-2 15,0 1-3-15,-1 5-2 0,1 0-2 16,1 5 1-16,-1 1-2 0,0 0 0 15,2 2-1-15,4-4-2 0,-2-2-3 0,-1 0-4 16,-2-6-6-16,3-2-46 0,0-3-46 16,0-3-77-16,-1-1-177 0</inkml:trace>
  <inkml:trace contextRef="#ctx0" brushRef="#br2" timeOffset="360727.0386">23238 4064 512 0,'-4'5'107'0,"-3"4"2"0,-4 3-95 16,-1 3-6-16,-4 6-1 0,-5 3-1 15,-4 4 0-15,-6 3 0 0,-1 7-1 16,-3 3-1-16,1 7-1 0,2 2-1 16,0 3-2-16,2 0-4 0,2-4-6 15,-3-3-14-15,5-3-90 0,-2-4-90 16,0-3-228-16</inkml:trace>
  <inkml:trace contextRef="#ctx0" brushRef="#br2" timeOffset="413555.4493">22387 7309 603 0,'-5'-21'139'0,"1"2"5"0,0 6-103 16,2 7-9-16,2 1-5 0,1 5-3 0,0 5-2 16,2 8-2-16,-2 4 0 0,3 10 0 15,-1 8 4-15,0 6 0 0,-1 5-1 16,1 7-4-16,-1-1-4 0,-1 4-3 15,1-4-4-15,-2-3-3 0,1 0-3 16,-1-2-2-16,1-3 0 0,-1-5-7 16,0-5-8-16,1-5-9 0,-2-6-11 15,-1-11-9-15,-1-2-12 0,0-8-117 16,-4-7-120-16,0-7-283 0</inkml:trace>
  <inkml:trace contextRef="#ctx0" brushRef="#br2" timeOffset="413930.1698">22311 7200 547 0,'-9'9'122'15,"-2"3"3"-15,-1 6-89 0,0 8-14 16,-2 0-2-16,1 3 0 0,2 1 1 15,-2-1-3-15,4-1-2 0,0-6-3 16,3-3-1-16,1-7-1 0,3-5 1 16,2-8-3-16,2-9-1 0,4-7-2 15,3-6-1-15,3-7-1 0,6-6-2 16,2-5-1-16,2-1-1 0,2 3 0 0,1 1-1 16,-2 4 1-16,1 5 1 0,-6 4 1 15,0 8 2-15,-2 5 3 0,-1 6 2 16,-2 6 4-16,-2 3 3 0,0 8 3 15,-2 5 1-15,-2 4 0 0,-2 6-2 16,0 3-2-16,-2 2-4 0,0 2-4 16,2 0-4-16,3-3-14 0,0 0-18 15,4-2-14-15,2-2-124 0,-3-4-6 0,1-6-111 16,2 0-213-16</inkml:trace>
  <inkml:trace contextRef="#ctx0" brushRef="#br2" timeOffset="415891.6191">22951 7852 526 0,'0'-19'126'0,"-2"2"6"16,2 5-82-16,-1 2-9 0,2 3-3 16,-1 3-4-16,0 3-4 0,1 6-2 15,0 3 0-15,-1 3-1 0,0 5 0 16,-1 5 0-16,0 5-1 0,1 3-2 16,-1 4-3-16,1-1-5 0,-2 3-3 0,1-1-5 15,0-1-4-15,0-1-1 16,1-4-3-16,-3-6-1 0,2 0-11 0,1-5-9 15,0-3-13-15,1-5-11 0,2-2-13 16,-1-4-118-16,1-2-123 0,-2-4-283 16</inkml:trace>
  <inkml:trace contextRef="#ctx0" brushRef="#br2" timeOffset="416394.2888">23327 7977 599 0,'2'-15'138'0,"-6"-1"5"0,-1 5-100 0,-3 0-6 15,-5 0-2-15,2 2-2 0,0 5-4 16,-3 1-2-16,-1 4-4 0,0 4-4 16,-1 4-2-16,5 4-3 0,-4 3-1 15,3 3-2-15,-4-4-1 0,8 9-2 16,2-2 0-16,1 0-2 0,2 0-1 16,3 0-2-16,3-2-1 0,5 0-1 15,-3-5-1-15,3-3 1 0,1-3 0 0,2-4-1 16,3-6 1-16,-1-3-1 0,2-5 1 15,0-2 0-15,1-3-1 0,-3-5 0 16,2 0 0-16,-3-2 0 0,-2-1 0 16,-2 1 0-16,0 1-1 0,-3 3 1 15,0 4 0-15,-4 3-1 0,0 4 1 16,0 6 0-16,0 5 0 0,-2 4 0 16,1 6 0-16,0 4 0 0,-1 3 0 15,1 2 0-15,-2 3 0 0,2 0 1 16,0-3-7-16,1-3-11 0,0-1-14 0,3-4-10 15,2-3-12-15,1-4-52 0,2-4-70 16,-1-4-110-16,2 0-229 0</inkml:trace>
  <inkml:trace contextRef="#ctx0" brushRef="#br2" timeOffset="416727.0312">23511 8009 383 0,'1'-32'108'0,"-1"-1"8"0,0 2-37 0,2 4-22 16,-2 4-1-16,1 6-3 0,-1 6-7 15,0 3-7-15,1 7-5 0,0 2-4 16,1 5 0-16,-1 7 0 0,0 5-1 16,0 5 1-16,0 5 2 0,-1 3-1 15,2 3-3-15,-2 1-4 0,1-1-5 16,-1-1-6-16,1-4-4 0,2 2-4 16,-2-3-3-16,0-1-8 0,1-5-18 15,0-2-18-15,0-4-17 0,1-3-124 16,-5-7-139-16,-1-3-324 0</inkml:trace>
  <inkml:trace contextRef="#ctx0" brushRef="#br2" timeOffset="417890.3204">23819 7984 439 0,'-8'-7'116'0,"0"-1"7"0,-1 1-56 16,1 1-14-16,1 0-5 0,1 0-4 0,0-1-3 15,1 4-2-15,2-1-3 0,-1 0-1 16,1 2-3-16,2 1-2 0,0-2-5 16,1 2-5-16,1 1-3 0,2 0-3 15,2 3-1-15,1-2-2 0,2 1 0 16,5 3 1-16,0 1-1 0,2 2 0 16,-1-1-1-16,4 2-2 0,-1 0 0 15,0 1-2-15,-1 0-2 0,1 0-1 16,0 0-1-16,1-2 0 0,0 2-1 15,-2 0-1-15,-3-2 1 0,0 2 0 0,-1-1-1 16,-5-1 0-16,-2 0 1 0,-3-1-1 16,-3 0 0-16,-3 2 1 0,-3-2-1 15,-3 2 0-15,-3 1 1 0,-3-1-1 16,-1 1 0-16,-3 0 0 0,0 0-1 16,0-2 0-16,1-2 0 0,1 1-1 15,1-2-4-15,1-2-5 0,1-2-5 16,4-1-8-16,2 2-7 0,3-2-13 0,5 0-8 15,2 0-13-15,5-2-110 0,1 0-118 16,1 2-281-16</inkml:trace>
  <inkml:trace contextRef="#ctx0" brushRef="#br2" timeOffset="418775.7353">24240 7881 455 0,'-4'-18'124'0,"3"2"5"0,-1-1-26 0,2 4-62 15,-2 4-5-15,2 1-4 0,2 3-4 16,0 5-2-16,1 4-2 0,-2 6 0 16,1 5 2-16,1 4 1 0,0 7 2 15,1 5 1-15,1 2-1 0,-3 3-4 16,0 5-2-16,-2 2-6 0,-2-4-3 16,0-1-6-16,1 0-2 0,-3-5-3 15,3 0-1-15,1-4-1 0,0-5-1 16,0-1-3-16,1-6-14 0,0-4-16 15,2-3-11-15,-1-7-13 0,2-3-66 16,-1-6-57-16,2-5-111 0,3-3-222 16</inkml:trace>
  <inkml:trace contextRef="#ctx0" brushRef="#br2" timeOffset="419523.0342">24436 7946 523 0,'1'-15'130'0,"-1"2"6"0,0 1-75 0,0 2-14 16,0 0-5-16,0 4-4 0,0 1-5 16,3 4-3-16,-2 2-2 0,1 4-1 15,1 5-1-15,-1 4 1 0,2 4-1 16,0 4 0-16,-2 2-3 0,-1 2-3 16,0 1-3-16,1 0-5 0,-2-2-2 15,-3 0-3-15,3-3-1 0,-1-1-3 16,0-4 0-16,1-2-1 0,0-4-1 15,0-3-1-15,2-3 1 0,-1-2-1 0,2-2 0 16,1-1 1-16,2-3-1 16,1 0 0-16,0-5 0 0,3-1 0 0,2-4-1 15,2 0 0-15,1-1 0 0,-2 1 0 16,3 1 0-16,-1 2 1 0,-2 3-1 16,1-1 1-16,-3 4 0 0,-1 1-1 15,-1 2 1-15,0 1-1 0,-2 1 1 16,-2 1 0-16,1 2-1 0,-1 2 1 15,0 3 0-15,-1-1 0 0,-2 3 0 16,2 1 0-16,-3 1 0 0,-1-1 0 0,-1-1 0 16,-2-1 0-16,0 1 0 0,-3 0 0 15,-2-1 0-15,-3-1 0 0,0 0 0 16,-3-2 0-16,-2 1 0 0,-2-3 0 16,0-3 0-16,0-1 1 0,1 1-1 15,-1-2 0-15,1-2-1 0,3 0-2 16,1-2-6-16,4 1-9 0,0-4-9 15,4 0-12-15,4 0-11 0,3-2-13 16,4 2-119-16,2-3-125 0,4 3-291 16</inkml:trace>
  <inkml:trace contextRef="#ctx0" brushRef="#br2" timeOffset="419963.432">24838 7999 547 0,'-6'-27'130'0,"-3"-1"5"16,3-1-86-16,0 3-10 0,2-1-3 15,2 5-4-15,2 2-3 0,0 5-1 16,2 5 0-16,-1 3-1 0,-1 1-2 15,2 3-2-15,-2 8-1 0,1 4 0 16,-1 6-1-16,2 4-2 0,1 7 0 0,-2 7 1 16,1 5-1-16,0 0-2 0,-4 4-2 15,0-1-4-15,-2 0-3 16,1-3-3-16,-1-4-5 0,0-1-10 0,3-4-20 16,0-2-21-16,2-3 108 0,-2-3-247 15,2-4-157-15,0-4-407 0</inkml:trace>
  <inkml:trace contextRef="#ctx0" brushRef="#br2" timeOffset="427659.4449">23804 8473 539 0,'-5'2'126'16,"1"1"5"-16,1-3-88 0,0 0-7 16,2 0-3-16,2-2-4 0,0 2-3 15,2-1-2-15,2 0-1 0,1-1-2 16,2-2 1-16,1 0 0 0,1-1 1 16,0 0 0-16,1 1-1 0,-2-3-3 15,3 0-1-15,-1 1-2 0,0 0-2 16,0 0-3-16,0-2-2 0,1 2-2 0,0-1-2 15,-1-1-1-15,0 2-2 0,1-1-8 16,1 1-14-16,-1 0-17 0,1 0-15 16,1 0-127-16,-6-3-136 0,-1-1-323 15</inkml:trace>
  <inkml:trace contextRef="#ctx0" brushRef="#br2" timeOffset="434428.418">23846 7319 445 0,'-30'-4'97'16,"-2"2"0"-16,2-2-72 0,-5 0-15 16,6 4-5-16,-4 2 0 0,-1 1 1 15,-6 0 2-15,1 2 1 0,-4 1 2 16,-1 1 1-16,-2 2 1 0,-2 3 1 15,1 4 0-15,0 1-1 0,-4 5-2 16,-1 4 1-16,-1 0 0 0,3 3 0 0,3 0 2 16,1 0-2-16,3 0 0 0,0-1 0 15,6 1-1-15,2 3-1 0,2 0-2 16,0 2 1-16,3 1 0 0,2 0 1 16,5 5 0-16,1-1 0 0,5 0 0 15,-1-1-2-15,5 0-1 0,1-1-2 16,1-1-1-16,2-4-1 0,3 1 0 15,0-1 0-15,2-1 2 0,3 2 1 16,3 0 1-16,5 1 1 0,0 2-1 16,4-2 0-16,4 2-1 0,1 0-1 0,2-1-2 15,3 0-2-15,-2-3 0 0,3 0 0 16,2 0-1-16,1-4 0 0,2 0 0 16,3 0 1-16,0-2-1 0,3-4 1 15,5 1-1-15,4-1 1 0,1-2-1 16,1-3 1-16,1-2-1 0,1-2 1 15,-2-1-1-15,1-3 1 0,-3 0 0 16,-1-3 0-16,-1 0 0 0,1-3 1 16,1 1 0-16,2 0-1 0,-1-3 0 0,-2 0 0 15,0-1-1-15,1 0 1 0,-3 0-1 16,-3 0 0-16,1 0 0 0,0 2 1 16,-2 0-1-16,1 0 1 0,-2 2-1 15,1 0 0-15,0-1 0 0,-1 0 1 16,1-1-1-16,-2 0 0 0,0-1 0 15,0-2 0-15,-1-1-1 0,0 0 1 16,-4-3 0-16,2 1 0 0,1-2 0 16,1 0 0-16,0 0 0 0,-2-3 1 0,1 1-1 15,1-1 0-15,0-1 0 0,0 1 0 16,-2-2-1-16,1 1 1 0,1-1 0 16,-2 0 0-16,0 0 0 0,-3 0 0 15,1-3 0-15,-3 1-1 0,1-2 1 16,2 0 0-16,-3 1 0 0,2-1 0 15,-1-1-1-15,-2 1 1 0,-1 2 0 16,-1-2 0-16,-1 0-1 0,0 0 2 16,0 0-1-16,-2-1 0 0,1 0 0 15,1-2 0-15,-2-1 0 0,1 0 1 0,0-1-1 16,-4-2 0-16,-3-3 0 0,-1 3 0 16,-1 2 1-16,-1-2-1 0,-4 1 0 15,-1-1 1-15,-2 2-1 0,-1 2 0 16,1-4 1-16,-3 2-1 0,1 0 1 15,0 2-1-15,-1-3 1 0,2 2-1 16,1-2 0-16,-2 1 1 0,0-1-1 0,2-2 0 16,-2 0 0-16,0 1 1 0,-1-3-1 15,-1 2 0-15,1-1 1 0,-4 0-1 16,-1 0 1-16,-1 2-1 0,-2 0 1 16,-1-2 0-16,-2 2 1 0,0 2 1 15,0-2 0-15,0-2 0 0,-2-1 1 16,-1-1-1-16,2 0 0 0,-2-1 0 15,0 0-2-15,-1-1 1 0,0 5-1 16,2-3 1-16,-2-1 1 0,-1 0 0 16,-1-1 1-16,-3 1 0 0,-3 0 0 0,-5-1 0 15,-1 3 1-15,-2 3 1 0,-3 4 2 16,3 1 2-16,-2 1 0 0,1 1 1 16,0 0-1-16,-1 0-1 0,-1 0-2 15,-2 0-2-15,1 3-3 0,-2 1-1 16,-3-1 0-16,-1 5-1 0,-2 4 0 15,1 2-1-15,-3 2 0 0,-6 0-3 16,-3 4-5-16,-1 2-7 0,-1 3-7 16,0 2-8-16,-4 3-3 0,2 6-9 15,3 3-15-15,3 6-60 0,-2 2-41 0,-1 2-97 16,-1 3-214-16</inkml:trace>
  <inkml:trace contextRef="#ctx0" brushRef="#br2" timeOffset="435756.8296">21823 8841 571 0,'-1'-2'131'0,"0"3"2"0,-2 3-95 16,0 6-8-16,-2 6-2 0,-1 7-1 16,-3 4-3-16,-1 5 1 0,-2 3 1 15,-1 2-2-15,-2 0-1 0,0-2-3 16,3-5-4-16,-2-1-2 0,3-3-2 15,2-4-1-15,0-5-1 0,3-4 1 16,1-3-1-16,1-5-1 0,2-5-1 16,2-7-1-16,0-5-2 0,4-6-1 0,0-5-2 15,3-6-1-15,-1-4-1 16,0-7 1-16,-1-1-1 0,1-3 0 0,-1 2 0 16,0 2 0-16,0 3 0 0,-1 6 0 15,3 8 0-15,-3 7 0 0,1 5 0 16,0 2 0-16,-1 7 1 0,1 4 0 15,1 5 1-15,3 1 1 0,-1 4 0 16,4 7 1-16,1 3 0 0,1 4 1 16,2 2-2-16,1 1 0 0,-1 3 0 15,1-1-1-15,3-1-1 0,1 0 0 0,2-3 0 16,0-3-1-16,3-1 1 0,0-2-1 16,-2 1 1-16,0-1 0 0,-5-1-1 15,-4-3 1-15,-3 0-1 0,-3-1 1 16,-6 0 0-16,-4-3-1 0,-4-2 1 15,-8-3 0-15,-2 1-1 0,-4 1 1 16,-5-2 0-16,-4-3-1 0,-3-2 1 0,-2 1-1 16,4 0 1-16,-7-3 0 0,3-2 0 15,2 3 0-15,0-1 1 0,3 2 0 16,2-2 0-16,4 3-1 0,4 0 1 16,2 1-2-16,2-3 0 0,6 0-2 15,0 2-8-15,5 1-11 0,1-3-10 16,5 1-12-16,3-3-8 0,5 1-15 15,2-2-115-15,2-4-118 0,4-4-278 16</inkml:trace>
  <inkml:trace contextRef="#ctx0" brushRef="#br2" timeOffset="436258.5982">22203 9110 586 0,'-1'-1'135'0,"-2"1"3"0,1 2-87 16,1 3-20-16,1 5-1 0,0 2 1 15,1 3-1-15,-1 5 3 0,1 4 1 16,0 1 0-16,0 4-3 0,2-4-4 15,-2 1-3-15,0-1-4 0,2-5-4 16,-1-1-3-16,0-6-3 0,-1-3-2 16,-1-3-1-16,1-2-2 0,-1-3-1 15,0-7 0-15,0-4-1 0,0-4 0 16,0-6-1-16,0-4 0 0,-1-5-1 0,0-3-1 16,-1-2 1-16,2-1-1 0,-1 2 0 15,0-1 1-15,1 1-1 0,-3 3 0 16,2 0 0-16,0 5 0 0,0 2 2 15,-1 3 1-15,1 4 2 0,2 1 3 16,1 4 2-16,1 2 1 0,1 2 2 16,1 1-1-16,1 0-1 0,1 0-1 15,4 1-3-15,2-1-1 0,1 2-2 0,2-1-1 16,1 2 0-16,2 2-2 0,0-2 1 16,0 2-3-16,-2 2-3 0,-1-1-7 15,-1 1-8-15,-1 2-14 0,0 1-15 16,-2 1-16-16,-1 1-10 0,-1 2-12 15,-4 1-107-15,-5-1-119 0,-2 1-268 16</inkml:trace>
  <inkml:trace contextRef="#ctx0" brushRef="#br2" timeOffset="436447.2112">22257 9160 642 0,'-4'4'150'16,"-1"-2"4"-16,2-2-97 0,1 0-26 15,2 0-4-15,3 0-3 0,0-1-4 16,5-2-6-16,2 0-4 0,3-2-2 16,2 1-1-16,2 0-2 0,3 1-6 15,-1 0-10-15,1 1-12 0,-3 1-7 0,1 1-11 16,-1 1-15-16,-1 0-109 0,-5 2-114 16,-3 1-263-16</inkml:trace>
  <inkml:trace contextRef="#ctx0" brushRef="#br2" timeOffset="436672.1003">22227 9371 607 0,'-8'8'143'0,"-2"2"7"0,3-3-86 0,1 0-24 16,2 1-4-16,3-1-1 0,2 1-3 15,3-2-4-15,0 0-5 0,4 0-3 16,2-2-5-16,2 0-4 0,1-3-2 15,6 1-2-15,-2-3-1 0,2 0-4 16,1-3-8-16,2 0-13 0,0-1-13 16,-1-1-10-16,1 1-14 0,0 1-44 15,0 0-75-15,-2 0-107 0,-2-1-233 16</inkml:trace>
  <inkml:trace contextRef="#ctx0" brushRef="#br2" timeOffset="437223.4267">22694 9175 569 0,'1'-6'138'0,"-2"1"7"0,0 1-74 0,-2-1-29 15,2 4-3-15,1 3-2 0,-1 2-4 16,-1 5-3-16,-1 4-4 0,-1 4-4 15,2 5-2-15,-4 4-4 0,0 2-2 16,0-1-4-16,-2 1-1 0,2-2-4 16,-1-3-1-16,-1-2-2 0,2-4 0 15,0-2-1-15,1-3 0 0,2-4 0 0,-1-5-1 16,0-6 0-16,4-4 0 16,2-6-1-16,0-4 0 0,2-8 0 0,1-2-2 15,-1-5 0-15,6-2-1 0,-1-1 0 16,-1 0 0-16,3 3 0 0,0 2 1 15,-1 0 1-15,0 6 0 0,-1 4 2 16,-2 4 0-16,-1 4 0 0,-3 4 1 16,0 4 1-16,0 8 3 0,-3-2 0 15,1 10 2-15,1 5 3 0,1 3 1 16,-1 3 1-16,2 6 0 0,0-3-2 0,4 9 0 16,-1-5-2-16,3 0-2 0,4-3-2 15,-1 0-1-15,4-4-1 0,2-1 0 16,0-5-1-16,0-3 0 0,-2-5-1 15,-2-2 1-15,1-6-1 0,-3-2 1 16,-1-7-1-16,-1-3 0 0,0-5 0 16,0-2-1-16,-1-4-2 0,-3-5-4 15,-2-3-6-15,-2-1-8 0,-2-4-8 16,-1-1-7-16,0 0-8 0,0 1-3 0,1 1-2 16,0 6-4-16,2 5 32 0,-3 3-139 15,-3 7-111-15,-3 2-292 0</inkml:trace>
  <inkml:trace contextRef="#ctx0" brushRef="#br2" timeOffset="438290.0861">23445 9369 485 0,'0'-13'124'0,"0"-2"4"15,0 1-47-15,0 1-42 0,1 1-5 16,0 0-3-16,1 1-3 0,-1 3-1 15,-1 2-1-15,1 4 0 0,-1-1-2 16,0 3-2-16,0 4-3 0,0 3-2 16,0 9-2-16,-1-1-3 0,0 5-2 15,-2 0-1-15,3 4 0 0,1-2-2 16,1-1-1-16,0-5-1 0,5-1 0 16,1-2-1-16,4-1 0 0,-2-8-1 0,1-4 0 15,1-4 1-15,2-6-1 0,0-5-1 16,2-3 0-16,-1-8 0 0,2 2-1 15,-1-2-1-15,-7-1-2 0,0 3-8 16,0 3-7-16,-3 1-9 0,-1 6-8 16,-3 3-11-16,0 1-14 0,4 6-112 15,-4 0-115-15,-2 6-280 0</inkml:trace>
  <inkml:trace contextRef="#ctx0" brushRef="#br2" timeOffset="438603.5145">23778 9282 579 0,'6'-13'139'0,"3"-2"4"0,-1 2-64 15,3-1-50-15,1 2-3 0,1 1 0 16,2 2-2-16,-3 2-3 0,1 3-2 15,0 2 0-15,-1 1-2 0,1 2-3 16,1 3-2-16,-2 3-4 0,0 4-1 16,-2 4-1-16,0 1-4 0,-1 6 0 15,-3 1-1-15,-1 3 0 0,-4 1-1 16,-1-2-3-16,-4 1-7 0,0-1-7 16,0-2-7-16,-3-3-8 0,1-3-6 15,1-4-12-15,0-2-71 0,-1-3-37 0,1-5-96 16,1-4-212-16</inkml:trace>
  <inkml:trace contextRef="#ctx0" brushRef="#br2" timeOffset="438787.4879">23816 9269 645 0,'-8'5'151'0,"-3"1"4"15,1 3-101-15,2 3-21 0,2 0-8 16,3 3-4-16,0 1-7 0,2 2-6 15,0 0-3-15,2-2-8 0,3 0-13 16,2-1-13-16,4-3-52 0,-1-1-78 16,4-6-118-16,-1-4-268 0</inkml:trace>
  <inkml:trace contextRef="#ctx0" brushRef="#br2" timeOffset="439204.3987">24245 9287 566 0,'5'-6'132'0,"-4"1"5"0,-1-1-78 16,-1 3-28-16,-3 0-3 0,-1 4-1 15,-2 2-2-15,-5 2-3 0,1 6-2 16,-4 3-2-16,3 5-2 0,-3-1 0 16,1 2-1-16,2 1-3 0,4-1 0 15,0-1-3-15,6-3-3 0,1-4-2 16,4 0-2-16,3-3-1 0,3-6 0 16,2-3 0-16,1-3 0 0,1-3 0 15,0-5 0-15,0-3 0 0,2-2 0 0,-1 0 0 16,-2 2 0-16,-1-1-1 0,-1 3 1 15,-3 2-1-15,-1 2 0 0,-2 6 0 16,0 1 1-16,-3 4-1 0,0 6 0 16,0 2 0-16,-1 5 1 0,1 2-1 15,1 4-3-15,-1-1-7 0,0 0-12 16,2-3-11-16,-1-3-13 0,2-4-105 16,-2-2-16-16,-1-9-103 0,2-6-197 15</inkml:trace>
  <inkml:trace contextRef="#ctx0" brushRef="#br2" timeOffset="439358.3647">24240 8973 635 0,'-2'4'128'0,"-3"3"-6"16,2 6-128-16,2 5-59 0,1 6-65 0,-1 1-98 15,3 4-227-15</inkml:trace>
  <inkml:trace contextRef="#ctx0" brushRef="#br2" timeOffset="439685.9356">24476 9401 652 0,'-3'5'147'0,"3"3"3"0,0-1-113 15,2-1-11-15,3 1-2 0,1 1-1 16,3-2-4-16,2-1-5 0,-1-3-3 15,1-1-1-15,2-1-1 0,-2-4-3 16,0-4-2-16,-5-3-4 0,2-1-3 16,-2-2-2-16,-1-2-2 0,-5-1-1 15,-3-1 0-15,-3 0 0 0,1 2 2 16,-5 1 2-16,-1 1 1 0,0 3 3 16,-1 5 0-16,1 5 1 0,-1 2 2 0,-2 7 2 15,2 4 2-15,1 5 2 0,0 6 2 16,1 7 4-16,0 5 4 0,2 6 1 15,-1 3-2-15,1 5-1 0,0 1-2 16,0 0-3-16,0-2-3 0,4-1-5 16,2-6-4-16,2-4-12 0,4-6-14 15,3-8-15-15,3-4-18 0,1-6-119 16,-1-8-134-16,0-8-304 0</inkml:trace>
  <inkml:trace contextRef="#ctx0" brushRef="#br2" timeOffset="439953.7561">24676 9329 650 0,'9'1'146'0,"-2"4"5"16,3 1-112-16,0 2-7 0,1 4 1 15,1 1 0-15,-1 4-3 0,-1 3-3 16,1 1-3-16,0 2-3 0,1 0-5 16,1 2-4-16,0-1-5 0,-2-2-6 15,0-1-12-15,-1-2-12 0,-2-2-13 16,-3-2-8-16,-3-3-12 0,1-5-17 16,-3-1-99-16,0-2-106 0,-1-7-250 15</inkml:trace>
  <inkml:trace contextRef="#ctx0" brushRef="#br2" timeOffset="440121.4509">24838 9316 748 0,'-15'7'169'0,"-2"5"1"16,-3 4-127-16,1 5-14 0,-1 2-6 16,2 4-5-16,-2 3-5 0,2 1-5 0,1 1-3 15,3 2-5-15,2-4-16 0,6-3-19 16,5-4-13-16,4-6 14 0,7-4-143 15,3-10-130-15,7-3-301 0</inkml:trace>
  <inkml:trace contextRef="#ctx0" brushRef="#br2" timeOffset="440635.665">25189 9197 641 0,'-7'-3'153'0,"-4"2"5"15,-4 1-104-15,-3 2-14 0,-2 2-4 16,1 2-4-16,-2 2-7 0,2 1-6 16,2-1-6-16,5 2-2 0,3-2-3 15,6 2-3-15,0-1-3 0,6 0-5 0,3 0-3 16,0-1-5-16,1 1-2 0,3-2-3 15,0 0-3-15,-1-3-1 0,0-1 1 16,-2-1 4-16,-1 1 3 0,-5-3 3 16,-1 1 2-16,-5 1 3 0,-2 3 4 15,-7 0 3-15,1 1 4 0,-3 4 1 16,1 1 3-16,0 1 0 0,1 3 1 16,4 1-1-16,2 1-2 0,4 2-3 15,1-2-2-15,3-3-1 0,5 2-1 0,2-2 0 16,4-3-1-16,4-4-1 0,3-2 0 15,3-4-4-15,4-1-3 0,1-5-4 16,-2-4-3-16,-1-1-2 0,-1-1 0 16,-2-3 1-16,-3-2 3 0,-3 2 3 15,-2 0 5-15,-1 2 6 0,-3 1 3 16,-1 2 3-16,-3 3 2 0,0 3 2 16,-3 1 1-16,-1 4-1 0,-1 0-2 0,0 4-2 15,0 3-3-15,1-1-5 16,0 2-8-16,2 2-10 0,2-1-13 0,1 0-87 15,1-2-42-15,1-5-110 0,3-4-234 16</inkml:trace>
  <inkml:trace contextRef="#ctx0" brushRef="#br2" timeOffset="441237.3924">21919 10044 634 0,'-11'5'145'0,"-2"3"5"15,0 0-97-15,1 1-19 0,0 3-1 16,2 0 2-16,0 4-1 0,4 3-1 16,1-1-1-16,4 6-2 0,2 2-2 15,4 2-4-15,3 1-5 0,3-1-3 16,4-3-3-16,5-3-4 0,3-7-2 15,3-4-2-15,2-8-1 0,2-6-1 0,1-9 0 16,-1-8-2-16,-2-3 1 0,-5-4 0 16,-3-5-1-16,-6-1 0 0,-5 0 0 15,-5-1-1-15,-8 2 0 0,-6 4-2 16,-5 1-1-16,-4 5-4 0,-6 3-4 16,0 7-7-16,-1 8-8 0,1 6-10 15,3 5-9-15,3 4-9 0,5 5-8 16,6 4 29-16,3-1-143 0,2 3-116 15,4 0-294-15</inkml:trace>
  <inkml:trace contextRef="#ctx0" brushRef="#br2" timeOffset="441752.7026">22877 10052 505 0,'-8'-25'129'0,"2"2"6"0,0 1-64 15,1 1-18-15,3 4-4 0,-1 3 0 16,4 3-4-16,2 3-3 0,3 3-2 0,4 4 1 15,2 4-2-15,2 6-1 0,5 3-1 16,3 8 0-16,2 6-2 0,5 7-5 16,-2 3-3-16,2 4-6 0,2 2-6 15,-1 1-3-15,-1 3-5 0,-2-2-2 16,-5-3-3-16,0 1 0 0,-3-3-1 16,-3-2-1-16,0-3 0 0,-5-4-1 15,0-2-6-15,-3-5-7 0,-4-2-11 0,0-5-17 16,-1-4-16-16,-3-3-14 15,-2-4-15-15,1-8-116 0,-1-4-130 0,-2-8-291 16</inkml:trace>
  <inkml:trace contextRef="#ctx0" brushRef="#br2" timeOffset="441979.0988">23368 9941 705 0,'-9'-2'169'0,"-3"1"5"15,-4 4-100-15,-1 7-32 0,-3 5-5 16,-2 5-4-16,-2 4-5 0,-1 8-6 16,-4 1-4-16,-4 3-4 0,-5 3-4 15,-1 2-3-15,-2 5-3 0,4-2-2 16,0-1-3-16,7-2-3 0,7 0-8 16,7-7-13-16,7-1-13 0,7-6-14 15,2-1-11-15,5-7 8 0,2-4-132 16,4-6-121-16,5-6-285 0</inkml:trace>
  <inkml:trace contextRef="#ctx0" brushRef="#br2" timeOffset="442237.4319">23784 9970 661 0,'-1'-11'155'0,"-5"1"8"0,-4 5-105 0,-3 5-15 15,-3 7 2-15,-4 6-1 0,-3 6-4 16,-4 4-3-16,-1 6-3 0,-2 2-4 16,2 4-4-16,1 4-4 0,5 0-6 15,4 3-3-15,4 1-6 0,6-1-3 16,4 1-3-16,5-2 0 0,4-3-1 16,4-5 0-16,3-6-5 0,5-5-8 15,2-4-13-15,3-7-18 0,1-5-19 16,-1-6-17-16,1-3-120 0,-2-6-134 0,0-8-300 15</inkml:trace>
  <inkml:trace contextRef="#ctx0" brushRef="#br2" timeOffset="445833.9731">23776 10196 678 0,'-1'-1'148'16,"3"0"5"-16,0-2-118 0,5 1-9 15,1-2-2-15,3 1 3 0,1-2 2 0,2 1 0 16,2 0 0-16,2 1-1 0,-1-1-2 16,0 2-4-16,2-1-5 15,-1 1-4-15,3 0-4 0,-3 1-4 0,1 1-3 16,-2 1 0-16,0 1-2 0,-2-1 1 16,-3 1-1-16,-3 1 0 0,-2 0 0 15,0 2 1-15,-8-2-1 0,1 4 1 16,-2 2-1-16,-6 0 2 0,-2 4-2 15,-1 0 1-15,-6 2 0 0,3 2 0 16,-6 0 0-16,0 2 0 0,2 1-1 16,-2-1 0-16,2-1 0 0,0 2 0 15,3-1 0-15,2 0-1 0,-1-3 0 16,1-3 0-16,4 2 1 0,3-4 1 0,2-1-1 16,3-2 0-16,1-3 0 0,4 0 0 15,1-3 0-15,3 1 1 0,2-2-1 16,2-1 1-16,3-1 0 0,0-2-1 15,3 0 1-15,3-1 0 0,2-1-1 16,0-1 0-16,3 1 0 0,-1 2-2 16,-1-1-4-16,-2 0-13 0,-1 3-7 0,-3 0-8 15,-3 1-12-15,-4 1-6 0,-1 0-8 16,0 0-7-16,-3 2-95 0,0-1 1 16,-2-2-90-16,3-3-177 0</inkml:trace>
  <inkml:trace contextRef="#ctx0" brushRef="#br2" timeOffset="446298.1514">24124 9978 436 0,'-10'-6'124'0,"0"1"7"16,0-2-7-16,0-1-76 0,2 1-12 15,3-1-4-15,1-1-4 0,3 2-1 16,2-2-1-16,4 2 1 0,4 2-1 16,3 0 1-16,3 4 0 0,3 1-3 0,2 2-3 15,2 4-3-15,2 3-2 0,3 3-1 16,4 4-1-16,-2 4 1 0,2 2-1 16,-1 5 2-16,-3 2-1 0,-2 5-2 15,-6 2-2-15,-5 3-3 0,-5 3-2 16,-6 3-3-16,-5 0 0 0,-4 3-2 15,-5-1 0-15,0-1-1 0,-4 0 0 16,-1-4-5-16,-2-2-8 0,0-5-16 16,3-2-17-16,2-5-13 0,3-3-78 0,1-3-53 15,5-4-117-15,4-2-239 0</inkml:trace>
  <inkml:trace contextRef="#ctx0" brushRef="#br2" timeOffset="462414.9618">1066 11518 571 0,'2'-7'141'0,"-2"-1"8"15,-1 5-77-15,-2 0-16 0,3 3-6 16,-2 0-6-16,0 5-5 0,-1 6-2 15,-3 4-5-15,0 6-5 0,-4 2-4 16,-2 5-3-16,0 5-2 0,1 3-3 16,-2 0-4-16,5 5-4 0,-1-6-2 15,2-3-3-15,2-4-1 0,1-6 0 16,1-4-1-16,0-7 0 0,2-9-2 0,1 2 0 16,1-7 0-16,3-5 0 15,-2-8 0-15,2-8-1 0,0-5 0 0,0-6 1 16,4-6 0-16,0-3 0 0,0 0 0 15,3 3 0-15,0 2 1 0,0 6 1 16,-1 5 1-16,-3 6 1 0,0 6 0 16,1 5 1-16,-1 6 1 0,-1 6 0 15,3 4 1-15,-1 4 0 0,2 4 0 16,1 3 1-16,3 8 1 0,-2 0 0 16,1 4 0-16,1 2 0 0,-1 3-1 0,1 2 0 15,0 4-1-15,1-2-1 0,1 2-1 16,1-3-1-16,2-3-1 0,-1-4-3 15,-2-4-3-15,0-7-7 0,-3-2-12 16,0-6-12-16,-4-2-17 0,-3 1-7 16,-1-5-9-16,-2-1 51 0,-3 1-168 15,-6-5-120-15,-2-2-308 0</inkml:trace>
  <inkml:trace contextRef="#ctx0" brushRef="#br2" timeOffset="462604.9824">957 11757 723 0,'-8'1'181'16,"1"-2"5"-16,2 1-109 0,0-1-20 15,3 2-16-15,3-2-11 0,3 1-12 16,2-3-8-16,4 1-7 0,3-1-4 16,3 2-4-16,5-1-10 0,3-1-16 0,2 1-18 15,5 2-11-15,-1 0 36 0,1 1-165 16,-2 0-131-16,-1 0-311 0</inkml:trace>
  <inkml:trace contextRef="#ctx0" brushRef="#br2" timeOffset="462813.0392">1390 11775 659 0,'6'9'156'0,"-1"2"7"0,1-3-101 16,4 2-11-16,-2 1-3 0,0 0-5 0,3-3-5 15,-1 4-5-15,1-6-3 0,2 0-4 16,0-3-4-16,1 0-4 0,1-4-2 15,-1 3 0-15,2-8 1 0,-2-1-5 16,2-5-3-16,-2-3-1 0,-3-6-3 16,-2-1-4-16,1-1-8 0,-4-2-13 15,-1 5-20-15,-2 1-22 0,-1 7-18 16,-1 3-125-16,1 4-143 0,-2 9-322 16</inkml:trace>
  <inkml:trace contextRef="#ctx0" brushRef="#br2" timeOffset="464015.5157">3373 11444 560 0,'-6'-22'139'0,"0"3"7"16,1 2-79-16,0 6-9 0,0-2 0 15,3 5-2-15,1 4-4 0,0 3-6 16,1 3-5-16,2 4-5 0,0 2-6 16,2 4-6-16,1 6-4 0,2 9-2 0,2 8-2 15,-2 3 0-15,1 1-4 0,1 5-3 16,-1 1-3-16,-2-1-1 0,-1-1-2 15,0-2-1-15,0-5-1 16,0-2 0-16,-3-8 0 0,0-2-1 0,2-8 0 16,0-7 0-16,-2-4 0 0,1-2 0 15,-1-4 0-15,2-6 0 0,0-5 0 16,2-5 1-16,1-6-1 0,0-5 0 16,3-4-1-16,-1 0 0 0,4 4-1 15,-1 2 0-15,2 8 0 0,-1 7 0 16,3 4 0-16,1 5 1 0,2 4-1 0,-2 2 1 15,-1 5 0-15,-5-1-1 0,2 3 1 16,-2 2 0-16,-1 0-1 0,-4 1 1 16,0-1 0-16,-2 3 0 0,0 0 0 15,-4 1 1-15,-3 0 0 0,-4-1 0 16,-4 0 0-16,-5 2 1 0,-4 0-1 16,-4-3 1-16,-3 0-1 0,0-1 0 0,-1 0-1 15,0-3-5-15,2-3-5 0,3-5-7 16,2-3-11-16,1-7-16 0,2 0-16 15,3-8-19-15,3 0-114 0,3-3-131 16,3 1-303-16</inkml:trace>
  <inkml:trace contextRef="#ctx0" brushRef="#br2" timeOffset="464396.1269">3143 11333 637 0,'-2'-25'162'0,"-3"7"11"16,2 7-97-16,1 5-15 0,1 11-7 15,-1 7-7-15,2 4-9 0,3 10-8 16,-2 9-8-16,2 6-3 0,-2 6-1 16,0 5-2-16,0-1-5 0,-1 6-3 15,-1-1-3-15,1-6-2 0,0 2-3 0,1-4-6 16,3-2-8-16,0-4-12 0,3-7-18 15,2-5-15-15,2-5-18 0,3-4-119 16,1-6-132-16,5-4-301 0</inkml:trace>
  <inkml:trace contextRef="#ctx0" brushRef="#br2" timeOffset="464714.0077">4010 11348 738 0,'0'-5'178'0,"-2"4"2"0,-1 3-115 16,2 5-17-16,0 6-7 0,1 4-9 15,1 6-9-15,0 6-4 0,-1 6-1 16,2 3-3-16,-2 5-3 0,0 1-3 16,2 2-4-16,-1 0-1 0,1 0-3 15,0-3-1-15,2-1-3 0,2-3-6 16,0-2-7-16,-1-4-12 0,-1-6-17 16,0-5-17-16,1-2 105 0,-2-2-239 0,-2-9-147 15,1-6-385-15</inkml:trace>
  <inkml:trace contextRef="#ctx0" brushRef="#br2" timeOffset="465412.3531">4551 11648 699 0,'-11'-4'176'16,"-4"-1"9"-16,5 3-107 0,4-1-13 16,1 3-6-16,4-1-12 0,0 1-12 15,1 1-12-15,1 1-6 0,4-1-6 16,2 1-3-16,4 1-4 0,5 2-1 15,5 1-1-15,3 0 0 0,3 1 0 0,1 2-2 16,1-2 0-16,-2 0-1 0,0 1-1 16,-3-3-1-16,-2 1-1 0,-1-1-2 15,-5-2 0-15,1 2-1 0,-6-1 1 16,-4 1 1-16,-3 0 1 0,-4 1 2 16,-5 2 1-16,-2 2 0 0,-8 1 0 15,-1 4 1-15,-5 2-1 0,-1-2 1 16,0 3-1-16,0 1-1 0,0-2-2 0,4 0-5 15,2-4-7-15,4 1-10 0,3-1-13 16,3-3-14-16,3-1-10 0,7-1 24 16,2 0-147-16,3-2-126 0,3-5-303 15</inkml:trace>
  <inkml:trace contextRef="#ctx0" brushRef="#br2" timeOffset="465761.571">5246 11572 621 0,'0'-23'156'0,"-2"1"12"0,-1 3-85 0,3 4-13 15,-1 3-4-15,1 5-6 0,0 7-9 16,-1 2-8-16,1 8-9 0,1 5-8 16,-3 6-7-16,2 6-4 0,-1 4-2 15,-1 6 0-15,0 4-3 0,-1 3-1 16,1 0-3-16,0 1-1 0,0 2-2 16,1-3-2-16,0-1 0 0,1-7-2 15,0-1-1-15,1-3-5 0,0-8-4 16,1-4-10-16,0-4-12 0,0-7-18 0,0-3-19 15,3-6-19-15,-2-4-115 0,2-5-136 16,0-8-303-16</inkml:trace>
  <inkml:trace contextRef="#ctx0" brushRef="#br2" timeOffset="466249.2352">5729 11727 615 0,'-4'-7'156'0,"-6"2"5"0,-4 3-74 16,-3 3-35-16,-4 1-8 0,-2 6-5 0,-3 3-6 15,1 3-5-15,2 4-2 0,5 5-3 16,2 0-3-16,4 4-3 0,5 1-3 16,5 0-2-16,-1 1-5 0,6-2-2 15,-1-3-3-15,6-2 0 0,2-2-2 16,1-6 0-16,2-5-1 0,4-4 0 16,0-4-2-16,3-6 0 0,-2-5 0 15,1-4 1-15,-1-5-1 0,-4-4 1 16,-3-1 1-16,-2-6 2 0,-1-2 2 15,-3 2 1-15,-3-1 1 0,0 0 3 0,0 6 3 16,0 1 2-16,-2 7 2 0,0 5 0 16,1 5-1-16,-2 4-1 0,1 8-2 15,0 5-2-15,0 3-3 0,3 7-3 16,0 2-1-16,1 4 0 0,2 2-2 16,0 0-1-16,3-1-3 0,2 0-7 15,0-5-9-15,2-1-8 0,1-4-13 16,3-2-14-16,0-5-15 0,0-4-11 0,-1-6-117 15,1 0-127-15,-1-6-299 0</inkml:trace>
  <inkml:trace contextRef="#ctx0" brushRef="#br2" timeOffset="466478.3225">6005 11416 720 0,'1'9'161'0,"-2"7"3"0,-1 5-122 0,1 6-9 16,0 3-1-16,1 8-4 0,-4 0-2 16,3 5-1-16,0 2-1 0,0 3-2 15,1 1-2-15,0 0-4 0,2-1-2 16,0 0-3-16,0-4-4 0,0-8-8 16,1-2-11-16,-2-5-15 0,-1-7-20 15,0-4-14-15,1-4-133 0,-1-4-141 16,2-2-332-16</inkml:trace>
  <inkml:trace contextRef="#ctx0" brushRef="#br2" timeOffset="467504.0059">6879 11827 519 0,'-4'-3'158'0,"2"2"12"0,-4-1-1 16,3 0-90-16,2 1-12 0,0 1-8 15,1-1-9-15,4 0-10 0,-2-3-11 16,3 1-8-16,1 1-5 0,3 0-6 16,2-3-2-16,2 1-3 0,1-2-2 15,2 2-5-15,1 2-8 0,0 1-12 16,-2-2-19-16,-2 2-17 0,-4-2-14 15,-1 7 70-15,-3-3-196 0,-1 3-134 0,-4 0-333 16</inkml:trace>
  <inkml:trace contextRef="#ctx0" brushRef="#br2" timeOffset="467676.9383">6873 11922 778 0,'-9'5'189'0,"2"2"3"16,2-2-122-16,8 3-19 0,-2-3-12 15,4-2-13-15,0-2-12 0,6 3-6 0,1-4-3 16,4 0-2-16,1-1-2 0,3-3-6 16,0-1-11-16,3 0-21 0,-5-3-23 15,1-1 35-15,-3 2-172 0,-1-4-147 16,0 1-347-16</inkml:trace>
  <inkml:trace contextRef="#ctx0" brushRef="#br2" timeOffset="467913.087">7074 11634 673 0,'4'-2'149'0,"-3"2"3"15,3 4-113-15,2 2-14 0,1 3-3 16,5 6-2-16,-1-1-2 0,3 4-2 16,0 0 0-16,1 1-3 0,1-1-2 15,-1-2-3-15,-3 1-1 0,1 0-3 16,-2-2-1-16,-2 0-1 0,-4-2-1 15,-3 3-1-15,-3 0 1 0,-1 1-2 16,-6 0-3-16,-3 3-8 0,-3 2-14 0,-2 1-12 16,-5 1-49-16,-1 0-82 15,-3-1-119-15,3 4-266 0</inkml:trace>
  <inkml:trace contextRef="#ctx0" brushRef="#br2" timeOffset="469159.7883">8131 11406 542 0,'-27'-18'138'16,"3"5"6"-16,6 8-48 0,5 2-51 15,7 1-11-15,5 3-5 0,2 3-4 16,4 4 0-16,6 0 0 0,5 6 0 16,12 7 0-16,0 4 4 0,6 4 3 0,6 7 2 15,2-1-3-15,4 7-3 0,-2 2-5 16,-1 1-4-16,-2 2-5 0,-1 1-3 16,-5-4-4-16,-2 0-3 0,-2 1-2 15,-2-5 0-15,-3-2-1 0,-2-5 0 16,0-1-2-16,-4-1-2 0,-2-3-6 15,-5-6-8-15,-3-2-12 0,0-3-15 16,-4-4-13-16,-4-3-8 0,-1-6-13 0,-1-4-104 16,-2-7 0-16,0-6-90 0,-3-5-179 15</inkml:trace>
  <inkml:trace contextRef="#ctx0" brushRef="#br2" timeOffset="469392.0338">8773 11513 647 0,'-4'-6'159'0,"-2"2"5"0,-5 5-95 0,-2 6-19 16,-3 2-6-16,-5 5-4 0,-6 4-8 15,0 4-3-15,-2 4-4 0,-1 7-3 16,-2 3-4-16,-1 4-4 0,-2 7-4 16,-4 0-4-16,-2 2-2 0,1 3-3 15,0-4 0-15,4-2-1 0,3-3 0 16,7-6-3-16,9-3-6 0,7-3-14 15,5-9-15-15,6-3-14 0,7-5-11 16,5-3 31-16,7-6-156 0,7-5-126 0,7-3-298 16</inkml:trace>
  <inkml:trace contextRef="#ctx0" brushRef="#br2" timeOffset="469674.9791">9307 11391 619 0,'-12'-7'169'0,"-5"9"4"15,-5 4-37-15,-2 5-87 0,-1 4-8 0,-2 5-5 16,-3 7-9-16,4 6-5 0,2 3-1 16,2 3 0-16,2 4-1 0,6 6-2 15,4 0-3-15,5 0-3 0,4 0-3 16,4 0-4-16,2 0-2 0,4-5-2 15,3-6 0-15,5-4-2 0,0-3-2 16,5-8-5-16,4-6-7 0,5-8-10 16,3-4-15-16,2-5-18 0,0-8-18 0,1-5-121 15,-3-4-134-15,-2-4-312 0</inkml:trace>
  <inkml:trace contextRef="#ctx0" brushRef="#br2" timeOffset="470058.6398">9401 11743 783 0,'-7'-8'180'0,"0"0"1"15,4 2-131-15,6 0-18 0,5 0-5 16,1 2-9-16,1 1-8 0,3 0-3 16,3 2 0-16,0-1-1 0,0 0 1 15,-2 2-2-15,2-1 0 0,-1 1-1 16,0-1 0-16,-2 2-2 0,0 2-1 15,-4-1-1-15,0 2-1 0,-2-1 0 16,-3 1-1-16,-2 3 0 0,-3 1-1 16,0 0-1-16,-4 3-2 0,-1 0 0 0,-3 3-1 15,-3 1 1-15,0 3 0 0,-4-1 0 16,0 1 2-16,-2-2 2 0,-1 5 4 16,3-1 2-16,3-2 3 0,2-2 1 15,2-2 2-15,3-2-1 0,4-1 1 16,3-3-3-16,1-3-1 0,6-1-3 15,1 0 0-15,4-4-1 0,0 0-1 16,6-4-1-16,-1-1-2 0,0 0-5 16,2-3-5-16,2-1-8 0,-1-1-11 15,2-1-13-15,-2 3-12 0,2-2-12 0,-2-1-118 16,0 3-125-16,-3 1-296 0</inkml:trace>
  <inkml:trace contextRef="#ctx0" brushRef="#br2" timeOffset="470357.0595">9734 11331 604 0,'11'-4'137'0,"1"5"2"0,0 6-96 16,2 6-17-16,4 4 0 0,0 5 3 15,5 5 3-15,2 2 5 0,-3 4 4 16,0 3 2-16,0 5 0 0,-1 2-5 16,-5 0-3-16,-3 1-7 0,-2 3-8 15,-2 1-8-15,-4-1-4 0,-4-1-3 0,-2-2-1 16,-2 1-5-16,-1-3-7 0,1-5-10 16,-1-4-16-16,0-5-18 0,3-5-11 15,1-5-48-15,0-8-79 0,1-4-120 16,6-1-252-16</inkml:trace>
  <inkml:trace contextRef="#ctx0" brushRef="#br2" timeOffset="470564.0516">10313 11807 759 0,'3'-2'179'0,"1"-3"2"0,2 1-98 16,1 2-52-16,4-1-14 0,3 1-5 16,1 0-9-16,-1 1-10 0,2 1-9 0,1 0-9 15,1 0-15-15,-3 1-11 0,0 1-117 16,-3-1-11-16,-2 3-106 0,1-1-208 16</inkml:trace>
  <inkml:trace contextRef="#ctx0" brushRef="#br2" timeOffset="470742.3239">10351 12040 734 0,'2'0'162'16,"0"-1"0"-16,5 1-123 0,0-2-22 15,3 1-6-15,1-1-5 0,2-1-13 16,3 0-14-16,1-1-14 0,0-1-127 15,1-1-130-15,2 0-321 0</inkml:trace>
  <inkml:trace contextRef="#ctx0" brushRef="#br2" timeOffset="471654.627">12081 11571 607 0,'2'-46'147'0,"-4"0"8"15,-6 2-93-15,2 1-9 0,-3 5-1 16,1 2-2-16,0 7-2 0,3 4-4 16,-1 7-3-16,1 6-5 0,0 6-7 15,4 9-7-15,-1 8-6 0,0 5-7 16,2 8-3-16,2 2-5 0,1 9-3 15,2 5-10-15,1 1-14 0,2 3-25 16,-1 2-13-16,3 0-17 0,-2-1-115 16,1-1-134-16,0-4-285 0</inkml:trace>
  <inkml:trace contextRef="#ctx0" brushRef="#br2" timeOffset="472056.0838">11382 12004 638 0,'-31'-10'136'0,"4"-1"0"16,0 0-103-16,7 2-20 0,1 0 3 16,0 0 8-16,6 3 7 0,0 0 5 15,7 1 2-15,5 2 1 0,4-1-2 16,8 0-6-16,8 1-7 0,3-2-7 15,11 0-2-15,7 0 0 0,7-1 1 16,5 0 1-16,10-2 0 0,6 3 1 16,11-1 0-16,4 1 0 0,4 2-2 0,5-1-4 15,7 2-3-15,4 0-2 0,1 0-2 16,-1-1-1-16,3 5-2 0,1-2-1 16,1 0 0-16,-4 0-1 0,-8 1-1 15,-3 1 1-15,-3 0-1 0,-13-1 0 16,-4 0-1-16,-12 1-2 0,-5 2-1 15,-8-1-3-15,-9 0-3 0,-9 2-6 16,-7-1-7-16,-7 2-7 0,-6 0-12 16,-8 0-12-16,-4 0-9 0,-8 2 25 15,-7-2-149-15,-7 0-128 0,-3-2-313 16</inkml:trace>
  <inkml:trace contextRef="#ctx0" brushRef="#br2" timeOffset="472470.0101">11369 12578 700 0,'-4'-15'174'0,"1"3"7"0,1-1-108 16,4 5-13-16,0 2-6 0,1 4-7 15,1 5-9-15,3 7-7 0,-1 4-7 16,4 10-3-16,-4 4-5 0,-1 5-3 16,-2 6-5-16,-2 4-2 0,-2 1-2 15,-2-2-2-15,-2-4-2 0,4-2-2 16,0-1-5-16,1-8-11 0,1-3-12 16,3-8-19-16,-2 0-18 0,4-1-16 0,1-8-122 15,1-2-136-15,4-8-308 0</inkml:trace>
  <inkml:trace contextRef="#ctx0" brushRef="#br2" timeOffset="472756.1691">11754 12834 768 0,'-5'0'183'0,"1"-2"4"15,1 2-120-15,3 0-16 0,3 2-8 16,3-4-8-16,1 2-9 0,0 0-5 0,3-1-4 16,2 1-4-16,2 1-4 0,-1-1-6 15,3 0-7-15,1 0-15 0,1-1-19 16,0 2-24-16,-3-2-17 0,1 1-125 15,-2 1-144-15,2-1-320 0</inkml:trace>
  <inkml:trace contextRef="#ctx0" brushRef="#br2" timeOffset="473289.3964">12500 12733 608 0,'-6'-9'149'16,"-1"2"6"-16,-3 2-81 0,-1 0-27 16,1 3-6-16,-2 1-5 0,-4 2-6 15,-4 4-5-15,-2 3-4 0,-1 7-1 0,-4 5-1 16,0 3-1-16,3 3 1 0,2 1-2 16,6 1 0-16,2-1-2 0,7-2-4 15,7 0-4-15,5-3-3 0,7-4-2 16,4-3-1-16,5-3-2 0,3-7-1 15,5-4-3-15,1-7-3 0,-3-3-4 16,-1-5-1-16,-3-1 0 0,-2-2-1 16,-5-1 2-16,-3-3 3 0,-3 0 4 15,-1 0 2-15,-3-1 3 0,-4-1 2 16,-1-1 3-16,-1 4 4 0,-2 3 4 0,-2 2 4 16,-1 5 3-16,-1 7 1 0,1 8 0 15,-1 4-2-15,3 4-4 0,-1 2-4 16,2 6-4-16,2 3-3 0,1 0-1 15,2-3-2-15,4 0-5 0,2 1-6 16,4-3-9-16,1-1-14 0,3-4-15 16,1-2-15-16,-1 0-17 0,1-4-117 15,0-2-130-15,3-2-298 0</inkml:trace>
  <inkml:trace contextRef="#ctx0" brushRef="#br2" timeOffset="473839.4458">12771 12716 634 0,'-2'-3'152'0,"0"0"6"0,2 0-94 16,2 1-21-16,0-1-4 0,2 0-3 16,3-1-5-16,2 0-3 0,3 1-3 15,4-1-1-15,2 2-3 0,4 2-4 0,0 0-3 16,0 0-3-16,-2 1-3 0,1 1-3 16,-2 0-1-16,-3-2-3 0,-2 1 0 15,-1 0 0-15,-2 0-1 0,2 2 0 16,-6-1 0-16,-2 2 0 0,0 2 0 15,-4 0 1-15,-2 4-1 0,-2 2 0 16,-3 0 0-16,0 2 0 0,-3 0 1 16,0 4-1-16,-4-2 0 0,0 1 0 15,-1-1 1-15,0 1-1 0,-2-1 0 16,2 2 0-16,1-1 0 0,1 0 0 0,-1-2 0 16,1 0 0-16,2 1 0 0,4-2 0 15,0 0 0-15,2-2 0 0,2-2 0 16,3-1 1-16,4-1-1 0,0-2 0 15,2-1 1-15,4-1-1 0,2-4 1 16,0 0-1-16,0 0 1 0,2-3-1 16,1 1 1-16,0 1-1 0,-1-3 0 15,1 2 0-15,0-1-3 0,3 2-4 16,-2 1-8-16,-2-1-12 0,1-1-15 16,-3 2-9-16,1 0-11 0,-3 2-16 0,-3 0-105 15,-3-2-114-15,5-1-262 0</inkml:trace>
  <inkml:trace contextRef="#ctx0" brushRef="#br2" timeOffset="474247.5014">13583 12446 727 0,'0'-1'182'0,"-2"4"3"0,0 3-101 16,1 1-34-16,1 5-15 0,0 3-12 16,1 2-12-16,-1 3-7 0,0 2-11 15,-1 0-7-15,1 2-15 0,-1 0-18 16,1-2 48-16,-1 0-188 0,3 0-144 15,1 1-355-15</inkml:trace>
  <inkml:trace contextRef="#ctx0" brushRef="#br2" timeOffset="479099.2686">13240 12581 695 0,'-11'-2'182'0,"4"-1"2"0,1 3-74 16,4 0-57-16,2 3-15 0,5 2-11 15,1-2-11-15,3 0-7 0,1-1-4 16,3-1-1-16,2 1-7 0,2-5-16 16,-1-2-24-16,2 2-17 0,1-1-129 15,-1-1-146-15,1 0-338 0</inkml:trace>
  <inkml:trace contextRef="#ctx0" brushRef="#br2" timeOffset="480216.01">14642 11660 627 0,'-2'-6'156'16,"1"0"8"-16,0 3-92 0,5 7-11 15,-7-2-2-15,1 6-4 0,0 2-7 0,0 3-8 16,-1 5-8-16,2 1-8 0,0 3-6 16,1 2-6-16,1 2-5 0,0-1-4 15,1 2-6-15,-1-3-6 0,0 3-11 16,2-1-16-16,-2-4-17 0,0 0-14 16,0-3 21-16,-1-3-147 0,-1-3-130 15,0-7-304-15</inkml:trace>
  <inkml:trace contextRef="#ctx0" brushRef="#br2" timeOffset="480395.2695">14520 11863 688 0,'-6'-3'165'0,"2"-1"5"16,2 2-109-16,4 2-12 0,3 1-8 16,1 0-8-16,4 0-9 0,3 2-7 15,2-2-4-15,5-1-3 0,2-1-5 16,4-2-14-16,3 1-24 0,4-2-21 15,3-2-128-15,-1-3-144 0,1 3-345 0</inkml:trace>
  <inkml:trace contextRef="#ctx0" brushRef="#br2" timeOffset="481031.0102">16451 11462 599 0,'-5'-32'146'0,"-3"0"10"0,2 4-85 0,-2 4-8 16,0 7-3-16,2 6-2 0,3 3-5 16,-2 6-8-16,1 6-9 0,0 6-10 15,2 3-10-15,2 7-5 0,1 6-6 16,-1 6-3-16,4 3-1 0,1 1-4 15,2 3-6-15,0 1-11 0,1-3-16 16,-2-1-14-16,0-2-13 0,1-2 41 0,-3-5-167 16,-3-5-131-16,-1-3-315 0</inkml:trace>
  <inkml:trace contextRef="#ctx0" brushRef="#br2" timeOffset="481381.6418">15705 11832 627 0,'-22'-8'143'0,"3"1"7"0,3 4-98 16,5 1-12-16,4 2-3 0,3 1-2 16,3-1-2-16,6 4-2 0,4-2-5 15,7 1-3-15,4 0-5 0,9 1-1 16,7-4 1-16,10 0 2 0,6-1 1 15,5-2-2-15,6 0-1 0,6-1 0 0,4 0-2 16,7 2 0-16,2 1-4 0,1-1-3 16,4 4-2-16,0 0-3 0,2 3-1 15,-4 0-1-15,2 0-1 0,-3 1 0 16,-2 0-1-16,-4-1 1 0,-3-1-1 16,-5-1 0-16,-4 0-1 0,-9 0-5 15,-3 0-6-15,-6-1-8 0,-8 1-16 16,-7-1-16-16,-6 0-14 0,-10 0-11 15,-9-1-93-15,-11 0-21 0,-8 1-104 16,-11-2-196-16</inkml:trace>
  <inkml:trace contextRef="#ctx0" brushRef="#br2" timeOffset="481798.3592">15748 12693 547 0,'-3'-19'143'16,"-1"0"8"-16,2 0-39 0,1 2-54 15,0 2-2-15,1 4-2 0,0 4-3 0,1 1-3 16,0 7-3-16,3 4-6 0,-1 5-7 16,1 6-8-16,1 3-3 0,0 7-4 15,0 5-3-15,-3 2-5 0,1 2-2 16,-2 5-3-16,-1-1-2 0,0 0 0 15,0-1-1-15,0-1-1 0,0-4-3 16,-1-3-3-16,1-3-7 0,0-6-11 16,1-4-14-16,0-4-14 0,2-5-16 0,1-3-16 15,4-5-115-15,-2-6-128 0,4-6-295 16</inkml:trace>
  <inkml:trace contextRef="#ctx0" brushRef="#br2" timeOffset="482119.3313">16179 12792 686 0,'0'1'171'0,"0"0"8"15,-1-1-96-15,2 3-25 0,1-2-9 16,1 1-9-16,4 1-9 0,0-1-8 16,3 0-8-16,1 0-5 0,0-1-3 15,3 0-8-15,0-1-11 0,1 0-20 16,-1 0-23-16,-1 2 75 0,-2-2-214 15,1-2-154-15,-3 2-381 0</inkml:trace>
  <inkml:trace contextRef="#ctx0" brushRef="#br2" timeOffset="482799.0036">16799 12411 658 0,'-5'-7'161'0,"-3"4"6"0,3 7-97 15,3 4-15-15,0 6-6 0,2 5-5 16,0 7-7-16,2 5-4 0,2 4-4 15,-1 2-4-15,3 3-6 0,-1 3-4 16,1-2-4-16,-1-1-3 0,-1-3-3 16,-1-3-3-16,-1-3 0 0,0-3-2 15,1-7 1-15,-2-4-1 0,2-4 0 0,-1-3 0 16,0-6 1-16,2-5-1 0,0-5 1 16,2-5-1-16,1-2 0 0,2-4 1 15,2-4-1-15,4 3 0 0,0 0 0 16,3 3-1-16,0 1 1 0,-1 3 0 15,0 5-1-15,-1 5 0 0,-1 2-1 16,0-1-1-16,-3 4-1 0,0 1-3 16,0 1-1-16,-1 3-1 0,-1 0 1 15,-2 1 0-15,-1 2 1 0,0 1 2 16,-2 0-2-16,-2-2 1 0,-2 1 2 0,-1-1-1 16,-1 0 2-16,-4-1-1 0,-3 1 0 15,-3-1 5-15,-2-1 1 0,-3-2 2 16,-4-1 1-16,-2-2 1 0,-1-3 1 15,0-2-1-15,-2-4 0 0,3-1-1 16,1-3-3-16,4-3-6 0,4-2-7 16,3 1-14-16,3 1-17 0,3 1-14 0,4 0-17 15,4 1-118-15,2 3-130 0,0 0-296 16</inkml:trace>
  <inkml:trace contextRef="#ctx0" brushRef="#br2" timeOffset="484064.9198">17393 12666 591 0,'-9'-6'147'0,"3"1"10"0,-3 0-78 15,2 0-13-15,2 4-3 0,-1-3-3 16,2 2-5-16,3-1-6 0,-1 1-9 16,3-1-9-16,1 1-8 0,3-2-8 15,4 3-5-15,4-2-4 0,2-2-1 16,7 4-1-16,3 0-2 0,1 1 0 15,4 0-1-15,-2 0-1 0,0 1 1 16,2 3-1-16,-6-3 0 0,-2-1 0 16,-1 3 0-16,-4-2 0 0,-3 0-1 15,-3 3-1-15,-4-1 0 0,-3 2 0 0,-3 3 0 16,-4-1-1-16,-1 3 1 0,-5 1 0 16,-2 1 1-16,-1 2 0 0,-2 3-1 15,-2 0 1-15,-2-1-1 0,-2 1 1 16,1 0-1-16,-2 4 0 0,-1-3 1 15,0-1 0-15,-1 1 1 0,3 2-1 16,2-1 1-16,2-1 0 0,2-2 0 16,4 0 0-16,3-3 0 0,3 1 0 0,2-4 0 15,2 0 0-15,2-3 1 0,3-2 0 16,1-2 0-16,4-1 1 0,1-2-1 16,3-2 1-16,2-2 0 0,1 0 0 15,1-1-1-15,2 0 1 0,-2 0-1 16,2 0-1-16,-2 0 1 0,0 2-1 15,2 0 1-15,-2 0-1 0,0 0-1 16,-1-1-1-16,1 3-2 0,-2 0-7 16,0 0-7-16,-3 0-11 0,0 1-11 15,-2 1-14-15,0 2-9 0,-3-1-12 0,0 1-113 16,-2 0-123-16,-1 0-286 0</inkml:trace>
  <inkml:trace contextRef="#ctx0" brushRef="#br2" timeOffset="484353.5961">17950 12574 715 0,'1'-4'175'16,"2"2"6"-16,-1 0-88 0,3 1-45 15,1 1-12-15,4 0-8 0,0 0-6 0,2 1-7 16,1 1-6-16,2 0-4 0,0 1-10 16,-2 0-16-16,1 1-21 0,-2-2-17 15,2 2-28-15,-3-1-103 0,0-2-131 16,1-1-280-16</inkml:trace>
  <inkml:trace contextRef="#ctx0" brushRef="#br2" timeOffset="484544.19">18317 12372 621 0,'-1'-4'169'0,"0"3"7"0,1 3-45 16,0 3-72-16,0 5-13 0,4 3-10 15,-4 3-11-15,2 2-8 0,-1 2-7 16,2 2-4-16,1 0-5 0,2 2-10 16,-4-2-18-16,3 1-22 0,1-1-8 15,-1-1-129-15,0 0-139 0,-3 0-318 0</inkml:trace>
  <inkml:trace contextRef="#ctx0" brushRef="#br2" timeOffset="488670.5133">18668 11910 620 0,'-6'0'152'0,"0"0"6"0,-1-1-91 0,4 2-14 16,0-1-9-16,2 0-6 0,1 2-9 15,1-2-6-15,3 0-7 0,1 2-6 16,1-1-4-16,1 0-3 0,2 1 1 15,1-2-1-15,1 2-3 0,2 0-8 16,-2-1-10-16,3 1-16 0,-1-1-13 16,1 1 0-16,-3 3-129 0,-1-1-126 15,-3-3-291-15</inkml:trace>
  <inkml:trace contextRef="#ctx0" brushRef="#br2" timeOffset="488907.3997">18683 12051 552 0,'-3'1'148'0,"1"4"4"16,-1-1-20-16,2-2-92 0,1 2-10 16,1-2-6-16,2 2-5 0,2 1-4 0,2-4-2 15,3 1-4-15,1 0-1 0,2 0-2 16,2 1-4-16,1 0-10 0,1 0-16 15,1 0-18-15,-1 1-122 0,-1-4-132 16,0 0-319-16</inkml:trace>
  <inkml:trace contextRef="#ctx0" brushRef="#br2" timeOffset="490591.6032">19399 12053 437 0,'-4'-2'109'0,"1"1"8"0,-1-3-60 15,-1 1-12-15,2 2-5 0,-1 0-2 16,-1 0-2-16,0 1-3 0,0 1-2 16,-1 0-1-16,2 2 0 0,-2-3-1 15,3 0 0-15,-2 1-1 0,0-1-1 16,2 0-2-16,1 1-2 0,-1-1-4 0,3 0-3 15,0 3-3-15,3-1 0 0,-1 0-2 16,2 1-1-16,1 1 0 0,1-1 0 16,0 1 1-16,3 0-2 0,-2-1 0 15,2-1 0-15,0 0-2 0,2-1 0 16,3 2-2-16,1-2 0 0,2 1-2 16,1-2 0-16,0 2 0 0,5-1-1 15,0 1 1-15,-1 1 0 0,1-2 0 16,0 0 0-16,1 0 0 0,3-1 0 0,-2-1 0 15,2-3-1-15,1 2 1 0,2 0-1 16,1-1 0-16,2 1 1 0,1-1-1 16,0 2 1-16,3 1 0 0,1-4-1 15,1 2 1-15,-1-1-1 0,1 1 0 16,-1-1 0-16,-1 1 0 0,-1-2 0 16,-2 4-1-16,-1-1 1 0,2 1-1 15,-2 0 1-15,2 0-1 0,0-1 0 16,-2 1 0-16,2 0 0 0,-1 1 0 0,-1 0 0 15,-1 1 0-15,-4 0 1 0,0-1-1 16,-2 3 1-16,-3-4 0 0,0 1 0 16,-2-5 0-16,0 3-1 0,0 2 0 15,0 2 0-15,-2-2 0 0,1 2 0 16,0-1-1-16,-1 4 1 0,-2-5 0 16,2 1-1-16,-1-2 1 0,3-2 0 15,-1 1-1-15,2 1 1 0,1 0-1 16,0 0 1-16,2 3-1 0,-1-5 1 15,-1 4-1-15,2-1 1 0,-1 0-1 0,0-1 0 16,0-1 0-16,-1 0 1 0,3 2-1 16,-1-1 0-16,-1 1 0 0,1 0 0 15,-1 1 0-15,1 0 1 0,-2 0-1 16,0 0 0-16,2 0 0 0,0-2 0 16,1 0 0-16,0 0 0 0,0 1 1 15,1-1-1-15,-3 3 0 0,1-2 0 16,-2 0 0-16,0 0 0 0,0 2 0 0,1-2 0 15,1-1 1-15,2 1-1 16,0 2-1-16,1-2 1 0,-1 1 0 0,2 1 0 16,0-1 0-16,-1 1 0 0,1-2 0 15,2 0 1-15,0 2-1 0,-1-1 0 16,1 1 0-16,-3-1 0 0,0 1 0 16,-1-1 0-16,-1-1 0 0,-2 0 0 15,2-2 0-15,-1 1 0 0,-1-1 0 16,1 2 0-16,-1-1 0 0,-1 0 0 0,2 0 0 15,-2 1 0-15,1 1 0 0,0-1 0 16,1-1 0-16,0 1 0 0,0 0 0 16,0 1 0-16,-1-1 0 0,0 1 0 15,-2-1 0-15,-1 2 0 0,0-2 0 16,0 2 0-16,-2-2 0 0,1-1 0 16,1 0 0-16,0 0 0 0,1 0 0 15,-2-1 0-15,3 1 0 0,0 0 0 0,-1 0 0 16,0 1 0-16,1 0 0 15,2 0 0-15,0 2 0 0,1-2 0 0,2 3 0 16,0-2 0-16,1 1 0 0,-4 0 0 16,2 1 0-16,-3-2 0 0,-1 1 0 15,-2-2 0-15,0 0 0 0,-3 0 0 16,1 1 0-16,1 0 0 0,-2 1 0 16,0-1-1-16,-2 2 1 0,-2-1 0 15,2 1-1-15,-2 0 1 0,-1 1-1 16,-2-3 1-16,0 2 0 0,1-3 0 0,-1 1 0 15,2 0-1-15,-2-1 1 0,0-1 0 16,1 1-1-16,0 2 0 0,0-2-1 16,-2-1 0-16,1 2-1 0,0-2 0 15,-1 1-3-15,0-1-2 0,-2-1-4 16,1 0-7-16,1-1-7 0,-3-1-13 16,-1-2-16-16,0 2-12 0,-3-2 63 15,-3-2-187-15,-4 1-135 0,-7 1-340 16</inkml:trace>
  <inkml:trace contextRef="#ctx0" brushRef="#br2" timeOffset="492072.0354">19786 11587 444 0,'-1'-25'117'0,"0"1"6"0,-3-5-44 16,0-1-31-16,-1 0-11 0,2 5-2 15,3-4-3-15,-3 10 0 0,2 3 0 16,0 5 1-16,1 4 2 0,0 2-3 16,0 5-3-16,-1 2-1 0,1 4-3 15,0 6-2-15,1 6-5 0,1 5-4 16,1 5 0-16,-2 3 0 0,1 1-3 15,-2 2-2-15,-2-1-3 0,-2-2-2 16,-1-3-1-16,-2-1 0 0,1-5-2 0,-1 0 0 16,2-3-2-16,1 0-3 0,2-5-11 15,0-3-14-15,1-3-15 0,1-3-14 16,1-4-126-16,-1-6-134 0,4-4-310 16</inkml:trace>
  <inkml:trace contextRef="#ctx0" brushRef="#br2" timeOffset="492641.5179">20193 11647 479 0,'-3'-3'126'0,"-1"1"6"15,0-1-55-15,0 1-23 0,2-2-8 0,-1 0-4 16,1 0-3-16,1 0-2 0,-1-1-2 16,2 1-2-16,3 1-2 0,-2 0-2 15,3 2-3-15,2-2-2 0,1 3-3 16,2 0-1-16,1-1-2 0,-1 0-1 16,2 0-3-16,2 0-3 0,-1-1-3 15,-1 1-1-15,-1 1-3 0,-1 1-2 16,1 2-5-16,-4 0-8 0,1 2-15 15,-3 0-16-15,0 1-16 0,-1 2 52 16,-2-3-184-16,0 1-139 0,0 2-337 0</inkml:trace>
  <inkml:trace contextRef="#ctx0" brushRef="#br2" timeOffset="493170.1072">20880 11289 548 0,'-2'-5'138'0,"-3"1"5"15,-3 2-61-15,-1 2-32 0,-1 0-6 0,0 2-3 16,-1 3-4-16,-1 5-2 0,-1 2-4 16,2 4-5-16,0 3-3 0,2 4-4 15,-1 4-1-15,2 5-2 0,2-2 0 16,3 3-3-16,0 0 0 0,2-1-1 16,0-1-2-16,2-2-3 0,0-4-1 15,4-2-1-15,1-3-3 0,2-3 0 16,1-1-2-16,1-3-1 0,1-1-3 15,0-2-6-15,0-2-7 0,-1-2-11 16,1 0-11-16,-1-4-14 0,0 0-10 0,-3-1 1 16,0-1-119-16,-2-1-119 0,0-1-278 15</inkml:trace>
  <inkml:trace contextRef="#ctx0" brushRef="#br2" timeOffset="493640.1724">21212 11616 573 0,'0'-12'136'0,"-2"1"5"0,-3 1-82 15,-3 0-21-15,0 3-3 0,-3 1-2 0,0 2-2 16,-3 3-3-16,-2 3-4 0,-1 2-3 16,1 2-1-16,0 4-1 0,-1 1 1 15,1 2-3-15,1 3 1 0,3 0-2 16,5 2-2-16,1 1-2 0,3-2-3 16,5 1-2-16,4 0-3 0,3-5-1 15,5-2-2-15,2-4 0 0,2-2 0 16,2-6 0-16,-1-6 0 0,1-2-1 15,0-4 0-15,-1-3-1 0,-3-3 1 0,0 0-1 16,-1 0 0-16,-4 1 0 0,0-2 0 16,-4 3 0-16,-1 3 1 0,-2 0 0 15,-3 2 1-15,-1 6 0 0,-1 1 0 16,-1 2 0-16,-2 5 1 0,1 1-1 16,2 5 1-16,-1 1-1 0,1 0 0 15,-1 6-1-15,1 1 0 0,-3-3 0 16,4 4-2-16,2-1-8 0,0 1-14 15,2-2-16-15,2 0-15 0,2-2 45 16,6 2-174-16,-6-8-135 0,5 2-324 16</inkml:trace>
  <inkml:trace contextRef="#ctx0" brushRef="#br2" timeOffset="493876.9932">21486 11598 520 0,'0'-9'139'0,"-1"2"8"0,-1-1-4 16,3 5-105-16,-1-1-4 0,1 4 1 0,0 0-1 15,1 4-1-15,0 2-6 0,3 4-5 16,-3-1-3-16,2 5-4 0,-1 2-3 16,-1 2-3-16,0 0-4 0,0 3-2 15,-1 1-3-15,-1-3-8 0,1 0-10 16,0-3-14-16,-1-2-11 0,0-2-13 15,-1-1-121-15,0-4-127 0,-4-1-292 16</inkml:trace>
  <inkml:trace contextRef="#ctx0" brushRef="#br2" timeOffset="494068.3662">21393 11714 683 0,'-2'-1'155'0,"2"-1"5"15,1 0-111-15,3 1-13 0,2 0-4 16,1-1-4-16,5 1-4 0,1 1-7 16,3-1-4-16,2 1-6 0,4-1-4 0,-1 1-10 15,1 0-11-15,-2-2-18 0,-1 2-16 16,-2-1-120-16,-3-2-133 0,-1 0-311 16</inkml:trace>
  <inkml:trace contextRef="#ctx0" brushRef="#br2" timeOffset="494585.3164">21698 11356 604 0,'4'-1'139'0,"-2"0"7"0,2 2-90 16,1 3-17-16,0 2 0 0,2 4 1 15,1 3 1-15,-1 4-2 0,0 4-5 16,1 2-5-16,-2 4-4 0,0 0-5 16,-4 1-5-16,1-3-5 0,-4-2-4 0,-2-2-2 15,1-3-1-15,-3-3-2 0,0-1 0 16,1-5 0-16,1-1-1 0,1-3 1 16,2-5-1-16,3-4 0 0,0-2 0 15,5-3 0-15,2-3 0 0,1-3 0 16,1 1 0-16,0 0-1 0,4 3 1 15,-4 1 0-15,0 3 0 0,1 1-1 16,-1 3 1-16,-1 3 0 0,-1 0 0 16,-2 2 0-16,3 2 1 0,-1 1-1 15,0 3 0-15,0 0 0 0,0 2 0 0,-2 1 1 16,1 1-1-16,-2 1 1 0,-2 0-1 16,0 2 0-16,-3-2 0 0,0 2 1 15,-2 2-1-15,-3-1 0 0,-3-2 0 16,-1-1 1-16,-4-2-1 0,-2 0 0 15,0-4 0-15,-3-2 0 0,-1-1 1 16,-3-2-2-16,2 0 1 0,-2-4-1 16,-1 1-2-16,2-1-2 0,2-1-6 15,1-3-7-15,4-1-5 0,1-2-8 0,3 1-11 16,4-3-6-16,2 1-6 0,2 1 0 16,2 2-113-16,3 1-115 0,0 0-274 15</inkml:trace>
  <inkml:trace contextRef="#ctx0" brushRef="#br2" timeOffset="494938.8933">21990 11344 590 0,'8'-2'130'15,"2"2"4"-15,2 3-96 0,2 3-14 16,-1 3-1-16,1 3 2 0,2 2 0 16,-2 2 0-16,0 4-1 0,-2 2-2 15,0 4-1-15,-2 0-3 0,-1 3-2 16,-5 1-3-16,-2-1-2 0,-2-1-3 15,-4-1-2-15,-2-1-3 0,-1 2 0 16,-3-3-1-16,0-3-1 0,0-2 0 16,-1 0-1-16,2-2-4 0,-1-2-6 15,4-5-8-15,1 2-11 0,2-4-9 0,3 0-12 16,3-2-116-16,-1-3-117 0,3-4-281 16</inkml:trace>
  <inkml:trace contextRef="#ctx0" brushRef="#br2" timeOffset="495602.3545">22259 11595 636 0,'2'-4'152'0,"-1"1"8"15,1-1-98-15,2 0-14 0,1 2-3 16,2-2-3-16,0 2-4 0,3-1-6 15,0 1-5-15,0-1-6 0,2 3-3 16,0 0-4-16,1-1-2 0,0 2-3 0,-1 2-1 16,3-1-2-16,-3 1-1 0,1-2-1 15,-4 3-1-15,1-1 0 0,-1 0-1 16,-2 1-1-16,-1-2 0 0,-1 2 0 16,0-1-1-16,-3 2 1 0,0 1-1 15,-2 0 1-15,-2 1 0 0,-1 0-1 16,-1 2 1-16,-2-1-1 0,-1 1 1 15,-2-1-1-15,-1 2 0 0,-1 1 0 16,-1 0 1-16,-3 0-1 0,-1 3 0 16,-1-2 0-16,-1 1 0 0,-1 1 0 15,2-2 0-15,1 0 0 0,3 1 0 0,1-4 0 16,2 2 0-16,2-1 0 0,4-1 0 16,0-1 1-16,1-2-1 0,3-1 0 15,2-1 0-15,1-2 0 0,1 0 1 16,3-1-1-16,2-1 0 0,2-1 1 15,2-1-1-15,1 1 1 0,1 0 0 16,1-1-1-16,-1-2 0 0,1 0 1 16,-2 1-1-16,1-1 0 0,-2 0 0 0,-1 2 0 15,-1-1 0-15,0 2-1 0,-2 1-4 16,0 0-6-16,-3 1-7 0,0 2-14 16,-1 0-13-16,0 2-11 0,-3-1-9 15,0 0 2-15,0-1-121 0,-2 1-119 16,0-3-275-16</inkml:trace>
  <inkml:trace contextRef="#ctx0" brushRef="#br2" timeOffset="495934.4847">22629 11517 762 0,'3'-11'178'15,"-1"0"7"-15,3 1-128 0,1 0-10 16,3 3-6-16,1 1-7 0,-1 2-7 15,1 1-9-15,1 2-6 0,-1 0-5 16,1 3-4-16,0 2-8 0,-1 1-12 16,0 1-19-16,-2 2-19 0,1 0-17 0,1 3-125 15,-3-5-139-15,3-2-316 16</inkml:trace>
  <inkml:trace contextRef="#ctx0" brushRef="#br2" timeOffset="496108.0805">22920 11370 688 0,'-2'-3'158'0,"2"1"4"15,-1 2-113-15,1 0-10 0,1 2-4 0,1 3-3 16,0 3-6-16,-2 1-5 0,4 6-6 16,-2 2-4-16,1 3-7 0,0 1-12 15,0 1-13-15,-2-2-17 0,0 3-15 16,-1-5-125-16,0-1-135 0,1 3-315 15</inkml:trace>
  <inkml:trace contextRef="#ctx0" brushRef="#br2" timeOffset="503331.2529">19525 12864 338 0,'0'-1'95'0,"-1"-2"6"0,0-1-8 16,0-1-53-16,1 0-6 0,1-4 0 16,0 2-1-16,0-2-2 0,0 2-3 15,1-3-4-15,0-3-1 0,1-2-2 16,-2 1-2-16,0-1-2 0,2 0-1 15,-1-1-2-15,3 2 0 0,-4 1-1 0,0 1 0 16,1 1 0-16,0 0 0 0,-1 2 0 16,0 2 2-16,-3 1-1 0,4 1 0 15,-4 1 0-15,2 3-1 0,0 2-1 16,0 2-1-16,-1 3-1 0,1 2-1 16,-1 4 0-16,2 6-1 0,-2 2 1 15,-1 4 1-15,1 1-1 0,1 2 0 16,0 0 0-16,-1-1-1 0,1-1-1 15,0-3-1-15,1-2-1 0,-1-1-2 0,0-2 0 16,-1-1-1-16,1-1 0 0,-6-6 0 16,2 4-1-16,0-5-1 0,1 1 1 15,-1-3-5-15,0-1-7 0,1-3-10 16,4 2-14-16,-5-5-13 0,2-3 20 16,2 0-151-16,-5-7-129 0,-1-3-312 15</inkml:trace>
  <inkml:trace contextRef="#ctx0" brushRef="#br2" timeOffset="504109.8266">19888 12881 115 0,'-1'0'34'0,"-2"2"4"15,1-2-16-15,0 1-4 0,0-1-1 16,1 1-2-16,-2 0-6 0,2 0-14 15,0-1-15-15,-2 0-10 0,1 0-2 0,0 0 11 16,-2 0 16-16,0-1 20 0,1-1 19 16,-2 1 22-16,0-2 21 0,1 1 11 15,-1 0-3-15,0 0-8 0,0 2-9 16,0-3-6-16,1 1-7 0,-3 0-6 16,3-1-7-16,-3 1-4 0,3 0-3 15,-1 0-2-15,1 1-2 0,0 0-1 16,2 1-1-16,1 0-3 0,-1 0-1 15,2 0-4-15,0 0-2 0,0 0-2 16,3 0-3-16,-1 1 0 0,2-1 0 0,1 1 0 16,2-1-1-16,3 1 0 0,0-1-1 15,2-1-4-15,-1 1-2 0,0-1-2 16,0-2-1-16,-1 2-2 0,0-1-4 16,1 0-7-16,-3 0-11 0,3 2-15 15,-1-1-12-15,0 3-12 0,-1 1-23 16,-3-1-97-16,-3-1-114 0,-1 2-253 15</inkml:trace>
  <inkml:trace contextRef="#ctx0" brushRef="#br2" timeOffset="504676.394">20331 12733 508 0,'1'-5'125'15,"-3"-1"5"-15,0 0-67 0,-2 0-22 0,-2 1-2 16,-3 1-3-16,-1 2-3 0,-1 2-2 16,0 2-4-16,-2 2-2 0,-1 3-2 15,2 5-2-15,-1 3 0 0,0 1-1 16,1 2-1-16,1 2-2 0,3 1-1 16,1 1-2-16,3-4-3 0,2 1-3 15,4-2-3-15,1-1-1 0,3-4-2 16,3-1-1-16,1-4 0 0,2-4 0 15,3-3 0-15,-1-4 0 0,4-4-1 16,-3-5 1-16,1 0 0 0,0-3-1 0,0 0 1 16,-4-4-1-16,1 0 0 0,-2-1 0 15,-3-2 0-15,-2-2 1 0,-1 2-1 16,-2 2 1-16,-1 3-1 0,-1 3 0 16,-1 4 1-16,0 3 0 0,0 5 0 15,0 2 0-15,-1 4 1 0,0 5-1 16,0 1 1-16,0 4-1 0,-1 4 0 15,1 2 0-15,0 2-1 0,1 1 1 16,0-1 0-16,1 1-1 0,0-5-5 0,1-1-12 16,0-1-14-16,3 0-14 0,1-4-18 15,1 0-117-15,-2-8-132 0,3 0-297 16</inkml:trace>
  <inkml:trace contextRef="#ctx0" brushRef="#br2" timeOffset="505226.4292">20516 12737 596 0,'6'-6'131'0,"0"-2"5"16,4 1-105-16,1 1-8 0,3-2 1 16,0 2 0-16,1 0-2 0,0 1-1 15,1-1-3-15,-1 3-1 0,0-1-3 16,0 0-2-16,1 2-2 0,-1-1-3 16,-2 2-2-16,-1 1-1 0,-1 1-1 15,-2 0 1-15,0 3 0 0,-4 0 0 16,-2 1 1-16,-2 2 1 0,-1 0 0 15,-2 1 0-15,-2 0 1 0,-2 1-1 16,0 3 0-16,-1 0-1 0,-1 1 0 0,0 1-1 16,-1 0 0-16,-1 2 0 0,1 1 0 15,-1-2 0-15,0-2-1 0,0 2 1 16,0-1 0-16,2 0 0 0,-1-2 0 16,1 0 0-16,2-1 1 0,-1 1 0 15,5-1-1-15,-2-4 1 0,4-1-1 16,0-1 0-16,3 0-1 0,-1-2 0 15,2 0-1-15,0-1-1 0,2 1 1 16,0-2 0-16,1 0-1 0,2-1 0 0,-1 2 1 16,2-2-2-16,0 0 1 0,0-2-1 15,0 2 0-15,-1 0 0 0,2-1-3 16,-1 0-6-16,1 1-7 0,0-1-9 16,0-1-12-16,-2 4-8 0,-1-2-8 15,1 1-4-15,-3 0-113 0,-2-1-112 16,-1 0-270-16</inkml:trace>
  <inkml:trace contextRef="#ctx0" brushRef="#br2" timeOffset="505508.225">20908 12689 665 0,'3'0'141'0,"-2"-4"5"0,4 1-119 16,2 1-10-16,4 1 0 0,0 2-2 15,4 2-1-15,0-1-4 0,2 2-5 16,1 1-13-16,0 0-13 0,0-2-12 15,-1 1-119-15,0-3-120 0,-1-2-298 16</inkml:trace>
  <inkml:trace contextRef="#ctx0" brushRef="#br2" timeOffset="505680.0269">21234 12521 659 0,'-2'8'145'0,"-3"-1"4"15,1 4-108-15,0 2-20 0,2 2-6 0,-1 1-3 16,2 2-2-16,-1 2-4 0,1-2-10 16,-1 1-12-16,4-2-15 0,-1-2-121 15,0-1-122-15,3 1-306 0</inkml:trace>
  <inkml:trace contextRef="#ctx0" brushRef="#br2" timeOffset="506242.1914">19517 12470 545 0,'-15'-2'117'15,"-2"2"4"-15,1 2-96 0,0 3-7 16,0 1 0-16,1 5 1 0,-1 3 2 16,-1 5 0-16,0 5-2 0,-2 2-2 0,-1 5-3 15,-1 3-2-15,0 2-2 0,2 5-4 16,2 1-2-16,2 4-2 0,5 6-1 16,4 0 1-16,5 1-1 0,4 2-4 15,6-1-4-15,4 1-12 0,8-1-21 16,5-5-102-16,5-7-112 0,11-7-273 15</inkml:trace>
  <inkml:trace contextRef="#ctx0" brushRef="#br2" timeOffset="506857.1824">21353 12456 552 0,'4'-6'115'15,"2"-1"4"-15,2 1-95 0,3 3-8 16,3 4 2-16,3 6 4 0,0 4 2 15,4 6 3-15,0 5-2 0,-1 3-5 16,1 5-2-16,-4 3-4 0,1 1-2 16,-9 3-3-16,-1-1-4 0,-7-1-1 0,-2 3-2 15,-5 0-1-15,-4 0 0 0,-4 0 0 16,0 0-2-16,-2 0-3 0,-3 0-4 16,1-4-5-16,1 0-7 0,1-3-9 15,1-4-48-15,3-5-69 0,2-4-101 16,3-3-236-16</inkml:trace>
  <inkml:trace contextRef="#ctx0" brushRef="#br2" timeOffset="507257.6251">22046 12484 613 0,'-4'-2'143'0,"-3"1"7"15,-5-3-100-15,-2 5-9 0,1 2-3 16,-3 3-1-16,-1 1-2 0,-2 4-2 16,4 3-3-16,0 7-1 0,0-1-2 0,0 5-3 15,1 3-4-15,2 1-3 0,2 5-4 16,1 0-3-16,4 0-2 0,4 2-3 16,2-1 0-16,7-2-3 0,1 0-1 15,4-2-2-15,1-3-5 0,2-5-7 16,5 1-17-16,1-7-17 0,1-3-11 15,2-2-16-15,1-5-115 0,-2-5-125 16,1-4-284-16</inkml:trace>
  <inkml:trace contextRef="#ctx0" brushRef="#br2" timeOffset="507646.2486">22249 12678 642 0,'0'-7'149'0,"0"-1"6"16,-1 3-99-16,1 2-18 0,0 1-4 15,1 4 2-15,1 3-1 0,-1 3-1 16,0 3-5-16,-1 6 0 0,0 3-4 16,-1 2-6-16,0 0-5 0,-2 4-4 15,1-3-5-15,-1 2-1 0,1-3-3 16,-1-2-1-16,1 1-4 0,0-1-7 15,0-3-13-15,1 0-16 0,0-2-14 16,2-3 19-16,-1-3-152 0,1-6-134 16,2-5-317-16</inkml:trace>
  <inkml:trace contextRef="#ctx0" brushRef="#br2" timeOffset="508239.9394">22464 12829 590 0,'-4'-2'146'16,"2"1"6"-16,-1 0-80 0,2 1-25 16,1 0-7-16,3 0-4 0,0 1-3 15,1-1-4-15,2 0-4 0,3 0-2 16,-1-1-4-16,-1-3-3 0,6 3-5 16,0-1-3-16,1 2-5 0,-1 0-13 0,1 0-16 15,-1-2-18-15,2 6-14 0,-4-3-121 16,-3-1-134-16,6 0-306 0</inkml:trace>
  <inkml:trace contextRef="#ctx0" brushRef="#br2" timeOffset="508774.006">22813 12612 624 0,'6'-10'137'0,"-2"3"6"0,-1 2-106 16,0 6-8-16,2 4 0 0,1 5 2 16,-2 3 1-16,0 7-2 0,3 1-3 15,-4 3-5-15,5 1-4 0,-5 0-4 16,0 0-3-16,-1-1-3 0,-2-3-3 15,0-1 0-15,0-6-1 0,-1-3 0 16,0-2 1-16,0-4 0 0,1-3-1 16,3-3 0-16,2-4-2 0,1-1 0 15,4-5 0-15,2-1-1 0,4-2-1 0,3-2 1 16,0 1-1-16,0 0 0 16,1 3 0-16,1 4-1 0,-2 3 1 0,-2 3 0 15,-1 6 0-15,-3 0 0 0,1 4 0 16,-3 0 0-16,-2 2 1 0,0 1-1 15,-3 0 0-15,-1 0 0 0,-1 0 0 16,-2 3-4-16,-1-1 0 0,-2-1 0 16,-3 2 0-16,0-2 0 0,-3 0 0 15,-1-1 0-15,-4 0 4 0,-3-2 0 16,-3 0 0-16,-2-3 1 0,-2-1 0 0,-1-3 0 16,-2-2 0-16,3-2 0 0,4-2 1 15,-1-3-1-15,6-1 0 0,1-2-2 16,4-1-2-16,3 2-7 0,3-2-7 15,2 2-12-15,4 0-9 0,2 3-11 16,4 1-8-16,2 1-114 0,1-1-114 16,2 0-271-16</inkml:trace>
  <inkml:trace contextRef="#ctx0" brushRef="#br2" timeOffset="509488.8286">23209 12736 567 0,'0'-3'136'0,"-2"1"5"15,2-2-76-15,0 1-25 0,3 0-2 16,-1 0 1-16,1 1-3 0,0-1-2 0,2 0-2 16,1-1-3-16,2-1-3 0,-1 0-4 15,2 0-2-15,-1-1-2 0,3 1-3 16,0 2-2-16,2-1-1 0,-1 2-2 15,0 0-1-15,2 2-2 0,-1 0-1 16,2 2-2-16,-2-1-2 0,-1 1 0 16,1 1-1-16,-1-1 0 0,-1 2-1 15,0 0 1-15,-1 0-1 0,-2 0 0 16,0 2 0-16,-1 0 0 0,-2 0 0 0,-1 2 0 16,-3-1 0-16,-1 2 0 0,-3 1 0 15,0 1 0-15,-2 0 0 0,-3 1 0 16,0 0 1-16,-1 3-1 0,0-2 0 15,-4 1 0-15,0 2 0 0,-1 0 0 16,1-2 0-16,-1 1 0 0,-2-2 0 16,2 1 0-16,0 1 0 0,1-4 0 15,2 1 0-15,0 0 0 0,1-1 1 0,3-1-1 16,2-1 0-16,1-2 0 16,2-1 0-16,0 0 0 0,2-3 0 0,0-1 0 15,2 1 0-15,0-2 0 0,1-1 0 16,1 0 0-16,3-3 0 0,1 2 0 15,2 0 0-15,2 0 0 0,0-2 1 16,2 4-1-16,1-2 0 0,1 0 0 16,-1 0 0-16,0-1 0 0,0 2 1 15,0-1-1-15,-1 0 0 0,-2 1-1 0,1 2-1 16,-2 1-3-16,0-1-4 0,-1 2-6 16,-3-5-7-16,1 3-9 0,1 1-8 15,0-1-8-15,-1-1-3 0,-2-1-4 16,0 2-5-16,1 1-109 0,-4-4-110 15,-2-1-271-15</inkml:trace>
  <inkml:trace contextRef="#ctx0" brushRef="#br2" timeOffset="509777.6101">23630 12696 565 0,'0'-3'148'0,"1"0"6"16,3-2 0-16,0 2-123 0,3 0-7 15,0 1-1-15,1-1-1 0,0 2-2 16,1 0-4-16,1 1-5 0,-1 1-3 15,1-1-11-15,1 1-14 0,-1 1-15 16,0 0-13-16,-2 0-24 0,1 1-100 16,-3-2-120-16,1 2-262 0</inkml:trace>
  <inkml:trace contextRef="#ctx0" brushRef="#br2" timeOffset="509985.4551">23930 12580 666 0,'0'-2'151'0,"-2"2"4"16,0 1-91-16,2 4-38 0,-1 1-7 15,-1 2-2-15,-1 3-1 0,0 3-4 0,1 3-4 16,0 0-4-16,-1-1-8 0,2 2-15 16,0 1-14-16,2-2 24 0,-1 0-154 15,0-3-130-15,1-3-323 0</inkml:trace>
  <inkml:trace contextRef="#ctx0" brushRef="#br2" timeOffset="510769.6723">24121 12517 543 0,'5'-6'127'0,"0"3"6"16,0 0-67-16,1 3-35 0,0 1-4 16,3 7 2-16,-1 0 1 0,1 5 2 15,-3-1-1-15,3 7 2 0,-2 4-1 16,-1 1-2-16,0 3-3 0,-1 5-3 16,-2 0-6-16,0 6-4 0,-4-4-6 0,0 3-3 15,0 2-2-15,-6-2-2 0,-2-1-1 16,-2 1-2-16,-4-3-4 0,-5 0-9 15,-3-3-9-15,-4-5-15 0,-1 1-13 16,-2-6-125-16,1-6-132 0,2-3-310 16</inkml:trace>
  <inkml:trace contextRef="#ctx0" brushRef="#br2" timeOffset="511404.0758">23434 12286 546 0,'-5'-2'130'0,"0"-1"5"0,0 1-85 0,0-1-10 16,-1 1-3-16,1 1-3 0,0-2-3 16,1 2-2-16,0 0-3 0,0-1-3 15,3 2-2-15,1-1-2 0,0 1-1 16,1 0-2-16,3-1 0 0,0 0-1 16,0-2 0-16,3 2 2 0,4-3 0 0,2 2 0 15,5-2 2-15,3-1 0 0,6 2-1 16,4-2-2-16,2 0-1 0,2 1-1 15,2-1-3-15,2 2-2 0,2-2-1 16,0 0-2-16,1 1-1 0,1 2-2 16,2-1 0-16,1 2-1 0,-1 0-1 15,-2 2-1-15,-2 0 1 0,-3 2-1 16,-3-2 0-16,-5 1-1 0,-4 0 1 16,-5 0 0-16,-4-1-1 0,-5 0-1 0,-2-1 0 15,-4 2 0-15,-3-1-3 16,-5 0-4-16,-2 0-7 0,-4 1-7 0,0-1-13 15,-5 1-10-15,1 0-12 0,1 1-9 16,0 1 92-16,0-2-210 0,1 1-130 16,4 2-343-16</inkml:trace>
  <inkml:trace contextRef="#ctx0" brushRef="#br2" timeOffset="511773.371">24649 12306 652 0,'1'1'152'16,"1"-1"7"-16,-1 1-105 0,1 3-9 0,1 2 0 15,-3 4-4-15,3 1-3 0,0 1-8 16,0 4-7-16,0 1-5 0,-3 1-7 15,0-1-7-15,-3 2-13 0,-3-1-20 16,-1 2-20-16,-5-4-134 0,-4 1-142 16,-6-2-351-16</inkml:trace>
  <inkml:trace contextRef="#ctx0" brushRef="#br2" timeOffset="513645.7591">19090 14475 492 0,'-2'-16'126'0,"1"0"5"0,-2 3-37 16,1 2-58-16,1 1-8 0,-2 2-5 0,3 2-3 15,0 3-2-15,0 0-1 0,0 2-1 16,3 3-1-16,-3 2 2 0,2 3 0 16,-1 6 1-16,1 4 0 0,0 5 1 15,0 7 0-15,-2 4 1 0,3 4-1 16,-3 2 0-16,-1 3-1 0,-1 1-2 16,1-2-2-16,0-1-2 0,-1-2-3 15,-1-2-2-15,1 1-2 0,0-3-3 16,0-2 0-16,-1 0-2 0,1-5-5 15,1-4-13-15,1-3-12 0,2-7-14 0,1-5-14 16,2-9-124-16,0-8-131 0,2-8-303 16</inkml:trace>
  <inkml:trace contextRef="#ctx0" brushRef="#br2" timeOffset="514282.5947">19339 14632 677 0,'-10'-5'148'0,"2"-1"3"0,0-2-117 16,5 2-8-16,1 1 0 0,4 0 0 0,0-1 0 15,3 0 0-15,4 1-1 0,4 3-3 16,3-3-3-16,5 0-4 0,5-1-2 16,5 1-3-16,4 0-4 0,-1 0-3 15,2 0-2-15,-1 2 0 0,-2-1-1 16,-1 4 1-16,-3-1-1 0,1 1 1 16,-3 1-1-16,-2 1 0 0,1 1 0 15,-3 4-1-15,-2-4-1 0,-4 0-2 16,-3 1-1-16,-4 1-1 0,-3 0-2 0,-3 1 0 15,-3 0 1-15,-5 3 1 0,-2 3 2 16,-5 1 1-16,-2 1 1 0,-7 1 1 16,-2 2 1-16,-5 1 0 0,0 2 0 15,-1 0 0-15,-1 1 1 0,-1 0-1 16,2 0 0-16,1 0 0 0,-1 0 0 16,-2-3 1-16,3 0 1 0,1-1 0 15,1 2 1-15,3 0 2 0,2-3 0 16,7 0 1-16,3 0 0 0,4-4 0 0,2 1-1 15,6-3-2-15,1-2 0 0,6-2 0 16,1-1-1-16,3-2-1 0,5-1 0 16,2-4 1-16,2-1-1 0,5 1 0 15,-2-4 0-15,1-2 0 0,0 2 0 16,-1 0-1-16,0 1 1 0,1 1-1 16,-1-1 1-16,0 4-1 0,1 2 0 15,2 3 0-15,-1 1 0 0,-1 1-4 16,-2 0-4-16,1 2-7 0,-1-1-7 15,2-1-10-15,-1-1-9 0,0-1-7 0,1-1-11 16,-1 1-30-16,-1-2-76 0,-3-3-105 16,1-5-240-16</inkml:trace>
  <inkml:trace contextRef="#ctx0" brushRef="#br2" timeOffset="514632.0718">20486 14475 566 0,'-5'-20'130'0,"0"1"6"0,1 0-91 0,2 3-15 15,2 2-4-15,1 1-2 0,0 4-3 16,2 1-4-16,0 5-1 0,1 1 0 16,0 6 2-16,-2 5 0 0,2 4 1 15,-2 7 1-15,2 5 1 0,-3 6 1 16,0 5-1-16,1 4-1 0,-1 3-1 16,-2 2-2-16,-1 3-3 0,1-1-2 15,0 0-3-15,2 2-3 0,0-2-3 16,2 1-4-16,-1-4-12 0,1-4-12 0,0-1-18 15,0-4 133-15,-2-7-271 0,-5-2-157 16,-2-6-416-16</inkml:trace>
  <inkml:trace contextRef="#ctx0" brushRef="#br2" timeOffset="516396.7801">18701 14496 574 0,'10'-14'133'0,"-2"3"4"16,-3 4-94-16,-1 2-11 0,-2 3-4 16,-2 0-4-16,0 2-3 0,-1 3-2 15,-3-1-1-15,1 3-1 0,-3 1-1 16,-2 4 0-16,-2 0-1 0,-2 3 0 16,0 2-2-16,-3 2-2 0,-1 0-1 15,-2 0-2-15,-3-1-2 0,-1 0-1 16,-4 0-1-16,1-1-1 0,-4-2-1 15,1 1 0-15,-1-1-1 0,3 0 1 16,2-1 0-16,3 0 1 0,2-1 0 0,4 1 1 16,2 1-1-16,5-2 1 0,2-2-1 15,2 0 0-15,4 0 0 0,5-2-1 16,1-1-1-16,3 0 1 0,3 0-1 16,4 0 0-16,3 2 1 0,3-2-1 15,3 1 0-15,2 2 0 0,1-1-1 16,1 1 0-16,0-2-2 0,-3 2-9 15,-1-2-10-15,-1-1-14 0,-1-1-13 16,-3 0-125-16,-3-2-133 0,3-3-312 0</inkml:trace>
  <inkml:trace contextRef="#ctx0" brushRef="#br2" timeOffset="518383.8302">16822 14453 561 0,'-1'-21'123'0,"-2"5"2"0,1 6-100 16,1 7-8-16,-1 6-3 0,2 8 0 0,-1 8 2 15,-1 8 1-15,-1 6 1 0,1 6 2 16,-1 5 2-16,1 3-2 0,1 2-5 16,-1 0-2-16,1-3-4 0,4 2-3 15,-2 2-3-15,4-1-3 0,1-4-4 16,1-2-6-16,2-3-6 0,3-6-9 15,4-5-13-15,1-8-110 0,3-8-114 16,2-3-272-16</inkml:trace>
  <inkml:trace contextRef="#ctx0" brushRef="#br2" timeOffset="518746.1283">17965 14419 611 0,'-5'0'131'0,"-1"2"2"0,-3 5-100 16,3 6-16-16,-1 5-3 0,-1 5 1 16,1 3 3-16,1 6 2 0,-2 3 2 0,4 1 2 15,-3 2 1-15,1 0-1 0,0-1-1 16,3-1-2-16,-1 0-5 0,3-2-4 16,1 0-5-16,1-2-3 0,4-1-3 15,1 1-5-15,1-4-9 0,3-2-13 16,2-3-11-16,2-3 87 0,0-5-218 15,1-4-138-15,1-3-360 0</inkml:trace>
  <inkml:trace contextRef="#ctx0" brushRef="#br2" timeOffset="519596.7684">21399 14606 669 0,'3'-2'148'0,"-1"2"3"16,-2 0-111-16,-2 0-18 0,1 1-5 15,-2 0-3-15,1-1-1 0,-4 4 0 16,-3 2 1-16,-1 1 2 0,-2 0 1 0,-1 2 1 16,-6 1 0-16,0 2-1 0,-4 0-2 15,1-1-3-15,-2 2-5 0,-2 1-2 16,-1 2 0-16,-1 0 1 0,1 0 3 16,-1-2 3-16,0-1 0 0,2 2 2 15,0-4 1-15,4 0 0 0,3-3-3 16,4 2-3-16,5 0-3 0,4-1-2 15,6-1-1-15,4-2-1 0,4 2-1 16,7-1 0-16,3 0 0 0,3 1 0 16,5-2 0-16,2 1 0 0,0 0 0 15,3 0 0-15,0-1 0 0,3 1-1 0,-2-1 0 16,0 3-1-16,-2-2-7 0,0 0-8 16,-2 2-18-16,-4 1-18 0,-3-2-15 15,-1 2-127-15,-6-1-140 0,-5 1-318 16</inkml:trace>
  <inkml:trace contextRef="#ctx0" brushRef="#br2" timeOffset="520579.9917">21832 14648 482 0,'-1'-15'121'16,"-1"-2"4"-16,0-2-36 0,1 0-59 16,-1 0-5-16,1 2-1 0,0 0 2 15,0 2-1-15,-2 2 1 0,3 2 2 16,-1 4 2-16,0 0-1 0,0 4-3 0,-1 6-2 16,1 7-2-16,1 5 0 0,-1 6-2 15,-3 6-2-15,-2 6 1 0,-1 6 1 16,-2 3 2-16,2-1 1 0,-2 1-1 15,1 1-3-15,2-2-4 0,3 2-3 16,2-1-3-16,1-5-3 0,1-2-3 16,0 0-2-16,1-7-2 0,0-4 2 15,2-3-3-15,-2-7-5 0,2-3-8 16,2-5-14-16,1-4-14 0,1-4-16 0,2-4-14 16,-1-5-120-16,2-4-129 0,0-7-297 15</inkml:trace>
  <inkml:trace contextRef="#ctx0" brushRef="#br2" timeOffset="521579.7581">22822 14681 405 0,'0'-22'106'0,"0"-3"6"15,-2-1-52-15,1-1-13 0,0-1-4 16,-2 3-2-16,0 0-1 0,0 1 0 0,0 6 1 16,-1 4 1-16,0 4 2 0,2 4-2 15,1 2-3-15,1 4-4 0,1 3-3 16,1 5-5-16,2 4-3 0,1 7-1 15,-1 4-1-15,-1 8-1 0,0 5 0 16,-3 4-1-16,-3 4-2 0,0 1-3 16,-1 2-4-16,1 0-3 0,2 0-3 15,0 1-1-15,2-1-5 0,3-2-10 0,1-3-13 16,-2 0-18-16,1-4-20 0,0-5 29 16,-3-5-166-16,-1-1-142 0,1-2-333 15</inkml:trace>
  <inkml:trace contextRef="#ctx0" brushRef="#br2" timeOffset="525006.1786">6212 13227 452 0,'1'1'102'0,"0"1"5"0,0 1-67 0,2 3-15 15,2 3-2-15,0 2-1 0,1 2 0 16,1 3-3-16,2 4-3 0,-1 0-3 16,2 5-1-16,0 2-1 0,0 5-2 15,1 4 1-15,-2 7 0 0,1 4 0 16,0 7-1-16,-1 7-2 0,-1 9 0 16,1 8-1-16,-2 8-1 0,-1 7-1 15,0 5-1-15,3 5 0 0,-2 7-1 0,-1 5 0 16,0 2 0-16,2 6 0 0,-1 4 0 15,-1 4 1-15,-1 0-1 0,3 2 0 16,-1 0 1-16,-1 1-1 0,0-6-1 16,4 0 1-16,0-4-1 0,0 0-1 15,-1-8 1-15,4-2 0 0,1-5-1 16,1 1 1-16,-3-7-1 0,3-5 0 16,1-6 1-16,-1-4-1 0,0-5 0 15,0-7 0-15,1-3-1 0,0-7-2 16,-3-2-4-16,0-4-6 0,-3-7-14 15,-3-5-113-15,-5-4-112 0,-4-8-281 0</inkml:trace>
  <inkml:trace contextRef="#ctx0" brushRef="#br2" timeOffset="526389.1126">3192 15238 535 0,'4'0'125'16,"1"-1"3"-16,1-2-54 0,2 2-55 15,3 0-8-15,4 1-1 0,4 1-1 0,1 0 0 16,2 2-2-16,2-1-1 0,0 1-1 15,2-2 0-15,1 0 0 0,-1 0 1 16,-2-1-1-16,2 0 0 0,2 0 1 16,4 0 0-16,2 0 0 0,2 3 2 15,4-1-1-15,4 2 2 0,1 1-1 16,2-1 1-16,-2-1-2 0,1-3 0 16,-1 0-1-16,2-1 0 0,0-1 0 15,4-2-2-15,4 1 0 0,3 2 1 16,5 0-2-16,-2 1 0 0,0-4-2 15,-1 2 2-15,3-1-1 0,-3 0 0 0,2-1 0 16,3 3 0-16,0 0 0 0,4 1 0 16,-2 0 0-16,-3 0 0 0,3 0 0 15,2-2 1-15,1 0 0 0,1 1-1 16,0-1 1-16,0 0-1 0,0-2 0 16,2 2-2-16,1-2 1 0,-1 2-1 15,2-2 1-15,1-1-1 0,1 0 1 16,4 2-1-16,-1-2 1 0,2 0 0 0,-1 0 0 15,1-1 0-15,-3 0 0 0,6 2-1 16,-2-2 0-16,4 0 1 0,-4 0-1 16,2-1 0-16,-1 0 0 0,6 2 1 15,-2-2-1-15,4 0 0 0,-4 0 0 16,-1-1 0-16,1 0 0 0,3 2 1 16,-1-1-1-16,0 0 0 0,-2-1 0 15,0 2 1-15,3 3 0 0,0-2 0 0,0 2 1 16,-1 1 1-16,-2 1 0 0,-1-1 1 15,4 2 1-15,-3 0-1 0,1 0-1 16,-3-1 0-16,-1 2-1 0,-2-1 0 16,4 2-1-16,-3-2 0 0,2-2-1 15,-5 2 1-15,-1 0-1 0,-1-3 0 16,-2 4 1-16,-1-1-1 0,-2 1 0 16,-4-1 0-16,-2 1 0 0,-3-1 0 15,-2 2 1-15,-3-2-1 0,-6-2 0 16,-4 2-3-16,-5 0-9 0,-3 2-12 15,-2 0-13-15,-7-1-128 0,-6-4-133 0,-8-6-323 16</inkml:trace>
  <inkml:trace contextRef="#ctx0" brushRef="#br2" timeOffset="528968.1349">8888 15098 425 0,'-5'-6'92'0,"0"0"0"0,-1-2-70 0,0 0-18 16,2 0-9-16,-1-1-8 0,2-1-5 15,0 2-2-15,0-2 0 0,-1 1 3 16,1 1 3-16,1 0 6 0,0 4 6 16,0-1 5-16,0 1 3 0,1 1 0 15,-1 0 0-15,0 2-1 0,2-1 0 16,-2 1 3-16,0-1 4 0,1 2 5 15,0-2 4-15,0 2 2 0,-1-1 3 16,0-1 3-16,0-2 1 0,-1 2-3 16,1-3 0-16,-2 0-1 0,0-2 0 0,2 0-1 15,-2 1-2-15,3 1 0 0,-2-1 0 16,1 1 0-16,0 2 1 0,2 0 0 16,-2 2-1-16,2 1-2 0,-1 0-1 15,4 5-1-15,-1 2-2 0,5 7-3 16,-2 0-2-16,3 5 0 0,0 2-1 15,2-1-1-15,-1 2-3 0,2 1-1 0,-3-4-2 16,3-1-2-16,0-2 0 16,-1-2-1-16,1-1-4 0,0-3-6 0,-1-1-7 15,-2-3-9-15,1 0-6 0,0-4-6 16,0 0-7-16,-2-4-6 0,-1-2 0 16,2-1 2-16,-2-6-94 0,0-4-96 15,-1-5-235-15</inkml:trace>
  <inkml:trace contextRef="#ctx0" brushRef="#br2" timeOffset="529105.9133">9023 14937 487 0,'2'-11'141'0,"-2"6"7"16,-3 2-21-16,-2 7-66 0,-4 3-16 16,-3 7-13-16,-4 3-9 0,-4 7-6 15,-5 3-9-15,-5 4-5 0,-4 3-11 16,-2 2-15-16,-3-1-133 0,-1 1-130 16,2-3-332-16</inkml:trace>
  <inkml:trace contextRef="#ctx0" brushRef="#br2" timeOffset="530217.0644">7938 15101 391 0,'-4'2'86'0,"0"-2"-1"0,-1-1-57 15,-2 0-24-15,1-3-3 0,-3-1 0 16,-1 0 2-16,1-1 6 0,-4-1 6 16,1-2 7-16,-1-2 6 0,-1 0 5 0,2-1 4 15,0-1 3-15,-1-1-2 0,2 2-3 16,2-2-2-16,0 3-3 0,2 3-3 16,-1 0-3-16,5 2-3 0,-1 3-3 15,4 0-4-15,0 3-3 0,1 1-1 16,4 2 0-16,2 4 0 0,2 3-1 15,3 2 0-15,1 4 0 0,1 1 0 16,1 2-1-16,1 3-2 0,0-3-2 16,-2 1-2-16,-1-3-2 0,-2 0-2 15,-1-3-5-15,-2-2-7 0,-2-3-5 0,2-5-5 16,-4 1-4-16,5-3-5 0,-2-4-4 16,2-3-1-16,-2-4 4 0,2-4 3 15,-2-3 3-15,1-7 3 0,-6-5 6 16,2-3 7-16,-3 2 8 0,-1-2 8 15,0 3 11-15,0 2 10 0,-1 8 7 16,-2 5 6-16,0 6 6 0,-4 5 2 16,0 6-1-16,-5 4-6 0,-5 8-6 0,0 10-5 15,-9 3-6-15,-2 6-5 0,-3 6-5 16,-3 5-4-16,-3 3-7 0,-1 1-17 16,-1-5-16-16,8 2-21 0,4-4-116 15,9-4-129-15,4-11-307 0</inkml:trace>
  <inkml:trace contextRef="#ctx0" brushRef="#br2" timeOffset="530984.2076">9064 15412 630 0,'2'-1'137'0,"-4"2"2"16,2 1-100-16,2 6-22 0,0 3-4 15,2 4-1-15,2 3 1 0,0 5 1 16,3 2 2-16,0 0 1 0,1 1 0 15,-1-1 0-15,1-3-2 0,-3-2-2 16,0-1-2-16,-1-3-3 0,-1-3-3 16,-1-3-1-16,0-1-2 0,-2-6 0 0,1-1 0 15,0-4 0-15,2-4 0 0,2-1 0 16,3-5 0-16,1-2 0 0,5-3-2 16,1 0 0-16,3-2-1 0,1 2-1 15,1 1 1-15,-1 4-1 0,-2 2 0 16,1 4 0-16,-4 4 1 0,-2 3 0 15,-1 4 1-15,-3 1 0 0,-2 4-1 16,-3 0 1-16,-3 1 0 0,-2 1 1 16,-1 0 0-16,-2 0 2 0,-5-1 0 0,0 0 1 15,-3-1 1-15,-2 0 0 0,-3 0 0 16,-1-3-1-16,-4 0 0 0,2 0-2 16,-2-2 0-16,-1-2-2 0,0 0-5 15,2-3-11-15,1-2-14 0,3-2-23 16,0-3-115-16,2 1-131 0,5 3-308 15</inkml:trace>
  <inkml:trace contextRef="#ctx0" brushRef="#br2" timeOffset="536515.0846">7519 15639 423 0,'8'-10'114'0,"-1"0"7"0,0-1-40 16,-4 1-31-16,0 0-7 0,0 1-4 16,0 0-4-16,-1-2-5 0,-3 4-3 15,-1 0-5-15,0 4-2 0,-1-1-4 16,-2 4-3-16,-3 3-2 0,0 4-2 16,-3 4-1-16,-1 1 1 0,-3 5 0 0,-1 4 2 15,0 1 2-15,0 3 0 0,0 2 1 16,3 0-1-16,1 1-2 0,4-4-1 15,3 0-3-15,3-5-3 0,3-3-2 16,4-5-1-16,5-2-1 0,0-7 0 16,1-2 0-16,1-4-1 0,3-2 1 15,-1-6 0-15,2-6 0 0,0-4 0 16,0-3 0-16,0-1-1 0,1 0 1 16,0-1 0-16,-1 3 1 0,1 6-1 15,-1 4 0-15,3 6 1 0,-1 3 0 0,2 5-1 16,-2 2 0-16,0 7-6 0,2 0-10 15,0 3-13-15,-1 3-14 0,2 0-126 16,-1 3-131-16,-1 2-316 0</inkml:trace>
  <inkml:trace contextRef="#ctx0" brushRef="#br2" timeOffset="550482.4543">17531 14618 690 0,'-6'-23'147'0,"-3"7"3"0,-3-1-125 0,-1 7-7 16,-3 4-3-16,-3 2 3 0,-3 3 1 15,3 10 3-15,-7 2 4 0,0 5 4 16,-3 0 1-16,2 7 1 0,1 4 0 16,2 6-4-16,2 0-5 0,3 1-5 15,5-1-7-15,5 3-3 0,5-6-3 16,3-4-2-16,4-5-1 0,4-4-1 16,4-5 0-16,2-4-1 0,5-7 1 15,2-5-1-15,5-4-1 0,1-7 0 16,2-5 0-16,1-5 0 0,3-7 0 0,-1-3-1 15,-2-1 0-15,0-2 1 0,-2 0 0 16,-5 4 0-16,-3 3 0 0,-7 8 1 16,-2 5 0-16,-4 9 3 0,-5 6 0 15,-1 9 1-15,-3 7 0 0,-1 5 0 16,-1 5 1-16,1 5-2 0,2 5-1 16,2-1-3-16,2-1-10 0,8 1-21 15,5-4-26-15,7-2-106 0,5-5-32 16,3-7-131-16,6 2-254 0</inkml:trace>
  <inkml:trace contextRef="#ctx0" brushRef="#br2" timeOffset="553299.3316">22156 14374 580 0,'-1'-29'145'0,"1"3"5"0,1 12-61 15,-1 5-50-15,3 5-10 0,-2 3-2 16,3 7-3-16,-1 7 0 0,1 6-3 0,0 7 1 15,1 9 2-15,-3 7 1 0,-1 5-3 16,-1 3-1-16,0 0-2 0,-1 0-3 16,1-1-2-16,0-5-2 0,0-4-2 15,3-4-3-15,-1-3-1 0,0-4-2 16,1-6 0-16,-2-4-2 0,-1-4 1 16,1-4-1-16,-1-5 0 0,2-5 1 15,-1-4 0-15,2-6 0 0,2-5-1 16,4-4 0-16,1-2-1 0,3-6 0 15,4-1-1-15,2-1 0 0,2 2-1 16,2 3 1-16,-1 3 0 0,1 4-1 0,-2 8 1 16,-1 3 0-16,-1 5-1 0,0 5 1 15,-5 4 0-15,1 6 0 0,-3 3 0 16,-1 2 0-16,-2 2 1 0,-3 3 1 16,0-1 0-16,-2-2 2 0,-1 0 0 15,-1-1 1-15,-4-1 3 0,0-2 3 16,-4-2 1-16,-4-1 0 0,-5-2-2 15,-2-2 0-15,-4-1-1 0,-3-1-3 0,-2-3-3 16,-3-3-4-16,-2-3-7 0,4-2-11 16,1-4-18-16,6-4-27 0,4-1-21 15,3-4-123-15,11-2-145 0,6 2-325 16</inkml:trace>
  <inkml:trace contextRef="#ctx0" brushRef="#br2" timeOffset="556997.2382">7761 14937 586 0,'-1'2'122'0,"0"1"0"15,-1-3-109-15,1 0-7 0,1 0-2 16,0 0 0-16,0 0-1 0,1-2-1 16,1 1 1-16,-1 0 2 0,0-3 0 15,2 2 1-15,-1-2-2 0,2-1-3 16,-1 0-13-16,1 0-42 0,0 1-74 15,-2-3-99-15,-2 1-237 0</inkml:trace>
  <inkml:trace contextRef="#ctx0" brushRef="#br2" timeOffset="557158.3602">7713 14811 719 0,'-8'-4'151'0,"-3"0"0"0,3-1-135 15,1 0-22-15,3-1-12 0,2-1-20 16,2-2-10-16,-1 0-104 0,-1 0-109 16,1-2-252-16</inkml:trace>
  <inkml:trace contextRef="#ctx0" brushRef="#br2" timeOffset="557309.9913">7597 14626 684 0,'-9'-4'149'0,"-4"-2"1"16,6 0-122-16,2-2-14 0,1 2-12 16,3-2-8-16,0-2-12 0,1 0-9 15,1-1-12-15,-2 0-9 0,-1 0-39 0,1-3-54 16,0 2-90-16,-2 1-198 0</inkml:trace>
  <inkml:trace contextRef="#ctx0" brushRef="#br2" timeOffset="557449.762">7495 14425 560 0,'-11'-3'137'16,"0"0"2"-16,0-4-66 0,1 3-43 16,2-3-13-16,3 1-5 0,-1-1-9 15,0-3-7-15,2 0-9 0,-1 1-9 0,0-2-10 16,0 1-12-16,-1-1-95 0,1 0-100 16,0 1-238-16</inkml:trace>
  <inkml:trace contextRef="#ctx0" brushRef="#br2" timeOffset="557584.1625">7260 14281 510 0,'-16'3'140'16,"0"-3"3"-16,2-3-8 0,-1 2-104 15,4-3-12-15,0 2-9 0,1-3-8 0,0 1-10 16,0-2-8-16,2 0-14 0,2 0-15 16,0 0-98-16,-2-1-105 0,2-1-251 15</inkml:trace>
  <inkml:trace contextRef="#ctx0" brushRef="#br2" timeOffset="557724.9136">6884 14219 625 0,'-26'0'135'0,"1"0"1"0,0-3-108 16,2 2-17-16,4 0-10 0,2 0-10 16,0-2-13-16,1-2-12 0,0 3-13 15,2-3-89-15,-1 0-96 0,0-3-223 16</inkml:trace>
  <inkml:trace contextRef="#ctx0" brushRef="#br2" timeOffset="557874.2455">6480 14160 571 0,'-17'1'129'0,"0"1"0"0,-1-1-95 0,1 0-14 16,0 0-9-16,1 0-7 0,0 1-7 15,0 0-8-15,0 1-7 0,3-1-5 16,-2 0-9-16,3 2-41 0,0-3-54 15,2 2-83-15,-2-2-190 0</inkml:trace>
  <inkml:trace contextRef="#ctx0" brushRef="#br2" timeOffset="558008.151">6046 14318 565 0,'-19'12'122'0,"1"1"2"15,4 0-97-15,-1-1-16 0,2 2-13 16,-1-1-13-16,2 0-15 0,1-4-93 15,-1 1-97-15,-1-3-238 0</inkml:trace>
  <inkml:trace contextRef="#ctx0" brushRef="#br2" timeOffset="558142.0763">5708 14656 628 0,'-16'14'135'16,"2"0"-1"-16,0 1-104 0,3 2-33 15,2-1-20-15,3 3-17 0,0-4-94 16,1 1-104-16,-1-1-250 0</inkml:trace>
  <inkml:trace contextRef="#ctx0" brushRef="#br2" timeOffset="558298.8914">5571 15162 575 0,'-9'26'127'16,"1"0"0"-16,0-1-95 0,1 1-16 15,3 0-7-15,3-1-6 0,0 0-4 16,0-3-5-16,0-1-4 0,-1-2-5 16,2 2-5-16,2-2-10 0,0-2-34 15,2 0-60-15,-3 0-86 0,3 0-198 0</inkml:trace>
  <inkml:trace contextRef="#ctx0" brushRef="#br2" timeOffset="558439.8331">5586 15765 545 0,'1'22'122'15,"4"1"0"-15,-2-2-87 0,4-3-16 16,0-3-14-16,3 0-14 0,1-1-15 16,1 0-98-16,-2-6-99 0,1 2-250 15</inkml:trace>
  <inkml:trace contextRef="#ctx0" brushRef="#br2" timeOffset="558572.9123">5861 16240 668 0,'4'20'155'0,"0"-3"0"16,2-3-66-16,4 1-87 0,3 0-19 15,2-5-10-15,2-2-21 0,1-2-107 0,2 2-117 16,-4-6-277-16</inkml:trace>
  <inkml:trace contextRef="#ctx0" brushRef="#br2" timeOffset="558715.9746">6263 16430 685 0,'12'10'146'0,"1"-2"1"15,1 1-122-15,1-3-14 0,3 0-8 0,2-1-8 16,-1-1-10-16,0-3-15 0,-1-2-13 16,2-1-9-16,-1 0-95 0,0-3-99 15,-2-1-232-15</inkml:trace>
  <inkml:trace contextRef="#ctx0" brushRef="#br2" timeOffset="558849.649">6684 16508 598 0,'16'14'140'0,"0"-1"2"15,0-3-85-15,1-1-29 0,2-3-13 0,4 1-6 16,-1-7-5-16,3-5-7 0,1-1-9 16,-1-6-14-16,1-4 74 0,-1-5-191 15,0-3-122-15,-2 0-326 0</inkml:trace>
  <inkml:trace contextRef="#ctx0" brushRef="#br2" timeOffset="559139.9378">7298 16356 712 0,'12'2'152'0,"-1"-4"1"0,2 0-129 0,0-3-12 16,4 0-7-16,3-5-8 0,-2-1-9 15,1-3-4-15,0-5-2 0,3-2-4 16,0-1-2-16,-1-2-2 0,2-1-3 15,-1 3-3-15,0 4-5 0,1 1-7 16,-5 3-6-16,1 1 2 0,0 1 13 16,-2 2 20-16,-1 2 21 0,-4 1 20 15,-2 1 18-15,-1 2 15 0,-5 2 7 16,1 1-3-16,-2-1-10 0,-1 1-10 16,1-2-13-16,-1-1-7 0,2-4-7 0,0 0-7 15,0-3-5-15,4-4-6 0,-1 0-10 16,3-3-6-16,1 0-8 0,1-1-16 15,3-1 26-15,-3-3-140 0,2 4-112 16,-3-2-280-16</inkml:trace>
  <inkml:trace contextRef="#ctx0" brushRef="#br2" timeOffset="559331.0901">7869 15670 579 0,'-6'-8'127'0,"1"-3"1"0,0-1-93 0,4-1-26 16,0-3-15-16,1-2-16 0,2-2-105 15,0-4-104-15,1-3-260 0</inkml:trace>
  <inkml:trace contextRef="#ctx0" brushRef="#br2" timeOffset="559489.0071">7855 15188 682 0,'3'-9'141'0,"-1"-1"-4"15,4-1-133-15,3-1 2 0,2-1-146 16,-1-7-119-16,2 2-311 0</inkml:trace>
  <inkml:trace contextRef="#ctx0" brushRef="#br3" timeOffset="569963.9378">6831 14067 570 0,'-3'4'132'0,"-3"-3"3"15,1-4-93-15,3-3-16 0,2-5-5 16,4-5-3-16,0-7-2 0,6-6-4 15,3-10-2-15,5-10 0 0,8-11 0 16,1-12-2-16,3-10-1 0,8-7-1 16,6-11-2-16,3-12-1 0,7-7-6 15,3-8-4-15,6-3-4 0,3-1-3 16,-2 0-2-16,-4 7-2 0,-2 13-2 0,-8 16-5 16,-5 16-5-16,-8 16 6 0,-4 18-109 15,-8 17-103-15,-7 14-256 0</inkml:trace>
  <inkml:trace contextRef="#ctx0" brushRef="#br3" timeOffset="570430.1222">7378 14174 630 0,'2'-7'134'0,"4"1"0"0,7-3-109 15,6-5-15-15,7-3-5 0,7-6-1 0,11-6-1 16,10-5 0-16,10-5-1 16,8-5 0-16,6-4-1 0,9-3 0 0,9 0 0 15,7-1 0-15,3-3-1 16,1-4-1-16,3 0-3 0,5 3-4 0,2 2-5 15,-4-5-7-15,-7 4-3 0,-2 5-2 16,-1 4-1-16,-6 7 3 0,-8 5 4 16,-9 4 5-16,-9 8 5 0,-9 8 4 15,-13 4-3-15,-12 9-102 0,-15 4-92 16,-10 8-243-16</inkml:trace>
  <inkml:trace contextRef="#ctx0" brushRef="#br3" timeOffset="570767.5619">7857 14651 653 0,'32'-18'136'0,"4"-3"0"0,8-7-114 15,11 0-17-15,9-4-3 0,11-4-1 16,8-3 0-16,8 0-1 0,9-4-2 16,13 3-1-16,5-3-3 0,2-2-2 15,6 0-1-15,4 0-1 0,2 0 1 0,0-2 0 16,0 1 3-16,3-2 1 16,-2 4 3-16,-2-2 0 0,-3 5 1 0,0 4 1 15,-2 3 0-15,-10 2 0 0,-6 5 0 16,-6 2 0-16,-6 6 0 0,-7 3 0 15,-10 0-4-15,-10 6-11 0,-7 5 1 16,-15 3-112-16,-10 7-104 0,-15 6-264 16</inkml:trace>
  <inkml:trace contextRef="#ctx0" brushRef="#br3" timeOffset="571133.715">7824 15885 655 0,'19'-4'135'15,"8"-1"1"-15,10-1-122 0,9 0-10 16,10 1-3-16,10 3 1 0,8-1-2 16,8 2-1-16,7 1-1 0,6 2-2 15,12 2-3-15,3-1-1 0,1 0-2 0,1 2-1 16,7 0 0-16,3 1 0 0,0-1 1 16,-6 1 2-16,0 1 1 0,6 2 1 15,-6 2 1-15,-6 3-2 0,-4 3 0 16,-4 1-2-16,0 3-2 0,-6 0-4 15,-11 1-9-15,-9-1-95 0,-7-2-91 16,-14-2-233-16</inkml:trace>
  <inkml:trace contextRef="#ctx0" brushRef="#br3" timeOffset="571479.5571">7550 17155 491 0,'47'10'126'0,"8"5"0"0,8 2-6 15,8 4-107-15,7 3-8 0,7 2-3 16,6 1-2-16,7-2-1 0,-1-1-3 16,1-3-4-16,1 1-8 0,4 1-9 15,0 1-65-15,-6-3-36 0,-9-1-86 0,-5-2-188 16</inkml:trace>
  <inkml:trace contextRef="#ctx0" brushRef="#br3" timeOffset="571878.9345">6766 16767 615 0,'-52'10'129'0,"0"7"-1"16,1 7-111-16,-2 14-10 0,-3 10-4 15,-7 6-1-15,-4 6-1 0,-8 8 0 16,-2 7 1-16,-4 8-1 0,-7 4 0 16,-4 4 0-16,-1 2-1 0,0 5-1 0,5 6 0 15,-5-2-2-15,-3-5-1 0,7-4 0 16,3-6-4-16,10-4-7 0,4-11-9 15,4-10-104-15,12-11-102 0,10-8-259 16</inkml:trace>
  <inkml:trace contextRef="#ctx0" brushRef="#br3" timeOffset="572179.1067">5864 16748 682 0,'-65'16'143'15,"-6"0"0"-15,-5 3-121 0,1 3-14 16,-3 1-5-16,-1 1-1 0,1 2-1 15,-3-1-2-15,-1 3-2 0,-3 2-1 16,-5 0-1-16,3 0-2 0,-1 0-2 16,2-2-4-16,3 3-4 0,-1-4-13 15,1-3-3-15,6-4-105 0,2-4-105 16,8 0-257-16</inkml:trace>
  <inkml:trace contextRef="#ctx0" brushRef="#br3" timeOffset="572479.7834">5235 15838 625 0,'-63'-12'160'0,"-5"1"3"0,-6 2-23 15,-5 5-115-15,0 1-11 0,-4 1-4 16,4 3-2-16,-3-1-6 0,0 0-6 16,-5 1-5-16,2-1-5 0,3 0-8 0,3 0-7 15,1 0-10-15,5-2-14 0,1-6-106 16,8-4-114-16,5-1-271 0</inkml:trace>
  <inkml:trace contextRef="#ctx0" brushRef="#br3" timeOffset="572811.4245">5448 14850 731 0,'-73'-14'158'0,"-3"0"1"0,-10 0-120 16,-3 1-25-16,-8-2-7 0,-3 0-6 15,2-1-1-15,2-1-4 0,3 1-3 16,-5-2-3-16,2 1-3 0,6 1-5 16,4-3-2-16,6 1-6 0,3 0-4 15,5-2-13-15,6 0-107 0,3 0-107 16,3-4-273-16</inkml:trace>
  <inkml:trace contextRef="#ctx0" brushRef="#br3" timeOffset="573110.698">5861 13831 688 0,'-36'-31'158'0,"-7"-2"1"16,-8-1-103-16,-1 1-33 0,0-3-8 16,-2-2-8-16,-2 1-8 0,-3-4-11 0,-2-3-9 15,-1-3-12-15,2-4-126 0,-4-1-125 16,5 2-311-16</inkml:trace>
  <inkml:trace contextRef="#ctx0" brushRef="#br4" timeOffset="578645.926">8996 14891 644 0,'-6'-2'135'15,"3"-1"0"-15,-3 1-117 0,4 0-13 16,-1-2-6-16,2 3-5 0,0-1-7 15,2 1-8-15,-2-1-8 0,1-2-8 16,-1-1-52-16,-2-1-43 0,1-1-82 16,-1-1-180-16</inkml:trace>
  <inkml:trace contextRef="#ctx0" brushRef="#br4" timeOffset="578855.7746">8935 14681 583 0,'-9'-8'132'16,"3"0"0"-16,-1-2-75 0,2 3-49 0,1-1-15 16,2 2-16-16,-1 0-109 0,-2-1-107 15,-1-2-271-15</inkml:trace>
  <inkml:trace contextRef="#ctx0" brushRef="#br4" timeOffset="579017.6112">8788 14438 557 0,'-9'-5'129'0,"-1"-2"1"0,2 0-61 0,0 0-63 15,3 1-21-15,0-1-62 0,1 1-52 16,-3-3-96-16,-1-1-219 0</inkml:trace>
  <inkml:trace contextRef="#ctx0" brushRef="#br4" timeOffset="579171.6584">8546 14147 591 0,'-7'-6'126'0,"0"-2"-2"16,-2 0-110-16,2-1-28 0,1 2-108 16,-1-3-104-16,0-2-266 0</inkml:trace>
  <inkml:trace contextRef="#ctx0" brushRef="#br4" timeOffset="579316.9716">8222 13873 505 0,'-15'-4'124'16,"2"-3"-1"-16,0 1-39 0,2-1-91 15,0 1-29-15,1-3-86 0,1-1-97 16,0-1-232-16</inkml:trace>
  <inkml:trace contextRef="#ctx0" brushRef="#br4" timeOffset="579462.0848">7866 13659 550 0,'-19'-7'125'15,"-1"-3"0"-15,1 1-77 0,3 1-50 16,2 0-16-16,1-1-105 0,-2 0-102 15,-2 1-254-15</inkml:trace>
  <inkml:trace contextRef="#ctx0" brushRef="#br4" timeOffset="579605.9519">7290 13556 593 0,'-31'-3'129'0,"1"-1"1"16,5-1-96-16,5 4-27 0,1-4-17 15,0 1-18-15,3-2-101 0,-2-1-104 16,0-1-259-16</inkml:trace>
  <inkml:trace contextRef="#ctx0" brushRef="#br4" timeOffset="579748.314">6748 13466 600 0,'-27'0'131'0,"3"-2"1"0,2 4-102 15,1-2-17-15,4 1-6 0,-2 0-6 16,3 1-5-16,2 1-6 0,-1-1-10 16,3 1-10-16,1-1-32 0,0 1-69 0,1-3-91 15,1-1-212-15</inkml:trace>
  <inkml:trace contextRef="#ctx0" brushRef="#br4" timeOffset="579888.8422">6248 13562 509 0,'-34'15'118'15,"0"-4"1"-15,-1 3-83 0,4-1-13 16,1-1-6-16,2 1-6 0,4 1-4 0,-1-4-6 16,2 1-6-16,4-2-9 0,-1-2-13 15,0-1-94-15,-2-3-96 0,1-2-239 16</inkml:trace>
  <inkml:trace contextRef="#ctx0" brushRef="#br4" timeOffset="580041.9518">5575 13820 507 0,'-27'14'115'0,"2"-1"2"0,1 0-80 0,4 3-17 16,0 0-9-16,1 0-10 0,1-2-11 15,3 2-11-15,-1-2-95 0,1-2-96 16,-2-2-236-16</inkml:trace>
  <inkml:trace contextRef="#ctx0" brushRef="#br4" timeOffset="580183.6421">5126 14287 548 0,'-24'21'126'15,"2"3"0"-15,0-4-67 0,5 1-47 16,4 3-24-16,2-1-71 0,3-1-42 16,2 2-94-16,-1-2-212 0</inkml:trace>
  <inkml:trace contextRef="#ctx0" brushRef="#br4" timeOffset="580329.1455">4711 14980 486 0,'-18'29'118'16,"1"2"0"-16,1-4-38 0,3 1-85 15,2-3-109-15,2-3-100 0,1-2-254 16</inkml:trace>
  <inkml:trace contextRef="#ctx0" brushRef="#br4" timeOffset="580463.7759">4660 15617 522 0,'-4'28'113'0,"-1"-3"1"15,1 4-87-15,3-1-20 0,2 2-17 16,3 0-58-16,0-2-44 0,1-2-86 15,-2-3-196-15</inkml:trace>
  <inkml:trace contextRef="#ctx0" brushRef="#br4" timeOffset="580503.0509">4860 16425 578 0,'4'27'119'0,"-1"-3"-2"0,2 3-118 15,2 2-31-15,0-2-86 0,1-4-95 16,1 1-236-16</inkml:trace>
  <inkml:trace contextRef="#ctx0" brushRef="#br4" timeOffset="580663.7644">5079 17074 515 0,'7'17'109'0,"1"-1"-6"0,3 0-115 0,3 0-93 16,-2-1-89-16,2 1-221 0</inkml:trace>
  <inkml:trace contextRef="#ctx0" brushRef="#br4" timeOffset="580807.9585">5571 17410 403 0,'24'1'84'0,"0"-1"-15"0,1 0-140 0,1 0-79 15,1-1-184-15</inkml:trace>
  <inkml:trace contextRef="#ctx0" brushRef="#br4" timeOffset="580952.0847">6228 17460 518 0,'23'-2'109'16,"0"-3"0"-16,3-1-96 0,2-3-18 15,1-1-101-15,1-2-92 0,-3-3-241 16</inkml:trace>
  <inkml:trace contextRef="#ctx0" brushRef="#br4" timeOffset="581092.0564">6916 17314 586 0,'15'-6'122'15,"2"-4"-1"-15,2 1-108 0,1-2-16 0,1-3-14 16,2-2-77-16,-1-1-28 0,-1 2-86 16,1 2-189-16</inkml:trace>
  <inkml:trace contextRef="#ctx0" brushRef="#br4" timeOffset="581243.0751">7410 17156 631 0,'8'1'133'15,"-1"-2"1"-15,5-2-113 0,0-2-13 0,2-4-8 16,5-1-9-16,-2-3-15 0,0-3-25 16,3-4-85-16,-2 1-101 0,0-3-240 15</inkml:trace>
  <inkml:trace contextRef="#ctx0" brushRef="#br4" timeOffset="581387.868">7925 16900 624 0,'15'-3'139'0,"-3"-5"1"0,3 1-100 0,-2-4-21 16,3 0-9-16,1-3-8 0,-1-4-6 16,3 0-9-16,-1-2-9 0,2-1-9 15,-2 3-9-15,3-3-101 0,2-1-99 16,-1 2-242-16</inkml:trace>
  <inkml:trace contextRef="#ctx0" brushRef="#br4" timeOffset="581531.4819">8443 16465 629 0,'9'-14'138'0,"0"-1"1"0,0-2-107 16,-1-3-17-16,1 1-12 0,3 0-10 15,0 0-11-15,-1-3-13 0,1 0-54 16,-2-2-53-16,0 2-96 0,-2-1-208 15</inkml:trace>
  <inkml:trace contextRef="#ctx0" brushRef="#br4" timeOffset="581681.472">8701 15968 637 0,'5'-16'133'15,"-2"-1"0"-15,2 2-115 0,2-3-16 16,3 0-8-16,0 0-9 0,1 0-9 15,1-2-10-15,1-3-99 0,0-1-101 16,1-2-242-16</inkml:trace>
  <inkml:trace contextRef="#ctx0" brushRef="#br4" timeOffset="581832.2461">8909 15542 635 0,'-1'-11'137'0,"2"-5"0"15,0-3-107-15,3 0-23 0,3-2-11 16,3-2-12-16,1-3-13 0,1 2-10 16,2 0-98-16,-1-1-102 0,-1-2-242 15</inkml:trace>
  <inkml:trace contextRef="#ctx0" brushRef="#br4" timeOffset="581979.7215">8982 15157 621 0,'-1'-8'0'16,"4"0"-89"-16,-2 1-442 0</inkml:trace>
  <inkml:trace contextRef="#ctx0" brushRef="#br1" timeOffset="604231.9106">5832 13758 328 0,'4'-11'86'15,"-6"0"3"-15,-3 1-44 0,-2 4-11 16,-2 1-8-16,0 2-7 0,-2 2-5 15,0-1-4-15,0 1-3 0,1 2-2 16,0-1-2-16,1 2-1 0,2-1 0 0,0 0-1 16,-1 1-1-16,3 1 1 0,-1 2 0 15,1 2 1-15,-2 3 0 0,-3 2 1 16,-1 4 1-16,-2 6 0 0,-3 1 1 16,-1 7-1-16,-3 3-1 0,1 9 0 15,-1 5 0-15,-1 6-1 0,-2 6 1 16,-3 3 0-16,-3 8 1 0,-6 6 1 15,0 5-1-15,-7 1 0 0,1 6 0 16,-3 2-1-16,-1 10 0 0,3 0-1 0,-1-3 0 16,-1 0 0-16,4 0 0 15,1-2 0-15,4 3-1 0,-1-9 0 0,-2-4-4 16,1 1-4-16,-2-5-2 0,1-3-1 16,-1-2-1-16,2-7 0 0,3-4 0 15,6-5-3-15,5-10-87 0,3-8-79 16,4-8-215-16</inkml:trace>
  <inkml:trace contextRef="#ctx0" brushRef="#br1" timeOffset="605984.1368">6207 13756 115 0,'-15'29'35'0,"-1"4"6"16,-1 7 2-16,-3 5-20 0,-1 9 1 15,-2 3 0-15,-1 7-1 0,-1 3-5 16,-1 7-4-16,0 7-5 0,-3 3-4 16,-4 3-1-16,-1 4 4 0,-4 6 7 15,-1 9 2-15,-2 0 0 0,0-1 2 0,-2-1 0 16,5 4 1-16,4 3-4 16,2 0-8-16,0-7-2 0,1 3-1 0,4 4-3 15,2 1-7-15,-2-3-13 0,-4-6-26 16,0-5-33-16,-2-3-55 0,0-5-121 15</inkml:trace>
  <inkml:trace contextRef="#ctx0" brushRef="#br1" timeOffset="606714.4665">7120 13577 288 0,'5'4'62'0,"-3"2"0"0,-2 4-41 16,-5 2-21-16,-1 6 0 0,-8 2 0 15,1 7 1-15,-5 6 0 0,-2 10 0 16,-5 8 7-16,1 12 5 0,-5 6 7 16,1 7 5-16,-6 4 3 0,-4 5 0 15,0 6 1-15,3 4-6 0,-6-3-7 16,-1 4-5-16,0 7-5 0,5 10-2 0,-2 0-2 16,1-1-1-16,-8 1 0 0,-1 7 1 15,-1-4-1-15,-5 2 1 0,-6-8-1 16,-3 4 2-16,-2 1 2 0,3-1 2 15,1-5 1-15,0-1 0 0,1-1 1 16,6-1-1-16,6-5-1 0,-2-3-3 16,2-4-1-16,3 2-2 0,5-1 0 15,3-4 0-15,2-3-1 0,1-1 0 16,2-6 0-16,4-5 0 0,3-6 0 16,3-7 0-16,3-5-3 0,4-6-5 0,3-10-95 15,3-6-88-15,4-7-225 0</inkml:trace>
  <inkml:trace contextRef="#ctx0" brushRef="#br1" timeOffset="607362.9956">7816 14063 432 0,'-30'66'98'0,"-5"8"2"16,0 9-70-16,-2 7-11 0,-1 5-8 15,0 4-3-15,0 6-2 0,-2 4 0 16,2 2 1-16,-10-4 0 0,-1 2 2 15,-1 3 0-15,-2 3 2 0,-7-1-1 16,4-2-1-16,-3-1-2 0,6 7-1 16,-1-4 0-16,-5-6-2 0,-4-1 0 15,6 4-2-15,-3-2 1 0,-1-2-1 16,6-4-1-16,4-5 0 0,10 2 0 0,7-5 0 16,4-9 0-16,6-4-1 0,6-5-2 15,1-6-5-15,5-3-5 0,1-8-8 16,4-7-96-16,1-5-94 0,3-6-233 15</inkml:trace>
  <inkml:trace contextRef="#ctx0" brushRef="#br1" timeOffset="608014.1207">8641 14399 424 0,'-2'6'90'0,"-1"1"0"0,-1 6-70 16,-1 6-17-16,-1 8-3 0,-1 5-1 16,-3 5 0-16,-2 3 1 0,-2 8 1 0,-3 1 4 15,-1 4 3-15,0 4 3 0,-1 9 2 16,-2 4 0-16,-5 4 2 0,-1 2-2 15,-4 8-2-15,-4 11-2 0,0 0-3 16,-6 1-1-16,-2 3-1 0,-1 5-1 16,1 6-1-16,-1-1-1 0,-1-2 0 15,-8-4 0-15,-2 1 2 0,-1 1 0 16,-2-1 1-16,-4-9 1 0,4-2 1 16,4-5 1-16,5-2-2 0,9-4-1 15,7-5 0-15,3-9-2 0,8-4-1 0,5-6-2 16,4-6-3-16,3-8-4 0,4-8-9 15,1-8-96-15,5-5-93 0,2-5-235 16</inkml:trace>
  <inkml:trace contextRef="#ctx0" brushRef="#br1" timeOffset="608615.1098">8971 14697 462 0,'-9'18'99'0,"-4"2"2"0,-1 5-81 15,-4 7-6-15,-2 7 0 0,-5 12-1 16,1 2 2-16,-5 6 0 0,0 7 0 16,-4 5 0-16,-1 3-3 0,-1 3-1 15,4 2-3-15,-4 0-3 0,1 4-1 16,1-2-1-16,1-1-2 0,3 7-1 16,-3-3 0-16,-1-3-1 0,1-1-1 0,-2-3-1 15,2 1-2-15,1 2-2 0,4-5-4 16,5-3-7-16,4 0-99 0,2-2-94 15,2 0-240-15</inkml:trace>
  <inkml:trace contextRef="#ctx0" brushRef="#br1" timeOffset="609994.8447">9112 15259 380 0,'1'-11'97'16,"1"-1"4"-16,-1 2-49 0,-1 0-12 16,1 3-8-16,0 1-2 0,-2 1-2 0,2 2-4 15,-1 1-2-15,0 2-4 0,0-2-4 16,0 4-1-16,-1 1-2 0,1 5-1 15,-4 2 1-15,1 4 0 0,-6 6 1 16,4 4 2-16,0 5 0 0,0-1-2 16,2 4-2-16,0 1-2 0,2 1-2 15,5-1-2-15,-3 0-1 0,0-1-1 16,0-1-1-16,1-3 1 0,-2-3-1 16,1-5 1-16,0-3 0 0,-1-2-1 0,1-4 1 15,1-1 0-15,-1-3-1 0,1-1 0 16,1-1 0-16,0-1 0 0,0-1-1 15,1 0 1-15,-1-1-1 0,1 1 1 16,-2-2-1-16,1 0 0 0,-2 0 1 16,0-1-1-16,0 0 1 0,-1 0-1 15,0-1 1-15,0 0 0 0,2 0 0 16,-1-2-1-16,0 1 1 0,2-2 0 16,-1-1-1-16,0 0 1 0,2 2-1 0,0-1 0 15,1-1 0-15,1 0 0 0,1 0 0 16,2-1 0-16,3 0 0 0,0-1 1 15,1-1-1-15,0 2 0 0,3-1 0 16,0 1-1-16,0 1 1 0,1 1 0 16,0 1 0-16,4 1 0 0,0 1 0 15,2 1 0-15,-1 0 0 0,0 4 0 16,0-2 0-16,-1 1 0 0,-3 2 0 16,-1 1 0-16,-3 0 0 0,-1 1 0 0,-3 1 0 15,-1 0 0-15,-3 1 0 0,-1-1 0 16,-4 1 0-16,-1 1 0 0,-1-1 0 15,-3 1 1-15,-1 2-1 0,-2 1 0 16,-3 0 1-16,-1 1-1 0,-4-3 2 16,-1 0 0-16,-3-1 2 0,-4-2 1 15,-2-2 0-15,-3 0 3 0,-3-1-1 16,1-1 1-16,-3 0 0 0,1-2-1 16,1-2 0-16,2-2-2 0,3-1-1 0,1-2-1 15,5 0-2-15,4 0-6 0,2-2-7 16,4 0-9-16,3-1-18 0,3-1-117 15,2 0-121-15,3 4-296 0</inkml:trace>
  <inkml:trace contextRef="#ctx0" brushRef="#br5" timeOffset="625211.7419">5520 14014 377 0,'3'-9'86'16,"1"0"2"-16,0 2-53 0,-2 2-16 15,3 3-2-15,-1 5 2 0,0 7 3 0,0 4 2 16,-1 7-1-16,-3 6-1 0,-2 6-2 16,-1 6-3-16,-3 4-4 0,-4 3-5 15,-1 1-3-15,0 1-2 0,0 1-2 16,1 1-3-16,1-2-4 0,1-2-4 16,3-5-1-16,0-5-9 0,4-8-95 15,-1-9-89-15,4-7-226 0</inkml:trace>
  <inkml:trace contextRef="#ctx0" brushRef="#br5" timeOffset="625461.448">5936 13941 513 0,'-5'17'112'16,"-2"7"1"-16,-4 7-80 0,-6 7-23 0,-2 5-5 15,-3 5 0-15,-4 1-1 0,1 1-2 16,0 0 0-16,1-1 0 0,4 3 0 16,4-6-1-16,8-1 0 0,1-4 0 15,5-6 0-15,3-6-1 0,3-6-3 16,3-7-5-16,4-6-7 0,3-9-41 16,3-6-59-16,3-9-88 0,0-9-203 15</inkml:trace>
  <inkml:trace contextRef="#ctx0" brushRef="#br5" timeOffset="625695.2883">6248 13669 535 0,'-3'-3'129'16,"-3"6"0"-16,-7 2-42 0,3 5-72 15,-2 7-9-15,-1 6-4 0,-3 8 0 16,-3 7-1-16,0 8 0 0,-2 8 0 15,-2 5 0-15,1 1-1 0,1 0 1 0,0-1 0 16,0-5 0-16,3-4 0 0,2-6-1 16,2-4-1-16,5-4-6 0,3-6-7 15,3-6-10-15,7-6-13 0,3-7-94 16,2-8-100-16,2-10-236 0</inkml:trace>
  <inkml:trace contextRef="#ctx0" brushRef="#br5" timeOffset="625896.6516">6466 13753 576 0,'4'-1'124'15,"-5"5"1"-15,-4 8-98 0,-2 13-14 16,-4 6-6-16,-4 11-1 0,-4 7-1 16,-1 4-2-16,-5 4 0 0,-1 0-1 15,2-3-1-15,1-4-1 0,4-11-2 16,6-6-2-16,4-7-4 0,7-7-6 15,9-6-8-15,7-10-3 0,5-5-102 0,4-9-97 16,8-6-241-16</inkml:trace>
  <inkml:trace contextRef="#ctx0" brushRef="#br5" timeOffset="626095.8413">6994 13636 640 0,'-7'18'134'0,"-5"8"0"0,-3 5-117 0,-2 5-11 16,-3 6-2-16,2 0-1 0,0 2 0 16,2 0-2-16,1-4 0 0,4-3-2 15,2-6-2-15,7-7-1 0,3-6-3 16,8-4-1-16,2-8-2 0,5-5-8 16,2-4-9-16,5-7-14 0,2-7-89 15,-1-7-98-15,1-5-237 0</inkml:trace>
  <inkml:trace contextRef="#ctx0" brushRef="#br5" timeOffset="626266.5249">7395 13701 629 0,'-23'22'136'0,"-6"7"1"0,-2 8-110 16,0 11-13-16,-2 7-5 0,-1 4-3 15,-2 1-3-15,2 1-2 0,2-1-1 16,5-5-2-16,4-6-2 0,4-7-5 15,6-9-5-15,9-5-8 0,5-7-11 0,6-8-16 16,2-8-86-16,7-7-98 0,4-9-227 16</inkml:trace>
  <inkml:trace contextRef="#ctx0" brushRef="#br5" timeOffset="626477.7836">7911 13724 732 0,'-8'14'151'0,"-3"-2"-1"16,-2 10-136-16,-7 2-20 0,3 8-6 15,-3 4-4-15,1 3-4 0,-2 3-4 16,0 0-1-16,0 1 0 0,2-4 3 16,2-4 3-16,1-5-1 0,3-6-9 15,2-6-32-15,4-3-64 0,2-7-89 16,5 1-214-16</inkml:trace>
  <inkml:trace contextRef="#ctx0" brushRef="#br5" timeOffset="626695.9127">8260 13802 623 0,'-3'7'130'16,"-7"6"0"-16,-4 8-110 0,-7 7-14 0,-6 11-4 15,-6 9 0-15,-6 6-1 0,-4 5 0 16,-6 3 0-16,-5-2-1 0,0-1 0 16,5-5 0-16,6-5 0 0,4-3 1 15,6-5-1-15,7-6-4 0,10 0-8 16,6-5-13-16,8-4-8 0,3-8-98 16,7-5-102-16,3-8-245 0</inkml:trace>
  <inkml:trace contextRef="#ctx0" brushRef="#br5" timeOffset="626928.1573">8511 14163 622 0,'-4'4'134'16,"-4"10"0"-16,-8 3-96 0,-9 6-30 15,-4 7-7-15,-8 5-1 0,-2 7-1 16,-5 6-1-16,-4 1 0 0,0 0-1 0,2 5 1 15,4-4 1-15,6 0 2 16,3-3 0-16,6-7 0 0,5-2 0 0,6-3-2 16,5-4-6-16,5-3-6 0,6-6-11 15,5-3-12-15,4-3-97 0,3-7-102 16,4-5-245-16</inkml:trace>
  <inkml:trace contextRef="#ctx0" brushRef="#br5" timeOffset="627158.8402">8735 14510 594 0,'-23'27'126'0,"-8"4"1"0,-4 6-98 16,-2 8-24-16,-2 3-4 0,-2 1 0 15,1 4-1-15,-3 2 0 0,2 1-1 16,5-1 1-16,0-3-1 0,4-3 2 15,4-2-1-15,6-5 0 0,6-4 0 16,4-6-3-16,6-5-7 0,3-6-11 0,8-6-31 16,6-5-75-16,5-8-95 0,5-7-224 15</inkml:trace>
  <inkml:trace contextRef="#ctx0" brushRef="#br5" timeOffset="627393.0514">8960 14834 648 0,'-6'10'136'16,"-6"8"1"-16,-9 9-113 0,-7 11-17 0,-5 7-5 15,-9 8-1-15,-9 6-1 0,-7 7-2 16,-4 6 0-16,-7 5 0 0,-7 2-1 16,-1 0 1-16,0 2 0 0,5-4 2 15,5-3 1-15,6-6 0 0,11-5 0 16,11-3-3-16,6-4-5 0,9-6-7 15,7-3-9-15,5-8-10 0,5-3-11 16,5-12-91-16,7-9-96 0,6-10-224 16</inkml:trace>
  <inkml:trace contextRef="#ctx0" brushRef="#br5" timeOffset="627618.5282">8789 15690 600 0,'-27'21'124'0,"-5"6"0"0,-5 6-111 0,-2 6-10 15,-1 9-5-15,-4 3-3 0,-5 2 0 16,-4 0-1-16,-3 1-1 0,2-2 2 16,-3 1 1-16,1-8 2 0,3-2 2 15,7-4 0-15,8-1 0 0,5-2-8 16,6-2-13-16,3-2-97 0,6-4-98 15,5-2-248-15</inkml:trace>
  <inkml:trace contextRef="#ctx0" brushRef="#br5" timeOffset="627908.7419">8431 16088 549 0,'-39'34'116'0,"-10"4"1"0,-5 4-98 0,-2 5-10 16,-3 3-5-16,0 6-1 0,0 3 0 16,-2-1 4-16,-1-1 2 0,-1 2 2 15,-2 0 0-15,2-4 1 0,1-4 0 16,5-3-1-16,5 1-4 0,4-2-2 15,3-3-3-15,6-4-1 0,1-3-7 16,4-4-7-16,3-9-9 0,4-4-91 16,5-8-17-16,6-7-89 0,6-6-185 15</inkml:trace>
  <inkml:trace contextRef="#ctx0" brushRef="#br5" timeOffset="628142.8884">7591 16277 687 0,'-43'24'142'0,"-6"8"-1"0,-1 7-129 16,0 10-13-16,-1 3-7 0,-3 3-2 16,-1 2-1-16,1 2-1 0,1-5 2 15,5-4 3-15,2-4 2 0,4-3 3 16,4-5 2-16,7-4 0 0,3-6-3 15,6-2-10-15,6-7-21 0,4-4-97 16,5-8-105-16,7-8-262 0</inkml:trace>
  <inkml:trace contextRef="#ctx0" brushRef="#br5" timeOffset="628359.1441">7179 16501 633 0,'-41'28'131'0,"-5"6"0"16,-3 8-118-16,-6 5-12 0,-5 2-4 15,-2 2-3-15,-1-1 0 0,-2 2-1 16,0-2 1-16,3-1 1 0,3-4 2 16,3-3 2-16,2-2 2 0,0-3-3 15,3-4-3-15,4-7-4 0,4-5-17 16,5-5-98-16,10-7-103 0,7-9-252 15</inkml:trace>
  <inkml:trace contextRef="#ctx0" brushRef="#br5" timeOffset="628588.8734">6480 16679 544 0,'-23'14'116'16,"-9"7"0"-16,-7 2-96 0,-6 7-11 15,-4 4-4-15,-2 2-2 0,-2 3-1 16,-1 2-1-16,3-1 1 0,2-1-1 0,2-5 1 16,3-2 0-16,3-6 0 0,1-7-1 15,6-6-14-15,2-5-105 0,5-3-99 16,5-7-260-16</inkml:trace>
  <inkml:trace contextRef="#ctx0" brushRef="#br5" timeOffset="628779.2141">6055 16393 591 0,'-21'14'125'16,"-7"9"0"-16,-5 5-103 0,-6 9-14 16,-6 6-5-16,-2 3 0 0,-8 7-2 15,-3-3 0-15,-1-2 1 0,4-3-1 16,4-3-1-16,3-4 1 0,3-3 0 15,5-6-3-15,5-1-13 0,0-6-8 16,5-4-2-16,4-4-5 0,5-9-27 16,8-9-70-16,5-10-83 0,8-6-184 0</inkml:trace>
  <inkml:trace contextRef="#ctx0" brushRef="#br5" timeOffset="628983.922">5734 16154 620 0,'-33'14'128'16,"-4"5"1"-16,-2 8-115 0,-3 6-9 15,1 5-2-15,-5 8-1 0,0 3 0 16,-5 1-1-16,1 0 0 0,0-1-1 16,1-5 1-16,1-5-1 0,5-6 0 15,7-8-2-15,5-4-17 0,7-5-61 16,4-5-49-16,6-6-97 0,5-7-223 15</inkml:trace>
  <inkml:trace contextRef="#ctx0" brushRef="#br5" timeOffset="629207.7111">5494 15933 587 0,'-31'27'126'15,"-6"6"1"-15,-8 7-97 0,-3 8-18 16,-2 3-7-16,-4 2-2 0,0-2-1 0,2 1-1 16,-2-1-1-16,7 2 0 0,3-4 0 15,6-7 0-15,6-7 0 0,5-6 0 16,5-10-7-16,10-6-11 0,5-11-14 16,4-12-96-16,7-10-100 0,6-6-251 15</inkml:trace>
  <inkml:trace contextRef="#ctx0" brushRef="#br5" timeOffset="629422.7885">5376 15701 641 0,'-23'5'134'0,"-10"6"1"16,-5 7-114-16,-3 11-14 0,-1 2-3 15,-3 6-2-15,1 7-1 0,0 3-2 16,3-1-1-16,-1-3-1 0,2-4-1 15,2-4 0-15,5-6 0 0,3-9-2 16,7-9-2-16,7-9-8 0,10-6-11 0,11-7-12 16,9-11-92-16,7-12-100 0,9-8-237 15</inkml:trace>
  <inkml:trace contextRef="#ctx0" brushRef="#br5" timeOffset="629608.3598">5657 15042 626 0,'-20'9'130'0,"-7"7"1"16,-6 9-113-16,-5 13-12 0,-5 4-4 15,-8 7-1-15,-6 4-1 0,-1 2-1 0,-5 1-1 16,1-1-1-16,2-3-1 0,5-3-1 16,9-8-1-16,11-5-3 0,7-12-7 15,7-7-11-15,8-10-101 0,9-10-101 16,4-12-254-16</inkml:trace>
  <inkml:trace contextRef="#ctx0" brushRef="#br5" timeOffset="629808.8125">5521 14849 564 0,'-5'-7'126'0,"-7"11"1"0,-9 7-88 15,-7 11-18-15,-10 10-13 0,-8 7-5 16,-5 7 0-16,-7 1-1 0,-3 6 0 15,-1 3-2-15,-1-2 0 0,3-2-1 16,2-7-1-16,6-2-1 0,5-5-3 16,9-9-4-16,6-9-7 0,10-7-13 15,9-9-97-15,10-10-98 0,11-9-248 0</inkml:trace>
  <inkml:trace contextRef="#ctx0" brushRef="#br5" timeOffset="629989.2707">5554 14452 581 0,'2'-15'131'0,"-7"12"0"0,-7 12-86 15,-7 12-23-15,-5 11-14 0,-10 6-7 0,-10 6-3 16,-9 8-2-16,-6 5-5 0,-6 0-6 16,2 0-7-16,-2 2-10 0,7-2-98 15,8-4-100-15,10-8-244 0</inkml:trace>
  <inkml:trace contextRef="#ctx0" brushRef="#br5" timeOffset="637637.8946">8309 16252 442 0,'-14'-18'111'0,"2"0"4"0,1-2-57 0,1 6-20 16,0 0-11-16,3-1-5 0,2 4-4 15,1-1-5-15,2 1-3 0,-1 0-3 16,3 2-2-16,2 2-2 0,-1 1-1 16,0 0-1-16,2 4-1 0,0 5 1 15,2 4 0-15,0 3 1 0,2 5 1 16,1 7 2-16,3 3 2 0,0 8 1 15,2 3 0-15,3 3 1 0,5 5 0 16,5 4-1-16,2 2-1 0,4 3-1 0,2 0-1 16,5 2 0-16,0 0-1 0,3-2-1 15,2-3 0-15,5-4-1 0,3-4 0 16,4-3-1-16,0-7 0 0,4-3 0 16,-2-4 0-16,1-3-1 0,-2-5 1 15,1-3 0-15,-2-7 0 0,3-3 0 16,-5-7-1-16,-3-3-1 0,-2-4-4 15,-8-3-8-15,-6-2-10 0,-6 0-2 16,-11-1-115-16,-3 1-110 0,-3-3-270 0</inkml:trace>
  <inkml:trace contextRef="#ctx0" brushRef="#br5" timeOffset="638132.6497">8228 16205 551 0,'-8'22'116'16,"0"-2"1"-16,1 2-98 0,0 3-10 16,0-1-4-16,1-3-2 0,-1 0 1 15,-1-5-1-15,-2-4 0 0,-1-2 4 16,2-6 3-16,-2-4 1 0,-2-3 1 15,2-5 1-15,2-6 1 0,0-2-2 0,2-5-2 16,3-2-3-16,3-3-2 0,3-2-2 16,3 0 1-16,2 1-2 0,3-1 1 15,0 6 0-15,2 1 1 0,0 3 1 16,3 2 1-16,1 4 1 0,1 2 0 16,4 2 0-16,1 4 0 0,5 0-2 15,2 4 0-15,2 0-2 0,2 1-3 16,0 2-3-16,2-1-8 0,-2 2-20 0,0-2-113 15,-4-2-116-15,-1 0-292 0</inkml:trace>
  <inkml:trace contextRef="#ctx0" brushRef="#br5" timeOffset="640413.5805">11675 16663 416 0,'-6'-5'111'0,"-2"-1"3"0,1 1-13 16,-2-1-73-16,3 1-7 0,0 0-2 15,1 0-1-15,0 0-1 0,3 0 2 16,-1 0-1-16,2 0 0 0,0 0-2 16,3 2-1-16,5-2-4 0,1 0-2 0,3 1-2 15,1-1-3-15,4 2-1 0,4 0-1 16,1 1 0-16,0-2-1 0,2 0 0 16,1 1 0-16,4 0 0 0,1-3-1 15,-4 0 1-15,5 4 0 0,-5 0 0 16,-1 2 0-16,-2 2 1 0,-5 1-1 15,-1 3 0-15,-3 3-1 0,-7-2-1 16,2 3 0-16,-3 1 0 0,-5-2 0 0,0 3 0 16,-1 0 0-16,-3 0 0 0,-2 2 1 15,-2-2 0-15,-1 2 1 0,-1 2-1 16,-7-4 0-16,-3 1 0 0,-4 1 0 16,-3 2 0-16,0 0 0 0,-3 0 0 15,2 1 0-15,0 2 0 0,1 0 0 16,2-1 0-16,1-1 0 0,2 3 0 15,0-2 0-15,3 2-1 0,2-2 1 16,4 4 0-16,3-2 0 0,4-1 0 16,2-3-1-16,4 0 1 0,3-5 0 0,3-2 0 15,4-4 0-15,2 0 0 0,3-3 1 16,2 1-1-16,5-3 1 0,1-3 0 16,2 1 0-16,1-1-1 0,5-2 1 15,1-1 0-15,2 0-1 0,-1 0 1 16,2 2-1-16,-2 1 1 0,-3 1 0 15,-3 4-1-15,-2 1-1 0,-3 3 0 16,-5 3-3-16,-2 1-8 0,-6 1-13 0,0 3-10 16,-4 1-106-16,-3 0-107 15,-3 1-266-15</inkml:trace>
  <inkml:trace contextRef="#ctx0" brushRef="#br5" timeOffset="640782.1163">11386 16304 521 0,'-8'-10'118'0,"2"3"0"16,3 4-84-16,0 6-13 0,3 4-9 15,0 10-4-15,0 6 0 0,0 9 0 16,1 9 3-16,-3 4 2 0,2 5 1 16,-3 5 0-16,1 4-1 0,-2-1-1 15,1-1-3-15,-1 1-2 0,0 2-3 16,1 0-1-16,-1-1-2 0,3-5 0 15,1-1-2-15,2-4-2 0,3-3-7 16,4-6-10-16,3-6-10 0,3-5-106 16,0-6-106-16,5-5-265 0</inkml:trace>
  <inkml:trace contextRef="#ctx0" brushRef="#br5" timeOffset="641083.5396">12478 16306 509 0,'-5'5'113'0,"0"4"4"16,-2 3-84-16,1 5-5 0,1 6-3 15,-1 8 1-15,4 6-1 0,0 6-1 16,1 2-1-16,1 4-4 0,1 6-4 0,1-4-3 16,0 0-3-16,0-2-1 0,1-2-4 15,3 2 0-15,0 2 0 0,1-6-3 16,0 0-4-16,0-2-9 0,-2 1-18 16,0-3-85-16,-5-7-29 0,-3-1-99 15,-3-4-208-15</inkml:trace>
  <inkml:trace contextRef="#ctx0" brushRef="#br5" timeOffset="641797.0949">11143 16625 385 0,'18'-11'100'0,"0"0"1"15,-5 1-20-15,-1 1-57 0,-2 3-6 0,-1 2-1 16,-3 2 2-16,-2 0 4 0,-3 0 1 16,-2 4 0-16,-3 1-1 0,-2 2 0 15,-4 0-3-15,-2 2-5 0,-4 3-5 16,-3 2-2-16,-1 3-3 0,-2 1-1 15,-3 1-2-15,1 5 0 0,-3 1 0 16,-2 2 1-16,1-2-1 0,-2-1 1 16,-1-2 0-16,2 0 1 0,0-1 0 15,2-3 0-15,3-2 0 0,4-1-1 0,6 0 0 16,4 0 0-16,3-3-2 16,3-3 0-16,5 0 0 0,3 1-1 0,4-2 1 15,3-1-1-15,3 1 1 0,4-1 0 16,3 0 1-16,4 1-1 0,0 1 1 15,1 0-1-15,1 2 0 0,1 2 0 16,-1 2-2-16,-2 1-2 0,-3 1-8 16,1 1-17-16,-2-1-112 0,-3-1-115 15,-2 2-286-15</inkml:trace>
  <inkml:trace contextRef="#ctx0" brushRef="#br5" timeOffset="642378.3329">10011 16720 472 0,'-5'-24'107'16,"-1"-1"2"-16,1 2-75 0,-1 0-13 15,1-1-6-15,2 4-4 0,-1 1 0 16,2 3 0-16,-1 5 3 0,2 3 0 15,-2 5-1-15,2 8 1 0,-1 5 2 16,-1 6 0-16,-2 5 0 0,-2 4-2 16,-2 7 1-16,2 6 1 0,-3-1-3 15,2 2-2-15,-2 2-3 0,1 1-1 0,1 0-3 16,0 2-2-16,2-2 0 0,-1-1 0 16,3-1 0-16,-1-5-1 0,3-3-1 15,2-5-3-15,0-6-7 0,1-6-9 16,4-4-12-16,2-7-10 0,2-4-101 15,3-4-105-15,5-4-250 0</inkml:trace>
  <inkml:trace contextRef="#ctx0" brushRef="#br5" timeOffset="642928.0426">10261 16775 608 0,'-1'-2'127'15,"0"-1"0"-15,0 7-107 0,-1 3-14 16,2 3-3-16,0 1-1 0,-1 4-1 16,2 3 1-16,-1-4 0 0,-1-1 0 15,1-2-1-15,1-2 0 0,2-3 1 0,0-2 0 16,1-4 1-16,2 0 1 0,0-2-1 16,3 1 1-16,-3-5-1 0,0 0 0 15,-1-1-1-15,-3-3 0 0,0 1-1 16,-4-1 0-16,-2 1 0 0,-4 1 0 15,0 0-1-15,-2 0 1 0,-2 3-1 16,-3 1 0-16,-1 2 1 0,1 4-1 16,-1 0 0-16,-1 4 0 0,0 4 0 15,1 3 2-15,4 1 0 0,-4 1 2 0,7 3 1 16,5 5 1-16,4 1 0 0,3 1 1 16,6-1-2-16,1 2 0 0,8 0-2 15,0-5 0-15,2-4-1 0,1-2-2 16,2-8 1-16,2-3 1 0,0-7-1 15,3-4 0-15,-2-5 1 0,0-4 0 16,0-4 0-16,-7-3-1 0,1-1 0 16,-3-1 0-16,-5 1 0 0,-2 0-1 15,-4 3-1-15,-2 3 0 0,-2 5 0 16,-2-1 0-16,-2 6-1 0,-3 0 0 0,-1 6 0 16,0 1 0-16,-3 1 1 0,3 2 0 15,-1 4 0-15,-1 1 0 0,3 6 0 16,0-2 1-16,3 5-1 0,2 2 1 15,1 3 0-15,3 0-1 0,2 1 1 16,3 0-1-16,0 0-3 0,4-1-7 16,-2-3-11-16,2-2-10 0,1-1-20 15,-1-6-88-15,-1-4-102 0,3-2-235 0</inkml:trace>
  <inkml:trace contextRef="#ctx0" brushRef="#br5" timeOffset="643193.8362">10609 16487 452 0,'-2'-9'97'0,"-2"3"0"15,4 6-79-15,-1 8-5 0,2 4-2 16,-1 7 3-16,0 3 3 0,0 5 4 15,1 3 6-15,-1 3 2 0,0 2-1 16,1 1-1-16,1 2-4 0,0 0-4 16,3 2-4-16,1 4-5 0,3 2-3 15,-1 3-3-15,2 3-1 0,0-2-8 0,1 1-14 16,-3-2 57-16,0-3-172 0,2-7-115 16,-3-4-313-16</inkml:trace>
  <inkml:trace contextRef="#ctx0" brushRef="#br5" timeOffset="644160.7172">13326 16567 506 0,'1'-4'114'15,"2"2"3"-15,-5 2-82 0,0 6-12 16,-1-1-7-16,0 0-3 0,-3 3-1 0,-2 1-2 16,0 3 0-16,-6 1-1 0,-2 0 0 15,-1 0 0-15,-6 3 1 0,-2 0-2 16,-4 4-1-16,-5 1-1 0,3 2 0 15,-4-2-1-15,-1 1-2 0,4 0 0 16,2-1-1-16,1-2 1 0,2-4 0 16,3 0 0-16,3 1 1 0,4-3 0 15,2-3 1-15,3-1 0 0,5-1 0 16,4 1 0-16,6-3-1 0,2-1 2 16,6-2 0-16,5 2 0 0,2 0-1 0,4-1 0 15,4 0-1-15,2-1-1 0,5 1-1 16,1 1-1-16,4 0 0 0,0 0 1 15,3 4-2-15,-1 1-3 0,-2 1-4 16,0 3-6-16,-2 0-15 0,-2 2-9 16,-4 0-108-16,-3-2-112 0,-1 0-267 15</inkml:trace>
  <inkml:trace contextRef="#ctx0" brushRef="#br5" timeOffset="645132.1157">14234 16838 392 0,'-8'7'87'0,"1"0"-1"15,-2 0-60-15,3-1-21 0,0-1-9 16,2 1-5-16,2-3-6 0,0-4-2 16,0-2-1-16,2-2 2 0,0-4 3 0,3 0 4 15,-1-4 5-15,1 0 5 0,0-3 1 16,-3-3-5-16,3 5-59 0,-2-2-8 15,0-2-53-15,-2 0-112 0</inkml:trace>
  <inkml:trace contextRef="#ctx0" brushRef="#br5" timeOffset="645359.0487">14148 16459 443 0,'-4'-32'107'0,"2"2"3"16,1 3-61-16,1 6-19 0,0 1-10 0,1 2-4 15,-1 2-3-15,0 4-1 0,1 2 1 16,-1 3 0-16,-1 2-1 0,1 5 0 15,-3 6-1-15,1 4 2 0,-1 6 0 16,1 5-1-16,1 9-1 0,-1 8 0 16,1 9 1-16,1 4-2 0,0 5-2 15,-1 4-1-15,0-1-2 0,0 3-1 16,-1-6-1-16,2 0-1 0,0 2 0 16,0-3-1-16,3-4 0 0,-1 0-1 0,1-9-2 15,-1 0-7-15,1-8-15 0,-1-7-12 16,1-7-103-16,-1-5-110 0,3-4-267 15</inkml:trace>
  <inkml:trace contextRef="#ctx0" brushRef="#br5" timeOffset="646061.4354">14454 16424 559 0,'-5'-10'122'0,"0"3"1"16,3 3-93-16,2 8-14 0,-1 4-8 15,1 9-3-15,1 8-1 0,0 4 0 16,0 7 3-16,1 3 1 0,-4 1 2 15,2 2 1-15,2 0-1 0,0-6 0 16,-1-1-2-16,-1-2 0 0,3-3-2 16,0-4-3-16,2-5-1 0,-1-6 0 15,0-3-1-15,-1-4 0 0,3-4 0 16,0-4 1-16,3-2-1 0,2-7 1 16,3-2-2-16,1-4 1 0,4-4-1 0,3-3-1 15,-1-3-1-15,2-2 1 0,0 5-1 16,1 1 0-16,-1 4 1 0,-2 6 0 15,-2 5 0-15,0 6 0 0,-5 6 1 16,0 5 0-16,-4 5 0 0,-3 4 0 16,-2 1 0-16,-4 3 1 0,-3 1 0 15,-2-1 0-15,-1 2 1 0,-4-2 0 16,0 1 1-16,-4-3 0 0,0-1 2 16,-4 0 0-16,1-1 1 0,-4-4 1 0,1-2 1 15,-3-4 0-15,0-1 0 0,-2-4-1 16,1-1 0-16,-1-6-2 0,-1-3-1 15,-1-4-1-15,2-4-3 0,2-5-4 16,1 0-5-16,6-3-5 0,5 3-5 16,4 1-8-16,6 1-8 0,5 4-3 15,5 4 0-15,2 3-3 0,4 3-33 16,1 1-56-16,2 2-79 0,3 1-191 16</inkml:trace>
  <inkml:trace contextRef="#ctx0" brushRef="#br5" timeOffset="646369.2359">15068 16513 525 0,'-5'-35'127'0,"0"0"4"0,3 5-83 16,2 8-6-16,1 7-12 0,1 9-5 16,1 5-5-16,-1 6-4 0,1 9 0 15,-2 10 0-15,0 9 2 0,0 6 2 16,-2 4-1-16,1 4 1 0,-2 7-2 16,-2-1-4-16,3-2-3 0,-1-2-5 15,4 2-3-15,-1 1-4 0,1 2-8 16,3-2-13-16,4 0-22 0,-4 0-117 15,3 0-127-15,-3-4-311 0</inkml:trace>
  <inkml:trace contextRef="#ctx0" brushRef="#br5" timeOffset="1.40363E6">1831 17613 1016 0,'5'12'-12'0,"0"-1"-60"0,-4 30 1 0,2 1-198 0,9 29-322 0</inkml:trace>
  <inkml:trace contextRef="#ctx0" brushRef="#br5" timeOffset="1.61097E6">19763 11229 438 0,'1'-9'108'0,"-3"4"5"0,-2-1-62 0,-1 3-12 16,0-2-2-16,-1 1-2 0,-1 2-4 16,-1 0-4-16,0 4-2 0,-1-1-4 15,1 1-3-15,-2 3-1 0,1 2-1 16,-1 3-1-16,2 3-1 0,1 0 0 16,0 4-1-16,1 4-1 0,1 1-1 15,2 0-1-15,0-2-1 0,2-1-1 16,1 1-1-16,0-5-3 0,3-2 0 0,0-2-1 15,2 1-1-15,1-4-1 16,0-1 1-16,0-3-1 0,2-2 0 16,-3-3 1-16,1-3-1 0,-1-4 1 0,0-1 0 15,-2-2 0-15,1-4 0 0,-2 1-1 16,2-2 1-16,0 0-1 0,-3-1 0 16,1 0-1-16,1 2 1 0,-1-2-1 15,0 1 0-15,0 1 1 0,0 0-1 16,1 4 0-16,-1 3 0 0,1 2-1 15,-1 2 1-15,0 2-1 0,0 0 1 0,-1 5-1 16,0 0 1-16,2 4 0 0,-1 1 1 16,1 2 1-16,-1 3 0 0,1 3 0 15,0 3 1-15,1 0-1 0,-2 1 0 16,1-1 1-16,-1 6-1 0,2 1 0 16,-4 2 0-16,0-2-1 0,-2 3 1 15,-3 2-1-15,-1-1 0 0,-3 0 0 0,-1-1-1 16,0-2 1-16,-2 0-1 0,0 0 1 15,0-4 0-15,1 3-1 0,0-4 1 16,1-1-1-16,0-4 1 0,1-2-1 16,1-6 1-16,3 1 0 0,0-10-1 15,3-1 0-15,-2-6 1 0,4-1-1 16,2-4 0-16,2-4-1 0,2 0 1 16,2-2-1-16,0 1 1 0,3 2 0 15,-1 3-1-15,0 1 1 0,-2 7-1 0,2 0 1 16,-1 4 0-16,-1 3 0 0,2 0 1 15,0 1 1-15,1 2 0 0,-1 2 0 16,2-1 0-16,0 0 1 0,0 2-1 16,3-3 0-16,-1-1-1 0,-1-3 1 15,-1-2-1-15,3-2 0 0,-2-3-1 16,2-2-4-16,0 1-12 0,0-1-15 16,-2 3-25-16,1-3-112 0,-3 2-129 15,-2 3-306-15</inkml:trace>
  <inkml:trace contextRef="#ctx0" brushRef="#br5" timeOffset="1.6346E6">24774 12160 590 0,'-5'-1'143'0,"3"1"8"15,-1 0-83-15,2-2-20 0,0 2-6 0,1 0-4 16,2 0-1-16,1 2-3 0,0-2-5 15,2-2-2-15,1 4-1 0,2-1-1 16,0-1-3-16,2 1-3 0,0 0-6 16,1 0-3-16,0 2-3 0,0-2-4 15,-1 0-1-15,0 2-4 0,-2-2-3 16,2 0-8-16,-1 1-12 0,-1-1-15 16,-2 0-14-16,0 1-16 0,-1 2 52 15,-5-1-167-15,-1 0-124 0,-3 2-303 16</inkml:trace>
  <inkml:trace contextRef="#ctx0" brushRef="#br5" timeOffset="1.63495E6">24824 12372 564 0,'2'1'132'0,"-1"-1"5"0,1-1-87 16,4 1-8-16,-1-3-1 0,1 2-2 15,2 0-1-15,-1-2-2 0,3 2-4 16,-2-1-4-16,1 0-7 0,0 0-5 16,0 2-4-16,2 0-5 0,-2 0-2 15,0 0-6-15,-1 1-12 0,1 2-18 16,-1-1-21-16,-2 1-120 0,-1-1-133 16,-1-1-320-16</inkml:trace>
  <inkml:trace contextRef="#ctx0" brushRef="#br5" timeOffset="1.63616E6">17188 16778 604 0,'-8'-1'138'0,"-2"1"4"0,0 1-83 0,1 2-32 16,2 0-4-16,1-1 1 0,0 1 2 15,2-1 3-15,0-1 0 0,3-1 2 16,0-1-2-16,1-1-2 0,0-2-5 16,2 0-4-16,0 1-6 0,1-2-5 15,2 0-3-15,0 0-2 0,0 1-2 16,1 1 0-16,1 0-2 0,1 2-4 15,-2 1-9-15,1 0-12 0,-1 2-13 0,2 1-11 16,-2 2-17-16,1 1-109 0,-3 0-120 16,1 1-272-16</inkml:trace>
  <inkml:trace contextRef="#ctx0" brushRef="#br5" timeOffset="1.6364E6">17101 16933 569 0,'-4'3'137'16,"4"-1"1"-16,-1-1-32 0,2 2-93 16,3 2-7-16,0-3 0 0,1-1 1 15,1 1 4-15,2-2 0 0,2-3 2 16,4 0-1-16,-2-4-1 0,3 4-2 0,2-2-4 15,0 2-11-15,0 2-12 0,0 4-16 16,0-1-111-16,-1 1-7 0,0-2-100 16,0 0-194-16</inkml:trace>
  <inkml:trace contextRef="#ctx0" brushRef="#br5" timeOffset="1.63821E6">17840 16878 555 0,'-1'-2'125'16,"-2"2"3"-16,1-1-95 0,-1 1-9 15,2 0-2-15,-1 0-3 0,0 1 0 16,1-1 0-16,1 1-1 0,0-1-1 0,0-1-1 15,1 1 0-15,1 0-2 0,-1-1-2 16,1-1-1-16,1 1-3 0,-1 0 0 16,2 1 0-16,1 1 0 0,0-1-1 15,1 1 0-15,1 1 0 0,3-1 0 16,0 1 0-16,1 1-1 0,1-2 0 16,0 0-1-16,3 0-1 0,1 1 0 15,0-2-1-15,0-2 0 0,1 1-1 16,0 0 0-16,0-2 0 0,0 0 0 15,0-1 0-15,-1 0-1 0,0 3 1 0,0-2-1 16,0 0 0-16,0 1 0 0,0 0 0 16,-1 1-1-16,2 0 1 0,0 0-1 15,0-1 1-15,0 2-1 0,2 2 0 16,0-2 0-16,0-2 0 0,0 1 1 16,1 0-1-16,1-1 0 0,1-1 1 15,0-2-1-15,1 2 0 0,1 1 0 16,0-1 1-16,0 1-1 0,0 0 0 0,-2 0 0 15,-2-1 0-15,0 2 0 16,-2-3 0-16,1 3 0 0,-2-3 1 0,0 3-1 16,-2-3 0-16,2 3 0 0,0-1 0 15,1-1 0-15,0 3 0 0,-1-1 1 16,1 1-1-16,2 0 0 0,-3 1 1 16,0-1-1-16,0 1 1 0,1-1-1 15,2 3 1-15,0-2 0 0,1-1 0 16,2 1 0-16,-1-1 0 0,1 0 1 15,0 0 0-15,-2-2 0 0,1 2 1 0,-1-3-1 16,0 3 1-16,0-3-1 0,-2-2 1 16,1 0-2-16,0 0 1 0,0-1-1 15,1 1 0-15,0 0 0 0,0 3 0 16,1-1 1-16,1 2-1 0,-1 0 0 16,1 1 0-16,1 0 0 0,0-3 0 15,3 3-1-15,0-1 1 0,0 1-1 16,1-1 1-16,0 0-1 0,-1-3 1 15,-1 2-1-15,-3-1 0 0,1-1 1 0,-2 2-1 16,-1 1 0-16,2 0 1 0,-1 1-1 16,0 0 0-16,1 1 0 0,-1 1 1 15,0-1-1-15,0 1 0 0,0-1 0 16,0 3 0-16,2-3 0 0,-1 2 0 16,1 1 0-16,1 1 0 0,1 0 0 15,-2 1 0-15,-1-2 1 0,-1 1-1 16,-1-3 0-16,-1 1 0 0,0-1 0 15,-1-2 0-15,-2 0 0 0,2 0 0 0,-1 0 0 16,2 1 1-16,-2 0-1 0,0 2 0 16,-1-1 0-16,2 2 0 0,-1 0 0 15,1-1 0-15,-2 1 0 0,1 0 0 16,2-2 0-16,-2-1 0 0,2 1 0 16,1-2 0-16,1 1 0 0,0 0 0 15,-2 0 0-15,1-2 0 0,1 4 0 16,-2-2 0-16,1-1 0 0,-3 0 0 15,1-1 0-15,-1-2 0 0,0 3 0 16,1-2 0-16,-1 0 0 0,2 1 0 0,-1 1 0 16,1 3 0-16,-1-2 0 0,-1-5 0 15,1 7 0-15,0-2 0 0,-2-1 0 16,1 1 0-16,2-2 0 0,-1 1 0 16,3 2 0-16,0-2-1 0,0 0 1 15,3 3-1-15,-3-3 1 0,0 1-1 16,-1 0 0-16,-2-2 1 0,0 2 0 15,-2 0-1-15,-2-2 1 0,1 1 0 0,1-1 0 16,-4 2 0-16,3 0 0 0,1-1 0 16,2 2 0-16,-1 0 0 0,-1 2-1 15,2-1 1-15,4 1 0 0,-5 2-1 16,1-1 1-16,-4 1 0 0,4 0-1 16,-1-1 1-16,2 0 0 0,-2 0-1 15,2-1 1-15,1 1 0 0,1-3 0 16,-2 2 0-16,1-2 0 0,0-1-1 0,0 1 1 15,-1-1 0-15,-2 0-1 16,2-1 1-16,-2-1-1 0,1 1 1 16,0-3-1-16,3 1 1 0,0 0 0 0,0-1-1 15,3 1 1-15,-2-1 0 0,0 2 0 16,2 0 0-16,-2 1 1 0,1-1-1 16,1-1 0-16,1 1 0 0,-1-1 0 15,2 0 0-15,-1 0 0 0,-2 1 0 16,0 0 0-16,-2-1 0 0,0 0 0 15,-3 1 0-15,1 1 0 0,0-2 0 16,-2 1 0-16,2-1 0 0,-2 1 0 0,0-2 0 16,1 2 0-16,-3 0 0 0,1-1 0 15,-3 2 0-15,0-1-4 0,-2 1-8 16,-1 0-8-16,-1-1-14 0,-3 0-15 16,-1-1 78-16,-1-1-201 0,-5-1-130 15,-2-1-338-15</inkml:trace>
  <inkml:trace contextRef="#ctx0" brushRef="#br5" timeOffset="1.65912E6">17647 17394 431 0,'-6'-1'108'16,"-1"1"3"-16,0-2-55 0,-1 1-15 15,2 2-10-15,0 1-5 0,1-2-1 0,-2 0 0 16,2 0-1-16,1 1 0 0,3 0-1 15,-3-2-1-15,3 1-1 0,0 0-1 16,1-1-2-16,0 1-3 0,0 0-2 16,0 0-4-16,1 0-1 0,-1 0-3 15,1 0-1-15,2 0-1 0,-1-2 0 16,2 1 1-16,0 0 0 0,2 0 0 16,0-2-1-16,-3 2 1 0,5-1 0 15,0-1 0-15,2 2-1 0,0-1-1 0,0-1 1 16,1 1-1-16,2-1-1 15,-2 0 0-15,3 0 0 0,-2-1 0 0,0 2-1 16,-1-1 0-16,2 3 1 16,-4 0-1-16,0 0 0 0,-2 2 1 0,-1 0-1 15,1 1 1-15,-3 0-1 0,-1 0 0 16,-1-1 1-16,0 2-1 0,-2-2 0 16,-2 2 0-16,0 0 0 0,-2 3 1 15,-1 0-1-15,-2 3 1 0,0 2-1 0,-2 6 1 16,-3-1-1-16,0 4 0 0,-2-1 1 15,1 2-1-15,-1-1 0 0,-1 0 0 16,2-1 1-16,1-2-1 0,-1-3 0 16,2-1 0-16,2-1 0 0,-1-4 0 15,2 1 1-15,4-4-1 0,-1 1 0 16,2-4 0-16,1-2 0 0,1 2-1 16,1-2 1-16,0-1-1 0,1 1 1 15,1 1-1-15,-1-2 0 0,2 2 1 0,1-1 0 16,0 0 0-16,1 2 0 0,0-2 0 15,1-1 0-15,2 0 1 0,0 0 0 16,1 0 1-16,-1-1 0 0,1 0 0 16,0-2 0-16,0 1 0 0,0-1 0 15,0 1 0-15,-1 1-1 0,0-1 0 16,0 4 0-16,-1-2 0 0,0 1-2 16,-1 0-3-16,-1 0-5 0,-2 2-7 15,1-1-8-15,-2-1-5 0,1 2-8 16,1 1-10-16,-1-1-28 0,0 1-78 0,-2-3-98 15,3 2-235-15</inkml:trace>
  <inkml:trace contextRef="#ctx0" brushRef="#br5" timeOffset="1.65949E6">17890 17309 497 0,'0'-3'132'0,"-1"0"1"15,-3 2 2-15,3-1-113 0,1 2-8 16,0-2-2-16,1 2-2 0,0 0 3 16,2-1 3-16,0-3 2 0,1 2 1 15,2-2-1-15,2 1 0 0,-1-1-2 16,2-1-3-16,-2 3-5 0,1-1-3 16,0 2-5-16,-1-1-3 0,-1 2-7 15,2-2-8-15,-1 2-10 0,-1 0-9 16,-1 3-29-16,0-3-90 0,-3-1-109 0,1 3-250 15</inkml:trace>
  <inkml:trace contextRef="#ctx0" brushRef="#br5" timeOffset="1.66019E6">18102 17253 441 0,'-4'0'103'0,"1"-1"6"0,0 0-70 16,2-1-7-16,-2 0-3 0,0-2-1 16,3 1-3-16,0-4-3 0,0 1-3 15,1-2-4-15,1-1-1 0,2 1-2 16,2-2-1-16,-1 0-1 0,1 0 0 0,2 2-1 15,-1-1 1-15,0 0-1 0,2 0 0 16,-1-1 0-16,1 1-1 0,1 1-1 16,-2-1 0-16,1 2-2 0,0 1-1 15,-2 0 0-15,0 3-2 0,1 2-1 16,0 2 0-16,-2 3 0 0,2 1 0 16,-2 0-1-16,0 3 1 0,-1-1 0 15,-2 2-1-15,-1-2 1 0,0 3 0 16,-2 0 0-16,0 1 0 0,0 1 0 15,-1 2-1-15,-3-1 1 0,1 2 0 0,-2-2 0 16,0 1 0-16,-4-2-1 0,4 2 1 16,-1-2 0-16,1 0-1 0,0 0 0 15,0 1 1-15,2-2-1 0,2 0 0 16,-3-3 1-16,1 0-1 0,2-2 0 16,0-3 0-16,1 1 0 0,0-1 0 15,1-2 0-15,0 0 0 0,2 0 0 16,-1 0 1-16,2-2-1 0,1 1 0 15,0 0 0-15,2-2 1 0,1 1-1 0,0-2 0 16,1 1 1-16,0 0-1 0,1 1 1 16,0 0-1-16,-1 2 1 0,0-2-2 15,2 1-8-15,-1 1-8 0,0 2-13 16,1-2-117-16,-4 0-117 0,2 0-293 16</inkml:trace>
  <inkml:trace contextRef="#ctx0" brushRef="#br5" timeOffset="1.66125E6">18803 17151 529 0,'2'-3'118'0,"-2"0"2"0,-1 3-85 16,0 3-18-16,-2-1-6 0,-1 3-4 15,-2 1 2-15,-3 8 1 0,-4 2 2 0,0 4 3 16,-2 4 2-16,0 6 0 0,-1 3 1 16,1 4-3-16,2 4-2 0,2 4-3 15,1-1-2-15,3 0-1 0,1-1-2 16,0-3 0-16,5-2-2 0,1-5 0 16,2-6-1-16,2-2 0 0,3-7-1 15,2-2 0-15,2-4-3 0,1-2-5 16,1-4-7-16,2-1-7 0,1-2-7 0,-2-1-116 15,-1-3-114-15,0 1-277 16</inkml:trace>
  <inkml:trace contextRef="#ctx0" brushRef="#br5" timeOffset="1.6621E6">18948 17491 528 0,'-5'-5'121'0,"-1"-1"4"0,0 1-79 15,3 0-15-15,-1 2-6 0,1 0-3 16,1 1-2-16,1 1-1 0,1 0-4 16,1-1-2-16,0 2-4 0,2-2-1 15,0 1-1-15,2 0 0 0,1 1 0 16,2-1 0-16,1 1-1 0,2-2 1 15,3 1-2-15,-1 1 0 0,1-1-1 16,1 0 0-16,1 0-1 0,-3-1-1 16,0 1-1-16,-2 1 0 0,2 0 0 15,-5 0-1-15,1 1 0 0,-2 2 1 16,-2 0-1-16,0 1 0 0,-1 1 0 0,-1 0 0 16,-1 2 0-16,-2 1 1 0,-2 1-1 15,0 1 1-15,-2 2 0 0,-1 4 0 16,-1-1 0-16,-1-1 0 0,-2-1 0 15,0-1 0-15,-4 1-1 0,1-2 1 16,-1-4-1-16,-1 3 0 0,-1-2 0 16,1 1 0-16,0 1 0 0,2-2 0 0,2 0 1 15,0-2-1-15,3 0-1 0,1 0 1 16,2-2 0-16,2 1 0 0,1-2 0 16,3 1 0-16,-1 1 0 0,3-2 0 15,1 1 0-15,0-1 2 0,2-1-1 16,2 1 1-16,0-1 1 0,2 0 0 15,2 1 0-15,0-2 0 0,-1 0 0 16,2-1 0-16,-2 0 0 0,0-1-1 0,-2 1 0 16,1-1-1-16,-3 0 1 0,1 2-1 15,0 0 0-15,-2 2-1 0,1-2 0 16,-1 1-1-16,0 1-4 0,-2-1-6 16,1-1-7-16,-2 2-7 0,1-1-10 15,-1 1 4-15,-1-1-124 0,1-1-113 16,1 1-276-16</inkml:trace>
  <inkml:trace contextRef="#ctx0" brushRef="#br5" timeOffset="1.66235E6">19324 17636 657 0,'2'0'135'0,"-2"-2"1"0,0 1-123 16,3-2-8-16,3 0-2 0,1 1-1 15,-1 1 1-15,2-4 1 0,0 4 0 16,0-1 0-16,1 0-1 0,1 1 1 16,1 0-2-16,-2 0-5 0,2 3-9 15,0-2-10-15,2 0-53 0,-4-2-65 16,0 2-104-16,0 1-234 0</inkml:trace>
  <inkml:trace contextRef="#ctx0" brushRef="#br5" timeOffset="1.66287E6">19802 17432 516 0,'4'-10'123'0,"-1"0"2"0,0 3-58 16,-1 0-42-16,0 3-9 0,-2-1-3 15,-3 3-2-15,-1 0-2 0,0 2 0 16,-5 0 0-16,-3 0 1 0,-1 4 2 15,0 2 2-15,-2 5 1 0,1 1 2 16,-1 4 1-16,1 5 0 0,5 2-1 16,0 1-1-16,3-1-2 0,2 0-2 0,3-2-2 15,1-3-2-15,4-3-3 0,2-4-1 16,1-1-2-16,3-3 0 0,2-3-1 16,3-2 0-16,-2-3 0 0,3-2 0 15,-1-4-1-15,-1-1-1 0,-2-2 0 16,-1-1-2-16,-1-1 0 0,-2-2-1 15,0 1 0-15,-2-1 1 0,0 2 0 16,-3 0 1-16,1 2 1 0,-3 1 1 0,1 5 0 16,-2 0 0-16,0 1-1 0,0 3 1 15,-2 4-1-15,1 1 1 0,0 2 0 16,1 3-1-16,0 2 1 0,2 1 1 16,2 0-1-16,2-1 0 0,3 2-4 15,2-2-11-15,2-1-9 0,2 0-9 16,0-1 6-16,2 0-129 0,-3-2-120 15,2 1-282-15</inkml:trace>
  <inkml:trace contextRef="#ctx0" brushRef="#br5" timeOffset="1.66329E6">19974 17099 610 0,'7'3'129'0,"2"3"3"0,2 6-107 16,0 1-11-16,4 7-1 0,4 4 0 15,2 2 2-15,-4 4 3 0,-2 5 1 16,-1-2-2-16,0 4-2 0,-3 3-1 15,-3 4-1-15,-5 1-4 0,0 1-3 16,-4 0-3-16,-5 2-1 0,-4-3-8 0,-2-5-11 16,-3-1-14-16,-3-1-122 15,-4-4-122-15,0-3-309 0</inkml:trace>
  <inkml:trace contextRef="#ctx0" brushRef="#br5" timeOffset="1.66402E6">20771 17150 421 0,'2'-7'112'16,"-2"-1"4"-16,-2 4-48 0,0 1-20 15,-3 2-11-15,0 1-8 0,-3 2-3 16,0 3-3-16,-3 3-3 0,-1 3 0 0,-2 2-2 16,1 7 1-16,-3 4-1 0,0 6 1 15,-1 4-1-15,-1 1-2 0,3 8 0 16,0 3-1-16,4 3-1 0,1-3-2 16,3 1-2-16,4-3-1 0,6-1-3 15,2-5 0-15,3-7-3 0,3-4-1 16,1-5-2-16,4-4-5 0,0-5-8 15,1-3-9-15,3 2-10 0,-2-8 23 16,1 3-151-16,-1-7-126 0,2-1-307 16</inkml:trace>
  <inkml:trace contextRef="#ctx0" brushRef="#br5" timeOffset="1.66465E6">20814 17482 566 0,'-5'-2'119'16,"0"-3"3"-16,3 4-101 0,-1-2-5 0,2 1 0 15,0-1 2-15,0-1 2 0,1 3 2 16,0-1 1-16,1-3 0 0,2 4-2 16,2-2-3-16,3 2-1 0,1-1-4 15,4-2-2-15,0 0-4 0,1 2-2 16,3-1-2-16,1 0-1 0,-1-2 0 15,2 2-1-15,0 1 0 0,5-1 0 16,-6 1-1-16,0 2 1 0,-2 0-1 16,0 0 0-16,-5 0 0 0,-1 2 0 0,-6 2 0 15,1 0 1-15,-3 1-1 0,0 0 0 16,-4 4 1-16,-2 1 0 0,-3 2 0 16,-3 3 0-16,-1 0 0 0,-2 1-1 15,-4 1 1-15,1-1 0 0,0 0 1 16,0 1 0-16,0-2 1 0,0-1 1 15,2 0 2-15,3-2 1 0,3-1 0 16,1-2 0-16,2-3 0 0,2 1-1 16,2-1-2-16,1-1 0 0,1 0-2 15,3 0 0-15,1-1 0 0,1-1 0 0,2 1-1 16,3 0 1-16,2-2 0 0,0 0-1 16,2 0 1-16,2-1-1 0,-2-1 1 15,1 1-1-15,1-1-1 0,-3 0 1 16,1 0-1-16,0 0-2 0,-3 1-5 15,0-1-6-15,-2 0-8 0,1 2-8 16,-2 0-7-16,1 2-9 0,-2-1-10 16,-2 1-103-16,0 0-108 0,-1 1-258 15</inkml:trace>
  <inkml:trace contextRef="#ctx0" brushRef="#br5" timeOffset="1.66491E6">21319 17606 670 0,'2'-3'141'0,"-1"-2"2"0,2 4-119 16,0 0-10-16,3-6-3 0,1 5-2 15,0 2 1-15,3-1-1 0,0 1 0 16,-1-1-1-16,5-1-2 0,-2 6-1 15,3-5-2-15,1 0-9 0,-3 1-9 16,2-1-11-16,2 2-6 0,-2-1-121 16,-2-1-118-16,1 0-287 0</inkml:trace>
  <inkml:trace contextRef="#ctx0" brushRef="#br5" timeOffset="1.66562E6">21744 17252 454 0,'0'-10'131'0,"-3"1"5"0,3 3-14 15,-1 1-69-15,0 2-14 0,1 2-8 16,0 2-4-16,0 2-2 0,0 5-3 16,-2 3 1-16,1 3 1 0,1 6 2 15,-1 3-1-15,0 2-3 0,0 2-2 0,1 2-3 16,0 1-4-16,0 1-4 0,1 0-3 16,-1-3-3-16,1 0 0 0,1-2-2 15,0-5 1-15,-1-5-2 0,0-4 1 16,2-5 0-16,-1 0-1 0,2-5 1 15,2-3-2-15,1-3 0 0,2-2-2 16,2-1-1-16,1-3-2 0,2 0 1 16,-1 0-2-16,0 0 2 0,1 2 0 15,-1 1 1-15,-2 0 1 0,2 5 2 0,-2 1 0 16,0 1 0-16,0 3 0 0,-3 2 1 16,1 1-1-16,-2 4 1 0,-1-1-1 15,-2 2 1-15,-3 1-1 0,-1 0 1 16,-2 2 0-16,-1-2 0 0,-2 2 0 15,-2 0 0-15,0 0 1 0,-1-1-1 16,1-1 1-16,-1-1 0 0,-2 1 0 16,-1-4 1-16,1-1 0 0,-1-2 0 0,-1 0 0 15,2-2 0-15,-4-2 0 0,2-1 0 16,-1-3-1-16,2 0-2 0,1-2-2 16,1-4-7-16,1 1-5 0,4-5-8 15,2 1-11-15,4-1-8 0,3 2-14 16,1 0-113-16,1 1-115 0,2 0-283 15</inkml:trace>
  <inkml:trace contextRef="#ctx0" brushRef="#br5" timeOffset="1.66594E6">22110 17151 598 0,'8'-1'130'16,"0"2"1"-16,-2 3-101 0,1 6-14 15,2 3-4-15,-2 4 1 0,2 6 0 16,-1 3 5-16,0 5 4 0,-1-2 4 15,0 3 1-15,-1 4 0 0,-1 3-2 16,-2 0-3-16,-2 0-5 0,-3-2-6 16,-3 2-4-16,-3 1-4 0,-1-4-3 15,-4-1-6-15,-1-5-10 0,-4-4-12 0,0 5-15 16,0-4-121-16,-4-3-128 0,-3-1-306 16</inkml:trace>
  <inkml:trace contextRef="#ctx0" brushRef="#br5" timeOffset="1.66753E6">18091 16174 345 0,'1'-1'81'0,"-1"-2"0"16,0 1-47-16,0-1-18 0,-1 0-8 15,2 1-4-15,-2 0 6 0,1 1 10 16,0-2 7-16,-1 2 7 0,1 0 5 15,-2 1 4-15,1-3 1 0,0 2-3 16,1 1-9-16,-1-1-5 0,-2 0-6 16,2-2-2-16,0 2-4 0,0 1-1 15,-1-1-3-15,1-2-1 0,0 2-2 16,2 1 0-16,-1 0 0 0,-1 0-1 16,1-1 0-16,0 2 0 0,0-1-1 0,1 0 0 15,-1 0 0-15,0 0-2 0,1 0 1 16,2 0-1-16,-1 1 0 0,2-2-1 15,1 1 0-15,2 0 0 0,1-1-1 16,0 1-1-16,2 0 0 0,1-1 0 16,0 1-1-16,2 0 1 0,-1-2-1 15,0 4 0-15,0-2 0 0,1 1 1 16,0-1-1-16,-2 2 0 0,0 0 0 16,-1 0 0-16,-1 0 0 0,-1 2 0 0,-3 0 0 15,0 1 0-15,-2 0 1 16,0-2-1-16,-3 3 0 0,0-1 0 0,-2-1 1 15,0 0-1-15,-2 1 1 0,-2 2 0 16,-4 0-1-16,1 2 1 0,-1 1-1 16,-1 2 1-16,-1 3-1 0,-1-2 0 15,0 1 0-15,1-1 1 0,-2 0-1 16,1 1 0-16,0 2 0 0,0-3 0 0,1 0 0 16,1-1 0-16,1 0 1 0,1-2-1 15,1-2 0-15,0-1 0 0,3-1 0 16,2 0-1-16,-3 0 1 0,7 0 0 15,1 0 0-15,2 0-1 0,1-1 1 16,0 0 0-16,2 0 0 0,7 0 0 16,-6-1 1-16,2-2-1 0,1-1 1 15,1 1 0-15,2-2 0 0,0-2 0 16,0 1 0-16,2 0-1 0,-2-2 1 16,2 1 0-16,-1 0-1 0,-1 2 1 15,-1 0-1-15,-1 0 1 0,-1 1-1 0,-1-1 0 16,-1 2 1-16,-1 1-1 0,0-2 0 15,-2 0-1-15,0 2-2 0,-1 0-9 16,0 2-8-16,-2-1-9 0,0 2-13 16,-1 0-114-16,-3-2-117 0,0-2-279 15</inkml:trace>
  <inkml:trace contextRef="#ctx0" brushRef="#br5" timeOffset="1.66837E6">18430 15963 517 0,'-1'-2'123'0,"-1"1"4"16,-1-3-69-16,1 0-25 0,-1 2-5 15,2-1-5-15,1 1-1 0,-1-1-3 16,1 0-1-16,2 1-1 0,1-1-2 16,3 0-1-16,-1 0-2 0,1 0-2 15,2 0-1-15,1-2-3 0,-1 1-1 16,2 2-2-16,-1-1-2 0,-1 2 0 16,1 0 0-16,0 2-3 0,-1 0-1 15,-2 0-6-15,3 1-6 0,-2 0-8 0,-1-1-11 16,2 2-88-16,-2-2-29 0,-1 1-97 15,3 0-206-15</inkml:trace>
  <inkml:trace contextRef="#ctx0" brushRef="#br5" timeOffset="1.66866E6">18777 15705 508 0,'2'-4'113'0,"0"2"3"15,-2 0-79-15,1 4-12 0,-1 3-2 16,0 2-1-16,1 3 1 0,-2 3 0 0,0 2 0 16,-1 0-4-16,1 2-3 0,0 1-3 15,0 0-2-15,-1 2-4 0,2-2-1 16,-1 1-4-16,2 2-5 0,-1-1-9 15,2 2-13-15,-1-3-116 0,-1 0-116 16,1 0-291-16</inkml:trace>
  <inkml:trace contextRef="#ctx0" brushRef="#br5" timeOffset="1.66958E6">19596 15642 536 0,'-9'0'124'0,"-1"1"1"15,-3 2-54-15,0 1-61 0,0 3-6 16,-2 2-3-16,-1 0 1 0,-1 5 2 16,-3 1 4-16,1 4 4 0,0 2 4 15,2 5 3-15,1 1 2 0,0 4 0 16,1 7 0-16,4 5-5 0,0 3-3 0,3 1-5 15,-1 1-2-15,3 0-3 0,2-3 0 16,3-1-2-16,4-6 1 0,0-1-1 16,6-3 0-16,0 1 0 0,4-2 0 15,4-1 0-15,2-3-1 0,3 0-2 16,5-3-7-16,-1 0-9 0,3-3-8 16,1-1-11-16,-2-5-114 0,-1-1-115 15,0-2-276-15</inkml:trace>
  <inkml:trace contextRef="#ctx0" brushRef="#br5" timeOffset="1.67492E6">19745 16149 410 0,'-7'-2'107'0,"3"-1"4"15,-1 0-52-15,-2-1-13 0,3-2-10 16,-1 0-7-16,1-1-4 0,0-1-1 0,2 1-2 16,-1-3-2-16,2 0-2 0,1 3-3 15,1-5-2-15,2-2-4 0,1-1-2 16,0 1-2-16,3-1-2 0,1-1 0 16,3 0-1-16,1 3 1 0,1-1-1 15,-1 4 1-15,1 1 0 0,1 1 1 16,-2 3-1-16,0 3 1 0,-2 1 0 15,1 2-1-15,-2 0 0 0,-2 4 0 16,0 2-1-16,-2 4 0 0,-1 3-1 16,-2 3 1-16,1 1 1 0,-2 6 0 0,-2 1 0 15,-3 2 2-15,-1 0 0 0,-2-1 0 16,-4 0 0-16,-1 0 0 0,-2-3 0 16,0-1-1-16,-6 1-1 0,0-3 0 15,2-1 0-15,0 0 1 0,0-3-1 16,0-2 0-16,3-1 1 0,4-4 0 15,3 0 0-15,0-4-1 0,1-1 1 0,3-4-1 16,3-2 0-16,0-3-1 0,3 0 0 16,1-2-1-16,1 1 0 0,3-1-1 15,1-1 1-15,2 1-1 0,1 0 1 16,2-1 0-16,1 3 1 0,1-1 1 16,-2 3 0-16,2 1 2 0,0 2 0 15,-3 3 0-15,0-1 0 0,-1 3-1 16,-1 0 0-16,-1 2-2 0,-3-2 0 15,0 1-1-15,-1-1-1 0,-1 1-3 16,-1 2-5-16,0-2-11 0,-1 0-9 0,1 0-10 16,0 0-4-16,0-1-121 0,0-1-117 15,1-4-281-15</inkml:trace>
  <inkml:trace contextRef="#ctx0" brushRef="#br5" timeOffset="1.6759E6">20045 16089 263 0,'-4'-1'96'0,"0"-1"8"0,1 0 4 16,-2 1-39-16,1-1-9 0,0-1-10 15,1 1-7-15,-1-2-7 0,2 2-4 16,-2-3-2-16,3 1-2 0,-3 1-2 0,3 0-3 16,0 1-4-16,2-1-3 0,-1 2-3 15,2 2-4-15,1-1-2 0,0 0-3 16,1 0 0-16,2 0-2 0,0 0 2 16,2 1 0-16,-2-2 0 0,5 4 0 15,1-3 0-15,1 2-1 0,1-2 0 16,1 1 0-16,1-1-1 0,0-1-1 15,-2 1 0-15,1-1-1 0,0 0 1 16,-2 1 0-16,1 0-1 0,-3 3 0 0,1 0 1 16,0-2-1-16,-3 1 0 0,0 1 0 15,-1-1-1-15,-2 0 1 0,-1-2 0 16,-4 3 0-16,-2 1 0 0,-2 1 0 16,-2 1 0-16,-1 0 0 0,-1 3 1 15,-2-1 0-15,-2 2 0 0,0-1 0 16,0 2-1-16,-1-2 0 0,0 2 1 15,1 2-1-15,-3-1 0 0,1 0 0 16,1-1 0-16,-1 0 0 0,1-1 1 16,1 1-1-16,0-2 0 0,4-1 0 0,-1 0 0 15,2-2 0-15,3 1-1 0,0-1 1 16,2-1 0-16,2 0 0 0,0-1 0 16,2-1 0-16,2 1 0 0,-2-2 0 15,4 2 0-15,-1-1 0 0,0-1 1 16,1 2-1-16,0-2 1 0,0-2-1 15,1 3 1-15,1-2-1 0,-1-1 1 16,2-1-1-16,0-1 1 0,0 2 0 0,1-1 0 16,-1 0 0-16,1 0 0 0,-2-1 0 15,1 1 0-15,1 0 1 0,-1-3-1 16,0 3 1-16,-2 0-1 0,0 0 0 16,-1-1 0-16,-2 1 0 0,-1 0-1 15,-3 1 1-15,0 1-1 0,0-1 0 16,-1 0 0-16,0 1-1 0,2 2-3 15,-2 1-5-15,0-3-7 0,-2 2-7 16,0 0-7-16,-1 2-13 0,-3-3-114 0,0 2-113 16,-1-2-279-16</inkml:trace>
  <inkml:trace contextRef="#ctx0" brushRef="#br5" timeOffset="1.67678E6">20629 16279 367 0,'0'1'80'15,"0"-1"3"-15,-1-1-57 0,-1 1-8 16,2 0 1-16,-1 0 4 0,1 0 4 16,-1 0 5-16,0-1 2 0,0 0 0 15,1 0-1-15,-2-2-3 0,1 1-2 0,0-1-4 16,0 2-3-16,-1 0-3 0,2 0-2 16,-1-1-2-16,1 2 0 0,-2-1 0 15,1 1 1-15,-1-2-1 0,1 2 1 16,0-2-1-16,1 2-1 0,-1 0-1 15,1-1-1-15,0 1-2 0,0 0-1 16,1 1-2-16,-1-1-1 0,-1 0-1 16,2-1 0-16,1 1 1 0,2 0 0 15,0 0 0-15,-2-1 0 0,5 0 0 16,1 0 0-16,0-1-1 0,1 0-1 0,0 1-1 16,0-2 0-16,2 2-1 0,-1-2 0 15,0 0 0-15,0 2 0 0,0-2 0 16,-2-1-1-16,1 2 0 0,-2 0-2 15,2 0-4-15,-2 2-5 0,-1 0-9 16,0 0-8-16,-1 2-7 0,0 0-8 16,-4-1-116-16,-3 0-115 0,3 3-278 15</inkml:trace>
  <inkml:trace contextRef="#ctx0" brushRef="#br5" timeOffset="1.67805E6">21322 15929 377 0,'0'-6'103'0,"-1"1"5"0,0 0-27 16,-2 1-35-16,0 2-9 0,-3-1-5 15,-1 3-3-15,0 0-3 0,-2 3-3 16,-2 2-3-16,2 1-4 0,-2 2-2 16,1 7-1-16,-1 0-1 0,1 4 0 15,-2 3-1-15,2 2 0 0,0 1-1 0,0 1 1 16,2-1-1-16,-1 3 1 0,3-2 1 16,2-2-1-16,1 1 0 15,0-2-1-15,2 0-1 0,2-2-1 0,2-4-2 16,2 0-1-16,0-2-2 0,4-3 0 15,1 0-2-15,0-2 1 0,1-2-2 16,1-1 0-16,-1-2-2 0,1 0-5 16,2-2-6-16,-3-1-7 0,1-2-7 15,-1-2-10-15,-1 1-1 0,1-2-116 0,-2-1-110 16,-3-2-267-16</inkml:trace>
  <inkml:trace contextRef="#ctx0" brushRef="#br5" timeOffset="1.67857E6">21573 16174 433 0,'4'-7'108'16,"-3"0"4"-16,3 0-55 0,-4 2-19 15,-3-1-9-15,-1 1-5 0,-4 0-1 16,0 2-1-16,-3-1-1 0,-3 3 1 16,-1 1-3-16,-2 1-1 0,1 1-3 0,-1 3-2 15,1 3-1-15,0 0 0 0,0 2-1 16,2 1 1-16,1 2 2 0,1 1 1 16,2 1 0-16,2-1-1 0,2 2-2 15,3-1-2-15,3 0-3 0,5-4-2 16,1 0-1-16,3-4-2 0,2 0 0 15,2-3-1-15,2-3 1 0,1-2-1 16,0-1 0-16,2-2-1 0,2-2-1 16,-5-5 0-16,3 1-2 0,-2-1 0 15,-1-1-1-15,-3-2 0 0,-1 0 1 0,-3-1 0 16,6 4 0-16,-9-3 2 0,1 2 0 16,-2 2 1-16,-1 3 0 0,-1 2 0 15,-1 1 0-15,-2 3 1 0,-1 2 0 16,0 4 1-16,-1 1 0 0,1 3 0 15,0 2 0-15,0 4 0 0,0-3 0 16,2 4-1-16,1-1 0 0,2-1-2 16,0 0-4-16,3-2-8 0,0-2-7 15,2-2-7-15,0 1-9 0,1-5-6 0,1 1-113 16,-2-3-111-16,0-2-263 0</inkml:trace>
  <inkml:trace contextRef="#ctx0" brushRef="#br5" timeOffset="1.67882E6">21831 16136 475 0,'0'-6'118'16,"0"1"0"-16,0 0-18 0,-2 0-89 0,2 4-5 16,-1 1 1-16,1 1 3 0,-1 3 4 15,0-1 6-15,-2 2 3 0,2 4 4 16,0 2 2-16,1 0-2 0,0 1-3 15,1 2-6-15,0 0-4 0,0 2-5 16,2 0-4-16,-1 1-2 0,1 1-2 16,-1-3 0-16,1-2-1 0,-1-1-1 15,2-1-3-15,-2-2-6 0,-1-3-6 16,1-1-8-16,-2-1-11 0,0 0-39 0,-3-1-77 16,0-3-102-16,-4 0-238 0</inkml:trace>
  <inkml:trace contextRef="#ctx0" brushRef="#br5" timeOffset="1.67902E6">21717 16287 523 0,'-3'-4'137'0,"1"0"0"0,1 1-14 0,2 0-98 16,1 1-12-16,3 0-4 0,1 2-2 16,2-1-1-16,1 1 0 0,4 0 1 15,0-1 0-15,3 1-1 0,1 0-1 16,2-1-1-16,0 0-7 0,0-1-10 15,-2 1-9-15,0 0-4 0,0-3-120 16,-2 1-115-16,-2-1-282 0</inkml:trace>
  <inkml:trace contextRef="#ctx0" brushRef="#br5" timeOffset="1.67959E6">22073 15982 508 0,'3'-8'121'0,"-1"3"3"0,0 3-68 16,-2 3-20-16,2 4-7 0,-2 5-3 15,1 4 0-15,-1 2-1 0,-1 3 1 16,1 3-2-16,0-1-2 0,0 1-1 15,0-3-2-15,0 1-3 0,2 0-2 16,-1-2-4-16,1-1-3 0,0-1-3 16,0 1-1-16,1-3-1 0,-2-1-1 15,0-3 0-15,-1-3 0 0,2 1-1 16,-2-5 1-16,-2-2 0 0,6 1 0 16,-3-5-1-16,2-2-1 0,0-1-1 0,2-2 0 15,1-1-1-15,4-1-1 0,-2-1 1 16,3 1 1-16,1 1 0 0,0-1 1 15,0 2 0-15,2 1 0 0,-3 1 0 16,0 2 1-16,0 1-1 0,-1 1 1 16,-2 2-1-16,1 2 1 0,-2-1 0 15,2 0 0-15,-3 3-1 0,-1-1 1 16,-2 4-1-16,1 0 1 0,-4 2 0 0,-1 0-1 16,-2 2 1-16,-1 2 1 0,-1 0-1 15,-1 1 1-15,-1-2 1 0,0 0 0 16,-2-2 0-16,1 0 2 0,-2-3-1 15,-1 0 1-15,1-3 0 0,-2 0 0 16,-1-1-1-16,2 1-1 0,0-3 0 16,-2 0 0-16,2-2-2 0,0-1-1 15,1-1-3-15,3 1-4 0,0-2-10 16,3 1-6-16,3-1-10 0,0-2-13 16,4 2-113-16,3-1-118 0,3-2-280 15</inkml:trace>
  <inkml:trace contextRef="#ctx0" brushRef="#br5" timeOffset="1.68004E6">22270 15826 485 0,'3'-1'109'0,"-2"-3"3"16,3 2-64-16,2 0-29 0,1 1-4 15,2 1 1-15,2 3 2 0,0-1 2 16,2 3 1-16,2 4 0 0,-2 2 1 16,2 2-1-16,1 4 0 0,0 4 0 15,1 4-1-15,-2 4-1 0,0 3-2 16,-2 1-2-16,-2 4-2 0,-2-1-3 0,-6 0-2 16,-2-2-2-16,-4-1-1 0,-3 0-1 15,-5-2 0-15,-3 0-1 0,1-2 0 16,-2 0 0-16,-1 0-1 0,1-3-1 15,1-1-3-15,0 1-8 0,3-8-8 16,1-2-9-16,2-4-11 0,3-4-79 16,2-7-41-16,2-6-101 0,2-6-213 15</inkml:trace>
  <inkml:trace contextRef="#ctx0" brushRef="#br5" timeOffset="1.68062E6">22482 15635 451 0,'4'-6'107'15,"0"-3"4"-15,3 3-66 0,3 0-13 16,2 1-4-16,0 3-3 0,3 0-1 0,-2 2-1 16,3 3-2-16,-1 1-1 0,2 2 0 15,0 1-1-15,0 3 1 0,2 2-2 16,0 4-1-16,-1 2-2 0,-1 6 1 15,-1 3-1-15,-2 3-2 0,0 4-1 16,-1 3 0-16,-2 5-1 0,-1 4-1 16,-3 1-2-16,-4 2-1 0,-4-2-1 15,-7 2-1-15,-1 0-2 0,-5-4 0 16,-2-2-1-16,-1-4 0 0,0-1-2 16,0 0-2-16,1-3-4 0,1 1-3 15,-1-3-8-15,1-4-7 0,1-2-7 0,3 0-11 16,2-5-116-16,1-5-115 0,1-4-285 15</inkml:trace>
  <inkml:trace contextRef="#ctx0" brushRef="#br5" timeOffset="1.69813E6">22701 16830 632 0,'-3'-6'136'0,"0"0"4"0,1 0-109 0,2 1-6 16,0 0 2-16,4 4 0 0,-3-3 2 15,0 1 0-15,-3-3-4 0,3 2-4 16,1 1-3-16,1 1-5 0,-1 1-3 16,1 0-2-16,2 2-4 0,2 2-2 15,-1 1-4-15,1 1-7 0,1-1-6 16,0 1-11-16,1-1-7 0,1 1-9 15,-1 0-13-15,2 0-110 0,-2-1-113 0,-3 1-273 16</inkml:trace>
  <inkml:trace contextRef="#ctx0" brushRef="#br5" timeOffset="1.69837E6">22749 16903 624 0,'1'0'131'0,"-1"0"2"0,0 0-110 0,2 0-6 16,0 2 1-16,2-1 2 0,0 2 4 15,-1-1 4-15,3 1 0 0,0-1-1 16,2 1-4-16,-1-1-4 0,2 1-4 16,-2 0-4-16,0 1-5 0,1 1-6 15,-2-2-10-15,-2 2-11 0,0 3-12 16,1 0-14-16,-1 1-118 0,-2-1-123 15,3 0-294-15</inkml:trace>
  <inkml:trace contextRef="#ctx0" brushRef="#br5" timeOffset="1.70555E6">23341 16914 484 0,'-4'-4'114'0,"-2"0"3"15,0 2-71-15,-1-1-16 0,-1 1-3 16,2 0-2-16,-1 3-2 0,1-2-2 16,2 1 0-16,-1 0-2 0,1-2-1 15,2 2-1-15,0 0 0 0,0-1 0 16,1 0-2-16,0 1 0 0,-2 0-2 16,3 0-1-16,2 0-2 0,-2-1-1 15,0 1 0-15,0 0-1 0,1 0 0 0,0-2 0 16,-1 2 0-16,1 0-1 0,-1 0 0 15,2 2-1-15,0-2 0 0,2 1 0 16,1-1 0-16,-1 1 0 0,4-1-1 16,0 0 1-16,1 0-1 0,1 1 0 15,0 1-1-15,2-2-1 0,0 0 0 16,2 0 0-16,0-2-1 0,1 2 0 16,1 0 0-16,2-1-1 0,1 1 1 15,-1 0-1-15,3 0-1 0,0 1 1 16,-1-1-1-16,1 0 0 0,3 0 1 0,-2-1-1 15,-2 1 0-15,1 0 0 0,-1-1 1 16,-1-2-1-16,0 2 1 0,-1 0-1 16,-1 0 0-16,2 0 1 0,0 1-1 15,1 0 0-15,-1 0 0 0,1 1 1 16,0-1-1-16,-1 0 0 0,1 1 1 16,-2-1 0-16,2 0-1 0,-1 0 1 15,2-1-1-15,1 0 1 0,2 1-1 0,-2-2 0 16,0 2 0-16,0 0 0 0,-4-2 0 15,2 2 0-15,-1 0 0 0,-2-1 0 16,2 1 0-16,-2 0 0 0,0-2 1 16,4 2-1-16,-4-1 0 0,0 0 1 15,4 2 0-15,-3-2 1 0,2 1-1 16,0 0 1-16,-1 0 1 0,1 0 0 16,-3 0 0-16,1-1 0 0,2 0 1 15,0-1 1-15,3 4 0 0,-2-4 0 0,1 0 1 16,1 2 0-16,0-1 0 0,-1 1 1 15,0 0-1-15,-3-2 0 0,0 4-1 16,0-1-1-16,-5 1 0 0,2 0-2 16,-1-1-1-16,0 1 0 0,-1-1 0 15,0 1 0-15,-2-1-1 0,4 0 1 16,-4 0-1-16,2 1 0 0,-2-1 1 16,0 0-1-16,1 1 0 0,-1 0 0 15,-1-1 1-15,0 0-1 0,0-1 1 0,-1-1-1 16,1 0 0-16,-1-1 0 0,1 0-1 15,0 1-2-15,-2-2-1 0,2 2-2 16,0 0-4-16,-1-3-5 0,0 2-9 16,0-3-8-16,-2 1-13 0,1 1-14 15,-4-1-121-15,-1-2-130 0,-7 2-308 16</inkml:trace>
  <inkml:trace contextRef="#ctx0" brushRef="#br5" timeOffset="1.70895E6">23217 16268 551 0,'-3'-1'129'0,"-2"0"5"15,0-2-90-15,0 2-8 0,1 0-2 16,2 0-2-16,-1 1-2 0,1-2-3 0,1 1-2 15,-1 1 0-15,2 0-1 0,0-1-3 16,-1 0-1-16,0 1-1 0,0-1-2 16,1 1-1-16,0 0-3 0,0 0-3 15,0 0-1-15,1-2-1 0,1 2-1 16,1-1 0-16,-1 1-1 0,2 0-1 16,1-1 1-16,1 1-2 0,-1 1 0 15,2-1-1-15,1 0-1 0,0 0 0 16,1 1-1-16,0-1 0 0,0 2 0 15,1-2 0-15,1 1-1 0,0-1 1 16,0 0-1-16,-1 0 0 0,1 1 1 0,0 0-1 16,-1 0 0-16,-1 1 0 0,0-1 0 15,0 0 0-15,-1 0 0 0,1 2-1 16,-3-2 1-16,-1 0-1 0,0 0 0 16,-3 1 0-16,1 0-1 0,-2 1 0 15,-1-1 1-15,0 2-1 0,0-1 1 16,-1 1 0-16,-1 0 0 0,0 1 1 0,-2 1 0 15,-1-1 1-15,0-2-1 16,-1 2 1-16,1 0-1 0,-1 1 0 0,-1-1 0 16,1 2 0-16,0 0 1 0,-1 2-1 15,0 0 0-15,0-2 0 0,-2 1 0 16,1-1 0-16,0 0 1 0,1 2-1 16,-2-3 0-16,3 1 0 0,3 3 0 15,-2 0-1-15,2-1 1 0,1-2 0 16,-1 2 0-16,2-2 0 0,0-1 0 0,-2 0 0 15,2-1 0-15,0 0 0 0,1 0 1 16,-2 2-1-16,2-2 0 0,-2-1 0 16,2-1 0-16,0 2 0 0,-1-2 0 15,1 0 0-15,1-3 0 0,-1 3 0 16,-1-1 0-16,1 0 0 0,0-1 0 16,0 0 0-16,0 0 0 0,0 0 1 15,0 1-1-15,0-1 0 0,1 0 0 16,-1 0 0-16,0 1 0 0,2 1 0 15,-2-2 0-15,1-1 1 0,0 0 0 16,0 0 0-16,2 2 0 0,-1-2 0 0,1-5 0 16,0 4 0-16,3 1-1 0,0-2 1 15,2 1 0-15,2 0 0 0,-2-2 0 16,1 2 0-16,1 2 0 0,-2-3 0 16,2 2 1-16,0 0-1 0,-2-1 1 15,2 1 0-15,0 0-1 0,-3-1 0 16,2-1 0-16,-3 2 0 0,-1 0-1 15,0-1 0-15,-3 2 1 0,-1 1-1 0,2-2-1 16,-3-2 1-16,0 5 0 0,1 0-1 16,-1 0 0-16,0 1-4 0,0 0-6 15,-1 0-9-15,1 5-11 0,-1-6-11 16,-2 2-9-16,2 3-18 0,-3-2-111 16,-2-1-119-16,1 3-282 0</inkml:trace>
  <inkml:trace contextRef="#ctx0" brushRef="#br5" timeOffset="1.7103E6">23789 16109 339 0,'-7'7'80'15,"0"2"2"-15,2-1-49 0,0-1-15 16,2-1-6-16,1-1-5 0,2 0-2 15,1-1-1-15,-1-1-3 0,3 1 0 16,-1-2 0-16,0-3 0 0,3 1-3 0,0-4-20 16,1 0-40-16,3-2-21 0,-1-4-60 15,2 1-128-15</inkml:trace>
  <inkml:trace contextRef="#ctx0" brushRef="#br5" timeOffset="1.71064E6">23888 15911 448 0,'0'-5'111'0,"-1"-2"6"0,1 4-56 0,0 0-22 15,0 1-4-15,0-1-1 0,-1 2-3 16,1 1-2-16,0 0-4 0,-1 0-2 16,-3 1-1-16,0 2-2 0,1 2-2 15,-2 2-1-15,-1 3-1 0,0 3-1 16,-3 6 0-16,-1 4-2 0,0 4 0 15,-1 2-1-15,-1 3 0 0,0 4 0 0,0 1 1 16,1 2 0-16,1 0 0 0,2 1-1 16,4 2-1-16,1 1 0 0,4 3-2 15,2 1-2-15,2-2-2 0,1-1-2 16,1-3-1-16,1-2-1 0,1-5 0 16,1-4 0-16,0-5-1 0,0-4 0 15,1-1-3-15,0-1-4 0,0-1-7 16,-1-4-11-16,-3-1-12 0,2-4-9 15,-2 0-18-15,0-3-110 0,-2-6-121 16,-1 0-279-16</inkml:trace>
  <inkml:trace contextRef="#ctx0" brushRef="#br5" timeOffset="1.7154E6">23918 16206 502 0,'-3'-3'122'0,"1"1"6"0,-2-1-76 16,1 1-11-16,0 1-4 0,1-1-2 16,-1 1-4-16,1 1-4 0,1 0-2 0,-1 0-3 15,2-1-3-15,-1 1-2 0,1 0-2 16,0 0-3-16,0 0-2 0,0 1-3 15,0 0-1-15,0 1-1 0,0 0 0 16,0 1 0-16,-1 0-2 0,1 1 1 16,-1 0-1-16,1-1-1 0,-2 2 0 15,2-1-1-15,-1 0-1 0,2-1 1 16,-1 0 0-16,-1 0-1 0,1 0 0 16,-1-1 0-16,1-1-1 0,-1 1-1 0,0-1-1 15,1-1-2-15,0 1-1 0,0-1-2 16,0 0-2-16,0-1-3 0,1 1-3 15,-1 0-3-15,0-1-3 0,0-1-5 16,1 1-6-16,0 0-10 0,-2-1-106 16,0-1-108-16,0-1-268 0</inkml:trace>
  <inkml:trace contextRef="#ctx0" brushRef="#br5" timeOffset="1.71679E6">23939 16318 375 0,'-3'2'106'0,"2"-1"4"0,-3 0-19 16,3-1-44-16,0 0-9 0,0-1-5 16,-1 0-3-16,1-1-2 0,1 0-2 0,-1 0-1 15,-1 0-2-15,0-3-1 0,1 0-1 16,0 1-2-16,0-3-3 0,-2 0-1 15,3 1-3-15,0-1-2 0,3-2-3 16,-3 3-1-16,1 0-2 0,0 1 0 16,2-1-1-16,-2 0-1 0,1 1-1 15,-1 0 1-15,2 0-1 0,1 0 1 16,0-1 0-16,1 2-1 0,1 2 1 0,1-1 0 16,-3 1 0-16,4 1 0 0,-2 1 0 15,0 1-1-15,0 0 1 0,-1 2 0 16,0 0 2-16,-1 3 0 0,-1 1 1 15,0 0 0-15,0 3 1 0,-1 1 1 16,0 2-1-16,-2 1 0 0,0-2-1 16,-1 3 0-16,0-2 0 0,-4 4-1 15,1-2 1-15,-2-2 0 0,-1 2 0 16,-1 1 0-16,-1 0-1 0,0 0 0 0,0-1-1 16,1-1-1-16,0 0 0 15,1-1 0-15,0-2-1 0,2-2 0 0,0-1-1 16,0-1 1-16,1-4 0 0,2 1-1 15,-1-2 1-15,2-2 0 0,0-1-1 16,2-1 0-16,0-2 0 0,1-1 0 16,1 0 0-16,1-1 0 0,1 0-1 15,-1 1 1-15,-1-1 0 0,2 1 0 16,0 1-1-16,-1 2 1 0,1-1 0 0,1 3-1 16,-1 0 1-16,1 2-1 0,0 0 1 15,0 1 0-15,-1 0 0 0,0 1 0 16,0 0-1-16,0-1-2 0,-2 2-5 15,1-1-5-15,0-1-7 0,1 1-9 16,-1-1-8-16,1-2-8 0,0 0-11 16,1-2-107-16,-1 0-113 0,0-4-270 15</inkml:trace>
  <inkml:trace contextRef="#ctx0" brushRef="#br5" timeOffset="1.71735E6">24050 16262 604 0,'-1'-1'133'0,"0"0"2"0,3-1-102 15,2 1-9-15,2 0-2 0,0 0-1 16,1 0 0-16,2-1 0 0,1 2-2 16,2 0-3-16,2 0-3 0,-2 2-3 15,0-1-2-15,1 0-3 0,0 0-2 16,-2 0-1-16,0 2 0 0,-3-1-1 16,0 2 0-16,-1-2 0 0,-1 3 0 15,-2 0 0-15,0 1-1 0,-3 0 1 0,0 1 1 16,-1-1-1-16,-1 1 0 0,0 2 1 15,-1-1 0-15,-1 2 1 0,-1 1-1 16,0 0 1-16,-1 1 0 0,3 2 0 16,-4-1 1-16,1 0 0 0,-1-1 0 15,0-1-1-15,0 1 2 0,-1 2-1 16,1-5 1-16,3 2-1 0,-2-2 0 16,3 2-1-16,1-5 0 0,0 1-1 15,1-2 0-15,-1-1-1 0,2 0-1 0,0-2 0 16,-1-1 0-16,1 2 0 0,3-1 0 15,-1 1 1-15,0-2-1 0,1 1 0 16,1-2 0-16,1 0 1 0,0 0-1 16,1 0 0-16,1-1 0 0,-1 1 1 15,1-1-1-15,0 1 0 0,-2-1 0 16,2-1 1-16,-2 0-1 0,-1 1-3 16,1-2-5-16,-1 2-6 0,-1-1-11 15,0-1-9-15,0 3-8 0,1 3-13 0,-3-3-110 16,1-2-113-16,-3 0-269 0</inkml:trace>
  <inkml:trace contextRef="#ctx0" brushRef="#br5" timeOffset="1.71763E6">24320 16380 603 0,'2'-3'136'0,"1"1"6"16,0-2-100-16,1 2-9 0,2-2-1 15,1 0-2-15,-2-1-1 0,3 3-3 16,0-1-3-16,1 2-5 0,-1-1-4 16,1 1-4-16,-1-1-3 0,1 2-3 0,-3 0-4 15,-1-1-7-15,1 2-10 0,-3-1-10 16,0 0-10-16,0 2-16 0,0-1-112 15,-1 0-117-15,1 3-278 0</inkml:trace>
  <inkml:trace contextRef="#ctx0" brushRef="#br5" timeOffset="1.72383E6">24732 16216 467 0,'-1'-4'117'0,"1"0"6"15,-2 2-70-15,-1-1-9 0,2 2-6 0,-1 0-3 16,-2 1-5-16,0 0-7 0,1 1-6 16,-2 2-2-16,-1-1-1 0,-1 3-1 15,-1 0 0-15,-1 2 1 0,-1 3 1 16,1 2 2-16,-2 2 0 0,1-1-1 16,-1 2-1-16,2 2-1 0,2 1-3 15,3 1-2-15,2-2-2 0,1 1-2 16,2-1-2-16,4 3-1 0,0-4-1 15,2-1 0-15,-2-4-1 0,3 0 1 16,1-2-1-16,0-4 0 0,-1-1 0 16,-1-4-1-16,2-1-1 0,0-3-1 0,-4-3-3 15,1-3 0-15,-3-2-1 0,1-1 0 16,0 1 0-16,-2-2 0 0,-1-2 2 16,1 0 0-16,-2 0 1 0,0-1 1 15,-2-3 0-15,2-1 0 0,-2 3 1 16,2 2 0-16,-1 2 1 0,2 3 1 15,-2 4 0-15,2 5 0 0,-1 2 1 16,0 6 0-16,-1 2 0 0,1 3 0 16,-5 4 0-16,4 0 0 0,1 3 0 0,0 2-1 15,1-3-2-15,1-1-10 0,2-3-8 16,6 1-13-16,-3-3-14 0,0-3-108 16,0-2-116-16,4-3-271 0</inkml:trace>
  <inkml:trace contextRef="#ctx0" brushRef="#br5" timeOffset="1.72412E6">24878 16201 536 0,'-2'-3'126'0,"-2"2"4"15,2 2-88-15,-1 2-9 0,1 3-4 16,-1 1-5-16,1 3-4 0,1 2-3 16,-2 3-2-16,3 1-1 0,-1 0-3 0,1 0-1 15,0 1-3-15,1 0-1 0,-1-2-3 16,3-3-5-16,-2 0-6 0,1-3-6 16,-1-1-9-16,2 0-14 0,-1-3 43 15,1-3-152-15,-2 2-112 0,-1-4-282 16</inkml:trace>
  <inkml:trace contextRef="#ctx0" brushRef="#br5" timeOffset="1.72432E6">24812 16317 592 0,'-4'-2'138'0,"1"1"4"0,0 1-90 0,2-2-18 15,1 1-9-15,0 1-4 0,1 0-4 16,2 0-3-16,2 0-3 0,2-1-4 15,2 0-1-15,2 1 0 0,1-3-2 16,1 1-4-16,0-1-9 0,-1 1-8 16,-1-2-10-16,-1 0-17 0,-2 1-109 0,0-1-117 15,-4-2-278-15</inkml:trace>
  <inkml:trace contextRef="#ctx0" brushRef="#br5" timeOffset="1.72491E6">24996 16100 417 0,'1'-6'119'0,"1"1"5"16,-2 0-2-16,2-1-80 0,-1 1-7 15,1 3-3-15,0 0-1 0,-1-1-1 16,-1 2-3-16,1 2-1 0,0 0 0 0,-1 4-2 16,-1 0-2-16,1 5-2 0,0 1-4 15,-1 4 0-15,0 3-3 0,-1 4-3 16,0-1-1-16,-1 2-2 0,2 2-1 15,0-2-2-15,0 0-1 0,1-2-1 16,0-3-1-16,2 1 1 0,-1-5-2 16,1 0 1-16,-1-4-1 0,0-2 0 15,0-2 0-15,1-1 0 0,-1-3 0 0,0-2-1 16,3-4-1-16,-2-1 0 0,3-1 0 16,1-1-1-16,0-3 1 0,2 1 0 15,1 2 0-15,0-1 0 0,2 2 1 16,-1 0 0-16,0 1 1 0,1 4-1 15,-3-1 1-15,1 0-1 0,-2 4 1 16,1-2 0-16,-2 2-1 0,-1 2 1 16,-2-2 0-16,2 2 0 0,-1 1-1 15,-3 0 1-15,0 1 0 0,-1 0 0 0,-1 2 1 16,-3 1-1-16,1 1 0 0,-3 0 0 16,-1-2 1-16,-1 2-1 0,-1-1 2 15,-2-2-1-15,-1-1 1 0,-1 0 0 16,0-1 0-16,1 1 0 0,0-3-1 15,0-2-2-15,2-1-7 0,1-1-10 16,3-4-11-16,-1-3-13 0,3 1-22 16,3-1-104-16,2-5-119 0,1 0-272 0</inkml:trace>
  <inkml:trace contextRef="#ctx0" brushRef="#br5" timeOffset="1.72531E6">25148 15942 399 0,'6'-1'111'0,"-1"2"7"0,0 3-20 15,1 2-52-15,0 5-6 0,1 4-1 16,-1 2-4-16,0 5-5 0,-1 4-5 16,0 0-4-16,-1 3-4 0,-2 2-3 15,0-1-2-15,-1 3-2 0,-1-1-1 16,-1 0-3-16,-2 2 1 0,1 1 0 15,-1-1-1-15,-2 1-1 0,2 0-1 16,-2 1-1-16,-1 2-1 0,-2-5-3 16,0 1-8-16,-2-4-6 0,1-2-9 15,-2-4-19-15,2-6-110 0,-3-6-116 16,5-2-280-16</inkml:trace>
  <inkml:trace contextRef="#ctx0" brushRef="#br5" timeOffset="1.72584E6">24710 15948 517 0,'-7'7'126'0,"-3"2"3"15,-1 5-71-15,1 4-20 0,1 6-8 16,-4 2-6-16,2 8-3 0,-2 1-4 16,-1 7-2-16,2 3-2 0,0 3-2 15,1 1-2-15,6 3-2 0,0 2-2 0,9 3-1 16,-1-6-5-16,4-1-7 16,2-3-7-16,4-4-13 0,-1-3-10 0,4-5-109 15,-5-10-112-15,8-1-268 0</inkml:trace>
  <inkml:trace contextRef="#ctx0" brushRef="#br5" timeOffset="1.72638E6">25195 15766 498 0,'-3'-13'117'16,"0"-1"4"-16,2 2-85 0,4 3-6 15,-2 2-3-15,2 2-4 0,2 3-4 16,1 4-4-16,2 3-3 0,3 6 1 16,0 6-1-16,2 4 2 0,3 7-2 0,3 6 0 15,0 8-2-15,1 6-2 0,-3 1-3 16,-2 6-2-16,-4 5-2 0,-3 2 0 16,-6 2 0-16,-4 0-1 15,-4 2-1-15,-4 0-3 0,-4 0-2 0,-3-1-4 16,-3 0-7-16,0-3-14 0,-1-5-110 15,3-7-111-15,3-6-275 0</inkml:trace>
  <inkml:trace contextRef="#ctx0" brushRef="#br5" timeOffset="1.72902E6">23458 17333 502 0,'-7'-4'121'0,"0"0"6"0,1-1-74 16,0 2-10-16,1 0-2 0,0 0-2 15,1-2-1-15,0 2-2 0,2-2-1 16,0 3-3-16,-1-3-1 0,2 1-4 16,1 1-2-16,0-1-4 0,1-1 0 15,2 1-4-15,-1 0-2 0,3 0-3 16,1 0-1-16,0 0-2 0,3 3-1 16,0 1-3-16,2 1-2 0,3 2-1 15,-1 3 0-15,2 1-2 0,2 2 1 0,2 0-1 16,-2-2-1-16,1 1 1 0,-1-1-1 15,-1-1-1-15,-1-1-1 0,-3-2-1 16,-2 1-1-16,-1 0-1 0,-2-2-2 16,-3 2-1-16,-1-2-1 0,-1 1 0 15,-2 2 1-15,-2-2 0 0,-1 3 2 16,-2 1 2-16,-3 0 1 0,-1 0 1 16,-2 1 2-16,-3 1 0 0,-2 0-1 15,-1 0 1-15,0-1 1 0,0 2-1 16,2-2 0-16,0 1 1 0,4-2 0 0,1 2 0 15,4-3 0-15,0 0 0 0,3-1 0 16,0 0 0-16,2-1 1 0,0-1-1 16,2 0 1-16,0 0-1 0,2 0 1 15,-1 1 0-15,2-2-1 0,1 2 2 16,-1-2-1-16,1 1 0 0,1 0 0 16,1-1 0-16,0 0 0 0,2 0 0 15,-1 0 0-15,2 1 0 0,1-1-1 0,-1 0 0 16,1 2-2-16,0 1-2 0,-3 1-10 15,2-3-11-15,0 1-9 0,-1 1-11 16,0 0-13-16,1-1-111 0,-3-2-115 16,1-1-268-16</inkml:trace>
  <inkml:trace contextRef="#ctx0" brushRef="#br5" timeOffset="1.72934E6">23768 17431 579 0,'4'-4'136'0,"-3"-1"3"15,1 1-74-15,1 2-31 0,0 1-7 16,0 2-1-16,1 0 0 0,1 2-2 15,2-2-1-15,1 3-4 0,-1-2-3 16,0 0-4-16,1 2-3 0,0-1-2 16,0 0-4-16,0 0-4 0,-2-1-7 15,2-1-7-15,-1 2-9 0,0-2-7 16,-1 0-10-16,2 3-13 0,-1-2 30 16,0 1-131-16,0-1-107 0,-1 1-267 0</inkml:trace>
  <inkml:trace contextRef="#ctx0" brushRef="#br5" timeOffset="1.72982E6">24175 17338 533 0,'-1'-3'127'0,"-2"-1"5"15,-2 1-78-15,-1 0-19 0,0 1-5 16,-1 1-2-16,-2 2-2 0,0 0-1 16,-2 3-2-16,-2 2 1 0,-1 4 1 0,-2 1 1 15,0 0 0-15,0 3-2 0,4 4-2 16,-1-1-4-16,6 2-4 0,3 0-3 15,3 0-3-15,3 1-2 0,3-4-3 16,0-1 0-16,5-3-2 0,1-2 0 16,4-7 0-16,0 0 0 0,0-2-1 15,1-6 0-15,0-1-1 0,-1-6-2 16,-4-2-1-16,-1-1-2 0,0-2 0 16,-4-2-2-16,-3 0 0 0,2 2 1 0,-1 4 2 15,-2 0 1-15,-2 4 0 0,0 1 2 16,0 5 2-16,0 0 0 0,-1 2 1 15,0 2 0-15,0 0 1 0,2 4 1 16,0 3 0-16,2 0 0 0,0 3-1 16,1 3 1-16,0 0-2 0,3 4 1 15,-1 0-3-15,0 0-7 0,0 2-15 16,2-4-11-16,-2-1-22 0,-1-3-114 16,0-2-128-16,0-5-301 0</inkml:trace>
  <inkml:trace contextRef="#ctx0" brushRef="#br5" timeOffset="1.73027E6">23428 17140 540 0,'-10'-1'131'0,"-1"0"4"0,-1 1-78 15,0 0-18-15,-1 2-10 0,2 3-6 16,-2 3-3-16,-1 3-1 0,1 2 1 16,-1 7 1-16,2 5-1 0,1 7 1 0,3 3-2 15,3 4-1-15,5 5-5 0,3 5-3 16,7 1-3-16,1 0-4 0,4-2-5 15,6 1-9-15,1-5-14 0,5-6-12 16,5-2-18-16,3-4-109 0,7-9-122 16,5-5-278-16</inkml:trace>
  <inkml:trace contextRef="#ctx0" brushRef="#br5" timeOffset="1.73082E6">24366 17139 532 0,'6'-1'122'0,"0"2"6"0,3 3-83 16,1 2-13-16,1 4-3 0,-3 3-1 15,2 6-1-15,0 3-4 0,-4 6-6 0,0 1-4 16,-1 1-4-16,-1 0-3 0,-2 0-2 15,-1 0 0-15,-2 1-2 0,0-3 1 16,-1 0-1-16,-1 3 0 0,-1-3 0 16,0 0 0-16,-3-3-1 0,3-2-1 15,-1-2-6-15,1-5-4 0,2-3-8 16,0-3-10-16,4-3-13 0,-1-4-107 16,2-3-110-16,2-5-265 0</inkml:trace>
  <inkml:trace contextRef="#ctx0" brushRef="#br5" timeOffset="1.73127E6">24797 17133 539 0,'-5'1'128'0,"-2"2"6"0,-4 2-83 15,1 2-13-15,-1 3-4 0,-1 1-2 16,0 5-1-16,-1 0-2 0,2 4-2 16,-1 4 0-16,2 1-1 0,2 2-1 15,-2-1-3-15,5 2-2 0,1 2-4 16,4-2-3-16,3 1-3 0,1-1-3 16,0-1-2-16,4-1-2 0,-1-1-1 15,1-3-1-15,0-3-2 0,-1-3-5 16,1-2-7-16,0-3-11 0,1-3-11 0,1-2-9 15,-2-2-15-15,1 0-25 0,-2-3-84 16,-1-1-105-16,2-3-239 0</inkml:trace>
  <inkml:trace contextRef="#ctx0" brushRef="#br5" timeOffset="1.73235E6">24772 17390 514 0,'-2'0'125'0,"1"0"5"16,0 0-76-16,0 0-13 0,-1 0-4 0,1 0-3 15,1 0-6-15,-1-1-5 0,1 1-4 16,-1 1-3-16,1-2-1 0,0 1 0 16,-1 0 0-16,1 1 1 0,-2 0-1 15,2 1 1-15,-1-2-2 0,0 2-1 16,1-2-4-16,-1 3-2 0,-1-3-1 16,2 1-2-16,-1-1-1 0,1 1-1 15,0-1-1-15,0 0 1 0,0 0-2 16,0 0 1-16,0 0-1 0,0 0 1 15,0 0-1-15,0-1 0 0,0 1 0 0,0 0 0 16,0 0 0-16,0 0 0 0,0 0 0 16,0 0 1-16,0 1-1 0,0-1 0 15,0 0 0-15,0 0 0 0,0 0-1 16,1 0 1-16,-1 0 0 0,0 0 0 16,0 0-1-16,2 0 1 0,-2 0 0 15,0 0 1-15,1 0-1 0,-1 0 0 16,0 0-1-16,0 0 1 0,0 0 0 0,-1 0 1 15,1 0-1-15,0 0 0 0,0 0 0 16,1 0 0-16,-1-1 1 0,-1 1-1 16,1 1 0-16,0-1 1 0,-2 0 0 15,1-1-1-15,0 1 1 0,1 0 0 16,-1 0 1-16,0 0 1 0,1 0 0 16,0-1 1-16,0 1 0 0,0 0 0 15,0 0-1-15,0 0 0 0,2 0-2 0,0-2 0 16,2 2-1-16,1-1 0 0,0 0 0 15,2 0 1-15,2-1-1 0,1 0 1 16,-1 1-1-16,4 0 0 0,-2-1 0 16,-1 1 0-16,-1 0 1 0,0 1-1 15,-2 0-1-15,-3 0 1 0,0 0 0 16,-2 0 0-16,-1 1-1 0,1 0 1 16,-4-1 0-16,1 2 0 0,0 0 0 15,-3 0 0-15,-1 2 1 0,-1 1-1 16,-1 1 0-16,-2 2 0 0,1 0 0 0,-2 1 0 15,1 2 0-15,1 0 0 0,0-3 0 16,2 3 0-16,0 0 0 0,1 0 0 16,2-1 0-16,-1-1 0 0,0 1 0 15,3-1 1-15,0-3-1 0,-1-1-1 16,1-2 1-16,2 0 0 0,-1 2 0 16,3-1 0-16,-2-2-1 0,2 1 1 15,0-1 0-15,1 5 0 0,0-6 0 0,-1 0 0 16,1 0 1-16,1-1-1 0,0-1 0 15,0 0 0-15,0-2 0 0,2 1 0 16,-1-1 0-16,1 1 0 0,0-2-1 16,-1 2 1-16,0-4-1 0,0 6-3 15,-1 0-4-15,0 0-4 0,-2 0-7 16,2 1-9-16,0 1-5 0,-1 4-6 16,2-3-3-16,-1-2-8 0,2 2-4 15,-1-1-100-15,0-1-101 0,-1 1-255 16</inkml:trace>
  <inkml:trace contextRef="#ctx0" brushRef="#br5" timeOffset="1.73265E6">24996 17482 568 0,'2'-4'130'0,"-1"0"6"15,2 0-92-15,-1 1-11 0,1 1-2 16,-1 1-1-16,1-2 1 0,-1 2-1 16,2 1-3-16,1 0-2 0,0 0-3 15,0 1-3-15,1 0-4 0,-1 1-4 0,1 0-4 16,-3 2-3-16,1-2-3 0,0 2-5 15,-1-2-7-15,1 2-12 0,-2-3-8 16,2 3-16-16,1-2 19 0,0 0-138 16,-1-2-117-16,1-3-287 0</inkml:trace>
  <inkml:trace contextRef="#ctx0" brushRef="#br5" timeOffset="1.7332E6">25177 17254 556 0,'-1'-6'124'0,"1"2"5"0,-1 3-92 16,1 1-12-16,0 0-2 0,1 3 0 15,-1 2 1-15,1 4-2 0,0 2-2 16,-1 3 0-16,2 1-2 0,-1 4-2 16,-1 1-2-16,0-1-2 0,0 1-2 15,0 0-3-15,0 0-1 0,-1 1-2 16,1-2 0-16,-2-2-2 0,2-1 1 16,-1-2-1-16,1-3-1 0,0-2 0 15,3-5-1-15,-2-2 1 0,1-3-1 16,2-2 0-16,2-4-1 0,0-3-1 15,1-1 0-15,1 0-1 0,0-1-1 16,2 0 1-16,-1 1 0 0,-2 2 0 0,2 3 1 16,-3 1 1-16,-1 1 0 0,-2 4 0 15,1 3 1-15,-1 2 0 0,-2 1 0 16,-1 2 0-16,-1 2 1 0,-2 1-1 16,1 2 0-16,-2 1 0 0,-1 0 1 15,1 0-1-15,-1 1 0 0,2 1 0 0,-2 0 0 16,0-1 1-16,0 1 0 15,0-3 0-15,0 2 0 0,2-2 1 0,-2-2 0 16,1 0 0-16,0-1-1 0,2-3 0 16,-2 1 0-16,1-3-1 0,-1-2-1 15,0 0-4-15,-1-2-6 0,2-3-7 16,-2-2-6-16,1-3-11 0,-1-2-13 16,1-4-107-16,-2-3-110 0,3-4-265 15</inkml:trace>
  <inkml:trace contextRef="#ctx0" brushRef="#br5" timeOffset="1.73357E6">25251 16965 554 0,'3'-5'129'15,"1"2"5"-15,1 1-88 0,1 2-14 16,1 4-1-16,2 3-1 0,1 3 1 16,2 1-1-16,0 8 0 0,0 4 1 15,-1 4-2-15,-1 3-3 0,0 4-4 16,-4 3-5-16,-1 8-5 0,0-3-4 0,-3 1-4 15,2 1-2-15,-3 3-2 0,-1 1 1 16,-1 0-1-16,-4-1 0 0,-6 0-2 16,-1-2-1-16,-5 0-5 0,0-5-5 15,-3-2-10-15,-1-4-9 0,2-2-8 16,1-6-15-16,3-3-51 0,2-6-58 16,2-4-102-16,6-9-220 0</inkml:trace>
  <inkml:trace contextRef="#ctx0" brushRef="#br5" timeOffset="1.73419E6">25210 17237 465 0,'0'-2'109'0,"0"-1"6"15,1 0-70-15,-1 1-11 0,0 0-2 16,0 2-1-16,-1 0-1 0,0 1-2 0,0 3-4 16,-2 1-1-16,1 3-3 0,-1 4-1 15,1 2-2-15,-1 2-1 0,0 2-1 16,0 3-2-16,1 0-1 0,-1 0-2 16,1 1-2-16,-2 1 0 0,2 2-1 15,1 0-1-15,-2 1-1 0,1 0 0 16,0-2 0-16,0-1 0 0,2 0-1 15,0-5-1-15,0-2 0 0,0-4-2 16,1-2 0-16,0-2 0 0,1-1-1 0,-1-3-2 16,-1 0-7-16,1-3-10 0,2 1-9 15,-2-4-16-15,0 0-75 0,2-4-41 16,1-2-104-16,3 0-210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3:20:41.73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8968 8693 394 0,'-25'3'92'0,"-5"2"5"15,-6 2-48-15,-2 3-26 0,-2 2-4 16,-3 1-1-16,-1 6-1 0,2 3-2 15,4 4-2-15,1 3-2 0,3 4-1 16,1 8-1-16,2 4 0 0,4 5 0 16,-1 4 1-16,1 1 2 0,5 6 0 0,6 4 1 15,6 1 1-15,8 7-1 0,4 1-1 16,11 6 0-16,6 5-3 0,9-1-2 16,2 3-3-16,4 5-1 0,7-3-2 15,5-3 0-15,3-3-1 0,7-5 0 16,2-10 1-16,6-7-1 0,-2-12-1 15,1-12 1-15,-2-4 0 0,4-12-1 16,-5-8 0-16,0-9 0 0,-1-11-1 16,-3-9 1-16,-1-4 1 0,-7-15 1 15,-9-8 2-15,-6-9 1 0,-7-10 2 0,-11-8 0 16,-8-7 0-16,-9-9-1 0,-8-7 0 16,-11-10-2-16,-11-5-1 0,-13-4-1 15,-12-6 0-15,-5-6-1 0,-8-3-2 16,-5 5-1-16,-2 4-4 0,-1 8-2 15,7 13-3-15,3 17-4 0,7 20-2 16,6 21-1-16,6 21-2 0,10 19-2 16,9 20-80-16,7 14-20 0,7 12-81 15,9 7-180-15</inkml:trace>
  <inkml:trace contextRef="#ctx0" brushRef="#br0" timeOffset="1398.5795">11052 8801 527 0,'-22'-1'112'15,"-6"6"1"-15,-6 8-91 0,-3 3-8 16,2 3 0-16,-5 4 0 0,0 4 1 16,-3 1-1-16,-2 3 0 0,4 5-2 15,3 3-5-15,-2 6-2 0,6 0-3 0,2 4-1 16,5 5 1-16,6 1 0 0,5 2 0 16,3 5 1-16,3 4-1 0,5 7 0 15,7 1 0-15,10 4 0 0,2 6 0 16,7 5 0-16,8 2 0 0,9 2-1 15,9-4 2-15,3-3-1 0,5-4-1 16,4-7 1-16,5-13-1 0,1-10 0 16,0-12-1-16,0-12-1 0,1-9 0 15,0-13 0-15,1-12-1 0,3-12 0 0,-1-9 1 16,-3-7 1-16,0-10 1 0,-2-6 1 16,-6-7 2-16,-5-7 1 0,-6-7 1 15,-7-8-1-15,-7-5 0 0,-11-7 0 16,-12-5-2-16,-8-3-1 0,-6 2 0 15,-17-1-1-15,-17-1 0 0,-9-5-1 16,-12 1 1-16,-12 2-1 0,-11 1-2 16,-12 5-3-16,0 8-5 0,3 15-6 15,-2 19-10-15,-1 23-3 0,7 23-107 0,3 25-103 16,7 24-252-16</inkml:trace>
  <inkml:trace contextRef="#ctx0" brushRef="#br0" timeOffset="11547.0046">9848 5352 551 0,'0'-3'128'0,"-2"2"2"0,-2 2-88 16,1 3-11-16,-4 1-6 0,1 0-6 15,-2 5-5-15,0 3 0 0,1 4-1 16,0 3-1-16,-1 1 0 0,1-2-3 15,0 4 0-15,-1-3-2 0,1-4-1 16,1-1-2-16,0-6 0 0,3 0-2 16,0-4-1-16,3-1-1 0,0-4 0 0,1-3 1 15,2-2-1-15,0-3 1 0,2-3 0 16,-1-4-1-16,0-3 2 0,3-1-2 16,-3 0 1-16,1-3 0 0,0 2-1 15,-1 0 1-15,0 2 1 0,-2 3 0 16,-1 2 1-16,2 2 1 0,-2 2 1 15,0 3 0-15,0 2-1 0,1 2 0 16,-1 1 0-16,0 0 0 0,2 3 0 16,0 2 2-16,1 1 0 0,1 3 0 15,1 4 1-15,0 2 1 0,1 3-2 0,2 3-2 16,-2-1-1-16,2 1-1 0,-1 1 0 16,2-1-1-16,0-1-1 0,-3 0 1 15,1-1-1-15,-2-1 1 0,-1 0-1 16,-2-2 0-16,0-2 0 0,-2 0 1 15,0-1-1-15,-1-3 1 0,0 1-1 16,0-3 0-16,-1 1 1 0,0-2-1 16,0 0 0-16,-2-1-1 0,2 0 1 15,-3-1 0-15,1-2-1 0,0 0 1 0,-2 0-1 16,0-2 0-16,0 0 1 0,1 0-1 16,-1-2 0-16,-3 0 0 0,1 0 0 15,1-2 1-15,-1 1 0 0,-1 1 0 16,0-2 0-16,0 2 0 0,1-1 0 15,0 1 0-15,2 2 0 0,-1-1 1 16,2-1 0-16,0 2 0 0,3 0 1 16,-2 0 0-16,3 2-1 0,-1-2 0 15,1 1 0-15,1 0-1 0,1-1-1 0,0-1 1 16,2 2-1-16,2-1 0 16,0-1 1-16,3 0-1 0,2-1 1 0,0 1 0 15,2 0 0-15,2 0 1 0,0 0-1 16,-1 1 0-16,1-2 0 0,-2 2 0 15,2-1 0-15,-4 0 0 0,1 0 1 16,-1-1-1-16,-1 1 0 0,-1 1 0 16,-2 0 1-16,1 0-1 0,-2 0 0 0,0 1 0 15,-1 1-2-15,0-1-1 0,-1 0-4 16,0 0-5-16,0 2-8 0,-2-2-5 16,2 1-10-16,-2-2-13 0,1 0-112 15,-3-2-114-15,2 2-278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3:21:28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 4872 462 0,'-10'-9'122'0,"0"-1"6"0,1-5-59 16,-4-2-14-16,4 1-6 0,-2 0-1 16,0-1-4-16,0 3-2 0,1 0-3 15,2 4 0-15,4 2-1 0,-1 2-4 16,3 2-7-16,4 3-3 0,0 2-2 15,5 3-2-15,3 4-3 0,2 6-3 16,4 4 0-16,3 4 1 0,-2 5-1 16,5 5-3-16,2 2-3 0,2 4-2 15,4 0-2-15,0 0-1 0,2 1-1 0,4-2-1 16,-1-4 0-16,-1 1-1 0,1-2 0 16,-5-1 0-16,0 0-1 0,-5-3-2 15,-3 0-4-15,-2-2-4 0,-5-2-6 16,-3-3-7-16,-2 0-11 0,-4-5-13 15,-1 0-8-15,-1-4-9 0,-3 0-12 16,-2-3-102-16,-2-3-114 0,1-6-262 16</inkml:trace>
  <inkml:trace contextRef="#ctx0" brushRef="#br0" timeOffset="265.1033">1899 4663 648 0,'-10'11'151'0,"-1"4"5"15,-5 5-92-15,-2 8-23 0,-6 5-4 16,-4 6-2-16,-1 3-2 0,-2 3-3 16,-2 5-4-16,-1 0-7 0,-3-3-4 15,-2 2-4-15,6 0-4 0,1 0-3 16,1-2-1-16,4-5-2 0,4-2 0 15,7-1-2-15,6-4-5 0,0-5-8 16,4-7-14-16,4-3-16 0,3-4-11 16,5-7-20-16,2-4-107 0,1-5-121 15,9-6-270-15</inkml:trace>
  <inkml:trace contextRef="#ctx0" brushRef="#br0" timeOffset="529.9752">2302 4800 684 0,'-9'-13'173'0,"-2"6"5"0,-2 4-94 0,-6 6-32 16,1 5-12-16,-5 3-13 0,-2 6-9 15,-1 8-8-15,-2 6-3 0,1 4 1 16,-1 4 1-16,2 4 0 0,4 1 1 15,4 3-2-15,4-2 0 0,5 2-2 16,4-2-3-16,3-5-4 0,7 0-5 16,3-4-10-16,3-5-16 0,2-3-16 0,7-6-11 15,6-6-19-15,2-4-111 0,0-7-125 16,1-6-276-16</inkml:trace>
  <inkml:trace contextRef="#ctx0" brushRef="#br0" timeOffset="1030.8117">2373 5039 709 0,'-3'-3'161'15,"2"0"2"-15,0 1-116 0,3 1-16 16,2-1-7-16,1 1-6 0,3 1-3 16,3 0-1-16,0-1-2 0,3 1 0 15,-1-1-1-15,1-1-3 0,2 2-1 0,0 2-2 16,-2-2-1-16,1 0-2 0,1 2-1 16,-1 2 0-16,-3-1-1 0,-2 1 1 15,-3 0-1-15,-1 1 2 0,-5 0 0 16,-1-1 1-16,-4 3 0 0,-5 0 1 15,-4 4 0-15,-2 1-1 0,-2 3 0 16,-2-3-1-16,0 4-1 0,0 1-1 16,1 0 1-16,3 2-1 0,1-1 0 15,-1 1 0-15,3 0 0 0,-1 1 0 0,4-3 1 16,1 0 1-16,3-2 0 0,2-3 2 16,1-1 1-16,4-1 1 0,3-4 2 15,1-1 0-15,2-2 0 0,3-1 0 16,3-2-1-16,0-3-1 0,1 1-1 15,0-1-2-15,2-2-1 0,0 1-1 16,3-1-2-16,-1-1-4 0,2 1-6 16,2 0-9-16,2-1-14 0,-1-1-15 0,0 1-11 15,-1 1-21-15,-3-1-106 0,-2-1-124 16,-2 2-279-16</inkml:trace>
  <inkml:trace contextRef="#ctx0" brushRef="#br0" timeOffset="1349.9981">2648 4652 635 0,'0'-3'144'0,"5"1"4"15,1 2-104-15,4 4-12 0,2 6 0 16,4 3 1-16,1 6-1 0,4 4-1 15,3 4 0-15,0 4-2 0,2 0 0 16,-1 2-2-16,2 3-4 0,-1 2-3 16,-3-1 2-16,-3 2-2 0,0 0-1 0,-7 0-3 15,-1 2-4-15,-6-3 0 0,-3 2-2 16,-2 1-5-16,-3-1-2 0,-3 0-3 16,-1 4-1-16,-4-3-5 0,0-2-4 15,0-3-6-15,0-5-10 0,2-2-15 16,-1-5-18-16,3-8-10 0,4-2-17 15,1-10-105-15,1-7-123 0,3-6-275 16</inkml:trace>
  <inkml:trace contextRef="#ctx0" brushRef="#br0" timeOffset="1562.7467">3180 5065 731 0,'-1'-1'166'0,"-1"0"0"0,2 1-117 0,3 0-20 16,-2 0-13-16,5 1-9 0,0-1-3 15,3 1-2-15,2 2-3 0,1-2-8 16,0 2-11-16,3 1-11 0,-1 0-13 16,-1 1-39-16,-2 0-84 0,-4 1-115 15,1 2-250-15</inkml:trace>
  <inkml:trace contextRef="#ctx0" brushRef="#br0" timeOffset="1745.7747">3185 5294 604 0,'2'6'179'16,"2"0"4"-16,1-1-8 0,3 0-113 15,-1-4-16-15,2 2-14 0,2-2-15 16,2-2-6-16,0-2-6 0,1 1-6 15,-1-3-14-15,3 3-29 0,-3-3-24 16,-2 0-121-16,-2-1-142 0,0 4-334 16</inkml:trace>
  <inkml:trace contextRef="#ctx0" brushRef="#br0" timeOffset="3759.7716">3959 4525 642 0,'-5'-15'152'16,"0"2"2"-16,6 2-98 0,2 2-17 16,3 2-8-16,5-2-6 0,5 3-5 15,1-1-3-15,6 4-2 0,4 1-2 16,4 1-4-16,1 1-2 0,1 1-3 16,-1 1-1-16,0 3-2 0,-4-2-3 15,-5 0-3-15,-3 1-4 0,-5-2-4 0,-2 3-5 16,-7-1-4-16,-5-2-5 0,-5 2-4 15,-4 0-1-15,-7-2-2 0,-3 3-4 16,-6 0-5-16,-5 0-1 0,0 0 2 16,-4-3 3-16,-3 2 5 0,3 0 7 15,0-2 13-15,1-1 13 0,6 2 11 16,2-2 9-16,6 1 8 0,3 0 3 16,4-1 3-16,2 0-2 0,3-1-4 0,2 1-6 15,6 1-4-15,1 0-3 0,3 2-1 16,4-2 0-16,2 3 0 0,3-1 2 15,5 1 1-15,2-2 0 0,2 3-1 16,4 2-3-16,3 0-3 0,1 3-2 16,0 2-2-16,1-1-2 0,0 1-1 15,-2 4 0-15,-3 2-1 0,-4-2 1 0,-2 1-1 16,-2 4 1-16,-8 4 0 0,-3 0 1 16,-6 1 1-16,-5 0 1 0,-5 5 3 15,-8 1 0-15,-5-1 2 0,-4-1 1 16,-2 0-1-16,-5 0 1 0,-4-1-1 15,-2 0-2-15,-1-3 0 0,1 2 0 16,1-1 0-16,-1-1 1 0,3-1 3 16,4-4 2-16,5-1 1 0,5-2 2 15,2-4 1-15,5-5-3 0,7-2-1 16,3-2-4-16,5 1-4 0,5-2-1 0,6-2-2 16,3 1-2-16,4-2 1 0,1 0 0 15,5-2 0-15,2 0 0 0,4 0-1 16,0-2 0-16,0 2-2 0,-1 2-4 15,4-1-6-15,-3 2-11 0,-4 0-14 16,-3 1-17-16,-5 0-16 0,-2 4-21 16,-7-1-98-16,-3 2-119 0,-8 1-262 15</inkml:trace>
  <inkml:trace contextRef="#ctx0" brushRef="#br0" timeOffset="4362.7176">3887 5760 598 0,'-4'-7'142'0,"0"3"6"0,2-5-88 16,2 2-19-16,0-3-5 0,2 1-3 15,1-1-1-15,0 2-1 0,2-2-1 16,0 2-1-16,-1-1-1 0,0 3-4 15,2 2-3-15,-3 2-4 0,0-1-4 16,-1 2-4-16,1 0-3 0,-2 2-2 16,1-1-2-16,-3-1 0 0,1 0-1 15,3 1 0-15,-1 2 0 0,1-2-1 16,-2 0 1-16,0 1-1 0,1-1 1 0,1 1-1 16,-1-1 1-16,-2-2-1 0,2 2 1 15,0-1 0-15,-1 0 0 0,-1 1 0 16,1 0 1-16,-1 0 0 0,0 0 1 15,0 0 0-15,2 0 0 0,-2 0 0 16,0 0 0-16,1 0 0 0,-2 0 0 16,2 0-1-16,-1 0 0 0,1 1 0 15,0 0 0-15,2 1 0 0,-1 3 1 0,1 1 0 16,-1 6 1-16,1-1 1 16,-3 2 0-16,0 3 0 0,0-3-1 0,1 2 1 15,0 0-2-15,-1-2 0 0,1 0-1 16,2-4 0-16,-2 0 0 0,0-2-1 15,2-1-1-15,-2-2 1 0,1-4 1 16,2-4 0-16,0-3 1 0,1-5 0 16,3-5 0-16,3-5 1 0,3-3-1 15,0 2 0-15,3-2-2 0,1 6 0 16,1 3-1-16,-2 5 0 0,-2 3 0 0,0 6 0 16,-3 1 0-16,-2 6 0 0,0 0-1 15,-5 4-1-15,-1 5-2 0,-1 3-7 16,-1 1-10-16,0 2-18 0,0 2-23 15,3 0-25-15,2-1-45 0,2-4-67 16,3-6-117-16,3-1-233 0</inkml:trace>
  <inkml:trace contextRef="#ctx0" brushRef="#br0" timeOffset="4835.9021">4726 5020 706 0,'-3'-5'167'0,"3"2"2"0,2 2-101 15,2 2-24-15,6 2-8 0,2 2-7 16,4 1-4-16,4 4 0 0,1 2-1 16,2 1-3-16,2 2-3 0,-2 1-6 15,0 0-3-15,-2 0-4 0,-3-1-1 16,-1-1-4-16,-1 1-6 0,-3 0-9 16,-4-1-17-16,0 0-21 0,-3-2-18 0,-1 0-112 15,-2-2-10-15,0-4-111 0,3-2-200 16</inkml:trace>
  <inkml:trace contextRef="#ctx0" brushRef="#br0" timeOffset="4990.0049">5012 5009 644 0,'-7'1'160'16,"0"1"4"-16,-2 3-84 0,1 4-34 15,-2 2-8-15,-1 2-9 0,-3 2-9 0,0 1-6 16,-2 1-6-16,1 0-6 0,-1-1-15 15,4-1-19-15,2-2-17 0,5 1-124 16,3-2-134-16,5-2-323 0</inkml:trace>
  <inkml:trace contextRef="#ctx0" brushRef="#br0" timeOffset="5293.0909">5250 4990 686 0,'0'-5'163'0,"-1"3"6"0,1 1-101 15,0 0-22-15,1 3-3 0,0 2-6 16,-2 2-3-16,1 4-5 0,-2 4-2 16,-2 3-4-16,0 4-4 0,-1 3-5 15,0 0-4-15,-1 2-4 0,0-1-1 16,2 0-2-16,2-1-1 0,1 0-2 0,2-2 1 15,1-1-1-15,3-3 0 0,3-1-1 16,3-3 0-16,1-3-3 0,1-4-2 16,2-3-6-16,1-4-7 0,2-2-11 15,0-2-15-15,-5-3-14 0,3-4-20 16,0-1-112-16,-5-3-129 0,0 1-297 16</inkml:trace>
  <inkml:trace contextRef="#ctx0" brushRef="#br0" timeOffset="5474.9048">5287 4974 720 0,'-8'-3'182'16,"4"2"1"-16,0 1-87 0,4-2-48 16,5 5-18-16,1-6-14 0,2 1-10 0,7 1-5 15,0-3-2-15,2 0-7 0,0-1-18 16,0 2-20-16,0 1 36 0,-2 2-174 15,-1-2-144-15,-1 3-350 0</inkml:trace>
  <inkml:trace contextRef="#ctx0" brushRef="#br0" timeOffset="5957.9784">5578 5096 553 0,'0'2'142'0,"2"2"7"16,-2 2-64-16,1 0-29 0,0 4-8 15,0 0-5-15,0 1-4 0,4 2-5 16,0 2-3-16,1-2-4 0,0 1-3 16,-1-2-4-16,3-1-2 0,-1-2-3 0,-1-3 0 15,2-4-2-15,0-1 0 0,2-4 1 16,1-3-1-16,0-4 1 0,0-2-1 15,0-1-1-15,-2-1 0 0,-1 0-2 16,-2 3-2-16,-1 3-3 0,-1 3 0 16,0 2-1-16,-2 2-2 0,0 2 0 15,0 3-1-15,0 1 0 0,-1 5-2 16,1 2-2-16,0 0-5 0,0 5-10 16,1-2-13-16,2 1-28 0,2 1-20 15,3-4 56-15,0-1-180 0,3-4-139 0,4-3-331 16</inkml:trace>
  <inkml:trace contextRef="#ctx0" brushRef="#br0" timeOffset="6443.0248">5817 4927 727 0,'1'-4'163'0,"2"-2"6"15,4 1-121-15,5 0-10 0,3-2-6 16,1 2-6-16,2 0-2 0,3 1-4 15,-2 3-3-15,0 0-3 0,0 0-2 16,-3 3-2-16,-3-1 1 0,0 3-1 16,1 0 0-16,-2 0-1 0,-3 3 1 15,1 1-2-15,-3 2-1 0,-1 3-1 16,-1 5 0-16,-3 0-2 0,-3 4-1 16,-1 3-1-16,-3 1 0 0,0 3-1 15,1-4-1-15,2 4 0 0,1-1-1 16,3-1 0-16,3 0 0 0,1-2-1 0,3 1-1 15,0 1 2-15,1-3-1 0,-2-3 1 16,-1-1 1-16,-3-4 0 0,-4-5 1 16,-2-1 0-16,-5-4 0 0,-5 0 1 15,-2-2-2-15,-2-1-5 0,0-2-7 16,2 2-11-16,-2-2-16 0,2-1-19 16,3 0-18-16,2 0-51 0,1 1-65 15,4-1-114-15,1 3-237 0</inkml:trace>
  <inkml:trace contextRef="#ctx0" brushRef="#br0" timeOffset="7373.5314">6481 5021 577 0,'-7'-5'160'0,"1"-1"5"0,1 0-17 15,1 0-102-15,3 0-11 0,2-3-7 16,4 2-7-16,1-3-4 0,1 1-2 16,3 2 1-16,1-2-2 0,3 3-1 15,0 3-3-15,2 0-2 0,0 1-1 16,3 5-3-16,0 1 0 0,1 1-2 16,1 1-1-16,-2 1 0 0,0 1 0 15,-1-1-1-15,-3-2 1 0,-1 0-1 16,-3 0 0-16,-2 0 0 0,-3 0 0 0,-2-1 0 15,-3 1 1-15,-1 0 0 0,-2 3-1 16,-3 0 1-16,-3 2 0 0,-1 2 0 16,-5 0-2-16,-2 3-1 0,-3-1-1 15,-4 0 0-15,0 2-2 0,-1-2 1 16,2 0 0-16,2 0 1 0,2 1 0 16,2-1 2-16,0 1 0 0,4-3 1 15,2 2 0-15,0-1 0 0,0-1 1 16,3-2 0-16,2 0 0 0,2 0 0 15,2 0 1-15,4-2-1 0,-1 1 1 16,4-1 0-16,0 0 0 0,3-2 0 0,1-2 1 16,1-1 0-16,0-2 1 0,2-1-1 15,2 0 0-15,2-1 0 0,2 1-1 16,1-1 0-16,4-1 0 0,0 0-1 16,-1 1 0-16,-1-1 0 0,-2-1 0 15,-2 1 0-15,0-1-1 0,-4 2 0 16,-2-1-4-16,1 0-5 0,-2 2-10 0,-3 0-15 15,0 0-15-15,-2 2-19 0,-3-1-46 16,-3 0-70-16,-1-1-114 0,1-4-236 16</inkml:trace>
  <inkml:trace contextRef="#ctx0" brushRef="#br0" timeOffset="7640.6941">6907 4857 751 0,'-2'-4'176'0,"2"2"0"0,2-1-111 16,1 1-30-16,2 1-11 0,0-2-12 0,2 1-6 15,2 0-1-15,0 2-2 0,1-1-6 16,1 1-12-16,-1 0-21 0,1 1-15 16,-1 1-80-16,-4-1-49 0,1-1-119 15,2 0-238-15</inkml:trace>
  <inkml:trace contextRef="#ctx0" brushRef="#br0" timeOffset="7958.173">7222 4645 753 0,'-2'1'169'16,"2"-1"3"-16,-2 4-117 0,2 2-20 15,2 1-6-15,-2 6-4 0,1 0-2 16,1 2 1-16,1 2 0 0,-1 0-4 16,1-1-4-16,2 1-3 0,0-5-5 15,1 1-2-15,-1-6-2 0,2 0-2 16,1-3 0-16,3-5 0 0,2-5-1 0,0-4 1 15,2-1 0-15,1-1 0 0,-1-4 1 16,-1-4-2-16,-4 3 1 0,4-2-2 16,-5 5-1-16,1 0-2 0,-1 3 0 15,-1 3-2-15,-2 4-3 0,2 3 0 16,-5 3 0-16,-1 6-1 0,-1 3-1 16,-2 1-6-16,-2 4-7 0,0 2-13 15,0 4-15-15,1 3-16 0,3-2 63 16,-2-3-182-16,4 0-131 0,5 0-322 0</inkml:trace>
  <inkml:trace contextRef="#ctx0" brushRef="#br0" timeOffset="8247.625">7666 5115 784 0,'-5'0'186'0,"1"-1"1"16,0 0-124-16,3 0-20 0,2 1-16 16,1-3-15-16,1 2-7 0,3 0-4 15,3 1-1-15,2-3 1 0,1 2 0 16,0 0-3-16,3 1-6 0,-1-1-14 0,-2-1-19 15,-2 2-11-15,-2 0-23 0,0 2-113 16,-4 0-129-16,-1 2-287 0</inkml:trace>
  <inkml:trace contextRef="#ctx0" brushRef="#br0" timeOffset="8408.9425">7575 5226 698 0,'2'4'163'0,"0"3"3"0,1-1-109 0,2 0-22 16,1 0-11-16,4 1-9 0,2 1-7 16,2-1-4-16,3-1-7 0,1-1-12 15,2-3-15-15,1 0-20 0,0-2-118 16,-1-2-129-16,4 0-309 0</inkml:trace>
  <inkml:trace contextRef="#ctx0" brushRef="#br0" timeOffset="9354.993">8528 4493 645 0,'1'-13'148'0,"3"0"2"16,1 1-99-16,7 1-24 0,4 1-5 15,3 2-3-15,5 2-6 0,3 1-3 16,2 0-3-16,1 3-2 0,-4 0-1 16,0 2-2-16,-3 0-1 0,-3 0 0 15,-6 1-2-15,-5 0 0 0,-1-1 0 16,-5 3-1-16,-4-3 0 0,-7-1 0 16,-2 2-1-16,-5 1-1 0,-6 3-1 15,-6-3-1-15,-5 0-1 0,-2 2 0 16,1-2 1-16,0 2 1 0,2-2 3 0,6-2 3 15,4 4 2-15,5 1 1 0,6-2 1 16,3 0-1-16,2 1 0 0,5-1-2 16,1 1 0-16,5 1-1 0,2-1 0 15,3 0 0-15,1 4 1 0,5-1-1 16,3-3 1-16,2 4 0 0,2 3 0 16,4 0-1-16,0 0 0 0,1 0 0 15,-5 3-1-15,-1 3 1 0,-2-2-1 16,-2-2 0-16,-5 2 0 0,-1 0 0 0,-2-1 0 15,-3 2 1-15,-3 3-1 0,-3-3 1 16,-3 2 0-16,-6 4 0 0,-3 1 1 16,-5 1 0-16,-1 0 0 0,-4-1 1 15,-4 5-1-15,-3-2 0 0,1 0 0 16,-3 0 0-16,0-1 1 0,1 1 1 16,1 1 1-16,0 0 4 0,2-2 5 15,5-2 3-15,2-1 3 0,2-3 1 16,3 0 0-16,3-3-1 0,5-3-2 0,4-1-5 15,4-1-1-15,1-2-2 0,4-3-1 16,4 0-1-16,3-2-1 0,-1-2 1 16,5 0-1-16,3-1-1 0,2-1-1 15,6 0-1-15,0-1-1 0,2-2-1 16,3 0 0-16,1 1-1 0,-1 1-1 16,0 0-3-16,-3 1-7 0,-5 0-7 15,-3 0-13-15,-2 4-11 0,-6-2-15 16,-3 3-12-16,-7-1-19 0,-4 4-98 0,-3 3-116 15,0 4-262-15</inkml:trace>
  <inkml:trace contextRef="#ctx0" brushRef="#br0" timeOffset="9872.713">8469 5731 651 0,'0'0'146'0,"1"2"2"16,1 1-103-16,0 5-16 0,2 3-4 15,1 1-1-15,1 1 0 0,0 5 4 16,1-4 1-16,-1 0 1 0,0-3-1 15,1-1-2-15,-1-3-2 0,-1-2-3 16,-1-3-2-16,-1-1-2 0,2-2-2 0,-1-1-2 16,-1-4-2-16,1-2-3 0,1-4-2 15,-2-1-2-15,4-1-1 0,-3-1-3 16,1 3 0-16,1 1-1 0,1 3 0 16,-1 4-1-16,1 3 0 0,0 3 0 15,1 4-1-15,0 4 0 0,0 2-2 16,0 4-5-16,1 0-6 0,-2 3-14 15,1 0-23-15,1 1-16 0,1-3 18 0,0 0-144 16,2-3-133-16,2-5-306 16</inkml:trace>
  <inkml:trace contextRef="#ctx0" brushRef="#br0" timeOffset="10621.6961">9519 4941 586 0,'-4'-8'142'0,"-1"-2"8"0,-1 1-89 16,-5 3-8-16,3 1-4 0,-2 4-5 15,-1 4-5-15,0 3-6 0,-3 4-5 16,1 4-6-16,2 5-5 0,1 1-5 15,0 2-3-15,5 4-3 0,2-1 0 16,4 0-3-16,4-1-1 0,2-3 0 16,3-2-2-16,2-2 0 0,2-3 0 0,-1-3 0 15,2-6 0-15,-3-4 0 0,1 0 0 16,1-5 1-16,-2 0 0 0,-2-5 0 16,-1-2 1-16,-3-1-1 0,0-1 0 15,-4-4 0-15,-3-1-1 0,-5-7-1 16,-1 0 0-16,-3-3-1 0,-4-2 0 15,-3-2-1-15,-1-1 0 0,-5-1 0 16,-2 1 0-16,-3 0 0 0,-2-2 2 0,0 4-1 16,2 2 2-16,1 5 2 0,3 4 2 15,5 4 1-15,3 4 2 0,6 4 0 16,2 3 0-16,4 0-1 0,4-1-1 16,5 1-2-16,5-1-2 0,3-2-1 15,7 0 0-15,4-1 0 0,6-1-1 16,4 2-4-16,1 0-7 0,2 0-14 15,1 2-14-15,-1 1-12 0,-2 1-20 0,-3 0-112 16,0 6-125-16,-1 5-284 0</inkml:trace>
  <inkml:trace contextRef="#ctx0" brushRef="#br0" timeOffset="10895.5031">9824 4772 487 0,'0'8'131'16,"1"4"5"-16,-2 1-20 0,0 5-73 15,1 2-5-15,0 4 0 0,0-1-3 16,0 1 0-16,0 1-2 0,1 1 0 16,3-1-4-16,-1 0-2 0,2-2-5 15,0-2-4-15,1-1-4 0,2-2-4 16,0-3-4-16,1-2-2 0,0-2-3 15,4-4-1-15,-1 0 0 0,3-5-3 16,-1-2-3-16,2-1-10 0,0-3-12 0,-1-2-13 16,-2-1-13-16,1-3-14 0,-4 0-109 15,-4-1-120-15,-1 0-268 0</inkml:trace>
  <inkml:trace contextRef="#ctx0" brushRef="#br0" timeOffset="11059.1968">9788 4764 740 0,'-5'-6'161'0,"3"1"0"0,6 1-124 15,3-1-19-15,7 0-10 0,3-1-9 16,5 1-8-16,3 2-12 0,2-1-7 16,0 1-16-16,-1 2-117 0,-4 1-123 15,-2 3-292-15</inkml:trace>
  <inkml:trace contextRef="#ctx0" brushRef="#br0" timeOffset="11419.7357">10191 4901 506 0,'4'13'138'15,"-3"0"4"-15,0 1-19 0,2 3-79 16,1 1-9-16,-1 1-3 0,2 1-3 0,0-5-3 16,2 2-2-16,1-3-1 0,-1 0-2 15,3-3-1-15,0-3-2 0,-2-3-2 16,1-3-2-16,1-5-1 0,1-3-2 16,0-4-2-16,1-3-1 0,0-2 0 15,0-2-1-15,1 0 0 0,-2 0 0 16,0 3-2-16,-1 2-1 0,-2 2 0 15,1 1-2-15,-3 6 0 0,1 3-2 16,-1 2-1-16,0 6-2 0,-1 0-4 0,-1 3-7 16,-2 3-10-16,3-1-17 0,-1 2-10 15,2-2-17-15,-1-3-101 0,2-1-9 16,4-1-100-16,5-2-185 0</inkml:trace>
  <inkml:trace contextRef="#ctx0" brushRef="#br0" timeOffset="11854.8599">10554 4668 636 0,'-3'-7'143'0,"2"2"1"16,1 1-98-16,3 2-23 0,2-1-3 15,1 2 2-15,4-1-1 0,1 0 1 0,2 1 1 16,2 0 1-16,3 1-3 0,2 0-2 16,1 0-4-16,1-1-3 0,-2 2-3 15,1-1-2-15,-1 2-2 0,-5 0 1 16,-3 0 2-16,-2-1 1 0,-4 4 1 16,-1 3 1-16,-5 4 1 0,1 1-2 15,-1 4-1-15,-1 6-3 0,-1 2-2 16,4 3-1-16,0-1-2 0,2-2-1 15,3 4 1-15,0-1-2 0,6 1 0 16,0-2 0-16,2-2 0 0,0 1 0 16,0 2 0-16,-1-5 0 0,-1-2 0 0,-3-2 2 15,-4-3-1-15,-2-2 1 0,-3-3 0 16,-4-3 0-16,-6 0 1 0,-4-2-1 16,-6 2-2-16,-2-1-3 0,-1 0-4 15,1 2-6-15,2-2-9 0,2 2-11 16,2-1-13-16,5-1-14 0,3-1-98 15,1-1-18-15,2 0-106 0,2-1-206 16</inkml:trace>
  <inkml:trace contextRef="#ctx0" brushRef="#br0" timeOffset="12835.9621">11291 4723 634 0,'-3'-5'156'0,"4"-1"2"16,-4 3-82-16,6-2-37 0,-1-1-7 0,2 1-6 16,3 0-3-16,2 1-3 0,0 2-1 15,6-1 1-15,4 1-2 0,2-1-3 16,2 2-3-16,1 1-3 0,1 0-3 16,-2 0-2-16,-2 1-1 0,-3 2-2 15,0 2 0-15,-5 0 0 0,-1-1-1 16,-1 4 1-16,-3-2-1 0,-5 0 1 15,-1 1 0-15,-4 0 0 0,-1 0 1 16,-5 3-1-16,-4 2 0 0,0 3 0 16,-2 2-1-16,-3 4 0 0,-2-1-2 15,-2 4 1-15,0-2 0 0,-1-1 0 0,0 1 0 16,2-2 0-16,2-1 1 0,3 0 0 16,2 0 0-16,0-2 0 0,5-1 0 15,0-3 0-15,4 1 0 0,-1-3 1 16,2-1 0-16,3-2 0 0,3 0 2 15,0-2 0-15,2 0 1 0,-2-4 1 16,7 2 0-16,2 0 1 0,1-3 0 16,6 0-2-16,0-1 0 0,3 0-1 15,3 1-1-15,-2-2 0 0,-1 0-1 0,-1 0-1 16,-3-3-3-16,1 0-4 0,-3 1-8 16,-1-1-12-16,0 1-14 0,-1 1-11 15,-1 0-13-15,-1 2-12 0,-3-2-105 16,-3 4-116-16,3 2-260 0</inkml:trace>
  <inkml:trace contextRef="#ctx0" brushRef="#br0" timeOffset="13125.714">11796 4635 665 0,'4'-4'142'0,"2"2"-1"16,1-2-119-16,3 1-12 0,1 0-4 15,2 2-4-15,3 0-8 0,0 1-11 16,0 1-9-16,0-1-116 0,-2 2-114 16,0 1-284-16</inkml:trace>
  <inkml:trace contextRef="#ctx0" brushRef="#br0" timeOffset="13500.7159">12192 4377 672 0,'1'1'145'0,"-1"4"2"0,0 2-117 0,1 5-10 16,0 4 2-16,1 4 1 0,0-1 2 16,-1 4 2-16,2-1-1 0,-2 0 0 15,1-3-4-15,1-2-4 0,-2-1-3 16,1-2-5-16,0-3-3 0,-1-4-3 15,3-2-2-15,-2-1 1 0,3-3 1 16,1-2 1-16,1-3 0 0,4-3 1 16,2-2 1-16,0-2-1 0,1-1-1 0,0-2-2 15,1 0 0-15,0 0-2 16,-1 3 0-16,0 1-1 0,-2 3 0 0,2 3 0 16,-3 4 0-16,-2 4-1 0,-1 1 1 15,-1 5 0-15,-2 2 0 0,-1 4-1 16,-3 1-4-16,-1 3-4 0,-1-2-12 15,0 0-14-15,-2 2-13 0,2-3-18 16,2 0-117-16,2-2-128 0,0-2-298 16</inkml:trace>
  <inkml:trace contextRef="#ctx0" brushRef="#br0" timeOffset="13873.4865">12788 4962 634 0,'-1'-2'144'0,"1"2"-1"15,4-2-91-15,-1 2-34 0,5 0-8 16,1-3-5-16,5 3-2 0,2-1-3 15,5-1-6-15,-2-1-6 0,1-2-13 16,-2 0-24-16,-1 1-95 0,-4-1-112 16,-1 3-260-16</inkml:trace>
  <inkml:trace contextRef="#ctx0" brushRef="#br0" timeOffset="14085.9661">12782 5088 705 0,'-1'4'162'0,"2"-2"1"15,3 2-109-15,-1-3-27 0,6 4-8 16,0-4-4-16,2-1-5 0,2 2-5 16,3-1-1-16,2-1-5 0,2 0-10 15,1-3-16-15,1 2-17 0,0-2-123 16,-4-2-130-16,3 3-319 0</inkml:trace>
  <inkml:trace contextRef="#ctx0" brushRef="#br0" timeOffset="15582.0185">14093 5042 615 0,'1'-4'143'0,"0"-1"3"16,-1-2-95-16,1-7-15 0,-1 1-5 15,2-4-1-15,-1-2-3 0,-1 0-2 16,0-3-2-16,-1-2 0 0,-2 5-3 16,0-8-1-16,-2 1-4 0,-4 4-1 15,3 0-3-15,0 1-2 0,0 2-1 16,1 2 0-16,2 6-2 0,0 3 0 0,3 1-2 16,-2 4-2-16,1 2-1 0,4 6 0 15,-2 2-2-15,0 2-1 0,4 4 1 16,0 5 1-16,3 4 1 0,1 2 0 15,0 1 0-15,-1 2-1 0,1 2 1 16,-4-5-2-16,3 2 0 0,0-1 0 16,-1-1-1-16,-3-2 1 0,-1 0-1 15,-3-3 1-15,4 3 0 0,-8-6 1 16,-1 0 0-16,-7-7 1 0,2 1-1 16,-1 0 1-16,-1-3 0 0,-3-2 1 0,1 0-1 15,-3-2 1-15,3 0 2 0,-3-3 4 16,0-1 3-16,1-1 3 0,1-1 3 15,4 1 2-15,3-1-1 0,0 2-2 16,4 0-4-16,3 0-4 0,5 1-3 16,2 1-2-16,3-1-2 0,3 2-2 15,3-1 1-15,2 1 1 0,4-1-1 16,-1-1 0-16,1 0 0 0,2-1-1 0,2-2-4 16,1 0-7-16,2-1-12 0,3 0-29 15,-1 1-22-15,3 0 43 0,0-1-168 16,-3 6-140-16,-1-4-325 0</inkml:trace>
  <inkml:trace contextRef="#ctx0" brushRef="#br0" timeOffset="16085.9897">16137 4630 625 0,'0'-7'144'0,"-1"2"2"15,0 1-101-15,2 4-12 0,3 4-3 16,0 2-1-16,4 9-3 0,-1 3 0 0,2 5 0 16,2 8 2-16,2 2-3 0,0 4-3 15,0 2-3-15,0-1-2 0,3-1-2 16,0-3-1-16,-1-3-2 0,0-8-1 15,-1-3 0-15,1-7 0 0,-1-6 1 16,-1-5 2-16,2-7 0 0,1-8 1 16,1-5-2-16,1-6-1 0,2-6-2 15,-1-3-3-15,0-2-2 0,-2-2-4 16,-2-2-6-16,-2 1-8 0,-2 2-10 16,0 2-14-16,-2 3-10 0,-1 6-9 0,-3 4-7 15,1 8-6-15,-3 7-6 0,-2 6-105 16,-6 4-108-16,0 6-273 0</inkml:trace>
  <inkml:trace contextRef="#ctx0" brushRef="#br0" timeOffset="16303.47">16151 4756 699 0,'-7'-1'164'15,"1"1"1"-15,3 0-111 0,3 3-20 16,3-2-8-16,3 0-8 0,2 1-5 16,3 2-5-16,4-3 0 0,3 3 0 0,3-3-2 15,4-1-3-15,4-1-10 0,2-3-21 16,4 1-14-16,0 0-108 0,0-2-23 16,0 4-116-16,-1 1-227 0</inkml:trace>
  <inkml:trace contextRef="#ctx0" brushRef="#br0" timeOffset="19835.0048">16812 4787 636 0,'-10'-12'158'0,"2"3"9"0,-1 1-90 16,3 1-20-16,1 0-9 0,4 2-4 0,3-1-8 15,4 0-6-15,4-4-4 0,2 2-4 16,6-2-2-16,4 0-1 0,3 0-1 16,6 2-4-16,0 0-2 0,4 2-3 15,-2 1-3-15,0 3-2 0,-2-2-2 16,-4 3-1-16,-1 1 0 0,-3 1-1 16,-5 0 0-16,-2 2 1 0,-1 0-1 15,-4 2 0-15,-3 0-1 0,-4 1 1 16,-1 2 0-16,-3 3 1 0,-3 0-1 15,-2 0 1-15,-2 2-1 0,-3 1 0 0,-3 3-1 16,-1 1-2-16,-2-1 1 0,-2 3-2 16,-3 2 0-16,-1 0 0 0,0 1 0 15,-3 1 2-15,1-2 0 0,-2 1 0 16,3-3 2-16,0-1 0 0,1-2 0 16,2-1 0-16,4-3 0 0,3-2 1 15,2-2 0-15,3 0-1 0,5-3 1 16,0 0 0-16,3 0 0 0,3-1 0 0,1 0 0 15,5-2 0-15,3 0 0 0,4-2 1 16,5 1 0-16,4-2 1 0,0 0-1 16,5-3-1-16,-1 1 1 0,2-2-1 15,1 0 0-15,-1 1-1 0,2 0 0 16,1 0 0-16,-1 0 0 0,1 2-3 16,-1 1-3-16,-2 0-9 0,-1 1-14 15,-2 2-16-15,-1 0-19 0,3 3-8 16,-9 1-126-16,-3 1-136 0,-2-1-303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3:22:07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10830 1605 482 0,'-8'0'117'0,"0"6"1"0,-5 17-38 0,1 15-62 16,-1 17-8-16,-1 14-3 0,2 9 0 15,-3 7-5-15,-1 8-12 0,2 1-31 16,1-3-80-16,2-8-96 0,3-6-234 15</inkml:trace>
  <inkml:trace contextRef="#ctx0" brushRef="#br0" timeOffset="221.3224">10363 2532 629 0,'-15'2'130'0,"0"0"-1"16,4-4-116-16,11 2-8 0,10-2-2 15,9-7 0-15,8-8 1 0,8-10-1 16,10-8 1-16,15-13 0 0,14-8-2 0,13-9-3 16,7-9-10-16,19-8 1 0,7-9-123 15,12-3-111-15,1 1-285 0</inkml:trace>
  <inkml:trace contextRef="#ctx0" brushRef="#br0" timeOffset="20430.0872">13714 5271 447 0,'-7'-9'104'0,"0"1"1"16,-2 0-54-16,0 2-37 0,1-1-6 16,0 2-1-16,1 0-2 0,-1 1-2 15,0 2 1-15,0 1 0 0,-1-1 4 16,0 4 3-16,0 0 2 0,-1 1 2 16,-1 0 2-16,1 0 1 0,-1 3 0 15,-1 0-2-15,1 3-3 0,1 0-2 16,-4 5-2-16,2 2-1 0,0 3-3 15,0 2-1-15,1 4-1 0,-2 2-2 16,1 0 0-16,1 2 0 0,3-1-1 0,0 2 1 16,1-1 0-16,2 0 0 0,3 0 1 15,0 0 1-15,5 0 1 0,0-2-1 16,4 0 1-16,0 1 0 0,3 2-1 16,2-2 0-16,0-2-2 0,4-2 0 15,-1 2-2-15,2-2 0 0,1-3 0 16,2-2-1-16,0-2 1 0,0-3 0 15,4 0 1-15,0-4 0 0,1-2 0 16,4-2 0-16,0-3 1 0,5-2-1 0,-1-3 1 16,0-6 0-16,-1-3-1 0,1-3 1 15,-4-6 0-15,-1-1-1 0,-1-6 1 16,-1 0-1-16,-3-2 1 0,0-1-1 16,-2-4 1-16,-2 1 0 0,-5-1 1 15,-3-2 1-15,-2-2 1 0,-5-2 3 16,-4-3 1-16,-7 0 1 0,-1-2 0 15,-6-3 0-15,-5 1-2 0,-6 2 0 16,-4 2-2-16,-8 8-2 0,-2 7-1 0,-8 7-6 16,-4 7-10-16,-4 8-9 0,-3 12-125 15,-3 8-120-15,-9 4-306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3:22:38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 5080 515 0,'-7'-15'133'0,"1"2"6"0,1 2-74 0,0 2-9 16,2 3-10-16,3 1-10 0,3 6-6 16,4 2-4-16,3 3-3 0,7 6-2 15,3 4-3-15,5 5 2 0,1 3-2 16,3 4-3-16,5 3-4 0,0 3-3 16,0 4-2-16,2 0-3 0,-2 1-1 15,2 3 0-15,-5-4-1 0,-4-1-1 16,-2-5 1-16,-6-2-1 0,0 0 0 15,-5-5 0-15,-1-1-2 0,-3-2-3 16,-1-3-5-16,-3-1-6 0,-1-3-11 0,-2 0-9 16,-2-3-13-16,-1 1 66 0,-2-5-183 15,-3-3-123-15,2-2-322 0</inkml:trace>
  <inkml:trace contextRef="#ctx0" brushRef="#br0" timeOffset="275.0987">1972 5065 668 0,'0'-6'161'16,"-5"1"2"-16,3 7-106 0,-4 3-13 16,-3 6-7-16,-2 4-7 0,-1 3-7 15,-4 7-3-15,-2 4 0 0,-5 8-1 16,-3 2-3-16,-5 4-2 0,-1 5-5 15,-1 3-2-15,-1 2-3 0,-2 0-3 0,3-4 0 16,2-3-1-16,5-3-2 0,2-5-3 16,6-4-6-16,3-5-14 0,9-5-14 15,4-3-12-15,6-4-17 0,9-6-99 16,3-6-13-16,4-5-100 0,6-6-185 16</inkml:trace>
  <inkml:trace contextRef="#ctx0" brushRef="#br0" timeOffset="532.0351">2365 5159 601 0,'-2'-11'164'0,"-2"5"7"0,-2 1-54 15,0 5-61-15,-3 2-13 0,0 2-11 16,-6 9-12-16,0 5-9 0,-3 3-4 15,-2 8-1-15,2 3 1 0,1 5 0 16,3 3 0-16,4 2-1 0,4-3-1 0,4 3-1 16,4-4-2-16,7 0-3 0,-1-3-5 15,5-3-10-15,3-4-11 0,2-3-13 16,3-4-9-16,2-4-16 0,-2-6-93 16,2-4-17-16,2-6-94 0,-6-6-190 15</inkml:trace>
  <inkml:trace contextRef="#ctx0" brushRef="#br0" timeOffset="941.3709">2473 5352 654 0,'-2'-4'158'15,"0"0"0"-15,2 3-75 0,0-1-55 16,3-1-10-16,2 2-9 0,1 0-4 15,2 0-2-15,4-1 0 0,2 2-1 16,2 2 0-16,3-2-1 0,0 1 1 0,1 0-1 16,-1 1 0-16,0 0 0 0,-2 0-1 15,-4-1 1-15,0 2-2 0,-5-2-1 16,-2 0 1-16,-3 3-1 0,-3 0 1 16,-5 3 1-16,-1 2-1 0,-5 0 1 15,-4 7 0-15,-1 3 0 0,-2 0 0 16,-1 0-1-16,0 1 1 0,0 0 0 15,3 2 1-15,2-5 2 0,0 0 2 16,6-2 1-16,0 0 3 0,5-2 0 0,1-2 2 16,7-2-1-16,3-2 0 0,3-2-2 15,3 1-2-15,5-3-1 0,3-2-2 16,1 0-1-16,0-2-3 0,3 0-5 16,0-2-6-16,1 0-6 0,1 0-13 15,-2 1-9-15,-1-2-19 0,2 3-112 16,-3-2-119-16,-4-2-290 0</inkml:trace>
  <inkml:trace contextRef="#ctx0" brushRef="#br0" timeOffset="1206.8179">2837 5066 634 0,'6'-12'138'0,"-1"1"2"15,4 5-110-15,3 2-7 0,0 5 2 16,3 3-1-16,-1 7 2 0,2 4-1 0,-1 4 4 16,0 3 0-16,-1 5-2 0,1 4-4 15,-1 5-2-15,-2 0-4 0,0 5-2 16,0 4-3-16,-3 2-4 0,-4 0-2 16,-5 2-1-16,-5-2-2 0,-4-3-1 15,1 0-3-15,-4-6-5 0,2-4-13 16,2-3-18-16,3-5-16 0,5-3 73 15,2-5-201-15,0-7-138 0,6-4-346 16</inkml:trace>
  <inkml:trace contextRef="#ctx0" brushRef="#br0" timeOffset="1406.9662">3242 5488 681 0,'3'-3'151'0,"0"1"1"0,1-3-116 0,5 2-14 16,1 1-9-16,2 1-6 0,1 0-5 16,3-1-3-16,1 0-3 0,2 2-8 15,-2 0-7-15,-1 0-15 0,-2 2-34 16,-1 0-84-16,-3 2-110 0,-2 3-249 16</inkml:trace>
  <inkml:trace contextRef="#ctx0" brushRef="#br0" timeOffset="1574.5025">3280 5652 642 0,'-9'5'166'0,"5"-2"2"0,3 1-54 16,2 0-71-16,3-1-14 0,2 1-14 16,3 0-7-16,1 2-3 0,4-2-4 15,-1-1-5-15,3-2-10 0,0-1-13 16,0-2-9-16,1 0-19 0,2-5-116 15,-2 1-125-15,0-1-291 0</inkml:trace>
  <inkml:trace contextRef="#ctx0" brushRef="#br0" timeOffset="2275.949">4014 4981 573 0,'0'-14'131'0,"4"1"3"0,4-1-87 16,7 3-21-16,2 3-4 0,5 0-3 15,1 4-3-15,1 1-4 0,0 2-2 0,1 1-4 16,-3 0-1-16,-1-2-3 0,-3 4 0 16,-3-2-1-16,-4 1-1 0,-3 0 3 15,-3 0 6-15,-4-1 3 0,-4 1 1 16,-5 1 0-16,-4 0 1 0,-4 2-1 16,-6 3-2-16,-4 2-6 0,-5-1-4 15,-2 2 0-15,-2 2-2 0,5 2 1 16,3-1-1-16,3-3 1 0,6 1-1 15,6 1 0-15,6-1 1 0,3 0-1 16,3-1 0-16,3 1 0 0,0 0 0 0,3-1 0 16,3 0 0-16,2 0 0 0,3-2 0 15,3 1-1-15,1-2-1 0,4 1-2 16,1-1-1-16,2-1-1 0,-3 1 0 16,-1 1 0-16,0 2 1 0,-1 1 1 15,-2-2 1-15,-1 2 2 0,-5 2 1 16,0-1 1-16,-1 4-1 0,-5-2 1 15,-2 4 0-15,-5 0 0 0,-4 0 0 16,-1 4 1-16,-8-1-1 0,-2 3 1 0,-1 1 0 16,-2-1-1-16,-3 1 0 0,1 2 1 15,1-1-1-15,-2-2 1 0,2 0 0 16,-3-3 1-16,6-1 2 0,1-1 3 16,-1-7 1-16,6 3 1 0,6-2 2 15,4-2 1-15,6-1 2 0,2-1-1 16,5-3 0-16,9 2 0 0,0-4 0 15,2-3-1-15,4-5-2 0,3 1-2 16,1 0-2-16,4-3-2 0,-1 0-1 0,-3 0-2 16,-1 2 1-16,0 2-2 0,-5-1-5 15,-4 1-7-15,-2 2-12 0,-5 2-13 16,-1 3-20-16,-6 3-115 0,-3 1-128 16,-2 4-296-16</inkml:trace>
  <inkml:trace contextRef="#ctx0" brushRef="#br0" timeOffset="2807.3553">3975 6079 582 0,'1'-2'135'0,"0"2"6"0,1 0-85 15,0 0-14-15,2 2-1 0,-1 1 0 16,0 0 0-16,-1 1-2 0,1 2-2 16,-2 2-5-16,3-1-6 0,-3-1-5 0,0 1-5 15,0 1-5-15,3-1-1 0,-2-2-2 16,1 0-2-16,-2-1 0 0,2-1 0 16,-1-2 1-16,-1 1 2 0,0-2 3 15,1-2 1-15,-1 0 2 0,-1-3 0 16,0 0 0-16,0-2-1 0,-1 0-1 15,1-3-3-15,-2 1-2 0,1 2-1 16,0 1-1-16,0 1-1 0,-2 1-1 16,5 4-1-16,-2 1-1 0,1 5 0 15,1 3-1-15,-1 1 0 0,2 3-1 0,1 2 1 16,-1 1 1-16,1 1-2 0,1-1 1 16,0-1-1-16,0-3 1 0,1-2-1 15,2 0 0-15,2-4 0 0,1-4 1 16,4-3 1-16,2-5-1 0,1-5 1 15,2-3 0-15,-2-3 0 0,2-2 0 16,-3-4-1-16,0 4 0 0,-1 3-1 16,-1 2 0-16,-4 5 0 0,-1 1-1 0,-2 5 1 15,0 4-2-15,-4 4-1 0,-1 1-5 16,-2 5-5-16,-1 1-9 0,1 4-12 16,-2 1-19-16,1 0-20 0,5 3-20 15,1-2-70-15,4-2-35 0,6 0-107 16,5-4-204-16</inkml:trace>
  <inkml:trace contextRef="#ctx0" brushRef="#br0" timeOffset="3185.5607">4928 5354 656 0,'-1'-5'160'15,"3"3"4"-15,2-1-75 0,1 2-41 16,2 2-6-16,4 1-6 0,1 4-2 0,-1 2-1 16,3 5-2-16,3 1-4 15,1 7-7-15,1 0-5 0,-1 3-5 0,2 0-4 16,0 0-3-16,1-1-2 0,-2 1-5 16,-3-7-9-16,-3 0-13 0,-1-4-16 15,-2 0-18-15,-4-4-23 0,-1-1-113 16,-1-4-132-16,-1-2-294 0</inkml:trace>
  <inkml:trace contextRef="#ctx0" brushRef="#br0" timeOffset="3356.8953">5203 5338 657 0,'-11'-2'163'0,"-1"2"3"0,-1 5-87 15,-2 3-34-15,-1 4-9 0,-1 4-12 16,-1 4-8-16,-3 6-4 0,2-2-5 15,0 8-7-15,0 1-12 0,3 1-13 16,2-3-13-16,2-4-21 0,5-2-115 16,5-1-127-16,4-8-294 0</inkml:trace>
  <inkml:trace contextRef="#ctx0" brushRef="#br0" timeOffset="3658.0215">5386 5420 594 0,'1'-3'139'0,"-1"0"3"16,0 3-82-16,1 1-24 0,2 6-1 16,-3 0-2-16,0 4 0 0,0 2 0 15,0 5-1-15,-1 1-2 0,-1 2-4 16,1 1-2-16,0 0-4 0,3 0-4 15,1-1-4-15,2-3-2 0,1-1-4 16,4-1-2-16,2-2-2 0,1-3-1 16,2-3-2-16,1-4-2 0,0-1-5 15,0-6-12-15,-1-2-12 0,-2-2-13 0,1-3-13 16,-3-1-14-16,-4-1-109 0,-2-2-119 16,-2 0-267-16</inkml:trace>
  <inkml:trace contextRef="#ctx0" brushRef="#br0" timeOffset="3798.3794">5426 5382 751 0,'-1'-1'174'15,"-1"1"-1"-15,2 0-117 0,2 1-23 0,2-1-12 16,3 0-15-16,3 0-6 0,2-1-11 16,3 0-15-16,0 0-15 0,-1-3-10 15,2 3-123-15,0-2-130 0,0 1-302 16</inkml:trace>
  <inkml:trace contextRef="#ctx0" brushRef="#br0" timeOffset="4210.2974">5843 5447 639 0,'-3'1'151'0,"0"2"5"16,0 1-88-16,3 2-28 0,0 1-5 16,3 2-3-16,0 3-4 0,1 0-2 15,1 2-3-15,0-2-2 0,1 0-4 16,-1 0-3-16,0-1-2 0,0-1-2 15,-2-1-2-15,2-3 0 0,1 0-2 16,1-2 0-16,1-3-1 0,1-2 2 16,1-4-1-16,1-4 2 0,1-2 0 15,-1-2 0-15,0-1 0 0,0 2-2 0,-1 2-1 16,-3 2-2-16,0 1 0 0,-1 6-2 16,-1 1 1-16,0 4-1 15,-1 2 0-15,-2 3-2 0,1 3-2 0,-2 3-8 16,0 0-12-16,2 3-21 0,0-2-18 15,2-1-24-15,1-2-110 0,3-2-131 16,6 0-291-16</inkml:trace>
  <inkml:trace contextRef="#ctx0" brushRef="#br0" timeOffset="4674.3373">6197 5347 664 0,'1'-4'154'15,"2"0"2"-15,3 2-104 0,2 0-19 16,3 0-5-16,3 0-6 0,0 2-6 15,2 1-2-15,3 2 2 0,-2-1 1 16,0 2 3-16,-2 1 1 0,-3-1 2 16,0 3 1-16,-7-3-1 0,2 5-3 0,0 1-4 15,-2 2-3-15,-1 3-5 0,1 2-1 16,-2 0-3-16,3 4-2 0,-2-3-1 16,-1 2 0-16,3 2-1 15,-1-1 0-15,1-2 1 0,2 2-1 0,-1-2 0 16,0-1 0-16,1-3 0 0,-3-2 0 15,-2 1 0-15,0 0 0 0,-1-1 0 16,-3-1 1-16,-3-1 1 0,-2 0-1 16,-4 0 1-16,-3 0-2 0,-4-4-4 15,-4 3-2-15,-2 0-5 0,-1 0-6 0,1-1-13 16,4 0-17-16,1 0-12 0,6-1-17 16,5 1-112-16,2-4-127 0,6 1-293 15</inkml:trace>
  <inkml:trace contextRef="#ctx0" brushRef="#br0" timeOffset="5404.3729">6884 5335 639 0,'-6'-4'160'0,"0"-1"5"16,1 3-85-16,2-1-31 0,3 1-9 15,0-1-8-15,4-2-8 0,2 2-4 16,3-1-3-16,3-1-3 0,2 3 0 15,3-2-1-15,1 3-1 0,3 1-3 16,-4 2-2-16,1-1-2 0,1 2-2 16,-1 0-1-16,1 1-1 0,-4-1-1 15,1 1 1-15,0 1-1 0,-1 0 0 0,-4 0 1 16,-2 0-1-16,-3-1 0 0,-3 2 1 16,-1 0 0-16,-4 1 1 0,-4 1-1 15,-2 3 0-15,-2 0 0 0,-1 3-1 16,-1 1 0-16,-3 1-2 0,-1 1 0 15,4 2-1-15,0-1 1 0,-1 3 0 16,3 0 0-16,1-1 1 0,-1 0 0 16,1 0 1-16,1-1 0 0,-1-2 0 15,1 1 0-15,0-1 1 0,1-1-1 0,0-2 0 16,3-1 0-16,1-1 0 0,2-1 1 16,1-1-1-16,3-5 1 0,0 1-1 15,3-3 1-15,3 2 1 0,1-1-1 16,2 0 1-16,-1-3 0 0,1 0 0 15,3-1 0-15,2-1 0 0,0-2 0 16,4 1-1-16,0-2 0 0,5 3 0 16,-2-3-1-16,-1 2-2 0,-2 1-1 15,0-2-4-15,-1 2-7 0,-4 1-13 0,-4-2-16 16,0 3-12-16,-1-1-20 16,0 1-111-16,-7 0-126 0,-3 0-285 0</inkml:trace>
  <inkml:trace contextRef="#ctx0" brushRef="#br0" timeOffset="5688.5636">7318 5219 678 0,'1'0'158'0,"3"0"2"16,-2-1-96-16,7 1-36 0,0-1-12 0,1 0-7 16,2 2-4-16,3 0-6 0,0 0-14 15,-2 1-12-15,1-1 73 0,-1-1-206 16,1 0-138-16,0-1-364 0</inkml:trace>
  <inkml:trace contextRef="#ctx0" brushRef="#br0" timeOffset="6003.4308">7546 5052 733 0,'2'7'163'0,"-1"-1"5"16,-1 4-126-16,1 3-12 0,2 1-5 15,-2 2-4-15,2 1-3 0,-1-4-3 16,3 1-2-16,1-1-3 0,-2-3 0 16,3 0-2-16,2 0 0 0,2-2-1 15,-2-2-1-15,2-2 0 0,-1-4-1 0,5-1 0 16,-3-7 0-16,2 0-1 0,-1-7 0 16,-1-1-1-16,-1 0-1 0,2 0 0 15,-2 2-1-15,-3 2-1 0,0 0 0 16,-2 6 0-16,-1 1-1 0,1 2-1 15,-3 4-1-15,1 3 0 0,-1 3-2 16,0 3-3-16,0 1-3 0,-1 2-7 16,1 4-8-16,-1 3-14 0,2-2-10 15,-1 3-17-15,4 3-113 0,1 2-125 0,2-1-289 16</inkml:trace>
  <inkml:trace contextRef="#ctx0" brushRef="#br0" timeOffset="6218.0681">8086 5386 759 0,'-3'0'165'0,"2"0"0"15,0 1-125-15,2-1-27 0,4 1-4 16,0 1-6-16,1-1-3 0,0 1-6 15,3 1-11-15,0-1-11 0,0 2-17 16,1 0-121-16,-3-1-126 0,1 2-307 16</inkml:trace>
  <inkml:trace contextRef="#ctx0" brushRef="#br0" timeOffset="6419.8732">8072 5550 655 0,'-1'4'166'0,"-1"-1"4"16,-1 4-72-16,3-1-49 0,3 1-11 15,-1-1-11-15,3 0-9 0,1 0-4 16,0-2-6-16,0 1-4 0,3-4-9 0,-1-1-16 16,3 1-20-16,0-2-23 0,1-1-116 15,0 1-132-15,-1-1-311 0</inkml:trace>
  <inkml:trace contextRef="#ctx0" brushRef="#br0" timeOffset="7355.444">8769 4827 636 0,'-13'-13'143'16,"7"1"1"-16,4-1-108 0,7 5-11 15,6-1-6-15,6 1-3 0,7 3-5 0,4 1-1 16,5 2-1-16,3 0 0 0,0 1-3 16,0 1-1-16,-6 0-1 0,1-1-2 15,-3 1 0-15,-3 0-1 0,-3 0-1 16,-6 0 0-16,-2 0 0 0,-3 0-1 15,-7 0 1-15,-5-1-1 0,-8 0 0 16,-3-2-2-16,-5 3 0 0,-5 3-3 16,-5-1 0-16,-1 3-2 0,-4 1 2 15,1 3 0-15,1 2 2 0,0-2 3 16,6 1 1-16,3 0 1 0,5-1 1 16,6-3-1-16,4 1 1 0,7-1-1 0,7 2 0 15,3-2 1-15,5 1-1 0,4 3 0 16,4 1 1-16,1-1-1 0,4 1 0 15,-1 1 0-15,0-1 0 0,-1 2-1 16,1 2 1-16,-1 1-1 0,1 1-1 16,-2-1 1-16,-2 1 0 0,-3 0 0 15,-4 3 0-15,-2 0 0 0,-6-1 0 16,-4 2 0-16,-5 2 1 0,-7 2 0 0,-5 2 0 16,-3 2 0-16,-5-1 0 0,-6 1 1 15,1 1 0-15,-2 1 0 0,4-2 0 16,1 2 0-16,1-4 0 0,3 1 2 15,3 0 2-15,-1-1 3 0,2-2 5 16,-1-3 3-16,1-3 1 0,3-2 1 16,3-3 0-16,3-2-2 0,2-3-3 15,5-3-5-15,3-3-2 0,2 1-2 16,5-1 1-16,4-1 1 0,3-1 0 16,0-1 1-16,7-1 1 0,1 0 0 0,6 0-2 15,1-2-1-15,2 1-1 0,3-1-1 16,3 2-1-16,-1 1-2 0,0 0-5 15,-5 0-6-15,-3 0-13 0,-3 2-15 16,-4 1-15-16,-7 3-20 0,-7 1-112 16,-4 3-128-16,-5 4-284 0</inkml:trace>
  <inkml:trace contextRef="#ctx0" brushRef="#br0" timeOffset="7742.775">9028 6230 335 0,'0'-1'104'16,"0"-2"11"-16,-2 2-24 0,2 0-22 16,2 3 5-16,-2 1-2 0,1 0-6 0,1 4-5 15,1 1-5-15,0 4-7 0,2 3-4 16,0 0-6-16,-1-1-6 0,0 1-5 15,-2-1-6-15,2-2-2 0,-3-2-1 16,-1-3 0-16,1-3 1 0,0-1-1 16,-1 0 0-16,3-3-1 0,-2-1-1 15,4-4-3-15,4-4-3 0,0-3-1 16,4-4-2-16,1-1-3 0,2-2 0 16,3 2-1-16,0 0-1 0,0 4-1 15,-2 5-1-15,0 3 1 0,-2 3-1 0,-1 3 0 16,1 4-1-16,-4 4-1 0,0-1-2 15,0 3-6-15,-1 3-9 0,-2 2-13 16,1-2-21-16,-2 1-19 0,1-1-21 16,0-1 9-16,0-1-119 0,3-3-122 15,0-3-266-15</inkml:trace>
  <inkml:trace contextRef="#ctx0" brushRef="#br0" timeOffset="11291.6526">10048 5382 362 0,'-1'0'78'16,"-2"-1"-1"-16,1 1-58 0,-2-1-24 16,2 1-14-16,-1 0-26 0,0 0-33 15,0-1-55-15,1-1-122 0</inkml:trace>
  <inkml:trace contextRef="#ctx0" brushRef="#br0" timeOffset="11714.7779">10055 5259 559 0,'-2'-8'131'16,"-3"2"4"-16,-2 0-91 0,-1 4-7 16,-1 0-1-16,-1 4-2 0,-1-1 0 15,0 2 0-15,-2 4 1 0,1 1 1 16,1 3-4-16,3 5-5 0,-1 0-4 15,4 5-5-15,3-2-5 0,3 3-5 0,4 1-4 16,2-3-1-16,3 0-2 0,3-2 0 16,2-2 0-16,0-2 0 0,1-4-1 15,-3-3 1-15,2-3 0 0,-2-3-1 16,-3-4 1-16,-1 0 0 0,-2-5 0 16,-1 0 0-16,-2-3 0 0,-3-4 0 15,-3-2 0-15,-2-2-1 0,0 0 1 0,-2-3-1 16,-4-3 1-16,1 1-1 0,-5-1 0 15,2-2 0-15,-5-1 1 0,-3-2-1 16,-2 0 0-16,-1 2 1 0,0 0 1 16,2 3 2-16,0 3 4 0,5 5 3 15,4 2 1-15,3 4 0 0,4 4-1 16,5 0-1-16,4 2-2 0,5 0-5 16,5-1-2-16,7 0-1 0,2-2 0 15,5-1 0-15,4 0-1 0,5 2-5 16,1-2-9-16,0 4-13 0,2 3-17 15,1 3-12-15,-3 3-20 0,-1 3-113 0,-9 0-128 16,-1 7-286-16</inkml:trace>
  <inkml:trace contextRef="#ctx0" brushRef="#br0" timeOffset="12016.1514">10514 5088 669 0,'0'-3'154'0,"-2"1"1"16,2 1-108-16,3 2-16 0,-2 2-2 15,-1 2-3-15,0 3-3 0,0 2 0 16,-1 4 1-16,0 5 0 0,-3 2-2 16,-1 4-3-16,-1 5-4 0,0 3-2 15,-2 2-2-15,2 1-2 0,-2-4-3 16,5 4 0-16,3-3-3 0,3-5 0 15,0-2-2-15,5-3 0 0,0-3-2 0,7-2-3 16,-4-7-4-16,2-4-7 0,1-2-10 16,-1-6-10-16,1-5-12 0,-1-5-10 15,1-3-15-15,-2-2-108 0,-3-2-116 16,-3-5-277-16</inkml:trace>
  <inkml:trace contextRef="#ctx0" brushRef="#br0" timeOffset="12171.9967">10507 5026 683 0,'-3'-4'167'0,"-2"-2"1"15,0 1-97-15,5 0-32 0,4 0-13 16,2-2-11-16,4 0-11 0,3-2-12 16,3 2-13-16,5-3-13 0,2 4-21 15,4 2-112-15,-1 5-128 0,1 3-297 16</inkml:trace>
  <inkml:trace contextRef="#ctx0" brushRef="#br0" timeOffset="12566.457">10958 5300 663 0,'-2'15'152'15,"2"3"3"-15,1 3-102 0,1 1-27 16,2-1-3-16,1-1-2 0,2-2-5 16,-1 0 1-16,3-2 0 0,0-3 1 15,0-5-1-15,1-3 1 0,1-5-1 16,0-6-2-16,0-6-1 0,2-3-4 0,-2-5 0 15,0-2-2-15,2 0-1 16,-1-2-1-16,1 3-1 0,-1 1 0 0,-1 3 0 16,-1 4-1-16,2 4 0 0,-4 4 0 15,2 5 0-15,-2 4 0 0,-1 4-1 16,1 5 0-16,0 1-3 16,-3 4-3-16,1 1-7 0,1 1-11 0,2 1-15 15,1-1-16-15,2-1-24 0,3-2-112 16,-1-1-132-16,3-3-297 0</inkml:trace>
  <inkml:trace contextRef="#ctx0" brushRef="#br0" timeOffset="12850.731">11765 5347 620 0,'-6'0'158'0,"1"1"8"0,0-2-87 16,2 1-25-16,2 1-6 0,3 0-5 16,0-1-10-16,3 1-9 0,0 1-4 15,6 0-5-15,-1 1-2 0,0-3-4 16,1 0-2-16,2-2-5 0,1 0-10 15,1 1-18-15,-2-3-20 0,5 0-17 0,-3 1-123 16,1-1-137-16,0 5-315 16</inkml:trace>
  <inkml:trace contextRef="#ctx0" brushRef="#br0" timeOffset="13331.3974">12286 5203 615 0,'0'2'142'0,"0"-1"5"16,-1 5-91-16,1-1-20 0,1 4-2 16,-1 0 3-16,0 4 0 0,1 2-1 15,-1 1 0-15,1-1 0 0,-1 1-3 16,2 1-2-16,-2-2-3 0,2 0-4 16,-1-3 0-16,2-1-3 0,-1 0-4 15,-1-3-1-15,2 0-1 0,-1-2-3 16,0-2-2-16,-1-4-1 0,5-2-3 15,0-5 0-15,3-4-1 0,3-1-2 16,1-4 0-16,3-4 0 0,0-1-1 0,-2-1-2 16,0 5 1-16,0 3-1 0,-4-1 0 15,-1 6 0-15,0 4 0 0,0 4 0 16,-3 4 0-16,0 0 1 0,-1 7-1 16,1 5-3-16,-4 2-3 0,0 0-7 15,-2 1-10-15,1 2-11 0,1 0-17 16,2-3-17-16,2-3-10 0,3-1-13 15,0-3-108-15,5-3-121 0,-2-1-275 0</inkml:trace>
  <inkml:trace contextRef="#ctx0" brushRef="#br0" timeOffset="13566.9885">12617 5409 668 0,'-2'5'163'0,"2"1"2"15,0 3-95-15,0-1-30 0,0 3-9 16,4 0-10-16,1 3-8 0,2-3-5 15,4 0-2-15,3 0 0 0,2-2 0 0,2-2 0 16,3-1 1-16,-3-3 1 0,-2-2 0 16,-1-4 2-16,-3-3 2 0,-2-1-1 15,-4-4 1-15,-1-1-1 0,-2-2-1 16,-2-1-1-16,-2-1-1 0,-3 2-5 16,-1-1-6-16,-2 2-7 0,-4 2-10 15,-3 2-9-15,-1 3-12 0,2 3-12 16,1 3-17-16,-2 2-113 0,2 1-122 15,6 2-292-15</inkml:trace>
  <inkml:trace contextRef="#ctx0" brushRef="#br0" timeOffset="14280.244">12673 5030 618 0,'-2'-5'139'16,"0"1"4"-16,1 0-102 0,2-1-9 16,2 0-2-16,4 2-3 0,2-1 0 15,1 0-2-15,4 0 0 0,1-1-4 16,0 0-3-16,-2 1-2 0,-1-2-3 15,-1 1-3-15,2 1-3 0,0 3-2 0,-1 1-1 16,4 1-1-16,3 2-1 0,1 1-1 16,0 0 0-16,0 3-1 0,-2-3 1 15,-1 4-1-15,-1-1 0 0,-2 3 1 16,-2-3-1-16,-2 1 1 0,-2 0-1 16,-2 1 2-16,-1-1 0 0,-1 1 1 15,-3-2 1-15,-1 4 1 0,0 2 2 16,-4-2 1-16,2 0 0 0,0 1 0 15,-1 0-2-15,1 2 0 0,-1-1-2 16,2 2-1-16,1-1-1 0,0 1-1 0,1 2-1 16,-2 0 0-16,2 2 1 0,0 0-1 15,1 0 0-15,-1-1 0 0,1 2 0 16,0-1 1-16,1 1-1 0,-2-4 0 16,-1 1 1-16,2 3-1 0,-2-4 1 15,-3-2 0-15,0 0 0 0,-4-2 0 16,1 0 0-16,-1-2 0 0,-3-5 0 15,0 2 0-15,1-2 0 0,-1 1 0 16,0-4 0-16,-2-1 0 0,-2-2-1 16,2-2 1-16,-1-2-4 0,0 2-5 0,0-5-7 15,3 2-10-15,3-1-15 0,2 1-13 16,4-3 23-16,2 3-152 0,2-4-130 16,4 0-315-16</inkml:trace>
  <inkml:trace contextRef="#ctx0" brushRef="#br0" timeOffset="15977.565">13586 5148 683 0,'-10'-1'174'0,"1"-1"6"15,-1 0-102-15,6 1-19 0,0 0-9 16,3 0-11-16,3 0-12 0,2 1-9 16,2-2-4-16,5 1-3 0,0-1-1 0,2-2-1 15,3 2 0-15,3-1-3 0,2 2-1 16,1-2-1-16,2 2-2 0,2 1-1 16,0 1-1-16,-2-1 1 0,-2 3-1 15,0-2 0-15,-3-1 1 0,-2 3-1 16,-4-2 0-16,-1 1 1 0,-2-1-1 15,-2 2 0-15,-4-1 1 16,-1 3-1-16,-6 0 1 0,-1 2-1 0,-5 0 1 16,-2 4-1-16,-1 1-1 0,-4 1-1 0,-3 2 0 15,0 1-2-15,-2 2 1 0,0 2-1 16,0-2 0-16,-1 2 0 0,0-3 1 16,4 4 1-16,1 0 1 0,2-3 0 15,0 2 0-15,2-1 1 0,3-2 0 16,3 1 0-16,-1-5 1 0,3-2-1 15,2-1 1-15,3-3 0 0,1-2 0 16,1 0 0-16,3-3 0 0,3-2 0 16,1 2 0-16,5-4 1 0,2-1 0 0,1 2 0 15,3-2 0-15,3 1 0 0,4-1 0 16,-1 1 0-16,1-1-1 0,-1 3 0 16,3-3 0-16,0 0-1 0,-3 0 1 15,-2 0-2-15,0 2-1 0,-2 0-6 16,-2-1-6-16,-2 2-10 0,-5 2-12 15,0-1-16-15,-4 0-10 0,-2 3-18 16,0-2-109-16,-5 1-124 0,0-2-284 16</inkml:trace>
  <inkml:trace contextRef="#ctx0" brushRef="#br0" timeOffset="16237.7779">14182 4952 740 0,'4'-3'160'0,"-3"-1"1"16,3 2-128-16,4 0-17 0,2 1-4 15,1 0-4-15,3-2-3 0,2 5-2 16,1-1-4-16,1-1-12 0,-3-3-12 0,1 3-22 16,-2-1-117-16,-3 0-126 0,-2-1-307 15</inkml:trace>
  <inkml:trace contextRef="#ctx0" brushRef="#br0" timeOffset="16576.3382">14534 4865 685 0,'2'7'155'0,"2"1"1"0,0 4-106 15,0 2-25-15,3 3-3 0,-3 1 0 16,1 1-1-16,1-2 1 0,-2-1 2 16,1-2 3-16,-1-2-1 0,-1-4 0 15,0-2-1-15,-1-1-4 0,2-2-2 16,0-3-1-16,1-2-3 0,1-4-3 15,0-1-1-15,1-5-3 0,2-4-2 16,2-5 0-16,1-1-3 0,0 0-1 16,0 1-1-16,2 0 0 0,1 8-1 0,-3 2 1 15,-4 4-1-15,1 5 0 16,-3 4 0-16,0 3 0 0,-1 6 0 0,-4 0-1 16,2 7-3-16,-2 1-4 0,-1 1-7 15,0 3-9-15,-1 0-17 0,1 1-19 16,0-4-24-16,1 1-113 0,3-1-136 15,1 1-309-15</inkml:trace>
  <inkml:trace contextRef="#ctx0" brushRef="#br0" timeOffset="17046.6973">15302 5248 781 0,'-1'-2'170'0,"3"0"-1"0,0-1-132 16,3 1-20-16,5-2-9 0,1-1-5 15,4 3-2-15,3 0-2 0,2-1-3 16,2 1-6-16,1 0-10 0,-1 0-13 0,3 3-18 16,-6-3-119-16,-2 0-126 0,-2 1-304 15</inkml:trace>
  <inkml:trace contextRef="#ctx0" brushRef="#br0" timeOffset="17242.1306">15332 5369 721 0,'0'6'168'0,"2"0"3"0,0 0-114 16,4-1-23-16,2 0-8 0,3 0-7 15,0-3-7-15,2-2-6 0,4 0-1 16,0-3-6-16,3-2-12 0,0 0-20 16,0-1-23-16,0 0-119 0,-2 0-134 15,3 1-322-15</inkml:trace>
  <inkml:trace contextRef="#ctx0" brushRef="#br0" timeOffset="18742.1463">16419 5065 690 0,'-4'-2'165'0,"-1"-2"2"0,2-1-106 0,1 3-22 15,5-2-9-15,3 1-10 0,4 1-7 16,3 0-4-16,4-2 0 0,4 1 0 16,4 1 1-16,-1-2 0 0,3 1-1 15,0-2-2-15,-2 0 0 0,3 0-3 16,-1 0-2-16,0 1 0 0,-2 3-1 15,-1 1 0-15,-2 0-1 0,-3 3 0 16,-4 1 1-16,-4 0 0 0,-2-1-1 16,-3 2 2-16,-5 1-1 0,-5 1 1 15,-2 3 0-15,-6 0-1 0,-4 4 1 16,-6 1-1-16,-1 1 0 0,-1 0-1 16,-1 1 0-16,-1 1-1 0,1 1 1 0,3-1-1 15,2-1 1-15,0 0 0 0,2 2 0 16,-1-1 0-16,2-1 0 0,2 0 1 15,1-1 0-15,1-1 1 0,4-1 1 16,1-5 1-16,2-1 2 0,5-2 0 16,1-3 1-16,2 1 1 0,2-1-1 15,3-1 0-15,2 1-1 0,1-1-1 0,2-1 0 16,2-1 0-16,1-1-1 16,3 1 0-16,0-2 0 0,2 0-1 0,0 1-1 15,0 0 0-15,3 0-1 0,1-1 0 16,1 2 0-16,0 0-1 0,-1 0-2 15,1 3-5-15,-2-2-9 0,-2 2-15 16,-3 0-16-16,-1 0-15 0,-1 0-12 16,-3 2-120-16,-2-2-129 0,-2-2-292 15</inkml:trace>
  <inkml:trace contextRef="#ctx0" brushRef="#br0" timeOffset="19093.0602">17178 4840 734 0,'-3'-5'185'0,"-2"4"5"16,1-2-113-16,2 3-19 0,0-1-13 16,4-2-12-16,1 2-13 0,2-1-11 15,3-2-5-15,3-1-1 0,2-1-2 16,4 0-2-16,2 0-9 0,0-2-17 15,3 1-23-15,-1 2-19 0,-1 2-126 16,-4 0-143-16,-2 1-330 0</inkml:trace>
  <inkml:trace contextRef="#ctx0" brushRef="#br0" timeOffset="19490.0187">17583 4642 630 0,'4'0'144'15,"0"3"6"-15,0 1-101 0,3 4-12 16,-2 6 1-16,0-2 0 0,-3 4-2 16,3 3-4-16,0 5-2 0,-1-1-4 0,0-2-2 15,-1-2-4-15,1 1-2 16,0-2-2-16,-3-3-1 0,0-5-2 0,0-3 0 15,-1-2-1-15,0-2 1 0,-1-3-2 16,2-3 1-16,0-2-2 0,2-2-1 16,2-3-2-16,2-3-2 0,2-3-2 15,1-2-1-15,4 3 0 0,0-3-2 16,0 5 1-16,1 2-1 0,-1 4 1 16,-1 3-1-16,1 1 1 0,-5 5-1 15,1 1 0-15,1 2 1 0,-2 3-1 0,-2-1 0 16,0 4 0-16,0 0-2 0,-3 1-3 15,0 0-7-15,-1 1-9 0,-1-2-13 16,2-1-14-16,-2-3-14 0,3 1-11 16,0 0 91-16,0-2-209 0,0-1-132 15,0-1-342-15</inkml:trace>
  <inkml:trace contextRef="#ctx0" brushRef="#br0" timeOffset="19803.8645">18122 4830 703 0,'-3'0'172'0,"-2"1"3"0,0 2-105 16,0 1-22-16,0 3-11 0,2 0-9 0,-1 3-7 15,2 1-7-15,2 1-4 0,0 0-2 16,3 0-1-16,2 2-3 0,1-3-1 15,3 0-1-15,2-4-1 0,1-1 0 16,0-4 0-16,1-2 1 0,-1-4 0 16,0-3 3-16,-1-4 2 0,-1-2 3 15,-1 0 2-15,-3-3 2 0,-1 0 0 16,-3 0-1-16,-3 0-3 0,-3 2-3 16,-2 3-10-16,-4-1-15 0,-2 5-33 15,-3 3-29-15,-1 3-121 0,3 5-151 16,2 4-343-16</inkml:trace>
  <inkml:trace contextRef="#ctx0" brushRef="#br0" timeOffset="22558.006">3300 8409 659 0,'-10'-10'157'0,"-1"-1"6"16,-2 8-104-16,-1-1-9 0,-1 4-5 15,1 1-4-15,-1 5-4 0,-2 3-2 0,0 6-2 16,-2 3-2-16,2 4-3 0,4 2-3 16,1 3-4-16,4 2-4 0,7-4-5 15,3-3-5-15,8-3-4 0,4-3-2 16,2-5-2-16,4-6-1 0,4-5 1 16,-1-4 0-16,0-5-1 0,1-4 1 15,-2-3 0-15,-3-5 1 0,-4-3 0 16,-4-2 1-16,-4-2 1 0,-2 0 1 0,-5 2 2 15,-2-1 2-15,-2 8 0 16,-1 5 2-16,0 5 1 0,0 4 0 0,0 4-2 16,1 4-1-16,0 1-2 0,3 4-1 15,-1 3-1-15,4 5-2 0,1 2-1 16,3 3-1-16,3 1-3 0,0 4-7 16,2-2-11-16,1-1-11 0,0-2-20 15,2-4-20-15,-1-4-16 0,1-3-120 16,-1-6-137-16,2-2-309 0</inkml:trace>
  <inkml:trace contextRef="#ctx0" brushRef="#br0" timeOffset="22808.8677">3398 8002 662 0,'2'-9'147'0,"2"4"3"0,2 6-106 0,4 4-18 15,1 3-5-15,1 6-3 0,4 4 1 16,0 4-2-16,1 6-2 0,2 1-2 16,0 6-2-16,1 2-3 0,2 5-2 15,0 2-1-15,-1 1-2 0,-4 0 0 16,-1 3-1-16,-8-1 0 0,-3-3-3 16,-7-1-3-16,-6-4-7 0,-4-1-12 15,-4 0-12-15,-5 0 6 0,-1-5-139 16,2 1-127-16,5-5-310 0</inkml:trace>
  <inkml:trace contextRef="#ctx0" brushRef="#br0" timeOffset="23370.6261">4457 8334 610 0,'0'6'156'16,"4"6"9"-16,-1 0-48 0,2 6-64 15,-2 4-7-15,3 4-1 0,0 1-4 16,-1-1-4-16,1 1-6 0,-1-3-6 0,-2-3-3 15,3-4-3-15,-2-5-3 0,-1-3 0 16,0-4-3-16,2-5 0 0,1-5-1 16,1-5-2-16,3-7-1 0,1-4 0 15,2-6-2-15,2-4-2 0,2-3-1 16,0 1-2-16,-1 1 0 0,0 5-1 16,-1 3 0-16,-3 7 0 0,0 6 0 15,-1 5 2-15,-2 7-1 0,2 5 1 16,-2 5 0-16,2 5 0 0,0 3 0 0,0 6-1 15,-1 2-3-15,-2 2-6 16,-1 1-9-16,3 0-13 0,-1 0-20 0,-2-2-25 16,3-4-24-16,1-3-115 0,1-2-141 15,4-5-312-15</inkml:trace>
  <inkml:trace contextRef="#ctx0" brushRef="#br0" timeOffset="23669.4897">5030 8590 651 0,'-8'9'164'0,"6"2"3"0,-2 0-55 16,3-1-76-16,3 0-12 0,4-1-6 15,3 0-6-15,1-2-3 0,1-1-4 16,5-1-1-16,0-2-1 0,-2-2-2 0,1-2 2 15,0-3 1-15,-2-2 4 0,-1-4 4 16,-3-1 2-16,-3-1 2 0,-1-2 3 16,-6 1-1-16,-3-2-2 0,-2 2-3 15,-3 2-3-15,-3 2-4 0,-2 1-7 16,-2 0-10-16,-3 7-16 0,0 5-24 16,-1 4-15-16,0 3-113 0,3 3-14 15,6 5-112-15,4 1-206 0</inkml:trace>
  <inkml:trace contextRef="#ctx0" brushRef="#br0" timeOffset="24285.5609">5497 8287 701 0,'-8'-4'175'0,"-3"0"10"0,-1 1-104 16,3 0-16-16,0 1-5 0,2 0-8 15,2 2-11-15,2 0-10 0,1-1-8 0,5 2-7 16,2-1-5-16,3 2-3 0,4-1-4 16,3 0-1-16,1 3 0 0,6-1-1 15,1 4 0-15,3-1 0 0,2 0-2 16,0 1-1-16,1 1-1 0,1-1-2 16,-2 1-3-16,-2-1-2 0,-1 0-1 15,-4-2-2-15,-4 1 1 0,-3-2 1 16,-5-1 2-16,-3 1 2 0,-2 2 2 15,-5-1 2-15,-4 4 1 0,-5 0 1 0,-2 5 0 16,-2 2 0-16,-4 1-1 0,-2 1-5 16,-1 2-4-16,2 1-6 0,0 0-5 15,5-1-12-15,0 1-9 0,4-2-13 16,5-1-10-16,3-1 10 0,1-2-127 16,3-2-121-16,6 0-285 0</inkml:trace>
  <inkml:trace contextRef="#ctx0" brushRef="#br0" timeOffset="24636.8031">6171 8301 775 0,'-18'2'182'0,"-1"2"3"0,2 3-125 16,3 1-17-16,1 4-8 0,5 1-13 15,2 1-8-15,4 5-3 0,4-2-1 16,5 2-3-16,2 0-2 0,4 0-2 16,4-3-1-16,3-2-1 0,-2-6-1 15,3-1 1-15,-4-7-1 0,3-5 1 16,-3-6 3-16,-1-3 4 0,-3-5 6 15,1-4 3-15,-6-2 5 0,0-1 1 0,-6 2 3 16,-6-1-2-16,-4 3-4 0,-6 4-6 16,-2 3-5-16,-1 5-10 0,-5 4-16 15,-3 6-24-15,-1 2-38 0,-5 7-142 16,5 1-169-16,0 2-398 0</inkml:trace>
  <inkml:trace contextRef="#ctx0" brushRef="#br0" timeOffset="30379.1111">8219 7972 627 0,'-11'-12'153'16,"1"1"6"-16,2 2-97 0,3 5-14 16,4 2-8-16,3 3-2 0,4 4-6 15,4 2-3-15,4 8-3 0,4 3-1 16,6 6 1-16,5 3-1 0,0 4-3 0,2 1-4 16,-1 3-3-16,3-1-4 0,-1 3-2 15,-1-2-2-15,-3 1-3 0,1-1 0 16,0-1-2-16,-1 1 0 0,-1-2-1 15,-2-1 0-15,1-3-2 0,-3-2-4 16,-2-4-5-16,-4 2-8 0,-3-7-12 16,-3-1-14-16,-4-2-17 0,-4-3-14 15,-3-2-111-15,-2-3-2 0,-2-3-103 16,-4-1-185-16</inkml:trace>
  <inkml:trace contextRef="#ctx0" brushRef="#br0" timeOffset="30614.2261">8804 7950 672 0,'-3'-6'165'0,"-3"6"7"16,-1 1-103-16,-4 10-15 0,-3 6-5 0,-3 5-9 16,-3 6-9-16,-4 4-4 0,-4 2-4 15,-3 9-4-15,0-2-4 0,1 4-3 16,0 2-3-16,1-1-3 0,-2 3-3 15,6 0-6-15,-4-4-5 0,6-3-5 16,4-8-11-16,4-3-14 0,9-7-17 16,7-5-17-16,8-6-119 0,4-5-134 15,7-5-311-15</inkml:trace>
  <inkml:trace contextRef="#ctx0" brushRef="#br0" timeOffset="30881.2116">9182 8044 667 0,'-4'-11'174'0,"-3"2"6"0,-4 6-83 16,-3 3-35-16,-3 5-9 0,-1 4-8 16,-3 7-12-16,-1 6-10 0,0 4-4 15,-1 6-5-15,2 4-2 0,0 2-3 16,3 2-1-16,3 2-3 0,5-2-1 15,7 4-1-15,5-3 0 0,5-5-3 16,6-1-6-16,4-7-8 0,1-4-12 16,3-5-15-16,1-7-18 0,1-5-13 15,4-3-9-15,-1-7-115 0,-2-4-122 16,1-4-279-16</inkml:trace>
  <inkml:trace contextRef="#ctx0" brushRef="#br0" timeOffset="31263.8927">9243 8192 764 0,'-6'-3'184'0,"2"1"0"0,3-1-106 16,5 0-41-16,2 1-13 0,4 2-9 16,3-1-10-16,2 1-3 0,3 1 0 15,3 1-1-15,0-1 0 0,0 1 0 16,1-1-1-16,-2 0 1 0,-1 2-1 15,-2-2-1-15,-3 0-1 0,-2 0-3 16,-2 1-1-16,-3 0-2 0,-2 2 1 16,-3 1-1-16,-3 2 2 0,-4 1 1 15,-2 2 2-15,-3 1 1 0,-3 2 1 16,-3 1 1-16,-4 3-1 0,1-1 1 16,-1 3 0-16,2-1 1 0,0 3 2 15,5 0 2-15,2-3 3 0,4-1 1 0,4-1 1 16,3-1 0-16,5-2 0 0,2-2-3 15,6-1-1-15,4-1-3 0,1-3-1 16,4-1-3-16,2-2-6 0,-1 0-10 16,0-4-14-16,0-3-15 0,-3-2-11 15,0 0-20-15,-5-2-110 0,1-1-121 16,-1-5-278-16</inkml:trace>
  <inkml:trace contextRef="#ctx0" brushRef="#br0" timeOffset="31504.7317">9542 7969 675 0,'7'-11'147'0,"3"5"2"16,4 4-118-16,2 3-13 0,5 9 0 16,2 3 1-16,4 3-4 0,0 5 1 0,0 1 3 15,-2 3 3-15,2 3 1 0,-2-4 0 16,-3 2 0-16,-3 5-2 0,0-2-3 15,-3 3-4-15,-5 0-3 0,-5 1-3 16,-4 3-4-16,-5 1-5 0,-6-2-10 16,-4 0-15-16,-1-2-16 15,-1-3-14-15,3-5-127 0,2-5-136 0,6-3-316 16</inkml:trace>
  <inkml:trace contextRef="#ctx0" brushRef="#br0" timeOffset="31680.3597">10266 8258 638 0,'3'-3'147'0,"0"-1"1"16,3 0-91-16,2 1-45 0,-1 0-13 0,3 1-17 15,1 2 0-15,-1-3-129 0,-2 3-117 16,1 4-289-16</inkml:trace>
  <inkml:trace contextRef="#ctx0" brushRef="#br0" timeOffset="31863.513">10180 8469 667 0,'2'3'161'0,"7"1"2"0,1-2-87 0,2-1-46 15,3 0-9-15,2-3-8 0,2-1-20 16,-1-2-19-16,2 2-50 0,-3-2-87 16,0-1-122-16,0 0-288 0</inkml:trace>
  <inkml:trace contextRef="#ctx0" brushRef="#br0" timeOffset="33175.0048">11767 8060 637 0,'-4'-31'155'0,"0"-4"7"0,-2-2-95 16,-1-6-10-16,2 0-2 0,-1-2-5 15,1-2-5-15,-1 5-7 0,1 2-4 16,2 6-7-16,2 7-5 0,-1 8-3 16,0 6-5-16,0 10-3 0,1 6-3 15,0 8-2-15,-2 5-5 0,2 8-6 16,1 5-8-16,1 5-11 0,4 4-16 16,1 5-18-16,5 2-16 0,0 0-118 15,1-1-4-15,1 2-107 0,0-1-199 0</inkml:trace>
  <inkml:trace contextRef="#ctx0" brushRef="#br0" timeOffset="33943.8388">11520 8334 478 0,'-29'-3'128'16,"-3"-1"3"-16,-3 0-27 0,2-2-67 15,2 3-7-15,3-1 1 0,4 3 0 16,2-2 1-16,5 3 3 0,5-1 3 16,3 0-3-16,5 1-2 0,2-3-4 15,7 1-5-15,6 1-4 0,9-1-4 16,12 0-3-16,6 1-1 0,6-2 1 0,6 2-1 15,9-1-2-15,8-1-2 0,5-2-3 16,4 2-1-16,6-2-2 0,2-3-1 16,6 0 0-16,6-2 0 0,-1 0 0 15,-1 0 0-15,-5-2-1 0,-4 4-2 16,-2 3-2-16,-10 0-3 0,-16 4-6 16,-10 1-4-16,-9 1-10 0,-13 5-11 15,-9 0-8-15,-11 0-9 0,-5 1-17 0,-9 2-104 16,-12-3-117-16,-3 3-272 0</inkml:trace>
  <inkml:trace contextRef="#ctx0" brushRef="#br0" timeOffset="34896.0437">11591 8844 697 0,'-3'-4'173'0,"-1"1"2"15,2-2-102-15,0-1-25 0,5-1-9 0,3 0-9 16,4 1-10-16,2-1-6 0,5 0-2 15,2 3-1-15,4 1-2 0,3 2-2 16,2-2-2-16,1 2-2 0,2-2 0 16,3 3 0-16,0-2-1 0,-1 0 0 15,-1-1-1-15,-1 2 1 0,-5 0-1 16,-3 2 0-16,-7-2 0 0,-4 1 0 16,-2 1 0-16,-5 2 1 0,-4 2-1 15,-2 1 1-15,-4 2 0 0,-2 2-1 16,-6 4 1-16,-3 0-1 0,-4 5 0 15,-5-1-1-15,-2 4 1 0,-4-1-1 16,3 2 0-16,-1 0 0 0,-2 1 0 0,6-1 1 16,0-1-1-16,3-1 1 0,1 0 0 15,0-2 0-15,2 1 2 0,4-3-1 16,0-1 1-16,6 0 1 0,5-3-1 16,4-2 0-16,4-2-1 0,5-2 0 15,6 1 0-15,3-3 0 0,3-2-1 16,0 1 0-16,2-3 0 0,4-1 0 15,0 1-1-15,3-2 0 0,-1 0-2 0,0 0-1 16,0 1-3-16,-1-2-3 0,-3 4-4 16,-1-2-7-16,-5 0-10 0,-3 3-12 15,-1 1-12-15,-3 0-11 0,-1 1 83 16,-3-2-202-16,-1 1-132 0,-2 0-338 16</inkml:trace>
  <inkml:trace contextRef="#ctx0" brushRef="#br0" timeOffset="35345.7261">12212 8480 632 0,'-1'-6'155'0,"1"0"9"0,-1 3-94 15,1 3-13-15,0 2-1 0,0 5 0 16,2 2-7-16,1 3-4 0,-2 3-7 16,3 2-6-16,1 1-4 0,3 3-5 15,2-2-4-15,0 0-6 0,0-2-2 16,0-1-3-16,-2-1-2 0,-1-4-1 15,-2-4-1-15,1-1 0 0,-2-2 1 0,2-4-1 16,2-4 0-16,0-4 0 0,3-3-1 16,3-3 0-16,0-2-1 0,2 0-1 15,-2 0 0-15,0 4-1 16,0 2 1-16,-3 5 0 0,-1 3-1 0,-3 4 1 16,-1 4 0-16,-2 4 0 0,-2 4 0 15,0 2-2-15,-4 1-5 0,1 0-5 16,-1 1-10-16,2 1-14 0,0-1-22 0,1-4-22 15,4-1-20-15,1-3-111 0,1-3-135 16,6-3-298-16</inkml:trace>
  <inkml:trace contextRef="#ctx0" brushRef="#br0" timeOffset="35601.8205">12607 8669 736 0,'-1'5'175'0,"4"4"1"0,-4 0-112 16,1 0-23-16,3 2-11 0,-1 0-13 16,3-2-8-16,1 1-3 0,3-1-2 15,3-3 1-15,0-2-1 0,2-2 2 16,3-2 3-16,1-1 3 0,-2-5 2 16,-4-3 4-16,-2-1 2 0,-1-1 1 15,-4-3 1-15,-4 0-2 0,-2 1-4 16,-3 0-2-16,-3 6-4 0,-3 0-6 0,-4 3-11 15,-3 4-18-15,-4 4-37 0,3 2-40 16,1 1-107-16,0 5-150 16,-3 2-329-16</inkml:trace>
  <inkml:trace contextRef="#ctx0" brushRef="#br0" timeOffset="39855.2871">7798 10755 614 0,'-3'5'139'16,"2"-3"4"-16,0-2-96 0,3-1-13 15,2-4-1-15,3-6-2 0,3-4-1 16,4-3 0-16,0-5-3 0,4-4-3 16,0-4-4-16,0-3-3 0,-2-2-3 15,-1-2-3-15,-3 2-2 0,-2-2-2 0,-1 1-2 16,-6 0 0-16,1 4-2 0,-3-1-1 16,-2 1 0-16,-3 0-1 0,-2 1 0 15,-2 1 1-15,-3 4-1 0,-1 4 1 16,-1 5 0-16,0 3 1 0,-2 6-1 15,-2 4 1-15,1 7-1 0,0 4 1 16,0 6-1-16,0 5 0 0,1 9 2 16,2 7 0-16,3 10 2 0,3 3 1 15,3 9 1-15,4 3 0 0,5 3-1 0,3-1 0 16,3 2-2-16,5-7-1 0,2-1 0 16,2-9-2-16,1-2 0 0,0-9 0 15,1-6-1-15,1-7-1 0,2-5-3 16,-1-6-6-16,0-4-12 0,-2-5-14 15,1-5-17-15,-1-2-14 0,1-2-14 16,-3-5-109-16,-4-1-121 0,0-3-268 16</inkml:trace>
  <inkml:trace contextRef="#ctx0" brushRef="#br0" timeOffset="40143.5401">8277 10520 704 0,'-1'-2'180'0,"-2"4"7"0,1-1-100 15,0 5-25-15,1 3-10 0,1 3-12 16,0 1-16-16,1 2-8 0,-1 1-7 16,0 1-5-16,2-1-10 0,-2 1-10 15,0-3-19-15,0-1-19 0,0-3-19 16,-2-3-123-16,1-2-139 0,-1-2-314 0</inkml:trace>
  <inkml:trace contextRef="#ctx0" brushRef="#br0" timeOffset="40291.4556">8163 10168 693 0,'-3'-12'159'0,"1"1"0"0,2 5-115 0,1 2-17 16,2 2-10-16,3 3-19 0,1 0-20 16,3 1-20-16,1 2-118 0,0 2-123 15,1 4-306-15</inkml:trace>
  <inkml:trace contextRef="#ctx0" brushRef="#br0" timeOffset="40938.7815">8486 10565 583 0,'-1'-1'137'0,"0"2"2"0,1 0-88 16,1 4-15-16,1 2-4 0,1 3-5 16,-1 4-3-16,2 2-1 0,1 2 0 15,0 2 0-15,1 3-3 0,-1-1 0 0,1-1-3 16,0-3-3-16,-1-3-1 0,1-3 0 16,0-2-2-16,-1-5 1 0,1-4 0 15,0-5 1-15,2-5 1 0,2-5-1 16,-1-6-2-16,4-2 0 0,0-3-2 15,2-1-3-15,0 1 0 0,-2 5-1 16,-1 2-1-16,0 6 1 0,-2 4-1 16,0 3 0-16,-3 4 1 0,1 2-1 15,-2 5-1-15,0 2 0 0,-2 6-1 16,1 2 0-16,-3 0-2 0,0 5-5 16,0 1-9-16,-1 0-11 0,1-1-13 0,1-3-14 15,1-2-12-15,-1-4-17 0,3-1-107 16,0-7-118-16,2-1-274 0</inkml:trace>
  <inkml:trace contextRef="#ctx0" brushRef="#br0" timeOffset="41296.6546">8762 10710 600 0,'-3'0'151'0,"1"-3"5"0,1 1-80 15,2-2-24-15,3-1-9 0,2-2-6 16,-1-1-7-16,4-1-4 0,4-1-3 15,1 0-3-15,1 1-3 0,1 2-3 16,0 2-3-16,0 0-3 0,0 4-1 16,-1 1-1-16,-2 1-1 0,-1 4-2 15,-1 1 1-15,-1 5-1 0,-1 2-2 16,-3 0-2-16,-1 5-5 0,-2 2-9 0,-1 0-13 16,-1-3-17-16,-2-1-17 15,1 2-123-15,-3-2-133 0,6-1-314 0</inkml:trace>
  <inkml:trace contextRef="#ctx0" brushRef="#br0" timeOffset="42254.2444">9429 10329 586 0,'-13'-19'147'0,"2"2"6"16,2 2-81-16,4 4-23 0,5 2-9 15,5 4-3-15,5 3-4 0,4 6-3 0,2 2-3 16,3 6 0-16,3 7-2 0,3 3 0 16,-1 4-2-16,2 3-5 0,1 4-2 15,1 4-4-15,1 1-3 0,0-3-2 16,-2 1-3-16,0-1-2 0,-3-2-2 15,-3-2-2-15,-2-2-3 16,-3-2-3-16,-3-2-8 0,-2-2-8 0,-3-2-9 16,-2-3-15-16,-2-5-10 0,-2-5-18 15,-2-4-107-15,-2-3-121 0,-2-7-280 16</inkml:trace>
  <inkml:trace contextRef="#ctx0" brushRef="#br0" timeOffset="42461.8442">9846 10283 703 0,'-10'8'164'0,"-1"6"7"15,-4 1-115-15,-1 5-6 0,-1 5-2 0,-2 2-6 16,-1 5-7-16,-2 0-6 0,-4-1-7 16,2 3-7-16,-2 1-6 0,2-2-4 15,2 3-5-15,1-5-3 0,5 2-7 16,5-6-14-16,7-5-19 0,4-4-16 15,5-3-20-15,2-4-113 0,4-3-131 16,7-5-292-16</inkml:trace>
  <inkml:trace contextRef="#ctx0" brushRef="#br0" timeOffset="42740.0625">10248 10324 633 0,'-5'-14'170'16,"-1"6"5"-16,-4 3-61 0,0 5-61 15,-3 1-9-15,-5 5-8 0,-1 5-11 0,-2 4-9 16,1 4 0-16,1 3 1 0,-1 5 2 16,4 4 1-16,3 2-1 0,3 3 0 15,3-1-3-15,3 1-4 0,2-1-4 16,4-1-4-16,3 0-2 0,3-5-4 15,4-3-6-15,2-4-9 0,6-4-13 16,1-1-15-16,1-8-18 0,2-3-15 16,2-6-98-16,-3-3-19 0,0-3-106 15,-2-2-201-15</inkml:trace>
  <inkml:trace contextRef="#ctx0" brushRef="#br0" timeOffset="43135.0862">10346 10476 774 0,'-4'-7'178'0,"2"1"2"15,3 1-122-15,4-1-26 0,2 1-9 0,4 0-8 16,3 1-8-16,1-1-3 0,5 1 0 16,-2 0 0-16,1 2-2 0,0 1 0 15,1-1 0-15,-3 2-1 0,0 2 0 16,-1-2-1-16,-2 2 0 0,-3-1-1 15,-1 3-3-15,-4 0-2 0,-1-1-1 16,-4 1-2-16,-2 2-3 0,-3 1-1 16,-2 3-1-16,-4 1 2 0,-2 3 1 15,-3 2 2-15,-2 1 2 0,0 0 3 16,-2 0 6-16,3-1 6 0,-1-1 4 0,4-2 4 16,1 0 3-16,3-2 2 0,3 0-1 15,3 0-2-15,5 0-3 0,1 0-4 16,6-3-3-16,3 2-2 0,2-1-2 15,4-2-2-15,0-2-2 0,4-3-5 16,0 0-6-16,0-4-6 0,3 0-10 16,-1-4-10-16,1-2-15 0,1 0-11 15,1-2 53-15,-2-2-171 0,0-1-127 16,-4 0-320-16</inkml:trace>
  <inkml:trace contextRef="#ctx0" brushRef="#br0" timeOffset="43355.7204">10747 10092 667 0,'11'-5'156'15,"1"6"1"-15,0 4-93 0,4 3-41 16,2 4-3-16,3 4 1 0,0 3-3 16,1 7 1-16,-1 0 4 0,2 3 1 0,-1 6 1 15,-1 0-2-15,-4 3-2 0,-1 4-5 16,-3-2-4-16,-4 6-7 0,-7-1-8 15,-3-2-15-15,-5 3-23 0,-3-2-24 16,-7 0-121-16,-3-1-140 0,-6-1-328 16</inkml:trace>
  <inkml:trace contextRef="#ctx0" brushRef="#br0" timeOffset="44885.9234">7689 11291 644 0,'-20'-7'160'16,"1"2"8"-16,1 0-97 0,4 0-11 16,5 3-5-16,3-2-7 0,5 0-10 0,3 0-6 15,2-3-6-15,5 3-5 0,3-1-3 16,6-1-2-16,3 1-1 0,4 0-2 15,4 1-2-15,4-1-2 0,3 3-3 16,-2-2-2-16,-1 3-1 0,-1 1-1 16,-3 0 0-16,-3 1-1 0,-4 0 0 15,-5 3-1-15,-2-2 1 0,-3 5 0 16,-3 0 0-16,-5 1 0 0,-1 5 0 16,-4-1 0-16,-3 3 1 0,-3 1-1 15,-3 2 0-15,-2-1-1 0,-3 3 0 0,-3-1 0 16,-2 3-1-16,-5 0 1 0,1 2-1 15,-3-4 0-15,0 1 1 0,1-2 0 16,3-1 0-16,1-2 0 0,6-1 0 16,1-6 0-16,4 0 0 0,4-2 0 15,3 2 1-15,1-7 0 0,3 2-1 16,2-1 2-16,3 0-1 0,4-2 1 0,-1 1 0 16,3-2 1-16,4 2-1 15,3-1 1-15,6 2-1 0,-1-2 0 0,1 1-1 16,3 2 0-16,-2-3 0 0,-1-1 0 15,0 3-1-15,-5-3 0 0,1 1-3 16,-3-1-2-16,-4 1-6 0,2 3-9 16,-4 0-9-16,-1-2-15 0,-3 3-18 15,1-1-11-15,-1-1-17 0,0 1-108 16,-3-2-122-16,2 0-280 0</inkml:trace>
  <inkml:trace contextRef="#ctx0" brushRef="#br0" timeOffset="45300.9066">8198 11405 565 0,'-8'-2'161'0,"-3"1"14"16,1-1-45-16,3 1-44 0,3 1-10 15,0-1-8-15,3 0-11 0,1-1-15 16,3 1-13-16,4 0-10 0,1 1-7 16,3-1-5-16,4 0-2 0,4 1 0 15,-1 1-2-15,4-1-4 0,2 1-7 16,0 0-10-16,-1 0-14 0,0 2-17 16,-1-1-18-16,0 0-20 0,-3-1-117 0,-7-1-132 15,0 0-301-15</inkml:trace>
  <inkml:trace contextRef="#ctx0" brushRef="#br0" timeOffset="45585.9523">8409 11332 689 0,'-4'-5'155'0,"0"1"1"0,2 2-116 15,2-2-13-15,3 2-5 0,-1 0-5 16,3 4-4-16,1-1-1 0,2 4 1 15,0 1-1-15,2 1-2 0,0 2-1 16,2-1-2-16,-1 1-2 0,0-3-2 16,-1 0 0-16,0 0-2 0,-2-1 0 15,1-1 0-15,-2-2-1 0,-1 2 1 16,-1 0-1-16,-1 1 0 0,0-1-1 16,-3 3 1-16,-2 0-1 0,-2 3 0 15,-3 2 0-15,-1 1-3 0,-3 1-4 16,0 2-6-16,-2 0-9 0,1 1-8 0,1-2-7 15,1-2-17-15,1-4-112 0,3-1-118 16,0-3-282-16</inkml:trace>
  <inkml:trace contextRef="#ctx0" brushRef="#br0" timeOffset="47531.7227">8829 11380 537 0,'-3'-3'132'0,"-4"2"6"15,3 0-78-15,-4 2-7 0,0 0-1 16,-1 2-3-16,0-1-4 0,2 3-1 16,0 2-4-16,-1 2-4 0,4 4-7 15,1 2-5-15,2 6-6 0,3-2-5 16,3 2-4-16,3 1-3 0,3-1-2 16,2-1-2-16,4-2 0 0,3-6-2 15,2 3 1-15,-1-5 0 0,2-4-1 16,-2-5 1-16,-2-2-1 0,0-4 1 15,-5-5 0-15,-1-3 3 0,-4-3 2 16,-1-1 4-16,-6-4 2 0,-2-2 3 0,-2 2 0 16,-6-2 0-16,-1 4-3 0,-4 2-2 15,-1 1-7-15,-3 5-8 0,-2 5-15 16,-3 1-26-16,1 4-29 0,1 2-127 16,-1 1-149-16,2 5-349 0</inkml:trace>
  <inkml:trace contextRef="#ctx0" brushRef="#br0" timeOffset="48932.0251">11297 10463 686 0,'-12'-3'187'0,"2"-1"6"16,3 1-71-16,5 2-58 0,-1 1-16 16,1-2-13-16,4 1-15 0,2 1-11 15,2-3-7-15,3 1-1 0,2-2-1 16,2 2-3-16,1-2-10 0,1 1-14 16,5 1-16-16,-2 1-17 0,1 0-20 15,-2-1-116-15,-2 1-131 0,1 2-290 16</inkml:trace>
  <inkml:trace contextRef="#ctx0" brushRef="#br0" timeOffset="49129.4419">11300 10554 648 0,'-1'2'176'0,"-1"3"6"16,2 0-55-16,-1 0-67 0,5-2-14 15,1 1-12-15,1-1-12 0,1-1-9 0,6 0-4 16,1-4-4-16,5 2-9 0,3-2-17 16,0-1-27-16,2 0-34 0,-4-2-107 15,1 2-141-15,-5 2-317 0</inkml:trace>
  <inkml:trace contextRef="#ctx0" brushRef="#br0" timeOffset="52870.0671">12077 10400 563 0,'-12'4'153'0,"3"4"10"16,-6 2-59-16,0 2-36 0,5 4-12 15,2-1-6-15,3 0-9 0,4 0-12 16,2-1-11-16,3-2-7 0,3 0-5 16,3-3-2-16,1-2-2 0,0-2-1 0,2-4 0 15,0 0 0-15,-1-4-1 0,0-2 1 16,-1-3-1-16,-2-1 1 0,-2-1 0 16,-2-2 0-16,-1-1 0 0,-4 1 1 15,-2 0 0-15,-1 1 0 0,-2 0-2 16,-3 2-2-16,0 2-5 0,-2 2-8 15,0 3-8-15,2 3-7 0,-1 0-9 16,3 1-6-16,4 3-8 0,3 0-12 16,4 0-103-16,1 0-112 0,1-3-274 15</inkml:trace>
  <inkml:trace contextRef="#ctx0" brushRef="#br0" timeOffset="53143.9426">12222 10420 650 0,'0'0'162'0,"-2"2"8"0,-2 1-92 16,2 3-18-16,-2 2-6 0,2 0-7 16,-1 5-10-16,2-2-7 0,1 2-7 15,2 1-6-15,2-2-6 0,3 0-3 16,4-1-3-16,5-1-1 0,1 0-2 16,3-4-1-16,3-1 0 0,2-4 0 0,-3-3 1 15,0-3 0-15,-1-5 3 0,-5-4 4 16,-2-2 4-16,-3-1 2 0,-6-4 2 15,-5 1 2-15,-5-1 0 0,-6 2-3 16,-5 3-4-16,-4 2-3 0,-5 3-4 16,-3 3-10-16,0 5-12 0,0 3-25 15,2 3-33-15,4 2-94 0,5 4-47 0,6 1-139 16,5 4-269-16</inkml:trace>
  <inkml:trace contextRef="#ctx0" brushRef="#br0" timeOffset="62903.2722">3116 13050 525 0,'-7'-14'131'0,"1"1"5"0,0 5-69 0,3-1-18 16,2 1-2-16,0 3-2 0,-1 5-4 16,2 2-4-16,2 6-1 0,-1 3-1 15,0 7-3-15,0 6-4 0,4 7-3 16,-1 2 0-16,2 8-1 0,-1 3-4 15,1-1-5-15,0 1-2 0,2 0-5 0,-2-3-1 16,1-1-4-16,-1-6 0 16,2-2-2-16,-1-3 0 0,-2-7-1 0,1-1 0 15,-2-1 0-15,-1-4-1 0,0-5 0 16,-1-5-2-16,1-1-2 0,-1-3 0 16,0-7-2-16,0-5 1 0,1-3-2 15,1-2 2-15,1-6 0 0,1-2 1 16,1-3 2-16,2 4 0 0,0 0 1 15,0 3 1-15,2 3 0 0,2 5 0 16,-2 5 1-16,0 2-1 0,1 4 1 16,-1 5 0-16,0 0 0 0,1 1 0 0,-2 1 0 15,0 2 0-15,0 1 0 0,-2-1 1 16,0 2-1-16,-2 0 0 0,0 4 1 16,-1 0-1-16,-3-2 1 0,1-1-1 15,-2 2 1-15,-2-1 0 0,-2 1-1 16,-2-3 1-16,-3 1 0 0,-2-2 1 15,-4 2 1-15,-3-2 0 0,-1-3-1 16,-4 0 1-16,0-6 0 0,0-1-1 16,0 0-1-16,2-4-3 0,4-3-9 0,4-2-10 15,3-1-9-15,3-1-15 0,5-1-9 16,3-3-15-16,3 2-50 0,3 1-58 16,2 2-103-16,2-4-226 0</inkml:trace>
  <inkml:trace contextRef="#ctx0" brushRef="#br0" timeOffset="63399.6205">3402 12954 613 0,'6'-7'143'0,"1"5"3"0,3 4-88 16,2 6-23-16,2 4-6 0,0 6 0 16,1 8-3-16,1 2-1 0,0 7-1 15,1 0-2-15,-1 7-3 0,0 1-3 16,0 2-2-16,0-1-3 0,0 1-4 15,-4 2-1-15,-4-1-3 0,-1-1-2 16,-5-1 0-16,-6-1-3 0,-2-2-6 16,-2-3-6-16,-2 0-8 0,-2-2-11 15,-1-4-8-15,1-4-11 0,2-5 54 0,1-1-170 16,-1-4-120-16,2-5-313 0</inkml:trace>
  <inkml:trace contextRef="#ctx0" brushRef="#br0" timeOffset="64881.6241">4408 13420 312 0,'-2'-2'80'16,"0"-2"1"-16,0 4-40 0,1 1-15 0,2 2-12 15,-2-4-9-15,1 2-7 0,0-1-5 16,0 1-7-16,-1-2-6 0,1 0-3 16,-4-2 1-16,2 3 0 0,1 1 3 15,1 3 6-15,-2-4 12 0,0 1 15 16,-1-1 11-16,1-1 8 0,0 1 7 15,-2-1 6-15,-1-5 5 0,1 2 2 16,2-2-2-16,-3 0-2 0,3 2-1 16,-2-1 3-16,1 2 1 0,2 3 0 0,-3 0-4 15,4 4-2-15,0 3-1 0,3 4-4 16,-1 2-5-16,6 7-5 0,-1-1-3 16,2 7-2-16,-1-2-3 0,1 5-3 15,-2-2-3-15,0 0-3 0,-4-5-2 16,1-2-2-16,-1-2-2 0,1-5-2 15,-2-2 0-15,2-4-2 0,-1-2-1 16,1-3 0-16,0-4 0 0,3-4 0 16,-2-6-1-16,5-4 0 0,-1-5 0 0,-1-5 0 15,2-5-1-15,-1-2-1 0,-1 1 1 16,3 1-1-16,-1 5 0 0,1 6 0 16,0 4 0-16,1 8 0 0,1 6 0 15,-2 3 0-15,-2 8 0 0,4 4 0 16,-2 5 0-16,1 3 1 0,-1 3-1 15,-1 1 0-15,1 1-3 0,-3 0-3 16,-1-2-6-16,0-1-9 0,-3-2-13 16,-1-2-14-16,2-5-13 0,0 0-10 0,1-4-14 15,2-4-107-15,-1-4-118 16,4-2-271-16</inkml:trace>
  <inkml:trace contextRef="#ctx0" brushRef="#br0" timeOffset="65163.3629">4933 13593 621 0,'-4'12'159'0,"-4"-2"7"15,3 6-78-15,2 0-34 0,2-1-12 16,1-2-8-16,1 2-10 0,3-4-7 16,6 5-6-16,-3-7-2 0,0 0-2 15,2-3 0-15,-1 0 0 0,2-4-1 16,0-4 2-16,-3-4-1 0,1-1 0 15,-2-2 1-15,-1 1-1 0,-2-2 0 16,0-1 0-16,-3 0-1 0,-1 1-1 16,-2-1-1-16,0 1 0 0,-5-1-2 15,0 1-1-15,-3 4-5 0,0 3-9 0,-2 3-13 16,2 4-17-16,0 3-13 0,3 4-22 16,2 1-111-16,2 3-126 0,8 1-285 15</inkml:trace>
  <inkml:trace contextRef="#ctx0" brushRef="#br0" timeOffset="65756.9285">5531 13441 496 0,'4'-6'138'16,"-1"1"8"-16,-1 1-13 0,1 1-76 15,-2 1-5-15,0 0 3 0,0 1 1 0,-1 0 2 16,0 2-2-16,-2 0-2 0,1 1-6 16,-2 3-6-16,1 2-8 0,-3 1-7 15,0 2-7-15,-2 1-4 0,-3 2-4 16,0 1-2-16,-3 1-1 0,-1 2-3 15,-1-1 0-15,1 1-1 0,-2 0 0 16,2-1 0-16,2-1 0 0,1-3 0 16,1-1-1-16,4-1-1 0,1-2-1 15,3 0 0-15,3-2-2 0,2 0 0 0,3 0 0 16,3 0 0-16,0-1 0 0,4 1 0 16,2 0 0-16,4-1 0 0,-1 0 0 15,0 0 1-15,1 0-2 0,0 1 0 16,0-1-2-16,0 3-1 0,0 1-4 15,-2 0-3-15,2 0-5 0,1 1-6 16,-3-1-5-16,-1-1-7 0,-4-2-9 16,-1-1-13-16,-3 0-11 0,-3-1-6 0,-4 1-12 15,0-3-88-15,-1 2-13 16,0 1-99-16,-1-4-187 0</inkml:trace>
  <inkml:trace contextRef="#ctx0" brushRef="#br0" timeOffset="66112.7898">5867 13632 676 0,'-5'-1'155'0,"-2"2"3"0,1 3-113 16,2 2-13-16,1 1-5 0,0 2-5 15,3 1-6-15,4-1-3 0,2 3-2 16,3-1-1-16,0 1-2 0,5 0-2 16,1-2-1-16,0 0-2 0,3-3 0 15,-1-2-1-15,1-6 0 0,-1-3 1 16,-2-3 1-16,-2-2 1 0,0-2 3 16,-2-1 2-16,-3 0 2 0,-3-2 2 0,0 1 1 15,-4-1 0-15,-2 1 1 0,-3-2-3 16,-2 1-1-16,-3 3-2 15,-5 2-3-15,-2 3-3 0,-1 3-10 0,-3 6-16 16,-2 3-22-16,0 3-23 0,-2 4-125 16,1 3-146-16,-1 1-334 0</inkml:trace>
  <inkml:trace contextRef="#ctx0" brushRef="#br0" timeOffset="69129.9537">7822 13369 625 0,'-25'-41'151'15,"1"3"6"-15,6 8-95 0,6 4-15 16,8 10-7-16,4 5-5 0,4 6-3 16,4 5-2-16,6 6-2 0,3 7-2 15,4 3-2-15,4 4 0 0,4 9-2 16,1 1-4-16,1 4-5 0,1 2-5 16,-2-1-2-16,2 3-2 0,-2 0-1 15,-1 0-2-15,2-1 0 0,-1-1 0 0,-2-3 0 16,-1 0 0-16,-1-3-1 0,-1-3 0 15,-3-2-1-15,-5-1-5 0,-2 0-5 16,-3-1-8-16,-1-5-12 0,-4-1-12 16,-2-2-13-16,-3-4-12 0,0-2 54 15,-2-7-169-15,-4-3-126 0,-1-6-309 16</inkml:trace>
  <inkml:trace contextRef="#ctx0" brushRef="#br0" timeOffset="69360.7038">8331 13304 620 0,'-8'-4'164'15,"-1"7"6"-15,-6 5-57 0,-2 7-57 16,2 5-8-16,-2 6-6 0,-3 6-9 16,1 5-7-16,-5 4-5 0,0 0-5 0,-3 3-4 15,0 4-3-15,-2-1-3 0,2-1-4 16,1 1-3-16,3-2-5 0,5-7-9 15,6-3-15-15,4-8-19 0,6-6-15 16,4-6-99-16,1-8-26 0,7-4-113 16,2-6-216-16</inkml:trace>
  <inkml:trace contextRef="#ctx0" brushRef="#br0" timeOffset="69629.7517">8783 13243 712 0,'-13'-8'166'16,"-4"8"2"-16,-4 6-115 0,-1 7-18 16,-2 5-8-16,-2 4-6 0,0 7-4 0,1 7 0 15,0 2 1-15,4 5 2 0,3 5-1 16,3 1-1-16,4-2-3 0,4 1-3 15,3-3-4-15,6-3-4 0,4-5-5 16,3-6-8-16,7-5-11 0,5-3-14 16,5-8-16-16,5-4-15 0,0-6-26 15,4-7-96-15,3-5-119 0,1-3-260 16</inkml:trace>
  <inkml:trace contextRef="#ctx0" brushRef="#br0" timeOffset="70026.4403">8951 13556 749 0,'-10'-6'177'16,"1"1"2"-16,2-1-113 0,2 2-29 0,5 2-13 16,1-3-9-16,3 3-8 0,2-2-4 15,4 3-2-15,1-1 0 0,2 2 0 16,3-2 0-16,0 2 0 0,0 0-1 15,0 0-1-15,-1-1-1 0,-1 2-3 16,0-1-3-16,-2 1-3 0,-2 2-3 16,-3-2-3-16,-1 4 1 0,-2 1 1 15,-4 3 1-15,-6 0 2 0,-3 6 2 16,-3 3 1-16,-1 4 4 0,-6-1 0 16,0 1 1-16,-1 0 3 0,0 2 5 15,2-1 4-15,1-1 5 0,1-2 3 16,5 0 3-16,2 1 2 0,4-2 0 0,2-3-4 15,5-2-3-15,3-3-3 0,5 0-4 16,3-3-2-16,3-4-3 0,5-2 0 16,1-5-5-16,1-2-9 0,3-2-10 15,0-3-15-15,1-3-8 0,2-1-14 16,-1 0 27-16,1-2-146 0,-2-1-119 16,-3 2-290-16</inkml:trace>
  <inkml:trace contextRef="#ctx0" brushRef="#br0" timeOffset="70284.6104">9181 13211 691 0,'10'-9'146'0,"3"3"1"16,3 4-128-16,5 2-10 0,2 2 0 15,4 5 1-15,-1 8 1 0,1 5 1 16,-2 1 3-16,2 6 3 0,-2 2 2 0,1 5 3 15,-4 2-2-15,-2-1-1 0,0 6-2 16,-4 2-4-16,-3 2-3 0,-4 0-3 16,-5 4-3-16,-6-1-2 0,-4 2-3 15,-2-2-3-15,-3-3-6 0,0-2-9 16,1-2-15-16,3-7-12 0,3-4-15 16,3-7-115-16,2-9-124 0,5-9-288 15</inkml:trace>
  <inkml:trace contextRef="#ctx0" brushRef="#br0" timeOffset="70479.2673">9856 13571 699 0,'2'-3'170'0,"-1"1"1"0,1 1-96 15,3 1-37-15,-1 0-13 0,6 0-11 0,1 1-11 16,2-2-10-16,1 1-8 0,2 0-9 15,-1-1-8-15,1 1-8 0,-2 0-15 16,0-2-8-16,-2 4-101 0,-2-1-105 16,-1 2-256-16</inkml:trace>
  <inkml:trace contextRef="#ctx0" brushRef="#br0" timeOffset="70642.0827">9835 13789 672 0,'-3'9'154'0,"2"-3"1"16,2-1-107-16,3-1-22 0,2 1-9 16,2-2-7-16,5-1-10 0,1-2-14 15,3 0-10-15,2-2-16 0,0 1-116 16,0-6-121-16,3 1-293 0</inkml:trace>
  <inkml:trace contextRef="#ctx0" brushRef="#br0" timeOffset="71291.3711">10754 13434 694 0,'-9'-6'174'0,"0"-1"5"0,5 1-99 15,1 1-28-15,6 1-13 0,0-1-10 16,3 0-12-16,4 0-6 0,1 1-3 16,3 1-1-16,2 0-1 0,3 1 0 15,2 0-2-15,2 1 0 0,1 0-2 16,1 1 0-16,-1 1-1 0,-4-1 0 16,0 1-1-16,-3 2 0 0,-3-1 0 15,-2 1 0-15,-2-1 0 0,-3 1 0 16,-1 0 0-16,-5 2 1 0,-2 1 0 0,-4 2 0 15,-2 1-1-15,-4 4 1 0,-3 0 0 16,-3 3 0-16,-4 3-1 16,-1 0 0-16,2-1 1 0,-4 2-1 0,1-2 0 15,2 1 0-15,2-1 1 0,4 2 1 16,-1-3 1-16,5 3 1 0,-1-2 2 16,2-2 2-16,0 0 0 0,3-3 0 15,1 1 0-15,1-2-1 0,3-1-1 0,5-2-2 16,2-1-1-16,2-2-1 0,4-1 0 15,1-5-1-15,7 0-1 0,-1-2 1 16,4-1 0-16,3 0-1 0,2-4 1 16,1 0-1-16,0 0-2 0,-1-1-1 15,-1 1-5-15,-3-2-5 0,-1 3-7 16,-1 1-12-16,-2 2-14 0,-1 0-14 16,-1 3-10-16,-4 0 43 0,-2 2-160 15,-1-2-126-15,0 3-304 0</inkml:trace>
  <inkml:trace contextRef="#ctx0" brushRef="#br0" timeOffset="71909.2344">11217 13054 726 0,'-4'-10'179'15,"3"8"3"-15,-1 2-96 0,2 5-29 16,3 3-12-16,1 3-9 0,1 5-8 16,-1 1-4-16,4 0-2 0,-1 2-3 15,0-2-5-15,1-2-2 0,-1-2-3 16,-1-2-1-16,-1-2-2 0,-2-4 0 0,0-2-1 15,1-3-1-15,1-3-1 0,1-5 0 16,4-3-1-16,1-2 0 0,4-3 0 16,-1 0-2-16,5 0 1 0,-2 3-1 15,1 2 0-15,-1 3-1 0,-2 6-2 16,-2 2-2-16,-2 6-5 0,-1 4-6 16,-1 2-7-16,-4 3-7 0,-2 1-7 15,2-2-7-15,-1 2-5 0,1-4-3 16,1-1-2-16,0-1 3 0,1-4 3 0,3-2 3 15,0-3 5-15,0-1 6 0,0-2 7 16,-3-2 7-16,0-2 6 0,1 0 7 16,-2 0 12-16,-2 0 10 0,-1 1 12 15,-2 1 10-15,1 2 6 0,-1 0 5 16,-1 4 0-16,1 1-4 0,-1 2-5 16,1 1-7-16,1 3-6 0,0 2-6 15,0 1-3-15,3 0-3 0,1-1-1 16,3 0-1-16,1-1-2 0,2-2 0 0,0-5-2 15,2-1 1-15,-1-5 1 0,1-3 0 16,-2-3 0-16,-1-2 1 0,-1-1 0 16,-3 0-1-16,-2-3-2 0,-4 3-1 15,-3 1-3-15,-3 1-4 0,-4 1-7 16,-3 3-15-16,-4 4-24 0,-1 2-28 16,-4 2-131-16,3 4-153 0,1 6-358 15</inkml:trace>
  <inkml:trace contextRef="#ctx0" brushRef="#br0" timeOffset="80298.972">7971 15026 543 0,'-9'3'134'16,"4"3"5"-16,-2 0-76 0,3 1-15 15,0 1-8-15,2-2-6 0,2 1-5 16,0-1-3-16,1-1-4 0,4-3-1 16,0-4-2-16,2-4-1 0,4-5 1 0,2-9-1 15,1-5 0-15,3-6-1 0,4-7-4 16,1-2-1-16,3-5-4 0,-2 0-2 15,0 2-2-15,1-1-1 0,-5 1-1 16,-4 2 0-16,-5 0 0 0,-7 0-1 16,-4 1 1-16,-6 1-1 0,-5 4-1 15,-3 3 0-15,-2 5-1 0,-2 7 1 16,0 9-1-16,2 9 0 0,-2 8 0 16,3 10 0-16,-2 11 1 0,1 7 0 0,1 9 1 15,-1 5 2-15,1 9 2 0,1 3 1 16,3 3 1-16,2-1 2 0,4 1 1 15,6-3-1-15,4-3 0 0,2-6-1 16,6-5-1-16,1-6-2 0,5-5-1 16,1-9-2-16,1-7 0 0,1-5-1 15,2-6-1-15,0-2-6 0,3-4-8 16,-2-2-12-16,1-2-14 0,-2-1-14 16,-2-1-10-16,-3 1-19 0,0-1-104 0,-6-3-116 15,-2 1-266-15</inkml:trace>
  <inkml:trace contextRef="#ctx0" brushRef="#br0" timeOffset="80457.3395">8356 15014 638 0,'-1'2'155'0,"-1"3"6"0,-2 4-90 16,3 1-22-16,0 3-8 0,2 2-8 16,0 1-8-16,2 2-5 0,0-2-6 0,2 2-6 15,0 0-8-15,0-1-15 0,1-1-16 16,1-2-14-16,-1-1 72 0,1-4-202 15,-2-3-139-15,-1-2-347 0</inkml:trace>
  <inkml:trace contextRef="#ctx0" brushRef="#br0" timeOffset="80590.8939">8318 14739 528 0,'-15'-44'145'0,"1"8"6"15,5 7-32-15,2 11-75 0,5 7-12 16,2 7-6-16,1 4-8 0,3 7-13 15,3 1-16-15,0 3-16 0,8 6-126 16,0 4-126-16,1 6-318 0</inkml:trace>
  <inkml:trace contextRef="#ctx0" brushRef="#br0" timeOffset="81183.6362">8585 15027 468 0,'-1'-1'134'0,"0"0"5"15,0 2-20-15,0 5-63 0,2 0-10 16,0 3-7-16,3 4-6 0,1 2-4 16,0 2-4-16,1 3-4 0,0-1-3 15,0 1-3-15,4-2-4 0,-2-2-2 16,1-1-3-16,4-3-1 0,1-3-2 16,0-3 0-16,2-5-1 0,-1-6-1 0,1-2 1 15,1-5 0-15,-2-3-1 0,-3-2 1 16,-1-1 0-16,1 0-1 0,-4 1 0 15,-2 3 0-15,0 2 0 0,-4 4-1 16,1 4 1-16,-2 4-1 0,-1 4 1 16,1 4-1-16,-1 4 1 0,2 1-1 15,-2 4 1-15,2 0-1 0,2 2 1 16,2-1-1-16,2-1 0 0,3 0 0 16,0-3 0-16,4-3-1 0,1-5 1 0,1-4 0 15,-1-5 0-15,1-6 1 16,0-3-1-16,2-5 1 0,-3-5-1 0,0-3 1 15,-3-2 0-15,2-1 0 0,-5 1-1 16,-2 1 1-16,-2 3-1 0,0 5 0 16,-2 8 0-16,0 6 0 0,-2 8 0 15,1 5 0-15,-2 4 0 0,0 4-1 16,-1 5-3-16,1 0-5 0,1 0-7 0,0 0-8 16,2-1-8-16,2 0-9 0,2-4-18 15,2 0-109-15,2-2-117 0,4 0-280 16</inkml:trace>
  <inkml:trace contextRef="#ctx0" brushRef="#br0" timeOffset="82081.7707">9546 14801 575 0,'-10'-15'140'16,"1"4"5"-16,5 2-85 0,2 3-18 15,4 4-9-15,2 4-6 0,5 4-2 16,1 4-3-16,3 4-1 0,3 4-1 16,3 3 0-16,3 5-1 0,3 2-4 15,2 2-3-15,3 6-1 0,4-1-3 16,-1 0-1-16,3-2-1 0,-1-1-1 16,-2-3-2-16,-2-3 0 0,-3-3-1 15,-4-1-1-15,0-2-4 0,-6-3-7 16,-3-2-11-16,-3-3-13 0,-1-4-11 0,-1-3-18 15,-3-3-111-15,-3-5-122 0,-2-4-279 16</inkml:trace>
  <inkml:trace contextRef="#ctx0" brushRef="#br0" timeOffset="82298.7727">10000 14775 666 0,'-6'4'156'0,"-4"3"6"0,-3 0-107 15,-1 8-11-15,-3 3-4 0,-5 6-5 16,-4 3-3-16,-2 8-4 0,-2 3-2 16,0 5-4-16,-2 0-5 0,-1-1-2 15,2 2-5-15,2-1-2 0,4-4-4 16,4-6-4-16,4-4-5 0,8-3-14 16,9-4-16-16,7-5-17 0,8-7-24 15,3-6-113-15,7-3-134 0,2-4-297 16</inkml:trace>
  <inkml:trace contextRef="#ctx0" brushRef="#br0" timeOffset="82550.9332">10455 14792 720 0,'-20'-1'160'16,"-1"2"0"-16,-3 3-120 0,-3 3-17 15,-1 7-5-15,1 2-1 0,1 3 4 16,2 7 2-16,3 3 2 0,5 6 2 16,4 0-1-16,3-1-3 0,3 2-6 15,7-3-6-15,4-2-6 0,2-3-4 16,6-6-7-16,1-3-6 0,3-1-11 16,7-4-9-16,1-1-15 0,4-4-7 15,1-1-18-15,1-5-110 0,-2-3-121 16,1-3-282-16</inkml:trace>
  <inkml:trace contextRef="#ctx0" brushRef="#br0" timeOffset="82915.116">10526 14978 707 0,'-4'-11'164'0,"3"3"3"15,1-1-110-15,4 2-26 0,0-1-11 16,4 4-6-16,3 0-7 0,0 3-4 0,2-1-2 15,2 4 0-15,1-2-1 0,1 1 1 16,0 3-1-16,2-2 0 0,-1 0-1 16,2 1 0-16,-4-2-1 0,-1 2 0 15,-4-1-2-15,-1 2 1 0,-5 1-1 16,-6 2 2-16,-4 4-1 0,-5 4 2 16,-2-1 0-16,-3 4 1 0,-3 0 0 15,0 2 0-15,-2-1 0 0,3-2 2 16,2 0 2-16,3-1 2 0,2 0 3 0,4-2 1 15,2-1 3-15,3-2-1 0,1-1 0 16,2-3-2-16,1 1-2 0,3-2-3 16,5-1-1-16,3-3-2 0,1 1-2 15,5-3-3-15,5-2-8 0,-1-2-7 16,2-4-10-16,1 0-12 0,-2-2-11 16,5-1-16-16,-4-3-107 0,-3 1-115 15,-1-2-275-15</inkml:trace>
  <inkml:trace contextRef="#ctx0" brushRef="#br0" timeOffset="83147.6661">10883 14605 700 0,'8'-8'149'0,"2"6"0"16,3 4-125-16,4 2-14 0,2 3-3 15,1 6 1-15,1 1 4 0,3 4 7 0,-2 1 5 16,0 4 5-16,2 4 3 0,-1-1 3 15,1 3-2-15,-2 3-5 0,-3 3-7 16,-2 4-5-16,-3 2-4 0,-8 2-5 16,-4 4-4-16,-5-3-7 0,-8 0-13 15,-6 3-18-15,-2-7-19 0,-4 0-111 16,-3 1-24-16,2-3-121 0,-7 0-233 16</inkml:trace>
  <inkml:trace contextRef="#ctx0" brushRef="#br0" timeOffset="84413.7209">8023 15805 450 0,'-8'-7'133'0,"-2"-1"8"0,1 1-14 16,1 0-60-16,0-1-10 0,2 1-5 15,1-1-6-15,2 0-7 0,1 2-5 16,4 0-6-16,0-1-6 0,5-1-3 16,3 1-3-16,3-2-3 0,4 2-2 15,2-2-1-15,3 1-2 0,3 3-2 16,3 0-1-16,3 3-1 0,-2 0-1 16,3 1-1-16,-2 2 0 0,0 2-1 15,-2-1 0-15,-5 1-1 0,-4 2 1 16,-5 1 0-16,-5 2-1 0,-2 2 1 15,-9 4 0-15,-5 1 1 0,-7 4-1 0,-2 0 0 16,-5 3 0-16,-1 3 0 0,-6-2-1 16,2 1 0-16,1-4 1 0,-2 2-1 15,2 2 0-15,1-4 0 0,2 0 0 16,4 2 1-16,4-3 1 0,2-2 1 16,3-3 1-16,4-3 1 0,4-2-1 15,1-2 1-15,2-3 0 0,3-2-2 16,5 0-1-16,1-1 0 0,2 0 0 0,3 0 0 15,2-1-1-15,0 2 1 0,3-4-1 16,-3 4 0-16,2-2 0 0,1-2 0 16,-2 0-2-16,1 1-4 0,-2-1-6 15,-1 2-7-15,0-1-14 0,-1 2-14 16,0 1-11-16,0-1-14 0,-1-1 54 16,-2-1-166-16,1-1-123 0,-1-2-301 15</inkml:trace>
  <inkml:trace contextRef="#ctx0" brushRef="#br0" timeOffset="84816.8683">8592 15831 621 0,'-10'-3'163'0,"1"-1"9"16,2 1-83-16,2-1-20 0,5 3-13 16,-1 0-11-16,1-1-13 0,3 0-10 15,2 1-8-15,4-1-6 0,3 0-4 16,3 1-2-16,2 0 1 0,4 0-1 16,0 0-2-16,3 1-5 0,1 1-7 15,0 0-14-15,1 0-17 0,0 2-10 16,-2-2-21-16,0 3-112 0,-6-4-124 0,0 1-282 15</inkml:trace>
  <inkml:trace contextRef="#ctx0" brushRef="#br0" timeOffset="85095.9718">8850 15707 643 0,'-11'-6'152'0,"0"2"4"16,2 1-97-16,5 3-23 0,1 0-11 0,3 2-6 15,3 1-8-15,1 3-4 0,5 0-2 16,2 2-3-16,1 5 0 0,4-1-1 16,1 1 1-16,1 0-1 0,-1-2 0 15,0-2 0-15,-1 0-1 0,-2-4 1 16,1-3 0-16,-4 1-1 0,-1-1 1 16,-1 1 0-16,-5-2 0 0,-1 1 0 15,-6 3 0-15,-1 1 0 0,-4 4-1 16,-3 1-3-16,-2 2-4 0,-3 1-6 15,-1 1-8-15,1 1-5 0,1-1-9 16,4-2-15-16,4-2-109 0,2-2-112 0,6-1-274 16</inkml:trace>
  <inkml:trace contextRef="#ctx0" brushRef="#br0" timeOffset="85391.0159">9133 15759 653 0,'-7'5'154'0,"-2"-1"4"16,-1 5-102-16,2 3-18 0,0 3-7 15,2 2-6-15,4-1-8 0,2-2-4 16,3-1-3-16,4 2-2 0,0-3-3 16,3 0 0-16,2-2-2 0,3-1-1 15,2-3 0-15,1-4-1 0,1-3 0 16,-1-2 1-16,-1-4-1 0,0-4 1 15,-3-4 0-15,-4 1 1 0,-3-1 1 0,-5 0 0 16,-3 2 0-16,-4 2 0 0,-3 1-1 16,-5 5-1-16,-3 1-10 0,-1 3-18 15,0 2-15-15,0 3-99 0,-1 1-34 16,4 2-118-16,4 1-239 0</inkml:trace>
  <inkml:trace contextRef="#ctx0" brushRef="#br0" timeOffset="86253.8483">11501 14997 635 0,'-6'-3'165'0,"2"1"7"0,-1 1-86 15,3-2-24-15,0 2-11 0,2-3-10 16,3 2-12-16,3-3-10 0,1 0-7 15,4-1-6-15,3-1-2 0,3-1-2 0,1 1-8 16,3 1-12-16,1 0-18 0,0 2-12 16,-2 0-19-16,-1 3-117 0,-3 2-131 15,-2 2-294-15</inkml:trace>
  <inkml:trace contextRef="#ctx0" brushRef="#br0" timeOffset="86426.9361">11538 15142 632 0,'-5'3'163'0,"1"1"1"15,3-2-51-15,2-1-73 0,4-1-17 16,2 0-9-16,3-2-6 0,2-1-4 16,4 1-3-16,4-3-10 0,1-2-16 15,-1 2-12-15,2 0-130 0,1 0-131 16,-1 0-327-16</inkml:trace>
  <inkml:trace contextRef="#ctx0" brushRef="#br0" timeOffset="86761.6282">12107 14940 597 0,'-7'9'148'0,"-3"3"8"0,0 3-89 16,2 2-11-16,-1 4-7 0,3 1-6 15,1 0-8-15,3 0-9 0,2-2-6 16,3-2-7-16,3-1-4 0,3-5-4 16,2-2-1-16,0-4-2 0,7-1-1 15,1-6 1-15,0 0-1 0,0-7 1 16,-1-3 1-16,2-5 2 0,1-4 2 15,-6-6 2-15,-2-3 1 0,-5-5 1 0,-7 4 0 16,-3-1-1-16,-7 5-2 0,-10 4-2 16,-3 8-2-16,-4 6-9 0,-3 7-15 15,-2 9-26-15,-3 9-31 0,-9 10-112 16,-4 12-141-16,-5 5-322 0</inkml:trace>
  <inkml:trace contextRef="#ctx0" brushRef="#br0" timeOffset="87543.5973">7942 16699 579 0,'-11'5'141'16,"-1"0"6"-16,1 1-85 0,1 3-16 16,3-1-7-16,1 5-5 0,2-1-3 15,4 0-4-15,3-2-4 0,2 0-2 16,3-4-3-16,2-5 0 0,3-7-3 15,2-6-1-15,3-5-3 0,1-5-1 16,-1-4-1-16,-2-2-2 0,-1-2-2 16,-3 1-2-16,-3-1 0 0,-4 2-1 0,-4 1 0 15,-4 3 0-15,-2 2 1 16,-3 1-1-16,-1 5 1 0,-2 5 0 0,0 4-1 16,-1 7 0-16,-2 7-1 0,1 7 0 15,0 8 0-15,-2 6-1 0,-1 6 1 16,0 4 0-16,3 9 2 0,0 0 2 15,6 4 0-15,1-2 2 0,6 2 1 16,3 0 0-16,6-2-1 0,3-4-1 16,2-5-2-16,2-6-1 0,2-3-1 0,3-9-1 15,1-7-1-15,1-8-2 0,4-6-7 16,0-4-13-16,2-5-17 0,3-2-16 16,-1-4-17-16,-2-5-8 0,1 0-110 15,-6-1-119-15,0-4-260 0</inkml:trace>
  <inkml:trace contextRef="#ctx0" brushRef="#br0" timeOffset="87708.1913">8413 16846 605 0,'-5'8'174'16,"1"0"6"-16,-1 3-24 0,3 0-95 16,-2 0-17-16,2 4-12 0,-1 0-12 15,2-1-10-15,0 2-7 0,0-2-9 16,-1-1-15-16,4-2-20 0,-1-3-12 15,1-2-19-15,1-4-113 0,-1-5-127 16,-1-5-282-16</inkml:trace>
  <inkml:trace contextRef="#ctx0" brushRef="#br0" timeOffset="87827.7923">8333 16625 510 0,'-15'-30'146'0,"3"7"3"0,4 6-21 15,2 7-82-15,3 5-16 0,3 6-13 16,3 5-16-16,1 4-18 0,4 4 7 15,0 2-140-15,3 3-120 0,3 5-309 16</inkml:trace>
  <inkml:trace contextRef="#ctx0" brushRef="#br0" timeOffset="88328.6566">8582 16849 623 0,'0'0'150'15,"0"1"5"-15,0 4-90 0,0 1-18 16,2 1-6-16,1 3-3 0,2 2-5 16,0 3-4-16,2 1-3 0,0-1-3 15,2-2-5-15,-2 2-4 0,2 0-3 16,-2-4-3-16,2-5-1 0,-2-3-1 15,2-4-2-15,0-5 0 0,2-6 0 16,2-5 0-16,-2-2-1 0,1-1 0 16,1 0-1-16,-2 0 0 0,-1 4-1 0,-1 4-1 15,-2 5 0-15,0 2-1 16,1 6 1-16,-3 3-1 0,0 6 1 0,1 1-1 16,-1 2 1-16,0 2 0 0,1 1 0 15,-1 0-1-15,2-2 1 0,-1-3-1 16,1 0 1-16,-3-6 0 0,6-3 1 15,1-4 0-15,1-5 1 0,2-4 0 16,0-3 1-16,1-5-1 0,5 0 0 16,-6-3-1-16,1 2 0 0,-2-1-1 0,0 0 1 15,-1 3-1-15,-2 5 0 16,0 6 0-16,-2 5 0 0,-2 3 0 0,0 6 0 16,-2 5 0-16,0 6-2 0,-1 2-1 15,1-1-4-15,-1-1-7 0,0 3-14 16,1 2-19-16,2-2-13 0,3-1-19 15,-2-2-108-15,2 2-126 0,-1-4-278 16</inkml:trace>
  <inkml:trace contextRef="#ctx0" brushRef="#br0" timeOffset="89342.7604">7848 17374 529 0,'-13'-5'151'0,"2"-1"5"15,1 1-3-15,4 3-108 0,4 1-13 16,4-2-7-16,3 2-6 0,1-1-5 15,5-1-3-15,2 2 1 0,3 0 0 16,1-3 1-16,3 3 0 0,-1-2-1 16,1 3-2-16,-3-1-2 0,-2 2-3 0,-2 3-1 15,-2 0-1-15,-1 2-1 0,-4 0-1 16,-2 3 1-16,-2 0-1 0,0-1 1 16,-4 0 0-16,1 2-1 0,-2 0 0 15,-2 0 1-15,-1 1-1 0,-2 2 1 16,0 2-1-16,-1 3 1 0,-2 1 0 15,0 0 1-15,-1 1 2 0,-1-2 1 16,0 1 1-16,1-2 2 0,0-3 2 16,2 0-1-16,2-4 0 0,2-2-1 15,4 0-2-15,3-4-2 0,3 3-2 16,1-4-1-16,3 1-1 0,1 1-1 0,2-3 1 16,0 2 0-16,2-2-1 0,0 0-1 15,1-1-3-15,1-2-5 0,0-2-7 16,1 1-13-16,-2 1-13 0,1-2-12 15,0 2-10-15,-1 0-9 0,0-1-109 16,-2 1-117-16,-1 4-266 0</inkml:trace>
  <inkml:trace contextRef="#ctx0" brushRef="#br0" timeOffset="89920.9682">8239 17502 554 0,'-8'-2'142'0,"2"1"8"15,1 0-74-15,2 1-15 0,0-1-11 16,2 1-8-16,1 1-8 0,3 0-7 16,0 0-7-16,5 1-7 0,1 1-5 15,4 1-1-15,3-2-1 0,1 2-1 16,4-1-1-16,1-1-7 0,0 1-10 0,0-1-16 16,0-2-9-16,-1 0-22 0,-2 0-112 15,-4-1-126-15,0-2-287 0</inkml:trace>
  <inkml:trace contextRef="#ctx0" brushRef="#br0" timeOffset="90217.607">8436 17401 627 0,'-4'-1'142'0,"-1"1"2"15,3 0-100-15,2 1-21 0,4-1-8 16,1 0-4-16,1 3-4 0,4-2-1 15,1 3-1-15,1-1 1 0,1 2-2 16,0 1 0-16,-1 0-1 0,1 3 0 16,-2 0-1-16,0-1-1 0,-2 1 0 15,-2-1 0-15,-1 0-1 0,-2-1 1 0,-3 0 0 16,0-1-1-16,-2 2 1 0,-1-1 0 16,-2 2 0-16,-2 1 0 0,-1 1 0 15,-2 0 0-15,0 0 0 0,1 0-1 16,-2 1-1-16,3-2-2 0,1-1-7 15,1 0-6-15,4-2-9 0,1 1-17 16,3-3-109-16,1-2-115 0,2 0-277 16</inkml:trace>
  <inkml:trace contextRef="#ctx0" brushRef="#br0" timeOffset="91123.1353">8804 17428 468 0,'-7'-1'120'0,"0"1"7"0,0 1-59 16,-2 3-16-16,2 1-2 0,-2 2-3 15,1 4-3-15,1 0-5 0,1 3-2 16,3 2-3-16,0-1-6 0,3 3-4 15,0-2-5-15,4-2-4 0,-2 1-2 16,2-2-4-16,3-8-3 0,1 4-1 16,-1-3-2-16,3-2 0 0,1-3-2 15,0-2 1-15,1-3 0 0,-2 4-1 16,0-7 0-16,0-2 1 0,-3-6-1 0,-2 3 0 16,-5 0 0-16,-1 0 0 0,-4-2-1 15,-3 3-1-15,0-2-2 0,-3 7-6 16,1-3-6-16,1 3-3 0,1 0-5 15,4 2-7-15,2 2-3 0,2 0 0 16,2 1 0-16,4 0 1 0,3 0 0 16,2 1 0-16,2-3 3 0,2 0 3 15,0-1 3-15,-2-1 4 0,1-1 5 0,-2 1 6 16,-2-1 9-16,-2 2 9 0,-3 1 6 16,0 0 7-16,-2 2 6 0,-2 0 6 15,0 3 4-15,0 1-1 0,-2 1-1 16,0 5-3-16,0 1-3 0,-1 2-4 15,1 4-5-15,0 1-3 0,0 1-4 16,1 0-2-16,2-1-2 0,1-3-3 16,1 1-1-16,4-4-2 0,0-2-2 15,2-2 0-15,1-2-1 0,0-4-1 16,0-1 0-16,0-2 0 0,-1-3-1 0,0-2 1 16,-3-4 0-16,-1-2 0 0,-2 0 0 15,-3-4 0-15,-3 1 0 0,-3 0 1 16,-1 1-1-16,-4 3 0 0,-1 1 0 15,0 3 0-15,0 4-2 0,-3 1-9 16,3 6-11-16,0 3-16 0,3 1-16 16,0 5-122-16,2 1-4 0,4 1-110 15,6-1-199-15</inkml:trace>
  <inkml:trace contextRef="#ctx0" brushRef="#br0" timeOffset="91938.0404">9608 16670 423 0,'-10'-10'122'0,"1"0"7"16,-2 1-24-16,2 0-43 0,1 2-8 0,0 1-4 15,1-2-4-15,2 5-5 0,1-1-6 16,3 1-5-16,2 5-5 0,4-1-5 15,2 5-5-15,2 5-3 0,5 1-1 16,1 5-1-16,4 7 1 0,0 3-1 16,2 2-2-16,3 0-2 0,-1 3-1 15,0-1-2-15,0-1 0 0,1 1-3 16,-6-4-6-16,3 0-4 0,-3 1-5 16,1-3-8-16,-2-2-11 0,-1-3-8 0,-3-6-13 15,3 0-26-15,-6-8-86 0,-2-5-109 16,-1-8-250-16</inkml:trace>
  <inkml:trace contextRef="#ctx0" brushRef="#br0" timeOffset="92174.0356">9967 16495 706 0,'-12'2'161'0,"-2"9"5"16,-4 3-114-16,-3 4-13 0,3 8-5 15,-7 2-4-15,-2 4-3 0,-1 3-3 16,-1 5-3-16,-2 0-5 0,-1 2-3 16,3 1-5-16,1 2-2 0,3 0-3 15,3-2-1-15,6-3-4 0,5-3-6 16,5-4-13-16,5-6-15 0,3-6-15 16,7-9-20-16,3-3-116 0,3-5-131 0,6-4-295 15</inkml:trace>
  <inkml:trace contextRef="#ctx0" brushRef="#br0" timeOffset="92424.6145">10413 16424 700 0,'-9'-1'158'15,"-3"2"2"-15,-2 5-104 0,-2 5-35 16,-3 2-10-16,1 8-3 0,-3 5-4 15,0 5 4-15,-1 3 7 0,-1 3 5 16,1 1 4-16,1 3 3 0,3 0-1 16,2-1 0-16,5-3-5 0,6-2-8 15,4-3-7-15,5 1-5 0,5-7-7 16,5-4-7-16,3-5-11 0,2-1-10 16,3-7-12-16,4-7-10 0,1-7-8 15,1-5-116-15,0-2-120 0,-2-3-281 16</inkml:trace>
  <inkml:trace contextRef="#ctx0" brushRef="#br0" timeOffset="92804.904">10371 16628 798 0,'-6'-6'176'0,"1"3"1"15,7-1-123-15,3 3-34 0,4-1-13 16,5 2-4-16,2 0-1 0,3 0-1 15,1 2-1-15,1-4 1 0,0 1-1 16,-2 1 1-16,1-1-1 0,-2-3 1 16,-1 3-1-16,-2-1 1 0,-2 2-1 15,-2 0 0-15,-2 0 1 0,-3 1-1 16,-3 4 0-16,-3 0 0 0,-3 2 0 0,-3 4 1 16,-4 2-1-16,-1 3 1 0,-3 3-1 15,-2 0 1-15,0 5-1 16,0-1 0-16,0-1 1 0,1-1 0 0,3-4 2 15,2 1 0-15,3-4 2 0,3-2 1 16,2-1 0-16,3-1 0 0,3-3 0 16,2-1-2-16,3-1 0 0,2-1-2 15,4-3 0-15,1 0-2 0,2-2-1 16,1-1-3-16,-1 0-5 0,3-2-7 16,-1 0-10-16,-1 1-14 0,-2-1-9 0,3 0-15 15,-2 0-79-15,1 1-33 0,-6-2-103 16,-3 0-208-16</inkml:trace>
  <inkml:trace contextRef="#ctx0" brushRef="#br0" timeOffset="93072.7049">10631 16322 737 0,'10'-5'156'0,"3"3"-1"0,2 3-124 16,5 3-24-16,1 3-3 0,2 5 5 15,4 4 8-15,1 5 9 0,1 5 11 16,1 6 4-16,0 3 1 0,0 6-1 16,-5 3-6-16,-4 2-7 0,-4 6-10 15,-6-3-11-15,-4 1-4 0,-6-1-2 16,-5-1-2-16,-2-1-4 0,-4-1-5 16,-1-7-7-16,1-1-12 0,1-9-14 15,0-3-17-15,4-9-10 0,5-8-107 0,0-11-12 16,1-10-107-16,3-10-201 0</inkml:trace>
  <inkml:trace contextRef="#ctx0" brushRef="#br0" timeOffset="93390.8456">11277 16681 597 0,'1'-1'152'0,"4"0"6"15,-2-1-78-15,4-1-23 0,0 1-11 16,1 1-8-16,2-1-7 0,1-2-9 15,3 2-7-15,-1-3-6 0,2 2-3 16,2-2-4-16,-2-1-8 0,2 3-12 16,-2-2-15-16,-2 0-10 0,-2 2-19 15,-2 1-112-15,-3 3-124 0,-2 2-280 16</inkml:trace>
  <inkml:trace contextRef="#ctx0" brushRef="#br0" timeOffset="93569.6058">11268 16849 639 0,'-1'0'153'0,"2"0"2"0,3 0-74 16,1-3-52-16,3 2-12 0,2-4-6 16,2 3-3-16,5-3-4 0,2 1-2 0,0-2-4 15,2 1-14-15,0-1-13 0,-1 2-129 16,-3-2-127-16,-1 4-323 0</inkml:trace>
  <inkml:trace contextRef="#ctx0" brushRef="#br0" timeOffset="94670.408">11966 16359 572 0,'-18'5'143'0,"-4"3"9"0,0 6-82 16,-1 4-10-16,2 8-7 0,2 5-6 15,3 3-6-15,5 0-8 0,5 4-7 16,4-1-7-16,4-2-6 0,3-5-4 16,3-3-3-16,3-4-2 0,1-5-1 15,4-3 0-15,1-6-1 0,0-6-1 16,3-4 0-16,-2-6 1 0,-2-7-1 0,0 0 0 15,-5-6 0-15,-3 0 0 0,-3 0 1 16,-2-4-1-16,-6 2 0 16,-3 0-1-16,-4-1 1 0,-1 2-1 0,-2 0-2 15,-1 3-1-15,2 2-2 0,1 4-1 16,4 3-3-16,3 3-3 0,3 1-3 16,6 1-3-16,2 3-3 0,4-1-2 15,-1-3-4-15,5 2 0 0,-1 1 1 16,2-2 2-16,-1-1 4 0,0 0 5 0,-2 1 4 15,2 1 4-15,-7-1 5 0,0 1 5 16,-1 3 6-16,-3 0 6 0,-2 1 6 16,1 3 4-16,-3 2 4 0,0 4 2 15,-2 2-2-15,-1 1-1 0,0 7-5 16,0 0-3-16,-3-2-4 0,3 3-2 16,2-2-2-16,1 0-3 0,2-3-1 15,2-5-3-15,2-2-1 0,5 1-1 16,-1-7-2-16,-1-6 0 0,2-2 0 0,-2-4 0 15,1-5 0-15,4-3 0 0,-2-4-1 16,-2-1 2-16,-5 0 3 0,-4 0 2 16,-1 0 1-16,-3 2 2 0,-5 2-1 15,-1 4 1-15,-1 5-2 0,3 1-3 16,-2 5-12-16,2 4-16 0,-3 6-28 16,3 4-30-16,-5 5-116 0,6 1-144 15,-3 7-328-15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3:27:19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22187 2229 503 0,'-1'-11'125'0,"0"0"5"15,-2 2-68-15,2 2-21 0,1 4-6 16,0 0-3-16,2 6 1 0,0 4-2 16,0 5 1-16,2 7-1 0,-1 4 3 15,1 5 2-15,1 4-1 0,-1 5-5 16,1 1-3-16,-4 0-4 0,1-4-4 16,-2 1-4-16,1 0-4 0,1-6-2 15,-4-4 0-15,2-6-2 0,0-4-1 16,2-3-1-16,-2-6 1 0,1-4 0 0,1-9-2 15,2-5 0-15,2-2-1 0,0-10 0 16,2-6-2-16,0-8 1 0,2-5-1 16,1 0-1-16,0 1 0 0,0 2 0 15,0 7 0-15,-1 8-1 0,0 9 0 16,-2 8 0-16,0 5 0 0,-2 9 1 16,0 7 0-16,-1 4 1 0,1 6 1 15,-1 4-1-15,1 5 2 0,-1 1-1 16,0 0-1-16,0 3 0 0,-1-5 0 15,1-1-3-15,2-4-7 0,0-2-15 0,3-2-18 16,3-6-16-16,2-7-19 0,2-2-72 16,4-3-43-16,-3-8-108 0,1 0-205 15</inkml:trace>
  <inkml:trace contextRef="#ctx0" brushRef="#br0" timeOffset="319.0944">22671 2532 540 0,'-3'2'132'0,"2"3"5"15,-2 3-75-15,-1 3-15 0,-2 0-3 16,2 2-4-16,0 3-4 0,2 1-4 16,2-2-4-16,2 0-6 0,2 1-5 15,5-3-5-15,-1-1-4 0,3-1-2 16,3 0-1-16,-2-3-2 0,1-3 0 15,0-4 0-15,-2-4 0 0,0-3 1 0,-1-2 1 16,-3-3-1-16,-1-2 1 0,-2-1 0 16,-3-3 0-16,-4 1 0 0,-3-2-1 15,-3 5 0-15,-6-2-1 0,-2 8-3 16,-2 4-5-16,0 7-8 0,-2 5-8 16,2 3-10-16,1 3-8 0,5 2-15 15,4 0-3-15,4 0-111 0,4-2-113 16,7-3-273-16</inkml:trace>
  <inkml:trace contextRef="#ctx0" brushRef="#br0" timeOffset="565.5566">22965 2466 609 0,'-3'-5'145'0,"5"1"5"0,-2 3-78 0,1 0-35 16,3 0-7-16,0-2-2 0,4 2-2 16,-1 0-4-16,3-2-7 0,1 1-3 15,1-3-3-15,2 2-3 0,-1 1-5 16,2-1-8-16,-2 2-13 0,0-1-11 16,-2 1-15-16,-2 1-84 0,-2 0-37 15,-5 1-106-15,-1 1-214 0</inkml:trace>
  <inkml:trace contextRef="#ctx0" brushRef="#br0" timeOffset="753.0087">22935 2599 645 0,'-1'4'152'16,"1"2"5"-16,1-1-91 0,3 0-30 15,0-1-5-15,2-1-1 0,3 0-5 16,0-2-6-16,2-1-6 0,3 0-3 15,2-3-6-15,1 0-12 0,1-2-20 16,4 0-11-16,0 1-19 0,0-2-113 0,-1 0-127 16,1 2-287-16</inkml:trace>
  <inkml:trace contextRef="#ctx0" brushRef="#br0" timeOffset="1283.392">23373 2303 602 0,'0'-12'138'0,"0"2"5"15,1-2-90-15,1 1-19 16,5 0-2-16,0 2 2 0,0 2 1 0,2 0-1 16,2 3-2-16,0-1-1 0,4 1-4 15,-1 3-4-15,3-2-3 0,2 3-3 16,3 2-3-16,0 1-2 0,0 2-3 16,-2 0-1-16,-2 0 0 0,0 2 0 15,-1 3 0-15,-2 4 1 0,-3-2 1 16,-3 0 1-16,-2 3 0 0,-1-1 2 15,-4 1 0-15,-4 0 0 0,-4 0-1 16,-2 2-1-16,-5 1-2 0,-1 4-1 0,-8-1-3 16,-3 0-1-16,0 1-3 0,0-3 0 15,1 0 0-15,4-2-1 0,0-2 0 16,8-1-1-16,2 0 1 0,4-4 0 16,2 1-1-16,2 0 0 0,2-2 0 15,2 0-1-15,5-2 0 0,1-1 0 16,3-1 1-16,5-3-1 0,2-1 2 15,6-2-1-15,-1-2 1 0,2-1 0 0,0 0 0 16,0-3-5-16,-3 3-7 0,-3-3-9 16,-1 1-11-16,-3 1-13 0,-2-1-16 15,-2 4-11-15,-1 2-15 0,-4-1-107 16,-4 3-120-16,1 4-282 0</inkml:trace>
  <inkml:trace contextRef="#ctx0" brushRef="#br0" timeOffset="2350.0218">22904 1825 512 0,'-27'1'118'0,"-2"-2"2"16,0 2-83-16,-3-1-12 0,-2 2-3 15,-2 0 0-15,-2 3-2 0,-3 2 0 16,-2 3 0-16,-1 1 3 0,0 0 1 15,-2 4 0-15,2 0-1 0,0 0-3 0,5 1-2 16,2 2-2-16,2 0-4 16,3 0-4-16,0 3-3 0,3 1-1 0,2 1-2 15,-4-1 0-15,3 3-1 0,-4 1 1 16,1 1 1-16,2 3 0 0,1 3-1 16,1 2 2-16,5 5-1 0,1 2 0 15,3-1-1-15,2 2-1 0,2 0 0 16,-2 1 0-16,3-2 0 0,-1-2-1 15,5-2 1-15,0 3-1 0,4-2 0 0,4 1 1 16,5-1-1-16,3 3 1 0,5 0 0 16,4 1 2-16,2-2 0 0,7-2 1 15,6 1 2-15,7-5 1 0,8-2 1 16,4-2 0-16,7-4-1 0,6 0 0 16,8-4-1-16,5-3-2 0,6 0-1 15,1-1-1-15,6-3-1 0,2-3 0 16,2 0-1-16,1-4 1 0,-3-1-1 15,-6-1 1-15,0-5-1 0,-4 1 0 16,-3-2 0-16,-2-2 0 0,0 0 0 0,-6-4 0 16,0 0 0-16,-4 0 1 0,0-2-1 15,-2-3-1-15,-7 0 1 0,-3-3-1 16,0-1 1-16,-3-2-1 0,1-3 0 16,-6-3 0-16,-1-3 1 0,-3-2 0 15,-1-4 0-15,-6-5 1 0,-2-6-1 16,-3-2 1-16,-3-6 0 0,-5-3 0 15,-3-5 0-15,-1 2-1 0,-6-4 1 0,-2 1 0 16,-3-2 0-16,-2-5 1 16,-5-1 0-16,-4-4 1 0,-3-3 0 0,-7 2 0 15,-6-2 0-15,-7 0 0 0,-9 4 0 16,-4 6-1-16,-14 3 0 0,-9 2 1 16,-5 5 1-16,-8 8 0 0,-4 8 0 15,-8 4-1-15,-6 5 0 0,4 9-3 16,-4 6-4-16,3 6-9 0,-1 4-23 15,-2 4-12-15,6 6-20 0,3 2-111 16,8 3-127-16,5 6-290 0</inkml:trace>
  <inkml:trace contextRef="#ctx0" brushRef="#br0" timeOffset="6512.415">7386 4213 509 0,'-33'3'117'0,"-2"2"2"0,-1 4-84 16,-1 4-13-16,-2 3-7 0,2 2-4 15,0 2-6-15,5 2-2 0,-1 4-2 16,3 3 0-16,2 1-1 0,2 5 1 0,3 3-1 16,1 1 2-16,-3 7 1 0,3 0 2 15,3 7 1-15,2 3 2 0,4 3 0 16,7 0 1-16,9 6-2 0,5-3-1 15,9 2-2-15,7-5-2 0,5-7 0 16,5-1-1-16,8-4-1 0,5-9 1 16,7-5-1-16,6-8 1 0,4-8 0 15,4-7-1-15,0-11 0 0,2-10 0 16,1-10 1-16,0-9-1 0,-2-6 0 0,0-9 2 16,-3-8 2-16,-6-10 3 0,-5-5 4 15,-10-6 3-15,-6-1 7 0,-12-3 4 16,-13-2 3-16,-14 1 1 0,-9 3-2 15,-14 5-3-15,-19 3-4 0,-10 8-6 16,-17 6-4-16,-7 15-9 0,-6 15-16 16,-16 19-14-16,-5 17-19 0,-3 20-117 15,-8 23-126-15,-10 16-303 0</inkml:trace>
  <inkml:trace contextRef="#ctx0" brushRef="#br0" timeOffset="12104.8651">17863 3457 400 0,'75'1'88'0,"3"-17"1"0,-1-16-65 0,3-12-1 16,-4-7 1-16,1-9 2 0,-2-10 4 15,-4-9 3-15,-5-3 1 0,-7-2-3 16,-8 3-4-16,-12 4-5 0,-15 5-5 16,-10 8-5-16,-12 9-5 0,-12 7-3 15,-11 10-4-15,-18 9-5 0,-16 9-5 16,-13 13-5-16,-10 13-3 0,-12 13-1 0,-15 13-1 15,-9 14 4-15,-2 10 0 0,3 15-101 16,-3 6-90-16,6 9-240 0</inkml:trace>
  <inkml:trace contextRef="#ctx0" brushRef="#br0" timeOffset="15818.0881">22243 11377 657 0,'-6'-6'137'0,"6"4"6"0,-2 4-114 16,4 4-3-16,1 5 2 0,-1 6 3 16,1 4 3-16,0 5 1 0,1 1-3 0,-2 2-4 15,1-2-5-15,1-4-5 0,-1-5-3 16,1-4-3-16,1-4-2 0,1-4 0 16,1-6-1-16,2-2-1 0,-1-9 0 15,3-6 0-15,2-7-2 0,0-8 0 16,1-3-2-16,2-3-2 0,-2 0 0 15,2 5-1-15,-1 5-1 0,-2 7 2 16,1 9 0-16,-2 5 0 0,-2 11 1 16,0 6 0-16,-3 8 0 0,-2 7 0 0,0 8-1 15,-4 2 0-15,0 5-2 0,-1-1-2 16,0 0-6-16,3-2-10 0,0-5-18 16,4-5-18-16,4-3-14 0,1-4-16 15,1-7-106-15,4-3-120 0,4-5-263 16</inkml:trace>
  <inkml:trace contextRef="#ctx0" brushRef="#br0" timeOffset="16118.1506">22752 11666 592 0,'-11'8'139'0,"3"3"8"0,1 2-81 16,1 2-26-16,2 2-2 0,2-1 0 15,2 1-3-15,3 1-3 0,4-1-6 16,2-2-4-16,4-1-5 0,3-5-5 0,3 0-3 16,-1-4-2-16,6-4-2 0,-2-5-2 15,-1-4-1-15,-1-3 0 0,-1-5 0 16,-3-2 0-16,-2-3 0 0,-5-4 0 16,-4 2 1-16,-5-2-1 0,-4 6-1 15,-6 2-2-15,-4 3-3 0,-5 6-5 16,-4 4-7-16,-3 6-9 0,-1 8-8 15,0 1-5-15,3 6-4 0,6 3-8 16,2 1-11-16,5-2-101 0,6 0-107 16,7-1-266-16</inkml:trace>
  <inkml:trace contextRef="#ctx0" brushRef="#br0" timeOffset="16385.9131">23207 11615 608 0,'-2'-6'148'0,"4"3"4"0,0-1-73 16,0 1-40-16,4 0-4 0,3 0-3 15,-1-1-3-15,2-2-5 0,5 1-5 16,0 0-3-16,2 1-5 0,-1 2-5 15,0 1-9-15,1-1-12 0,0 1-15 16,-2 2-9-16,-2 3-19 0,-2 0-114 16,-2 0-125-16,-3-1-286 0</inkml:trace>
  <inkml:trace contextRef="#ctx0" brushRef="#br0" timeOffset="16535.2799">23266 11768 679 0,'-3'7'152'0,"0"-1"4"0,2-2-111 16,2-2-19-16,3 2-3 0,1-3-3 16,1-1-3-16,5 0-5 0,0-2-4 0,2-2-6 15,3-1-16-15,3-1-14 0,0 0-24 16,-2 0-112-16,2-1-126 0,-1 3-301 16</inkml:trace>
  <inkml:trace contextRef="#ctx0" brushRef="#br0" timeOffset="16769.7736">23732 11644 697 0,'5'-2'156'16,"-2"-2"4"-16,3-1-122 0,3 1-9 15,2 0 0-15,2-1-1 0,2-2-6 16,-1 3-5-16,2 1-4 0,1 2-4 16,0-2-12-16,-1 1-21 0,0 2-14 0,0 0-23 15,0 0-111-15,-3 1-130 0,0 4-295 16</inkml:trace>
  <inkml:trace contextRef="#ctx0" brushRef="#br0" timeOffset="17366.1687">24252 11463 560 0,'-11'-5'137'0,"0"-1"8"0,-1-2-73 0,2 2-23 15,3-3-6-15,-1 1-2 0,4 0-6 16,0-2-3-16,3 2-5 0,3 1-4 16,1 0-4-16,3 1-3 0,2-2-1 15,3 1-2-15,3 0-1 0,2-2-3 16,2 0-1-16,4 2-2 0,0 0-1 15,0 1-1-15,1 2 0 0,1 3 1 16,-2 2 0-16,-4 4 0 0,3 5 2 0,-4-1 1 16,-2 5 1-16,-3 3-1 15,-1 4 0-15,-4 3 0 0,-4 1-2 0,-8-1-1 16,-2 5 0-16,-4 1-2 0,-4 1-1 16,-5-2 0-16,-3-2-1 0,-3 0 1 15,-1-2-1-15,2-3-1 0,-1-2 1 16,3-2-1-16,3-2 0 0,3-5 0 15,6-3 1-15,4-1-2 0,0-2 1 16,5-3-1-16,2-1 0 0,4-1 0 16,2-1 0-16,4 1 0 0,2-2 1 0,5 1 2 15,4 1-1-15,2 0 2 16,0 1-1-16,2 1 1 0,1 0 0 0,-1 3 2 16,-1 0 0-16,-2 1 2 0,-2 0 0 15,2 0 1-15,-2 4-1 0,-2-1-1 16,-4 0-1-16,-2 1-3 0,-1 0-2 15,-2 0-8-15,-3-3-14 0,-2 1-24 16,-2-2-24-16,0-1 26 0,1-1-160 16,-8-1-146-16,0 1-332 0</inkml:trace>
  <inkml:trace contextRef="#ctx0" brushRef="#br0" timeOffset="23812.9151">17840 15193 446 0,'5'-8'109'15,"-3"2"7"-15,-1 0-66 0,1 1-10 16,-2 0-4-16,-2 0-4 0,0 2-3 16,-2 2-6-16,-2-3-5 0,-1 3-2 15,-2-1-2-15,-3 1 0 0,1 2 1 16,-3 1 1-16,-1 0 1 0,-1 2 0 15,1 2-1-15,0 0-1 0,3 1-2 0,1 3-2 16,2 0-2-16,4 0-2 0,3 1-1 16,3-1-2-16,3 1-1 0,3-2-1 15,4-1 1-15,4-2-1 0,2-1 0 16,3-4-1-16,2-2 1 0,2-3-1 16,1-3 0-16,-1-2 0 0,-2-1 0 15,-1-2-1-15,-3 0 0 0,-2 0 1 16,-6-1 0-16,-6 2 0 0,-7 2 1 15,-5 0 0-15,-6 2 1 0,-2 3 3 0,-3 1 3 16,-1 3 3-16,1 4 2 0,-1 1 2 16,4 1 0-16,3 0-1 0,0 0-2 15,5 1-4-15,3-3-3 0,5 1-3 16,2-2-3-16,6 2-10 0,3-3-23 16,3 1-32-16,1-2-112 0,1 4-136 15,0-5-325-15</inkml:trace>
  <inkml:trace contextRef="#ctx0" brushRef="#br0" timeOffset="58908.7459">19016 12792 130 0,'-3'1'36'0,"1"-1"0"0,-1-1 0 16,3 2-27-16,2 0-5 0,-1-1-1 0,1 0-1 15,1-2-1-15,-1 1-1 0,3-1 1 16,0 0-1-16,-1-3 0 0,2 1 1 15,0-1-2-15,0-1 1 0,3-1 0 16,-2-2 0-16,1 1 0 0,2-1 0 16,0-1 0-16,0 1 0 0,0-1-1 15,-2 1-3-15,2 1-9 0,-1-1-24 16,-1 1-29-16,-2 0-70 0</inkml:trace>
  <inkml:trace contextRef="#ctx0" brushRef="#br0" timeOffset="59394.3335">19055 12742 113 0,'12'-16'27'0,"-1"-3"1"16,4 3-19-16,0 1-2 0,-3-3-1 0,3 1-1 15,-1-1-1-15,0-1-1 0,-3-5-1 16,1-3 2-16,0-2 2 0,3-1 3 15,0 0 1-15,-1 0 0 0,1 0 2 16,2 5 0-16,2 1-1 0,1 2-3 16,-4-2-1-16,3 2 0 0,1 0-1 15,3-1-1-15,2 0-1 0,2 1 1 16,-1-2-1-16,3 1-1 0,-1-3 0 16,-1-2-1-16,-3-4 0 0,-3-1 0 0,-2-1 0 15,0 0 0-15,-2 1 0 0,0-1 0 16,0 3 0-16,4 5 1 0,0-1 0 15,-2 4 0-15,3-1 0 0,0 0-1 16,0 2 0-16,-1 0 0 0,0-1-1 16,0 2 0-16,1-1-2 0,0 2-17 15,0 0-34-15,-1 1-42 0,-4-2-106 16</inkml:trace>
  <inkml:trace contextRef="#ctx0" brushRef="#br0" timeOffset="664092.9759">22802 4802 473 0,'-20'-5'115'0,"2"5"4"16,-3 3-70-16,2 5-10 0,4 4-7 16,0 4-5-16,2 5-3 0,0 3-3 15,4 4-3-15,0 4 0 0,4 5-3 16,0 1-1-16,4 0-1 0,2-2-1 16,3-1-1-16,1-3-1 0,3-4-2 15,1-3-1-15,4-3-1 0,2-3-1 0,1-2 2 16,1-6 1-16,2-2 0 0,-1-7 2 15,-1-2 1-15,-1-6-1 0,-2-2 1 16,-2-7-2-16,-1-2-2 0,-5-1-2 16,0-3-1-16,-2-1-1 0,-3-5 0 15,-1-4-1-15,-3-2-1 0,0-7-1 16,-6-5 0-16,-2-5-1 0,-1-4 0 16,0-1-1-16,-2 1-1 0,3 3 1 15,0 6 0-15,1 3 0 0,2 5 1 16,-2 7 1-16,-1 4 1 0,0 4 1 15,0 1 1-15,0 5 0 0,4 1 3 0,-1 3 1 16,5 2 2-16,0 0 0 16,3 2 1-16,1 1 0 0,2-2-1 0,2 2 0 15,2-1-2-15,2 2-1 0,3-1-1 16,0 1-1-16,5 0-1 0,3 1-2 16,-1 0 0-16,0 2 0 0,2 2-1 15,-2 1-4-15,1 1-10 0,-3 3-13 16,-1 2-13-16,1 0-21 0,-1 4-3 0,-1 1-111 15,2 0-117-15,-2 4-257 0</inkml:trace>
  <inkml:trace contextRef="#ctx0" brushRef="#br0" timeOffset="664458.1148">23150 4660 492 0,'6'-7'123'0,"1"3"4"0,1-1-66 0,1 2-19 15,-1 2-6-15,-1 1 0 0,-1 2 0 16,0 1-1-16,-2 4 0 0,0 4 0 16,-2 4-1-16,-1 3-1 0,-1 7-5 15,-1 4-4-15,-2 6-4 0,-1 4-5 16,-2 1-2-16,1 3-2 0,-3 5-1 0,1-3 0 15,0 0-2-15,1 1-1 0,1-3 0 16,1-2-2-16,2 0-1 0,2-5-1 16,1-1-2-16,4-3 1 0,1-4-2 15,2-2 1-15,2-4-1 0,0-7 0 16,2 1-1-16,2-3-3 0,-1-5-5 16,1-3-7-16,0-5-9 0,2-2-13 15,-1-7-9-15,0-3-16 0,-2-5-13 16,-1-3-100-16,-2-7-113 0,0 0-260 0</inkml:trace>
  <inkml:trace contextRef="#ctx0" brushRef="#br0" timeOffset="664679.3184">23190 4647 637 0,'-14'-3'140'0,"3"-2"3"0,3 0-107 16,6 1-12-16,0-1-3 0,5 0 0 16,2-2-3-16,2 1-3 0,5-1-1 15,3-2-3-15,4-1-3 0,4 2-3 16,1-1-10-16,4 4-14 0,1 1-13 16,-1 4-25-16,-1 4-100 0,-2 5-117 15,-4 3-274-15</inkml:trace>
  <inkml:trace contextRef="#ctx0" brushRef="#br0" timeOffset="665124.3964">23538 4967 559 0,'3'6'128'0,"-2"2"6"0,1 1-88 16,1 5-12-16,-1 4-2 0,1 2 2 15,0 3-1-15,0 0-2 0,-1 2-1 16,1-2-3-16,-1 0-4 0,2-1-4 16,-2-1-5-16,2-2-2 0,-2-3-3 15,1-3-2-15,-1-3-1 0,1-3-2 16,-3-3-1-16,1-2 0 0,0-2-1 15,2-2 0-15,-1-3 0 0,4-4 0 0,3-5 0 16,3-5 0-16,3-2-1 0,1-5 1 16,2-3-1-16,2 1-1 0,-2 1 1 15,-1 5-1-15,-2 5 0 0,-2 1 0 16,1 9 0-16,-3 3-1 0,-1 7 1 16,-3 3 0-16,-1 3-1 0,-1 5 1 15,-3 3 1-15,0 3-1 0,-4-2 0 16,0 2 1-16,1-1-2 0,-1 2-1 15,5-1-5-15,1-3-10 0,0 0-15 16,4-1-8-16,0 0-21 0,2-3-80 0,0-3-29 16,1-4-100-16,4-3-193 0</inkml:trace>
  <inkml:trace contextRef="#ctx0" brushRef="#br0" timeOffset="665369.0048">24087 5238 528 0,'7'0'117'16,"-3"-3"3"-16,3 1-89 0,2-2-9 15,1 2 0-15,-1-2 2 0,2 2-2 16,-2-2-5-16,3 1-1 0,-2 0-5 15,1 0-3-15,-1 1-4 0,1 1-8 16,-2-1-23-16,-2 0-107 0,-1 0-112 0,3 0-284 16</inkml:trace>
  <inkml:trace contextRef="#ctx0" brushRef="#br0" timeOffset="665859.0359">24517 5034 520 0,'-4'0'126'0,"5"8"5"0,-3 0-55 16,-1 3-43-16,0 3-3 0,-1 3 4 0,-1 1 3 16,2 7 2-16,-4-4-2 0,1-2 0 15,3 1-3-15,-1-2-5 0,0-2-5 16,3-2-5-16,0-2-5 0,1-2-4 16,0-3-2-16,0-3-3 0,0-2-1 15,0 1-1-15,0-6 0 0,2 1-2 16,3-3 1-16,3-5 0 0,4-3-1 15,4-5 1-15,5-2-1 0,4-1 0 16,1-3-1-16,1 1 0 0,-1 4-1 16,-4 3 1-16,-3 5-1 0,-3 2 0 0,-4 4 0 15,-3 5 0-15,-2 4 0 0,-2 3 0 16,-1 4 1-16,-3 3 0 0,-1 3 0 16,-1 2 0-16,-1 2 1 0,-2 0-2 15,1-1-2-15,0-2-7 0,1 2-10 16,1-3-17-16,2-1-6 0,3-4-9 15,2 0-14-15,3-2-11 0,1-3-93 16,1-3-101-16,2-4-235 0</inkml:trace>
  <inkml:trace contextRef="#ctx0" brushRef="#br0" timeOffset="666095.2954">24930 5233 625 0,'-8'5'144'0,"1"1"4"16,0 2-99-16,0 5-16 0,1 0-6 15,0 1-3-15,3 0-4 0,0 2-5 16,3-1-2-16,4-2-2 0,1 0-3 0,4-2-2 16,2 0-3-16,3-3 0 0,2-2-2 15,0-1 1-15,0-3-1 0,0-2 1 16,-2-4-1-16,1-1 1 0,-4-4 0 16,-1 1 0-16,-4-3 0 0,-4 1-3 15,-3-1-6-15,-4-2-13 0,-2-1-8 16,-2 1-11-16,-2 0-17 0,2 4-77 15,-1 0-29-15,1 0-93 0,6 4-187 16</inkml:trace>
  <inkml:trace contextRef="#ctx0" brushRef="#br0" timeOffset="666655.0155">25066 4668 535 0,'-13'-6'124'0,"13"0"1"0,3 1-62 16,4 1-45-16,5 2-10 0,3 1-1 15,1 1 0-15,1 0 1 0,0 0 1 16,-1 1 0-16,1 3 2 0,-2-2 0 16,0 3 0-16,-2 1 0 0,0 3 1 15,-1 3 0-15,0 3 0 0,-1 2 1 16,-1 5 1-16,-2 3 1 0,1 2 1 15,-3 4-1-15,1 3-1 0,-2 3-1 16,1 4-2-16,-2 0-1 0,-1 2-2 0,-1 2-2 16,2 2 0-16,-2-1-2 0,2 3-1 15,2 0 1-15,1 0-2 0,3 0-1 16,0-2 0-16,0 0-1 0,-2-5 0 16,1-1 0-16,-2-6 0 0,-1-4 1 15,-3-5 0-15,-3-1-1 0,-1-4 2 16,-4-2-1-16,-4-3 1 0,-4-2 0 15,-3 1 1-15,-3-3-2 0,-1-1 2 16,-5-3-1-16,2-1-1 0,-4-3-2 0,0-3-5 16,0-2-13-16,0-6-10 0,0-2-10 15,2-5-30-15,0-3-98 0,3 0-118 16,5 0-267-16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2:16:22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8231 15672 890 0,'7'-6'177'0,"-5"-3"2"0,-8 4-107 15,-4 3-48-15,8-1-49 0,3 3-48 16,1 0 66-16,1-1-11 0,2-3-11 15,2 2-10-15,3-4-68 0,-2-5-71 16,-1-9-123-16,-3-2-263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3:28:45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8601 2536 514 0,'-4'-5'129'0,"0"0"4"15,1 1-55-15,-2-1-39 0,3 3-9 0,1 1-4 16,1 2-6-16,0 1-2 0,1 1-1 15,0 2 0-15,2 2-2 0,2 4-1 16,-2 1 1-16,2 2 1 0,-1 0-1 16,1 2-3-16,0-1 0 0,0-2-3 15,-3-3-2-15,2-1-1 0,-1-3-2 16,2-2-1-16,-2-3-1 0,2 0 0 16,-3 0 0-16,3 1 0 0,-1-2 2 15,-1-2 0-15,-1-1 1 0,2-6 1 16,-1-2 0-16,-1-6 0 0,2-1-1 0,-2-5-1 15,2 0-1-15,-1-3-1 0,0 4-1 16,1-1 1-16,0 4-1 0,1-1-1 16,-1 3 1-16,3 2 0 0,-1 3-1 15,0 1 0-15,0 2 1 0,1 2-1 16,1 0 0-16,-2 0 0 0,0 1 0 16,1 0 0-16,2 1 1 0,-1 0-2 15,3 0-1-15,0 2-7 0,3 0-7 16,-1 2-9-16,1 0-8 0,-1 1-8 0,1 4-6 15,-3-2-8-15,-1 2 4 0,-2 2-106 16,0 0-102-16,-2 0-254 0</inkml:trace>
  <inkml:trace contextRef="#ctx0" brushRef="#br0" timeOffset="257.2422">8959 2468 604 0,'-1'-1'137'0,"-2"1"2"16,2-1-100-16,2 1-15 0,-1 0-6 16,2-3-7-16,-1 1-3 0,1 1-4 15,2-1-2-15,1 2 0 0,1-2-1 16,1 0 0-16,1 0 1 0,-1 2-3 15,0-2-6-15,2 1-7 0,-3-3-9 16,0 3-17-16,-1 1-102 0,-2 0-109 0,-1-2-262 16</inkml:trace>
  <inkml:trace contextRef="#ctx0" brushRef="#br0" timeOffset="480.952">8970 2580 526 0,'-2'1'125'0,"0"-1"2"16,1-1-62-16,1 1-40 0,1 1-9 15,2-1-5-15,-1-1-3 0,2-1-1 16,2 1-1-16,3 2 0 0,-2-2-2 16,3 0-2-16,-2 0-1 0,2 1-1 15,0-1-4-15,-1-1-7 0,-3-1-10 16,1 0-41-16,2 2-71 0,-1-1-100 15,1-1-231-15</inkml:trace>
  <inkml:trace contextRef="#ctx0" brushRef="#br0" timeOffset="763.1081">9342 2309 491 0,'-2'-10'124'0,"-3"-1"5"15,1 3-55-15,2 0-31 0,1 1-9 16,-2 3-3-16,0-1-6 0,3 5-5 16,1 4-3-16,0 3-2 0,0 1-5 15,2 1-2-15,0 5-3 0,4 3 0 16,-4 1-1-16,1 0 0 0,2 0-2 15,-1-1 1-15,1 3-5 0,0-2-7 16,-2-2-7-16,0-1-13 0,0-1-120 0,-5-5-120 16,2 0-300-16</inkml:trace>
  <inkml:trace contextRef="#ctx0" brushRef="#br0" timeOffset="3113.2425">6808 3807 506 0,'-33'-2'116'0,"-2"2"2"0,3-2-71 16,-1 1-29-16,2 1-6 0,2 1-3 15,2-1-1-15,-2 2-3 0,1 0-2 16,-1 1-1-16,-2 3 1 0,-2 1-1 15,-6 2 1-15,-1 2 1 0,-3 1 0 16,-4 4 1-16,1 0 1 0,-2 2-1 16,3 2 2-16,4 3-1 0,2 1 0 0,0 2-1 15,2 0 0-15,-2 2-1 0,0-2-2 16,-2 1 0-16,1 0-1 0,-3 1 0 16,0 1-1-16,0 2-1 0,5 3 1 15,5 4-1-15,2 4 0 0,3 1 0 16,4 2 1-16,0 4-1 0,5 0 2 15,1 4-1-15,-2-3 1 0,2 5 1 16,-1 0-1-16,3 0 0 0,5 0 0 16,-1 2 1-16,5-3-2 0,2 1 1 0,2-6-1 15,3 0 0-15,4-6 1 0,3-2 0 16,4 1 0-16,5-7-1 0,1 0 1 16,5-3-1-16,0-4 0 0,7 1 1 15,0-2-1-15,4-4-1 0,5 1 2 16,5-2-1-16,6 0 0 0,6-3 0 15,-1-2 0-15,2-4 1 0,2-2-1 16,-2 0 0-16,3-6 0 0,-3-3 0 16,4-3 0-16,4-2 1 0,1 0-1 0,-2-3 0 15,0-2 1-15,-3-4 0 0,3 2-1 16,-5-1 0-16,0-1 0 0,-2-3 0 16,2-2 0-16,-5-4 0 0,-1 2 0 15,-5-5 0-15,-5-3 0 0,-6-2-1 16,-4-3 1-16,-4-2 0 0,-2-2 0 15,-4-2 0-15,-1-4 0 0,-3-4 1 16,-3-4 0-16,-4-8 2 0,-5-3 0 16,-6-9 0-16,-5-4 1 0,-7-6 0 0,-8-7 0 15,-3 0 1-15,-3 1-2 0,-2 2 2 16,0 5 1-16,-6 5 0 0,-4 4 1 16,0 12 2-16,-4 7 1 0,-6 7 0 15,-3 7-1-15,-5 9-3 0,2 11-6 16,0 12-7-16,-3 8-10 0,-1 12-14 15,-2 8-117-15,0 9-119 0,1 4-289 16</inkml:trace>
  <inkml:trace contextRef="#ctx0" brushRef="#br0" timeOffset="4247.2165">10228 3867 461 0,'-37'-16'101'16,"2"0"1"-16,-2-1-64 0,-2 1-25 0,6 4 1 16,2 3 2-16,-1 2 0 0,-1 0 3 15,-5 3-2-15,0 3-1 0,-1 6-4 16,-1 2-2-16,-3 2-1 0,0 3-2 16,3 4-2-16,0 6-1 0,0 4-1 15,-2 3-2-15,-1 5-2 0,-1 5 0 16,-1 5 0-16,-4 3-1 0,0 2 0 15,-2 1 1-15,0 0 0 0,6 2 0 16,6 2 1-16,2-1 1 0,3 2-1 16,3 0 2-16,4 1 0 0,3 0 3 0,-1 6 1 15,2 0 2-15,3 3 1 0,6 2 1 16,5 3 1-16,3 3-2 0,6 1-1 16,6 0-2-16,6-2-2 0,7-1-1 15,4-4-2-15,0 0-2 0,7-6-2 16,4-6-1-16,10-2-2 0,1-7-1 15,8-5 0-15,6-6 1 0,6-3 0 16,3-3 2-16,2-4 3 0,5-6 0 16,2-4 1-16,3-3 0 0,3 1 0 15,0-7 0-15,4-6 0 0,5 0 0 0,-3-3-1 16,2-4 1-16,-1 0-1 0,-7-6 1 16,5 1-1-16,-1-1 1 0,-1-3-1 15,-5 1 1-15,-4-3 1 0,-3-3-1 16,-2-2 1-16,-6-2 0 0,-5-2 0 15,-6-4 1-15,-4-3 0 0,-5-3 0 16,-8-2 0-16,-6-7 2 0,-4-5 0 16,-9-4 3-16,-5-2 2 0,-7-6 1 0,-2-2 2 15,-4-3 2-15,-4-4 0 0,-5-3 0 16,-6-2-2-16,-6-7-3 0,-9-3-1 16,-11-6-3-16,-1 3-1 0,-5 0-3 15,-1 4 0-15,-6 6-2 0,-6 9 0 16,2 12-2-16,-3 16-5 0,-10 9-5 15,-1 19-9-15,-9 10 90 0,-7 15-214 16,-3 12-129-16,-11 10-352 0</inkml:trace>
  <inkml:trace contextRef="#ctx0" brushRef="#br0" timeOffset="15085.2407">10689 7451 462 0,'-25'-11'101'0,"1"3"4"0,2 3-75 15,-2 3-14-15,5 2-2 0,-3 0 1 0,2 4-1 16,-1 2-3-16,-2 2-2 0,-3 1-2 16,-3 2-2-16,-1 3-1 0,0 1 0 15,-1-1-1-15,-2 2-1 0,1 0 1 16,-2-1-2-16,1 1 1 0,0 0-1 16,0 1 2-16,2 1 0 0,2 1 1 15,2 0 0-15,0 2 0 0,4 0 1 16,-1 1 0-16,1 4 1 0,-3-1 1 15,1 2 0-15,0 3 2 0,1 3 1 0,3 2 0 16,2 2 0-16,1 1 0 0,5 2-2 16,2 3-1-16,3 1-1 0,2 2-1 15,4 2-1-15,0 3 0 0,4 0-2 16,3 1 1-16,3 1-1 0,6-1-1 16,2 3-1-16,3-2 1 0,4 0-1 15,4-3 0-15,3 0 1 0,2-1-1 16,-1 0 0-16,6-4 0 0,1 0 0 15,3-1 0-15,4-2 1 0,1-2-1 16,2-4 0-16,6-1 0 0,0-3 0 16,2-3 0-16,-1-3 0 0,1-3 0 15,4-2 0-15,1-4 0 0,3-2 0 0,2-3 0 16,1-4 0-16,3-1-1 0,2-1 1 16,2-3 0-16,0-1 0 0,2-4-1 15,-1 0 1-15,1-2 0 0,0-4 0 16,2-6 0-16,-5-2-1 0,0-3 1 15,-3-6-1-15,1-3 1 0,-1-8-1 16,-5-5 1-16,-8-3 0 0,2-8-1 16,-6-2 1-16,-1-3 0 0,-3-6 0 0,-3 0 0 15,0-5 0-15,1-3 0 0,-10 0 1 16,-3-2 0-16,-8 3 1 0,-4 1 0 16,-6-1 2-16,-7 3 2 0,-4 3 2 15,-5-3 2-15,-6 1 3 0,-6 0 2 16,-9-4 2-16,-10 3 0 0,-7-2 2 15,-9-1 0-15,-5 2-1 0,-5 0-1 16,-6 1-2-16,-7 4-2 0,-6 2-2 16,-7 5-2-16,-4 6-3 0,-5 8-1 0,-9 9-3 15,-6 10-1-15,-3 12 0 0,-4 11-3 16,-5 15-2-16,-5 14-5 0,-3 9-8 16,4 9-10-16,-4 11-13 0,6 4 11 15,-3 6-138-15,11-1-123 0,6-1-301 16</inkml:trace>
  <inkml:trace contextRef="#ctx0" brushRef="#br0" timeOffset="27624.0322">14149 8911 682 0,'-8'-3'168'0,"0"0"6"16,4 1-104-16,0 2-17 0,2 0-5 0,1 0-10 15,1 0-11-15,0 1-9 0,1 0-8 16,2-1-5-16,2 1-3 0,1-1-2 16,5 0-1-16,0 3 2 0,5-2-2 15,0 0-5-15,1 1-11 0,1 0-13 16,-1 0-13-16,-2 2-11 0,0-1-19 15,-4 1-111-15,-4 1-122 0,-1 4-274 16</inkml:trace>
  <inkml:trace contextRef="#ctx0" brushRef="#br0" timeOffset="27793.026">14127 9090 657 0,'-1'8'153'0,"-4"-5"2"0,2 1-108 15,3-2-16-15,0 1-5 0,3 0-5 16,-1 0-8-16,3-2-6 0,4 2 0 16,1-1-2-16,1-1-4 0,3 0-10 0,4 1-13 15,1-2-25-15,3 0-113 0,-3 1-128 16,0 1-308-16</inkml:trace>
  <inkml:trace contextRef="#ctx0" brushRef="#br0" timeOffset="29404.4427">15971 8469 296 0,'-2'-8'93'0,"1"-2"8"16,-1-1-32-16,-1-2-3 0,1-2-1 16,-3-1-6-16,5-2-9 0,-5-2-7 0,0-1-4 15,0-1-3-15,0-3-3 0,0 1-2 16,2 2-3-16,-3 3 1 0,2 5-1 16,1 1-1-16,1 6-2 0,1 3-3 15,1 4-5-15,0 7-3 0,2 4-4 16,1 1-5-16,0 7-2 0,1 7-3 15,1 5-3-15,1 3-6 0,0 0-9 16,1 2-12-16,1 1-14 0,0-4-12 16,1-3-114-16,-3-3-120 0,3-1-278 15</inkml:trace>
  <inkml:trace contextRef="#ctx0" brushRef="#br0" timeOffset="29971.17">15381 8603 399 0,'-25'6'106'0,"1"0"6"0,4 0-45 15,1-1-20-15,2 0-8 0,2-2-4 16,1 1-6-16,3-1-4 0,2-1-3 15,2 1-4-15,1-2-1 0,1 0-3 16,2 0-3-16,2 2-1 0,1-2-1 16,2 0-3-16,1 0-1 0,3 2-1 15,3 0 0-15,4 2 1 0,2-2 0 0,3 0 2 16,5 1 2-16,6-1 2 0,4-2 0 16,6 0 1-16,4-1 5 0,6 0 3 15,3-2 0-15,8-2 1 0,4 0-1 16,8-2 0-16,7-1-1 0,3-5-4 15,5-1-4-15,3 1-1 0,6 0-2 16,2-2-2-16,-2 1-1 0,-5-2-2 16,0 4 0-16,-5 0-1 0,-4 0-1 15,-7 1-1-15,-8 2 0 0,-7 0-4 0,-7 5-3 16,-9-1-7-16,-8 4-8 0,-9 0-10 16,-7 2-5-16,-9 2-7 0,-6 0-15 15,-6 1-110-15,-10 1-116 0,-11 2-281 16</inkml:trace>
  <inkml:trace contextRef="#ctx0" brushRef="#br0" timeOffset="30357.1859">15560 8928 534 0,'-3'-7'133'0,"-2"-1"4"16,1 3-73-16,0 0-18 0,2 1-4 15,-2 0-5-15,3 3-3 0,0 1-5 16,1 4-2-16,0 1-3 0,1 6-3 16,0 3-4-16,3 5-2 0,-1 5-4 15,1 5 0-15,-1 1-1 0,-1 2-3 0,1-1-2 16,-3-1-1-16,1 0-3 16,-2-2 0-16,2-1-2 0,0-5-4 0,1-1-7 15,1-2-8-15,2-3-13 16,-2-6-11-16,2-1-18 0,1-5-110 0,-2-2-118 15,5-4-280-15</inkml:trace>
  <inkml:trace contextRef="#ctx0" brushRef="#br0" timeOffset="30716.573">15854 9182 595 0,'-1'-4'140'0,"0"1"4"15,0-1-92-15,1 2-12 0,0-1-5 16,1 1-4-16,0 0-3 0,1 1-3 15,2 0-1-15,1 0-2 0,2 1-1 16,1 0-3-16,1 0-1 0,2 1-4 16,1 0-1-16,0 2-4 0,0-1-2 15,1 1-3-15,0-1-1 0,0 0-3 16,-1 1-8-16,1-1-10 0,-1 0-13 0,1-1-11 16,0-1-19-16,-2 0-115 0,-1-1-125 15,2-1-288-15</inkml:trace>
  <inkml:trace contextRef="#ctx0" brushRef="#br0" timeOffset="31187.996">16519 9033 595 0,'-2'-3'139'0,"-3"1"5"15,0-1-94-15,0 1-11 0,-1-1-4 0,-3 1-3 16,1 2-4-16,-2 1-3 0,-1 0-3 16,-1 3-3-16,-3 2-4 0,2 4-3 15,0 3-2-15,1 3-3 0,0 3-1 16,3 2-3-16,2 1 0 0,3-3-2 15,4 2 0-15,3-3-1 0,2 0 0 16,3-5 0-16,3-2 0 0,3-2 0 16,-1-3 0-16,3-4 0 0,-1-6 0 15,1-2 0-15,-2-5 0 0,0 0 1 16,-1-5-1-16,-2 0 0 0,0-3 0 16,-2-1 1-16,1 1-1 0,-4-1 0 0,1-1 1 15,-3 3-1-15,0 3 2 0,-2 3 3 16,-1 5 1-16,1 2 2 0,-2 2 0 15,0 4 1-15,1 7 0 0,0-2-1 16,-1 6-2-16,1 3-2 0,2 2-1 16,-2 1-1-16,3 1-1 0,-1-1-3 15,2-2-7-15,2 0-8 0,1-4-15 16,0-2-13-16,2-1-20 0,-1-6-115 16,1 0-128-16,-1-2-293 0</inkml:trace>
  <inkml:trace contextRef="#ctx0" brushRef="#br0" timeOffset="31737.6344">16898 9096 508 0,'1'-2'120'16,"-2"-1"4"-16,1 1-79 0,0 1-10 15,0-1-1-15,0 2-3 0,0-1-2 16,1 2-2-16,-1-2-2 0,1 2 0 16,-1-1-1-16,4 3-1 0,1 1-2 15,0 1-1-15,0 2-2 0,2 3-2 0,2 1-2 16,-1 1-3-16,-1-1-2 16,1 0 0-16,-4 0-3 0,3-2-1 0,-1-1 0 15,-1 1-2-15,-1-4 1 0,-2 0-1 16,-1-1 1-16,3-1 1 0,-5-2 2 15,-3-1 1-15,0-2 0 0,-1-2-1 16,-1-2 1-16,0-3-3 0,0-3-1 16,0-3-2-16,2-2 0 0,-1-2-2 15,4-1 1-15,2-2-1 0,-1-1 0 16,6 2 0-16,1 2-1 0,2 2 1 0,1 3 0 16,2 1-1-16,2 4-2 0,2 2-3 15,-3 1-7-15,0 3-8 0,-2-2-12 16,1 2-8-16,1 2-9 0,0 2-15 15,-4 1-109-15,1-2-112 0,0 1-274 16</inkml:trace>
  <inkml:trace contextRef="#ctx0" brushRef="#br0" timeOffset="32502.4114">17461 9020 636 0,'-7'2'144'0,"1"0"1"16,2 0-108-16,3 1-12 0,1 1-6 0,2 0-5 15,3 1-2-15,3 2-2 0,0-3 0 16,3 1 2-16,1-1-1 0,1-2 0 15,1 0-1-15,1-4-1 0,-1 0-2 16,-1-3-2-16,-1-2-1 0,1-2-2 16,-4-1 0-16,0-3-1 0,-3 1-1 15,-1-2 1-15,-1 1-1 0,-4-1 0 16,0 1-1-16,-3 2 0 0,-2 0-1 16,0 1 0-16,-2 3-1 0,-2 2-1 15,-3 3 0-15,-1 4 0 0,-4 3-1 0,-2 3 1 16,0 4 1-16,-3 2 1 0,1 3 0 15,1 3 1-15,2 0 0 0,2 4 2 16,2-1 0-16,3 3 1 0,3 1 1 16,2-3 2-16,3 2 0 0,3 0 2 15,5-3 0-15,2-2 1 0,4-5-1 16,4-3-1-16,4 1-1 0,4-5-1 16,0-5-1-16,0-3-1 0,2-2-1 0,-2-3-3 15,-1-3-4-15,-1-3-6 0,-3-3-9 16,1-1-5-16,-2 1-8 0,-2 1-13 15,-2-2 67-15,-1 3-178 0,-3 1-120 16,1 3-312-16</inkml:trace>
  <inkml:trace contextRef="#ctx0" brushRef="#br0" timeOffset="32757.2898">17622 8864 657 0,'0'-2'138'0,"-1"2"3"15,4 0-118-15,3 0-10 0,2 0-5 16,3 2-1-16,2-4-1 0,4 2-6 15,3-2-8-15,1 2-13 0,2-1 29 16,0-2-151-16,-2 1-119 0,0-1-304 16</inkml:trace>
  <inkml:trace contextRef="#ctx0" brushRef="#br0" timeOffset="32984.8716">18030 8669 718 0,'-2'1'156'15,"2"-1"4"-15,7 2-123 0,-5 3-8 16,2 3-5-16,3 3-3 0,0 0 0 16,2 2 1-16,0 1-2 0,-1 0-4 15,2 2-1-15,-2 1-1 0,0-1-2 16,0 2-3-16,0 0-2 0,-6-1-2 16,3 3 0-16,-1-2-3 0,-4 0-1 0,-3 0-3 15,-2 0-5-15,-3-1-13 0,-1 0-16 16,-4-2-13-16,-4-5-19 0,-3-4-117 15,-1-5-130-15,-1-6-296 0</inkml:trace>
  <inkml:trace contextRef="#ctx0" brushRef="#br0" timeOffset="33122.137">17906 8572 678 0,'2'-11'153'0,"1"2"1"15,2 1-115-15,1-1-16 0,1 3-7 16,3-1-11-16,0 1-15 0,0 0-14 15,3 1-9-15,-1 0-120 0,1 0-123 16,-1 0-295-16</inkml:trace>
  <inkml:trace contextRef="#ctx0" brushRef="#br0" timeOffset="33687.229">18271 8666 547 0,'0'-2'134'0,"-1"1"6"16,-1 1-81-16,1 1-12 0,0 3-6 15,0 0-5-15,-2 4-5 0,1 3-3 16,-1 5-1-16,2 2-3 0,2 4-1 16,1 1-3-16,0 1-3 0,3 1-4 0,2-3-3 15,3-2-4-15,1-3-2 16,3-5-1-16,-1 0-2 0,1-6 0 0,-1-5 0 15,-1-4 0-15,1-3 0 0,-5-4 1 16,0 1 1-16,-4-2 1 0,0-2 0 16,-1 1 1-16,-2 2 0 0,-1 1-1 15,1 2 0-15,-2 1-2 0,2 5-1 16,1 1 0-16,3 4-1 0,1 2 1 16,2 4-1-16,3-1 0 0,1 4 1 0,3-1-1 15,1-1 1-15,3-1-1 0,1-4 0 16,1-2 1-16,1-3-1 0,-1-4 1 15,-2-4 4-15,1-2 3 0,-2-2 1 16,-2-2 0-16,-4-1 1 0,1-1-1 16,-5-1 0-16,-2 1-6 0,-3-2-8 15,-3 0-10-15,-3-1-12 0,0 1-14 16,-5 1-11-16,0 2-16 0,-2-1-119 16,-4 2-126-16,-1 3-295 0</inkml:trace>
  <inkml:trace contextRef="#ctx0" brushRef="#br0" timeOffset="34366.9766">16791 8523 401 0,'-10'-5'118'0,"2"0"7"0,-2 0-5 15,4 2-67-15,-3-3-10 0,0-1-3 16,0 4-3-16,2-1-3 0,-1 2-2 15,1-2-3-15,2 1-1 0,0 2-3 16,4 0-5-16,2-3-3 0,5 4-3 16,2 0-1-16,6-1 0 0,6 2 0 15,3-1 1-15,8 0 0 0,6-1 0 16,5-3-1-16,6 1-4 0,4-1-1 16,3-3-4-16,5-1-1 0,5-1-1 15,6-4 0-15,3 1 0 0,6 0 0 0,1-2-1 16,3 2 1-16,2-1 0 0,0 0-1 15,-2-1 0-15,-3 3-1 0,-2-3 1 16,-2 6-1-16,-5-2 1 0,-2 4 0 16,-10 1-1-16,-7 2 1 0,-6 2-1 15,-4 1 0-15,-5 0 0 0,-6 0 1 16,-7-1-1-16,-5 2 0 0,-4-1 0 16,-5 1 0-16,-3 1-2 0,-5-1-2 0,-1-1-5 15,-2 0-7-15,-3-1-11 0,0 1-15 16,-2-2-16-16,-1 2-122 0,-3 0-132 15,-6 0-311-15</inkml:trace>
  <inkml:trace contextRef="#ctx0" brushRef="#br0" timeOffset="35133.7134">19482 8097 521 0,'-7'-21'131'0,"-2"4"6"0,2 5-73 15,1 4-16-15,1 4-9 0,1 4-6 0,0 4-8 16,1 8-5-16,2 8-3 0,0 7 0 16,1 8 0-16,0 14 0 0,0 15 6 15,0 7 2-15,1 9-1 0,-1 7-2 16,-3 6-3-16,2 2-4 0,1-1-1 16,0-10-7-16,0-3-3 0,0-9-1 15,3-7-2-15,-1-7 0 0,2-8 0 0,-1-5-1 16,0-8-3-16,1-5-10 0,0-5-10 15,3-8-14-15,-1-6-11 0,1-8-18 16,2-9-111-16,-1-7-123 0,1-5-277 16</inkml:trace>
  <inkml:trace contextRef="#ctx0" brushRef="#br0" timeOffset="35501.201">19694 9172 630 0,'2'1'141'16,"-1"2"4"-16,0 2-97 0,0 0-18 16,2 2-4-16,0 2-1 0,0 0 1 15,2 1-2-15,-2 1-2 0,1-1-2 16,1 1-1-16,-1-1-1 0,-2 0-1 0,2-4 0 15,-3 2-1-15,1-2 1 0,0-3 1 16,-1-3 0-16,-1-1-1 0,0-4 0 16,0-1-2-16,1-8-2 0,0 0-2 15,1-4-4-15,0-2-3 0,3-3-2 16,1 0-1-16,3-1 0 0,0 4-1 16,2-1 0-16,2 4-1 0,0 2-4 15,-1 2-6-15,1 4-9 0,-1 1-12 16,0 2-13-16,0 3-11 0,-1 4-10 15,2 3-14-15,-2 4-104 0,0 0-115 0,-2 6-266 16</inkml:trace>
  <inkml:trace contextRef="#ctx0" brushRef="#br0" timeOffset="35685.8747">20108 9162 670 0,'-1'-1'167'0,"-1"-1"6"15,-1 1-92-15,1-2-32 0,2 2-8 16,1 0-11-16,-1-2-9 0,2 1-8 16,1-1-7-16,1 1-4 0,-1-1-7 15,1 1-13-15,1-2-12 0,1 3-12 16,-1 0-12-16,0 2-10 0,-2-1-115 16,0 2-117-16,-3 3-268 0</inkml:trace>
  <inkml:trace contextRef="#ctx0" brushRef="#br0" timeOffset="35831.5349">20094 9238 627 0,'-2'6'138'0,"1"-1"1"15,1-1-103-15,1 1-19 0,2 0-7 16,1 0-4-16,0 0-2 0,3 0-4 16,0-2-7-16,1 2-17 0,1-1-116 15,1-1-116-15,1 0-293 0</inkml:trace>
  <inkml:trace contextRef="#ctx0" brushRef="#br0" timeOffset="36043.2696">20443 9158 708 0,'-3'0'157'0,"1"-2"5"16,1 1-124-16,1 2-8 0,1 3-2 15,0 2-2-15,-1 1-5 0,1 6-5 16,2 3-4-16,-1 1-4 0,1 1-2 16,-1 1-9-16,1 0-12 0,0 2-17 15,1-3-16-15,-2-1-126 0,0-2-134 16,-1-3-323-16</inkml:trace>
  <inkml:trace contextRef="#ctx0" brushRef="#br0" timeOffset="38080.2317">9236 1770 586 0,'-48'-18'136'0,"-1"3"4"0,-4 4-85 0,1 5-24 16,-5 5-10-16,0 3-3 0,-3 5-3 15,-8 6-4-15,2 3-5 0,-1 7-2 16,1 6-1-16,0 6-2 0,-3 4-1 16,5 4 0-16,4 3 0 0,-2 3 0 15,1 4 0-15,8 2 0 0,10 2-1 16,5 6 1-16,10 4 0 0,7 7 0 15,13 2 0-15,8 1 1 0,9 1 0 16,11 2 0-16,14-2 0 0,10-7-1 0,15-4 1 16,9-9-1-16,9-5 0 0,10-11-1 15,11-12 0-15,6-6-2 0,4-12-1 16,5-13 1-16,11-8 0 0,6-12 0 16,-1-11 1-16,2-12 0 0,0-12 2 15,0-9 0-15,-5-7-1 0,-6-7 2 16,-2-5-1-16,-7-4 2 0,-8-2 1 15,-12 1 1-15,-9 4 1 0,-14 3 0 16,-16 3 1-16,-18 3-1 0,-16 6-1 0,-16 4-1 16,-17 6-2-16,-22 1-2 0,-18 7-4 15,-18 6-3-15,-18 9-3 0,-23 9-2 16,-19 11-2-16,-19 7 1 0,-16 14-1 16,-10 8-6-16,-15 17-9 0,-8 13-109 15,-4 15-109-15,-3 11-278 0</inkml:trace>
  <inkml:trace contextRef="#ctx0" brushRef="#br0" timeOffset="38994.0908">20980 8383 690 0,'-13'-6'167'0,"3"3"7"16,2 0-111-16,2 1-13 0,2 0-7 16,1 0-10-16,2 2-10 0,4 0-10 15,0 0-6-15,3-1-5 0,5 0-11 16,4 1-15-16,4 0-16 0,1 0-13 15,2 0-38-15,0-2-90 0,-1 4-123 0,0-1-258 16</inkml:trace>
  <inkml:trace contextRef="#ctx0" brushRef="#br0" timeOffset="39182.4517">21038 8551 657 0,'-10'1'170'0,"2"3"8"15,-3-9-76-15,5 6-48 0,3-2-9 16,2 2-10-16,1-1-10 0,4 3-11 0,0-3-7 16,9 6-4-16,-1-4-1 0,4 1-4 15,-3-6-12-15,8 6-17 0,2-1-17 16,2 1-25-16,-1 0-112 0,3 0-134 16,2 1-300-16</inkml:trace>
  <inkml:trace contextRef="#ctx0" brushRef="#br0" timeOffset="39602.5565">22851 7928 460 0,'-1'-25'114'15,"-2"-3"7"-15,1 2-47 0,1 3-36 16,-2 1-1-16,3 5 3 0,-1 5 3 0,1 2-2 16,-1 4-7-16,2 6-6 0,-1 6-3 15,-1 6-7-15,2 8-5 0,0 7-6 16,0 8-4-16,2 8 0 0,-1 2-1 16,2 2-3-16,0-1-8 0,1-2-8 15,-1-3-7-15,1-3-6 0,0 1-10 16,0-2 0-16,-1 0-115 0,-3-3-106 15,1 0-262-15</inkml:trace>
  <inkml:trace contextRef="#ctx0" brushRef="#br0" timeOffset="40011.4813">22158 8533 526 0,'-14'-4'127'16,"1"2"4"-16,2-1-73 0,2 0-21 16,3 1-7-16,2 1-5 0,3 0-6 15,2 0-2-15,3-1-2 0,2 2 1 16,4 0 0-16,5-1-1 0,4 0 3 15,4 1 2-15,8-1 0 0,6 2 3 16,8 1-1-16,8-3 0 0,8 0-1 16,6-1-1-16,8-3-3 0,4 0-1 15,5-4-4-15,4-2-4 0,3 1-2 0,-2 1-2 16,2 2-2-16,-3 1 0 0,-1 1-1 16,-1 3 0-16,-9 3-1 0,-7 4-2 15,-6 1-3-15,-11 0-5 0,-7 5-5 16,-9 2-7-16,-11-2-5 0,-7 2-8 15,-9 1-4-15,-7-1-4 0,-6 2-11 16,-11-1-112-16,-12 0-115 0,-14 4-286 0</inkml:trace>
  <inkml:trace contextRef="#ctx0" brushRef="#br0" timeOffset="40334.3315">22156 9085 540 0,'-3'-2'138'0,"3"4"6"15,0 4-23-15,-1 3-86 0,1 3-7 16,0 3-2-16,0 1-1 0,1 7-2 16,-1 0-5-16,0 2-5 0,2 2-4 0,-2 0-2 15,1 0-4-15,1-3-1 0,0-2-4 16,1-3-10-16,-1-3-11 0,-2-3-12 16,4-3-16-16,-2-3-111 0,2 1-121 15,-1-6-280-15</inkml:trace>
  <inkml:trace contextRef="#ctx0" brushRef="#br0" timeOffset="40645.0009">22401 9323 606 0,'5'-5'141'0,"0"3"7"0,-2-2-97 0,2-1-6 15,-1 3-3-15,4 0 0 0,0 2 0 16,2-2-2-16,1 1-4 0,3-1-2 16,-1 2-6-16,1 0-5 0,-3 0-5 15,1 0-5-15,-1 2-4 0,0 0-3 16,0-1-4-16,-2 1-3 0,0-1-7 15,0 0-16-15,-1 1-16 0,-1 0-16 16,0-2-20-16,-2 1-114 0,-1 0-131 16,-1-1-288-16</inkml:trace>
  <inkml:trace contextRef="#ctx0" brushRef="#br0" timeOffset="41127.4517">23082 9219 604 0,'3'-5'141'15,"-4"-1"5"-15,-4 2-93 0,-1-1-13 16,-4 1-6-16,-1 2-2 0,-4 1-4 16,-1 2-4-16,-3 1-4 0,0 5-3 0,1 1-5 15,2 4-2-15,0 3-3 0,4 4-1 16,0 1-1-16,3 4-1 0,4-1 0 16,1-1-1-16,4 0-2 0,2-2 0 15,2-2 0-15,1-5-1 0,3-3 0 16,0-1 0-16,1-6 0 0,-1-1 0 15,3-6 0-15,-1-2 0 0,0-4 1 16,1-2 0-16,-1-3 0 0,-2-2-1 16,1 0 1-16,0 1-1 0,-2 2 1 0,-1 1-1 15,0 3 1-15,-1 3 0 0,0 2 0 16,-1 2 0-16,-1 2 1 0,2 4 0 16,0 2 0-16,0 2-1 0,-1 2 1 15,2 2 0-15,-1 1-1 0,3 5-5 16,0-4-8-16,-2 0-10 0,2-2-13 15,2-1-13-15,1-3-16 0,1-1-109 16,-3-5-118-16,5 2-273 0</inkml:trace>
  <inkml:trace contextRef="#ctx0" brushRef="#br0" timeOffset="41642.7805">23439 9254 630 0,'0'-2'137'0,"-1"2"4"15,3 0-106-15,3-1-10 0,4 1-3 16,0 1 0-16,4-2-1 0,3-1 1 15,2-1-2-15,2-2-2 0,0 0-4 16,0-1-3-16,2-3-3 0,-1 1-1 0,-3 0-3 16,-1 1-2-16,-2-2-1 0,-4 1 0 15,0-1-1-15,-5 1-1 0,-1-2 0 16,-2 0-1-16,-3-1-2 0,-4-1 0 16,-3 0-3-16,-3 1-1 0,-4-2-2 15,-3 3-1-15,-5 3 0 0,-1 3 1 16,-2 3 1-16,2 4 1 0,1 2 3 15,1 3 2-15,3 2 1 0,3 5 2 16,3 2-1-16,2 4 0 0,1 2 2 16,3 4 0-16,1 1 2 0,3 3 3 15,2-3 2-15,1 0 1 0,5 1 1 0,0-4 0 16,3-3 0-16,1 0-1 0,2-5-2 16,3-1-1-16,1-2-2 0,1-6-2 15,1-1 0-15,2-2 0 0,-5-5-2 16,4-1-3-16,-2-3-4 0,-1 0-8 15,-2-3-7-15,-2-1-6 0,-1 0-11 16,4 4-10-16,-7-4-110 0,0 2-111 16,1-2-270-16</inkml:trace>
  <inkml:trace contextRef="#ctx0" brushRef="#br0" timeOffset="41916.5796">23822 9106 648 0,'9'0'138'0,"-3"0"2"16,1 0-117-16,3 0-13 0,0-1-4 16,0 1-7-16,1 0-11 0,0-3-17 15,1 1-76-15,0-3-35 0,1-1-97 0,-1 0-203 16</inkml:trace>
  <inkml:trace contextRef="#ctx0" brushRef="#br0" timeOffset="42128.2123">24051 8913 645 0,'3'-3'144'0,"-3"4"5"0,1 1-100 16,3 2-20-16,2 3-5 0,0 1 1 15,1 3 2-15,3 3 2 0,1 0-2 0,1 2 1 16,2 0 1-16,-1 0-3 0,1 2-4 16,-1 0-3-16,0 0-6 0,-4-2-3 15,0 1-3-15,-4 0-4 0,-3-2-1 16,-4-3 0-16,-4-2-4 0,-4-1-5 15,-4-3-14-15,-4-1-20 0,-8-4-17 16,-1-2-130-16,-2-6-141 0,-2-1-333 16</inkml:trace>
  <inkml:trace contextRef="#ctx0" brushRef="#br0" timeOffset="42269.1873">23957 8726 645 0,'4'-7'140'0,"-1"1"2"15,1 0-101-15,1 2-29 0,2 2-8 16,3 0-7-16,1 4-12 0,0-1 38 16,1 0-165-16,2 4-120 0,2 0-322 15</inkml:trace>
  <inkml:trace contextRef="#ctx0" brushRef="#br0" timeOffset="42879.0643">24307 8881 410 0,'0'0'113'0,"-1"-2"5"16,0 2-17-16,0 2-59 0,-1-4-6 15,1 2-3-15,0 0-2 0,-1-1-3 0,-1 1-1 16,2-1-1-16,-2 2 0 0,2-1 0 16,1 0-1-16,-1 0 0 0,1 1-2 15,0 1-3-15,-1 0-1 0,2 2-3 16,-1 3-2-16,0 3-1 0,0 2 0 15,2 7-2-15,1-1-1 0,1 2 0 16,3 0-2-16,0 0-2 0,3 0-3 16,0-4-1-16,1-2-1 0,0-4 0 15,0-4-1-15,2-1 0 0,0-4 0 16,-1-3 1-16,0-4-1 0,-1-4 1 0,-1-1 0 16,0 0 0-16,-5-3 1 0,-2 1 0 15,1 2 1-15,-3 1-1 0,-1 3 0 16,0 2 0-16,0 4 0 0,3 4-1 15,-2 3 0-15,1 4-1 0,5 2 0 16,0 3 0-16,3 0 0 0,3 2 0 16,4 0 1-16,4-1-1 0,4-2 0 15,2-3 0-15,-1-4 0 0,4-2 0 0,-3-5 1 16,-3-6 0-16,-4-8 0 0,-2 0 0 16,-4-5 1-16,-4-3 0 0,-6-1 0 15,-4-3 0-15,-3 0-5 0,-3 2-4 16,-3-1-9-16,-1 2-8 0,-2 3-10 15,0 3-9-15,2 5-8 0,0 4-13 16,-1 0-109-16,-1 3-116 0,2 4-277 16</inkml:trace>
  <inkml:trace contextRef="#ctx0" brushRef="#br0" timeOffset="43459.0411">23549 8489 511 0,'-15'-10'127'15,"1"0"5"-15,-1 2-69 0,4 0-20 16,0 1-8-16,4 1-2 0,1 0-1 16,1 2-4-16,2 1-2 0,3 1-2 15,5 2 2-15,4-1 1 0,4 1-1 0,7 0-2 16,5 0 1-16,6 0 2 0,5 1 1 16,4 1-3-16,7 1-4 0,2 2-2 15,3 0-3-15,7 1-1 16,3 0-3-16,5-2-3 0,2-1-2 0,3 0-2 15,-3-2 0-15,1-1-2 0,-5 1-1 16,-6-2 0-16,-5 1-1 0,-8 0 0 16,-8 0-1-16,-10-1 1 0,-5 0-1 15,-9-2 1-15,-8 2-2 0,-6-2-7 0,-6 0-11 16,-7-2-15-16,-4 0-20 0,-5-2-14 16,-1 0-18-16,-1 1-110 0,-1 1-124 15,5-2-275-15</inkml:trace>
  <inkml:trace contextRef="#ctx0" brushRef="#br0" timeOffset="45323.3474">23029 7059 650 0,'-16'-29'138'16,"-5"-5"0"-16,-4 2-113 0,0 1-16 15,-4 0-6-15,-2 0-1 0,-3-1-2 16,-2 2-2-16,-3 3 0 0,-4-1-1 16,-8 0 0-16,-5 1 0 0,0 3 1 0,-5 0 1 15,-6 1 1-15,-5 1 1 0,-3 1 0 16,-3 0 0-16,-2 2 1 0,-2-3-1 15,-6-3 0-15,1 3 1 0,-5 0 0 16,-2 1 0-16,0 0 1 0,-3 2 1 16,0 4 0-16,-2 5 1 0,-5 1-1 15,0-1 0-15,1 1 0 0,-3 2-1 16,0 2-1-16,-4 0-1 0,-1-4 0 16,2 1-1-16,-2 3 1 0,-4 1-2 0,0 1 0 15,-1-1-1-15,1 0-1 0,-5 6 1 16,-1 1-1-16,-2 1 1 0,3 2 0 15,-5 4 1-15,-1 0 1 0,0 2 0 16,2 1 0-16,-5 3 0 0,0 0 1 16,-2 3 0-16,2 3-1 0,-2 2 2 15,-2 3 1-15,-1 2-1 0,1 0 1 16,-5 1 1-16,1 3-1 0,-1 0 1 16,-3 2 0-16,1 4 0 0,-2-2 1 0,1 7 0 15,-1 3 1-15,0 5 1 0,3-1 0 16,-2 3 0-16,-1 0 0 0,-2 4 0 15,0 4-2-15,0 3 0 0,0 1-1 16,-2 5 0-16,2 3 0 0,-3 2-1 16,1 2 0-16,1 1 0 0,2 1-1 15,0 0 0-15,1 2-1 0,1 0 2 16,4 0 0-16,1 0 0 0,6 2 0 16,0-5 1-16,7 5 0 0,-5-4-1 0,9 1-1 15,4 0-1-15,-4 4 0 0,4-3 0 16,3 1-1-16,2-3 0 0,6-2 0 15,-1 2 1-15,2-3-1 0,8-6 0 16,6-3 1-16,6 0-1 0,4-5 0 16,5-1 0-16,4-6 0 0,7-5 0 15,6-3-1-15,3-5-1 0,4-7-3 16,4-7-3-16,8-3-5 0,8-7-6 16,5-5-4-16,6-4-6 0,4-9-1 0,6-2 0 15,6-5 3-15,6-5 4 0,7-5 6 16,4-6 5-16,4-3 5 0,7-4 4 15,1-3 4-15,3-3 2 0,1-1 4 16,2-2 4-16,1-1 2 0,0-4 3 16,0 1 3-16,0 3 1 0,0 3-1 15,-4 3-2-15,-4 3-3 0,-4 6-3 16,-2 7-2-16,-6 6-4 0,-4 4-2 0,-6 9 0 16,-3 7 0-16,-5 7-1 0,-6 8 0 15,-6 9 0-15,-10 8 0 0,-8 5 0 16,-7 7 1-16,-6 3 4 0,-3 1 4 15,-7 1 6-15,4-1 4 0,5-1 3 16,7-2 2-16,5-4 0 0,9-8-4 16,7-4-6-16,13-9-4 0,7-7-5 15,13-8-3-15,12-14-2 0,12-6-1 16,13-9-3-16,16-9-15 0,9-8-19 16,7-5-24-16,4-3-121 0,10-1-138 0,3-2-328 15</inkml:trace>
  <inkml:trace contextRef="#ctx0" brushRef="#br0" timeOffset="86085.9962">19683 17289 433 0,'-13'-9'107'0,"1"-2"6"0,2-1-64 16,1-2-8-16,3 2-10 0,1-3-4 16,3 1-4-16,0-5-3 0,5 2-3 15,3-1-2-15,1-2 0 0,6 0-2 16,4 1-1-16,6-1-2 0,6 7-2 16,5-3 0-16,7 4-2 0,12 3-2 15,6 5-1-15,4 1 0 0,7 5-2 16,5 2 1-16,8 3-1 0,4 2 0 15,0-1 0-15,3 3 0 0,1 0-1 0,0-2 1 16,0-2-1-16,-2 2 1 0,-4-2-1 16,-6 2 1-16,-6-4-1 0,-5 0 0 15,-7 3 1-15,-9-2-1 0,-11 0 0 16,-5-3-1-16,-9 1-4 0,-6 0-6 16,-8 0-14-16,-2 0-70 0,-6-4-44 15,-4 1-98-15,-7 1-218 0</inkml:trace>
  <inkml:trace contextRef="#ctx0" brushRef="#br0" timeOffset="100821.0565">7835 17271 410 0,'-4'-22'103'0,"-2"2"6"0,0-3-57 0,1 8-9 16,1-3-8-16,2 5-5 0,-2-2-5 16,3 5-2-16,0 2-5 0,1 3-4 15,-2 4-4-15,2 2-2 0,-1 4-2 16,1 8 1-16,-4 3-1 0,0 8-1 15,-5 6 1-15,0 8 0 0,1 3 0 16,-2 4-1-16,1 5-2 0,2 2-1 16,1 0 0-16,3-3-1 0,1-1 0 0,0 0-1 15,2-9 0-15,0-5-2 0,1-6-5 16,1-6-9-16,3-6-12 0,3-5-106 16,-1-6-107-16,4-2-266 0</inkml:trace>
  <inkml:trace contextRef="#ctx0" brushRef="#br0" timeOffset="101258.2187">7717 17164 403 0,'-12'1'94'0,"-2"1"3"16,2 2-63-16,0 0-6 0,-2-1-4 15,3 2 1-15,1 1-3 0,2 3-1 16,-1-1-3-16,1 2-2 0,2 0-3 16,0 0-3-16,1-3-2 0,1-1-2 15,1-2 0-15,2-2 1 0,1-2 1 16,0 0 2-16,1-3-1 0,4-2 0 15,2-4-1-15,1-3 0 0,3 0-3 16,4-5-3-16,2-3-1 0,1 2-1 16,-1 1 1-16,2 2 0 0,-2 3-1 15,0 3 2-15,0 3 0 0,-1 7 0 0,1 2 1 16,2 1 1-16,-1 5 0 0,2 0-1 16,-3 2 1-16,-1 0-2 0,-3 1 0 15,-3-1 0-15,-3 0 0 0,-3-1 0 16,-6 1 0-16,-2-3 0 0,-5 2 1 15,-2-2-1-15,-3 1-2 0,-3 0-7 16,-1 2-15-16,1 0-112 0,0-1-111 0,2 1-283 16</inkml:trace>
  <inkml:trace contextRef="#ctx0" brushRef="#br0" timeOffset="103001.6609">7791 17166 357 0,'-8'-4'99'0,"0"1"3"16,-1-2-32-16,3 0-26 0,0 0-16 15,1 3-7-15,0-2-7 0,0-1-4 16,0 3-2-16,0-2-1 0,0 0 1 16,0 1 1-16,2 0 2 0,-2-2 1 15,1 1 1-15,1 0 1 0,0 1-1 16,2 2-1-16,0 1-2 0,1-1-2 15,0 1-2-15,1 2-2 0,0-2-1 16,0 3-2-16,-1-3 0 0,0 1-1 16,0-1 0-16,2 1-1 0,-2 0 0 0,1 2 1 15,0-1-1-15,-1 1 0 0,1 2 1 16,-1-1-1-16,0 1 1 0,-1 0 0 16,2 0 0-16,-2 0 0 0,1 1 0 15,0 0 1-15,-1 0-1 0,-2 2 1 16,0 0 0-16,-3 2-1 0,-2 1 1 15,1 0 0-15,-2 0 0 0,1 0 1 16,0 0-1-16,0-3 0 0,2-4 1 16,-1 1 0-16,3-2 0 0,0-2 0 15,0 0 1-15,2-3 0 0,2 1 0 0,2-2-1 16,3-1 0-16,0-3 0 0,1-1-1 16,3-2-1-16,-1-2 1 0,2-1-1 15,1 0 1-15,-2-2-1 0,-1 2 1 16,2 2-1-16,-4-5 0 0,-1 6 0 15,-1 3-1-15,-2 2 0 0,-1 3 0 16,1 2 0-16,-2 3 0 0,0 8 0 0,-2-3 1 16,0 3 0-16,-2 4 0 0,1-1 1 15,-2 0 1-15,1 0-1 0,0-1 1 16,2 0-1-16,1-5 0 0,1-1 0 16,1-2-1-16,-1-2 1 0,0-2 0 15,2-1 0-15,1-4 1 0,-1-1-1 16,2-2 0-16,0-3 0 0,1-3-1 15,-1-2 1-15,1 0-1 0,0-2-1 16,0 1 1-16,-1 0 0 0,1 2 0 0,-2 0 0 16,1 4 0-16,-1 1 0 0,-1 3-1 15,-1 3 0-15,2 2-1 0,-2 5 1 16,-1 3-1-16,0 1 1 0,1 3 0 16,0 1 1-16,-1-1 0 0,0 1 0 15,0-1 0-15,2-3 1 0,-1 0-1 16,0-2 1-16,-1-2-1 0,1-2 0 15,-1 0 1-15,0-2 0 0,0-1 1 16,0 0-1-16,0-1 1 0,-1-3-1 0,0 0 0 16,0-3 0-16,-1 0-1 0,2 0 1 15,0 0-1-15,0-1 0 0,0 3 0 16,2 1 0-16,-2 2 0 0,0 1-1 16,0 1 0-16,0 2-1 0,-2 4 1 15,1 3-1-15,-1 1 1 0,-2 4 0 16,-1 1 0-16,0 5 1 0,-2-2 0 15,1 1 1-15,-2-2-1 0,2-1 0 16,1-4 1-16,0-2-1 0,3-3 1 16,0-3 0-16,-1-1 0 0,3-4 1 0,0-1-2 15,1-2 0-15,2-3 1 0,0-1-2 16,1-2 0-16,2-3-1 0,0 2 1 16,0-2 0-16,1 1 0 0,-4 2 0 15,1 2 1-15,-2 3 0 0,0 1-1 16,-4 3 0-16,0 2 0 0,-3 2 0 15,0 2 1-15,-3 3-1 0,-2 3 0 16,-1 2 2-16,-1 2-1 0,0-1 1 0,1 1-1 16,2-2 1-16,0-3-1 0,3-2 1 15,1-2-1-15,4-3 0 0,0 0 0 16,2-4 1-16,1 0-1 0,4-3 0 16,3-4 0-16,2-2-1 0,0-2 2 15,3-3-1-15,-1-1-1 0,2 0 1 16,-3-1 0-16,-1 1 0 0,0 3 0 15,-1-1 0-15,-2 3 0 0,0 2 1 16,-3 3-1-16,0 2-1 0,-3 1 1 16,0 4 0-16,1 1 0 0,-1 3 0 15,2 1 1-15,2 1 0 0,4 0 1 16,1 3 0-16,2-2 0 0,2 0-1 0,5 2 1 16,1-3-1-16,-1 0 0 0,2-1 0 15,0-1 0-15,2-2 0 0,-2-1 0 16,-4-1 0-16,1 2-1 0,-2-1 0 15,-4 0 0-15,-1 4 0 0,-2-3 0 16,-1 3-1-16,-4 0 1 0,-3 1-1 16,-1 0 0-16,-3 3 0 0,-3-2 1 15,-4 4-1-15,0-1 2 0,-5 2-1 0,-1 2 1 16,-3 1 0-16,-3-2 0 0,-2-1-1 16,-4 1 1-16,-4-5 0 0,-3 1 0 15,-4-6 0-15,0 1 0 0,3-3 0 16,-2-1 0-16,4 3-2 0,5-1-3 15,3-1-8-15,6 3-13 0,3 0-110 16,2-3-110-16,7 3-276 0</inkml:trace>
  <inkml:trace contextRef="#ctx0" brushRef="#br0" timeOffset="104534.1882">8785 14322 477 0,'-37'-12'111'15,"1"-1"2"-15,1 1-77 0,4 3-12 16,1 6-7-16,-1 3-6 0,2 5-3 15,-8 1-3-15,-4 4-2 0,-7 6-2 16,-5 4 0-16,-3 6-1 0,-4 6 0 16,-4 8 1-16,0 13 0 0,0 5 1 15,0 8 1-15,-6 2 1 0,4 7 1 0,3 10 1 16,5-3 1-16,3 0-1 0,10 2 0 16,12-2 0-16,14 5-2 0,11 0 0 15,10-6-2-15,11-1 0 0,13-1 0 16,9-5-1-16,14-6 1 0,10-10 0 15,7-14 0-15,9-10 0 0,11-10-1 16,12-11 1-16,3-8-1 0,2-11 1 16,5-8-1-16,10-5-1 0,2-11 1 15,-5-8-2-15,-5-11 1 0,0-9 0 0,-3-7-1 16,-5-8 0-16,-12-4 1 0,-10-2-1 16,-12-3 1-16,-14-9 0 0,-17 4 1 15,-14 0-1-15,-17-2 1 0,-18-1-1 16,-21-2 1-16,-17 2 0 0,-16 8-1 15,-14 4 1-15,-20 10 0 0,-19 7 0 16,-10 15-3-16,-9 18-5 0,-13 21-10 16,-3 20-3-16,-10 24-107 0,-3 21-103 15,3 22-254-15</inkml:trace>
  <inkml:trace contextRef="#ctx0" brushRef="#br0" timeOffset="114325.9267">13591 15659 391 0,'-2'-29'85'16,"-1"2"5"-16,-2 6-67 0,-1 4 0 16,-2 1-1-16,2 9 2 0,0 7 2 15,2 7 0-15,-1 10-1 0,-2 11-2 16,0 13-3-16,-2 12-1 0,2 14 1 15,-2 14-2-15,-1 13-3 0,1 13-3 16,1 14-3-16,1 10-3 0,-2 11-1 16,2 6-2-16,1 4-3 0,0-1-3 15,0-5-3-15,1-10-3 0,4-13-3 0,1-16-4 16,0-18-3-16,0-15-20 0,3-19-61 16,3-13-20-16,-1-17-78 0,3-14-164 15</inkml:trace>
  <inkml:trace contextRef="#ctx0" brushRef="#br0" timeOffset="115094.0153">13440 15440 588 0,'-19'-7'119'16,"4"-1"0"-16,8 1-114 0,7 1-4 0,9 0 0 15,3-3-1-15,10-3 0 0,2 0 0 16,5-3 1-16,3 0 0 0,5-5 0 16,3 0 1-16,8 0 0 0,3 3 0 15,8 1-1-15,5 4 1 0,2 2 0 16,1 7-2-16,4 1 1 0,0 5 0 15,4 2-1-15,2 0 0 0,2-2 1 16,3-3-1-16,6 0 1 0,5-3-1 16,11-4 1-16,1-4 0 0,2-3 2 0,7-1 0 15,10 0 1-15,5-3 0 0,1 2 0 16,3-1 0-16,4 2-1 0,2 3 0 16,1 5-2-16,0 4 0 0,1 7 0 15,-1 2 0-15,-1 6-1 0,0 3 1 16,-1 2 0-16,-2 0-1 0,0 0 1 15,0-2-1-15,1-3 1 0,-4 1-1 16,3-4 1-16,-1 0-1 0,-1-4 1 0,-6-2-1 16,3-1 1-16,-3-1-1 0,-2-4 0 15,-9 0 1-15,-4-2 0 0,0 2-1 16,-5 0 1-16,-12-3-1 0,-5 1 1 16,-9 2-1-16,-6 0 1 0,-6-1-1 15,-10 0 0-15,-6 1 0 0,-5 0 0 16,-8 1 0-16,-5-1-1 0,-7 0 1 15,-4 0 0-15,-8 1-1 0,-6-1 1 16,-4 1 1-16,-2 1-1 0,-4-3 1 16,-1 3 0-16,-2-2 1 0,-2 1 0 0,-2 1 1 15,-2 2-1-15,-5 0 1 0,0 5 0 16,-4 3-2-16,-2 5 1 0,0 7 0 16,-2 4-1-16,1 7-1 0,2 6 1 15,1 9-1-15,3 8 0 0,2 7 1 16,2 7-1-16,0 10 0 0,2 9 0 15,1 8 1-15,-1 3-1 0,0 4 0 16,0 6 0-16,2 1 0 0,1 1 0 16,0-2-1-16,0-3 0 0,3-5 0 15,1-1-1-15,0-6 0 0,1-8 0 0,-2-7 0 16,4-5 1-16,0-6 0 0,-1-4 0 16,0-10 1-16,-1-5-3 0,3-5-4 15,-1-5-10-15,1-3-70 0,-1-8-43 16,-1-5-94-16,2-7-215 0</inkml:trace>
  <inkml:trace contextRef="#ctx0" brushRef="#br0" timeOffset="115807.9294">13359 17832 572 0,'11'-8'117'0,"5"-1"1"16,7 2-107-16,9-4-9 0,5 12 0 16,4-2-1-16,8-2 0 0,7 3 0 15,6 0-1-15,8 0 0 0,5 0 1 16,3 0-1-16,9 8 0 0,5 2 0 15,6 1 1-15,2-2-1 0,1 4 0 16,4 0 1-16,13 3-1 0,2-4 0 16,5 1 1-16,1 1-1 0,10 2 1 15,3 0 0-15,5 1 0 0,4-1 1 16,4-4 3-16,5-1 0 0,7-2 2 0,0-5 0 16,5-2 0-16,9-2 0 0,-5-2-1 15,10 0-2-15,1-1-1 0,-3-3-2 16,5 2 0-16,-1 0-1 0,-4 2-2 15,2 3-1-15,-5-2 0 0,-2 2-2 16,-3 3-2-16,-10-2 0 0,-4 2-1 16,-7-2-2-16,-9 2-1 0,-9 5-2 15,-12 2-3-15,-12 1-13 0,-9 0-25 0,-17 2-64 16,-10-2-83-16,-18-1-198 0</inkml:trace>
  <inkml:trace contextRef="#ctx0" brushRef="#br0" timeOffset="116505.9097">12842 16423 558 0,'-18'-2'119'0,"5"0"2"0,2-1-103 16,9 2-8-16,2 0-2 0,4 1-2 15,2 1-1-15,5 0-2 0,4 1 2 0,3 0 1 16,5 1 2-16,3-1 0 0,5 3 0 16,3 0 0-16,1 0-2 0,6 1-1 15,-1 1-2-15,3 2-2 0,0 1-1 16,-1-3-4-16,0 1-4 0,1-1-7 15,0 2-8-15,-4-2-52 0,-3-5-55 16,-4 0-91-16,-3 0-208 0</inkml:trace>
  <inkml:trace contextRef="#ctx0" brushRef="#br0" timeOffset="117222.4085">13058 16091 295 0,'9'-16'84'0,"-1"2"4"0,-1 3-41 0,-1 1-3 16,-2 4 4-16,-2 4 0 0,-3 4-6 15,-1 6-7-15,-3 3-4 0,-5 5-2 16,-2 3-5-16,-5 4-7 0,-2 3-5 15,-4 0-4-15,-1 2-2 0,-6 1-1 16,-2-2-1-16,0 2-1 0,-1 0 0 16,3-1 0-16,0 0-1 0,2-1 1 15,5-2 0-15,3-1-1 0,6 0 0 0,1-1 0 16,4 0-1-16,4 2-1 0,5-2 1 16,5 6-2-16,4 3-1 0,4 1-5 15,5 6-8-15,4 1-113 0,6-1-105 16,8-1-272-16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3:31:53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4533 7990 491 0,'-27'-1'105'0,"-1"3"3"0,4 3-83 15,2 4-9-15,-4-1-3 0,-3 2-1 16,-4 2-1-16,0 2-1 0,-3-1-2 15,-1 3-3-15,-3 2-2 0,-3-1-1 16,4 1 0-16,2 0 1 0,0 4 1 0,2 2 1 16,3 3 1-16,0 2 1 0,5 5 0 15,-2 6 0-15,-4 1 0 0,1 3-1 16,-1 8 1-16,0 2 0 0,-3 3 0 16,2 4 0-16,2 3-1 0,4 2 0 15,1 4 0-15,1 0-2 0,3 1 0 16,7-2-1-16,2-3 1 0,7 0-1 15,2-1 0-15,4-4 0 0,7-3-2 16,1-1 1-16,6 0-1 0,1-1-1 0,7-2 1 16,2-3-1-16,4 3 0 0,4-2 0 15,7-3 1-15,2-2-1 0,5 1 0 16,-1-4 1-16,2 3-2 0,2-7 2 16,3 1-1-16,2-3 0 0,3-5 0 15,6-4 1-15,1-2-1 0,4-6 1 16,-3-4-1-16,0-6 0 0,0-2 0 15,0-7 1-15,-2-4-1 0,2-6 0 16,1-4 0-16,0-4 0 0,-3-6 0 16,-1-6 1-16,-6-3-1 0,-1-2 1 0,-5-5-1 15,-2-3 1-15,-4-5 0 0,0-2-1 16,-4-2 1-16,0-4-1 0,-5-6 1 16,-2-2-1-16,-4-2 0 0,-4-2 0 15,-2-1 1-15,-6 0-1 0,-3 1 1 16,-3 0 0-16,-4 0 3 0,-6-1 1 15,-3-2 1-15,-5-2 1 0,-4 1 2 16,-10-5-1-16,-9 1 1 0,-5-1-2 16,-6-1 0-16,-7-1-1 0,-7 2 0 15,-1-1-2-15,1 8 1 0,-4 2-1 0,-7 4-1 16,2 8-1-16,-2 9-1 0,0 7-2 16,-3 9-6-16,3 4-5 0,2 10-11 15,2 8 31-15,-3 6-158 0,4 6-122 16,0 11-315-16</inkml:trace>
  <inkml:trace contextRef="#ctx0" brushRef="#br0" timeOffset="1849.412">7132 8089 469 0,'-32'-3'98'16,"-1"-2"0"-16,1 2-84 0,0 0-11 16,0 1-1-16,-2 2-1 0,-2 2 0 0,-2 0 0 15,-2 3 0-15,-4 4 3 0,-3 0 3 16,-1 6 4-16,4 2 3 0,4 4 1 16,-2 2 2-16,4 4 1 15,2 5-2-15,2 5-4 0,1 3-3 0,-1 8-2 16,0 1-3-16,1 6-1 0,0 3-1 15,1 1-1-15,1 1 0 0,4 0 0 16,3 0 0-16,0-3 0 0,4 0 1 16,1 1 0-16,3 0 0 0,4-3 1 15,2 3 0-15,4 0 0 0,6 2 1 0,4 0-1 16,4 0 0-16,6 2 1 0,4 3-1 16,4 1-1-16,0-4 1 0,3 3-1 15,4-2 0-15,3-5 1 0,4 0-1 16,2-3 0-16,2-1 1 0,3-3 0 15,1-2 0-15,1-3 0 0,6 0 1 16,0-4-1-16,5-5-1 0,6-4 1 16,2-3-1-16,4-4 0 0,2 0-1 0,2-9 1 15,0-3-1-15,3-5 0 16,1-6 0-16,0-6 0 0,0-4 0 0,1-8-1 16,-1-2 1-16,3-5-1 0,-1-7 0 15,0-3 1-15,-1-7-1 0,0-7 0 16,-1-3 1-16,-1-6-1 0,-6-2 0 15,-4-3 1-15,-4-7-1 0,-2 3 0 16,-4-6 0-16,-5-3 0 0,-8 2-1 16,-4 2 1-16,-7-4 0 0,-2 6 0 15,-6 2 0-15,-2 1 0 0,-5 4 1 0,-3-1 0 16,-3 2 0-16,-8 2 2 0,-9 0 2 16,-3 1 1-16,-6 1 3 0,-8-4 1 15,-7-1 2-15,-10-4 2 0,-10-2-1 16,-8-6 0-16,-12-8-1 0,-6-2-2 15,-8-5-3-15,-10-1 0 0,-3-3-3 16,-5 2-1-16,4 9 0 0,0 7 0 16,-5 10 0-16,-2 14 1 0,2 18 0 0,4 18-2 15,1 16-2-15,-5 16-11 0,-1 21-11 16,5 11 40-16,2 16-172 0,6 9-129 16,-6 5-333-16</inkml:trace>
  <inkml:trace contextRef="#ctx0" brushRef="#br0" timeOffset="77827.0546">18992 1182 567 0,'3'-21'121'0,"-1"7"1"16,-2 17-93-16,3 16-9 0,-4 5-3 0,2 19 0 16,0 12 2-16,-1 16 0 0,-2 23 1 15,0 22-4-15,1 10-4 0,-1 15-3 16,0 9-2-16,2 10-3 0,0 7-1 15,3-1-1-15,1-2 0 0,-2-4-2 16,4 1-3-16,-1-7-3 0,-3-7-4 16,3 0-5-16,-1-11-7 0,1-9-10 15,-1-8-8-15,-1-16-101 0,1-9-102 16,0-8-250-16</inkml:trace>
  <inkml:trace contextRef="#ctx0" brushRef="#br0" timeOffset="78327.1483">16909 3566 513 0,'41'-3'107'0,"7"0"0"15,11-1-94-15,13 2-7 0,12-1-3 16,9 2 0-16,10-2-1 0,12 2 0 16,15 2 0-16,8-1-1 0,10 0 1 15,10 2-1-15,11-6 1 0,11 3 0 16,7-3-1-16,4-1 1 0,12 0-1 16,8 0 2-16,4-4 3 0,3 0 4 0,6-3 4 15,3-1 3-15,7 1 4 0,-4 1 3 16,3 0 0-16,-4 1-2 0,4 5-2 15,-5 2-5-15,-3 2-3 0,-3 2-3 16,-4 1-3-16,-8 3-2 0,-4 1-6 16,-10 2-6-16,-13 0-15 0,-7 1-117 15,-18-1-115-15,-13 2-293 0</inkml:trace>
  <inkml:trace contextRef="#ctx0" brushRef="#br0" timeOffset="80275.9889">19050 1428 334 0,'-1'-1'89'0,"0"0"4"15,1-2-41-15,-2 3-14 0,2 0-6 0,-1-2-4 16,2 1-4-16,-1-1-2 0,-1 1-2 15,1 1 1-15,-1-1-1 0,1-1 0 16,0 3-1-16,-1-1-1 0,1 0-1 16,-2 0-3-16,4 1-2 0,-4-1-3 15,2 1-2-15,0-1-2 0,0 0-2 16,0 0 0-16,2 0-1 0,-2 1 0 16,1-1-1-16,1 0 1 0,0 2 0 15,0-1 0-15,-1-1 1 0,3 1 0 16,0-1 1-16,-1 1-1 0,1 2 1 0,1-3 0 15,0 1-1-15,0 0 0 0,0 0 0 16,1 1 0-16,-1-1-1 0,1 0-1 16,0 4 1-16,0-2-2 0,-1 0 1 15,2 2-1-15,-2 0 0 0,1 1 1 16,0-1-1-16,2 0 0 0,-2 1 1 16,0 1-1-16,0 0 0 0,1 1 1 15,0 1-1-15,0-1 0 0,-1 3 0 0,0-1 0 16,1 0 0-16,2 1 0 15,0 0 0-15,-1-1 0 0,1 2 0 0,-1-1 1 16,2 1-2-16,0-1 2 0,-1 0-1 16,0 0 0-16,1 3 0 0,1-1 0 15,1 1 0-15,1-2 0 0,-2 3 0 16,2-1 0-16,1 2 0 0,-1-1 1 16,2 0-1-16,-1-1 1 0,2 1 0 0,3 1 0 15,-2 0 1-15,1 0 1 0,-2-1 0 16,1 0 0-16,-1 3 1 0,0-1-1 15,-1 0 0-15,0-1 0 0,-1-1-1 16,1 0-1-16,-2 0 1 0,1-1-2 16,-2-2 1-16,-1 0 0 0,0 0-1 15,0 1 1-15,0-1-1 0,0 0 0 16,0-1 1-16,2 3-1 0,-1-3 1 16,-1 0-1-16,0 0 0 0,0-1 1 15,0 2-1-15,-1 1 0 0,-2-2 0 0,2 3 0 16,1-1 0-16,0 3 1 0,1 0 0 15,3-1 0-15,0-2 0 0,3 1 1 16,2 0 0-16,1 0 0 0,2-1 0 16,3 0 0-16,1 0 0 0,-2-1 0 15,2 2 0-15,-1-2 0 0,0 3-1 16,-1-3 1-16,0 1-1 0,-1-2 0 16,3 2 0-16,-2-1 0 0,-1 1 0 0,0-4 1 15,-1 5-1-15,1-2 0 16,0 1 0-16,-1 1 1 0,1-1-1 0,2 2 0 15,1 3 0-15,-2-5 0 0,2 1 0 16,0-2 0-16,-3-1-1 0,-1 2 1 16,1-1-1-16,-4-1 1 0,0 1-1 15,0-2 0-15,-3 1 1 0,0 0-1 16,2-2 0-16,0 0 0 0,0 0 1 16,1 2-1-16,0-1 1 0,-1 1-1 15,1-3 0-15,-3 2 1 0,3-1-1 16,-1-2 0-16,1-2 0 0,-1 1 0 0,3-1 0 15,2 0 1-15,-1-1-1 0,1-1 0 16,-1 2 0-16,-3 0 1 0,2-1-1 16,-3 1 0-16,-2 1 0 0,-1-1 0 15,-1 1 0-15,2 0 1 0,-3 0-1 16,1 0 0-16,1 0 0 0,1-1 0 16,2 1 0-16,-1 2 0 0,0-2 0 15,3 1 0-15,1-1 0 0,0 3 0 0,-1-2 0 16,2 1 0-16,3-2 0 0,0-1 0 15,1 0 0-15,0 1 0 0,1-3 0 16,0 2 1-16,-1 0-1 0,-1 0 0 16,-2 0 0-16,1 0-1 0,-1 0 1 15,1 0 1-15,0-2-1 0,1 3 0 16,-1-1 0-16,2 1 0 0,-2-1 0 16,1 0 0-16,-2 1 0 0,3 1 0 0,0-4 0 15,3 3 0-15,-1 0 0 16,1 1 0-16,-1 0 0 0,-1 0 0 0,-1 1 0 15,0-1 0-15,-4-2 0 0,1 1 0 16,-2 0 1-16,1-3-1 0,-1 1 1 16,1 1-1-16,-1-1 1 0,2 1-1 15,-1-1 1-15,0-2 0 0,2 2-1 16,-2-3 1-16,3 0-1 0,-2-1 1 16,1 3-1-16,-1-1 1 0,-1 1 0 15,-1 0 0-15,-2 0-2 0,-3-1-9 0,-2 1-9 16,-3-3-21-16,-2-2-111 0,-2 0-119 15,0-3-294-15</inkml:trace>
  <inkml:trace contextRef="#ctx0" brushRef="#br0" timeOffset="84025.1667">19097 1530 417 0,'-3'-3'97'0,"1"1"3"0,-2 0-67 15,2-1-9-15,0 1-3 0,1-1 0 16,0 1-1-16,1 1-2 0,-1-2-1 15,-1 1-2-15,2-2 0 0,0 0-1 0,0 3-1 16,-1-3 1-16,0 0-1 0,1 1 3 16,0 2 0-16,0-2 0 0,-1 2 0 15,-1 0 0-15,2 2-1 0,0 0-3 16,0-1-3-16,0 0-2 0,0 2-2 16,3 1-2-16,-2 1-1 0,0-2-1 15,1 3 0-15,0 3-1 0,1 0 2 16,0 1 0-16,0 1 0 0,-1 1 2 15,2 1-1-15,-1 1 1 0,1 1 1 16,0-1 0-16,-1 2 1 0,1-3-1 0,1 3 1 16,-1 2-2-16,1 1 1 0,0 1-1 15,-1 3-1-15,3 0 0 0,-1 2-1 16,1-2 0-16,0 2-1 0,2-1 0 16,0 0-1-16,0-1 1 0,0-1-1 15,2 1 0-15,-1-1 0 0,1 0 1 16,-3-3-1-16,2 1 0 0,-1-2 0 15,0 0 0-15,-2 1 0 0,0 1 1 0,-1 0-1 16,0-2 0-16,0 1 1 0,0-4-1 16,2 1 0-16,-1-2 1 0,1 0-1 15,0-1-1-15,2-1 2 0,-2 0-2 16,1 2 1-16,-2 2 1 0,1-1-2 16,0-1 1-16,1 1 1 0,-2-1-1 15,2 1 0-15,-1-2 1 0,2 0-1 16,-1 0 0-16,-1 1 1 0,1-1-1 15,-1 1 1-15,0-1 0 0,2 3-1 0,-1-3 0 16,1 2 1-16,0-2-1 0,0 0 1 16,0 1-1-16,-4-5 1 0,2 3-1 15,2 2 1-15,0-2 0 0,-2 0-1 16,2 0 1-16,-1 1-1 0,3 1 0 16,-2-2 1-16,0 0-1 0,-2 2 1 15,1-4-1-15,-2 1 0 0,1-1 1 16,-1-1-1-16,-1 0 0 0,1-1 0 0,0-1 0 15,0 0 1-15,0 3-1 0,2 1 0 16,-1-1 0-16,1 3 1 0,0-3 0 16,0 2-1-16,0-1 0 0,-1 1 1 15,0-1-1-15,0 1 0 0,0 0 1 16,-1 2-1-16,-1-2 0 0,0 1 0 16,0-3 0-16,1 1 1 0,0-1-1 15,-1 0 0-15,1-1 0 0,1 0 0 16,-1 0 0-16,0-1 0 0,0 0 0 15,0 2 0-15,-1 0 0 0,0 0 0 0,2 0 0 16,-1 1 0-16,1 2 1 0,2-1-1 16,1-1 0-16,0 0 0 0,3-1 0 15,-1 0 0-15,2 1 0 0,0-3 0 16,1 2 0-16,-1-1 0 0,1 2-1 16,2-1 2-16,-4 2-1 0,2-3 0 15,-2 2 0-15,0 0 0 0,0 0 0 16,-2-2 1-16,0 1-1 0,1-1 0 15,-1 1 0-15,0-2 0 0,0 1 0 0,-1-2 0 16,3-1 0-16,-1 0 0 0,2 1 0 16,0 0 0-16,1 2 0 0,-2 1 0 15,3 0 1-15,-1 0-1 0,-2 1 0 16,1 1 0-16,-1-1 0 0,1-1 0 16,1 3 0-16,-3-1 0 0,2 1 0 15,1 2 1-15,0-3-1 0,-1 1 0 16,-1-2 0-16,2-1 0 0,-2-1 0 0,0-2 0 15,1-1 0-15,-1 0 0 0,0 0 0 16,0-2 0-16,-1 1 1 16,2 1-1-16,-3-1 0 0,0-1 0 0,1 1 0 15,-1 1 0-15,-1-2 0 0,0 1 0 16,-1 0 0-16,1-2 1 0,-1 1-1 16,1-1 0-16,-2-1 0 0,2 1 0 15,-1-1-4-15,-1 1-5 0,-1 0-6 16,-1-1-5-16,-3 0-10 0,1 0-15 15,-2-1-110-15,-2-1-112 0,-1-3-273 16</inkml:trace>
  <inkml:trace contextRef="#ctx0" brushRef="#br0" timeOffset="101970.5027">21801 2162 375 0,'4'-5'88'15,"-2"1"3"-15,0 1-60 0,-2-1-8 16,1 2-2-16,0-1 0 0,0-1-3 0,0 2-4 16,1 0-3-16,-1-1-2 0,0 1-2 15,0 0-3-15,-1 1-1 0,2 0-1 16,-1 1 0-16,0 0-1 0,-1 0 0 15,0-1 0-15,1 1 0 0,-1 1 0 16,0-1 0-16,0-1 0 0,0 2 0 16,0-1 0-16,-1 0 0 0,1 0-1 15,1 0 1-15,-2 0 0 0,2 0-1 16,-2 0 0-16,1 0 1 0,1-1-1 16,-1 1 1-16,0-1-1 0,0 1 1 15,0 0 1-15,1 0 1 0,-1-2 0 0,0 2 2 16,0-1 1-16,2 0 1 0,-2 0 1 15,0-2 0-15,-2 2-1 0,2 0 0 16,0 0 0-16,0-1-1 0,-1 1-1 16,1 1 1-16,0-1-1 0,-1 1 0 15,1-1 0-15,0 1 0 0,-1 0 0 16,0 1-1-16,-1 0 1 0,-1 2 0 16,-1 3 0-16,-3 0 1 0,-2 1 0 0,-1 2 1 15,0 2 0-15,1 1-1 0,0 1 1 16,2 1-2-16,1-2-1 0,2 3 1 15,1 1-2-15,2 1 0 0,4-2 1 16,-1-1-1-16,4 0 0 0,5-1 0 16,3 0 0-16,-1-4 0 0,4-1 0 15,2-2-1-15,0-4 1 0,0-2-2 16,-1-3 1-16,0-2-1 0,1-4 0 0,-2-4 0 16,0-2 0-16,-1 0 1 0,-2 1 0 15,-3-5 0-15,-3 1 1 0,-3-2 0 16,-5 2 0-16,-4 1 0 0,-2-2 0 15,-6 2 0-15,-3 2 0 0,-2 3-2 16,-2 2 0-16,-2 6-2 0,-1 1 0 16,-3 7-1-16,2 4-2 0,1 2-3 15,1 1-5-15,5 4-9 0,4 1-11 16,5 0-12-16,5-4-93 0,8-1-103 0,5 1-239 16</inkml:trace>
  <inkml:trace contextRef="#ctx0" brushRef="#br0" timeOffset="102199.1706">22191 2417 573 0,'-8'3'137'15,"5"-3"1"-15,-1-1-41 0,3 1-82 16,0 0-5-16,1 0 3 0,0-1 1 15,0 0 0-15,1 1 0 0,0 0 0 16,-1-1-3-16,-4-4-4 0,6 3-9 16,-2 1-10-16,1 0-10 0,1 0-23 15,1-2-107-15,-2 1-117 0,7 1-285 16</inkml:trace>
  <inkml:trace contextRef="#ctx0" brushRef="#br0" timeOffset="102574.6886">22470 2137 589 0,'-2'-3'131'16,"-5"-1"3"-16,3 2-102 0,1 2-12 15,2 1-4-15,1 1-2 0,2 1-1 16,0 2-3-16,2 0 0 0,3 1 0 16,0-1 0-16,3 1 1 0,1 1-1 15,1-2 0-15,4 0-2 0,0-3-1 16,0 0-1-16,0-4-2 0,1-3 0 0,-2-2-1 16,-1-1 0-16,-3-1 0 0,-1-2 0 15,-3 0 0-15,-3 0 0 0,-4-1-1 16,-2 1 1-16,-6-3-2 0,-3 3-1 15,-5 4-6-15,-5 2-5 0,-4 4-5 16,-5 3-3-16,2 7-6 0,0 2-6 16,2 3-7-16,4 2-3 0,6 0-11 15,5 0-87-15,4-1-94 0,4-2-228 16</inkml:trace>
  <inkml:trace contextRef="#ctx0" brushRef="#br0" timeOffset="102904.0423">22531 2255 474 0,'-14'9'111'0,"-2"-2"3"16,3 2-67-16,6 0-22 0,1 2-5 15,2 0 0-15,4 2-2 0,1-1-3 16,4 0-1-16,1 2-1 0,3-2-1 15,3 0-2-15,2-1-1 0,2-2-1 16,1-3-1-16,1-2 0 0,-1-4-1 16,1-3 1-16,-1-4-1 0,-3-2-1 15,-1-4 0-15,-1-2-1 0,-2-1 0 16,-2-1-1-16,0-1 0 0,-5-3 0 0,0 2 0 16,-5 1-1-16,-1 2 1 0,-5 0-2 15,-1 1-1-15,-6 7-4 0,-2 2-5 16,-4 3-11-16,-5 6-13 0,-1 3-33 15,-2 4-74-15,2 2-100 0,4 1-226 16</inkml:trace>
  <inkml:trace contextRef="#ctx0" brushRef="#br0" timeOffset="104235.8181">20315 3569 404 0,'-6'-3'100'0,"0"0"6"16,-4 3-50-16,2 3-20 0,-3 3-4 15,0 4 0-15,0 2 0 0,-3 1-3 16,1 3-4-16,0 3-2 0,4 2-3 16,-1-1-3-16,3 5-2 0,3-1-3 15,1 3-2-15,3 1-1 0,3-1 0 16,-1-2-2-16,4-1 1 0,2-4 0 16,-2 1-1-16,2-8 0 0,2-4 0 15,2-4-1-15,1-5 0 0,-1-6 0 0,1-3-1 16,1-9 0-16,-1-1-1 0,0-3 0 15,-1-2-1-15,-5-3 0 0,-1-1-1 16,-2-1-1-16,-3 3 0 0,-3-1-1 16,-2 2-3-16,-3 1-4 0,-1 4-3 15,1 5-2-15,-3 3-5 0,-1 7-7 16,-1 5-8-16,0 7-5 0,1 5-6 16,1 3-70-16,0 5-26 0,3 2-84 15,4 0-173-15</inkml:trace>
  <inkml:trace contextRef="#ctx0" brushRef="#br0" timeOffset="104451.9206">20530 3945 649 0,'-8'-2'140'0,"1"-2"2"0,1 2-114 16,-1 1-15-16,-1-2-3 0,3 3-1 0,-1-2-2 15,0-1-4-15,1 3-2 0,1 0-4 16,3 0-5-16,2 0-9 0,2-1-19 16,2 1-97-16,1 1-11 0,4-2-93 15,4 0-186-15</inkml:trace>
  <inkml:trace contextRef="#ctx0" brushRef="#br0" timeOffset="104802.9162">20669 3840 577 0,'-2'0'128'0,"-2"-1"2"0,2 1-96 15,-1-1-18-15,2 2-2 0,4 1 0 16,-3 0-1-16,3 4-1 0,2 2-1 16,-2 0 1-16,6 5 0 0,1 1-2 0,-1 0-2 15,3 2-1-15,1 1-2 16,0 2-4-16,1 3-2 0,-6-4 0 0,-5 1-2 15,-1 1-4-15,-6-3-3 0,-2-2-5 16,-3-3-5-16,2-3-10 0,0-4-8 16,0-3-9-16,1-8-8 0,3-4-1 15,-1-5 2-15,0-5 9 0,-1-5 12 16,1-2 15-16,0-2 19 0,-1 2 21 16,2 1 12-16,1 3 7 0,2 1 4 0,1 2 2 15,3 5-5-15,1 0-6 0,2 0-7 16,2 3-6-16,1 0-7 0,2-1-3 15,0 4-4-15,2-1-2 0,0 0-4 16,2 0-6-16,3 0-19 0,-1 1-112 16,0-2-112-16,4 0-287 0</inkml:trace>
  <inkml:trace contextRef="#ctx0" brushRef="#br0" timeOffset="111345.8529">19247 1536 351 0,'-10'-5'84'0,"1"0"3"15,0-1-50-15,0 0-8 0,1-1-1 16,-1-2 2-16,1 3 3 0,-1 0-1 16,-1 1-1-16,2 1 0 0,-2 1-3 15,1 0-2-15,1 3-4 0,0-2-3 16,2 0-3-16,1 1-2 0,1 1-4 15,0 0-1-15,1 0-1 0,2 0-3 16,0 0-1-16,1 1-1 0,2 1-2 16,3 0 1-16,3 1-2 0,1 0 1 15,7 2 1-15,4 1 0 0,5 0 0 16,5-2 1-16,6 0-1 0,5-2 0 0,11-2 1 16,5-3-1-16,7-1 0 0,7-2 2 15,7 0 0-15,9-4 0 0,10-1 1 16,2 1 0-16,7 3-1 0,11-2 0 15,5 0 0-15,7 5-2 0,1 1-1 16,6 1 1-16,1-1-2 0,6 2 1 16,-3 2 0-16,6-1-1 0,-5 0 1 15,1 1-1-15,-1 2 0 0,-3 1-1 16,0-2 1-16,-7 2-1 0,-3-1 0 0,0-4 0 16,-3 2 0-16,-5 3 1 0,-3-1 0 15,-3-5-1-15,-2 0 2 0,-8 6-1 16,-5-1 0-16,-6 1 1 0,-8-3-1 15,-6 0 0-15,-5 4 1 0,-8 3-1 16,-7-2 0-16,-9 1 1 0,-7 3-1 16,-8 2 0-16,-7 0 1 0,-9 1-1 15,-6-1 0-15,-3-4-2 0,-5 0-7 16,-4-2-21-16,-4-2-113 0,-2-2-117 16,0 2-297-16</inkml:trace>
  <inkml:trace contextRef="#ctx0" brushRef="#br0" timeOffset="140328.0518">23412 3272 526 0,'-6'-15'124'0,"5"2"4"15,-2-3-85-15,4 5-8 0,2-2-4 16,-1 4-4-16,2-1-4 0,1 1-2 15,0 3-2-15,2 4-2 0,2-1-1 16,3 1-2-16,5 1-1 0,5-1-4 16,4 1-1-16,4 1-1 0,2-1-3 15,0 2-1-15,-2 0-2 0,-2 2 0 16,-5 2 0-16,-2 1-1 0,-6 0 1 16,-3 0 0-16,-5 3 0 0,-1 0 0 15,-5 0 1-15,-4 1 0 0,-7 2 0 0,-2 4 0 16,-5 2 0-16,-5 2 0 15,-8 3-1-15,0 3 0 0,-5 2 0 0,2 3-2 16,-1-2-2-16,2 3-5 0,6 2-8 16,2 1-9-16,4-1-12 0,6 0-14 15,1-1-104-15,6-1-111 0,3-1-261 16</inkml:trace>
  <inkml:trace contextRef="#ctx0" brushRef="#br0" timeOffset="140751.2653">23734 3790 604 0,'-1'-3'128'0,"0"5"1"0,-1 3-104 16,2 4-10-16,2 5-2 0,-2 4 0 15,2 4 3-15,-1 4 1 0,1 2 0 16,0-1-1-16,-1 0-2 0,0-4-3 16,2-2-2-16,-2-5-2 0,0-5-1 15,-1-4-2-15,2-3 1 0,-1-1-2 0,0-5 1 16,1-4 0-16,3-5-1 0,4-7 0 15,3-5 0-15,3-4-1 0,3-6 0 16,3 1-2-16,1 4 0 0,-1 4 0 16,-1 8-1-16,-3 8-1 0,-1 8 1 15,-3 8 0-15,-2 9-1 0,0 4 1 16,0 6 1-16,-1 5-1 0,0 1-4 16,0 1-8-16,2 0-12 0,3-3-11 15,0-4-116-15,6-5-119 0,1-7-290 0</inkml:trace>
  <inkml:trace contextRef="#ctx0" brushRef="#br0" timeOffset="147196.8034">20568 8383 492 0,'-9'-71'117'0,"1"10"4"0,3 23-73 15,0 12-20-15,4 14-5 0,-1 6-6 16,2 5-5-16,2 4-3 0,-1 8-1 0,-1 9 2 16,1 14 3-16,-1 18 3 0,0 19 5 15,-5 21 1-15,-2 24 0 0,-1 18-2 16,-3 20-3-16,-2 10-4 16,1 10-3-16,-6 5-4 0,4 5-2 0,0-8-1 15,-2-2-1-15,4-5-1 0,-1-9 1 16,-3-9-1-16,5-8 0 0,1-9-1 15,-1-10-1-15,1-12-5 0,0-9-6 16,0-11-4-16,4-10-7 0,0-10-11 0,1-8-11 16,-1-9-105-16,0-8-105 0,0-12-261 15</inkml:trace>
  <inkml:trace contextRef="#ctx0" brushRef="#br0" timeOffset="147760.877">16274 10155 517 0,'9'-7'108'0,"8"4"0"15,12-2-90-15,14 2-14 0,9 2-2 16,10 0 1-16,12 1-1 0,9 1 1 16,14 2-1-16,4 0 0 0,8 0 1 15,10 0-1-15,10 4-1 0,7-4 0 0,8 3 0 16,6-1-1-16,5 1 1 0,12 3-1 16,2 2 1-16,6-1 1 0,8 6 2 15,2-2 3-15,2 1 3 0,10 2 3 16,2 2 2-16,8-3 4 0,0 1 2 15,6-5 0-15,4 0 0 0,3-2-3 16,3-3-3-16,4-2 0 0,-1-1-5 16,5-4-3-16,-2 1-2 0,1-2-2 0,0 1-1 15,-3-1-1-15,-5 0 1 0,-7 1-2 16,-7 1 1-16,-8 0 0 0,-8 1-2 16,-15 2-2-16,-12 1-4 0,-7 1-9 15,-17 0-17-15,-12 0-109 0,-17-1-113 16,-14-4-279-16</inkml:trace>
  <inkml:trace contextRef="#ctx0" brushRef="#br0" timeOffset="148445.1939">23824 10199 557 0,'-8'-3'125'0,"4"2"2"15,3 2-77-15,4 2-32 0,4 4-9 16,3 4-3-16,5 3-1 0,2 1-1 16,2 5 1-16,5 0-1 0,3 2 0 0,6-1 1 15,2-3 0-15,4 0 0 16,1-1 0-16,-1-3-1 0,-1-2 0 0,-4-2 0 16,-5-3-1-16,-4-1-2 0,-7-2 1 15,-4 0 0-15,-7-2 0 0,-7 3 0 16,-7 4-1-16,-8 2 1 0,-7 6-1 15,-9 5 0-15,-9 5-1 0,-5 5-2 16,-3 6-2-16,0 1-4 0,4 3-5 16,4 0-14-16,9 4-12 0,10-1-97 0,9 2-105 15,7-5-251-15</inkml:trace>
  <inkml:trace contextRef="#ctx0" brushRef="#br0" timeOffset="149026.594">24200 11110 511 0,'1'-17'122'0,"-1"2"6"16,1 3-81-16,-1 3-10 0,1 6-6 15,0 5-5-15,-2 8-3 0,-1 7-3 16,-1 9-2-16,-2 7 0 0,1 6 0 15,0 8-1-15,1 0-2 0,3 1-2 16,7 0-2-16,1-6-4 0,7-4-3 16,6-8-3-16,2-7-1 0,3-5 0 0,1-9-1 15,-2-6 1-15,0-7-1 0,-2-7 1 16,-6-6 1-16,-2-4 0 0,-4-2 0 16,-4-3 1-16,-4-1-1 0,-2 4 0 15,-1 3 1-15,-1 7 0 0,1 4-1 16,-1 6 0-16,1 3 0 0,3 7 0 15,1 5 0-15,2 5 0 0,3 2-1 16,5 5 0-16,7 3 2 0,7-1-1 16,4-3-1-16,4-4 0 0,4-8-1 0,3-4 1 15,2-9 0-15,-2-10-1 0,-2-6 1 16,-3-8 1-16,-5-2-1 0,-6-4 1 16,-5-4 0-16,-9-1 0 0,-3-2 0 15,-6 1-2-15,-3 2-4 0,-2 3-6 16,-1 2-7-16,-1 8-10 0,0 5-15 15,-2 7-113-15,-1 7-116 0,0 7-281 16</inkml:trace>
  <inkml:trace contextRef="#ctx0" brushRef="#br0" timeOffset="150796.7219">20570 8702 354 0,'4'-4'84'0,"1"1"3"15,-3-1-54-15,-1-1-7 0,1 4 1 16,0-2-1-16,-1 1-2 0,-1-1-1 0,0 3-1 16,-1-1-1-16,0 0-3 0,-2 0-1 15,-3 1-2-15,1 0-2 0,-3 1-3 16,-3 1-1-16,0 1-1 0,-3 2-2 15,0 0-1-15,-2 0 0 0,0 3-1 16,-1 2-1-16,2 0 0 0,-1 1-1 16,1-2 0-16,1 4 2 0,-1-1-1 15,0 0 2-15,0 0 1 0,2 1 1 16,-1-1 1-16,0 1 0 0,0 2-2 16,0 2 0-16,1-1 0 0,1 1-3 0,0 3 0 15,1 1 0-15,0 0-2 0,1-1 1 16,1 0-1-16,1 1 0 0,-1 0 0 15,0-2 1-15,0 2-2 0,0 0 1 16,1 0 0-16,-1 0 0 0,1 2-1 16,-2-2 1-16,-1 2 0 0,0-2-1 15,-1 3 1-15,-2 2 0 0,-1 1 0 0,-1 1 0 16,1 2 0-16,0 0 0 0,0 3 1 16,0-1 0-16,3 0-1 15,1 2 1-15,1-2-1 0,2 1 1 0,-2-2-1 16,3 2 0-16,-2-3 0 0,0 2 0 15,2 0 0-15,-1 1 0 0,0 2 0 16,2-1-1-16,-1 0 1 0,-2 3 0 16,-1-3-1-16,-1 0 1 0,-1-3-1 15,-1 0 1-15,-6-2 0 0,-2-2 0 16,1-2 0-16,-2 0 0 0,-1 0 1 16,0-1-1-16,0-2 0 0,1-3 0 0,0-3 0 15,-3 1 0-15,-2-1-1 0,-3-3 1 16,-1-1-1-16,-2-1 1 0,2-1-1 15,2-2 0-15,2-4-4 0,4-4-9 16,3-2-16-16,4-5-110 0,3-2-112 16,3-3-280-16</inkml:trace>
  <inkml:trace contextRef="#ctx0" brushRef="#br0" timeOffset="151775.6399">20418 8823 306 0,'-1'-1'69'0,"0"-2"5"0,0 0-44 16,2-1-5-16,1-1 3 0,2-1 3 15,1 0 1-15,0 0-1 0,2 0-4 16,3 0-5-16,-4-1-4 0,4 0-5 15,1 0-4-15,1-2-1 0,0-1-2 16,1 2 0-16,-2-1 0 0,5 2 1 16,-4 0-1-16,0 2 1 0,3 3 0 15,-2 0-1-15,-1 1 0 0,3 1-1 16,-1 0-2-16,0 0 1 0,1 1-2 0,-3-1 1 16,4 2-1-16,-1 3 2 0,-3 0 0 15,5 3 1-15,0 1 2 0,2 2 1 16,-1 0 1-16,2 3 0 0,-1 1 0 15,2 0-1-15,0 0 0 0,1 1-2 16,0 1-1-16,3 2-1 0,0 0 0 16,4 1-1-16,0 2 0 0,0 2-1 15,-2 1 0-15,0 1-1 0,-4-1 0 16,-3 4 0-16,-3-1-1 0,0 0 1 16,-2 0 0-16,-3 1 0 0,1 0 0 0,-1 2 1 15,1 0-1-15,2 2 0 0,-3 0 1 16,3 4-1-16,-2 0 0 0,2-1 0 15,-1 2 1-15,-1 2-1 0,1 0 1 16,-2 0 0-16,-1 1 0 0,0-2-1 16,0 4 1-16,2-3-1 0,1 2 0 15,3 0 0-15,5 1 0 0,2-3-1 16,3 2 1-16,3-3-1 0,-1 0 1 16,2-3-1-16,1-3 1 0,1-6-1 0,2-3 1 15,1-2-2-15,1-4-3 0,2-2-6 16,2-1-11-16,5-1-8 0,-3-5-105 15,-4 0-105-15,1-2-257 0</inkml:trace>
  <inkml:trace contextRef="#ctx0" brushRef="#br0" timeOffset="153106.962">20585 8683 408 0,'0'0'89'0,"0"0"0"0,1 0-68 16,-1 0-9-16,1 0 1 0,-1-1 1 15,0 0 2-15,0 0 1 0,0 0 0 16,-1-2 1-16,2 1-1 0,-3-1-1 16,-1 1-2-16,0-1-2 0,-1 0-1 15,-1-1-3-15,-1 0-1 0,-1-1-2 16,-1 1-2-16,-3 0 0 0,-1 0 0 15,-3-1-1-15,-1 2 0 0,-2-2-1 0,0 2 0 16,-1 0 0-16,1 0 0 16,-2 1 0-16,2-1 0 0,-3 1-1 0,4 1 1 15,-5-2-1-15,-1 2 0 0,-1 1 0 16,0 0 1-16,-2 0-1 0,0 1 0 16,-1 2 0-16,-1-2 0 0,-2 1 0 15,-5-2 0-15,0 1 0 0,-3 1 0 16,2-1 1-16,-2 4-1 0,-1-2 0 0,1 2 1 15,0 1-1-15,0 2 0 0,2 0 1 16,-5 1 0-16,-1-2-1 0,-4 2 1 16,-2-4 2-16,2 6 3 0,-3 0 2 15,-2 1 3-15,-1 0 1 0,3 3 1 16,3 0 0-16,5 3 0 0,-1-3-2 16,2 0-3-16,-4-1-1 0,1 5-1 15,-1-2-1-15,1 4-1 0,-1-2-1 0,1 3 0 16,-1 3 0-16,3 0-1 0,1 2 1 15,2 4-1-15,-1-2 0 0,1 1 0 16,-2-1-1-16,3-2 0 0,-3 1 0 16,2-3 0-16,3-2 0 0,-1 0-1 15,2 1 1-15,1-1-1 0,1 1 1 16,1 1 0-16,2 2 0 0,-3 5-1 16,-1 0 1-16,-2 1 0 0,-3 3 0 15,-5 2 0-15,-4 0 0 0,-2-2 0 0,-1-1 0 16,-3 0 0-16,1-3 0 0,1-1 1 15,4-1-1-15,3-1 1 0,-2-1-1 16,2-3 1-16,-1 2-1 0,1-3 0 16,2 1 0-16,-1-1-1 0,3 1 1 15,2-4-4-15,5-1-3 0,0 1-6 16,6-1-10-16,1-2-13 0,4-1-108 16,5-1-111-16,3 0-270 0</inkml:trace>
  <inkml:trace contextRef="#ctx0" brushRef="#br0" timeOffset="154358.0586">20254 8736 322 0,'4'-4'83'0,"-1"1"4"0,2-2-43 0,0 1-13 15,0 1-4-15,0 0-4 0,4 2-5 16,-2 0-4-16,3-1-1 0,3 1-2 16,2-1-2-16,1-1 0 0,1 0 0 15,3-2 0-15,3 0 2 0,3-1 1 16,1 1 0-16,1 0 0 0,0-1-1 16,3 2-1-16,-1 0-2 0,0 1-1 15,-2 0-2-15,-1 1-1 0,0-1-1 0,2 2-1 16,-1 1 0-16,2-1 0 0,0 0 1 15,3 0-1-15,4-2 1 0,3 3 0 16,3 0 1-16,3-2 1 0,-1-1 1 16,4 1 0-16,1-2-1 0,0 3 1 15,-2 0-1-15,0 2-1 0,1 1-1 16,4 4-2-16,-1 3 0 0,1 1 0 16,1-2-1-16,-3 1 1 0,3-1-1 15,0 4 1-15,-4-1-1 0,3 1 1 0,1 0-1 16,2 3 0-16,3 2 1 0,-3 0-1 15,0 0 0-15,0-2 0 0,-2 2 0 16,-3 3 0-16,-2 0 1 0,0 2-1 16,1 3 0-16,1 1 2 0,-2 3-1 15,-2 2 1-15,0 1 1 0,-3 1 1 16,1 0 0-16,-4 2 1 0,-1 2 0 16,-3 3 0-16,2 2-1 0,3 2-1 15,1 3 0-15,1 2 0 0,0 0-2 0,-1 1 0 16,1-1 0-16,-1-3-1 0,-2 1 1 15,0-3-1-15,-2 1 1 0,0 0-1 16,3 0 1-16,2 1-1 0,4 3 0 16,-2-1 1-16,0 0-1 0,-1 0 0 15,0-3 0-15,1-1 1 0,-1-5-1 16,0 1-1-16,-1-1-7 0,5-4-11 16,5 0-10-16,4-4-103 0,-2-2-106 15,2-5-259-15</inkml:trace>
  <inkml:trace contextRef="#ctx0" brushRef="#br0" timeOffset="160234.6389">23138 8915 480 0,'-9'-4'110'0,"2"3"2"0,-2 1-80 16,5 1-7-16,2 3-5 0,-2 0-2 15,1-1-2-15,-1 2-3 0,3 4-2 16,1-1 1-16,-2 2-3 0,4 0 1 15,0 1-1-15,1 1-1 0,3 1 1 16,-3-1-1-16,2-1 0 0,1 1 0 16,-1 2 0-16,1-2-1 0,2 0 1 15,-2 0-2-15,4 1 0 0,-2-1-1 16,2-4 0-16,0 0-2 0,1-5 0 0,-1-1-1 16,2-2 0-16,-1-3 0 0,0-3 0 15,1 0 0-15,-1-4 1 0,2-3-1 16,-1-2 1-16,-1-2-1 0,-3-5 1 15,1 2 0-15,-5-4 2 0,-3-2-1 16,-5 0 0-16,-2 0 1 0,-3 4-1 16,-4 3 0-16,-3 0-1 0,-1 10-1 15,-1 2-1-15,-9 7-2 0,5 4-4 16,-3 6-5-16,3 2-9 0,2 3-18 0,4 1-110 16,4 0-115-16,12 0-283 0</inkml:trace>
  <inkml:trace contextRef="#ctx0" brushRef="#br0" timeOffset="160458.1587">23363 9172 577 0,'-4'-1'124'0,"6"-1"2"15,0-1-96-15,3 1-15 0,1-1-3 16,0 1 1-16,-2-2-1 0,-1 0-1 16,1 2-1-16,1-1-3 0,-3 1-4 15,1-2-13-15,-1 1-27 0,1-1-97 0,2-1-110 16,1 4-270-16</inkml:trace>
  <inkml:trace contextRef="#ctx0" brushRef="#br0" timeOffset="160883.7885">23719 8881 402 0,'-7'-6'112'0,"-3"1"6"16,-1 1-31-16,1 0-40 0,2 2-8 16,-1 2-3-16,3-1-6 0,2 1-7 15,2 0-5-15,1 1-4 0,1 1-2 16,1 2-1-16,1 2-2 0,2 1 0 15,1 2 2-15,1 2 0 0,3 1 1 16,1 3 0-16,1 1 0 0,0 1-1 16,0 0-1-16,0 0-2 0,0 3-1 0,-3-3-2 15,0 2-2-15,-2-2 0 16,-3-1-1-16,-1-2-1 0,-5 1-3 0,-3-2-7 16,-3 1-8-16,0-3-14 0,-2 0-15 15,-2-4-108-15,1-2-116 0,4-2-275 16</inkml:trace>
  <inkml:trace contextRef="#ctx0" brushRef="#br0" timeOffset="161025.8869">23735 8800 544 0,'9'-15'118'0,"1"2"2"0,6-1-95 15,2 2-13-15,3-2-2 0,5 2-2 16,0 0-1-16,1 2-8 0,2 3-21 15,0 1-98-15,2 1-101 0,2 2-258 16</inkml:trace>
  <inkml:trace contextRef="#ctx0" brushRef="#br0" timeOffset="161732.8443">21665 9569 459 0,'-1'-7'118'0,"-1"1"5"15,-2 1-33-15,1 2-53 0,2 2-7 16,-1 1-5-16,1 2-2 0,-1 3-2 16,1 3-2-16,1 2-2 0,3 2-4 0,0 1-1 15,2 2-3-15,4-3 0 0,0-1-1 16,5-3-2-16,2-5-1 0,2-3 1 16,2-5-1-16,1-4 2 0,-1-1-1 15,0-4 0-15,-3-3 0 0,-1 0 0 16,-6-3-2-16,-3 0 0 0,-4-2-1 15,-4-1-1-15,-4 1 0 0,-4 2 0 16,-4 2-2-16,-5 4 0 0,-1 4-1 16,-2 6-4-16,0 6-4 0,0 5-3 15,3 5-3-15,3 4-4 0,4 4-5 16,3 0-15-16,4 3-9 0,3-1-98 0,1 0-107 16,6 0-258-16</inkml:trace>
  <inkml:trace contextRef="#ctx0" brushRef="#br0" timeOffset="161919.0207">22024 9639 613 0,'-2'2'134'0,"-3"-3"3"0,2 1-106 0,2 1-10 15,0 1-2-15,0-1-2 0,-2 0-3 16,2 0-2-16,-1 2-3 0,0 0-5 15,1 0-8-15,2-1-11 0,1 1-26 16,-1-2-104-16,2-2-116 0,1 2-283 16</inkml:trace>
  <inkml:trace contextRef="#ctx0" brushRef="#br0" timeOffset="162566.7968">22302 9360 518 0,'-12'2'126'0,"-3"4"4"0,-1 3-74 16,3 3-17-16,-1 5-8 0,3 4-3 16,2 4-4-16,1-2-3 0,3 3-3 15,3-1-4-15,3-4-1 0,3-3-3 16,2-4-3-16,1-6-2 0,1-4-2 0,1-5 0 16,4-8 0-16,0-2 0 0,2-5-1 15,-2-3 0-15,1-6 1 0,-2 0-2 16,-1-1 0-16,-4 1-1 0,-3 1-2 15,-3 1-2-15,-2 4-4 16,-3 3-4-16,-2 4-4 0,-2 3-8 0,-3 6-15 16,1 2-10-16,-1 4-98 0,0 3-106 15,-1 4-253-15</inkml:trace>
  <inkml:trace contextRef="#ctx0" brushRef="#br0" timeOffset="162867.8735">22223 9594 506 0,'-4'6'118'16,"-5"-3"6"-16,3 7-80 0,0 1-11 15,-1 3-2-15,1 0-4 0,-2 5-2 16,3 2-4-16,4 1-4 0,0-2-3 0,1 0-3 16,2 0-3-16,4-2-1 0,3-3-2 15,2-3-1-15,1-3-1 0,2-6-1 16,0-3 1-16,4-3-1 0,-1-8 1 15,1-2-1-15,-2-5 0 0,1-4 1 16,-1-1-2-16,-2-3 2 0,-3-1-1 16,-4 0-1-16,-2 0 1 0,-5 3 0 15,-4 1-1-15,-2 5 1 0,-4 3-1 16,-1 6-3-16,-2 5-7 0,-3 6-13 16,-1 8-18-16,0 2-107 0,3 7-116 0,2 0-283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3:35:05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23327 7343 430 0,'-2'-6'113'0,"-3"3"5"0,-2-1-48 15,-2 3-27-15,2 1-10 0,-2 1-4 16,1 1-5-16,-1 5-4 0,-1 5-4 16,2 6-2-16,0 4 1 0,0 6-1 15,0 5 1-15,2 3 0 0,3 1 0 16,1-3-2-16,2-2-1 0,2-6-2 16,1-3-2-16,3-5-1 0,2-3-1 15,0-5-2-15,3-2 1 0,2-3 0 16,0-1 0-16,1-4 1 0,-1-3 1 15,2-4 0-15,-1-3-1 0,1-3 0 0,-1-4 0 16,-2-4-2-16,-1-1-1 0,-1-5-1 16,-4-1 0-16,-4-3 0 0,-2-1 0 15,-3 0-1-15,-2 4 0 0,-4 0-2 16,-1 7-4-16,1 4-7 0,-4 6-7 16,-1 9-5-16,0 3-5 0,-1 6-4 15,1 7-8-15,1 3-6 0,4 5-101 16,0 0-100-16,5-1-258 0</inkml:trace>
  <inkml:trace contextRef="#ctx0" brushRef="#br0" timeOffset="237.2171">23456 7675 618 0,'-1'2'128'0,"-2"-2"0"0,3-2-113 0,0 4-7 16,2-2 0-16,0-2 2 0,-1 1 2 16,3 0 3-16,-2 1 1 0,2 0 1 15,0 0-2-15,-1-1-2 0,0 1-3 16,-1 1-3-16,0-2-6 0,-1 1-9 16,-1-3-10-16,0 3-12 0,0-1 19 15,0 0-136-15,1 1-115 0,-1-1-282 16</inkml:trace>
  <inkml:trace contextRef="#ctx0" brushRef="#br0" timeOffset="628.431">23924 7292 539 0,'-2'-6'124'16,"-1"1"3"-16,1 1-86 0,-1 3-15 16,-2 5-4-16,0 2-4 0,-1 2 0 15,-1 3-1-15,-2 3-2 0,1 3 0 16,0 0 0-16,3 2-1 0,3-2-2 15,2 0-3-15,1-1-2 0,5-1-3 0,2-3-1 16,0-2-1-16,2-4 0 0,1-4 0 16,0-2 0-16,3-5 0 0,-1-6 1 15,2-2-1-15,-2-4 0 0,0-2 0 16,-1 1-3-16,-4-3-2 0,-3 1-4 16,-5 2-5-16,-2 2-3 0,-6 1-6 15,-3 3-8-15,-1 1-7 0,-1 6-5 16,0 2-38-16,0 3-59 0,0 3-91 15,0 3-204-15</inkml:trace>
  <inkml:trace contextRef="#ctx0" brushRef="#br0" timeOffset="977.8928">23946 7456 469 0,'-2'3'107'0,"-1"-1"1"0,-1 2-50 0,1 2-44 16,-1 1-1-16,0 3 1 0,0 1 2 15,1 4 3-15,1-1 1 0,-2 1 0 16,3-1-1-16,1 1-3 0,0-1-3 16,1-1-2-16,1-2-3 0,3 2-1 15,3-2-2-15,1-3-1 0,1-3-1 16,5-1 0-16,2-3 0 0,6-2 1 0,1-4-1 15,0-2 0-15,1-3 0 16,-2-4-1-16,-1 1 0 0,-4-4 0 0,-7-3 0 16,-2 1 0-16,-4-2 0 0,-5 0 0 15,-5 1-1-15,-5 4-2 0,-6 3-3 16,-3 6-5-16,-6 8-5 0,-3 5-11 16,-3 5-9-16,3 5-106 0,0 1-105 15,5 7-260-15</inkml:trace>
  <inkml:trace contextRef="#ctx0" brushRef="#br0" timeOffset="2111.6787">22513 13647 449 0,'-5'-7'106'0,"-5"-1"7"0,-2 4-71 16,0 3-7-16,-1 2-2 0,0 4-2 16,-1 4-2-16,0 3-4 0,0 2-3 15,2 4-4-15,1 5-3 0,1 3-1 16,4 3-1-16,2 3-3 0,4 3 0 16,4-1-2-16,2-2-1 0,6-2 0 15,3-4-2-15,4-5 0 0,1-6-1 16,4-6-1-16,3-5 0 0,0-6 0 15,-2-8 0-15,0-7 0 0,-2-4 0 16,-1-6 0-16,-4-2 0 0,-4-3 0 16,-4-4 0-16,-4 2 0 0,-4 0-1 0,-5-2 0 15,-8 3-1-15,-8 0-2 0,-6 2-3 16,-6 9-5-16,-3 5-4 0,-3 8-3 16,1 8-7-16,3 9-6 0,4 3-8 15,4 5-3-15,8 2-100 0,4 3-100 16,4-2-246-16</inkml:trace>
  <inkml:trace contextRef="#ctx0" brushRef="#br0" timeOffset="2338.385">22747 14023 586 0,'-5'11'141'0,"4"-5"0"16,-2-3-38-16,4 0-91 0,3 0-8 0,0-1-1 16,2 1-1-16,0-2-1 0,-1-1 0 15,1 0-1-15,-2-3-4 0,1 1-7 16,-2-3-11-16,2-2-38 0,-2-2-82 16,2-6-108-16,-1-1-254 0</inkml:trace>
  <inkml:trace contextRef="#ctx0" brushRef="#br0" timeOffset="2777.7669">23102 13611 602 0,'-4'0'128'0,"6"-1"1"15,5 2-100-15,2-3-18 0,3-1-4 0,4-3-2 16,2 1 1-16,2-3 1 0,0-1-2 16,1 1 0-16,1-1-2 0,-1 1 0 15,-1 0-1-15,-2 2-4 0,-1 0-4 16,-2 2-4-16,-3-1-8 0,-3 2-7 15,-3-1-4-15,-2 2-8 0,-4-1-50 16,-5 1-42-16,-3-2-81 0,-6 2-178 0</inkml:trace>
  <inkml:trace contextRef="#ctx0" brushRef="#br0" timeOffset="3194.0101">23196 13529 356 0,'-9'9'104'0,"-1"-1"6"0,0 2-5 15,1 2-61-15,1-1-11 0,0 3-6 16,0-3-4-16,1 2-4 0,-2 0-2 15,3-1-2-15,-2-1 0 0,4 0-2 0,-1-1 0 16,1-3-2-16,2 1-2 16,2-4-3-16,0 1 0 0,2-1-3 15,0-2 0-15,2 1-2 0,1 1 1 0,1-2-1 16,4 2 1-16,-1-2 0 0,2-1 0 16,2 1 0-16,1-2-1 0,0 0 1 15,1-2-1-15,0 1 1 0,1 0-2 16,-2 0 1-16,1 1 0 0,2 0 0 15,-1 2-1-15,0 2 1 0,-3-1-1 16,1 4 0-16,-2 1 1 0,-2 2-1 16,-1 0 1-16,-3 1 1 0,0 0 0 0,-3 0 1 15,0 0 2-15,-1-1 1 0,0-1 1 16,-2 1 0-16,0 0-1 0,-2-3 1 16,1 2-2-16,-1-3 0 0,-1 1-1 15,-2 0 0-15,-2-1 0 0,-2 0 0 16,-3 1 0-16,-1 2 1 0,-2-2-1 15,-2 0 0-15,1 1-1 0,-1-2 0 16,1-1 0-16,1-1-1 0,2-2-1 0,0 0 0 16,1-3-5-16,2-1-6 0,2-2-6 15,0-2-10-15,2 0-14 0,3-3-111 16,-1 1-116-16,5-1-275 0</inkml:trace>
  <inkml:trace contextRef="#ctx0" brushRef="#br0" timeOffset="3330.3012">23234 13935 704 0,'-2'3'143'0,"-1"1"-10"16,6-1-146-16,1-1-128 0,7-6-122 16,2-1-299-16</inkml:trace>
  <inkml:trace contextRef="#ctx0" brushRef="#br0" timeOffset="5940.3945">15809 10196 313 0,'-3'-7'71'16,"1"-4"3"-16,-3-1-49 0,1-2 1 15,-2-1 5-15,1 0 5 0,-1-6 2 0,-1-3 3 16,0-6 0-16,0 0 0 0,1-1-5 16,0 1-6-16,1 1-5 0,0 6-3 15,3 4-5-15,2 8-3 0,-1 4-4 16,1 3-4-16,1 3-2 0,0 7-2 15,3 4-2-15,1 7 0 0,0 4 0 16,1 4 0-16,0 6 2 0,1 1-1 16,1-1-3-16,0 0-4 0,-1-4-8 15,3 0-5-15,-1-3-111 0,-1-6-105 0,0-1-264 16</inkml:trace>
  <inkml:trace contextRef="#ctx0" brushRef="#br0" timeOffset="6406.5998">15135 10516 367 0,'-5'-1'92'16,"0"-2"4"-16,4 3-54 0,0 2-12 0,2-4-4 15,0-1-5-15,2-2-4 0,0-1-1 16,2 1 1-16,1-4 0 0,4 2 2 16,3-2-1-16,0 1-1 0,3 3-1 15,5-3-3-15,1 1-2 0,2-2-2 16,4 2 0-16,7 0-2 0,3 1 1 15,5-2 0-15,3 0 0 0,4-2 0 16,7 3-1-16,2-2 0 0,1-2 0 16,6 1-1-16,1 0-2 0,3 1 0 15,1-1 0-15,0 0-1 0,0 1-1 16,0 3 0-16,-4 0-1 0,0 1 1 0,-1 2-2 16,-5-4 1-16,-1 4-1 0,-2-1 1 15,-5-1-1-15,-6 0 1 0,-4 2 0 16,-8-1-1-16,0 4-1 0,-11 1-5 15,-5 2-5-15,-8-1-11 0,-10 4-114 16,-10 0-109-16,-10 3-278 0</inkml:trace>
  <inkml:trace contextRef="#ctx0" brushRef="#br0" timeOffset="6873.7865">15204 10831 484 0,'0'-4'111'0,"0"0"1"0,-1 1-74 16,-1 2-18-16,4 1-6 0,-1 3-1 15,0 2 0-15,0 2 0 0,0 4 1 16,1 3 1-16,-1 6 1 0,-1 0 0 16,2 6-2-16,1 1-3 0,-2 0-1 15,0 1-2-15,2 0-2 0,-3-4-1 16,0-1-2-16,0-4 0 0,-3 1-1 0,1-2 0 16,-1-3-1-16,-2 0-1 0,2-2-4 15,0-2-6-15,2-1-10 0,1-4-67 16,0-1-49-16,3-4-97 0,1-1-220 15</inkml:trace>
  <inkml:trace contextRef="#ctx0" brushRef="#br0" timeOffset="7149.5957">15422 11141 440 0,'0'-2'115'0,"-1"1"4"15,2 0-30-15,4 1-52 0,1-1-11 16,2 1-3-16,2-3-4 0,2 2-2 0,1-1-2 16,1-2-2-16,1 2-2 0,1-1-4 15,0 2-1-15,1-3-1 0,-2 0-2 16,1 1-3-16,-2-1-3 0,0 0-6 15,-2 3-9-15,-1-2-56 0,-2 1-62 16,-1 4-100-16,1 2-232 0</inkml:trace>
  <inkml:trace contextRef="#ctx0" brushRef="#br0" timeOffset="8970.8928">16120 10863 412 0,'-5'-4'109'0,"-1"1"3"16,-1 1-49-16,-2 2-19 0,2 4-11 15,-3-1-9-15,0 5-5 0,-2 3-4 16,1 5-2-16,-3 3-2 0,3 6-1 16,2 2 0-16,0 1-2 0,4 0-1 15,3-1 0-15,3-2-1 0,4-2-1 16,2-5-1-16,3-2 0 0,2-2-1 0,2-5 0 16,2-1 0-16,-1-6-1 0,4-3 1 15,0-4-1-15,-3-6 0 16,1-1-1-16,-1-9 1 0,-2 0-1 0,-4-3 0 15,-3-3 0-15,-3-1 0 0,-4-2 0 16,-4 1 0-16,-1 3 0 0,-6 1-1 16,0 2 0-16,-4 4-2 0,1 3-2 15,-2 5-2-15,0 5-1 0,0 4-2 16,0 5-4-16,1 4-7 0,3 4-41 0,1 4-70 16,0 1-97-16,7 3-234 0</inkml:trace>
  <inkml:trace contextRef="#ctx0" brushRef="#br0" timeOffset="9201.6557">16363 11146 566 0,'-10'1'119'0,"1"2"-1"0,3 0-100 15,1-1-13-15,1 1-2 0,3-2-2 16,0 0 1-16,1 0 0 0,0-2 2 16,0 2 0-16,0-2 0 0,0 2 0 15,-1-1-1-15,1 0-4 0,-1 2-15 16,1-1-106-16,-3-1-103 0,-1 2-263 0</inkml:trace>
  <inkml:trace contextRef="#ctx0" brushRef="#br0" timeOffset="10685.8668">16498 10899 404 0,'-3'-1'103'0,"-1"-1"3"16,4-1-60-16,3 0-9 0,-1-1-3 15,4-1-3-15,4 0-7 0,2-1-4 0,3-1-4 16,1-3-1-16,1 0-4 0,4 0-3 15,0-1-3-15,-3 1-1 0,2 1-2 16,-1 2-1-16,-2 1-1 0,-2 1-3 16,-3 2-5-16,-2 3-5 0,-4 0-26 15,-5 2-85-15,-5 1-98 0,-5-1-235 16</inkml:trace>
  <inkml:trace contextRef="#ctx0" brushRef="#br0" timeOffset="11125.7258">16473 10908 449 0,'-6'4'101'16,"0"-2"1"-16,3 3-71 0,2 2-13 15,0 1-1-15,-1-2-2 0,4 4 0 16,0-2-1-16,2 2 1 0,-2-3-1 16,2 2-1-16,1-3-2 0,0 0-2 0,2 1-1 15,-1-2-2-15,-1-2-2 0,2-1 0 16,1 0-2-16,-1-4 1 0,3 1-2 15,-3-5 1-15,3 0-1 0,1-3 0 16,3 3 0-16,-1-2 0 0,2 1 0 16,-1 0-1-16,0 0 1 0,2 2-1 15,0 1 0-15,0 0 0 0,0 3 0 16,-2 0 0-16,-1 2 1 0,1 3-1 16,0 1 0-16,-3 3 1 0,-3 0-1 15,0 0 0-15,-1 2 1 0,0 0-1 16,-3-2 1-16,0 4 0 0,-4-1 0 0,0 0 1 15,-3-3-1-15,0 2 1 0,-4 1 0 16,0-1 0-16,-3-2 0 0,-1-2 1 16,-3 2 0-16,-2-1-1 0,-2 0 1 15,0 0 0-15,1 0 0 0,-1-1-1 16,0 0 0-16,4-1 0 0,-1 0-1 16,2-3 0-16,2 2 0 0,1-3-1 15,5 2-1-15,1-2-3 0,3 0-4 16,3 2-7-16,2-1-114 0,3-1-107 0,3 3-273 15</inkml:trace>
  <inkml:trace contextRef="#ctx0" brushRef="#br0" timeOffset="14149.3235">17041 10863 397 0,'-6'-3'105'16,"0"-1"6"-16,2 2-47 0,1 1-22 16,0-3-8-16,1 2-5 0,2-1-8 15,0 1-4-15,2-1-5 0,1 0-2 16,0-1-1-16,2-1-2 0,0 1-1 16,4 1-1-16,0-1-1 0,0-2 0 15,0 1-2-15,3 1 0 0,-1 2-1 16,3-2 0-16,-1 2 0 0,-2-1 0 15,0 3-1-15,0-3 0 0,-1 1 1 0,-2 0 0 16,0 2-1-16,-2 0 1 0,-1 2-1 16,-2 0 1-16,0 4 0 0,-3 1-1 15,-2 2 1-15,0 2 0 0,-3 0 0 16,-1 2 0-16,0 2 0 0,-3 0-1 16,-1 1 1-16,1 1 0 0,-2 0-1 15,1 2 1-15,-1 1-1 0,0 0 0 16,2-1 0-16,-2 1 0 0,3-3 0 0,-3 0 0 15,2-2 1-15,2-3-1 16,-1-1 0-16,2-1 1 0,3-3-1 16,-2-1 0-16,6-1 0 0,0-1 0 0,2 0 0 15,0-2 0-15,2-1 0 0,2 1 1 16,2-2-1-16,0-2 0 0,0 1 0 16,2-3 1-16,2 1-1 0,0-1 1 15,-1-1-1-15,2 1 1 0,1 1-1 16,-2-1-1-16,-1 0-2 0,2 3-3 0,-1-1-5 15,0-1-11-15,-4 2-53 0,0 0-54 16,-2 0-93-16,-2-1-212 0</inkml:trace>
  <inkml:trace contextRef="#ctx0" brushRef="#br0" timeOffset="14415.5393">17281 10787 522 0,'-6'-8'127'0,"2"2"0"16,2 1-38-16,3 3-76 0,4-1-6 15,2 3-3-15,3 0-2 0,1 2-3 16,2-1 0-16,-1 1-1 0,1 0-4 15,1 0-4-15,0 0-13 0,2 1-53 0,-1-2-50 16,3-3-92-16,0-3-209 16</inkml:trace>
  <inkml:trace contextRef="#ctx0" brushRef="#br0" timeOffset="14567.1988">17612 10596 596 0,'-1'-2'132'0,"-2"1"-1"0,1 2-101 15,-1 4-14-15,2 1-6 0,1 4-5 16,0 2-3-16,0 2-3 0,1 2 1 0,-1 1-2 16,2 1-4-16,0 1-4 0,-1-2-6 15,2-2-116-15,-2-2-107 0,1-2-276 16</inkml:trace>
  <inkml:trace contextRef="#ctx0" brushRef="#br0" timeOffset="15266.6471">16739 10352 219 0,'-13'-3'59'0,"1"-2"6"0,-1 3-29 0,0-2 4 15,1 2 7-15,0-1 6 0,3 2-1 16,-1-1-3-16,2-1-2 0,-1 2-5 16,3 0-8-16,0-2-9 0,-4 3-8 15,7-1-4-15,1 1-4 0,1 0-2 16,1-1-2-16,1 0-2 0,3-2 0 15,7 1 0-15,-2-1 1 0,2 0 0 16,3-2 1-16,6 1 1 0,4-1 0 0,6 3-1 16,2-4 1-16,4 3-2 15,6 1-1-15,5-1 0 0,0 0-1 0,2-1 0 16,2-5-1-16,-2 3 0 0,-2-4 0 16,-2 2 0-16,-3-2 0 0,-2 3 0 15,-4-1-1-15,-1 2-1 0,-4 3-4 16,-4 0-6-16,-1-1-66 0,-7 2-49 15,-5 0-96-15,-6 2-219 0</inkml:trace>
  <inkml:trace contextRef="#ctx0" brushRef="#br0" timeOffset="67115.7742">23372 13499 518 0,'-4'-9'127'15,"-2"-1"4"-15,-2 0-74 0,-1 3-16 16,-4 1-3-16,1 2-1 0,-1 2-3 15,-2 2-3-15,-1 4-3 0,1 3-2 16,2 4-1-16,-1 2-3 0,3 5-1 16,-1 2-2-16,2 2-1 0,3 4 0 15,1 0-1-15,2-2-2 0,5 0-3 0,2-4-2 16,4-1-2-16,5-4-2 0,3-4-1 16,6-4-1-16,3-3-1 0,3-3-1 15,4-2 1-15,0-6-1 0,-1-2-1 16,2-4 1-16,-4-4 0 0,-2-2-1 15,-5-3 1-15,-4-3-1 0,-6-2 0 16,-5 0 1-16,-8-1-1 0,-8 1 0 16,-5 0-1-16,-4 3 1 0,-10 0-1 0,1 8 1 15,-4 5-2-15,-2 8-1 0,2 6-3 16,0 8-5-16,2 5-7 0,5 8-10 16,3 1-7-16,6 4-11 0,2-3-8 15,6 6-7-15,6-1-3 0,3-3-104 16,3-2-107-16,3-3-261 0</inkml:trace>
  <inkml:trace contextRef="#ctx0" brushRef="#br0" timeOffset="67615.7969">23418 13780 468 0,'3'-1'115'16,"-1"-4"6"-16,-1-1-60 0,2-1-25 15,-1-2-4-15,1 1-2 0,-3-2-3 16,0 1-1-16,0 2-1 0,-3 0-2 15,-1 0 0-15,-2 3-1 0,-2 0-1 16,-3 1 0-16,-2 3-2 0,-2 3-2 16,-5 2 0-16,0 6-1 0,0 3 0 15,0 4-1-15,3 4-2 0,1 3-1 0,5 4-1 16,5 2-1-16,3 1-2 16,6-1-1-16,3 0-3 0,6-2 0 0,4-3-2 15,4-4 1-15,2-4-2 0,3-6 1 16,1-3-1-16,3-7 0 0,-2-5 1 15,2-7-1-15,-1-5 0 0,-3-6 0 16,-2-3 1-16,-3-4-1 0,-5-4 0 16,-6-2 0-16,-8 0 0 0,-6-1 0 15,-7 2 0-15,-5 2 0 0,-5 4 0 0,-3 5 0 16,-1 6-1-16,-1 5-3 0,2 8-13 16,1 4-13-16,4 4-17 0,2 3 5 15,2 5-138-15,10 0-132 0,5 2-309 16</inkml:trace>
  <inkml:trace contextRef="#ctx0" brushRef="#br0" timeOffset="69580.3676">23892 7179 610 0,'-13'-1'150'0,"0"-3"6"15,4 1-89-15,0-1-15 0,7 2-7 16,0-1-4-16,5-2-3 0,3 0-5 16,4 0-5-16,2-1-5 0,4-1-3 15,5 0-2-15,2-1-5 0,3 1-4 16,1 2-2-16,-2 0-4 0,0 3-1 16,-2 2-3-16,-3 0-4 0,-4 1-7 0,-4 1-9 15,-5 0-11-15,-2 0-6 0,-5 0-10 16,-3 1-6-16,-5 2-3 0,-3 1-2 15,-5-1 2-15,-3 0-38 0,-3 0-25 16,-2 0-4-16,2-2 8 0,0-2 14 16,4-1 29-16,3-1 35 0,3 0 71 15,3 1 46-15,-1 0 24 0,2-1 6 16,-2 2-2-16,0 0-17 0,1 4-24 16,-3 2-22-16,-2 2-11 0,0 3-5 15,2 5-3-15,-1 3-2 0,2 3 1 0,-2 1-1 16,4 0 2-16,2 3-1 0,3-1-2 15,1-1-1-15,2-1-1 0,1-2-3 16,2-1-2-16,2-1-3 0,2-1-2 16,3-4-1-16,0-2-2 0,2-3-1 15,2-3-1-15,0-3 0 0,3-4 0 16,-2-3 0-16,2-3-1 0,-2-1-1 16,3-4 0-16,1-3-1 0,0 1 0 0,0-1-1 15,1 1 0-15,-1 3-1 0,-1 0 0 16,-1 7 1-16,0 3-1 0,-1 3 0 15,-3 3 1-15,-1 4 0 0,-2 4 1 16,-1 2-1-16,-1 2 1 0,0 2 1 16,-4-2 0-16,2 4 0 0,-2 1 0 15,0-1 1-15,-1 2 1 0,-2-2 1 16,-2 0 1-16,1 0-1 0,-3-3 2 0,1 1-1 16,-5-3 2-16,1-1 0 0,-4 0 1 15,-4-3-1-15,1 2 1 0,-5-3 0 16,-2 1-1-16,-2-2-1 0,0-1-1 15,-2-1-1-15,2 0-1 0,-3-3-1 16,-1 0 0-16,2-1-2 0,-2-1 0 16,2-4 0-16,2-2-3 0,3 0-6 15,3-3-15-15,6-1-23 0,4-1-27 16,6 1-135-16,6-3-155 0,8-2-364 16</inkml:trace>
  <inkml:trace contextRef="#ctx0" brushRef="#br0" timeOffset="76156.8023">21081 6379 172 0,'-10'0'38'0,"2"-1"3"15,0-1-1-15,2-2-12 0,4 2 10 16,3 2 6-16,-1-3 6 0,0-1 3 0,-1 3-1 15,2-1-9-15,0 1-12 0,-1-2-8 16,1 2-3-16,-2 0-2 0,1-1 1 16,0 2 0-16,-2-1 1 0,-3 0 3 15,-1 1 1-15,-3-1 1 0,3 2-1 16,-3-1 0-16,1 2-3 0,-3 2-1 16,2 3-4-16,2 2-2 0,1 2-3 15,-3 0-1-15,2-1-1 0,2 1-2 16,2 1-1-16,3-1-1 0,0-1-2 15,2-4 0-15,1 0-2 0,2 0 1 16,0-3-1-16,0-6 0 0,-1-3 1 0,2 0 0 16,1-2 1-16,-1-5 0 0,0 0 0 15,-1-3 0-15,-3 1 0 0,0 3 1 16,-4 0 2-16,-3 2 2 0,-4 1 2 16,-2 6 1-16,-1 1 1 0,-2 5 0 15,1 3-1-15,-1 5-2 0,2 4-3 16,2 3-1-16,4 4-1 0,1 1-1 0,3 1-1 15,3 0-1-15,4-2 0 16,1-2 0-16,6-5-1 0,2-4 1 0,3-5-1 16,3-3 1-16,3-6 0 0,0-6 0 15,2-2 1-15,-3-6 0 0,-4-3 0 16,-2-2 0-16,-5-2 0 0,-5 1 0 16,-6 0 0-16,-5 1 0 0,-6 6-1 15,-2 3 0-15,-7 3 0 0,-3 7-2 16,-3 4-1-16,0 6-5 0,1 8-7 15,5 7-11-15,0 4-12 0,7 4-28 0,3 2-98 16,5 2-118-16,7-8-270 0</inkml:trace>
  <inkml:trace contextRef="#ctx0" brushRef="#br0" timeOffset="90407.1837">17785 10172 589 0,'-5'-3'126'0,"0"1"0"15,0 1-99-15,6 2-21 0,4 3-16 16,5 0-55-16,2-1-61 0,2 1-95 0,4-3-230 16</inkml:trace>
  <inkml:trace contextRef="#ctx0" brushRef="#br0" timeOffset="107438.6611">23801 9380 491 0,'-9'-4'115'0,"1"1"6"0,3-1-81 16,3 3-7-16,1 0-3 0,1-1-2 15,1-1-5-15,3 1-6 0,2-1-3 16,4 1-2-16,3-2-2 0,2 0 1 0,4 2 2 16,3-2 0-16,4 2-1 0,0-1 0 15,2 2-1-15,4 0-2 0,1 1-2 16,0 0-2-16,0 1-1 0,-1 2-1 15,-1-1-1-15,-3 0-1 0,-3 0-3 16,-1-1-6-16,-1 0-4 0,0-1-7 16,-1 0-16-16,0-1-13 0,-2 0-101 15,-5-2-105-15,-1 0-255 0</inkml:trace>
  <inkml:trace contextRef="#ctx0" brushRef="#br0" timeOffset="107694.8933">24266 9273 508 0,'-5'-3'120'0,"1"0"2"0,2 0-81 16,0 2-13-16,4-2-5 0,0 5-6 15,4-1-4-15,3 3-4 0,2 0-1 16,2 1-2-16,2 3 0 0,1-1-2 0,2 2-1 16,2-1-1-16,-2-2-1 0,2 2 0 15,-2-1 1-15,4 0-2 0,-3-2 1 16,-1-1 0-16,-1 0 0 0,-1-1 0 15,-4 1 1-15,-3-2-1 0,-8 2 2 16,-2 3 0-16,-9 2-1 0,-5 2 1 16,-3 3-1-16,-5 4-2 0,-4 3-5 15,1 0-8-15,-1-1-14 0,3 2-107 0,2-2-109 16,7-2-268-16</inkml:trace>
  <inkml:trace contextRef="#ctx0" brushRef="#br0" timeOffset="108876.4208">24724 9469 472 0,'0'-8'119'0,"-1"1"6"16,-1 1-64-16,2 1-19 0,-1 1-5 15,0 1-3-15,1 0-5 0,0 1-6 16,0 0-3-16,0 1-4 0,0 1-2 16,1 1-2-16,0 2-3 0,-1-1 0 15,0 3-1-15,0 0 0 0,0 3 2 16,0 0 2-16,0 3 0 0,0 0 0 0,0-1 0 16,0 0-2-16,3 1-2 0,-2-3-1 15,2 0-3-15,-2-5 0 0,1 2-2 16,1-1 0-16,-1-3 0 0,-1 0 1 15,2-2 0-15,-2 0 1 0,1-2 0 16,0-3 1-16,-1-1 0 0,1-2 0 16,1 0-1-16,-3-1-1 0,1 0 0 15,-1 1 0-15,0 3 1 0,0 1 0 16,0 4 1-16,0 2-1 0,0 4 2 16,-1 4-1-16,1 4 1 0,-1 3 0 15,-1 5 0-15,1 0 1 0,1 1 0 16,1 1 0-16,2-2-1 0,2-3 0 0,1-2-3 15,4-3 0-15,2-5-1 0,3-3 0 16,2-5-1-16,1-2 0 0,0-6 0 16,3-3 0-16,-1-2 0 0,-2-6 0 15,-2 0 0-15,0-3 0 0,-2 0 0 16,-5-2 0-16,1 1 0 0,-4 4-1 16,0 3 0-16,-2 2 1 0,-1 6-1 0,-2 0 1 15,0 6-1-15,-1 3 0 0,0 3 1 16,0 2-1-16,1 4 0 0,-1-1 0 15,0 4 1-15,0 0-1 0,1-1 0 16,-1 2 0-16,2-4 0 0,0-2 0 16,1 0 0-16,0-3 0 0,1-2 0 15,0-2 0-15,-1 1 1 0,1-4-1 16,0-1 1-16,-1-1 0 0,1-1 0 16,-3-3 0-16,2-1 0 0,-2 0 0 15,1-2-1-15,0 2 1 0,0-2-1 16,-1 1 0-16,3 1 0 0,0 1 0 0,0 0 0 15,0 2-1-15,1 1-1 0,-1 2 0 16,-2-1-2-16,1 1 0 0,-1 1-1 16,-1 1-1-16,1 0-1 0,-1 1 1 15,-1-2 0-15,0 4 1 0,-1-2 0 16,1 0 0-16,-2 0 0 0,0 0-1 16,-1 0 0-16,0 0-2 0,0 0 0 15,0 0 0-15,-1 0-1 0,0 1 2 0,1 0 1 16,-1-1 1-16,-1 2 1 0,1 0 1 15,1 0 0-15,-1 1 2 0,0-1-1 16,2 1 2-16,-2-1-1 0,2 0 0 16,0 0 1-16,0 0 0 0,0 1 0 15,0-1 0-15,0 0 0 0,-1 2 0 16,1 1 0-16,0 0 0 0,-1 1 0 16,1 1 1-16,0 4 0 0,2 2 0 0,0 1 1 15,0-1 0-15,3 1 0 0,1 2 0 16,-1-1 0-16,3-2 0 0,2 1-1 15,4-3 0-15,1 0 0 0,2-3-1 16,7-1 1-16,-1-4 0 0,0-1 0 16,1-6 1-16,-3-4-1 0,1-4 1 15,-2-2 0-15,-4-6 0 0,-3-3 0 16,-1-6 0-16,-4 1-1 0,-1-1 1 16,-4-2 0-16,-3 1 0 0,-1-2-2 15,-2 2-6-15,2 5-13 0,-4 0-11 0,3 6-13 16,-1 5-26-16,0 3-102 0,5 5-120 15,0 4-268-15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3:37:28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13586 1578 426 0,'-63'-5'98'16,"-10"6"6"-16,0 6-63 0,-4 4 2 15,9 4 0-15,-5 8 1 0,5 6 0 16,-3 6-2-16,8 4-5 0,7 7-9 15,11 6-9-15,8 6-7 0,5 3-5 16,14 4-4-16,11 2 0 0,7 6-2 16,13 0 0-16,8 1-1 0,12 4 1 15,8-6-1-15,9 1 1 0,12-9-2 16,10-3-1-16,9-9-1 0,6-6-1 0,1-15-2 16,5-4 1-16,4-13-1 0,1-12 1 15,1-13 1-15,-3-7 1 0,-8-12 1 16,-2-5 2-16,-4-8 1 0,-8-5 4 15,-9-4 4-15,-10-6 4 0,-11-4 5 16,-9-2 5-16,-12-2 1 0,-12-7 1 16,-11-3-3-16,-8-7-4 0,-13-3-4 15,-9-1-4-15,-8-2-5 0,-1 2-1 0,-6 4-2 16,-10 7-3-16,-9 16-2 0,-6 13-6 16,-1 12-10-16,-1 11-7 0,-4 13-10 15,1 16-18-15,3 14-109 0,2 10-118 16,6 7-276-16</inkml:trace>
  <inkml:trace contextRef="#ctx0" brushRef="#br0" timeOffset="535.4541">13103 2909 543 0,'-9'-12'115'15,"2"1"0"-15,0 1-96 0,3 3-10 16,0 1-5-16,2-2-1 0,1 2-1 16,1 0 0-16,2 1-1 0,-1 0-1 15,1-1 1-15,0 1-1 0,-2-2 1 16,0 0 0-16,-1-2-1 0,-2 0 2 0,-2 1 1 16,-1 0 0-16,-5 2 2 0,-2 3 1 15,-6 5 0-15,-6 7 0 0,-14 3 0 16,-3 6-1-16,-10 6 0 0,-5 6 0 15,-6 7 1-15,-6 7-1 0,-5 0 1 16,-1 4 1-16,-5 3 0 0,-3 7 0 16,0 3-1-16,-4 5-1 0,-2 0 0 15,1 8-2-15,-2 3 0 0,2 5-1 16,5 1-1-16,1 3 1 0,-3 0-1 16,10 1 0-16,-2-3 0 0,2 5 0 0,6-4-1 15,1 0 1-15,7-2-1 0,10-4-1 16,2-5-2-16,8-3-6 0,11-6-13 15,5-1-14-15,-1-9-98 0,3-11-105 16,3-8-254-16</inkml:trace>
  <inkml:trace contextRef="#ctx0" brushRef="#br0" timeOffset="815.4491">11089 4239 638 0,'6'-23'134'16,"-1"5"2"-16,0 8-114 0,0 5-10 16,-3 5 0-16,0 9 1 0,-4 3 0 15,0 10 0-15,-2 5-2 0,-1 10-1 16,-3 6-3-16,-3 8-2 0,-5 4-2 16,-1 0-1-16,-5 4-1 0,-6 1 0 0,-4 1 0 15,-4-2 0-15,3-1 0 0,5-7 0 16,3-1-1-16,7-9 1 0,8-6-2 15,10-13 1-15,16-6-1 0,12-12 1 16,12-13-2-16,15-10-2 0,18-14-5 16,20-13-5-16,19-12-12 0,11-16-67 15,16-13-55-15,13-8-104 0,0-6-235 16</inkml:trace>
  <inkml:trace contextRef="#ctx0" brushRef="#br0" timeOffset="2396.6593">17836 1192 526 0,'-84'-3'119'16,"-3"-8"2"-16,16 18-87 0,4 6-7 15,5 9-12-15,2 6-4 0,2 5-2 16,3 10-2-16,5 13-3 0,3 2-2 16,0 11-1-16,1 11-2 0,0 9-3 15,2 4-3-15,1 1-4 0,2 2-5 16,1 0-1-16,4 0-2 0,6-4 2 16,2-4 1-16,0-3 4 0,3-3 3 0,3 0 4 15,6-1 3-15,4-2 2 0,4-2 2 16,5 0 2-16,8-2 2 0,7 0 2 15,6 1 1-15,10 0 1 0,8-4-1 16,12-2 0-16,9 0-2 0,11-4-1 16,6-6-1-16,8-6-1 0,12-6-1 15,6-8 0-15,4-4 0 0,8-10 0 16,11-7-1-16,8-6 0 0,3-11-1 16,7-10 1-16,2-9 0 0,3-12-1 0,0-14 1 15,-1 1-1-15,-4-11-1 0,-4-7 1 16,-9-3-1-16,-8-6 0 0,-3 2 1 15,-7 1-1-15,-16-10 0 0,-8-3 1 16,-12-3 0-16,-8-1 0 0,-10-3 2 16,-15-6 1-16,-10-8 2 0,-8-3 0 15,-12 0 1-15,-10-1 0 0,-15-10-1 16,-15-6 0-16,-10 0-1 0,-15 6 0 16,-17 3-1-16,-17 0 0 0,-14 6 0 0,-16 25-1 15,-13 15 0-15,-18 14-1 0,-12 22-1 16,-5 19-3-16,2 20-8 0,-4 21-12 15,8 10-18-15,3 9-92 0,16 8-103 16,9 4-248-16</inkml:trace>
  <inkml:trace contextRef="#ctx0" brushRef="#br0" timeOffset="3064.5009">17579 3796 440 0,'-4'-16'105'0,"-2"0"4"0,1 1-64 16,1 6-15-16,1 1-5 0,2 3-6 0,-1 2-3 15,2 2-5-15,2-1-4 0,0 5-4 16,2 2-2-16,1 4-1 0,1 9-1 15,1 4 2-15,2 6 0 0,-2 11 0 16,-2 8 0-16,-1 8 0 0,-3 6 0 16,-1 5 0-16,-3 10 0 0,-2 10 0 15,-2 4 0-15,0 8 0 0,-4 7-1 16,0 5 1-16,-3 10 0 0,-3 1 0 16,-5 3 0-16,-1 4 0 0,-2 3 0 0,-2 9 0 15,-2 3 1-15,-2 4 0 0,1 2 0 16,-1 5 0-16,-1 3 1 0,-2 2 0 15,5 3 0-15,-3-1 0 0,-4 1 1 16,2 7-1-16,-5 0 0 0,-5 3-1 16,1 5 1-16,-9 1 2 0,-3-2 0 15,1 10 3-15,-3-2 0 0,6 1 2 16,1-1 2-16,-2-3-1 0,-2 4-1 16,3-2-1-16,0-2-1 0,3 1-1 0,-4-1-2 15,1-1-2-15,8-2 0 0,2 1-1 16,3-5 0-16,4 0-1 0,0-5-1 15,3-3-1-15,-1-5-1 0,-3-4-1 16,2-5-3-16,-3-4-3 0,-1-7-4 16,0-5-10-16,0-10-10 0,-1-7-104 15,0-9-105-15,3-13-260 0</inkml:trace>
  <inkml:trace contextRef="#ctx0" brushRef="#br0" timeOffset="3380.2855">15299 11791 675 0,'17'-17'139'0,"-6"5"0"0,4 9-124 16,2 12-7-16,2 10 1 0,0 17-1 0,3 11 0 15,-2 9 1-15,-2 8-1 0,-5 7-1 16,-1 8-2-16,0 7-3 0,-5 1 0 15,-2 1-1-15,-3-1 0 0,-2-4-1 16,4 1 1-16,-4-10-1 0,0-6 1 16,-1-11 0-16,6-4-1 0,5-8 1 15,3-5 0-15,5-12 0 0,4-11 1 16,8-13 2-16,12-14-1 0,9-25 0 0,17-21 1 16,13-21-1-16,14-30 0 0,21-25-3 15,14-26-9-15,17-23-8 0,16-16-24 16,6-9-111-16,9-2-121 0,9 3-298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6T13:22:55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3409 6359 366 0,'-17'34'88'0,"1"-2"4"15,1-5-55-15,2-7-7 0,2-2-5 16,3-4-4-16,1-3-4 0,2-3-2 16,4-3 0-16,0-3 0 0,3 1-1 15,3-1 0-15,0 0 0 0,1 1 1 16,3 1 2-16,0-2 0 0,5-1 0 16,1-3 2-16,4-8 1 0,3-8 2 15,8-12 2-15,8-11-1 0,9-12-2 16,17-8-3-16,7-18-3 0,6-11-4 15,10-8-3-15,11-8-3 0,6-9-1 0,2-9-2 16,-1-9 0-16,7 4-1 0,11 3-5 16,0-3-10-16,-6 6-17 0,-2 8-115 15,-2 15-119-15,-4 17-298 0</inkml:trace>
  <inkml:trace contextRef="#ctx0" brushRef="#br0" timeOffset="2787.5469">13406 6644 417 0,'-13'-15'99'0,"1"-1"1"16,1 0-65-16,-1 2-9 0,0 1-10 16,1 1-6-16,-2 1-5 0,2 0-2 0,-1-2-1 15,0 2 1-15,-3 1 2 0,3 1 4 16,0-2 3-16,2 0 2 0,0 0 2 16,0 4 2-16,4 1-2 0,4-2-4 15,0 4-3-15,4 7-3 0,2 3-3 16,6 3-1-16,4 1-1 0,4 1-1 15,8 1 1-15,7 0 0 0,9-3 0 16,4-2 0-16,7-2 0 0,9 0 0 16,11-1 0-16,6-2-1 0,6-1 1 0,5-3-1 15,10 1 1-15,5-4 0 0,4 2-1 16,2-4 1-16,3-5-1 0,4 1 1 16,3-2-1-16,-1 0 1 0,0-1-1 15,0-1 0-15,-2 1 1 0,-3 5-1 16,-2-3 0-16,-6 1 0 0,-1 1 0 15,-5 3 0-15,-4 2 0 0,-5-1 1 16,-5 1-1-16,-4 3 0 0,-8-1 0 0,-6 2 1 16,-9-1-1-16,-5 0 0 0,-6 1 1 15,-9 1-1-15,-7 0 0 0,-3 1 0 16,-8 2 1-16,-5 0-2 0,-6 0-4 16,-5 2-6-16,-6 1-14 0,-6-2-97 15,-10 0-100-15,-4 1-248 0</inkml:trace>
  <inkml:trace contextRef="#ctx0" brushRef="#br0" timeOffset="3717.2091">13542 7472 483 0,'2'-29'113'0,"-4"0"1"15,-3 3-76-15,-5 8-13 0,-1 7-9 16,-4 4-6-16,-2 3-4 0,-4 4-3 15,-5 4-1-15,-4 2-2 0,-1 5 1 16,-4 4-1-16,-1 4 0 0,-2 5 0 0,-1 5 0 16,3 2 0-16,3 2 0 0,1 2 0 15,4 0 0-15,3 1 0 0,5 0 0 16,5-1 1-16,6 2-1 0,2 4 0 16,7 1 1-16,9 7-1 0,6-1 1 15,9 0-1-15,4-1 1 0,9-3 0 16,3-3 0-16,9-8-1 0,5-7 2 15,5-5-1-15,5-8 0 0,2-4 0 16,4-7 0-16,5-5 0 0,-2-6 2 0,-2-6 3 16,-1-3 2-16,-8-6 3 0,-3-12 2 15,-7-7 3-15,-11-5 2 0,-5-3 0 16,-10-3-2-16,-8-5-2 0,-7 4-3 16,-6 5-3-16,-10 2-2 0,-9 0-3 15,-10 2-1-15,-13-2-1 0,-11 5 0 16,-13 4-1-16,-10 6-1 0,-8 7-3 15,-8 10-5-15,-8 14-10 0,-5 12-15 16,-7 12-106-16,-8 11-110 0,-9 7-271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6T13:24:56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12393 2719 588 0,'-16'-12'137'15,"2"-1"4"-15,1 5-93 0,3 2-8 16,4 4-7-16,5 0-4 0,2 5-2 16,2 3 2-16,5 3-1 0,4 3-3 0,4 5-2 15,5 8-1-15,0 0 0 0,3 5-5 16,3 1-5-16,2 4-4 0,-2 0-3 16,3-2-2-16,-1-2-1 0,4 3-1 15,2-3 0-15,-7-4 0 0,0-1 0 16,-1-4 0-16,0-3-1 0,-5-2 0 15,-3-1 0-15,-1-2 0 0,0-2-2 16,-3-1-3-16,-2-1-8 0,-2-2-10 0,-2 0-12 16,-6-7-9-16,0 0-18 15,-4-3-114-15,-5-6-123 0,-2-3-285 0</inkml:trace>
  <inkml:trace contextRef="#ctx0" brushRef="#br0" timeOffset="299.151">12867 2641 550 0,'2'-15'132'0,"-3"4"6"16,-3 1-80-16,2 3-14 0,-7 5-8 15,-2 4-4-15,-4 7-5 0,-1 3-3 16,-4 9-3-16,-6 3-2 0,-5 9-1 15,2 6 0-15,-3 7-2 0,0 5-2 16,-5 4-1-16,2 2-4 0,3 0-2 16,-1-2-4-16,-1-3 0 0,1-6-2 0,2-3 0 15,4-5-1-15,6-8-5 16,3-6-11-16,8-4-12 0,6-7-13 0,8-4-17 16,6-12-111-16,3-9-124 0,8-6-280 15</inkml:trace>
  <inkml:trace contextRef="#ctx0" brushRef="#br0" timeOffset="580.5053">13433 2544 639 0,'-15'1'150'15,"-6"2"4"-15,-2 4-100 0,-1 5-15 16,0 6-4-16,-4-1-1 0,1 4-6 0,-1 4-3 16,1 6-3-16,3 3-3 0,1 2-3 15,4 2-5-15,4 6-3 0,4 0-3 16,3 0-1-16,5-1-2 0,2-3-1 16,2-2 0-16,2-6-2 0,2-5-3 15,6-5-8-15,2-2-12 0,1-4-14 16,2-3-14-16,5-3-16 0,2-5-109 15,-1-3-122-15,-2-3-272 0</inkml:trace>
  <inkml:trace contextRef="#ctx0" brushRef="#br0" timeOffset="999.5292">13507 2985 571 0,'-5'0'158'0,"4"-1"5"0,-3 0-6 15,3 1-114-15,0-2-10 0,2 4-4 16,3-1-5-16,0 0-3 0,2 0-3 16,1-1-3-16,4 0-3 0,4 0-1 0,-1-3-2 15,2-3-2-15,2-2-4 0,-3-2-1 16,3-1-1-16,-2-1-1 0,-2-1-1 16,-3-1-1-16,0 2 1 0,-3-2-1 15,-3 3-1-15,-3-1 1 0,-2 2-2 16,-5 1-1-16,-2 1-2 0,-3 2-1 15,-1 1-1-15,-4 4-1 0,0 1 1 16,-2 4 1-16,0 1 2 0,0 3 2 16,1 4 1-16,-2 4 2 0,3 3 0 15,-1 2 1-15,3 2 2 0,-2 4 1 0,3 0 2 16,1 1 1-16,3 1 2 0,2-2 0 16,3-1 0-16,3 0 0 0,3-3-1 15,5-1-2-15,1-4-1 0,4-3-1 16,1-3 0-16,5-1-2 0,0-3 1 15,2-5-1-15,-1-3 0 0,1-1-2 16,-2-1-4-16,2-3-12 0,-3-1-13 0,1-2-17 16,-2 0-21-16,1-1-113 0,-2 1-129 15,-1-1-296-15</inkml:trace>
  <inkml:trace contextRef="#ctx0" brushRef="#br0" timeOffset="1249.9556">14066 2597 624 0,'1'6'146'0,"-1"1"6"15,1 3-103-15,-1 4-9 0,1 3-3 16,1 2-4-16,0 3-7 0,1 4-8 15,-1 0-4-15,-1 1-4 0,-2-3-5 16,0 0-3-16,-3 1-3 0,-4-4-15 0,-3-3-16 16,-4-2-65-16,-2-2-68 0,-8-7-122 15,1-8-270-15</inkml:trace>
  <inkml:trace contextRef="#ctx0" brushRef="#br0" timeOffset="1391.7642">13933 2357 645 0,'2'-6'135'0,"-2"1"1"0,1 1-114 0,3 2-19 15,4 2-11-15,0-3-16 0,1 3-111 16,-3-1-111-16,9 2-281 0</inkml:trace>
  <inkml:trace contextRef="#ctx0" brushRef="#br0" timeOffset="1948.1368">14247 2624 506 0,'1'-4'124'0,"-2"0"3"0,1 1-76 16,0 2-9-16,-1-2-6 0,1 2-4 16,-1 1-4-16,1-1-1 0,0 1 0 15,-2 0-2-15,2 0-1 0,-1 2-2 16,1 1-2-16,0 3-2 0,-1 1-2 15,0 3-1-15,1 0-1 0,-1 3-2 16,1 1-1-16,1 0-1 0,1-1-2 16,3-2-2-16,2 1-3 0,3-2 0 15,0-2-2-15,1-3 1 0,0-2-1 16,1-3 1-16,-1-2-1 0,2-1 2 0,-4-2-1 16,0-1 1-16,1-2-1 0,-4 2 1 15,0 0-1-15,-2 2 1 0,-2-1 0 16,-1 3-1-16,2 1 0 0,-3 2 0 15,2 1 0-15,2 3 0 0,1-2-1 16,0 3 0-16,1-2 1 0,1-1 0 16,2 0 0-16,-1-2 0 0,2-1 0 15,-1 1 1-15,-1-3 1 0,1-2 0 16,-3-2 0-16,0-4-1 0,-3-1-5 0,-1-2-9 16,-2-3-15-16,-1 0-15 0,-2 0-11 15,0 0-18-15,-3 1 37 0,2 2-145 16,-1-2-115-16,0 3-275 0</inkml:trace>
  <inkml:trace contextRef="#ctx0" brushRef="#br0" timeOffset="2163.0033">14471 2491 589 0,'6'-6'145'0,"0"0"4"15,1-1-79-15,1 2-29 16,2 1-10-16,1 2-4 0,0 2-3 0,0 2-6 16,1 4-1-16,2 5 0 0,0 3 2 15,-1 3-1-15,-1 5 0 0,0 3-2 16,-1 0-2-16,3 5-3 0,-3 0-3 15,2 5-2-15,1 3-3 0,0 3-1 16,0 2-1-16,-2 5 0 0,-1 0 0 16,-5 1-2-16,-6-4-3 0,-6-1-3 15,-5-6-9-15,-2-1-9 0,-5-5-10 0,-2-4-8 16,0-4-8-16,2-3-13 0,1-5-11 16,2-2-88-16,0-7-99 0,2-6-237 15</inkml:trace>
  <inkml:trace contextRef="#ctx0" brushRef="#br0" timeOffset="2389.4895">14958 2888 692 0,'3'-2'146'0,"0"-1"0"0,2 1-125 16,-3-3-11-16,8 3-5 0,0-1-2 16,2 2-2-16,-1 0-4 0,2 1-10 0,-2 0-11 15,2 2 8-15,-6 1-130 0,-1 0-118 16,-2 2-293-16</inkml:trace>
  <inkml:trace contextRef="#ctx0" brushRef="#br0" timeOffset="2561.8189">14965 3060 646 0,'6'2'146'0,"-1"0"2"0,1-1-111 0,1-1-15 16,2 1-4-16,1-1-7 0,-2-1-9 15,2 0-16-15,1-2-21 0,-1-1-113 16,2 2-119-16,-1 2-298 0</inkml:trace>
  <inkml:trace contextRef="#ctx0" brushRef="#br0" timeOffset="3328.7529">15875 2575 727 0,'-1'-10'161'0,"2"5"1"0,3-2-111 16,4 1-30-16,6-2-11 0,4 2-4 15,4-2-1-15,3 0-1 0,-1 1 1 0,-1 1-2 16,1 0 1-16,-3 1-2 0,-3 1-1 16,-3 2 1-16,-3 0-1 0,-2 1 0 15,-4 0 1-15,-3 1 1 0,-1-1 1 16,-6 1 0-16,-3 1-1 0,-6 3 0 15,-4-1-3-15,-6 5-2 0,-8-1-3 16,-4 3-1-16,-1 0 0 0,2 1 1 16,1 1-1-16,4-1 2 0,3 0 3 15,7 0 0-15,5 1 1 0,4 0-1 0,1 1 0 16,4-2 0-16,5-2 0 0,5 1-1 16,3-1 2-16,2-2-1 0,4 1 0 15,3-1 1-15,4 0 0 0,1 1 0 16,3 0 0-16,-1 0 0 0,1 0 0 15,-2 2 0-15,-1-2 0 0,-2 5 0 16,-3 0 0-16,-4 2 0 0,1 1 0 16,-3 1 0-16,-4 0 0 0,-1 0 1 15,-3 2-1-15,-3-1 2 0,-3 2 0 0,-2 0 0 16,-4 4 2-16,-7-1 0 0,-4 1-1 16,-7 0 0-16,-4 0 0 0,-2 0-1 15,-2-2 0-15,-1-2-1 0,1-2 0 16,2-1 2-16,1 0 1 0,4-2 2 15,3-2 3-15,3-2 1 0,5 0 3 16,4-4 1-16,3 1-2 0,6-5-2 16,3 1-1-16,2-1-2 0,3-1-2 15,3-1-1-15,5 3-1 0,4-2 2 16,4 2-1-16,3-3 0 0,3-1 0 0,3-1 0 16,2 1-2-16,1-4 0 0,0 3-4 15,-1-3-5-15,-1 3-14 0,-1-1-14 16,-4 3-16-16,-4-2-18 0,-6 4-118 15,-5 1-130-15,-6 5-298 0</inkml:trace>
  <inkml:trace contextRef="#ctx0" brushRef="#br0" timeOffset="8149.3095">15877 3442 535 0,'-6'0'140'0,"3"0"3"0,-3 0-40 16,-1 2-59-16,4 2-13 0,0 2-5 15,1-1-5-15,2 3-3 0,0-4-2 16,0 4-1-16,0-2-1 0,1 0 0 16,-1-2 0-16,1 1 0 0,1-3 1 15,-2 2-1-15,0-2 0 0,1 2-1 16,-1-3 0-16,0 0 1 0,1-1 1 16,-2 0 0-16,1-1 0 0,0 1 1 15,0-1 1-15,-1-3 0 0,-1 2-1 16,1-1-1-16,1 2-1 0,-1 1-1 15,1-1-3-15,-1 2-2 0,2 3-1 0,0-1-3 16,0 4-2-16,1 0 0 0,0 1-1 16,-1 2 0-16,2 1 0 0,-2-1 0 15,1 0 0-15,0-3 0 0,0 1-1 16,-1-5 1-16,2 0 0 0,0-3 0 16,2-4 0-16,1-2 1 0,4-3-1 15,0-4 1-15,3-2-1 0,1-1 0 0,1 0-1 16,-1 2 1-16,-1 0-1 15,-2 2-1-15,-2 6 1 0,-1 2 0 0,-2 5-1 16,-1 4 1-16,0 4 0 0,-3 4-1 16,2 4-3-16,-3 1-5 0,-1 1-8 15,1 0-15-15,0-1-22 0,2-2-18 16,2-4-28-16,-2-3-101 0,7-4-130 16,3-4-280-16</inkml:trace>
  <inkml:trace contextRef="#ctx0" brushRef="#br0" timeOffset="8721.252">16410 3021 559 0,'0'-10'136'0,"0"0"4"0,0 0-69 16,2 2-32-16,-1-3-7 0,2 5-4 15,2 1-2-15,5 5-2 0,0-3 0 16,1 3 0-16,2 1-1 0,1 4 0 16,3 1-3-16,0 3-1 0,0-2-3 15,0 6-4-15,2 0-3 0,0 1-3 16,0 0-3-16,-1 0-1 0,1-2-1 16,0 0 0-16,0-2 0 0,-2 0-1 15,-1-3 0-15,-2 1-4 0,-1-1-7 16,-5-1-7-16,-2 0-9 0,-2-1-11 0,-2 0-7 15,0-3-10-15,-2 1-11 0,-3-3-100 16,1 0-109-16,-2-3-258 0</inkml:trace>
  <inkml:trace contextRef="#ctx0" brushRef="#br0" timeOffset="8934.986">16786 2988 597 0,'-1'-7'143'0,"1"1"6"0,-2 3-92 16,-2-1-16-16,0 4-6 0,-2-2-6 16,0 0-5-16,-3 5-6 0,-4 4-4 15,0 0-4-15,-5 6-3 0,0-1-3 16,-2 8-2-16,0 2-7 0,-2 0-7 16,2-2-10-16,0 0-8 0,4-3-10 15,3-1 38-15,3-4-160 0,2-3-116 16,5 0-300-16</inkml:trace>
  <inkml:trace contextRef="#ctx0" brushRef="#br0" timeOffset="9260.8839">16960 2975 612 0,'5'-5'143'0,"-1"1"5"0,-2 1-95 16,0 1-19-16,0 2-5 0,-1 3-4 15,2 1-3-15,-2 1-2 0,-1 3-2 16,-1 2 0-16,-2 4-1 0,0 0 0 16,-2 2-3-16,-1 3-3 0,1 0-2 15,0 0-2-15,2-2-3 0,1-2-2 16,3 0 0-16,0-1-2 0,3-3 1 15,1-2-1-15,1-1 0 0,1-1 1 0,3 1-2 16,-1-5-4-16,2 1-4 0,-1-3-7 16,1-2-10-16,0-1-8 0,-2-3-11 15,1-3-17-15,-1 1-105 0,-3-3-116 16,-1 1-275-16</inkml:trace>
  <inkml:trace contextRef="#ctx0" brushRef="#br0" timeOffset="9436.1571">16941 2981 710 0,'-2'-2'166'0,"0"0"0"0,1-2-93 16,2 1-44-16,5 0-17 0,1-2-6 16,5 0-3-16,1-1-4 0,3 1-11 15,2-1-16-15,1 2-19 0,-3 2-120 16,-2 3-129-16,2 0-317 0</inkml:trace>
  <inkml:trace contextRef="#ctx0" brushRef="#br0" timeOffset="9806.5401">17347 3027 617 0,'0'2'146'16,"0"3"5"-16,-1 0-83 0,1 5-33 15,0 1-7-15,0 0-2 0,0 1-4 16,3 2-4-16,-1-2-4 0,2-1-4 16,-2-1-2-16,3-2-2 0,0-2 1 15,1-3 2-15,1-4 1 0,2-3 2 16,0-2 0-16,3-4 0 0,-1-3 0 15,2-2-2-15,0-2-2 0,-1 1-2 0,-2 0-2 16,-2 1 1-16,-2 4-1 0,0 3 0 16,-4 1-1-16,0 5-1 0,1 2 0 15,-2 5 0-15,1 1-1 0,-1 4-2 16,2 2-2-16,1 3-5 0,-2 1-8 16,2 0-13-16,-2 0-15 0,3-3-15 15,1-1-7-15,4-2-113 0,-3-5-120 16,4 0-270-16</inkml:trace>
  <inkml:trace contextRef="#ctx0" brushRef="#br0" timeOffset="10240.7876">17650 2858 643 0,'8'1'140'16,"0"1"1"-16,0 1-117 0,5 1-7 16,0-1 0-16,1 0-2 0,-1 2 0 15,2-1 1-15,-1 0 2 0,1 1 2 16,-1 0 0-16,-3 1 0 0,0 0-2 15,-2 3-3-15,0-1-2 0,-4 5-1 0,0-1-2 16,-3 3-1-16,2-2-2 0,-3 4 0 16,-1 2-2-16,1 0-2 0,1 1-1 15,-1-1 0-15,0 1-1 16,-1 0-1-16,1-3 1 0,2-1-1 0,-2-3 0 16,0 2 1-16,0-4-1 0,-1-1 0 15,0-1-1-15,-1 0 1 0,-4-2 0 16,-3-1-1-16,-4-1-1 0,-3-1-2 15,-5 0-1-15,-1-1-4 0,-1 0-7 0,3-2-10 16,4 3-9-16,3-3-8 0,3 1-18 16,4 0-107-16,4-1-116 0,5 0-272 15</inkml:trace>
  <inkml:trace contextRef="#ctx0" brushRef="#br0" timeOffset="10448.6864">18168 3124 700 0,'-1'-4'167'0,"0"0"2"16,-1 1-97-16,0-1-37 0,1 3-15 16,1-2-7-16,0 2-10 0,-2 1-13 15,4 0-15-15,-2 0-11 0,1 1-21 16,0 0-112-16,2 2-126 0,0-1-291 15</inkml:trace>
  <inkml:trace contextRef="#ctx0" brushRef="#br0" timeOffset="10955.8735">18581 3104 654 0,'0'1'141'0,"0"-1"1"15,4 0-107-15,-1-1-20 0,5 1-5 16,0-1-1-16,4 0 1 0,2-3 1 0,2 0 1 15,1-2 1-15,3 0-1 0,-1-3-3 16,-1 1-1-16,2-2-1 0,-3 1-2 16,0 1-2-16,-3-2-1 0,-3 0 1 15,-4 0-1-15,-1-1 1 0,-4 0-1 16,-2 0 1-16,-5-3 0 0,-3 0-1 16,-4 2-1-16,-4 1 0 0,-1 4-1 15,-1-1 0-15,-2 5-1 0,3 3 0 16,0 4 0-16,3 6 0 0,0-1 0 15,1 4 0-15,0 3 0 0,1 4 2 0,-2 2 1 16,2 2 2-16,-2-2 1 0,5 4 2 16,0-1 1-16,4-1 2 0,1-1 0 15,3-1 0-15,4-2-1 0,3-3-1 16,1-2-2-16,4-2-2 0,0-3-1 16,4-4 0-16,3-2-2 0,1-4-1 15,-1-4-4-15,3-1-8 0,1-3-13 16,-1-3-10-16,-2 0-20 0,0-3-117 15,-2 2-128-15,-4 1-298 0</inkml:trace>
  <inkml:trace contextRef="#ctx0" brushRef="#br0" timeOffset="11259.0385">18859 2811 747 0,'5'-5'164'0,"1"-2"2"15,4 2-122-15,1-1-24 0,3 1-11 0,4 0-3 16,1 0-1-16,0 2-6 16,0 0-14-16,1 2-14 0,-1-2-24 0,0 1-114 15,-3-2-127-15,0 1-307 0</inkml:trace>
  <inkml:trace contextRef="#ctx0" brushRef="#br0" timeOffset="11486.6972">19171 2640 720 0,'1'-2'158'0,"-2"1"1"0,0 0-123 0,1 1-13 15,1 1-5-15,-1 3-1 0,1 1 1 16,2 3 0-16,-1 3 2 0,2 3 1 16,0 1-2-16,-1 1-3 0,2 3-3 15,-1 1-3-15,1-2-3 0,-1-1-3 16,-2 2-1-16,0-3-2 0,0-3-1 15,-4-2-1-15,0-4-6 0,-3 0-15 0,-3-1-21 16,-3-3-16-16,-3-1-78 0,-2-5-46 16,0-1-117-16,3-2-228 0</inkml:trace>
  <inkml:trace contextRef="#ctx0" brushRef="#br0" timeOffset="11621.9135">19146 2498 634 0,'0'-13'132'0,"1"5"-2"0,-1-1-119 16,2 1-33-16,1 3-109 0,-1-1-109 15,4 3-273-15</inkml:trace>
  <inkml:trace contextRef="#ctx0" brushRef="#br0" timeOffset="12311.8753">19386 2643 374 0,'1'0'114'0,"-2"-1"5"16,1 0 3-16,0 1-72 0,0-1-12 15,0-1-5-15,0 2-5 0,0-1-5 16,1 0-4-16,-1 1-1 0,-1-1-1 15,1 0 1-15,0 1 1 0,0 0 0 16,0-2 1-16,0 1 2 0,0 0-1 16,0 1 0-16,0-1-2 0,0 1 0 0,0-2-2 15,0 2-2-15,0 2-2 0,0-2-1 16,0 0-4-16,-2 1-1 0,2 3-1 16,3-1-1-16,-4 3 1 0,-1 3 1 15,1 3 0-15,0 3 2 0,0 2-1 16,1-1 0-16,-1 5-2 0,2-2-3 15,4 0 0-15,3-2-2 0,2-4 0 16,2-2 0-16,3-2 0 0,2-5 0 0,0-4 1 16,2-4-1-16,-3-5 0 0,1-2 0 15,-3-1 1-15,1 0-1 0,-4-4 0 16,-2 3 0-16,-3 1 1 0,-3 4-1 16,-1 2 1-16,-1 1 0 0,-1 2-1 15,0 5 0-15,0-2-1 0,1 3 0 16,2 2 0-16,0 1-1 0,1 2 0 15,1 0 1-15,2 2 0 0,2-1 0 16,1-1 0-16,-1-2 1 0,1-1-1 16,1-4 1-16,0-4 0 0,-1-3 1 0,-3-4 0 15,0-2 0-15,-3-2 0 0,-2-2-1 16,-4 0-3-16,0 2-7 0,-3 1-10 16,0 4-13-16,-1-1-15 0,0 1-14 15,1 7-19-15,-1 1-104 0,1 3-118 16,4 4-268-16</inkml:trace>
  <inkml:trace contextRef="#ctx0" brushRef="#br0" timeOffset="12686.7286">19710 2634 604 0,'5'-8'146'0,"-1"2"5"15,-1 0-85-15,1 0-25 0,1 2-8 16,0 2-5-16,1 2-3 0,1 2-5 0,1 3-4 16,-1 2-1-16,0 3-3 0,0 0-1 15,0 4-3-15,-3 0-1 0,1 1-3 16,-2 1-1-16,2-1-1 0,-1-1-1 16,1 2 0-16,-2-4 0 0,2-3 0 15,-2-2 2-15,0-2 5 0,1-5 3 16,1-3 4-16,1-4 1 0,1-1 2 15,0-2 1-15,0-2-1 0,1-3-3 16,1 3-3-16,0 1-2 0,-1 1-2 0,1 3-1 16,1 1-2-16,1 6-1 15,0 2-2-15,0 3-1 0,-2 2-1 0,2 3-1 16,0 1 0-16,-1 4-4 0,-1 1-3 16,-1 1-6-16,1 1-11 0,1-1-16 15,-2 2-20-15,0-2-118 0,0-1-12 16,3-6-116-16,-1-3-227 0</inkml:trace>
  <inkml:trace contextRef="#ctx0" brushRef="#br0" timeOffset="82454.7898">14052 6882 624 0,'-6'-13'133'0,"-4"-5"1"15,-1 0-113-15,-1-2-10 0,-1 2-3 16,-3-4-4-16,-5-2-4 0,-2 1-3 0,-4 2-2 16,-3 0-2-16,-3 3-1 0,-5-4 0 15,-2 2-1-15,-3 2 2 0,-4 0 1 16,-7-1 2-16,-7 2 1 0,-4-1 1 16,-6 1 1-16,-7-1 2 0,-7 4 3 15,-4 3 3-15,-5 5 2 0,-3-1 3 16,-5 6 1-16,-1 7 0 0,-2 4-1 15,-5 4-1-15,-2-1-3 0,7 3-1 16,0 2-2-16,-3 3-2 0,1-2 0 0,2 3-1 16,6 3-1-16,4 2 0 0,-5 0 0 15,2 4 0-15,2 2-1 0,2 1 1 16,3 2-1-16,4 7 2 0,-1 1-1 16,10 4 0-16,-1-1 0 0,5 4-1 15,5 0 1-15,10 2-1 0,5-6 0 16,10 1 1-16,8 4-1 0,9-1-1 15,9 2 1-15,10-2-1 0,5 1 0 16,7-3 0-16,5 0 0 0,3-5 0 0,10 1-1 16,10 0 0-16,8-1 1 0,9 3-1 15,10 3 1-15,7-2-1 0,11-1 1 16,9-2 0-16,2-1 1 0,7 0-1 16,5-6 1-16,4-4 0 0,6 1-1 15,7-1 1-15,3-1 0 0,4-1 0 16,8-5 0-16,6-1-1 0,7-6 1 15,7-4-1-15,0-6 1 0,7-5-1 0,6-9 1 16,-3-2-1-16,1-7 1 0,2-6 0 16,1-3 0-16,-1-6 0 0,1-2 0 15,0-4 0-15,-3-2-1 0,0-5 1 16,-4-2-1-16,-7-7 0 0,-6-1 1 16,-8-4-1-16,-6-3 1 0,-8 3 0 15,-8-3 0-15,-12 2 0 0,-7 6 1 16,-10 0-1-16,-10-2 0 0,-13-3 1 15,-9 0-1-15,-12-1 1 0,-9-1-1 0,-12-3 1 16,-12 1 0-16,-10-1 0 0,-13 0 0 16,-12-5 0-16,-15-2 0 0,-13 2 0 15,-13-1-1-15,-17-1 1 0,-14 2 1 16,-16 2 2-16,-20 4 0 0,-15 1 2 16,-18 1-1-16,-20 6 1 0,-15 5-3 15,-22 8-5-15,-21 12-11 0,-14 12 100 16,-25 17-232-16,-31 10-134 0,-16 19-375 15</inkml:trace>
  <inkml:trace contextRef="#ctx0" brushRef="#br0" timeOffset="84781.6973">9646 17878 457 0,'-11'-1'115'0,"3"-1"3"0,-1 0-51 16,-1 2-28-16,4-1-10 0,1 1-4 15,3 0-3-15,-2-2-1 0,3 2-3 16,0 0-3-16,-1-1-2 0,2 1-4 15,-1 0-2-15,1 0-3 0,1 0-1 16,-1 0-1-16,2 1-1 0,0 1-1 16,2-2 1-16,-1 2-1 0,4-1 1 15,0 2-2-15,0 0-6 0,2 0-7 16,-1 2-14-16,2 0-110 0,-2-3-112 0,-1-2-278 16</inkml:trace>
  <inkml:trace contextRef="#ctx0" brushRef="#br0" timeOffset="85085.1503">9890 17824 549 0,'5'-10'120'0,"1"0"3"0,1-1-96 15,1 0-8-15,0 6-5 0,1 0-2 16,-1 1-1-16,1 0-1 0,-2-1-2 16,1 1 0-16,-2 3-2 0,-1 0-1 0,-2 2-1 15,1 1-1-15,-1 2-1 0,-1 2-1 16,-1 0 0-16,-1 8 1 0,1-1-1 16,-1 1 0-16,0 2 0 0,0 0-2 15,0 2-3-15,-1 3-3 0,2-4-4 16,-1 4-7-16,2 3-10 0,-1 1-66 15,0-1-37-15,-2 1-88 0,2-3-195 16</inkml:trace>
  <inkml:trace contextRef="#ctx0" brushRef="#br0" timeOffset="85303.8351">9905 17821 525 0,'-5'0'118'0,"0"0"2"0,-4 4-83 15,1 5-16-15,-1 5-7 0,1 6-5 0,-2 1-1 16,2 1-4-16,2 5-7 0,5 5-26 16,1-2-94-16,0 2-100 0,3 4-254 15</inkml:trace>
  <inkml:trace contextRef="#ctx0" brushRef="#br0" timeOffset="86201.2725">16387 17889 568 0,'-2'-6'126'0,"0"-4"1"16,1 1-97-16,2 3-8 0,3-6-6 15,2 0-4-15,3 2-1 0,3 1-1 16,1 1 0-16,5-2-2 0,0 0 0 15,2 5-1-15,0 0-1 0,-1-1-1 16,0-1-2-16,-3 2-1 0,0 0 0 16,-4 0-1-16,1 1-1 0,-5 2 1 15,1 2-1-15,-3 1 0 0,-1 3 0 0,-3 2 0 16,-2 1-1-16,-1 1 1 0,-3 6-2 16,-2 4-3-16,0 1-3 0,-1 1-5 15,1 1-4-15,0 1-9 0,-1 3-8 16,3-1-66-16,0-4-34 0,0-1-88 15,2 0-190-15</inkml:trace>
  <inkml:trace contextRef="#ctx0" brushRef="#br0" timeOffset="86361.3272">16430 17885 516 0,'-6'9'106'0,"-2"3"-2"0,4 3-109 16,-3 5-98-16,1 2-90 0,0 5-231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6T13:30:46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5003 3275 544 0,'-7'-19'120'16,"1"-1"2"-16,-1-1-95 0,-4 4-10 15,0 3-6-15,-1 0-4 0,-2 4-4 16,-5 1-1-16,-6 0-2 0,-4 5 0 16,-6 4-1-16,-4 3 1 0,-6 7-1 15,-8 4 1-15,2 11 0 0,1 7 0 16,-2 9 0-16,2 9 1 0,0 6 1 16,3 2 0-16,4 4 1 0,2 0 0 15,3 5 1-15,6 4 2 0,5 2 0 0,12 1 1 16,4 1 1-16,12 2-1 0,10-3 0 15,9-3-2-15,12-6 0 0,7-6-1 16,5-7-2-16,12-4 0 0,9-6 0 16,6-6-1-16,4-12 0 0,7-8 0 15,3-11 0-15,3-12-1 0,4-9 0 16,-2-10 1-16,-1-12 1 0,-2-4 1 16,-7-10 3-16,-5-4 2 0,-9-5 2 0,-7-10 3 15,-9-6 2-15,-8-5 2 16,-10-4-1-16,-15-6-2 0,-10-7-1 0,-13-4-3 15,-9 2-2-15,-10 6-3 0,-16-1-2 16,-5 7-2-16,-11 7-2 0,-11 16-5 16,-7 18-11-16,-11 20-12 0,-13 20-77 15,-11 24-48-15,-15 19-109 0,-16 19-236 16</inkml:trace>
  <inkml:trace contextRef="#ctx0" brushRef="#br0" timeOffset="9123.4888">10588 17530 202 0,'5'5'48'0,"0"-2"1"0,2-1-26 16,1-1-9-16,0-1 3 0,2-1 4 16,1 3 4-16,1-4 3 0,1-1 0 15,-1 3 0-15,3-2-2 0,1 1-4 16,-1-1-4-16,3 0-6 0,0 1-2 15,3-2-3-15,2-3 0 0,0 6-1 16,3-2 1-16,2-5 2 0,2 5 1 16,-2-2 2-16,2-2 0 0,1-1 1 15,-2-3 0-15,3 0-1 0,-1 3-2 0,2-3-2 16,1 2-1-16,2-1-1 0,2 5-2 16,3 1-1-16,2 0-1 0,1 1 0 15,-1 1 0-15,1-2-1 0,-1-1 0 16,1-2 0-16,-3 1-1 0,-1-2 1 15,-1 2-1-15,4 0 0 0,3 3 1 16,3-1-1-16,0 2 0 0,0-1 1 16,0-3-1-16,2-3 0 0,-1 1 0 0,-3-3 0 15,2 0 1-15,1 2-1 0,4-1 0 16,1 4 0-16,0 1 0 0,0-3 0 16,4-1 0-16,-6-2 0 0,-1-1 0 15,-3-2 1-15,0-3-1 0,6-2 0 16,1 3 1-16,1 1-1 0,4-3 0 15,3-4 1-15,1-1 0 0,0-1 0 16,0-5 0-16,0-5 1 0,1-3-1 16,1 0 1-16,-2 0 0 0,3-1-1 15,-1-3 0-15,2-1 1 0,2 2-1 0,0-2-1 16,0-1 1-16,-1-5 0 0,-2-4-1 16,2-1 1-16,-4 1-1 0,-1-2 0 15,-1-1 1-15,1 0-1 0,0 4 1 16,-1 1-1-16,-2-4 1 0,-3-4 0 15,-3-2-1-15,-3-1 1 0,-4 0 1 16,-2-4-1-16,2 1 2 0,0 1 1 16,-1 0 2-16,-3-4 3 0,-3-2 2 15,-2-1 3-15,-3-1 1 0,-2 0 1 0,-5-5 0 16,0 0-1-16,-2-2-2 0,1-5-2 16,-1-1-2-16,3-2-2 0,0-8-1 15,3-3-1-15,4-2-2 0,5 1 0 16,2-4-1-16,2-9 0 0,2-4-1 15,1 0 0-15,0 2 0 0,4-10-1 16,-1-1 1-16,3-5-1 0,3 7 1 16,-4-10-1-16,1-3 1 0,1-4-1 15,-5-4 1-15,0-5-1 0,-6-4 1 0,0-7-1 16,0-2 0-16,-4-6 0 0,-3-6 0 16,-2 1 1-16,-2-3 0 0,-3-9-1 15,-1-1 1-15,-2-3 0 0,-2-7 0 16,2 2 0-16,0-15-1 0,1-5 0 15,7-6 0-15,3-6-1 0,7-10-1 16,9-7-3-16,3-11-3 0,11 1-7 16,0-12-10-16,7 2 39 0,1-15-148 15,7-2-108-15,-1-2-282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6T13:31:38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10046 3187 296 0,'-22'3'90'0,"-1"-6"5"15,6-3-13-15,-1 0-35 0,4-1-9 16,3 1-8-16,2-1-6 0,0 1-5 15,2 1-3-15,2 2-1 0,0 0-1 0,1 0-1 16,2 0-1-16,1 1-1 0,1 0-2 16,3 2-3-16,3 0-1 0,5 2-3 15,7-2-1-15,5 1-1 0,5-1 0 16,10-1 0-16,11 2 1 0,5-1-1 16,7 1 1-16,7 0-1 0,5 1 1 15,4-1 0-15,5 1-1 0,-3-1 1 16,3 1 0-16,0-2 0 0,0 2-1 15,-1-3 1-15,1 0-1 0,-3-2 0 16,-5 2 1-16,-7-1-1 0,-3-2 0 0,-6 1 1 16,-7 3-2-16,-9 0-5 0,-11 3-10 15,-4-2-104-15,-8 0-98 0,-14 2-255 16</inkml:trace>
  <inkml:trace contextRef="#ctx0" brushRef="#br0" timeOffset="39297.6235">14535 5686 197 0,'-1'-2'51'0,"-1"-1"6"0,1 1-23 16,1-1 3-16,-1 1 6 0,0-1 1 15,1 0 2-15,-1-1 0 0,-1 0-2 16,1 1-4-16,-3-1-4 0,2 0-3 16,1 1-2-16,1-1-1 0,-3 2-3 15,2-1-2-15,0-1-1 0,0 2-3 16,-1 0-2-16,2-1-3 0,-3 2-2 15,3-2-1-15,-1 2-2 0,1 0-1 16,-2 1-2-16,1 0-1 0,0 0-1 16,2 2-1-16,-2 1-2 0,0 1-1 0,-2 0-1 15,2 4 0-15,1 0-1 0,1 5 1 16,-1-1-1-16,1 0 1 0,3 3-1 16,0-3 0-16,1 2 1 15,0-1-1-15,-2-3 0 0,5 2 0 0,0 2 0 16,1-3-1-16,-1 2 0 0,1-2 0 15,1 0-1-15,-2-2 1 0,3-2-1 16,-1-2-1-16,-1-1 1 0,0-1 0 16,1-2 0-16,0 2 0 0,-1-3 0 15,-1-1 0-15,1-2 0 0,1 0 0 0,-1-1 0 16,1-1-1-16,0 1 1 0,0-1 0 16,0-1 0-16,-1 1 0 0,0-2 1 15,0 0 0-15,0-2 1 0,0 1 0 16,1-2-1-16,-2 2 1 0,1 0 0 15,1 2 0-15,-3 0 0 0,2 1 0 16,-1-1 0-16,2 1 0 0,1-1 0 16,1-2 0-16,2 1 0 0,2 1 1 15,1-2 0-15,1 2-1 0,-1 0 1 0,-3 0 0 16,3 2 0-16,0 2 0 0,-2-1 0 16,-2 3-1-16,1 0 1 0,-3 2-1 15,3-1 1-15,-4 1-1 0,0 1 0 16,-1 2 1-16,0-2-1 0,0 2 0 15,1 1 0-15,-2 0 1 0,1 2-1 16,-2-2 0-16,1 0 0 0,-1 1 0 16,0-2 0-16,-4 3 0 0,4-3 0 0,-1-1 1 15,0 0-1-15,0 1 0 0,-2-3 0 16,0 1 0-16,2-2 0 0,-5 0 0 16,0-1 1-16,-1-2 0 0,0 1 0 15,0-3 1-15,2-1 0 0,-1 1 0 16,1-3 0-16,1-3 0 0,3 2 0 15,0-5-1-15,1 1 1 0,3-1-1 16,2-1 0-16,2 1 0 0,-1 2 0 16,3-1 1-16,1 2 0 0,2 0 0 0,2 0 0 15,-2 3 1-15,3-1-1 0,0 4 0 16,2 1-1-16,-2 2 0 0,0 2-1 16,-3 2 1-16,1-1-1 0,-3 4 0 15,0-2 0-15,-1 2 0 0,-1-1 1 16,1 1-1-16,-2 0 0 0,2 0 1 15,2 0-1-15,0 0 0 0,0 1 0 16,3-3 0-16,1 0 1 0,1-1-1 0,1-3 0 16,0 0 0-16,1-4 0 0,0-1 1 15,2-2-1-15,-1-2 1 0,-1-1-1 16,-3 0 1-16,-2-2 0 0,-1-2-1 16,-3-4-2-16,-3 0-7 0,-2-5-16 15,-2-2-118-15,-2-3-117 0,2-1-301 16</inkml:trace>
  <inkml:trace contextRef="#ctx0" brushRef="#br0" timeOffset="47607.9284">15027 6094 479 0,'-1'0'117'16,"0"0"4"-16,-2 0-64 0,1-1-20 15,0 1-6-15,-2-1-2 0,1 1-4 16,1-2-3-16,0 2 0 0,-1-1-3 16,2 1 0-16,-3-1-1 0,3 0-1 15,-1-1 0-15,0 2-1 0,1-2 0 16,0 1-1-16,-2 0-1 0,3-1-2 0,0 1-1 15,0 0-3-15,0 1-1 0,0 0-1 16,0-1-2-16,2 1-2 0,-1-2 0 16,1 2-1-16,3-2-1 0,0 1 0 15,2-1 0-15,2 0 1 0,1-2-1 16,0 2 0-16,2-2 0 0,0 2 0 16,0-2 0-16,2 0 0 0,-1 1 0 15,1-1 0-15,-1 0 0 0,1 1 0 16,0-1 0-16,0 0 1 0,-2 1-1 0,2-1 0 15,-2 4 0-15,0-1 1 0,-2 1-1 16,-2 0 1-16,0-1-1 0,-2 1 0 16,-1 1 0-16,-1-2 0 0,-2 1-1 15,0 0 0-15,0 0 1 0,-2 1-1 16,0 0 0-16,0 0 0 0,-2-1 0 16,2 3 0-16,0-2 0 0,-1 0 1 15,1 3-1-15,-1 0 1 0,0 0 0 0,-2 1-1 16,2 0 1-16,-4 3 0 15,0-2-1-15,-1-1 1 0,-1 2-1 0,-3 2 1 16,-2 0-1-16,0 1 0 0,-2 1 0 16,1 4-1-16,0-2 0 0,1 1 0 15,0-2 0-15,2 2-1 0,0-3 1 16,2 1 1-16,0-2 0 0,1-1 0 16,0 0 1-16,2 0 0 0,0-5 0 0,1 3 0 15,0-6 0-15,2 1 0 0,1-2 0 16,0 0 0-16,1 0 0 15,0 0 0-15,-2-2 0 0,2 4-1 0,2-2 0 16,-1 0 0-16,0 1 1 0,1-1-1 16,1 2 0-16,-1-2 0 0,1-2 1 15,0 2-1-15,0 2 1 0,1-4 0 16,0 4 0-16,3-4 0 0,-1 0 0 16,1 2 1-16,-1-1-1 0,2-3 0 15,-1 3 0-15,0-3 0 0,1 2 1 16,-1-1-1-16,-1 0 1 0,1-2 0 15,1 4 0-15,-1-3 0 0,-1 1 0 0,2 1 1 16,-2-1-1-16,1 1 0 0,-1 1 0 16,0 0 0-16,-1 1 0 0,-1-2-1 15,0 2 1-15,-1 2-1 0,-2-2 1 16,2 0 0-16,-2 0 0 0,-1 0 0 16,1 0 0-16,-1 0 1 0,0 0-1 15,0 1 0-15,0-1 0 0,0 0 0 16,0 0 0-16,0 0-1 0,-1 0 1 15,1 0 0-15,1-1-1 0,-1 1 0 0,0 0 1 16,2-2-1-16,-2 2 0 0,0 0 0 16,0 0 1-16,0 2-1 0,0-4 0 15,0 2 1-15,-2 2-1 0,2-2 1 16,-1 0-1-16,2 0 1 0,-1-2-1 16,-1 1 1-16,0 0-1 0,1 0 0 15,0 1 1-15,0 0-1 0,-3 0 0 16,5 0 0-16,-2 1 1 0,-2 0-1 0,1-1 0 15,1 0 0-15,1 0 0 0,-1 0 0 16,-1 0 0-16,1 0 0 0,3 0 0 16,-3-1 0-16,0 0 0 0,0 2 0 15,0-1 0-15,0 0 0 0,0-1 0 16,0 1 0-16,0 1 0 0,0-1 0 16,-2-1 0-16,2 2 0 0,0-4 0 15,-1 1-1-15,1 1 0 0,0 2 0 16,0-1-2-16,0-1-2 0,0 1-2 15,1 1-3-15,2 0-7 0,-3-1-4 0,1-1-5 16,0-1-3-16,1 2-4 0,-1-2-9 16,-1 1-69-16,-1 1-36 0,-1-2-94 15,1 0-210-15</inkml:trace>
  <inkml:trace contextRef="#ctx0" brushRef="#br0" timeOffset="56097.1514">10282 17619 359 0,'-9'-2'85'0,"7"-2"-1"15,3 0-51-15,5 2-13 0,4 1-10 16,2 2-5-16,6 0-3 0,4 3 2 16,3 0 1-16,5-1 1 0,2-3 1 15,4-1 0-15,3-1 1 0,3-3 1 16,3-3-2-16,2 2-1 0,4 1-1 16,7 5-1-16,3 2 0 0,5-5-1 15,3-2 0-15,0 3 1 0,2-2 1 0,3 0 2 16,1 1 0-16,0-6 1 0,2 2 0 15,1 1 1-15,3-2-2 0,3 1 1 16,1-3-2-16,1-3-1 0,-3-2-1 16,3 3-1-16,6-2 0 0,5 1-1 15,-2-4 0-15,-2-4 0 0,5 1 0 16,4-1-1-16,2 1 1 0,-1-5-1 16,0-4 0-16,1-3 0 0,1 0 0 15,3 0 0-15,-3-5 0 0,-3-9-1 0,-5 2 0 16,-3 0 0-16,2-3 1 0,-3-1-1 15,-4-3 0-15,-1-1 1 0,-1 7-1 16,0-4 2-16,-2-5-1 0,-4-7 1 16,-3 0 2-16,-1-3 0 0,-2-3 3 15,1-4 2-15,-2-2 0 0,-3-3 2 16,0 0 0-16,-4-2-2 0,0-3 0 16,0 2-3-16,-7-6-1 0,-2-3-2 0,-3 2-1 15,-3 2 0-15,-3-2-1 0,-3 4 1 16,-3-1-1-16,0-3 1 0,-4 1 0 15,-1 2 0-15,-1 0 2 0,-3-2 1 16,-3-7 0-16,-3-4 1 0,0 2 0 16,1 0 0-16,-1 1-1 0,-1-3 0 15,0-6-2-15,-2-1 0 0,5 3-1 16,-2 1-1-16,1-5 0 0,2-5-1 16,-2 4 1-16,3 3-1 0,0 3 0 0,0-6 1 15,-4-2-1-15,0 3 0 0,0 1 0 16,2-1 1-16,-4-4-1 0,-1 1 0 15,2 7 0-15,1 6 0 0,-2 4-3 16,-4 5-7-16,-4 1-17 0,-2 6-107 16,-7 4-110-16,-8 6-277 0</inkml:trace>
  <inkml:trace contextRef="#ctx0" brushRef="#br0" timeOffset="69022.9252">17220 16385 244 0,'-29'14'56'0,"-2"7"5"0,-3 6-35 16,-2 5 4-16,3 5 3 0,-1 2 2 16,-1 4 2-16,1 1 0 0,0 0-2 15,7-1-5-15,5-2-5 0,7 1-6 16,8 1-3-16,7 0-2 0,10-2-3 16,8-3-1-16,9-3-2 0,10-3-1 15,4-5-1-15,5-9-1 0,4-6-1 0,0-3 0 16,3-7-1-16,-2-4-1 15,2-8 0-15,0-8 0 0,-1-7 0 16,-2-6-1-16,-1-9 0 0,-6-3 1 0,-2-6 0 16,-8-5 1-16,-9-1 0 0,-9-5 1 15,-10-5 0-15,-8 3-1 0,-6-3-2 16,-12 5-5-16,-10 3-16 0,-9 6-93 16,-7 12-93-16,-5 14-238 0</inkml:trace>
  <inkml:trace contextRef="#ctx0" brushRef="#br0" timeOffset="102055.0723">18842 5194 420 0,'-3'-9'118'0,"2"-2"4"0,1-1-3 15,3 1-77-15,0-1-13 0,1-1-2 16,1-3 0-16,1 0 0 0,2-6 1 16,1 5 0-16,1-1 0 0,1 0-1 15,2 2 0-15,0 0-3 0,1 1-1 0,1 8-4 16,1-3-2-16,0 2-2 0,1 4-2 16,-1 4-3-16,0 3-2 0,-1 7-1 15,-2 4-1-15,-1 3-1 0,-1 5-2 16,-3 1 0-16,-1 4-1 0,-2-1-1 15,-3 1-1-15,-3 2 1 0,0 0-1 16,-3 0 0-16,-3 2 0 0,-2 2-1 16,-4 1 1-16,-2-3-1 0,-3-1 0 0,-3 0 1 15,-1-1-1-15,0-5 0 0,0-3 1 16,1-3 0-16,3-2 0 0,2-4 0 16,2-4 0-16,4-4 0 0,1-6 0 15,1-1 0-15,2-4 0 0,1-2-1 16,3-2 1-16,-1 1-1 0,3 0 0 15,2 1 0-15,1 1 0 0,2 2 1 16,0 3-1-16,2 5 1 0,1 0 0 16,0 0 0-16,2 5 1 0,2 0-1 0,-1 2 1 15,3-2-1-15,1 0 1 16,-1 1-1-16,1 0 1 0,0-1-2 0,-2 1-5 16,-1-2-11-16,1 1-12 0,-2 1-13 15,-2-3-15-15,0-1-117 0,0-1-127 16,0-1-290-16</inkml:trace>
  <inkml:trace contextRef="#ctx0" brushRef="#br0" timeOffset="102571.7275">19262 4574 525 0,'2'-4'132'0,"-3"3"6"0,1 1-50 16,-1 4-44-16,1 2-8 0,-3 1-1 16,1 3-3-16,1 0-1 0,-2 1-3 0,1-3-3 15,2 2-4-15,-1-4-2 0,2-1-1 16,-1-1-3-16,2-3 0 0,1 1-1 15,0-3 0-15,1-1-1 0,2-3-2 16,2-2-1-16,0-3-2 0,2-1-2 16,0-3-2-16,2 1-2 0,2 1 0 15,-3 2-1-15,0 2 0 0,0 3 0 16,-2 4 0-16,0 5 0 0,-2 2 0 16,-1 5 0-16,-1 1 0 0,-1 3 0 0,-2 1-2 15,-2 0-4-15,0 1-6 0,-1 0-14 16,0-1-16-16,0 0-16 0,-2-1 14 15,1-2-140-15,1-1-131 0,-1-1-300 16</inkml:trace>
  <inkml:trace contextRef="#ctx0" brushRef="#br0" timeOffset="103122.7271">19578 5170 540 0,'0'-11'134'0,"0"3"6"15,-1 2-71-15,-2 1-21 0,2 1-6 16,2 3-6-16,-7-3-7 0,5 9-4 0,1 2-5 16,-1 8-5-16,-2 5-4 0,2 4-2 15,0 4-2-15,7 9 0 0,-5-4-1 16,3 0-3-16,-3-5 0 0,6-1-1 15,3-3-1-15,0-5-1 0,0-4 0 16,1-4 0-16,-1-5 1 0,4-5-1 16,-5-6 1-16,-1-6 1 0,-1-7 0 15,0-4 2-15,-2-4 3 0,0-2 3 16,-3-2 1-16,1-2 1 0,-1 1 2 16,-1 4 1-16,1 1-1 0,-1 7-2 0,-1 3-1 15,0 6-1-15,1 5-2 0,-1 6-1 16,-1 4-1-16,1 6-1 0,0 5-2 15,1 3-2-15,0 4 1 0,0 4-2 16,2 1-1-16,-1 1-5 0,2 0-9 16,1-4-12-16,1 2-17 0,3-6-12 15,-1-1-15-15,3-6-114 0,-1-3-124 16,0-4-281-16</inkml:trace>
  <inkml:trace contextRef="#ctx0" brushRef="#br0" timeOffset="103402.0392">19929 5158 627 0,'2'0'139'16,"-2"-1"6"-16,0 2-106 0,1 2-7 0,0 0-1 16,2 3 0-16,-2 4 1 0,1 1 0 15,0 4-1-15,-1 0-3 0,1 3-4 16,-2 3-3-16,1 1-4 0,1-1-4 15,-1 2-4-15,0-1-3 0,2 1-2 16,0-3-1-16,2-2-2 0,0-1 0 16,1-2-1-16,1-3-2 0,2-2-3 15,0-1-5-15,-1-3-9 0,2-4-9 16,0 0-12-16,-2-4-8 0,2 0-9 16,-4-5-7-16,0-2-107 0,-3-1-109 15,-2-1-261-15</inkml:trace>
  <inkml:trace contextRef="#ctx0" brushRef="#br0" timeOffset="103585.8818">19944 5131 689 0,'-2'-2'161'0,"-1"-1"1"0,3 1-109 16,2-1-19-16,1 2-12 0,3-1-7 15,3 1-6-15,2 1-5 0,1 0-5 16,2 1-10-16,-1 0-17 0,2 3-16 15,-3-2-121-15,0 3-128 0,-1-1-313 16</inkml:trace>
  <inkml:trace contextRef="#ctx0" brushRef="#br0" timeOffset="103887.531">20157 5226 576 0,'4'8'144'16,"-2"-1"6"-16,1 2-67 0,-1 1-39 15,2 2-6-15,1 0-3 0,0-1-3 16,1-1-5-16,0-1-4 0,0-2-3 0,2-2-3 16,-1-4-3-16,-1-3-1 0,4-3-2 15,-2-5-2-15,2-2 0 0,1-2-1 16,0-2 0-16,0-1 0 0,-1 3-1 15,-1 0-1-15,-2 5-1 0,-2 3-1 16,-1 3-1-16,-1 4-1 0,-2 4-1 16,3 3-3-16,-3 2-4 0,-1 2-8 15,3 3-14-15,-3 1-16 0,1-1-14 16,1-1 0-16,0-3-125 0,1 1-125 16,2-4-287-16</inkml:trace>
  <inkml:trace contextRef="#ctx0" brushRef="#br0" timeOffset="104301.8278">20478 5043 613 0,'0'-2'147'0,"4"-2"5"0,1 3-74 16,3 1-40-16,3-2-6 0,3 2 0 16,1-1-1-16,1 2-3 0,-1 1-1 15,3-1-2-15,-4 3-3 0,0-1-2 16,-3 2-3-16,1 4-3 0,-2-1-3 0,-3 3-2 16,-1 2-3-16,-2 0-1 0,0 2-2 15,-2 2-1-15,-1 2-1 0,1 2 0 16,-2 0 0-16,1 1-1 0,0 3 0 15,1 0 0-15,1 1-1 0,1-1-1 16,-1-1 1-16,2 1-1 0,0-3 0 16,-2-4 0-16,-1-1 1 0,-2-1-1 15,-2-4 2-15,-3-3-1 0,-3-2 0 16,-2-1-2-16,-2-2-4 0,-2 0-5 16,-2-2-13-16,-2 1-10 0,1 0-13 0,-1 0-13 15,2-1-97-15,0 1-21 0,3-2-104 16,0 3-205-16</inkml:trace>
  <inkml:trace contextRef="#ctx0" brushRef="#br0" timeOffset="105006.9779">21025 5137 656 0,'-5'-1'154'0,"-4"1"9"0,4-1-104 15,2 1-8-15,-1 0-1 0,1 0-4 16,1 1-5-16,0-1-4 0,-1 1-7 0,1-1-8 15,2 2-6-15,-2-1-5 0,2-2-4 16,-1 2-6-16,1-1-8 0,0-1-11 16,3 1-20-16,-1 0-21 0,2-2-113 15,1 1-21-15,1 0-119 0,1 0-232 16</inkml:trace>
  <inkml:trace contextRef="#ctx0" brushRef="#br0" timeOffset="105787.5952">21442 5207 493 0,'0'-1'130'0,"0"-2"4"15,-1 5-25-15,2 0-72 0,3 4-8 16,1 2-4-16,0 3-1 0,2 1-2 16,2 5 0-16,-1 1 0 0,2 1-2 15,0-1-2-15,1 1-3 0,-1-1-1 0,1-2-2 16,-2-1-3-16,1-3-2 0,-1-1-2 15,-3-1-1-15,0-3-1 0,-2-2-2 16,-2-1 1-16,1-3 0 0,-1-2 0 16,-1-6 0-16,1 0 0 0,-1-5 1 15,0-3-1-15,-1-3 0 0,1-4-1 16,0-3 0-16,-1 1 0 0,2-4 0 16,0-1 0-16,1 1 1 0,-2 0 1 15,3 3 2-15,0 1 3 0,1 2 0 0,0 2 1 16,0 2 2-16,1 1-1 0,-1 1-1 15,1 0 0-15,0 4-1 0,-1 1 0 16,1 0-1-16,2 2 1 0,0 3-1 16,1 1 0-16,-1 1-2 0,2 1-1 15,0 3-1-15,1 1-2 0,-1 0-3 16,-2 2-4-16,1 0-6 0,-2 1-13 16,-2 1-14-16,0 0-16 0,-4 0-12 0,-1 1-117 15,-3-3-129-15,-1 5-292 16</inkml:trace>
  <inkml:trace contextRef="#ctx0" brushRef="#br0" timeOffset="106671.3191">21884 4829 573 0,'-1'-4'140'16,"-2"2"6"-16,0-1-83 0,2 2-21 16,0 0-8-16,2-1-5 0,1 2-5 15,1-1-6-15,2 1-4 0,1 0-4 16,0-2-2-16,1 2-3 0,2 0-2 16,-1 0-9-16,2-2-14 0,0 2-12 15,0 2 1-15,0 0-128 0,-4-2-124 0,-1 0-294 16</inkml:trace>
  <inkml:trace contextRef="#ctx0" brushRef="#br0" timeOffset="107065.9884">22125 4679 517 0,'1'-1'135'0,"4"-3"5"0,-2 4-9 0,2 2-97 16,1 4-5-16,2 1 2 0,-2 3 1 16,1 2-3-16,1 2-3 0,-1 0-5 15,0 2-4-15,1-2-5 0,-2 0-4 16,1 0-2-16,-2-3-2 0,0-3 1 16,-1 0 0-16,-2-3 1 0,0-4 3 15,0-4 1-15,1-3 0 0,0-2 0 16,2-6-1-16,1-2-2 0,1-5-2 0,2 1-2 15,2-2-1-15,-1 2-1 0,1 3-1 16,0 2 0-16,0 4 0 0,-2 4 0 16,0 3 0-16,0 3 0 0,-3 3 1 15,1 2 0-15,-1 3 0 0,-1 3 1 16,-1 5-1-16,-1 0 1 0,0 1-1 16,-2 1 0-16,2 2-2 0,-1 0-2 15,0-3-9-15,2-2-10 0,2-2-16 16,0 0-14-16,2-5-19 0,-1-3-109 15,3-3-123-15,0-6-278 0</inkml:trace>
  <inkml:trace contextRef="#ctx0" brushRef="#br0" timeOffset="109922.968">22766 5199 626 0,'8'6'141'0,"-1"-3"6"0,3 1-108 0,1 1-8 16,2-1 0-16,0-2 0 0,0 1-4 15,1-3-6-15,-3-2-5 0,1 1-4 16,-2-3-3-16,1-2-3 0,-1-1-2 16,-1 0-2-16,1-1 0 0,-1 0-1 15,-2 0-1-15,2 1 1 0,-2 0 0 16,-1-1-1-16,-1 2 0 0,0 0 1 15,-1-1-1-15,-2-1 0 0,0 2 1 16,1-1-1-16,-2 1 0 0,0-2 0 0,1 2 1 16,-1 3-1-16,-1-1 0 0,0 0 0 15,0 2 1-15,0 2-1 0,0-1 1 16,0 1-1-16,-3-2 0 0,3 2 1 16,0 2-1-16,2-1 0 0,-4-1 0 15,2 1 0-15,0 0 0 0,0 0 0 16,-1-1 1-16,1 2-1 0,0-1 0 15,0 0 0-15,0 0 0 0,1 1 0 16,-1-1 0-16,2 0 0 0,-2-1 0 0,0 1 1 16,0-1-1-16,0 0-1 0,-2-1 0 15,2 2-2-15,0-1-4 0,0 0-3 16,0 1-6-16,-1-1-9 0,0 0-8 16,0 0-6-16,-1 2-5 0,0-2-115 15,-2 1-112-15,1-2-275 0</inkml:trace>
  <inkml:trace contextRef="#ctx0" brushRef="#br0" timeOffset="110378.717">22939 5150 617 0,'-1'2'143'16,"-2"0"5"-16,3 2-98 0,0 0-11 15,2-2-3-15,1 1-3 0,1-2-2 16,2-1-4-16,3-1-3 0,1-3-3 0,2-1-5 16,2-1-3-16,0-1-3 0,3-2-3 15,-2 1-3-15,-2-2 0 0,-4-3-2 16,1 4-1-16,-3 0 0 0,-2-1 0 16,-3 1 0-16,0 0-1 0,-2-1 1 15,0 2-1-15,-5-1 0 0,-1 0-1 16,-4 2 0-16,-1 2-2 0,-3 0-1 15,-2 3-2-15,-1 3 0 0,0 3 0 16,-1 1 1-16,2 2-1 0,1 3 2 16,2 2 2-16,2 0 0 0,-2 4 1 0,2 3 1 15,1 0 0-15,2 3 0 0,-1 3 0 16,4 0 1-16,2 6 2 0,3-2 1 16,2 1 0-16,3-2 2 0,2-1 2 15,3-1-1-15,1-3 1 0,3-6-1 16,2-2-2-16,1-3-1 0,1-3 0 15,3-4-2-15,0-5-1 0,0-5 0 0,1-3 0 16,0-2-2-16,-3-2-4 0,-2-1-10 16,-2-2-9-16,-3 0-14 0,1 1-12 15,-6-2-1-15,-2 0-127 0,-1-1-121 16,-1-3-288-16</inkml:trace>
  <inkml:trace contextRef="#ctx0" brushRef="#br0" timeOffset="110644.6934">23193 4778 738 0,'6'-4'166'0,"0"-3"2"0,1 2-122 0,4 2-16 16,0-1-6-16,3-1-5 0,1 3-3 15,0-1-6-15,0 2-12 0,1-1-14 16,0 2-21-16,-1-2-17 0,-3 2-122 16,-1-2-133-16,-4-2-313 0</inkml:trace>
  <inkml:trace contextRef="#ctx0" brushRef="#br0" timeOffset="110867.6629">23454 4567 565 0,'1'-3'143'0,"1"4"6"0,1 5-37 16,-2 3-74-16,1 4-6 0,2 2 2 16,-1 2 1-16,1 3-3 0,3 2-1 15,0-1-3-15,0 0-2 0,2 2-4 16,-1 3-4-16,1-2-4 0,0-1-2 15,-3 1-3-15,-4-2-3 0,-1 0-2 16,-3-5-2-16,-4-4-2 0,-3 1-5 16,-3-4-13-16,-3-2-19 0,-2-3-20 15,-1-4-131-15,-6-3-144 0,4-9-342 0</inkml:trace>
  <inkml:trace contextRef="#ctx0" brushRef="#br0" timeOffset="111028.2511">23425 4203 727 0,'0'-9'155'0,"0"1"0"15,3 1-130-15,-1 3-14 0,1 2-8 16,2 2-12-16,0 3-18 0,2 3-78 16,-1 2-50-16,1 2-111 0,2 4-247 15</inkml:trace>
  <inkml:trace contextRef="#ctx0" brushRef="#br0" timeOffset="111611.7893">23688 4564 349 0,'1'-2'107'0,"0"-1"6"16,-1 2-19-16,1-3-28 0,-1 2-13 16,1 1-7-16,-1-4-7 0,0 2-3 15,0 1-1-15,0-2-2 0,0 3-2 16,0 0 0-16,0 1-1 0,-1-2-1 15,1 5-2-15,-1-1-1 0,0 6 0 16,-2 0-2-16,1 6 0 0,-2 0-1 0,2 4-2 16,-1 2-2-16,1 1-1 15,3 0-4-15,2 0-3 0,1-4-3 0,5-1-3 16,2-1-2-16,4-4-1 0,2-8 0 16,2 1-2-16,4-5 1 0,-3-4-1 15,0-5 1-15,-2-1 0 0,-2-2 0 16,-4 0 0-16,-3-1 1 0,-3 0 0 15,-2 2 1-15,-3 2 0 0,-2 3 1 16,-3-1 0-16,-1 6 0 0,0 2-1 16,-1 4 0-16,1 1-1 0,0 3 0 0,5 4-2 15,-1-1 1-15,6 4-2 0,2-1 0 16,3-1 0-16,3-1-1 0,0-2-1 16,2-3 0-16,2 0 0 0,-4-7 0 15,3-4 1-15,-5-7 1 0,3-1 0 16,-3-2 1-16,-1-3 0 0,-4-3 1 15,-3-2-2-15,-3-1-6 0,-1 1-10 16,-4 1-16-16,-1 0-14 0,-1 3-13 16,2 3-15-16,-1 6-119 0,1 4-126 15,2 6-288-15</inkml:trace>
  <inkml:trace contextRef="#ctx0" brushRef="#br0" timeOffset="111961.6014">24154 4514 662 0,'3'-1'157'16,"-1"1"4"-16,2 3-94 0,-1 5-24 15,1 1-9-15,1 2-2 0,0 2-3 16,0 0-5-16,0 1-3 0,-2-1-4 15,4-1-4-15,-3-2-3 0,3-2-2 16,0-5 0-16,-1-2 1 0,3-4 0 0,-1-5 2 16,2-3-1-16,1-5 0 0,1-1-1 15,1-1-1-15,1 0-2 0,-3 0-1 16,2 4-1-16,-4 3 0 0,0 5-2 16,-2 3 1-16,-2 6-1 0,0 4 0 15,-1 5 0-15,-2 4-2 0,-1 4-2 16,2 2-6-16,-2 1-10 0,2-1-17 15,0-2-18-15,3-2-16 0,3 0-121 16,2-4-5-16,1-2-110 0,2-3-201 16</inkml:trace>
  <inkml:trace contextRef="#ctx0" brushRef="#br0" timeOffset="112663.6241">24478 5349 739 0,'0'-1'169'0,"0"-3"0"0,1-1-97 0,4 3-46 15,3 0-18-15,2 0-6 0,2 0 0 16,2 1-2-16,1 2-7 0,0 0-12 16,0 0-17-16,-1 2 28 0,-1 0-162 15,-4 0-136-15,-1-2-334 0</inkml:trace>
  <inkml:trace contextRef="#ctx0" brushRef="#br0" timeOffset="112827.2158">24489 5431 678 0,'6'4'139'0,"1"-4"0"16,3 0-127-16,0 0-19 0,3-1-13 15,1 0-119-15,-2-2-114 0,1-4-295 16</inkml:trace>
  <inkml:trace contextRef="#ctx0" brushRef="#br0" timeOffset="113547.9498">18458 6514 736 0,'-6'-1'175'0,"0"0"2"16,2 2-117-16,3-2-18 0,2 1-11 0,3-2-8 15,2 1-8-15,2 1-6 0,1 0-1 16,0-3-2-16,3 3-1 0,2 0-6 16,3 3-13-16,-2-3-17 0,-2 3-20 15,-1-1 5-15,-1 2-139 0,-2 1-136 16,-2 0-316-16</inkml:trace>
  <inkml:trace contextRef="#ctx0" brushRef="#br0" timeOffset="113710.5623">18441 6635 719 0,'-3'2'164'0,"0"-2"3"0,1 0-117 15,4 1-17-15,2 0-9 0,4 2-7 16,1-2-5-16,1 1-4 0,1 1-7 15,2-1-18-15,-1 2-24 0,2-2-130 16,-3 1-139-16,4-2-345 0</inkml:trace>
  <inkml:trace contextRef="#ctx0" brushRef="#br0" timeOffset="115141.8007">19158 6339 389 0,'-1'-2'111'0,"-2"-1"6"15,1-1-35-15,-1 1-21 0,1-3-12 16,-2-1-7-16,2 1-5 0,0 1-2 15,0-1-3-15,0 0-1 0,0 0-3 16,1 0-1-16,2 0-3 0,1 0-2 16,1-3-2-16,2 3-2 0,1-3-1 15,3 0-1-15,1 0-2 0,1 0 0 16,1 2-3-16,0 0-1 0,2 2-2 0,-1 1-3 16,1 4-1-16,-2 1-1 0,1 3-1 15,-2 3-1-15,0 2 0 0,-2 2 0 16,-1 1 0-16,-1 2-1 0,-3 2 1 15,0 0-1-15,-1 0-1 0,-2-2 1 16,-2 3-2-16,-2 1 1 0,-1-3-1 16,-2-2 0-16,-1 0 0 0,-2-1 0 15,-2 2 0-15,-2-1 1 0,1 0-1 16,-3-1 2-16,2 1-1 0,-1 2 1 0,2-3 0 16,0-2 0-16,2-1 0 15,1-1 0-15,1 0 0 0,0-2 1 0,2-3-1 16,1 1 1-16,2 0 0 0,1-2-1 15,1-1 1-15,1 1-1 0,0-2 0 16,3 0 0-16,0 1 1 0,2 1-1 16,1-2 0-16,2 3 1 0,1-2 0 15,1-2 0-15,0 3 0 0,1-2 1 16,1 1-1-16,2 1 1 0,-2-1-1 16,1 0 1-16,0 4-1 0,0-4 0 0,-1 2 1 15,-1-3-1-15,0 0 2 0,-1 0-1 16,0 1 2-16,-1-2 0 0,-3-1 0 15,-1 0-1-15,-2 3 1 0,0-2-1 16,-3 1 0-16,0 0-1 0,-1-1-1 16,-1 1-1-16,1 1-4 0,-1-1-7 15,-2 0-14-15,0 0-16 0,1 0-13 16,-2 1-127-16,0-1-137 0,1 6-318 0</inkml:trace>
  <inkml:trace contextRef="#ctx0" brushRef="#br0" timeOffset="116247.4953">19171 6770 52 0,'1'-2'9'0,"2"-2"-2"15,-1 2-9-15,1 0-11 0,-1 0-6 16,0 3-14-16</inkml:trace>
  <inkml:trace contextRef="#ctx0" brushRef="#br0" timeOffset="116976.835">19108 6798 273 0,'-5'-3'79'0,"0"1"10"15,-1 0-26-15,1 0-11 0,0 0-2 16,0 1 1-16,0 0-3 0,0 0-6 0,0-1-5 16,0 1-5-16,0 0-3 0,2 0-1 15,-3-1-3-15,2 0-1 0,0 0-2 16,2 0-1-16,-1 1 0 0,2-1-1 15,0 0 0-15,1 1-2 0,0 0-2 16,1 1 0-16,2-1-1 0,0 2-1 16,3-1-1-16,3 0-1 0,2 1 1 15,2 0 1-15,3 1 0 0,2-1-1 16,2 0-1-16,2-2 0 0,3 0-2 16,3-2-2-16,2 1-2 0,1-1-2 15,5 0-1-15,-1 0-1 0,3 1-1 0,0 2-2 16,-2-1-2-16,-1 1-3 0,-2 1-5 15,-4-2-5-15,-6 1-7 0,-5 0-8 16,-4 1-10-16,-4 1-6 0,-6 1-10 16,-2 3-110-16,-6 1-114 0,-3 0-276 15</inkml:trace>
  <inkml:trace contextRef="#ctx0" brushRef="#br0" timeOffset="117395.7723">19198 7074 500 0,'1'2'134'0,"-1"-2"4"15,0 3-16-15,2 1-85 0,0-1-8 16,1 5-3-16,-1 0 0 0,0 1-2 16,3 2-1-16,0 0-1 0,1 1-2 15,2 0-3-15,-1 0-1 0,2-1-3 16,-1 1-2-16,-2-3-2 0,0 0-1 16,-2-2-1-16,0-2 1 0,-4-1 3 15,1-2 0-15,-1-3 1 0,-1-4-1 0,1-2 0 16,-1-3-1-16,1-3-3 0,1-3-2 15,0-4-3-15,2 0 0 0,0 1-1 16,3-3 0-16,0 1-1 0,2 1 0 16,2 2 1-16,1 3-1 0,-2 1 0 15,2 0-2-15,0 7-6 0,0-1-15 16,2 3-17-16,-1-1-15 0,-1 4-127 16,-1 1-138-16,0-4-324 0</inkml:trace>
  <inkml:trace contextRef="#ctx0" brushRef="#br0" timeOffset="117901.736">19137 6137 359 0,'-1'-9'94'0,"-2"1"8"15,2 0-54-15,0 2-6 0,-2 0-3 16,6 4-5-16,-4-2-6 0,-2-1-9 16,2 3-6-16,-2-2-4 0,2 2-3 15,0-1 0-15,-1 2 1 0,-1 0 0 0,1-1 1 16,0 2 2-16,-1 0 0 0,0 2 0 15,0 0-1-15,-1-1-2 0,2 2-1 16,-1 0-1-16,1-1-2 0,-1 0-2 16,3 1 0-16,0-1-2 0,0 0-1 15,3 1-2-15,-1-1-3 0,2 1-3 16,-1-2-4-16,2 3-8 0,-1-2-51 16,0-1-51-16,-1 2-87 0,-1-1-203 15</inkml:trace>
  <inkml:trace contextRef="#ctx0" brushRef="#br0" timeOffset="118403.4905">19082 6232 349 0,'4'-3'75'0,"-2"-3"-12"16,0-2-71-16,1 2-64 0,1 1-63 15,-2-1-136-15</inkml:trace>
  <inkml:trace contextRef="#ctx0" brushRef="#br0" timeOffset="118722.0805">19163 6158 264 0,'0'-3'83'0,"0"2"8"16,-2 1-14-16,0 0-16 0,1 0-5 15,-3 1-3-15,-1 2-6 0,-1-1-5 0,-1 2-6 16,-3 1-5-16,0 1-5 0,-1 2-3 15,-4 2-3-15,-1 4-2 0,-1-1-2 16,-1 8-1-16,-4 3 0 0,0 6 0 16,-1 3 1-16,2 7 1 0,1 6 1 15,5 4 2-15,0 4 0 0,2 5 1 16,6 6-3-16,2 3-2 0,3 3-3 16,3 0-2-16,4 1-4 0,3-2-2 15,5-4-3-15,1-4-1 0,5-4 0 0,0-5 0 16,2-6-2-16,0-4-5 0,0-4-6 15,1-6-12-15,-1-5-11 0,-2-7-15 16,1-5-118-16,-6-4-124 0,5-10-295 16</inkml:trace>
  <inkml:trace contextRef="#ctx0" brushRef="#br0" timeOffset="119488.0171">19587 6231 584 0,'-3'-3'128'0,"2"-2"1"16,2 0-100-16,2 1-9 0,3 0-2 15,1 1-1-15,2 3-1 0,2 1 2 16,-2 3 0-16,5 2 1 0,-1 4-1 0,1 1-1 15,1 7-1-15,0 2-3 0,4 3-3 16,-1 5-1-16,1 7-4 0,-1 6 0 16,0 4-2-16,1 1 0 0,-5 1 0 15,-1 5-1-15,-4 0 1 16,-1 0-1-16,-3-1-1 0,-3 1-1 0,-1 0 1 16,-2 0-1-16,-1-3 0 0,-2-4 0 15,-2-2 0-15,-1-2 1 0,-4-8-1 16,-3 0 0-16,-3-4 0 0,1-2 0 15,-2-3 0-15,2-3-2 0,0-5-3 0,1-1-9 16,3-8-7-16,4-2-10 0,2-5-10 16,1-6-56-16,3-5-60 0,0-5-101 15,4-3-223-15</inkml:trace>
  <inkml:trace contextRef="#ctx0" brushRef="#br0" timeOffset="120003.2621">19876 5967 660 0,'1'-5'144'0,"0"2"3"0,1 2-116 15,3 6-7-15,3 2-1 0,-1 6 2 16,0-1-2-16,2 6-1 0,0 2-2 16,-1-1-2-16,0 2-4 0,0 0-3 15,-2 0-3-15,-1-3-3 0,0-1-2 16,-1-2-1-16,-2-3-1 0,-1-2 0 15,-1-4 0-15,-1-1 1 0,1-2 0 0,-1-3 2 16,0-4-1-16,1-2 0 0,2-2 0 16,3-3 1-16,0-3-2 0,4-5 0 15,2 0-1-15,2-3 0 0,0 0 0 16,2 0-1-16,-3 0 0 0,2 3 1 16,-2 3-1-16,-2 3 1 0,0 4 0 15,-3 4 1-15,2 5 1 0,-2 3 0 16,-1 3 0-16,0 4 1 0,-1 2-1 15,-1 4-1-15,-2 1 0 0,-3-2 0 16,1 3-2-16,0 0 1 0,-1 0-3 0,1-1-9 16,-1-4-11-16,1 1-16 0,2-1-13 15,1-3-107-15,-1-4-19 0,2 0-109 16,4-1-207-16</inkml:trace>
  <inkml:trace contextRef="#ctx0" brushRef="#br0" timeOffset="121336.8731">20524 6693 347 0,'-11'2'94'16,"2"-2"6"-16,-1-1-36 0,3-1-16 15,-1-2-8-15,1-1-3 0,1-1-2 16,1-1-2-16,0-2-1 0,2 1-1 16,-1-3-3-16,3-2-2 0,-1 1-1 15,2-1-2-15,2 0-2 0,0-1-1 16,1 0-1-16,1 1 0 0,3 2 0 15,-1 1 0-15,-1 0 2 0,-1 1 0 0,0 5 0 16,-1 1 1-16,-1 4-2 0,-1 3-2 16,-1 5-2-16,-1 4-4 0,0 5-3 15,-3 3-1-15,0 4-3 0,1-1-2 16,2 3-1-16,1 0-1 0,3-4 0 16,3-1-1-16,3-1 0 0,3-5 1 15,2-4-1-15,-1-3-1 0,2-5 1 16,-2-4 0-16,2-4 1 0,-1-6-1 15,-1-3 1-15,0-6-1 0,1-4 1 0,-3-3 0 16,-1-3 0-16,-3-7 0 0,-1 3 0 16,0 2 1-16,-3 0-1 0,-1 3 2 15,-1 6 0-15,-1 3 2 0,2 11-1 16,-1 3 1-16,0 7 0 0,0 9 0 16,2 4-1-16,-1 3-1 0,1 4-1 15,0 4-1-15,0 1 0 0,-1 0-3 16,1-4-4-16,0 3-10 0,1-3-13 15,2-1-16-15,-1-4-11 0,4-4-17 0,-1-4-113 16,5-3-123-16,-1-4-279 0</inkml:trace>
  <inkml:trace contextRef="#ctx0" brushRef="#br0" timeOffset="121587.4779">20943 6502 628 0,'0'-4'146'0,"-2"2"4"0,2 2-98 0,0 2-15 16,0 4-4-16,0 2-1 0,2 3-4 16,-2 3-1-16,0 2-1 0,0 3-1 15,0 3-3-15,-2 0-4 0,2 0-3 16,0 1-4-16,0 2-2 0,2-5-3 16,0 0-2-16,3-3-1 0,1-2-2 15,3-3-1-15,0-5-1 0,1 0-7 16,2-5-13-16,1-1-13 0,-1-2-13 15,0-4-11-15,-1 0-5 0,0-1-117 16,-3-4-117-16,-4-2-266 0</inkml:trace>
  <inkml:trace contextRef="#ctx0" brushRef="#br0" timeOffset="121741.1772">20956 6464 656 0,'-9'-5'162'16,"3"0"4"-16,1 0-93 0,3 3-28 15,2-1-10-15,2 1-8 0,5-1-9 16,2 1-8-16,4 0-6 0,2-1-10 0,3-1-12 16,1 3-19-16,1 0-17 0,-1 0-117 15,-1-1-131-15,1 1-305 0</inkml:trace>
  <inkml:trace contextRef="#ctx0" brushRef="#br0" timeOffset="122056.2454">21221 6552 623 0,'2'6'148'0,"0"-1"5"0,1 2-98 15,1 1-13-15,0 0-2 0,0 0-4 16,2 0-6-16,-1 0-4 0,3-1-5 15,-1 0-4-15,1-2-3 0,1-2-3 16,1-2-1-16,0-1-2 0,-1-2 0 16,1-3 0-16,0-2-1 0,1 0-1 0,1-1 0 15,-1-1-1-15,-1-1-1 0,-1 3-2 16,-2 1 0-16,0 2-3 0,-3 4-2 16,-3 2-5-16,1 5-11 0,-2 1-10 15,-2 2-13-15,0 2-11 0,1 2-2 16,-1-2-126-16,1 0-121 0,2-3-286 15</inkml:trace>
  <inkml:trace contextRef="#ctx0" brushRef="#br0" timeOffset="122472.7625">21516 6366 578 0,'5'-5'143'0,"3"0"5"0,2-2-57 16,5 3-55-16,3-1-5 0,-1 2-1 16,2 0-1-16,-1 1-3 0,-1 2-1 15,-1 0-1-15,-1 1-1 0,-1 1-2 16,-1 2-2-16,-1 1-2 0,-2 2-3 15,-2 3-3-15,0 3-2 0,-3 6-3 0,-3 3-2 16,-1 2-2-16,-1 3-1 16,-1 2-1-16,-1-1-1 0,0-1-2 15,0-2-1-15,1-1-2 0,-1-2 0 0,2-3 0 16,-1-2 0-16,2-1 1 0,-1-1 1 16,0-3 2-16,0-1 0 0,-1-1 1 15,-2-1 0-15,-1-1 1 0,-3-3-1 16,-1 0 1-16,-4-4-1 0,2 3-6 15,0-2-7-15,1 2-8 0,0 0-11 16,2 2-10-16,1 0-12 0,4 5-121 16,-1-2-121-16,3-2-294 0</inkml:trace>
  <inkml:trace contextRef="#ctx0" brushRef="#br0" timeOffset="123318.2238">22319 6523 639 0,'0'8'148'0,"2"1"6"16,-1 1-102-16,2-1-10 0,4 4-1 15,1-2-1-15,2-1-3 0,2-2-4 16,2-1-6-16,0-3-4 0,2-3-7 15,3-2-4-15,0-4-5 0,1-1-2 16,-2-2-2-16,2-2-2 0,-3-1 0 0,0-3 0 16,-5 0-1-16,-1-2-1 15,-3-3-1-15,-5 2 0 0,0-3-2 0,-6 1-1 16,-1 1-3-16,-5 0-1 0,-5 4-3 16,0 1-1-16,-6 5-1 0,-1 3 1 15,-1 5 2-15,0 2 2 0,1 7 2 16,2 2 2-16,0 4 4 0,5 3 0 15,2 3 2-15,-1 2 3 0,5 4 2 16,2 0 3-16,1 1 2 0,1 0 2 0,3-1 2 16,2-1-1-16,4-1-1 0,1-3-2 15,4-3-2-15,2 0-2 0,2-3-2 16,3-4-2-16,1-1-2 0,3-6 0 16,1-2-1-16,1-3-3 0,2-3-5 15,-1-1-13-15,-1-2-17 0,1-1-14 16,-3-2-3-16,-4-1-129 0,-1-2-130 15,1 0-298-15</inkml:trace>
  <inkml:trace contextRef="#ctx0" brushRef="#br0" timeOffset="123550.3272">22730 6169 776 0,'-6'-3'171'0,"3"1"1"15,6-2-107-15,4 3-45 0,3 0-12 16,3-2-1-16,4 1 0 0,2 1 1 16,2-1-3-16,1 1-15 0,1 0-21 15,-1-2-19-15,-1 2-128 0,-2-1-139 16,-3-1-335-16</inkml:trace>
  <inkml:trace contextRef="#ctx0" brushRef="#br0" timeOffset="123733.6974">23055 6016 719 0,'3'2'158'0,"-1"3"3"0,1 4-120 16,-1 0-12-16,3 5-6 0,1 2 2 15,2 1-3-15,-2 1-1 0,1 1-2 16,0-2-3-16,3 2-6 0,-4 0-2 15,1-2-3-15,-7 0-4 0,0-2-5 16,-2-3-14-16,-4-1-14 0,-4-2-15 0,-6-5-1 16,-6-2-132-16,-1-7-132 0,-4-3-304 15</inkml:trace>
  <inkml:trace contextRef="#ctx0" brushRef="#br0" timeOffset="123866.5441">22913 5864 663 0,'2'-21'162'0,"-1"5"4"15,1 1-90-15,3 4-34 0,3 0-13 16,-2-1-9-16,7 2-9 0,3 4-6 0,0-1-15 16,2 3-22-16,2 3 46 0,-2 0-183 15,1 1-139-15,-2 2-360 0</inkml:trace>
  <inkml:trace contextRef="#ctx0" brushRef="#br0" timeOffset="124333.9722">23264 5964 581 0,'0'-2'136'15,"0"-2"6"-15,1 3-87 0,-1 2-14 16,0 3-2-16,1 2-1 0,0 1 1 15,1 5-3-15,-1 3-2 0,0 1-4 16,2 1-4-16,-1 0-4 0,3 0-5 16,2-2-5-16,3-3-3 0,1-2-4 0,1-2-1 15,4-4-3-15,1-2 0 16,2-5 0-16,-5-2 0 0,2-2 0 0,-1-2 0 16,-3-4 0-16,-2-1 1 0,-4 0-1 15,-2-1 1-15,-2 2 0 0,-3 2 0 16,-1 2 1-16,-2 5-1 0,-1 3 1 15,0 6-1-15,2 4 0 0,-1 3 0 16,3 4-1-16,1 0 0 0,2 2-1 16,3 0 0-16,5-2 0 0,2 0 0 0,4-3-1 15,2-2 0-15,4-4 0 0,2-3 1 16,-1-3-1-16,0-4 1 0,-1-4 1 16,-3-4 0-16,-5-5 0 0,-3-2 0 15,-5-4-3-15,-2-4-12 0,-6-1-15 16,-3-1-16-16,-1 1-11 0,0 2-13 15,-3 5-117-15,2 4-125 0,2 3-274 16</inkml:trace>
  <inkml:trace contextRef="#ctx0" brushRef="#br0" timeOffset="124634.5043">23764 5921 722 0,'2'4'171'16,"2"2"7"-16,-1 3-108 0,3 4-25 16,1 2-7-16,1 2 1 0,2 0-7 15,0 1-8-15,0-2-5 0,-1-2-5 0,2-2-3 16,0-3-4-16,3-2-2 0,-1-4-1 16,2-5 1-16,1-4 1 0,2-2 0 15,3-7 0-15,2-5 0 0,-1-4 0 16,3-1-2-16,-2 2-1 0,4 2-2 15,-7 3 0-15,-3 3-1 0,-4 7 0 16,-2 6-1-16,-3 7-2 0,-2 5-3 16,-6 5-6-16,4 3-8 0,-3 4-12 15,1 4-17-15,2 0-20 0,0-1 103 0,2 0-231 16,2-1-147-16,7 0-379 0</inkml:trace>
  <inkml:trace contextRef="#ctx0" brushRef="#br0" timeOffset="128121.2204">23973 7092 612 0,'-5'-8'146'16,"0"0"6"-16,-1 2-94 0,2 1-10 15,1 3-4-15,0-1-3 0,3 5-6 16,-1 0-6-16,1 4-4 0,1 4-3 0,0 4-4 16,3 3-3-16,0 2-1 0,-2 5 1 15,2 0-1-15,0 2-3 0,-1-2-2 16,0 2-3-16,-1-3-1 0,-1-1-1 15,-1-5-1-15,2-3 0 0,-4-4 0 16,1-4-1-16,-1-5 1 0,-1-3 0 16,0-7-1-16,-1-3 0 0,1-4 0 15,2-6-1-15,1-3-1 0,4-5 0 16,2-2 0-16,5 1 0 0,1 1 0 16,3 3 0-16,0 3 0 0,1 6-1 0,-2 6 1 15,0 4-1-15,-3 5 1 0,-1 3-1 16,-1 3 1-16,0 2-1 0,1 1 1 15,-2 2 0-15,1-1-1 0,-2 1 0 16,1-2-6-16,-1 0-7 0,-2 0-15 16,0-1-14-16,0 0-14 0,0-2-16 15,1 1-117-15,-1-2-128 0,3 1-291 16</inkml:trace>
  <inkml:trace contextRef="#ctx0" brushRef="#br0" timeOffset="128494.5734">24408 7086 661 0,'-5'-3'154'15,"0"0"3"-15,1 1-103 0,3 2-18 16,0 0-9-16,1 1-6 0,0 0-4 16,1 3-3-16,3 2-4 0,1 1-2 15,0 4-2-15,2 1-1 0,-1 2-2 16,1 1 0-16,1-1-2 0,-2 1 0 0,0 1-1 16,0-1 1-16,0-3-2 0,0 0 0 15,-1-2 0-15,-1 0-1 0,-2-4 0 16,0 0 0-16,-5-2 0 0,-2 2-2 15,-3-3-3-15,-2 2-5 0,-2 3-2 16,-4-1-6-16,0 0-6 0,1 2-5 16,2-3-7-16,0 1-5 0,2 0-113 15,2-1-113-15,4-1-278 0</inkml:trace>
  <inkml:trace contextRef="#ctx0" brushRef="#br0" timeOffset="129079.0688">24746 7173 639 0,'-3'-7'149'0,"2"-1"3"0,0-3-98 16,2 0-17-16,4 0-5 0,1 0-4 15,2 0-3-15,1 2-4 0,2-2-2 16,3 2-3-16,1 2-4 0,-1 2-2 16,0 1-3-16,-1 3-3 0,-2 2-1 15,2 3-1-15,-4 2-1 0,1 2 0 16,-4 2 0-16,0 2 0 0,-3 2 0 16,-1 3-1-16,-4 0 0 0,-2 2 0 15,-3-1 0-15,-3 2 0 0,-5-1-1 16,-1 0 0-16,-1-2 0 0,-1 1 0 0,-2-1 1 15,2-2-1-15,2-2 1 0,2 1 0 16,3-1 1-16,2-2-1 0,1-1 2 16,3 0-1-16,2-1 1 0,3-1 1 15,1-1 0-15,4 0 1 0,2-1 1 16,2-1 0-16,2-2 0 0,2 1-1 16,4-2 0-16,2 1 0 0,-2-2-2 15,0 0-1-15,1 2 0 0,1 0-1 0,-2 0-2 16,-2 2-11-16,-2 0-17 0,2 2-17 15,-5 2-70-15,-2-2-63 0,-2 2-124 16,-2 2-259-16</inkml:trace>
  <inkml:trace contextRef="#ctx0" brushRef="#br0" timeOffset="131492.2861">18818 7661 413 0,'-11'-3'100'0,"-1"0"1"0,5-2-52 16,0-4-22-16,4 0-5 0,1 0 0 0,0 0 2 15,1 1 2-15,1-1 0 0,1 0 2 16,-1 3-2-16,0 1-3 0,-2-1-4 15,3 5-3-15,0 3 0 0,2 3-2 16,1 3-1-16,2 2 0 0,0 2-1 16,4 6 0-16,-1-3-1 0,2-2-2 15,0 1-1-15,3-3-2 0,2-1 0 16,3-2-1-16,2-3-1 0,3-2 0 16,2-3 0-16,4-3-1 0,-1-2 0 15,1-1 0-15,-3-4-1 0,0 2 0 16,-3-1-1-16,-2 3 1 0,-1 0-2 15,-3 5 1-15,-2 3-1 0,3 4 1 16,-3 3-1-16,-2 3 1 0,1 4 0 0,1 1 1 16,2 0 0-16,-1-1 0 0,2 0 2 15,0-2 0-15,5-6 0 0,3-4 1 16,3-4 0-16,3-8 1 0,3-4-2 16,3-9 0-16,1-2 0 0,3-5-1 15,-1-3-1-15,-2 2-1 0,0 1 0 16,-4 3 0-16,0 4 0 0,-4 7-1 15,-5 3 0-15,0 5 0 0,-3 3 0 0,-1 4-1 16,1 3-1-16,-1 3-3 0,0 3-9 16,0 1-10-16,1 0-15 0,-2 3-123 15,1-3-126-15,2-1-310 0</inkml:trace>
  <inkml:trace contextRef="#ctx0" brushRef="#br0" timeOffset="168457.8197">18847 15477 178 0,'3'7'40'0,"2"1"0"16,0-1-29-16,1 0-3 0,-1-1-3 15,3 1-2-15,-2-1 1 0,0-1-1 16,0-1-1-16,0 1-1 0,-1-1-3 0,0 0-17 15,0 1-23-15,-2-3-34 0,0-1-79 16</inkml:trace>
  <inkml:trace contextRef="#ctx0" brushRef="#br0" timeOffset="168774.716">19028 15438 413 0,'-16'12'95'16,"-1"0"2"-16,0 4-67 0,1 1-9 0,1 0-3 15,3-2-3-15,3 0-3 0,2-4-2 16,3-1-2-16,2-5 1 0,4-3 1 16,4-2 1-16,3-5-2 0,4-5 1 15,5-2-1-15,2-4-1 0,2 0-2 16,1-1-4-16,-1 1-7 0,-3 5 77 16,-4 1-186-16,-2 4-106 0,-2 5-305 15</inkml:trace>
  <inkml:trace contextRef="#ctx0" brushRef="#br0" timeOffset="169456.0794">20885 16220 466 0,'0'-4'104'0,"0"-1"2"0,-1 0-78 16,-1 2-10-16,2 0-5 0,0 1-2 15,0 0-3-15,0 1-2 0,-1-1-2 16,1 1-2-16,0 0-4 0,-1 1-7 0,-1 0-54 15,-2-1-47-15,-2 1-83 0,-2 2-195 16</inkml:trace>
  <inkml:trace contextRef="#ctx0" brushRef="#br0" timeOffset="169856.8824">19910 15896 395 0,'-1'3'83'15,"-1"0"-1"-15,-1 1-68 0,0 1-12 16,0 1-2-16,0-1-3 0,1-1-9 0,1 1-19 16,-2-1-51-16,2-2-65 0,-3-2-153 15</inkml:trace>
  <inkml:trace contextRef="#ctx0" brushRef="#br0" timeOffset="170093.6582">19229 15612 498 0,'2'-6'97'0,"3"6"-97"0,-4 2-176 16,3 11-242-16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6T13:41:54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6893 12924 402 0,'-9'-2'89'16,"4"0"-1"-16,3 0-71 0,-2 0-13 0,4 2-3 15,4 1 1-15,-2 0 2 0,3 0 2 16,0 0 5-16,1-1 4 0,3 2 6 16,0-1 0-16,0-2-3 0,5 2-1 15,-1 0-2-15,2 2-2 0,1-3-2 16,-2 1 0-16,3 0-2 0,2 0-2 15,0-1 0-15,2 3-1 0,3-1-1 16,0 1 0-16,4 0-1 0,2 1-1 16,-2-2 0-16,4 1 0 0,-1-3 0 15,1 0 0-15,0-1 1 0,1-2-1 0,-1 1 1 16,2-2 1-16,-1 0 0 0,2 1 1 16,-1 0 1-16,3 0 0 0,1 0 0 15,1 1 0-15,1 2-1 0,3-2 0 16,1 1-1-16,2-1-1 0,-2-1-1 15,4 0-1-15,-2-2 0 0,1-3 0 16,-1 1 0-16,2 0-1 0,1 1 0 0,0-1 0 16,0 3 1-16,1-1 1 0,2 1-1 15,-2-1 2-15,-1-2 0 0,1-1 0 16,-2 1-1-16,1 0 1 0,-3-1-2 16,1 2 0-16,-1 1 0 0,2 4-1 15,-2-3 0-15,-2 2 0 0,-1 1 0 16,-2-2-1-16,-4 1 1 0,-2-2-1 15,-1-1 1-15,-3 2-1 0,2-1 1 16,-2-2-1-16,-3 2 0 0,0 0 1 16,-1 3-1-16,0 0 0 0,0 1 0 15,-3 0 1-15,-2 1-1 0,-2 2 0 0,2-2 0 16,-3-1 1-16,-2 0-1 0,0-1 0 16,-3-1 0-16,-1 1 1 0,-3-2-1 15,-3 0 0-15,-1 1 0 0,-1-1 1 16,-4 1-1-16,1 1 1 0,-1-1 0 15,-5 1 1-15,4 0 0 0,-1 0 0 16,0-1 0-16,0 1 0 0,-3-1-1 0,-1-1 1 16,3 3-2-16,-7-2 1 0,-2-1-1 15,-7-2 0-15,2 3 0 0,-3-2 0 16,-3 2 0-16,-1-2 0 0,-4 2 0 16,-1-1 0-16,1 5 0 0,-6-2 0 15,-3 1 1-15,1 1-1 0,-2 2 0 16,2 1 0-16,-3 0 0 0,1 0 0 15,0-2 1-15,0 0-1 0,-2-3 0 16,0 0 0-16,0-1 1 0,-1-1-1 16,1 0 0-16,0 1 0 0,2 1 0 15,3 1 0-15,-1 1 0 0,-1 2 0 0,0 0 0 16,1 1 0-16,-2-3 0 0,0-1 0 16,-1-1 1-16,2-1-1 0,-1-1 0 15,1-1 0-15,1 2 0 0,2 0 0 16,0 2 0-16,1 4 0 0,4 0 0 15,-2 1 0-15,2 0 0 0,2 1 0 16,2-1 0-16,3 2 0 0,0-5 0 0,3 2 0 16,2-1 0-16,3-2 0 0,3 1 0 15,0-1 0-15,5 0 0 0,1-1-1 16,2-1 1-16,3 1-1 0,2 0 0 16,2-1 1-16,3 1-1 0,1-1 0 15,3 2 1-15,4-2 0 0,1-2 0 16,4 2 0-16,0-2 0 0,2 0 0 15,1-1 0-15,3 2 0 0,3 0 0 16,0-1 0-16,1 2-1 0,6 0 1 0,1 3 0 16,1-1 0-16,3 1-1 0,-2-1 1 15,3 1 0-15,0-2 0 0,1 1 0 16,-1 0 0-16,0-1 0 0,-2 1 0 16,2 1 0-16,-1 0 0 0,-2 1 0 15,1 2 0-15,-2-2 0 0,-4 0 0 16,1-2 0-16,-6-1 0 0,-1-1 0 15,-4-1 0-15,-4-1 1 0,-2-1-1 16,-6 1-1-16,-2-1-3 0,-4 1-8 0,-3-1-11 16,-1 3-11-16,-5 0-105 0,0 0-109 15,1 2-262-15</inkml:trace>
  <inkml:trace contextRef="#ctx0" brushRef="#br0" timeOffset="913.0777">11753 12841 415 0,'-8'-5'100'0,"-3"-1"1"16,1-2-50-16,-1 2-31 0,0 3-9 16,2 0-4-16,1 1-4 0,-1 1-1 15,0-1-1-15,1 5 0 0,0-3 0 16,1 0 0-16,2-3 1 0,-2 3 2 15,2 0 2-15,1 0 1 0,2-1 2 16,-1 1 1-16,2 0 1 0,-1 3 0 16,2-5-2-16,0 4-1 0,0-2-2 15,1 0-2-15,-1 0-1 0,0 0-1 0,1 1 0 16,2 0-1-16,-2-1 0 0,3 0 0 16,2 1 0-16,0-1 0 0,1 1 1 15,4-1 0-15,3 2 0 0,0-2 0 16,5 0 1-16,-1-2-1 0,4 0 0 15,5 1 0-15,0 0 0 0,4-2 0 16,-1 1 0-16,2 0-1 0,2 1 1 16,-1 0-1-16,2-1 0 0,-3 0 0 15,-4 0 0-15,-1 1-1 0,2-1 1 0,-3 1-1 16,-7 0 1-16,-1 2-1 0,-2-2 1 16,-2 1-1-16,-3 1 0 0,-7-1 1 15,0 0 4-15,-2 0 0 0,-3 0 1 16,-4-1 0-16,-9 1 0 0,1-1 0 15,-5 2-1-15,-7-1-3 0,-2 1-1 16,-3-1 0-16,-2 1 0 0,2 1-1 16,-3-1 0-16,1-2 1 0,1 1-1 15,0-3 0-15,3 2 0 0,3 0-4 0,3-3-3 16,5 2-9-16,2 2-11 0,6-3-101 16,1 2-101-16,3 0-251 0</inkml:trace>
  <inkml:trace contextRef="#ctx0" brushRef="#br0" timeOffset="17083.9827">24605 10782 553 0,'-15'-80'100'0,"-8"15"-77"0,-8 3-131 15,0 16-84-15,-4 7-183 0</inkml:trace>
  <inkml:trace contextRef="#ctx0" brushRef="#br0" timeOffset="17479.1148">23327 10658 626 0,'9'-9'132'15,"3"1"0"-15,4 1-109 0,9 3-13 16,5-1-3-16,11 1-2 0,8 1 1 16,7-3-1-16,7-2 0 0,5 1-2 15,1-2-1-15,3 2-1 0,-1 0-1 0,-2 3-4 16,-6-1-7-16,-5 4-9 0,-8 0-11 15,-6 2-23-15,-8 0-83 0,-11-2-99 16,-7 0-227-16</inkml:trace>
  <inkml:trace contextRef="#ctx0" brushRef="#br0" timeOffset="17811.5861">23910 10354 459 0,'5'-21'101'15,"0"3"1"-15,1 2-77 0,3 1-10 16,-3 6-5-16,0 0-1 0,-1 3 3 16,-1 1 4-16,-3 1 1 0,-3 2-1 15,-5 2 1-15,-2 1 0 0,-7 2-2 0,-9-1-5 16,-7 7-2-16,-7 3 1 0,-6 5 1 15,-10 4 1-15,-6 3 1 0,-3 6 1 16,4 5-1-16,2-2-1 0,7 2 0 16,7-7-3-16,13 1-1 0,13-1-2 15,10-3-1-15,12-7-1 0,11 1-1 16,12-3-1-16,16 3 1 0,10-3-4 16,16-1-6-16,12-2-16 0,8 2-115 15,10 1-113-15,6-3-292 0</inkml:trace>
  <inkml:trace contextRef="#ctx0" brushRef="#br0" timeOffset="27219.6676">19431 15808 486 0,'-5'-32'114'0,"-6"2"2"0,-4 6-82 15,-2 3-7-15,-6 1-7 0,-5 7-7 16,-9 4-5-16,-7 5-3 0,-11 1-4 15,-11 3-1-15,-7 4-2 0,-10 4-2 16,-8 5-1-16,-9 0-1 0,-5 1 0 16,-3 5 0-16,-1 3 1 0,0 0 1 15,1 4 2-15,5-3 3 0,11 3 2 16,6 2 4-16,9 5 1 0,7 9 2 16,7 4 1-16,8 3 2 0,6 6-2 15,5 3-2-15,7 5-1 0,7-1-2 0,12 3-1 16,11 4-1-16,9 2-2 0,12 0 0 15,10 0-1-15,12-3 1 0,9-2 0 16,9-3-1-16,10-2 0 0,8-2 1 16,10-5-1-16,6-3-1 0,6-3 1 15,11-4-1-15,4-8 1 0,3-11-1 16,5-5 0-16,5 0 1 0,6-8-1 16,3-6 0-16,0-5 0 0,5-2 0 0,3-8 0 15,0-3 1-15,-1-10-1 0,-1 0 1 16,2-9 0-16,-5-9 2 0,-2-7 0 15,-5-3 1-15,-1-5 0 0,-6-5 0 16,-6-4 0-16,-5 1 0 0,-6-7-2 16,-9-5 0-16,-10-3-1 0,-9-1 0 15,-8 1 0-15,-12-3-1 0,-15-5 1 16,-13 6 0-16,-16 2 0 0,-15 5-1 0,-14 3 1 16,-17 1 0-16,-24 3-1 0,-16 12 0 15,-22 5 1-15,-20 5-2 0,-23 5-2 16,-24 10-5-16,-20 10-5 0,-18 12-14 15,-21 7-107-15,-12 12-108 0,-10 9-268 16</inkml:trace>
  <inkml:trace contextRef="#ctx0" brushRef="#br0" timeOffset="27887.7324">22275 15764 501 0,'8'-24'111'0,"-2"7"1"0,-1 7-84 0,-2 14-5 16,1 11-6-16,-2 6-4 15,0 9 0-15,0 11 1 0,-1 11 0 0,-1 8-2 16,0 8-2-16,-1 1-3 0,1 5-2 15,0 2-2-15,0 1-1 0,1-2-1 16,-1-2-4-16,0-2-5 0,0-2-7 16,2-7-8-16,-4-3-10 0,0-10-94 15,-2-12-96-15,-2-8-230 0</inkml:trace>
  <inkml:trace contextRef="#ctx0" brushRef="#br0" timeOffset="28434.9075">22118 16238 443 0,'-23'-20'99'0,"1"-2"1"0,0-1-76 16,2-2-8-16,5-1-6 15,4-2-3-15,6-4-2 0,5-3 1 0,7-1 0 16,5 0 2-16,8-2 3 0,7-2 2 15,6 1 2-15,6 0 2 0,8 1 0 16,3-2 1-16,6 2-2 0,5-2-2 16,3 6-2-16,2 4-2 0,2 3-2 15,0 3-3-15,0 10 0 0,-5 8-2 16,-1 8 0-16,-4 8-1 0,-4 8 0 0,-2 7-1 16,-8 6 0-16,-5 5 0 15,-5 4 1-15,-7 2-1 0,-8 3 0 0,-10 3 0 16,-10 7 1-16,-9 3-1 0,-12-1 0 15,-10-3 0-15,-8 0-1 0,-9-5 1 16,-9-1-1-16,-5-9 0 0,-5-3 0 16,-3-4 0-16,0-4 1 0,3-5-1 15,2-3 0-15,7-7 1 0,6-4-1 16,8-6 1-16,9-1 0 0,9-7 0 16,9-1-1-16,8-5 0 0,9 1 0 15,8-4 0-15,8-2 0 0,6 0-1 0,7 2 1 16,9-1 1-16,4 5 1 0,6 2 2 15,3 2 2-15,2 4 3 0,0 6 1 16,2 5 0-16,-5 4 0 0,-4 5-1 16,-4 4-2-16,-4 5-1 0,-3 6-3 15,-3 7 0-15,-7 0-1 0,-2 2-1 16,-6-2 1-16,0 1-4 0,-3-5-4 16,1-3-5-16,-2-9-8 0,4-4-15 15,4-6-110-15,4-8-110 0,6-3-273 0</inkml:trace>
  <inkml:trace contextRef="#ctx0" brushRef="#br0" timeOffset="28821.4221">23827 15798 424 0,'-32'5'113'0,"2"5"2"15,-5 3-19-15,0 7-64 0,4 7-9 16,-1 8-4-16,3 9-3 0,2 5-2 16,0 6 0-16,5 5-2 0,5 5-2 15,5 5-1-15,7 2-2 0,6 1-1 16,9-1-1-16,7-4-2 0,10-4 0 16,6-6-2-16,6-11 0 0,8-11-1 0,3-11-1 15,4-12 0-15,2-7 0 0,4-10 0 16,4-9 0-16,1-9 0 0,-3-10 2 15,-3-12-1-15,-1-7 1 0,-8-7 0 16,-8-5 1-16,-11-5 0 0,-7-3 0 16,-10-3 0-16,-6-3 0 0,-16 2-1 15,-6 6 1-15,-8 4-1 0,-9 8 0 16,-11 10-1-16,-8 12 0 0,-9 17-4 16,2 13-3-16,-3 7-7 0,-2 6-8 15,7 5-7-15,8 2-105 0,10 0-103 16,12 2-250-16</inkml:trace>
  <inkml:trace contextRef="#ctx0" brushRef="#br0" timeOffset="29118.6566">25006 15679 535 0,'11'-10'118'15,"-8"4"1"-15,-5 7-92 0,-7 1-11 16,-5 2-6-16,-10 6-3 0,-1 2-3 16,-9 8-1-16,-3 5-1 0,-4 5 0 15,-4 6-1-15,-4 8 0 0,2 7 0 16,-4 7 3-16,2 2 4 0,2 6 3 16,3 3 2-16,6 4 2 0,6 3 2 15,9 1 0-15,10-3-1 0,10-3-1 16,12-6-2-16,14-4-2 0,15-7-2 0,15-13-1 15,14-12 0-15,11-5-4 0,17-7-7 16,10-8-9-16,9-10-16 0,1-9-117 16,0-4-119-16,2-2-298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6T13:42:32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9257 2667 499 0,'11'-38'116'0,"2"2"2"0,-3 10-67 16,2 6-30-16,2 7-9 0,-2 7-3 15,3 7-2-15,-2 9-1 0,1 9-1 16,-5 5 1-16,1 8 1 0,-2 11 0 15,-2 10-1-15,-1 10-1 0,-4 7 0 16,-1 2-2-16,0 5-1 0,-1 3-4 16,-1-1-7-16,2-6-13 0,2-7-56 15,1-7-49-15,1-10-92 0,1-12-208 16</inkml:trace>
  <inkml:trace contextRef="#ctx0" brushRef="#br0" timeOffset="650.3489">9327 2381 602 0,'-4'-45'129'0,"1"2"1"0,3 11-107 16,7 6-11-16,5 4-6 0,6 7-1 16,8 1-3-16,7-1 0 0,6 2-2 15,11-1 0-15,10 3 0 0,9 2 1 16,9 1-1-16,8 0 0 0,13 2 0 15,10-2 0-15,8 2 0 0,6-3 1 16,10 0-1-16,5-4 1 0,7-1-2 16,4-3-1-16,3-4 0 0,-5-6-1 15,1-3 0-15,-6 1 0 0,-2-4 0 0,-5 0 2 16,-16 1 1-16,-6 3 2 0,3 3 2 16,-11 5 0-16,-8 4 1 0,-7 5 0 15,-8 1 0-15,1 6-1 0,-9 4-1 16,-14 4-1-16,-3 5-1 0,-4 4-1 15,-5 6 0-15,-4 5-1 0,-3 8 0 16,-8 7 1-16,1 6 0 0,-2 9 0 16,-3 1 0-16,-4 2 1 0,-1 9 0 15,2 2 0-15,2 6 0 0,2 1 0 0,0 3-1 16,1 3-3-16,1-3-1 16,-3 0-2-16,-1-2-1 0,-3-5 0 0,-1-5 0 15,-3-9 0-15,-4-2 3 0,-2-6 2 16,-3-6 1-16,-6-8 3 0,-3-8 2 15,-9-4 2-15,-8-4 2 0,-3-1 1 16,-9 0 0-16,-3-3 0 0,-10-1-1 16,-5 1-1-16,-2-2-3 0,-3-1-1 15,-6 0 0-15,-6-6-1 0,-4 1 0 16,-5-2-1-16,-4-2 1 0,-9 1-1 16,-5-1-1-16,-8-2 1 0,-2 1-1 15,-7-1 1-15,-2 6-1 0,-9-1 0 0,-7 1 1 16,-5 2-1-16,-6 0 0 0,-8 6 0 15,-5-1 0-15,-7 3 0 0,-1 0 0 16,2 5 0-16,-3 4 0 0,3 0 0 16,2 3 0-16,3 3 0 0,5-3 0 15,3 5-2-15,3 0-6 0,5-1-6 16,2 2-7-16,4 4-30 0,1 0-87 16,10 3-106-16,-5-1-246 0</inkml:trace>
  <inkml:trace contextRef="#ctx0" brushRef="#br0" timeOffset="9576.8565">9376 8187 597 0,'1'-41'129'0,"-9"10"1"0,4 3-105 16,0 14-8-16,3 7-4 0,-2 5-1 15,1 4-3-15,1 10-2 0,-2 7-3 16,2 11-2-16,-2 12-2 0,1 13 1 15,-1 14 0-15,3 10 0 0,-1 11 1 16,-1 10-1-16,-1 10 1 0,0 7-1 16,0 0 1-16,-2 5 0 0,-3 1 0 0,0 1 0 15,0-1 0-15,2-7 0 0,-3-5 0 16,2-3-1-16,2-6 1 0,1-11-1 16,2-7 0-16,-1-7-1 0,2-7-3 15,0-6-8-15,1-10-6 0,-1-8-9 16,1-5-65-16,0-11-49 0,1-11-96 15,-1-13-212-15</inkml:trace>
  <inkml:trace contextRef="#ctx0" brushRef="#br0" timeOffset="10358.7763">9391 7930 600 0,'-13'-27'128'0,"3"4"1"0,0 5-107 16,6 5-10-16,2 6-7 0,6 2-2 15,3 3-2-15,6 0 0 0,4 0-1 16,6 2-1-16,4-1 1 0,5-1 0 15,5 1 0-15,5 0 0 0,6-1 0 16,7-1 0-16,8 1 0 0,4-2 0 16,7-1 1-16,5 0-1 0,6-1 0 0,7 1 0 15,2-1 0-15,0 0 0 0,10-1 0 16,7 0-1-16,1 3 1 0,3-3 0 16,8-2 0-16,4 0 0 0,8-1 0 15,2-1 0-15,3 1 0 0,6-2 0 16,-1 1 0-16,4 4 0 0,4-1 0 15,1 0 0-15,4 2 0 0,6 2 1 16,0-2-1-16,5 5 0 0,-2 1 0 16,-2-4 0-16,0 5-1 0,-1 4 1 0,-4-2 0 15,-5 2 0-15,3 1 0 0,-4 0 0 16,-3 0 0-16,-3 0 0 0,-4 3-1 16,-3 0 1-16,-4-2 1 0,-8 1-1 15,-3-1 0-15,-3 2 0 0,-9 0 0 16,-7-4 0-16,-5-1 0 0,-6 6 0 15,-5-2 0-15,-5-2 0 0,-7 2 0 16,-6 2-2-16,-6 0-3 0,-4-2-1 16,-7 2-3-16,-3-2-2 0,-8-1-2 15,-3 0-3-15,-4-1-1 0,-4 2 0 0,-6-2 0 16,-1 0 0-16,-7 0 1 0,-3-1 0 16,-5 0 3-16,-3-3 8 0,-4 1 11 15,-2-2 8-15,-4 0 4 0,-1-1 3 16,-1 2 2-16,-2-1 2 0,0 4-6 15,-2 3-8-15,0 3-5 0,1 6-3 16,-2 7 0-16,2 6 0 0,1 6 1 16,0 5 0-16,3 7 1 0,-2 12 1 15,2 14-1-15,1 7 1 0,1 8-1 0,0 9-1 16,2 11-1-16,3 7 0 0,2 0 0 16,2-5-1-16,1 3 0 0,-1 1-1 15,5-2 1-15,-1-9-1 0,-2-6 0 16,0 0-1-16,-1-4 0 0,3-4 0 15,-6-8-1-15,-3-5-3 0,-2-4-3 16,-2-3-5-16,-2-7-10 0,-5-5-111 16,-6-11-106-16,-5-7-271 0</inkml:trace>
  <inkml:trace contextRef="#ctx0" brushRef="#br0" timeOffset="11724.4103">1377 7599 574 0,'-9'-44'127'0,"-2"-6"2"16,4 8-93-16,0-2-18 0,5 9-6 16,5 3-3-16,4 4-3 0,4 5-2 15,4 3-2-15,2 2 0 0,3 2-1 16,8 5-1-16,2 3 1 0,8 5-1 0,6 1 0 16,8 5 0-16,4 3 0 0,7 1 0 15,-1 1 1-15,4-3-1 0,5-1 0 16,3-2 0-16,-1-1-3 0,2-2-3 15,-1-5-3-15,-1-4-8 0,1-3-11 16,-7-1-104-16,-5-6-103 0,-5-2-256 16</inkml:trace>
  <inkml:trace contextRef="#ctx0" brushRef="#br0" timeOffset="11939.5559">2696 6557 555 0,'-45'27'133'0,"-9"0"1"0,-9 7-41 16,-10 14-81-16,-10 18-7 0,-12 14-2 0,-8 15-1 16,-14 16 0-16,-12 15-1 0,-10 15-8 15,-12 15-1-15,-10 7-126 0,-3 5-114 16,-11 4-294-16</inkml:trace>
  <inkml:trace contextRef="#ctx0" brushRef="#br0" timeOffset="12955.7247">9449 10679 585 0,'-31'-20'129'0,"1"3"0"0,8 1-101 15,3 5-11-15,10 5-7 0,5 1-4 16,4 3-3-16,6 3-1 0,5-1-1 15,7 4-1-15,6-3-1 0,5 0 2 16,7 0-1-16,7-1 1 0,7-1-1 16,9 1 0-16,4 1 0 0,9-1 1 15,6 2-1-15,10 1 0 0,5 0 0 16,5-1 0-16,6 1 0 0,5-6 0 16,6 3 0-16,9 0 0 0,3-4 0 0,12 1 0 15,0-2 0-15,6-1 0 0,9 0 1 16,7-2-1-16,3-2 1 0,5 2 0 15,4-3-1-15,8-3 1 0,6 1 0 16,4-1 0-16,4-2-1 0,7 2 1 16,-1-1-1-16,4 0 1 0,-1 2 0 15,1 1 0-15,-1 1 0 0,0 0 0 16,-3 2 0-16,0 0 0 0,-7 3-1 16,1-1 1-16,-9 2-1 0,-8-3 1 0,-7 1-1 15,-8-1 0-15,-12 0 1 0,-10-1-1 16,-15 0-4-16,-8 1-13 0,-14 3-106 15,-12-2-10-15,-13 1-93 0,-15-1-199 16</inkml:trace>
  <inkml:trace contextRef="#ctx0" brushRef="#br0" timeOffset="238910.6794">17259 12622 603 0,'-19'-5'143'0,"4"1"6"0,1 0-92 15,6 2-11-15,2 1-4 0,2-1-4 16,3 0-5-16,1 1-3 0,3 1-4 16,4-1-4-16,2-1-3 0,4 1-2 15,3 0-3-15,3 1 0 0,4-4-2 16,2-1-5-16,1 0-2 0,3 1-3 15,2-4-1-15,1 1-2 0,1-2-2 16,-3 3-5-16,0 1-7 0,-5-1-10 16,-4-1-14-16,-4 3-8 0,-6 0-4 15,-5 1-6-15,-6 1-6 0,-3 2 2 0,-5 2 5 16,-5 1 10-16,-7 0 7 0,-4 1 5 16,-3 0 9-16,-2 0 15 0,-1 1 13 15,1 0 12-15,1 0 11 0,3 2 6 16,2-1 5-16,3 2 2 0,1-2 1 15,1 1-3-15,3 0-2 0,2 0-4 16,5-3-5-16,2 1-5 0,3-2-3 16,3 2-5-16,3-2-4 0,4 4-5 0,1-1-1 15,2 1-1-15,3 2 1 0,1 0 0 16,1 2 0-16,1 0 0 0,1 0 0 16,1 3-1-16,1 1-1 0,-1-1 0 15,-1 1 0-15,2-2 0 0,-3 1 0 16,-2-1 0-16,-4 2 1 0,-4 0 0 15,-6 0 0-15,-2 4 1 0,-11 2-1 16,-2 2 0-16,-6 2 0 0,-4-1 0 0,-3 3-1 16,-1-1 0-16,-4-2 0 0,0 2 0 15,1 0-1-15,-1-3 2 0,2 0 1 16,3-3 2-16,2 0 1 0,5-5 3 16,4-1 0-16,5-4 0 0,3-2-1 15,4-3-2-15,5-1-2 0,3-2-2 16,3 1-2-16,5-2 0 0,2-2-1 15,5 1 0-15,1-3 2 0,4 1 0 16,3-1 0-16,0 1 1 0,2 0 0 16,0 0 0-16,-1 0 0 0,-1 2 0 15,-4-1 0-15,-2 2 0 0,-3-1-3 0,-5 1-10 16,-1-1-17-16,-4 3-13 0,-3-1-21 16,-4 2-112-16,-5 2-128 0,-1 2-291 15</inkml:trace>
  <inkml:trace contextRef="#ctx0" brushRef="#br0" timeOffset="239459.4739">17165 13538 547 0,'-3'-5'141'16,"1"0"6"-16,-1 0-57 0,2 4-40 16,0 0-14-16,1-1-4 0,4 6 0 15,-2 2 1-15,2 2-1 0,0 5-2 16,0 3-2-16,1 4 0 0,0 2-4 16,-2 0-8-16,-1 0-5 0,1-1-5 0,-1-2-2 15,-1-4-2-15,0-3 0 0,1-2-1 16,-1-4-1-16,1-2 0 0,0-4 1 15,1-4 0-15,3-2 1 0,2-6-1 16,0-3 0-16,3-2 1 0,0-3-1 16,2 2 0-16,-2-2-1 0,-2 3 0 15,1 4 0-15,-1 3 0 0,-3 2-1 16,0 6 1-16,-2 3-1 0,-1 5 0 0,1 4 0 16,-3 2-1-16,-1 3-4 0,2 4-6 15,-2-2-9-15,1 0-15 0,1-2-13 16,1-4-15-16,2-2-13 0,-1-1-103 15,4-3-115-15,0 1-260 0</inkml:trace>
  <inkml:trace contextRef="#ctx0" brushRef="#br0" timeOffset="241611.5877">17945 12995 445 0,'-5'-10'125'15,"-1"-2"4"-15,0 0-17 0,2 0-67 16,1-4-11-16,1 2-5 0,4 0-5 16,0-2-4-16,3-2-2 0,6 1 0 15,0 0 1-15,2 2 0 0,2 2 2 0,1-3-1 16,0 1 1-16,2 2-1 0,-4 2-1 15,2 1-2-15,-1-1-3 0,0 2-2 16,0 2-2-16,-1 3-2 0,-2 2-2 16,1 1 0-16,-2 2-1 0,2 1 0 15,-5 3 1-15,2 5-1 0,-1 1 0 16,-3 4 0-16,0 2 0 0,-3 1 0 16,0 3-1-16,-3 1-1 0,0 0 0 0,-4 2-1 15,-1 0 0-15,-2 2 0 0,-2 1-1 16,-3-3 0-16,-1 3 1 0,-1 0-2 15,-2-1 1-15,0 0 0 0,-2-4-1 16,0-3 1-16,0 2 0 0,1-7-1 16,1-3 1-16,0-4-1 0,4-2 2 15,4-1-2-15,2-3 1 0,2-1-1 16,5-3 0-16,2 1 0 0,5-2-1 16,1 0 0-16,4 1 0 0,2-1 0 0,0 2 0 15,-1 0 0-15,2 2 1 0,-1 3 0 16,-2 1 0-16,1-1 0 0,-2 1 0 15,0 1-1-15,1 0-9 0,-4-2-12 16,2 2-18-16,-1 0-17 0,0-1-3 16,-3-2-122-16,3 1-128 0,0-3-281 15</inkml:trace>
  <inkml:trace contextRef="#ctx0" brushRef="#br0" timeOffset="242090.4959">18310 12412 572 0,'0'-1'137'16,"-2"0"3"-16,2 1-85 0,-2 1-15 16,4 4-7-16,-2 0-3 0,1 2-3 0,0 3-1 15,2 0-1-15,-2-1 0 0,0 2-4 16,1-2-3-16,1-2-2 0,-2 0-4 15,0-3-1-15,1 0-2 0,0-1-2 16,-1-3-1-16,3-2-1 0,0-3-2 16,2-2-1-16,1-4 0 0,2-2-1 15,2-3 1-15,0 0-1 0,0 0-1 16,0 4 1-16,0 1-1 0,0 4 0 16,-3 4 0-16,2 4 0 0,-2 4-1 15,-1 2 1-15,-1 4-2 0,-1 3-6 0,-3 2-9 16,0 1-15-16,-1 0-12 0,-1 3-23 15,-1-3-108-15,3-1-124 0,-1 1-282 16</inkml:trace>
  <inkml:trace contextRef="#ctx0" brushRef="#br0" timeOffset="242605.9037">18586 13006 430 0,'-1'-13'111'0,"-1"-1"7"15,2 0-52-15,0 0-18 0,-1-1-5 16,1 3-1-16,1 2-1 0,1 3-3 16,-4 2-3-16,2 3-4 0,-1 3-2 15,1 5 0-15,0 5-1 0,-2 6-3 16,-1 4-3-16,2 5-4 0,0 3-1 16,2 4-3-16,-2-1-5 0,2-1-3 0,1-4-3 15,3-3-1-15,3-4-1 0,0-4-1 16,1-7 1-16,4-2-1 0,2-6 1 15,0-7-1-15,1-3 1 0,0-7-1 16,1-5 1-16,-1-3-1 0,-3-6 1 16,-1-3 0-16,-3-1 0 0,-3-1-1 15,-5 1 1-15,-2 3-1 0,-1 4 1 16,-1 6-1-16,1 5 0 0,0 6 0 16,1 5 0-16,2 5 0 0,2 8 0 0,-2 3 0 15,2 6 1-15,0 5-1 0,1 4 0 16,0 2 0-16,-2 2-7 0,2 1-10 15,-2-4-16-15,3-1-11 0,-1-7-16 16,3 0 10-16,3-6-123 0,0-7-113 16,3-3-259-16</inkml:trace>
  <inkml:trace contextRef="#ctx0" brushRef="#br0" timeOffset="242845.5909">19097 12816 611 0,'0'-3'147'0,"-3"3"4"15,-4 2-92-15,2 7-16 0,-1 4-8 16,0 7-5-16,-3 2-5 0,0 5-4 16,1 3-2-16,5 3-3 0,-3-1-1 15,3 1-3-15,3-1-3 0,1-2-2 16,1-3-1-16,4-4-3 0,1-2-2 16,1-5 0-16,3-3-2 0,-2-6-2 15,2-2-3-15,1-2-7 0,0-2-9 0,0-3-10 16,-2-2-7-16,-1-2-8 0,-2-3-12 15,-1-1-6-15,-1-2-95 0,-4-3-100 16,-2 0-243-16</inkml:trace>
  <inkml:trace contextRef="#ctx0" brushRef="#br0" timeOffset="242983.2878">19052 12895 656 0,'-6'-1'150'0,"3"-1"2"0,0 0-109 16,4 1-16-16,3-2-7 0,2 0-7 15,4-5-5-15,1 0-4 0,4-1-4 16,1 0-14-16,1 0-18 0,0-1-122 16,-1 0-124-16,1 3-316 0</inkml:trace>
  <inkml:trace contextRef="#ctx0" brushRef="#br0" timeOffset="243405.4506">19367 12952 600 0,'-2'3'143'0,"1"-3"6"16,1 2-91-16,-2 4-8 0,4 3 0 15,-1 3-2-15,1 5 0 0,1 0-2 16,-1 4-3-16,1 1-6 0,-2 0-7 16,1-2-6-16,1-4-7 0,-1-1-4 15,3-4-5-15,0-4-3 0,2-2-2 16,2-5 1-16,2-5 0 0,4-4-1 16,1-4 0-16,2-5-1 0,2-4 0 0,-2-4 0 15,0-2-1-15,-2 2-1 0,-2 1-1 16,-5 3 0-16,-1 6-2 15,-3 4-1-15,0 5-1 0,-2 4 0 0,1 6 1 16,0 3 0-16,-2 5 0 0,2 1-1 16,-2 4-3-16,1 1-4 0,-1 0-8 15,1 2-12-15,-1-2-15 0,0-2-10 16,2-2-11-16,0-2-13 0,-1-3-102 16,1-2-113-16,1-4-256 0</inkml:trace>
  <inkml:trace contextRef="#ctx0" brushRef="#br0" timeOffset="243806.3995">19682 12767 633 0,'1'-7'143'0,"2"0"6"0,2-1-103 0,2 0-9 15,3 0-3-15,2 2-2 0,3 3 0 16,-2 0-3-16,3 4-4 0,0 1-4 16,1 2-3-16,0 4-3 0,-2 2-2 15,-1 1-2-15,-2 1-2 0,-1 1-3 16,-3 3-1-16,0 1-1 0,-5 1-1 16,0 2 0-16,-1 4-1 0,-2 0-1 15,3 6 0-15,-3-3 0 0,-1 0 0 16,1 1-1-16,0-1 0 0,0-3 0 0,0-1 1 15,-3-3-1-15,3 0 0 0,-1-2 0 16,0-2 0-16,-1-1 1 0,0-3-1 16,-1-1 1-16,1-3 0 0,-2 0 0 15,-2-1 0-15,-2 0 0 0,-2 3 0 16,0-2-1-16,-1 1-1 0,-1 0-4 16,1-2-11-16,1 1-14 0,4-3-16 15,1-2-24-15,1 0-113 0,2-4-132 16,3-1-300-16</inkml:trace>
  <inkml:trace contextRef="#ctx0" brushRef="#br0" timeOffset="244259.4321">20173 13025 585 0,'-1'2'149'0,"-1"-1"10"15,-1 1-72-15,1-1-21 0,0 1-7 0,1 1-4 16,0-2-3-16,0 0-5 0,1 0-7 15,-1-1-8-15,1 0-8 0,0 0-7 16,0 0-5-16,0 0-5 0,0 0-6 16,0 0-10-16,0-1-15 0,1 0-29 15,-1-2-21-15,0 1-126 0,2-2-147 16,3-3-337-16</inkml:trace>
  <inkml:trace contextRef="#ctx0" brushRef="#br0" timeOffset="245136.3026">20449 12849 528 0,'-12'-6'136'15,"-1"-1"6"-15,1 0-68 0,2-1-16 16,2 2-8-16,2 0-7 0,2 2-4 16,1 1-4-16,2 0-5 0,1 1-4 15,0-2-5-15,4 2-3 0,2-1-4 0,3-2-3 16,3 2-3-16,5-2-2 0,1 2-1 15,4 0-1-15,5 3-2 0,-2 0 0 16,1 0-1-16,-3 2-1 0,-1 0 1 16,-2 1-1-16,-3 1 0 0,-5-1 1 15,0 1-1-15,-3 0 0 0,-2 2 1 16,-2-1-1-16,-3 2 1 0,-2 3 0 16,-1 0-1-16,-4 1 1 0,-1 2-1 15,-4 2 0-15,-3 3 1 0,-2 1-1 16,-3 1 0-16,-4 1 0 0,-1 1 0 0,-1 0 0 15,-1-1 0-15,1-2 0 0,2-4 1 16,1 0-1-16,5-1 0 0,3-5 0 16,2 0 0-16,4-3 0 0,2 0 0 15,2-2 0-15,2-2 0 0,2 0-1 16,2-1 1-16,3 0-1 0,2 0 1 16,5-1 0-16,4 0 0 0,2 0 0 15,5-2 0-15,0 1 0 0,3-2 1 16,0 2-1-16,0-2 0 0,-2-1 0 0,-1 1 0 15,-2-1 1-15,-1 1-2 0,-1 0-3 16,-1 1-8-16,-1 1-10 0,-2 1-15 16,0-2-11-16,-3 5-17 0,-1-2 49 15,-5-2-160-15,1 2-119 0,-4-1-289 16</inkml:trace>
  <inkml:trace contextRef="#ctx0" brushRef="#br0" timeOffset="245369.9172">20835 12602 720 0,'-6'-11'171'0,"1"4"2"0,1 1-97 16,3 2-38-16,1 0-18 0,2 7-7 0,3-3-5 15,2 0-3-15,3-2-2 0,0 4-4 16,2-2-6-16,3 1-17 0,1 1-17 16,2 0-23-16,-2 0-112 0,-1 3-130 15,1-3-301-15</inkml:trace>
  <inkml:trace contextRef="#ctx0" brushRef="#br0" timeOffset="245956.7707">21147 12429 460 0,'0'-5'107'0,"-1"-1"2"16,0 1-72-16,1 0-14 0,0 2-3 16,-2-2-3-16,2 1 0 0,-1-1 1 15,0 0 1-15,-2 2 2 0,2-1 3 0,-1-1 2 16,-1 1 3-16,2 2 2 15,0 0 1-15,-2 0 1 0,2 1 0 0,0 0 0 16,0 0-3-16,0 1-5 0,1 0-5 16,0 0-5-16,1 2-2 0,-1 2-3 15,1 2-2-15,0 1-2 0,2 3 1 16,-1 2-1-16,1 1 0 0,0 0-1 16,1 1-2-16,0-2-1 0,1 0 0 15,-2-2-1-15,1-3 0 0,-2-1 0 0,2-1-1 16,0-1 1-16,-1-3 0 15,0-1 0-15,2-4 0 0,0-2 1 0,1-2-1 16,2-5 0-16,3-2 1 0,0-5-1 16,3 0-1-16,-1 2 1 0,2 1-1 15,-2 2 0-15,-2 5 0 0,-1 3 0 16,0 3 0-16,-4 6 0 0,0 1-1 16,-2 6 1-16,0 3 0 0,-1 4 0 15,1 2 0-15,0 3 0 0,1 2-2 16,-2-1-9-16,1-1-14 0,2-1-19 0,3-2-26 15,-2-3-111-15,3-2-131 0,2 0-303 16</inkml:trace>
  <inkml:trace contextRef="#ctx0" brushRef="#br0" timeOffset="246544.2887">21496 12940 635 0,'-5'-2'163'0,"0"0"5"0,-1 0-78 0,3 1-36 16,1 0-11-16,4-1-11 0,0 1-8 16,2-1-7-16,2-2-5 0,1 1-4 15,2 0-1-15,3-1-3 0,3 2-4 16,-1-2-8-16,1 2-16 0,-1 0-16 16,-1 1-14-16,-1 2-18 0,-3 1-109 15,-4-1-122-15,-3 2-271 0</inkml:trace>
  <inkml:trace contextRef="#ctx0" brushRef="#br0" timeOffset="246704.3009">21484 13030 576 0,'-3'3'132'0,"1"1"2"16,2-2-90-16,1 3-19 0,4-1-8 15,1 0-6-15,3-1-2 0,3 0-4 16,2-2-10-16,1 0-10 0,1-3-121 15,4-1-115-15,1-3-294 0</inkml:trace>
  <inkml:trace contextRef="#ctx0" brushRef="#br0" timeOffset="247624.4529">22163 12421 619 0,'-10'-5'143'15,"-1"0"4"-15,5 1-97 0,1 1-19 16,3 0-7-16,5-1-5 0,2 1-3 15,5-1-3-15,2-1-4 0,4-1-2 0,5 0-1 16,3-3 0-16,3 2-2 0,0-2-1 16,0 0 0-16,-1 1-2 0,-3 1 0 15,-2 0 0-15,-7 2 0 0,-4 1-1 16,-2 2-1-16,-6 0-1 0,-7 2 0 16,-3 2-1-16,-5 1 1 0,-4 2-1 15,-5 4 0-15,-2-1 1 0,-2 2 1 16,1 1 1-16,3 3 0 0,2-5 0 15,2 1 0-15,5 0-1 0,3-1 1 0,4-2 0 16,2 1-1-16,4 1 1 0,3 1-1 16,4-2 1-16,4 2-1 0,3 1 1 15,4 0 0-15,3 0 0 0,1-1 0 16,1 1 1-16,-1 1-1 0,1-1 0 16,-2 0 0-16,-4 0 0 0,-2 3 0 15,-4-2 0-15,-3 0 0 0,-2 1 0 16,-5 1 1-16,-4 1-1 0,-4 2 1 15,-4 0 0-15,-5 5 1 0,-5 3 0 16,-3-1-1-16,-4 3 1 0,-2 2 0 0,-2-1 1 16,1 1 1-16,-3-2 3 0,6-1 4 15,0 1 3-15,2-3 2 0,3-2 3 16,7-1 0-16,4-4-2 0,6-2-3 16,7-3-3-16,4-2-3 0,7-3-3 15,4-1-2-15,4-3-1 0,3-1 0 16,5-2-1-16,2-5 1 0,3 1-1 15,2-3 1-15,3 0-1 0,-1-3-2 0,1 2-4 16,-3 0-10-16,-3 5-14 16,-5-1-13-16,-5 3-15 0,-8 1-17 0,-5 6-104 15,-7 4-119-15,-8 3-260 0</inkml:trace>
  <inkml:trace contextRef="#ctx0" brushRef="#br0" timeOffset="248038.0256">21791 13706 680 0,'-8'-3'151'16,"0"1"4"-16,1-1-119 0,3 1-11 15,4 1-2-15,2 1 0 0,1 0 1 16,2 2 0-16,3 2 0 0,-1-1 0 0,2 4-1 16,-2-1-2-16,-1 2-5 0,-1 2-4 15,-1 0-5-15,-2-2-3 0,0 1-2 16,0-3-1-16,0 0 0 0,1-3 0 16,0-6 0-16,5-3-1 0,-1-2 1 15,3-3-1-15,1-4 1 0,2-4-1 16,2 1 0-16,0 0 0 0,-2 2-1 15,1 1 1-15,-2 4-1 0,-1 2 1 16,-3 5-1-16,0 4 0 0,-2 3 1 0,-2 5 0 16,-1 1 0-16,0 4-1 0,-1 1 0 15,1 1-2-15,-1 1-7 0,2-1-10 16,2-1-17-16,1 0-10 0,2-3-22 16,2-3-112-16,-1-1-127 0,2-4-290 15</inkml:trace>
  <inkml:trace contextRef="#ctx0" brushRef="#br0" timeOffset="248214.2631">22199 13591 651 0,'-3'-4'155'0,"3"1"3"0,0 1-69 16,2-1-57-16,3 1-11 0,1 1-7 15,1-3-3-15,3 2-1 0,0-1-2 16,0 0-3-16,2 0-4 0,0 1-12 15,1-1-16-15,-2 2-19 0,0 1-120 0,-4 1-129 16,-1 4-314-16</inkml:trace>
  <inkml:trace contextRef="#ctx0" brushRef="#br0" timeOffset="248383.6129">22226 13715 627 0,'1'2'135'0,"1"-2"1"0,0 1-107 0,3-1-17 16,0-1-3-16,2-1-2 16,2 1-1-16,2-2-7 0,0-1-11 0,2 0-2 15,0-1-124-15,0 2-114 0,2 0-291 16</inkml:trace>
  <inkml:trace contextRef="#ctx0" brushRef="#br0" timeOffset="248667.5732">22542 13604 737 0,'-11'2'160'0,"3"1"2"16,-1 1-128-16,5 2-14 0,2 2-6 16,4 2-4-16,0 1-3 0,4 0-2 15,2 0-1-15,5 0-2 0,1-3 0 16,3-2-1-16,1-3-1 0,2 0 1 15,1-3-1-15,-2-1 1 0,-1-4 0 16,-2-1-1-16,-3-2 1 0,0-2 0 0,-6-2 0 16,-3-1 1-16,-2-2-1 0,-6-1 1 15,-3 0-1-15,-4 1 0 0,-5-1-1 16,-2 3-7-16,-4 0-14 0,-4 1-12 16,0 4-23-16,-2 1-112 0,1-2-126 15,3 0-297-15</inkml:trace>
  <inkml:trace contextRef="#ctx0" brushRef="#br0" timeOffset="249172.673">22167 11840 548 0,'-9'1'137'0,"-4"2"8"0,0 2-78 16,-2 1-12-16,2 4-8 0,2 3-6 15,2 3-7-15,3 1-6 0,2 2-5 16,4-1-6-16,8 1-4 0,0-3-4 15,3-1-3-15,4-5-1 0,2-4-2 16,3-2 0-16,-1-6-1 0,1-4-1 16,-2-2 1-16,-3-3 0 0,-3-3 0 0,-3 0-1 15,-4-2-2-15,-5-1-3 0,-3 2-7 16,-3 1-11-16,-1 2-10 0,-2 2-11 16,1 3-13-16,-1 2-9 15,3 4-100-15,1 0-107 0,1 2-247 0</inkml:trace>
  <inkml:trace contextRef="#ctx0" brushRef="#br0" timeOffset="249437.3538">22327 11872 497 0,'5'-1'135'16,"-3"-2"5"-16,-1 2-43 0,-1 1-45 16,0 1-11-16,1 3-8 0,1 1-4 15,-1 2-4-15,1 2-2 0,3 2-2 16,1 1-1-16,3-1-4 0,2 1-3 15,1-3-2-15,4-2-3 0,3-1-2 16,0-4-2-16,2-2-1 0,-1-4 0 16,-1-1-1-16,0-4-1 0,-5-2 1 0,0-1 0 15,-7-1 0-15,-3-1 0 0,-7 0 0 16,-4-2 0-16,-7 1 0 0,-5 1-4 16,-4 2-5-16,-3 4-11 0,-2 3-13 15,-3 6-16-15,2 4-60 0,-1 3-64 16,7 3-114-16,3 3-240 0</inkml:trace>
  <inkml:trace contextRef="#ctx0" brushRef="#br0" timeOffset="250631.824">23112 12751 429 0,'-9'-7'109'0,"1"-1"7"0,0 0-51 16,6 1-25-16,-4-2-6 0,1-1-2 15,0-1-3-15,3 0-3 0,0-1-3 16,4 0 0-16,0 0 0 0,3-1 2 15,0 2-1-15,5 0 0 0,-2 2 0 16,3-1-1-16,0 0-2 0,1 0-2 16,2 2-1-16,1-1-2 0,1 0-2 0,1 3-2 15,0 0 0-15,2 3-2 0,2 1 0 16,0 2-2-16,-1 4-2 0,-1 2 0 16,0 3-2-16,-3 2-1 0,-3 2 0 15,-3 2-1-15,-4 1 0 0,-2 2-1 16,-4 2 1-16,-5 1 0 0,-3 1-1 15,-5 1 1-15,-3 0-1 0,-2 2-1 16,-2-1 1-16,-1-1-1 0,0-1 0 0,1-2 0 16,1-3 0-16,1-1 0 15,2-1 0-15,1-4 0 0,3-1 0 0,2-3 0 16,3 0 1-16,2-3 0 0,1-1-1 16,3-3 0-16,1-2 0 0,4 0 1 15,1-2-2-15,1 0 1 0,1 1 0 16,3-1-1-16,1 2 1 0,1-1 1 15,0 2-1-15,2 2-1 0,-1 0 0 16,0 2-3-16,-1 2-8 0,-2-2-10 16,-1 2-13-16,1 2-11 0,-1-1-18 0,1-1-107 15,-2-3-3-15,2 0-95 0,2-3-178 16</inkml:trace>
  <inkml:trace contextRef="#ctx0" brushRef="#br0" timeOffset="251183.6783">23506 12598 594 0,'-5'-3'139'0,"0"-1"5"0,3-1-93 16,2 3-14-16,4-2-7 0,-1 0-3 16,5 1-2-16,-1 0-2 0,5-1-1 15,2 2-2-15,2-2 0 0,2 2-2 0,2 1-3 16,-1-1-2-16,1 1-3 0,-1 0-3 16,1 0-1-16,-2 1-2 0,0 0-2 15,-1 1 1-15,-1 0-2 0,-3 2 0 16,-1 2-1-16,-1-1 1 0,-3 4-1 15,-2 0 1-15,-2 2-1 0,-3 2 1 16,-2 1-1-16,-2 0 1 0,-3 1-1 16,-1 0 0-16,-2 0 0 0,-1 1 0 15,0-2 0-15,1 3 0 0,-2 0 1 16,-2-1-1-16,1-1 0 0,-1 2 0 16,-1-1 0-16,0 1 0 0,-2-2 0 0,0-1 0 15,2 0 0-15,2-2 0 0,2-2 0 16,3-1-1-16,1-1 1 0,3-3 0 15,2 1-1-15,2-2 1 0,2 0-1 16,0 1 1-16,2-1-1 0,3-2 1 16,1-1 0-16,2 1 0 0,2-2 0 15,0 0 0-15,1-2 1 0,-1-1-1 0,1 1-1 16,-2-1 0-16,0 0-4 0,0 2-4 16,-1-3-8-16,0 1-12 0,0 2-7 15,0-1-12-15,-1 1-15 0,-1 0-106 16,-3-2-114-16,2 3-269 0</inkml:trace>
  <inkml:trace contextRef="#ctx0" brushRef="#br0" timeOffset="251510.6369">24032 12395 628 0,'1'-2'152'0,"-1"-2"7"16,0 3-96-16,0-1-15 0,1 1-6 15,0 2-6-15,2-1-7 0,-1 0-7 16,4 2-7-16,2-1-5 0,0 1-3 16,2 0-3-16,1 0-6 0,0-1-14 15,1 2-19-15,-2-2-25 0,-1-1-114 0,-1-1-133 16,5-2-313-16</inkml:trace>
  <inkml:trace contextRef="#ctx0" brushRef="#br0" timeOffset="251697.4548">24360 12206 736 0,'-5'2'157'0,"1"-2"2"16,1 2-127-16,-1 3-15 0,0 0-6 16,1 2-4-16,-1 3 1 0,-1 2-2 15,2 2-2-15,1 0-7 0,4 4-18 16,-1-1-15-16,2 2-128 0,0 0-129 15,3-2-326-15</inkml:trace>
  <inkml:trace contextRef="#ctx0" brushRef="#br0" timeOffset="252149.4254">23065 12206 601 0,'-29'3'132'15,"2"0"2"-15,0 5-98 0,4 4-15 16,1 6-6-16,2 6 1 0,3 9-1 15,1 8 0-15,3 7 0 0,2 7-2 16,1 5-1-16,4 7 1 0,2 2-1 16,5 1-2-16,5 0-3 0,5 0-3 15,8-5-4-15,6-3-7 0,11-7-12 0,6-4-14 16,4-9-31-16,3-7-91 0,5-8-110 16,4-5-262-16</inkml:trace>
  <inkml:trace contextRef="#ctx0" brushRef="#br0" timeOffset="252663.5592">24285 11980 534 0,'-1'-10'127'0,"0"1"3"0,3 1-84 16,2 3-12-16,3 2-7 0,4 0-2 16,2 5-3-16,1 4 0 0,2 7 0 15,3 3 3-15,0 4 3 0,0 6 2 16,-2 7-2-16,1 3-4 0,-2 5-3 15,0 6-4-15,-6 4-4 0,-2 7-7 16,0 4-3-16,-3 2-1 0,-3 3-1 16,-3-2-1-16,-4 0-2 0,-1-1-2 15,-3-6-4-15,-1-6-4 0,-3 0-7 16,-1-5-10-16,1-4-7 0,0-6-12 0,0-9-117 16,1-6-121-16,1-8-291 0</inkml:trace>
  <inkml:trace contextRef="#ctx0" brushRef="#br0" timeOffset="253145.7715">24481 11874 589 0,'4'-7'134'0,"1"2"3"15,0 4-95-15,2 1-13 0,2 1-1 16,-2 4 1-16,2 4 0 0,-1 2-2 15,2 2-2-15,-1 2-1 0,-1 2-4 16,2 0-5-16,-1-1-5 0,-2-1-4 16,-1-3-2-16,0-2-1 0,-2-3-1 15,-2-2 2-15,-2-4 0 0,1-1 0 16,-1-2 0-16,2-6-1 0,-1-3 1 0,1-2-1 16,3-5-2-16,3-2-1 0,-1-2 0 15,3 0 0-15,1 2 1 0,0 2-2 16,-1 3 1-16,-1 5 0 0,1 4-1 15,-2 4 1-15,-2 4-1 0,0 4 0 16,-1 4 1-16,1 5 0 0,0 2-1 16,-1 4 1-16,1 1-6 0,1 2-8 15,1 2-14-15,0 2-11 0,2 1 63 16,-3-4-192-16,6 2-135 0,0 1-338 16</inkml:trace>
  <inkml:trace contextRef="#ctx0" brushRef="#br0" timeOffset="255445.7972">15601 14943 470 0,'-3'-5'105'0,"-1"1"4"0,1 1-79 16,-2-2-1-16,2 2 2 0,0 0 2 15,-1 0 0-15,2 1-1 0,-1-2-1 16,2-1-5-16,1 0-3 0,0-1-5 16,1-3-4-16,0 0-1 0,4-2-1 0,0-2-1 15,3 1-1-15,0-1-1 0,2 0-1 16,2-1-1-16,2 0 0 0,0 1-2 15,2 2-1-15,1 0 0 0,1 2-1 16,-1 3-1-16,-3 5 0 0,2 6 0 16,-3 3 1-16,-4 3 0 0,0 6 0 15,-7 4 0-15,0 1 0 0,-7 4 0 16,-1 0 0-16,-3 2-1 0,-4 4-1 16,-3 1 0-16,-3 0-1 0,-2 1 1 15,1-1-1-15,-6 0 0 0,0-4 0 0,2-5 1 16,-1-4 0-16,3-6 1 0,3-4 2 15,3-5 2-15,2-2 0 0,3-3 1 16,4-3-1-16,4-2 0 0,5 0-1 16,1-1-1-16,6 0-2 0,2 0 0 15,2 0-1-15,2 1 1 0,2 1-1 16,0 3 1-16,0 0-1 0,1 2 0 16,-4 0 0-16,1 3 0 0,-2 1-3 15,0 0-8-15,-3 1-11 0,-1 0-10 0,1 1-18 16,-1 1-36-16,-2-3-82 0,2 1-113 15,-1-3-245-15</inkml:trace>
  <inkml:trace contextRef="#ctx0" brushRef="#br0" timeOffset="256179.6196">15980 14877 614 0,'-7'-6'153'0,"0"1"6"0,1-1-81 15,2 2-27-15,0-1-12 0,4 3-6 16,1-1-7-16,6 1-6 0,0 0-5 16,5 0-4-16,2-1-2 0,4 1-1 15,3 0-2-15,1 2 0 0,1-2-2 16,0 1-2-16,-1 1-1 0,-2 0 0 0,-2 4-1 15,-2-1 0-15,-2 0 1 0,-2 3-2 16,-3 0 1-16,-3 2-1 0,-1-2 1 16,-3 0-1-16,-3 0 1 0,-3 1 0 15,-1 1 0-15,-2 0 1 0,-2 2-1 16,0 2 1-16,-4 2-1 0,2 2 1 16,-2 1-1-16,-2 0 0 0,2 0 0 15,-2 0 0-15,0 0 0 0,3-1 0 16,0-3 0-16,1 0 0 0,2-2 0 0,3 0 0 15,1-2-1-15,1-2 1 0,3 0-1 16,1-1 0-16,4 1 0 0,1-3 0 16,1 0 0-16,3 1 0 0,2-1 0 15,2-1-1-15,2-3-1 0,1 2-5 16,0-4-6-16,-1 0-6 0,3-2-10 16,-1 1-8-16,-1-2-7 0,-3 1-14 15,-2 0 45-15,-1-2-148 0,-1 4-113 16,-3 3-283-16</inkml:trace>
  <inkml:trace contextRef="#ctx0" brushRef="#br0" timeOffset="256475.7296">16414 14692 686 0,'-4'-6'165'0,"1"3"2"0,1 1-100 16,4 0-27-16,3 4-9 0,1-1-8 15,2 0-8-15,0-1-5 0,3 3-2 0,3 1-3 16,1 1-6-16,1 0-12 0,0 0-20 15,0 0-17-15,2 2-124 0,-4-4-136 16,0-1-325-16</inkml:trace>
  <inkml:trace contextRef="#ctx0" brushRef="#br0" timeOffset="256643.5537">16777 14514 678 0,'-5'6'147'0,"1"2"2"16,0 1-117-16,1 6-16 0,0 1-6 16,-1 4-5-16,2-1-6 0,1 3-10 15,-2 2-23-15,2 0-115 0,4 4-120 16,-2-2-303-16</inkml:trace>
  <inkml:trace contextRef="#ctx0" brushRef="#br0" timeOffset="257360.4874">15229 14509 494 0,'-4'-12'129'15,"0"2"3"-15,-1 2-32 0,4 6-67 16,1 6-12-16,0 7-6 0,1 7-3 16,-2 9-2-16,-2 8-1 0,0 11-2 15,-1 6 1-15,0 5-2 0,2 7-2 16,-1 2 0-16,2 4-2 0,1 0-1 0,1 1-1 15,2-3-3-15,-1 1-7 0,4-5-16 16,1-6-105-16,0-5-10 0,8-5-97 16,2-11-199-16</inkml:trace>
  <inkml:trace contextRef="#ctx0" brushRef="#br0" timeOffset="257890.957">17079 14526 564 0,'-6'-18'129'16,"0"2"4"-16,1 4-92 0,0 1-7 16,3 3-1-16,-1 4-1 0,2 0-4 15,0 4-3-15,1 2-1 0,2 4-2 16,1 8-1-16,0 4-2 0,1 7-1 16,0 7-1-16,-2 4 0 0,-1 8 1 15,-1 3-1-15,0 2-3 0,-2 2-1 16,-1 3-1-16,2 1-1 0,-1 1-1 15,-1-5-5-15,3-1-1 0,-1-4-2 0,0-5 0 16,1-4-1-16,-1-6-2 0,1-4-4 16,0-7-10-16,0-4-10 0,1-3-15 15,0-5-10-15,-1-3-20 0,0-7-110 16,-1-7-121-16,5-1-277 0</inkml:trace>
  <inkml:trace contextRef="#ctx0" brushRef="#br0" timeOffset="258357.9079">17638 14792 585 0,'2'-1'133'0,"-4"1"4"0,-1 0-96 16,1 0-13-16,-3 2-3 0,-1 0-1 16,-3 1-3-16,1 2-2 0,-3 1 0 15,-3 2-2-15,-2 0-2 0,-1 1-2 16,-3 3-2-16,1-2-2 0,-3 1-1 15,1-3 1-15,-1 1 2 0,2-2 0 0,2 1 1 16,2-3 1-16,3 1-1 0,2 0-1 16,3-1-3-16,2 0-2 0,4 1-3 15,0 0-1-15,4 0-1 0,0 3-1 16,3-1 0-16,1 3 0 0,3 0 0 16,0 0 0-16,5 2 0 0,2-2 0 15,0 0 1-15,2 0-1 0,3-2-1 16,-3 0-1-16,2-4 0 0,-2 0-2 15,-1-2-4-15,-1 0-8 0,-2-1-15 0,-3-3-10 16,-1 2-20-16,-2 1-109 0,0-1-123 16,1 0-282-16</inkml:trace>
  <inkml:trace contextRef="#ctx0" brushRef="#br0" timeOffset="258946.0223">17971 15052 504 0,'1'0'120'0,"0"-3"5"0,2 2-66 16,-2-2-26-16,1-4-5 0,0-1-3 0,-1-2-2 15,0-1-2-15,0-1-4 0,-2-4-2 16,0 1-3-16,1-1 0 0,-4 0-2 16,2 2 0-16,-1-2-2 0,-2 0 0 15,2 1-2-15,-2 2 0 0,1 0-1 16,2 3 0-16,-2 2 0 0,0 2 1 16,3 3-1-16,0 2 0 0,1 2 1 15,0 2 0-15,1 4 1 0,0 3-1 16,2 2 1-16,0 3 0 0,2 3 0 15,0 3-1-15,-4-1-1 0,6 3-2 16,-2 0-2-16,1 1 1 0,-1-4-1 0,-3 0-1 16,-1-2 1-16,3-1-1 0,-5-2 0 15,-3-5 0-15,0 0-1 0,-3-3 1 16,-3-1-1-16,2-1 1 0,-3-2 0 16,-2-1 0-16,0 2-1 0,-3-4 1 15,2 1 0-15,3 0 0 0,2 3 1 16,-2-3 0-16,2 0 1 0,3 0 2 15,2-1 1-15,1 2 1 0,1-2-1 0,1-2 1 16,4 2 0-16,0 0 0 0,5-1-1 16,0 1 0-16,4 3 0 0,3-2 1 15,2 0-1-15,2-1-1 0,0 1-1 16,1 3-1-16,1-3-1 0,-4 1-3 16,-1-1-5-16,0 0-9 0,-3 0-11 15,-1 2-9-15,-1-2-8 0,-1 0-17 16,1 0 53-16,-1 1-158 0,-3-2-112 15,2 0-289-15</inkml:trace>
  <inkml:trace contextRef="#ctx0" brushRef="#br0" timeOffset="259190.9598">18273 15013 652 0,'-6'-5'161'0,"4"2"0"0,-2-3-64 15,3 4-68-15,2-1-11 0,2 1-6 16,3 2-5-16,0 0-2 0,4 1-1 16,2 0-1-16,1 1 1 0,2-2-6 15,0 1-14-15,-1 0-12 0,1 0-24 16,-3-1-113-16,-1 3-128 0,-2-3-303 15</inkml:trace>
  <inkml:trace contextRef="#ctx0" brushRef="#br0" timeOffset="259355.9388">18251 15167 800 0,'-2'1'166'0,"1"2"0"0,2-1-141 16,4-1-24-16,1 2-3 0,2-1-2 15,2-1-7-15,1-1-9 0,2-1-9 0,1-2-7 16,2-1-21-16,1-3-107 0,2-2-116 16,0 0-274-16</inkml:trace>
  <inkml:trace contextRef="#ctx0" brushRef="#br0" timeOffset="259599.7314">18581 14916 647 0,'5'-3'132'0,"-2"1"1"16,4 0-124-16,0 0-4 0,1 4 1 16,1-1 2-16,1 1 3 0,1 3 1 15,0 1 2-15,0 2 1 0,0 0-3 16,-1 2-1-16,1 2-3 0,-4 2-3 16,0-2-3-16,-3 1-1 0,-3 1-1 15,-2 1 0-15,-3-2-1 0,-3 1 0 16,-3 0 1-16,-1 1-3 0,0 2-3 15,0-1-3-15,0-3-7 0,0 1-18 16,3 1-113-16,0-4-116 0,2 1-287 16</inkml:trace>
  <inkml:trace contextRef="#ctx0" brushRef="#br0" timeOffset="260310.2841">19230 14541 497 0,'-6'-24'122'0,"0"3"6"15,2 2-75-15,2 5-8 0,0 1-4 16,2 6-4-16,0 3-6 0,2 4-6 0,0 4-2 16,1 6-2-16,-1 6-4 0,2 5-2 15,-1 4-1-15,0 6-1 0,-2 2-2 16,0 1-3-16,-1 2-4 0,0-1-3 16,-1-3-5-16,0-1-10 0,0-2-10 15,2-2-15-15,0-1-11 0,0-5-109 16,2-3-114-16,3-3-269 0</inkml:trace>
  <inkml:trace contextRef="#ctx0" brushRef="#br0" timeOffset="260965.0559">19860 14416 707 0,'-10'0'153'0,"1"3"0"0,1 1-115 16,2 6-22-16,2 5-8 0,0 5-2 16,2 4 0-16,1 3 0 0,-1 2-1 15,2 2 0-15,-1 1-1 0,-1 0-1 16,-1 1-5-16,1-1-9 0,-2-1-10 15,3 1-13-15,0-1-21 0,1-3-104 16,1-5-118-16,3-5-273 0</inkml:trace>
  <inkml:trace contextRef="#ctx0" brushRef="#br0" timeOffset="261327.6205">19170 15108 599 0,'-13'0'126'0,"0"1"3"15,4-3-105-15,1 0-9 0,0-1 2 16,3 3 3-16,1-1 2 0,2 0 2 16,-1 1-1-16,3 0-1 0,1 0 0 15,3 2-1-15,1-1-2 0,2 1 0 16,2-2-1-16,4 0 2 0,3 0 0 15,5-2-1-15,2 0 0 0,4 2-2 16,5-3 1-16,2 2 0 0,7-1 0 16,7-1-1-16,1-2-2 0,5 0-1 0,4 1-2 15,4-4-1-15,0 5-5 0,-3-1-2 16,-2 0-3-16,-1 3-2 0,-5 1-3 16,-3-1-4-16,-9 1-5 0,-4 0-7 15,-5 1-11-15,-8 1-7 0,-7 2-12 16,-8 0-7-16,-7 2-15 0,-7 1-108 15,-9 1-118-15,-6 0-278 0</inkml:trace>
  <inkml:trace contextRef="#ctx0" brushRef="#br0" timeOffset="265999.6611">19666 14384 599 0,'-2'-7'142'0,"-2"1"8"16,-2 0-94-16,-1 0-9 0,-2 2-2 0,-1 1-1 15,-3 3-3-15,-3 2-4 0,-3 3-3 16,0 2-3-16,-2 5-2 0,-2 2-5 15,1 0-4-15,3 2-3 0,2 3-4 16,4-1-2-16,3 2-3 0,5-3-3 16,2-3-3-16,7 1-1 0,2-3-1 15,3-2-1-15,4-5-3 0,3-2-2 16,1-5-2-16,2-4-2 0,0-2-3 16,-1-5-1-16,-3-1 0 0,0-5 0 0,-4 2 3 15,-1-2 1-15,-3 0 3 0,-2 0 2 16,1 0 2-16,-2 2 3 0,0 2 0 15,-2 1 1-15,-1 3 1 0,2 2 0 16,-2 3 1-16,0 1-1 0,1 4 1 16,-1 1 0-16,1 3-1 0,1 4 1 15,0 4 0-15,1 1 0 0,0 5 0 16,-2 3 0-16,2 3-2 0,-3 3 1 0,0 1-1 16,-1-2-1-16,0 5 1 0,-2-1-1 15,-2 0 1-15,-1-2-1 0,-2-1-1 16,-3-1 1-16,-2-3 0 0,-4-1 0 15,-2-2 0-15,-5-3-1 0,0-1 2 16,-1-3-1-16,-1-3 1 0,2-3 0 16,2-4 2-16,4-6 0 0,3 0 2 15,3-4 0-15,4 0 0 0,3-2 0 16,3 1 0-16,4 1-2 0,3 0 0 16,1 2-1-16,4 1 0 0,3 2-1 0,0 0-1 15,2 3 1-15,3 3 0 0,-3 0-1 16,2 5 1-16,-2 1 0 0,2 4-1 15,-3-1 1-15,-3 0-2 0,-1-1-7 16,0 0-9-16,-2-2-16 0,-2-4-19 16,-1-4-12-16,0 4-126 0,1-4-134 15,1-1-309-15</inkml:trace>
  <inkml:trace contextRef="#ctx0" brushRef="#br0" timeOffset="266542.4918">19153 15385 606 0,'-4'-12'155'0,"1"1"7"0,0 1-73 15,1 3-33-15,0 2-11 0,2 2-9 16,0 6-8-16,2 4-5 0,-1 4-5 15,-1 4-4-15,1 7-2 0,-1 5-1 16,1 6-1-16,-1 1-1 0,-1 2-3 16,0 2-1-16,0 0-2 0,-1-3-2 15,1-2 0-15,0-1-2 0,1-4-3 16,0-4-7-16,1-5-13 0,0-3-14 16,1-5-13-16,1-4-19 0,0-7-113 15,0-6-127-15,5-4-287 0</inkml:trace>
  <inkml:trace contextRef="#ctx0" brushRef="#br0" timeOffset="267083.776">19331 15455 757 0,'0'-10'172'16,"2"1"5"-16,4 2-125 0,1 0-14 16,3-1-5-16,2 1-5 0,3 2-1 0,0 0-4 15,1 0-4-15,2 3-2 0,3-1-4 16,-1 1-3-16,0 1-3 0,0 0-2 15,0-1-3-15,-3 2 0 0,-1 2-1 16,-3-1-1-16,-3 2 0 0,0 1 1 16,-4 0-1-16,-1 1 0 0,-3 2 0 15,-1 0 0-15,-2 3 0 0,-1 2 0 16,-6 3 0-16,-1 2 0 0,-4 2 0 16,-4 0 0-16,-2 1 1 0,-3 2-1 0,-2-2 1 15,1-2-1-15,0 0 2 0,1-2 2 16,3 0 1-16,2-2 2 0,4-3 1 15,0 0 3-15,4-3 0 0,3-2 1 16,-1-1 0-16,3-1-3 0,1-3-2 16,3 2-1-16,1-2-3 0,3 0 0 15,1-1-3-15,2 0 1 0,4 1-1 16,3-1 1-16,3-1-1 0,0 0-1 16,3 0-2-16,2 1-5 0,0 0-5 0,-1-2-10 15,-2 4-12-15,0-2-16 0,-2 1-16 16,0 0-11-16,-4-1-13 0,1-1-109 15,-2 0-120-15,0-1-277 0</inkml:trace>
  <inkml:trace contextRef="#ctx0" brushRef="#br0" timeOffset="267340.3856">19813 15406 545 0,'-2'-14'150'0,"-2"1"6"16,2 1-8-16,0 1-99 0,4 0-6 16,-4 1-2-16,2 5-4 0,2 2-2 15,1 3-2-15,-2 4-2 0,2 6-3 16,-2 1-4-16,3 6-3 0,-1 5-1 16,0 6-3-16,-1 3-5 0,0 2-3 0,0 1-4 15,1 3-1-15,-3-4-3 0,0-1-3 16,-3-5-6-16,4-1-9 0,-1-4-17 15,0-5-21-15,2-4-21 0,0-2-126 16,0-6-142-16,2-2-326 0</inkml:trace>
  <inkml:trace contextRef="#ctx0" brushRef="#br0" timeOffset="267967.6751">20445 14965 599 0,'12'-10'149'0,"-1"-1"8"16,-2 2-78-16,0 2-26 0,-2 1-7 15,-2 1-2-15,1 1-5 0,-4 2-5 16,1 1-4-16,-3 0-3 0,0 2-3 16,-1 1-2-16,-3 2-4 0,-5 2-2 15,0 3-2-15,-5 2-3 0,-2 2-3 0,-2 1-1 16,-2 1-2-16,-1 4 0 0,2-3 0 15,-1 0 1-15,4-3-1 0,2 1 0 16,0-2 1-16,4-1-1 0,3-1 0 16,2 0-1-16,1-3-1 0,3 1 0 15,1 1-1-15,1-2-1 0,2-1 0 16,2 1 0-16,0-2-1 0,3 1 0 16,1-3 0-16,1 1-2 0,1 0-1 15,0-1-4-15,0 0-7 0,-2 0-11 16,1 1-14-16,0 0-14 0,-1 1-15 15,-1 0-15-15,0 0-116 0,-2-1-127 0,-1 3-293 16</inkml:trace>
  <inkml:trace contextRef="#ctx0" brushRef="#br0" timeOffset="268249.3172">20726 15053 591 0,'2'-20'144'15,"-1"1"8"-15,1-1-85 0,-1 4-13 16,-1 2-2-16,0 3 0 0,1 2-3 16,-1 3-2-16,-1 2-5 0,1 3-4 15,0 2-6-15,0 5-5 0,1 7-4 0,-1 4-5 16,1 2-3-16,0 6-5 0,-1 2-1 15,2 1-3-15,-2-1-2 0,0-1-4 16,0-4-10-16,1-1-13 0,0-3-22 16,3-2-23-16,1-4 54 0,0-2-191 15,3-4-150-15,1-2-356 0</inkml:trace>
  <inkml:trace contextRef="#ctx0" brushRef="#br0" timeOffset="268502.4989">20993 14999 805 0,'-5'-5'186'0,"0"-1"5"0,1 1-133 15,3 3-17-15,2-1-8 0,3 2-9 0,1-1-5 16,3-1-7-16,2 1-4 0,4-1-3 15,-1 1-2-15,3-3-5 0,0 1-13 16,0 1-16-16,-1-1-22 0,-4 2-16 16,-2-1-129-16,-1 2-145 0,-3 1-330 15</inkml:trace>
  <inkml:trace contextRef="#ctx0" brushRef="#br0" timeOffset="268648.6032">20988 15108 725 0,'-3'5'170'0,"3"0"3"0,2-1-108 0,0 1-30 16,5-1-12-16,3-1-9 0,2-2-10 15,6-2-15-15,2 1-18 0,0-4-14 16,2-2-96-16,-1-4-36 0,0 3-115 16,0-2-231-16</inkml:trace>
  <inkml:trace contextRef="#ctx0" brushRef="#br0" timeOffset="268894.2456">21225 14884 705 0,'-1'-4'160'16,"2"2"4"-16,-1 2-118 0,3 1-16 16,2 2-5-16,1 3-6 0,4 1-5 15,2 2-3-15,1 2-3 0,3 3-2 0,0 1 0 16,1 2-2-16,2 2-1 0,-2-2 0 15,1 0-2-15,1-1 0 0,-1-4-1 16,-1 0 0-16,-3-2 1 0,-3-3-2 16,-4 2-1-16,-6 1-3 0,-4 0-7 15,-5-1-8-15,-4 4-13 0,-4-1-13 16,-2 1-126-16,-3 0-130 0,1 0-311 16</inkml:trace>
  <inkml:trace contextRef="#ctx0" brushRef="#br0" timeOffset="269881.0929">21992 14964 759 0,'3'-10'175'15,"2"0"5"-15,3 1-125 0,3 1-17 16,6 1-8-16,-1 0-5 0,3 0-6 16,-1 2-6-16,2 2-5 0,-1-1-3 15,1 1-1-15,-3 2-2 0,3 0-1 16,-1 1-1-16,0 1-2 0,-4-1-3 16,-1 1-1-16,-3 1-2 0,-2 1-1 15,-3 1 0-15,-4 1-1 0,-4 2 1 0,-2 2 2 16,-3 2 1-16,-6 1 1 0,-1 3 1 15,-3 2 1-15,-3 1 0 16,-2 2 1-16,-3-2 0 0,2 1 1 0,0-1 1 16,2-2 2-16,1-1 3 0,0-4 1 15,5 1 3-15,4-2 1 0,2-2 2 16,4 0 0-16,2-2 0 0,3 0-2 16,6 0-1-16,0-1-2 0,4-1-1 15,-2-1-2-15,7 0 0 0,3-1-1 16,3-1-1-16,1-1-1 0,2 0-1 0,-2-2-3 15,5-1-4-15,-4 1-4 0,3 0-8 16,-2 0-10-16,-1 1-13 0,1 0-11 16,-1 1-9-16,-1 1-3 0,-1-1-115 15,-4 1-116-15,-1-1-273 0</inkml:trace>
  <inkml:trace contextRef="#ctx0" brushRef="#br0" timeOffset="270107.395">22542 14715 758 0,'-2'-2'168'0,"-2"2"7"16,2 6-123-16,0 7-12 0,0 3-2 16,1 9 1-16,0 4 1 0,-3 4-2 15,1 6-4-15,2 3-4 0,-1-2-8 0,2 4-6 16,1-2-6-16,1-2-9 0,1 0-13 15,1-5-19-15,2-2-26 0,0-3-22 16,2-6-131-16,1-5-152 0,6-5-347 16</inkml:trace>
  <inkml:trace contextRef="#ctx0" brushRef="#br0" timeOffset="270641.349">22724 14948 678 0,'-3'-8'168'15,"-1"3"6"-15,3 3-94 0,2 0-28 0,3 2-13 16,3 0-7-16,2 1-9 0,3 1-6 16,4 2-4-16,1 1-2 0,4 2-3 15,1 2-1-15,0-2-3 0,-1 2-1 16,1 2-1-16,-2 0-1 0,-1 2 0 16,-3-2-2-16,-2 0 0 0,-2 0-1 15,-2 0-1-15,-5 0 0 0,-3-1 0 16,-2-1 1-16,-5-2-1 0,-3 2 2 15,-2-2 0-15,-2 0 1 0,-1 1 0 0,-1-1 1 16,0 0-1-16,1 2 0 0,2-2-3 16,1 1-6-16,0-2-12 15,3 0-14-15,3-1-14 0,2 0-21 0,0-2-115 16,4 0-129-16,-1 2-293 0</inkml:trace>
  <inkml:trace contextRef="#ctx0" brushRef="#br0" timeOffset="272027.3069">23335 14981 562 0,'-6'-11'140'0,"0"0"9"0,-2 1-78 16,2-1-14-16,-1-1-5 0,2 1-4 16,2 0-4-16,5-3-3 0,1 1-7 15,5-2-4-15,0 0-5 0,4 2-4 16,2-2-4-16,2 0-2 0,0 3-2 16,0 0-1-16,1 2-3 0,2 3 0 15,1 1-3-15,1 2-1 0,1 5-2 16,0 3-1-16,0 1-1 0,-1 3 0 15,-2 2-1-15,-1 0 0 0,-4 1 1 0,-3 2-1 16,-2 3 1-16,-5 0-1 0,-3 4 1 16,-5 1-1-16,-2 4 1 0,-6 2-1 15,-2 4 1-15,-5-3-1 0,-6-1 0 16,-1 1 0-16,-1-2 0 0,-1-3-1 16,0-2 1-16,1-6 0 0,4 1 0 15,5-4 0-15,0-1 0 0,4-2 0 16,5-2 0-16,3-1 0 0,4 0-1 15,2-1 1-15,3-1-1 0,5 1 1 0,1-2 0 16,6 0-1-16,1-1 1 0,2-2-1 16,3 0-2-16,1-2-7 0,1-1-6 15,3-2-12-15,0 1-11 0,1-3-14 16,-1 3-10-16,-2-1 112 0,-2 1-235 16,-3 1-138-16,-5 3-369 0</inkml:trace>
  <inkml:trace contextRef="#ctx0" brushRef="#br0" timeOffset="275403.2804">24718 12711 674 0,'-3'-1'166'0,"1"1"6"0,-2-1-105 0,3-1-15 16,0 1-8-16,1 1-7 0,1-1-9 15,3 0-8-15,-2-1-5 0,3 1-4 16,1 0-2-16,0 0-2 0,2 0-2 16,-1-2-2-16,1 3-5 0,1-1-9 15,0 0-14-15,-1-1-14 0,1 1-12 0,-1 0-15 16,1 1-76-16,-2 0-43 0,-2 1-103 16,1 3-212-16</inkml:trace>
  <inkml:trace contextRef="#ctx0" brushRef="#br0" timeOffset="275644.3392">24705 12884 643 0,'3'1'149'0,"-1"1"5"16,1 0-105-16,2-1-15 0,1 0-2 16,1-1-3-16,2 0-5 0,1 0-8 15,-1 0-6-15,2-1-11 0,-1-2-16 16,2 2-13-16,2-2-134 0,-4 0-133 0,0-1-333 16</inkml:trace>
  <inkml:trace contextRef="#ctx0" brushRef="#br0" timeOffset="276708.5085">25014 12760 474 0,'3'-9'126'0,"1"0"4"0,4-2-5 0,2-3-99 16,2-1-10-16,3-2-3 0,3-1-3 15,2-2-2-15,-1-2-2 0,-2-2-1 16,0-2 1-16,-2 0 0 0,-4-1 0 15,0-1 1-15,-2-1-1 0,-2 1-1 16,-2-2 1-16,-1 1-1 0,-2-1-1 16,3 0 0-16,-2-2 1 0,-1 0-1 15,-3-6 1-15,3 3-1 0,-1-6 0 16,1-2-1-16,-1-3 0 0,-1-2 0 0,1-2 1 16,3 2 0-16,-2-3 1 0,2 0 1 15,0 4 2-15,0 1 1 0,-1 0 1 16,-3 0-1-16,-3 0 1 0,-1 1-2 15,-3 3 0-15,0-1-1 0,-1 0-1 16,-4 1-1-16,3 2-1 0,-4 2 0 16,-1 0-1-16,-5-1 0 0,-4 3 0 15,-5 1-1-15,-5 1 0 0,-3-1 0 0,-4 3 0 16,-7 1-2-16,-2 0 0 0,-2 2-1 16,-2 2 0-16,-8 1 0 0,-6 3 0 15,-4 3 0-15,-5 3 0 0,-3 3 1 16,-5 3 0-16,-9 3 0 0,0 4 1 15,-5 5 0-15,-3 3 0 0,-3 7 0 16,-6 0 0-16,-4 1 0 0,1 4-1 16,-2 4 1-16,-4 3-1 0,-1-1-1 15,-2 3-1-15,2 2 0 0,-7 1 0 0,2-1 0 16,-2 0-1-16,2-2 1 0,-6-1 1 16,5-1 0-16,-1-1 1 0,5 0 0 15,-4-1 0-15,4 1 0 0,-1-1-1 16,7 1-1-16,-4-3-2 0,3 1-1 15,-3-3-1-15,9-1 0 0,1-1-1 16,-2-3 0-16,2-2 2 0,3-4 2 16,4-2 1-16,3-1 1 0,-3-1 0 15,4-5 1-15,5-2 0 0,0-1 0 0,6-1 0 16,1-3 1-16,0 0-1 0,6-2 0 16,3 0 0-16,1-1 1 0,6 2-1 15,1 2 0-15,5-3 0 0,5 0 0 16,2 0 1-16,3-1-1 0,5 0 2 15,6 0 1-15,5-2 2 0,5 2 1 16,5-1 2-16,11 1 1 0,7 0-1 16,6 1-1-16,5 0-1 0,5 0-2 15,5 1-3-15,7 0 0 0,6 1-1 16,4 1 0-16,6 1 0 0,3-2 0 0,4 0 0 16,3-1 0-16,0 1 0 0,1 0-1 15,0 2-5-15,0-2-3 0,3 3-11 16,2-2-9-16,2 1-14 0,1-2-120 15,-3-2-125-15,2-3-299 0</inkml:trace>
  <inkml:trace contextRef="#ctx0" brushRef="#br0" timeOffset="277490.1853">19637 10733 508 0,'-6'-1'105'0,"-1"-1"3"0,4 1-92 0,-1-1-2 16,0 2 3-16,0-2 5 0,-1 4 6 16,-1 0 5-16,-4-1 4 0,2 3 2 15,0 0 0-15,0 1-3 0,1-1-4 16,1 1-5-16,1 0-6 0,8 3-6 15,-5-3-6-15,5-1-4 0,2 1-2 16,2 1-2-16,3 1-1 0,1 0 1 16,2 1 0-16,3 1 0 0,-1 1-1 15,1 1 1-15,0-1-1 0,-3-1 1 16,0-1 0-16,-2-1 0 0,-3 1-1 16,-3-2 1-16,-1 1 0 0,-3 0 0 0,-4 2 0 15,-3 2 0-15,-2 1 0 0,-2 4 1 16,-2 3-2-16,-2 0 1 0,1 2-2 15,1 1-4-15,2 0-8 0,2-2-8 16,2-4-10-16,5-2-17 0,1-3-114 16,4-3-120-16,4-3-285 0</inkml:trace>
  <inkml:trace contextRef="#ctx0" brushRef="#br0" timeOffset="278363.1015">21317 9449 579 0,'-8'-28'134'16,"-2"1"5"-16,1 2-94 0,1 6-6 0,3 5-5 15,0 6-4-15,3 3-5 0,0 6-6 16,4 5-3-16,-1 8-5 0,2 7-4 15,2 7-4-15,0 6-1 0,3 4-5 16,-1 2-12-16,-1 3-11 0,3-1-16 16,-3 0-113-16,-1-3-121 0,-2 0-289 15</inkml:trace>
  <inkml:trace contextRef="#ctx0" brushRef="#br0" timeOffset="278743.9671">20696 10095 473 0,'-18'-11'103'0,"2"3"9"0,-1-3-80 15,2 3 0-15,-2-2 3 0,4 4 3 16,3 0 1-16,1 2-3 0,2 1-7 15,3 2-9-15,4 0-5 0,6 5-4 16,2-3-1-16,3 1-1 0,6 1-1 16,6-1 4-16,9 1 3 0,8-1 3 15,7 1 1-15,13-3 1 0,7-2-1 16,10 0-2-16,9-1-2 0,5-1-4 16,13-3-3-16,1 1-2 0,4 0-3 0,2 0 0 15,4 0-2-15,-1 1 0 0,-2 1 1 16,-5 2-1-16,-4 1 0 0,-8-1-1 15,-7 4 0-15,-8 1-6 0,-14 2-6 16,-8 0-10-16,-14 3-7 0,-12 1-9 16,-10 2-17-16,-14 0-111 0,-12 2-117 15,-15 1-279-15</inkml:trace>
  <inkml:trace contextRef="#ctx0" brushRef="#br0" timeOffset="279095.894">20887 10354 619 0,'-7'-10'141'16,"2"2"5"-16,-1 1-93 0,2 2-21 15,2 2-7-15,-1 4-4 0,2 6-1 16,0 4 0-16,-1 4-2 0,0 6-4 0,1 7-2 16,0 3-1-16,0 2-1 15,-1 1-3-15,2 0-5 0,-1-1-7 0,0-3-10 16,1-3-11-16,0-2-12 0,1-3 76 15,0-4-204-15,4-2-131 0,1-2-344 16</inkml:trace>
  <inkml:trace contextRef="#ctx0" brushRef="#br0" timeOffset="279402.296">21158 10626 666 0,'-2'-2'151'0,"-1"1"4"0,4-1-110 16,1 2-11-16,3 0-3 0,1-1-2 16,2 0-4-16,4-2-3 0,1 2-4 15,3-1-4-15,2 1-4 0,0-1-10 16,3 2-21-16,0-1-17 0,2 1-135 0,1-2-138 16,1 0-345-16</inkml:trace>
  <inkml:trace contextRef="#ctx0" brushRef="#br0" timeOffset="285068.075">21624 14976 242 0,'-2'-5'89'16,"2"-2"10"-16,-1-3-27 0,1-2 3 15,1-2 0-15,1-2-6 0,0-1-15 16,0-3-12-16,2 2-6 0,0 0-5 15,1-2-4-15,0 1-3 0,0-1-4 16,-1 4-2-16,0 1-2 0,0 2-3 16,-1 2-2-16,0 3-1 0,-3 6-2 0,0 4-1 15,0 8 0-15,-3 5-1 0,1 6 2 16,0 7-2-16,-1 7 0 16,3 13-1-16,-2 6 0 0,-1 2-2 0,2 6-3 15,1 3-8-15,2 0-9 0,2-3-12 16,3-6-126-16,3-3-126 0,7-8-312 15</inkml:trace>
  <inkml:trace contextRef="#ctx0" brushRef="#br0" timeOffset="286333.3039">21736 10467 483 0,'-3'-9'119'0,"1"2"5"0,-3-5-61 0,1 0-27 15,1-1-5-15,1 2-3 0,2-2-3 16,1-1-2-16,1 1-3 0,3-3 0 16,1 1-1-16,3 1 0 0,2-1-2 15,2-1-1-15,1 1-1 0,2 2-3 16,1 2-1-16,3 1-2 0,-2 1-2 15,-2 4-1-15,0 3-1 0,-2 6-1 16,-1 2 0-16,-2 2 0 0,-3 7 0 16,-2 6 0-16,-2 3 0 0,-4 5-1 15,-2 1 1-15,-3 4-1 0,-1 3 0 0,-3 1 0 16,-3-2-1-16,-2-1 0 0,0 1 0 16,-5-3-1-16,-3-1 1 0,-1-3-1 15,0-1 0-15,1-3 0 0,0-6 1 16,1-2 0-16,4-3 1 0,4-7 0 15,1-3 0-15,4-5 0 0,0-3-1 16,5-4 0-16,1-5-1 0,4-1-1 16,2-1 0-16,1-1 0 0,4 0 0 0,1 1 0 15,1 4 0-15,0 3 0 0,1 2 0 16,-1 3 1-16,1 2 0 0,2 3 0 16,-2 3 1-16,-1 3 1 0,1 1-1 15,-1 4 0-15,-1 1 0 0,0 1-5 16,-2 0-11-16,1-1-14 0,2-1-11 15,-1-3-12-15,0-3-120 0,-1-5-128 16,1 0-290-16</inkml:trace>
  <inkml:trace contextRef="#ctx0" brushRef="#br0" timeOffset="287199.6921">22155 10472 469 0,'-6'-5'119'0,"-1"4"6"0,1-2-63 0,-2 0-13 16,2 0-4-16,-1-1-1 0,2 2-1 16,1 1-3-16,1-2-3 0,1 2-4 15,4-1-4-15,-1-1-4 0,1 0-3 16,6-1-5-16,-4-1-4 0,4 1-2 15,-1-1-2-15,2 1 0 0,1-1-1 16,1 2-2-16,-2-2-2 0,4 3-1 16,-1-2 0-16,1 3-2 0,1-2 0 0,-2 3 0 15,0-1 0-15,-1 2 0 0,-1 1 0 16,0 0-1-16,-4 3 1 0,0 0 0 16,-1 2 1-16,-4 2-1 0,-1 1 0 15,-2 2 0-15,-3 0 0 0,-1 3 1 16,-2 1-2-16,0 1 1 0,-2 0 0 15,-1 3-1-15,-1-1 1 0,-3 2-1 16,3-1 0-16,-3 1 1 0,0-2-1 16,1 1 0-16,0-3 0 0,1 0 1 0,2-2-1 15,0-2 0-15,1-3 0 0,-1 1 1 16,5-5-1-16,0-1 0 0,1-1 0 16,2-2 1-16,1-1-1 0,1 1 1 15,2-4-1-15,-1 4-1 0,0-2 1 16,1 1 0-16,0-1-1 0,3 1 0 15,0 0 1-15,1 1 0 0,1-1 0 16,1 0 0-16,2-1 0 0,-1 1 1 16,3 0 0-16,-1-1 0 0,1-1 0 15,1 1 1-15,1-2-1 0,-2-1 0 16,1 0 0-16,0-2 0 0,0 2-1 0,-2-2 1 16,0 2-3-16,-2-2-5 0,0 1-9 15,-1 2-9-15,1 0-11 0,-1 0-8 16,0 0-10-16,-1 2-13 0,2 0-105 15,-5 0-111-15,1-2-267 0</inkml:trace>
  <inkml:trace contextRef="#ctx0" brushRef="#br0" timeOffset="287562.1661">22426 10406 592 0,'1'-3'133'0,"-2"2"3"15,2 0-102-15,0 2-8 0,2 0-5 0,2 2-4 16,1-1-5-16,1 2-3 0,3 0-3 16,1-2-3-16,1 0-5 0,0 1-7 15,4-2-8-15,-1-1-16 0,0-1-108 16,-2-3-114-16,-2 1-276 0</inkml:trace>
  <inkml:trace contextRef="#ctx0" brushRef="#br0" timeOffset="287780.3378">22709 10231 583 0,'0'-3'139'16,"-3"-1"6"-16,2 1-81 0,-1 3-23 15,0 1-5-15,1 3-2 0,1 2-5 16,-2 1-4-16,2 2-6 0,0 2-6 16,0 2-3-16,1 2-4 0,1 1-2 15,2 0-6-15,0 0-10 0,0 1-14 0,0-2-21 16,1-2-117-16,0-4-129 0,0-6-310 16</inkml:trace>
  <inkml:trace contextRef="#ctx0" brushRef="#br0" timeOffset="288663.5097">22466 10053 398 0,'-3'-3'110'0,"0"2"7"0,-2-2-18 16,2 0-53-16,-2 1-5 0,1 0-2 15,0-1-4-15,1 3-4 0,-2 0-4 16,1 1-5-16,0 0-4 0,1 2-1 16,0-1-3-16,0 1 0 0,0-2 0 15,2 0 0-15,1-2-2 0,0 2 0 0,0-2 0 16,0 0-2-16,0-1-1 0,1 1 0 16,0-1-1-16,1 0-1 0,0 0 0 15,-1-3-1-15,3-3-1 0,0 4 0 16,-2 0-1-16,1 1-1 0,-2 0 0 15,0 2-1-15,1 0 0 0,-2 4-1 16,2-3 1-16,0 2-1 0,-1-2 0 16,2 1 0-16,0 1 0 0,2-1 0 15,0 1 1-15,3-1 0 0,0 0 0 0,3 2 1 16,1-3 2-16,3 0-1 16,2 0 2-16,3 1-1 0,1-1 1 0,1-1-1 15,0-2-1-15,2 2 0 0,1-4-1 16,-2 0-1-16,3-1 0 0,0 0 0 15,-1-2-1-15,1 2 0 0,-3-1-1 16,1 1 1-16,-5 1-1 0,0 3 1 16,-6-2-1-16,-2 1 0 0,-2 1-1 15,-3 1-5-15,-3-1-5 0,0 1-6 0,-3 0-13 16,0 1-10-16,-1 0-19 0,-3 0-117 16,-2-2-124-16,0-5-300 0</inkml:trace>
  <inkml:trace contextRef="#ctx0" brushRef="#br0" timeOffset="292312.4228">23324 10028 568 0,'2'-1'130'0,"-2"0"3"15,1 2-92-15,1-1-10 0,0 1 0 16,1 2 0-16,-1 2 1 0,0 0 1 16,0 3-2-16,-1 2-1 0,0 2-3 15,-2 2-4-15,-2 2-5 0,-1 1-5 16,-3 0-4-16,0 0-3 0,-1 0-4 16,-2 0-7-16,1 1-10 0,-1-4-19 15,3 1 104-15,1-3-240 0,2-2-149 0,2-4-396 16</inkml:trace>
  <inkml:trace contextRef="#ctx0" brushRef="#br0" timeOffset="293642.1362">23963 9841 474 0,'-1'-12'114'0,"-3"-2"5"16,3 1-68-16,0-2-14 0,0-2-2 16,2 0-1-16,-1 0-1 0,0-2-2 15,1 2-2-15,0 0-2 0,-1 1-1 16,3 3-2-16,-2 2 0 0,0 1 1 16,0 2-1-16,1 2 1 0,-1 3-1 15,-1 1 0-15,1 1-1 0,-1 5-2 0,0 4-2 16,-1 5-3-16,-3 5-2 15,0 5-3-15,1 6-2 0,-2 4-2 16,0 2-1-16,1-1-2 0,2 3-2 0,1-4-1 16,3-1-5-16,2-1-10 0,2-6-15 15,1-3-18-15,2-3-13 0,1-6-108 16,-1-3-19-16,-1-6-112 0,-1-4-205 16</inkml:trace>
  <inkml:trace contextRef="#ctx0" brushRef="#br0" timeOffset="294091.2581">24178 9831 628 0,'2'-8'139'0,"-1"-1"4"0,3 2-105 16,1-2-12-16,2 3-2 0,2-1-1 15,2 1-3-15,1 1-2 0,1 0-3 16,2 1-3-16,1 0-2 0,2 2-2 16,0-2-2-16,-1 2-1 0,-1 1-2 15,0-1-1-15,-2 2-1 0,-1 2 0 16,-4 0-1-16,0 2 0 0,-4-1 1 16,-4 4 1-16,-2 0-1 0,-3 3 1 15,-2 1 0-15,-4 0-1 0,-1 0 1 0,-4 2-2 16,-2 1 0-16,0 0 0 0,0 0 0 15,-1 1-1-15,2-1 0 0,0 1 1 16,4 0 0-16,1-2 0 0,2 1 0 16,3-2 0-16,1-1-1 0,3-1 1 15,2-2 0-15,2 0 0 0,2-3-1 16,2-2 1-16,1 0 0 0,3-2 0 16,3-1 0-16,5 0 0 0,-1-1 1 15,2-1-1-15,2 2-2 0,1-1-5 16,0-1-9-16,-1 1-7 0,-3-2-9 0,1 3-13 15,-3 0-76-15,-2 0-38 0,-5 1-99 16,-2 3-208-16</inkml:trace>
  <inkml:trace contextRef="#ctx0" brushRef="#br0" timeOffset="294369.9878">24632 9583 605 0,'1'-9'148'16,"-3"3"5"-16,1 3-86 0,-2 3-25 16,1 5-6-16,-1 6-2 0,-3 2-3 15,2 7-2-15,-2 6-2 0,1 5 1 16,-1 3-3-16,1 3-5 0,-1 0-4 15,3 1-5-15,0 0-4 0,3-2-6 0,0-1-12 16,1-2-15-16,3-4-16 0,-2-4-11 16,2-3-17-16,2-4-114 0,-2-6-124 15,1-1-277-15</inkml:trace>
  <inkml:trace contextRef="#ctx0" brushRef="#br0" timeOffset="294726.6508">24765 9862 579 0,'4'-6'132'0,"0"0"5"0,0-2-94 15,0 5-12-15,3 0-4 0,-4 2-2 16,5 0-3-16,1 2-4 0,0-1-4 15,1 2-2-15,0 1-4 0,-1-1-2 16,2 1-2-16,-1-1-2 0,-2 2 0 0,-4 1-1 16,3 1 0-16,-3 1 0 0,0 2 0 15,-3-2 0-15,-1 2 0 0,-1-1 0 16,0 2-1-16,-3-1 1 0,1-2 0 16,-1 0-1-16,-1 2 1 0,-1-1-1 15,1 1 0-15,-2 1 1 0,-1-2-1 16,-2 2-2-16,-1 1-4 0,0-1-7 15,0-1-7-15,-1 2-9 0,0-2-5 16,2 1-119-16,1-1-116 0,3-2-277 0</inkml:trace>
  <inkml:trace contextRef="#ctx0" brushRef="#br0" timeOffset="295704.2687">24814 9785 388 0,'-4'0'100'16,"-3"-2"5"-16,3 1-47 0,-1 1-16 16,1 0-7-16,0-1-2 0,1 0-5 15,0 0-2-15,0 1-2 0,-1-2-3 16,0 2-1-16,2-1-3 0,-2 1-1 15,2-1 0-15,-2 2-2 0,1-2 0 0,0 0-1 16,0 1 1-16,1 0-1 0,-2-2 1 16,2 2 0-16,-1 0-1 0,1 2-1 15,-2-2-1-15,2 1-1 0,-1 0-2 16,1-1 0-16,-1 1 0 0,2 1-1 16,-1 0 0-16,0-1 0 0,2 0 0 15,-1 1 0-15,1 0-2 0,-1 1-1 16,2-2 1-16,-1 2 0 0,1 0 0 15,2-1 0-15,-1 3 1 0,2 0 1 16,2 0 0-16,0 1 0 0,2 0 0 0,3 2 0 16,-2-2 0-16,3 0 0 0,0-1 0 15,1 0-2-15,1 1-1 16,-1-1 0-16,-1 1-2 0,1 0 0 0,-4-1-1 16,3 1 0-16,-5-2-1 0,0-2-2 15,1-1-6-15,-2-1-9 0,-1 0-13 16,-1-1-8-16,-1 0-12 0,1 0 97 15,-6-2-222-15,0 1-133 0,-2-2-350 16</inkml:trace>
  <inkml:trace contextRef="#ctx0" brushRef="#br0" timeOffset="296739.4857">25089 9771 555 0,'-5'-8'128'16,"4"-1"4"-16,-2-2-91 0,3 0-10 15,3-1-1-15,3-2 0 0,0 1-3 16,1 1-2-16,1-1-1 0,0 2 0 15,2 0-1-15,1 1-2 0,-1-1-1 0,-2 2-2 16,1 0-1-16,1 2-1 0,-2-1-2 16,-1 2-2-16,0 3 0 0,-1 0-2 15,0 2-2-15,0 2-1 0,-1 0-1 16,0 3-1-16,0 2 0 0,0 1-1 16,-1 2 0-16,-1 2 1 0,0 3-2 15,-1-2 1-15,1 4-1 0,0 0-1 16,0 2 0-16,-1 2-1 0,1-2 0 15,-1 4 0-15,-1 0 0 0,-1 1-1 0,-1 2 1 16,0-1 0-16,-4 5-1 0,-1 0 1 16,0 2-1-16,-5-1 1 0,-2 3-1 15,-1 0 1-15,-3-2-1 0,-4-3 0 16,-3-1 1-16,-4-5-1 0,1 0-1 16,-2-3 1-16,2-4 0 0,1-1 0 15,4-2 0-15,3-2 0 0,4-3 0 16,3-2 0-16,2-1 0 0,3-4 0 15,2-3 0-15,2 0-1 0,4-5 1 16,2 2 0-16,2-3-1 0,0 0 1 16,3-1 0-16,2 2 0 0,1-1 0 0,-1 4 0 15,3-1-1-15,2 2 1 0,0 2 1 16,-1 2 0-16,2 4 1 0,-2 0 1 16,0 3 2-16,0 2 1 0,1 2 1 15,-1 2 0-15,0-1-1 0,-1 0-1 16,3-1-1-16,-2-2-2 0,0-2-1 15,0-3-1-15,-1-2-7 0,2-2-8 16,-3 0-14-16,-1-2-17 0,2-1-15 16,-2 1-129-16,-2-2-137 0,5 2-321 15</inkml:trace>
  <inkml:trace contextRef="#ctx0" brushRef="#br0" timeOffset="297841.2282">25222 9628 527 0,'0'-1'120'0,"0"-1"3"0,-1 1-84 16,0-1-13-16,0-1-3 0,1 0-2 15,-2 1-1-15,1-1-2 0,-1 0 1 16,1 2 0-16,-2-1 2 0,1 2 0 15,0 0 0-15,-2 1 0 0,0 1 0 16,-1 3-2-16,-2 1 0 0,-3 3-2 16,0 2 0-16,-2-1-1 0,-2 3 0 0,1 1 0 15,1 3 0-15,-1-1-2 0,4 1-1 16,-1-1-1-16,4 0-1 16,2 0-1-16,3 0-2 0,2-4-2 0,5-1-2 15,5 0-1-15,7-3-1 0,3-4-1 16,6-4-7-16,4-6-16 0,4-3-21 15,5-3 25-15,-2-4-165 0,-2-1-144 16,4 1-353-16</inkml:trace>
  <inkml:trace contextRef="#ctx0" brushRef="#br0" timeOffset="320371.9872">24010 8066 542 0,'-8'4'118'15,"-1"9"1"-15,-2 6-94 0,2 6-8 16,0 8-8-16,1 7-1 0,-1 5-3 0,2 4-1 15,1 1-1-15,0 3-2 0,2 0 1 16,2-2-1-16,0-2-1 0,1-6-5 16,1-3-10-16,-1-1-10 0,0-5-98 15,-2-5-97-15,1-3-245 0</inkml:trace>
  <inkml:trace contextRef="#ctx0" brushRef="#br0" timeOffset="320866.8033">23603 8360 376 0,'11'-42'87'0,"3"1"8"0,4 2-60 15,4 1 3-15,2-2 5 0,6 2 2 16,0-1 2-16,2 1-3 0,3 0-4 15,1 3-4-15,4 2-6 0,2 5-6 0,3 6-5 16,-1 4-3-16,0 9-3 0,-4 5-3 16,-1 8-2-16,-6 4-2 0,-4 8-1 15,-9 7-2-15,-4 7 0 0,-6 5 0 16,-6 6 0-16,-9 2-1 0,-5 2 0 16,-7 0 0-16,-6 1 0 0,-9-2 0 15,-6 1-1-15,-4-2 0 0,1 1 0 16,-4-4 0-16,0 0 0 0,1-5 0 15,2-4-1-15,7-6 1 0,5-6-1 0,5-6 1 16,5-7-1-16,8-7 1 0,8-10-1 16,9-6 0-16,9-8 0 0,4-1 0 15,5-5 0-15,4 1 0 0,3 5-1 16,1 4 1-16,0 7 0 0,0 6 0 16,-1 5 0-16,-1 7 1 0,-3 5 0 15,0 5 1-15,-4 6 0 0,-3 3-1 16,-5 3 1-16,-4 2 0 0,-3 0-1 15,-3 1 0-15,-3 0-1 0,-1-2-7 0,-2-4-8 16,2-1-10-16,0 1-18 16,2-3-108-16,1-5-118 0,3-4-280 0</inkml:trace>
  <inkml:trace contextRef="#ctx0" brushRef="#br0" timeOffset="321183.3845">24460 8186 469 0,'-23'-1'115'0,"-3"3"7"0,-3 6-54 0,2 4-30 16,1 5-6-16,3 6-1 0,2 3-2 16,5 6-4-16,5 5-4 0,8 2-3 15,4 3-4-15,6-2-3 0,6-1-2 16,2-2-3-16,5-5-1 0,2-3-1 15,3-6-2-15,2-7 1 0,1-3-2 16,2-10 1-16,3-4-1 0,0-6 0 0,1-7 0 16,0-7-1-16,-5-3-1 15,-3-8-1-15,-6-2-1 0,-8-5-3 0,-5-3-3 16,-7-1-2-16,-2-2-6 0,-8 1-6 16,-4 1-11-16,-4 5-5 0,-3 7-6 15,-2 9-41-15,-3 7-49 0,-2 13-83 16,4 7-180-16</inkml:trace>
  <inkml:trace contextRef="#ctx0" brushRef="#br0" timeOffset="321486.2879">24984 8231 509 0,'20'-29'124'0,"-4"3"5"0,-5 2-78 16,-5 3-7-16,-3 6-6 0,-7 3-5 0,-4 4-4 16,-6 5-5-16,-3 6-3 0,-3 4-1 15,-3 5-2-15,-1 4 1 0,-5 5 1 16,4 3 2-16,0 7-1 0,4 1 0 16,5 2-2-16,5 0-3 0,8 3-3 15,8 0-5-15,4 0-4 0,7-5-1 16,5-2-1-16,3-4-3 0,4-4-4 15,1-5-7-15,3-3-13 0,1-3-9 16,0-4-10-16,-2-1-19 0,-2 0-108 0,-4-2-119 16,-6 2-272-16</inkml:trace>
  <inkml:trace contextRef="#ctx0" brushRef="#br0" timeOffset="321815.4171">23735 8998 505 0,'-3'-2'116'16,"5"-2"5"-16,10-2-79 0,8 0-7 15,8 1-5-15,9-1-3 0,13-1 4 16,10-1 5-16,10-2 3 0,10-1 0 16,8 0-2-16,11-2-3 0,9 1-4 15,1-2-6-15,1 2-8 0,4 2-8 0,-3 4-6 16,-4 1-4-16,-10 0-6 0,-5 3-7 16,-9 2-12-16,-10 1-7 0,-9 1-14 15,-9 5-50-15,-11-3-66 0,-11 3-107 16,-9 0-233-16</inkml:trace>
  <inkml:trace contextRef="#ctx0" brushRef="#br0" timeOffset="328413.2923">18553 2520 635 0,'1'-17'144'0,"0"7"5"15,0 12-93-15,2 8-16 0,-2 8-6 16,1 8-2-16,1 10-1 0,-2 6-2 16,-1 10-5-16,-2 3-7 0,-1 4-7 15,1 2-3-15,-2-1-5 0,-1-4-5 16,2-3-12-16,1-4-18 0,1-6-12 16,1-5-12-16,5-4-116 0,1-6-126 15,6-9-285-15</inkml:trace>
  <inkml:trace contextRef="#ctx0" brushRef="#br0" timeOffset="328875.2049">18870 2768 678 0,'-3'-7'148'0,"2"0"1"0,4 1-119 16,3 1-12-16,4-2-1 0,3 1-1 16,7 1-2-16,3-1-3 0,4 1-1 15,2 1 0-15,3 0-2 0,1 0-1 16,-1 2-2-16,0-2-1 0,-4 2 0 16,0 2-1-16,-3 1-1 0,-4 3-1 15,-3 2-1-15,-6 2 1 0,-2 4 1 0,-5 2-1 16,-6 2 1-16,-5 2 0 0,-5 2 0 15,-3 3 1-15,-3 3-1 16,-4 3-1-16,-2 1 0 0,-2 0 0 0,1 3 0 16,-2-2-1-16,0-2 2 0,3-2 2 15,1-2 3-15,4-4 2 0,3-5 3 16,5-3 0-16,7-3 1 0,5-2 0 16,5-3-1-16,6-3-3 0,3-1-2 15,2 0-1-15,4 0-1 0,0-1-2 16,4-1 0-16,-2 1 0 0,3-1-3 15,1 1-2-15,2 0-8 0,-2 0-9 0,-1 0-10 16,1 1-12-16,1-1-11 0,-2 1-14 16,2 0-109-16,-3-1 2 0,-2-1-90 15,1 0-180-15</inkml:trace>
  <inkml:trace contextRef="#ctx0" brushRef="#br0" timeOffset="329091.5941">19632 2484 788 0,'-4'-1'161'16,"3"6"1"-16,1 7-143 0,4 11-10 16,-3 2 1-16,0 10 1 0,-1 5 2 15,0 9-1-15,1 6-1 0,2 3-4 0,2 1-8 16,0 3-12-16,2-4-16 0,3-3-14 15,2-4 5-15,0-6-136 0,0-7-127 16,7-5-302-16</inkml:trace>
  <inkml:trace contextRef="#ctx0" brushRef="#br0" timeOffset="329324.3262">20073 2903 782 0,'-3'-7'160'15,"6"1"0"-15,0-3-145 0,5 2-13 16,3-1-2-16,2 1 0 0,2 0 0 16,1-1 0-16,4 1-1 0,0 1 0 15,4 0-3-15,-1 0-5 0,0 2-12 0,2 3-10 16,-3 1 5-16,-4 2-133 0,-4 3-124 15,-6 2-300-15</inkml:trace>
  <inkml:trace contextRef="#ctx0" brushRef="#br0" timeOffset="329495.5722">20148 3093 807 0,'-5'2'173'0,"8"3"-1"16,0-6-118-16,3 2-50 0,5-3-7 15,2-1-1-15,2-2 0 0,5-2-2 16,2-1-6-16,1 0-7 0,3-2-11 16,2 1-11-16,0 0-2 0,1 2-126 15,-3-1-123-15,1 2-294 0</inkml:trace>
  <inkml:trace contextRef="#ctx0" brushRef="#br0" timeOffset="329826.4955">20769 2839 717 0,'1'4'155'16,"5"3"0"-16,-1 4-103 0,0 4-46 16,5 7-2-16,-1 4 4 0,2 2 5 15,0 1 6-15,0 1 5 0,-1-1 4 0,1-1 2 16,-2-6-1-16,-2-4-3 0,-1-4-4 15,-1-3-6-15,-4-3-3 0,-1-6-3 16,-1-3-4-16,0-6 0 0,0-6-2 16,-1-5-1-16,4-8-1 0,0-7-2 15,3-8-1-15,5-5-1 0,3-3-1 16,6-1-1-16,4 0-1 0,4 4-1 16,4 7 0-16,0 9-1 0,1 5-3 15,1 8-5-15,-2 5-10 0,0 3-11 16,-1 5-14-16,0 2-11 0,-1 3-20 0,-1 2-100 15,0 0-115-15,-3 2-262 0</inkml:trace>
  <inkml:trace contextRef="#ctx0" brushRef="#br0" timeOffset="330428.3333">20796 1901 476 0,'-83'-13'113'16,"-5"2"2"-16,-7 2-71 0,-6 5-14 15,-5 6-7-15,-7 1-4 0,-6 1-3 16,3 2-1-16,-8 9 0 0,-3 4 2 0,-3 5-1 15,0 5 0-15,-5 7-2 0,3 4-1 16,-3 4-3-16,8 5-1 0,-2 5-3 16,7 10-3-16,2 3-2 0,5 9-4 15,6 10-1-15,0 9 1 0,4 6 4 16,12 8 4-16,0-2 4 0,14 6 5 16,16 4 4-16,10 0 3 0,18-5-1 15,15-1-3-15,19-1-4 0,23 2-3 0,16-3-5 16,17-11-1-16,20-6-1 0,18-2-1 15,17-11-1-15,19-9-3 0,15-12-7 16,16-12-4-16,9-8-3 0,14-9-2 16,9-16-1-16,7-6-1 0,5-11 1 15,0-8 4-15,-1-8 4 0,1-7 2 16,-5-7 2-16,0-3 3 0,-7-7 4 16,-9-5 6-16,-6-10 9 0,-9-7 6 15,-12-9 4-15,-11-3 3 0,-15-10 3 16,-8-7 0-16,-15-6-4 0,-16-5-4 15,-13-1-4-15,-18-5-4 0,-19-8-4 16,-18-2-2-16,-25-3-3 0,-25 1-2 0,-21-1-2 16,-27 1-1-16,-25 4-2 0,-21 11 0 15,-26 9-1-15,-24 9 0 0,-19 9-1 16,-23 17 1-16,-13 14-3 0,-13 20-10 16,-11 18-17-16,-9 19-15 0,-1 16-124 15,1 17-135-15,4 10-322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12:25:46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17361 16386 301 0,'-3'-9'73'0,"0"1"4"0,-1-1-45 15,-1 2-1-15,1-1-1 0,-2 0 1 16,0 2 2-16,-1 0-2 0,-2-2-2 16,-2 2-2-16,0 0-4 0,-2 1-4 15,-3 0-4-15,0 3-4 0,-1 0-2 16,-2 2 0-16,1 0 0 0,-3 3-1 16,2-1-1-16,-1 2-1 0,-2 2-1 15,-1-2-1-15,-1 1 0 0,-4-2-2 16,0 6-1-16,0 1 0 0,-3 1 0 0,1 0 0 15,0 6 0-15,3 1 0 0,3 7 0 16,1-2 1-16,2 5 1 0,0 4-1 16,1 5 0-16,-2 1 0 0,0 2 0 15,1 3-1-15,-1 2 0 0,0 0 0 16,1-1 0-16,3 1-1 0,1 3 1 16,0-2-1-16,5 1 1 0,0-1-1 15,3-1 0-15,3 0 1 0,1-4-1 16,1 0 0-16,5-2 1 0,0-1 0 0,2 0 0 15,1-1 1-15,3 3 0 0,1 1 0 16,4 0 0-16,2 1 1 0,2 0 0 16,3-2-1-16,0-1 0 0,3-1 0 15,3-5-1-15,2 0 0 0,2-1 0 16,2 0 0-16,5-1 0 0,6 2-1 16,3-1 1-16,6 2 0 0,-2-2-1 15,3-2 1-15,3-1-1 0,-1-5 0 0,3-3 0 16,0-4 0-16,6-1 0 0,3-6 0 15,2-4-1-15,3-2 0 0,3-3 1 16,-2-4-1-16,3 1 1 0,1-4-1 16,-1-4 1-16,-2-4 0 0,2-1 0 15,0-5 0-15,0-1 1 0,0-3-1 16,-1-2 1-16,-2-2 0 0,0 2 0 16,-1 4 0-16,-2-5 2 0,-3 1-1 15,-4-1 1-15,1 2 0 0,-1-1 0 0,-2 0 0 16,-1-3-1-16,-5 1 1 0,0-6-1 15,-5-5 0-15,-6-2-1 0,-3-6 1 16,-5 1-1-16,-4-2 0 0,-1-1 1 16,-6 1 0-16,-3 3 0 0,-4-1 0 15,-7 0 0-15,-4-6 1 0,-6-2-1 16,-6 3 1-16,-7-2 1 0,-6 3 0 16,-5-1 0-16,-7 0 0 0,-3 7 1 15,-5 3 0-15,-5-1-1 0,-7-1 0 0,-5-3 0 16,-4 0-1-16,-5 0 1 0,-5-2-1 15,-3 3 0-15,-6 3 0 0,-4 0-1 16,-3 7-2-16,-4 5-3 0,-5 7-2 16,-6 4-6-16,-8 0-4 0,-6 6-5 15,1 10-10-15,-13 2-110 0,-5 4-108 16,-4 4-269-16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94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90">
              <a:defRPr/>
            </a:lvl2pPr>
            <a:lvl3pPr marL="583085">
              <a:defRPr/>
            </a:lvl3pPr>
            <a:lvl4pPr marL="754581">
              <a:defRPr/>
            </a:lvl4pPr>
            <a:lvl5pPr marL="926077">
              <a:defRPr/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93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33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62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47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8003"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/>
            </a:lvl8pPr>
            <a:lvl9pPr marL="1468003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37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38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4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99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44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16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15/11/2021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666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customXml" Target="../ink/ink23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9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Ζ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77960" y="2294640"/>
              <a:ext cx="3256920" cy="2318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680" y="2288880"/>
                <a:ext cx="3273840" cy="23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959920" y="5609160"/>
              <a:ext cx="17280" cy="33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400" y="5606640"/>
                <a:ext cx="3384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78" y="548638"/>
            <a:ext cx="687705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9160" y="357120"/>
              <a:ext cx="8301240" cy="6023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80" y="347400"/>
                <a:ext cx="8322120" cy="60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1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40640" y="1341720"/>
              <a:ext cx="8665200" cy="3797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560" y="1330560"/>
                <a:ext cx="8685720" cy="38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37" y="487332"/>
            <a:ext cx="7077075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51480" y="1850760"/>
              <a:ext cx="6318360" cy="3831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040" y="1842120"/>
                <a:ext cx="6338160" cy="38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1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2920" y="501120"/>
              <a:ext cx="8816040" cy="6125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840" y="498600"/>
                <a:ext cx="8836920" cy="61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0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37" y="437460"/>
            <a:ext cx="6924675" cy="314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11400" y="1916640"/>
              <a:ext cx="1249920" cy="1896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3120" y="1906560"/>
                <a:ext cx="1267200" cy="19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80960" y="1575720"/>
              <a:ext cx="5812560" cy="560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160" y="1568160"/>
                <a:ext cx="582588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6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40" y="713755"/>
            <a:ext cx="6943725" cy="316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715920" y="577800"/>
              <a:ext cx="1365480" cy="1579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7280" y="571320"/>
                <a:ext cx="1383480" cy="15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0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39640" y="1671120"/>
              <a:ext cx="6022800" cy="4692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280" y="1663200"/>
                <a:ext cx="6044040" cy="47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3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33"/>
          <a:stretch/>
        </p:blipFill>
        <p:spPr>
          <a:xfrm>
            <a:off x="1042553" y="274320"/>
            <a:ext cx="7048500" cy="314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sz="1800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379"/>
          <a:stretch/>
        </p:blipFill>
        <p:spPr>
          <a:xfrm>
            <a:off x="1042553" y="3516285"/>
            <a:ext cx="7029450" cy="30341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60960" y="579600"/>
              <a:ext cx="6687000" cy="4916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2320" y="568800"/>
                <a:ext cx="6706080" cy="49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3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Είναι προφανές πως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/>
                  <a:t>, 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Εκτιμούμε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επάνω στο μοναδιαίο κύκλο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παράδειγμα: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πάντα να το κάνουμε αυτό?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ΌΧΙ! </a:t>
                </a: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Πρέπει ο μοναδιαίος κύκλος να περιλαμβάνεται στο πεδίο σύγκλισης του </a:t>
                </a:r>
                <a:r>
                  <a:rPr lang="el-GR" sz="1600" dirty="0" err="1" smtClean="0"/>
                  <a:t>μετασχ</a:t>
                </a:r>
                <a:r>
                  <a:rPr lang="el-GR" sz="1600" dirty="0" smtClean="0"/>
                  <a:t>. Ζ!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Αντιπαράδειγμα: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𝜋𝛿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sz="2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0" y="5628770"/>
            <a:ext cx="1136684" cy="522649"/>
            <a:chOff x="6858000" y="5263009"/>
            <a:chExt cx="1136684" cy="522649"/>
          </a:xfrm>
        </p:grpSpPr>
        <p:sp>
          <p:nvSpPr>
            <p:cNvPr id="7" name="Rounded Rectangle 6"/>
            <p:cNvSpPr/>
            <p:nvPr/>
          </p:nvSpPr>
          <p:spPr>
            <a:xfrm>
              <a:off x="6858000" y="5311833"/>
              <a:ext cx="831273" cy="4738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>
            <a:xfrm rot="20567145" flipH="1">
              <a:off x="7757770" y="5263009"/>
              <a:ext cx="236914" cy="498763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929600" y="590040"/>
              <a:ext cx="6986160" cy="5923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0960" y="580680"/>
                <a:ext cx="7006320" cy="59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3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4" y="856581"/>
            <a:ext cx="2700707" cy="111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04" y="4509401"/>
            <a:ext cx="2446096" cy="145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616" y="2642387"/>
            <a:ext cx="3313277" cy="2515256"/>
          </a:xfrm>
        </p:spPr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Z</a:t>
            </a:r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Z</a:t>
            </a:r>
          </a:p>
          <a:p>
            <a:r>
              <a:rPr lang="el-GR" dirty="0" smtClean="0"/>
              <a:t>Δομές Συστημάτων</a:t>
            </a:r>
          </a:p>
          <a:p>
            <a:r>
              <a:rPr lang="el-GR" dirty="0" smtClean="0"/>
              <a:t>Σχεδίαση Ψηφιακών Φίλτρων</a:t>
            </a:r>
          </a:p>
          <a:p>
            <a:r>
              <a:rPr lang="el-GR" dirty="0" smtClean="0"/>
              <a:t>Φασματική Ανάλυση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8616" y="1956408"/>
            <a:ext cx="3313277" cy="571649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Κομμάτι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2107" y="2642387"/>
            <a:ext cx="3483913" cy="2515256"/>
          </a:xfrm>
        </p:spPr>
        <p:txBody>
          <a:bodyPr/>
          <a:lstStyle/>
          <a:p>
            <a:r>
              <a:rPr lang="el-GR" dirty="0" smtClean="0"/>
              <a:t>Βασικά Σήματα</a:t>
            </a:r>
          </a:p>
          <a:p>
            <a:r>
              <a:rPr lang="el-GR" dirty="0" smtClean="0"/>
              <a:t>Συστήματα και Ιδιότητες</a:t>
            </a:r>
          </a:p>
          <a:p>
            <a:r>
              <a:rPr lang="el-GR" dirty="0" smtClean="0"/>
              <a:t>Εξισώσεις Διαφορών ως συστήματα</a:t>
            </a:r>
          </a:p>
          <a:p>
            <a:r>
              <a:rPr lang="el-GR" dirty="0" smtClean="0"/>
              <a:t>Μετασχηματισμός </a:t>
            </a:r>
            <a:r>
              <a:rPr lang="en-US" dirty="0" smtClean="0"/>
              <a:t>Fourier</a:t>
            </a:r>
            <a:endParaRPr lang="el-GR" dirty="0" smtClean="0"/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Fourier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2107" y="1956408"/>
            <a:ext cx="3313277" cy="571649"/>
          </a:xfrm>
        </p:spPr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Κομμάτι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περιέχει το ΗΥ370?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" y="4926448"/>
            <a:ext cx="4375625" cy="100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16" y="983924"/>
            <a:ext cx="1512562" cy="92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193400" y="1721520"/>
              <a:ext cx="4735800" cy="1230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5840" y="1719000"/>
                <a:ext cx="4751640" cy="12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4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l-GR" dirty="0" smtClean="0"/>
                  <a:t> δείξαμε ότι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βάλουμε τιμές στον πόλο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 smtClean="0"/>
                  <a:t>, κι ας υπολογίσουμε το μέτρο των δυο μετασχηματισμών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Δείτε τι συμβαίνει…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62520" y="412920"/>
              <a:ext cx="7718760" cy="3739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3520" y="405000"/>
                <a:ext cx="7737840" cy="37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0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"/>
          <a:stretch/>
        </p:blipFill>
        <p:spPr>
          <a:xfrm>
            <a:off x="478585" y="677134"/>
            <a:ext cx="8248649" cy="288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8585" y="3601661"/>
            <a:ext cx="8248650" cy="2945829"/>
            <a:chOff x="478585" y="3649286"/>
            <a:chExt cx="8248650" cy="29458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42" t="6845" r="31655"/>
            <a:stretch/>
          </p:blipFill>
          <p:spPr>
            <a:xfrm>
              <a:off x="478585" y="3649286"/>
              <a:ext cx="5503115" cy="29458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68890" t="6845" r="792"/>
            <a:stretch/>
          </p:blipFill>
          <p:spPr>
            <a:xfrm>
              <a:off x="6029325" y="3649286"/>
              <a:ext cx="2697910" cy="294582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444280" y="2282760"/>
              <a:ext cx="3647160" cy="2780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7440" y="2273040"/>
                <a:ext cx="3664800" cy="28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9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19" t="5399"/>
          <a:stretch/>
        </p:blipFill>
        <p:spPr>
          <a:xfrm>
            <a:off x="251978" y="3766533"/>
            <a:ext cx="8669913" cy="281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 περιμένετε να δείτε για τα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−2]</m:t>
                    </m:r>
                  </m:oMath>
                </a14:m>
                <a:r>
                  <a:rPr lang="en-US" dirty="0" smtClean="0"/>
                  <a:t>?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3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978" y="1035977"/>
            <a:ext cx="8689267" cy="2669248"/>
            <a:chOff x="251978" y="1035977"/>
            <a:chExt cx="8689267" cy="26692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33714" b="7094"/>
            <a:stretch/>
          </p:blipFill>
          <p:spPr>
            <a:xfrm>
              <a:off x="251978" y="1085851"/>
              <a:ext cx="5844022" cy="26193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67312" t="-178" b="11730"/>
            <a:stretch/>
          </p:blipFill>
          <p:spPr>
            <a:xfrm>
              <a:off x="6086779" y="1035977"/>
              <a:ext cx="2854466" cy="263366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894120" y="424080"/>
              <a:ext cx="3256920" cy="4271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4400" y="416520"/>
                <a:ext cx="3275280" cy="42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01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9056718" cy="5902036"/>
          </a:xfrm>
        </p:spPr>
        <p:txBody>
          <a:bodyPr>
            <a:normAutofit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Ως τώρα έχουμε αρκετά εργαλεία ανάλυσης σημάτων και συστημάτων τόσο στο χώρο του χρόνου όσο και σε αυτόν της συχνότητας</a:t>
            </a:r>
          </a:p>
          <a:p>
            <a:pPr marL="0" indent="0">
              <a:buClrTx/>
              <a:buSzPct val="120000"/>
              <a:buNone/>
            </a:pPr>
            <a:r>
              <a:rPr lang="el-GR" dirty="0"/>
              <a:t> 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Παρ’ όλα αυτά, υπάρχουν ακόμα τα εξής προβλήματα: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endParaRPr lang="en-US" dirty="0" smtClean="0"/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Υπάρχουν σήματα που δεν έχουν μετασχηματισμό </a:t>
            </a:r>
            <a:r>
              <a:rPr lang="en-US" dirty="0" smtClean="0"/>
              <a:t>Fourier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Υπάρχουν συστήματα που δεν έχουν μετασχηματισμό </a:t>
            </a:r>
            <a:r>
              <a:rPr lang="en-US" dirty="0" smtClean="0"/>
              <a:t>Fourier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Δεν έχουμε έναν εύκολο τρόπο να σχεδιάζουμε συστήματα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Αυτό σημαίνει πως για τα μεν σήματα, δεν μπορούμε να ελέγξουμε το </a:t>
            </a:r>
            <a:r>
              <a:rPr lang="el-GR" dirty="0" err="1" smtClean="0"/>
              <a:t>συχνοτικό</a:t>
            </a:r>
            <a:r>
              <a:rPr lang="el-GR" dirty="0" smtClean="0"/>
              <a:t> τους περιεχόμενο, για τα δε συστήματα πως δεν μπορούμε να τα μελετήσουμε!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Μπορούμε να κάνουμε κάτι γι’ αυτό?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Μπορούμε να ορίσουμε ένα γενικότερο μετασχηματισμό που να περιλαμβάνει και τέτοιου είδους σήματα και συστήματα?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Κάθε μετασχηματισμός </a:t>
                </a:r>
                <a:r>
                  <a:rPr lang="en-US" sz="1800" dirty="0" smtClean="0"/>
                  <a:t>Fourier </a:t>
                </a:r>
                <a:r>
                  <a:rPr lang="el-GR" sz="1800" dirty="0" smtClean="0"/>
                  <a:t>αποτελείται από ένα άθροισμα μιγαδικών εκθετικών σημάτων </a:t>
                </a:r>
                <a:r>
                  <a:rPr lang="el-GR" sz="1800" i="1" dirty="0" err="1" smtClean="0"/>
                  <a:t>μοναδιαίου</a:t>
                </a:r>
                <a:r>
                  <a:rPr lang="el-GR" sz="1800" dirty="0" smtClean="0"/>
                  <a:t> πλάτους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Λόγω της περιοδικότητάς του, μπορούμε εναλλακτικά να τον φανταστούμε να «ζει» επάνω στον </a:t>
                </a:r>
                <a:r>
                  <a:rPr lang="el-GR" sz="1800" i="1" dirty="0" err="1" smtClean="0"/>
                  <a:t>μοναδιαίο</a:t>
                </a:r>
                <a:r>
                  <a:rPr lang="el-GR" sz="1800" dirty="0" smtClean="0"/>
                  <a:t> κύκλο ενός μιγαδικού επιπέδου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Όλα τα σήματα που έχουμε συζητήσει έχουν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</a:t>
                </a:r>
                <a:r>
                  <a:rPr lang="en-US" sz="1800" dirty="0" smtClean="0"/>
                  <a:t>Fourier </a:t>
                </a:r>
                <a:r>
                  <a:rPr lang="el-GR" sz="1800" dirty="0" smtClean="0"/>
                  <a:t>που απεικονίζεται όπως στο σχήμα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Κι αυτά τα σήματα που δεν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έχουν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</a:t>
                </a:r>
                <a:r>
                  <a:rPr lang="en-US" sz="1800" dirty="0" smtClean="0"/>
                  <a:t>Fourier?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Μήπως «ζουν» επάνω σε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άλλους κύκλους του μιγαδικού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επιπέδου?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b="6726"/>
          <a:stretch/>
        </p:blipFill>
        <p:spPr>
          <a:xfrm>
            <a:off x="3162649" y="2618510"/>
            <a:ext cx="5932513" cy="38903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450960" y="840960"/>
              <a:ext cx="3774240" cy="566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1960" y="832680"/>
                <a:ext cx="3785760" cy="56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Έστω το σήμα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sz="1800" dirty="0" smtClean="0"/>
                  <a:t>Το σήμα αυτό δεν έχει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</a:t>
                </a:r>
                <a:r>
                  <a:rPr lang="en-US" sz="1800" dirty="0" smtClean="0"/>
                  <a:t> Fourier</a:t>
                </a: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sz="1800" dirty="0" smtClean="0"/>
                  <a:t>Με άλλα λόγια, δεν μπορούμε να το εκφράσουμε συναρτήσει μιγαδικών εκθετικών σημάτων </a:t>
                </a:r>
                <a:r>
                  <a:rPr lang="el-GR" sz="1800" i="1" dirty="0" err="1" smtClean="0"/>
                  <a:t>μοναδιαίου</a:t>
                </a:r>
                <a:r>
                  <a:rPr lang="el-GR" sz="1800" dirty="0" smtClean="0"/>
                  <a:t>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Διαφορετικού πλάτους ίσως?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1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3966" r="1996" b="6681"/>
          <a:stretch/>
        </p:blipFill>
        <p:spPr>
          <a:xfrm>
            <a:off x="3400365" y="2477193"/>
            <a:ext cx="5694797" cy="404310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702136" y="3709036"/>
            <a:ext cx="1762298" cy="1579420"/>
            <a:chOff x="1124295" y="4073235"/>
            <a:chExt cx="1762298" cy="157942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221971" y="4073236"/>
              <a:ext cx="1664622" cy="15794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124295" y="4073235"/>
              <a:ext cx="1762298" cy="15794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05880" y="1065240"/>
              <a:ext cx="4745160" cy="5250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7240" y="1056600"/>
                <a:ext cx="4756320" cy="52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4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19248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Α</a:t>
                </a:r>
                <a:r>
                  <a:rPr lang="el-GR" sz="1800" dirty="0"/>
                  <a:t>ς</a:t>
                </a:r>
                <a:r>
                  <a:rPr lang="el-GR" sz="1800" dirty="0" smtClean="0"/>
                  <a:t> χρησιμοποιήσουμε μιγαδικά εκθετικά σήματα της μορφής 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Αυτός ο μετασχηματισμός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θα γράφεται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Ορίζεται σε κύκλο ακτίνας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19248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4344" r="2698" b="6538"/>
          <a:stretch/>
        </p:blipFill>
        <p:spPr>
          <a:xfrm>
            <a:off x="3325091" y="2585257"/>
            <a:ext cx="5810594" cy="39651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563640" y="1126080"/>
              <a:ext cx="5421960" cy="5217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5360" y="1117800"/>
                <a:ext cx="5435280" cy="523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8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Ας ορίσουμε το μετασχηματισμό που χρησιμοποιεί μιγαδικά εκθετικά σήματα της μορφής 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Αυτός ο μετασχηματισμός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θα γράφεται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Πότε υπάρχει αυτός ο μετασχηματισμός?</a:t>
                </a:r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Προφανώς όταν 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l-G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Σήματα που μεγαλώνουν πιο αργά από το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sz="1800" dirty="0" smtClean="0"/>
                  <a:t> ικανοποιούν την παραπάνω απαίτηση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Στα πλαίσια του μαθήματος, δε θα μας απασχολήσει η ύπαρξη – θα τη θεωρούμε δεδομένη</a:t>
                </a:r>
                <a:endParaRPr lang="el-GR" sz="1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Επιστρέφοντας στο παράδειγμά μας, το σήμα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θα έχει μετασχηματισμό όταν </a:t>
                </a:r>
                <a:endParaRPr lang="en-US" sz="1800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&lt;+∞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74280" y="3689640"/>
              <a:ext cx="6642000" cy="2523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7800" y="3681720"/>
                <a:ext cx="6651000" cy="254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5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Θέτοντας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l-GR" sz="18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  η </a:t>
                </a:r>
                <a:r>
                  <a:rPr lang="el-GR" sz="1800" smtClean="0"/>
                  <a:t>προηγούμενη σχέση </a:t>
                </a:r>
                <a:r>
                  <a:rPr lang="el-GR" sz="1800" dirty="0" smtClean="0"/>
                  <a:t>γίνεται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</a:t>
                </a:r>
                <a:r>
                  <a:rPr lang="el-GR" sz="1800" dirty="0" smtClean="0"/>
                  <a:t>και ονομάζεται </a:t>
                </a:r>
                <a:r>
                  <a:rPr lang="el-GR" sz="1800" b="1" dirty="0" smtClean="0"/>
                  <a:t>Πεδίο Σύγκλισης </a:t>
                </a:r>
                <a:r>
                  <a:rPr lang="el-GR" sz="1800" dirty="0" smtClean="0"/>
                  <a:t>του Μετασχηματισμού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Ο νέος αυτός μετασχηματισμός ονομάζεται </a:t>
                </a:r>
                <a:r>
                  <a:rPr lang="el-GR" sz="1800" b="1" dirty="0" smtClean="0"/>
                  <a:t>Μετασχηματισμός Ζ</a:t>
                </a:r>
                <a:r>
                  <a:rPr lang="el-GR" sz="1800" dirty="0" smtClean="0"/>
                  <a:t> και ορίζεται ως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endParaRPr lang="el-GR" sz="1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/>
                  <a:t>    </a:t>
                </a:r>
                <a:r>
                  <a:rPr lang="el-GR" sz="1800" dirty="0" smtClean="0"/>
                  <a:t>και ο αντίστροφός του 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endParaRPr lang="en-US" sz="18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Δε θα χρησιμοποιήσουμε τον ορισμό του αντιστρόφου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Πίσω στο παράδειγμά μας</a:t>
                </a:r>
                <a:endParaRPr lang="en-US" sz="18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11840" y="610920"/>
              <a:ext cx="8769240" cy="5079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320" y="601920"/>
                <a:ext cx="8774280" cy="50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948280" y="5836680"/>
              <a:ext cx="1041840" cy="687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0000" y="5828400"/>
                <a:ext cx="1059120" cy="7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4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800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Βρείτε το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του σήματος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73040" y="1174320"/>
              <a:ext cx="8430120" cy="4887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680" y="1163520"/>
                <a:ext cx="8449920" cy="49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1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7524</TotalTime>
  <Words>388</Words>
  <Application>Microsoft Office PowerPoint</Application>
  <PresentationFormat>On-screen Show (4:3)</PresentationFormat>
  <Paragraphs>189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Wingdings</vt:lpstr>
      <vt:lpstr>Wingdings 3</vt:lpstr>
      <vt:lpstr>Retrospect</vt:lpstr>
      <vt:lpstr>Student presentation</vt:lpstr>
      <vt:lpstr>Ψηφιακή Επεξεργασία Σήματος</vt:lpstr>
      <vt:lpstr>Τι περιέχει το ΗΥ370?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Yannis</cp:lastModifiedBy>
  <cp:revision>292</cp:revision>
  <dcterms:created xsi:type="dcterms:W3CDTF">2018-08-17T16:23:20Z</dcterms:created>
  <dcterms:modified xsi:type="dcterms:W3CDTF">2021-11-18T20:03:40Z</dcterms:modified>
</cp:coreProperties>
</file>