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311" r:id="rId3"/>
    <p:sldId id="312" r:id="rId4"/>
    <p:sldId id="314" r:id="rId5"/>
    <p:sldId id="315" r:id="rId6"/>
    <p:sldId id="316" r:id="rId7"/>
    <p:sldId id="317" r:id="rId8"/>
    <p:sldId id="351" r:id="rId9"/>
    <p:sldId id="318" r:id="rId10"/>
    <p:sldId id="31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52" r:id="rId19"/>
    <p:sldId id="347" r:id="rId20"/>
    <p:sldId id="348" r:id="rId21"/>
    <p:sldId id="349" r:id="rId22"/>
    <p:sldId id="350" r:id="rId23"/>
    <p:sldId id="285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5" autoAdjust="0"/>
    <p:restoredTop sz="94660"/>
  </p:normalViewPr>
  <p:slideViewPr>
    <p:cSldViewPr snapToGrid="0">
      <p:cViewPr>
        <p:scale>
          <a:sx n="66" d="100"/>
          <a:sy n="66" d="100"/>
        </p:scale>
        <p:origin x="127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2:27:20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21930 1808 130 0,'8'2'152'0,"4"1"30"0,4-8 51 16,1-8 19-16,2-8-23 15,-1-3-16-15,3-6-38 16,-7-1-22-16,-7-5-43 15,-5 0-17-15,-10 8-27 16,-5 1-8-16,-8 10-22 16,-6 6-17-16,-4 11-33 15,0 9-11-15,-6 12-2 16,2 6 1-16,9 4 8 16,6-1 0-1,21-3-2-15,7-7 4 16,15-6 5-16,4-5 5 15,0-5 6-15,5-3 2 16,-7-1 5-16,-2-1 1 0,-2-5 5 16,-3-1 2-16,-3-9 4 15,-3-2 2-15,-8-1 2 16,-3 2-1-16,-3 10 9 16,-4 7-7-16,2 9-13 15,1 6-6-15,5 7-17 16,3 1 1-16,10-2-40 0,11-3-89 15</inkml:trace>
  <inkml:trace contextRef="#ctx0" brushRef="#br0" timeOffset="247.7278">22391 1532 1101 0,'0'0'408'0,"8"4"-290"16,10-1-38-16,16 1-13 16,8 0-9-16,7-2-32 15,2 1-2-15,1 0-14 16,-4 1-69-16</inkml:trace>
  <inkml:trace contextRef="#ctx0" brushRef="#br0" timeOffset="432.954">22397 1627 806 0,'8'4'382'0,"3"2"-130"0,19 3-101 15,11-1-4 1,10-2-46-16,3 1-34 16,0-1-32-16,-3 2-6 15,-7-1-177-15</inkml:trace>
  <inkml:trace contextRef="#ctx0" brushRef="#br0" timeOffset="880.6245">23191 1418 1030 0,'-11'-6'405'0,"-18"0"-291"0,-1 5-60 16,4 17-68-16,0 11-17 15,10 12-3-15,6 7 5 0,13-2 11 16,9-2 5-16,12-7 2 15,6-7 3-15,9-8 28 16,5-8 19-16,7-12 67 31,-6-8 33-31,-10-14 40 16,-4-4 10-16,-17-12-31 0,-2-4-21 16,-13 0-48-16,-6-3-22 15,-9 3-32-15,-7 6-18 16,-9 12-41-16,-2 13-70 15,-2 19-323-15</inkml:trace>
  <inkml:trace contextRef="#ctx0" brushRef="#br0" timeOffset="1102.3632">23567 1698 1228 0,'-1'-2'585'0,"-3"-2"-220"16,1 1-194-16,3 3-136 31,0 0-80-31</inkml:trace>
  <inkml:trace contextRef="#ctx0" brushRef="#br0" timeOffset="1519.2223">23658 1386 1140 0,'15'7'452'16,"11"8"-283"-16,15 10-98 16,3 8 13-16,1 3-20 15,-12-4-5-15,-8 2-31 16,-5-5-8-16,-10-2-5 16,-6 0 0-16,-14-6-15 15,-13-3-23-15,-12-1-22 16,-4-3 1-16,0-6 11 15,2-4 26-15,12-12 10 16,8-7-7-16,23-11-10 0,20-2-6 16,16-11 21-16,9 0 24 15,4 0 55-15,-10-5 26 16,-15 7 36-16,-11 2 5 16,-24-3-21-16,-5 0-8 15,-17 2-47-15,-4 4-23 16,1 8-36-16,-3 11-12 0,0 13-144 15,-4 2-143-15</inkml:trace>
  <inkml:trace contextRef="#ctx0" brushRef="#br0" timeOffset="18567.5024">1196 4811 675 0,'-28'-4'386'16,"-19"-1"-53"-16,-10 5-158 15,-1 2-38-15,-2 13-65 16,7 6-32-16,20 11-45 16,15 6-11-16,20 4-9 15,11-1 2-15,22-6 11 16,8-5 3-16,16-11 10 15,2-6 5-15,-4-8 6 16,-9-7 3-16,-17-2 10 16,-12-4 9-16,-24-3 2 0,-12 4 1 15,-21-1-1-15,-13 1-2 16,-15 7 0-16,-6 2-5 16,8 14-22-16,10 10-15 15,21 16-17-15,14 5-3 16,18 8 10-16,10 1 8 15,21-7 8-15,12-1 4 16,14-14 3-16,5-9 2 16,9-12 3-16,-4-11 2 15,-1-13 5-15,-3-10 2 0,-11-19 4 16,-4-6 1-16,-11-4 3 16,-10 1 3-16,-11 6-3 15,-5 9-2-15,-8 16-6 16,-2 8-6-16,-3 18-7 15,0 9-1-15,-1 11-6 16,2 7-2-16,4 7 2 16,3-2 1-16,7-1 3 15,-3 1 0-15,1-10-67 16,-4-3-96-16</inkml:trace>
  <inkml:trace contextRef="#ctx0" brushRef="#br0" timeOffset="18692.4506">1445 4972 1153 0,'-5'-4'445'16,"-5"-8"-318"-16,5 6-83 16</inkml:trace>
  <inkml:trace contextRef="#ctx0" brushRef="#br0" timeOffset="18958.3495">1606 5175 992 0,'3'7'409'0,"4"15"-243"15,2 9-26-15,7 16-30 16,-1 4-21-16,4-1-28 15,1-5-23-15,0-16 8 16,3-9 8-16,-1-16 28 16,2-9 8-16,-9-14-13 15,1-10-7-15,-2-9-29 16,0-2-9-16,1-2-55 16,-4 3-84-16,-3 10-334 15</inkml:trace>
  <inkml:trace contextRef="#ctx0" brushRef="#br0" timeOffset="19426.7842">2259 5225 633 0,'-5'14'379'0,"-1"9"-28"15,-7 9-186-15,-5 4-42 16,-9-2-56-16,-2 2-18 15,0-9-23-15,1-8-1 0,10-15-13 16,2-11-23-16,8-13-24 16,3-9-10-16,10-5 4 15,0-1 20-15,7 3 10 16,5 4 19-16,-4 12 21 16,11 10 9-16,-2 14 16 15,1 8-6-15,6 16-2 16,-4 2-5-16,2 2-7 15,-11-2-8-15,15-8-10 16,3-7-1-16,7-8 4 16,9-12 1-16,-14-13 7 15,-3-5 2-15,-11-15 3 16,0-2 0-16,-10-7 0 16,-1-4 1-16,-8 8-11 15,-2 6 14-15,-1 18 26 16,0 13-2-16,-4 17 7 15,-1 12-16-15,3 20-34 16,3 6-1-16,7 6-5 0,5 0-2 16,-1-15-1-16,1-8 0 15,-2-14-32-15,3-8 14 16</inkml:trace>
  <inkml:trace contextRef="#ctx0" brushRef="#br0" timeOffset="20465.6809">727 6394 837 0,'0'-4'407'0,"8"1"-173"16,10 10-51-16,23 18-116 0,18 11-17 16,26 22-17-16,7 10-10 15,-1 13-13-15,-9 7 3 16,-25 0 12-16,-6-5-24 16,-12-19-161-16</inkml:trace>
  <inkml:trace contextRef="#ctx0" brushRef="#br0" timeOffset="20731.3034">1415 6362 725 0,'-21'11'413'15,"-10"11"-48"-15,-14 25-187 16,-8 5-18-16,-10 14-44 16,-13 1-18-16,-5 1-49 15,-2 3-21-15,10-2-20 16,9-1-5-16,23-13-6 16,16-10-30-16,18-17-158 15,9-10-261-15</inkml:trace>
  <inkml:trace contextRef="#ctx0" brushRef="#br0" timeOffset="21044.0301">1877 6310 814 0,'-14'-3'406'0,"-19"2"-128"16,-4 9-63-16,-9 20-92 16,1 12-34-16,2 19-60 15,8 8-15-15,16 14-27 16,8 3-4-16,16 10 1 15,12 3 4-15,9-10 11 16,6-7 5-16,6-20 6 16,4-10-17-16,10-19-256 15</inkml:trace>
  <inkml:trace contextRef="#ctx0" brushRef="#br0" timeOffset="21434.5223">2152 6832 394 0,'12'8'196'0,"10"3"-70"0,9-1-44 15,4-3 0-15,-5-12-10 16,-1-5 8-16,-4-10-2 15,-1-4-5-15,-6-3-8 16,-8 0-3-16,-16 6 27 16,-9 2 6-16,-11 11 15 15,-8 7-5-15,-8 8-40 16,-5 8-14-16,6 13-28 16,-1 4-10-16,14 12 3 15,10 2 9-15,13 4 16 16,11-3 4-16,18-4-7 15,3-9-4-15,9-11-10 16,4-4 0-16,-2-16 2 16,6-3 2-16,-3-9-60 15,-2-8-97-15</inkml:trace>
  <inkml:trace contextRef="#ctx0" brushRef="#br0" timeOffset="21621.9168">2546 6383 978 0,'1'-5'477'0,"-2"-9"-138"0,-5 6-255 15,5 2-43-15,0 5-80 16,4 1-96-16</inkml:trace>
  <inkml:trace contextRef="#ctx0" brushRef="#br0" timeOffset="21793.8914">2548 6404 354 0,'4'14'271'0,"1"15"61"16,0 3-70-16,0 4-51 15,2 0-20-15,-11-5-38 16,-1-2-30-16,-4-4-36 15,-10-8-9-15,0-9-10 16,-5-7-8-16,-7-11-77 16,2-8-85-16</inkml:trace>
  <inkml:trace contextRef="#ctx0" brushRef="#br0" timeOffset="22277.7538">2728 6433 561 0,'-5'-3'327'0,"-2"-6"-45"0,2 13-153 15,-1 5-46-15,0 6-60 16,2 5-20-16,5 2-10 15,5 9-3-15,7-1 3 16,3-3 1-16,4-2 8 16,-3-10 6-16,6-10 10 15,-2-3 6-15,1-11 11 16,0-7 2-16,-8-2 1 16,-3-5-5-16,-5-1 14 15,-4 1 0-15,-4 2-3 16,-1 6 0-16,-2 8-31 15,0 5-13-15,3 5-20 16,2 6-8-16,6 7-1 16,3 6 4-16,10 3 11 0,2-1 5 15,5-2 4 1,3-6 16-16,-2-2 19 0,1-5 39 16,-1-9 69-16,-7-5 4 15,-5-13 37-15,-4-3-19 16,-9-8-49-16,-2-5-14 15,-8 1-53-15,-3-1-17 16,0 10-153-16,1 12-125 16</inkml:trace>
  <inkml:trace contextRef="#ctx0" brushRef="#br0" timeOffset="22566.7418">3223 6267 954 0,'11'2'409'15,"5"4"-186"-15,22 31-166 16,12 14-34-16,13 26-7 15,1 13-4-15,-19 6 12 16,-21 4 7-16,-26 0 24 16,-11-8 18-16,-16-17 7 15,1-10-4-15,-6-22-15 0,2-8-18 16,4-12-125-16</inkml:trace>
  <inkml:trace contextRef="#ctx0" brushRef="#br0" timeOffset="22948.7742">3937 6862 785 0,'19'0'351'16,"13"0"-172"-16,10-1-103 15,3 0-24-15,1-1-30 0,-3-2-12 16</inkml:trace>
  <inkml:trace contextRef="#ctx0" brushRef="#br0" timeOffset="23151.9124">3954 7056 694 0,'9'2'366'0,"15"2"-63"16,5 0-98-16,16-3-43 15,2-2-41-15,0-7-57 16,6-1-21-16,-10 2-104 16</inkml:trace>
  <inkml:trace contextRef="#ctx0" brushRef="#br0" timeOffset="24096.2834">5622 6062 393 0,'4'-6'297'15,"7"-8"8"-15,-11 11-73 16,-6 3-39-16,-14 1-72 15,-11 2-30-15,-21 3-49 16,-13 2-12-16,-24 5-13 16,-6 3-4-16,1 1-8 15,10-1-1-15,23-4-4 16,16-3-2-16,24-3-19 16,14-1-6-16,26-2-10 15,18 0 0-15,28 3 19 16,19 2 8-16,26 11 10 15,-2 7 4-15,-1 18 2 0,-16 7 0 16,-31 10 3-16,-27 6 3 16,-32-2 7-16,-22 2 0 15,-38 3 1-15,-4-2-2 16,-35 11-8-16,0 1-2 16,0-3 1-16,4-9 2 15,31-24 21-15,12-10 8 16,29-18 2-16,15-2-1 15,13-2-21-15,15-1-7 16,23-1-5-16,10 1-2 0,34-3-3 16,12 0-1-16,24-3-2 15,11-4 0-15,12-2 2 16,1-4 3-16,-9 1 6 16,-14 1 3-16,-37 3-28 0,-25 6-77 15</inkml:trace>
  <inkml:trace contextRef="#ctx0" brushRef="#br0" timeOffset="24625.0091">4903 7509 792 0,'4'5'303'0,"7"10"-210"16,-2 5-19-16,-1 10 5 16,-4 0-3-16,-6-4-13 15,1 2-8-15,-11-12-18 16,6-4-6-16,3-11 1 15,4-6-5-15,3-14-10 16,6-7-6-16,5-7-13 16,1 2-4-16,6 8-1 15,-4-1-7-15,2 15-6 16,-3 8 0-16,0 9 0 16,-3 12 7-16,-4 6 10 15,-1 6 3-15,-2 2 9 16,2 1 1-16,3-6-109 15</inkml:trace>
  <inkml:trace contextRef="#ctx0" brushRef="#br0" timeOffset="24782.6164">5221 7540 1008 0,'18'0'349'0,"26"2"-319"15,13 4-18-15,6 1-1 16,-7-1 47-16</inkml:trace>
  <inkml:trace contextRef="#ctx0" brushRef="#br0" timeOffset="24954.063">5270 7678 1165 0,'7'4'431'16,"15"2"-353"-16,11 0-18 15,11-1-32-15,6-3-12 0,3-1-91 16</inkml:trace>
  <inkml:trace contextRef="#ctx0" brushRef="#br0" timeOffset="25126.1841">5657 7660 622 0,'17'0'252'15,"11"-3"-97"-15,20 3-170 16,5 2-117-16</inkml:trace>
  <inkml:trace contextRef="#ctx0" brushRef="#br0" timeOffset="25422.8734">6090 7638 900 0,'-13'-4'448'0,"-8"0"-127"15,1-4-199-15,-3-2-31 16,8-5-56-16,3-5-25 15,12 4-29-15,7-3-8 16,10 8-8-16,5 5 1 16,6 6 10-16,4 8 2 0,0 8 3 15,2 4 5 1,-3 0 12-16,-2 0 8 0,0-4 17 16,-1 0 5-16,4-9 45 15,-3-2 13-15,0-13 30 16,-4-8 24-16,-7-8-18 15,-3-4-9-15,-12-2-31 16,0 1-23-16,-17 1-38 16,-7 10-58-16,-12 6-216 15</inkml:trace>
  <inkml:trace contextRef="#ctx0" brushRef="#br0" timeOffset="25953.867">5156 5442 711 0,'0'12'278'0,"-5"22"-136"16,1 6-73-16,-2 14-5 0,-3 2-1 16,3-7-36-16,3-3-5 15,3-14 8-15,2-8-76 16</inkml:trace>
  <inkml:trace contextRef="#ctx0" brushRef="#br0" timeOffset="26413.827">5012 5656 659 0,'3'5'308'0,"8"-1"-98"31,6 1-84-31,22-1-16 16,4-4-20-16,11-2-38 15,5-2-12-15,8-2-22 16,-3-1-1-16,-6 0-40 15,-4 1-14-15,-18 3-8 0,-7 4-6 16,-13 6 32-16,-8 1 14 16,-12 5 16-16,-4-1 17 15,-7 1 23-15,-5 0 13 16,-2-10 5-16,-3-4-9 16,7-7-20-16,9-7-17 15,8-8-28-15,5-4-13 16,11-2-4-16,3 5 1 15,7 8 3-15,1 7 3 0,2 8-1 16,-3 3-1-16,0 8 7 16,0 4 6-16,-2 6 4 15,1 1 2-15,5 2 2 16,1 1-1-16,5-6 5 16,-3-5 25-16,-6-12 49 15,1-2 26-15,-19-16 64 16,-1-2 4-16,-14-4-3 15,-14 0-12-15,-6 12-87 16,-11 1-28-16,0 11-64 16,8 5-88-16</inkml:trace>
  <inkml:trace contextRef="#ctx0" brushRef="#br0" timeOffset="27436.766">6519 6592 913 0,'1'-2'401'0,"7"1"-201"15,9 11-75-15,14 19-93 0,4 10 2 16,9 14-2-16,-1 4-7 16,4 3-3-16,-4-6-10 15,-3-10-263-15</inkml:trace>
  <inkml:trace contextRef="#ctx0" brushRef="#br0" timeOffset="27639.8269">6904 6622 887 0,'-7'-2'406'0,"-13"-2"-182"16,2 7-66-16,-15 7-83 16,-3 11-26-16,-9 12-32 15,-7 6-8-15,-1 14-6 16,3 2-1-16,11-4-12 15,9-1-82-15</inkml:trace>
  <inkml:trace contextRef="#ctx0" brushRef="#br0" timeOffset="28014.4243">7049 6715 897 0,'-5'10'330'15,"0"16"-236"-15,1 6-18 16,5 11-10-16,4 3-10 16,2-3-36-16,2-6-5 15,-3-16 0-15,2-6 3 16,-5-12 18-16,2-4 10 15,-3-12 23-15,-2-4 9 0,-4-18-4 16,-4-4 0-16,-4-13-16 16,-1-5-7-1,4-3-17-15,0 0-9 0,8 5-21 16,1 2-4-16,6 10-5 16,4 3-1-16,8 9-3 15,7 6-3-15,2 7-12 16,9 1 0-16,14 7 6 15,1 2-8-15,12 8-295 16</inkml:trace>
  <inkml:trace contextRef="#ctx0" brushRef="#br0" timeOffset="28248.7541">7096 7015 865 0,'3'4'381'16,"7"1"-156"-16,4 5-121 16,12-2-45-16,4-4-15 15,13 1-70-15,4-3-143 0</inkml:trace>
  <inkml:trace contextRef="#ctx0" brushRef="#br0" timeOffset="28561.2386">7286 6699 804 0,'10'3'364'0,"6"1"-144"15,3 4-72-15,-2 10-47 16,-4-2-18-16,-6 6-33 16,-4 1-10-16,-5-3-7 15,-1 0-5-15,3-8-9 16,1-7 2-16,3-10-1 16,-1-8-6-16,9-9-11 15,3-2-4-15,5-3-8 0,0 4 2 16,0 9 12-16,-1 6 4 15,-2 12 13-15,1 7 8 16,-4 10 3-16,-5 7-3 16,0 6-8-16,-1 2-6 15,2-1-16-15,0-8-58 16</inkml:trace>
  <inkml:trace contextRef="#ctx0" brushRef="#br0" timeOffset="28993.799">7703 6454 850 0,'12'-7'367'0,"17"-5"-177"16,3 4-97-16,3 6-38 15,-3 4-9-15,-4 5-10 16,-3 2-3 0,-11 2-8-16,2-1-4 0,-8 2-5 15,-2-3-2-15,1 1-4 16,-5-2-2-16,0 3-2 16,-2-1-2-16,3 0-4 15,0 4 0-15,2 5-6 16,1 4-2-16,-4 6-4 15,4 8-2-15,-5 3 6 16,5 5 2-16,-4 8 6 16,-7 0 4-16,1-1 4 15,-9-5 1-15,2-8 6 16,-2-6 7-16,-7-15 41 16,3-4 19-16,-7-13 20 15,-1-3-2-15,-5-11-43 0,0-3-24 16,3-4-67-16,2 1-70 15</inkml:trace>
  <inkml:trace contextRef="#ctx0" brushRef="#br0" timeOffset="29415.594">8300 6792 1006 0,'9'0'410'0,"15"0"-257"15,7 0-33-15,10-5-37 16,-1-2-18-16,-2-3-17 15,-4-4-6-15,-11-3-9 16,-5 2-2-16,-9-7-2 16,-6 2-4-16,-15 2-7 15,-11-2-5-15,-14 8-13 0,-6 1-2 16,1 13-14-16,3 10-6 16,5 12-7-16,8 11 1 15,8 11 25-15,10 9 10 16,16 11 22-16,9-3 12 15,14-5 1-15,7-10 0 16,10-17-1-16,5-6-7 16,5-16 4-16,-3-10-39 15</inkml:trace>
  <inkml:trace contextRef="#ctx0" brushRef="#br0" timeOffset="29861.3876">8590 6249 931 0,'0'0'331'0,"14"1"-266"16,8 1-30-16,21 0-12 0,11 2 5 16,0-3-11-16,0 1-1 15,-11 1-79-15</inkml:trace>
  <inkml:trace contextRef="#ctx0" brushRef="#br0" timeOffset="30033.5917">8973 6094 697 0,'-1'-9'407'0,"-1"-7"-2"0,-1 5-293 15,1 3-41-15,2 8-81 16,0-1-116-16</inkml:trace>
  <inkml:trace contextRef="#ctx0" brushRef="#br0" timeOffset="30236.286">9010 6237 584 0,'0'29'353'15,"0"23"-103"-15,-2 10-12 16,-5 1-19-16,-7-8-32 16,-2-10 25-16,-7-11-76 0,-1-6-22 15,-3-10-37-15,2-6-9 16,0-16-22-16,2-7-10 16,6-9-51-16,0-4-48 15,13-4-123-15,8-2-71 16</inkml:trace>
  <inkml:trace contextRef="#ctx0" brushRef="#br0" timeOffset="30736.1703">9230 6108 780 0,'-2'-2'377'0,"-2"-4"-123"16,1 1-65-16,-3 10-98 16,-1-1-29-16,-1 14-51 15,-2 4-13-15,2 5-1 16,4 7 3-16,5-2 2 16,9 1 3-16,4-5 5 15,3-5 4-15,6-11 14 16,0-10 8-16,-1-10 11 15,-4-8-2-15,-4-8-3 16,0-3-6-16,-6-3-7 16,0-1 1-16,-4 6 5 0,-4 3 1 15,-4 8-9-15,-3 6-9 16,4 8-30-16,0 1-10 16,2 8-8-16,2 6 3 15,5 5 8-15,-1 4 3 16,10 5 6-16,3-2 3 15,3-1 7-15,7-4 2 16,0-6 5-16,1-8 8 16,-2-10 27-16,-4-9 11 15,-14-11 17-15,5-4 0 0,-7-4-20 16,-5-1-14-16,0 2-22 16,-12 2-28-16,-1 10-164 15,-1 7-411-15</inkml:trace>
  <inkml:trace contextRef="#ctx0" brushRef="#br0" timeOffset="31142.4828">9712 6108 1021 0,'1'5'402'0,"6"5"-247"0,-1 6-64 16,-1 9-17-16,4 3-10 15,-3 4-25-15,-4 1-6 16,0-7-9-16,-1-3-1 16,2-11 2-16,-1-7 13 15,1-8 24-15,-1-7 4 16,6-10 5-16,1-3-15 15,-1-6-30-15,5 2-11 16,-1-1-17-16,2 2-1 16,6 13 14-16,-3 0 7 0,1 12 14 15,0 5 2-15,-4 8-4 16,2 5 0-16,-4 6-1 16,1-1 9-16,-3 1 6 15,-4-1-2-15,0-1-7 16,-4-1-10-16,-2-1 12 15,0 0-69-15</inkml:trace>
  <inkml:trace contextRef="#ctx0" brushRef="#br0" timeOffset="34563.7563">10049 6922 619 0,'10'4'352'0,"9"6"-99"15,21-2-59-15,9-1-23 16,14-3-77-16,-2-4-23 16,-1 0-38-16,-6 0-9 15,-9-6-151-15</inkml:trace>
  <inkml:trace contextRef="#ctx0" brushRef="#br0" timeOffset="34789.6532">10125 7147 811 0,'18'0'399'15,"26"-3"-140"-15,10 1-47 16,10 0-88-16,-1-3-40 16,-9 2-50-16,-6 3-46 15</inkml:trace>
  <inkml:trace contextRef="#ctx0" brushRef="#br0" timeOffset="35797.1382">12078 6139 458 0,'-14'-1'247'15,"-11"-1"-37"-15,-28-1-66 16,-18 1-26-16,-15-3 8 16,-9 2-22-16,-11 2-49 15,5 1-16-15,10 5-32 16,15 1-2-16,32 2-1 15,16-1-2-15,22 1-8 16,11 3-1-16,25-3 1 16,15 1 1-16,26 5 6 15,16 1 2-15,5 9 0 16,0 5 2-16,-9 12 2 16,-12 3 2-16,-22 6 1 0,-15 3-2 15,-32-5-3-15,-12-3-2 16,-24 2-2-16,-9-4 0 15,-11 2 1-15,-11 0-1 16,-16 3-1-16,-8 4 1 16,-1-1 1-16,12-1 1 15,24-12 8-15,16-7 2 16,24-6-1-16,7-4-1 16,15-3-1-16,14 7 6 0,26-8 5 15,14-1 3 1,36-5 0-16,7-6-5 0,16-6 3 15,5 0-2-15,-4-6-1 16,-6 1-1-16,-25 4-4 16,-15-3-26-16,-33 10-183 15</inkml:trace>
  <inkml:trace contextRef="#ctx0" brushRef="#br0" timeOffset="36281.7625">11172 7412 727 0,'2'17'301'0,"4"12"-190"0,-5 7-26 15,-2-2 0-15,-6-5-30 16,-4 0-14-16,3-12-11 15,0-3-2-15,8-9 4 16,0-9-3-16,7-11-12 16,5-3-9-16,7-10-13 15,8 4-3-15,-2 5 11 16,1-1 18-16,-6 13 35 16,-1 6 17-16,-7 5 7 15,0 12-9-15,-4 2-27 16,-5 5-16-16,0 4-8 15,-3 0-1-15,2-1-65 16,0-6-185-16</inkml:trace>
  <inkml:trace contextRef="#ctx0" brushRef="#br0" timeOffset="36429.0612">11462 7473 1089 0,'7'1'398'0,"18"-1"-312"16,5 1-57-16,18 0-18 15,-1 2-3-15,-1 0-143 16</inkml:trace>
  <inkml:trace contextRef="#ctx0" brushRef="#br0" timeOffset="36600.8981">11511 7580 839 0,'4'0'361'0,"16"5"-161"0,9-4-124 16,11 2-19-16,4 1-23 15,2-4-31-15</inkml:trace>
  <inkml:trace contextRef="#ctx0" brushRef="#br0" timeOffset="36772.8819">11801 7587 1102 0,'4'0'407'0,"11"2"-306"15,8 1-89-15,16 1-23 16,0 0 0-16,11-1-389 16</inkml:trace>
  <inkml:trace contextRef="#ctx0" brushRef="#br0" timeOffset="37054.1343">12254 7611 994 0,'-18'-2'415'0,"-18"-3"-251"0,3-6-53 16,12-4-80-16,9-2-29 16,17-5-41-16,11 4-9 15,8 3 6-15,2 7 8 16,4 5 23-16,-5 4 3 16,1 9 4-16,1 1 14 15,-5 11 16-15,0 0 10 16,0 1 30-16,3-4 8 15,2-10 31-15,0-4 8 16,2-11-8-16,-1-1-9 0,-8-11-22 16,-3-2-19-16,-21-6-40 15,-10-3-53-15,-20-3-148 16</inkml:trace>
  <inkml:trace contextRef="#ctx0" brushRef="#br0" timeOffset="37507.2054">11474 5574 747 0,'1'6'319'16,"1"1"-135"-16,-1 14-130 16,6 5-14-16,-3 13 12 15,-2 2-1-15,3 6-13 16,-10-1-3-16,8-9-5 15,4-3 19-15,-10-10-430 16</inkml:trace>
  <inkml:trace contextRef="#ctx0" brushRef="#br0" timeOffset="37943.9983">11401 5787 612 0,'13'-2'243'0,"10"-1"-120"15,17 1-123-15,13 2-1 16,12 2 1-16,-2 2 0 16,-9 4 2-16,-10 3 2 15,-17 0 2-15,-5 2 0 16,-10 2 8-16,-9-4 38 16,-8-1 49-16,-5-2 24 15,-5-8 29-15,1-3-30 0,1-13-32 16,3-7-21-16,6-7-46 15,4 1-16-15,11 5-27 16,-1 3-7-16,14 9 3 16,3 4 4-16,0 5 6 15,3 8-3-15,-2 8 1 16,0 4 2-16,0 9 5 16,2 2 4-16,3 2 5 15,0 1 4-15,-1-11 7 16,-3-9 20-16,-6-14 39 15,-4-9 22-15,-7-11 57 16,-1-3 9-16,-15-5 4 16,-3 0-18-16,-12 2-61 15,-2 6-29-15,-1 5-51 16,-2 8-28-16,-1 10-141 16</inkml:trace>
  <inkml:trace contextRef="#ctx0" brushRef="#br0" timeOffset="39159.3923">12955 6968 383 0,'7'-12'283'16,"2"-11"48"-16,-1-3-70 15,-5-5-61-15,-9 1-24 16,-7-4-32-16,-5 3-11 16,-9 1-45-16,3 6-18 15,-6 7-39-15,1 4-27 16,-3 12-25-16,2 3-8 0,5 15-11 16,-1 5-2-16,14 18 5 15,5 3 4 1,7 6 12-16,8-1 6 0,12-12 8 15,5-5 3-15,12-17 2 16,2-7 2-16,-1-14 9 16,-2-10 3-16,-9-12 3 15,-3-6 2-15,-6-4 1 16,-9 0 1-16,-18 10 3 0,4 6 0 16,-6 14-2-16,-1 10-6 15,10 16-17-15,-7 12-6 16,11 18-11-16,11 6 6 0,12-2 13 15,4-8 28 1,5-15-190-16</inkml:trace>
  <inkml:trace contextRef="#ctx0" brushRef="#br0" timeOffset="39644.0208">12949 6254 787 0,'6'0'347'0,"2"0"-153"16,5 6-144-16,-2 10-31 0,-1 10 8 15,-2 2 11-15,-5 4 14 16,1-1 1-16,-2-12-15 15,1-5-4-15,4-9-3 16,-1-11-1-16,8-8-5 16,1-9-6-16,6-9-10 15,2-1-4-15,1 6-5 16,2 6-3-16,-7 12-4 16,0 5-2-16,-5 9-1 15,-4 10 1-15,-2 11 5 16,-6 7 4-16,1 6 9 15,2-1 6-15</inkml:trace>
  <inkml:trace contextRef="#ctx0" brushRef="#br0" timeOffset="40167.7498">13434 6730 936 0,'-3'6'343'16,"-4"10"-250"-16,-1 9-25 16,3 6-3-16,0 8-2 15,7 1-19-15,4-2-14 16,9-8-3-16,2-7-2 15,9-10 7-15,1-10 5 0,2-12 3 16,1-9 3-16,-1-13-7 16,-4-5-3-16,-6-8-3 15,-3-1-3-15,-10 4-8 16,-2 5-4-16,-4 16 9 16,-1 8-3-16,-5 13-8 15,-2 5-5-15,6 10-22 16,0 2-3-16,2 11 2 15,1 8 4-15,5 1 7 16,5 5 3-16,6-5 35 16,-1-8-76-16</inkml:trace>
  <inkml:trace contextRef="#ctx0" brushRef="#br0" timeOffset="40535.7076">13897 6660 739 0,'-1'0'386'15,"-1"6"-53"-15,0 7-201 16,2 13-58-16,0 6 0 16,2 17-8-16,0 2-10 15,1 2-19-15,-2-2-10 16,3-13-7-16,-1-13 1 0,0-16 14 15,1-6 10-15,0-14 8 16,-2 0-1-16,-1-14-10 16,-1-6-12-16,-4-12-9 31,-2-5-3-31,-3-9-4 0,1 2-4 16,1 5-4-16,-1 4-1 15,3 8-5-15,0 4-2 16,5 5-3-16,3 2-3 15,5 3-4-15,4 1-4 16,9 2-12-16,5 3-2 16,14 2 34-16,9 1-103 0,13 3-141 15</inkml:trace>
  <inkml:trace contextRef="#ctx0" brushRef="#br0" timeOffset="40801.4908">13954 7035 673 0,'-6'7'347'0,"0"1"-83"16,5 1-141-16,11 4-82 0,11-4-10 16,14-3-7-16,9-2-4 15,7-4-1-15,2-2-56 16</inkml:trace>
  <inkml:trace contextRef="#ctx0" brushRef="#br0" timeOffset="41207.4258">14141 6711 913 0,'6'2'380'15,"2"4"-199"-15,-2 7-131 16,4 2-8-16,-3 6-11 16,0 0 1-16,-3 0-4 15,-4-1 0-15,0-7 0 16,0-5 1-16,0-8 6 16,2-2-2-16,-1-12-12 15,5-5-6-15,7-3-16 16,0-2-5-16,12 2 2 15,1 3 0-15,3 4 23 0,-4 4 10 0,-4 8 14 0,-2 5 6 16,-9 13-9-16,-1 2-3 16,-4 15-11-16,-4 5-4 15,1 6-9-15,-2-3 2 16,5-8-287-16</inkml:trace>
  <inkml:trace contextRef="#ctx0" brushRef="#br0" timeOffset="41597.9577">14577 6483 799 0,'13'-6'347'0,"9"-3"-161"0,7 4-92 32,-3-2-7-32,5 4-21 15,-2-1-13-15,-4 1-18 16,-2-1-4-16,-10 2-6 16,-4 1-6-16,-2 5-19 0,-1 7-6 0,-1 11-8 0,0 6-2 15,0 13 5-15,0 4 3 16,2 8 6-16,0 2 2 15,3 1 2-15,3 2 0 16,0-6 2-16,-1-5 1 16,-5-12 4-16,-8-7 30 31,-12-10 48-31,-5-2 11 0,-12-8 6 0,-4-4-27 16,-5-3-49-16,3-1-9 15,12-1-118-15</inkml:trace>
  <inkml:trace contextRef="#ctx0" brushRef="#br0" timeOffset="42207.1978">15222 6775 794 0,'7'5'296'0,"6"1"-201"15,12 2-10-15,5-6 16 31,3-2 0-31,4-4-26 0,-1-5-11 0,-5-3-23 16,-4-2-5-16,-13-3-5 16,-4-2 1-16,-15 0-3 15,-9-1-5-15,-9-3-10 16,-2 5-7-16,-13 9-12 31,-2 5-1-31,1 12-9 16,-2 9-3-16,10 10-1 0,8 11-5 0,11 8 3 15,10 2 5-15,13 5 28 32,10-3 15-32,20-5 17 15,9-8 5-15,15-16-11 0,4-7-8 0,-2-17-75 16,-3-13-426-16</inkml:trace>
  <inkml:trace contextRef="#ctx0" brushRef="#br0" timeOffset="42441.6342">15421 6282 897 0,'9'-2'431'15,"6"-2"-123"-15,16 3-201 16,12 2-22-16,6 3-36 31,2 0-17-31,2 1-20 0,-3 0 0 0,-2-2-151 16</inkml:trace>
  <inkml:trace contextRef="#ctx0" brushRef="#br0" timeOffset="42613.6475">15992 6104 1007 0,'0'-6'464'0,"-1"-7"-181"16,1 4-204-16,0 4-37 15,-3 3-88-15,3 1-101 16</inkml:trace>
  <inkml:trace contextRef="#ctx0" brushRef="#br0" timeOffset="42797.5525">15978 6280 473 0,'0'31'295'15,"2"21"-38"-15,-4 1-76 0,1-1-12 16,-8-14-10-16,-6-10 5 15,-7-11-14-15,-5-10-22 16,-3-9-47-16,-1-5-46 0,0-14-96 16,3-5-242-16</inkml:trace>
  <inkml:trace contextRef="#ctx0" brushRef="#br0" timeOffset="43283.7457">16172 6153 739 0,'-3'-2'369'0,"-1"-4"-139"15,1 8-102-15,2-2-46 16,0 0-53-16,-1 5-14 15,-6 18-14-15,-2 32 4 16,17-27 2-16,7-2 2 16,10-4 4-16,2-6 4 15,0-11 9-15,1-7 3 16,-10-13 5-16,-2-4-2 0,-7-4-8 16,-2 0-6-16,-3-1-5 15,-3 0-1-15,-1 4-4 16,-1 4-4-16,-1 10-16 15,-1 5-10-15,1 7-7 16,0 5-1-16,3 9 10 16,4 5 6-16,5 1 8 15,1 0 2-15,11 1 4 16,2-7 0-16,7-5 6 16,1-5 7-16,-3-17 45 15,-3-7 22-15,-2-9 29 16,-4-5 1-16,-10-1-36 15,-2 3-21-15,-5 3-28 16,-2 5-40-16,-2 10-203 16</inkml:trace>
  <inkml:trace contextRef="#ctx0" brushRef="#br0" timeOffset="43673.9058">16687 6163 934 0,'6'3'385'0,"2"1"-219"0,2 10-92 16,-3 2-9-16,-3 7 0 15,-1 1-2-15,-4-1-10 16,-3-1-9-16,0-6-12 15,-2-4-1-15,6-10 1 16,0-3 0-16,5-9-5 16,2-3-3-16,-1-6-11 15,8-2-4-15,5-2-3 16,-1 1-5-16,6 5 26 16,2 2 15-16,-3 8 22 15,-1 4 6-15,-8 8-18 16,-3 6-4-16,-1 13 2 15,-3 3 5-15,1 7 0 16,-3 0-9-16,-1-3-19 16,-2-4 6-16</inkml:trace>
  <inkml:trace contextRef="#ctx0" brushRef="#br0" timeOffset="56586.7622">14230 7351 730 0,'-1'-3'424'15,"-2"0"-116"-15,-1 12-139 16,3 15-49-16,1 26-82 16,-1 12-5-16,4 18-8 15,-3 2-3-15,0 2-3 16,0-1 0-16,-3-15-44 16,-2-9-76-16,1-17-266 15</inkml:trace>
  <inkml:trace contextRef="#ctx0" brushRef="#br0" timeOffset="56988.6021">14208 7418 653 0,'-15'15'312'16,"-8"10"-138"-16,0-1-95 0,4-1-23 15,7-7-45-15,1-3-8 16,11-6-2-16,6-7 2 15,11-7 1-15,4-7 2 16,5-15 3-16,0 1-1 0,-7-9 5 16,-5-1 13-16,-9 8 66 31,-5 5 35-31,-5 15 18 0,-2 10-9 0,-4 24-68 16,4 7-38-16,9 15-27 15,11 5-13-15</inkml:trace>
  <inkml:trace contextRef="#ctx0" brushRef="#br0" timeOffset="57582.1065">13502 8417 522 0,'4'-11'278'0,"4"-21"-58"15,-1-1-21-15,0-4-40 31,-3-1-23-31,-3 6-25 0,1 3-6 0,-3 12-8 16,1 6-10-16,-4 12-48 16,-3 9-22-16,2 13-34 15,-2 6-6-15,7 14 10 16,0 1 5-16,6 0 5 16,3-3 3-16,-5-8 5 0,1-7 1 15,-5-4 4-15,-6-6-2 16,-5-5-5-16,-7-6-2 15,-1-7-4-15,0 0-3 16,7-5-1-16,6 5-4 16,13-3-4-16,7-3-1 15,17 3-2-15,5-4 5 16,10 13 14-16,-6-4-93 16</inkml:trace>
  <inkml:trace contextRef="#ctx0" brushRef="#br0" timeOffset="57785.4844">13943 8538 745 0,'2'8'398'16,"4"6"-62"-16,-9 0-186 15,-6 3-38-15,-10 5-40 16,-6 0-24-16,-1 1-123 16</inkml:trace>
  <inkml:trace contextRef="#ctx0" brushRef="#br0" timeOffset="58402.8745">14226 8306 549 0,'3'0'350'16,"5"2"-8"-16,0 10-184 16,4 8-40-16,-5 9-49 15,-2 2-15-15,-7-1-17 16,-3-1-9-16,1-5-10 15,0-7-1-15,6-8-6 16,2-6-1-16,5-13-9 16,5-7-1-16,4-11-3 15,1-5-2-15,6 1 3 16,1 4-1-16,2 11 9 16,-1 6 6-16,-6 14 19 15,0 7 10-15,-9 13 3 16,0 6-1-16,-6 6-14 15,-2 1-7-15,-4-2-8 0,0-8-8 16,-1-4-182-16</inkml:trace>
  <inkml:trace contextRef="#ctx0" brushRef="#br0" timeOffset="58746.3868">14703 8152 1006 0,'9'6'407'0,"7"4"-242"15,4 4-56-15,12 1-33 16,-2-1-19-16,7-3-31 15,0-4-8-15,-7-3-1 16,-1-1-2-16,-13 1-7 16,-7 0-3-16,-10 1-3 15,-11 3 0-15,-13 7 4 16,-7 0 3-16,-10 2-1 16,1 0 0-16,8-5-2 15,7-2-24-15,18-2-162 16,8-1-155-16</inkml:trace>
  <inkml:trace contextRef="#ctx0" brushRef="#br0" timeOffset="58934.104">14763 8491 899 0,'0'3'407'0,"1"4"-154"16,8-1-120-16,17-3-74 16,7-1-11-16,17-2-29 15,5 0-22-15,3-3-209 16</inkml:trace>
  <inkml:trace contextRef="#ctx0" brushRef="#br0" timeOffset="59293.1313">15372 8286 951 0,'-10'-8'494'0,"-5"-10"-146"15,-5 3-136-15,-7 3-50 16,2 4-72-16,-4 4-35 15,4 11-51-15,4 6-15 16,5 11-20-16,8 7 0 16,5 7 5-16,6 7 5 15,10-5 10-15,6-3 0 16,12-12 6-16,6-15 4 16,8-14 6-16,1-9 7 0,-2-15 6 15,-4-6 3 1,-18-7 7-16,-9-2 6 0,-21 3 4 15,-12 4-4-15,-9 7-19 16,-3 6-26-16,3 10-119 16,6 3-191-16</inkml:trace>
  <inkml:trace contextRef="#ctx0" brushRef="#br0" timeOffset="59862.9789">13492 8830 798 0,'-13'0'376'0,"-20"2"-164"16,2 7-89-16,8 13-99 15,5 5-22-15,10 11-15 16,6 2-2-16,15 2 7 15,6-1 4-15,13-13 6 0,7-5 11 0,5-16 19 16,5-8 42-16,-7-15 60 16,-6-8 24-16,-16-9 49 15,-10-7-23-15,-14-2-55 16,-7 2-30-16,-9 5-71 16,-10 9-21-16,0 10-95 15,-1 5-68-15</inkml:trace>
  <inkml:trace contextRef="#ctx0" brushRef="#br0" timeOffset="60050.7718">13930 9064 1032 0,'6'4'463'15,"3"9"-221"-15,-2 2-63 16,-12 7-77-16,-8 0-34 16,-9 6-34-16,-2-3-109 15</inkml:trace>
  <inkml:trace contextRef="#ctx0" brushRef="#br0" timeOffset="60565.9443">14284 8923 826 0,'6'15'381'0,"3"12"-175"15,-3 3-93-15,1 4-21 16,-8-5-43-16,-4-5-13 16,2-5-13-16,-1-9 2 15,4-12 0-15,2-5-2 16,4-14-4-16,4-7-6 16,5 1-7-16,3-2-6 0,4 7 25 15,3 4 14-15,0 11 20 16,-1 7 10-16,-2 7-16 15,-4 8-10-15,3 0-20 16,0 3-4-16,-6 5-7 16,-4-1-2-16,-9 2 1 15,-3-3-27-15,-6 0-156 16</inkml:trace>
  <inkml:trace contextRef="#ctx0" brushRef="#br0" timeOffset="60925.2283">15030 8845 1094 0,'-2'2'447'16,"-11"6"-285"-16,-2 6-62 16,-10 8-75-16,-8 2-10 15,-2 5-11-15,-1-3-1 16,3-1-1-16,3-6-2 16,8-4 0-16,6-6 1 0,11-4-3 15,5-1 14-15,9-4 31 16,3-3 11-16,11 4 20 15,5 4-14-15,6 3-28 16,1 7-11-16,-2-1-10 16,-2 0-39-16</inkml:trace>
  <inkml:trace contextRef="#ctx0" brushRef="#br0" timeOffset="61357.8406">15493 8859 751 0,'-11'-10'399'16,"-12"-7"-135"-16,-5 0-9 15,-3 8-143-15,-1 6-48 0,2 10-58 32,2 8-15-32,8 9-8 0,1 6 4 15,9 7 5-15,4 1 4 16,14 2 3-16,8-7 0 15,14-7 7-15,5-5 8 16,11-10 10-16,0-7 3 16,1-8 4-16,-3-9 0 15,-10-10 39-15,-8-7 28 16,-14-10 39-16,-9-3 10 16,-14 1-39-16,-10 4-33 0,-9 13-87 15,-9 7-35-15</inkml:trace>
  <inkml:trace contextRef="#ctx0" brushRef="#br0" timeOffset="68585.349">17265 6876 866 0,'6'0'362'0,"19"1"-186"16,10 1-60-16,24 2-30 15,6-1-17-15,4 2-36 16,-2-3-5-16,-15-2-67 16,-9-2-78-16</inkml:trace>
  <inkml:trace contextRef="#ctx0" brushRef="#br0" timeOffset="68835.292">17336 7059 751 0,'20'-2'395'0,"15"-4"-122"16,21 7-85-16,6-1-14 16,7 6-68-16,-3 2-32 15,-13-2-33-15,-9-2-10 16,-20-6 8-16,-8-4-66 16</inkml:trace>
  <inkml:trace contextRef="#ctx0" brushRef="#br0" timeOffset="70526.3277">722 9078 894 0,'8'4'371'16,"2"0"-158"-16,22 3-167 15,2-5 1-15,24 1-2 16,9-3-13-16,-3-1-7 15,3-1 1-15,-18-3-90 16,-9 3-126-16</inkml:trace>
  <inkml:trace contextRef="#ctx0" brushRef="#br0" timeOffset="70697.9017">762 9225 800 0,'3'3'365'16,"9"-1"-109"-16,11 1-98 16,28 1-53-16,17-2-2 15,13-3-47-15,3-3 14 16,-10-4-294-16</inkml:trace>
  <inkml:trace contextRef="#ctx0" brushRef="#br0" timeOffset="71478.9669">2938 8487 484 0,'-5'-5'317'0,"-6"0"13"16,-8 2-101-16,-16 1-104 15,-13 4-13-15,-19-4-44 16,-5-1-9-16,-11-2-19 15,-5-3-22-15,-1 5-12 16,3 6-7-16,13 5-5 16,12 5-1-16,27 1 0 15,6-5-4-15,27 3-6 16,10 1 3-16,22 2 11 16,15 0 9-16,19 0 19 15,12 2 0-15,3 0-5 16,-3 0-5-16,-10 7-5 15,-18 1-1-15,-15 5-1 16,-11 3 1-16,-27 8 3 16,-11 9-1-16,-19 12 2 15,-9 2-3-15,-22 1-2 16,-5 0-2-16,-13-5-1 0,2 0 0 16,19-4-1-16,9-5 0 15,24-11-1-15,7-4-3 16,12-16-4-16,10-1-1 15,15-7 5-15,14-3 2 16,23-5 8-16,22-2-1 16,27-3-2-16,5-4-2 0,1 2-2 15,11-2 1 1,-6-1 1-16,-2 3 0 0,-9 1 2 16,-31-3 1-16,-24 0-8 15,-11-2-52-15,-13 9-297 16</inkml:trace>
  <inkml:trace contextRef="#ctx0" brushRef="#br0" timeOffset="72126.4292">2087 9744 928 0,'7'4'335'15,"6"8"-269"-15,-5 7-28 16,7 11 2-16,-5 4 0 16,-8 0 4-16,2-1-1 15,-4-9 0-15,-2-8-5 0,3-6 3 16,-1-8 1-16,-4-15-10 15,5-2-7-15,9-18-27 16,3-5-7-16,13 0-5 16,4 1 1-16,-1 13 38 15,-3 6 18-15,-7 14 26 16,-2 5 7-16,-6 13-26 16,3 5-13-16,-3 10-18 15,-7 7-4-15,0-3-4 16,1 1 32-16,6-12-165 15</inkml:trace>
  <inkml:trace contextRef="#ctx0" brushRef="#br0" timeOffset="72329.5094">2560 9728 997 0,'10'-1'384'16,"13"0"-264"-16,7 1-77 15,7 1-17-15,-1 1-21 16</inkml:trace>
  <inkml:trace contextRef="#ctx0" brushRef="#br0" timeOffset="72517.3321">2526 9839 1064 0,'9'0'417'16,"8"1"-273"-16,10 0-113 15,9 1 3-15,9 2-22 16,2 1 0-16,6 3-5 15,3 3-16-15</inkml:trace>
  <inkml:trace contextRef="#ctx0" brushRef="#br0" timeOffset="72782.5246">3160 9769 919 0,'-13'-4'520'0,"-14"-3"-89"16,-4 5-218-16,4 0-52 15,1 5-93-15,2 2-38 16,3 14-47-16,1 6-13 16,12 11-10-16,2 1 0 15,17-1 8-15,8-4 7 16,9-11 14-16,4-6 11 0,13-15 11 16,-4-10 4-1,-2-11 14-15,-1-6 6 0,-23-5 11 16,-6-4 5-16,-18-1-7 15,-10 1-8-15,-14 9-42 16,1 6-50-16</inkml:trace>
  <inkml:trace contextRef="#ctx0" brushRef="#br0" timeOffset="73344.9178">2301 7995 858 0,'0'5'386'16,"0"5"-123"-16,0 17-225 0,0 6-20 15,2 10-10-15,-2-2-2 16,0-5 8-16,0-4 49 16,0-14-393-16</inkml:trace>
  <inkml:trace contextRef="#ctx0" brushRef="#br0" timeOffset="73485.735">2199 8098 1007 0,'8'6'375'0,"17"4"-296"16,2-1-37-16,17-3-25 16,10-3-7-16,12 1-68 15,2-5-121-15</inkml:trace>
  <inkml:trace contextRef="#ctx0" brushRef="#br0" timeOffset="73782.2893">2725 8147 816 0,'-9'5'420'0,"-11"3"-115"15,-4-1-48-15,-4-7-90 16,1-4-38-16,8-8-65 16,4-7-36-16,7-5-65 15,7 0-26-15,9 1-24 16,5 2 5-16,14 6 27 15,-1 6 14-15,4 8 15 0,3 7-2 16,-4 12 4-16,3 3 4 16,0 5 10-16,-1-2 4 15,6 2 7-15,-1-4 5 16,-4-8 7-16,-1-6 20 16,-9-12 35-16,0-6 14 15,-13-11 61-15,-5-4 9 16,-9-1-32-16,-17 3-15 15,-3 6-61-15,-6 5-31 16,-6 10-17-16,5 2-41 0</inkml:trace>
  <inkml:trace contextRef="#ctx0" brushRef="#br0" timeOffset="74578.9964">3832 9109 769 0,'0'-9'414'15,"-3"-12"-95"-15,-3-1-57 16,-9 2-81-16,-4 0-20 16,-3 5-44-16,-4-3-37 15,-4 11-53-15,2 10-27 16,-6 12-25-16,1 8-8 15,7 11-9-15,8 2 0 0,11 1 4 16,6 2 7-16,18-7 14 16,6-6 7-16,13-14 12 15,7-6 3-15,-2-14 7 16,-1-7 2-16,-5-7 6 16,-5-3 2-16,-13-3 4 15,-6-1 3-15,-12-1-4 16,-8 7 16-16,1 10 4 15,-1 9-9-15,5 11-15 16,0 2-21-16,6 15-17 16,6 3 3-16,9 10 9 15,6 0 1-15,8-5-47 16,-2-5-91-16</inkml:trace>
  <inkml:trace contextRef="#ctx0" brushRef="#br0" timeOffset="75117.1578">3918 8554 1074 0,'6'1'422'16,"-1"-1"-307"-16,6 5-57 15,0 10-58-15,-4 2-2 0,8 14 11 16,-6-4 6-16,1-1 5 16,-4-4 0-16,-9-9 7 15,0-3 8-15,0-7 14 16,-4-7 1-16,4-14-10 15,3-6-11-15,0-10-26 16,8 3-8-16,7 5 10 16,3 6 11-16,1 8 22 15,3 8 9-15,-2 5-7 16,-2 7-9-16,-1 9-14 16,-7 4-2-16,1 10-4 15,-3-1-1-15,1 4-2 16,0-4-1-16,-2-8-89 15</inkml:trace>
  <inkml:trace contextRef="#ctx0" brushRef="#br0" timeOffset="75382.6961">4359 9120 1439 0,'0'0'610'0,"0"1"-328"0,3 1-184 16,-3-2-3-16,0-2-171 15</inkml:trace>
  <inkml:trace contextRef="#ctx0" brushRef="#br0" timeOffset="75976.5285">4686 9018 801 0,'0'-18'433'0,"-2"-17"-114"16,-1-10-38-16,-2 6-65 15,1 2-57-15,1 12-65 16,1 6-27-16,0 12-63 16,1 8-25-16,1 16-16 15,0 11-2-15,3 17 14 16,2 7 13-16,1 2 8 15,2-2 3-15,-1-4 2 16,1-5 2-16,-5-8 3 16,0-4 1-16,0-9 6 15,-3-7 3-15,-3-5 8 16,-3-3 3-16,-11-7 0 16,-2 0-2-16,-3-5-12 15,2-2-5-15,7 3-10 16,6 3-19-16,11-2-12 15,9 1-4-15,15-3-4 16,6-2 14-16,13 2 12 0,1-1 4 16,-3 6 10-16,-6-1 3 15,-13 1 23-15,-10 0 11 16,-9 1 16-16,-1 0 4 16,-6-2-20-16,0-2-17 15,-1 1-113-15,0 1-425 16</inkml:trace>
  <inkml:trace contextRef="#ctx0" brushRef="#br0" timeOffset="77360.2125">5150 9063 1212 0,'0'1'518'0,"0"0"-303"16,0-1-83-16,0 0-84 15,0 0-34-15</inkml:trace>
  <inkml:trace contextRef="#ctx0" brushRef="#br0" timeOffset="77906.9216">5539 9013 921 0,'5'6'355'0,"14"4"-250"16,4-1-25-16,14 1-8 16,6-3-21-16,-1-5-19 15,2 0 1-15,-7-6 2 16,-8-6 1-16,-6-6 5 15,-9-4 1-15,-12-5 0 16,-8 2-1-16,-22 1-5 16,-7 5 0-16,-17 8-13 15,-1 8-7-15,4 13-20 16,6 11-16-16,15 17-10 16,3-1-2-16,20 5-1 0,11-2 15 15,21-6 17-15,17-1 6 16,14-10 18-16,5-8-4 15,3-10-3-15,-4-6-3 16,-13-10-138-16</inkml:trace>
  <inkml:trace contextRef="#ctx0" brushRef="#br0" timeOffset="78157.2065">5915 8595 1057 0,'2'-2'485'0,"9"2"-196"16,0-2-129-16,4 2-100 15,7 1-19-15,11-1 5 16,4-1-86-16</inkml:trace>
  <inkml:trace contextRef="#ctx0" brushRef="#br0" timeOffset="78344.3064">6336 8438 1175 0,'-1'-4'520'0,"1"-6"-266"0,0 3-148 15,0 0-42-15,0 3-56 16,-4 4-58-16,-3 1-240 16</inkml:trace>
  <inkml:trace contextRef="#ctx0" brushRef="#br0" timeOffset="78504.9198">6363 8629 419 0,'2'18'315'0,"-2"22"58"31,0-1-44-31,-4 1-68 16,-3-3-35-16,-7-9-58 0,-7-4-28 15,-4-12-45-15,-6-9-19 16,-3-13-33-16,2-7-40 15,5-9-134-15,7 0-119 16</inkml:trace>
  <inkml:trace contextRef="#ctx0" brushRef="#br0" timeOffset="79011.9828">6534 8455 852 0,'-6'2'337'16,"-3"11"-218"-16,-2 2-31 15,3 10-25-15,4 5-9 16,6-1-21-16,8 1-14 15,8-4-13-15,2-7 2 0,3-8 9 16,2-6 5 0,-5-8 13-16,0-6 4 0,-13-7 2 15,6-3 0-15,-5-4-6 16,-4-2-4-16,5 2-2 16,-17 0 0-16,1 4-7 15,2 10-7-15,0 8-25 16,6 2-14-16,-2 14-11 15,1 2 1-15,6 3 13 16,3 7 7-16,8-5 8 16,4-2 2-16,1-4 6 15,3-4 0-15,1-10 49 16,-1-2 7-16,-8-14 48 16,1-6 17-16,-3 0-31 15,-12-8-4-15,1 6-49 16,-7 1-23-16,-2 5-116 0,5 4-85 15</inkml:trace>
  <inkml:trace contextRef="#ctx0" brushRef="#br0" timeOffset="79340.3377">6928 8472 1081 0,'7'4'451'15,"10"5"-262"-15,4 6-48 0,-5 6-60 16,0 2-13-16,-7 3-26 16,-4-1-8-16,-3-5-12 15,-2-3-2-15,0-8 1 16,0-3 4-16,3-10-2 16,2-4-6-16,6-9-13 15,6-2-13-15,5-5-6 16,1 2 1-16,4 0 4 15,-1 5 3-15,1 12-3 16,-1 5 6-16,-5 14 13 16,-4 2 24-16,-5 5 26 15,-1 1-1-15,-2 8-4 16,-1 3-20-16,-2-2 6 16,-1-1-34-16</inkml:trace>
  <inkml:trace contextRef="#ctx0" brushRef="#br0" timeOffset="79972.5033">7503 9116 951 0,'4'0'371'0,"11"3"-234"15,9 1-65-15,20-1-28 16,11 3-5-16,10-3-18 16,-1 2-7-16,-13-5-104 15</inkml:trace>
  <inkml:trace contextRef="#ctx0" brushRef="#br0" timeOffset="80221.045">7587 9247 907 0,'10'1'420'16,"6"3"-168"-16,21-2-99 15,10-2 9-15,16 0-46 0,1-2-35 16,-4 2-33-16,-7 0 2 16</inkml:trace>
  <inkml:trace contextRef="#ctx0" brushRef="#br0" timeOffset="81189.5687">9288 8464 409 0,'7'3'243'0,"2"-2"-31"15,-8 2-39-15,-1 0-32 16,-9-1-33-16,-5-1-20 16,-14 4-44-16,-17-2-12 0,-17-1-2 15,-9 1-3-15,-4-3-8 16,1-4-4-16,12-1-9 16,5 1-1-16,18 2 15 15,8-1 15-15,14 3 5 16,11 0-13-16,13 5-24 15,11 4-15-15,20 10-16 16,8 1 12-16,10 7 5 16,5 5 4-16,-2 3 7 15,-3 2 5-15,-7 2 3 16,-13 0 2-16,-19 6 1 16,-15 5-1-16,-22 4-2 15,-18 5-2-15,-18 5-2 16,-8 1 0-16,-5 0-1 15,0 0 1-15,7-3-2 16,4-3 1-16,14-5-1 0,12-8-1 16,18-14-1-16,5-7-5 15,14-12-4-15,11-1 5 16,22-3 9-16,12-5 12 16,21-9 11-16,15-3-4 15,30-6-5-15,10 2-7 16,13 5-6-16,-3-2-1 15,-14 7 1-15,-11 2 0 16,-24 7 2-16,-14 5 2 16,-36-5 2-16,-10-1 1 15,-15-1-46-15,-7-4-93 0</inkml:trace>
  <inkml:trace contextRef="#ctx0" brushRef="#br0" timeOffset="81708.9657">8643 9765 963 0,'4'-4'445'0,"6"2"-195"15,4 7-74-15,1 18-92 16,1 11-20-16,-5 15-21 16,-2 4-9-16,-9-9-4 15,-1-6-4-15,-4-14-5 16,3-8 1-16,2-8 11 16,2-7-6-16,5-15-25 15,1-8-12-15,13-14-23 16,3-7 0-16,5 0 14 15,0 3 9-15,-7 11 4 16,-3 8-3-16,-4 20 12 16,-5 6 6-16,4 17 8 0,-4 6 4 15,-2 9-5-15,2 4-6 16,-7-3-5-16,3-4 38 16,1-9-141-16,0-9-112 15</inkml:trace>
  <inkml:trace contextRef="#ctx0" brushRef="#br0" timeOffset="81880.8363">9095 9806 1132 0,'14'0'388'0,"18"1"-359"16,8-1-9-16,7 0-6 15,-3 0-2-15,-4 0-146 16</inkml:trace>
  <inkml:trace contextRef="#ctx0" brushRef="#br0" timeOffset="82068.2857">9160 9947 968 0,'7'-4'391'0,"16"0"-216"0,6 2-126 16,9 2-24-16,2 3-9 15,0 5-11-15,1 2-2 16,0-5-223-16</inkml:trace>
  <inkml:trace contextRef="#ctx0" brushRef="#br0" timeOffset="82302.9541">9641 9784 983 0,'-14'-1'498'0,"-17"1"-180"16,-2 4-106-16,8 10-146 15,2 3-48-15,13 12-37 16,7 5-8-16,9 4 2 16,10 1 5-16,10-10 11 15,2-8 5-15,13-11 7 16,-2-7 5-16,1-9 42 15,-1-8 18-15,-11-10 21 16,-8-7 4-16,-11-6-24 16,-11 0-26-16,-13 0-20 15,-10 6-40-15,-11 9-114 16</inkml:trace>
  <inkml:trace contextRef="#ctx0" brushRef="#br0" timeOffset="82771.2518">8817 7908 851 0,'0'-2'401'0,"3"6"-196"15,-2 9-88-15,4 18-106 16,0 10-18-16,5 9 10 0,-1-2 0 15,2-2 10-15,0-7 55 16,-8-7-170-16,2-9-294 16</inkml:trace>
  <inkml:trace contextRef="#ctx0" brushRef="#br0" timeOffset="83208.6121">8753 8106 812 0,'5'0'370'0,"3"0"-152"15,4 0-119-15,11 2-75 16,2 0-8-16,14 0-14 16,5-1-1-16,6 0 3 15,6-1 1-15,-17 0 1 16,-5 1 0-16,-17 5-1 16,-12-3 0-16,-6 4 4 15,-7 1 4-15,-7-2 13 16,-2 1 3-16,1-11 5 15,1-4 0-15,8-14-21 16,7-3-11-16,10 3-21 16,10 0-6-16,9 8 5 15,-2 6 3-15,4 4 3 16,-3 2 0-16,-3 7 3 16,1 6 2-16,-1 8 4 15,-2 4 3-15,-1 0 2 0,5 3 1 16,-3-6 5-16,3-1 1 15,3-9 5-15,-8-7 29 16,-1-13 40-16,-4-1 24 16,-7-9 46-16,-8 2 2 15,-10-5-13-15,-11 0-43 16,-3 4-43-16,3 1-36 16,0 9-76-16,1 4-35 15</inkml:trace>
  <inkml:trace contextRef="#ctx0" brushRef="#br0" timeOffset="83974.0661">10359 9141 669 0,'6'-9'398'16,"2"-11"-46"-16,-1-3-134 16,-2-2-50-16,-9 2-19 31,1 11-15-31,1 2-28 0,-15-35 1 0,-9 5-49 15,-10 0-20-15,-4 33-42 16,2 11-16-16,-3 14-20 16,5 11-3-16,14 8 7 15,6 1 3-15,17 5 11 16,11-4 4-16,10-6 8 0,9-3 5 16,1-13 1-16,2-6 1 15,-1-12 4-15,-8-11 1 16,4-5-10-16,-5-3-1 15,-3-4-4-15,0 2 1 16,-8 2 12-16,-5-1 1 16,-5 14-1-16,-2 3-8 15,-2 9-9-15,-1 4-3 16,2 6 1-16,0 6 7 16,4 0 7-16,6 2-32 15,-1-5-213-15</inkml:trace>
  <inkml:trace contextRef="#ctx0" brushRef="#br0" timeOffset="84333.3533">10459 8551 1029 0,'9'3'457'16,"5"3"-220"-16,1 10-145 15,2 5-25-15,-6 5-34 0,-11 3-5 16,2-5 0-16,-1 1-2 16,-4-9-1-16,7-6-3 15,-8-10 9-15,5-2-2 16,11-15-9-16,-1-5-2 15,13-6-18-15,-2-2-5 16,5 7 0-16,2 1-4 16,-8 7 12-16,2 13 12 15,-5 6 12-15,-6 10 8 0,-1 12-4 16,-4-2-7-16,-7 9-8 16,3 1 23-16,3-1 357 15</inkml:trace>
  <inkml:trace contextRef="#ctx0" brushRef="#br0" timeOffset="84934.4114">10970 9053 631 0,'7'2'311'0,"11"6"-69"16,8-5-61-16,2-3-29 15,7 0-14-15,0-8-44 16,-4 1-16-16,-9-4-32 16,-5-4-4-16,-11 2-7 15,-5-4 0-15,-10 2-9 16,-16-5-8-16,-14 0-9 0,-8 8-10 16,1 8-15-16,7 8-3 15,8 13-12-15,6 8-1 0,7 5 4 16,9 7-5-16,12 4 26 15,11-3 6-15,19 1 19 16,10-4 16-16,16-9-12 16,7-5 3-16,-2-17-8 15,-6-5-42-15</inkml:trace>
  <inkml:trace contextRef="#ctx0" brushRef="#br0" timeOffset="85153.4605">11267 8695 831 0,'8'-2'428'0,"6"0"-79"16,13 0-226-16,6-2-20 15,11-2-47-15,-4 2-22 16,6 0-14-16,-3 1-63 16</inkml:trace>
  <inkml:trace contextRef="#ctx0" brushRef="#br0" timeOffset="85481.1986">11611 8570 1184 0,'-2'-5'483'0,"0"-5"-308"16,0-1-65-16,3 9-85 15,2 2-20-15,-1 3-48 16,-2-3-59-16,0 0-166 16,0 0-73-16,2 17-34 15,4 34 56-15,-4-21 171 16,-1 2 77-16,2 4 150 15,-1 6 29-15,-2 5 91 16,2 1 30-16,-9 3-24 16,-3-8-3-16,-7-6-47 15,-6-10-10-15,-4-12-38 16,-1-4-16-16,-3-15-30 0,3-7-14 16,7-15-103-16,3-4-124 15</inkml:trace>
  <inkml:trace contextRef="#ctx0" brushRef="#br0" timeOffset="85949.7981">11788 8576 964 0,'-2'0'410'0,"-6"4"-233"16,-3-1-46-16,5 11-86 16,-3 1-22-16,5 8-33 15,1 6-4-15,6 0 4 16,2-2 4-16,9-4 5 16,0-3 2-16,6-11 8 15,3-7 6-15,-3-8 7 16,1-8 2-16,-5-7-1 15,-3 0-2-15,-4-5-2 16,-5-2 0-16,-4 3-2 16,-4-1-1-16,-2 12-3 15,-1 4-6-15,3 10-17 0,0 9-6 16,-1 4-10 0,5 9 2-16,0 2 11 0,4-1 3 15,9 3 4-15,4-5 2 16,3-4 6-16,2-5-6 15,0-12 64-15,-1-4 25 16,-4-9 23-16,1-4 19 16,-10-5-56-16,-1-1-20 15,-7-3-26-15,-5-2-25 0,-2 7-131 16,-2 1-181-16</inkml:trace>
  <inkml:trace contextRef="#ctx0" brushRef="#br0" timeOffset="86309.0871">12156 8605 770 0,'6'5'347'0,"2"5"-125"16,-2 10-35-16,-3-1-69 15,0 4-13-15,-3 0-62 16,0-3-14-16,5-5-12 0,-5-5-2 16,0-6 3-16,4-4-2 15,-2-11-14-15,6-4-9 16,6-7-13-16,-1-2-5 16,6 1 8-16,2 0 6 15,3 7 5-15,2 2 1 16,-5 8 15-16,3 5 13 15,-7 8 38-15,-2 6 28 16,-4 4 28-16,-4 6 4 0,0 1-27 16,-2 1-23-16,-3 1-20 15,-2-4-57-15</inkml:trace>
  <inkml:trace contextRef="#ctx0" brushRef="#br0" timeOffset="86778.0731">12978 7963 668 0,'0'-4'370'0,"-10"3"-118"15,6 4-79-15,-1 15-100 16,-3 11-44-16,9 10-13 15,-6 11-6-15,0 11-21 16,9 6-334-16</inkml:trace>
  <inkml:trace contextRef="#ctx0" brushRef="#br0" timeOffset="87043.2895">12932 8507 1047 0,'0'-1'446'16,"-1"1"-274"-16,1 9-70 15,0 16-86-15,0 15-17 0,-1 13 2 16,0 5-8-16,1 8-146 16</inkml:trace>
  <inkml:trace contextRef="#ctx0" brushRef="#br0" timeOffset="87277.8739">12931 9243 923 0,'-5'16'373'0,"-2"24"-253"0,0 8-39 15,3 14-55-15,0-4-11 16,4 0-90-16,4-3-144 16</inkml:trace>
  <inkml:trace contextRef="#ctx0" brushRef="#br0" timeOffset="87512.1927">12932 9979 982 0,'-1'12'423'0,"-3"15"-246"16,1 6-52-16,0 11-83 16,-2 6-19-16,-2 17-5 15,-1 8 0-15,0 1 2 16,-1-6 2-16,4-19 5 15,5-7-70-15</inkml:trace>
  <inkml:trace contextRef="#ctx0" brushRef="#br0" timeOffset="90754.3745">594 11202 828 0,'12'6'366'15,"13"3"-200"-15,14 2-70 16,8-1-6-16,11-3-48 15,0-6-18-15,-1-2-251 16</inkml:trace>
  <inkml:trace contextRef="#ctx0" brushRef="#br0" timeOffset="90957.5644">608 11410 595 0,'11'2'381'0,"9"4"0"0,17-1-196 31,8 3-24-31,10-3-57 0,5 0-24 0,0 0-26 16,-3-4-29-16</inkml:trace>
  <inkml:trace contextRef="#ctx0" brushRef="#br0" timeOffset="91785.7799">2629 10801 676 0,'-24'0'293'0,"-37"-2"-165"0,-11 1-25 0,-16 0-39 16,0 1-25-16,-2 3-24 16,6 3-4-16,14 1-10 15,6 0-1-15,21 1-3 16,9 0 3-16,22-1-11 15,12 0-4-15,24 6-7 16,14 4-8-16,17 3 8 16,11 8 6-16,9 3 12 15,-5 0 5-15,-7 5 10 16,-15 0 8-16,-28 3 25 16,-14 6 18-16,-34 6 9 15,-13 4-4-15,-22 10-23 16,-2 1-18-16,0 5-14 0,-8-8-3 0,12-10 8 15,2-10 19-15,15-12 7 16,16-3 1-16,20-6-16 16,10-4-22-16,29-9-12 15,14-1-4-15,21-8 1 16,16-3-1-16,20-4 2 31,16 3 3-31,15 4 3 16,0 2 3-16,1 2 8 0,-12-1 1 0,-20-3 3 15,-21-3-1-15,-27-1-64 16,-11 2-118-16</inkml:trace>
  <inkml:trace contextRef="#ctx0" brushRef="#br0" timeOffset="92207.1693">1975 11963 897 0,'3'14'350'0,"3"16"-245"16,-2 6-3-16,-11-2-14 31,1 2-25-31,2-7-25 16,-9-5-9-16,12-9-2 0,-2-7-4 0,3-13-50 31,11-10-25-31,4-11-31 0,1-7-1 0,6 2 42 16,-1-3 20-16,3 12 36 15,0 8 14-15,-6 8 17 32,-1 8 8-32,-13 9 4 0,0 8-9 0,-4 10-13 15,2 2-7-15,5 0-15 16,2-5 9-16,6-6-229 0</inkml:trace>
  <inkml:trace contextRef="#ctx0" brushRef="#br0" timeOffset="92363.7056">2285 12035 796 0,'1'-3'391'0,"14"-1"-19"0,19-3-366 16,7 7-6-16,17 1 5 15,-12 0-50-15</inkml:trace>
  <inkml:trace contextRef="#ctx0" brushRef="#br0" timeOffset="92527.8832">2290 12112 782 0,'-5'0'425'16,"4"5"-42"-16,2-3-268 0,-1-2-101 15,25 5-5-15,52 10-2 16,-27-10 0-16,2 0-127 16</inkml:trace>
  <inkml:trace contextRef="#ctx0" brushRef="#br0" timeOffset="92809.0665">2859 12008 962 0,'-18'-7'505'16,"-12"0"-124"-16,0 5-227 16,0 3-51-16,7 12-90 15,2 2-31-15,12 11-13 16,6 2 2-16,11 6 11 16,8 0 5-16,7-7 2 15,10-4 2-15,8-14 6 0,1-8 3 16,0-16 36-16,-4-4 14 15,-12-10 11-15,-5-4 13 16,-13 1 11-16,-12-1-7 16,-18-1-13-16,-6 5-28 15,-8 10-163-15</inkml:trace>
  <inkml:trace contextRef="#ctx0" brushRef="#br0" timeOffset="93293.3952">2011 10327 877 0,'-1'15'325'0,"5"26"-241"15,1 5-46-15,-2 5-16 16,8 4 0-16,-4-10 11 16,3-5-61-16</inkml:trace>
  <inkml:trace contextRef="#ctx0" brushRef="#br0" timeOffset="93746.6043">1883 10480 815 0,'10'8'323'16,"10"0"-199"-16,16 2-102 15,4-4 1-15,12-6-12 0,7 4 1 16,1-5 1-16,2 0-57 16,-7 2-81-16,-9 4-2 15,-16 2-3-15,-9 2 88 16,-17-1 166-16,-9 0 28 15,-17 6 41-15,2-4-14 16,-8 1-63-16,0-7-15 16,6-12-35-16,-2-4-19 15,13-14-54-15,9 7-34 0,9-3-47 16,8 3-2-16,7 10 25 16,-4 1 17-16,2 10 33 15,1 5-1-15,3 11 0 16,5 1 3-16,5 4 7 15,-1-2 5-15,0-4 5 16,4-2 3-16,-5-11 44 16,-3-2 19-16,-6-12 45 15,-9-9 27-15,-9-2 12 16,-2 2-13-16,-13 0-45 16,-3 7-30-16,-12 2-58 15,-4 4-5-15,-2 1-56 16,0 5 246-16</inkml:trace>
  <inkml:trace contextRef="#ctx0" brushRef="#br0" timeOffset="94621.1398">3732 10669 749 0,'-15'5'377'0,"-23"10"-80"0,-2 12-173 16,3 28-95-16,-1 19-3 15,15 34-14-15,4 13 0 16,21 22 2-16,14-3-1 16,22-14-4-16,9-10 6 15,5-27-22-15,3-12-65 16,1-15-266-16</inkml:trace>
  <inkml:trace contextRef="#ctx0" brushRef="#br0" timeOffset="95410.5861">4241 11408 559 0,'4'-11'320'16,"5"-11"-46"-16,-3-3-54 15,-4 0-67-15,-4-4-26 16,-8 0-18-16,-5-1-12 16,-7 3 9-16,-1 6-12 15,-5 8-43-15,-1 8-20 0,2 17-63 16,0 9-10-16,4 15-1 16,6 11 3-16,9 10 18 15,4 0 8-15,14-7 8 16,5-8 3-16,10-14-1 15,8-8-2-15,3-13-5 16,1-7-11-16,-8-16-38 16,-2-5-3-16,-5-6 3 15,-4-4 13-15,-5-1 47 16,-7 0 8-16,-8 6 20 16,-4 7 8-16,-2 10-1 15,-1 8-6-15,2 8-23 16,2 4-13-16,5 11-11 15,4 5 1-15,6 4 6 16,4 5 6-16,4-8 6 16,1 0 4-16,-1-5-44 15</inkml:trace>
  <inkml:trace contextRef="#ctx0" brushRef="#br0" timeOffset="95801.1226">4506 11337 522 0,'12'3'230'0,"17"0"-105"0,7-1 3 0,-1-3-30 31,-1-6-18-31,-7-3-34 0,-8-3-10 0,-8-3-1 32,-4 0-1-32,-11-2 5 15,-4-2 20-15,-16 4 32 16,-10-2 9-16,-6 10-14 0,0 7-24 0,2 9-52 31,9 13-17-31,9 13-1 16,6 2 4-16,17 15 9 0,2-1 10 0,20-1 1 15,5-1 2-15,13-18 2 16,7-6 0-16,7-10 4 0,0-10 4 16,-7-8-97-16</inkml:trace>
  <inkml:trace contextRef="#ctx0" brushRef="#br0" timeOffset="96051.4159">4788 10865 1083 0,'6'1'395'0,"12"1"-278"0,8 0-35 32,-14 0-3-32,2-1-8 0,54 4-37 0,1-2-11 0,8-3-162 31</inkml:trace>
  <inkml:trace contextRef="#ctx0" brushRef="#br0" timeOffset="96191.7934">5201 10738 906 0,'-2'-7'443'0,"-2"-6"-165"0,2-1-133 31,2 6-76-31,1 4-114 0</inkml:trace>
  <inkml:trace contextRef="#ctx0" brushRef="#br0" timeOffset="96410.7051">5208 10839 779 0,'6'20'330'0,"3"26"-149"15,0 1-36-15,-3-1-47 16,-6-4 5-16,-8-10-28 16,-10-1-9-16,-10-7-9 15,-2-2-6-15,-8-12-11 16,4-10 2-16,5-8-25 15,5-11-31-15,8-7-127 32,8 0-130-32</inkml:trace>
  <inkml:trace contextRef="#ctx0" brushRef="#br0" timeOffset="96847.7473">5418 10744 767 0,'-3'-3'373'0,"-2"0"-103"0,0 6-197 0,5 6-31 16,-5 11-14-16,3 4 5 16,3 12 4-16,-1 0 2 15,11-2-12-15,-2-1-8 0,2-13 1 16,4-7 4-16,-1-9 8 15,1-7 1-15,-1-12-3 16,1-1-3-16,-6-12-6 16,0 1-1-16,-5-1-2 15,-4 2-1-15,0 9-7 16,-1 7-4-16,-3 5-17 16,5 8-7-16,2 12-10 31,-2 3 0-31,8 13 12 15,1 2 5-15,5-2 7 0,6-4 3 0,3-6 8 32,3-4 1-32,-2-17 53 0,0-2 21 0,-2-19 41 15,-5-11 12-15,-4-7-38 16,-5-7-19-16,-9 2-39 16,-3 6-39-16,-10 14-55 15</inkml:trace>
  <inkml:trace contextRef="#ctx0" brushRef="#br0" timeOffset="97322.6649">5954 10688 1029 0,'10'18'416'15,"11"14"-245"-15,11 40-124 16,5 18 1-16,8 30-19 15,-6 8-4-15,-24 6-1 16,-15 0-1-16,-32-14-7 16,-8-11-9-16,3-30 4 15,2-21-33-15,14-25-128 16,12-14-111-16</inkml:trace>
  <inkml:trace contextRef="#ctx0" brushRef="#br0" timeOffset="97817.6306">6236 10559 952 0,'4'0'432'16,"4"-1"-208"-16,-1 4-82 15,1 10-81-15,-4 3-13 16,-3 11-8-16,1 0-4 16,-5 1-11-16,-1-1-5 0,-1-9-2 15,0-2 1-15,4-10 15 16,2-6 2-16,4-9-8 16,4-10-8-16,6-7-25 15,4-1-7-15,6 1-3 16,-1 2 4-16,1 7 6 15,-2 6 0-15,-8 11 4 16,-7 0 10-16,-4 15 20 16,0 6 13-16,-2 10 6 15,5 9-9-15,2-2 16 16,-4-2-12-16</inkml:trace>
  <inkml:trace contextRef="#ctx0" brushRef="#br0" timeOffset="107404.4654">18557 6700 554 0,'-1'3'268'0,"-3"13"-103"15,0 6-95-15,-4 33-86 16,3 13 6-16</inkml:trace>
  <inkml:trace contextRef="#ctx0" brushRef="#br0" timeOffset="107716.7517">18521 7536 738 0,'0'4'303'0,"2"11"-167"15,1 10-79-15,-3 22-44 16,4 9 4-16,2 16-9 16,-5 6-59-16</inkml:trace>
  <inkml:trace contextRef="#ctx0" brushRef="#br0" timeOffset="107997.6758">18560 8515 754 0,'0'12'300'0,"-5"10"-191"16,1 10-51-16,-4 9-31 15,1 5-9-15,4 11-115 16</inkml:trace>
  <inkml:trace contextRef="#ctx0" brushRef="#br0" timeOffset="108231.9959">18534 9304 923 0,'-1'19'344'0,"-3"29"-255"15,4 8-26-15,-2 14-25 16,0 10-8-16,2 4-19 0,0-2-1 16,2-12 1-16,4-5 2 15,-3-11 1-15</inkml:trace>
  <inkml:trace contextRef="#ctx0" brushRef="#br0" timeOffset="108934.9674">18805 10199 384 0,'-7'4'275'0,"-4"2"31"16,7 2-67-16,13-3-79 15,13 2-22-15,29-7-45 16,16-2-22-16,36-6-36 16,17-2-14-16,17-1 1 15,10 4-53-15</inkml:trace>
  <inkml:trace contextRef="#ctx0" brushRef="#br0" timeOffset="109310.1365">19932 10259 685 0,'11'2'307'15,"13"-2"-151"-15,20-2-79 16,13 0-4-16,26 0-36 16,8 2-10-16,4-1-8 15,-4 1 1-15,-6-2-280 16</inkml:trace>
  <inkml:trace contextRef="#ctx0" brushRef="#br0" timeOffset="109653.5499">21077 10292 517 0,'7'-1'286'0,"14"-3"-20"15,11-1-54-15,29 0-16 16,12-2-14-16,18 4-57 15,6 1-29-15,-2 2-51 16,1 5-62-16</inkml:trace>
  <inkml:trace contextRef="#ctx0" brushRef="#br0" timeOffset="110067.9823">22392 10324 933 0,'-3'0'455'0,"-3"-1"-144"15,11 1-207-15,-5 0-20 16,7 0-12-16,24-1 1 16,90-4-7-16,-23-4-15 15,26-2-29-15,10 1-40 16,8 2-452-16</inkml:trace>
  <inkml:trace contextRef="#ctx0" brushRef="#br0" timeOffset="110364.7756">23429 10277 751 0,'22'-4'335'0,"31"0"-181"0,14-4-12 16,17-2-29-16,8 2-28 15,15-1-22-15,-2 2 22 16,-1 4-250-16</inkml:trace>
  <inkml:trace contextRef="#ctx0" brushRef="#br0" timeOffset="110739.6913">24499 10249 478 0,'3'1'302'0,"8"0"24"0,5 5-75 15,15-2-57-15,9 1-4 16,14 0-15-16,10-5-10 16,2-4-29-16,4-2-20 15,1-8-49-15,0 0-7 16,-4-1-115-16,-12 4-51 15</inkml:trace>
  <inkml:trace contextRef="#ctx0" brushRef="#br0" timeOffset="113863.9587">20310 7627 747 0,'-12'-1'380'15,"-9"0"-122"-15,-23-2-110 16,-8 1-26-16,-19 0-57 16,-11 0-19-16,-15 2-27 15,-7 1-6-15,-1 4-7 16,-1-2-2-16,25 9-4 16,14 0-2-16,19 0-5 15,21 3-1-15,15-3-6 16,15 1 1-16,23 1 5 15,14 0 1-15,25 2 6 16,8 0 3-16,20 8 10 16,1 5 3-16,-9 9 5 15,-16 3-3-15,-36 3-10 0,-21 1-2 16,-39 3-2-16,-20 4 0 16,-39-1 2-16,-16 6 0 15,-2 2 0-15,3 0 0 16,18-5-9-16,14-4 35 15,18-10 11-15,16-9 0 16,32-9 2-16,13-5-35 16,34-5-12-16,20 3 2 0,23-6 5 15,13 0 0-15,25 0 1 16,-3-5-1-16,19 3 1 16,2-4 0-16,-8-2 5 15,-2 0 2-15,-31-4 2 16,-20 1-13-16,-35-3-146 15</inkml:trace>
  <inkml:trace contextRef="#ctx0" brushRef="#br0" timeOffset="114510.4694">19287 8777 953 0,'4'0'402'0,"3"4"-210"0,2 22-118 15,1 7-19-15,-6 18-4 16,-1-2-2-16,-8-2-7 16,-1-10-4-16,-1-10-9 15,4-6-3-15,2-18 4 16,3-4-6-16,9-17-6 15,7-13-3-15,9-11-15 0,0-5 1 16,4-2-1-16,-1 8 0 16,-5 13 7-16,4 13 7 15,-9 15 5-15,-4 8 5 16,-3 15-4-16,-3 10-4 16,-10 5-2-16,4 9-6 15,-4-1 2 1,-2-4 0-16,6-10 12 15,-4-12-33-15,10-9-179 16</inkml:trace>
  <inkml:trace contextRef="#ctx0" brushRef="#br0" timeOffset="114679.3506">19743 8883 833 0,'11'0'331'0,"14"-4"-217"16,11 0-49-16,9-1-26 16,1 1-11-16,-7 4-10 15,-10 0-44 1</inkml:trace>
  <inkml:trace contextRef="#ctx0" brushRef="#br0" timeOffset="114873.4324">19748 9051 1410 0,'7'0'536'0,"11"-4"-389"16,12 1-70-16,14 4-36 15,2-2-15-15,1 4-27 0,-3-1-90 16</inkml:trace>
  <inkml:trace contextRef="#ctx0" brushRef="#br0" timeOffset="115174.1924">20370 8935 1186 0,'-11'-7'511'0,"-10"-7"-273"15,-1 12-151-15,-2 2-37 16,2 15-52-16,-1 7-14 16,10 6-10-16,6 6 0 15,12-1 7-15,10 2 4 16,12-6 10-16,5-7 3 0,8-11 8 16,-1-6 6-16,-2-15 52 15,-2-2 28-15,-10-11 68 16,-5-7 6-16,-16-3-34 15,-6-1-27-15,-19-2-74 16,-6 5-15-16,0 8-47 0,-3 5-75 16</inkml:trace>
  <inkml:trace contextRef="#ctx0" brushRef="#br0" timeOffset="116098.5343">19594 7104 998 0,'0'-2'517'16,"2"-3"-172"-16,-2 6-118 16,-2-1-145-16,1 18-48 15,-2 53-29-15,3-19 1 16,6 4 3-16,-4-4-1 0,4-7-121 31,1-11-116-31</inkml:trace>
  <inkml:trace contextRef="#ctx0" brushRef="#br0" timeOffset="116545.504">19482 7260 925 0,'8'0'351'0,"23"2"-259"16,7-1-54-16,19 3-29 15,9-3-3-15,7-1-5 16,1 0-46-16,-10-1-60 15,-7 1-3-15,-24 0 6 16,-4 3 73-16,-15 3 123 16,-3 2 31-16,-2 1 55 0,-7 0-8 15,-11 3-38-15,-8-5-19 16,-7-4-44-16,-1-3-14 16,5-10-21-16,2-6-9 15,10-5-25-15,-1 0-13 0,7 3-32 16,15 5-1-16,1 5 4 31,8 6 6-31,-3 5 21 16,-7 4-1-16,6 7 4 15,-1 3 1-15,15 7 4 16,0 1 3-16,2-4 3 0,4-3 3 16,1-14 8-16,-1-5 27 15,-5-15 36-15,-3-4 25 16,-14-6 66-16,-10-2-5 0,-21 3 4 15,-12 5-76-15,-14 10-67 16,-3 7-24-16,4 7-112 16,7 3 18-16</inkml:trace>
  <inkml:trace contextRef="#ctx0" brushRef="#br0" timeOffset="117431.5262">21136 7939 1060 0,'1'-10'501'15,"0"-7"-239"-15,-2 22-157 16,-4 14-43-16,-7 26-65 16,-6 11-3-16,-10 16 16 15,-4 4 2-15,-1 7 2 16,8 2 1-16,6-15 1 0,8-12-1 0,10-26-1 16,-4-15-5-16,7-17 6 15,4-8 2-15,4-20-2 16,2-12 5-16,3-21-5 15,5-3-3-15,3-4-2 16,4 7-1-16,0 8-3 16,-5 0 0-16,-5 7 1 0,-2 2 6 15,-4 17 7-15,-1 5-2 16,-6 17-15-16,1 13-10 16,-3 16-19-16,6 8-3 15,8 13 8-15,4 5 2 16,9 7 12-16,-3 6 4 0,1 3 9 31,1 0 6-31,-10-9-63 16,-1-8-39-16,-9-16-121 15,-4-10-145-15</inkml:trace>
  <inkml:trace contextRef="#ctx0" brushRef="#br0" timeOffset="117600.5104">21053 8326 757 0,'21'-1'432'16,"12"1"14"-16,21 3-354 16,8 3-26-1,-4 0-43-15,-1-2-405 16</inkml:trace>
  <inkml:trace contextRef="#ctx0" brushRef="#br0" timeOffset="118365.1495">21490 7675 742 0,'2'5'333'16,"5"5"-134"-16,-4 8-141 16,0 4-14-16,0 6-16 15,0 0-3-15,-2 0 1 16,-1 0-1-16,0-9 0 0,0-5-1 16,-3-13 18-16,7-6 4 0,6-16 14 15,1-6 10-15,8-11 6 16,2-2 4-16,0 3-1 15,1 2-7-15,-3 16-9 16,0 7-8-16,-6 10-26 31,1 7-8-31,-2 13-22 0,-3 2-5 16,0 12 6-16,-1 3 2 16,0-2 3-16,-1 0 3 15,-1-3 5-15,-2-7-17 16,-2-5 143-16</inkml:trace>
  <inkml:trace contextRef="#ctx0" brushRef="#br0" timeOffset="118867.1734">21899 8258 857 0,'12'-1'386'16,"19"0"-183"-16,13 1-119 15,5 0-29-15,15 0-35 16,-7 2-3-16,-11 1-175 15</inkml:trace>
  <inkml:trace contextRef="#ctx0" brushRef="#br0" timeOffset="119089.6509">21959 8421 962 0,'9'2'443'0,"4"1"-204"15,15 0-86-15,4-1-8 16,14-1-51-16,7-1-24 16,6 2-33-16,-4-2-23 15</inkml:trace>
  <inkml:trace contextRef="#ctx0" brushRef="#br0" timeOffset="119722.8798">22605 8459 917 0,'-3'-3'373'16,"-1"-1"-187"-16,41 3-182 15,23-3-10-15,47 2 15 16,27-1 32-16,44-3 67 0,26 1 21 16,40-5 15-16,16 4-17 15,10 0-58-15,-11 1-24 16,-41 4-26-16,-29 0-6 0,-56 0-49 16,-26 3-134-16</inkml:trace>
  <inkml:trace contextRef="#ctx0" brushRef="#br0" timeOffset="120108.2832">23568 8045 903 0,'8'-20'445'0,"10"-25"-143"15,-2-4-60-15,1-8-70 16,-4 1-33-16,-6 5-46 16,0 8-14-16,-7 16-25 15,0 7-7-15,0 12-29 16,-5 8-25-16,1 18-35 16,-1 11-12-16,3 30 6 15,0 14 16-15,8 14 42 0,5 7-74 0</inkml:trace>
  <inkml:trace contextRef="#ctx0" brushRef="#br0" timeOffset="120609.9575">22978 9030 569 0,'5'-9'342'0,"5"-12"-6"16,3-5-95-16,2-14-71 15,0-3-3-15,-3-9-15 16,0 4-6-1,-5 7-18-15,-2 9-11 16,-5 16-30-16,0 10-34 16,-3 19-42-16,0 8-16 15,3 23-18-15,1 14 9 16,2 15 8-16,3 1 6 16,-2-8 6-16,-2-8 3 0,-2-16-9 15,2-4-30-15,2-12-139 16</inkml:trace>
  <inkml:trace contextRef="#ctx0" brushRef="#br0" timeOffset="120856.5041">23421 8991 861 0,'8'3'412'0,"22"-3"-80"0,10 0-143 16,25 2-68-16,5-4-6 16,-1-1-61-16,3 8-17 15,-18-7-50-15,-6-1-97 0</inkml:trace>
  <inkml:trace contextRef="#ctx0" brushRef="#br0" timeOffset="121373.3709">24276 8841 613 0,'-2'20'285'0,"-15"19"-61"0,2 7-52 16,-8 4-28-16,-2-6-5 0,8-6-62 15,-2-9-23-15,6-10-24 16,2-6-2-16,7-13 18 16,4 0 5-16,7-12-4 15,4 0-1-15,4-15-21 32,4-8-6-32,3-11-5 15,0-12 0-15,-1-7-1 0,3 0-1 16,-8 11 19-16,1 12 7 15,-9 15 24-15,-2 9 12 0,-5 14-36 16,1 8-14-16,2 18-30 16,1 8-14-16,1 13 13 15,1 13 2-15,8 8 4 16,-2 2 1-16,14-4 6 16,-3-11 4-16,-5-13 5 15,2-7-21-15,-7-10-78 16,-2-5-59-16</inkml:trace>
  <inkml:trace contextRef="#ctx0" brushRef="#br0" timeOffset="121541.7922">24256 8991 960 0,'18'0'371'0,"20"-2"-241"0,15 4-75 16,5-2-30-16,-1-2 40 16</inkml:trace>
  <inkml:trace contextRef="#ctx0" brushRef="#br0" timeOffset="121995.2682">25255 8475 1164 0,'2'7'474'0,"5"15"-269"15,-4 2-51-15,-8 10-48 16,0 0-21-16,-11-3-18 15,-8 1-44-15</inkml:trace>
  <inkml:trace contextRef="#ctx0" brushRef="#br0" timeOffset="122696.7164">20576 9488 788 0,'1'-3'397'15,"-2"-8"-107"-15,-2 0-42 0,0 7-80 16,-4 2-41-16,1 19-63 15,2 13-27-15,-3 24-17 16,3 14 3-16,4 21-5 16,7 9-3-16,2-4-4 15,1-11-37-15,2-22-150 16</inkml:trace>
  <inkml:trace contextRef="#ctx0" brushRef="#br0" timeOffset="123197.6667">20940 9678 933 0,'-5'5'376'0,"-5"9"-230"16,-9 4-74-16,1 18-49 15,-5 5-4-15,2 8-10 16,0 2-1-16,9-8 4 15,5-9 1-15,7-15 6 0,2-9 10 0,6-16 28 16,1-7 17-16,9-11 12 16,-2-11-5-16,-1-11-20 15,3-2-14-15,-6-9-13 16,-2 1-7-16,2 6-16 16,-5 5 8-16,1 17 8 15,-1 7 7-15,-7 17-17 0,3 6-17 16,-2 19-24-16,6 13-8 15,7 15 19-15,0 6 5 16,10 9 11-16,4 1 4 16,5-9 4-16,-1-4 9 15,-5-18-85-15,-4-13-64 16,-7-15-201 0</inkml:trace>
  <inkml:trace contextRef="#ctx0" brushRef="#br0" timeOffset="123398.3101">20879 9811 920 0,'8'-1'423'0,"16"2"-157"15,5 5-136-15,12 2-74 16,6 1-18-16,-3 0-68 15,1-2-117-15</inkml:trace>
  <inkml:trace contextRef="#ctx0" brushRef="#br0" timeOffset="123598.911">21311 9501 1251 0,'-1'2'513'0,"2"3"-316"16,0 9-83-16,5 19-74 16,2 2 1-16,1 21 5 0,2 6-7 15,-2 10-6-15,-6 2-6 16,2-6-4-16,-3-6 0 16,-2-25-41-16,1-5-57 15</inkml:trace>
  <inkml:trace contextRef="#ctx0" brushRef="#br0" timeOffset="124146.485">21731 9843 1684 0,'2'1'120'16,"4"0"-66"-16,12 5 16 16,13 2-3-16,11 8 11 15,3 3-20 1,6 3-24-16,-2 5-9 0,4 0-4 15,-1-7-22-15,-1-5-42 16</inkml:trace>
  <inkml:trace contextRef="#ctx0" brushRef="#br0" timeOffset="124628.1259">22471 9741 979 0,'0'-17'466'0,"2"-15"-172"15,-2 0-57-15,-2 3-63 16,-2 4-37-16,0 7-65 15,4 7-32-15,0 11-65 16,-1 6-16-16,0 5-5 16,-1 8 3-16,2 9 19 0,6 7 5 15,2 11 2-15,0 5 4 16,-2 4 12-16,0 1 2 16,-7-8 6-16,-3-3 2 15,-8-13 4-15,0-4 1 16,-1-13 3-16,-1-6 5 15,3-8 3-15,-2-1-1 16,2-2-2-16,3-4-5 16,2 2-10-16,0-6-3 0,5 0-7 15,2 4-5-15,8 2-2 16,5-1-1-16,10 5-1 16,-3 0-1-16,10 2 0 15,3 4 0-15,11 3 5 16,8 0-14-16,4 8-186 15</inkml:trace>
  <inkml:trace contextRef="#ctx0" brushRef="#br0" timeOffset="125079.4953">22104 9564 582 0,'4'-4'400'0,"0"-2"-3"15,-4-1-130-15,-7 14-127 16,-9 7-42-16,-18 9-30 15,-4 8-7-15,-11 7-27 16,0-2-4-16,4-3-9 16,1-4-4-16,9-10-3 15,9-1-5-15,14-6-63 16,11 0-73-16</inkml:trace>
  <inkml:trace contextRef="#ctx0" brushRef="#br0" timeOffset="125673.1187">23036 10065 621 0,'0'-3'438'16,"0"2"-2"-16,-1-1-150 15,1 2-44-15,-2 0-93 16,2 0-31-16,0 0-54 16,0 0 392-16</inkml:trace>
  <inkml:trace contextRef="#ctx0" brushRef="#br0" timeOffset="146174.0839">14160 4478 974 0,'3'0'399'0,"22"0"-216"16,15-5-52-16,50-6-39 16,24-2 1-16,38-7-14 15,38 3-14-15,31-3-18 16,17 4-10-16,15 5-18 15,-16 2-4-15,-42 4 1 16,-23 1 1-16,-55 3-36 0,-31 1-70 16</inkml:trace>
  <inkml:trace contextRef="#ctx0" brushRef="#br0" timeOffset="146502.1348">14064 4742 523 0,'-1'0'234'0,"-1"-1"-118"16,12-2-20-16,27 0 55 15,14-3 23-15,51 0 55 16,32-2 20-16,62-1-42 15,30-1-35-15,39-1-60 16,5-1-37-16,-10 0-37 16,-24-1-9-16,-50 1 10 15,-29 7 12-15,-60 4 15 16,-20 2 6-16,-46 7-11 16,-12-2-13-16,-16-1-17 15,-7-4-10-15,-3 2-19 16,-7 1-42-16</inkml:trace>
  <inkml:trace contextRef="#ctx0" brushRef="#br0" timeOffset="158469.7668">6956 11417 890 0,'13'2'336'0,"28"2"-258"16,8-1-24-16,14-3-26 0,6-3-10 16,-2-2-170-16</inkml:trace>
  <inkml:trace contextRef="#ctx0" brushRef="#br0" timeOffset="158672.0989">6989 11578 669 0,'15'6'389'0,"6"1"-68"0,23-2-111 15,10-5-40-15,13-5-69 16,1-1-32-16,-4 4-51 16,-13-2-154-16</inkml:trace>
  <inkml:trace contextRef="#ctx0" brushRef="#br0" timeOffset="159327.8711">8112 11662 239 0,'75'3'156'16,"59"-1"-15"-16,64-2 61 15,26-6 13-15,52-1-52 16,18-1-48-16,11-1-71 16,-2 1-15-16,-24-1-14 15,-23 0-1-15,-41-1-5 16,-29 5-1-16,-45 3-50 0,-24 1-120 16</inkml:trace>
  <inkml:trace contextRef="#ctx0" brushRef="#br0" timeOffset="159728.3927">9316 11404 560 0,'6'-11'264'0,"4"-20"-64"16,6-4-18-16,3-12-9 15,0-4-4-15,-4-4-40 16,0-2 1-16,-15-5 12 16,-2 3-12-16,-4 16-21 15,3 13-27-15,3 33-83 16,-2 15-22-16,3 26-20 16,-3 14-3-16,3 22 32 15,12 15-10-15</inkml:trace>
  <inkml:trace contextRef="#ctx0" brushRef="#br0" timeOffset="160141.9379">8336 12237 841 0,'1'-19'350'0,"3"-20"-192"16,-6-6-14-16,1 5-24 0,4 7-2 16,-3 11-14-16,6 12-23 15,-4 16-25-15,-2 5-27 16,4 24-31-16,5 16 14 16,4 14 11-16,-2 11 1 15,-3 7-2-15,-2-5-2 0,0-16-1 16,-3-7 2-16,7-19-80 15,0-9-111-15</inkml:trace>
  <inkml:trace contextRef="#ctx0" brushRef="#br0" timeOffset="160345.0125">8639 12375 837 0,'29'-1'425'15,"13"-7"-58"-15,19 4-308 16,3 2-15-16,-2-2-23 16,1 4-39-16</inkml:trace>
  <inkml:trace contextRef="#ctx0" brushRef="#br0" timeOffset="160807.6246">9588 12469 754 0,'0'-11'342'0,"0"-16"-143"16,-4-1-25-16,-4 1-40 15,-6-3-12-15,-10 7-24 16,-4 7-18-16,-11 8-30 16,-2 9-17-16,3 16-29 31,1 9-8-31,10 11-8 0,20-9-4 15,4-14-1 1,1 1 2-16,3 35 11 0,15-4 5 0,16-16 9 16,6-26 3-16,8-8-8 15,-2-8-17-15,0-8-31 16,-6-4-14-16,-12-6 7 16,-4 1 18-16,-10 7 48 15,-5 5 38-15,-7 19 22 16,-5 3 11-16,-4 13-8 15,1 5-24-15,2 3-22 16,6 1-13-16,9 2-14 16,3-5-13-16,7-6-144 15,6-2-395-15</inkml:trace>
  <inkml:trace contextRef="#ctx0" brushRef="#br0" timeOffset="161182.4221">9908 12446 713 0,'12'7'330'0,"4"3"-162"15,13 0-43-15,-1-3-22 0,0-7-18 16,-1-4-7-16,-4-5-21 15,-5-9-14-15,-3-2-15 16,-5-3-5-16,-10-5-9 16,-6 6-5-16,-16 1-9 15,-9 3-2-15,-12 10-2 16,-2 7-3-16,0 18-5 16,7 10-5-16,8 14 16 15,6-3 9-15,23 6 27 16,-1-2 12-16,19-9 6 15,8 3-1-15,9-12-9 16,9-4-6-16,6-10-11 16,2-4 12-16,-4-13-93 15,0-5-108-15</inkml:trace>
  <inkml:trace contextRef="#ctx0" brushRef="#br0" timeOffset="161432.4851">10127 12090 842 0,'6'0'399'0,"11"0"-102"16,7-2-176-16,8 2-54 16,4-1-12-16,4-2-31 15,-2 1-15-15,7-1-83 16</inkml:trace>
  <inkml:trace contextRef="#ctx0" brushRef="#br0" timeOffset="161604.0912">10584 11930 1072 0,'0'-8'390'0,"0"-6"-319"0,0 4-45 15,-3 4-156-15</inkml:trace>
  <inkml:trace contextRef="#ctx0" brushRef="#br0" timeOffset="161760.1629">10608 12114 682 0,'0'18'373'0,"-7"20"-72"16,-5 1-49-16,-11-2-58 15,-2-1-35-15,-6-8-55 16,0-5-24-16,2-11-41 15,1-9-56-15,11-12-247 16</inkml:trace>
  <inkml:trace contextRef="#ctx0" brushRef="#br0" timeOffset="162228.7977">10728 11891 629 0,'2'0'320'0,"-2"7"-66"16,5 8-141-16,-1 11-70 0,-4 1 4 16,4 4-3-16,-2-5-11 15,6-2-10-15,1 1-3 16,-1-13-2-16,4 2 4 15,1-14 3-15,2-3 1 16,5-10-2-16,-1-7-6 16,-2-5-5-16,-1 1-1 15,-5-5 0-15,-4 5 1 0,-5 7 16 16,-2 3 5-16,-4 13-8 16,2 7-5-16,0 8-21 15,1 6-10-15,5 5 3 16,5 0 3-16,11-1 4 15,0-6 14-15,5-6 28 16,-1-7 23-16,-2-8 67 16,1-6 7-16,-7-6 12 15,-3-7-15-15,-7-5-59 16,-4 1-19-16,-7-5-41 16,-3 4-32-16,-1 5-119 15,2 7-349-15</inkml:trace>
  <inkml:trace contextRef="#ctx0" brushRef="#br0" timeOffset="162572.7255">11636 11612 1204 0,'6'9'451'0,"4"16"-316"16,-2 12-5-16,-16 10-21 15,-8 8-1-15,-11 1-23 16,-7-3-53-16</inkml:trace>
  <inkml:trace contextRef="#ctx0" brushRef="#br0" timeOffset="163249.8421">12496 11424 523 0,'-7'12'317'0,"-10"23"9"0,-7 3-50 16,-11 7-75-16,0 0-24 15,-2-8-62-15,3-6-54 16,9-15-27-16,4-7-2 15,4-18-37-15,5-8-19 0,5-12-20 16,5-3-9-16,7 1 22 16,3 0 8-16,11 16 24 15,4 6 12-15,12 11 16 16,3 8 11-16,2 7-13 16,-4 2-5-16,-4 7-7 15,-3 2-4-15,-7-4 56 16,0 0-85-16</inkml:trace>
  <inkml:trace contextRef="#ctx0" brushRef="#br0" timeOffset="163624.5983">12847 11474 1054 0,'-12'-10'489'0,"-7"-8"-216"16,-4 6-152-16,2 9-46 16,0 10-59-16,0 6-16 15,9 10-17-15,0 3-4 16,7-1-1-16,7 2 1 16,6-8 10-16,1-5 5 15,9-5 7-15,0-3 4 16,-3-6 5-16,1 1 2 0,-9-4 1 15,0 1 1-15,-7-3-2 16,0-1-7-16,0 11-15 16,-4 3-8-16,2 13-9 15,2 9 3-15,3 12 8 16,2 6 3-16,0 5 9 16,-2 1 4-16,2-7 4 15,0-6 4-15,1-14-47 16,-1-12 145-16</inkml:trace>
  <inkml:trace contextRef="#ctx0" brushRef="#br0" timeOffset="164140.2537">13210 11507 904 0,'-6'-15'458'0,"-8"-13"-172"16,-5 6-130-16,1 10-43 16,-6 8-86-16,-2 3-22 15,3 14-21-15,3 7-6 0,4 5 1 16,4 6 2-16,9-1 4 15,2-5 4-15,9 0 2 16,7-4 5-16,4-10 9 16,7-7 3-16,1-8 4 15,2-3-9-15,-5-8-6 16,0 0-2-16,-7-5 1 16,-7 2 9-16,3 7 19 15,-13 1 15-15,-4 6 10 16,6 6 1-16,-6 0-13 15,3-2-16-15,1 0-11 16,0 3-2-16,7 15 2 16,26 27 3-16,-7-32 3 15,2-2 2-15,-1-5 8 16,0 2 0-16,-11-13 13 16,-2 0 5-16,-8-6-4 0,-1-4-3 15,-5-2-36-15,-1-3-47 16,-11-4-120-16,-3-7-83 15,-4-6-280-15</inkml:trace>
  <inkml:trace contextRef="#ctx0" brushRef="#br0" timeOffset="164249.4541">13316 11191 621 0,'0'-10'427'0,"3"-11"-22"16,-3 9-117-16,-1 8-72 16,5 13-95-16,-4 6-43 0,3 16-54 15,2 6-2-15,-4 4-363 16</inkml:trace>
  <inkml:trace contextRef="#ctx0" brushRef="#br0" timeOffset="164874.4223">14345 10937 842 0,'0'-3'431'16,"-1"-5"-170"-16,-1 23-153 15,0 22-49-15,-3 23-56 0,0 17 17 16,3 27 2-16,0 3 4 16,1 1-5-16,2-9-3 15,2-27 4-15,3-15 41 16,3-21-158-16</inkml:trace>
  <inkml:trace contextRef="#ctx0" brushRef="#br0" timeOffset="165382.6008">14811 11602 709 0,'1'-6'409'0,"3"-6"-61"0,-4-4-150 15,-1-1-42-15,-6-4-45 16,-7-3-18-16,-9-1-39 15,-2-1-15-15,-7 7-31 16,0 8-14-16,3 17-18 16,-4 4-5-16,7 14-2 15,8 6 4-15,9 4 2 16,9-1 4-16,14-2 8 16,-3-5 6-16,9-13 8 15,7 4 3-15,-2-17 7 16,6-2 2-16,1-8 0 15,-7-8 0-15,0-5-7 16,-5-2-1-16,-5-2-1 16,-2-3 1-16,-7 9 2 15,-4 5 17-15,-2 11 0 16,-2 5-5-16,-2 17-2 16,2-2-16-16,2 13-3 15,4 8 2-15,4-3 0 0,5 5 2 16,4-3 5-16,1-6-19 15,2-11-515-15</inkml:trace>
  <inkml:trace contextRef="#ctx0" brushRef="#br0" timeOffset="165741.8967">15061 11504 754 0,'6'7'326'0,"8"7"-172"16,6 1-17-16,4-9-41 15,3 0-23-15,3-6-28 16,-2-5-5-16,0-5-4 16,-5-5-3-16,-9-3-5 15,-6-7-4-15,-8-1-7 16,-7 0-3-16,-13 2-9 15,-5 4-3-15,-7 9-2 16,-6 2-3-16,4 14-7 16,3 13-4-16,1 6-5 15,14 13 2-15,4 4 9 16,5-3 6-16,17 5 9 0,2-7 4 16,11-5 3-16,9 1 2 15,1-13 2-15,2-1-1 16,11-11-21-16,-3-8-68 15</inkml:trace>
  <inkml:trace contextRef="#ctx0" brushRef="#br0" timeOffset="165986.6078">15221 11129 980 0,'6'-2'429'0,"9"1"-180"0,20 0-180 16,11 1-8-16,19 2-31 16,-2-2 29-16,-6 3-171 15</inkml:trace>
  <inkml:trace contextRef="#ctx0" brushRef="#br0" timeOffset="166143.0951">15731 11004 1095 0,'-4'-8'473'15,"1"0"-228"-15,1 1-182 16,2 4-43-16,3 3 1 15,-3 0-95-15,0 0-271 16</inkml:trace>
  <inkml:trace contextRef="#ctx0" brushRef="#br0" timeOffset="166299.0344">15734 11078 409 0,'0'11'283'16,"-5"21"29"-16,3 4-37 15,-5 6-75-15,0 6-26 16,-4 0-46-16,-6-3-19 15,0-8-20-15,-4-9-12 16,0-10-21-16,5-9-9 16,1-14-65-16,-3-13-59 0</inkml:trace>
  <inkml:trace contextRef="#ctx0" brushRef="#br0" timeOffset="166783.4553">15904 11034 607 0,'0'-3'348'0,"1"-5"-58"15,0 5-117-15,-3 8-115 16,-2 5-35-16,-2 11-26 15,-5 0 3-15,7 8 9 16,3-2 1-16,2 2-1 16,8 1 1-16,6-9 4 15,3-6 5-15,6-12 13 0,1-4 5 16,-3-9 1-16,-1-6-3 16,-6-7-10-16,-3-2-5 15,-5-2-1-15,-1 4 1 16,0 2 14-16,-6 5 0 15,-5 5-12-15,0 3-11 16,0 13-26-16,-2 2-6 0,8 16 3 16,3 0 4-16,3 5 9 15,10 0 3-15,-5-5 3 16,4-1 4-16,5-10 5 16,-4-5 14-16,8-11 37 15,-3-3 11-15,-6-10 18 16,-1-2-11-16,-10-5-37 15,-1-2-14-15,-4 3-84 16,-1-4-70-16</inkml:trace>
  <inkml:trace contextRef="#ctx0" brushRef="#br0" timeOffset="169761.2548">16471 11036 555 0,'2'-10'346'0,"0"-7"-10"16,-2 11-78-16,-4 21-74 15,0 9-35-15,-3 32-59 16,1 8-6-16,3 44-47 16,1 13-7-16,6 5-12 15,-1 0 1-15,1-34 3 16,-2-9 1-16,3-28-10 15,-1-7-57-15,4-24-50 16</inkml:trace>
  <inkml:trace contextRef="#ctx0" brushRef="#br0" timeOffset="170503.9497">16790 11509 725 0,'25'1'349'16,"20"2"-99"-16,18-2-176 15,5-2-27-15,-2-5-41 16,-4 0-90-16</inkml:trace>
  <inkml:trace contextRef="#ctx0" brushRef="#br0" timeOffset="170689.7336">16833 11632 923 0,'10'0'413'0,"18"5"-222"16,12-3-36-16,14-2-82 16,6 0-32-16,10-4-11 15,-2-2-87-15</inkml:trace>
  <inkml:trace contextRef="#ctx0" brushRef="#br0" timeOffset="171002.3499">17567 11089 1138 0,'-4'-4'477'0,"2"8"-299"15,0 13-56-15,2 23-87 16,0 21-10-16,1 27-2 16,1 8-7-16,7 4 4 15,2-8-1-15,-2-23-8 16,2-11-36-16,-4-15-206 15</inkml:trace>
  <inkml:trace contextRef="#ctx0" brushRef="#br0" timeOffset="171462.9434">18063 11601 478 0,'0'-14'352'0,"0"-5"30"0,-3-2-145 16,-6-4-39-16,-6-1-61 15,-5-2-25-15,-5 2-58 16,-9 3-21-16,0 17-34 15,-2 10-15-15,-1 17-14 16,8 10-2-16,17 11 3 16,9 1 5-16,18-5 12 15,11-4 7-15,9-11 10 16,4-7 5-16,-1-11 6 16,0-3 2-16,-10-14 2 15,-2-4-2-15,-4-7-4 16,-5 0-3-1,-5-3 1-15,-3 1 0 0,-9 4-1 16,-5-1-2-16,1 18-15 16,0 6-5-16,5 12-5 15,4 8 0-15,5 7 7 16,-1-2 2-16,9 11-27 16,2-1-42-16</inkml:trace>
  <inkml:trace contextRef="#ctx0" brushRef="#br0" timeOffset="171697.1263">18390 11116 704 0,'6'-9'438'0,"4"-7"-40"16,-6 9-107-16,-4 15-144 0,-1 9-50 15,4 29-55-15,0 16-7 16,-3 27-16-16,2 9-6 16,-4 2-4-16,2-4 3 15,2-20 7-15,-2-7-41 16,4-18-321-16</inkml:trace>
  <inkml:trace contextRef="#ctx0" brushRef="#br0" timeOffset="172165.7593">19229 11340 922 0,'-3'3'410'0,"-8"3"-214"16,-12 7-91-16,-17-1-26 15,-11 8-48-15,1-2-12 16,2 6-13-16,11 2-1 16,10-4-3-16,6 1-5 0,15-11 27 15,7 0 24-15,20 0 24 16,4-6 11-16,19 7-25 15,9 2-22 1,2 5-24-16,1 3-4 0,-10-2-75 16,-6-1-117-16</inkml:trace>
  <inkml:trace contextRef="#ctx0" brushRef="#br0" timeOffset="172587.5375">19516 11311 1023 0,'4'-22'463'0,"2"-23"-211"0,3 11-53 15,-1 20-85-15,-8 7-45 16,0 17-55-16,-7 10-22 16,0 18-25-16,9 11 16 15,-2 12 9-15,0 4 4 16,12-4 4-16,-11-9 3 16,3-13 6-16,-2-10 2 0,-5-11 6 15,2-3 3-15,-8-10 4 16,-4-4-1-16,-2-2-5 15,4-6-3-15,5 0-13 16,10 2-5-16,3 0-7 16,4-2-3-16,18 4 2 15,1 2 3-15,6 1 4 16,3 4-34-16,-8 0-161 16,-5 4-315-16</inkml:trace>
  <inkml:trace contextRef="#ctx0" brushRef="#br0" timeOffset="172743.742">20004 11643 843 0,'0'8'507'16,"8"7"-16"-16,0 9-292 0,-6 5-60 16,-1 3-62-16,-6 3-22 15,-10-4-66-15,-2-1-67 16</inkml:trace>
  <inkml:trace contextRef="#ctx0" brushRef="#br0" timeOffset="173602.9135">20617 11349 658 0,'-2'15'306'0,"-4"10"-107"16,-7 12-100-16,-5 3 3 0,-11 1-13 15,3-3-14-15,-3-11-23 16,1-6-17-16,7-10-5 16,-3-13-1-16,11-10-18 15,1-10-7-15,9-9-14 16,5 2-5-16,3-2 5 15,8 8 2-15,3 10 3 16,-2 5 4-16,3 10 7 16,2 10 0-16,4 10 2 15,6 8-2-15,3 2-2 16,0-2 1-16,-5-8 2 16,-1-5 2-16,-5-6 6 15,-4-5 2-15,-4-7 8 16,-2-3 2-16,-5-7-1 15,0-1-2-15,-4-1-9 16,-1 0-6-16,5 6-12 0,0 3-7 16,3 7 7-1,0 4 3-15,-2 2 14 0,-1 4 8 16,-5-5-4-16,-1-1 2 16,-3-6 2-16,-1-2 6 15,3 0 3-15,0 0-3 16,1 0-8-16,0-6-7 15,7-15-13-15,25-29-1 16,-8 27-5-16,5 3 0 0,-3 7-2 16,-7 6 0-16,-1 10 6 15,-6 9 3-15,-5 12 8 16,-2 6 4-16,-5 6-5 16,2 1-2-16,3-4-38 15,0-3-102-15</inkml:trace>
  <inkml:trace contextRef="#ctx0" brushRef="#br0" timeOffset="173884.097">21346 11538 773 0,'4'-13'403'0,"2"-16"-90"15,-7-1-39-15,-20-2-82 16,-9 0-42-16,-17 9-85 0,-4 10-34 16,4 19-41-16,7 12-7 15,15 16 4-15,12 4 1 16,16 4 13-16,12 2 5 16,9-8 3-16,8-7 6 15,4-10 3-15,-1-5 2 16,2-8 7-16,-3-4-8 0,-7-10-100 15,-4-4-55 1</inkml:trace>
  <inkml:trace contextRef="#ctx0" brushRef="#br0" timeOffset="174022.5045">21343 11192 1080 0,'-2'-5'554'16,"-4"-4"-177"-16,4 8-253 15,2 6-63-15,0 11-30 16,0 7-101-16</inkml:trace>
  <inkml:trace contextRef="#ctx0" brushRef="#br0" timeOffset="174554.4195">21840 11440 1021 0,'-5'6'373'0,"2"17"-277"16,4 4-66-16,5 8 7 16,6 0 3-16,6-9 7 15,5-2 5-15,14-6 2 16,0-8 0-16,0-10 11 15,-4-8 8-15,-11-12 24 16,-2 1-2-16,-13-9-26 0,-7-2-16 16,-7-3-37-16,-5-1-35 15,-3 9-107 1,4 5-82-16</inkml:trace>
  <inkml:trace contextRef="#ctx0" brushRef="#br0" timeOffset="174814.1432">22200 11562 663 0,'2'8'333'0,"-2"8"-94"0,0-1-74 16,-4-7-34-16,-2-2-21 15,0-6-23-15,4-1-12 16,2-5-29-16,0 5-14 16,0 0-17-16,6-15-7 15,21-36-5-15,-12 30-3 16,8 8 23-16,2-1 12 15,1 13 14-15,-2 2 11 16,-6 7-16-16,-2 7-11 16,-9 4-13-16,1 5-10 0,-1 7-6 15,-7-5-12-15,0 4-147 16</inkml:trace>
  <inkml:trace contextRef="#ctx0" brushRef="#br0" timeOffset="175087.9699">22740 11601 687 0,'-2'-15'453'0,"-3"-16"24"16,-5-3-146-16,-5-1-152 15,-4 6-47-15,-8 10-86 16,-3 8-25-16,0 17-33 15,0 2-7-15,10 14 2 0,2 3 2 16,14 8 10-16,6 2 4 16,14 0 0-16,7-4 2 15,5-6 6-15,4-3 3 32,0-9 0-32,2-5-45 0,-5-14-178 15</inkml:trace>
  <inkml:trace contextRef="#ctx0" brushRef="#br0" timeOffset="175213.157">22772 11244 995 0,'-6'-9'496'0,"-1"-6"-189"0,4 5-106 16,-1 9-154-16,4 2-42 16,0 12-398-16</inkml:trace>
  <inkml:trace contextRef="#ctx0" brushRef="#br0" timeOffset="175575.3">23016 11558 931 0,'-10'2'423'15,"-12"0"-192"-15,-1 3-94 0,11 9-83 16,4-1-16-16,7 8-18 15,8 6-3-15,7-7-5 16,0-1 1-16,10-6 5 16,0-9 3-16,7-5 5 15,0-7 1-15,1-11 0 16,-4-6 0-16,-8-12 1 16,-6-4 1-16,-14-23-5 15,-11-11-3-15,-13-16-8 0,-6-2 17 16,-9 16 22-16,-4 10 5 15,2 33-2-15,6 11-22 16,13 19-42-16,11 13-15 16,12 12-7-16,9 8 1 15,15 7 42-15,6 4-48 16,14 5-121-16,3 2-79 16</inkml:trace>
  <inkml:trace contextRef="#ctx0" brushRef="#br0" timeOffset="175944.5639">23543 11415 687 0,'-11'-9'335'0,"-15"-3"-112"16,1 4-86-16,5 7-85 15,2 5-9-15,10 9-7 16,5 4-7-16,7 3-6 16,9 2 1-16,4-4-10 15,1-4-2-15,2-5 4 16,-6-3-17-16,-10-8-13 16,-4-2-4-16,-8 2-9 15,-6 1 15-15,-7 3 42 16,-1 4 21-16,0 0 14 15,3 5 10-15,11 9-19 16,6-1-9-16,10 7 0 16,2-7-4-16,13-3-12 15,4-1-4-15,7-7 15 16,6 2-46-16,-2-11-127 16,0-4-112-16</inkml:trace>
  <inkml:trace contextRef="#ctx0" brushRef="#br0" timeOffset="176225.5636">23877 11426 611 0,'2'-10'382'15,"-8"-10"-52"-15,-3 3-61 16,-1 10-127-16,-3 2-52 16,-1 8-49-16,2 6-24 0,-4 9-24 15,0 5-6-15,10 12-2 16,1-1 3-16,7 2 7 15,7-2 4-15,1-11 5 16,6-1 5-16,3-12 5 16,-3-3 3-16,-1-7 11 15,-2-7 5-15,-12-8-4 16,-2 2-3-16,-9-5-14 16,-13-5-8-16,7 8-41 15,2 0-49-15</inkml:trace>
  <inkml:trace contextRef="#ctx0" brushRef="#br0" timeOffset="176584.8757">23983 11439 917 0,'14'1'409'0,"13"7"-193"0,-2 2-70 16,-2 9-45-16,-5 4-9 15,-10 0-7-15,-4 1-5 16,-6-5-20-16,-6-4-11 16,-1-7-17-16,-1-3-4 15,5-1 6-15,3-8 0 16,6-5-9-16,6-7-3 16,9-6-22-16,5 1-4 0,7 2-5 15,-1 0-1-15,1 9 3 16,-2 2 2-16,-4 9-4 15,-3 7-3-15,-8 7 13 16,-2 6 6-16,-11 1 10 16,1 2 6-16,-2-2-11 15,0 1-4-15,1-2-1 16,2-2 27-16,2 0-121 16,-5-7-56-16</inkml:trace>
  <inkml:trace contextRef="#ctx0" brushRef="#br0" timeOffset="176741.0647">24646 11628 1548 0,'2'0'613'15,"-2"-1"-420"-15,2 1-63 16</inkml:trace>
  <inkml:trace contextRef="#ctx0" brushRef="#br0" timeOffset="200407.1755">584 13625 558 0,'-3'10'292'15,"3"12"-67"-15,3-7-44 16,5-12-45-16,3-3 14 0,8-19 10 16,1-12-26-16,13-24-42 15,4-10-13-15,2-24-17 16,-3-3-1-16,-10 1-8 15,-6 4-9-15,-13 23-20 16,-4 11-8-16,-3 21-10 16,0 13 2-16,-3 18-12 15,-5 9-12-15,-2 18-17 16,0 4-9-16,11 26-2 16,6 8 4-16,18 23 16 15,8 9 8-15,8-7 16 16,6-6 6-16,-2-18-11 15,-5-16-25-15,-8-16-73 16,-3-10-72-16</inkml:trace>
  <inkml:trace contextRef="#ctx0" brushRef="#br0" timeOffset="200554.5158">773 13452 1059 0,'11'8'404'15,"19"11"-308"1,15 1-31-16,15-5-29 16,7 1-14-16,-2-8 0 15,-8-1-80-15</inkml:trace>
  <inkml:trace contextRef="#ctx0" brushRef="#br0" timeOffset="200704.5922">608 13305 1363 0,'-8'0'492'15,"4"8"-424"-15,8 4-51 0,10 2-32 16,14 2-17-16,15 0-184 16</inkml:trace>
  <inkml:trace contextRef="#ctx0" brushRef="#br0" timeOffset="201032.6572">1296 13647 1075 0,'9'6'445'16,"13"2"-256"-16,9 2-68 15,10-6-44-15,4-5-20 16,-7-9-19-16,1-3-1 0,-15-4 4 15,-5-5 1-15,-14-3 0 16,-9-5-6-16,-16-6-8 16,-7 4-5-16,-14 7-16 15,1 7-8-15,-2 18-20 16,8 6-8-16,15 24-6 16,1 3 3-16,11 17 8 15,0 6 3-15,7 10 8 16,3 4 3-16,4-3 9 15,5 2 2-15,2-16-3 16,2-5-80-16</inkml:trace>
  <inkml:trace contextRef="#ctx0" brushRef="#br0" timeOffset="201313.4749">2014 13509 1260 0,'-5'13'536'0,"-16"19"-296"0,-11-3-55 15,-10 5-83-15,-3-1-31 16,5-10-40-16,6-3-18 16,11-20-60-16,3-11-30 15,5-13-13-15,3-2 5 16,9-3 44-16,1 0 20 15,10 12 40-15,6 3 13 0,8 14 18 16,6 10 15-16,9 12-6 16,8 9-3-16,1 8-4 15,5 2-7-15,-9-8 375 16</inkml:trace>
  <inkml:trace contextRef="#ctx0" brushRef="#br0" timeOffset="203906.9515">4246 14383 999 0,'14'8'376'0,"22"18"-253"15,12 11-61-15,10 10 6 16,1 6-1-16,-10 0-15 0,-7 0-4 15,-18-5-18-15,-4-6-44 16</inkml:trace>
  <inkml:trace contextRef="#ctx0" brushRef="#br0" timeOffset="204110.0339">4659 14412 889 0,'-11'-3'451'0,"-11"1"-108"16,-6 7-141-16,-1 12-97 16,-3 10-19-16,-6 17-39 15,-6 8-15-15,-8 10-12 16,1 1-8-16,3-9-33 16,11-6-69-16,19-28-253 15</inkml:trace>
  <inkml:trace contextRef="#ctx0" brushRef="#br0" timeOffset="204469.5117">4914 14398 972 0,'-2'17'411'0,"2"15"-204"15,0 15-81-15,1 1-9 16,1 4-38-16,5-3-38 16,-1-11-25-16,-1-4-2 15,7-14 5-15,-9-6-19 16,-9-16 107-16,3-4 6 16,-9-14 1-16,-3-5 20 15,4-10-107-15,-6-6-9 0,-6-14-10 16,2-1-4-16,7-5-7 15,5 2-5 1,11 9-8-16,8 8-2 0,6 8-3 16,11 9 0-16,4 5 1 15,6 4 0-15,8 6-7 16,0 1-49-16,14 7-122 16,1 2-95-16</inkml:trace>
  <inkml:trace contextRef="#ctx0" brushRef="#br0" timeOffset="204688.0301">4959 14769 786 0,'-2'4'404'0,"2"6"-121"15,9-5-125-15,9-3-37 16,18-2-61-16,5-2-22 16,10-2-38-16,-6 2-88 15</inkml:trace>
  <inkml:trace contextRef="#ctx0" brushRef="#br0" timeOffset="205000.4468">5090 14489 991 0,'12'9'460'15,"3"3"-180"-15,6 10-141 16,0 1-15-16,-8 0-39 16,-5 4-15-16,-6-4-30 15,-2 0-1-15,0-10-6 16,0-4-11-16,2-18-51 15,2-7-23-15,9-12-17 16,3-9 4-16,6 2 40 16,2 3 17-16,2 8 11 15,2 11 9-15,-3 9 19 16,-10 6 8-16,-2 22 11 16,-6 5-4-16,-3 7-15 0,3 5-5 15,-2-8-46-15,6-5-91 16</inkml:trace>
  <inkml:trace contextRef="#ctx0" brushRef="#br0" timeOffset="205398.9083">5489 14298 820 0,'12'-4'374'16,"11"-1"-170"-16,6-2-87 31,3 0-1-31,6-1-52 0,-6-3-17 16,-1 2-4-16,-7 0 10 15,-10 2 6-15,-2 4-3 16,-10 8 5-16,-2 8-6 15,-1 14-14-15,0 7-4 16,1 15-28-16,3 4-8 0,8 1-1 16,3 1-1-16,4-9 1 15,2-2 3-15,-9-8 3 16,-5-4 3-16,-12-5 41 16,-10-7 13-16,-13-2 18 15,-4-7 3-15,-10-11-34 16,4-3-15-16,8-8-41 15,4-4-50-15,15 0-149 16,7 4-107-16</inkml:trace>
  <inkml:trace contextRef="#ctx0" brushRef="#br0" timeOffset="205601.698">6094 14494 1118 0,'19'0'441'16,"28"-2"-323"-16,5-2-29 16,2 8-54-16,-8-6-31 15,-11 4-149-15</inkml:trace>
  <inkml:trace contextRef="#ctx0" brushRef="#br0" timeOffset="205773.8254">6105 14586 1181 0,'6'4'522'0,"9"2"-233"16,14 3-100-16,16-3-50 15,3 1-41-15,6-2-49 16,-10-5-61-16</inkml:trace>
  <inkml:trace contextRef="#ctx0" brushRef="#br0" timeOffset="206411.5925">6981 14599 602 0,'9'-5'343'0,"5"-12"-52"16,4 4-46-16,-3-5-66 16,-4-6-22-16,-2-4-26 15,-5-2-12-15,-13 1-33 16,-4 4-17-16,-10 6-34 16,-7 3-14-16,-3 14-21 15,6 9-11-15,-5 17-16 16,5 8-4-16,8 15-2 15,4 0 1-15,18-4 12 16,9 0 4-16,15-13 11 16,2-9 6-16,11-13 5 15,0-8 2-15,0-13 4 16,-2-6 2-16,-12-7 0 0,-6-1 0 16,-11 0-1-16,-6 2 1 15,-7 0-2-15,0 12 2 16,-3 6-8-16,-1 7-6 15,7 16-6-15,-1-1-6 16,10 9 2-16,9 0 3 16,11 4-56-16,2-3-57 0</inkml:trace>
  <inkml:trace contextRef="#ctx0" brushRef="#br0" timeOffset="206755.2762">7100 13935 1038 0,'9'4'431'16,"8"9"-251"-16,7 9-107 15,1 3-4-15,-3 5-25 16,-11-3-6-16,-6-4 3 15,-5-5-5-15,-5-7-3 16,3-3 6-16,-1-12-10 0,2-7-9 16,6-4-17-16,6-7-12 15,13 3-6-15,1-1 3 16,4 4 5-16,-5 3 13 16,-6 5 15-16,-3 11 14 15,0 16 34-15,0 5-5 16,-9 4-3-16,-2 0-11 15,-4-2-46-15,2-2-505 16</inkml:trace>
  <inkml:trace contextRef="#ctx0" brushRef="#br0" timeOffset="207321.202">7578 14426 802 0,'-1'7'331'0,"-6"14"-136"16,-1 5-109-16,-2 10-8 15,0 6 4-15,9-1-13 16,5-3 0-16,14-7 10 16,5-10 4-16,14-9-11 15,5-6-8-15,1-13-17 16,0-4-6-16,-9-16-2 16,-7-4-3-16,-10-5-8 15,-2-4-3-15,-10-2-2 16,-1 1-3-16,-6 10-4 15,-7 8 0-15,3 23-11 16,-5 12-4-16,-2 14-4 16,10 4-5-16,4 9 2 0,5-3 2 15,10-4 4 1,-1-2 40-16,1-13-151 0,0-6-78 16</inkml:trace>
  <inkml:trace contextRef="#ctx0" brushRef="#br0" timeOffset="207664.8713">8020 14379 813 0,'1'8'378'0,"1"8"-117"16,2 13-145-16,-3 9-33 16,1 1-9-16,-1 7-23 15,0-5-6-15,-1-6-16 16,0-4-4-16,2-14-4 15,0-5 7-15,-2-12 32 16,-1-2 11-16,-2-12 8 16,-1-5-5-16,-1-5-36 15,-1-7-14-15,-2-9-14 16,-1-10-3-16,-1-10-4 16,3-4-1-16,2 0-2 15,4 5 0-15,7 14-3 16,1 11-1-16,2 10-6 15,2 3-8-15,9 8-12 16,4 1-3-16,21 9-32 0,11 7-43 16</inkml:trace>
  <inkml:trace contextRef="#ctx0" brushRef="#br0" timeOffset="207902.0199">8092 14744 896 0,'1'3'368'0,"8"2"-225"16,9 2-15-16,13-5-53 15,7 1-23-15,7-3-54 16,2-3-82-16</inkml:trace>
  <inkml:trace contextRef="#ctx0" brushRef="#br0" timeOffset="208240.3879">8265 14406 1018 0,'9'5'433'0,"11"10"-242"0,3 6-28 16,-10 5-49-16,-2 5-15 16,-5-3-25-16,-7-4-6 15,1-7-24-15,0-4-5 16,-2-9-2-16,4-4-5 15,-1-14-26-15,7-5-12 16,4-12-34-16,0-3-3 16,9 4 16-16,-5-3 7 0,6 18 32 15,0 7 0 1,-3 12 22-16,-1 14 9 0,-8 9-4 16,0 3 2-16,-6-2-18 15,3 1-8-15,0-7-16 16,3 1-62-16</inkml:trace>
  <inkml:trace contextRef="#ctx0" brushRef="#br0" timeOffset="208631.5115">8709 14128 955 0,'21'-3'379'0,"22"-3"-245"0,-4-2-64 15,3 8-37-15,-6-1-4 16,-11-1-1-16,1 3 2 16,-16-1-1-16,-5 1-5 15,-5 4-12-15,-4-4-4 16,3-1-7-16,0 0 0 15,0 0-1-15,1 19-2 16,3 32-7-16,3-24 0 16,4 13 0-16,2 7 0 15,0 13 7-15,-3 0 1 0,1-1 2 16,-5-3 2-16,-4-16-4 16,-5-7 41-16,-8-10 30 15,-6-3 7-15,-7-4 9 16,0 1-38-16,-2-4 4 15,4-4-72-15</inkml:trace>
  <inkml:trace contextRef="#ctx0" brushRef="#br0" timeOffset="208834.5741">9408 14602 1362 0,'0'9'540'0,"6"18"-342"0,-6 4-51 15,-5 0-60-15,0 3-14 16,-6-9-50-16,2 4 402 16</inkml:trace>
  <inkml:trace contextRef="#ctx0" brushRef="#br0" timeOffset="209271.6008">9923 13931 1216 0,'-2'-2'527'16,"-3"4"-318"-16,1 13-94 16,0 34-89-16,-2 16-26 15,3 35 2-15,3 15 14 16,1 1-7-16,2-6 1 15,3-28 10-15,-2-20 42 0,5-25-132 16,2-11-109-16</inkml:trace>
  <inkml:trace contextRef="#ctx0" brushRef="#br0" timeOffset="209724.7101">10367 14588 888 0,'1'-7'389'0,"0"-11"-191"15,3-5-30-15,-4-4-46 16,-4-3-16-16,-7 1-29 15,-8 2-17-15,-5 12-34 0,-4 9-15 16,-3 19-25-16,-2 7-6 16,1 12-3-16,4 6 1 15,14-2 4-15,11 0 1 16,15-3 10-16,6-10 7 16,5-9 12-16,11-6 7 15,-8-15 9-15,0-8 1 0,4-2-5 16,-14-12-2-16,1 4-7 15,1 0-1-15,-15 0-2 16,2 9-2-16,-4 6-12 16,-1 7-9-16,-2 11-7 15,-2 7-1-15,4 7 9 16,6 4 6-16,10 2 4 16,1-1 0-16,3-4-30 15,-2-3-73-15</inkml:trace>
  <inkml:trace contextRef="#ctx0" brushRef="#br0" timeOffset="209958.9863">10716 13987 1433 0,'-1'-3'586'0,"-4"-5"-390"0,5 16-67 15,2 20-94-15,-1 7-23 16,5 24-4-16,-5 7 3 16,-1 18-1-16,0 9 0 15,0-7-1-15,0-6 1 16,1-30 3-16,0-9-12 16,1-18-100-16</inkml:trace>
  <inkml:trace contextRef="#ctx0" brushRef="#br0" timeOffset="210263.2449">11304 14231 939 0,'1'-2'448'16,"4"1"-160"-16,-3 1-139 15,-3 0-63-15,0 0-15 16,-6 10-11-16,-37 41-7 16,12-26-28-16,0 7-15 0,-3-2-7 15,7 3-1-15,9-10-4 16,8-7-1-16,18-5-6 16,12 0 0-16,7-4 6 15,8 3 6-15,3 3 4 16,-5-2 1-16,8 3-2 15,1-5-2-15</inkml:trace>
  <inkml:trace contextRef="#ctx0" brushRef="#br0" timeOffset="210528.7954">11698 14364 1044 0,'0'-21'455'0,"10"-21"-233"0,1 1-15 15,1 11-48-15,-3 6-14 16,-9 8-48-16,1 6-28 16,-5 10-54-16,4 7-19 15,0 21-15-15,-11 5 6 16,9 30 13-16,2 7 4 15,0 0 3-15,3-2 1 16,2-18 4-16,-3-11-1 0</inkml:trace>
  <inkml:trace contextRef="#ctx0" brushRef="#br0" timeOffset="212684.5376">12448 14442 617 0,'4'0'247'0,"20"5"-138"0,16 3-89 16,34 0 16-16,20 0 25 15,35-4 68-15,12 0 26 16,25-9 16-16,1-2-14 15,-12-3-55-15,-12-6-35 16,-33 4-43-16,-14 2-8 16,-29 5-8-16,-11 5-8 0,-26 10-166 15,-9-2-149-15</inkml:trace>
  <inkml:trace contextRef="#ctx0" brushRef="#br0" timeOffset="213137.5666">13729 14210 724 0,'0'0'383'16,"0"0"-124"-16,-1 4-112 15,1-4-82-15,6 2-33 16,24 26 0-16,62 34-8 15,-38-30-13-15,4 3 1 16,-8-8 4-16,-6-8 4 16,-11-11 8-16,-6-6 2 0,-11-7 4 15,0-1 2-15,-15-6 6 16,-7 1 8-16,-4 6-1 16,-6 5 0-16,-2 10-9 15,-1 10-11-15,-11 7-14 16,-3 4-7-16,0 6 66 15,0-5-127-15</inkml:trace>
  <inkml:trace contextRef="#ctx0" brushRef="#br0" timeOffset="213699.9353">12682 14239 557 0,'2'2'301'0,"-2"2"-56"15,0 4-32-15,-17 5-70 16,-3 5-26-16,-15 12-51 16,-7 2-21-16,-1 7-18 15,0-4-8-15,9-4-1 16,6-7 1-16,14-12-1 15,5-5 13-15,15-7 3 16,6-5 1-16,14 1 7 0,7 4-10 16,10 4-6-16,3 7-4 15,2 9-14-15,-4 1-4 16,-10 2 64-16,5 4-102 16</inkml:trace>
  <inkml:trace contextRef="#ctx0" brushRef="#br0" timeOffset="214305.3583">13077 13486 591 0,'0'-9'408'15,"1"-2"66"-15,-1 7-188 16,-1 14-127-16,-2 11-43 0,3 17-74 16,2 12-2-16,2 16-6 15,-3 10 1-15,-1 7-3 16,1-2-3-16,1-13-10 15,3-13-1-15,-2-28 1 16,1-9 2-16,-1-11-16 16,3-7-34-16,-6-4-149 15</inkml:trace>
  <inkml:trace contextRef="#ctx0" brushRef="#br0" timeOffset="214539.7224">13022 13544 770 0,'3'0'367'0,"9"0"-134"0,6 1-79 16,17 0-76-16,3-1-7 15,5-6-17-15,7 4-20 16,5 1-16-16,2-1-6 16,0 9-18-16,-8-6-125 15</inkml:trace>
  <inkml:trace contextRef="#ctx0" brushRef="#br0" timeOffset="214883.3419">13121 13806 511 0,'6'2'345'0,"3"-2"-15"16,4 2-83-16,6-2-25 16,3 1-56-16,5 2-24 15,17-1-40-15,-3 1-22 16,6 1-33-16,-2-3 9 15,-12-1-219-15</inkml:trace>
  <inkml:trace contextRef="#ctx0" brushRef="#br0" timeOffset="226059.8839">14671 13937 997 0,'5'-3'421'16,"17"7"-224"-16,13 16-58 15,28 29-51-15,14 18-13 16,15 23-34-16,-11 8-1 0,-10 2-23 16,-19-11-1-16,-22-23-21 15,2-8-57-15,-16-23-203 16</inkml:trace>
  <inkml:trace contextRef="#ctx0" brushRef="#br0" timeOffset="226299.5871">15340 13992 936 0,'-11'-2'469'0,"-13"3"-138"0,-5 11-122 15,-9 19-88-15,0 15-27 16,-19 20-24-16,-10 14-19 15,-10 20-16-15,-9-6-9 0,14-9-9 16,12-17 15 0,30-25-75-16,13-8-53 0,15-22-341 15</inkml:trace>
  <inkml:trace contextRef="#ctx0" brushRef="#br0" timeOffset="226610.6898">15651 13741 761 0,'-12'6'356'0,"-12"18"-116"0,-8 18-95 16,-8 31-64-16,0 13-13 15,1 14-38-15,4-1-11 16,20-6-19-16,13 3-1 16,23-15-3-16,17-2-1 15,19-18 8-15,6-13 12 16</inkml:trace>
  <inkml:trace contextRef="#ctx0" brushRef="#br0" timeOffset="226985.6014">15856 14384 884 0,'10'20'369'16,"4"6"-230"-16,18 0-37 15,3-7-2-15,7-14-35 16,0-5-16-16,-10-14-5 16,1-5-7-16,-18-11-10 15,-4 1-8-15,-10-1-8 16,-10 2-4-16,-7 7-4 15,-12 5-1-15,-13 12 5 16,-4 6-7-16,-3 16-13 16,9 11-1-16,15 8-2 0,13 10 14 15,15 1 22-15,12-6 11 16,19-6 2-16,3-8-5 16,8-8-6-16,-5-6-6 15,0-7-20-15,-4-7-59 16</inkml:trace>
  <inkml:trace contextRef="#ctx0" brushRef="#br0" timeOffset="227188.4949">16215 13849 1260 0,'-3'-8'526'16,"0"-5"-308"-16,0 8-141 16,-4 1-41-16,6 4-120 15,1 0-117-15</inkml:trace>
  <inkml:trace contextRef="#ctx0" brushRef="#br0" timeOffset="227344.5141">16255 13937 481 0,'4'25'357'0,"1"13"34"16,-5 4-108-16,-5-2-48 16,-12-13-60-16,-3-2-39 15,-6-13-55-15,-2-7-15 16,6-8-52-16,-1-9-72 16,1-13-426-16</inkml:trace>
  <inkml:trace contextRef="#ctx0" brushRef="#br0" timeOffset="227755.3983">16403 13906 1143 0,'-5'-1'466'0,"-5"5"-311"16,2 7-57-16,3 6-66 0,5 8-16 16,5 2-3-16,7-2-2 15,4-1-5-15,-1-9 0 16,10-1 3-16,-6-11 5 16,3-10 6-16,0-1 3 15,-11-15 2-15,1 1-3 16,-8-7-2-16,0 0 0 15,-4 7-2-15,0 4-2 16,-4 13-18-16,-4 5-13 0,1 15-15 16,5 5-3-16,5 11 10 15,7 2 8-15,6 1 10 16,2-2 2-16,9-8 4 16,-3-8 4-16,1-12 7 15,-2-8 8-15,-10-14 24 16,4 1 3-16,-9-13-22 15,-1 0-58-15</inkml:trace>
  <inkml:trace contextRef="#ctx0" brushRef="#br0" timeOffset="228020.9506">16899 13673 997 0,'1'1'519'16,"8"16"-85"-16,9 20-288 15,7 41-122-15,10 20-5 16,-6 18-3-16,-5 4-5 16,-14 3-1-16,-17-3-1 15,-11-10 1-15,-5-8 1 16,-6-26 1-16,1-17 6 0,-1-25 10 15,3-15-28-15,2-20-29 16</inkml:trace>
  <inkml:trace contextRef="#ctx0" brushRef="#br0" timeOffset="228380.2359">17250 14275 1168 0,'4'-1'487'16,"16"2"-258"-16,13 2-119 15,23 3-60-15,7 3-13 0,6 0-17 16,-1 1-40-16,-10-3-243 15</inkml:trace>
  <inkml:trace contextRef="#ctx0" brushRef="#br0" timeOffset="228537.3879">17299 14432 1013 0,'15'4'473'0,"27"3"-225"16,7 0-46-16,15-3-109 16,0 0-35-16,5-3-22 15</inkml:trace>
  <inkml:trace contextRef="#ctx0" brushRef="#br0" timeOffset="229120.6199">18253 14407 563 0,'-42'3'213'0,"-35"-2"-103"16,11 2-2-16,48-3 17 15,19-1 2-15,55-3-43 16,34-3-45-16,66 1-31 16,32-3 20-16,55-1 24 15,30 7 8-15,40-2 9 16,0 3-20-16,-11 0-25 16,-20-4-7-16,-46-2-6 15,-24 1-1-15,-44 6-5 16,-27 1-67-16</inkml:trace>
  <inkml:trace contextRef="#ctx0" brushRef="#br0" timeOffset="229464.0393">19289 14064 993 0,'6'-35'456'16,"4"-18"-234"-16,-2-25-55 15,1 5 6-15,-1 9-57 16,-3 6-17-16,-6 19-28 16,-1 9-14-16,-5 16-53 15,1 12-34-15,9 29-25 16,0 17-3-16,5 43 23 16,4 18 83-16,1 21 159 15</inkml:trace>
  <inkml:trace contextRef="#ctx0" brushRef="#br0" timeOffset="229851.755">18250 15030 649 0,'0'-22'335'16,"4"-25"-91"-16,-5-11-51 0,-2 3-14 15,3 4-39-15,-1 14-12 16,0 13-9-16,3 21-63 16,3 12-20-16,5 32-44 15,9 21-20-15,4 25 18 16,-4-1 6-16,1 3 5 16,-6-9 4-16,-11-18 4 15,0-2 56-15,-5-17-133 16</inkml:trace>
  <inkml:trace contextRef="#ctx0" brushRef="#br0" timeOffset="230281.2235">18577 15164 974 0,'11'1'448'16,"5"-1"-190"-16,21 2-133 15,11 0 7-15,18-2-70 0,9 4-29 16,-3-4-24-16,-11 0-73 0</inkml:trace>
  <inkml:trace contextRef="#ctx0" brushRef="#br0" timeOffset="230781.191">19356 15269 432 0,'7'-11'317'15,"8"-4"22"-15,-1-3-142 16,-5-5-28-16,0-1-47 0,-1-4-18 15,-8 0-15-15,-1 2-11 16,-19-4-24-16,-8 4-15 16,-9 11-22-16,-7 7-13 15,2 16-20-15,0 10-6 16,9 10-11-16,7 5 2 16,13 8 1-16,12 1 4 15,13-4 13-15,9-1 5 16,16-12 10-16,5-10 4 15,6-14-6-15,3-7-4 0,-9-17-15 16,-10-2-2-16,-9-4 10 16,-6-2 8-16,-9 0 33 15,-4-3 26-15,-4 6 44 16,-7 1 8-16,7 13-23 16,0 11-35-16,-6 7-50 15,7 14-14-15,4 13 1 16,-2 1 8-16,12 6 3 15,-1 0 3-15,0-9-101 16,14-2-133-16</inkml:trace>
  <inkml:trace contextRef="#ctx0" brushRef="#br0" timeOffset="231140.4492">19686 15142 1073 0,'8'4'409'16,"14"7"-323"-16,4-7-3 15,13 1-19-15,3-4-28 16,0-4-11-16,1-1 4 16,-11-7 3-16,-7-5 0 15,-7-3-1-15,-10-9-4 0,-7 7-3 16,-3-4-3-16,-19 1-5 15,-4 2-1-15,-17 5-13 16,0 7-6-16,-1 18-16 16,4 10-9-16,5 14-1 15,7 5 5-15,13 4 14 16,9 4 10-16,21-3 14 16,10 1 4-16,13-5 3 15,1-9-1-15,3-7-5 16,-3-7 0-16,0-12-56 15,3-6-65-15</inkml:trace>
  <inkml:trace contextRef="#ctx0" brushRef="#br0" timeOffset="231395.7498">19982 14699 1135 0,'13'-5'531'15,"10"-1"-235"-15,10 1-163 16,9-1-21-16,1 3-77 15,1-2 5-15,-2 0-123 16,-5 3 284-16</inkml:trace>
  <inkml:trace contextRef="#ctx0" brushRef="#br0" timeOffset="231559.4447">20441 14601 1072 0,'-4'-8'491'0,"-3"-4"-217"16,7 4-133-16,3 6-93 16,-3 0-33-16,2 2-79 15,-2 0-80-15</inkml:trace>
  <inkml:trace contextRef="#ctx0" brushRef="#br0" timeOffset="231699.9432">20455 14750 730 0,'-2'19'399'0,"-5"26"-83"0,-3 5-49 16,1-3-79-16,-7-5-32 16,-2-13-33-16,-3-9-36 15,-7-13-26-15,-2-9 10 16,0-14-140-16,1-10-56 16</inkml:trace>
  <inkml:trace contextRef="#ctx0" brushRef="#br0" timeOffset="232184.2029">20655 14584 941 0,'0'-3'487'15,"-1"-5"-152"-15,-4 12-205 16,0 6-53-16,-3 5-63 16,-3 7-8-16,5 7 5 15,4 2 0-15,8 3-7 16,5-3 0-16,7-7 3 16,4-5 0-16,6-9 7 15,1-8 3-15,2-9 5 16,-4-9-2-16,-5-6-4 15,-4-2-5-15,-10-5-1 0,-3 1 2 16,-7 6 0-16,-3 5-5 16,2 13-18-16,-3 4-10 15,6 9-10-15,0 3 2 16,4 10 12-16,10 1 6 16,1-1 7-16,6 1 2 15,3-5 3-15,-4-3 2 16,2-10 8-16,-4-2-3 0,-2-13 50 15,-1-7 21-15,-8-12 22 16,2-2 12-16,-9-6-45 16,-5 0-20-16,2 9-39 15,-9-1-42-15</inkml:trace>
  <inkml:trace contextRef="#ctx0" brushRef="#br0" timeOffset="233980.907">21416 14368 873 0,'1'-3'480'0,"-1"-2"-87"16,1 3-178-16,-1 2-134 15,0 0-27-15</inkml:trace>
  <inkml:trace contextRef="#ctx0" brushRef="#br0" timeOffset="284503.1081">621 16264 369 0,'-4'-7'280'16,"1"-5"3"-16,-8 2-59 15,-6-2-33-15,-1 8-56 16,-4 4-27-16,2 11-42 16,4 5-20-16,4 13-34 15,5 2-12-15,12 4-9 16,10-4 1-16,9-8 5 15,2-8 3-15,4-13 13 16,-4-2 22-16,-5-12 35 16,0-6 25-16,-16-9 26 15,-3-2-3-15,-8-2-12 16,-10 0-19-16,-5 4-25 0,-2 7-14 16,-7 11-25-16,4 9-8 15,-1 14-20-15,5 3-11 16,12 10-11-16,1-2-1 15,15 3 6-15,6 0 5 16,7-12 9-16,7 0 5 16,-1-14 4-16,0-5 5 15,-6-9 9-15,-4-1 6 0,-9-6 12 16,-3 2 12-16,-4 4 6 16,-3-3-3-16,-6 10-14 15,-3 4-17-15,4 2 23 16,-5 5-102-16</inkml:trace>
  <inkml:trace contextRef="#ctx0" brushRef="#br0" timeOffset="285612.0278">1479 16183 802 0,'-6'-8'406'0,"-21"-13"-118"0,1 0-46 16,-15 2-59-16,-5 3-29 15,0 7-56-15,0 11-26 16,10 11-51-16,5 6-25 16,14 19-32-16,1 1-8 0,18 14-1 15,14 4 6-15,22-10 21 16,15-3 10-16,13-25 16 15,5-7 6-15,3-19 7 16,-11-8 3-16,-12-9 3 16,-13-9 4-16,-19-3-23 15,-8-6-21-15,-13-5-51 16,-12 0-29-16,-15-5-41 0,-2 0 12 16,-9 2 9-16,3 2 16 15,10 5 51-15,3 3 6 16,10 5 55-16,3 4 30 15,0 9 61-15,4 5 24 16,3 10 25-16,0 6-19 0,2 16-47 16,0 9-20-16,4 23-38 15,3 11-5-15,4 16-6 16,7 12-5-16,1 9-4 16,-1 0 1-16,1-12-12 15,-2-11-41-15,-2-25-176 16</inkml:trace>
  <inkml:trace contextRef="#ctx0" brushRef="#br0" timeOffset="285979.0201">2073 16312 938 0,'-1'7'452'15,"1"11"-168"-15,-7 3-37 16,-10 8-81-16,-7-1-48 16,-18-3-61-16,1-2-18 15,-2-12-13-15,1-1-3 16,9-14-24-16,4-5-13 0,13-4-15 15,3-4-8-15,13-4 6 16,5 3 3-16,10 3-4 16,7 4-1-16,8 13 9 31,4 1 3-31,13 17 13 0,-4 5 6 16,-2 6 6-16,-6 4 7 15,-9 1-138-15</inkml:trace>
  <inkml:trace contextRef="#ctx0" brushRef="#br0" timeOffset="286119.7792">1905 16042 924 0,'-1'1'451'0,"1"3"-100"16,12 10-190-16</inkml:trace>
  <inkml:trace contextRef="#ctx0" brushRef="#br0" timeOffset="286619.4944">2491 16320 821 0,'-14'-5'414'0,"-14"-2"-135"15,-9 7-48-15,-6 10-96 16,7 7-51-16,8 12-73 15,7 5-20-15,20 0-24 16,3 4 1-16,18-13 14 16,5-3 7-16,9-13 14 15,5-9 7-15,-7-4 14 16,-6-5 12-16,-18-2 23 16,-14 2 2-16,-17 1-10 15,-9 2-16-15,-4 3-35 16,4 6-30-16,12 10-297 15</inkml:trace>
  <inkml:trace contextRef="#ctx0" brushRef="#br0" timeOffset="286814.4758">2572 16308 1111 0,'-1'2'555'0,"1"0"-115"16,7 21-295-16,-3 7-36 15,4 24-42-15,-5 10-20 16,-3 13-24-16,8 8-6 0,-2-9 1 16,1-5-15-16,6-17-82 15,-9-14-66-15</inkml:trace>
  <inkml:trace contextRef="#ctx0" brushRef="#br0" timeOffset="286986.3002">2670 16487 774 0,'11'-2'318'16,"16"-3"-180"-16,3 4-73 16,8-8-38-16,6 2-6 0,1-5-51 15,6 1-80-15</inkml:trace>
  <inkml:trace contextRef="#ctx0" brushRef="#br0" timeOffset="287236.2399">3152 16355 665 0,'-9'12'417'16,"-5"11"-22"-16,-11 2-188 15,-1-2-47-15,-1-6-76 16,-5-1-31-16,4-9-22 15,-6-14-5-15,7 0-10 16,5-3-4-16,10-4-22 16,11 8-8-16,8-2 6 15,9 2 5-15,12 7 17 16,2 6 11-16,9 6-3 0,-1 3-1 16,-2 5-3-16,0-3 0 15,-5 7-16-15</inkml:trace>
  <inkml:trace contextRef="#ctx0" brushRef="#br0" timeOffset="287743.2382">3868 16356 871 0,'6'12'424'0,"1"7"-130"0,-1 11-152 16,1 2-2-16,-4-1-43 16,0-1-22-16,1-12-30 15,-4-7-8-15,-1-11 2 16,1-5 0-16,1-7-12 15,1-12-6-15,6-12-21 16,2-6-8-16,8-2-2 16,4 5-1-16,4 13 3 15,4 8 3-15,-7 18 3 16,3 12 5-16,-4 18 1 16,-10 3 2-16,2 14 4 15,-6-1 32-15,-3 0-160 16,1-2-430-16</inkml:trace>
  <inkml:trace contextRef="#ctx0" brushRef="#br0" timeOffset="288055.9944">4197 16157 1253 0,'14'-8'497'16,"19"-3"-333"-16,4 9-55 15,2 13-44-15,0 13-8 0,-8 25-5 16,-9 7 1-16,-3 10-8 16,-4 1-8-16,-4-14-11 15,9-7 0-15,-10-24-3 16,1-8-1-16,-4-17-10 16,-4-13-4-16,-9-10-8 15,-5-8 0-15,-8-3-2 16,-8 3 2-16,-7 11-4 15,0 10-7-15,-7 17-2 16,7 10-5-16,5 20-3 16,-1 3 71-16,10 2-208 15,8-3-436-15</inkml:trace>
  <inkml:trace contextRef="#ctx0" brushRef="#br0" timeOffset="288352.502">4875 16342 1226 0,'-5'8'569'0,"0"9"-268"16,-7 6-123-16,-4 3-35 16,-3 6-74-16,-4-6-23 15,-3-5-7-15,-2-7-28 0,3-19-62 16,4-4-43-16,5-12-42 15,3-6 13-15,7-4 46 16,6 0 32-16,12 3 12 16,9 9 6-16,11 15 13 15,4 4 5-15,6 19 9 16,-1 7 6-16,-7 11-3 16,-2 3 2-16,-15-1 5 15,-6-5 17-15,-6-11-37 16</inkml:trace>
  <inkml:trace contextRef="#ctx0" brushRef="#br0" timeOffset="288493.0616">4689 16036 1677 0,'-2'4'631'0,"-3"6"-502"0,6 3-81 16,15 10-77-16</inkml:trace>
  <inkml:trace contextRef="#ctx0" brushRef="#br0" timeOffset="288953.8795">5073 16341 915 0,'14'3'372'0,"8"4"-224"0,19-2-90 16,2-5 10-16,10-5-32 15,-4-5-12-15,-4-2-4 16,-11 0 2-16,-16 1 1 16,-4 2 6-16,-13 3 2 15,-4 2-4-15,-19 4-4 16,-7 3-2-16,-9 12 12 15,5 6 5-15,8 9-5 16,10 4-10-16,14 1-26 16,8 1-7-16,19-3 3 15,6-5-4-15,15-10-95 16,-1-9-151-16</inkml:trace>
  <inkml:trace contextRef="#ctx0" brushRef="#br0" timeOffset="289394.1382">5705 16356 1185 0,'-16'-7'536'16,"-20"-10"-264"-16,-2 3-48 15,-4 10-94-15,5 4-46 16,6 13-58-16,6 4-20 0,15 9-32 16,0 1-10-16,17 6-2 15,4-5 6-15,9-9 19 16,9-2 8-16,6-16 9 15,1-1 3-15,-1-8 2 16,-4-11-3-16,-5-7-6 16,-6-8-2-16,-10-2 1 15,-6 5 2-15,-5 11 5 16,-3 10-5-16,-2 12-8 16,1 12-5-16,4 7-4 15,3 4 4-15,8 0 2 16,0-2 3-16,10-6 4 15,1-5 3-15,6-6 6 16,2-7 3-16,-3-13 4 16,-1-6 1-16,-1-7-2 15,-4-2-4-15,1 11-4 0,3 3-2 16,1 13 0-16,0 7 2 16,6 12-4-16,-6 6 6 15,-7 5 28-15,-7 2 11 16,-18 0 16-16,-6-1-1 15,-13-4-23-15,-1-8-49 16</inkml:trace>
  <inkml:trace contextRef="#ctx0" brushRef="#br0" timeOffset="289690.9438">6779 16238 1355 0,'-3'-2'657'16,"-3"1"-203"-16,4 1-343 16,1 0-52-16,-1 0-72 15,2 0-62-15</inkml:trace>
  <inkml:trace contextRef="#ctx0" brushRef="#br0" timeOffset="289831.5865">6778 16473 1917 0,'0'3'767'0,"0"-3"-542"15,0 0-62-15,0-2-123 16,0 1 217-16</inkml:trace>
  <inkml:trace contextRef="#ctx0" brushRef="#br0" timeOffset="290449.5843">7485 15665 1002 0,'-4'1'490'15,"-4"6"-174"-15,1 22-176 16,5 17-30-16,3 37-23 15,0 13-3-15,2 25-12 16,-1-1-20-16,1-15-25 16,4-8-5-16,5-33 6 15,-2-14-30-15,3-24-113 16,-3-11 37-16</inkml:trace>
  <inkml:trace contextRef="#ctx0" brushRef="#br0" timeOffset="290691.1146">7775 15842 1316 0,'0'4'508'0,"4"15"-328"0,12 15-75 15,7 19-40-15,17 14 3 16,18 8-26-16,2-1-2 16,4-5-15-16,-5-6 2 15,-10-10-51-15,-8-5-71 16</inkml:trace>
  <inkml:trace contextRef="#ctx0" brushRef="#br0" timeOffset="290909.7902">8211 15887 1292 0,'-14'3'545'0,"-17"14"-326"16,-2 7-51-16,-3 16-81 15,-2 8-28-15,-6 11-31 16,-1 7-10-16,-3 7-12 15,5 3 8-15,14-4-137 16,0-9-101-16</inkml:trace>
  <inkml:trace contextRef="#ctx0" brushRef="#br0" timeOffset="291315.9955">8656 15817 957 0,'-30'12'468'16,"-19"7"-189"-16,-8 26-95 15,2 7-44-15,7 13-77 16,9 3-24-16,27 6-31 15,9 1-7-15,19-4 6 16,12-3 3-16,9-15 4 16,8-9 19-16,6-20-92 15,1-11-90-15</inkml:trace>
  <inkml:trace contextRef="#ctx0" brushRef="#br0" timeOffset="291636.4163">8713 16239 996 0,'0'6'431'15,"4"3"-205"-15,16 2-133 16,4-4-19-16,14 2-25 16,-2-6-10-16,-6-6-11 15,0-3 0-15,-10-12 5 16,1 0 0-16,-7-4 3 15,-7 2-2-15,-10 0-11 16,-14-1-5-16,-6 11-16 0,-6 5-2 16,-4 10 1-16,1 6-1 15,1 13 0-15,0 0-5 16,9 6-6-16,7 7 3 16,15 1 6-16,9 1 1 15,14-3 2-15,9-2 3 16,5-10 3-16,3-9 4 15,7-10-56-15,-4-12-73 16</inkml:trace>
  <inkml:trace contextRef="#ctx0" brushRef="#br0" timeOffset="291821.1227">9046 15777 923 0,'1'-7'487'0,"0"-2"-129"16,1 1-143-16,0 4-141 15,2 4-41-15,2 3-59 16,-6-3-81-16</inkml:trace>
  <inkml:trace contextRef="#ctx0" brushRef="#br0" timeOffset="291976.9743">9117 15914 970 0,'0'15'492'0,"-8"15"-152"15,0 1-47-15,-15-7-96 16,-2 3-53-16,-5-10-64 0,-6-16-24 16,7-11-126-16,3-13-60 15</inkml:trace>
  <inkml:trace contextRef="#ctx0" brushRef="#br0" timeOffset="292399.0536">9257 15819 975 0,'-8'-5'450'0,"-13"-1"-211"16,6 8-67-16,0 12-93 16,5 7-30-16,10 9-26 15,5 5-7-15,11-3-9 16,6 0-3-16,3-9 2 16,2-9 5-16,-5-11 9 15,0-3 7-15,-7-10 5 16,-3-4 1-16,-1-5-4 15,-1-3-4-15,-7 0-6 16,-3 2-3-16,-8 6-10 16,-4 3-5-16,3 6-15 15,7 9-7-15,2 12-3 16,2 0-1-16,7 7 9 16,-5-2 4-16,7-6 7 15,5 0 4-15,4-7 8 0,9-2 2 16,-5-13 45-16,-2-5 7 15,-9-13 10-15,-8-5 4 16,-5 0-36-16,-3-4-54 16</inkml:trace>
  <inkml:trace contextRef="#ctx0" brushRef="#br0" timeOffset="292789.5839">9687 15854 1181 0,'8'9'464'16,"15"21"-292"-16,11 12-116 15,6 16-27-15,0 6-12 16,-15 10-8-16,-11 4 2 15,-18 5 12-15,-11-2 5 16,-15-22 6-16,-11-12-7 16,0-23-87-16,-5-11-111 0</inkml:trace>
  <inkml:trace contextRef="#ctx0" brushRef="#br0" timeOffset="293173.4736">10057 15717 947 0,'0'-7'490'16,"0"-3"-155"-16,0 10-68 15,0 21-131-15,1 14-54 16,7 32-61-16,4 13-1 15,5 11-7-15,-1 4 0 16,-1-2-1-16,-6-8 3 0,-8-10 4 16,2-13 4-16,-4-24-48 15,1-8-52-15</inkml:trace>
  <inkml:trace contextRef="#ctx0" brushRef="#br0" timeOffset="293665.023">10586 16192 904 0,'2'0'426'15,"6"-1"-173"-15,22 1-112 16,7 0-34-16,20-4-45 15,2 2-20-15,2-2-19 16,-1 4-5-16,-15 2-91 16,-6-2-104-16</inkml:trace>
  <inkml:trace contextRef="#ctx0" brushRef="#br0" timeOffset="293836.8374">10657 16328 665 0,'14'-2'430'0,"14"1"17"15,12-5-256-15,4-1-23 16,16 3-85-16,-3-2-28 16,0 0 228-16</inkml:trace>
  <inkml:trace contextRef="#ctx0" brushRef="#br0" timeOffset="294268.6641">11444 15546 826 0,'-5'-1'445'0,"-4"8"-118"16,0 12-160-16,4 33-127 15,8 31-20-15,15 51-4 16,0 27-3-16,11 28-4 16,-1-1 3-16,-5-26 10 0,3-13 3 15,-12-40-1-15,-1-9-5 16,-7-25 4-16,-4-14 2 15,0-20-25-15,-2-21-127 16</inkml:trace>
  <inkml:trace contextRef="#ctx0" brushRef="#br0" timeOffset="294893.5164">11866 16405 621 0,'-5'0'311'0,"0"-1"-126"15,19-2-100-15,42 2-62 16,23-5-30-16,40-3 17 16,31 2 32-16,46-8 45 15,19 2 7-15,51 5 5 16,4-2-14-16,7 3-29 16,-2 0 10-16,-33 2 7 15,-14 0-10-15,-41 5-8 16,-23 0-12-16,-37 3-91 15,-19-2-114-15</inkml:trace>
  <inkml:trace contextRef="#ctx0" brushRef="#br0" timeOffset="295290.6111">12900 16092 639 0,'4'-12'347'0,"4"-18"-44"31,1-8-95-31,-4-15-36 0,0-8-19 16,-4-7-22-16,-2-3-2 15,-5 14-29-15,0 11-6 16,1 22-31-16,2 15-25 15,0 15-56-15,1 15-23 16,4 29-19-16,7 20 7 0,6 30 20 16,2 10-78-16</inkml:trace>
  <inkml:trace contextRef="#ctx0" brushRef="#br0" timeOffset="296081.0466">12275 16986 617 0,'5'-3'299'0,"5"-7"-110"15,-1-4-17-15,-3-4-40 16,-1-4-16-16,-5-1-24 15,-5 3 0-15,-3 2-16 16,3 3-14-16,-3 5-23 0,6 3-15 16,4 5-24-16,-2 1-10 15,0 1-10-15,0 0 2 16,0 0 5-16,0 0 9 16,0 0 6-16,0 0 1 15,0 0 1-15,0 0-2 16,0 0-1-16,0 0-1 15,0 0 1-15,0 0 0 16,0 0 7-16,0 0 2 0,0 0 3 16,0 0 2-16,0-1 20 15,4-17 14-15,3-44 16 16,-10 26 2-16,-5 4-11 16,2 7-6-16,2 10-15 15,-1 9-19-15,2 15-36 16,0 12-16-16,3 23-12 15,6 13 13-15,6 22 24 16,0-2 7-16,1-7 9 16,-4-12 4-16,4-20 2 15,-3-9 4-15,-4-12 4 16,0-4 3-16,-7-13 21 16,-3-5 2-16,-4-4-4 15,-9-2-4-15,-7 5-27 16,-5 0-8-16,-5 5-6 15,1 1-4-15,5 4-2 16,4 1 2-16,17 2-9 0,9-3 0 16,22-4-4-16,8-3-1 15,14-3 19-15,8-1-40 16,8 6-102-16</inkml:trace>
  <inkml:trace contextRef="#ctx0" brushRef="#br0" timeOffset="296299.8577">12730 16969 2139 0,'28'-3'10'0,"10"-2"4"16,28 2 23-16</inkml:trace>
  <inkml:trace contextRef="#ctx0" brushRef="#br0" timeOffset="296877.5847">13247 17068 543 0,'2'-2'269'0,"10"-3"-64"16,-5-9-70-16,-1-6 15 15,-3-9 8-15,-11-7 8 16,0 2-1-16,-13-4-37 15,-3 3-32-15,-11 10-48 16,-3 10-29-16,-3 23-38 16,0 15-7-16,12 16-7 15,5 4 4-15,22 6 5 16,8-4 6-16,17-7 9 16,10-2 6-16,11-19 10 15,-6-4 4-15,-6-14 10 16,-1-6 2-16,-10-9 0 0,0-10-1 15,-6-4-10-15,-6-1-3 16,-7 0-4-16,2 7-1 16,-4 8-4-16,-2 2-3 15,-4 14-5-15,-2 4 2 16,5 14 1-16,3 3 2 16,10 2 1-16,6 8-1 15,5-4 3-15,0 0 2 0,6 3-97 16</inkml:trace>
  <inkml:trace contextRef="#ctx0" brushRef="#br0" timeOffset="297205.6331">13476 17019 1007 0,'3'3'352'0,"9"1"-300"15,10 2-30-15,13-3 21 16,3-3 19-16,1-6 11 16,-4-6 3-16,-9-4-8 15,-6-2-20-15,-12-6-14 16,-7-2-3-16,-12 1-2 0,-8 0-2 16,-8 10-3-16,-5 7 2 15,1 13-7-15,1 13-4 16,5 13-10-16,5 7-5 15,4 3-4-15,6-4 1 16,11 2 6-16,8-8 5 16,19-2 8-16,7-2 4 15,9-14 4-15,1-3 0 16,6-9-38-16</inkml:trace>
  <inkml:trace contextRef="#ctx0" brushRef="#br0" timeOffset="297499.8868">13768 16682 1032 0,'11'-1'468'16,"10"0"-215"-16,15 0-140 16,3-1-26-16,15 2-51 15,-2-1-15-15,-3 1-33 16,-7 0-82-16</inkml:trace>
  <inkml:trace contextRef="#ctx0" brushRef="#br0" timeOffset="297640.3051">14213 16582 719 0,'0'-5'364'0,"-5"-5"-19"0,2 0-323 15,5 9-57-15</inkml:trace>
  <inkml:trace contextRef="#ctx0" brushRef="#br0" timeOffset="297812.5103">14215 16662 664 0,'1'19'406'15,"-1"15"-50"-15,0 8-138 16,-2 6-31-16,-3 3-56 15,-4-4-18-15,-3-4-24 16,1-8-12-16,-12-17-18 16,0-8-4-16,-8-20-47 15,-1-8-67-15,6-16-169 16</inkml:trace>
  <inkml:trace contextRef="#ctx0" brushRef="#br0" timeOffset="298249.525">14390 16604 932 0,'-6'0'435'0,"-7"0"-193"16,0 2-135-16,2 12-39 15,5 1-44-15,2 4-6 16,8 7-4-16,5-6 0 0,7 6-5 15,7-4-1-15,3-7 6 16,1-3 7-16,-2-14 14 16,-2-6 2-16,-3-9-1 15,0-6-4-15,-3 1-13 16,-3 1-3-16,-7 3-4 16,-2 5 6-16,-9 8 4 15,0 2-3-15,-3 3-8 16,-1 4-11-16,10 6-12 15,-2 1 0-15,9 9 3 16,5-2 3-16,0-2 5 16,6-1 1-16,1-5 10 15,-1-6 1-15,4-4 44 16,-4-6 13-16,-5-10 11 16,-8-4 5-16,-9-10-38 15,1 2-15-15,-10-4-20 16,5 7-6-16,-6 2-100 0,-5 1 120 15</inkml:trace>
  <inkml:trace contextRef="#ctx0" brushRef="#br0" timeOffset="298655.6814">15042 15681 921 0,'2'-9'431'0,"-1"-9"-150"16,-1 7-65-16,-3 11-90 15,3 13-51-15,2 32-83 16,6 32-21-16,12 55 4 16,-2 22 9-16,10 44 11 15,-5-9 8-15,-9-12 12 0,-6-10 1 16,-7-39 1-16,0-10 0 15,0-30 0-15,3-16 2 16,0-24-166-16,7-6-366 16</inkml:trace>
  <inkml:trace contextRef="#ctx0" brushRef="#br0" timeOffset="299756.8042">15566 16295 1061 0,'6'0'405'0,"16"0"-307"15,10 0-28-15,26-3-25 0,5 1-24 16,9 1-23-16,-1 0-78 15</inkml:trace>
  <inkml:trace contextRef="#ctx0" brushRef="#br0" timeOffset="299920.9829">15597 16454 1111 0,'5'0'458'0,"22"-5"-275"15,8 3-59-15,26 1-32 16,11 1-41-16,3 1-24 16,-4 2-191-16</inkml:trace>
  <inkml:trace contextRef="#ctx0" brushRef="#br0" timeOffset="300469.271">16693 16425 624 0,'-30'3'300'16,"-24"5"-72"-16,18 1-118 15,36-1-56-15,16-4 6 0,52-1-19 16,32-2 6-16,55-7 30 15,32-2 7-15,41-7 1 16,13 0-3 0,17 2-45-16,1-1-16 0,-22 3-9 15,-17-1 1-15,-44 9-2 16,-30 3-3-16,-45 12-81 16,-21 5-149-16</inkml:trace>
  <inkml:trace contextRef="#ctx0" brushRef="#br0" timeOffset="300775.6186">17606 16154 968 0,'-3'-37'466'16,"2"-25"-182"-16,-7-13-109 16,8 2-20-16,-3 10-23 15,4 11-15-15,1 21-21 0,-4 9-19 16,4 17-76-16,2 9-29 15,-3 28-27-15,2 18-1 16,-2 34 9-16,-2 10-62 16</inkml:trace>
  <inkml:trace contextRef="#ctx0" brushRef="#br0" timeOffset="301181.5454">16658 16712 730 0,'-8'-13'415'16,"1"-6"-29"-16,-1 15-216 15,3 12-37-15,9 35-58 0,5 23-44 16,6 33-3-16,1 12 0 15,-3-1 0-15,-5-8 3 16,-2-21-2 0,-5-10 3-16,5-23 30 0,-2-15-65 15,2-23-531-15</inkml:trace>
  <inkml:trace contextRef="#ctx0" brushRef="#br0" timeOffset="301679.0593">16954 17169 541 0,'-2'-10'331'0,"0"-5"28"16,3-9-200-16,2-8-3 16,4-7-18-16,1-6-22 15,-1-1-32-15,6 11-8 16,-7 13-14-16,-6 12-29 15,0 27-24-15,-1 14-4 16,3 23-25-16,6 10 14 0,2 6 10 16,-5-3 3-16,8-1 8 15,-2-5-27-15,-3-20-137 16</inkml:trace>
  <inkml:trace contextRef="#ctx0" brushRef="#br0" timeOffset="301928.9955">17222 17223 1205 0,'9'-1'475'0,"16"-1"-262"0,11 1-99 16,13-3-20-16,7 4-14 16,2-2-43-16,-6-1-37 15,-10 3-550-15</inkml:trace>
  <inkml:trace contextRef="#ctx0" brushRef="#br0" timeOffset="302546.1554">17931 17233 617 0,'6'-9'370'16,"3"-8"-78"-16,-3-4-98 15,-1 1-42-15,-7-3-59 16,-5-5-13-16,-10 4-11 16,-6-1-7-16,-7 11-24 15,-2 9-13-15,-3 10-25 16,0 9-9-16,7 7-12 15,5 4-1-15,10 4 7 16,8-1 3-16,11-4 10 0,6-2 5 16,9-10 9-1,4-4 4-15,1-8 3 0,1-5 1 16,-5-7 0-16,-2-1-1 16,-6 1-4-16,-6-4-2 15,-1 9-12-15,-6 2-7 16,3 11 0-16,-3 9 0 15,5 7 6-15,3 4 8 16,7-3 0-16,7 0 1 16,6-11-37-16,-6-8-51 0</inkml:trace>
  <inkml:trace contextRef="#ctx0" brushRef="#br0" timeOffset="302888.3878">18102 17155 951 0,'0'1'417'0,"9"5"-185"15,1-4-67-15,14 0-19 16,12 3-33-16,0-6-44 16,2-3-12-16,-6-4-11 15,-4-1-6-15,-10-10-7 16,-4 3-4-16,-12-3-9 15,-10 0-7-15,-16 0-11 16,-9 1-4-16,-13 9-11 16,-2 3 0-16,8 19-4 0,5 6 2 15,11 8 11 1,9 5 4-16,13 4 14 0,6 1 6 16,16-1 0-16,7-3 3 15,9-5-3-15,4-7 0 16,10-12 3-16,-2-8-15 15,-2-14-94-15,-5-5 177 16</inkml:trace>
  <inkml:trace contextRef="#ctx0" brushRef="#br0" timeOffset="303166.5431">18291 16717 1186 0,'17'1'457'0,"24"-1"-337"16,8 0-34-16,-1 0-34 16,-9 0 11-16,-9-1-92 15</inkml:trace>
  <inkml:trace contextRef="#ctx0" brushRef="#br0" timeOffset="303338.0545">18615 16632 1019 0,'0'-3'459'0,"0"-4"-191"16,3 2-200-16,3 4-33 16,2 0-84-16,-5-2-85 15</inkml:trace>
  <inkml:trace contextRef="#ctx0" brushRef="#br0" timeOffset="303494.2201">18654 16675 500 0,'1'20'339'16,"0"12"4"-16,5 14-149 15,-3 5-26-15,-6 4-52 16,-8-1-11-16,-8-8-1 16,-4-5-1-16,-3-18-10 15,1-6-13-15,-3-17-25 16,5-9-22-16,-1-16-149 15</inkml:trace>
  <inkml:trace contextRef="#ctx0" brushRef="#br0" timeOffset="304075.958">18849 16672 928 0,'-7'-2'376'0,"-3"6"-218"16,1-1-93-16,5 11-22 16,4 4 6-16,9 2 3 15,6 7 0-15,4-3-10 16,6 0-11-16,-7-8-7 0,2-5 3 15,-4-11 9-15,-5-8 1 16,2-7-3-16,-6-5-4 16,-1-2-12-16,-5 1-2 15,-7 5-9-15,1 4-7 16,0 8-12-16,-3 4-9 16,11 11-4-16,-3 2 0 15,0 8 9-15,7 4 5 16,1 3 7-16,7-1 4 0,1-9 21 15,8-3 13-15,2-15 40 16,-4-8 21 0,4-13 9-16,-12-9-3 0,-5-1-33 15,-1-2-21-15,-8-2-52 16,1 7-67-16</inkml:trace>
  <inkml:trace contextRef="#ctx0" brushRef="#br0" timeOffset="304466.5121">19387 16600 676 0,'1'-3'413'0,"0"2"-48"15,0 6-130-15,-1-5-115 16,3 30-44-16,8 65-18 15,0-13 5-15,-3 16 8 16,0 7-4-16,-4-2-16 16,-4-6-13-16,-4-13-16 15,-1-5-2-15,3-24 1 16,4-5 1-16,2-23 4 16,1-11-8-16,-7-13-525 15</inkml:trace>
  <inkml:trace contextRef="#ctx0" brushRef="#br0" timeOffset="305081.3756">18865 16366 571 0,'7'-1'299'0,"13"0"-63"16,7 1-48-16,11 3-49 0,8 0-10 0,22 0-28 15,10-2-15-15,17-3-26 16,0-2-14-16,-26-7-16 16,-7-5-1-16,-34-2-6 15,-4 2-3-15,-11 5-18 16,-11 6-33-16,-7 7-458 16</inkml:trace>
  <inkml:trace contextRef="#ctx0" brushRef="#br0" timeOffset="312316.9174">20001 16304 548 0,'11'4'286'0,"5"1"-100"0,20-4-59 31,13-1-14-31,11-3-64 16,6-4-25-16,-3 2-14 16,-7 1-1-16,-23 0-1 0,-9 5-2 0,-16 5-62 31,-10 3-68-31</inkml:trace>
  <inkml:trace contextRef="#ctx0" brushRef="#br0" timeOffset="312535.2945">19995 16501 527 0,'10'0'299'0,"15"-2"-15"0,10 2-77 15,26 0-47-15,2-4-24 16,4 3-36-16,-3 1-18 15,-15 6-25-15,-8-3-7 16,-20 0-22-16,0-3 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9-10-07T13:18:31.03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16619 6132 0,'0'-18'172,"0"0"-172,0 0 15,0 0 1,0 0 0,0-1-1,0 1 17,0 0-17,0 0 1,0 0-1,0 0 17,-18 0-17,18-1 17,0 1-17,0 0 16,0 0-31,0 0 16,0 0 15,0 0-31,-18-1 16,18 1 0,0 0-1,0 0-15,0 0 0,0 0 16,0 0-1,0-1 1,-18 19 78,18 19-79,0-1-15,0 0 16,-19 0-16,19 0 16,0 18-16,0-17 15,-18-1-15,18 0 16,0 0-16,0 0 31,0 0-31,0 0 16,0 1-16,0-1 15,0 0 1,0 0 0,0-54 31,0-1-47,0-17 15,0 0-15,0-1 16,0 19-16,0-19 15,0 19-15,0 18 16,0 0 0,0 0 15,0 54 47,0 0-78,0 37 0,-18-19 16,0-36-16,0 1 15,0-1-15,18 0 16,0-54 46,0-19-46,0-17-16,0 17 16,0 1-16,0 17 15,0 19-15,0 0 16,-18 54 62,-1 37-62,-17-19-16,18 19 15,0-37-15,0 1 16,0-19-16,18 0 0,-19-18 16,1-18 46,0-19-62,0 1 16,0 0-1,0 0-15,0-1 16,-1 19-16,1 0 16,18 0-16,-18 18 15,0 18 63,18 18-62,-18 1-16,18-19 16,0 0-16,0 0 15,0 0 16,36 0 48,19 0-79,-19-18 15,18 0-15,-36 0 0,1 0 16,-19-18 249,-19 0-249,1 0-16,0 0 0</inkml:trace>
  <inkml:trace contextRef="#ctx0" brushRef="#br0" timeOffset="1">16492 7838 0,'0'18'94,"0"0"-79,0 0-15,0 0 16,0 0-16,0 1 15,0-1-15,0 0 16,0 0-16,-18-72 63,18-1-48,-18 1 1,0-1-16,-1 19 15,19 18-15,0 0 16,0 0-16,0-1 16,0 56 46,0 17-62,0 19 0,0-55 16,0 18-16,-18-18 15,18 0 1,0 1 62,0-56-47,0 19-15,0 0-16,0 0 16,0 0-16</inkml:trace>
  <inkml:trace contextRef="#ctx0" brushRef="#br0" timeOffset="2">16655 7983 0,'0'18'15,"-18"-18"-15,18 18 16,-18 0-16,18 0 16,-18 1-1,18-1-15,-18-18 78,18-18-78,-18-1 16,-1 1 0,1 18-1,18-18-15,0 0 16,-18 0-16,18 0 15,0 0-15,0-1 16,-18 1-16,18 36 63,0 1-63,0-1 15,0 0-15,0 0 16,0 0-1,0 0 17,0-36 30,0 0-46,18 18-16,-18-18 15,18 18 1,-18 36 47,0 19-63,0-37 15,0 0-15,0 0 16,-18-54 62,18-1-62,0 1-1,0 18 1,18 18 15,0 73-15,1-37-16,-19 18 15,0 1-15,0-1 16,0-36-16,0 0 16,0 1-16,0-1 15,0-55 63,0 19-62,0-18-16,0 0 16,0 18-16,0-1 15,0 1-15,18 0 16,0 36 31,0 0-47,0 19 15,-18-19-15,18-18 16,0 18-16,-18 0 16,0 0-16,0 0 15,0 1 16,0-1 1,0-36 77,19 18-93,-1-19-1,0 19-15,0 0 16,0 0 15,-18 19-31,18-1 16,-18 0-16,0 0 15,0 0-15,0 0 16,-18-18 78,18-18-32,0 0-46,-18 0-16,0 0 16,18 0-1,-18 18 79,0 0-63</inkml:trace>
  <inkml:trace contextRef="#ctx0" brushRef="#br0" timeOffset="3">16601 6368 0,'-18'0'79,"0"0"-64,-1 0 16,1 0-15,0 0 0,0 0-1,0 0-15,0 0 16,0 0 0,-1 0-16,1 0 15,0 0 1,0 0-16,0 0 15,0 0 17,0 0 46,-1 0-63,1 0 1,0 0-16,0 0 16,0 0-1,0 0-15,0 0 16,-1 0-16,1 0 16,0 0-1,0 0-15,0 0 16,0 0-16,0 0 15,-1 0 1,56 0 265,-19-18-281</inkml:trace>
  <inkml:trace contextRef="#ctx0" brushRef="#br0" timeOffset="4">16583 6078 0,'0'18'156,"0"0"-140,0-36 77,0-18-93,0-1 16,0 19-16,18 0 16,-18 0-16,0 0 15,18 18-15,-18-18 16,18 36 46,-18 36-62,18-17 16,-18-1-16,0 18 16,0-17-16,0-19 15,0-55 79,0 1-94,-18 0 16,0 0-1,18 17-15,0 38 94,0 17-94,-18 0 16,18-18-16,0 0 15,-18-18 32,18-36-47,0-36 16,0 35-16,0 19 15,0-18-15,0 18 16,0 0-16,0-1 16,18 74 46,-18-1-46,0 19-16,0-19 15,0-17-15,0-1 16,0-18-16,0 0 16,0 0-1,-18-72 63,18-19-62,0 19-16,0 36 0,18 0 0,-18-1 16,18 38 46,0-1-62,-18 36 16,18-36-1,-18 0-15,0 1 16,0-74 47,0 1-63,0-1 15,0 19-15,0 0 0,0 18 16,0-1-16,18 38 109,-18-1-93,0 0-1,0 0-15,-18-72 47,18-19-31,-18 0-16,0-17 16,18 35-16,0 1 15,0 18-15,0 17 16,0 1-16,18 18 62,-18 37-46,0 17-16,18-18 16,-18 19-16,0-1 15,0 1-15,0-37 16,0 0-1,0 0 1,0-72 47,0-19-48,0 19-15,0 17 0,0 1 16,0 18-16,0 0 15,18 18 48,-18 36-47,0 37-16,0-19 15,0 0-15,0 1 16,-18-37-16,18 0 15,-18 0-15,18 0 16,0 1 15,-18-38-31,0-35 16,0-37-16,0 19 16,-1-19-16,19 18 15,0 1-15,0-1 16,0 19-16,0 18 15,0 17-15,0 1 16,19 0 0,-19 36 31,0 37-47,-19-1 15,1 19-15,0-1 16,0 1-16,0-1 15,0 1-15,18-37 0,-18 1 16,18-19 0,-19-91 31,19-18-32,0 1 1,0-1-16,0 18 15,0 1-15,0 36 16,19-1-16,-1 37 63,-18 73-63,0-1 15,0 19-15,18-18 16,-18 17-16,0-35 15,0-19-15,0 0 16,0-17-16,0-74 63,0-17-48,0-1-15,36 19 16,-36-1-16,18 19 15,0 18-15,1 0 16,-1 18 0,0 0 77,0 18-93,0 0 16,0 0-16,0-18 16,-18 18-1,0 0 1,19-18 0,-19 18-16,0 1 15,0-1 1,0 18-1,0 0-15,0-18 16,0 1 0,-19-38 31,1-17-47,0 18 15,0-36-15,18 35 16,0 1-16,0 0 15,0 0-15,0 0 16,0 36 62,0 55-62,0-19-16,0-18 15,0-18 1,0 1 0,0-56 31,0-35-32,0 17-15,18-17 16,0 35-16,0-35 15,1 36-15,-19 17 0,0 1 16,18 18-16,-18 37 78,0 53-62,0-35-1,0-37-15,0 0 16,0 0-16,0 0 16,-18-54 46,18 0-46,0-19-16,0 1 15,0 36-15,0 0 16,0-1 0,0 56 46,0 17-46,0-18-16,0 1 15,0-19-15,0 0 16,-19-54 47,19-19-63,0 1 15,0-1-15,0 19 0,0-18 16,0 36-1,19-1-15,-19 38 63,0 17-47,0 18-16,0 1 15,0-19 1,0 0-16,0-18 15,-19-18 17,19 19-17,-18-74 1,18 1-16,0-1 16,0-17-16,0-1 0,0 37 15,0 18-15,0 0 16,0-1-16,0 38 78,18 35-62,-18 0-16,0 19 15,0-19-15,0-17 16,0-1-16,-18 0 15,18-18 1,-18-72 31,0 0-47,18-1 16,0-17-16,0 35 15,0 1 1,0 18-16,0 0 15,0 0 1,0 72 31,0 19-31,0-1-16,-18 19 15,18-19-15,0 1 16,-18-19-16,0-35 0,18-1 15,0 0 17,0-73-17,0-35 1,0 17-16,0 1 16,0-1-16,18 19 0,-18-1 15,18 37-15,-18 0 16,18 18 31,-18 18-16,0 0-31,-18 0 31,0-18-15</inkml:trace>
  <inkml:trace contextRef="#ctx0" brushRef="#br0" timeOffset="5">16692 7402 0,'0'0'0,"0"18"16,0 1-16,18-1 15,0 0-15,-18 0 16,18 0 0,-18 0-16,18 0 15,-18 1 32,0-1 16,-18-18 30</inkml:trace>
  <inkml:trace contextRef="#ctx0" brushRef="#br0" timeOffset="6">16655 7928 0,'0'19'47,"0"-1"-32,-18 0-15,18 0 16,0 0-1,-18-18 48,18-18-32,0 0-31,0 0 16,0 0-1,0-1-15,0 1 32,0 36 46,0 1-63,-18-1-15,0 0 0,0-18 16,18 18-16,18-18 78,0-18-78,0 0 16,0 18-16,-36 36 344,0-18-329,0 0-15,18 0 16,-18 1-16,-1-19 15,19 18-15,0-36 32,0-37-32,0 19 15,0 0-15,19 17 16,-1-17-16,-18 18 16,18 18-16,-36 0 109,0 0-93</inkml:trace>
  <inkml:trace contextRef="#ctx0" brushRef="#br0" timeOffset="7">4881 3919 0,'0'-18'188,"0"0"-188,0-1 0,0 1 15,0 0 1,0 0 0,-19 18 77,1 18-93,0 0 16,36-36 78,19 0-94,-19 0 15,0 0-15,0 18 16,0-18-16,-18-1 16,0 56 62,-18-1-78,0-18 15,0 0-15,0 0 16,18 1-16,-19-19 0,1-19 78,18-17-78,0 0 16,0 0-16,0-1 0,18 19 15,-18 0 1,-18 91 47,0-19-48,-18 19-15,18-37 16,18-18-16,-18 18 0,18-18 15,-19-18-15,19-36 63,19-18-47,-1-1-16,0 1 15,0-1-15,0 19 16,0 18-16,0 0 15,1 54 48,-19 19-47,0-37-16,0 18 15,0-18-15,0 0 16,0 0-16,0-54 78,18-36-78,18-1 16,-18 19-16,0 17 15,0 1-15,1 18 16,-1 18 46,-18 36-46,0 0-16,0 1 16,0-1-16,0-18 15,0 0-15,0 0 16,0-54 46,0-18-62,0-19 32,0 1-32,0 53 0,0-17 15,0 109 63,18-19-78,0 1 0,0-1 16,-18-18-16,18-18 16,-18-36 46,-36-54-62,18 17 0,0-17 16,18 35-16,-18 19 15,18 0-15,-19 0 16,19 54 62,19 19-78,17 17 16,-18-35-16,-18-19 15,0 0-15,0 0 16,-36-72 46,18-1-62,-1 19 0,19 18 16,-18 0-16,18-1 16,-18 19-16,18 55 78,18-37-63,-18 0-15,0 0 16,0 0 0,0-36 46,-18-18-46,0 0-1,18 18-15,0-1 16,0 1-16,0 36 31,0 37-15,18-1-16,-18-17 0,18-1 16,-18 0-16,0-18 15,0 0-15,0 1 31,-18-38 48,18 1-79,0 0 15,0 0-15,0-18 16,18 18-16,-18-19 15,18 37-15,-18-18 16,19 18 47,-1 36-63,0 19 15,-18-1-15,0-17 16,0-19-16,0 0 15,-18 0-15,0-18 63,18-18-47,0-18-1,0 17 1,0 1-1,-19 36 32,1 1-47,18-1 16,-18 0-16,0 0 16,18 0 171,0 0-187,0 0 16,-18 1-16,18-1 15,0-36 110,18 18-125,-18 18 63,-18 18-63,0-18 15,0-18-15,18 18 16,-19 0-16,19-54 78,0 18-78,-18 0 31,18 0-31,-18 36 79,0 0-79,0 0 15,18-36 48,0 0-48,0 0-15,0 0 32,0 36 46,-18 0-78,18 0 15,0 0 1,0-54 31,0 18-32,18 0-15,0 18 32,-18-19-17,18 19 126,0 0-110,0 0-31,1 0 16,-1 0-16,0 0 15,18 0-15,0 0 16,-17 0-16,-1 0 16,0 19 62,-18-1-78,18-18 15,0 18 1,0 0-16,-18 0 0,18 0 16,1 0-1,-1-18-15,-18 19 0,18-1 16,-18-55 125,-18 1-126,0-18-15,-1-19 16,19 55-16,0 0 15,0 0-15,0 36 79,19 0-64,-19 0-15,18 0 0,-18 19 16,0-19-16,0 0 15,0 0 1,0-72 47,-18-1-48,-1 19-15,19 0 16,-18 17-16,18 1 15,0 0 1,0 36 31,0 0-47,0 19 16,0-19-16,0 0 15,0-54 79,-18-1-94,0 1 16,0 0-16,18 18 15,0 36 32,0 18-31,0 0-16,0-17 15,-18-19-15,18 18 16,-18-18 62,18-18-62,-19-1-16,19 1 15,0 0-15,0 0 16,0 54 31,0 19-47,0 17 15,0-54-15,0 19 16,0-19-16,0 0 16,0 0-16,0-36 78,0 0-78,19 0 15,-1 0-15,-18-19 32,18 37-32,0-18 0,0 0 15,0 18 63,-18 18-78,0 0 0,18 0 16,-18 1-16,19-38 94,-19 1-94,18 0 15,-18 0 1,0 36 47,0 0-63,0 0 0,-18 1 15,18-1-15,-19-18 16,19 18 406,0 0-297,-18 0-125,18 0 31,-18 0-31,18 19 16,0-19-16,0 0 15,0 18-15,0-18 16,-18 1-16,18-1 15,0 0 1,0 0-16,0 0 16,-18-18-16,18 18 0,0 0 15,-18 1-15,18-1 16,0 0 0,0 0-16,0 0 15,0 0 1,0 0-16,0 1 15,0-1-15,0 0 16,0 0-16,0 0 16,-18-18-16,18 18 15,0 0-15,0 1 16,0-1-16,-19 0 16,19 0-1,0 0 1,0 0-16,0 0 15,0 1 1,0-1-16,0 0 16,0 0-1,0 0 1,0 0-16,0 0 16,0 1-16,0-1 0,0 0 15,0 0 1,0 0-1,0 0-15,0 0 16,0 1 0,0-1-16,0 0 31,0 0-15,0 0-16,19 0 0,-19 0 31,0 1-31,0-1 15,0 0-15,0 0 16,0 0-16,0 18 16,0 1-16,0-19 15,0 18-15,0 19 0,0-1 16,0 0 0,-19 1-16,19-1 15,0-17-15,0-1 16,0-18-16,0 18 15,0 1 1,0-19-16,0 0 16,0 18-16,0-18 0,0 19 15,0-1-15,0 18 16,0-17 0,0-1-16,0 0 15,0-18-15,0 0 0,0 1 16,0-1 46,0-36-30,19-73-32,-19-18 0,18 0 15,0 0-15,0 19 16,18 17-16,-18 0 15,1 19-15,-1 18 16,-18 18-16,18-1 16,-18 38 31,-18 35-47,0 19 15,-1 17-15,1 19 16,-18-18-16,18 18 15,0 0-15,0-19 16,-19 1-16,19-37 16,0 1-16,18-37 0,0-91 47,0-17-47,0-55 15,-18-1 1,18 1-16,0-18 15,18-109 1,18 181-16,-18 19 16,1 17-16,-1 55 15,-18 73 32,0-1-47,-18 19 16,-1 54-16,19-18 0,-18 0 15,-18 0-15,36-36 16,0-19-16,-18 1 16,18-55-16,0-54 47,0-73-47,0 0 15,0-54-15,0-37 0,0 55 16,18 18-16,0 36 15,18 37 1,-36 36-16,0 54 47,0 73-31,-18 18-16,18 36 0,-18-18 15,0-18-15,18-18 16,-36-18-16,36-37 15,0-35-15,0-1 16,0-91 15,0-18-31,0 1 16,0-19-16,18-36 16,0 0-16,18 36 15,-18 18-15,1 18 16,-1 55-16,-18 73 62,0 35-62,0 19 16,0 0-16,0-18 16,-18-19-16,18 19 15,0-36-15,0-19 16,0-91 15,0-35-15,18-19-16,-18-36 15,36 18-15,-18 0 16,0 36-16,0 37 16,1-1-1,-1 37-15,-18 72 47,0 19-47,0 18 16,-18 18-16,-1-19 15,1 1-15,0 0 16,-18-1-16,36-53 0,0-19 16,0-36 15,0-109-16,18 54-15,0-90 16,0 18-16,19 0 16,-37 36-16,36 0 15,-18 36-15,0 19 0,-18 145 47,0-1-31,0 37-16,0 0 31,-18 0-31,0 0 16,0 0-16,0-36 0,-1-18 15,19-37-15,0-109 47,19-36-31,-1 1-16,18-38 0,-18-17 15,0 91-15,0-55 16,19 36-16,-37 36 16,18 55-16,-18-18 15,-18 73 1,0 35 15,-1 1-31,1 0 0,-18 0 16,18-1-16,0 1 15,0-18-15,-1-19 16,19-36 0,0-109 31,0 1-47,0-1 15,19 18-15,-1 37 16,-18 0-16,0 18 15,0 72 32,-18 19-31,-1 17-16,-17 1 16,18 0-16,0-19 15,0-17-15,0-1 16,18-36-16,0-36 62,-19-72-62,19-1 16,0 0-16,0 37 16,0 17-16,0 110 78,0 0-78,0-1 15,-18 1-15,18-19 16,0 1-16,0-37 16,-36-73 46,18-17-62,0-19 16,0 0-16,-1 1 15,-17 17-15,18 37 16,18 18-16,-18 36 62,0 36-62,18-18 16,-18 19-16,18-19 16,-19 19-1,19-1-15,0-18 16,0 19-16,0-37 16,-18 18-1,18-18-15,0 0 0,0 1 16,0-74 46,0 1-46,0-1-16,0 19 16,0 18-16,0 90 78,-36 37-63,0-18-15,18-18 16,-19-1-16,19-54 16,0 0-16,18 1 15,0-38 16,0-108-15,0-18-16,18 18 16,0 37-16,0-1 15,1 36-15,-1 19 16,0 18-16,0 18 31,-18 36-15,0 55-16,0 0 15,-36 18-15,-1 18 16,-17-37-16,0 19 16,17-18-1,19-37-15,0 1 16,0-37-16,18-36 62,0-55-62,0-18 16,0 37-16,18 36 0,0 0 16,0 54 31,0 37-47,-18-19 15,37 19-15,-37 17 31,0-35-31,0-1 0,0 1 16,0 17-16,0-54 16,0 19-16,0-19 15,-18-55 32,18 19-31,0 0-16,0 0 15,18 18 1,0 0 15,0 18-31,0 0 16,0-18 0,0 18-16,1-18 15,-1 0 1,0 0-1,0-18 1,0 0-16,0 0 16,0 0-16,1 0 15,-19 0-15,18-1 16,0 19-16,0-18 16,0-18-16,0 18 15,0-18-15,1-19 16,-1-17-16,0 35 15,0-35-15,0 17 16,18 1 0,-36 36-16,19-19 15,-1 19-15,-18 0 16,18 0-16,0 0 16,-18 0-1,18 0-15,-18-1 16,0 1-16,18 18 15,-18-18-15,0 0 0,0 0 16,0 0 0,18 0-1,-18-1 188,0-17-203,0-36 16,-18-19-16,18-18 16,0 18-16,0 1 15,18 17-15,-18 19 0,19-19 16,-1 19-16,-18 35 16,18 1-16,-18 0 15,0 91 126,-18-19-141,0 19 15,-1-1-15,-17 1 0,18-1 16,-18-17-16,18-1 16,-1-36-16,1 1 15,36-19 79,-18-37-94,0 1 16,0-18-16,0-19 15,0-18-15,-18 1 16,18 35-16,0 19 16,18 54 30,-18 18-30,0 1 0,19-1-16,-19 0 0,0-18 15,0 0-15,0-54 63,-19-55-48,1 19-15,18 17 16,0 1 0,0-19-16,0 37 15,18 18-15,-18 0 16,19 36 31,-1 36-32,0 1-15,-18-19 0,18 0 16,-18 1-16,0-19 16,0 0-1,0 0-15,-18-54 63,0-37-48,18 37-15,-18-37 16,18 55-16,0 0 16,0 91 46,0 17-62,0 1 16,0 18-16,-19-18 15,1-19-15,18 1 16,-36-1-16,18-53 16,18-1-16,0 0 15,-18-18 48,18-55-63,-18-35 15,-1-1-15,19 0 16,0 1-16,0 17 16,19 19-16,-19 17 0,18 19 15,0 73 48,-18 17-63,0 19 15,0-37-15,0 19 0,0-1 16,0-53-16,0-1 16,0-73 62,0-17-78,18 17 0,-18 1 15,18 36-15,-18 0 16,18 72 31,0 0-47,1 19 16,-1-19-1,-18 1-15,18-37 16,-18 0-16,0 0 15,0-72 48,0-37-63,0 0 0,0 37 16,18-19-16,0 37 15,-18 18 1,18 18 15,-18 18-31,0 18 16,0 19-1,0-1 1,0 1-16,0-1 16,-18-18-16,18-17 15,0-1-15,-18-18 47,18-55-31,0-17-16,0-19 15,0 0-15,18 1 16,-18 35-16,0 19 16,18 36-1,-18 36 16,0 19-31,0 17 16,0 1-16,-18-1 16,0-17-16,18-19 15,0-18-15,-18-18 16,18-72 46,18-19-46,0 0-16,18 0 16,-17 19-16,-1 17 15,0 1-15,0 36 16,-18 72 31,0 37-47,-18-18 15,0-1-15,0-17 16,-1-19-16,1-18 16,18-109 46,0 1-46,18-37-16,1 36 15,-1 0-15,18 19 16,-18 35-16,-18 19 16,0 73 31,-18 35-47,0-17 15,0 18-15,0-1 16,-19-53-16,19 17 0,0-36 15,18 0 1,-18-18 31,18-109-31,0 19-1,0-1-15,18 0 16,0 55-16,0 0 15,0 18-15,-18 36 47,0 36-31,-18 19-16,0-1 0,18 19 16,-18 0-16,0-37 15,0 37-15,0-37 16,-1 1-16,1-37 15,0 0-15,0-18 16,18-91 47,0-36-48,0 18 1,0 19-16,36 17 0,-18 19 15,1-1-15,-1 37 16,-18 0-16,0 91 47,0-19-31,-18 19-16,18-1 15,-37 1-15,19-1 16,0-35-16,0-19 0,18-55 78,0-35-78,18 17 16,18-17-1,-18-1-15,1 1 16,17 35-16,-18 1 15,-18 18-15,0 72 63,-18 37-63,-18 0 16,17 0-16,-17-19 15,18 1-15,0-19 16,0-36-16,18 0 0,-18-108 62,18-1-62,0 0 16,18 1-16,0-1 16,0-18-16,18 36 15,-18 19-15,1 36 16,-19 0-16,18 18 15,-18 90 17,-37-17-17,19 18-15,0-1 16,0-17-16,-18-19 16,36-17-16,-18-19 15,18-54 48,0-19-48,18-36-15,18 1 16,0-1-16,-18 37 16,1 17-16,-19 19 15,0 36 16,0 37-15,0 35-16,-19 1 16,1-18-16,0-19 15,0 19-15,0-37 16,0-18 0,18 0-16,0-108 62,18-1-46,0-18-16,18 18 15,-18 19-15,1 35 0,-1 1 16,0 18-16,-18 0 16,0 36 15,18 18-16,-18 19-15,0 17 16,0 19-16,-36-18 0,18-19 16,-1-18-16,1 1 15,0-19-15,18-73 78,18-72-78,19 37 16,-19 17-16,-18 37 16,18-19-16,0 37 15,0 73 32,0 17-47,-18-17 0,0-1 16,-18 19-16,0-19 15,0 0-15,0-35 16,18-1-16,-18-18 16,18-37 46,0-35-62,0 17 16,0 1-16,18 18 15,-18 18-15,18 18 157,-18 18-157,18-18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9-10-07T13:18:31.04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7384 4645 0,'0'18'31,"18"-18"-15,1 0 15,17 0-31,0 0 0,0 0 16,19 0-1,-19 0-15,37 18 16,-37-18-16,18 18 15,-35-18-15,-1 0 16,-55 0 109,-17 0-109,0 0-16,-1 0 15,-17 0-15,17 0 16,1 0-16,-1 0 16,19 18-16,18-18 15,90 0 79,1 0-94,0 0 16,17 0-1,-17 0-15,18 0 16,-1 0-16,-17 0 15,-19 0-15,-17 0 16,-19 0-16,-55 0 94,-17 0-94,0 0 15,-19 0-15,37 0 16,-37-18-16,19 18 0,17 0 31,56 0 32,53 0-48,-17 0-15,35 0 16,1 18-16,-18-18 0,17 0 16,1-18-16,-18 18 15,-19 0-15,-18 0 16,-72 0 46,-18 0-46,-1 0-16,1 0 16,-19 0-16,1 0 15,-1 18-15,0-18 16,37 0-16,18 0 16,0 0-16,72 18 62,1-18-46,17 0-1,1 0-15,-1 0 16,19 0-16,0 0 0,-19 0 16,-35 0-16,-1 0 15,-18 0-15,-54 0 47,-19 0-31,1 0-1,-19 0-15,19 0 16,0 18-16,-19-18 16,55 0-16,0 0 15,72 0 48,37 0-48,-37-18-15,37 18 16,-18-18-16,-19 18 16,19 0-16,-55 0 15,-109-18 63,-18 18-78,-36 0 16,0 0-16,-18 18 16,17-18-16,38 0 15,-1 0-15,72 0 0,19 0 16,36 0 31,19 18-32,17-18-15,19 0 16,-1 37-16,1-19 0,18-18 16,17 0-16,-35 0 15,36 0-15,-37 0 16,-17 0-16,-37 0 15,-36 0 32,-37-18-47,-17 18 16,-37-19-16,-18 19 16,-18 0-16,36 0 0,0 0 15,18 0 1,37 0-16,18 0 15,54 0 17,18-18-32,37 18 15,17 0 1,19 0-16,36-18 0,-36 0 16,18-18-16,-18 36 15,-36-18-15,-19 18 16,-108 0 62,-73 0-78,-18 0 16,-1 0-16,19 0 15,19 0-15,35 0 0,0 0 16,55 0-16,55 0 47,17 18-47,19 0 0,17-18 15,1 18-15,0-18 32,18 0-32,-1 0 15,1 18-15,-18 0 16,-37-18-16,-35 0 15,-1 0-15,-36 0 32,-37 0-17,-17-18-15,-19 0 0,-18 18 16,-36 0-16,0 0 16,36 0-16,18 0 15,0 0-15,55 0 16,18 0-16,91 0 31,35 0-15,38 18-16,53-18 15,55 0-15,-36-18 16,18 0-16,18 0 16,0-19-16,-109 19 15,-54 18-15,-37-18 16,-127 0 31,-17-18-47,-19 36 15,-18 0 1,-18 0-16,0 18 16,-1-18-16,1 0 15,18 36-15,0-36 0,18 36 16,55-36-16,36 0 15,0 0-15,18 19 32,18-19-32,0 0 15,36 0 1,19 0-16,0 0 16,35 0-16,38 0 15,-19 0-15,18 0 16,0 0-16,-18 0 15,-18-19-15,-73 1 16,0 18-16,-54 0 31,-73-18-15,-36 18-16,-18 0 16,0 0-16,54 18 15,1 0-15,17 1 16,19-19-16,36 0 0,18 18 31,18-18-31,54 18 0,37-18 16,36 36-16,-18-36 15,18 0-15,-18 0 16,19 0-16,-56 0 16,-17-18-16,-37 18 15,-54-18 16,-73 0-15,1 0-16,-19 18 16,36 18-1,-18 0-15,19 0 0,17-18 16,19 0-16,54 0 47,0 0-47,1 0 15,-1 0-15,0 0 16,0 0-16,-18-18 125</inkml:trace>
  <inkml:trace contextRef="#ctx0" brushRef="#br0" timeOffset="1">18234 7783 0,'0'0'0,"18"18"0,0 1 15,0-1-15,0 0 16,0 0-1,1 0-15,-1 0 16,0 0 0,0 1-16,0-1 15,0-18-15,0 18 0,1 0 16,17 0-16,0 0 16,0 0-16,-17 1 15,-1-1-15,-18 0 16,18-18-16,-18 18 15,18 0-15,0-18 16,0 36-16,19-17 0,17 17 16,0 0-16,1 19 15,-19-37-15,19 18 16,-37-18-16,0-18 16,0 18-1,0 0-15,0 1 16,-18-1-1,18 0 1,1 0-16,-1 0 0,0 0 16,0 0-16,0-18 15,-18 19-15,18-1 16,-90-73 93,-37-35-109,36 35 32,1 1-32,17 17 15,19 1-15,18 18 0,36 18 63,18 36-48,19 19-15,-1 17 0,19 1 16,-1-19-16,-17 1 16,-1 17-16,-18-35 15,1-1-15,-19 18 16,0-36-16,18 37 15,-18-19-15,19 0 16,17 19 0,1-19-16,-1 0 15,-18 1-15,1-19 16,-56-54 15,-35-19-15,0-17-16,-37-19 15,18 36-15,19-17 0,-1 36 16,37-1-16,0 19 16,0 0-16,18 0 15,73 54 32,-37 19-47,36-1 16,1 19-16,0-19 15,-19 19 1,0-37-16,-35 0 0,-1-36 16,-18 18-16,-18-36 62,-55-54-62,0 17 16,1-36-16,17 19 15,1-19-15,18 55 16,-1-19-16,19 37 16,18 0-16,18 54 47,1 1-32,17 17 1,18 19-16,1-19 0,-1 1 15,1-1 1,-19-18 0,-18-18-16,0 1 15,-18-38 17,-36-35-17,0-19 1,-19 19-16,1-37 15,17 37-15,19 18 0,0 17 0,18 1 16,18 36 15,37 55-15,17 0-16,1 17 16,-19-17-16,19 18 15,-1-19-15,1-17 0,-37-37 16,-36 0-1,-72-73 17,17 1-17,-35-55-15,-1 18 16,0 19 0,19-19-16,35 55 15,19 18-15,0 0 16,18-1-16,18 56 47,0-1-32,0 18-15,1 1 0,-1-1 16,0-17-16,0-19 16,0 0-16,-36-73 78,-18 19-78,18-18 0,-1 36 15,19-1-15,-18 1 16,18 0-16,18 18 47,19 73-32,17-1-15,19 1 0,-1 18 16,-17-37-16,17 0 16,-17-17-16,-37-19 15,-36-18 17,-19-55-32,-35-17 31,17-1-31,-17-17 0,-19-1 15,19 0-15,53 37 16,-17-1-16,18 37 16,18 0-16,36 72 47,-18 19-47,19 0 15,17-19-15,-18 19 16,-17-37-16,17 18 15,-18-17-15,0-37 16,-72-55 31,-19-17-31,1-19-16,17 18 15,-17 1-15,35 17 16,-17 1-16,18 18 15,17 17-15,1 1 16,36 18 15,1 0-15,-1 37-16,0-19 16,0 0-16,-18 18 15,18-18-15,0-18 16,-18 18-16,-18-54 47,0-18-47,0-1 15,0-17-15,-19 17 16,19 1-16,73 108 47,35 55-32,1 18-15,-18 18 16,17-36-16,-17-54 16,-19 17-16,-35-54 15,-19 0-15,-19-54 47,-17-18-47,0-19 16,-19 1-16,-17-19 15,17 18-15,37 19 16,0 36-16,18 0 16,18 54 31,0 36-47,37 1 15,-19 18-15,19-37 16,-19 1-16,-18-1 15,-18-36-15,18-18 16,-36-18 15,-18-36-31,-19-19 16,1-18-16,-19 1 16,55 35-16,18 37 15,18 18 32,19 36-47,-19 1 16,0-1-16,0 18 15,0-36-15,0 19 16,-72-128 31,-1 18-32,-17-17-15,17-1 16,37 91-16,36 0 47,37 36-47,-37 55 16,55 0-16,-19-1 0,19-17 15,-37 0-15,0-19 16,-18-18-16,0-36 15,-36-18 32,-18-36-31,-37-37-16,-17 0 16,-1-36-16,18 0 15,-17 55-15,17-1 16,37 55-16,36 0 15,-18 0-15,54 18 32,0 36-32,19 37 0,-1-19 15,-18 37-15,19 18 16,17-19-16,-35-17 16,-1-1-16,-18-35 15,0-37-15,-18 18 16,-54-54 46,-19-55-62,1-72 16,-19 17-16,18 38 16,19 35-16,18 19 15,18-1-15,-1 19 16,19 18-16,-18 0 0,18-1 31,18 19-31,19 19 16,-1 53-16,37 19 15,-37 18-15,0 0 16,0-1-16,37 38 16,-37-38-16,19-53 0,-37-1 15,0-36-15,-54-72 47,-1-37-31,-17-36-16,0-18 0,-37-73 15,0 55 1,37 72-16,36 55 16,18 18-16,0 0 15,18 18 1,18 18-16,18 55 15,19 35-15,-55-17 16,0-18-16,0-1 16,1-17-16,-1-19 0,-36-36 47,-55-91-32,19 1-15,-37-37 16,0 36-16,19 18 15,17 1 1,37 35-16,0 1 16,0 18-16,18 0 15,18 18 32,0 54-47,18 1 16,1 17-16,-1 19 0,0-37 15,0 19-15,-17-37 16,-1-18-16,-73-72 78,-17-55-78,-1 0 16,19 19-16,-19-1 15,19 18-15,17 19 16,19 36-16,55 18 47,17 72-47,-18 1 16,1-19-16,-1 1 15,-18-19-15,0-18 16,0 0-16,-18 0 15,0 1 1,-36-56 62,0-53-62,-19 35-16,19 1 15,36 36-15,36 90 32,19 19-17,-1 0-15,1-1 16,17 19-16,-17-36 16,-19-1-16,18-17 15,-54-37-15,18 0 16,-36-18 46,-36-91-62,-55-36 16,0 0-16,18 18 16,19 19-16,17 72 15,55-1-15,-18 1 0,36 18 31,19 55-31,-1-1 16,0 37-16,1-37 16,17 19-16,-18-1 15,-18-17-15,19 17 16,-19-53-16,0-1 0,-18 0 16,0-36 30,-36-37-46,-1-35 16,1-1-16,0 55 31,18-1-31,18 19 0,0 54 63,36 37-63,18 18 15,19 18-15,0-19 16,-1 19-16,-17-54 0,-19 17 16,-18-54-16,-54-72 47,-1-1-32,-17-53-15,-19 17 16,1 0-1,-1 19-15,37 35 16,0 19-16,36 0 16,-18 0-16,36 72 47,0 19-32,18-19-15,0 19 0,1-1 16,17-17-16,-18 17 15,1-53-15,-37-1 16,0 0 0,0-73 15,-55-35-15,1-1-16,-37-36 15,-18-36-15,19 54 16,17 36-16,19 37 15,35 18-15,74 109 47,17 17-47,1-17 0,0 0 16,17 0-16,-35-19 16,-19 1-16,-36-55 15,-18-36 16,-18-73-15,17 37-16,1 35 0,0 19 109</inkml:trace>
  <inkml:trace contextRef="#ctx0" brushRef="#br0" timeOffset="2">14914 4880 0,'18'0'16,"-18"19"0,18-1-16,0 0 15,0-18-15,0 0 0,0 18 16,-18 0-16,19-18 16,-1 0-16,-18 18 15,18 0-15,0 1 16,0-19-1,0 18-15,-18-36 79,-72-19-79,17-35 15,1 17 1,-1 1-16,1 18 15,18 17-15,36 1 16,18 73 31,0-1-47,18 19 16,1-19-16,35 19 0,-17-1 15,-19 1-15,18-1 16,1 1-16,-19 0 15,-18-37-15,0-36 16,-18 18-16,-36-91 47,-18 1-47,-19-1 16,0 1-16,19-1 15,0 19-15,17-19 16,19 37-16,0 0 15,0 17-15,18 1 32,18 36-1,36 55-31,1-19 16,-1 37-16,37-18 15,-18-19-15,-1 37 16,1-19-16,-1-17 15,1-1-15,-55-17 0,0-37 16,-72-91 31,-19 0-47,1-18 16,-19 19-16,-18-1 15,0-18 1,37 55-16,-1-19 15,37 37-15,36 18 16,-18-1-16,72 56 47,19 17-31,-19-18-16,19 1 0,-19-1 15,19-18-15,-1 0 16,-36 0-16,-17 1 15,-38-56 79,-17-17-78,-18-19-16,-19 19 15,37 18-15,18-19 16,-19 55-16,19-18 16,18 0-16,18 72 62,19 37-62,17 0 16,1-1-16,-1 1 15,-36-18-15,0-1 0,0-54 16,-36-72 31,-18-37-31,0 19-16,-19-19 31,-17 18-31,54 1 0,-1 17 15,1 37-15,36 55 63,19 35-63,-1-17 16,0 17-16,1 1 0,-1-19 15,-18 19-15,0-37 16,0-18-16,-18-72 47,-18-19-16,0 19-31,-36-19 0,17 19 16,19 17-16,18 19 15,-18 18-15,54 55 63,19 17-48,-37-17-15,18 17 16,0-35-16,-17-19 16,-38-73 46,-17-35-62,18 17 16,-36-36-16,-1 18 15,-17 19-15,17-1 16,55 55-16,-18-18 16,18 72 15,54 37-16,1-1-15,-1 19 16,1 0-16,17 18 16,1-19-16,-37-17 15,0-19-15,-17-36 16,-56-72 31,1-55-32,-37-18-15,19 18 16,0 0-16,-19 19 0,19 35 16,35 1-1,1-1-15,0 37 0,0 0 16,36 36 15,37 55-15,-19-19-16,18 19 15,-36-1-15,19-17 16,-19-19-16,0-18 16,-18 0-16,0 1 31,-18-38-15,-18-71-16,-19-19 0,-17 18 15,-19-36-15,18 18 16,19 37-1,18 17-15,17 19 16,19 18 0,0 36 15,55 55-31,17 35 0,19 19 16,-18-18-16,-1-18 15,1 18-15,-37-37 16,0-17-16,-17-19 15,-19-18-15,-37-108 63,1-1-47,-37-18-1,-54-54 1,55 72-16,36 18 15,17 55-15,19 0 16,0 36 15,37 73-31,-1 0 16,0-1-16,1 1 0,17 0 16,-18 0-1,-18-19-15,1-17 0,-19-37 16,0-36 15,-55-73 0,19 18-31,-19-17 16,-17-1-16,-1-18 0,1-36 16,-1 54-16,19 37 15,36 17-15,-1 37 16,56 91 15,17 18-15,1-18-16,-1-1 0,-36-35 15,18 17-15,-17-35 16,-1-19-16,-18-36 78,18 18-15,36 72-48,19-17-15,-1-1 16,-17-18-16,-19-17 15,-54-19 32,0-19-31,0 1-16,0 0 16,-1 0-16,1 0 15,0 0-15,0 0 16,18-1-1,-18 1 1,0 0-16,0-18 31,-1 36-31,19-18 0,-18-19 16,0 37-16,18-18 16,0 55 46,18 17-62,0 0 0,1 1 16,-19-19-16,18 19 15,-18-37-15,-37-73 47,-17 1-31,0-37-16,-19 19 0,0-19 15,1 18-15,-1-17 16,19 35-16,36 37 16,18 0-16,18 54 31,36 55 0,19 0-31,-19 17 0,19-17 16,-37-36-16,19 17 15,-19 1-15,-18-37 16,-18-18-16,18 0 16,-18 0-16,-18-36 47,-18-72-47,-1 17 15,19-18-15,-18 37 16,36-1-16,-18 37 15,36 55 32,55 53-47,17-17 16,-35 36-16,17-19 16,1 19-16,18-18 15,-37-18-15,-36-55 16,0-18-16,-36-37 31,-54-71-31,-1 17 16,0 0-1,1-36-15,17 55 16,19 17-16,18 37 0,36 72 62,0 1-62,0-1 16,1 37 0,17-18-16,0-1 0,0 1 15,-17-37-15,-38-72 47,-17-55-31,-36 0-16,17 1 15,1-1-15,17 55 16,19-1-16,0 19 16,36 54 31,19 37-47,-19 0 15,18 17-15,-18-17 16,18-1-1,19 19-15,-37-36 16,-54-128 31,-19-36-47,-17-18 16,-1 18-16,19 37 15,36-1-15,-1 55 16,1-18-16,55 90 47,17 1-47,0 35 15,19 1-15,-19-18 16,-17 17-16,17-35 16,-54-37-1,-36-54 16,0-37-15,-37-18-16,0-18 16,-17-18-16,17 19 15,19 35-15,17 0 16,19 55-16,0 0 16,36 36 15,0 55-16,19 18-15,17-19 16,-36-17-16,19 17 16,-19-36-16,0 1 15,0-37-15,-36 0 47,0-55-31,-19-35-16,-17-1 15,0-18-15,-19 0 16,37 18-16,18 19 16,-19 17-16,19 37 15,36 73 17,55 54-17,-19-19-15,1 1 16,-19-18-16,0-19 15,-18-18-15,1-18 16,-19 1 0,-19-19 15,-17-73-15,0 0-16,-37-35 15,19 17-15,18 36 16,17 1-16,1 36 15,0 0-15,36 90 63,37 19-63,-19 0 16,-18-37-16,0-18 15,0-17 1,-36-74 31,-54-36-47,35 1 15,-35-1-15,17 18 16,37-17-16,0 72 16,0-1-16,18 56 31,54 53-16,-17-17-15,-1 0 16,0-1-16,1-17 16,-19-19-16,-18-18 15,-18-72 17,-1-19-17,-17-18-15,0 37 16,0-37-16,17 73 15,19 0-15,0 36 79,19 55-79,-1-1 15,18-17-15,-18-19 0,-18-18 16,0-36 31,-18-37-47,-18-35 15,-1 17-15,1 1 16,18 17-16,0 37 16,18 0-16,-18 18 15,36 54 32,18 37-31,-18-18-16,0-19 15,1 0-15,-1-35 16,-18-1-16,0-55 47,-37-35-47,19 17 15,0 1-15,0 36 16,0 0-16,36 90 63,0 1-63,18-19 15,1 19-15,-19-19 16,0-17-16,0-1 15,-36-91 48,-18-17-63,-1-19 0,-17-18 16,18 73-16,18 0 15,54 90 48,-18 19-63,18-1 15,-18-17-15,1-1 16,-1-18-16,0-17 16,-54-74 15,-1-17-16,-17-1-15,36 0 16,0 37-16,-1 18 16,38 18 15,-1 73-15,18-1-16,18 1 0,19-1 15,0 19-15,-19-18 16,-18-1-16,1-17 15,17-1-15,-36-36 16,0-18-16,-36 0 47,0 0-31,0-18-16,36 54 62,18 19-46,-36-19-16,18 0 0,1-18 15,-1 1-15,0 17 16,0-18-16,0 0 16,0 0-16,0-18 15,-36 0 32,-18-54-47,0-37 16,18 37-16,-1 17 15,74 110 48,17-19-63,1 19 15,0-37-15,-37 19 0,18-19 16,19-18-16,-37 0 16,-18 0-16,-18-54 31,-18-55 0,0-36-31,-18 37 16,-1-37-16,1 0 15,-18 18-15,-1 18 16,-17 0-16,54 55 16,-1 18-16,1 18 15,18 18 32,18 37-31,-18-1-1,19-18-15,-19-18 0,0-36 47,-55-72-31,-17-1-16,-19-18 16,18 18-16,37 73 15,18 0-15,18 91 63,18 17-48,18 1-15,-18 0 16,19-1-16,-19 1 16,0-18-16,0-19 15,-18-36-15,-18-36 31,-55-91-15,1 0-16,17 19 16,1-19-16,0 18 15,-1 19-15,37-1 16,0 37-16,36 90 47,55 109-32,17-36 1,-17 19-16,36 35 0,18-18 16,-55-90-16,1-19 15,-37-17-15,-18-19 16,-36-73 15,-18-17-15,0-19-16,-37 0 15,0-18-15,19 37 16,36-1-16,-18 55 16,17 0-1,19 54 32,37 55-31,-1 0-16,18-1 15,-17 1-15,-1-18 16,-18-37-16,0-18 0,-36-18 47,0-36-47,-36-73 16,-1 18-16,-17-18 15,17 19-15,19 17 16,18 19-16,0 36 0,-1 18 15,38 18 17,35 72-32,19 37 15,35 19-15,1-19 16,-18-19-16,0-17 16,-19-18-1,-35-19-15,-19-54 16,-55 0 31,1-72-47,-18-37 15,-1 18-15,-17-36 0,-1 18 16,19 37-16,36 17 16,-1 37-16,1 0 15,18 36 32,18 18-47,1 19 16,-1-37-1,-18 0 1</inkml:trace>
  <inkml:trace contextRef="#ctx0" brushRef="#br0" timeOffset="3">14859 4735 0,'0'0'0,"0"-18"16,18 18-1,0 0 1,1-18 0,-1 18-1,0-18-15,0 18 16,-18-18-16,18 18 15,0-18-15,-36 18 172,0 0-172,0 0 16,0 18 0,0-18-16,-1 0 15,1 0-15,-18 0 16,18 0-1,0 0 95,0-18-110,-1-1 15,1 1 1,18 36 47,55 55-48,17 0-15,1-19 16,-1 19-16,-17-1 15,-19-36-15,-18-17 16,-18-38 31,-54-53-47,18 17 16,-19-17-16,1-1 15,-19 1-15,1 17 16,-1 19-16,37-18 15,18 35-15,-1 1 16,1 0-16,0 18 0,36 73 63,37 17-48,-1 1-15,19 18 16,-1-18-1,1-37-15,-55-36 16,0 0-16,-54-108 47,18-1-31,-55-18-16,1-18 15,-1 18-15,37 19 0,-19-1 16,37 73-1,18 0-15,0 72 79,18 37-79,19-19 15,17 1-15,-18-19 16,1 1-16,-37-37 15,18 0-15,-55-72 47,-35-19-31,-1-36-16,19 55 16,18-1-16,17 37 15,1 0-15,0 0 16,18 36 46,36 18-46,-17 1-16,35 17 16,-36 0-16,0 19 15,0-73-15,1 18 16,-19 0-16,18-18 15,-36-18 17,-1-54-32,1 35 15,-18-17-15,18-1 16,-18 1-16,17 36 16,38 36 46,-19 0-62</inkml:trace>
  <inkml:trace contextRef="#ctx0" brushRef="#br0" timeOffset="4">15349 5189 0,'18'18'235,"-18"0"-220,0 0 1,0 0 15,-18-18-15,0 0-1,18-18 1,-18 18 0,18-18 15,-18 0-31,-1 18 16,-17-18-16,-18 18 0,-37-18 15,-36 0-15,-18-19 16</inkml:trace>
  <inkml:trace contextRef="#ctx0" brushRef="#br0" timeOffset="5">14387 4245 0,'19'0'31,"-1"19"0,0-1-31,0 0 16,0 18-16,0-36 0,0 18 15,1 0-15,-19 1 16,0-56 46,-19 1-46,1 0-16,-18-37 16,18 19-16,0 17 15,18 19-15,0 0 16,-18 0-16,36 36 78,36 18-78,1 1 16,-37-19-16,0 0 15,0 0-15,-54-36 94,36 0-78,-37 0-16,19 0 15,0 36 63,18 18-62,-18-18 0,0 0-1,18 0-15,0 1 16,-18-19-16,18 18 16,-18-18-16,-1 18 15,19 0 1,-18 0-1,18 0 1,-18-18-16,0 37 109,0-1-93,18 0-16,-18-18 16,0-18 15,18-18 16,0 0-32,0 0-15,18 18 16,-18-18-16,0 0 16,18 18-16,0 0 62,0 36-46,0-18-16,0 0 15,1 0-15,-1-18 16,-18 18-16,18 1 16,-18-1-1,0-73 48,-36 19-48,17-18-15,1 17 16,18 19-16,0 36 78,18 19-78,1-1 16,-1 0-1,18 19-15,-18-1 16,-18-36-16,36 0 16,-17 0-16,-19 1 15,0-74 32,-19 19-31,1-37-16,0 19 15,0 18-15,0 17 16,18 1-16</inkml:trace>
  <inkml:trace contextRef="#ctx0" brushRef="#br0" timeOffset="6">19576 7729 0,'0'0'0,"18"0"15,-90 0 64,36 0-79,-37 36 15,55-36-15,-18 18 16,90-18 46,19 0-62,17 0 0,1 18 16,-18 19 0,-37-19-16,-72 0 46,-73-18-46,-55 36 16,1-18-16,-36 19 0,53-19 16,56 0-16,17-18 15,37 0-15,18 0 16,36 0 15,54 0-31,37-36 31,18 18-31,18-1 0,-18-17 16,-18 36-16,-36 0 16,-55 0-16,-72 0 47,-37 18-32,-54 19-15,36-19 16,-18 0-16,54-18 0,19 0 15,36 0-15,108-18 47,37 0-31,19-1 0,-19-17-16,0 36 15,-37 0-15,-53 0 16,-92 0 15,-36 0-15,-17 18-16,17 0 15,0 1-15,37-19 0,36 0 16,18-19 15,36 1-15,36 0-16,1 0 15,0 0-15,-19 0 16,-18 0-16,-18 18 0,-36 0 141,0 0-126</inkml:trace>
  <inkml:trace contextRef="#ctx0" brushRef="#br0" timeOffset="7">18814 8255 0,'18'0'47,"1"0"-32,-1 0 1,18 0-16,-18 18 15,55 0 1,17 0-16,19 1 16,-36 17-16,18-18 15,-19-18-15,-17 0 16,-37 0-16,-91 0 109,-18-18-93,1-18-16,-1 36 16,37 0-16,-1 0 15,37 0 1,36 0 31,55-19-32,17 19-15,1-18 16,0 18-16,-19 0 16,-53 0-16,-1 0 0,-18 18 46,-18 19-30,-19 17-16,19-36 0,0 19 16,-18-19-1,18 0-15,-1-18 0,19 18 0,-18-18 16,0 0 0,36-18 62,0 0-78,-54 18 78,-36 0-78,17 0 15,1 0-15,-1 0 0,19 0 16,72-18 47,19-1-63,-1 1 31,19 18-31,-19 0 0,-36 0 15,0 0-15,-72 18 63,-19-18-47,1 19-16,17-1 0,1-18 15,0 0-15,35 0 16,1 0-16,36-18 109,37-1-109,17 1 16,-35 0-16,17 0 15,-36 18-15,-72 0 63,-1 0-63,19 0 16,18 0-16,0 0 15,72-18 32,1 0-31,-1 0-16,37-1 15,-37 19-15,1 0 16,-19 0-16,-18 19 16,0 17-1,-18 18 1,0 1-16,-18 17 15,0-17-15,-36 17 16,-19 1-16,0-55 16,-17 18-16,-1-18 15,18-18-15,-17-18 16,35-18-16,19 18 16,18 0-16,0 0 0,18-19 15,0 1-15,18-18 16,18 17-16,37 1 15,-19 0-15,19 18 16,-1-1-16,-17 1 16,17 18-16,-54 0 15,1 0 1,-1 18-16,0 19 16,-18-1-1,18-18-15,-18 0 16,0 19-16,0-19 15,0 0-15,-36 0 16,-1 0-16,19-18 16,0 0-16,0 0 0,0-18 15,0-18 1,0-1-16,18 19 16,0 0-16,18-18 15,0 18-15,0 18 16,18-18-16,-18 18 15,1 0-15,-1 0 0,0 0 16,0 0-16,-18 18 31,0 0-15,0 0-16,-18 0 16,0 0-16,0-18 31,-1 0-31,1 0 15,0 0 1,0-18-16,18-18 16,0 18-16,0-19 15,0 19-15,18 0 16,0 18-16,0-18 16,1 36 30,-19 37-46,0-37 0,0 0 16,0 0 0,0 0-16,0 0 31,0 0-15,36-18-16,-18 19 0,18 17 15,37-18 1,-37 18-16,19 1 15,-19-1-15,0-18 0,-18 18 16,0-18-16,1 1 16,-1-1-16,0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3:28:57.5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1371 4992 772 0,'-21'-7'470'0,"-17"-6"-46"16,-7 4-200-16,-3 3-46 15,-4 10-81-15,-2 2-28 16,2 14-61-16,7 7-17 0,9 4-19 16,18 7 0-16,29 4 6 15,12-4 8-15,25-2 5 16,5-6 2-16,9-13 4 15,4-4 3 1,-10-10 4-16,-6-3 4 0,-24-6 14 16,-12-4 9-16,-19-1 8 15,-14 2 0-15,-21 2-3 16,-12 2 3-16,-11 10 8 16,-2 4-1-16,-1 17-15 15,6 7-15-15,15 14-22 16,13 2-7-16,28-2-2 15,14-1 0-15,28-6 3 16,7-3 3-16,12-10 7 16,3-9 1-16,6-15 3 15,-3-8 3-15,4-15 1 0,0-6 1 16,-9-14 1-16,-3-4 2 16,-19-6 1-16,-9 1 2 15,-17 8 0-15,-5 11-1 16,-5 22-1-16,-2 12-1 15,-5 28-2-15,-1 6 0 16,-5 10-5-16,5 4-1 16,8-2-1-16,3-4-1 0,6-8-48 15,0-8-87 1,4-15-424-16</inkml:trace>
  <inkml:trace contextRef="#ctx0" brushRef="#br0" timeOffset="140.9359">1538 5091 1430 0,'-4'-3'529'0,"-3"-3"-421"16,2 5-87-16</inkml:trace>
  <inkml:trace contextRef="#ctx0" brushRef="#br0" timeOffset="421.7699">1696 5420 976 0,'5'0'481'0,"3"2"-182"16,6 9-141-16,1 6-29 15,2 9-47-15,3 5-15 16,-3-1-1-16,-2-3 3 16,4-10-9-16,0-7 0 15,6-13 5-15,5-5-6 0,0-11 0 16,-2-6-1-16,-8-5-21 16,-6-3-10-16,-9-1-64 15,-4 3-88-15</inkml:trace>
  <inkml:trace contextRef="#ctx0" brushRef="#br0" timeOffset="882.6909">2372 5518 1236 0,'-9'10'508'0,"-17"13"-313"15,-4 2-54-15,-3 1-57 16,-3-7-15-16,6-8-15 16,1-11-17-16,5-11-31 15,2-8-24-15,8-4-57 16,9-4-17-16,8-2 6 16,6 2 16-16,9 1 37 15,1 8 8-15,4 11 0 16,5 9 10-16,0 17 33 15,-3 5 14-15,1 6 24 16,1 3 1-16,1-6-14 16,2-3-4-16,6-8-12 15,-3-7-5-15,1-10 0 16,-3-9 4-16,-9-10 11 16,-1-4 4-16,-8-5 5 0,-5-1 1 15,-4-5-2-15,-4 1-8 16,-3 6 4-16,4 13-9 15,3 17-5-15,-1 9 5 16,-1 13-10-16,2 2 9 16,2 11 5-16,-2-2 0 15,7-1-7-15,-5-4-3 16,3-5-34-16</inkml:trace>
  <inkml:trace contextRef="#ctx0" brushRef="#br0" timeOffset="1788.7207">1590 6578 893 0,'-2'-11'485'15,"-9"-7"-142"-15,16 15-147 16,4 8-50-16,21 23-101 16,18 10-30-16,28 33-18 0,10 14-1 15,9 11 4-15,-9 1 2 16,-24-12 7-16,-9-14 0 16,-13-11-21-16,-6-5-101 15</inkml:trace>
  <inkml:trace contextRef="#ctx0" brushRef="#br0" timeOffset="2062.1704">2296 6525 895 0,'-7'0'438'0,"-15"3"-160"16,-6 9-74-16,-13 25-89 16,-9 9-20-16,-9 25-33 15,-9 9-16 1,-4 9-24-16,8 0-12 16,4-14-1-16,8-11 3 15,19-15-2-15,-2-11 4 0,23-14-59 16,6-7-75-16,11-11-271 15</inkml:trace>
  <inkml:trace contextRef="#ctx0" brushRef="#br0" timeOffset="2374.6007">2672 6463 763 0,'-17'8'362'0,"-8"9"-128"16,-11 17-100-16,-2 7-31 15,-4 23-35-15,-3 8-20 16,11 19-30-16,11 7-2 15,23-8-4-15,13-6-1 16,21-17-3-16,6-10 0 16,5-13-1-16,0-10 1 15,3-14-71-15,4-7-138 16</inkml:trace>
  <inkml:trace contextRef="#ctx0" brushRef="#br0" timeOffset="2749.5133">2914 7001 830 0,'0'6'368'0,"5"9"-171"16,7 2-70-16,9-3-32 15,6 0-25-15,4-6-18 16,-3-7-12-16,-4-5-5 15,-3-6 0-15,-4-8 0 16,-3-4-1-16,-2 0 0 16,-9-1 0-16,-9 5-1 15,-5 3-3-15,-8 6-12 0,-2 7-11 16,-7 12-17-16,6 6-6 16,-9 9-3-16,2 4-2 15,7 4 1-15,3 2-5 16,20 3 10-16,8 0 9 15,19-7 16-15,3-1 11 16,2-9-3-16,3-8-1 16,2-10-2-16,3-5-36 15,2-17-482-15</inkml:trace>
  <inkml:trace contextRef="#ctx0" brushRef="#br0" timeOffset="2921.5996">3291 6537 1202 0,'0'-6'533'0,"-2"-8"-275"16,-1 6-108-16,3 7-119 15,-8 0-65-15,7 5-265 16</inkml:trace>
  <inkml:trace contextRef="#ctx0" brushRef="#br0" timeOffset="3108.8041">3339 6677 972 0,'2'14'461'0,"-1"16"-192"0,-2 3-30 15,-8 0-69-15,-4 0-25 16,-5-3-28-16,6-7-33 15,-12-13-23-15,0-10-9 16,0-20-66-16,-6-4-71 16,21-11-241-16</inkml:trace>
  <inkml:trace contextRef="#ctx0" brushRef="#br0" timeOffset="3593.3425">3542 6587 651 0,'-4'2'416'15,"0"3"7"-15,-4 0-259 16,0 5-51-16,-1 10-61 16,3 2-15-16,6 8-23 0,2-1-6 15,12-3-3-15,-3-2-1 16,7-10 2-16,0-6 2 16,2-12 6-16,-1-7 4 15,-1-8 5-15,-3-3 3 16,-5 1 0-16,-4-1-2 15,-7 5 0-15,-2 4-2 16,-4 7-11-16,2 6-11 16,1 6-18-16,2 5-9 0,2 8-1 15,4 2 6-15,7 4 11 16,5-3 6-16,8-6 7 16,2-3 20-16,-8-13 43 15,5-2 9-15,-4-16 49 16,-3-3-5-16,1-7-24 15,-11 0-5-15,-12 4-65 16,-4 0-67-16</inkml:trace>
  <inkml:trace contextRef="#ctx0" brushRef="#br0" timeOffset="3936.7438">3940 6326 1215 0,'10'6'495'15,"13"20"-306"-15,6 18-81 0,14 24-64 16,4 13-13-16,0 15-14 16,-9 9-1-16,-26 8 7 15,-18 0-6-15,-26-2 79 16,-13-7 8-16,-4-7 17 16,-1-11 13-16,0-29-73 15,5-17-5-15,2-29-89 16,5-9-78-16</inkml:trace>
  <inkml:trace contextRef="#ctx0" brushRef="#br0" timeOffset="4358.5127">4599 6924 860 0,'13'5'425'16,"6"-2"-148"-16,16 2-152 15,11 2-32-15,16-4-58 16,3 2-13-16,-1-4-30 16,-6 1-89-16</inkml:trace>
  <inkml:trace contextRef="#ctx0" brushRef="#br0" timeOffset="4561.7252">4643 7074 1048 0,'13'1'455'16,"17"1"-225"-16,17 2-41 16,12 2-67-16,2-1-22 15,-1 1-51-15,-12-2-17 16</inkml:trace>
  <inkml:trace contextRef="#ctx0" brushRef="#br0" timeOffset="5374.0029">6745 6239 677 0,'-53'-7'315'0,"-41"-3"-117"16,-7-4-83-16,-6 2-30 16,-1 5-12-16,3 4-11 15,13 7-22-15,10 5-7 0,18 3 1 16,8 2 1-16,16 0-9 15,11 1-10-15,25 0-7 16,15 0-4-16,23 1 1 16,13 3 6-16,23 3-3 15,7 2-2-15,24 9-2 16,1 4-1-16,-15 7-1 16,-6 2 2-16,-33 2-1 15,-18 0 0-15,-24 5 1 16,-14 7 0-16,-32 14 4 15,-15 5 2-15,-31 5 1 16,-17-1 1-16,-3-11 0 16,2-8 0-16,14-11 1 15,12-8 1-15,18-13 20 16,14-7 2-16,30-7 0 16,12-4-2-16,28 0-24 0,21 0-5 15,26-1-3-15,17-4 1 16,27-5-1-16,13 1-1 15,9 0 1-15,3 2 0 16,-2-1 1-16,-16-1 1 16,-24-1 3-16,-22-1-22 15,-33 0-211-15</inkml:trace>
  <inkml:trace contextRef="#ctx0" brushRef="#br0" timeOffset="5983.2338">5589 7733 560 0,'6'5'299'0,"1"5"-67"0,3 16-119 16,-1 8-7-16,-7 9-26 15,-2 4-6-15,-5-5-26 16,1-8-7-16,1-13-12 15,3-13 0-15,6-14-3 16,3-10-4-16,9-18-7 16,0-3-6-16,1-6-6 15,2 2-2-15,0 11 10 16,2 4 7-16,1 16 19 16,-4 8 9-16,-7 13 1 15,-3 11-3-15,-5 12-13 16,0 4-6-16,-1 4-10 15,-2 2-3-15,-1-7-2 16,3-7-2-16,3-11-93 16,-1-8-112-16</inkml:trace>
  <inkml:trace contextRef="#ctx0" brushRef="#br0" timeOffset="6170.9366">6049 7759 979 0,'15'-1'365'0,"19"-1"-285"16,-1 4-41-16,4 1-45 15,-1 4-117-15</inkml:trace>
  <inkml:trace contextRef="#ctx0" brushRef="#br0" timeOffset="6342.5194">5995 7925 974 0,'3'2'462'16,"5"3"-190"-16,10-3-158 15,10-2-38-15,10 3-56 16,1-3-1-16,1 3-313 0</inkml:trace>
  <inkml:trace contextRef="#ctx0" brushRef="#br0" timeOffset="6514.6272">6252 7889 886 0,'0'-1'463'0,"4"1"-93"16,6 2-230-16,13 3-116 15,5-1-14-15,8 0-8 16,2 2-14-16,-5-1-337 16</inkml:trace>
  <inkml:trace contextRef="#ctx0" brushRef="#br0" timeOffset="6850.8755">6609 7950 960 0,'-10'0'480'0,"-9"-4"-156"16,-2-2-130-16,4-10-122 16,3-6-39-16,14-6-47 15,4-1-15-15,15 3-7 16,4 8 2-16,5 10 9 15,-3 8 3-15,2 12-3 16,-2 6 2-16,-2 9 9 16,1 3 8-16,0 2 9 0,2-2 7 15,0-9 25-15,1-8 10 16,-4-13 25-16,0-11 12 16,-4-12 24-16,-5-2 14 15,-3-5 23-15,-9 0 3 16,-7 3-37-16,-4 4-23 15,-8 5-57-15,-6 4-29 0,-12 10-145 16,-2 4-480-16</inkml:trace>
  <inkml:trace contextRef="#ctx0" brushRef="#br0" timeOffset="7311.086">5970 5717 771 0,'0'-3'425'0,"-1"-3"-119"15,1 6-108-15,0 0-129 16,0 19-49-16,11 60-21 16,-5-22 1-16,-1 2 6 15,3-6 4-15,-6-15-48 16,-2-5-111-16</inkml:trace>
  <inkml:trace contextRef="#ctx0" brushRef="#br0" timeOffset="7764.4477">5897 5857 1119 0,'11'5'401'0,"13"7"-342"0,9-1-22 16,13 2-18-16,6-4-7 15,7-4-7-15,4-4 3 16,-6-3-33-16,-2-3-26 16,-11 2-15-16,-14-2-5 15,-10 4 33-15,-13 1 28 16,-9 7 34-16,-7 2 29 16,-14 1 50-16,-1 3 15 15,-7-8-7-15,7-3-21 0,10-12-53 16,7-11-25-16,17-9-31 15,12-5-8-15,14 1 2 16,1 4 5-16,-1 11 10 16,-8 8-4-16,-5 12 23 15,-1 9 7-15,-2 13 21 16,3 7 8-16,-3 7-16 0,1 1-5 0,0-3-12 16,9-6-3-16,-13-12 1 15,5-5 3-15,-1-15 5 16,-9-3 2-16,7-14 70 31,-10-7 30-31,-9-5 44 16,-9-7 8-16,-8 5-72 0,-3 3-34 0,-4 15-64 15,-2 7-71-15</inkml:trace>
  <inkml:trace contextRef="#ctx0" brushRef="#br0" timeOffset="8326.434">7140 6910 867 0,'12'6'430'0,"6"2"-147"15,21 13-150-15,15 4-35 0,10 9-42 0,-1 4-9 16,-9 0-14-16,-10 0 0 16,-10-1-12-16,-4-2 48 0,-6-2-194 15,-3-10-311-15</inkml:trace>
  <inkml:trace contextRef="#ctx0" brushRef="#br0" timeOffset="8498.2655">7568 6885 1228 0,'-9'3'495'0,"-19"11"-326"16,-3 8-60-16,-6 10-61 0,-7 5-23 0,1 2-17 31,-4 2-3-31,1-4-1 16,6-2-8-16,13-7-87 0,10-8-74 0,17-10-352 0</inkml:trace>
  <inkml:trace contextRef="#ctx0" brushRef="#br0" timeOffset="8857.913">7756 7047 725 0,'-6'14'354'0,"-7"19"-120"16,1 2-30-16,3 2-99 16,5-2-16-16,6-8-42 15,4-6-13-15,2-12 28 16,-1-9 15-16,1-12 13 31,-3-11 3-31,0-12-28 16,1-3-7-16,-7-8-9 0,-5-5-2 0,-10-12-11 15,-4-7-11-15,2-3-13 16,3 4-5-16,8 15-12 16,6 6-3-16,6 14-5 15,5 4-4-15,7 11-7 16,4 3-3-16,11 7-2 15,7 1 4-15,10 6 10 16,4 2-78-16,8 3-288 31</inkml:trace>
  <inkml:trace contextRef="#ctx0" brushRef="#br0" timeOffset="9060.6708">7790 7247 948 0,'14'3'381'0,"15"1"-257"16,1-1-37-16,3 0-54 15,-2-2-11-15,-1 0-125 16</inkml:trace>
  <inkml:trace contextRef="#ctx0" brushRef="#br0" timeOffset="9388.6824">7919 6928 883 0,'3'-2'436'0,"4"4"-126"15,-2 5-135-15,2 5-88 16,-1 8-20-16,-1 4-28 0,-1-2-10 16,2 0-10-16,-2-7-3 15,1-8-2-15,4-3-1 16,1-6 1-16,1-6-2 16,2-9-4-16,3-5-1 15,5-5-7-15,3 2-2 16,-1 3-1-16,0 7 1 15,-2 12 3-15,-6 8 8 16,-5 13 10-16,-3 6 2 0,-7 6-2 16,1 0-6-16,0 1-8 15,1-1-12-15,3-4-193 16</inkml:trace>
  <inkml:trace contextRef="#ctx0" brushRef="#br0" timeOffset="9783.6963">8251 6673 873 0,'11'-7'396'16,"4"-3"-157"-16,12 3-161 15,5 2-30-15,1 2-23 16,6 1-2 0,-4 4-11-16,-4-1 3 0,-8 7 7 15,-8-2 0-15,-7 0-5 16,-5 5-4-16,-1 3-13 16,-1 5-5-16,1 14-4 15,3 5-1-15,4 16 0 16,0 3 4-16,5 6 2 15,-1-5 2-15,-5-9 5 16,-5-3 2-16,-2-11 39 16,-4-1 19-16,-14-6 40 15,-4-6 15-15,-16-11-18 16,0-5-16-16,2-11-35 16,2-3-35-16,11-4 190 15</inkml:trace>
  <inkml:trace contextRef="#ctx0" brushRef="#br0" timeOffset="10299.0672">9003 6903 814 0,'2'6'355'0,"10"3"-172"16,3 3-36-16,8-3-24 16,8 1-29-16,5-5-35 15,0-6-19-15,0-7-8 16,-7-6-2-16,-10-4 7 16,-8-2 5-16,-18-3-4 15,-6 3-5-15,-21 2-12 16,-9 1-10-16,-11 5-11 15,2 6-4-15,5 13-17 0,9 11-9 16,15 14-2 0,3 6 6-16,18 8 17 0,2-1 12 15,20 0 22-15,7-2 0 16,11-12 11-16,12 1 1 16,9-15-11-16,3-4-1 15,-1-10 14-15,-10-7-60 16</inkml:trace>
  <inkml:trace contextRef="#ctx0" brushRef="#br0" timeOffset="10533.6842">9190 6546 887 0,'9'-2'391'16,"8"-2"-155"-16,14 2-169 15,5 3-18-15,13-1-17 16,-1 1-10-16,2 2 1 16,0-3-83-16</inkml:trace>
  <inkml:trace contextRef="#ctx0" brushRef="#br0" timeOffset="10705.21">9650 6410 963 0,'-4'-7'431'16,"0"-6"-217"-16,1 3-86 15,-1 4-90-15,2 5-25 16,0 1-48-16,1-1-51 0,0 1-187 15</inkml:trace>
  <inkml:trace contextRef="#ctx0" brushRef="#br0" timeOffset="10877.0554">9688 6513 554 0,'8'17'328'0,"3"21"-38"16,-1 3-38-16,-9 2-79 15,-7 0-9-15,-10-4-26 16,-6-5-13-16,-8-7-14 15,0-6-29-15,-2-14-24 16,2-8-7-16,6-17-39 16,2-5-43-16,13-4-124 15,5-1-105-15</inkml:trace>
  <inkml:trace contextRef="#ctx0" brushRef="#br0" timeOffset="11533.4211">9832 6432 811 0,'-3'-1'405'0,"-6"-4"-123"15,3 12-182-15,0 5-45 16,-2 9-34-16,3 6-3 15,5 1 12-15,2-1 4 0,9-4 0 16,3-3-3-16,8-9-8 16,2-5-3-16,5-10 2 15,2-6 0-15,-7-6 1 16,-3-1 4-16,-9-4 1 16,-6-1 2-16,-6-2 0 15,-5 0-7-15,-1 11-13 16,-3 7-9-16,4 10-20 15,0 3-5-15,4 9-7 16,1-2 1-16,6 3 14 16,2 7 5-16,4-6 11 15,5 4 1-15,-2-3 6 16,3-11 3-16,1-4 9 16,-2-8 3-16,0-11 1 15,-1 1 0-15,-3-5-7 16,0 3-4-16,-3 2-9 0,0-4-4 15,0 14-7-15,0 4 1 16,1 13 5-16,-1 4 2 16,0 5 5-16,-4-5 0 15,2-1 1-15,-3 0 1 16,0-9 4-16,1-2 5 16,-4-10 4-16,9-2 0 15,-1-7-6-15,2-2-4 16,4-4-14-16,-2-1-4 0,-3 4-4 15,9 6 0-15,-4 9 1 16,-2 2 16-16,-3 8 39 16,-5 3 16-16,-5 6 28 15,3 9-9-15,-2 2-30 16,-1 3-14-16,4 0-15 16,-1-3-43-16</inkml:trace>
  <inkml:trace contextRef="#ctx0" brushRef="#br0" timeOffset="12025.6262">10716 7077 918 0,'3'-1'410'0,"7"0"-178"16,8 1-82-16,16 2-61 15,12 2-27-15,12 1-41 16,2-3-10-16,-5 0 35 0,-2 2-76 16,-14-3-215-16</inkml:trace>
  <inkml:trace contextRef="#ctx0" brushRef="#br0" timeOffset="12275.8897">10758 7211 770 0,'2'1'416'0,"4"-1"-69"15,10 1-163-15,9 1-29 16,18-1-14-16,7 1-12 16,7 0-29-16,0 3-20 15,-12-2-39-15,-4 1-19 16,-13 1-509-16</inkml:trace>
  <inkml:trace contextRef="#ctx0" brushRef="#br0" timeOffset="13235.9046">12843 6312 519 0,'-23'-5'290'16,"-31"-5"-25"-16,-8 4-143 15,-12 6-54-15,-8 3-19 16,-7 7-15-16,8 5-18 0,17 3 20 16,10 0 9-1,24-5 7-15,8-2-2 0,15-7-38 16,11 5-13-16,9-1-5 16,12 1 5-16,15 7 12 15,12 2 5-15,17 11-3 16,7 3-3-16,-2 7-5 15,-6 1 0-15,-16-1 3 16,-12 3-1-16,-27 0-1 16,-12-1 2-16,-24 10 2 15,-15 6 4-15,-29 4 2 16,-18 5-1-16,-13-7-1 16,0-4-18-16,12-8 55 15,8-4 14-15,9-9 13 16,12 1 20-16,19-5-51 15,14-2-11-15,24-3-14 16,0-3-4-16,25-4-7 16,15 0-4-16,27-3-2 15,13-2-2-15,29-3-1 0,11-5 1 16,16-2 1-16,6-4-1 16,-9-3 2-16,-11 1 2 15,-28-1 4-15,-21 1 3 16,-29 3 28-16,-15 2 2 15,-20 2-4-15,-1 1 0 16,-8 0-30-16,0-3-4 16,3 1-68-16,-3-3-70 15</inkml:trace>
  <inkml:trace contextRef="#ctx0" brushRef="#br0" timeOffset="14985.5175">17667 5210 812 0,'0'-2'534'0,"1"-2"8"0,0 4-301 16,-1 0-56-16,0 0-100 16,0 0-29-16,0-1-80 15</inkml:trace>
  <inkml:trace contextRef="#ctx0" brushRef="#br0" timeOffset="15672.8295">21762 5220 654 0,'-2'-1'342'15,"-1"-1"-97"-15,1 2-78 16,2 0-17-16,0 0-5 15,0 0 2-15,0 0-7 16,0 0-7-16,0 0-26 16,0 0-15-16,0 0-28 15,0 0-10-15,0 0-17 16,0 0-8-16,0 0-13 0,0 0-5 16,0 0-70-16,0 0 90 15</inkml:trace>
  <inkml:trace contextRef="#ctx0" brushRef="#br0" timeOffset="16902.5987">19458 1840 714 0,'3'-6'320'0,"3"-9"-136"16,-4-3-36-16,-1-1-18 15,1-1 2-15,-1 1-20 16,1 4-9-16,-4 1-36 16,2 7-20-16,-1 6-30 15,0 2-13-15,1-1-19 16,0 0-5-16,0 0-3 16,-1 4 2-16,1 13 0 15,2 34 2-15,-2-27 5 16,1 4 3-16,-3 2 7 0,3 2 3 15,2-3 3-15,-1-3 3 16,3-4 2-16,-7-9 1 16,0-4 5-16,0-2 4 15,-3-8 6-15,-2 1 2 16,1-5 0-16,0 1-3 16,-4 0-10-16,2 0-3 15,-1 2-9-15,3 2-2 0,3-1-3 16,-2 1-3-16,5-1-2 15,0 1-2-15,0 0-3 16,0 0 10-16,2 0 11 16,22 4 6-16,32 5 11 15,-23-6-6-15,1 4-5 16,-6-4 20-16</inkml:trace>
  <inkml:trace contextRef="#ctx0" brushRef="#br0" timeOffset="19425.7045">11984 7710 818 0,'4'10'361'16,"3"5"-160"-16,0 16-89 16,0 7-13-16,-7 8-34 15,-2-3-33-15,-3-11-12 16,1-5-1-16,1-14-1 0,3-6 3 16,3-12-1-16,1-10-2 15,5-11-6-15,2-6-6 16,8-6-8-16,3 1 10 15,4 8 28-15,3 5 5 16,0 16 24-16,-4 8 1 16,-2 13-8-16,-6 8 0 15,-6 13-17-15,-1 1-10 0,-5 3-18 16,-2-2-2 0,-1-7 1-16,-2-2-16 0,0-11-132 15,0-6-127-15</inkml:trace>
  <inkml:trace contextRef="#ctx0" brushRef="#br0" timeOffset="19636.6491">12419 7783 1007 0,'3'-1'438'0,"8"-3"-209"16,6 4-129-16,10 2-68 16,5 0-9-16,5 1-6 15,0 0-33-15</inkml:trace>
  <inkml:trace contextRef="#ctx0" brushRef="#br0" timeOffset="19823.7627">12431 7897 1084 0,'4'1'436'0,"8"2"-285"16,8-1-52-16,12-2-39 15,4 1-26-15,11 0-30 16,-2 2-90-16</inkml:trace>
  <inkml:trace contextRef="#ctx0" brushRef="#br0" timeOffset="20027.1724">12803 7920 1160 0,'1'-2'473'0,"14"0"-277"16,5 0-107-16,10 2-55 15,3 3-12-15,1 0-1 16,0 1-82-16</inkml:trace>
  <inkml:trace contextRef="#ctx0" brushRef="#br0" timeOffset="20292.4027">13185 7763 1150 0,'0'0'501'0,"0"2"-256"0,1 0-72 16,-2-2-73-16,-1 0-15 15,-2 7-27-15,-7 15-15 16,-7 25-30-16,20-25-10 16,12-4-5-16,-1-3-3 15,9-1 4-15,-2-5 2 16,2-1-33-16,1-1-43 16,-2-4-223-16</inkml:trace>
  <inkml:trace contextRef="#ctx0" brushRef="#br0" timeOffset="20464.238">13323 7758 820 0,'-6'4'443'0,"0"14"-76"16,-1 5-109-16,2 14-98 16,5 4-30-16,-1 9-56 15,5-1-28-15,2-2-22 16,-1-2-7-16,-1-10-13 15,-4-4-55-15</inkml:trace>
  <inkml:trace contextRef="#ctx0" brushRef="#br0" timeOffset="21151.5843">12485 5737 781 0,'3'0'377'0,"0"1"-119"16,-1 2-74-16,-2-3-54 15,-1 0-9-15,-2 21-35 16,-2 34-23-16,3-28-39 15,5-4-13-15,9-2-5 16,6-6 0-16,9-6 0 16,1-3 2-16,3-7 0 15,3-5-11-15,-6-3-115 0,-1-4-112 16</inkml:trace>
  <inkml:trace contextRef="#ctx0" brushRef="#br0" timeOffset="21344.9803">12680 5721 672 0,'-3'3'342'16,"2"3"-104"-1,1 8-47-15,6 10-60 16,-5 2-16-16,-1 12-19 16,6 5-15-16,-2-1-20 15,4-1-9-15,2-5-13 16,-7-9-5-16,1-5-7 15,-1-6 0-15,-4-10 6 16,0-2-11-16</inkml:trace>
  <inkml:trace contextRef="#ctx0" brushRef="#br0" timeOffset="22414.7949">13664 7073 463 0,'4'-2'332'15,"0"-3"3"-15,1-9-142 16,1-1-50-16,0-9-59 0,3-3-15 15,-1 0-4-15,-4-8-1 16,2 4-15-16,-4 2-8 16,-1 7-17-16,1 5-5 15,-2 11-7-15,0 3-8 0,-3 3-14 16,2 0-4-16,0 0-2 16,0 0 3-16,-1 19 6 15,-1 33-2-15,3-21 6 16,1 3 3-16,6 7 3 15,0-2 4-15,-1 3-3 16,-1 0-1-16,-2-4 3 16,-3-2 2-16,0-7 5 15,-2-3 2-15,-2-13 6 16,-1 0 4-16,-7-11 6 16,3-2 0-16,-4-3-8 15,3-3-7-15,3-1-12 16,-1 2-5-16,2 3-12 15,1 1-5-15,8 4-2 16,-3-3-1-16,0 0 7 16,16 3 4-16,44 6 4 15,-23-9 3-15,5 0 3 16,0 0 3-16,-5 1 3 16,-6 1 0-16,-13-2-59 0,-3 1-95 15</inkml:trace>
  <inkml:trace contextRef="#ctx0" brushRef="#br0" timeOffset="22649.454">14213 7099 1280 0,'-2'0'564'15,"-4"-3"-284"-15,6 3-182 16,0 0-52-16,0 0 109 16</inkml:trace>
  <inkml:trace contextRef="#ctx0" brushRef="#br0" timeOffset="23305.2442">14671 6959 613 0,'0'5'327'0,"4"6"-48"16,7 4-81-16,5 1-58 0,10-2-24 15,8-3-48 1,-2-4-14-16,4-6-17 0,-3-3-5 16,-2-8-5-16,-3-3 0 15,-8-4 0-15,-7 2 1 16,-14-4-8-16,-10-1-4 16,-18 5-10-16,-8 2-6 15,-7 9-6-15,0 7 0 16,4 9-3-16,3 5 0 15,8 3-2-15,7 5-1 0,13 0-8 16,3 3-2-16,14 0 18 16,7 4 4-16,15-4 24 15,8 3 9-15,10-5-9 16,0-4 0-16,2-8-7 16,0-4 1-16,-2-10-20 15,-1-8-69-15</inkml:trace>
  <inkml:trace contextRef="#ctx0" brushRef="#br0" timeOffset="23570.8824">14966 6560 918 0,'11'-2'445'0,"8"0"-166"16,12 2-130-16,7 4-25 15,2-1-65-15,3 1-25 16,3-3-14-16,-2 0-65 15</inkml:trace>
  <inkml:trace contextRef="#ctx0" brushRef="#br0" timeOffset="23805.0958">15444 6392 1206 0,'0'-5'476'0,"0"-1"-332"16,0 2-58-16,1 2-76 16,-1 2-13-16,0 0-70 15,0 0-82-15</inkml:trace>
  <inkml:trace contextRef="#ctx0" brushRef="#br0" timeOffset="23992.5555">15471 6604 431 0,'3'15'308'16,"1"17"48"-16,-2 2-54 16,-4 0-85-16,-6 1-25 15,-6-4-52-15,-2-3-21 16,-8-6-34-16,0-4-13 0,-2-14-21 15,-3-4-10-15,4-11-15 16,-2-9-36-16,7-2-123 16,7-1-48-16</inkml:trace>
  <inkml:trace contextRef="#ctx0" brushRef="#br0" timeOffset="24523.8894">15639 6450 722 0,'-3'-1'371'0,"-7"-1"-103"15,3 6-136-15,0 10-42 16,7 8-32-16,-1 5-10 16,5 3-15-16,2-3-7 15,0-1-9-15,5-3-4 16,4-7 1-16,1-5 3 16,1-8 10-16,4-6 3 15,-4-9 3-15,-2-4-3 0,-3-3-7 16,-3 1-4-16,-2-2-4 15,-5 3-3-15,-2 0-4 16,-2 5-3-16,-3 9-13 16,1 4-5-16,1 7-5 15,0 2 0-15,3 5 6 16,3 4 3-16,6 4 2 16,3 0 2-16,7-3 4 15,-1-1 1-15,4-5 5 16,1-6 6-16,1-8 7 15,2-5 10-15,-6-7 11 16,0-3 0-16,-9-6 0 16,-1-2-10-16,-7-1-15 15,-3 0-2-15,-1 6-90 16,-5 2-79-16</inkml:trace>
  <inkml:trace contextRef="#ctx0" brushRef="#br0" timeOffset="24898.5918">16076 6519 769 0,'8'5'380'0,"10"3"-126"0,1 8-74 15,-5 3-8-15,-4 4-14 16,-3 3-16-16,-8-3-50 15,0-1-26-15,-3-4-31 16,3-6-7-16,1-5-7 16,4-5 6-16,2-5 1 15,-1-9-1-15,4-5-6 16,-1-4-9-16,4 1-10 16,2 0-3-16,2 2-3 15,1 0-1-15,0 6 0 16,2 0 0-16,-1 8-2 15,0 4-3-15,0 5 11 16,-1 7 6-16,-3 9 21 16,1 3 8-16,-6 6 2 15,-3 3 0-15,-5 1-11 16,-1-3-3-16,-9-2-27 0,1-3 243 16</inkml:trace>
  <inkml:trace contextRef="#ctx0" brushRef="#br0" timeOffset="27087.1804">18543 5304 720 0,'-3'-7'346'0,"-1"-5"-124"16,4 5-62-16,1 13-83 16,2 11-33-16,-3 22-59 15,-3 15-4-15,3 22 4 16,1 7 5-16,5 7 40 15,-1-1-73-15</inkml:trace>
  <inkml:trace contextRef="#ctx0" brushRef="#br0" timeOffset="27383.9784">18532 6197 795 0,'0'15'346'16,"2"11"-143"-16,-1 24-87 15,2 10-25-15,1 13-22 16,1 1-38-16,-1-3-9 16,0-5 4-16,3-6-66 15,3 3-374-15</inkml:trace>
  <inkml:trace contextRef="#ctx0" brushRef="#br0" timeOffset="27789.9499">18520 7140 970 0,'-1'-3'423'16,"-4"-1"-225"-16,10 26-131 15,-2 10-26-15,3 43-28 0,6 13 9 16,-7 11 6-16,-2 3-3 16,-3-18 12-16,0-1-81 15</inkml:trace>
  <inkml:trace contextRef="#ctx0" brushRef="#br0" timeOffset="28195.9676">18523 8166 920 0,'0'0'441'0,"-1"3"-200"0,0 11-98 16,-1 25-108-16,3 17-18 16,6 28 2-16,-2 6 2 15,0 4-8-15,-4-5 53 16,-7-13-214-16</inkml:trace>
  <inkml:trace contextRef="#ctx0" brushRef="#br0" timeOffset="28570.8777">18547 9055 745 0,'1'16'340'15,"2"25"-130"-15,1 10-37 16,-1 14-37-16,-2 5 10 16,-2 5-8-16,0-4-19 15,-3-6-39-15,2-7-21 16,0-9-44-16,1-4-57 15</inkml:trace>
  <inkml:trace contextRef="#ctx0" brushRef="#br0" timeOffset="29055.3862">18907 9711 946 0,'20'-2'363'0,"25"-4"-258"15,22-4-35-15,40-4-26 16,20-2-16-16,45 0-16 16,17-1-26-16,7 4-234 15,1 1-141-15</inkml:trace>
  <inkml:trace contextRef="#ctx0" brushRef="#br0" timeOffset="29422.7309">20416 9631 856 0,'32'0'343'0,"46"0"-220"0,19 0-50 16,29 1-29-16,3 0-14 15,4-5-94-15</inkml:trace>
  <inkml:trace contextRef="#ctx0" brushRef="#br0" timeOffset="29766.4016">21579 9644 602 0,'11'-1'344'0,"25"-3"25"16,16 4-209-16,25 0-65 0,11 0 0 16,19 1-38-16,9 2-13 15,18-5-23-15,12 0-7 16</inkml:trace>
  <inkml:trace contextRef="#ctx0" brushRef="#br0" timeOffset="30078.8275">22826 9669 1206 0,'18'-5'476'16,"16"-4"-292"-16,30 8-124 15,14 0-8-15,29 3-21 16,10 2-16-16,15-3-33 15,13-2-63-15</inkml:trace>
  <inkml:trace contextRef="#ctx0" brushRef="#br0" timeOffset="30453.7456">23951 9651 1015 0,'15'2'399'0,"32"4"-244"16,15-1-20-16,31 2-11 15,14-7-32-15,26-1-59 16,7-1-11-16,2-8-8 15,7 2-16-15,-12-6-491 16</inkml:trace>
  <inkml:trace contextRef="#ctx0" brushRef="#br0" timeOffset="31830.4467">20028 6569 344 0,'7'0'246'0,"2"2"34"16,-8 0-25-16,-12 0-69 15,-13 0-38-15,-26-1-62 16,-18 4-26-16,-28-2-13 16,-9-3-8-16,0 0-17 15,1 0-8-15,8 0-12 16,9 5-2-16,20 0-2 16,17 1-2-16,28-1-2 15,11-1-5-15,21 5-6 16,12-1 0-16,25 8-1 15,16 5 4-15,16 1 11 16,4 5 4-16,1 4 9 16,-8 3 4-16,-12 5 0 0,-13 0-1 15,-31 6 2-15,-19 6 0 16,-33 1 2-16,-19 2-1 16,-17 4-4-16,-4-1-4 15,-14 7-2-15,-3 3 0 16,-1-5 0-16,7-5 4 15,29-12 16-15,14-8 1 16,25-14-7-16,10-2-8 0,19-8-20 16,14-1-3-16,26-5 11 15,15-3 5-15,31-4 7 16,14-1 4-16,26-3 4 16,14 3-2-16,0 1-1 15,-7 2-1-15,-19 3-5 16,-22-3 0-16,-25 3 3 15,-16 1-7-15,-33 2-159 16</inkml:trace>
  <inkml:trace contextRef="#ctx0" brushRef="#br0" timeOffset="32337.5798">19143 7834 742 0,'1'-1'343'0,"2"6"-117"15,3 11-95-15,2 17-75 16,-2 6-1-16,-2 8-21 16,-1-3-3-16,-3-11-2 0,0-4-1 15,0-15-6-15,0-5 0 16,2-10 6-16,4-7-1 15,5-13-3-15,2-7-3 16,7-9-15-16,3 2 3 16,1 7 24-16,0 9 6 15,-3 14 7-15,-5 5-2 0,2 15-22 16,-3 4-6-16,-2 8-2 16,-3 2-3-16,-5-2-3 15,-3-1 0-15,-2-4 0 16,4-1 1-16,-2-4 2 15,2-2-17-15,1-6-416 16</inkml:trace>
  <inkml:trace contextRef="#ctx0" brushRef="#br0" timeOffset="32540.507">19634 7967 1054 0,'9'-3'410'15,"8"-2"-257"-15,13 3-132 0,5-1-7 16,3 0-24-16,0 0-91 16</inkml:trace>
  <inkml:trace contextRef="#ctx0" brushRef="#br0" timeOffset="32681.1198">19630 8068 891 0,'0'1'405'0,"5"2"-141"16,6 1-147-16,15-1-66 16,8 0-6-16,9-1-22 15,4-1 5-15</inkml:trace>
  <inkml:trace contextRef="#ctx0" brushRef="#br0" timeOffset="33118.5197">20031 7873 1054 0,'-3'3'406'0,"0"10"-278"15,-2 9-54-15,8 14-28 16,2 2 7-16,0 1 3 16,1-2-6-16,-4-11-10 15,-1-3-3-15,-1-12-4 0,-3-7 9 16,-2-9 1-16,0-8-3 16,5-11-7-16,-3-7-11 15,3-12-6-15,-1-4 1 16,-4-4-6-16,3 3-3 15,-3 18 8-15,3 9 7 16,2 19-9-16,3 5-2 16,8 13-14-16,1 8-13 15,8 6 9-15,2 7 1 16,5-5 3-16,7 1 2 0,3-14 7 16,-4-12 5-16,-2-9 20 15,-7-11 9-15,-10-11 12 16,-7-1 3-16,-10-11-16 15,-9 1-11-15,-3 9-29 16,-1 4-26-16,6 17-122 16,4 8-74-16</inkml:trace>
  <inkml:trace contextRef="#ctx0" brushRef="#br0" timeOffset="33368.4341">20330 8098 509 0,'3'-5'302'0,"6"-2"-18"0,2-2-96 16,-3 3-47-16,3 6-9 16,-7 3 0-16,2 6-12 15,1 8-5-15,-1 5 0 16,-2 10 27-16,-4 3-4 15,0-2-26-15,-2 0-18 16,3-7-59-16,0-4-10 0,0-7-65 16,5-6 414-16</inkml:trace>
  <inkml:trace contextRef="#ctx0" brushRef="#br0" timeOffset="34165.1296">19402 5961 646 0,'-1'6'262'16,"0"15"-125"-16,1 11-69 15,-3 9 13-15,3 5 3 16,2-2-17-16,-2-4-2 16,2-11-18-16,4-9-5 15,-4-11 4-15,2-9 3 16,1-17-3-16,-1-6 1 15,-2-15-6-15,-2-3 2 0,-4-8 17 16,0 0 4-16,3 3-6 16,1 4-7-16,1 16-28 15,1 10-18-15,3 18-24 16,3 13-9-16,7 17-4 16,6 5 8-16,4 8 17 15,0-2 5-15,4-6 6 16,-2-3 5-16,-3-12 3 15,-1-6 4-15,-6-16 10 16,-4-6 3-16,1-13 46 16,-2-8 12-16,-4-8 13 15,0-2 0-15,-6-1-47 16,-2 0-19-16,-2 8-17 16,0 2-65-16,2 15-181 15</inkml:trace>
  <inkml:trace contextRef="#ctx0" brushRef="#br0" timeOffset="34555.6564">19833 6204 849 0,'2'-5'376'0,"3"-3"-181"0,8 3-117 16,3 1-29-16,7 5-25 15,-1 7-6-15,-4 3-5 16,-4 4 3-16,-10 3 19 16,-4 0 20-16,-11 2 14 15,-6 1 2-15,-13-1 8 16,-1-2-11-16,5-7-12 15,6 1-7-15,14-7-31 16,4 0-4-16,6 2 25 16,5 0 9-16,8-3 19 15,4 1 3-15,6-5-21 16,3-2-7-16,1-2-15 16,-3 0-7-16,-1-3-5 15,-3-1-52-15</inkml:trace>
  <inkml:trace contextRef="#ctx0" brushRef="#br0" timeOffset="35460.1533">20951 7393 651 0,'0'-10'322'16,"3"-18"-100"-16,-3-1-37 0,-1 0-37 15,-3-1-17-15,-11 1-24 16,-2 2-12-16,-6 11-31 16,-6 5-15-16,-2 13-39 15,-4 12-17-15,-1 12-24 16,3 10-4-16,13 13 4 16,8 0 4-16,20 3 12 15,10-7 6-15,12-14 15 16,7-3 5-16,7-17 6 15,-1-6 3-15,-3-12 2 16,-4-8 0-16,-11-12 2 16,-4 0 0-16,-7-6-1 15,-7 0 0-15,-9 5-7 16,-2 4 4-16,-3 14 3 16,2 7-4-16,-3 15-6 15,4 9-9-15,2 10-10 16,1 4-2-16,7 1 6 15,4-4 2-15,3-5-62 0,6-4-90 16</inkml:trace>
  <inkml:trace contextRef="#ctx0" brushRef="#br0" timeOffset="35819.3216">20970 6876 721 0,'8'9'344'16,"7"6"-72"-16,-5 13-195 16,3 0-13-16,-6 1 0 15,-4-2-9-15,1-10-4 16,-3-1-1-16,1-11-10 15,3-5-2-15,5-11-10 16,5-9-6-16,5-16-8 16,2-4-7-16,2-2-8 15,-2 5-1-15,3 16 14 16,-3 10 4-16,-7 17 44 16,-1 10 19-16,-11 15 5 15,2 7 3-15,-3 6-38 0,2 0-19 16,4-5-52-16,2-3 43 15</inkml:trace>
  <inkml:trace contextRef="#ctx0" brushRef="#br0" timeOffset="36186.5018">21591 7262 1025 0,'7'1'407'0,"14"1"-263"16,12 1-58-16,16-3-29 16,8 2-19-16,1 0-18 15,-7 1 6-15,-13-2-117 16,-9 1-137-16</inkml:trace>
  <inkml:trace contextRef="#ctx0" brushRef="#br0" timeOffset="36358.2775">21581 7412 796 0,'13'4'409'0,"19"8"-119"15,10-1-37-15,15 0-65 16,2-4-52-16,-2-3-61 0,-9-2-17 16</inkml:trace>
  <inkml:trace contextRef="#ctx0" brushRef="#br0" timeOffset="37061.272">22359 7449 556 0,'-22'3'218'16,"-23"2"-149"-16,8 2-10 0,15-3 19 15,10-3 8 1,23 2 19-16,22-2-24 0,35-1-15 16,31-1 18-16,63-8 61 15,30-2 10-15,68 4-2 16,26 5-20-16,22 8-70 16,3 5-21-16,-30 2-25 15,-30 1-3-15,-62-5-2 16,-35-2 9-16,-55-1-50 15</inkml:trace>
  <inkml:trace contextRef="#ctx0" brushRef="#br0" timeOffset="37943.6203">22706 7081 398 0,'9'-7'266'0,"10"-9"8"16,-5-1-37-16,-4-3-53 15,-4-2-22-15,-5 0-22 16,-3-2-9-16,-11-1-4 15,-2 0-12-15,-13 1-34 16,-1 5-20-16,-5 7-49 0,-1 10-17 16,5 10-21-16,1 10-5 15,6 15-10-15,5 5 1 16,9 10 7-16,9 0 7 16,11-3 18-16,9-5 6 15,11-14 4-15,2-7 2 16,7-14 4-16,-1-6 1 15,-5-13 2-15,0-2-1 16,-10-10-4-16,-4 4-1 0,-9-2 1 16,-2 2 0-16,-5 9 14 15,-3 3 4-15,-1 15-2 16,-3 7 1-16,-2 10-10 16,3 3-5-16,4 5-1 15,4 1-2-15,8 0-6 16,1-3-29-16,2-11 140 15</inkml:trace>
  <inkml:trace contextRef="#ctx0" brushRef="#br0" timeOffset="38506.0326">22897 6386 738 0,'2'2'334'0,"0"12"-139"15,4 7-74-15,-5 11-34 16,0 7-9-16,-1-1-11 16,0 0 2-16,-1-8-15 15,1-8-4-15,1-9-7 16,-1-7 5-16,2-11 5 16,-2-5-1-16,0-14-6 15,5-3-13-15,-5-15-11 16,1-4-3-16,-6-9-7 15,2 2-4-15,1 16-12 16,-2 8-6-16,8 24-16 16,-3 10-7-16,7 20-4 15,2 8 0-15,5 8 12 16,9 4 8-16,6-9 13 16,6-1 4-16,-2-17 12 15,-4-5 0-15,-3-12 42 16,-4-12 9-16,-2-6 19 15,-2-9 13-15,-10-12-23 0,-6-4-6 16,-7-5-26-16,-7 4-16 16,-1 11-41-16,-1 12-61 15,2 20-147-15,3 11-390 16</inkml:trace>
  <inkml:trace contextRef="#ctx0" brushRef="#br0" timeOffset="38771.3206">23210 6670 714 0,'1'-3'415'0,"4"-5"-30"16,3 0-141-16,4-4-112 16,5-1-35-16,2-5-55 15,-2-3-7-15,0 0-11 16,-5 4 19-16,-5 6 25 15,-1 9 1-15,-8 6-4 16,-1 7-23-16,-1 11-29 16,-4 2-4-16,8 11-1 15,0 0-1-15,7-3-40 16,1-3-68-16</inkml:trace>
  <inkml:trace contextRef="#ctx0" brushRef="#br0" timeOffset="39083.744">23181 7067 830 0,'4'0'413'0,"13"1"-76"16,8 0-108-16,22 4-101 15,6 0-9-15,10-4-65 16,1 3-21-16,-7-4-50 15</inkml:trace>
  <inkml:trace contextRef="#ctx0" brushRef="#br0" timeOffset="39614.8778">23911 7132 875 0,'0'-6'393'0,"0"-10"-175"16,0-2-40-16,-1 0-29 15,-5-5-6-15,-13 0-24 16,-2 1-18-16,-11 2-48 16,2 9-28-16,0 11-31 15,-2 6-12-15,0 13-16 16,2 5 4-16,14 10 5 15,9 3 3-15,14-3 13 16,10 4 2-16,12-10 7 16,4-6 3-16,8-13 5 15,0-9 3-15,-4-14 2 16,0-3 2-16,-13-6 0 16,-3-1-1-16,-7 5-1 0,-7 0-2 15,-4 8 23-15,-3 4 3 16,-4 7-5-16,1 9-1 15,3 8-29-15,0 5-4 16,5 4 1-16,3 1 35 16,2-5-118-16,4-6-69 15</inkml:trace>
  <inkml:trace contextRef="#ctx0" brushRef="#br0" timeOffset="40177.4899">23977 6483 624 0,'5'8'317'15,"5"9"-87"-15,-2 11-140 0,-4 6-4 16,-1 8-3-16,-3-7 4 16,-3-2-4-16,0-8-17 15,-2-10-20-15,1-2-4 16,-1-10 4-16,0-5 2 15,5-11-7-15,0-5-3 16,0-11-11-16,0-4-6 16,-3-8-4-16,-1-3-2 15,2-1-5-15,2 5-5 0,-1 14-2 16,1 8-5-16,1 21-15 16,0 9-5-16,8 15-12 15,4 4 1-15,7 7 13 16,5 3 7-16,5-5 11 15,0-2 4-15,2-11 6 16,-4-8 36-16,-5-12 31 16,0-6 11-16,-6-16 27 15,0-4-28-15,-7-9-24 16,0 0-9-16,-7-9-29 16,-3 1 5-16,0-3-94 15,-4 4-77-15</inkml:trace>
  <inkml:trace contextRef="#ctx0" brushRef="#br0" timeOffset="40526.5938">24276 6735 1104 0,'6'-7'438'0,"6"-3"-280"15,-4 2-46-15,8 3-30 16,-5 5-20-16,2 5-28 16,1 2-7-16,-11 5-6 15,0 0 10-15,-9 4 7 16,-6 4 0-16,0 1-7 15,-6 3-10-15,9-1-15 16,4-4-4-16,9 0 1 0,6-7 0 16,9-8 6-16,-1-3 0 15,10-6-13-15,3 3-62 16,0-1 207-16</inkml:trace>
  <inkml:trace contextRef="#ctx0" brushRef="#br0" timeOffset="40745.5421">24619 6514 904 0,'-3'-1'519'0,"1"1"-61"15,0 5-212-15,2-5-156 16,1 12-21-16,10 51-21 15,0-24-14-15,-1 3-15 16,-1-1-2-16,-3-6-21 16,-1-6-40-16,-3-13-128 15</inkml:trace>
  <inkml:trace contextRef="#ctx0" brushRef="#br0" timeOffset="41026.4768">24490 6617 644 0,'15'4'325'0,"6"-3"-51"16,18 5-221-16,4 2-27 15,5-3-14-15,1 1-2 16,-10-6 5-16,-3-3 3 16,-8-6 3-16,-7-7 1 15,-6-1 48-15,-3-1 42 16,-3 0 81-16,-3 3 24 0,0 8-6 15,-3 4-35-15,-4 8-76 16,1 8-25-16,3 11-49 16,-2 6-11-16,7 13-10 15,-1 3-2-15,0-1-14 16,3 3-55-16</inkml:trace>
  <inkml:trace contextRef="#ctx0" brushRef="#br0" timeOffset="41573.2182">22746 8107 780 0,'4'-7'341'0,"6"-14"-150"15,6-2-72-15,9-9-36 16,2-5 16-16,-4-11 15 15,-2-5 5-15,-7 9-18 16,-4 0-8-16,-3 17-13 16,-4 12-9-16,-3 13-39 15,-4 17-14-15,5 30-31 16,5 15-9-16,1 18 21 16,-1-4 1-16,1-7 6 15,-2-10 3-15,3-11-97 16,3-8-60-16</inkml:trace>
  <inkml:trace contextRef="#ctx0" brushRef="#br0" timeOffset="41776.4198">23216 8044 1213 0,'22'-3'503'16,"12"2"-300"-16,21 1-94 16,7 1 0-16,2 2-54 15,2-5-23-15,-7-1-55 16,-7-2-84-16</inkml:trace>
  <inkml:trace contextRef="#ctx0" brushRef="#br0" timeOffset="42299.5646">23877 8215 545 0,'12'-8'277'0,"10"-7"-77"15,0-2-38-15,0-1 12 16,-4-1 10-16,-1 2 3 16,-5-3-27-16,-2 3-19 15,-6-6-38-15,-4-1-22 16,-7-3-35-16,-7-2-10 0,-10 4-17 16,-2 1-6-16,-2 6-18 15,-2 9-12-15,2 12-15 16,3 5-6-16,0 15-2 15,7 8 1-15,8 6 8 16,0 3 6-16,16-2 13 31,9-3 5-31,12-11 8 0,6-2 5 16,10-14 2-16,0-8 10 16,-1-13-31-16,-2-4-4 15,-13-5-2-15,-9-2-9 16,-11 2 32-16,-6-2 1 15,-6 6 17-15,-2 6 4 16,-3 8 3-16,1 7 4 0,2 8-19 16,0 6-4-16,6 11 5 15,4 1 5-15,8 7 12 16,5 0 7-16,8-4-3 16,3-2-2-16,1-14 0 15,-2-5-8-15</inkml:trace>
  <inkml:trace contextRef="#ctx0" brushRef="#br0" timeOffset="52493.0778">845 9549 836 0,'-1'1'367'0,"14"2"-156"16,13 0-83-16,29-1-47 15,9 0-19-15,11 0-39 16,-1 0-9-16,-10 2 17 0,-4-1-54 16,-12-2-261-16</inkml:trace>
  <inkml:trace contextRef="#ctx0" brushRef="#br0" timeOffset="52727.1728">890 9715 831 0,'11'3'365'0,"22"1"-139"15,17 0-65-15,12-2-9 16,7 0-34-16,0 1-57 15,-5 2-23-15,-11 0-41 16,-6 1-69-16</inkml:trace>
  <inkml:trace contextRef="#ctx0" brushRef="#br0" timeOffset="55266.5638">1998 9895 298 0,'5'5'176'16,"20"3"10"-16,25 0-20 15,51 1-11-15,33 0-3 16,59 0-2-16,32 0 0 16,61-6 3-16,5 0-7 0,61 6-29 15,10 1-12-15,1 6-23 16,4 3-2-16,-44-9-12 15,-17-1-6-15,-56-1 2 16,-25-7-18-16,-67 0-15 16,-36 2-3-16,-53-7-5 15,-24 2-17-15,-38 0-99 16,-14-1-68-16</inkml:trace>
  <inkml:trace contextRef="#ctx0" brushRef="#br0" timeOffset="59426.739">2495 9397 506 0,'13'10'251'0,"13"7"-83"16,4-1-20-16,5-6-50 15,-1-9-21-15,2-2-29 0,0-10-9 16,-7-10-6-16,-4 2-1 16,-14-7 30-16,-2-3 22 15,-18 4 47-15,-8-3 16 16,-10 11-19-16,-11 4-14 15,-4 12-36-15,1 7-18 16,0 14-23-16,4 7-14 16,7 14-26-16,5 7-8 0,17-1-2 15,7 5 4-15,25-7 9 16,7-4 7-16,16-2 6 16,9-10-1-16,1-9 14 15,11-11-48-15,-1-15-137 16</inkml:trace>
  <inkml:trace contextRef="#ctx0" brushRef="#br0" timeOffset="60099.7548">3208 8781 1165 0,'-5'-3'547'0,"-2"-6"-225"0,1 5-207 15,2 0-49-15,1 1-25 16,1 4-97-16,2-1-232 16</inkml:trace>
  <inkml:trace contextRef="#ctx0" brushRef="#br0" timeOffset="60318.2962">3266 8944 754 0,'0'13'350'0,"0"17"-131"16,0 1-36-16,-4 6-41 15,-3-2-12-15,-7-1-36 16,-7-2-11-16,-1-8-26 16,-1-2-10-16,3-9-6 15,-1-6-5-15,1-12-33 0,4-6-63 16,-4-11-225-16</inkml:trace>
  <inkml:trace contextRef="#ctx0" brushRef="#br0" timeOffset="66577.8668">3582 8679 642 0,'-2'-5'396'0,"-1"-4"-33"16,-2 9-204-16,1 6-48 16,-1 12-58-16,0 8-19 15,-3 8-8-15,2 3-8 16,3-2-14-16,3-3-3 0,14-10 0 16,1-10 0-16,10-6 3 15,4-6 37-15,0-3-115 16,2-1-90-16</inkml:trace>
  <inkml:trace contextRef="#ctx0" brushRef="#br0" timeOffset="66749.6992">3744 8676 733 0,'-5'-3'418'0,"-2"2"-87"15,1 4-129-15,2 17-112 16,1 9-26-16,3 17-4 15,0 5-7-15,0 9-14 16,-1-4-8-16,0-10-11 16,1-1-10-16,2-16-112 15,7-1-127-15</inkml:trace>
  <inkml:trace contextRef="#ctx0" brushRef="#br0" timeOffset="67180.1553">3869 8829 650 0,'-5'10'311'16,"-3"10"-91"-16,3 10-161 15,5 2-25-15,6 0-23 16,3-1-4-16,6-9-3 15,2-7 1-15,4-7 6 0,0-7 4 16,-2-7 10-16,0-4 3 16,-3-7 3-16,-2-3-1 0,-6-7 22 15,-2 0 11-15,-8 2 30 16,-1 3 4-16,2 10-31 16,-5 8-21-16,4 12-50 15,2 8-10-15,-4 9-4 16,8 4 4-16,4-2 10 15,6-3 2 1,9-6 3 0,0-7 15-16,6-7 22 0,-4-5 28 0,-1-8 22 15,-3-7 18-15,-8-12 7 16,-4-2-22-16,-8-8-17 16,-3 4-31-16,-8-2-96 15,-3 7-90-15</inkml:trace>
  <inkml:trace contextRef="#ctx0" brushRef="#br0" timeOffset="67574.3943">4055 9583 811 0,'14'1'448'0,"28"2"-43"16,10 1-184-16,21-3-117 0,5 2-28 15,-8-2-47 1,-2 2-60-16</inkml:trace>
  <inkml:trace contextRef="#ctx0" brushRef="#br0" timeOffset="68144.1626">4888 9545 699 0,'19'4'316'0,"24"7"-147"15,-1-2-34-15,-1-7-49 16,2-1-25-16,-5-5-24 16,-1-6-3-16,-14-7 2 0,-5-4 3 15,-16-2-1-15,-8-1-1 16,-16 2-7-16,-9 3-7 0,-10 8-6 16,-4 9-4-16,3 16-5 15,0 4-1-15,6 12-11 16,5 2-4-16,10 4 3 31,16 3 3-31,20 1 13 16,12-4 5-16,17-6 0 15,5-3-1-15,10-14 1 0,2-6 8 16,5-12-138-16</inkml:trace>
  <inkml:trace contextRef="#ctx0" brushRef="#br0" timeOffset="68429.2291">5245 9118 905 0,'23'0'436'0,"28"0"-173"0,-7 0-82 16,-3 5-108-16,-5-2-26 15,-9 2-48-15,-1-1-81 16</inkml:trace>
  <inkml:trace contextRef="#ctx0" brushRef="#br0" timeOffset="68682.6407">5682 8967 986 0,'-4'-3'510'0,"0"-3"-157"16,-2 1-145-16,2 5-145 16,1 0-47-16,3 0-89 15,0 0-81-15</inkml:trace>
  <inkml:trace contextRef="#ctx0" brushRef="#br0" timeOffset="68876.488">5678 9148 642 0,'0'18'378'16,"6"12"-50"-16,-5 10-121 15,-1 2-24-15,-1 2-32 16,-11-1-18-16,0-6-25 15,-6-6-16-15,-2-8-23 16,-1-7-8-16,-3-14-17 16,2-5-12-16,0-13-96 15,1-10-62-15</inkml:trace>
  <inkml:trace contextRef="#ctx0" brushRef="#br0" timeOffset="69431.2282">6203 8845 681 0,'-8'-1'329'0,"-10"-2"-133"15,-2 2-63-15,-3-1-80 16,0-3-23-16,-2-2-22 0,1 0-3 16,5 6-6-16,2 1-4 15,5 4 0-15,4 0-1 16,1 4 9-16,0-2 11 0,2 2 21 15,1 3 6-15,-1 4 0 16,0 3-8-16,3 4-17 16,-4-4-6-16,2-5-5 15,3 1-2-15,-3-9 3 16,9 0 5-16,2-6 5 16,6-6 1-1,12 0-10-15,1-2-7 16,14 7-7-16,0 2-1 15,3 9 4-15,-1 4 2 0,-17 7 14 16,-6 5 8-16,-19-1 18 16,-9 7 9-16,-14-3 2 15,-7-2-3-15,-11-4-8 16,-3-7-4-16,3-8-7 16,3-7-3-16,7-12-31 0,7-1-44 15,9-5-137-15</inkml:trace>
  <inkml:trace contextRef="#ctx0" brushRef="#br0" timeOffset="70000.8447">6401 9014 742 0,'2'0'371'0,"-7"-1"-133"0,0 5-81 15,4-4-99-15,0 0-22 16,-6 13-8-16,-12 37-4 16,18-23-5-16,3-1-3 15,3-3-8-15,4-1 13 16,4-8 14-16,4-7 7 16,3-7 8-1,-1-7-8-15,2-9-9 16,-2-3-2-16,-2-4-8 15,-3 0-2-15,-6-1-3 16,-4 3 11-16,-5 5 21 16,-2 3 2-16,-1 13-6 15,-2 0-20-15,0 6-35 16,0 6-8-16,3 4-2 0,7 5 6 0,9 2 8 16,3-2 2-16,9-1 6 15,-3-6 5-15,2-7 5 16,3-6 19-16,-6-11 23 15,-2-4 10-15,-5-12 23 16,-5 5-9-16,-9-5-23 31,-2 3-13-31,-9 9-69 0,-3-1-65 16</inkml:trace>
  <inkml:trace contextRef="#ctx0" brushRef="#br0" timeOffset="70586.8646">6200 10041 659 0,'2'0'346'16,"5"3"-87"-16,14 0-77 16,12 2-29-16,19 3-2 15,3-6-13-15,9-2-24 16,5 1-16-16,-12-1-38 15,2-1-18-15,-18-1-62 16,-11 2 104-16</inkml:trace>
  <inkml:trace contextRef="#ctx0" brushRef="#br0" timeOffset="80710.1689">2854 10730 483 0,'1'2'271'0,"5"3"-9"16,2-5-39-16,7-8-41 16,4-4-13-16,11-14-48 15,-2-4-24-15,-5-10-13 16,-2 0-7-16,-11 2-6 15,-4 1-8-15,-2 5-13 0,-1 2-8 16,-6 13-16-16,3 4-11 16,-1 19-26-16,-1 7-9 15,9 21-4-15,3 9 7 16,2 13 19-16,-1 11 7 16,-1 9 5-16,-7 4 3 15,-3-1 3-15,0-10 1 16,2-19 0-16,4-14-13 15,4-23-124-15</inkml:trace>
  <inkml:trace contextRef="#ctx0" brushRef="#br0" timeOffset="80960.1136">3427 10857 1133 0,'20'1'488'16,"15"0"-258"-16,21 5-126 0,6-2-4 15,0 3-48-15,2 0-18 16,-8-2-41-16,-8-3 357 15</inkml:trace>
  <inkml:trace contextRef="#ctx0" brushRef="#br0" timeOffset="81506.8872">4273 10774 701 0,'0'2'387'16,"3"5"-4"-16,11 3-245 0,9 2-12 15,12-2-19-15,6-4-22 16,2-7-33-16,0-5-7 15,-10-8-9-15,-9-3-3 16,-6-5 4-16,-9-1-2 16,-10 1-14-16,-9 1-5 15,-10 5-14-15,-6 6-7 16,-11 7-6-16,-4 7-4 16,-4 12-5-16,1 5 0 15,7 11-1-15,7 4 0 0,18 9 13 16,8 2 8-16,23 3 26 15,11-4 19-15,16-12 12 16,8-5-1-16,6-13-13 16,2-7-6-16,1-9-89 15,-6-3 34-15</inkml:trace>
  <inkml:trace contextRef="#ctx0" brushRef="#br0" timeOffset="81772.4203">4711 10478 913 0,'17'-3'451'0,"12"2"-167"16,15 1-128-16,7 0-29 15,-2 3-71-15,-5-3-23 16,-5 3-46-16,-3 1-77 0</inkml:trace>
  <inkml:trace contextRef="#ctx0" brushRef="#br0" timeOffset="81944.5487">5225 10371 1254 0,'-4'-1'520'0,"-2"-1"-329"15,0-2-78-15,6 3-99 16,2 0-55-16,-2 1-202 15</inkml:trace>
  <inkml:trace contextRef="#ctx0" brushRef="#br0" timeOffset="82147.3308">5307 10497 699 0,'1'16'394'0,"-1"15"-78"16,-2 6-97-16,-4-1-36 15,-8 5-60-15,-3 0-30 16,-5-4-38-16,-7-1-6 16,-3-9-8-16,1-7-1 15,-1-15-23-15,4-13-39 0,12-13-178 16</inkml:trace>
  <inkml:trace contextRef="#ctx0" brushRef="#br0" timeOffset="82686.8331">5508 10407 1121 0,'-2'-1'486'0,"-2"1"-279"15,-4 4-76-15,2 10-94 16,0 4-24-16,6 8-10 16,0 3 0-16,7 0 2 15,4 1 1-15,-2-6 2 16,6-6 4-16,5-5 5 15,-1-10 4-15,5-4 8 16,-3-9 1-16,0-10 1 16,-4 2-2-16,-6-10-5 15,0 4-2-15,-11 1-5 16,0 1-3-16,-5 9 0 16,-1 4-6-16,4 10-14 0,-1 5-2 15,3 10-13-15,3 3 5 16,8 5 9-16,-7-1 1 15,17-3 3-15,2-4 3 16,5-6 2-16,11 0 2 16,-8-10 34-16,-3 0 21 15,-9-12 52-15,1-2 20 16,-14-11 6-16,-4-5-7 16,-6-5-44-16,-9-7-19 0,7 9-42 15,-6 3-38-15,3 12-37 16</inkml:trace>
  <inkml:trace contextRef="#ctx0" brushRef="#br0" timeOffset="129062.7473">7711 9972 4 0</inkml:trace>
  <inkml:trace contextRef="#ctx0" brushRef="#br0" timeOffset="129281.7497">7147 10068 614 0,'9'0'476'0,"15"0"-168"16,1 1-167-16,17 0 129 15,9-2-95-15,9 1-74 16,2 0-8-16,4 0-28 16,-4 1-60-16</inkml:trace>
  <inkml:trace contextRef="#ctx0" brushRef="#br0" timeOffset="129750.422">7134 9911 958 0,'-1'0'537'16,"17"1"-265"-16,5 3-165 16,15-1 75-16,9 3-49 15,17 0-54-15,7-3-58 16</inkml:trace>
  <inkml:trace contextRef="#ctx0" brushRef="#br0" timeOffset="130593.6483">8104 10089 728 0,'1'1'333'0,"16"-1"-213"15,8 3-80-15,17 1 62 16,25-2-31-16,45 2 10 0,22-2 12 16,42-1 17-1,20 3 1-15,22-1-2 0,4-2-3 16,1 0-19-16,-12 2-10 15,-31-1-33-15,-21-1-24 16,-45 2-5-16</inkml:trace>
  <inkml:trace contextRef="#ctx0" brushRef="#br0" timeOffset="131156.3755">8578 9615 754 0,'9'6'344'15,"6"1"-209"-15,0-2-85 16,11 6 32-16,4-3-22 16,4-4-8-16,-1-1-2 15,-2-7-4-15,-3-3 1 0,-8-6 18 16,-9-2 3-16,-7-5-1 16,-9-1 3-16,-13 3-5 15,-6 2-3-15,-8 6-12 16,-6 6-7-16,-2 8-31 15,2 6-9-15,0 12-9 16,9 4-8-16,13 9 0 16,7 3 2-16,19 1 7 15,12-1 3-15,15-5 9 16,4-4 3-16,10-10 2 16,5-4-23-16</inkml:trace>
  <inkml:trace contextRef="#ctx0" brushRef="#br0" timeOffset="131405.9486">8902 9097 856 0,'20'1'444'0,"1"-1"-239"0,4 3-132 16,16-2 49-16,4 0-71 16,0 0-66-16</inkml:trace>
  <inkml:trace contextRef="#ctx0" brushRef="#br0" timeOffset="131747.7973">9355 8951 1176 0,'-3'-12'569'0,"2"2"-342"0,-1 2-155 0,0-8 43 16,-1 2-41-16,1 7-82 15,-3 4-46-15,1 5-93 16,0 7-31-16,1 6-20 16,2 4-3-16,1 6 2 15,2 1 6-15,4 7 32 0,0 0 31 16,2 4 120-16,1 1 55 16,-5 4 62-16,0-1 24 15,-5-1 42-15,-4 0 15 16,-6-5 22-16,-3-1 6 15,-7-10-35-15,-3-4-25 16,-2-12-41-16,0-7-19 16,-1-9-89-16,6-7-50 15</inkml:trace>
  <inkml:trace contextRef="#ctx0" brushRef="#br0" timeOffset="132403.9043">9629 8774 686 0,'-6'10'388'0,"2"0"-194"0,0 3-123 15,-2 6 67-15,4 6-67 16,2 1-15-16,5 1-9 16,2-2-5-16,5-5-6 15,5-4-2-15,1-8 3 16,0-6 2-16,2-7-4 15,-4-6-1-15,-4-6-2 16,0-4 0-16,-5-1-6 16,-1-1-4-16,-6 1-2 15,1 4-3-15,-3 4-9 16,0 7-3-16,2 7-5 16,-3 6-4-16,4 11 0 15,3 1 0-15,6 7-4 16,1 0 2-16,6-1 6 15,1-2 5-15,4-6 11 0,1-7 7 16,-2-9 16 0,0-5 5-16,-5-10 5 0,-3-6 0 15,-8-3-5-15,1-1-4 16,-8 0-34-16,-3 3-38 16</inkml:trace>
  <inkml:trace contextRef="#ctx0" brushRef="#br0" timeOffset="132639.0903">9613 9119 826 0,'24'1'414'0,"7"2"-233"16,-4-3-117-16,24 1 36 31,0 1-13-31,4 0-47 0,-5 1-55 0</inkml:trace>
  <inkml:trace contextRef="#ctx0" brushRef="#br0" timeOffset="133076.1454">9684 9359 832 0,'11'-10'407'0,"-2"0"-237"0,4 3-103 15,4-6 49-15,12 5-47 16,1 3-14-16,2 8-1 16,-2 10 5-16,-8 9 5 15,-4 3-4-15,-8 9-8 16,-9 0-2-16,-12 3-2 16,-8-1-2-16,-8-4-11 15,-4-5-4-15,-2-11-4 16,0-3-4-16,3-11-7 15,5-2-8-15,8-9-5 16,5-4-3-16,11-2-9 16,6 0-1-16,12 4 1 15,3 2 2-15,7 4 14 16,3 5 9-16,4 8 14 16,-1 3 6-16,-2 3 5 15,-1 1 0-15,-3-2-5 0,-2 1-19 16</inkml:trace>
  <inkml:trace contextRef="#ctx0" brushRef="#br0" timeOffset="133669.745">10566 10121 1089 0,'-1'2'638'15,"1"2"-301"-15,0 0-212 16,-1-4 95-16,1 0-91 16,0 0-38-16</inkml:trace>
  <inkml:trace contextRef="#ctx0" brushRef="#br0" timeOffset="134747.6154">10888 10164 491 0,'-3'2'225'0,"14"0"-130"16,9-1-43-16,15 4 69 15,29 0-36-15,55-1 23 16,29 1 7-16,63 1 13 16,28-1 2-16,51 3-17 15,23 4-15-15,27-3-5 16,5 3-14-16,2 0-19 15,-11 3-6-15,-28-2-3 16,-17 0 0-16,-47-4-10 16,-25-2-34-16</inkml:trace>
  <inkml:trace contextRef="#ctx0" brushRef="#br0" timeOffset="136677.6048">11308 9773 538 0,'17'0'275'0,"3"-1"-148"15,-2-3-77-15,15 0 31 16,0-4-12-16,-3-4-5 16,-5-2 3-16,-10-2 13 15,-7-1 3-15,-15-1 9 16,-7 3 2-16,-13 5 2 0,-2 2 0 15,-10 7-21-15,2 3-13 16,1 11-29-16,3 5-11 16,7 12-17-16,10 5-5 15,15 5-3-15,7 4 3 16,19-1 8-16,9-4 4 16,9-7 11-16,9-2 4 15,4-13-7-15,-3-7-18 16</inkml:trace>
  <inkml:trace contextRef="#ctx0" brushRef="#br0" timeOffset="138085.7419">11734 9047 1046 0,'0'-2'457'15,"0"2"-260"-15,0 0-88 16,0 0-109-16,0 0-125 15</inkml:trace>
  <inkml:trace contextRef="#ctx0" brushRef="#br0" timeOffset="138366.9254">11778 9199 679 0,'0'12'318'16,"-1"9"-132"-16,2 14-52 16,-1 2-4-16,-5 3-10 15,3 7 9-15,-9-11-8 16,-1-4-17-16,-2-10-12 15,-8-15-24-15,0-15-23 16,-3-9-19-16,4-18-114 0,5-3-120 16</inkml:trace>
  <inkml:trace contextRef="#ctx0" brushRef="#br0" timeOffset="138976.1863">12199 8975 508 0,'2'-1'294'0,"3"-9"-53"0,-5-1-46 16,2-5-49-16,-5-5-11 15,-10-1-4-15,1 0-6 16,-12 5-41-16,-5 2-20 16,-2 11-42-16,-3 5-19 15,7 15-20-15,6 5-5 16,5 9 4-16,9 0 4 16,8-4 6-16,6-5 0 15,13-6-5-15,0-1-3 16,4-9-2-16,-1 0 2 0,-2-12 8 15,2-3 3-15,-7-3 2 16,0 3 0-16,-1 7-8 16,-1 5-4-16,2 14-4 15,0 2 0-15,-3 5 9 16,-8 1 6-16,-5-2 19 16,-8 0 12-16,-10-2 12 15,-5-4 2-15,-9-8-4 16,-9-5-8-16,2-5-7 15,3-7-28-15,13-4-112 16,11 1-168-16</inkml:trace>
  <inkml:trace contextRef="#ctx0" brushRef="#br0" timeOffset="139507.2913">12374 8974 857 0,'-2'0'381'0,"-6"0"-191"15,-2 1-56-15,2 7-77 16,3 9-18-16,3 5-24 16,1-1-10-16,6 1-4 15,4-1 0-15,8-7 3 16,5 2 3-16,1-8 9 16,-2-6 4-16,-2-8 6 15,0-4 1-15,-4-10-2 16,0 0-2-16,-7 0-4 15,-3 0-10-15,-5 5 37 16,-2 3 6-16,-2 6-2 16,-3 6 3-16,0 8-51 15,2 5-10-15,1 3-8 16,4-1 4-16,9 6 4 16,5-4 4-16,9 1 4 0,1 0 1 15,3-8 6-15,-1-5 3 16,1-8 9-16,-5-6 4 15,-4-9 3-15,-2 3 0 16,-8-5-4-16,1 0-3 16,-13 3-9-16,-1-1-5 15,-8 4-80-15,-2 8-52 16</inkml:trace>
  <inkml:trace contextRef="#ctx0" brushRef="#br0" timeOffset="139788.4742">11968 9238 648 0,'-1'2'347'15,"0"2"-67"-15,17 3-147 16,12 0-41-16,32-2-10 16,7-1-2-16,21-3-32 15,5 0-16-15,-7 6-12 0,1 2-1 16,-22 0-22 0,-7 2-68-16,-17-9-245 0</inkml:trace>
  <inkml:trace contextRef="#ctx0" brushRef="#br0" timeOffset="140225.8605">12176 9482 603 0,'2'-8'311'16,"2"-7"-59"-16,8 4-126 15,6-3-23-15,1 4-22 16,6 4-15-16,7 8-8 16,-4 7 3-16,-6 10 15 15,-4 6 6-15,-26 2-15 16,-5 5-8-16,-11 0-17 15,-7-6-9-15,1-2-13 16,0-6 0-16,0-10-31 16,0-5-19-16,3-8-17 15,8-7-13-15,12 1 14 16,8-1 10-16,18-1 8 0,6 4 6 16,5 0 1-16,2 5 15 15,-3 8 40-15,-4 7 18 16,-1 9 35-16,-2 2-7 15,0 4-26-15,-1-6 30 16,0-2-541-16</inkml:trace>
  <inkml:trace contextRef="#ctx0" brushRef="#br0" timeOffset="140866.5507">12798 9934 666 0,'7'1'334'0,"9"-1"-75"15,19 6-142-15,6 0-12 16,26-3-40-16,7 4-29 0,3-3 10 16,-6-5-119-16</inkml:trace>
  <inkml:trace contextRef="#ctx0" brushRef="#br0" timeOffset="141326.9325">13413 9844 697 0,'3'1'333'0,"8"2"-94"0,5 0-78 16,10 3-22-16,2-3-15 15,3-3-38-15,1-1-21 16,-2-9-30-16,-7-3-8 16,-1-2-5-16,-7-4 0 15,-8 0 1-15,-3 2-4 16,-15-1-9-16,-6 1-5 15,-15 7-15-15,-3 7-7 16,-5 11-6-16,-4 10 0 0,5 10 3 16,2 6 3-16,10 11 4 15,5 1 0-15,18 6 0 16,8-8 0-16,21-8 10 16,13-6 9-1,15-13 15-15,7 0 5 16,5-9 2-16,-6-3 31 15,-12-11 43-15</inkml:trace>
  <inkml:trace contextRef="#ctx0" brushRef="#br0" timeOffset="141717.4713">13557 9278 920 0,'7'3'377'0,"10"1"-194"16,-8-1-70-16,1-1-31 15,37 8-8-15,15-1-32 0,3-2-13 16</inkml:trace>
  <inkml:trace contextRef="#ctx0" brushRef="#br0" timeOffset="141967.8008">13977 9151 1145 0,'0'-3'472'0,"-3"-5"-302"15,1 3-62-15,1 5-88 16,-4 3-32-16,4-3-259 16</inkml:trace>
  <inkml:trace contextRef="#ctx0" brushRef="#br0" timeOffset="142179.5475">13989 9319 812 0,'0'13'394'16,"5"19"-141"-16,-3 1-39 0,-2 0-81 16,0 4-33-16,-9-4-44 15,-4-2-11-15,-6-1-7 16,-8-6-2-16,-4-9-3 16,-2-4-2-16,-2-13 1 0,2-6-30 15,8-7-104-15,9-3-82 16</inkml:trace>
  <inkml:trace contextRef="#ctx0" brushRef="#br0" timeOffset="142807.7999">14418 9059 773 0,'0'-6'353'0,"-5"-3"-158"0,2-1-40 15,-4-3-52-15,-3 2-16 16,-5-4-27-16,-4 5-14 16,-4 4-34-16,-2 4-14 15,4 12-18-15,0 7-4 0,5 5 1 16,6 4 3-16,6 1 4 15,8-3 4-15,5-6 9 16,7-1 4-16,6-12 9 16,0-2 3-16,7-6 3 15,-5-8 0-15,-5-2-2 16,-2 1-1-16,-8-2-1 16,-2 4-2-16,-1 4-8 15,-4 2-7-15,0 8-10 16,2 4-2-16,0 9 8 15,1-1 13-15,-5 7 19 16,-1 2 11-16,-10 3 14 16,-4 2 1-16,-4-8-4 15,-4-1-4-15,1-12-8 16,-1-8-1-16,7-3-25 16,0-9-33-16,9 2-111 0,4-1-97 15</inkml:trace>
  <inkml:trace contextRef="#ctx0" brushRef="#br0" timeOffset="143323.2973">14596 9093 592 0,'-4'0'313'0,"-4"1"-79"15,2 7-66-15,-3 3-93 16,2 6-19-16,5 4-29 16,4 3-10-16,3-1-7 15,6 1 0-15,4-5 2 16,-2-5 4-16,9-6 10 15,-8-8 4-15,2-8 4 16,-1-4-1-16,0-8-5 16,3 2-5-16,-8-2-6 15,-4-1 19-15,-8 8 36 16,0 3 9-16,-5 9 3 0,-2 1-23 16,3 5-45-16,-2 4-14 15,7 0-7-15,4 5-2 16,1 2-1-16,3 1 2 15,5 5 3-15,3-3 2 16,8-7 5-16,1-4 7 16,4-8 8-16,-2-2 4 15,-6-8 6-15,1-6-4 16,-6-10-1-16,-5 1 0 0,-10-2-7 16,-2 5 1-1,-11 7-18-15,-5 4-9 0,0 11-55 16,-7 2-68-16</inkml:trace>
  <inkml:trace contextRef="#ctx0" brushRef="#br0" timeOffset="143588.862">14186 9412 625 0,'15'1'330'15,"7"0"-35"-15,26 0-197 0,16 4-2 16,24-3-23-16,11 5-10 16,-1-2-16-16,0-2-5 15,-16 2-8-15,-7-5-2 16,-21 0-74-16,-14-3-18 15,-23 0-70-15,-12 2-64 16</inkml:trace>
  <inkml:trace contextRef="#ctx0" brushRef="#br0" timeOffset="144018.2609">14371 9637 731 0,'4'-5'309'15,"11"-3"-145"-15,7-1-38 16,12 7-32-16,7 3-10 15,7 7-41-15,-1 3-3 0,-14 3 7 16,-4 1 7-16,-21 2 33 16,-9 3 2-16,-15 2-12 15,-15 3-10-15,-12-2-37 16,-3-3-8-16,-4-5-9 16,5-6-4-16,14-6-28 15,8-3-11-15,17-4-16 16,8-3-1-16,13 0 18 15,9-2 7-15,12 1 9 16,4 4 3-16,4 4 6 16,3 3 4-16,-11 5 7 15,-2 2 4-15,-7 2 3 16,-8 2 26-16</inkml:trace>
  <inkml:trace contextRef="#ctx0" brushRef="#br0" timeOffset="144674.45">14712 10359 291 0,'7'-3'270'16,"3"1"29"-16,9 3-52 16,7 1-32-16,17 4-58 15,11-2-18-15,18-2-42 16,-3 3-18-16,-10-2-34 16,-5 2-14-16,-22-1 28 15,-7-2-66-15</inkml:trace>
  <inkml:trace contextRef="#ctx0" brushRef="#br0" timeOffset="146126.9523">8372 10880 685 0,'12'16'271'16,"5"8"-175"-16,14 2-36 15,9-1 2-15,2-17 9 16,6-6 3-16,0-9-11 15,-3-9-8-15,-9 0-10 16,-10-4-3-16,-20-2 8 16,-11-1 14-16,-19 1 5 15,-12-2-6-15,-11 5-13 16,-5 4-20-16,-1 13-16 16,8 13-6-16,6 18-10 15,9 12-4-15,15 9-4 16,8 2 1-16,15-1 2 15,8-7 1-15,14-5 7 16,7-7 7-16,9-14 10 0,9-5 4 16,13-19 37-16,3-6-76 15</inkml:trace>
  <inkml:trace contextRef="#ctx0" brushRef="#br0" timeOffset="146377.236">8797 10551 656 0,'11'0'329'0,"17"1"-71"16,5-2-97-16,15-2-44 16,6 0-36-16,1 1-48 15,2 0 58-15,-12 2-498 16</inkml:trace>
  <inkml:trace contextRef="#ctx0" brushRef="#br0" timeOffset="146568.0249">9282 10365 1041 0,'0'-6'403'0,"-2"-6"-296"15,2 3-44-15,0 4-23 16,0 3-87-16</inkml:trace>
  <inkml:trace contextRef="#ctx0" brushRef="#br0" timeOffset="146770.7427">9299 10484 474 0,'6'16'313'0,"0"18"-7"15,-1 3-25-15,-7 4-72 16,-2 1-27-16,-7 1-39 15,-1-2-14-15,-11-1-38 16,-5-2-16-16,-8-12-14 16,-4-8-15-16,9-15-27 0,-3-9-30 15,11-14-92 1,8-2-79-16</inkml:trace>
  <inkml:trace contextRef="#ctx0" brushRef="#br0" timeOffset="150192.2048">9578 10296 680 0,'0'-1'348'0,"-7"1"-136"16,3 4-67-16,2 12-101 15,-3 2-38-15,1 10-18 16,10 1 0-16,8 2 1 15,5-4 5-15,13-2 7 16,-5-9 4-16,2-15 8 16,-1-6 2-16,-4-17 5 15,-1-1 2-15,-7-8-2 16,-6 1-1-16,-7 0 6 16,-4 4 13-16,-9 8 17 15,1 9-5-15,-2 10-22 16,-2 10-21-16,10 8-26 15,2 8-1-15,3 1 5 16,8 2 4-16,8-4 5 0,3-5 4 16,4-10 6-16,5-5 3 15,-3-8 18-15,-4-11 16 16,-2-8 21-16,-6-5 3 16,-8-6-15-16,-2 3-14 15,-5 7-20-15,-1 5-40 16,-10 13-184-16</inkml:trace>
  <inkml:trace contextRef="#ctx0" brushRef="#br0" timeOffset="150379.9361">9575 10588 1109 0,'24'0'422'0,"35"-1"-321"16,10 0-29-16,9 1-49 15,-3 0 18-15,-11-2-161 16</inkml:trace>
  <inkml:trace contextRef="#ctx0" brushRef="#br0" timeOffset="150777.6858">9673 10706 766 0,'13'-7'364'0,"14"-7"-121"15,9 6-108-15,-5 11-61 16,-3 6-16-16,-11 11-16 16,-11 2-2-16,-10 9 1 15,-12 4-3-15,-10 0-13 16,-9 1-13-16,-8-13-11 0,3-8-17 16,2-15-19-16,9-7 4 15,15-5-4-15,8 1 10 16,12 2 11-16,7 1 14 15,14 6 32-15,10 2 22 16,6 10 32-16,2 5 13 16,-6 7-3-16,-6-3-12 15,-8-5-22-15,-2-3-14 16,-1-9 427-16</inkml:trace>
  <inkml:trace contextRef="#ctx0" brushRef="#br0" timeOffset="151746.9088">11371 11034 518 0,'8'10'313'15,"4"8"-57"-15,13-1-70 16,4-3-33-16,9-3-53 16,2-5-21-16,4-6-28 15,-7-7-11-15,-6-7-7 16,-7-1 0-16,-16-5-3 15,-5 0-5-15,-14-3-12 16,-13 0-7-16,-14 2-6 16,-7 5-2-16,-7 10-1 15,0 7 3-15,5 20-6 16,4 2-4-16,12 10-8 16,6 5-7-16,13 3 25 15,9 4 18-15,10 5 40 16,12-7 20-16,19-2-2 15,11-4-5-15,20-14-20 16,1-4-12-16,0-14-8 0,-10-11-3 16,-17-11-112-16,-8-6 208 15</inkml:trace>
  <inkml:trace contextRef="#ctx0" brushRef="#br0" timeOffset="152059.3339">11807 10520 936 0,'1'-4'431'0,"-2"-2"-188"16,0 3-80-16,1 3-94 16,-1-1-33-16,-1 1-105 0,1 0-143 15</inkml:trace>
  <inkml:trace contextRef="#ctx0" brushRef="#br0" timeOffset="152215.5543">11847 10659 559 0,'1'18'324'16,"3"17"-30"-16,-4 2-35 15,-9-1-73-15,-3-4-43 16,-6-5-69-16,3-5-16 15,0-15 2-15,-6-8-56 0,6-18-205 16</inkml:trace>
  <inkml:trace contextRef="#ctx0" brushRef="#br0" timeOffset="152703.3193">12046 10466 738 0,'-3'-6'390'16,"-1"-4"-95"-16,0 10-161 16,0 2-50-16,-3 12-49 15,2 3-19-15,4 11-2 16,1 3 3-16,7-2-5 15,4-1-3-15,8-9-1 16,3-5 1-16,3-6 9 16,2-5 3-16,-6-10 6 15,0-3 1-15,-7-7-4 16,-7-9-2-16,-2 2-3 16,-4-2-3-16,-5 1 0 15,0 8 1-15,-6 3-7 16,2 9-5-16,5 8-16 15,3 6-7-15,2 8 0 16,4 3 2-16,4 1 14 16,5 0 6-16,8-3 15 15,-1-1 10-15,2-10 12 16,-2-3 0-16,-3-4 2 16,-3-8-1-16,-3 0-6 15,-3-5 0-15,-7-4-13 16,0 2 2-16,-4-4-89 15,-3 1-68-15</inkml:trace>
  <inkml:trace contextRef="#ctx0" brushRef="#br0" timeOffset="152890.8553">12049 10737 1121 0,'25'0'455'0,"24"0"-295"16,3 1-39-16,1 1-69 15,-3-2-14-15,1 2-56 16,-1 0-67-16</inkml:trace>
  <inkml:trace contextRef="#ctx0" brushRef="#br0" timeOffset="153250.2277">12122 10839 740 0,'-2'-5'384'15,"-1"-8"-108"-15,21 5-118 16,5 1-26-16,11 3-42 0,3 6-9 15,-6 3-39-15,4 7-4 16,-12 4 6-16,-8 4 7 16,-17 3 14-16,-9 4-3 15,-11 1-14-15,-5-2-11 16,1-2-17-16,-9-9-6 16,1-2-18-16,0-1-19 15,4-8-26-15,10 3-18 16,10-7-4-16,9-1 12 15,15-1 16-15,8-3 13 0,13 4 12 16,3 1 5-16,0 4 9 16,2 3 4-16,-4 1 6 15,-2-1 32-15</inkml:trace>
  <inkml:trace contextRef="#ctx0" brushRef="#br0" timeOffset="153625.2404">12925 11117 1243 0,'17'0'510'0,"21"1"-332"16,10 2-35-16,12 3-70 16,2 1-30-16,-3-2-47 15,-2-2-69-15</inkml:trace>
  <inkml:trace contextRef="#ctx0" brushRef="#br0" timeOffset="154031.3843">13606 11141 784 0,'25'4'347'0,"14"2"-164"15,2-4-94-15,1-2-17 16,-9-4-24-16,-4-6-11 16,-7-2-11-16,-3 1-1 15,-14-4-3-15,-5 1-5 16,-15 0-19-16,-8-3-5 16,-13 3-7-16,-2 4 1 0,-9 1 9 15,5 4-5 1,-3 12-9-16,0 2-2 0,13 18-7 15,2 3 1-15,19 5 36 16,11 9 30-16,17 0 52 16,14 3 26-16,16 0 0 15,-4-5-15-15,5-7-28 16,0-10-16-16,-2-16-19 16,7-9-9-16,-3-16-141 15</inkml:trace>
  <inkml:trace contextRef="#ctx0" brushRef="#br0" timeOffset="154312.3204">13897 10700 1198 0,'12'0'438'0,"15"0"-349"16,10 0-19-16,14 0-18 16,-5 0-18-16,5 0 19 15,-2 1-91-15</inkml:trace>
  <inkml:trace contextRef="#ctx0" brushRef="#br0" timeOffset="154471.0373">14402 10572 887 0,'-2'-8'396'0,"-3"-5"-171"15,2 6-145-15,-1 3-43 0,1 1-93 16</inkml:trace>
  <inkml:trace contextRef="#ctx0" brushRef="#br0" timeOffset="154658.7706">14432 10714 557 0,'3'16'329'0,"1"23"-17"15,-5 6-36-15,-12 0-61 16,-8 2-37-16,-9-7-61 16,-4-7-22-16,-1-9-39 15,2-10-5-15,3-13-21 16,4-2-12-16,8-15-97 16,4-6-90-16</inkml:trace>
  <inkml:trace contextRef="#ctx0" brushRef="#br0" timeOffset="155158.3752">14635 10515 850 0,'-2'-1'376'15,"-1"6"-190"-15,1 4-62 16,-2 6-57-16,3 9-7 16,4 2-7-16,-1 0-13 15,6 3-20-15,2-3-2 0,2-6-2 16,2-4 3-16,-2-11 10 15,1-5 3-15,2-9 4 16,0-5-2-16,5-6-9 16,-9-4-3-16,-3 2-5 15,-5 4-5-15,-3 6-5 16,0 6-4-16,-4 5-13 16,0 1-6-16,2 0-6 15,1 0 0-15,1 1 7 16,3 14 5-16,17 31 19 15,-2-32 11-15,5-3 21 16,4-5 11-16,1-7 16 16,-2-4 2-16,-6-13 3 15,-6-1-3-15,-8-2-21 16,-6-1-9-16,-5 1-24 16,-1 7-21-16,-5 5-93 0,-2 6-99 15</inkml:trace>
  <inkml:trace contextRef="#ctx0" brushRef="#br0" timeOffset="155361.7942">14658 10800 1023 0,'10'2'463'0,"27"2"-233"16,5 0-44-16,15 0-89 15,6-3-33-15,-8 0-36 16,-3 2-13-16,-14-5-137 16,-4 2-134-16</inkml:trace>
  <inkml:trace contextRef="#ctx0" brushRef="#br0" timeOffset="155705.1315">14737 10936 792 0,'9'-3'394'16,"2"-4"-120"-16,18 3-99 16,1 3-33-16,7 5-20 0,1 0-18 15,-6 9-30-15,-4 2-12 16,-16 3-21-16,-6 2-8 15,-16 1-14-15,-12-4-3 16,-8 1-4-16,-2 2-3 16,-1-6-3-16,9 0-1 15,7-5-2-15,5-2-3 16,13 0-1-16,6-3 1 0,13-1 29 16,3-3 8-16,14-2 6 15,4 2-1-15,3 4-27 16,4-1-4-1,-16-3-1-15,-8 2-7 0,-11-6-66 16</inkml:trace>
  <inkml:trace contextRef="#ctx0" brushRef="#br1" timeOffset="160488.6756">10315 8717 1013 0,'-25'16'377'0,"-43"35"-296"15,-20 25-42-15,-32 33-25 16,-19 24-10-16,-27 40-1 15,-10 4-1-15,2 14 7 16,4-8 3-16,39-45-68 16,24-18-140-16</inkml:trace>
  <inkml:trace contextRef="#ctx0" brushRef="#br1" timeOffset="160738.7417">9882 10158 1005 0,'-17'20'389'0,"-34"31"-270"16,-20 23-71-16,-27 35-35 15,-19 10-5-15,-37 36-3 16,-15 13-1-16,-34 33 0 15,-14 12 2-15,3 6 3 16,6-2 2-16,40-34 9 16,30-17 77-16</inkml:trace>
  <inkml:trace contextRef="#ctx0" brushRef="#br0" timeOffset="170950.5322">539 13423 742 0,'17'1'349'0,"13"0"-150"16,17-1-102-16,5-2-25 0,7-5-42 15,10 1-6-15,-9-2-154 16</inkml:trace>
  <inkml:trace contextRef="#ctx0" brushRef="#br0" timeOffset="171169.2391">583 13557 674 0,'10'-2'349'0,"21"2"-69"15,6 0-52-15,22 5-67 16,1 1-36-16,2-3-65 16,2 2-22-16,-15-1 85 0</inkml:trace>
  <inkml:trace contextRef="#ctx0" brushRef="#br0" timeOffset="172890.768">1609 13653 570 0,'-17'0'240'0,"-9"0"-148"16,14 3-59-16,31 0-50 16,27 2 11-16,55-1 39 15,37 2 21-15,63 0 56 16,31-1 16-16,54-1-2 16,24-2 4-16,43 2-14 15,16-2-7-15,20-4 27 16,10-2 0-16,1-4-15 15,-15-3-16-15,-12-1-42 16,2 0-15-16,-20-1-16 16,-6 1-7-16,-39 9-12 15,-39 3-25-15,-63 8-88 16,-36 4-30-16</inkml:trace>
  <inkml:trace contextRef="#ctx0" brushRef="#br0" timeOffset="173991.0678">2633 12905 533 0,'-16'4'256'0,"-19"0"-85"16,-3-8-29-16,0-15-31 15,1-8-7-15,8-13-23 16,8-1-26-16,18-4-25 16,13 3-19-16,23 7 0 15,8 5 6-15,14 12 21 16,2 8 20-16,5 19-7 16,0 12 15-16,-11 15 18 15,-11 8-10-15,-32 17 11 16,-15 9-17-16,-32 6-28 15,-9 4-2-15,-11-18-8 16,0-8 7-16,7-17-53 16,5-13-31-16,5-17-76 15,7-9-27-15,11-11 42 16,6-1 24-16,18-1 63 16,8 0 7-16,20 5 5 15,12 2 4-15,13 6 25 0,7 6 21 16,1 9 23-16,-4 2 9 15,-10 9-8-15,-9-1-12 16,-14-1-15-16,-2-2-30 16,-7-9-448-16</inkml:trace>
  <inkml:trace contextRef="#ctx0" brushRef="#br0" timeOffset="174147.6472">3074 12957 1041 0,'-6'-8'540'0,"2"-7"-146"15,-1 5-181-15,-2 0-151 16,6 6-32-16,-5 0-174 16</inkml:trace>
  <inkml:trace contextRef="#ctx0" brushRef="#br0" timeOffset="174412.8393">3074 13091 794 0,'-1'8'397'0,"1"9"-102"0,0 9-53 16,3 10-72-16,-1 5-20 15,-2 15-47-15,-1 0-38 16,-9 4-11-16,3 1-10 15,-14-12-7-15,-1-4-3 16,-9-11-1-16,-6-10 4 16,0-16 6-16,2-2 1 15,1-16-10-15,3-3-7 16,12-14-61-16,2-6-42 16,16-7-135-16,1-2-96 15</inkml:trace>
  <inkml:trace contextRef="#ctx0" brushRef="#br0" timeOffset="174959.8407">3771 12831 859 0,'-9'-6'408'0,"-15"-9"-166"16,-3 4-65-16,-3 7-81 15,-1 1-39-15,1 9-44 16,3 2-13-16,9 7-18 15,7 3-6-15,11 8-11 16,7 0-1-16,16 6 7 16,7 1 16-16,7-3 26 15,0 3 8-15,-12-5 19 16,-8-5-2-16,-16 1 23 16,-5-3 8-16,-18-4-1 15,-7-2 0-15,-7-11-10 16,1-5-49-16,6-10-135 15,5-5-142-15</inkml:trace>
  <inkml:trace contextRef="#ctx0" brushRef="#br0" timeOffset="175162.6651">3900 12836 425 0,'10'-3'335'16,"9"-3"62"-16,-3 4-87 15,-6 10-105-15,-6 5-48 16,3 16-62-16,-7 5-26 0,0 9-38 16,3 5-8-16,-10-6-11 15,5 1-1-15,2-8-4 16,-3-7-41-16,5-7-189 16</inkml:trace>
  <inkml:trace contextRef="#ctx0" brushRef="#br0" timeOffset="175310.747">3947 12638 1235 0,'2'-4'440'0,"0"-1"-375"0,1 5-53 15,-3 0-337-15</inkml:trace>
  <inkml:trace contextRef="#ctx0" brushRef="#br0" timeOffset="175576.3121">4131 12981 895 0,'4'21'408'0,"4"19"-176"16,-5-7-61-16,-3-2-50 15,0-9-7-15,-2-12-7 31,2-2-20-31,1-11-30 0,0-8-10 0,6-6-28 32,1-7-17-32,7-2-12 15,5-2-4-15,5 1 6 0,5 6-2 0,1 10 10 16,-1 7 10-16,-6 15 26 16,2 10 11-16,-11 6 16 15,-2 4-2-15,-6 4-15 0,-7-3-6 16,-1 2-6-16,-1-2-45 15</inkml:trace>
  <inkml:trace contextRef="#ctx0" brushRef="#br0" timeOffset="176013.7074">5007 12074 949 0,'-23'16'417'0,"-18"13"-197"15,-17 39-101-15,-2 29-1 16,4 35-15-16,12 16-15 15,30 18-30-15,14-8-24 16,28-14-20-16,7-9-1 16,10-28-2-16,7-11 1 15,7-27-45-15,4-18-52 16</inkml:trace>
  <inkml:trace contextRef="#ctx0" brushRef="#br0" timeOffset="176583.6899">5478 12502 472 0,'1'-16'302'0,"2"-11"-18"16,-3-3-92-16,0-2-20 15,-6-2-43-15,-3 2-18 16,-7 1-13-16,-9 2-15 15,-5 13-41-15,-3 9-24 16,1 15-43-16,1 9-8 16,7 13 1-16,4 8 4 0,12 5 6 15,7 0 5 1,10-12 9 0,4-9 3-16,10-8 6 15,0-12 3-15,2-4 3 16,1-5 0-16,-9-8 0 15,6 4-2-15,-4 4-7 16,-4 4-5-16,8 15 7 0,-8 5 5 16,2 12 8-16,5 5 7 15,-12 1-2-15,1 3 0 16,-11-2 7-16,-12-3 1 16,-8-1 5-16,-6-5 0 15,-4-10 5-15,-5-7-2 16,1-10-4-16,0-6-13 0,6-5-81 15,10-4-65-15</inkml:trace>
  <inkml:trace contextRef="#ctx0" brushRef="#br0" timeOffset="177083.9166">5750 12391 897 0,'0'-3'400'0,"-1"-1"-221"16,-3 8-55-16,3-4-72 16,-3 16-24-16,-8 49 1 15,9-23 2-15,5-2-3 0,1-2-5 16,6-8-13-16,3-4 2 15,6-11 5-15,1-6 4 16,1-10 11-16,4-7 0 16,-6-8 0-16,-3-9-2 15,-1-1-8-15,-2-2 0 16,-8-1-5-16,3 5-4 16,-7 4-7-16,-5 5-6 15,3 11-15-15,1 4-7 16,-4 14-7-16,4 3 1 0,1 8 9 15,5 8 6-15,8-1 8 16,4-3 2-16,7-3 15 16,-3-7 5-16,10-8 10 15,-4-6 7-15,2-9 9 16,0-5 7-16,-12-14 5 16,-2-3-3-16,-10-6-18 15,-5-2-7-15,-13-5-48 16,-1 4-29-16,-8 3-120 15,1 10-155-15</inkml:trace>
  <inkml:trace contextRef="#ctx0" brushRef="#br0" timeOffset="177317.9053">5171 12943 938 0,'17'-8'384'16,"37"-8"-205"-16,18 0-83 15,33-1-20-15,15 4-18 16,16 7-22-16,-3 4-3 16,-15 10-1-16,-16 2 0 0,-40 5-26 15,-15 3-26-15,-27-5-111 16,-12 4-216-16</inkml:trace>
  <inkml:trace contextRef="#ctx0" brushRef="#br0" timeOffset="177700.6157">5480 13255 1059 0,'-2'-4'414'0,"2"-4"-276"16,7-5-31-16,14-3-30 16,12 0-6-16,16 1-6 15,10 5-18-15,7 10-10 16,-4 4 2-16,-19 12 9 16,-17 7 4-16,-28 11 6 0,-19 3-1 15,-21 5-18-15,-16 1-6 16,-8-8-16-16,4-6-35 15,3-19-99-15,8-8-75 0,20-14-120 16,6-9-27-16,25-7 85 16,14-2 71-16,17 2 159 15,10 5 82-15,11 13 69 16,8 8 29-16,2 14 15 16,-3 7-10-16,-8 12-49 15,-6-1-26-15,-8-1-82 16,-7-6 391-16</inkml:trace>
  <inkml:trace contextRef="#ctx0" brushRef="#br0" timeOffset="177942.054">6323 12199 1411 0,'16'3'514'0,"16"26"-428"15,7 23-48-15,7 42 1 16,-8 19-4-16,-16 26 20 0,-12 8 3 16,-31 1-11-16,-8 0-7 15,-21 14-84-15,0-18-14 16,8-30-54-16,0-19 547 15</inkml:trace>
  <inkml:trace contextRef="#ctx0" brushRef="#br0" timeOffset="178657.4177">2564 14373 737 0,'-8'-21'330'15,"-1"-32"-166"-15,9-6-67 16,23-1-44-16,13 1 10 15,17 18 22-15,8 10 8 0,7 27 11 16,-3 15-35-16,-16 34-14 16,-7 17-1-16,-46 26-8 15,-15 7 4-15,-29-1-13 16,-7-7-1-16,4-24-17 16,5-17-12-16,6-28-26 15,6-12-11-15,8-21-2 16,0-6 4-16,21-7 1 15,2-2 2-15,16 2 1 16,10 1 9-16,7 11 16 16,7 9 19-16,-2 19 13 15,3 12 1-15,-3 14-2 16,-2 3-10-16,-1 2-4 16,-7-8-8-16,3-11-124 15</inkml:trace>
  <inkml:trace contextRef="#ctx0" brushRef="#br0" timeOffset="178829.2417">3274 14360 1541 0,'-1'-3'612'15,"-2"-3"-430"-15,1 4-67 16,0 0-90-16,1 2-71 0,0 0-116 15</inkml:trace>
  <inkml:trace contextRef="#ctx0" brushRef="#br0" timeOffset="179048.1178">3208 14590 902 0,'1'27'369'0,"1"41"-141"15,-2 7-1-15,0 15-2 16,-9 1 6-16,-12 1-96 16,-8-4-28-16,-9-14-54 15,1-7-14-15,2-25-13 16,0-14-11-16,-2-29-59 16,-1-19-47-16,7-28-130 15,8-13-55-15</inkml:trace>
  <inkml:trace contextRef="#ctx0" brushRef="#br0" timeOffset="179525.5765">3743 14293 829 0,'-19'1'382'0,"-18"3"-194"15,3 4-72-15,14 6-82 16,7 5-39-16,14 8-23 16,13 4 2-16,15 4 27 15,7 0 22-15,3 3 40 16,-3-5 15-16,-17-2 22 15,-8-1 2-15,-22-7-6 16,-13 2-10-16,-15-9-22 16,-4-8-8-16,2-9-74 15,5-9-38-15,20-7-135 16,9-2-99-16</inkml:trace>
  <inkml:trace contextRef="#ctx0" brushRef="#br0" timeOffset="179665.8429">3988 14383 805 0,'4'8'438'0,"5"5"-107"15,-7 13-149-15,2 8-43 16,-2-1-71-16,-1 5-20 16,0-3-1-16,-5-3-62 15</inkml:trace>
  <inkml:trace contextRef="#ctx0" brushRef="#br0" timeOffset="179853.4841">4010 14090 1271 0,'-1'-3'512'0,"-3"-3"-347"16,4 5-115-16,0 1-80 15,0 0-4-15,2 20-89 16,45 43-111-16</inkml:trace>
  <inkml:trace contextRef="#ctx0" brushRef="#br0" timeOffset="180047.2908">4131 14644 842 0,'0'0'414'0,"0"-4"-177"16,5-7-39-16,7-16-82 15,8-3-65-15,8-8-47 0,5 1-5 16,2 4 17-16,0 6-8 16,-2 18 39-16,-6 11 29 15,-6 22 29-15,-5 7 20 16,-9 9-30 0,-2 4-23-16,-5 3-44 15,-4-3-4-15,4-5 31 16</inkml:trace>
  <inkml:trace contextRef="#ctx0" brushRef="#br0" timeOffset="180523.8305">5019 13879 885 0,'-13'0'417'0,"-21"13"-142"15,-13 14-94-15,-11 28-108 16,-2 16-11-16,14 39-36 16,11 16-4-16,27 14 4 15,17 4-5-15,26-12-8 0,4-16 2 0,9-25-12 16,-5-17-43-16,-4-30-165 16</inkml:trace>
  <inkml:trace contextRef="#ctx0" brushRef="#br0" timeOffset="181008.4451">5240 14045 923 0,'-4'2'400'0,"-8"0"-185"16,5 15-151-16,1 7-28 16,4 16 12-16,4 6 3 15,10 2-6-15,5-4 2 16,5-12-26-16,2-9-1 16,5-12 7-16,-1-11 3 15,3-11 6-15,-6-8-1 16,-7-10-4-16,-4-1-3 0,-10-2-9 15,1-1-1 1,-3 8-7-16,-2 2-4 0,-1 9-7 16,1 7-10-16,-4 5-16 15,3 9-5-15,1 10-1 16,2 4 5-16,6 8 12 16,3-5 5-16,7-1 9 15,4-4 5-15,6-10 15 16,2-5 5-16,-4-7 30 15,-4-7 5-15,-9-9 1 16,-2-1 0-16,-8-4-29 16,-3-4-13-16,-3 4-86 15,-3-1-62-15,-4 9-289 16</inkml:trace>
  <inkml:trace contextRef="#ctx0" brushRef="#br0" timeOffset="181195.7165">5154 14537 1238 0,'18'3'455'0,"35"-2"-368"16,11-1-24-16,13-1-18 15,1-5-19-15,-1 6-4 16,-3-1-40-16</inkml:trace>
  <inkml:trace contextRef="#ctx0" brushRef="#br0" timeOffset="181845.9332">5691 14053 1189 0,'11'-2'483'15,"9"0"-249"-15,11 46-191 32,-15-22-20-32,0 1 22 0,54 94 9 0,-8 46 23 15,-7 17 3-15,-55-36-12 16,-14-11-11-16,-13-17-16 15,-4-14-2-15,-4-37-16 16,4-13-35-16</inkml:trace>
  <inkml:trace contextRef="#ctx0" brushRef="#br0" timeOffset="185823.8856">5264 14867 576 0,'-12'-1'366'16,"-8"-1"-22"-16,7-7-128 16,3-5-48-16,16-8-84 15,6-6-38-15,17-3-43 16,12 1 7-16,9 14 24 16,-2 9 9-16,-9 21 10 15,-9 11-5-15,-19 23-2 16,-7 8 2-16,-20 6-7 15,-12-3 2-15,-10-7-11 16,-4-16-3-16,7-13-28 16,4-8-18-16,7-22-40 0,7-5-16 15,10-7 4-15,10-2 8 16,14 6 17-16,8 6 16 16,12 10 34-16,6 7 21 15,-1 14 27-15,3 2 0 16,-1 6-14-16,-3 1 3 15</inkml:trace>
  <inkml:trace contextRef="#ctx0" brushRef="#br2" timeOffset="188859.5427">3372 12532 1113 0,'-34'30'412'15,"-27"18"-324"-15,-22 32-56 16,-8 18-13-16,-27 20-13 15,-13 11-1-15,-12 11 0 16,0-6 1-16,27-21 31 16,28-18-58-16</inkml:trace>
  <inkml:trace contextRef="#ctx0" brushRef="#br2" timeOffset="189283.6893">3465 14177 780 0,'-12'0'366'0,"-20"17"-105"15,-13 15-172-15,-27 34-50 16,-6 16 6-16,-22 17 35 16,-7 9 4-16,-10 8-5 15,2 6-3-15,17-14-39 16,15-9-16-16,36-29-3 16,15-20-62-16</inkml:trace>
  <inkml:trace contextRef="#ctx0" brushRef="#br0" timeOffset="196399.7118">7908 13565 816 0,'15'5'347'0,"16"5"-201"15,17-3-75-15,13-1-17 16,17-1-31-16,-4-4-23 16</inkml:trace>
  <inkml:trace contextRef="#ctx0" brushRef="#br0" timeOffset="196618.4716">7947 13750 819 0,'8'4'430'16,"6"-1"-87"-16,16 3-162 15,10 1-8-15,19-3-62 16,4 0-34-16,0-2-47 16,-8-2 10-16,-16 3-81 15</inkml:trace>
  <inkml:trace contextRef="#ctx0" brushRef="#br0" timeOffset="197667.2443">9055 13716 397 0,'-37'0'142'16,"-37"-1"-72"-16,21-1 21 15,26 0 59-15,13 0 3 16,30 1-40-16,22-1-40 15,56 2 3-15,30 2 28 16,55-4 62-16,26 1 22 16,32 0-49-16,13 1-30 15,20 5-61-15,-10 1-21 0,-10-4-9 16,-16-2-1-16,-41-4-12 16,-13 0-53-16</inkml:trace>
  <inkml:trace contextRef="#ctx0" brushRef="#br0" timeOffset="198416.7133">9181 13129 477 0,'0'-5'320'16,"-3"-3"-30"-16,-6-1-72 16,-6 0-38-16,-8 6-56 15,-5 1-23-15,-4 7-47 16,1 4-15-16,2-6-26 16,5 9-8-16,11-3-13 15,7 2 0-15,19 6-2 16,11-1-1-16,25 2 10 15,10 2-1-15,5 2 3 16,-5-1 5-16,-21 3 6 16,-18 0 12-16,-25 1 18 15,-11 2 3-15,-24-4 3 16,-3 0-4-16,-8-16-87 16,3-6-77-16</inkml:trace>
  <inkml:trace contextRef="#ctx0" brushRef="#br0" timeOffset="198604.5418">9337 13130 990 0,'5'0'419'0,"3"5"-214"16,0 5-40-16,0 12-57 15,-3 6-20-15,-3 8-50 16,-3 6-10-16,0 4-10 15,-1-2-21-15,-5-5-141 16,1-10-149-16</inkml:trace>
  <inkml:trace contextRef="#ctx0" brushRef="#br0" timeOffset="198744.7766">9333 12997 1041 0,'-1'-5'391'16,"-4"-10"-271"-16,4 10-155 16,2 5-141-16</inkml:trace>
  <inkml:trace contextRef="#ctx0" brushRef="#br0" timeOffset="198994.8734">9523 13261 928 0,'2'17'411'15,"3"18"-190"-15,-6-4-41 16,-6-3-46-16,0-6-24 16,1-15-31-16,3-7-13 15,3-17-27-15,4-10-11 16,10-9-27-16,5-4-4 0,6 4-6 16,2 4-3-16,6 12 4 15,-1 9 6-15,-1 16 23 16,-2 8 13-16,-8 15 21 15,-5 9-2-15,-8 9-16 16,-2 2-6-16,-6-4-52 16,0-7-57-16</inkml:trace>
  <inkml:trace contextRef="#ctx0" brushRef="#br0" timeOffset="199403.0937">10259 12491 753 0,'-20'16'339'0,"-27"29"-144"16,-2 19-55-16,4 27-15 15,7 21 3-15,23 8-15 16,12-2-26-16,22-14-51 16,13-16-11-16,15-19-8 15,6-11-31-15,-2-24-147 16,2-13-167-16</inkml:trace>
  <inkml:trace contextRef="#ctx0" brushRef="#br0" timeOffset="199965.4685">10636 12765 745 0,'0'-10'325'0,"-6"-9"-165"16,-2-3-46-16,-7-2-45 15,-6-3-9-15,-4 4 0 16,-5 3-12-16,0 14-28 15,1 6-16-15,8 15-36 16,3 1-4-16,6 8 10 16,6 2 4-16,9-3 12 15,6 3 6-15,7-8 6 16,4-6 5-16,3-10 6 16,2-3 3-16,0-9 3 15,-3-1 0-15,-4-4 3 16,-6 1 14-16,-4 5 21 0,0 2 4 15,2 7 0-15,-2 4-16 16,8 11-18-16,2 3 1 16,0 12 9-16,2 7 3 15,-10 6 4-15,-5 2 6 16,-6-5 13-16,-13-5 4 16,-9-9 1-16,-4-3-8 0,-11-10-17 15,4-5-4-15,-2-8-8 16,18-8-34-1,9 3-124 1,1 2-98-16</inkml:trace>
  <inkml:trace contextRef="#ctx0" brushRef="#br0" timeOffset="200434.1025">10828 12736 648 0,'-3'-5'367'15,"-4"-5"-51"-15,-3 9-177 16,4 2-41-16,0 13-54 16,1 5-12-16,5 12-4 0,-3 2 2 15,7 5-3-15,7-1-10 16,1-10-7-16,5-5 4 15,2-14 9-15,1-7 5 16,2-12 7-16,0-6 1 16,-7-11-5-16,-4-3-5 15,-3 0-4-15,-3-1-6 16,-3 11-7-16,-1 6-4 16,-1 8-15-16,0 7-7 0,0 8-4 15,0 6-1-15,5 10 11 16,3 1 8-16,5 5 4 15,6-2 3-15,5-10 8 16,4 0 6-16,7-13 10 16,-9-7 11-16,0-10 16 15,-9-9 2-15,-8-7-3 16,-2-1-11-16,-13-1-54 16,-5 2-44-16,-10 8-134 15,-2 5-103-15</inkml:trace>
  <inkml:trace contextRef="#ctx0" brushRef="#br0" timeOffset="200653.4565">10433 13154 1092 0,'30'-4'408'15,"49"-3"-324"-15,16 1-21 16,12 4-41-16,1 2-6 16,-3 4 20-16,-5 7 5 15,-18 2-6-15,-11 0-27 0,-38 0-110 16,-17 1-78-16</inkml:trace>
  <inkml:trace contextRef="#ctx0" brushRef="#br0" timeOffset="200997.2145">10686 13399 887 0,'-1'-20'395'16,"-2"-15"-191"-16,12 0-128 15,12 4-9-15,11 9-8 16,7 7 9-16,6 15 15 15,-1 4-5-15,-7 18-9 16,-15 6 2-16,-21 15 7 16,-15 3-9-16,-19 1-14 15,-3 0-16-15,-5-12-15 0,3-10 0 16,7-12-33-16,2-11-22 16,14-8-40-16,11-3-16 15,10-9 18-15,16-1 17 16,6-3 23-16,4 5 7 15,12 12 1-15,-1 5 2 16,3 11 5-16,2 5 5 0,-8 6-55 16,-4-3-115-16</inkml:trace>
  <inkml:trace contextRef="#ctx0" brushRef="#br0" timeOffset="201247.162">11278 12632 1149 0,'10'2'465'0,"18"12"-294"15,5 13-65-15,6 34-41 16,1 22-19-16,-13 25-4 15,-9 3 1-15,-18 1-4 16,-7-6 0-16,-8-13 8 0,1-5-50 16,0-24-119-16,-3-14-73 15</inkml:trace>
  <inkml:trace contextRef="#ctx0" brushRef="#br0" timeOffset="201798.8591">9595 14147 764 0,'-17'-6'359'0,"-22"-4"-143"16,-5 4-26-16,-3 8-58 15,3 5-36-15,11 6-57 16,7 0-27-16,17 5-22 15,9 6-3-15,15 6 4 16,12 5 8-16,12 5 13 16,1-1 5-16,-2 5 6 15,-7-6 2-15,-20-7 4 16,-10-3 4-16,-19-7 5 16,-12-7-10-16,-7-10-82 15,0-7-80-15</inkml:trace>
  <inkml:trace contextRef="#ctx0" brushRef="#br0" timeOffset="201974.4898">9703 14181 840 0,'6'0'446'0,"9"2"-88"0,-8 14-192 15,-4 4-54-15,-3 16-52 16,-1 7-29-16,1 8-19 15,0-1 21-15,1-4-136 16,-1-8-108-16</inkml:trace>
  <inkml:trace contextRef="#ctx0" brushRef="#br0" timeOffset="202117.4841">9728 13980 1058 0,'0'-7'441'0,"0"-6"-254"16,3 13-152-16,2 4-36 16,0 12-220-16</inkml:trace>
  <inkml:trace contextRef="#ctx0" brushRef="#br0" timeOffset="202367.4567">9882 14215 822 0,'6'18'467'0,"9"15"-71"0,-6 5-182 15,-4 2-51-15,-7 0-61 16,-1-2-24-16,-4-9-33 16,0-8-11-16,4-14-8 15,-1-8-17-15,6-18-32 16,5-6-8-16,8-13-10 16,6-1 12-16,11 5 17 15,1 8 0-15,0 14 0 16,-1 10 17-16,-7 17 28 15,-3 7 2-15,-8 15 29 16,-3 1-13-16,-7 6-17 16,-2-5 2-16,1-7-21 15</inkml:trace>
  <inkml:trace contextRef="#ctx0" brushRef="#br0" timeOffset="202773.8535">10445 13974 1024 0,'-19'28'391'0,"-11"18"-252"0,-3 30-64 15,9 14 0-15,13 31 2 16,3 4-14-16,19 0-31 16,5-12-8-16,15-22-5 15,5-13 37-15,5-26-109 16,0-15-75-16</inkml:trace>
  <inkml:trace contextRef="#ctx0" brushRef="#br0" timeOffset="203211.2532">10729 14044 795 0,'-4'-2'347'0,"-1"4"-186"16,1 5-58-16,4 15-54 15,1 11 2-15,6 10 8 16,3 3-11-16,5-2-12 16,-5-9-5-16,4-11 0 15,5-9 2-15,-3-16 8 16,4-9 1-16,-1-14 0 16,-10-5-4-16,1-3-11 15,-6 0-3-15,-8-2-13 16,0 9-6-16,-3 8-17 15,2 6-12-15,2 16-9 16,0 3-2-16,7 13 9 16,0 1 6-16,15 5 10 0,3 0 2 15,6-6 8-15,8-5 3 16,0-8 10-16,0-3 6 16,-9-14 36-16,-4-3 8 15,-10-14 4-15,-7-4-5 16,-6 2-37-16,-6 2-27 15,-5 10-95-15,-4 8-81 16</inkml:trace>
  <inkml:trace contextRef="#ctx0" brushRef="#br0" timeOffset="203398.7173">10574 14500 1232 0,'11'-2'492'0,"25"0"-316"16,11-2-72-16,22-1-42 16,13 0-27-16,3 2-26 15,-1 4-13-15,-5 4-114 16,-14 0-116-16</inkml:trace>
  <inkml:trace contextRef="#ctx0" brushRef="#br0" timeOffset="203727.1131">10724 14754 632 0,'-9'-5'369'16,"-4"-10"-42"-16,11-1-148 15,19-5-86-15,15 1-38 16,14 2-26-16,2 2 2 15,10 12-13-15,-9 5 2 16,-12 13 19-16,-9 8 10 16,-29 11 20-16,-14 2-2 0,-22 8-21 15,-10 1-8-15,-3-9-17 16,5-1-16 0,10-17-26-16,12-12-6 0,12-9-13 15,10-6 6-15,15-2 11 16,3 4-1-16,20 4 3 15,2 0 4-15,10 5 6 16,5 6-5-16</inkml:trace>
  <inkml:trace contextRef="#ctx0" brushRef="#br0" timeOffset="204021.0358">11316 14013 1057 0,'14'35'429'16,"10"47"-270"-16,7 18 27 15,-7 23-22-15,-8 2 0 16,-22-5-37-16,-12-5-29 16,-18-11-53-16,-4-11-13 15,3-21-4-15,0-23 11 16,6-25-87-16,2-8-79 16</inkml:trace>
  <inkml:trace contextRef="#ctx0" brushRef="#br0" timeOffset="204529.7202">11847 13716 1321 0,'0'1'595'16,"-2"3"-302"-16,5 3-46 16</inkml:trace>
  <inkml:trace contextRef="#ctx0" brushRef="#br0" timeOffset="385725.2035">1043 16053 640 0,'-5'-3'353'0,"-9"1"-48"15,-7 1-18-15,-24 1-50 16,-10 3-34-16,-21 3-69 0,-1 0-31 16,-4 2-48-16,5 0-25 15,19-1-33-15,12 3-16 16,32-5-34-16,16 1-5 16,31-2-5-16,9-2 10 15,22 5 27-15,4 1 6 16,0 11 10-16,-5 7 10 15,-25 17 36-15,-18 11 17 16,-36 19 18-16,-19 3-1 0,-19 0-25 16,-2-6-11-16,-2-18-8 15,3-11-1-15,7-24-5 16,2-10-9-16,18-15-26 16,15-5-17-16,24-5-18 15,16 0 0-15,12 6 12 16,9 5 9-16,2 10 15 15,-2 5 7-15,2 8-6 16,0 2-102-16</inkml:trace>
  <inkml:trace contextRef="#ctx0" brushRef="#br0" timeOffset="386021.6603">1026 16379 897 0,'7'6'394'0,"9"9"-140"0,-5 10-54 16,-7 16-6-16,-4 6-21 15,-6 4-69-15,1-2-37 16,-2-9-37-16,5-6-7 16,4-21-11-16,-1-8-4 15,6-21-11-15,1-11-7 16,7-12 1-16,2 0 2 15,2 2 5-15,2 8 2 0,-8 12-8 16,4 7-3-16,-8 20 3 16,-5 7 3-16,-1 17 9 15,-3 5 4-15,-1 1-32 16,-1-1-96-16</inkml:trace>
  <inkml:trace contextRef="#ctx0" brushRef="#br0" timeOffset="386224.7399">1287 16417 1192 0,'6'-2'525'16,"1"-2"-258"-16,5 18-135 16,1 15-33-16,1 19-39 15,1 9-13-15,-6 16-24 16,-3 7-4-16,-6 3-5 15,-5-2-2-15,-3-16 14 0,1-10-47 16,4-22-162-16,2-8-189 16</inkml:trace>
  <inkml:trace contextRef="#ctx0" brushRef="#br0" timeOffset="386364.7117">1360 16780 1079 0,'2'-5'487'0,"4"-4"-200"0,13 3-224 16,8 1-41-16,11 0-53 16,3 3-104-16</inkml:trace>
  <inkml:trace contextRef="#ctx0" brushRef="#br0" timeOffset="386849.1914">1753 16508 815 0,'-15'-2'395'16,"-13"-1"-125"-16,5 9-146 16,7 6-32-16,10 4-52 15,6 1-26-15,12 1-21 16,1 1 2-16,7-1 7 15,1-1 3-15,0-9 7 0,-4-1 5 16,-8-7 15-16,-4-3 4 16,-11 1-3-16,-9-3-4 15,-13 1-16-15,-4 3-5 16,1 1 1-16,5 4-3 16,10 7-6-16,7 1-5 15,9 7-9-15,6 0-1 16,9 0 4-16,6 0 3 0,9-5 8 15,2-5 1-15,4-4 5 16,-1-5 2-16,-2-7 6 16,-3-3 2-16,-4-9 6 15,-6-4 2-15,-10-3 1 16,-3-2 1-16,-7 3-4 16,0 5-5-16,-2 11-12 15,-1 4-5-15,3 12-10 16,0 7-1-16,3 11 5 15,-1 5 3-15,1 6 3 16,1 0-20-16,-3-6-138 16</inkml:trace>
  <inkml:trace contextRef="#ctx0" brushRef="#br0" timeOffset="386989.4122">1884 16305 1176 0,'-2'-8'528'0,"-4"-8"-241"16,6 15-221-16,0 5-42 16,9 14-131-16</inkml:trace>
  <inkml:trace contextRef="#ctx0" brushRef="#br0" timeOffset="387257.384">2291 16547 702 0,'1'10'422'16,"0"9"-60"-16,-9 10-103 16,-8 3-24-16,-13 8-84 15,-5-2-37-15,-1-5-62 16,2-8-9-16,6-17-33 16,5-8-28-16,5-16-39 15,7-7-19-15,10-8-3 16,7-1 19-16,13-1 22 15,3 2 26-15,11 13 28 16,-2 5 1-16,4 21 8 16,0 14-13-16,-13 21-8 0,-4 5 4 15,-10 12 163-15</inkml:trace>
  <inkml:trace contextRef="#ctx0" brushRef="#br0" timeOffset="387679.1676">2786 16374 992 0,'7'20'418'0,"2"13"-197"16,3 34-126-16,2 17 14 15,-1 21-28-15,-4 5-24 16,-1-5-30-16,-1-11-2 16,-2-20 0-16,-1-15 1 15,-1-25-67-15,-3-8-99 16</inkml:trace>
  <inkml:trace contextRef="#ctx0" brushRef="#br0" timeOffset="388062.4204">2801 16714 937 0,'11'-4'363'0,"9"-2"-196"16,13 0-167-16,8 3 0 15,1-1 9-15,1 0-1 16,-10-1 38-16,-5-4-72 16,-6 1-86-16,-5-3-21 15,-4-1-32-15,-5 1 76 0,-7 3 164 16,-1 0 40-16,0 7 7 16,5 4 19-16,3 10-32 15,-1 7-1-15,-4 12 9 16,-3 0-19-16,-2-4-43 15,2-4-16-15,3-15-16 16,4-9-2-16,5-15-4 16,0-10 0-16,2-11-5 15,2-2-4-15,3 6-6 16,0 3-3-16,1 15-8 16,-4 9-4-16,-3 13-1 15,-2 4 1-15,0 14 7 16,1 4-20-16,2 1-479 15</inkml:trace>
  <inkml:trace contextRef="#ctx0" brushRef="#br0" timeOffset="388387.5515">3698 16560 912 0,'-23'-4'463'16,"-24"-5"-140"-16,1 3-113 0,8 6-122 0,7 5-43 15,13 15-54-15,5 5-17 16,12 8-6-16,5 2 4 16,11-3 12-16,9-5 7 15,2-8 16-15,-1-7 7 16,2-12 21-16,-4-6 13 16,-2-18 24-16,-5-6 11 15,-8-12 26-15,-6-5 1 16,-8-9-10-16,-6-8-7 0,-4-3-41 15,3 3-18-15,4 12-30 16,9 10-15-16,8 19-57 16,6 8-86-16,16 17-145 15,5 6-191-15</inkml:trace>
  <inkml:trace contextRef="#ctx0" brushRef="#br0" timeOffset="388949.919">4025 16516 665 0,'-8'-7'379'16,"-6"-4"-75"-16,-10 0-96 15,5 7-39-15,0 8-79 0,0 2-39 16,11 11-49-16,5 3-6 15,11-2-10-15,6 2 0 16,8-9 8-16,-2-1 6 16,0-6 9-16,-3 0 6 15,-10-4 13-15,-3-1 5 16,-9-2-2-16,-6 0-5 16,-6 3-19-16,-3 3-7 15,0 4-12-15,4 5-3 0,7 5-5 16,2 4-5-16,10 2 14 15,5 3 4-15,10-4 7 16,2-1 8-16,2-10 1 16,2-5 3-16,-4-9 9 15,2-8 4-15,0-10 3 16,-3-8 0-16,1-5-3 16,-3 0-3-16,-4 1 11 15,-3 7 1-15,-3 6-9 16,1 11-7-16,-1 11-22 15,0 5-4-15,-1 14 2 16,1 2 4-16,0 6 5 16,2 3 1-16,3-5 2 15,0-5 2-15,6-17 39 16,-1-5 31-16,0-18 51 0,4-7 25 16,1-9-32-16,3 0-18 15,-3 8-54-15,-10-1-27 16,-9 15-53-16</inkml:trace>
  <inkml:trace contextRef="#ctx0" brushRef="#br0" timeOffset="389340.3175">4554 16504 906 0,'2'0'384'0,"0"12"-137"0,0 9-115 16,-1 14-28-16,-1 8 4 15,0 2-46-15,-1-2-25 16,1-9 1-16,3-3-56 15</inkml:trace>
  <inkml:trace contextRef="#ctx0" brushRef="#br0" timeOffset="389590.4204">4868 16592 994 0,'-19'5'472'15,"-11"4"-187"-15,2 6-174 16,3 0-40-16,13 6-65 16,6 2-14-16,14 1-14 15,9 0 2-15,19-7 12 16,4-4 6-16,3-11 13 16,-3-4 9-16,-15-11 18 15,-9 1 6-15,-15-4 10 16,-7 1-8-16,-18 5-29 15,-6 6-13-15,-8 8-102 16</inkml:trace>
  <inkml:trace contextRef="#ctx0" brushRef="#br0" timeOffset="389777.7119">4980 16570 1324 0,'2'4'565'0,"1"4"-268"15,1 15-192-15,4 7-35 16,0 20-13-16,3 9-17 16,1 17-10-16,-7 2-6 15,-1-5-10-15,-3-9-14 16,-2-27-99-16,1-4-102 0</inkml:trace>
  <inkml:trace contextRef="#ctx0" brushRef="#br0" timeOffset="389933.9514">5072 16792 1558 0,'12'-3'563'0,"20"-1"-480"16,7 2-37-16,17 0 38 15,5 0-84-15</inkml:trace>
  <inkml:trace contextRef="#ctx0" brushRef="#br0" timeOffset="390621.3717">5647 16661 701 0,'-6'-7'413'15,"-5"-9"-10"-15,-4-2-126 16,-6-1-83-16,1 3-34 16,-4 6-73-16,2 5-36 15,3 10-45-15,-1 5-16 16,7 14-17-16,2 4 0 16,9 5 5-16,3 1 3 15,9-5 11-15,7-6 3 0,5-11 7 16,3-7 5-16,5-14 11 15,-3-7 3-15,1-10 2 16,-5-5 1-16,-5 1-6 16,-4-1 1-16,-7 10-5 15,-2 6-4-15,-5 11-8 16,-3 5-4-16,-1 7-6 16,0 7-2-16,7 5-1 15,5 4 2-15,10 2 4 0,5-1 2 16,8-7 9-16,0-4 13 15,1-12 25-15,-1-2 13 16,-8-10 17-16,-5-8-4 0,-4-2-15 16,-5-7-11-16,-5-4-18 15,-2 2-23-15,-8-3-62 16,-3-1-39-16,-9-6-57 16,-5 0-1-16,2-3 51 15,-3 1 35-15,4 15 81 16,6 5 35-16,3 16 27 15,4 5 0-15,1 4-34 16,5 3-22-16,4 3 34 16,5 3-47-16</inkml:trace>
  <inkml:trace contextRef="#ctx0" brushRef="#br0" timeOffset="390808.5477">6233 16427 775 0,'4'-4'481'0,"3"-3"8"0,-1 1-235 16,-1 2-133-16,-3 4-54 16,-2 5-64-16,0-5-74 15</inkml:trace>
  <inkml:trace contextRef="#ctx0" brushRef="#br0" timeOffset="390933.7496">6228 16691 1541 0,'0'4'694'0,"-3"-1"-319"16,2-1-139-16,-1-2-106 15,1 0-28-15,0 0 171 16</inkml:trace>
  <inkml:trace contextRef="#ctx0" brushRef="#br0" timeOffset="394353.2801">6710 16506 1025 0,'-2'7'381'0,"-4"8"-278"15,4 5-54-15,2 10-18 16,2 1-5-16,8 7-19 16,4-1 1-16,6-7-1 15,4-8 2-15,2-20 8 16,3-6 6-16,-2-19 6 16,-3-6 1-16,-4-7-4 15,-5-2-8-15,-6 8 23 16,-6 3 3-16,-3 10 15 15,-1 11 4-15,-1 8-46 16,-3 8-10-16,2 16-24 0,3 4-6 16,3 4 12-16,3 1 3 15,11-8 5-15,3-5 4 16,5-14 5-16,5-5 17 0,-3-16 38 16,-2-8 21-16,-9-10 26 15,-2-6-9-15,-12-1-30 16,-4-2-20-16,-7 2-21 15,-3 4-44-15,2 10-112 16,4 10-110-16</inkml:trace>
  <inkml:trace contextRef="#ctx0" brushRef="#br0" timeOffset="394727.9865">7235 16736 1079 0,'1'5'438'0,"1"5"-276"0,0 5-62 16,1 11-47-16,-1 2-20 16,-1 8-21-16,0 2-1 15,-1-8-1-15,0-5 1 16,0-10 0-16,3-5 0 15,6-13-2-15,0-2-3 16,5-15-1-16,1-5-3 16,-2-1 0-16,2 3 1 0,-9 7 3 15,-4 7 1-15,-7 10-2 16,-7 5 1-16,0 11 0 16,-1 5 3-16,6 2 3 15,1-1 1-15,12-5-3 16,9-5-4-16,12-1-1 15,5-3 1-15,6-2 46 16,-3-5-91-16</inkml:trace>
  <inkml:trace contextRef="#ctx0" brushRef="#br0" timeOffset="394962.2984">7508 16559 1068 0,'11'-2'457'0,"9"2"-258"16,15 2-124-16,6 1-5 15,5 2-49-15,-1-3-5 16,-5-2-52-16,-5 0-172 15</inkml:trace>
  <inkml:trace contextRef="#ctx0" brushRef="#br0" timeOffset="395103.2437">7572 16659 908 0,'7'2'449'0,"14"2"-86"15,12-1-215-15,14 3-66 16,4 2-19-16,1 1-23 16</inkml:trace>
  <inkml:trace contextRef="#ctx0" brushRef="#br0" timeOffset="395915.4183">8287 16317 837 0,'-15'-19'393'0,"-11"-27"-166"15,5-4-51-15,19 0-90 16,10 2-20-16,23 16-12 16,6 8-4-16,10 18-4 15,1 10-6-15,-3 16-22 0,-3 9 2 16,-20 12 2-16,-13 8 3 15,-25 10 1-15,-12 4-3 16,-10 2-2 0,-3-7-2-16,5-18 3 0,1-12-5 15,8-24-16-15,7-5-9 16,14-11-19-16,11-3-3 16,16 2 5-16,3-2 1 15,12 8 5-15,-2 2 2 16,3 11 5-16,3 8 3 0,-7 0 8 15,-1 7 1-15,-8-1 4 16,-7-3 0-16,-3-3 1 16,-4-5 1-16,-6-5 0 15,2-2-3-15,-4-4-13 16,-2 1-9-16,0 0-11 16,-1-2 2-16,-1-17 10 15,-3-32 6-15,9 25 6 16,5 1-1-16,9-3-3 15,2 3 3-15,1 10 27 16,-1 7 9-16,-4 11 24 16,2 8 5-16,-3 9-18 15,-3 5-6-15,3 11-18 16,-1 0-8-16,-1-3 3 16,-3-1-31-16,2-9-209 15</inkml:trace>
  <inkml:trace contextRef="#ctx0" brushRef="#br0" timeOffset="396149.5115">8178 16668 999 0,'-2'-2'437'0,"2"0"-157"0,17 4-204 15,11 1-9-15,24 5 5 16,9 2 7-16,22-2-25 16,6 3-9-16,14 3-14 15,-2-2-15-15,-18-4-13 16,-10-5-35-16,-24-4-172 16</inkml:trace>
  <inkml:trace contextRef="#ctx0" brushRef="#br0" timeOffset="396915.309">8509 17103 422 0,'4'-3'274'16,"4"-5"-43"-16,4-3-37 15,3-5-25-15,-1-6-34 16,-3-2-5-16,-6-4-9 15,-5-2-2-15,-12 1-6 16,-9 4-5-16,-11 6-25 16,-2 8-21-16,-3 12-41 15,3 11-19-15,7 9-23 16,6 7-5-16,10 3-2 16,7-1 4-16,10-2 6 0,2-5 6 15,8-7 8-15,2-7 2 16,5-9 5-16,4-4 2 15,-2-9 1-15,1-1 0 16,-2-2-2-16,-2 1-2 16,-6 2-2-16,0 6-3 15,-6 12-6-15,-4 1-3 16,3 16-3-16,2 0 0 0,0 6 5 16,1 7 1-16,-8 1 7 15,-4 2 2-15,-9 3 4 16,-7-1 4-16,-11 2 15 15,-6-4 20-15,-10-8 19 16,-2-7 14-16,5-19 13 16,4-8-18-16,10-14-19 15,5-4-17-15,12-7-35 16,9-1-4-16,10 4-18 16,9-2-35-16</inkml:trace>
  <inkml:trace contextRef="#ctx0" brushRef="#br0" timeOffset="398024.0847">8927 15959 852 0,'0'-2'412'0,"-2"3"-187"16,1 14-85-16,2 16-90 16,2 12-39-16,2 17-8 15,-1 5-1-15,1 13 2 16,-5-3 3-16,0-10 5 15,-1-4 3-15,-1-25 0 16,2-9 0-16,1-18 2 0,3-10-2 16,3-12-7-16,1-7-1 15,7-9-7-15,3-1-5 16,5 0 1-16,1 4 0 16,-1 14 1-16,-4 0 2 15,-8 7 2-15,-5 5 4 16,-13 6 4-16,-8 3 1 15,-11 9 2-15,-4-1 1 16,3 5 12-16,2-1 4 16,14 1 2-16,5-2 10 0,14-4-10 15,11-1-6-15,11-4 0 16,8-5-25-16,6-1 73 16</inkml:trace>
  <inkml:trace contextRef="#ctx0" brushRef="#br0" timeOffset="398477.0871">8872 16721 634 0,'4'1'305'0,"12"5"-92"16,2-2-35-16,19 2-39 15,-1 1-34-15,14 0-53 16,1-2 11-16</inkml:trace>
  <inkml:trace contextRef="#ctx0" brushRef="#br0" timeOffset="399766.5303">687 17484 1206 0,'4'13'416'0,"12"26"-376"16,6 17-27-16,10 22 8 15,3 10 8-15,-12 3 6 16,-9-6 2-16,-14-16 3 15,-11-10-5-15,-6-24 2 16,-5-17-16-16,-3-25-61 16,1-22-42-16,4-24-48 15,6-8 12-15,13-13 50 16,4 7 47-16,11 6 76 16,6 5 11-16,9 14 0 15,6 9-4-15,9 11-31 16,0 5-4-16,-4 10 0 15,-5 3-2-15,-10 8 17 0,-4 6 5 16,-8 11 22-16,-4 8 0 16,-9 9-25-16,0 5-8 15,-3 5-24-15,0-1 3 16,9-11-546-16</inkml:trace>
  <inkml:trace contextRef="#ctx0" brushRef="#br0" timeOffset="400067.7171">1351 17671 647 0,'-2'6'389'0,"-2"10"32"32,-2 4-213-32,-7 4-78 15,-5 1-28-15,-5 1-48 16,-4-6-12-16,2-14-9 15,1-6-19-15,3-14-44 16,-1-5-13-16,7-1-16 0,3-2 13 16,10 0 29-16,7 2-3 15,7 2 9-15,4 6 3 16,6 9 24-16,5 7 17 16,3 13 6-16,2 7 3 15,-4 8-14-15,-5 4-6 16,-5 5 0-16,-4-6 300 15</inkml:trace>
  <inkml:trace contextRef="#ctx0" brushRef="#br0" timeOffset="400654.8049">2069 17396 1131 0,'3'-3'459'0,"-2"3"-296"16,3 10-42-16,-2 18-66 16,-1 13-18-16,3 20-19 15,0 6-3-15,0 5 3 16,-3 0-2-16,0-10-2 15,-1-9-1-15,1-19-14 16,1-13-26-16,1-19-53 0,-1-7-16 16,4-13 2-16,0-8 23 15,9-7 46-15,6 0 13 16,5 1 3-16,-1 4 2 16,-3 11 4-16,-6 2 2 15,-8 12 4-15,-7 3 1 16,-11 8 0-16,-6 3 1 15,-7 4-1-15,0 3-1 0,6-3 18 16,2 1 18-16,11 0 30 16,5 1 15-16,11 3-9 15,11-3-13-15,9 2-25 16,6-2-10-16,5-3-5 16,-1-4-41-16</inkml:trace>
  <inkml:trace contextRef="#ctx0" brushRef="#br0" timeOffset="402560.8097">2951 17601 870 0,'-17'-5'405'15,"-25"5"-169"-15,-4 0-49 16,-3 18-81-16,5 6-38 16,16 10-62-16,6 8-14 0,18 6-15 15,11 2 0-15,20-4 11 16,8-8 4-16,15-16 0 16,4-7-29-16,0-19-106 15,-4-6-130-15</inkml:trace>
  <inkml:trace contextRef="#ctx0" brushRef="#br0" timeOffset="402716.9586">2705 17743 1084 0,'1'0'460'0,"9"0"-252"15,12 2-63-15,19 4-89 16,11 1-14-16,14 1 23 15,3 0-89-15</inkml:trace>
  <inkml:trace contextRef="#ctx0" brushRef="#br0" timeOffset="403279.1709">3594 17311 909 0,'-2'6'378'15,"-2"1"-150"-15,9 1-186 16,12 0-7-16,20-4 16 16,11-3 0-16,27-1-5 15,5-4 2-15,-8 3-12 16,-4 1-10-16,-23 6-10 15,-12 3-4-15,-18 5-4 16,-11 1 4-16,-13 12 0 16,-9 6 3-16,-18 9 0 15,-5 3-4-15,-20 1 0 0,-5 0 0 16,-4-5 0-16,2 0-2 16,15-9-1-16,9-6-2 15,18-5 5-15,6-1 10 16,13-5 5-16,2 1 1 15,10 0-9-15,6-3-9 16,15-5-6-16,17-1 0 16,19-8 0-16,14-4-1 15,13 3 1-15,-1-3 36 0,-9 5-153 16,-8 3-128-16</inkml:trace>
  <inkml:trace contextRef="#ctx0" brushRef="#br0" timeOffset="403654.0799">4265 17400 660 0,'7'-2'384'0,"2"-4"-79"15,-4 10-107-15,-5 4-31 16,-13 10-72-16,-4 8-22 0,-13 10-33 15,-8 9-15-15,-10 7-10 16,-5 1-2-16,-3 0-1 16,-4-2 1-16,1-5-3 15,5-6-2-15,12-10-27 16,11-4-38-16,21-15-142 16</inkml:trace>
  <inkml:trace contextRef="#ctx0" brushRef="#br0" timeOffset="403997.7545">4073 17368 593 0,'6'0'276'16,"9"-1"-74"-16,11 0-40 0,16-3-25 15,9 4-31-15,9 1-64 16,1 2 4-16</inkml:trace>
  <inkml:trace contextRef="#ctx0" brushRef="#br0" timeOffset="472037.5952">4429 17898 765 0,'0'-1'437'0,"3"-3"-43"15,2 0-84-15,-5 3-126 16,0 0-48-16,0 0-95 16,0-1-45-16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4:06:17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4999 17846 598 0,'1'10'367'15,"0"3"-49"-15,-1 11-137 16,-5 3-34-16,-1 1-70 16,-9-3-19-16,0-7-33 15,3-7-47-15,1-13-173 16</inkml:trace>
  <inkml:trace contextRef="#ctx0" brushRef="#br0" timeOffset="835.9759">5446 17346 779 0,'-3'-2'362'0,"3"1"-172"16,-6 5-50-16,6-4-75 15,3 16-29-15,6 57-19 16,0-19 0-16,-4 12-4 15,-3 1 0-15,1-2-1 16,0-3 1-16,2-14 0 16,4-8-15-16,-9-11-77 0,2-13-59 0,-2-16-153 15</inkml:trace>
  <inkml:trace contextRef="#ctx0" brushRef="#br0" timeOffset="1039.0541">5559 17624 375 0,'-2'-2'278'16,"-1"3"-21"-16,-7 7-76 16,-6 5-36-16,-2 8-81 15,1 1-13-15,3 6-30 16,8-2-9-16,4 0 5 16,3-4 7-16,12-3 5 15,0-1 3-15,10-6-8 16,0-2-8-16,6-7-1 0,-1-4-45 15</inkml:trace>
  <inkml:trace contextRef="#ctx0" brushRef="#br0" timeOffset="1273.41">5724 17654 842 0,'19'4'328'16,"12"3"-237"-16,24-1-46 16,3-2 2-16,-4 0-28 15,-2 4-7-15,-16-3-21 16,-3 0-70-16</inkml:trace>
  <inkml:trace contextRef="#ctx0" brushRef="#br0" timeOffset="1460.8599">5798 17797 835 0,'14'1'335'0,"16"2"-206"0,7-1-17 16,7-2-20-16,-2-3-27 16,-3 0-37-16,-4-2-8 15,-3 1-88-15,-7-2-167 16</inkml:trace>
  <inkml:trace contextRef="#ctx0" brushRef="#br0" timeOffset="1695.1905">6056 17416 1101 0,'-3'0'448'0,"-9"8"-281"16,1 3-62-16,-2 20-53 15,-3 12-17-15,2 17-18 16,-4 13 0-16,0 5-2 15,-2-6-2-15,7-3 2 16,4-16-8-16,0-9-109 16,3-5-105-16</inkml:trace>
  <inkml:trace contextRef="#ctx0" brushRef="#br0" timeOffset="3109.173">6598 17700 264 0,'1'-10'231'16,"2"-10"21"-16,-3-2-31 15,-3 4-20-15,-5-2-44 16,-2-3-20-16,-5 2-33 16,-1-3-15-16,-5 0-21 15,3 7-9-15,-4 7-31 16,-1 6-16-16,5 12-25 15,-4 2-8-15,10 11-6 0,1 9 0 16,7 2 5 0,7 3 1-16,3-4 7 0,9-3 4 15,0-8 6-15,2-2 4 16,11-14 3-16,-3-5 2 16,6-12 2-16,-4-3 3 15,-10-2 2-15,-5-6 2 16,-8 4 0-16,-5-5 1 15,-7 2-3-15,-1 3-3 0,-4 6-6 16,6 12-3-16,4 2-12 16,-1 4-3-16,4 7-4 15,3 1-2-15,1 13 4 16,9 4 5-16,0 9 12 16,1 2 5-16,-2 6 17 15,-3 4 4-15,-7-3 4 16,-6-4 9-16,-10-9 5 15,-4-7 3-15,-5-11 8 16,-6-6-2-16,1-10-8 16,1-3-6-16,0-15-22 15,11 3-12-15,4-5-59 16,7 2-36-16,12 8-101 16,2 1-129-16</inkml:trace>
  <inkml:trace contextRef="#ctx0" brushRef="#br0" timeOffset="3663.5998">6784 17965 392 0,'7'1'271'16,"3"-1"-29"-16,9-3-43 0,-4-9-26 16,-3-6-55-16,9-6-19 0,-11-5-27 15,4-1-11-15,1-4-15 16,-14-2-2-16,-1-9-4 16,-5-3-5-16,-6 1 11 15,2 0-2-15,-7 12 15 16,2 12 4-16,-8 9-22 15,4 12-9-15,-1 8-34 16,0-2-14-16,8 11-11 16,-1 1-2-16,3 10 3 15,5 10 2-15,2 3 4 16,3 5 5-16,7 2 11 16,7 2 7-16,11-3 10 15,3-5 2-15,5-7-3 16,-1-7-1-16,-2-10-4 15,1-3-38-15,-5-6-180 16</inkml:trace>
  <inkml:trace contextRef="#ctx0" brushRef="#br0" timeOffset="3920.5499">7266 17944 722 0,'1'7'388'16,"2"7"-88"-16,-3 7-130 31,-3 3-24-31,-8 4-65 0,1-1-28 15,-3 1-30-15,1-5-39 16</inkml:trace>
  <inkml:trace contextRef="#ctx0" brushRef="#br0" timeOffset="4467.3003">7627 17944 646 0,'6'7'299'0,"6"1"-125"15,5-8-52-15,3-3 1 16,4-10-27-16,1-5-19 15,1-10-33-15,-2-6-16 16,-8-10-8-16,-3-2-2 16,-10-3 1-16,-4-5 0 15,-9-1 0-15,-4-5-1 16,0 8-3-16,3 9 2 16,1 20 19-16,3 10-5 0,-1 20-17 15,-1 8-12-15,0 18-32 16,3 13-3-16,6 9 15 15,0 12 7-15,8 3 10 16,3 3 3-16,12-7 2 16,3-12 1-16,12-10 5 15,5-7 2-15,-10-14-7 16,4-6-52-16</inkml:trace>
  <inkml:trace contextRef="#ctx0" brushRef="#br0" timeOffset="4951.1336">8401 17783 562 0,'-5'-5'362'0,"0"-2"-62"15,-12 3-82-15,-6-1-43 16,-4 5-78-16,-3 5-29 16,4 8-43-16,-1 4-13 15,11 9-29-15,4 2-3 16,14 5 0-16,10 2 0 0,16-4 9 15,3-1 3-15,5-7 7 16,-1-2 19 0,-2-10-122-16,-1 1-101 0</inkml:trace>
  <inkml:trace contextRef="#ctx0" brushRef="#br0" timeOffset="5122.9727">8259 17884 596 0,'-4'10'313'0,"-3"1"-32"15,15 1-164-15,8-1-14 16,13-5-21-16,2 3-22 16,6-4-33-16,3-5 17 0,5-2-245 15</inkml:trace>
  <inkml:trace contextRef="#ctx0" brushRef="#br0" timeOffset="5731.3106">8850 17586 550 0,'-3'2'286'0,"-3"-2"-31"15,-1 0-144-15,11 6-60 16,7-3 1 0,19 5-11-16,15-2-9 0,20-2-6 15,9-3-4-15,7 2-9 16,-7 2 1-16,-16-2 2 15,-12 2-2-15,-24 1-1 16,-10 0 1-16,-12 10 2 16,-5 2 2-16,-11 10-1 15,-3 3-2-15,-22 7-7 16,-10 7-1-16,-13 2-2 16,-5 5 0-16,8-4-1 15,8-1 1-15,16-17 5 16,11-5 4-16,16-12-1 15,6-4 2-15,15 0 4 16,10-2 0-16,19-6 4 16,14 0-1-16,15 3-8 0,6-1-4 15,-6 2-1-15,-9-4 0 16,-15-2-2-16,-8-2-40 16</inkml:trace>
  <inkml:trace contextRef="#ctx0" brushRef="#br0" timeOffset="6215.597">9284 17631 432 0,'-2'1'251'0,"0"2"-33"16,-13 3-95-16,1 0-44 16,-9 7-1-16,-5 4 2 15,-10 12-5-15,-6 1-10 16,-3 7-20-16,-1 1-12 15,2 1-19-15,-1-1-5 16,15-1-5-16,6 1-1 16,11-8 0-16,1-6 1 0,7-7-1 15,-2-7 0-15,6-2-37 16,3 1-87-16</inkml:trace>
  <inkml:trace contextRef="#ctx0" brushRef="#br0" timeOffset="6591.7027">8783 18092 417 0,'8'3'265'0,"7"4"-28"0,9 1-71 15,3-5-20-15,14-2-66 16,10 0-78-16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4:14:08.6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704 10952 330 0,'-3'-2'228'0,"-2"-5"26"0,-8-2-25 16,0 5-44-16,-1 1-21 16,0 7-54-16,2 6-26 15,1 4-46-15,-1 1-20 16,6 3-19-16,4 2-5 16,5 0-4-16,9 1 2 15,3-9 4-15,2-9 3 16,5-4 6-16,0-5 4 15,1-8 7-15,-1 0 2 16,-8-7 6-16,-5-1 2 0,-12 3 37 16,-6 4 9-16,-9 4 5 15,-1 6 1-15,-3 3-38 16,1 4-11-16,-1 6-20 16,0-1-8-16,10 8-13 15,3-6-6-15,8 7-2 16,4-1 2-16,5-1 4 15,4 5 4-15,5-9 6 16,-2-3 2-16,4-6 5 16,-1-4 4-16,-2-7 7 15,-5-3 4-15,-8-3 6 16,-1 1 2-16,-6-4-1 16,-7 2-2-16,-1-1 2 15,-4 7 1-15,-3 1-2 16,4 5-4-16,2 6-17 0,3 1-9 15,2 5-15-15,5 4-2 16,3-1 0-16,3 4 5 16,7-4 9-16,2 2 3 15,1-5 9-15,-1-6 3 16,2 4 7-16,-4-5 2 16,-3-5-5-16,1 0-68 15</inkml:trace>
  <inkml:trace contextRef="#ctx0" brushRef="#br0" timeOffset="577.8633">1514 10732 1025 0,'-22'-1'455'0,"-31"2"-219"15,7 7-75-15,-5 12-85 16,6 5-33-16,16 11-46 15,4 6-18-15,21 5-11 16,7 0 1-16,23-6 7 16,9-4 4-16,20-13 12 15,9-12 6-15,2-14 11 16,-2-10 5-16,-14-9 10 16,-5-4 6-16,-21-5 13 15,-8-5 7-15,-16-1 2 16,-10 0-4-16,-11 0-20 15,-7 3-13-15,-2 7-62 16,-1 2-34-16,1 9-169 16,8-1-289-16</inkml:trace>
  <inkml:trace contextRef="#ctx0" brushRef="#br0" timeOffset="765.1503">1513 10506 730 0,'-1'-10'408'0,"-2"-3"-45"0,0 7-65 15,2 7-96-15,-4 10-53 16,-1 12-89-16,4 9-32 16,2 32-22-16,0 14-1 15,7 23-2-15,-5 4-1 16,4-7 1-16,5-4 2 16,-2-22 27-16,2-4-65 0,-3-16-146 15,-1-10-179-15</inkml:trace>
  <inkml:trace contextRef="#ctx0" brushRef="#br0" timeOffset="1265.1782">2093 11182 801 0,'-1'-10'376'15,"-5"-9"-148"-15,-6-3-38 16,-7 0-58-16,-3 0-25 15,-4 6-40-15,1 7-17 16,-3 6-34-16,3 7-15 16,1 9-17-16,2 3-12 15,8 10-1-15,6 3 1 16,9 6 9-16,6-4 7 0,9-7 11 16,7-6 4-16,6-9 11 15,-1-6 2-15,2-6 4 16,-1-6 0-16,-9-9-2 15,2-3 0-15,-11-3-2 16,-3-1-2-16,-6 4-4 16,-2 6-4-16,2 10-21 15,-1 9-6-15,4 12-1 16,-1 0 3-16,2 12 15 16,4-2 4-16,0 3 2 15,7 0-31-15,-3-7-269 16</inkml:trace>
  <inkml:trace contextRef="#ctx0" brushRef="#br0" timeOffset="1405.9595">2066 10829 1324 0,'-5'-6'498'15,"-4"-3"-396"-15,7 7-69 16,4 9-90-16,4 5-115 15</inkml:trace>
  <inkml:trace contextRef="#ctx0" brushRef="#br0" timeOffset="1749.5137">2387 11035 868 0,'-21'0'411'15,"-9"1"-179"-15,0 6-131 16,5 5-49-16,5 12-49 16,3 6-3-16,12 8-3 15,8 2 3-15,15-4 4 16,5-2 5-16,16-10 7 15,3-6 3-15,2-10 6 16,-3-8 2-16,-12-7 44 16,-12-3 31-16,-16-1 32 0,-5 1 0 15,-24 5-42-15,-3 1-36 16,-12 3-40-16,2 1-32 16,17 0-134-16,5 0-180 15</inkml:trace>
  <inkml:trace contextRef="#ctx0" brushRef="#br0" timeOffset="1968.2369">2598 11023 1210 0,'2'2'544'16,"4"5"-253"-16,-3 9-139 15,-2 6-33-15,-1 23-46 16,0 7-22-16,3 26-25 15,-3 4-9-15,7 0-8 16,-3-2-3-16,4-16-1 16,-2-5-23-16,0-17-101 15,2-6-83-15</inkml:trace>
  <inkml:trace contextRef="#ctx0" brushRef="#br0" timeOffset="2140.1432">2654 11275 1040 0,'15'-1'360'16,"16"-3"-325"-16,5 0-27 16,4 0-3-16,3 1 0 15,1-3-202-15</inkml:trace>
  <inkml:trace contextRef="#ctx0" brushRef="#br0" timeOffset="5422.4731">3205 11181 635 0,'-2'-9'312'16,"-3"-7"-103"-16,-4-2-25 16,-4-2-46-16,0 2-22 15,-6-2-31-15,-3 5-15 16,0 8-26-16,-4 3-12 16,4 12-30-16,4 6-9 15,0 6-18-15,10 8-4 0,8 0 4 16,0-2 4-16,9 1 9 15,8-7 6-15,-1-9 5 16,2-5 2-16,9-11 6 16,-4-7 2-1,1-7 3-15,1-4 0 0,-9-5-1 16,-4 4 0-16,-7 9 0 16,-4 5-2-16,-4 13-10 15,1 7 1-15,1 11 0 16,1 3-1-16,11 3 6 15,4-4-1-15,7-8-66 16</inkml:trace>
  <inkml:trace contextRef="#ctx0" brushRef="#br0" timeOffset="5890.9607">3926 11086 643 0,'0'7'298'0,"7"9"-99"16,3 11-61-16,-1 13-16 15,-3-1-12-15,-4 1-32 16,-4-7-12-16,-5-15-24 16,7-4 3-16,-6-16-7 15,4-9-8-15,2-14-19 16,1-5-11-16,0-8-9 15,2-1 1-15,7 2 1 16,-1 0-3-16,7 8 0 16,4 6-2-16,-3 8-5 15,5 8 1-15,5 15 7 16,-2 5 6-16,-1 15 9 0,-2 5 6 16,-6 7-2-16,1 7 2 15,-6-8-161-15</inkml:trace>
  <inkml:trace contextRef="#ctx0" brushRef="#br0" timeOffset="6250.2534">4224 10964 955 0,'3'-11'393'0,"1"-16"-231"16,13 4-47-16,8 2-43 15,6 2-6-15,10 17-21 16,3 8-8-16,-1 20-4 16,-4 8-6-16,-1 9 3 15,-8 7 2-15,-7 0-5 16,0 2-4-16,-9-5-5 16,-3-8-2-16,-3-9 0 15,0-6 2-15,-6-11 12 16,-2-7-4-16,-8-7-41 15,-2-7-20-15,-10-12-23 16,-4-1 4-16,-4-2 32 16,0 7 10-16,1 16-6 15,2 9-4-15,0 19 8 0,-4 8 3 16,7 3 11-16,4-2 49 16,17-11-264-16</inkml:trace>
  <inkml:trace contextRef="#ctx0" brushRef="#br0" timeOffset="6562.9894">5052 11130 792 0,'-3'8'428'0,"2"8"-112"0,-13 4-104 15,-6 3-33-15,3 0-63 16,-8-3-26-16,-1-7-37 15,7-5-10-15,-15-11-18 16,8-4-10-16,1-6-28 16,2-3-22-16,13-1-29 15,3-2-9-15,10 1 1 16,9-1 13-16,12 7 21 16,4-1 9-16,8 13 10 15,-3 6 1-15,-3 15 11 16,-7 7 10-16,-7 12 11 15,5 3 5-15,-7-2 0 16,5-4-9-16,-4-13-188 16</inkml:trace>
  <inkml:trace contextRef="#ctx0" brushRef="#br0" timeOffset="6703.2662">4962 10798 1321 0,'-3'-3'530'0,"2"2"-372"16,1 5-88-16,0-4-75 16,1 2-61-16</inkml:trace>
  <inkml:trace contextRef="#ctx0" brushRef="#br0" timeOffset="7664.8045">5254 11134 647 0,'7'-2'270'16,"16"2"-143"-16,5 0-48 16,8 4-15-16,6-1-18 15,-4-1-24-15,1-1 0 16,-9-3 1-16,-6 0 2 15,-10-2 13-15,-11 2 2 16,-12 1-4-16,-5 0-1 0,-12 3-12 16,-3-1 0-16,0 11 2 15,2 3-2-15,8 3-9 16,7 5-8-16,12 0-13 16,5-2-6-16,12-1 1 15,8-1 2-15,13-3 6 16,5-2 2-16,10-1-43 15,3-3-53-15,-5 0-94 16,-3-1-33-16,-8-3 43 16,-5-6 55-16,-9-4 107 15,-2-4 53-15,-8-8 104 16,-2 0 39-16,-6-8 51 16,-2-1 0-16,-7 0-48 15,-8 0-20-15,-1 2-29 16,-7-1-2-16,-6 6-40 0,-4 1-21 0,-2 7-37 15,-3 5-26-15,2 9-22 16,6 8-9-16,4 9-9 16,6 4 2-16,12 1 6 15,2 0 4-15,13-3 12 16,5-3 3-16,12-5 5 16,3-4 4-16,3-9 1 15,1-4 0-15,-8-12-35 16,-1-3-8-16,-10-6 0 15,-5 0 1-15,-6 3 41 16,-7 1 9-16,-7 7 0 16,1 10-2-16,-3 4-11 15,3 7-5-15,2 6-4 0,-2-2 2 16,9 3 5-16,-2-4 3 16,9 0 3-16,5-2 3 15,-2-9 6-15,7-1 2 16,-4-12 5-16,-2-3 0 15,0-3-6-15,0-3-1 16,4 7-12-16,2 1-5 16,9 13-7-16,1 6-1 15,2 8 18-15,-4 6 15 0,-10 0 36 16,-2 0 4-16,-11 1 37 16,-3-2 5-16,-14 0-11 15,-6 0 3-15,-6-12-28 16,-5-6-67-16,9-5-105 15</inkml:trace>
  <inkml:trace contextRef="#ctx0" brushRef="#br0" timeOffset="7914.852">6702 11118 1366 0,'-1'-3'593'16,"-2"-1"-329"-16,-1 4-99 15,3-1-103-15,0 1-34 16,-1 0-68-16,1 0-74 15</inkml:trace>
  <inkml:trace contextRef="#ctx0" brushRef="#br0" timeOffset="8071.0656">6689 11341 1249 0,'0'1'564'0,"1"1"-274"15,2 1-90-15,-3-5-90 16,0 1-7-16</inkml:trace>
  <inkml:trace contextRef="#ctx0" brushRef="#br0" timeOffset="8742.4994">7439 10710 793 0,'-4'-3'403'16,"3"2"-165"-16,-5 4-85 0,-1 26-121 15,7 22-22-15,-1 34 1 16,5 16 3-16,-1 15 1 16,3-1-3-16,3-17 4 15,-5-11 5-15,5-28 25 16,-6-18-48-16,-2-24-208 16</inkml:trace>
  <inkml:trace contextRef="#ctx0" brushRef="#br0" timeOffset="8992.3862">7691 10931 714 0,'10'0'396'0,"23"10"-9"0,9 14-286 15,20 17-62-15,6 9-3 16,2 4-6-16,-9 5 0 16,-8-3-13-16,-3-4 2 15,-14-10-65-15,6-8-61 16</inkml:trace>
  <inkml:trace contextRef="#ctx0" brushRef="#br0" timeOffset="9211.4462">8254 10963 692 0,'-11'0'428'16,"-11"-2"16"-16,-5 8-267 15,-7 5-26-15,-7 8-57 16,-3 7-27-16,-6 10-43 15,-4 4-14-15,-1 13-9 16,3 2 2-16,0 3-14 16,10-1-54-16,7-15-264 15</inkml:trace>
  <inkml:trace contextRef="#ctx0" brushRef="#br0" timeOffset="9523.8234">8566 10823 738 0,'-10'4'348'0,"-18"3"-132"15,-2 9-75-15,-3 11-45 16,-3 7-23-16,15 19-34 16,-3 2-10-16,14 12-28 15,5 2 4-15,6-3 5 16,12 2 2-16,8-9 2 16,7-9-1-16,9-13-26 15,4-9-47-15</inkml:trace>
  <inkml:trace contextRef="#ctx0" brushRef="#br0" timeOffset="9867.2069">8709 11270 876 0,'4'2'326'16,"5"2"-222"-16,5 2-46 15,4-1 1-15,7-2-1 16,3-4-20-16,-1-4-7 16,1-4-4-16,-10-4 0 15,-7-3 2-15,-8-3-2 0,-3-1-7 16,-12 0-7-16,-2 5-12 16,-5 3-4-16,-10 5-6 15,6 7-3-15,-10 9-5 16,6 8 3-1,6 11 1-15,1 4 3 0,16 9 6 16,6-1 1-16,15 0 14 16,8-3 6-16,7-9 5 15,-1-6 1-15,2-9-6 16,4-8 13-16,-8-13-130 16</inkml:trace>
  <inkml:trace contextRef="#ctx0" brushRef="#br0" timeOffset="10039.3239">8937 10843 874 0,'-2'-6'410'0,"0"-4"-126"15,1 4-224-15,-2 1-29 16,3 4-82-16,0 1-162 15</inkml:trace>
  <inkml:trace contextRef="#ctx0" brushRef="#br0" timeOffset="10210.8416">8982 10953 647 0,'0'17'398'0,"0"11"-61"0,-7-1-111 16,-5-3-42-16,-6-5-74 15,1-2-24-15,1-11-31 16,4-3-22-16,1-13-135 16,1-5-211-16</inkml:trace>
  <inkml:trace contextRef="#ctx0" brushRef="#br0" timeOffset="10686.8802">9075 10912 302 0,'0'15'211'16,"-3"9"22"-16,8 5-63 16,3-3-7-16,6-3-35 15,4-3-23-15,4-8-37 16,2-4-7-16,2-8-3 16,-1-6-4-16,-1-8-9 15,-4-3-5-15,-10-6-11 16,2-1-5-16,-10 0-5 15,-2 3-3-15,-3 7-1 0,-4 2-2 16,-5 10-11-16,1 4-3 16,1 10-10-16,1 4-1 15,6 6 11-15,3 2 5 16,6 0 17-16,2-5 10 16,7-6 24-16,-2-2 12 15,6-7 10-15,0 2-1 16,0-8-15-16,-2-5-10 0,-4-6-17 15,1-4 2 1,-6-1-97-16,-1-2-69 0</inkml:trace>
  <inkml:trace contextRef="#ctx0" brushRef="#br0" timeOffset="10897.5927">9448 10930 925 0,'10'14'451'16,"10"9"-172"-16,12 11-116 16,11 4-40-16,9 7-62 15,-3 2-21-15,-16 5-23 0,-18 2-3 0,-28 6 1 16,-16 1 0-16,-13-4 0 16,-6-4 1-16,-1-13-39 15,1-5-68-15</inkml:trace>
  <inkml:trace contextRef="#ctx0" brushRef="#br0" timeOffset="11327.3758">9886 10837 969 0,'-1'-2'440'0,"1"4"-243"16,-5 9-60-16,0 33-82 0,5 17-32 15,1 26-3-15,11 7-1 16,0 22-3-16,-10-3 0 15,-1-10 4-15,-5-6-1 16,4-32-1-16,6-13 5 16,6-19-466-16</inkml:trace>
  <inkml:trace contextRef="#ctx0" brushRef="#br0" timeOffset="12108.4519">10291 11238 512 0,'10'2'289'0,"10"0"-32"0,9 0-106 31,13-2-69-31,6-1-28 16,8 3-34-16,2 2-11 0,-9 2-81 0,-11 0-175 15</inkml:trace>
  <inkml:trace contextRef="#ctx0" brushRef="#br0" timeOffset="12303.629">10305 11387 769 0,'5'1'356'0,"15"1"-123"15,9-1-55-15,18 2-28 0,4-2-34 0,3-1-60 31,3 5-21-31,-16-4-37 0,-4-1-470 0</inkml:trace>
  <inkml:trace contextRef="#ctx0" brushRef="#br0" timeOffset="13380.2649">11089 10501 408 0,'2'-4'230'0,"1"-5"-8"15,-1 3-49-15,-2 13-70 0,-2 15-13 16,2 28-51-16,4 25-12 15,3 56 1-15,7 19-11 16,4 37-13-16,-3 8 4 16,2-28 1-16,-6-13 3 15,-6-33 9-15,4-17 3 16,-7-24 3-16,2-14 2 16,2-25-15-16,-2-13-41 0</inkml:trace>
  <inkml:trace contextRef="#ctx0" brushRef="#br0" timeOffset="14051.9935">11579 11371 535 0,'-11'-4'246'0,"2"1"-105"16,21 1-112-16,34-3-36 16,21 3 5-16,42-6 42 0,24-3 30 15,49 2 22-15,20 1-2 16,30 4-19-16,10 4-17 16,3 8-16-16,-6-1-2 15,-23 1-5-15,-19-2-5 16,-22-8-5-16,-19-5-1 15,-16-9-5-15,-6 1-5 16</inkml:trace>
  <inkml:trace contextRef="#ctx0" brushRef="#br0" timeOffset="14645.8303">11919 10824 500 0,'-10'0'269'0,"-8"1"-71"0,-8 2-49 16,-3 3-3-16,0-1-40 16,5 2-26-16,9 0-40 15,4 2-21-15,11 4-27 16,6 5-4-16,18 10 1 15,7 0 4-15,14 3 11 16,-1 1 10-16,-9-5 8 16,-15-3 8-16,-15-1 30 15,-11-5 9-15,-17 0 7 16,-3-2-3-16,-10-7-20 16,-7-7-11-16,17-7-81 15,-1-9-67-15</inkml:trace>
  <inkml:trace contextRef="#ctx0" brushRef="#br0" timeOffset="14833.0484">12095 10842 579 0,'9'2'320'0,"11"2"-55"15,-11 11-143-15,-4 5-20 16,-9 11-28-16,0 6-11 15,-1 8-10-15,2 0-20 16,1-3-10-16,0-3-4 16,0-13-120-16</inkml:trace>
  <inkml:trace contextRef="#ctx0" brushRef="#br0" timeOffset="14989.636">12118 10601 846 0,'-3'-3'378'15,"0"-6"-123"-15,2 9-240 16,-2-1-22-16,3 4-129 16</inkml:trace>
  <inkml:trace contextRef="#ctx0" brushRef="#br0" timeOffset="15286.2942">12250 10961 421 0,'8'13'265'16,"1"9"2"-16,-2-1-47 16,1-6-62-16,-8-3-33 15,2 0-55-15,-1-6-21 16,0-6-18-16,4 0 0 15,-5-1-5-15,0-1-3 0,0 1-12 16,9-11-7-16,37-36-8 16,-20 31-2-16,-1 4 1 15,-3 5-2-15,1 12 6 16,-4 3 12-16,-2 12 20 16,-1 2 7-16,-4 4 5 15,-4 2-10-15,-5-2-9 16,-1-6-37-16</inkml:trace>
  <inkml:trace contextRef="#ctx0" brushRef="#br0" timeOffset="15676.5983">12871 10400 836 0,'-15'2'367'16,"-9"6"-176"-16,-4 24-88 16,-3 9-2-16,13 31-20 15,-1 7-18-15,19 21-20 16,6 5-20-16,3-13-13 16,7-5 0-16,1-22 3 15,2-17 2-15,-2-11-6 16,-1-8-31-16,-5-17-117 15,4-4-144-15</inkml:trace>
  <inkml:trace contextRef="#ctx0" brushRef="#br0" timeOffset="16176.4813">13224 10734 638 0,'0'-9'342'15,"0"-13"-83"-15,-1-4-41 16,-9-2-93-16,-3-3-26 0,-6 7-32 15,5 6-14-15,-4 5-21 16,4 7-13-16,-4 1-28 16,-8 1-11-16,8 11-7 15,-1 5-2-15,7 4 3 16,8 5 3-16,9 0 9 16,6-3 6-16,8 0 8 15,3-5 0-15,2-7 3 16,0-5-1-16,0-3 1 15,-1-1 1-15,-5-2 3 16,-5-1 1-16,-6 4-5 16,-1 1-3-16,-2 6-6 15,0 9-4-15,-4 6 2 16,-4 5 3-16,-1 5 4 16,-5 0 2-16,-1-2 6 15,5-3 4-15,-3-7 4 0,2-6 4 16,0-8-13-16,-8-7-32 15,8-8-181-15</inkml:trace>
  <inkml:trace contextRef="#ctx0" brushRef="#br0" timeOffset="16660.7423">13367 10606 431 0,'-1'7'182'0,"-4"8"-71"16,0 0 5-16,8 11 12 16,0-2-18-16,6 2-38 15,4-1-10-15,1-10-1 16,1-2 3-16,-3-9 6 15,5-4-6-15,-1-7-11 16,0-7-7-16,-1-4-19 16,-5-4-4-16,-4-1-5 15,0-2-3-15,-6 4-4 16,-3-1-1-16,0 9-5 16,-3 6-5-16,2 7-16 0,-2 6-5 15,5 7-5-15,0 2 2 16,8 8 12-16,4 5 7 15,4 0 15-15,5 0 6 16,4-1 9-16,-2-7 4 16,-3-8 10-16,4-6 12 15,-9-12 14-15,2-6 0 16,-3-10-10-16,-3-2-12 0,-7-4-19 16,-3-1-9-16,-9 4-25 15,-4 2-34 1,2 9-106-16,0 6-147 0</inkml:trace>
  <inkml:trace contextRef="#ctx0" brushRef="#br0" timeOffset="16895.0609">13023 10906 873 0,'5'0'351'0,"20"1"-189"16,9 3-54-16,20-1-24 15,14 3-10-15,7-1-37 16,9-2-13-16,2 7-8 0,-8-4-3 16,-17 5-5-1,-8 5 18-15,-21-8-115 0,-9 1-104 16</inkml:trace>
  <inkml:trace contextRef="#ctx0" brushRef="#br0" timeOffset="17223.109">13241 11078 758 0,'10'-7'283'0,"18"-5"-182"16,7 6-10-16,6 6 1 15,1 0-10-15,-4 6-45 16,-6 5-3-16,-18-2-2 16,-8 6-3-16,-20 1-1 15,-8-1-4-15,-9 6-7 16,-2-1-3-16,6-4-6 15,5 0-4-15,14-9-10 16,10-3-4-16,19-1-1 16,5-3 1-16,14 2 5 0,6 1 0 15,6 1-16-15,-1 0-37 16</inkml:trace>
  <inkml:trace contextRef="#ctx0" brushRef="#br0" timeOffset="17527.534">13776 10558 925 0,'9'-1'395'0,"13"4"-215"16,6 16-103-16,5 11-33 16,8 20-7-16,-6 6 0 15,-11 18 10-15,-10 2 0 16,-26-1-12-16,-7-4-6 16,-10-16-6-16,2-3-2 15,11-14-87-15,-1-4-130 0</inkml:trace>
  <inkml:trace contextRef="#ctx0" brushRef="#br0" timeOffset="18152.6423">12416 11665 794 0,'-19'0'338'0,"-21"0"-189"16,-4 2-42-16,4 6-58 16,5 1-20-16,14 3-28 15,6 3-9-15,19 4-8 16,2 3 3-16,12 7 10 15,11 1 6-15,9 2 12 16,4 1-1-16,-8-6 2 16,-6 2 4-16,-28-7 22 15,-11-1 9-15,-19 1 4 16,-8-8-3-16,0-7-15 0,2-2-10 16,13-14-14-16,6-2-44 15,15-3-213-15</inkml:trace>
  <inkml:trace contextRef="#ctx0" brushRef="#br0" timeOffset="18308.7156">12556 11763 1009 0,'1'0'426'0,"-1"4"-253"16,0 9-58-16,-3 11-75 15,3 7-11-15,0 11-8 16,1 1-7-16,1-3 3 15,-2-3-48-15</inkml:trace>
  <inkml:trace contextRef="#ctx0" brushRef="#br0" timeOffset="18449.5497">12555 11548 1042 0,'0'-7'374'0,"0"-5"-318"16,0 6-7-16,0 4-282 16</inkml:trace>
  <inkml:trace contextRef="#ctx0" brushRef="#br0" timeOffset="18715.1057">12693 11717 654 0,'11'24'372'0,"4"16"-60"15,-6 5-134-15,-1 1-50 16,-8-11-41-16,-1-2-23 16,-1-15-19-16,-4-9-5 15,8-5-5-15,-2-8-2 16,6-8-10-16,4-5-6 0,1-13-20 16,5 0-7-16,9 2 0 15,1 3-2-15,5 12 2 16,-3 11 2-16,-7 10 8 15,-3 15 13-15,-9 13 15 16,-3 0 3-16,0 3-3 16,0-9 39-16</inkml:trace>
  <inkml:trace contextRef="#ctx0" brushRef="#br0" timeOffset="19105.2969">13240 11581 965 0,'-12'11'376'0,"-15"26"-247"16,-1 11-25-16,7 33-41 15,2 7-7-15,13 5-29 16,17 4-13-16,15-15-9 16,4-12 3-16,3-13-31 15,-7-16-64-15</inkml:trace>
  <inkml:trace contextRef="#ctx0" brushRef="#br0" timeOffset="19573.9539">13466 11604 719 0,'-2'2'323'16,"-5"8"-141"-16,0 5-91 15,6 13-42-15,2 1-9 0,11 1-5 16,6-1-12-16,5-6-6 16,0-5 3-16,2-11 11 15,2-6 5-15,-4-10 0 16,-4-8-1-16,-7-8-8 16,-3 0-4-16,-9-5-3 15,-3 2-3-15,-5 4-5 16,2 8-1-16,-1 6-13 15,5 6-11-15,2 9-13 16,-2 2-4-16,8 10 5 16,0 4 14-16,5 1 18 15,6 3 9-15,1-3 21 16,5-5 0-16,6-5 17 16,0-8 8-16,1-7 0 15,-3-5 2-15,-7-9-14 16,-5-3-10-16,-10-4-35 15,-3 2-42-15,-6 8-132 0,-7-1-116 16</inkml:trace>
  <inkml:trace contextRef="#ctx0" brushRef="#br0" timeOffset="19746.1213">13370 11902 929 0,'12'0'391'0,"21"4"-209"16,11-2-98-16,19-2-29 16,1-1-24-16,5-3-18 15,0 4-5-15,-8 2-111 16,-3 2-143-16</inkml:trace>
  <inkml:trace contextRef="#ctx0" brushRef="#br0" timeOffset="20042.5653">13492 12074 845 0,'2'-2'372'0,"7"-10"-197"15,8-4-59-15,15 1-31 16,1 0-14-16,6 8-1 0,1 12-22 15,-6 6-29-15,-4 5 1 16,-22 3 6-16,-12-5 5 16,-13 4 5-16,-7 1-6 15,-4 1-12-15,4 5-8 16,8-4-7-16,2-2-4 16,14-4-7-16,4-1-1 15,7-6-2-15,8-1 1 0,13-5-55 16,8-1-66-16</inkml:trace>
  <inkml:trace contextRef="#ctx0" brushRef="#br0" timeOffset="20299.1546">13982 11584 1206 0,'6'14'435'0,"14"33"-364"16,-2 5-12-16,4 30 5 16,2 11 2-16,-16 1 1 15,-5 0-6-15,-18-13-25 16,-15-12-8-16,-1-11 21 15,-1-10-49-15</inkml:trace>
  <inkml:trace contextRef="#ctx0" brushRef="#br0" timeOffset="20767.796">14460 10417 818 0,'-3'-8'398'15,"0"-8"-170"-15,-4 18-137 16,1 26-58-16,4 41-63 16,2 25-13-16,10 77 22 15,5 23 18-15,-2 31 6 16,3 4 2-16,-7-30 3 16,-3-14 1-16,4-38 7 15,-6-19 7-15,5-40-83 16</inkml:trace>
  <inkml:trace contextRef="#ctx0" brushRef="#br0" timeOffset="23321.6826">501 13230 485 0,'-10'-2'259'0,"-9"-3"-59"16,-1 5-113-16,3 7-26 16,2 4-33-16,8 1-10 15,11 8-2-15,6 2-3 16,12 3-1-16,3 1 1 15,4-11 1-15,6-3 5 16,-9-12 24-16,-2-1 22 0,-9-8 31 16,-7-6 7-16,-2-5 2 15,-9-3-9-15,-5 0-18 16,-6 0-5 0,-8 8-25-16,3 2-19 0,-2 10-20 15,-1 2-13-15,5 7-18 16,1 4-4-16,8 4-3 15,2 2 3-15,6 0 11 16,11 3 3-16,7-3 8 16,0-7 2-16,8-3 4 15,-1-6 5-15,-3-7 6 16,-4-2 5-16,-10-5 6 16,2-2 1-16,-6-1-1 15,-2 1-3-15,-7 1-7 16,-7-1-5-16,-1 6-9 15,-3 2-3-15,0 8-9 16,-2 3-5-16,-2 6-8 0,7 5-3 16,4 4 3-16,3 3 4 15,9 4 10-15,3-7 4 16,9-3 7-16,4-7 3 16,2-6 10-16,0-3 6 15,-10-9 26-15,-1-2 7 16,-9-5 14-16,-4 1 4 15,-2 2-17-15,-1 3-12 0,-5 5-31 16,4 2-35-16</inkml:trace>
  <inkml:trace contextRef="#ctx0" brushRef="#br0" timeOffset="24009.0205">1423 13082 731 0,'-23'-3'371'0,"-16"3"-114"16,-2 3-112-16,2 15-106 15,6 4-25-15,3 11-29 16,10 5-10-16,20 12-5 16,14 4 4-16,19-1 11 15,3-7 6-15,18-17 16 0,2-14 9 16,8-17 10-16,2-9 6 15,-14-12 16-15,-6-7 12 16,-23-13 36-16,-10-8 9 16,-14-1 12-16,-16-1-6 15,-15 10-42-15,-6 8-15 16,-18 7-43-16,-2 5 2 16,7 12-129-16,10 1-73 15</inkml:trace>
  <inkml:trace contextRef="#ctx0" brushRef="#br0" timeOffset="24212.3772">1471 12911 699 0,'-3'-3'385'0,"-3"0"-73"16,-1 3-124-16,0 21-118 15,5 12-14-15,2 22-23 16,3 16-3-16,6 20-1 15,-5 7-13-15,3 2-4 16,0-8-20-16,3-20-118 16,0-8-149-16</inkml:trace>
  <inkml:trace contextRef="#ctx0" brushRef="#br0" timeOffset="24665.1159">2028 13469 655 0,'-1'-8'322'0,"-8"-11"-106"16,-8 2-16-16,-10-1-31 16,-3 4-37-16,-5 10-64 15,4 7-34-15,4 11-49 16,5 3-7-16,11 11 8 16,6-2 8-16,5 5 11 15,1 0 5-15,11-10 0 16,8 0 0-16,9-13 5 15,3-5 3-15,-2-10 4 16,0-2 0-16,-9-9-22 16,-4-5-6-16,-4 3-12 15,-11-2-3-15,6 13 6 16,-5 9 0-16,2 8 11 16,3 7 4-16,-3 5 7 0,2 3 5 15,-2-3-7-15,7 2 19 16,0-6-129-16</inkml:trace>
  <inkml:trace contextRef="#ctx0" brushRef="#br0" timeOffset="24805.9888">1966 13105 1090 0,'-5'0'473'0,"-4"-4"-216"0,2 11-231 15,7 10-43-15</inkml:trace>
  <inkml:trace contextRef="#ctx0" brushRef="#br0" timeOffset="25352.4587">2434 13354 409 0,'-10'-5'278'0,"-15"2"51"16,-1 3-96-16,-3 7-71 16,1 6-28-16,3 8-71 15,7 7-41-15,7 6-45 16,8-1-4-16,12 4 3 16,3-6 8-16,14-7 15 15,8-1 5-15,1-17 14 16,4-7 8-16,-7-9 16 15,-14-6 7-15,-16 0 10 16,-6 1-1-16,-27-3-17 16,-6 5-11-16,-5 6-23 15,-3 5 13-15,11 7-167 0</inkml:trace>
  <inkml:trace contextRef="#ctx0" brushRef="#br0" timeOffset="25586.7869">2604 13366 827 0,'-2'-2'449'0,"0"-3"-95"16,-5 4-116-16,11 14-119 16,-3 9-39-16,-2 10-48 15,3 12-8-15,-2 16-7 16,1 9-6-16,11 21-7 15,-4 1-1-15,1-11-34 16,-1-12-31-16,-1-20-114 16,1-6-123-16</inkml:trace>
  <inkml:trace contextRef="#ctx0" brushRef="#br0" timeOffset="25758.6086">2644 13664 1152 0,'15'-3'419'0,"8"-2"-305"15,10 0-118-15,0 1 1 16,5-2-43-16,3 3-124 16</inkml:trace>
  <inkml:trace contextRef="#ctx0" brushRef="#br0" timeOffset="26102.2883">3137 13494 600 0,'-4'-8'330'0,"-10"-10"-61"16,0-1-28-16,-1 2-64 15,0-1-38-15,-3 6-65 16,1 5-27-16,-4 7-45 15,-1 11-13-15,9 9-19 16,0 2 0-16,11 9 9 16,3-3 4-16,11 1 12 15,1-8 5-15,5-9 3 16,3 0 2-16,-1-16-8 16,2-1-19-16,2-13-44 15,-2 1-13-15,-10-5 7 16,1 1 18-16,-9 10 61 15,-5-3 38-15,4 16 31 16,-3 4 9-16,2 7-5 0,4 6-21 16,6 8-31-16,2-4-9 15,7 6-40-15,1-5-164 16</inkml:trace>
  <inkml:trace contextRef="#ctx0" brushRef="#br0" timeOffset="26765.7783">4068 13252 613 0,'-8'-7'350'0,"1"-3"-48"16,-13 5-117-16,-4 4-29 15,-10 6-40-15,-6 6-35 0,4 10-42 16,1 7-17-16,15 11-32 15,5 5-6-15,20 2 3 16,15 1 5-16,10-12 8 16,7-6 2-16,5-10 7 15,-4-13 2-15,-4-7 3 16,-5-8-8-16,-7-10-14 16,-8-2-7-16,-11-2-11 15,-4 1 7-15,-11-1 13 16,-6 7 2-16,0 9-2 15,3 5-7-15,0 17-9 16,3 7 0-16,5 19 8 16,3 8 7-16,5 12 8 15,-1 5 1-15,6-1 4 16,-1 1 0-16,5-13 0 16,5-9 20-16,-1-17-125 15,-1-9-158-15</inkml:trace>
  <inkml:trace contextRef="#ctx0" brushRef="#br0" timeOffset="27093.8292">4532 13386 757 0,'-8'17'400'15,"-4"10"-98"-15,-10 2-130 16,-10-5-25-16,1 0-59 16,-2-3-24-16,2-10-30 15,1-5-9-15,-2-14-32 0,0-7-24 16,12-10-32-16,6 0-7 16,13-1 12-16,1-1 13 15,9 7 12-15,6-3 4 16,8 12 26-16,8 7 10 15,4 13 27-15,3 12 9 16,-7 7-6-16,0 7-3 16,-11 1-13-16,-9-3-3 15,1-1-61-15,-3-7-152 0</inkml:trace>
  <inkml:trace contextRef="#ctx0" brushRef="#br0" timeOffset="27242.8606">4409 13077 800 0,'0'-6'497'0,"0"-4"4"15,-4 8-313-15,6 2-153 0,1 8-35 16,6 7-97-16</inkml:trace>
  <inkml:trace contextRef="#ctx0" brushRef="#br0" timeOffset="27578.6898">4870 13314 684 0,'-18'-3'390'0,"-14"-2"-76"16,-4 8-158-16,2 5-35 0,11 13-73 16,5 6-21-16,15 8-17 15,3 1-6-15,12-3 0 16,9-4 0-16,7-7 7 16,8-7 4-16,0-7 7 15,-6-9 6-15,-5-7 18 16,-9-3 6-16,-19-8 16 15,-7 2 3-15,-17 2-22 16,-2 0-13-16,3 10-93 16,3 1-250-16</inkml:trace>
  <inkml:trace contextRef="#ctx0" brushRef="#br0" timeOffset="28015.9592">4983 13338 855 0,'9'5'377'0,"9"9"-181"16,-1 3-35-16,-4 9-27 15,-4-1-21-15,-3-1-33 16,-3 2-17-16,-4-9-30 16,0-2-8-16,1-7-14 15,0-10-25-15,8-9-47 16,0-6-16-16,7-9-10 15,4 3 20-15,4 4 39 16,3 1 14-16,-5 10 8 16,-1 6 14-16,-4 7 31 15,-5 12 20-15,-2 5 20 16,-8 0-11-16,-3 1-27 16,-2-6-19-16,4 2-49 15,5 5-60-15</inkml:trace>
  <inkml:trace contextRef="#ctx0" brushRef="#br0" timeOffset="28281.6338">5448 13301 919 0,'7'4'405'0,"-2"3"-195"0,14 16-81 16,5 7-8-16,1 6-10 15,4 7-14-15,-9-4-31 16,-6-3-7-16,-14-3-16 16,-6-10 0-16,-14-10 12 15,-1-4-42-15,-2-15-111 16,-1-4-98-16</inkml:trace>
  <inkml:trace contextRef="#ctx0" brushRef="#br0" timeOffset="28500.0475">6059 13295 1080 0,'0'-1'529'0,"0"1"-166"15,0 0-228-15,0 0-40 16,0 0-61-16,0 0-34 16,0 0 98-16</inkml:trace>
  <inkml:trace contextRef="#ctx0" brushRef="#br0" timeOffset="28640.6929">6041 13506 1384 0,'0'7'583'0,"-1"-3"-326"16,1 2-108-16,3-4-84 15,-3-2-44-15</inkml:trace>
  <inkml:trace contextRef="#ctx0" brushRef="#br0" timeOffset="29796.6285">542 13231 404 0,'2'-2'262'0,"-4"-4"5"0,-6-1-45 15,-3 2-62-15,-2 0-25 16,5 5-50-16,-4 1-23 16,1 7-38-16,-4 3-13 15,2 3-17-15,3 4-7 16,2 4-4-16,8 2 0 16,4 3 5-16,9-4 5 0,9-3 7 15,-5-8 4-15,10-6 12 16,-5-6 6-16,-3-10 14 15,8 0 5-15,-18-11 7 16,2-3 0-16,-7 1 13 16,-8-3 5-16,-1 3 9 15,-7 4 3-15,-9 3-9 16,-3 3-9-16,-1 12-32 16,-2 3-16-16,5 10-28 15,0 2-7-15,10 2-1 16,0 2 4-16,9 4 7 15,7 1 2-15,7-1 5 16,6-2 0-16,5-6 2 16,5-3 3-16,1-3 1 15,0-7 3-15,-4-5 3 16,-4-7 0-16,-4-6-1 0,-3-2-1 16,-4-5 1-16,-6 0 1 15,2 0 5-15,-6 2 1 16,-10 4 0-16,0 0-2 15,-16 6-9-15,10 5-2 16,1 9-10-16,0 7-5 16,-3 6-4-16,-1 0-1 0,3 3-2 15,8 0 3-15,7 1 13 16,7 0 7-16,6-3 15 16,4-3 5-16,9-6 2 15,-6-4 0-15,0-5 3 16,-4-6 2-16,-6-6 13 15,-3-3-37-15,-11-2 104 16</inkml:trace>
  <inkml:trace contextRef="#ctx0" brushRef="#br0" timeOffset="30960.2076">712 10945 384 0,'0'-2'246'16,"0"-4"14"-16,-7 0-9 15,-2 2-48-15,-5 0-25 0,-6 4-68 16,3 7-37-16,-2 1-38 15,4 5-19-15,7 2-10 16,1-3 0-16,6 7 2 16,6-3 1-16,-2-1-5 15,9 3-1-15,3-8 0 16,-5-7 2-16,11-3 8 16,-4-5 4-16,-1-7 6 15,3 4 1-15,-7-7 0 16,-1 1-2-16,-4-2-1 15,-8-5 0-15,-4 5 0 16,-5-2 2-16,-8 2 13 16,-1 3 1-16,-2 6-6 15,-2 4-7-15,4 6-30 16,1 5-10-16,4 6-8 0,5 6 1 16,2-1 5-16,7 2 3 15,4 0 4-15,5-2 1 16,7 0 7-16,3-1 3 15,0-9 4-15,2-4 2 16,-1-5 3-16,2-3 3 16,-3-6 2-16,-1 3 0 15,-6-9-2-15,-4 0-1 16,-2-3 1-16,-6-4 2 0,-12-2 3 16,-5 1-1-16,-10 5 4 15,0 3 5-15,-1 12-1 16,0 3 1-16,6 11-11 15,4 4-12-15,12 3-11 16,11 4-5-16,19 1 22 16,5 0 454-16</inkml:trace>
  <inkml:trace contextRef="#ctx0" brushRef="#br0" timeOffset="36490.7058">7155 13178 693 0,'-5'-8'345'0,"-5"-8"-110"16,-7 6-42-16,-14 5-69 15,-4 8-36-15,-4 12-58 16,-3 4-11-16,10 12-27 16,1 0-8-16,17 14-6 0,12 4 1 15,10 3 5-15,10-4 3 16,9-13 6-16,3-10 0 15,15-18 0-15,3-4-11 16,-5-12-21-16,-4-4-3 16,-17-5 5-16,-8-5 15 15,-12 0 30-15,-9-4 8 16,-10 6 21-16,-5 4-1 16,-3 14 3-16,0 6-2 0,3 22-19 15,5 8-1-15,5 15-8 16,6 7-2-16,10 8 2 15,3 3 0-15,3-2 14 16,0 1 9-16,-1-11 5 16,0-7 3-16,2-14-9 15,-2-7-7-15,-6-14 30 16,2-4-79-16,-3-7-286 16</inkml:trace>
  <inkml:trace contextRef="#ctx0" brushRef="#br0" timeOffset="36834.4649">7292 13626 1038 0,'6'6'413'0,"11"12"-270"16,4 7-30-16,2 8-19 15,0-2-28-15,3-1-28 16,-6-4-9-16,-1-6-35 16,3-2-54-16</inkml:trace>
  <inkml:trace contextRef="#ctx0" brushRef="#br0" timeOffset="36990.4058">7496 13596 789 0,'-12'6'410'16,"-7"5"-104"-16,0 14-154 15,-2 3-45-15,-1 9-54 0,-7-6-22 16,-3 3-66-16,4-2-99 16</inkml:trace>
  <inkml:trace contextRef="#ctx0" brushRef="#br0" timeOffset="37318.421">7841 13053 1063 0,'-10'3'423'0,"-12"9"-277"16,-5 5-17-16,-4 16-45 16,5 12-17-16,4 21-32 15,6 8-13-15,14 7-9 16,9 1-3-16,14-13-4 15,7-8-1-15,6-14 0 16,-5-10-20-16,6-13-161 16</inkml:trace>
  <inkml:trace contextRef="#ctx0" brushRef="#br0" timeOffset="37717.7283">8061 13460 817 0,'5'2'326'0,"6"4"-167"0,9 2-73 16,4-2 16-16,2-4-8 15,2-4-28-15,-2-10-16 16,-4-6-21-16,-2 0-3 15,-7-6-2-15,-1 5-2 16,-12-2-2-16,-7-1-3 16,-13 3-5-16,-4 4-1 15,-7 10-4-15,-2 5 4 16,3 12-8-16,0 3-4 0,7 14-3 16,3 2-8-16,9 9 3 15,7 0 4-15,12-1 6 16,7-7 4-16,16-1 6 15,6-2 2-15,7-13 0 16,1 1 0-16,-4-13-7 16,-1-4-37-16,-4-6-248 15</inkml:trace>
  <inkml:trace contextRef="#ctx0" brushRef="#br0" timeOffset="37946.5458">8393 13047 759 0,'0'-3'461'0,"-2"-4"-8"16,0 2-241-16,0 3-137 15,0-1-36-15,1 2-96 16,0 0-113-16</inkml:trace>
  <inkml:trace contextRef="#ctx0" brushRef="#br0" timeOffset="38102.595">8383 13087 621 0,'7'14'358'0,"3"12"-74"15,-4 0-40-15,-1 2-21 16,-11-5-45-16,-2-6-26 16,-5-2-66-16,0-5-19 15,-4-10-58-15,-3-4-65 16</inkml:trace>
  <inkml:trace contextRef="#ctx0" brushRef="#br0" timeOffset="38634.0932">8552 13067 700 0,'-4'3'321'0,"-4"7"-130"16,3 3-85-16,0 3-20 16,5 6-34-16,4-2-18 15,7 4-23-15,1-8-1 16,5-3 4-16,2-3 4 15,1-11 10-15,3-4 4 16,-5-7 1-16,-3-6-2 16,-7 3-9-16,-4 0-3 0,-4-2-6 15,0 3-2-15,-4 4-7 16,-3 3-5-16,1 11-14 16,2 4-4-16,4 5-4 15,0 4 4-15,3-2 9 16,3 1 4-16,5-5 5 15,7 2 9-15,0-11 29 16,5-2 20-16,-2-7 36 16,-4-5 4-16,-3-1-4 15,-11-3-17-15,-1-3-31 16,-5 3-13-16,-4 5-61 16,4 3-69-16</inkml:trace>
  <inkml:trace contextRef="#ctx0" brushRef="#br0" timeOffset="38930.541">8881 13034 742 0,'9'6'414'0,"1"2"-51"0,17 18-202 15,0 5-27-15,5 14-37 16,5 8-18-16,-8 17-18 16,-5 5-14-16,-19 1-18 15,-8-2-5-15,-17-17-4 16,-5-5-1-16,0-12 2 15,-1-11-8-15,8-10 31 16</inkml:trace>
  <inkml:trace contextRef="#ctx0" brushRef="#br0" timeOffset="39524.1379">9445 13373 478 0,'1'3'276'0,"0"-2"-75"16,5 0 42-16,-6-1-119 16,11 0-13-16,60 0-36 15,-26-2-24-15,5-1-27 16,-1 1-9-16,-10 2-6 16,-5 0-1-16,-16-1-88 15,-4-1-127-15</inkml:trace>
  <inkml:trace contextRef="#ctx0" brushRef="#br0" timeOffset="39774.4635">9485 13516 342 0,'3'0'235'0,"8"1"59"16,5-1-97-16,16 2-18 15,7-2-17-15,13 1-39 16,-2 0-21-16,-5 3-39 16,-6 5-16-16,-15-8-22 15,-4-2-7-15</inkml:trace>
  <inkml:trace contextRef="#ctx0" brushRef="#br0" timeOffset="41476.8137">10788 12690 244 0,'-4'-3'184'0,"-5"-1"3"0,-4 1-32 15,-4 1-9-15,-11 0-47 16,-3 2-21-16,-4 0-33 15,-5 1-13-15,2 9-26 16,4 5-9-16,4 10-20 16,6 4-2-16,11 16 6 15,6 8 2-15,12 16 5 16,7-1 3-16,14 1 5 16,4-5 0-16,-3-4 4 15,-4 0 1-15,-22-5 42 16,-7-3 21-16,-22-1 47 15,-10-7 13-15,-8-10-22 16,-2-1-16-16,8-19-38 16,8-3-12-16,8-12-76 0,12 0-106 15</inkml:trace>
  <inkml:trace contextRef="#ctx0" brushRef="#br0" timeOffset="42023.5451">10344 13580 547 0,'7'-5'318'0,"8"-2"-28"15,0 2-154-15,4 5-37 16,6 13-53-16,-4 4-25 16,12 25-27-16,2 11-4 15,-3 27 3-15,-2 16 3 16,-18 14 5-16,-11 9 2 15,-13 10 2-15,-7 5-2 16,-3 8-2-16,4 0 0 0,16-3 0 16,7-11 2-16,23-17 1 15,12-3 2-15,11-23 3 16,-1-8 2-16,7-15 3 16,-6-14 2-16,3-21 1 15,-3-8-21-15,-15-16-94 16</inkml:trace>
  <inkml:trace contextRef="#ctx0" brushRef="#br0" timeOffset="43367.023">11242 12868 461 0,'-1'-2'304'0,"2"3"-27"0,-5 6-82 16,4 18-104-16,-1 10-36 15,1 12-15-15,-1 3-18 16,2-2-12-16,0-3 3 16,5-11 3-16,0-4 3 15,-1-12-73-15,-1-3-110 16</inkml:trace>
  <inkml:trace contextRef="#ctx0" brushRef="#br0" timeOffset="43663.8211">11177 12868 474 0,'5'-3'225'0,"7"1"-87"16,0 2-76-16,14 8-53 15,6 2-4-15,9-1-1 16,9-2 2-16,-5-7 6 15,-2-3 4-15,-15-4 7 16,-8 0-1-16,-12 1 37 16,-3 6-2-16,-8 2 15 15,-1 11 10-15,-4 1-24 0,-3 2 10 16,1 14-10-16,2-2-5 16,1 10-14-16,7 7-13 15,3-10-8-15,5 5-3 16,5-5-32-16,0-8-79 15</inkml:trace>
  <inkml:trace contextRef="#ctx0" brushRef="#br0" timeOffset="43914.0822">12043 13252 877 0,'6'15'422'16,"3"12"-154"-16,-11 8-81 16,-3 7-25-16,-11-4-62 15,-1 1-39-15,-3-10-94 16,2-8-204-16</inkml:trace>
  <inkml:trace contextRef="#ctx0" brushRef="#br0" timeOffset="44601.2619">12662 12981 751 0,'-1'-2'354'15,"-1"2"-138"-15,-5 0-93 16,6 0-32-16,0 0-36 15,-7 16-15-15,-13 48-26 16,24-25-1-16,1-2 0 0,6-3-4 16,12-2 2-16,-4-6 1 15,9-16 4-15,-1-4 5 16,-1-12 5-16,0-8 2 16,-5-8-1-16,-1 1-1 15,-11-9-7-15,-2 4-2 16,-6 8-5-16,-9-5-3 15,-3 9-6-15,3 6-5 16,-5-3-14-16,7 14-6 16,4 8-6-16,-5 0-1 15,10 13 9-15,4-1 3 0,8 3 8 16,10 3 4-16,1-6 5 16,4-1 2-16,1-8 5 15,-1-6 2-15,1-9 9 16,-2-6 4-16,-7-8 4 15,-6-5 0-15,-4 0-6 16,-3 1-3-16,-2-1-9 16,-5 2-11-16,-2 1-99 15,-3 0-132-15</inkml:trace>
  <inkml:trace contextRef="#ctx0" brushRef="#br0" timeOffset="44913.5336">13122 12948 853 0,'0'-1'365'16,"7"3"-163"-16,6 11-106 16,6 3-54-16,10 6-4 15,4 0-20-15,-2-5-8 16,4-3 1-16,-1-3 3 15,-3-3 2-15,-1-2 0 16,-10-7-3-16,-2 1-4 0,-6 0-8 16,-6 2-3-16,-6 6-6 15,-4-2-1-15,-12 8 6 16,-4 6 6-16,-6 5 15 16,-8 1 3-16,5 4-1 15,1-2-3-15,6-4-8 16,4-1 2-16,10-8-150 15</inkml:trace>
  <inkml:trace contextRef="#ctx0" brushRef="#br0" timeOffset="45413.409">13817 13007 566 0,'-8'-7'332'0,"-7"-4"-29"0,-2 4-125 16,-1 2-29-16,-7 4-55 15,5 4-31-15,-5 5-46 16,7 11-11-16,4 2-13 16,-3 2-6-16,12 11-3 15,4 0 2-15,10 8 7 16,9-4 5-16,12-7 4 15,-3-10 5-15,19-12 5 16,1-8 5-16,-4-16 9 16,3-3-1-16,-20-10 70 15,-7-1 33-15,-21 3 40 16,-14-6 15-16,-19 2-52 16,-12-6-34-16,1 10-54 15,1 7-21-15,14 11-76 16,7 6-65-16</inkml:trace>
  <inkml:trace contextRef="#ctx0" brushRef="#br0" timeOffset="46131.9906">14586 13053 748 0,'4'4'314'16,"9"9"-146"-16,-3 4-65 15,-9 9 5-15,-2-3-3 0,-12 3-26 16,-2 2-17-16,3-7-32 15,-1 2-7-15,4-15-19 16,4-8-21-16,11-12-36 16,7-6-7-16,8-6 14 15,-1-4 19-15,-2 5 30 16,-5-5 4-16,-7 8-1 16,-1 3 4-16,-3 6 22 15,1 10 1-15,-2 1-3 16,-4 2-4-16,2-2-20 15,0 0-1-15,-2 8 1 16,2 15-1-16,9 30-3 16,3-26 0-16,0-4 3 15,0-1 2-15,2-9 2 16,9 1 7-16,4-10-88 16,4-4-102-16</inkml:trace>
  <inkml:trace contextRef="#ctx0" brushRef="#br0" timeOffset="46569.3905">15040 13106 478 0,'2'-1'356'0,"10"3"12"16,-10 4-131-16,-5-3-43 15,-5 9-56-15,-3-5-16 16,-8 8-36-16,0-2-17 16,-7 2-27-16,-1-3-7 0,-3-10-9 15,2-2-2-15,3-7-39 16,0-4-21-16,8-5-33 15,4 1-12-15,8-1 18 16,5 4 11-16,7 2 18 16,2 2 7-16,7 5 5 15,0 3 1-15,6 11 10 16,2-1 8-16,3 8 10 16,5 0 6-16,0 3 0 15,-2 2-2-15,-2-11 3 16,-2-4 3-16,-7-10 5 15,-2-7 1-15,-1-6-1 16,-4-5-1-16,1 1-5 16,-4-3-2-16,5 6-2 15,-4 4-5-15,-4 4 16 16,0 6 0-16,-4 4 4 16,-3 1 8-16,1-3-5 15,1 9 7-15,6 17 3 0,14 35-3 16,-11-31-11-16,3-1-6 15,-2-5-6-15,-4-3 36 16,-1-7 309-16</inkml:trace>
  <inkml:trace contextRef="#ctx0" brushRef="#br0" timeOffset="47405.255">15949 12716 880 0,'7'-2'434'16,"8"1"-109"-16,12 16-239 15,5 18-38-15,19 36-27 16,8 10 1-16,10 8-7 16,5-4 1-16,-4-15-1 15,-13-9-1-15,-14-10-21 16,-10-5-59-16,-11-12-212 0</inkml:trace>
  <inkml:trace contextRef="#ctx0" brushRef="#br0" timeOffset="47655.2338">16520 12761 1012 0,'-9'-2'405'0,"-10"-1"-237"16,2 6-56-16,-12 5-49 15,-1 10-2-15,-16 24-21 0,-11 9 1 0,-6 20-2 16,-3 3-9-16,8-4-17 0,6-4-2 16,11-15-1-16,4-11-19 15,17-14-97-15,5-9-109 16</inkml:trace>
  <inkml:trace contextRef="#ctx0" brushRef="#br0" timeOffset="47983.2511">16900 12631 744 0,'-11'0'358'0,"-17"4"-121"16,-3 6-57-16,-4 10-76 16,0 6-17-16,-1 13-42 31,4 11-18-31,10 21-15 15,8 6-6-15,17 3-2 16,10-5 0-16,12-15-1 0,5-6 2 0,6-13-1 16,7-1 1-16,-1-15-55 15,0-7-97-15</inkml:trace>
  <inkml:trace contextRef="#ctx0" brushRef="#br0" timeOffset="48373.8156">17077 13093 466 0,'2'4'258'0,"7"0"8"0,-1 2-117 0,6-3-34 15,0-3-13-15,8-3-43 16,0-9-16-16,-3 1-17 16,3 2-2-16,-14-9-5 15,-3 6-3-15,-13-3-6 16,-8-5-7-16,-10 11-7 16,-4 2 1-16,2 9 3 15,-4 8 5-15,13 9 14 16,-1 6-2-16,12 3 15 15,9 3 6-15,0-2 10 32,7-4 3-32,4 0-8 0,6-2-9 0,10-6-9 0,6-1-3 15,-1-9-1-15,-1-5-8 16,-4-6-113-16,-5-4-158 16</inkml:trace>
  <inkml:trace contextRef="#ctx0" brushRef="#br0" timeOffset="48592.8597">17345 12629 978 0,'3'-7'405'0,"2"-3"-227"15,-4 2-80-15,1 5-60 16,-2 3-22-16,-2 3-50 16,1-3-99-16</inkml:trace>
  <inkml:trace contextRef="#ctx0" brushRef="#br0" timeOffset="48769.1149">17346 12743 523 0,'3'11'354'0,"1"11"3"16,0 3-138-16,-3 3-18 0,-7 0-57 15,-3-3-26-15,-5-4-41 16,-1-4-14-16,0-9-20 16,-1-7 5-16,3-10-89 15,3-5-90-15</inkml:trace>
  <inkml:trace contextRef="#ctx0" brushRef="#br0" timeOffset="49237.9171">17480 12678 756 0,'-1'5'271'0,"-4"6"-213"0,-2 2-13 15,7 9 1-15,-1-1 0 16,8 4-9-16,2 1-9 16,0-5-4-16,14 0 3 15,-10-14 6-15,1-5 3 16,8-5 2-16,-10-7-3 15,-1-6-8-15,1-2-5 16,-7-3-9-16,2 0-3 16,-3 6-5-16,2 3-5 15,-12 5-11-15,-3 3-7 16,5 9-10-16,-3 4-2 0,5 7 7 16,2 5 5-16,3 3 11 15,5 2 6-15,13 0 14 16,2-3 17-16,2-9 22 15,2-2 9-15,-4-12 35 16,-2-5-1-16,-4-10-11 16,-6-5-6-16,-6-5-45 15,-2 0-21-15,-4 0-117 16,-4 2-164-16</inkml:trace>
  <inkml:trace contextRef="#ctx0" brushRef="#br0" timeOffset="49479.8412">17819 12604 480 0,'8'3'263'0,"11"4"6"0,5 12-118 16,2 15-14-16,2 4-2 15,1 20-32-15,-10 5-11 16,-4 14-35-16,-8 5-6 15,-14-4-4-15,7 6 1 16,-16-9-2-16,1 0-4 0,5-7-14 16,-12-15-5-16,7-14-7 15,-1-10-46-15</inkml:trace>
  <inkml:trace contextRef="#ctx0" brushRef="#br0" timeOffset="49995.2981">18731 12829 524 0,'-1'6'252'0,"-7"9"-73"15,-10 7-37-15,-21 3-21 0,-9 3-14 16,-6 2-35-16,3-3-24 16,12 0-30-16,2-10-6 15,9-6-5-15,5-2-2 16,14-8-12-16,9 4-4 15,11-3 25-15,8 1 10 16,6 8 32-16,4 3 6 16,-1 4-19-16,2-1-7 0,14 9-18 15,-2-2-2-15,8 4-4 16,-5-3-62-16</inkml:trace>
  <inkml:trace contextRef="#ctx0" brushRef="#br0" timeOffset="50385.9201">19166 12849 942 0,'-13'-6'416'16,"-8"-6"-210"-16,-8 9-125 16,3 4-29-16,-3 14-41 0,7 13-8 15,5 13-8-15,2 8-4 16,16 7 1-16,1-3 3 16,12-7 5-16,8-3 3 15,13-10 7-15,4-6 5 16,18-10 12-16,0-11 7 15,-6-16 14-15,-4-9 13 16,-15-14 53-16,-10-5 17 0,-17-5 21 16,-10-8-5-1,-21-7-49-15,-11-1-26 0,-8 5-47 16,-1 13-19-16,-2 24-100 16,6 13-32-16</inkml:trace>
  <inkml:trace contextRef="#ctx0" brushRef="#br0" timeOffset="52299.8199">10808 14241 688 0,'9'4'351'0,"8"0"-87"15,15 1-123-15,10-3-28 16,13-2-50-16,5-2-27 0,0 0-119 15</inkml:trace>
  <inkml:trace contextRef="#ctx0" brushRef="#br0" timeOffset="52573.8094">11392 14128 991 0,'-2'4'379'0,"-2"11"-245"15,1 7-63-15,3 10-11 16,3 0-7-16,2 3-25 15,2 1-6-15,-5-12-15 16,4 0-51-16,-3-18-302 16</inkml:trace>
  <inkml:trace contextRef="#ctx0" brushRef="#br0" timeOffset="52807.772">11372 14058 722 0,'6'-5'322'0,"15"-5"-177"15,-1 3-45-15,14 9-73 16,1 3-19-16,4 7-7 16,2-2 0-16,-2 0 5 15,-6-4 0-15,-11-5 4 0,-4 2 0 16,-6 2-6-16,-8-1 16 16,1 7 28-16,-3 5 15 15,-2 6 26-15,7 12-5 16,-9 0-20-16,-2 4-13 15,4-2-17-15,1 1 14 16,13-6-213-16</inkml:trace>
  <inkml:trace contextRef="#ctx0" brushRef="#br0" timeOffset="53042.454">12244 14403 1046 0,'-4'10'451'0,"2"18"-239"16,-3 4-28-16,-3 2-79 15,4 0-28-15,-11-9-104 16,-3-3-488-16</inkml:trace>
  <inkml:trace contextRef="#ctx0" brushRef="#br0" timeOffset="56289.593">12706 14130 588 0,'2'1'276'15,"-12"-2"-93"-15,4 12-122 16,6 10-25-16,-7 7-17 16,13 10-7-16,1 2-6 0,1-3 1 15,7-7 1-15,1-5 3 16,7-14 7-16,1-9 2 15,1-11 4-15,-5-12 1 0,-2-5-2 16,-7-1-1-16,-1-4-2 16,-7 2-2-1,-3 0-1 1,-3 3 7-16,-2 8 8 16,-1 4-4-16,3 14-21 15,-2 5-15-15,4 16-20 16,3 6 0-16,5 1 15 15,6 4 4-15,5-3 6 0,2 1 3 16,9-7 2-16,-1-3 3 16,1-18 25-16,2-5 18 0,-4-12 32 15,-4-6 13-15,-6-7 13 16,-7-4-5-16,-10 2-19 16,-2 1-13-16,-9 0-34 15,0 11-17-15,-4 10-45 16,-2 3-71-16</inkml:trace>
  <inkml:trace contextRef="#ctx0" brushRef="#br0" timeOffset="56611.7979">13650 14055 806 0,'-7'0'379'0,"5"7"-163"15,-9 5-103-15,-13-3-31 16,0 8-46-16,-11-4-14 16,-9 1-14-16,7 5-4 0,5-3-4 15,5-3-2-15,16-3-7 16,1-2-2-16,13 2-1 15,5 2 2-15,12 4 9 16,9 4 3-16,6-2 5 16,4 6 1-16,-2 0 0 15,-4-2 0 1,2 0-64-16,-4-8-356 0</inkml:trace>
  <inkml:trace contextRef="#ctx0" brushRef="#br0" timeOffset="56975.5142">14124 14103 717 0,'-16'-10'357'0,"-8"-6"-102"15,0 10-170 1,-3 0-31-16,4 11-49 16,0 7-12-16,3 6-17 15,7 8-1-15,7 10 3 16,6-3 6-16,10 5 8 16,7 2 5-16,9-7 7 0,4-4 8 15,4-13 23-15,-3-8 22 16,-1-16 34-16,3-6 6 0,-13-14 11 15,-5-6-4-15,-6-1-4 16,-9-2-7-16,-5 3-33 16,-1 5-17-16,-5 6-53 15,-6 2-56-15</inkml:trace>
  <inkml:trace contextRef="#ctx0" brushRef="#br0" timeOffset="57978.2232">14773 14185 683 0,'17'7'293'0,"8"2"-124"0,-3 8-85 15,-3 6 18-15,-16-1 12 16,-7 6-12-16,-12-2-28 16,-4 2-19-16,2-4-31 15,3-3-7-15,8-12-16 16,7-6-7-16,10-6-12 0,8-7-4 15,8-6-1-15,1-6-6 16,0-2-8 0,0-2-4-16,-6 3 8 15,-1 6 13-15,-8 0 16 16,-4 4 7-16,-3 7 6 16,-7 0-4-16,0 10 3 0,-3 4 2 0,0 5 2 31,5 5 3-31,2 5-6 0,5 1-4 0,10 4-5 31,2 0 0-31,5-8 0 16,-1-3 0-16,5-8-38 0,3-2-55 0,4-6-73 15,-2-6-2-15,-2-6 41 16,0-7 57-16,-8-3 125 16,-1 0 44-16,-10 5 71 15,-9 1 27-15,-4 7-25 16,-5 8-35-16,-7 1-64 15,-2 8-26-15,-5 1-28 16,2 1-3-16,0-2-6 16,-2-4 0-16,10-5-15 0,-4-6-12 15,7-9-33-15,0-2-18 16,4-9-21-16,3 7 2 16,7 0 23-16,3 3 13 15,4 9 29-15,3 4 3 16,3 7 0-16,3 5 5 15,-1 9 22 1,-3-1 9-16,-1 6 17 16,-1-3 0-16,3-2-12 15,3-1-2-15,0-11 1 16,1-3 0-16,-5-13 1 16,-1-5-2-16,-2-7-7 15,0 0-3-15,-1 2-5 16,-3-1 0-16,-1 7-2 0,-3 0-1 0,-3 9-8 15,-4 3-5-15,-5 9 16 16,3 8 10 0,0-7 19-16,1 0 5 0,-6 33-13 15,9 5 20-15,1-3-46 16</inkml:trace>
  <inkml:trace contextRef="#ctx0" brushRef="#br0" timeOffset="58433.4172">16252 13884 883 0,'1'3'378'0,"11"11"-175"16,5 12-92-16,20 21-48 16,9 6 8-16,15 12 1 15,11 5-12-15,-6-6-15 16,-5 2-5-16,-7-7-18 15,-11-13-3-15,-7-4-84 0,-4-7-87 16</inkml:trace>
  <inkml:trace contextRef="#ctx0" brushRef="#br0" timeOffset="58717.9675">16836 13878 959 0,'-5'4'356'0,"-11"12"-263"0,-9 10-17 0,-15 17 6 16,-5 10-3-16,-8 8-22 15,-2 1-7-15,-5 1-29 16,-4-7-5-16,4-4-3 15,9-7-1-15,15-15-9 16,13 0-26-16,13-16-103 31,4-5-90-31</inkml:trace>
  <inkml:trace contextRef="#ctx0" brushRef="#br0" timeOffset="59018.3791">17185 13803 706 0,'-13'-2'342'0,"-20"1"-114"0,4 8-47 0,1 25-79 15,3 11-15-15,9 22-26 16,-4 3-15-16,9 7-8 16,8 0-8-16,10-1-16 15,7-2-1-15,13-8-1 16,-2-12-1-16,9-19-2 16,4-6-25-1,-3-25-124-15</inkml:trace>
  <inkml:trace contextRef="#ctx0" brushRef="#br0" timeOffset="59381.9209">17375 14261 648 0,'7'5'277'0,"7"4"-137"15,1-3-45-15,6-6-14 0,-2-2-17 16,2-6-22-16,-1-5-7 16,-10-5-7-1,-4-3-2-15,-6-4-2 16,-3 3-5-16,-11 0-6 16,1 6-3-16,-4 9 8 15,-4 1-1-15,1 12 8 16,-1 8 1-16,-7 7-13 15,5 7 2-15,3 4-11 16,3-3 3-16,14 5 18 0,7 2 8 16,12-1 10-16,7 1-1 15,2-7-11-15,2-2-5 16,3-10-4-16,-1-8 0 16,-2-10-56-16,0-12-129 0</inkml:trace>
  <inkml:trace contextRef="#ctx0" brushRef="#br0" timeOffset="59620.0572">17620 13908 1128 0,'-3'-8'457'0,"3"-6"-300"16,0 3-55-16,1-2-62 15,1 5-10-15,1 3-134 16,3 2-212-16</inkml:trace>
  <inkml:trace contextRef="#ctx0" brushRef="#br0" timeOffset="59767.2484">17653 13959 596 0,'1'13'329'0,"-1"11"-26"31,0 2-62-31,-4 0-66 16,-9-12-20-16,-2 2-56 0,-5-9-25 16,0-9-19-16,5 2-35 15,2-11-141-15,-2-2-73 16</inkml:trace>
  <inkml:trace contextRef="#ctx0" brushRef="#br0" timeOffset="60236.8188">17828 13882 671 0,'-8'2'318'16,"-2"5"-131"-16,1 8-87 15,-4 1-26-15,7 9-27 16,3-2-5-16,3 6-7 16,4-5-2-1,8-2-6-15,1-3-2 16,2-16 5-16,2 2 2 15,-4-14 1-15,-2-5-1 16,1-7-8-16,-2 2-4 16,-3-1-6-16,3 5-3 15,-7 1-5-15,0 5-2 16,-3 3-8-16,-1 3-8 0,2 10-7 16,-1-1-2-16,1 8 4 15,0 2 6-15,5 4 5 16,2 2 4-16,5-2 3 15,1-5 3-15,2-9 8 16,1-2 7-16,-1-8 11 16,0-4 5-16,2-4 0 15,-8-3-5-15,-3-3-39 16,-7-2-67-16</inkml:trace>
  <inkml:trace contextRef="#ctx0" brushRef="#br0" timeOffset="60499.5629">18187 13825 1053 0,'8'11'404'0,"12"17"-284"31,3 19-20-31,3 18 26 16,2 2-4-16,-3 13-10 16,-5-5-23-16,-19 6-44 15,-5 6-15-15,-16-11-13 16,0-5-1-16,2-23 16 0,0-11-46 16,3-27-259-16</inkml:trace>
  <inkml:trace contextRef="#ctx0" brushRef="#br0" timeOffset="61022.5588">18963 14101 585 0,'2'0'338'15,"1"-3"18"1,-3 9-233-16,-1-6-14 16,0 0-13-16,-3 7-18 15,-9 8-33-15,-46 29-14 16,20-27-17-16,-3-2-3 15,5-1-3-15,2 0-3 16,12-4-5-16,4 1-2 16,17-1-9-16,4 0-2 0,14 4-1 15,6 3 3-15,12 3 9 16,5 2 2-16,1 2 4 16,2-1 1-16,-5 0 36 15,0-4-67-15</inkml:trace>
  <inkml:trace contextRef="#ctx0" brushRef="#br0" timeOffset="61407.2738">19472 14120 622 0,'-4'-5'371'0,"-7"-6"-17"16,0 4-134-16,-5 5-117 15,-4 2-34-15,0 8-57 16,0 6-14-16,-2 8-14 16,3 10-2-16,7 8 2 15,4 2 4-15,11 9 7 16,9-4 5-16,14-3 3 15,5-6 4-15,10-15 8 16,-2-11 4-16,5-17 9 16,-1-10 4-16,-6-20 34 0,0-2 16 15,-21-10 31-15,-13-1 13 16,-23 5-5-16,-15-3-16 16,-13 9-42-16,9 5-22 15,4 11-57-15,10 8-75 16</inkml:trace>
  <inkml:trace contextRef="#ctx0" brushRef="#br0" timeOffset="62189.0446">11558 15036 834 0,'-22'7'336'0,"-13"12"-197"16,3 3-109-16,7 12-24 15,12 6-7-15,10 1-3 0,15 12 4 16,12-2 1-16,17-8 6 16,10-10 8-16,7-20 16 15,-2-12 30-15,-6-20 50 32,-15-11 15-32,-12-14 32 15,-3-6-1-15,-20 2-10 16,-4 0-14-16,-22 9-43 0,-9 2-30 15,-5 13-46-15,-4 2-27 16,8 13-42-16</inkml:trace>
  <inkml:trace contextRef="#ctx0" brushRef="#br0" timeOffset="62541.3999">12557 15538 1069 0,'-5'13'474'0,"-9"16"-241"15,-9-1-76-15,-5-5-68 16,0-2-84-16</inkml:trace>
  <inkml:trace contextRef="#ctx0" brushRef="#br0" timeOffset="64161.6292">13431 15266 442 0,'0'5'266'16,"-1"3"-45"-16,-6 14-42 15,-4 8 19-15,-10 11-41 16,-7 4-24-16,-5-4-49 16,-2-7-24-16,5-12-19 15,1-11-26-15,4-20-33 0,4-4-26 16,3-17-70-16,14 9 4 31,3 11 21-31,0-1 19 0,7-25 75 0,3 2 16 0,6 12 18 16,-6 18 2-16,4 11-21 15,2 7-6-15,5 10-13 32,7 5-1-32,-3 0 1 15,4 2 1-15,2-5 6 16,-5-3-14-16</inkml:trace>
  <inkml:trace contextRef="#ctx0" brushRef="#br0" timeOffset="64447.0903">13563 15331 839 0,'4'3'362'16,"4"2"-158"-16,2 8-122 15,-3 0-11-15,2 7-8 16,5 4-14 0,-3-1-17-16,6 2-5 15,-6-9-7-15,-7-6-1 0,9-2 4 16,-12-8 4-16,5-2 6 16,2-3 2-16,-8-11 7 15,2 1-4-15,4-6-6 16,-4-2-3-16,6 4-16 15,2 1-3-15,-8 1-31 16,0 4-40-16</inkml:trace>
  <inkml:trace contextRef="#ctx0" brushRef="#br0" timeOffset="65049.1819">14585 15122 899 0,'-1'0'367'0,"6"9"-194"15,4 8-104-15,15 22-32 16,15 14 5-16,21 17-7 16,3 6-11-16,3-5-11 15,-1-6 1 1,-15-18 8-16,-7-6-18 15,-6-8-168-15</inkml:trace>
  <inkml:trace contextRef="#ctx0" brushRef="#br0" timeOffset="65320.6085">15105 15076 729 0,'-7'8'349'0,"-5"9"-106"16,-20 15-97-16,-12 7-3 16,-19 16-23-16,-8 10-21 15,-5 7-48-15,4 2-13 16,13-9-18-16,10-8-5 15,17-22-5-15,5-5-24 0,13-15-94 16,3-8-83-16</inkml:trace>
  <inkml:trace contextRef="#ctx0" brushRef="#br0" timeOffset="65633.0346">15363 15052 832 0,'-15'3'366'16,"-15"1"-156"-16,4 18-95 15,-5 3-25-15,-1 19-12 0,2 7-25 16,13 20-24-16,5 6-6 16,15 5-15-16,13-1-3 15,12-20-1-15,10-7-2 16,11-15 24-16,-2-5-54 16,-5-13-218-16</inkml:trace>
  <inkml:trace contextRef="#ctx0" brushRef="#br0" timeOffset="66023.6052">15585 15476 564 0,'9'6'236'0,"5"2"-126"16,4 2-15-16,7-3-1 16,-5-8-23-16,4-8-32 15,2-7-9-15,-9-3-9 16,-3-1-5-16,-13-6-9 16,-5 5-4-16,-15 0-5 15,-5 4-1-15,-4 7 16 0,-3 4 6 16,-4 6 6-16,11 12 7 15,-1 11-9-15,3 6 0 16,12 8 30-16,-4-5 10 16,17 2 12-16,4 0 0 15,16-2-18-15,3-4-10 16,1-7-14-16,10-5-1 16,0-6-8-16,1-4 4 15,0-10-108-15</inkml:trace>
  <inkml:trace contextRef="#ctx0" brushRef="#br0" timeOffset="69264.681">15895 15032 891 0,'2'0'370'0,"-1"-2"-218"16,3 2-70-16,-4-1-48 16,0 0-44-16,0-1-200 15</inkml:trace>
  <inkml:trace contextRef="#ctx0" brushRef="#br0" timeOffset="69452.1267">15913 15128 414 0,'4'16'208'0,"2"19"-46"0,-1 2-40 0,0 1-37 31,-3-6-7-31,-5-6-24 0,-4-4-3 0,-9-14-1 0,-6-8-17 16,-6-19-305-16</inkml:trace>
  <inkml:trace contextRef="#ctx0" brushRef="#br0" timeOffset="69936.4057">16066 15069 689 0,'-3'4'272'0,"-3"0"-164"0,1 4-56 0,6 14-11 31,1-3 7-31,4 6 1 0,2 2-6 0,2-8-9 32,0-4-9-32,1-7 12 15,4-4 11-15,-1-7 17 16,-1-7 5-16,-1-6-11 16,2-4-15-16,-9-3-19 15,3 0-7-15,-4 5-8 16,-6-1-3-16,1 9-9 0,-4 6-8 0,2 10-9 15,-2 8-1-15,3 6 4 0,2 3 4 16,2-1 6-16,10 1 1 16,7-4 4-16,5 0 0 15,2-8 19-15,-2-4 12 16,-1-9 36-16,-5-7 15 16,-8-12 6-16,-2-1-5 15,-5-2-30-15,-1-1-16 16,-5 6-20-16,-2-1-23 15,-4 6-105-15,3 4-405 0</inkml:trace>
  <inkml:trace contextRef="#ctx0" brushRef="#br0" timeOffset="70264.4351">16545 15091 724 0,'6'5'322'0,"8"13"-105"0,3 6-96 15,6 27-29-15,2 9 4 16,-13 21-15-16,-5 10 1 16,-27 0-19-16,-10-5-8 15,-4-17-22-15,-5-10-8 16,10-18-4-16,3-9-1 16,9-18-49-16,8-6-65 0</inkml:trace>
  <inkml:trace contextRef="#ctx0" brushRef="#br0" timeOffset="70717.4685">17004 15265 725 0,'17'4'369'0,"6"0"-123"15,14 13-123-15,0-2-28 16,0 9-41-16,9 0-6 16,-12-2-5-16,-2 0-4 15,-10-5-14-15,-4-3-5 16,-6-4-3-16,-8-3-3 16,-6 2-3-16,-13-4-4 15,-9 6-4-15,-5 4-2 0,-11 3-1 16,-3 6 1-1,-3-1 5-15,7 3 1 0,13 2 1 16,1-4-1-16,24 2 9 16,-3-11-39-16,8-12-198 15</inkml:trace>
  <inkml:trace contextRef="#ctx0" brushRef="#br0" timeOffset="71232.9971">17783 15274 833 0,'-17'-1'369'0,"-23"-1"-204"15,-4 4-43-15,1 13-65 16,7 7-28-16,8 17-19 16,12 9-3-16,12 8-6 15,1 2-1-15,29-4 0 16,9-10 3-16,20-10 13 16,14-6 5-16,-1-20 7 15,-6-7 4-15,-12-16 9 16,-12-10 16-16,-22-16 56 15,-7-3 20-15,-17-10 34 16,-11-4-6-16,-15 5-56 16,-7 7-27-16,-5 12-57 15,3 13-28-15,14 14-43 16</inkml:trace>
  <inkml:trace contextRef="#ctx0" brushRef="#br1" timeOffset="87888.5825">13023 7903 618 0,'0'0'358'15,"-1"-2"-74"-15,-1 10-140 0,2 4-37 16,0 13-46-16,0 6-5 16,1 11-12-16,-2 2-12 15,1 2-12-15,1-2-2 16,1-13-34-16,3-4-97 16</inkml:trace>
  <inkml:trace contextRef="#ctx0" brushRef="#br1" timeOffset="88529.046">12997 8059 425 0,'0'0'234'16,"1"-2"-6"-16,8 2-162 15,9 0-9-15,19 0 24 16,15 2 14-16,24-2-1 16,17-4-1-16,30 5-24 15,13 3-15-15,7 0-15 16,-5 2-13-16,-12-5-8 16,-12 0-3-16,-19-1-1 15,-10 7-61-15</inkml:trace>
  <inkml:trace contextRef="#ctx0" brushRef="#br1" timeOffset="89028.9402">14302 7951 614 0,'2'0'327'16,"-2"-5"-72"-16,0 5-53 15,-1 0-81-15,0 0-35 16,-4 17-45-16,-6 47-1 16,9-15-5-16,2 3-2 15,6 1-12-15,6-1 13 0</inkml:trace>
  <inkml:trace contextRef="#ctx0" brushRef="#br1" timeOffset="90263.0476">14440 7185 415 0,'-7'0'287'0,"-11"7"34"16,-7 9-66-16,-13 21-102 16,-1 12-28-16,-2 20-58 15,3 9-24-15,10 0-17 16,4-5-8-16,13-15-110 16,4-10-153-16</inkml:trace>
  <inkml:trace contextRef="#ctx0" brushRef="#br1" timeOffset="90544.3423">14154 7550 584 0,'0'9'306'0,"-5"4"-76"16,1 14-90-16,-3 6 0 0,0 3-31 16,7 3-16-16,1-10-44 15,5-4-12-15,1-15-14 16,2-8 1-16,10-8 3 16,1-10-1-16,5-4-7 15,3-2-6-15,-5-4 28 16,4 4-85-16</inkml:trace>
  <inkml:trace contextRef="#ctx0" brushRef="#br1" timeOffset="91122.196">14645 6779 735 0,'-4'-2'362'0,"-3"-7"-119"16,-4 4-50-16,-7 2-74 15,-1 3-27-15,-9 2-45 16,0 2-19-16,3 11-25 16,-1 0-7-16,14 14-9 15,5 7-1-15,8-2 1 16,8 3 2-16,7-8 5 15,7-4 2-15,7-11 5 16,-2-7 2-16,-1-6-6 16,0-4-13-16,-11-8-18 15,-2 0-5-15,-6-3 6 16,-8-6 12-16,-3 6 19 16,-2-3 3-16,-5 5 2 15,-2 6-2-15,-2 7-4 16,3 8-1-16,1 12 7 0,2 7 6 15,10 12 6-15,-1-2 11 16,8 4 3-16,4-2-1 16,-5-5 1-16,9 1-10 15,-11-11-5-15,1-5 0 16,-5-10-41-16,-5-6-83 16</inkml:trace>
  <inkml:trace contextRef="#ctx0" brushRef="#br1" timeOffset="91356.8754">14763 6793 864 0,'10'-1'339'0,"16"1"-237"16,-3 0-31-16,8 2-37 16,1 1-11-16,-3 0-9 15,-1-3-28-15</inkml:trace>
  <inkml:trace contextRef="#ctx0" brushRef="#br1" timeOffset="91528.3398">14777 6926 718 0,'0'3'335'0,"3"0"-106"16,7 1-149-16,8 0-17 16,7 2-21-16,3-1-12 15,4-2-16-15,0 1-30 0</inkml:trace>
  <inkml:trace contextRef="#ctx0" brushRef="#br1" timeOffset="91840.7774">15185 6747 806 0,'-13'-5'377'15,"-2"-2"-159"-15,-8 4-122 16,0 1-37-16,3 7-41 16,1 7-11-16,6 7-14 15,5 9-4-15,8 10-3 16,1 1 2-16,16 0 5 16,5-2 3-16,5-15 9 0,4-7 5 15,1-11 16-15,-1-11 27 16,-3-12 31-16,-7-6 29 15,-14-12 32-15,-7-1-10 16,-18 0-30-16,-1 9-35 16,-15 13-64-16,1 5-85 15</inkml:trace>
  <inkml:trace contextRef="#ctx0" brushRef="#br1" timeOffset="93044.3618">14257 8564 361 0,'-1'-2'288'0,"-3"-1"17"0,2 5-113 16,1-2-39-16,-1 0-61 15,1 3-23-15,-1 26-5 16,1 34-8-16,0-24-22 16,2-1-8-16,-1-6-12 15,3-1 29-15,2-11-165 16</inkml:trace>
  <inkml:trace contextRef="#ctx0" brushRef="#br1" timeOffset="93388.054">14262 8688 505 0,'-2'0'295'0,"2"-1"-58"0,7 1-88 16,-7 0-22-16,23 0-33 16,52 0-5-16,-1 0-30 15,5 0-13-15,1 0-22 16,-3 4-3-16,-21-2-32 16,-9 1-52-16,-14-1-308 15</inkml:trace>
  <inkml:trace contextRef="#ctx0" brushRef="#br1" timeOffset="93943.1203">14779 8597 344 0,'-4'0'260'0,"0"-4"28"16,-2 4-89-16,5 0-100 15,0 0-27-15,-3 12-23 16,-6 43-4-16,16-19-6 15,1 3-7-15,5 3-11 16,2-3 18-16,-3-4-368 16</inkml:trace>
  <inkml:trace contextRef="#ctx0" brushRef="#br1" timeOffset="95192.732">14506 8439 358 0,'-1'-5'237'15,"1"0"2"-15,4-10-77 16,5-5-27-16,12-10-37 16,5-6-23-16,12-12-25 15,3-3-6-15,10 0 5 16,3 4 2-16,0 1-14 0,2 3-8 15,-13 12-16-15,-5 6-4 16,-18 17-140-16</inkml:trace>
  <inkml:trace contextRef="#ctx0" brushRef="#br1" timeOffset="95551.9923">14533 8255 630 0,'-1'2'348'16,"1"5"-36"-16,-3 14-174 15,-2 7-3-15,-4 8-40 16,0 1-21-16,4-8-39 16,5-6-16-16,13-10-9 0,4-4-1 15,12-12 3-15,3-6-1 16,5-7-29-16,0-8-42 15</inkml:trace>
  <inkml:trace contextRef="#ctx0" brushRef="#br1" timeOffset="96130.3546">15223 7765 437 0,'-1'-4'300'16,"-5"-3"-10"-16,-2 0-87 15,-1 0-32-15,-4 3-56 16,0 0-21-16,-2 4-52 0,-3 3-20 16,-3 7-26-1,8 4-11-15,4 11-5 0,5 4 1 16,10 8 5-16,0 2 4 15,10-5 6-15,0-3 4 16,1-12 2-16,3-3 2 16,-2-11-16-16,-1-5-21 15,-1-5-26-15,-7-5-3 16,-2-3 18-16,-3-1 20 16,-8 3 29-16,-2-1 4 0,0 6 23 15,-1 6 9-15,1 5 12 16,-2 3 7-16,0 13-16 15,2 4 5-15,1 5 5 16,5 7 0-16,3-1-1 16,1 2-12-16,2-2-16 15,-1-2-6-15,-1-7-4 16,3-5 3-16,0-11-111 16,2-6-56-16</inkml:trace>
  <inkml:trace contextRef="#ctx0" brushRef="#br1" timeOffset="96395.5437">15367 7760 829 0,'7'0'341'16,"8"0"-176"-16,4 0-64 15,10 0-34-15,1-1-8 16,5 2-32-16,-1 1-11 0,-5 3 7 16,-2-3-55-16,-15-3-219 15</inkml:trace>
  <inkml:trace contextRef="#ctx0" brushRef="#br1" timeOffset="96598.6203">15404 7910 726 0,'0'0'337'0,"7"1"-115"15,4 1-79-15,9-2-46 16,8 3-26-16,4-3-42 16,2 0-14-16,-5-3-106 15,-1-2-203-15</inkml:trace>
  <inkml:trace contextRef="#ctx0" brushRef="#br1" timeOffset="97020.4296">15713 7770 553 0,'0'3'332'16,"-4"5"-25"-16,2 6-160 0,-3 5-35 16,2 11-39-16,2 0-15 15,1 1-26-15,0-2-9 16,1-6-12-16,0-4 0 16,3-10-15-16,-2-7-41 15,1-11-216-15</inkml:trace>
  <inkml:trace contextRef="#ctx0" brushRef="#br1" timeOffset="97285.9577">15691 7771 513 0,'6'2'270'0,"9"-5"-67"16,2 0-47-16,4 1-50 15,-1-7-15-15,2 7-12 16,-1-1-3-16,-6 2-4 15,0 1-5-15,-6 0-11 16,-3 1-10-16,-2 3-21 16,0 1-7-16,-4 3-10 15,4 5 1-15,-3 3 12 16,-1 5 3-16,2 7 7 16,-2 4-3-16,2-1-10 15,2-1-3-15,-2-2 31 16,2-4-74-16</inkml:trace>
  <inkml:trace contextRef="#ctx0" brushRef="#br1" timeOffset="99105.0054">14772 9714 581 0,'0'0'323'15,"0"0"-78"-15,0 6-46 16,-1-6-81-16,-1 6-25 15,-4 24-26-15,-5 46-16 16,11-35-13-16,0 1-15 0,0-15-24 16,5-8-51-16</inkml:trace>
  <inkml:trace contextRef="#ctx0" brushRef="#br1" timeOffset="99433.044">14771 9856 509 0,'0'-1'262'0,"6"2"-59"0,5 1-33 15,13-2-46-15,10 2-13 16,15-2-30-16,10-2-23 16,6 2-18-16,-5 0-12 15,-12 2-14-15,-9 3-3 16,-16-4-30-16,3 5-35 15,-12-4-180-15</inkml:trace>
  <inkml:trace contextRef="#ctx0" brushRef="#br1" timeOffset="99839.1977">15253 9748 608 0,'0'-5'317'16,"-1"-2"-71"-16,1 2-50 15,0 7-75-15,-3 6-30 16,2 8-43-16,1 8-8 0,5 12-6 15,1 2-4-15,3 2-13 16,-2-3 3-16,0-12-165 16</inkml:trace>
  <inkml:trace contextRef="#ctx0" brushRef="#br1" timeOffset="100245.6217">15094 10016 749 0,'0'2'354'0,"-3"8"-134"16,6 2-75-16,14 18-54 15,-2 1-8-15,20 14-6 16,5 5-4-16,7 2-19 16,6 1-13-16,-1-10-17 15,-5-5 0-15,-4-15-90 16,-4-7-86-16</inkml:trace>
  <inkml:trace contextRef="#ctx0" brushRef="#br1" timeOffset="100628.5283">15102 10063 326 0,'-13'7'222'16,"-2"9"5"-16,1-3-84 16,0 1-27-16,10-1-34 15,3-3-10-15,4-5-14 16,3-3 0-16,7-6 4 15,-8-9-10-15,9-6-12 0,0 2-7 16,-7-11-12-16,6 7 11 16,-3 9 37-16,-3 0 0 15,3 17-6-15,4 4-15 16,1 4-45-16,5 3-2 16,13-2-4-16,7 3 60 15</inkml:trace>
  <inkml:trace contextRef="#ctx0" brushRef="#br1" timeOffset="101300.2273">15815 10357 305 0,'0'-2'212'15,"-3"-5"28"-15,-4 3-12 16,-11 0-40-16,-7-1-21 0,-2 5-51 15,-3 3-37-15,4 4-46 16,9 7-14-16,1 5-18 16,7 5-5-16,8 9-7 15,3 0-2-15,13-1 4 16,0-7 4-16,10-10 6 16,2-11 4-16,5-4 4 15,5 0-10-15,-9-7-33 16,-4-2-4-16,-10-3-5 15,-6-3 13-15,-9-1 32 16,-4 8 2-16,-8 1 20 16,-3 6 7-16,0 9 18 15,-1 5 6-15,5 16 1 16,2 2 0-16,5 10-11 16,5 7-3-16,6-3-18 15,4 3-8-15,3-4-5 16,1-6-1-16,0-12-13 0,-2-7-40 15,2-15-175 1</inkml:trace>
  <inkml:trace contextRef="#ctx0" brushRef="#br1" timeOffset="101534.8002">15968 10346 860 0,'4'0'376'16,"4"-1"-142"-16,15 4-161 16,3 3-26-16,4 1-7 15,0 1-12-15,-4-2-9 16,-3-4-51-16</inkml:trace>
  <inkml:trace contextRef="#ctx0" brushRef="#br1" timeOffset="101706.3835">15985 10461 606 0,'0'6'319'0,"0"2"-68"0,3 5-87 15,5-11-58-15,12 8-17 16,3 0-31-16,7-5-11 16,5 0 26-16,-5-10-115 15</inkml:trace>
  <inkml:trace contextRef="#ctx0" brushRef="#br1" timeOffset="102792.3635">16415 10337 550 0,'-12'5'319'16,"-76"171"-754"30</inkml:trace>
  <inkml:trace contextRef="#ctx0" brushRef="#br1" timeOffset="102917.3381">16339 10549 651 0,'27'6'638'16,"15"7"-419"-16,14-10-201 16,-4-8 4-16,-14-6 7 15,-6-10 27-15,-21-10 59 16,-5-2 24-16,-21-7 23 16,-2 7-25-16,-19 7-67 15,-11 7-33-15,6 15-30 0,-5 4-82 16</inkml:trace>
  <inkml:trace contextRef="#ctx0" brushRef="#br1" timeOffset="103917.4468">15293 8869 422 0,'1'0'290'15,"-1"0"-17"-15,1 7-57 16,-1-7-29-16,0 15-64 16,5 51-31-16,-3-23-51 15,4 4-15-15,0-15-57 16,2-3-128-16</inkml:trace>
  <inkml:trace contextRef="#ctx0" brushRef="#br1" timeOffset="104245.158">15308 9010 432 0,'0'0'290'0,"5"-1"17"16,7 5-116-16,16-3-92 15,8-2-18-15,27 0-13 16,3-8-17-16,13 4-16 16,6 3-4-16,-15 2-12 15,-2 4 9-15,-22-6-79 16,-12 0-46-16</inkml:trace>
  <inkml:trace contextRef="#ctx0" brushRef="#br1" timeOffset="104651.6757">15890 8874 426 0,'0'-4'296'0,"0"2"-4"16,0 3-81-16,0-1-95 16,0 3-31-16,1 27-10 15,3 34-16-15,1-25-20 16,-1-2-7-16,-2-4-17 16,2-5-2-16,1-11-77 15,-1 1-228-15</inkml:trace>
  <inkml:trace contextRef="#ctx0" brushRef="#br1" timeOffset="105135.5739">15606 8785 543 0,'-3'0'298'0,"2"-6"-75"15,8 3-49-15,5-14-85 0,13-6-33 16,19-8-38-16,4-12-9 16,24-2-8-16,3-2-1 15,5 6 2-15,1 3 0 16,-15 7 2-16,-11 4-21 16,-20 8-100-16,-13 4-116 15</inkml:trace>
  <inkml:trace contextRef="#ctx0" brushRef="#br1" timeOffset="105729.3396">15675 8613 767 0,'-6'7'304'0,"-4"14"-186"16,-5 0-33-16,2 6-32 15,3 0-6-15,1-4-25 16,1-5-3-16,14 1 3 15,6-3 3-15,8-9 9 16,13 2-3-16,6-9-10 16,4-5-4-16,5 1-18 15,2-3 36-15</inkml:trace>
  <inkml:trace contextRef="#ctx0" brushRef="#br1" timeOffset="106244.735">16546 8178 594 0,'-12'-1'285'0,"-14"1"-128"16,-3 6-45-16,4 6-56 15,5 5-31-15,7 4-18 16,2 3-8-16,11 8-4 15,5 0 1-15,11 1 5 16,8-3 5-16,3-12 4 16,-1-8 1-16,-2-6 3 15,-6-9 2-15,-2-5-4 16,-7 0-15-16,0-3-8 0,-5 1 0 16,-9 2-1-16,3 3 14 15,-13 2 11-15,1 5 3 16,3 14 18-16,-3 2 5 15,9 16 0-15,0 0 2 16,7 5-9-16,3 1-5 16,6-1-5-16,4-2-4 15,-1-3-6-15,-5-8 1 16,5-7 15-16,-3-5-57 16</inkml:trace>
  <inkml:trace contextRef="#ctx0" brushRef="#br1" timeOffset="106494.6176">16701 8242 923 0,'9'-1'372'16,"5"0"-220"-16,12 5-108 16,0-3-16-16,0 6-9 15,1-1-4-15,-5-4-62 16,-2 2-154-16</inkml:trace>
  <inkml:trace contextRef="#ctx0" brushRef="#br1" timeOffset="106666.4628">16701 8359 607 0,'4'5'332'0,"7"1"-6"0,5-2-234 16,6 2-11-16,4-3-28 15,3-1-17-15,3-3-57 16,4 0-218-16</inkml:trace>
  <inkml:trace contextRef="#ctx0" brushRef="#br1" timeOffset="107010.1561">17028 8170 447 0,'-2'-4'272'15,"3"4"-15"-15,4 3-59 16,-5-3-68-16,0 1-13 16,8 21-23-16,6 30-18 0,-9-24-29 15,-2-2-14-15,0-1-16 16,-3-5-2-16,0-7-32 16,6-4-54-16</inkml:trace>
  <inkml:trace contextRef="#ctx0" brushRef="#br1" timeOffset="107306.9268">17066 8144 645 0,'4'-4'261'0,"14"0"-154"15,-1 3-28-15,5 1-8 16,3 2 0-16,-7 3-7 15,3 0-7-15,-2 0-11 16,-3-3-7-16,-3 2-4 0,-2-2-3 16,-6 3-6-16,1 3 7 15,-4 1 14-15,0-1 5 16,1 7 17-16,-3 0 0 16,1 3-4-16,4 5 0 15,-3 2-17-15,2 2-9 16,0 2-16-16,-4-2 5 15,4-1 1-15</inkml:trace>
  <inkml:trace contextRef="#ctx0" brushRef="#br1" timeOffset="111574.5541">15957 9738 411 0,'0'-2'253'0,"1"-1"-7"15,0 0-30-15,-1 3-72 16,0 0-40-16,0 0-60 16,0 0-22-16,0 7-15 15,0 20 0-15,3 33-3 16,-3-21-1-16,1 0 1 15,-1-6-9-15,5-1-166 16</inkml:trace>
  <inkml:trace contextRef="#ctx0" brushRef="#br1" timeOffset="111918.6041">15962 9843 418 0,'4'1'232'16,"1"-1"-53"-16,12 0-42 16,6-1-7-16,15 1-33 15,9 0-18-15,11 0-23 16,5 0-10-16,-6 1-17 16,-7 0-6-16,-19 1-10 15,-9 0-3-15,-16-3-18 16,-2 2-33-16,-6-1-191 15</inkml:trace>
  <inkml:trace contextRef="#ctx0" brushRef="#br1" timeOffset="112215.0254">16370 9728 572 0,'-2'-2'302'16,"0"-3"-76"-16,-1-1-55 16,1 6-85-16,2 3-30 15,0-3-41-15,0 0-5 16,2 23 8-16,6 34 1 0,-3-20-1 15,-2-2 0-15,-1 3-6 16,1-5 9-16,-2-11-145 16</inkml:trace>
  <inkml:trace contextRef="#ctx0" brushRef="#br1" timeOffset="113175.92">16561 9958 438 0,'12'12'260'0,"6"11"-57"0,13 7-30 16,5 5-17-16,19 10-54 16,8-3-26-16,12 4-34 15,3 3-11-15,-11-11-6 16,-5-2-28-16,-4-8-98 15,-5-8-112-15</inkml:trace>
  <inkml:trace contextRef="#ctx0" brushRef="#br1" timeOffset="113705.1617">16581 10020 440 0,'-1'6'227'16,"-5"1"-66"-16,5 4-84 15,3 4-20-15,-2-6-18 16,5 4-3-16,-3-10 27 16,-4-5 6-16,-1-4-9 15,2 5-7-15,0 0-31 16,-5-7-11-16,3-5-5 16,-32-30-2-16,35 42-4 15,-1-5-5-15,-1 3-9 16,2 3-1-16,0-1 2 15,0 1 1-15,1 0 6 16,20 7-3-16,31 15 0 16,-28-9 6-16,12 6 7 0,-3-4 9 15</inkml:trace>
  <inkml:trace contextRef="#ctx0" brushRef="#br1" timeOffset="114439.3632">16576 10003 545 0,'0'0'231'0,"-5"5"-113"16,6 9-31-16,3 8-12 15,-3 2-4-15,1 0-23 16,-1-3-9-16,-9-12-20 15,8 0-4-15,8-7 10 16,-5-4 2-16,1-7 4 16,-1-2-2-16,-9-10-9 15,3-2-5-15,9 2-4 16,-9-3 0-16,5 4 12 16,-4 3 4-16,-1 9 1 15,3 4-6-15,2 4-17 16,11 7-6-16,-3-1-4 15,10 2 3-15,14 6 2 0,1-8 3 16,11 1 49-16,-2 0-103 16</inkml:trace>
  <inkml:trace contextRef="#ctx0" brushRef="#br1" timeOffset="115228.6169">17484 10335 638 0,'-15'-4'307'0,"-14"-2"-118"0,-2 1-37 15,-2 9-68-15,3 5-29 16,6 12-44-16,7 8-11 16,10 5-10-16,7 4-3 15,16 3 7-15,3-9 3 16,13-4 5-16,4-9 4 15,3-6 3-15,0-4 3 16,-14-9 4-16,-2 0 2 16,-17-10-1-16,0 1-6 15,-6-6-6-15,-9-4-5 0,2 3 0 16,-9-5 0-16,1 13-2 16,-1 5 1-16,2 11 5 15,0 8 3-15,7 9 21 16,3 4 13-16,6 7 3 15,-1 2 0-15,7 0-13 16,6 1-10-16,-5-7-6 16,8-3-1-16,-8-8-14 15,-5-8-43-15</inkml:trace>
  <inkml:trace contextRef="#ctx0" brushRef="#br1" timeOffset="115431.6678">17640 10384 664 0,'7'-4'288'15,"12"2"-145"-15,3 0-62 16,6 4-44-16,0 2-10 15,-3-1-13-15,1 0-51 0</inkml:trace>
  <inkml:trace contextRef="#ctx0" brushRef="#br1" timeOffset="115611.2434">17627 10481 693 0,'0'0'335'0,"0"0"-108"16,6-3-86-16,-6 3-82 16,27 0-9-1,38 2-25-15,-27-1-12 16,2-1-101-16,1 0-169 16</inkml:trace>
  <inkml:trace contextRef="#ctx0" brushRef="#br1" timeOffset="115923.8441">18062 10323 868 0,'-5'-5'371'0,"-12"-5"-208"16,0 4-59-16,0 6-64 15,4 5-17-15,5 12-20 16,0 5-5-16,1 8-6 15,5 7 0-15,10 3 2 16,3-1 2-16,14-4 4 16,-3-12 4-16,3-13 6 15,11 4 1-15,-3-20 9 0,-1-4 3 16,-4-7 45-16,-13-17 39 16,-13 0 39-16,-5-2 8 15,-21-8-41-15,-6 6-40 16,-7 7-57-16,1 4-28 15,9 16-123-15,9 5-368 16</inkml:trace>
  <inkml:trace contextRef="#ctx0" brushRef="#br1" timeOffset="116548.7879">16443 10371 263 0,'-12'0'228'16,"-5"1"23"-16,-5 4-41 16,-1 4-25-16,5 10-58 15,0-3-32-15,6 13-47 16,4 1-14-16,6 2-26 15,6 4-7-15,12-12-44 16</inkml:trace>
  <inkml:trace contextRef="#ctx0" brushRef="#br1" timeOffset="119541.5364">17549 8598 748 0,'0'0'383'0,"0"-1"-111"0,4 1-113 15,-4 0-99-15,0 0-27 16,0-1-74-16,0 0-177 15</inkml:trace>
  <inkml:trace contextRef="#ctx0" brushRef="#br1" timeOffset="119900.8267">17748 8597 659 0,'-2'-1'375'0,"1"2"-59"0,-1-1-111 16,1 0-110-16,0 0-30 16,0 0-36-16,-1 0-14 15,1 0-112-15</inkml:trace>
  <inkml:trace contextRef="#ctx0" brushRef="#br1" timeOffset="120244.1506">17925 8589 862 0,'-1'1'420'0,"0"0"-131"0,0 3-100 16,1-4-85-16,0 0-28 15,0 0-48-15,0 0-10 16</inkml:trace>
  <inkml:trace contextRef="#ctx0" brushRef="#br1" timeOffset="120947.4176">18526 10428 902 0,'-1'0'409'0,"-1"0"-194"15,1 0-73-15,0-1-86 0,0-1-27 16,0 1-88-16</inkml:trace>
  <inkml:trace contextRef="#ctx0" brushRef="#br1" timeOffset="121337.8193">18723 10440 848 0,'0'3'380'0,"0"0"-184"0,0 1-78 16,0-4-72-16,0 0-18 16,0-2-144-16</inkml:trace>
  <inkml:trace contextRef="#ctx0" brushRef="#br1" timeOffset="121712.9117">18949 10460 1191 0,'-1'1'489'16,"-2"-1"-295"-16,2 0-50 16,1 0-80-16,0 0-13 15</inkml:trace>
  <inkml:trace contextRef="#ctx0" brushRef="#br1" timeOffset="124625.9151">12509 8733 325 0,'0'-2'218'15,"0"-1"17"-15,0 3-25 16,-1 0-67-16,1 0-20 0,0 0-52 16,0 15-6-16,-1 55-8 15,1-24-15-15,0 1-11 16,0-2-9-16,2-14-17 16,4-3-102-16</inkml:trace>
  <inkml:trace contextRef="#ctx0" brushRef="#br1" timeOffset="125008.2805">12518 8870 541 0,'1'-1'284'0,"12"-1"-46"16,7 2-65-16,21-3-59 16,8 3-18-16,16 0-45 15,6 3-20-15,-7 0-14 16,1-2-2-16,-21 2-54 16,-11-2-125-16</inkml:trace>
  <inkml:trace contextRef="#ctx0" brushRef="#br1" timeOffset="125461.3484">13039 8759 475 0,'-1'2'260'0,"-1"3"-31"0,0 7-50 16,0 14-45-16,4 7-9 15,2 12-46-15,3-1-14 16,2-4-37-16,-2-4-10 16,0-10-116-16</inkml:trace>
  <inkml:trace contextRef="#ctx0" brushRef="#br1" timeOffset="126039.5573">12248 8094 572 0,'10'-1'279'0,"18"7"-69"16,8 9-76-16,26 29-40 16,6 12 18-16,5 24 0 15,-4 11-9-15,-25-7-27 16,-8-2-23-16</inkml:trace>
  <inkml:trace contextRef="#ctx0" brushRef="#br1" timeOffset="126422.0825">12646 8621 567 0,'7'6'266'15,"6"7"-104"-15,4 2-31 16,-4-3-51-16,2 1-18 16,-3-11-28-16,0-2 11 15,1-8 27-15,-2-7 6 16,-2-1 9-16,-1-4-11 0,-4 4-31 15,0 4-9-15,-4 0-78 16</inkml:trace>
  <inkml:trace contextRef="#ctx0" brushRef="#br1" timeOffset="127156.2635">11765 7478 594 0,'-3'-6'332'15,"-1"-3"-74"-15,-11 3-83 16,-1 3-32-16,-9 5-41 15,-5 2-22-15,3 7-52 16,3 5-11-16,12 8-30 16,7 2-3-16,13 6-1 15,10 2 3-15,9-6 8 16,3 0 3-16,2-12 5 0,1-5 4 16,-4-6 3-16,-4-5 4 15,-8-5-19-15,-10-9-3 16,-4 1-3-16,0 0-3 15,-10-2 16-15,0 7 2 16,-8 1-3-16,1 6-4 16,1 4-4-16,4 9 2 15,1 8 10-15,0 5 10 0,6 9 16 16,1 8 4-16,6 7 4 16,2 3-2-16,6 1-11 15,-4-10-2-15,-2-9-8 16,2-7 4-16,2-15-103 15</inkml:trace>
  <inkml:trace contextRef="#ctx0" brushRef="#br1" timeOffset="127390.5862">11907 7535 896 0,'7'0'381'15,"6"0"-189"-15,9 1-121 0,8 4-16 16,2 0-24-16,-2-4-12 16,3 3-9-16,-4 0-28 15</inkml:trace>
  <inkml:trace contextRef="#ctx0" brushRef="#br1" timeOffset="127546.7964">11942 7632 744 0,'1'0'313'0,"8"2"-139"15,-2 2-71-15,16 0-30 16,6 2-11-16,7-2-38 15,7-2-11-15,-7-1-184 16</inkml:trace>
  <inkml:trace contextRef="#ctx0" brushRef="#br1" timeOffset="127773.7581">12220 7614 716 0,'2'0'328'0,"11"2"-122"16,-2 1-87-16,10 3-35 16,4-1-28-16,-1-1-35 15,5-3-16-15</inkml:trace>
  <inkml:trace contextRef="#ctx0" brushRef="#br1" timeOffset="128226.7768">12451 7537 834 0,'-3'0'341'0,"5"6"-173"16,-1 12-108-16,-1-1-5 15,4 12 0-15,-9-4-7 16,13 0-25-16,5 1-4 16,0-9-5-16,0-2 0 15,-7-9-13-15,-2-5-27 16,-3-7-99-16,-1-4-49 0,-5-6-79 16,-3-7 18-16,-6 0 95 15,5-7 49-15,0 3 102 16,8 1 31-16,6 5 48 15,2 3 19-15,7 5 20 16,0 7-20-16,3-2-44 16,4 7-20-16,1-5-29 15,2 0 6-15,0 7 6 16,-4 0 20-16,-2 10 18 16,-5-2 2-16,-5-1 5 15,1-1-16-15,-1 5 4 16,2 3 1-16,-5 3 5 15,-1 5 7-15,-2 4-2 16,-8-3-7-16,6 8-16 16,-5-1-7-16,2-2-23 15,0-1-25-15</inkml:trace>
  <inkml:trace contextRef="#ctx0" brushRef="#br1" timeOffset="129504.7541">11976 9437 645 0,'-1'2'290'0,"1"7"-121"32,0-5-37-32,1 1-43 0,-3 17 9 0,4 9-22 31,-2 7-13-31,3-13-29 0,2 5-13 0,-8-7-22 16,8-4-89-16</inkml:trace>
  <inkml:trace contextRef="#ctx0" brushRef="#br1" timeOffset="129848.4215">11977 9541 757 0,'2'1'325'15,"10"-1"-161"-15,10 6-29 16,17-7-33-16,11 1-26 15,3 0-41-15,-1-8-12 16,0 6-11-16,-8-1-3 16,-6 2-3-16,-4 2-31 15,-12 2-115-15,-1-1-228 0</inkml:trace>
  <inkml:trace contextRef="#ctx0" brushRef="#br1" timeOffset="130192.0906">12477 9447 578 0,'0'1'330'0,"-10"-2"-76"15,8 3-107-15,2 7-33 16,-8 5-45-16,17 6-13 15,-3 5-9-15,2 4-8 16,9 1-18-16,-10 1-15 0</inkml:trace>
  <inkml:trace contextRef="#ctx0" brushRef="#br1" timeOffset="130754.7673">12232 9671 559 0,'-4'8'336'16,"-4"7"-6"-16,-13 13-199 16,-15 4-7-16,-12 10-59 15,-7-1-21-15,0 1-35 16,6-5-44-16,11-15-92 16,5-7-52-16</inkml:trace>
  <inkml:trace contextRef="#ctx0" brushRef="#br1" timeOffset="131176.2333">12140 9668 321 0,'-9'2'193'15,"-12"2"-28"-15,8-2-46 16,5 0-10-16,5-2-17 15,5 3-19-15,7-5-16 16,5-2 0-16,7-3-14 16,1-5 0-16,4 4-10 15,2 3-14-15,-5 3-13 16,-1 4-2-16,-9-1 19 16,-3 6 6-16,-5 4 8 15,-1 0 1-15,3 5-17 16,-1 0-5-16,1-2 58 0,-1 1-122 15</inkml:trace>
  <inkml:trace contextRef="#ctx0" brushRef="#br1" timeOffset="131816.7072">11437 9976 536 0,'-6'-6'267'0,"-9"-3"-68"0,-5 4-29 16,-6 5-45-16,-1 6-24 16,1 7-49-16,5 4-28 15,10 6-26-15,0 1-7 16,14 4-5-16,-1-2 1 16,12 1 5-16,3-3 3 15,6-3 5-15,6-6 4 0,-3-12 4 16,2-3-8-16,-7-9-17 15,-7-1 1-15,-7-8-33 16,-5 3 8-16,-2-3 19 16,-6-3 0-16,-3 7 31 15,-3 5 13-15,1 9 13 16,-1 4 6-16,2 13 13 16,-2 3 1-16,4 11 3 15,3 4 0-15,5 6-11 16,3 0-9-16,6-5-18 15,0-3-7-15,2-10-3 16,1-4-23-16,-1-14-185 16</inkml:trace>
  <inkml:trace contextRef="#ctx0" brushRef="#br1" timeOffset="132035.405">11543 10033 752 0,'13'-1'329'0,"8"1"-140"16,9 1-144-16,4 5-8 0,-8-5-20 15,2 0-6-15,-7 2-227 16</inkml:trace>
  <inkml:trace contextRef="#ctx0" brushRef="#br1" timeOffset="132207.599">11600 10110 529 0,'3'2'300'0,"3"1"-21"15,10 2-124-15,7 1-66 16,1-3-26-16,1-3-37 16,3-1-12-16,0 0-194 15</inkml:trace>
  <inkml:trace contextRef="#ctx0" brushRef="#br1" timeOffset="132551.0763">11984 10058 454 0,'-10'-2'277'0,"-12"2"-13"16,4 0-83-16,-5 4-84 15,4 4-26-15,4 4-40 16,9 9-3-16,8 6-4 15,4 2 0-15,12 0 4 16,-1-10-1-16,5-3 3 16,7-6 4-16,7-10 11 15,2-7 21-15,1-14 20 16,-7-2 15-16,-16-8 38 16,-7-3-3-16,-18 4-16 15,-10 6-21-15,-13 7-60 16,-8 5-27-16,15 6-91 15,-3 1-40-15</inkml:trace>
  <inkml:trace contextRef="#ctx0" brushRef="#br1" timeOffset="133511.5018">11395 8870 331 0,'0'-6'254'0,"1"-3"46"15,1 5-27-15,-1 1-56 16,-1 4-48-16,0-1-73 16,-1 0-32-16,-1 18-53 15,1 41-2-15,4-24-3 16,5 2-1-16,1-7-82 16,1-6-180-16</inkml:trace>
  <inkml:trace contextRef="#ctx0" brushRef="#br1" timeOffset="133895.2319">11401 8959 724 0,'1'1'299'0,"6"1"-147"16,8 3-32-16,21-3-25 15,16 1 2-15,23-1-41 16,7-2-11-16,1 0-28 16,-7 2-4-16,-13-3-88 15,-8-5-327-15</inkml:trace>
  <inkml:trace contextRef="#ctx0" brushRef="#br1" timeOffset="134363.8524">11973 8882 653 0,'4'2'318'0,"-12"10"-81"16,8 3-57-16,0 12-59 16,-7 3-5-16,13 1-48 15,-2 5-20-15,-1-7-9 16,2 0-75-16</inkml:trace>
  <inkml:trace contextRef="#ctx0" brushRef="#br1" timeOffset="134966.4203">11340 8258 709 0,'1'-1'300'0,"9"1"-167"15,4 7-56-15,17 19-41 0,6 15 17 16,13 20 17-16,2 3-5 15,-12 10-11-15,-4 0-14 16,-20-2-31-16,-11 1-84 16</inkml:trace>
  <inkml:trace contextRef="#ctx0" brushRef="#br1" timeOffset="135356.942">11523 8683 454 0,'7'8'286'0,"2"6"-1"15,11 8-142-15,3-2-17 16,1 3-24-16,0-4-3 15,-6-6 8-15,3-1 22 16,-12-12 16-16,2-11-7 16,8-5-39-16,-3-5-32 15,5-3-15-15,1 3-91 16</inkml:trace>
  <inkml:trace contextRef="#ctx0" brushRef="#br1" timeOffset="136075.524">10667 7656 643 0,'-8'1'315'0,"-15"3"-99"16,-3 0-46-16,-3 6-69 15,4 1-31-15,9 10-58 16,4 1-8-16,13 8-13 16,5 0-2-16,15 1 3 15,6-5 4-15,14-3 5 16,2-6 6-16,-4-13 5 15,-2-1 4-15,-13-13 5 16,-6 0 4-16,-14-5 0 16,-3-2-2-16,-3 2-5 0,-12-4-6 15,13 10-9-15,-14 2-6 16,1 9-11-16,4 12-5 16,-5 7-4-16,10 10 2 15,0 7 15-15,11 6 6 16,0 1 8-16,2-6 4 15,3-4-6-15,-2-5 1 16,2-7 31-16,-4-8-72 16</inkml:trace>
  <inkml:trace contextRef="#ctx0" brushRef="#br1" timeOffset="136278.982">10872 7738 656 0,'10'0'257'0,"14"1"-174"16,3 3-52-16,2-1-20 15,-4 2-4-15,-12-1-53 16</inkml:trace>
  <inkml:trace contextRef="#ctx0" brushRef="#br1" timeOffset="136450.4357">10875 7844 731 0,'8'6'319'0,"3"2"-128"16,8 0-117-16,3-3-4 15,5-2-23-15,0-2-17 0,2-2-380 16</inkml:trace>
  <inkml:trace contextRef="#ctx0" brushRef="#br1" timeOffset="136638.2702">11101 7834 710 0,'5'2'302'0,"11"0"-140"15,1-2-98-15,10 3-30 16,2-2-9-16,-2-1-7 16,-2 0-141-16</inkml:trace>
  <inkml:trace contextRef="#ctx0" brushRef="#br1" timeOffset="136997.5396">11317 7810 702 0,'0'6'317'0,"2"6"-147"16,2 4-54-16,-2 5-10 15,1 1-28-15,-1-1-16 16,2-1-33-16,1-2-8 15,-4-9-4-15,2-3 5 0,-3-8 7 16,0-2-4-16,-2-5-5 16,-1-6-9-16,1-5-26 15,1-5-15-15,4-2-6 16,1 4-1-16,3-2 16 16,-1 4 13-16,3 8 3 15,-1 3-1-15,4 10 9 16,3 6 4-16,0 5 9 15,1 6 16-15,-3 7 1 16,-2 0 0-16,3 6 1 16,-6 1-9-16,-1 1 3 15,-1 2 0-15,-7-6-4 16,2-3-1-16,0-7 210 16</inkml:trace>
  <inkml:trace contextRef="#ctx0" brushRef="#br1" timeOffset="137747.0192">10304 8246 1160 0,'0'0'550'0,"0"0"-219"16,-2 0-109-16,2 0-117 16,0 0-43-16,-1 0-52 15,0 0-30-15,0 0-120 16</inkml:trace>
  <inkml:trace contextRef="#ctx0" brushRef="#br1" timeOffset="138028.1917">10148 8227 1035 0,'-1'0'535'0,"-3"0"-137"15,2 3-217-15,1-3-44 16,0 0-68-16,0 0-21 16,-1 0-35-16,1 0-20 15,0 0-144-15</inkml:trace>
  <inkml:trace contextRef="#ctx0" brushRef="#br1" timeOffset="138262.5091">9916 8271 1027 0,'0'0'501'15,"2"0"-162"-15,4 1-208 16,-6-1-39-16,0-1-53 16,0 0-16-16,0 1 9 0</inkml:trace>
  <inkml:trace contextRef="#ctx0" brushRef="#br1" timeOffset="138840.4967">10589 9961 1229 0,'-1'3'548'0,"-8"-6"-280"15,6 5-134-15,-1-1-43 16,1-3-61-16,3 2-19 16,0 0-86-16,0-1-89 0</inkml:trace>
  <inkml:trace contextRef="#ctx0" brushRef="#br1" timeOffset="139106.0595">10348 9964 1130 0,'0'1'487'0,"-1"1"-260"16,-1-2-76-16,1 0-73 16,0 0-26-16,0 0-29 0,-1 0-11 15,1 0-110-15,0 0 19 16</inkml:trace>
  <inkml:trace contextRef="#ctx0" brushRef="#br1" timeOffset="139371.6774">10112 9963 932 0,'-1'0'485'16,"-1"1"-130"-16,3 2-134 16,-1-3-35-16,0 0-66 15,0 0-32-15,0 0-56 16,0 0-16-16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3:38:23.8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1279 5602 379 0,'-2'-4'364'16,"-5"-1"-82"-16,-3-1-133 15,-5-2 100-15,-5 0-40 16,-7 3-58-16,-4 3-23 15,-6 5-42-15,-1 4-19 16,5 12-40-16,3 2-18 16,10 7-20-16,9 4-7 0,13 3-5 15,11-2 0-15,14-1 3 16,9-4 4-16,7-7 10 16,3-5 6-16,-5-6 6 15,-3-7 6-15,-10-5 8 16,-8-4 1-16,-18-3 4 15,-8-3 0-15,-19 1 0 16,-6-1 0-16,-13 6-3 16,-5 3-7-16,-5 9-12 15,0 5-4-15,8 13-11 16,4 4 0-16,15 8-3 16,6 2 0-16,21 1-1 15,10 1 2-15,20-7 7 16,7-3 4-16,13-12 8 15,2-4 1-15,4-8 2 0,-2-7 0 16,-1-9 1 0,-4-4 2-16,-10-3 2 0,-4-2 1 15,-11-2 2-15,-5 1 0 16,-7 4 5-16,-5 5 0 16,-8 6-2-16,-2 5-3 15,-1 8-3-15,-3 6-3 16,3 8-3-16,4 1 0 15,3 3-16-15,4 0-16 0,2-2-84 16,0-6-88-16</inkml:trace>
  <inkml:trace contextRef="#ctx0" brushRef="#br0" timeOffset="124.966">1454 5672 1107 0,'-1'-1'462'0,"2"3"-390"16</inkml:trace>
  <inkml:trace contextRef="#ctx0" brushRef="#br0" timeOffset="406.3708">1621 5959 1075 0,'3'4'539'16,"1"6"-316"-16,0 0-149 16,1 7 69-16,5 4-53 15,2 5-50-15,1 0-10 0,4 0-7 16,1-3-1-16,1-11 0 15,2-4 0-15,0-10 0 16,-2-7-1-16,0-9 0 16,-2-3-1-16,-4-7-34 15,-1 2-44-15</inkml:trace>
  <inkml:trace contextRef="#ctx0" brushRef="#br0" timeOffset="921.6602">2255 6044 831 0,'-8'9'494'0,"-2"1"-240"15,0 0-158-15,-11 9 73 16,1 0-46-16,-2-1-48 0,-2-2-25 15,3-6-29-15,2-4-9 16,1-7-10-16,3-4-2 16,9-8-5-16,-3-2-4 15,7-3-8-15,2 0-3 16,4 0-3-16,4 3 0 16,4 5-1-16,3 3 8 15,1 6 5-15,3 2 2 16,2 6 3-16,-1 3 2 15,6 5 6-15,-2 1 3 0,-3-1 6 16,1-1-7-16,-2-1 2 16,0-3 1-16,-3-4 6 15,-1-4 1-15,-2-5 3 16,-2-5 0-16,-1-6 1 16,0-3 0-16,-4-3-2 15,0-1-9-15,-2 4 17 16,-1 0 3-16,-1 6 2 15,1 3 4-15,-2 10 8 16,1 2 2-16,2 10 7 16,1 3 10-16,0 4-20 15,2 1-4-15,-1 1-3 16,-2-2-3-16,3-4-19 16</inkml:trace>
  <inkml:trace contextRef="#ctx0" brushRef="#br0" timeOffset="10249.3818">1036 7489 741 0,'0'-1'376'0,"11"9"-113"16,8 6-91-16,16 17-122 15,7 10 4-15,10 12-13 16,3 5-5-16,-1 0-6 15,-4-6-2-15,-6-14-72 16,-4-7-108-16</inkml:trace>
  <inkml:trace contextRef="#ctx0" brushRef="#br0" timeOffset="10483.4774">1351 7452 747 0,'-4'7'384'0,"-17"15"-95"16,-2 8-83-16,-12 15-98 16,-5 8-21-16,-5 2-48 15,1-1-11-15,12-6-1 16,0-10-12-16,11-16-32 15,10-10-49-15,7-14-188 16</inkml:trace>
  <inkml:trace contextRef="#ctx0" brushRef="#br0" timeOffset="10889.7529">1632 7586 395 0,'-5'14'275'0,"2"15"18"16,-1 12-123-16,-3 3-2 15,7 7-57-15,0-4-19 16,3-11-47-16,1-8-11 15,0-15 4-15,-4-7 20 16,-2-18 16-16,2-7 9 16,-1-16-3-16,0-6-20 0,-3-12-16 15,-6-6-10-15,0-1-17 16,-3-4-5-16,4 8-8 16,0 3-3-16,8 2-4 15,1 7-3-15,5 6-6 16,8 7-3-16,0 7-9 15,6 4-2-15,12 9 4 16,6 0 3-16,12 8-35 16,4 2-78-16</inkml:trace>
  <inkml:trace contextRef="#ctx0" brushRef="#br0" timeOffset="11123.8085">1625 7940 773 0,'10'3'331'16,"17"2"-180"-16,10-4-51 15,5 0-32-15,1-5-26 0,-2-1-28 16,-3 0-138-16</inkml:trace>
  <inkml:trace contextRef="#ctx0" brushRef="#br0" timeOffset="11451.9854">1814 7593 1198 0,'4'0'465'0,"7"9"-320"15,1 5-28-15,2 10-13 16,-1 6-15-16,-6-1-26 16,-1 0-8-16,-6-5-20 15,2-7-9-15,-1-10-6 16,3-5-1-16,6-19-7 15,-1-9-4-15,8-9-8 16,3-6-3-16,4 8-3 0,0 8-2 16,-3 12-5-16,-3 10-4 15,-6 12 14-15,0 9 8 16,-6 15 13-16,2 4 5 16,-7 6-7-16,1-1 32 15,5-8-128-15,4-6-5 16</inkml:trace>
  <inkml:trace contextRef="#ctx0" brushRef="#br0" timeOffset="11920.533">2152 7290 680 0,'7'-2'329'0,"7"-3"-77"16,6 5-117-16,11 4-53 15,0 1-3-15,3 2-25 16,3 0-17-16,-6 0-19 0,2-2-1 15,-10 0-1-15,-8 1 0 16,-8 0-3-16,-5-1 0 16,-2 2-5-16,-2 1-2 15,0 8-5-15,-2 4-4 16,2 12-7-16,1 6-1 16,2 10-3-16,3 5 4 15,2 7 4-15,3 1 3 16,-7 1 8-16,-1-2 20 0,-6-11 35 15,-4-5 14-15,-7-10 26 16,-6-8-6-16,-9-12-15 16,1-6-11-16,0-9-27 15,0-7-14-15,10-9-55 16,2-3-48-16</inkml:trace>
  <inkml:trace contextRef="#ctx0" brushRef="#br0" timeOffset="12154.8154">2790 7597 862 0,'21'3'393'0,"14"1"-182"16,10 3-127-16,4-1-17 16,-7 1-41-16,-9-4-6 15,-6 0-10-15,-5 0-75 16</inkml:trace>
  <inkml:trace contextRef="#ctx0" brushRef="#br0" timeOffset="12327.0023">2836 7748 1059 0,'19'3'432'0,"23"0"-236"16,12 1-25-16,-4-1-31 16,-2-3-23-16,-6 4-61 15,-10-1 4-15</inkml:trace>
  <inkml:trace contextRef="#ctx0" brushRef="#br0" timeOffset="12795.2915">3461 7722 1229 0,'22'3'416'0,"43"3"-381"16,26 1-5-16,53-2 23 16,23-1-2-16,23-3-9 15,3 1-12-15,-18-2-5 16,-14-3-14-16,-29-5-486 16</inkml:trace>
  <inkml:trace contextRef="#ctx0" brushRef="#br0" timeOffset="13107.7166">4146 7503 538 0,'10'-44'318'16,"7"-30"-86"-16,-5-5-11 15,-6-3 4-15,-9 15-57 16,-3 12-27-16,-6 24-11 16,2 9-15-16,-3 22-64 15,1 13-28-15,2 27-55 16,1 16-10-16,9 31 19 15,1 9-11-15,4 11-129 16</inkml:trace>
  <inkml:trace contextRef="#ctx0" brushRef="#br0" timeOffset="13529.4921">3685 8167 762 0,'1'-19'348'0,"1"-11"-159"0,18 2-53 16,6 1-4-16,19 9-33 15,8 3-16-15,6 11-15 16,0 5-3-16,-19 14-14 15,-14 3-3-15,-22 15-10 16,-11 4-1-16,-24 7 0 16,-11 1-5-16,-16-5-27 15,0-3-24-15,7-17-39 16,10-8-16-16,16-11 12 16,5-4 17-16,20-4 16 15,3-1 5-15,17 2 11 16,3 5 9-16,13 9 24 15,7 6 15-15,7 9-5 16,3 2-4-16,-6 1-4 16,-2-2-4-16,-10-8-18 15,2-7-78-15</inkml:trace>
  <inkml:trace contextRef="#ctx0" brushRef="#br0" timeOffset="13826.6586">4234 8362 820 0,'1'6'360'0,"2"4"-185"15,-8 1-39-15,-4 0-44 16,-1-4-31-16,-1-7-29 16,4-7-7-16,2-13-15 15,5-5-7-15,9-9-14 16,3 0-7-16,13 0 5 15,7 3 9-15,11 11 26 16,1 2 18-16,2 17 47 16,-6 6-8-16,-12 14 19 15,-4 8-5-15,-15 12-34 16,-3 6 4-16,-9 7-32 16,0 3-7-16,1-11-69 15,-1-6 449-15</inkml:trace>
  <inkml:trace contextRef="#ctx0" brushRef="#br0" timeOffset="14396.6332">5457 6902 786 0,'-12'-23'383'0,"-8"-16"-168"0,-7 15-26 16,-8 12-21-16,-4 13-73 15,0 11-34-15,6 19-50 16,0 13-11-16,6 27-16 16,2 12-6-16,7 27 8 15,11 12 7-15,15 13 10 16,12 6 7-16,-1-1-3 16,1-8-1-16,-4-12 4 15,-4-9 0-15,-8-16 39 16,-5-6 6-16,-9-16 7 15,-3-14 4-15,0-17-28 16,2-12 14-16,0-24-100 16,0-10-71-16</inkml:trace>
  <inkml:trace contextRef="#ctx0" brushRef="#br0" timeOffset="14693.2748">5433 8481 891 0,'3'1'404'0,"9"4"-149"15,5 0-95-15,11 0-60 16,5-1-27-16,6-1-47 16,3-3-19-16,-9-5-165 15</inkml:trace>
  <inkml:trace contextRef="#ctx0" brushRef="#br0" timeOffset="15044.6881">5690 8395 597 0,'4'8'282'16,"10"6"-92"-16,-7 8-44 15,-1 1-49 1,0-1-17-16,-4-1-40 16,1-5-11-16,0-5-5 15,-2-6 9-15,-1-6 5 16,-2-8-2-16,-3-12-8 16,0-2-12-16,5-11-14 15,3 3-3-15,7 1-8 16,5 5-6-16,8 10-7 15,2 3 1-15,8 14-1 16,-1 1 23-16,-3 11 24 0,-2 5 22 16,-3 9 24-16,-9 7-13 15,-6-1-1-15,-6 3-15 16,-7-2-11-16,-1-4 5 16</inkml:trace>
  <inkml:trace contextRef="#ctx0" brushRef="#br0" timeOffset="15700.449">5681 6712 304 0,'3'14'176'0,"5"12"-16"16,0 3-30-16,-1-3-24 16,-1-6-22-16,-7-5-23 15,-5-6 0-15,0-6 19 16,-1-9 1-16,3-9-2 16,-2-7-9-16,6-9-36 15,-1-2-8-15,3-1 2 16,0 3-2-16,6 6 8 15,7 3 1-15,5 9-16 16,5 7-3-16,1 9-5 16,1 10 7-16,0 12 26 15,-4 3 11-15,-5 8 0 16,-2 5-6-16,-10-5-21 16,3 0-6-16,-3-4-5 15,-3-7-56-15</inkml:trace>
  <inkml:trace contextRef="#ctx0" brushRef="#br0" timeOffset="16872.2973">6206 7391 1054 0,'6'0'445'0,"9"7"-218"0,25 17-132 15,15 11-37-15,19 19-9 16,3 5-11-16,-5 10-20 15,-20 2 1-15,-4-3-9 16,-1-2-45-16</inkml:trace>
  <inkml:trace contextRef="#ctx0" brushRef="#br0" timeOffset="17153.22">6792 7314 1081 0,'-15'-1'496'0,"-10"1"-230"15,-12 19-109-15,-8 12-36 16,-15 20-41-16,2 4-16 15,-6 9-24-15,-7-3-7 16,9 0-18-16,0-4-8 16,14-13-12-16,18-3-27 15,20-17-102-15,8-4-60 0</inkml:trace>
  <inkml:trace contextRef="#ctx0" brushRef="#br0" timeOffset="17450.0249">7126 7245 974 0,'-17'3'428'0,"-20"10"-229"0,-10 10-50 16,3 22-71-16,4 15-30 15,6 19-24-15,11 7-26 16,19 1-12-16,7 1-1 16,28-7 3-16,8-8 9 15,14-14 46-15,5-16-54 16</inkml:trace>
  <inkml:trace contextRef="#ctx0" brushRef="#br0" timeOffset="17840.5578">7325 7694 658 0,'9'8'300'16,"8"5"-109"-16,6 0-134 15,0-3-15-15,1-4-3 16,3-5 2-16,-2-7 0 16,-3-4-1-16,-3-9-5 15,-9-1 0-15,-10 1-7 16,-2-3-3-16,-16 6-2 15,-4 2 3-15,-11 5-2 0,-3 4-4 16,1 11-9 0,0 7-11-16,8 11-12 0,3 6 3 15,14 4 9-15,8 4 5 16,13 0 15-16,10 1 1 16,10 1-4-16,2-5 0 15,0-4-1-15,-1-6 2 16,-3-16 32-16,1-5-57 15</inkml:trace>
  <inkml:trace contextRef="#ctx0" brushRef="#br0" timeOffset="18059.6275">7593 7234 868 0,'0'-4'486'15,"0"-9"-54"-15,0 8-297 16,0 3-59-16,0 3-35 16,0-1-91-16</inkml:trace>
  <inkml:trace contextRef="#ctx0" brushRef="#br0" timeOffset="18215.4798">7621 7401 762 0,'2'15'397'16,"-2"17"-120"-16,-3 2-47 16,-5-6-98-16,-6-1-37 15,-6-6-38-15,1-12-7 16,-6-6-51-16,1-12-41 15</inkml:trace>
  <inkml:trace contextRef="#ctx0" brushRef="#br0" timeOffset="18684.4462">7803 7268 706 0,'-4'1'337'0,"-10"6"-129"16,0 4-89-16,6 13-74 15,-4 5-18-15,12 6-18 16,2 2-9-16,11-5-1 0,1-3-1 15,10-11 7-15,-2-6 5 16,-4-12 13-16,2-6 5 16,-10-11 3-16,2-5-1 15,-2-2-5-15,-4-3-4 16,-4 3-6-16,-2 2 11 16,4 8 17-16,-4 5 3 0,1 9-13 15,-2 3-19-15,-3 11-28 16,2 7-9-16,7 6 8 15,6 3 4-15,3-4 6 16,7-2 4-16,1-9 3 16,0-2 8-16,2-10 33 15,-2-5 22-15,-5-12 16 16,6-8-1-16,-14-5-24 16,-2-4-45-16,-7-1-254 15</inkml:trace>
  <inkml:trace contextRef="#ctx0" brushRef="#br0" timeOffset="18949.6714">8122 7209 841 0,'18'6'387'0,"17"7"-157"0,15 15-68 15,-3 21-58-15,2 12-18 16,-11 14-23-16,-8 4-27 16,-22 6-13-16,-8 3-3 15,-19 2 2-15,-3-4 27 16,-11-12 43-16,-11-10 9 16,-3-17 4-16,-7-8-29 15,19-19-108-15,7-5-136 0</inkml:trace>
  <inkml:trace contextRef="#ctx0" brushRef="#br0" timeOffset="19628.5694">8774 7803 813 0,'4'7'351'0,"3"4"-162"16,15 2-132-16,-2-1-12 16,10-4-14-16,2-2-3 15,4-7-3-15,4-6 2 16,-7-8 2-16,-4-3 1 15,-15 0 3-15,-9-3-3 16,-12 0-8-16,-10 0-3 0,-15 1-9 16,-7 8-2-16,-3 11-2 15,-2 5-3 1,9 15 3-16,7 8-6 0,7 11 4 16,14 7 7-16,11 6 7 15,10-4 13-15,20-3 5 16,0-7-2-16,8-12-5 15,0-2-5-15,4-14 2 16,-2-7-12-16,1-10-75 16</inkml:trace>
  <inkml:trace contextRef="#ctx0" brushRef="#br0" timeOffset="19878.4681">9213 7188 1191 0,'-1'-3'444'16,"-4"-3"-348"-16,5 2-52 0,0 4-50 15,0 0-81-15</inkml:trace>
  <inkml:trace contextRef="#ctx0" brushRef="#br0" timeOffset="20081.5476">9208 7328 813 0,'1'16'388'0,"-2"18"-135"16,1 7-36-16,-1-4-62 16,-3-1-24-16,-3-8-52 15,0-6-15-15,-7-13 2 16,-1-3-13-16,-14-6-36 16,5-9-34-16,3-4-146 15,4-8-179-15</inkml:trace>
  <inkml:trace contextRef="#ctx0" brushRef="#br0" timeOffset="20526.3106">9407 7239 675 0,'-5'1'316'0,"-4"5"-110"16,-2 1-73-16,3 11-62 15,3 4-3-15,1 6-24 16,8 6-7-16,1-6-16 16,6 1-8-16,7-10-4 15,2-6 3-15,2-13 11 16,2-6 5-16,-3-13 5 15,-1-7 0-15,-6-2-6 16,-2-6-3-16,-8 5 7 31,-4 3 8-31,-4 10 23 0,-3 4 0 0,-2 11-24 16,-2 3-18-16,4 11-35 16,3 5-7-16,6 10 4 15,7 1 3-15,8 4 8 16,4-2 3-16,3-4 7 15,2-9 11-15,0-12 12 16,-3-8 8-16,-2-13 11 16,0-1-4-16,-7-10-6 15,-3 2-11-15,-2-5-143 16</inkml:trace>
  <inkml:trace contextRef="#ctx0" brushRef="#br0" timeOffset="20854.1895">9861 7267 815 0,'0'0'464'16,"0"4"-46"-16,4 8-188 16,2 8-113-16,-3 8-10 15,-3 4-27-15,-2-2-20 16,-1-4-33-16,-4-6-6 15,7-6-5-15,-5-7 0 16,9-9 1-16,6-8-1 16,1-14-5-16,7-2-3 0,-2-5-9 15,0 1-4-15,6 6-2 16,-1 4-1-16,2 13-2 16,-3 7 0-16,-9 13 15 15,3 11 11-15,-8 14 9 16,-6 6 4-16,3 0-3 15,0-4-13-15</inkml:trace>
  <inkml:trace contextRef="#ctx0" brushRef="#br0" timeOffset="22041.7781">10571 8050 691 0,'-2'-11'347'0,"-5"-14"-102"15,-7-3-53-15,-3-2-68 16,-8-1-20-16,-2 5-41 16,-2 5-9-16,-2 12-40 15,4 11-15-15,3 14-20 16,3 9-13-16,10 13 2 15,3 1 3-15,12-1 12 0,7-2 6 16,9-12 8-16,5-7 4 16,7-9 7-16,6-7 5 15,2-14 5-15,3-3 1 16,-4-19 0-16,-4-5-1 16,-6-8-3-16,-5-8-1 15,-9-4-3-15,-6-2-2 16,-9-6 3-16,0 3 0 15,-5 7 0-15,0 5 1 0,0 16 20 16,-4 6 5-16,1 17-1 16,0 3-9-16,-4 15-40 15,2 7-18-15,-1 19-14 16,4 13 2-16,4 22 12 16,3 4 9-16,0 14 14 15,5 3 4-15,2-6 4 16,2-3 3-16,5-19 3 15,-1-10 0-15,5-18 3 16,-1-5 4-16,0-15 9 16,-1-8 3-16,-1-10 1 15,-2-9 0-15,3-9-8 16,-1-1-4-16,-2-5-5 16,1-2-2-16,-5 0 1 15,-3 4-1-15,-3 2 0 16,-3 9-1-16,-2 9 3 0,1 2 0 15,-4 9-4-15,3 7-1 16,0 1-12-16,-2 5-4 16,6 8-2-16,0-1 0 15,1 4 3-15,4-1 3 16,4 2 6-16,2-5 2 16,6-4 6-16,-1-7 4 15,5-9 6-15,-1-4 2 16,1-11 1-16,-3-1-1 15,-8-9-4-15,-1-4-1 0,-2 0 0 16,-8 2-1-16,-3 7-4 16,-3 9 9-16,-6 8-10 15,6 4-3-15,3 8-6 16,2 9-11-16,10 2 1 16,-3 0 3-16,11 3 7 15,4-10 1-15,0-5 7 16,8-6 5-16,-6-4 18 15,-2-6 25-15,-2-6 29 16,-7-7 21-16,-8-7 19 16,-5-1-11-16,-4 0-21 15,-3 4-23-15,-1 4-42 16,0 5-21-16,-4 5 67 16</inkml:trace>
  <inkml:trace contextRef="#ctx0" brushRef="#br0" timeOffset="31320.2415">11791 7893 716 0,'7'5'332'15,"2"2"-139"-15,23-3-96 16,15-1-20-16,12-2-38 16,9-1-11-16,-1 0-36 15,-8 0-166-15</inkml:trace>
  <inkml:trace contextRef="#ctx0" brushRef="#br0" timeOffset="31509.6471">11883 8052 1024 0,'13'4'408'15,"21"2"-266"-15,12 1-5 16,18-2-43-16,0-3-23 16,-1 0-33-16,-13 0-29 15</inkml:trace>
  <inkml:trace contextRef="#ctx0" brushRef="#br0" timeOffset="32103.6027">12789 8044 674 0,'-6'0'351'0,"3"0"-58"15,11 5-262-15,40 6-67 16,18-4-3-16,47 1 59 16,29-3 12-16,35-5 48 15,9-3 6-15,1-5-22 16,-6-2-20-16,-39-5-174 15,-12 2-136-15</inkml:trace>
  <inkml:trace contextRef="#ctx0" brushRef="#br0" timeOffset="32431.6504">13307 7649 852 0,'1'-31'391'0,"1"-32"-179"15,2 5-32-15,-4 13-32 16,1 13-18-16,-1 16-32 16,-1 10-42-16,0 19-67 15,1 17-22-15,3 27-10 16,2 7 17-16,3 22-15 16,0 2-61-16</inkml:trace>
  <inkml:trace contextRef="#ctx0" brushRef="#br0" timeOffset="32853.078">13092 8498 818 0,'-3'-19'367'0,"-3"-13"-175"0,8-6-93 16,11-2-14-16,16 4-8 15,4 8-8-15,12 16-19 16,6 10-12-16,-5 23-29 16,-8 10 2-16,-23 20 17 15,-16 4 5-15,-23 6 6 16,-10-1-2-16,-7-8-14 15,-1-6-3-15,-4-17-27 16,5-8-16-16,5-21-22 16,7-12-10-16,20-8 8 15,9-7 6-15,24 6 22 16,5 2 15-16,9 11 24 16,0 2 8-16,-2 12 5 15,1 8-7-15,-4 6-10 16,2 5 2-16,-4-1-16 0,-5-2-85 15</inkml:trace>
  <inkml:trace contextRef="#ctx0" brushRef="#br0" timeOffset="33165.8536">13565 8642 891 0,'-1'11'381'0,"-3"15"-207"16,-3-1-33-16,-2-2-63 16,0-3-20-16,2-9-32 15,5-1-6-15,2-15-12 16,2-8-8-16,4-12-4 16,3-9-5-16,4-7 8 15,2 5 1-15,2 4 13 16,5 7 13-16,4 14 25 15,-5 1 9-15,1 17 10 16,0 7 4-16,-5 14-11 16,1 12-2-16,-8 5-14 15,-7 2-15-15,-1-2-22 16,-4-6-54-16</inkml:trace>
  <inkml:trace contextRef="#ctx0" brushRef="#br0" timeOffset="33837.3972">14830 7135 870 0,'-12'-11'374'16,"-13"-9"-193"-16,-4 12-58 16,-2 14-77-16,5 12-28 15,6 21-45-15,12 26-8 16,3-33-2-16,2 0 7 15,3 144 12-15,4 22 5 0,10 24 13 16,1-68 4-16,-8-12 6 16,-2-11 1-16,-9-19-1 15,-3-10-1-15,-4-15 21 16,-5-16 22-16,-4-11 48 16,-5-9 15-16,-3-22-4 15,-2-11-20-15,0-18-63 16,8-4-71-16</inkml:trace>
  <inkml:trace contextRef="#ctx0" brushRef="#br0" timeOffset="34286.5218">14667 9047 673 0,'16'1'298'0,"14"-1"-156"0,15 1-85 15,5 0 15-15</inkml:trace>
  <inkml:trace contextRef="#ctx0" brushRef="#br0" timeOffset="34739.1769">15079 8843 486 0,'-3'1'302'16,"-7"7"-12"-16,-2 4-163 15,1 10-81-15,2 6-10 0,11 7 1 16,3-4-1-16,6-2-22 16,4-9-3-16,4-6 1 15,4-5 3-15,-7-13 10 16,2-3 3-16,-6-15 4 16,-2-1 1-16,-2-5-1 15,-8-2-1-15,-2 4-2 16,-4-1-2-16,4 17 0 15,1 4-13-15,-2 16-18 16,3 10-5-16,6 11-14 16,1 3 9-16,7-6 9 15,2-3 2-15,6-14 5 16,2-5 4-16,5-13 50 16,-2-7 28-16,-7-10 41 15,-6-4 13-15,-9-1-38 16,-5 2-29-16,-6 3-66 15,0 4-75-15</inkml:trace>
  <inkml:trace contextRef="#ctx0" brushRef="#br0" timeOffset="35036.0375">15508 9134 766 0,'-11'-2'395'0,"-14"-5"-129"16,-3 5-58-16,4 11-113 15,-1 2-35-15,8 12-44 16,8 5-12-16,15 1-5 15,9 1 3-15,20-1 17 16,5-5 8-16,6-7 5 16,-3-3-1-16,-11-12 42 15,-8-2-70-15</inkml:trace>
  <inkml:trace contextRef="#ctx0" brushRef="#br0" timeOffset="35793.3098">15080 6951 642 0,'-4'-2'334'16,"-4"1"-101"-16,3 13-132 16,-5 5-51-16,3 12-48 15,5 2-5-15,7 8-6 16,5 4 4-16,11-4 5 16,1-7 4-16,-3-18 7 15,1-7 5-15,-2-17 18 16,0-5 8-16,0-11 17 15,3 0 15-15,-10-1 4 16,-3 2-4-16,-11 2-4 16,-4 0-12-16,0 11-16 15,-3 3-11-15,4 10-34 16,0 10-14-16,6 7-13 0,0 4 4 16,6 2 15-16,2-1 3 15,6-1 5-15,3-2 2 16,7-5 4-16,3-5 3 15,-1-14 13-15,2-4 11 16,-2-7 28-16,-5-6 7 16,-4-1 0-16,-8-2-9 0,-9-4-29 15,-1 0-18-15,-5 8-104 16,-3 3-94-16</inkml:trace>
  <inkml:trace contextRef="#ctx0" brushRef="#br0" timeOffset="36121.241">15641 7255 627 0,'-2'-7'377'16,"-4"-3"-21"-16,-6-3-183 0,0 4-39 15,-4 3-48-15,0 3-24 16,2 8-36-16,-6 3-12 16,3 9-20-16,1 3-2 15,9 10 11-15,5 1 7 16,14 4 21-16,6-4 8 15,5-7 6-15,2-9-1 16,0-10-10-16,7-4-20 16</inkml:trace>
  <inkml:trace contextRef="#ctx0" brushRef="#br0" timeOffset="36964.7578">15774 8021 606 0,'-1'-18'316'0,"0"-18"-80"0,-1-3-48 15,1 2-58-15,0 5-23 0,-1 9-35 16,-2 3-7-16,1 11-35 16,2 6-15-16,-2 5-20 15,1 6-14-15,1 9-4 16,1 8 0-16,2 16-1 15,6 9 2-15,2 9 6 32,0-4 6-32,-2-2 11 0,0-7 4 15,-1-8 5-15,-1-6 2 16,-3-10 5-16,-3-6 4 16,-6-5 12-16,-7-5 3 15,-10-9 0-15,-4 0-4 16,1-5-15-16,1 4-8 15,5 2-9-15,7 1-6 16,7 2-10-16,3 0-3 0,7 4 2 16,6-4 4-16,14-1 11 15,8-2 4-15,18-2 1 16,0 2-2-16,6 2 0 16,-2 1 0-16,-8 6 3 15,-6-1 2-15,-14-2-33 16,-11 2-133-16</inkml:trace>
  <inkml:trace contextRef="#ctx0" brushRef="#br0" timeOffset="37433.4962">16304 8112 1068 0,'-1'0'489'0,"1"2"-214"16,-1 1-104-16,1-3-92 16,0 0-23-16</inkml:trace>
  <inkml:trace contextRef="#ctx0" brushRef="#br0" timeOffset="38105.1038">16702 8025 685 0,'2'4'296'0,"5"1"-133"15,6 1-77-15,13 8-53 16,5-8 9-16,13 1-7 16,4 0-5-16,-3-12-1 15,-4 1 2-15,-10-4 5 16,-11-3 4-16,-14-5 6 15,-2 1-2-15,-20-8-13 16,-8 1-10-16,-14 8-11 16,-11 1-7-16,2 19-9 15,2 6-3-15,7 13-12 16,6 6-3-16,12 7 3 16,5 0 2-16,15 2 12 15,8 1 11-15,19-7 28 0,6 2 6 16,19-9 1-16,7-7-3 15,5-13 26-15,4-10-70 16</inkml:trace>
  <inkml:trace contextRef="#ctx0" brushRef="#br0" timeOffset="38355.3829">17208 7520 919 0,'-1'-1'445'15,"-3"-1"-140"-15,3 2-226 16,0 0-43-16,0 0-38 15,1 0 43-15,0 0-225 16</inkml:trace>
  <inkml:trace contextRef="#ctx0" brushRef="#br0" timeOffset="38542.4889">17220 7632 303 0,'3'14'217'0,"2"16"45"0,-2 0-24 15,-3 2-37-15,-3 1 5 16,-9-5-48-16,-4-1-19 16,-7-10-37-16,-2-8-37 15,0-11-30-15,-2-8-12 16,9-12-113-16,9-3-101 0</inkml:trace>
  <inkml:trace contextRef="#ctx0" brushRef="#br0" timeOffset="38995.735">17403 7531 491 0,'0'0'314'0,"-4"2"-6"15,0-1-161-15,3-1-103 16,-2 3-8-16,-2 25 12 16,-1 34-1-16,17-30-7 0,3-6-4 15,8-5-10-15,2-9-1 16,2-9 6-16,-6-8 3 16,-1-9 6-16,-3-4-1 15,-6-7-7-15,-2 0-3 16,-2 2 8-16,-6 1 7 15,-4 8 1-15,-3 1-3 16,4 10-33-16,-7 2-17 16,8 9-17-16,2 8-3 0,-5 4 11 15,10 4 5-15,0-2 8 16,7 0 4-16,3-7 5 16,3-2 6-16,2-10 19 15,-3-3 7-15,2-7 18 16,-3-2 3-16,-11-5-13 15,-1-2-10-15,-8 0-90 16,-2 2-71-16</inkml:trace>
  <inkml:trace contextRef="#ctx0" brushRef="#br0" timeOffset="39315.2771">17718 7593 670 0,'0'-5'394'0,"4"-1"-33"16,3 3-166-16,4 5-106 0,4 5-31 16,-2 7-30-16,2 1-4 15,-1 1-3-15,-2 3-4 0,-3-6-2 16,-4-2 2-16,-2-9 3 16,-2-1 3-16,3-7 1 15,-4 5-3-15,0 0-5 16,3-9-6-16,25-39-10 15,-14 31 0-15,3 4-6 16,-1 4-2-16,2 11 13 16,3 3 7-16,-5 14 21 15,-2 6 14-15,-6 9-5 16,-3 7-2-16,-2 0-2 16,-3 1-34-16</inkml:trace>
  <inkml:trace contextRef="#ctx0" brushRef="#br0" timeOffset="40455.9461">18490 8208 519 0,'1'-6'306'15,"0"-8"-19"-15,4-1-58 16,-8-4-64-16,-3 1-19 15,-8 0-41-15,-15 1-26 16,-9 2-36-16,-5 4-22 16,-2 8-32-16,9 5-10 15,6 14-14-15,8 7 0 0,9 8 6 16,11 5 4-16,12 2 13 16,8-1 3-1,11-9 9-15,5-3 3 0,10-12 7 16,-1-10 3-16,-2-18 5 15,-1-8 0-15,-9-19 1 16,-1-2-1-16,-10-5-1 16,-8-4 1-16,-6-12 2 15,-6-5 0-15,-6-6 11 16,-2 3 2-16,-4 25 6 16,0 13-8-16,3 31-32 15,-4 6-14-15,9 19-20 16,-3 11 2-16,7 17 13 15,7 10 5-15,2 12 6 16,0-3 1-16,5 1 7 16,-6-9 2-16,1-12 4 15,6-1 1-15,-6-17 3 16,6-4-1-16,2-16 5 0,-6-8 1 16,4-11 0-16,1-5-1 15,4-11-6-15,-1-4-4 16,1-1 0-16,-4-2 0 15,-5 3 1-15,-2 4 1 16,-5 5-1-16,1 2-1 16,-5 13-7-16,-5 3-7 15,1 6-5-15,-3 6-2 16,3 8 4-16,1 3 5 0,4 5 5 16,3 4 2-16,5-3 2 15,6-3 3-15,1-8 4 16,2-5 6-16,3-11 9 15,-4-5 2-15,2-9 2 16,-1-4-3-16,-4-8-8 16,-1 0-1-16,-7-2-3 15,-3 5-2-15,-1 7-7 16,-3 6-5-16,-2 8-19 16,-3 6-3-16,2 12-3 15,2 1 4-15,8 12 11 16,1 0 3-16,4-3 6 15,6 1 4-15,-4-11 5 16,6-6 5-16,-1-10 40 16,1-3-6-16,-1-13 64 15,-3-3 19-15,5-3-12 16,-10-4 13-16,-5 2-63 0,-5 1-23 16,-6 3-43-16,0 3-50 15,2 4-115-15</inkml:trace>
  <inkml:trace contextRef="#ctx0" brushRef="#br0" timeOffset="46251.122">19691 8099 637 0,'16'-2'350'0,"27"0"-75"0,9 2-63 15,15 0-95-15,-5 0-38 16,-5-1-45-16,-7 1-13 15,-17 1-28-15,-5 4-67 16</inkml:trace>
  <inkml:trace contextRef="#ctx0" brushRef="#br0" timeOffset="46485.4514">19707 8222 442 0,'6'3'284'16,"7"-2"4"-16,18-1-88 16,13 2-11-16,12-2-18 15,8 1-25-15,3 4-38 16,-5-1-16-16,-9 6-44 15,-10-5 50-15</inkml:trace>
  <inkml:trace contextRef="#ctx0" brushRef="#br0" timeOffset="48563.0746">2655 10069 459 0,'6'0'260'16,"15"5"-5"-16,9-4-73 15,21 0-38-15,14 0-26 16,15-3-55-16,-1 1-18 16,-9-2 46-16,-14-1-131 0</inkml:trace>
  <inkml:trace contextRef="#ctx0" brushRef="#br0" timeOffset="48781.782">2678 10197 611 0,'3'2'298'0,"11"1"-73"15,10-2-62-15,27-3-27 16,21-2-20-16,17-3-49 16,3 1-14-16,-7 4 28 15,-18 2-118-15</inkml:trace>
  <inkml:trace contextRef="#ctx0" brushRef="#br0" timeOffset="49759.6495">3753 10165 463 0,'-8'2'253'16,"-1"4"-53"-16,9 3-70 16,26-2-55-16,26 0 5 0,40-6 1 15,25-4-4-15,43-5-5 16,9-2-8-16,18 2-4 15,-4 0-3-15,-27 1-14 16,-15 5 25-16,-54 3-170 16,-22 3-104-16</inkml:trace>
  <inkml:trace contextRef="#ctx0" brushRef="#br0" timeOffset="50056.2752">4324 9915 623 0,'0'-34'333'16,"0"-38"-76"-16,1-4-44 15,-4 2-50-15,1 7-30 16,-2 16-7-16,-1 11 1 16,-1 22-28-16,0 12-32 15,6 26-69-15,0 16-30 0,10 33-12 16,-1 19 85-16,-1 29-204 16</inkml:trace>
  <inkml:trace contextRef="#ctx0" brushRef="#br0" timeOffset="50525.0703">3941 10541 820 0,'3'-12'319'15,"13"-13"-193"-15,7-2-37 16,21 4-15-16,13 11 5 15,-2 15-8-15,12 14-11 16,-16 16 9-16,-17 2 5 16,-18 7-7-16,-25 2-6 0,-25 5-15 15,-9-2-9-15,-14-6-5 16,6-7-2-16,0-15 7 16,8-10-35-16,12-16-42 15,9-7-21-15,25-5-37 16,6-6 26-16,24 6 23 15,3 2 14-15,12 7 22 16,2 7 7-16,-2 8 14 16,2 5 4-16,-6 7-3 15,-5 2 0-15,-3 0-57 16</inkml:trace>
  <inkml:trace contextRef="#ctx0" brushRef="#br0" timeOffset="50899.9837">4512 10727 910 0,'3'4'333'16,"2"6"-258"-16,-1 6-12 15,3 4 8-15,-6 1-10 16,-4-4-17-16,3-5-7 0,-5-8-3 16,-2-5 1-16,4-14-8 15,-3-2-5-15,5-11-16 16,6-2-6-16,5 1-7 16,4 0 2-16,8 8 13 15,4 2 15-15,6 9 24 16,2 7 13-16,-5 12 28 15,-12 10 5-15,-1 15 0 16,-2 6-11-16,-7 5-35 16,0-1-14-16,-16-5-58 15,4-3-473-15</inkml:trace>
  <inkml:trace contextRef="#ctx0" brushRef="#br0" timeOffset="54031.6119">5882 9335 545 0,'-5'-13'347'0,"-13"-12"-36"16,-5 24-158-16,0 12-55 15,-8 35-84-15,4 21-22 16,-1 33-18-16,9 21 2 0,10 27 8 16,4 5 6-1,15 6 8-15,-4-2 2 0,5-25 5 16,-1-4 2-16,3-19 30 15,-4-9 13-15,-2-14 10 16,-2-15 4-16,-10-29-17 16,-6-16-3-16,-9-21-39 15,-4-9-91-15</inkml:trace>
  <inkml:trace contextRef="#ctx0" brushRef="#br0" timeOffset="54335.6209">5649 11107 1041 0,'11'1'412'0,"14"6"-284"15,7-3-43-15,9 4-47 16,6-1-4-16</inkml:trace>
  <inkml:trace contextRef="#ctx0" brushRef="#br0" timeOffset="54788.756">6017 10979 847 0,'-1'7'344'0,"-1"7"-202"16,-2 5-50-16,7 8-32 16,-1-5-18-16,9-1-25 15,3-2-6-15,-2-9-3 16,2-2 1-16,-3-7 5 15,3-3 4-15,-1-12 1 16,2-5 2-16,-3-8-7 16,-1-2 0-16,-4 1 0 15,-4 5 0-15,-3 8 9 16,0 5 5-16,-5 15-15 16,3 3-5-16,1 10-13 15,1 7-8-15,5 2 5 16,3 6 3-16,7-2 2 15,3-7 2-15,7-7 3 16,5-9 4-16,0-18 10 0,-1-7 5 16,-3-11 16-16,-6-5 3 15,-2-1-4-15,-8 2-4 16,-4 3-33-16,-6 5-84 16</inkml:trace>
  <inkml:trace contextRef="#ctx0" brushRef="#br0" timeOffset="55116.6748">6506 11172 927 0,'-5'-2'365'0,"1"-1"-218"16,-7-2-23-16,2 6-19 15,-5 2-17-15,-4 5-54 16,5 5-21-16,1 6-24 16,10 4 2-16,6 6 16 15,3 1 14-15,11-1 33 16,-2-3 3-16,14-5-5 15,-2-6-6-15,1-9-31 0,2-6-56 16</inkml:trace>
  <inkml:trace contextRef="#ctx0" brushRef="#br0" timeOffset="55866.4642">6143 9119 671 0,'-8'1'349'0,"-6"3"-74"0,-1 7-196 16,3 9-47-16,8 8-33 15,4 2-7-15,10 9-3 16,3-2 5-16,9 0 6 16,-4-4 3-16,3-12 8 15,1-6 2-15,-5-16 12 16,4-4 7-16,-3-13 7 16,-5-6 2-16,-5-4 10 15,-3-3 3-15,-8 6 17 16,-1 5 6-16,-4 7-16 0,-2 4-14 0,2 6-42 31,2 4-17-31,3 12-18 16,2 2 0-16,8 7 12 0,6 1 5 0,9-2 9 15,5-3 4-15,3-7 5 16,2-8 8-16,-6-9 20 0,-4-9 14 16,-7-8 18-16,-5-4 4 15,-4-3-7-15,-5 2-13 16,-3 3-24-16,-1 3 10 15,3 8-152-15,3 4-90 16</inkml:trace>
  <inkml:trace contextRef="#ctx0" brushRef="#br0" timeOffset="56178.8969">6628 9464 674 0,'-3'-6'308'0,"-8"-8"-122"0,0-1-41 0,-4 6-25 31,-1 3-16-31,-3 9-35 0,0 4-25 0,1 10-39 31,3 4-6-31,8 3 2 16,5-2 16-16,9 1 31 15,6-7 19-15,11-1 22 0,6 0-5 0,5-11-20 0,-1 2-14 16,-4-10-46-16</inkml:trace>
  <inkml:trace contextRef="#ctx0" brushRef="#br0" timeOffset="56866.4405">6941 10257 438 0,'0'5'216'0,"4"4"-75"0,15 5-25 16,3-2-3-16,13-1-20 15,6-5-16-15,-13-6-35 16,13-5-7-16,-7-9-7 16,-1-2-1-16,1-6 5 15,-20-1 2-15,-14 1-1 16,-8-1-3-16,-20 2 11 31,2 5 1-31,-12 7-5 16,-1 8-3-16,1 9-23 0,-6 6-11 0,7 10-13 15,10 5-2-15,10 12 0 32,12 5 6-32,16 4 19 15,2-1 15-15,18-8 22 0,1-7 7 0,11-8-1 16,4-7-7-16,7-9-17 15,1-6-25-15,3-11-276 16</inkml:trace>
  <inkml:trace contextRef="#ctx0" brushRef="#br0" timeOffset="57131.838">7452 9644 1085 0,'-4'-1'442'0,"0"-2"-295"15,3 3-68-15,0 0-141 16,1 0-173-16</inkml:trace>
  <inkml:trace contextRef="#ctx0" brushRef="#br0" timeOffset="57334.9673">7458 9900 584 0,'0'24'322'0,"0"14"-79"16,-8-2-87-16,4-2-39 15,-7-13-45-15,1-3-15 16,2-11-13-16,-13-7-5 16,0-3-60-16,-4-7-60 15,0-5-269-15</inkml:trace>
  <inkml:trace contextRef="#ctx0" brushRef="#br0" timeOffset="57803.6707">7645 9683 752 0,'-7'5'324'16,"1"1"-153"-16,2 8-106 15,-1 7-22-15,9 4-7 16,0 7-7-16,5 1-10 16,2 0-6-16,5-4-6 15,1-6 2-15,3-15 7 16,1-4 7-16,-2-13 12 15,0-8 2-15,-1-7-1 16,-3-7-4-16,-6 0 16 0,-2-1 11 16,-8 5 9-16,-5 4-2 15,2 9-32-15,-2 4-23 16,6 12-32-16,-1 7-6 16,-2 12 0-16,3 5 7 15,0 6 11-15,7 0 3 16,11 0 4-16,1-3 1 0,3-10 4 15,-3-7 4-15,-4-12 6 16,0-2 16-16,-6-11 17 16,7-3 0-16,-8-7-2 15,-5-6-16-15,0 5-146 16,-7 0-151-16</inkml:trace>
  <inkml:trace contextRef="#ctx0" brushRef="#br0" timeOffset="58131.5601">8054 9738 719 0,'5'5'421'16,"2"6"-40"-16,0 7-209 15,-2 4-40-15,-3 5-53 16,-2 0-16-16,-3 2-24 0,0-2-9 15,3-9-11-15,1-7-5 16,4-11 1-16,0-7 0 16,9-14-2-16,2-5 0 15,4-9-6-15,2 1-2 16,0 5-1-16,0 5-3 16,0 13 13-16,-6 7 15 15,-4 12 23-15,-7 10 13 16,-5 15-1-16,0 2-13 0,2 10-20 15,4-3 6-15,3-7-301 16</inkml:trace>
  <inkml:trace contextRef="#ctx0" brushRef="#br0" timeOffset="59320.9996">8737 10478 542 0,'4'-4'292'0,"6"-8"-70"16,-2-3-47-16,0-5-53 16,-4-4-12-16,-5-2-3 15,-9-5 6-15,-11 1-17 16,-3 5-12-16,-12 11-37 16,2 8-28-16,-2 15-28 15,1 8-10-15,11 10-5 16,6 3 1-16,13 3 3 15,5 0 3-15,9-6 8 16,8-4 5-16,15-7 10 16,2-10 4-16,9-13 7 15,-1-6 2-15,-8-16-2 16,-1-6 1-16,-6-6-4 0,-6-7-2 16,-6-4-15-16,-5 1-3 15,-10-6-3-15,-1 3-2 16,-6 3 12-16,1 4 1 15,3 17 5-15,0 5 1 16,3 14-8-16,0 7-11 16,-2 9-12-16,2 8-4 15,2 12 0-15,3 7 6 16,-2 8 3 0,-1 5-1-16,-1 8 8 15,-4 7 4-15,-1 1 5 0,0 0 3 16,4-8 3-16,5-6 1 15,5-16 6-15,2-6 3 16,2-10 6-16,0-5 1 16,1-8 2-16,-2-2-1 15,4-11-1-15,-2-8-2 16,2-4-6-16,0-3-1 16,-2-4-4-16,-3-2 1 15,-5 0-1-15,-2 5 0 0,-4 6-3 16,-1 7-2-16,-3 7-8 15,1 7-7-15,-2 9-3 16,3 3-2-16,1 10 3 16,0 2 3-16,5 5 2 15,2 2 2-15,4-3 5 16,9-1 1-16,-9-6 5 16,8-4 4-16,1-11 7 15,-5-6 6-15,13-13 4 16,-7-7 0-16,1-6-5 15,-4-2-4-15,0-5-4 16,-7 2-2-16,-4 5 0 16,-1 4 5-16,-6 8 14 15,0 5-3-15,-3 9-11 16,-1 7-9-16,2 8-20 16,-2 9-1-16,6 5 7 15,4 1 1-15,4 2 4 0,3-2 3 16,1-9 1-1,1-3 3-15,0-17 8 16,3-4 12-16,5-9 17 16,2-10 5-16,0-10 26 15,-1-5 8-15,-11-9 14 16,-3 2 9-16,-12 10-29 16,-8 5-24-16,-4 17-58 15,-1 8-41-15</inkml:trace>
  <inkml:trace contextRef="#ctx0" brushRef="#br0" timeOffset="66637.1114">10068 10269 924 0,'25'8'340'0,"33"7"-271"15,8-4-35-15,11-2-20 16,-5-5-2-16</inkml:trace>
  <inkml:trace contextRef="#ctx0" brushRef="#br0" timeOffset="66884.3048">10123 10476 661 0,'12'4'328'0,"18"-4"-90"16,16 3-61-1,21-3-58-15,-2-3-30 0,3 3-46 16,-13-4-12-16,-9 2 23 16</inkml:trace>
  <inkml:trace contextRef="#ctx0" brushRef="#br0" timeOffset="67471.2741">11009 10458 737 0,'-11'4'329'16,"-2"6"-156"-16,13 0-103 15,32 0-28-15,28 2 1 0,40-8 13 16,20 0-24-16,39-5 37 16,6-7-2-1,13 0-2-15,-1-3 27 0,-26-1-96 16,-13 1-85-16</inkml:trace>
  <inkml:trace contextRef="#ctx0" brushRef="#br0" timeOffset="67818.5246">11606 10196 691 0,'7'-16'326'0,"2"-23"-126"16,1-3 17-16,-8-9-38 15,-1 0-27-15,-1 0-30 16,-1 2-37-16,-3 18-27 0,-1 8-5 16,-1 23-53-16,1 12-26 15,5 27-23-15,3 13-5 16,8 20 28-16,5 14 79 16,0 8-528-16</inkml:trace>
  <inkml:trace contextRef="#ctx0" brushRef="#br0" timeOffset="68304.1131">11302 10919 875 0,'-1'-15'361'15,"1"-14"-203"-15,14-3-37 0,13 4-21 16,7 5-2-16,12 16-26 16,3 7-19-16,0 20-29 15,-7 7-4-15,-16 11 19 16,-19 6 10-16,-37 5 5 16,-1 1-2-16,-20-5-19 15,-3-5-7-15,13-17-19 16,-6-7-17-16,18-12-33 15,5-6-12-15,16-10-5 0,9-3 7 16,15 2 44 0,10-2 16-16,16 11 19 15,4 3 7-15,3 2-18 16,3 8-7-16,-5 2 12 16,-3 3-51-16</inkml:trace>
  <inkml:trace contextRef="#ctx0" brushRef="#br0" timeOffset="68642.9528">11802 11121 689 0,'1'8'335'16,"-3"3"-55"-16,0 3-210 15,-1 2-6-15,-3-4-5 16,2-3-3-16,-1-4-22 0,0-5-2 16,1-9-3-16,-1-6-4 15,2-5-13-15,4-5-8 16,10 0-10 0,0 2 13-16,11 3 35 15,0 4 10-15,5 11 12 16,3 5-10-16,-4 9-9 15,-1 2 3-15,-4 8 5 16,-10 5-1-16,-1 5-16 16,-3 3-6-16,-6 2-6 15,8-8-13-15</inkml:trace>
  <inkml:trace contextRef="#ctx0" brushRef="#br0" timeOffset="69276.8693">12805 10536 727 0,'-6'1'295'0,"4"2"-182"16,15 0-52-16,32 0-8 15,26 2 5-15,42 4 31 16,14-3-1-16,33-3 40 15,2 1-2-15,-2-4-21 0,-4-1-16 32,-23-4-58-32,-13-1-24 0,-33-3-70 15,-16 5-89-15</inkml:trace>
  <inkml:trace contextRef="#ctx0" brushRef="#br0" timeOffset="69623.4295">13466 10271 519 0,'7'-20'253'0,"7"-21"-34"15,-3-4-22-15,-5-5-8 0,-4 3 2 16,-3 1-59-16,0 3-13 16,-4 7-31-16,2 8-20 0,-1 14-36 15,0 5-30-15,1 20-39 16,1 16-8-16,7 21 1 15,4 14 16-15,7 20 20 16,0 1 8-16,-2 1-456 16</inkml:trace>
  <inkml:trace contextRef="#ctx0" brushRef="#br0" timeOffset="69992.9927">13249 10832 1201 0,'0'-1'494'16,"-1"-1"-325"-16,2 2-56 15,-2 0-91-15,0 0 17 0,1 0-185 16</inkml:trace>
  <inkml:trace contextRef="#ctx0" brushRef="#br0" timeOffset="70346.6664">13215 10988 776 0,'-5'12'326'0,"-3"17"-135"15,4 4-42-15,0 13-32 16,5 3-8-16,-1 9-59 15,-2 2-9-15,-1-1-16 16,-5-4-3-16,-7-10 2 16,-1-3 1-16,-10-20 10 15,-3-7 5-15,1-15 5 16,-1-10 0-16,0-8-12 16,1-4-9-16,7-6-17 15,5-2-7-15,12-2-57 16,11-1-44-16,16 3-403 15</inkml:trace>
  <inkml:trace contextRef="#ctx0" brushRef="#br0" timeOffset="70763.6377">13436 10967 834 0,'1'3'388'0,"7"7"-157"0,-1 5-22 16,1 3-56-16,1 2-30 0,-3-2-53 15,-2-1-18-15,-4-5-18 16,0 1-2-16,-4-7 7 15,3-4 1-15,-1-8-6 16,0-5-4-16,5-10-20 16,4-1-10-16,9 0-9 15,3 0-1-15,8 6-2 0,1 1 3 16,-1 2 3-16,-3 8-2 16,-3 6 8-16,-6 5 2 15,-3 13 12-15,2 9 6 0,-4 3 2 16,-4 4 1-1,-4 1-3-15,-4-3-1 0,1 0-20 32,-2-3-50-32</inkml:trace>
  <inkml:trace contextRef="#ctx0" brushRef="#br0" timeOffset="71549.639">14703 10538 667 0,'-4'-1'323'0,"6"6"-96"15,3 1-64-15,7 3-62 16,11 5-3-16,10-2-20 15,9 0-6-15,7-3-19 0,0-7-5 16,-7-7-7-16,-6-5-1 16,-16-5 3-16,-6-1 1 15,-15-2-8-15,-12-3-8 16,-15 0-14-16,-9-1-9 16,-8 7-7-16,-3 7-8 15,2 13-8 1,4 11-4-16,9 12-5 15,3 8 2-15,17 6 14 16,7 1 7-16,16 2 15 16,16-1 11-16,19-6 9 15,8-6 2-15,17-12-2 16,4-5-2-16,-5-18-22 16,-4-8-61-16</inkml:trace>
  <inkml:trace contextRef="#ctx0" brushRef="#br0" timeOffset="71850.8192">15226 10012 1234 0,'-2'-2'515'0,"1"0"-325"0,-4 2-61 15,4 0-97-15,0 0-19 16,0 0-105-16,0 0-5 15</inkml:trace>
  <inkml:trace contextRef="#ctx0" brushRef="#br0" timeOffset="72082.5801">15238 10189 759 0,'4'13'366'16,"0"12"-135"-16,-4 2-59 16,-4 1-70-16,-6 1-27 15,-3-2-28-15,0-3-10 16,-5-11-3-16,2-5 0 0,-4-16-27 16,5-6-33-16,10-8-117 15,2-6-179-15</inkml:trace>
  <inkml:trace contextRef="#ctx0" brushRef="#br0" timeOffset="72699.5083">15486 10026 451 0,'-5'0'270'16,"-3"0"-35"-16,-1 5-75 15,2 8-88-15,1 2-24 16,6 7-25-16,0 3-11 16,8 6-10-16,4 1 0 15,3-5 2-15,0-4 6 16,0-13 23-16,3-2 22 0,-3-9 18 15,4-7 1-15,-6-9-14 16,-5-5-20-16,3-3-17 16,-3 2-4-16,-2 1-5 15,-4 1 6-15,-1 8 1 16,0 2 0-16,0 8-18 16,-1 6-14-16,-3 4-13 0,1 8-2 0,2 5 11 15,4 6 6-15,7 3 7 16,1-3 2-16,7-3 3 15,-2-7 3-15,6-8 5 16,0-6 6-16,-3-12 20 16,-1-6-4-16,-9-6 53 15,-6-2 7 1,-7-4-7-16,-6 0 2 16,-4 5-62-16,0 1-26 15,5 9-85-15</inkml:trace>
  <inkml:trace contextRef="#ctx0" brushRef="#br0" timeOffset="73185.6608">15903 10078 623 0,'2'2'333'0,"8"6"-72"0,0 7-114 15,0 3-56-15,0 7-10 16,-8 4 11-16,-2 0-1 16,-2 0-22-16,-1-5-13 15,1-9-27-15,2-3-4 0,0-14 10 16,5-3 0-16,0-8-3 16,2-8-3-16,6-5-20 31,1-1-4-31,4 0-6 0,2 2-3 0,2 9-2 15,-2 1-3-15,-3 12 10 0,-6 5 7 16,-3 10 16-16,-2 6 10 16,1 5 9-16,1 2-3 15,-2 5-9 1,-2-1-4-16,0-2-30 16,0-2 142-16</inkml:trace>
  <inkml:trace contextRef="#ctx0" brushRef="#br0" timeOffset="73754.688">16700 9692 539 0,'0'-6'336'0,"1"3"-62"16,-1 6-76-16,0 5-114 15,1 24-33-15,10 156-2 16,-1-36 0-16,-5 44-4 16,-7-3-9-16,-12 11 42 0,-10-11 10 15,-5-30 2-15,5-10-3 16,14-32-47-16,9-16-6 15,7-23-2-15,6-14 2 16,0-29-29 0,0-11-77-16</inkml:trace>
  <inkml:trace contextRef="#ctx0" brushRef="#br0" timeOffset="74606.2577">16817 11605 976 0,'3'2'421'0,"9"4"-205"16,9 2-41-16,15-6-61 15,9 1-26-15,3-3-51 16,3-3 36-16,-4 0-175 15</inkml:trace>
  <inkml:trace contextRef="#ctx0" brushRef="#br0" timeOffset="75090.894">17215 11436 875 0,'-3'0'354'0,"-2"6"-228"0,-1 6-55 15,5 14-54-15,1 3-1 16,0 5 1-16,5 4-1 15,2-6-3-15,3-1 0 16,8-7 3-16,1-7 1 16,4-13 11-16,2-5 4 0,-1-12 5 15,2-5 2-15,-7-4-8 16,-1-2-2-16,-10-6 12 16,-5-3 3-1,-3 7 6-15,-4 2 1 0,-2 14-23 16,-1 10-14-16,1 12-19 15,3 7-8-15,5 8-1 16,5-1 4-16,11 0 8 16,5-7 2-16,7-2 6 15,-1-7 4-15,-3-11 11 16,-5-6 5-16,-4-9 18 16,-7-4 5-16,-7-2-6 15,-5 2-7-15,-5 0-80 16,0 1-73-16</inkml:trace>
  <inkml:trace contextRef="#ctx0" brushRef="#br0" timeOffset="75371.961">17652 11750 855 0,'-8'-3'411'0,"-11"-3"-156"15,1 2-39-15,-5 8-91 16,0 6-37-16,10 16-53 16,4 2-17-16,9 7-13 15,9 4-1-15,3-7-1 16,7-3 5-16,9-10 11 15,2-9 3-15,5-12 4 16,-4-7-7-16</inkml:trace>
  <inkml:trace contextRef="#ctx0" brushRef="#br0" timeOffset="76152.9136">17014 9578 723 0,'-1'3'295'0,"-6"12"-172"0,5 7-51 16,0 12-40-16,2 5-5 16,2 6-1-16,-1-1 6 15,8-6 4-15,1-7 7 16,3-17 20-16,6-8 7 16,-4-16 7-16,2-8-1 15,-1-10-22-15,-1-3-12 16,-4-1-10-16,-4 3-3 0,-2 7 2 15,-7 1 3-15,-1 11 6 16,1 4-2-16,-8 8-22 16,7 7-10-16,0 3-19 15,-2 4-1-15,10 7 0 16,5 1 2-16,7 0 7 16,7-1 3-16,5-9 8 15,1-5 5-15,0-16 22 16,-1-8 15-16,-4-10 30 15,-5-3 17-15,-9-2-3 16,-7-2-14-16,-10 1-34 16,-6 2-24-16,-2 10-53 15,4 9-57-15,2 11-528 16</inkml:trace>
  <inkml:trace contextRef="#ctx0" brushRef="#br0" timeOffset="76433.946">17512 9840 687 0,'-2'-4'331'15,"-6"-3"-85"-15,-2 2-50 16,-6 2-27-16,-5 2-7 0,-6 5-47 15,2 4-32-15,3 7-38 16,7 3-14-16,10 7-1 16,8 1 2-16,14-1 19 15,6-2 11-15,13-5 2 16,2-3-3-16,-4-10-18 16,2-1-23-16</inkml:trace>
  <inkml:trace contextRef="#ctx0" brushRef="#br0" timeOffset="78902.1183">18098 10587 739 0,'-2'-1'380'0,"3"-1"-101"15,12 4-94-15,19-1-85 16,9 1-17-16,16-2-27 15,7 1-17-15,3 0-23 16,-2-1-3-16,-20 2-30 16,-9-2-72-16,-13 1-384 15</inkml:trace>
  <inkml:trace contextRef="#ctx0" brushRef="#br0" timeOffset="79058.6697">18209 10748 1097 0,'16'-1'454'15,"27"-4"-275"-15,10 1-36 16,9-3-64-16,-2 2-24 16,-11 2-30-16,-1 3-24 15</inkml:trace>
  <inkml:trace contextRef="#ctx0" brushRef="#br0" timeOffset="79893.535">2403 12502 722 0,'8'1'363'16,"16"-1"-84"-16,14 3-125 15,19-2-62-15,6-2-27 16,7-4-34-16,0-2 21 0,-7-3-242 16</inkml:trace>
  <inkml:trace contextRef="#ctx0" brushRef="#br0" timeOffset="80081.2934">2533 12667 930 0,'20'-2'397'0,"22"0"-209"16,10-1-18-16,4 0-59 16,0 0-28-16,-3 1-53 15,-6 3-142-15</inkml:trace>
  <inkml:trace contextRef="#ctx0" brushRef="#br0" timeOffset="80643.1547">3490 12669 948 0,'6'1'321'15,"8"6"-290"-15,12 0-27 16,34 3 37-16,13-3 26 15,47-2 24-15,18-1-4 0,18-1-14 16,11 0-13-16,-10-3-12 16,-11-1-23-16,-17-6-259 15</inkml:trace>
  <inkml:trace contextRef="#ctx0" brushRef="#br0" timeOffset="80971.1923">4136 12443 693 0,'-5'-34'356'16,"-1"-38"-80"-16,4-5-62 16,2 9-69-16,1 9-6 15,0 20-28-15,-1 10 0 16,0 18-54-16,0 11-30 16,3 29-40-16,4 17-26 15,-1 28 19-15,5 13 14 16,1 9-97-16</inkml:trace>
  <inkml:trace contextRef="#ctx0" brushRef="#br0" timeOffset="81377.3683">3755 13109 907 0,'0'-8'373'0,"3"-9"-223"16,6 0-40-16,15-6-30 0,7 1-9 15,15 3-22-15,8 8-5 16,6 12-23-16,-3 8-8 15,-18 13 4-15,-9 2 10 16,-28 8 13-16,-6 6 2 16,-19 5-2-16,-12-1-8 15,-4-4-28-15,-10-8-14 16,0-14-31-16,3-7-12 16,10-11 12-16,12-4 8 15,20 0 6-15,11-1 12 16,19 7 17-16,7-1 11 0,13 6 23 15,5 4-4-15,-2 4-12 16,2-1-6-16,-4-1-70 16</inkml:trace>
  <inkml:trace contextRef="#ctx0" brushRef="#br0" timeOffset="81721.0137">4244 13195 1035 0,'4'4'410'0,"-2"10"-270"16,1 2-39-16,-3 5-26 0,-3-3-21 15,-1-3-19-15,-1-5-3 16,1-10 2-16,4-5-4 15,0-11-14-15,0-3-11 16,1-4-13-16,6-4-4 16,12 2 0-16,4 4-1 15,11 3 13-15,-1 12 4 16,-2 8 33-16,2 2 16 16,-6 11 6-16,-2 1 0 0,-13 5-21 15,-2 6-8-15,-9-1-10 16,-3 2 5-16,-1 3 225 15</inkml:trace>
  <inkml:trace contextRef="#ctx0" brushRef="#br0" timeOffset="82345.879">5102 12706 844 0,'-8'0'328'0,"-6"-1"-234"16,12 2-35-16,21 2-10 15,16 0-10-15,40 0-4 0,20-3 4 16,30-2 8-16,18-1-5 16,11 0 8-16,3 3 1 15,-2 5-6-15,-12-2-3 16,-32 4-42-16,-20 0-45 15</inkml:trace>
  <inkml:trace contextRef="#ctx0" brushRef="#br0" timeOffset="82689.5357">5687 12492 605 0,'6'-21'303'15,"5"-17"-82"-15,4-12-71 16,0-3 3-16,-5-5 0 15,-2 4-11-15,-8 9-9 16,0 6-14-16,-2 18-20 16,-3 10-22-16,4 18-73 15,0 9-11-15,8 21-37 0,3 10 2 16,4 22 26-16,4 11 5 16,2-1-152-16</inkml:trace>
  <inkml:trace contextRef="#ctx0" brushRef="#br0" timeOffset="82971.0856">5431 13065 1229 0,'0'-3'507'16,"0"-3"-290"-16,-2 2-163 15,1 2-25-15,0 1-39 16,0 1-79-16</inkml:trace>
  <inkml:trace contextRef="#ctx0" brushRef="#br0" timeOffset="83220.6629">5470 13157 999 0,'-3'11'402'0,"3"19"-248"0,1 10-10 15,3 12-11-15,2 4-22 16,-6 5-31-16,0-1-25 16,-7-10-18-16,0-4-6 0,-5-13-3 15,-5-6 3-15,-11-14 6 16,-2-5 0-16,-7-11-4 16,1-4-7-16,4-10-38 15,4-5-39-15,13-6-63 16,8-3-45-16,17-4-181 15</inkml:trace>
  <inkml:trace contextRef="#ctx0" brushRef="#br0" timeOffset="83579.9637">5663 13094 946 0,'6'3'417'0,"8"5"-219"16,3 10-78-16,-1 7-10 15,0 8-27-15,-6-2-6 16,-9-6-22-16,-1-2-9 16,-1-9-19-16,1-6 2 15,0-8 0-15,1-8-3 16,5-11-8-16,4-6-10 15,6-5-11-15,4-1-3 0,3 8-1 16,1 4-2 0,-3 12-5-16,-5 4 14 0,1 11 20 15,-4 7 17-15,-4 4 34 16,-2 7-3-16,-2 1-2 16,0-1-9-16,-2 0-21 15,2-2 26-15,-2-4 40 16</inkml:trace>
  <inkml:trace contextRef="#ctx0" brushRef="#br0" timeOffset="84625.2959">7274 11934 815 0,'-28'9'379'16,"-19"3"-127"-16,-14 32-98 16,-8 16-25-16,4 40-32 15,6 27-48-15,23 33-26 16,20 17-6-16,26 7-10 0,18-13-1 15,36-21 1-15,12-18 41 16,26-44-135-16</inkml:trace>
  <inkml:trace contextRef="#ctx0" brushRef="#br0" timeOffset="85640.6819">7502 12742 737 0,'7'5'285'0,"13"9"-186"16,5-2-11-16,14-5-25 0,7-3-5 15,8-6-20-15,-7-6-8 16,-11-7-1-16,-3-1 1 15,-16-6 3-15,-2 2 3 16,-15 2 0-16,-5-2-1 16,-17 4 0-16,-7-1-1 15,-10 6-18-15,-4 6-7 16,2 13-18-16,1 8-7 16,7 13 1-16,3 3 1 0,8 7-3 15,4 4 9-15,19 4 10 16,6 0 7-16,22-1 28 15,8-5 6-15,17-12 11 16,9-5 1-16,0-16-6 16,3-5 19-16,-13-14-93 15</inkml:trace>
  <inkml:trace contextRef="#ctx0" brushRef="#br0" timeOffset="85890.6218">7993 12143 977 0,'-3'-4'523'0,"-2"-1"-64"16,3 7-363-16,-2 2-48 16,4 7-7-16,0 1-100 0</inkml:trace>
  <inkml:trace contextRef="#ctx0" brushRef="#br0" timeOffset="86094.0633">8052 12360 631 0,'3'13'345'0,"2"17"-71"15,-3 0-31-15,-11 1-72 16,-6-4 2-16,-10-7-47 16,-2-3-21-16,-2-10-14 15,-1-5-70-15,6-11-107 16,0-10-28-16</inkml:trace>
  <inkml:trace contextRef="#ctx0" brushRef="#br0" timeOffset="86593.594">8236 12151 915 0,'-1'0'428'0,"-2"4"-192"16,-3 3-70-16,5 13-79 16,-4 5-23-16,5 7-19 15,5 1-7-15,3-2-20 16,6 1-3-16,3-11-2 15,0-2 1-15,4-12 7 16,-5-7 5-16,0-9 4 16,3-8 0-16,-9-7-3 15,3-3-4-15,-2-2-4 16,-5-1-1-16,2 7-5 16,-4 2-3-16,-8 7-7 15,2 5-6-15,-5 9-16 16,-1 5-4-16,3 10-4 15,2 3 2-15,2 8 11 16,-2 3 3-16,12 1 6 16,-1-1 2-16,12-8 5 0,3-6 3 15,2-14 9-15,2-3 4 16,-4-14 9-16,0-4 0 16,-6-7 4-16,-4-1-3 15,-6-4-6-15,-4 1-21 16,-3 7-98-16,-5 5-97 15</inkml:trace>
  <inkml:trace contextRef="#ctx0" brushRef="#br0" timeOffset="86968.5039">8737 12466 444 0,'-1'-6'262'16,"-1"-5"-36"-16,-7 1-16 15,-1 5-12-15,-7 4-23 16,-6 1-27-16,-1 11-61 0,-3 5-13 16,9 4-25-16,0 4-3 15,10 1 2-15,8-2 4 16,7 3 0-16,15-2 4 16,14-7-8-16,5 1-7 15,5-10-3-15,-1-6-18 16,-6-4-112-16</inkml:trace>
  <inkml:trace contextRef="#ctx0" brushRef="#br0" timeOffset="87452.9023">8925 12215 879 0,'2'4'376'0,"8"8"-193"0,2 7-36 16,1 9-31-16,-2 5 2 15,-5 3-19-15,-2 0-8 16,-4-7-33-16,0-5-15 16,-2-15-11-16,0-4 6 15,1-7 2-15,1-9-3 16,3-7-11-16,2-10-12 15,5-9-13-15,3 3-3 16,6 1-7-16,3 6-2 16,5 12-2-16,-1 2-3 0,-3 14 14 15,-4 8 5-15,-8 16 24 16,-4 7 13-16,-4 12 0 16,0-1-3-16,-1 2-11 15,2-11 4-15</inkml:trace>
  <inkml:trace contextRef="#ctx0" brushRef="#br0" timeOffset="88234.0906">9309 12982 1013 0,'4'0'421'16,"5"0"-226"-16,20 2-89 15,15-1 3-15,29-1-33 16,12-1-21-16,5 3-26 15,-9 0-18-15</inkml:trace>
  <inkml:trace contextRef="#ctx0" brushRef="#br0" timeOffset="89077.409">10140 12909 777 0,'6'5'352'0,"6"4"-118"0,16 1-153 16,11 0-4-16,5-4-21 16,-3-6-13-16,-4-7-16 15,-6-4 2-15,-9-9 4 16,-2 0 1-16,-17-5-5 16,-4 1-6-16,-22 2-15 15,-1 3-6-15,-9 8-10 16,-5 1 1-16,2 18-8 15,-7 4 7-15,3 21 15 16,2 7 4-16,15 12 29 16,9 2 11-16,24-2 5 0,12-1 2 15,21-18-5-15,14-3-13 16,11-16-5-16,3-8-8 16,-4-12-58-16,-10-9-125 15</inkml:trace>
  <inkml:trace contextRef="#ctx0" brushRef="#br0" timeOffset="89357.0478">10306 12442 864 0,'7'-3'388'16,"13"0"-161"-16,15 3-76 16,14-1-40-16,12 1-29 15,8 2-41 1,-10 0-11-16,-6 7-46 15,-11-4-94-15</inkml:trace>
  <inkml:trace contextRef="#ctx0" brushRef="#br0" timeOffset="89575.8529">10837 12273 1089 0,'3'-4'533'0,"-3"-4"-188"16,0 2-154-16,-2 5-127 16,-2 0-45-16,4 1-88 15,0 0-126-15</inkml:trace>
  <inkml:trace contextRef="#ctx0" brushRef="#br0" timeOffset="89778.7715">10889 12454 747 0,'4'15'374'0,"0"19"-91"15,-1 3-17-15,-6 3-73 16,0 0-23-16,-12 0-71 15,-2-3-17-15,-2-9-23 16,-4-3-3-16,-1-13 1 16,3-6-31-16,-3-13-77 15,-4-7-63-15</inkml:trace>
  <inkml:trace contextRef="#ctx0" brushRef="#br0" timeOffset="90325.529">11111 12288 783 0,'-4'4'316'0,"-10"10"-159"16,5 6-64-16,0 13-19 16,3 2-3-16,9 4-31 15,4 0-14-15,11-9 3 16,2-5 4-16,4-11 10 15,2-8 2-15,-2-10-7 16,-2-5-2-16,-2-12-3 16,0-1-5-16,-3-6-7 0,-5-6-1 15,-4 3-5 1,-6-2-1-16,-6 8-8 0,2 8-1 16,-5 11-10-16,-4 6-5 15,5 11-1-15,-4 4-4 16,8 7 3-16,4 6 2 15,2 3 4-15,6-1 5 16,12-1 13-16,1-8 13 16,8-13 25-16,0 0 19 15,-5-16 31-15,-2-2 1 16,-7-12-7-16,-8-8-18 0,-4-2-39 16,-5-1-2-16,-3 6-96 15,-2 4-67-15</inkml:trace>
  <inkml:trace contextRef="#ctx0" brushRef="#br0" timeOffset="90637.9501">11588 12562 657 0,'-1'-3'287'0,"-5"0"-139"0,-1-1-21 16,-6 7-37-16,1-2-12 16,-3 9-29-16,0 1 6 15,0 6 19-15,1 5 11 16,8-1 37-16,7 3-2 15,15 0 1-15,9 0-4 16,11-9-31-16,5-2-10 0,-2-11-27 16,-1-4-69-1</inkml:trace>
  <inkml:trace contextRef="#ctx0" brushRef="#br0" timeOffset="91278.4213">11798 12412 636 0,'-2'-3'334'0,"6"6"-99"16,2 6-53-16,1 11-80 16,3 3-30-16,-5 4-6 15,-1 3-1-15,-1-3-3 16,-3 2-2-16,0-10-19 15,0-6-5-15,-4-6 0 16,2-7 7-16,-1-6 1 16,2-2-2-16,1-12-13 15,3 4-10-15,5-9-15 16,1-4-4-16,11 1-10 16,4-3-4-16,3 8 1 15,5 6 1-15,-4 11-1 16,-1 5 13-16,-1 17 13 15,-3 5 8-15,-2 3 14 0,-2 5-6 16,-11-7-8-16,-4 3-4 16,-5-1-2-16,-3 2-4 15,-2-1 63-15</inkml:trace>
  <inkml:trace contextRef="#ctx0" brushRef="#br0" timeOffset="91762.6909">12371 12193 705 0,'23'26'341'0,"16"20"-78"15,19 48-140-15,5 13 14 16,-3 24 13-16,-14 12-16 16,-29-9-21-16,-13-2-9 15,-31-15-50-15,-6-12-19 0,-16-12 35 16,-1-6 24-16,4-19 15 15,5-13 1-15,9-19-46 16,3-12-25-16,4-10-62 16,4-2-80-16</inkml:trace>
  <inkml:trace contextRef="#ctx0" brushRef="#br0" timeOffset="96809.5603">13325 12810 565 0,'6'6'284'0,"7"5"-95"16,14 3-71-16,14 1-13 16,14-3-45-16,7 0-18 15,1-5-22-15,-8-4-5 16,-9 1-67-16,-9 0-180 16</inkml:trace>
  <inkml:trace contextRef="#ctx0" brushRef="#br0" timeOffset="96981.4761">13389 13031 804 0,'7'1'358'0,"17"5"-120"15,11 0-68-15,27 2-19 16,3-7-26-16,7-1-64 15,-2 1 38-15,-11 0-541 16</inkml:trace>
  <inkml:trace contextRef="#ctx0" brushRef="#br0" timeOffset="97543.7608">14229 12971 435 0,'2'3'201'16,"12"2"-7"-16,16 4-53 15,35-1-2-15,19-7 9 16,36-1-30-16,12-2-13 16,34-2-14-16,-7 0-9 15,-1 5-31-15,-4 3 0 16,-45-4-125-16,-14 3-46 16</inkml:trace>
  <inkml:trace contextRef="#ctx0" brushRef="#br0" timeOffset="97793.7054">14818 12373 748 0,'0'-25'326'0,"0"-22"-147"15,0 13-33-15,6 17-39 16,0 10-35-16,6 31-61 16,2 19-22-16,7 40-11 15,-1 18 9-15,-7 14 18 16,-1 6 30-16</inkml:trace>
  <inkml:trace contextRef="#ctx0" brushRef="#br0" timeOffset="98199.8501">14568 13288 812 0,'-5'-13'359'0,"7"-14"-169"16,8 2-64-16,14 5-41 15,13 7-10-15,11 13-19 16,4 7-15-16,1 16-23 16,-7 3-2-16,-21 9 3 15,-15 7 3-15,-23 4 3 16,-12 2 0-16,-14-5-2 15,-4-3-5-15,3-15-2 16,2-11-8-16,16-9-8 16,3-5-6-16,17-6-18 15,8 3 0-15,13-1 12 16,9 0 3-16,14 5 15 0,3 2 6 16,5 3-9-16,3 0-1 15,-1 2-11-15,-1-2-30 16</inkml:trace>
  <inkml:trace contextRef="#ctx0" brushRef="#br0" timeOffset="98559.1521">15087 13472 686 0,'3'3'330'0,"1"4"-93"16,7 6-98-16,-3 7-24 16,-4-3-30-16,-2-2-38 15,-3-4-9-15,0-6-5 16,-6 1 1-16,5-7-4 16,-2-6-7-16,-3-9-16 15,11-4-7-15,-3-8-5 16,6-1-3-16,11 2 1 15,-5 4 1-15,4 9 21 16,4 6 15-16,1 13 25 16,4 4 6-16,-2 11-3 0,-2 4-1 15,-4 5-10-15,-6 0-6 16,-2-1-10-16,-2-1-7 16,-3-6-564-16</inkml:trace>
  <inkml:trace contextRef="#ctx0" brushRef="#br0" timeOffset="99308.9753">15953 13020 487 0,'-7'0'254'16,"-6"2"-101"-16,23 1-87 15,15-2 6-15,24 6-36 16,23-3 11-16,30-1 17 0,18 5 8 16,21-6 31-16,7 1 8 15,8-2-13-15,-4-1-24 16,-3-1-42-16,-13-3 4 16,-31 0-89-16,-16 1-66 15</inkml:trace>
  <inkml:trace contextRef="#ctx0" brushRef="#br0" timeOffset="99660.5444">16459 12728 661 0,'5'-15'334'0,"6"-26"-66"16,2 0-83-16,-2 2-35 16,1-3-16-16,-7 11-44 15,0-1-7-15,-2 12-35 16,-4 4-12-16,-2 11-36 15,5 10-14-15,-5 5-14 16,3 11-2-16,4 16 14 16,0 2 3-16,5 19 97 15,1 5-145-15</inkml:trace>
  <inkml:trace contextRef="#ctx0" brushRef="#br0" timeOffset="99926.3532">16338 13372 932 0,'0'-3'454'16,"0"-7"-168"-16,0 7-117 15,1 3-113-15,2 1-36 0,-3-1 3 16,0 0-106-16</inkml:trace>
  <inkml:trace contextRef="#ctx0" brushRef="#br0" timeOffset="100332.2518">16330 13546 750 0,'-3'0'377'0,"2"0"-33"15,1 0-298-15,0 15-14 16,7 49-3-16,-2-25 1 15,-2 14-10-15,-1 7-4 16,-5 7-2-16,-7 0 1 16,-9-13 5-16,-3-6 1 15,-5-19 8-15,-3-12 5 0,-2-12 4 16,0-11-2-16,7-15-14 16,3-6-12-16,8-11-35 15,9-6-34-15,9-2-241 16</inkml:trace>
  <inkml:trace contextRef="#ctx0" brushRef="#br0" timeOffset="100738.7083">16619 13446 1107 0,'5'7'409'15,"4"10"-314"-15,0 7-8 16,-7 4 0-16,1 2 3 16,-5-1-10-16,-4-4-13 15,2-5-20-15,3-5-14 16,-3-11-2-16,4-2-3 15,4-11-7-15,-1-6-4 0,7-10-13 16,2-1-4-16,10-3-1 16,0-2-1-16,5 11-2 15,-4 2-2-15,-5 13-4 16,-2 10 1-16,-4 14 9 16,-2 3 9-16,1 9 17 15,-3 1 3-15,-3-4-6 16,2 4-3-16,-4-7-4 15,-2-5-3-15,-1-6 113 16</inkml:trace>
  <inkml:trace contextRef="#ctx0" brushRef="#br0" timeOffset="101574.8249">18174 12985 504 0,'-17'-9'242'0,"-23"-15"-88"15,7-4 21-15,10-8-51 16,2-6-7-16,19-3-21 15,3 4-53-15,19 8-20 16,6 3-6-16,15 9 2 16,3 6 10-16,6 9 16 15,4 6-5-15,-6 10-14 0,-6 7-8 16,-20 10-3-16,-16 10 6 16,-34 16 9-16,-14 8 0 15,-21 10-1-15,2-6-8 16,12-14-6-16,5-12-2 15,15-16-17-15,7-10-3 0,11-11-11 16,6-4-7-16,15-10 7 16,10 0 0-16,11-3 10 15,10 4 11-15,1 10 11 16,2 6 6-16,-4 9 6 16,0 2-7-16,-7 5-1 15,-4-4 0-15,-6 0-96 16</inkml:trace>
  <inkml:trace contextRef="#ctx0" brushRef="#br0" timeOffset="101793.3729">18575 12923 1068 0,'0'-3'447'0,"-1"-1"-242"15,-1-1-157-15,1 4-32 16,0 0-133-16</inkml:trace>
  <inkml:trace contextRef="#ctx0" brushRef="#br0" timeOffset="102059.1844">18593 13091 620 0,'0'17'393'16,"-3"12"26"-16,-1 16-221 16,4 11-49-16,0 16-38 15,-3 6-28-15,1 0-46 16,-2-1 39-16,-10-20 13 15,6-4 2-15,-3-11 5 16,-4-9-38-16,-7-10-17 16,-9-9 1-16,-9-16-3 15,-2-12-6-15,8-17-40 16,1-2-39-16,18-12-90 16,11-4-72-16</inkml:trace>
  <inkml:trace contextRef="#ctx0" brushRef="#br0" timeOffset="102591.789">19212 12820 537 0,'-5'-6'305'0,"-6"-5"-17"15,-8 1-86-15,-10 7-70 16,-8 1-28-16,3 5-63 31,2 5-20-31,10 4-21 0,8 2-9 16,12 3-11-16,3 2-2 15,14 6-2-15,11 2 1 16,11 7 8-16,7-1 8 16,1 3 26-16,-7-4 9 15,-19-9 22-15,-8 1 29 0,-23-4 16 16,-10-4 4 0,-16 0-10-16,-7-9-26 0,3-7-34 15,6 0-7-15,15-8-70 16,11 2-52-16,13-5-267 15</inkml:trace>
  <inkml:trace contextRef="#ctx0" brushRef="#br0" timeOffset="102794.8377">19356 12883 732 0,'4'-3'418'16,"3"-4"-84"-16,-1 10-182 15,-1 8-48-15,-3 13-59 16,4 8-5-16,-2 11-3 16,-1 0-7-16,-4-2-10 15,-5-3-5-15,1-7-42 0,1-3-77 16</inkml:trace>
  <inkml:trace contextRef="#ctx0" brushRef="#br0" timeOffset="102935.4326">19394 12647 903 0,'2'-6'400'0,"1"-2"-208"16,2 5-103-16,0 5-83 16,-2 3 57-16,1 3-330 15</inkml:trace>
  <inkml:trace contextRef="#ctx0" brushRef="#br0" timeOffset="103192.1188">19528 13014 699 0,'5'15'386'15,"1"10"-77"-15,-6-3-70 16,-1-8-71-16,-6-6-34 16,0-8-15-16,7-1-11 15,0-9-32-15,8 0-17 0,7-5-47 16,0-12-11-16,12-1-9 15,-3-5 0-15,11 6-2 16,-2 11 1-16,-5 13 6 16,-2 9 5-16,-10 17 23 15,-2 4 10-15,-8 11 6 16,-5 0-1-16,-2-4-12 16,-4-3-3-16,2-11-46 15</inkml:trace>
  <inkml:trace contextRef="#ctx0" brushRef="#br0" timeOffset="103637.1148">20355 12422 576 0,'-18'1'348'0,"-24"10"15"32,-8 19-203-32,-2 20-85 0,3 14-4 15,13 26-24-15,9 5-9 16,27 18-19-16,8-5-3 15,24-16 1-15,12-9 2 16,15-28 2-16,8-3 2 16,-8-19-64-16,-5-9-82 0</inkml:trace>
  <inkml:trace contextRef="#ctx0" brushRef="#br0" timeOffset="104137.3321">20444 12756 703 0,'-2'0'291'16,"-4"3"-145"-16,-2 11-106 15,-1 9-10-15,2 17 16 16,7 7 4-16,0 5-13 16,9-2-7-16,5-16-13 0,3-4 6 15,6-18 24-15,1-2 13 16,3-12 15-16,-3-7-3 16,-2-12-19-16,0-3-11 15,-8-7-13-15,-4-5-4 16,-4 0-6-16,-6 0-1 15,-5 12-7-15,3 6-5 16,-5 13-21-16,1 7-7 16,3 16-8-16,1 7 2 15,4 10 13-15,6 3 5 0,7-1 7 16,2-11 3-16,6-7 13 16,4-10 18-16,3-10 46 15,0-3 18-15,-1-15 16 16,-5-3-5-16,-8-13-36 15,-2-2-15-15,-14 1-30 16,-6 2-15-16,-9 9-93 16,-3 5-57-16</inkml:trace>
  <inkml:trace contextRef="#ctx0" brushRef="#br0" timeOffset="104489.2423">21002 13059 778 0,'-10'-3'351'0,"-14"6"-169"15,-2 0-40-15,12 12-52 16,-1 2-21-16,6 3-12 0,2 2-5 16,7 1-2-16,5 1 0 15,13 0-4-15,10-3-5 16,1-7-8-16,4-7-3 15,10-7-68-15</inkml:trace>
  <inkml:trace contextRef="#ctx0" brushRef="#br0" timeOffset="104933.7577">21131 12742 654 0,'8'3'355'15,"8"7"-28"-15,6 13-197 16,3 6-4-16,-4 14-14 15,-2 1-19-15,-11 3-11 16,-3-3-14-16,-9-18-19 16,-3-3-8-16,-3-13-4 0,1-8 3 15,1-2-1-15,3-9-7 16,5-16-26-16,6 1-19 16,9-13-26-16,2-2-6 15,7 8 10-15,7 0 9 16,2 11 13-16,-3 11 7 15,-3 9 16-15,-13 2 6 16,-4 19 13-16,1 6 6 16,-7 11-4-16,5 0-2 0,-5-1-8 31,4-2-4-31,-3-7-6 16,2 0-38-16</inkml:trace>
  <inkml:trace contextRef="#ctx0" brushRef="#br0" timeOffset="105246.2951">21619 12548 768 0,'9'4'391'0,"17"16"-37"16,3 15-213-16,12 21-36 15,-5 12 9-15,-6 27-21 16,-10-3-7-16,-21-1-36 16,-7-2-14-16,-25-21-12 15,-4 0-1-15,-6-12 2 16,3-6 0-16,7-13 1 15,6-11 10-15,5-15-81 16,5-8-88-16</inkml:trace>
  <inkml:trace contextRef="#ctx0" brushRef="#br1" timeOffset="109746.3674">19147 12710 689 0,'-18'7'265'16,"-13"9"-177"-16,-19 46-66 15,-9 24-16-15,-30 41-2 16,-19 26 2-16,-27 25 5 15,-18 5 4-15,-5 12 6 16,9-14-1-16,28-31-193 16</inkml:trace>
  <inkml:trace contextRef="#ctx0" brushRef="#br1" timeOffset="110344.4817">16657 13346 787 0,'-17'16'338'0,"-33"39"-196"16,-14 22-44-16,-33 43-56 15,-13 29-20-15,-32 34-13 16,-17 31 2-16,-17 16-361 15</inkml:trace>
  <inkml:trace contextRef="#ctx0" brushRef="#br1" timeOffset="110800.5707">18556 12527 660 0,'0'-5'334'16,"-1"-5"-128"-16,-26 29-80 16,-11 28-30-16,-43 42-46 15,-18 34-1-15,-33 42-30 16,-19 22-6-16,-18 18-95 16</inkml:trace>
  <inkml:trace contextRef="#ctx0" brushRef="#br1" timeOffset="111284.8831">15023 13146 740 0,'0'2'341'0,"-15"23"-122"0,-20 21-43 16,-39 59-72-16,-21 24-19 15,-30 51-54-15,-21 27 24 16</inkml:trace>
  <inkml:trace contextRef="#ctx0" brushRef="#br0" timeOffset="131499.8357">2303 14941 889 0,'12'8'383'0,"13"6"-182"16,19-4-131-16,11 0-14 15,12-2-19-15,-3-2-4 0,-2-3-129 16</inkml:trace>
  <inkml:trace contextRef="#ctx0" brushRef="#br0" timeOffset="131687.3263">2318 15136 992 0,'9'2'416'15,"9"4"-231"-15,31-6-82 16,12-2 8-16,19-1-37 16,10 2-20-16,-8 1-35 15</inkml:trace>
  <inkml:trace contextRef="#ctx0" brushRef="#br0" timeOffset="135398.4215">3276 15135 826 0,'3'3'295'16,"19"8"-216"-16,25 0-28 15,39 5 28-15,20-3 14 0,37-5-4 16,5-1-13-16,6-7-19 16,4 2-11-16,-24-3-4 15,-8-2-47-15,-19-2-255 16</inkml:trace>
  <inkml:trace contextRef="#ctx0" brushRef="#br0" timeOffset="135726.3403">3930 14912 603 0,'5'-30'344'0,"0"-20"-65"15,10-6-99-15,-5 1-14 16,-3 7-26-16,-5 10-7 16,-3 17 9-16,-3 7-10 15,-2 17-62-15,1 9-29 16,-1 23-53-16,8 15-14 0,0 31 13 15,7 13 5 1,4 11-137-16</inkml:trace>
  <inkml:trace contextRef="#ctx0" brushRef="#br0" timeOffset="136044.6011">3587 15460 1006 0,'0'9'405'0,"0"14"-239"16,0 10-43-16,-1 16-17 16,0 4-22-16,-5 2-35 15,6 2-30-15,3-11-4 16,0-8-63-16</inkml:trace>
  <inkml:trace contextRef="#ctx0" brushRef="#br0" timeOffset="136310.024">3559 15523 632 0,'5'-1'298'0,"2"-1"-104"16,10 3-122-16,13-3-65 16,2-1-2-16,12-2 28 0,-1-3 5 15,-3 5 6-15,-5-2 2 16,-11 2-13-16,-4 3 11 15,-11 0 25-15,-2 0 9 16,-2 9 6-16,0 5-11 16,2 9-22-16,-2 7-8 15,3 8-18-15,-4 4-3 16,-3 6-6-16,1 1-3 16,-5-1-2-16,1-8-18 15,8-6-180-15</inkml:trace>
  <inkml:trace contextRef="#ctx0" brushRef="#br0" timeOffset="136684.9427">4010 15587 822 0,'14'0'387'0,"4"1"-120"16,5 9-93-16,-2 8-38 15,-6 4-5-15,-5 7-31 16,-4 3-16-16,-5-2-30 16,-3-5-19-16,0-9-15 15,1-6-3-15,-1-10-4 16,4-5-16-16,6-14-26 0,3-5-5 16,5-6-4-16,4-1 14 15,2 4 18-15,-1 8 0 16,1 8 10-16,-2 8 5 15,-4 15 29-15,-3 5 14 16,-7 15 8-16,-4 6 1 16,-2 2-21-16,-1 1-12 15,-1-2-16-15,-2-6-3 16,3-6-20-16,1-9-52 0,2-7-206 16</inkml:trace>
  <inkml:trace contextRef="#ctx0" brushRef="#br0" timeOffset="137856.5495">5184 14887 620 0,'-18'-3'367'16,"-21"-2"-36"-16,-4 5-95 15,2 5-113-15,9 6-46 16,7 9-67-16,7 0-19 15,15 12-27-15,3-1-2 16,20 4 3-16,13 3 7 16,12-3 18-16,3 1 7 0,-3-4 9 15,-7-3 8-15,-22-3 34 16,-14-3 20-16,-19-6 19 16,-12-5 0-16,-12-7-23 15,-5-7-17-15,7-15-57 16,4-1-42-16,12-5-172 15,10 3-294-15</inkml:trace>
  <inkml:trace contextRef="#ctx0" brushRef="#br0" timeOffset="138059.61">5429 15018 1104 0,'-4'0'478'0,"-2"7"-243"0,-6 6-68 16,11 9-82-16,-2 7-22 15,3 10-39-15,0-2-12 16,-5 1-13-16,9 2-39 16,0-7-225-16</inkml:trace>
  <inkml:trace contextRef="#ctx0" brushRef="#br0" timeOffset="138208.4618">5370 14817 1045 0,'0'-4'400'16,"4"-3"-293"-16,2 4-69 15,-1 4-88-15,9 5-161 16</inkml:trace>
  <inkml:trace contextRef="#ctx0" brushRef="#br0" timeOffset="138530.1686">5540 15070 464 0,'9'11'291'0,"15"14"1"0,-1-3-69 16,-1 6-54-16,-3-4-9 15,-12-5-20-15,-6 1-22 16,-7-10-40-16,-3-3-11 16,0-7-21-16,3-4-15 15,6-12-26-15,7-2-12 16,9-7-12-16,3-2-1 16,9 8 7-16,2-1 4 0,5 13 0 15,0 8 1-15,-5 11 7 16,-3 6 12-16,-12 9 30 15,-7 3 12-15,-5 3 4 16,-4 4-7-16,-1-2-23 16,1-5-8-16,-6-8-55 15,6-6-372-15</inkml:trace>
  <inkml:trace contextRef="#ctx0" brushRef="#br0" timeOffset="138992.4712">6402 14581 947 0,'-12'6'391'16,"-20"15"-204"-16,-7 11-60 0,-13 32-35 15,3 22-12-15,7 26-44 16,12 9-6-16,28 4-16 15,10-11-2 1,27-19-4-16,11-13 6 0,15-33-79 16</inkml:trace>
  <inkml:trace contextRef="#ctx0" brushRef="#br0" timeOffset="139515.3991">6542 15069 569 0,'-7'9'326'0,"-1"11"-20"16,-3 9-182-16,4 3 11 16,7 3-44-16,2-2-21 15,10-8-23-15,3-6-32 16,6-10-1-16,6-7 5 0,1-12 6 16,-1-10 3-16,-3-11-1 15,-3-7-4-15,-10 3-4 16,-3 0-1-16,-6 12-6 15,-4 6 10-15,-6 14-1 16,0 7-6-16,-2 11-4 16,2 2-15-16,6 8-6 15,4 3 0-15,12 3 3 16,6 4 1-16,13-11 5 16,4-7 3-16,-1-11 8 15,4-6 4-15,-13-13 36 16,1-5 10-16,-12-10 36 15,-9-4 7-15,-6 0-24 16,-4-2-11-16,-5 9-43 0,-6 0-21 0,-6 8-113 16,4 10-59-16</inkml:trace>
  <inkml:trace contextRef="#ctx0" brushRef="#br0" timeOffset="139842.2621">7149 15302 464 0,'-7'-6'313'0,"-10"-2"19"0,-6 1-42 16,-9 6-61-16,-4 3-45 16,5 16-52-16,5 4-25 15,7 11-40-15,9 4-8 16,14 2-25-16,4-2-8 16,19-6-8-16,6-7-5 15,11-10-1-15,6-6-10 16,-2-10-165-16</inkml:trace>
  <inkml:trace contextRef="#ctx0" brushRef="#br0" timeOffset="140217.1372">7282 15030 1078 0,'10'8'431'0,"12"14"-281"16,-6 1-5-16,-5 9-11 16,-7 2-15-16,-6 1-30 15,2-1-20-15,0-11-39 16,-1-5-12-16,3-15-11 0,-1-9-22 15,7-17-26-15,4-8-2 16,10-6-3-16,1 1 18 16,0 2 19-16,5 6 1 15,-5 11 21-15,-1 7 16 16,-4 18 29-16,-3 10 11 16,-6 11-4-16,-1 4-13 15,-7 11-24-15,-1 2-10 16,2 0-98-16,0-6 343 0</inkml:trace>
  <inkml:trace contextRef="#ctx0" brushRef="#br0" timeOffset="140530.541">7904 14734 1962 0,'23'50'47'0,"2"16"-2"0,10 40 36 16,-21 11-24-16,-17-8-18 15,-23-11-16-15,-1-2-3 16,5-20-3-16,-1-17-2 16,4-24 11-16,9-9-105 15,1-18-497-15</inkml:trace>
  <inkml:trace contextRef="#ctx0" brushRef="#br0" timeOffset="140811.9503">8356 15288 1744 0,'0'0'631'0,"0"4"-470"16,-1 1 67-16</inkml:trace>
  <inkml:trace contextRef="#ctx0" brushRef="#br0" timeOffset="153817.1131">8394 15274 513 0,'2'0'342'16,"1"0"-22"-16,-3 6-61 16,0-6-28-16,0 13-46 15,-2 50-42-15,-9-22-38 16,1-1-27-16,-4-10-50 16,1-6-66-16</inkml:trace>
  <inkml:trace contextRef="#ctx0" brushRef="#br0" timeOffset="154098.4033">8892 15105 1020 0,'23'8'460'16,"20"3"-261"-16,17 2-81 15,10-1-26-15,6-5 5 16,-3-2-97-16</inkml:trace>
  <inkml:trace contextRef="#ctx0" brushRef="#br0" timeOffset="154653.1755">9875 15026 923 0,'-7'12'411'15,"-12"20"-186"-15,-4 2-48 0,-7-7-78 16,-7 2-17-16,-2-22-46 16,-1-7-12-16,8-21-35 15,7-6-38-15,17-1-25 16,8-3 0-16,13 7 22 15,3 1 22-15,7 8 6 16,7 8 22-16,2 13 22 16,5 14 15-16,-6 4 29 31,-1 9-11-31,-4 7-13 0,-1 0-7 16,11 8-13-16,-2-10-5 0,9-12 0 15,4-12 0-15,-1-23 6 16,1-10 4-16,-12-20 15 15,-13-5 6-15,-21-6 39 16,-11 1 21-16,-22 11-3 16,-10 7-9-16,-14 20-61 15,-8 7-44-15,11 17 397 16</inkml:trace>
  <inkml:trace contextRef="#ctx0" brushRef="#br0" timeOffset="155090.6902">10939 14869 647 0,'6'-3'351'0,"3"0"-45"16,-6 4-71-16,-15 14-64 15,-12 3-30-15,-17 17-58 16,-7 1-21-16,-9-1-27 16,2 0-9-16,10-13-17 15,9 0-9-15,23-8-19 16,12-3-6-16,23-2-9 16,9-3 4-16,18 0 18 15,6 2 7-15,12 5 14 16,2 1 81-16,-1 1 3 15</inkml:trace>
  <inkml:trace contextRef="#ctx0" brushRef="#br0" timeOffset="155429.9876">11206 15008 647 0,'7'0'336'0,"12"2"-17"16,0 10-113-16,-3 7-22 0,0 5-10 15,-7 7-53-15,-4-7-15 16,-5-5-32-16,-1-4-17 16,-1-12-15-16,2-4-6 15,2-14-12-15,5-8-6 16,6-10-19-16,3-4-8 15,9 2-5-15,5 5-2 16,6 8 15-16,0 10 3 0,-7 18 31 16,-8 7 14-16,-9 18 12 15,-5 7 3-15,-8 1-19 16,-3 4-9-16,2-9-60 16,2-5 352-16</inkml:trace>
  <inkml:trace contextRef="#ctx0" brushRef="#br0" timeOffset="155888.4806">12238 14781 1085 0,'-2'1'448'0,"-10"5"-266"16,3 9-31-16,-23 9-47 15,-10 6-29-15,-9 3-43 16,-7 0-7-16,10-9-13 16,8-3-4-16,17-7-8 15,5-8-4-15,14 1-9 16,4-3-8-16,13 4 23 15,8 0 12-15,19 6 20 0,12 3 10 16,8-1-20-16,7 6-9 16,-9-6 0-16,-3 0-42 15</inkml:trace>
  <inkml:trace contextRef="#ctx0" brushRef="#br0" timeOffset="156245.4389">12744 14739 850 0,'1'0'404'0,"0"5"-141"16,2 11-87-16,-1 25-58 15,0 12-21-15,4 15-31 16,1 1-17-16,-3-13-20 15,0-7 30-15,0-16-120 16,-3-11-102-16</inkml:trace>
  <inkml:trace contextRef="#ctx0" brushRef="#br0" timeOffset="156385.9303">12609 14973 819 0,'11'-4'397'0,"8"-1"-103"15,19 8-218-15,1-2-7 16,16 7-39-16,0-5-14 16,6-3-13-16,1 0-62 0</inkml:trace>
  <inkml:trace contextRef="#ctx0" brushRef="#br0" timeOffset="156759.0495">13254 14991 919 0,'-3'6'448'0,"2"9"-175"15,-8-4-47-15,-4 2-91 16,1-2-35-16,-13-5-38 16,1-6-15-16,1-8-24 15,-3-9-27-15,18-4-45 16,4-1-10-16,13-3-9 16,6 4 19-16,5 1 23 15,3 6 4-15,-2 12 1 16,1 3 2-16,2 13 11 15,-2 2 4-15,11 12 7 16,3-2 2-16,0 3-1 16,2-6 0-16,-4-12 4 15,1-3 2-15,-2-8 7 16,1-3 3-16,-5-8 29 0,-3-5 6 16,-10-12 6-16,-5-8 14 15,-13-3 1-15,-9-1 11 16,-18 6 24-16,-5 10-9 15,-10 16-33-15,-2 8-25 16,8 15-42-16,6 6 18 16,11 7-134-16,3 0-51 15</inkml:trace>
  <inkml:trace contextRef="#ctx0" brushRef="#br0" timeOffset="156962.4062">14083 15059 1384 0,'1'0'650'0,"-1"2"-268"16,1 2-196-16,-1-4 230 15</inkml:trace>
  <inkml:trace contextRef="#ctx0" brushRef="#br0" timeOffset="170765.669">2210 17207 792 0,'15'2'343'0,"12"1"-194"15,28-3-49-15,18-1-5 16,9-5-43-16,2-1-14 16,-14 7-111-16,-11 0-314 15</inkml:trace>
  <inkml:trace contextRef="#ctx0" brushRef="#br0" timeOffset="170999.8188">2229 17408 1074 0,'14'3'420'0,"26"-3"-294"16,19 0-11-16,20 3-3 15,4-2-36-15,-7 4-31 16,-8 4-4-16</inkml:trace>
  <inkml:trace contextRef="#ctx0" brushRef="#br0" timeOffset="171640.2723">3383 17399 854 0,'69'-2'303'16,"53"-3"-239"-16,63-2-51 0,25-1 12 15,43 1 12-15,22 2 3 16,8 6-11-16,5 2 18 15,-14 7 43-15,-15 2 8 16,-31 2-2-16,-25 4-26 16,-35 1-71-16,-26-1-97 15</inkml:trace>
  <inkml:trace contextRef="#ctx0" brushRef="#br0" timeOffset="172212.0176">3964 16641 945 0,'-23'-4'445'0,"-26"2"-206"0,3 2-91 15,9 12-93-15,10 10-55 16,22 11-34-16,11 1-9 16,28 9 8-16,13-2 8 15,9 1 18-15,-2 1 8 16,-15-7 17-16,-18-6 25 0,-15 2 29 16,-13-7 8-16,-18-6 9 15,-1 1-17-15,-14-21-37 16,0-7-69-1,6-16-214-15</inkml:trace>
  <inkml:trace contextRef="#ctx0" brushRef="#br0" timeOffset="172399.4724">4154 16720 642 0,'5'2'375'0,"2"9"-23"15,-2 4-137-15,-1 11-94 16,-1 8-39-16,0 6-56 16,-1 3-8-16,1 0-14 15,-1-8-60-15</inkml:trace>
  <inkml:trace contextRef="#ctx0" brushRef="#br0" timeOffset="172555.6943">4184 16575 929 0,'-3'-6'390'16,"1"-3"-239"-16,1 6-83 0,5 6-85 16,2 6-91-16</inkml:trace>
  <inkml:trace contextRef="#ctx0" brushRef="#br0" timeOffset="172805.6322">4374 16863 633 0,'4'18'344'0,"4"20"-76"15,-4-5-69-15,-2-6-88 16,-2-8-32-16,0-10-6 16,3-4 6-16,-2-17-4 15,2-6-3-15,6-11-38 16,2-8-21-16,7-3-8 15,7 5 2-15,-1 7 23 16,4 11 4-16,3 19 3 16,-8 8-1-16,0 20-18 15,-8 5-1-15,-7 8-1 0,-4 2-3 16,-9-6-7-16,3-1-62 16</inkml:trace>
  <inkml:trace contextRef="#ctx0" brushRef="#br0" timeOffset="173205.5179">4921 16401 888 0,'-28'17'385'16,"-17"19"-195"-16,-3 24-71 16,5 11-20-16,17 24-43 15,11 4-29-15,24 1-25 16,14-6 1-16,18-17 21 16,4-13-51-16,5-19-123 15,-4-8-177-15</inkml:trace>
  <inkml:trace contextRef="#ctx0" brushRef="#br0" timeOffset="173658.5358">5059 16733 692 0,'-3'1'314'16,"-3"5"-125"-16,-1 5-68 16,0 10-55-16,5 10-17 0,2 7 2 15,1 4-11-15,9-6-9 16,5-1 3-16,5-11-24 16,3-3 1-16,0-13 8 15,-2-10 7-15,-2-14 8 16,-3-10 2-16,-2-8-4 15,-3-7-4-15,-9-2-4 16,-2 1-2-16,-5 11 10 16,-3 7 6-16,1 14-11 15,0 8-10-15,3 14-26 16,4 4-14-16,4 13 1 16,8 3 7-16,8 0 10 15,6 2 2-15,5-10 5 16,6-6 2-16,-2-14 9 15,-6-9 0-15,-8-14 34 16,-2-8 10-16,-13-8 1 16,-2 2 6-16,-1 2-33 15,-9 1-2-15,0 14-99 0,-2 7-74 16</inkml:trace>
  <inkml:trace contextRef="#ctx0" brushRef="#br0" timeOffset="173955.6009">5569 16975 777 0,'-10'-4'379'0,"-9"3"-134"15,-3 0-39-15,-1 10-66 16,4 9-28-16,2 5-37 16,6 5-15-16,5 2-27 15,6-1-9-15,14-1-15 16,2-6-3-16,13-3 3 16,-3-5 4-16,6-8-63 15,1-6-67-15</inkml:trace>
  <inkml:trace contextRef="#ctx0" brushRef="#br0" timeOffset="174299.2762">5699 16792 832 0,'10'5'362'15,"11"9"-175"-15,1 8-28 16,-8 15-21-16,-5 0-13 0,-10 5-34 16,-5-1-17-16,-1-10-33 15,-1-6-11-15,4-15-4 16,1-8-1-16,4-15-15 16,7-8-9-16,7-12-14 15,5-6-4-15,10 0 7 16,-1 2 4-16,-3 8 1 15,-5 8 1-15,-6 18 18 16,1 7 11-16,-4 25 15 16,2 3 2-16,-11 10-14 15,1-1-10-15,-1-1-37 16,-3-1-101-16</inkml:trace>
  <inkml:trace contextRef="#ctx0" brushRef="#br0" timeOffset="174533.3489">6034 16575 1284 0,'14'3'499'0,"9"8"-325"16,18 16-113-16,6 10-12 15,5 22-1-15,-10 9-7 0,-17 15-3 16,-15 1-5-16,-24-5-13 16,-5-1-4-16,-12-17 18 15,-6-9-40-15</inkml:trace>
  <inkml:trace contextRef="#ctx0" brushRef="#br0" timeOffset="174948.1062">4518 17652 749 0,'3'1'425'0,"-2"13"25"0,-2 10-301 15,-3 20-79-15,2 6-3 16,1 3-31-16,5-5-4 16,1-9-11-16,1-12-25 15,2-14-203-15</inkml:trace>
  <inkml:trace contextRef="#ctx0" brushRef="#br0" timeOffset="175166.6947">4486 17622 701 0,'7'-8'341'0,"15"-7"-93"16,4-2-106-16,21 14-68 16,-1-1-11-16,1 3-12 15,-3 2 9-15,-10 6 12 16,1 4 7-16,-10 3-2 15,-5 6 2-15,-9 8 1 16,-9 9 1-16,-4 8-8 16,-4 3-16-16,-5 2-26 15,9-6-10-15,2-12-27 16,2-4-74-16</inkml:trace>
  <inkml:trace contextRef="#ctx0" brushRef="#br0" timeOffset="175510.2055">5050 17695 1179 0,'8'-8'506'0,"6"-4"-261"15,2 14-131-15,1 12-21 16,-6 17-19-16,-4 10-15 15,-7 15-9-15,-4-2-11 16,-3 6-20-16,3-12-5 0,1-14-7 16,4-15-2-16,3-22 6 15,4-12 0-15,8-22 0 16,3 0-1-16,6-14-8 16,3 5-2-16,-1 11-5 15,4 6-2-15,-2 22 3 16,-3 8 3-16,-8 23 12 15,-4 10 6-15,-11 13 1 16,-3 6-1-16,-4 1-9 16,-2-6 54-16</inkml:trace>
  <inkml:trace contextRef="#ctx0" brushRef="#br0" timeOffset="175921.222">6716 17488 1301 0,'-4'0'619'15,"0"3"-232"-15,-1 3-149 16,5 1-127-16,2 0-31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4:07:44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7507 16638 454 0,'0'-10'282'16,"0"-10"15"-16,1 9-112 0,2 19-39 16,1 14-12-16,-1 28-45 15,3 20 6-15,-1 17-46 16,-5 2-18-16,0 10-11 15,-5-14-1-15,-1-13-2 16,4-6-2-16,2-34-39 16,3-3-90-16</inkml:trace>
  <inkml:trace contextRef="#ctx0" brushRef="#br0" timeOffset="194.1361">7489 16541 960 0,'6'-1'353'15,"13"-3"-225"-15,11-1-83 16,23 0-7-16,5 3 5 16,10 3-21-16,0 0-6 15,-4 9-152-15</inkml:trace>
  <inkml:trace contextRef="#ctx0" brushRef="#br0" timeOffset="648.7705">7804 17175 741 0,'6'7'283'15,"11"7"-133"-15,-2-6-87 16,8 5 18-1,-1-6-1-15,3-4-36 16,-3-3-14-16,0-3-1 16,-2-8 4-16,-13-9 3 15,0 0-2-15,-13-14-13 16,-7-1-6-16,-7 10-13 16,-7-3-2-16,2 19-6 0,2 9-7 15,0 2-7-15,5 18-5 16,4 16-3-1,6 7 6-15,14 18 11 0,-2-1 6 16,4-4 15-16,2-1 4 0,-8-6 6 16,9 1 0-16,-4-4-6 15,-4 0-2-15,3-11-119 16</inkml:trace>
  <inkml:trace contextRef="#ctx0" brushRef="#br0" timeOffset="1034.2037">8369 17038 227 0,'1'3'187'0,"-1"7"93"0,-3 5-20 16,2 15-13-16,-6 7-19 16,-13 1-92-16,-4-2-33 15,-15-11-39-15,-1-7-26 16,7-12-14-16,0-4-5 0,6-12-15 16,5-4-11-16,9-2-13 15,8-5-3-15,8 5-4 16,4 0-2-16,10 7 3 15,6 11 0-15,7 7 8 16,3 11 6-16,6 6 10 16,-8 1 2-16,-1 10 7 15,-5-1 3-15,-5 1-204 16</inkml:trace>
  <inkml:trace contextRef="#ctx0" brushRef="#br0" timeOffset="1181.0801">8296 16856 1110 0,'-3'0'446'16,"-7"-3"-271"-16,3 6-130 16,9 10-50-16,0-2-38 15</inkml:trace>
  <inkml:trace contextRef="#ctx0" brushRef="#br0" timeOffset="1720.3048">8687 17065 465 0,'-3'-6'318'0,"-4"-7"29"0,-14 8-164 16,-4-1-28-16,-9 9-50 16,-3 6-24-16,4 10-49 15,3 5-18-15,7 8-24 16,8 5-12-16,17 6-4 16,10 1 3-16,13-5 10 15,0-7 6-15,11-8 7 0,1-4 2 16,0-12-9-1,0-4-8-15,-14-10 3 0,-6-1 6 16,-14-7 17-16,-6 1 12 0,-8-3 1 16,-3 0-4-16,-2 6-6 15,3 6-4-15,3 17-5 16,2 12-1-16,4 16-4 16,0 6 0-16,1 11 2 15,-1-2 0-15,4 4 1 16,3-3 31-1,4-10-186-15</inkml:trace>
  <inkml:trace contextRef="#ctx0" brushRef="#br0" timeOffset="2153.5325">8993 17034 797 0,'-8'-7'370'0,"-10"-6"-136"15,0 10-87-15,-4 5-63 16,5 5-31-16,7 9-52 15,-1-1-10-15,11 7-9 16,-2-3-1-16,4-2 5 16,8 3 6-16,1-10 7 15,7-2 1-15,-5-8 4 0,1-3 2 0,-10-2 6 16,-3-1 1-16,-6 0-1 16,-9 3-2-16,-5 3-9 15,-4 2-2-15,1 12-4 16,10 4 0-16,8 9-1 15,3 1 0-15,9 0 5 16,-1-2 1 0,9-5 3-16,10 1 3 15,5-7 1-15,6-2 0 16,4-8-114-16</inkml:trace>
  <inkml:trace contextRef="#ctx0" brushRef="#br0" timeOffset="2537.5102">9197 17050 948 0,'11'1'336'0,"12"-1"-300"16,6-2 6-16,2 0 10 16,-2-7-19-16,5 0-13 15,-8-5-3-15,-6-2 1 16,-5 5 2 0,-14 4 0-16,-3 2-9 15,-11 7-11-15,-3 4-6 16,-10 1-7-16,0 6 4 15,9 10 8-15,-1 2 3 16,11 10 9-16,3 2 1 16,3-4-2-16,9 2-4 0,8-3-2 15,2-9-1-15,-1-9 9 16,3-4-31-16,1-13-222 16</inkml:trace>
  <inkml:trace contextRef="#ctx0" brushRef="#br0" timeOffset="2954.1683">9703 17088 591 0,'-2'4'338'0,"-5"15"-24"15,-7 0-113-15,-6 7-69 16,-3 4-37-16,-2-7-54 16,-3-4-11-16,4-9-11 15,2-10-6-15,5-15-40 16,6-6-25-16,6-10-15 15,2-5-2-15,4 4 33 0,8 8 21 16,5 13 9-16,-1 5 7 16,7 18 14-16,-2 3 9 15,3 17 20-15,5 9-2 0,0-2-4 16,2 0-7-16,5-12-13 16,-1-8-1-16,-1-12 0 15,4-7 2-15,-12-13 7 16,0-3 1-16,-6-9 1 15,-10-5 0-15,-3-7-4 16,-5-2-1-16,-7 5-6 0,2 7 8 16,-2 16 2-16,3 10-3 15,0 16 0-15,5 12-12 16,-1 10-10 0,4 4 1-16,8-4-2 15,-3-2-15-15,4-4-171 16</inkml:trace>
  <inkml:trace contextRef="#ctx0" brushRef="#br0" timeOffset="3301.9544">10580 16939 900 0,'9'13'356'0,"8"11"-203"15,-1 14-73-15,-2 2 20 0,-2 20-8 16,-7-1-21-16,-4-7-28 16,-1-4-12-16,-5-25-10 15,5-6-14-15,-3-19-121 16,1-4-87-16,-1-19-167 16,2-6-85-16</inkml:trace>
  <inkml:trace contextRef="#ctx0" brushRef="#br0" timeOffset="3887.8508">10795 16971 380 0,'3'-2'295'0,"4"-1"28"16,-12-1-53-16,-5 16-80 16,-7 2-34-16,-4 11-29 15,3 5-23-15,-1-4-47 16,4-3-20 0,9 0-30-16,4-2-10 15,10-1-10-15,6 2 2 16,4-10 6-16,10 5 2 15,4-11-44-15,4-6-24 16,10-9-77-16,-4-8-23 16,3-5 43-16,-2-1 26 0,-10 5 78 15,-3 3 61-15,-14 8 51 16,-6 8 32-16,-10 9 39 16,-3 7-25-16,-13 8-32 15,-3 4-29-15,-4-1-37 16,-1-2-11-16,3-11-8 15,4-5-1-15,4-8-9 16,1-7-20-16,8-10-46 16,1-12-14-16,4-6-5 15,8 0 19-15,0 6 37 16,3 5 13-16,0 8 1 16,1 6-6-16,1 8-3 15,4 7 0-15,3 14 5 16,1 2 7-16,7 5 4 15,-7-3 1-15,5-7 4 0,1-4 2 16,-1-13 3-16,-1-4 4 16,-2-8 1-16,-6-6 2 15,-10-11 0-15,3-1 0 16,-2-2 1-16,-4 3-2 0,0 7 14 16,-2 8 13-16,-4 6-4 31,2 8 1-31,4 17-13 15,-1 2-14-15,0 13-1 16,3 2-1-16,-7 2-5 16,2-1-2-16,7 1-22 15,2-5-48-15</inkml:trace>
  <inkml:trace contextRef="#ctx0" brushRef="#br0" timeOffset="4558.858">11995 16996 928 0,'-5'10'349'15,"-4"5"-240"-15,2 8-24 16,4 7-10-16,4 0-4 15,4 2-24-15,6 3-14 0,3-10-11 16,2-2-4-16,2-11 5 16,1-12 5-16,4-7 6 15,-6-14-1-15,0-7-5 16,-3-4-6-16,-7-4-8 16,-1 3-3-16,0 15-6 15,-5-3-4-15,0 21-16 16,5 10-6-16,-7 3-2 15,2 13 0-15,4 1 13 16,1 1 4-16,10-1 3 16,3-4 3-16,3-11 3 15,-3-8 4-15,-5-13 4 16,6-3 4-16,-11-16 1 16,0-2-1-16,4 2-3 0,-6-3-2 15,3 3-7-15,2 13 2 16,0 2 2-16,-2 0 0 15,2 14 9-15,2 6 2 16,-2 9 27-16,0 13 22 16,-7 2 26-16,-5 1 5 0,-9 9-21 15,-4-7-16-15,-4-6-23 16,1-6-16-16,-4-15-118 16,5-4 22-16</inkml:trace>
  <inkml:trace contextRef="#ctx0" brushRef="#br0" timeOffset="13366.2347">13670 16677 570 0,'0'-4'322'0,"0"0"-64"16,-1 5-65-16,0-1-81 16,-2 6-29-16,-5 24-29 15,-4 35-14-15,10-19-13 0,0-2-8 16,12 4-8-16,3-8-2 15,8-14-1-15,7-7 1 16,-4-20 8-16,3-10 5 16,-2-15 5-16,-2-6 1 15,-6-6-3-15,-3-2-1 16,-10 3-5-16,-1 2-2 16,-6 14 7-16,-3 10 0 15,-5 11-7-15,-2 8-6 16,2 12-18-16,5 8-7 0,10 10 3 15,8 3 3-15,13-4 6 16,2-7 1-16,10-14 2 16,5-5 3-16,6-9 3 15,-5-9 4-15,-9-10 10 16,-7-6 25-16,-15-8 21 16,-7-6 3-16,-11-3-3 15,-5-1-22-15,-8-3-25 16,-1 6-10-16,7 15-13 15,4 5-54-15,9 18-147 16,5 12-145-16</inkml:trace>
  <inkml:trace contextRef="#ctx0" brushRef="#br0" timeOffset="13709.8761">14390 16915 685 0,'-11'-6'396'15,"-10"-2"-77"-15,-11 2-78 16,-2 5-45-16,2 8-77 16,2 3-47-16,13 8-52 15,9 7-16-15,11-3-10 16,15 7-2-16,10-10 7 16,8-2 2-16,10-7 5 15,-5-11 1-15,-2 3-41 16,-7-4-62-16</inkml:trace>
  <inkml:trace contextRef="#ctx0" brushRef="#br0" timeOffset="14006.7261">13466 17166 839 0,'-5'0'343'0,"10"3"-204"16,16 0-15-16,41-2-33 16,23 4-12-16,44-3-26 15,25-2-9-15,9 6-11 16,4 4-8-16,-20-2-9 15,-19 4-1-15,-38-4-54 16,-20-4-112-16</inkml:trace>
  <inkml:trace contextRef="#ctx0" brushRef="#br0" timeOffset="14553.4222">13912 17298 659 0,'0'15'313'0,"-5"8"-66"16,4 16-159-16,-2 6 12 16,-1-3-26-16,3-1-24 0,0-3-29 15,1-12-5-15,2-7-23 16,2-6-24-16,0-22-82 16,0-7-33-16,-3-15 12 15,0-3 22-15,-4-6 80 16,-1 6 32-16,0 4 29 15,-2 4 32-15,4 13 36 16,2 2-2-16,5 11-33 16,9 0-34-16,12 4-38 15,5-1-3-15,12 0 8 16,2-3 4-16,-1 0 3 16,-6-4 3-16,-11-2 5 15,-10 1 0-15,-5-2 41 16,-9 2 12-16,1 3 10 15,-3 2 7-15,-2 0-25 16,-1 0-6-16,1 8-5 16,1 19-2-16,3 32-3 15,6-20-2-15,-3-2-6 0,-3-1-4 16,8-3-16-16,-2-8 6 16,4-9-90-16</inkml:trace>
  <inkml:trace contextRef="#ctx0" brushRef="#br0" timeOffset="15084.5474">15318 16929 596 0,'-9'-1'311'16,"-15"-5"-58"-16,-6 1-57 15,-8 2-65-15,3 4-27 16,5 9-60-16,4 4-22 15,14 5-33-15,2-3-9 0,14 1-8 16,14 7 0-16,6-1 19 16,6 3 11-16,6 0 17 15,-7-1 7-15,-10 1 28 16,-5 0 9-16,-23-3 10 16,-10-5 4-16,-10-8-19 15,-10-10-17-15,4-10-89 16,4-4-75-16,9-2-223 15</inkml:trace>
  <inkml:trace contextRef="#ctx0" brushRef="#br0" timeOffset="15272.0028">15442 17019 1013 0,'0'2'419'0,"2"13"-249"16,-1 6-43-16,3 6-34 0,2 9-30 16,-1 1-36-16,1-2-5 15,1-1-48-15,0-8-86 16</inkml:trace>
  <inkml:trace contextRef="#ctx0" brushRef="#br0" timeOffset="15428.2248">15485 16749 971 0,'-6'-2'398'0,"-5"-3"-232"16,2 1-115-16,7 8-96 16,2 1-163-16</inkml:trace>
  <inkml:trace contextRef="#ctx0" brushRef="#br0" timeOffset="15827.3816">15601 16994 882 0,'6'6'425'16,"3"2"-198"-16,6 12-84 15,0-1-12-15,-4 10-44 16,2 4-8-16,-13 2-8 16,-2 1-17-16,-3-6-28 15,-2-8-6-15,8-11-2 16,2-5-1-16,-3-17-3 15,0-8-4-15,4-10-11 16,10-2-3-16,5 2-3 16,7 4-1-16,3 8 3 15,1 3 5-15,5 12 21 0,-2 5 7 16,-5 11 6-16,-3 7-3 16,-15-2-14-16,-5 4-3 15,-8 4-2-15,-8-2-24 16,4 3-61-16</inkml:trace>
  <inkml:trace contextRef="#ctx0" brushRef="#br0" timeOffset="16242.8923">16339 16973 661 0,'-14'-2'405'16,"-11"0"-27"-16,-8 0-156 15,-6-1-36-15,0 9-70 16,2 5-35-16,13 14-47 16,3 8-9-16,13 4-19 15,9 8-6-15,14 0-2 16,7-3 2-16,28-7 4 15,6-10 5-15,13-15-39 16,7-3-82-16</inkml:trace>
  <inkml:trace contextRef="#ctx0" brushRef="#br0" timeOffset="16742.7739">16981 16401 752 0,'-15'-5'378'0,"-15"10"-115"0,-7 11-55 15,-10 23-78-15,0 18-33 16,0 20-47-16,5 14-18 16,18 24-19-16,9 7-4 15,19 3-2-15,17-4-1 16,15-17 2-16,11-10-1 15,16-21-1-15,4-14-12 0,5-27-484 16</inkml:trace>
  <inkml:trace contextRef="#ctx0" brushRef="#br0" timeOffset="28938.8271">17231 16688 485 0,'-2'1'220'0,"-4"8"-82"0,0 6-45 16,-1 14-18-16,4 8-7 15,3 9-26-15,5 0-9 16,9-1-20-16,4-7 1 16,9-7 4-16,5-9 1 15,2-14 2-15,0-7 4 0,-7-18 8 16,-1-5 2-16,-7-11-1 15,-6-6-2-15,-10-3-3 16,-3 2 16-16,-9 7 15 16,1 10 8-16,1 14 4 15,-4 6-25-15,5 11-34 16,-3 4-16-16,5 10-22 16,5 9 0-16,9 5 8 15,9 5 3-15,8-5 8 16,7 0 5-16,4-8 4 15,-7-12 6-15,3-14 9 16,-4-2 9-16,-8-18 13 16,-1-4 6-16,-9-8 4 15,-7-9-2-15,-8-5-7 16,0 6-5-16,-7 6-12 16,-1 5-8-16,0 13-19 15,-1 4-47-15,8 17-192 0</inkml:trace>
  <inkml:trace contextRef="#ctx0" brushRef="#br0" timeOffset="29220.0426">17887 17053 791 0,'-7'-3'353'0,"-11"-11"-165"16,-2 4-37-16,2 8-55 16,-3 1-32-16,1 13-50 15,3 4-14-15,7 5-9 16,6 6 0-16,12 1 2 16,11 0 2-16,10-3 3 15,2-8 0-15,6-4 6 16,-2-3 4-16,-5-7-142 15,-6 0-131-15</inkml:trace>
  <inkml:trace contextRef="#ctx0" brushRef="#br0" timeOffset="29454.3304">17206 17252 914 0,'9'4'311'15,"20"4"-250"-15,16 3-1 16,37-5 42-16,8-1-2 0,17 0-44 16,-5-2-8-16,-15 2-24 15,-6-1-5 1,-23 2-38-16,-10-1-53 0</inkml:trace>
  <inkml:trace contextRef="#ctx0" brushRef="#br0" timeOffset="29969.8654">17421 17531 812 0,'-1'13'285'0,"3"17"-250"0,0 3 6 15,1-2 8-15,3-2-14 16,-3-8-17-16,5-1-6 15,0-10-9-15,-6-7-17 16,-2-14-29-16,-7-9-2 16,-4-13 7-16,7 1 18 15,-1-1 41-15,7 1 21 0,3 5 26 16,-2 1 7-16,9 16-14 16,0 1-24-16,5 12-33 15,10 7-9-15,0-4-2 16,0 4 4-16,4-5 4 15,-5 0 3-15,-4-5 4 16,0 0 2-16,-5 0 1 16,-6-5 1-16,-1 2-8 15,-2-3 37-15,-3 6 19 16,-2 3 16-16,-3 8 43 16,-2 6-28-16,-5 10-9 15,2 12-13-15,0 12-38 16,2 0-10-16,3-9-10 15,4-1-37-15,8-18-167 16</inkml:trace>
  <inkml:trace contextRef="#ctx0" brushRef="#br0" timeOffset="30532.2017">18127 17114 772 0,'7'3'376'16,"1"4"-115"-16,1 11-124 15,-1 4-1-15,-7 7-28 16,-1 0-25-16,-7 1-24 0,0-2-14 16,3-8-23-16,3-3-5 15,-2-14 2-15,3-6 0 16,3-13-6-16,4-5-4 16,10-10-9-16,4 1-4 15,6 1-1-15,0-2 0 16,-1 14 11-16,2 7 6 15,-6 11 27-15,-2 10 11 16,-5 11 10-16,-5 7 2 16,-4 8-17-16,-2 2-7 0,0 5-19 15,-4-5-6-15,0-10-101 16,1-5 254-16</inkml:trace>
  <inkml:trace contextRef="#ctx0" brushRef="#br0" timeOffset="30993.1365">18378 16477 1009 0,'13'12'360'0,"19"18"-276"0,10 14-30 15,13 27 19 1,-1 10-3-16,-11 31-24 0,-10 9 3 16,-34 10-7-1,-9 1 0-15,-16-17-2 0,2-6-9 16,6-26-12-16,-3-17-4 15,9-21-3-15,-1-11-2 16,5-14-47-16,5-6-70 16</inkml:trace>
  <inkml:trace contextRef="#ctx0" brushRef="#br0" timeOffset="31243.0775">18968 17424 1267 0,'5'-1'599'0,"-5"-6"-210"15,1 5-212-15,-2 0-86 16,0 1-76-16</inkml:trace>
  <inkml:trace contextRef="#ctx0" brushRef="#br0" timeOffset="34781.2357">15972 16569 496 0,'-3'-9'213'0,"-2"-6"-99"16,5-7-50-16,2-3-1 0,8-7-17 15,6-3-13-15,8-7-22 16,1 2-2-16,-2-2 10 16,2 7 6-16,1 10 6 15,-1 3-4-15,10 9-15 16,0 0-7-16,4 1-9 16,5 4 0-16,11 4-1 15,6 4-1-15,3 2-1 16,0 0 1-16,-4 3 5 15,-3-4 2-15,-3-1 5 16,-2-2 2-16,-10-9 4 16,-4-5 1-16,-9-9 1 15,-2-7-2-15,-1-8-3 16,2-2-2-16,1-12-3 16,-2 2-2-16,-4 0-4 15,0 10-3-15,2 18-4 16,0 7-2-16,5 12 1 15,-1 4 0-15,4 3 4 0,3 4 2 16,0-6 4-16,3 0 5 16,-5-10 4-16,5-4 2 15,-4-6 1-15,1-3-1 16,-5-6-3-16,-6-4-2 16,3 5-6-16,-1 2-3 15,3 12-6-15,5 6-4 0,-2 6-1 16,0 4 1-16,5 6 5 15,1 5 6-15,3-5 5 16,-2-8 6-16,-1-5 4 16,-9-12 1-16,-8-11-1 15,1 1-1-15,-7-14-3 16,-2-3-1-16,2 4-5 16,3-1-4-16,0 9-8 15,5 7-3-15,8 13-2 16,-6 4-1-16,10 10 3 15,4 3 1-15,3 2 5 16,4 2 3-16,3-6 6 16,-4-4 4-16,-3-5 4 15,-8-6 0-15,-7-6-2 16,-4-3-1-16,1-2-5 16,1 0 0-16,1 7-2 15,-1 2-1-15,-7 3 0 0,-3 1-1 16,-1 6-2-16,1 4 0 15,0-1 0-15,0 1 2 16,3-7 2-16,-2-3 1 16,-5-1-2-16,1-2 1 15,-12-9 6-15,-3-5 2 16,-6-5 2-16,-4-3-2 16,8 5-8-16,3 4-3 15,3 9-9-15,7 6-5 0,4 8-5 16,0 3-1-16,5 10 2 15,2 2 4-15,2 4 7 16,4 0 3-16,3-4 6 16,1 2 0-16,0-7 5 15,-4-1 1-15,-7-5 0 16,-4-2 0-16,-1-3-2 16,1 3-3-16,-4 6 16 15,-2 1 8-15,-9 3 13 16,0 3 6-16,-9-5-3 15,-4 3 1-15,-2 3 13 16,-2-5 9-16,-1 4 2 16,3 2-10-16,-1 3-28 15,-1 2-16-15,12 6-7 16,2 0-125-16</inkml:trace>
  <inkml:trace contextRef="#ctx0" brushRef="#br0" timeOffset="35428.7797">19824 14897 755 0,'-14'-4'327'0,"-21"-7"-165"16,2 4-42-16,0 7-46 15,4 4-25-15,10 4-39 16,4 2-13-16,15 7-13 16,3 1 1-16,15 5 9 15,7-1 5-15,11 3 7 16,6-3-1-16,-2 6-1 15,-3 2 2-15,-16-1 6 0,-7 4 12 16,-20-8 39 0,-15 0 10-16,-7-6 6 0,-3-4-8 15,0-14-30-15,5-5-13 16,7-12-84-16,1-5-57 16,12-1-196-16</inkml:trace>
  <inkml:trace contextRef="#ctx0" brushRef="#br0" timeOffset="35607.6399">19990 14920 790 0,'0'7'320'0,"0"8"-204"15,-8 3-22-15,8 13-17 16,-4-1-32-1,10 10-30-15,1 0-5 16,-1-8 1-16,2 1-22 16</inkml:trace>
  <inkml:trace contextRef="#ctx0" brushRef="#br0" timeOffset="36154.4359">19980 14744 939 0,'2'-1'444'16,"2"0"-148"-16,-4 0-202 15,0 1-30-15,0 0-39 16,0 0-51-16</inkml:trace>
  <inkml:trace contextRef="#ctx0" brushRef="#br0" timeOffset="36623.0252">20111 14953 917 0,'7'4'416'0,"6"4"-182"0,0 10-133 16,2 9-1-16,-7 6-37 15,-4 0-12-15,-5 5-10 16,-5-7-9-16,1-2-9 15,1-7-2-15,4-13-1 16,1-4-2-16,4-16-9 16,3-6-8-16,5-9-13 15,2-6-4-15,5 0 3 16,2 2 5-16,1 5 8 16,2 5-1-16,1 9 8 15,-3 5 2-15,-5 11 0 16,0 12 2-16,-8 11-6 15,0 7-3-15,-3 7 1 16,-1-3 2-16,3 2-4 16,0-2-89-16</inkml:trace>
  <inkml:trace contextRef="#ctx0" brushRef="#br0" timeOffset="37044.8009">20776 15017 465 0,'-15'-7'335'0,"-18"-3"56"16,-2 5-104-16,-7-4-107 15,5 9-47-15,2 5-83 16,6 7-25-16,12 16-34 0,2-1-3 16,16 10-1-16,5-2 0 15,17 1 10-15,11 2 5 16,7-7 8-16,5-5 3 16,-1-8 19-16,-7-9-54 15</inkml:trace>
  <inkml:trace contextRef="#ctx0" brushRef="#br0" timeOffset="37466.5875">21203 14712 912 0,'-15'9'361'0,"-23"13"-225"0,-4 8-26 15,2 23-16-15,2 9-20 16,7 14-40-16,6 3-10 16,9-2-13-16,6-4-4 15,10-1-2-15,8 1-1 16,13-14-3-16,5-3-1 0,12-19-65 15,0-14-98-15</inkml:trace>
  <inkml:trace contextRef="#ctx0" brushRef="#br0" timeOffset="37857.1116">21129 15052 1014 0,'0'-5'400'16,"6"8"-264"-16,3 1-41 16,15 11-53-16,10 12-5 15,13 6-14-15,-1 4-4 0,-5 6-1 16,-7-2 1-16,-17-4-5 15,-5-4-48-15,-10-11-238 16</inkml:trace>
  <inkml:trace contextRef="#ctx0" brushRef="#br0" timeOffset="38028.9752">21439 15099 907 0,'-14'2'416'16,"-8"6"-191"-16,-13 5-119 16,-7 7-26-16,-1 5-50 15,-4 3-14-15,9 5-9 16,5 0-70-16,7-5-286 16</inkml:trace>
  <inkml:trace contextRef="#ctx0" brushRef="#br0" timeOffset="38294.5373">21468 14663 1079 0,'10'11'391'0,"11"4"-289"0,12 32-90 15,3 13 9-15,3 29 17 16,-7 9 6-16,-21 2 3 16,-10-1-2-16,-15-5-8 15,-5-10-6-15,-1-15-9 16,4-10 4-16,7-27-155 16</inkml:trace>
  <inkml:trace contextRef="#ctx0" brushRef="#br0" timeOffset="38591.312">21870 15122 953 0,'6'0'381'0,"-1"-3"-226"16,17 3-79-16,-1 0 7 0,17 2-20 15,4 1-21-15,3 0-20 16,-2-3-6-16,-10-3-128 15,-4 3-172-15</inkml:trace>
  <inkml:trace contextRef="#ctx0" brushRef="#br0" timeOffset="38763.1774">21907 15235 965 0,'4'1'401'0,"12"-1"-198"16,2 0-78-16,17 4-29 16,4 0-24-16,7 3-48 15,3 1-53-15</inkml:trace>
  <inkml:trace contextRef="#ctx0" brushRef="#br0" timeOffset="39325.52">22560 15171 500 0,'-26'3'261'0,"-28"3"-66"0,15 0-79 16,18-2-73-16,8 0-5 15,31 1-3-15,15-3-7 16,49-2-8-16,30 0-7 16,44-3 11-16,19 3 21 15,25 3 41-15,8-3 20 16,4 0-7-16,-7 1-21 16,-6-4-34-16,-17 1-18 0,-21 1-13 15,-5-1-4-15,-32 3-68 16,-3 3-128-16</inkml:trace>
  <inkml:trace contextRef="#ctx0" brushRef="#br0" timeOffset="39903.5024">22862 14697 736 0,'-20'-5'364'16,"-14"-2"-119"-16,-9 4-118 15,-6 3-33-15,8 8-52 16,6 1-19-16,16 3-32 16,12 6-6-16,9-2-6 15,17 5-3-15,14 7 5 16,7-3 4-16,12 7 10 15,-6 2 5-15,-11-4 8 16,-11-2 5-16,-20-1 29 16,-9-6 18-16,-13-2 18 0,-8 0-1 15,-8-13-18-15,1-4-17 16,5-7-64-16,0-10-71 16</inkml:trace>
  <inkml:trace contextRef="#ctx0" brushRef="#br0" timeOffset="40090.9612">23000 14723 831 0,'0'-1'381'0,"0"3"-140"16,0 9-139-16,2 10-72 15,2 9 5-15,3 11-6 16,-4 3-7-16,1 2 32 15,-3-3-88-15</inkml:trace>
  <inkml:trace contextRef="#ctx0" brushRef="#br0" timeOffset="40247.1721">22979 14546 1089 0,'0'-5'367'0,"0"-1"-384"0,3 5-130 16</inkml:trace>
  <inkml:trace contextRef="#ctx0" brushRef="#br0" timeOffset="40512.7333">23137 14822 689 0,'4'25'411'0,"0"18"-31"0,-3 1-175 16,-1-5-42-16,-2-9-67 16,-1-11-34-16,2-13-29 15,1-2-1-15,6-15-9 16,7-3-4-16,8-13-9 16,2-8-10-16,3-2-8 15,2 0-3-15,-2 13 0 16,0 6 0-16,-4 17 6 15,-7 6 5-15,-4 17 8 16,-9 2 4-16,-2 11 4 16,2 5-2-16,-3-2 28 15,8-2-91-15</inkml:trace>
  <inkml:trace contextRef="#ctx0" brushRef="#br0" timeOffset="40879.3659">23822 14397 757 0,'-11'0'372'0,"-16"8"-108"0,-9 7-73 15,-6 20-58-15,-2 12-40 16,5 15-61-16,10 12-10 15,14 11-11-15,14 8-5 16,17-4-3-16,7-12 1 16,15-20 1-16,6-10 1 0,-6-25-165 15</inkml:trace>
  <inkml:trace contextRef="#ctx0" brushRef="#br0" timeOffset="41316.7735">23846 14803 914 0,'0'16'333'0,"-1"16"-270"15,0 3-10-15,6-3-2 16,-1-4-17-16,-3-13-14 15,-1-7 1-15,-1-9 15 16,1-7 6-16,0-9-2 16,4 0-3-16,-4-13-22 0,-7-3-9 15,7-1-6-15,-6 1-2 16,6 8-7-16,7 5-2 16,0 4-9-16,2 4-2 15,13 5 0-15,-5 2 3 16,7 5 6-16,4 2 4 15,-7 4 4-15,1-3 2 16,-6 2 4-16,-5-1 3 16,-6-2-1-16,1 3 0 0,-6 2-2 15,3 4 5-15,-2 8 10 16,2 3 2-16,-1 10 1 16,4 6-4-16,0 2-7 15,-1-5 9-15</inkml:trace>
  <inkml:trace contextRef="#ctx0" brushRef="#br0" timeOffset="41504.2197">24158 14749 984 0,'9'1'417'0,"13"7"-207"16,1 6-143-16,7 16-57 15,-4 5 2-15,-2 9 0 16,4 3 2-16,-8-2 22 0,-8-8-65 16,-5-12-198-16</inkml:trace>
  <inkml:trace contextRef="#ctx0" brushRef="#br0" timeOffset="41676.0793">24433 14776 823 0,'-10'-1'426'0,"-13"1"-72"16,2 5-137-16,-2 9-99 16,-4 5-25-16,2 8-62 15,0 5-16-15,-5 4-11 16,5-2 17-16,-2-4-166 16,-1-2-375-16</inkml:trace>
  <inkml:trace contextRef="#ctx0" brushRef="#br0" timeOffset="41879.3703">24439 14457 1139 0,'13'-1'457'0,"22"9"-267"16,3 15-120-16,5 24-53 15,-3 6 5-15,-13 14 2 16,-13 7 2-16,-30 8-1 0,-10 4 43 16,-8-4-247-16</inkml:trace>
  <inkml:trace contextRef="#ctx0" brushRef="#br0" timeOffset="42472.9935">23510 15392 883 0,'-5'6'331'0,"-7"11"-210"16,3 13-72-16,0 13-4 15,1 3 4-15,1-5-18 16,2-3-3-16,1-15-2 15,3-3-1-15,4-7 4 0,-2-9-20 16,-1-12-77-16,-1-7-43 16,-2-10-51-16,-2-3 17 15,-1-5 69-15,3-1 44 16,-1 1 67-16,6 2 18 16,8 9 17-16,3 5 3 15,7 7-28-15,-1 2-19 16,6 8-20-16,2 3-8 0,4 3 0 15,2 0 2-15,-3-5 5 16,-3 1 2-16,-11-6 8 16,-6 4 13-16,-5 4 13 15,-2 4 5-15,2 14 1 16,-4-2-11-16,3 10-9 16,-3-2-4-16,1 5-7 15,1 3-3-15,2 1-4 16,3 2 1-16,-3-8-19 15,-4-5-80-15</inkml:trace>
  <inkml:trace contextRef="#ctx0" brushRef="#br0" timeOffset="42660.3362">23815 15422 1112 0,'1'0'431'15,"11"7"-261"-15,4 9-128 16,17 14-27-16,10 7 4 16,-3 1-8-16,3 2-1 15,-16-1 2-15,-8-3-30 16,-6-2-272-16</inkml:trace>
  <inkml:trace contextRef="#ctx0" brushRef="#br0" timeOffset="42832.3405">24133 15475 1204 0,'-16'0'501'0,"-16"1"-280"16,0 12-71-16,-5 8-67 16,0 6-27-16,-8 4-45 15,7 5-6-15,4 0-34 16,8 1-85-16</inkml:trace>
  <inkml:trace contextRef="#ctx0" brushRef="#br0" timeOffset="43175.6993">25066 15227 1453 0,'3'2'507'0,"1"1"69"15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2:32:36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845 4248 756 0,'6'3'339'15,"16"-2"-136"-15,11-1-23 0,30-5-38 16,12-2-38-16,9-1-64 16,0-2-18-16,-14 4-2 15,-9-2-12-15,-13 5-354 16</inkml:trace>
  <inkml:trace contextRef="#ctx0" brushRef="#br0" timeOffset="210.1882">970 4433 783 0,'1'1'360'0,"9"-1"-104"16,9 0-67-16,21-5-41 16,13-4 1-16,20-6-41 15,0 5-25-15,-1-2-35 16,-5 3-1-16</inkml:trace>
  <inkml:trace contextRef="#ctx0" brushRef="#br0" timeOffset="1631.7312">1954 4541 916 0,'-17'-2'373'15,"-17"-2"-222"-15,60 4-135 16,29 4-19-16,60-1-21 15,42 3 28-15,67 1 38 16,33-2 9-16,59 6 10 16,14-2-22-16,24 6-22 15,1 0-4-15,-7-7-1 16,-14 0 2-16,-35-10 0 0,-17-6 1 16,-46-7-3-1,-23 1-2-15,-45 10-9 0,-26 1-67 16</inkml:trace>
  <inkml:trace contextRef="#ctx0" brushRef="#br0" timeOffset="2225.6016">4219 4198 1013 0,'4'-18'436'0,"6"-24"-228"0,3-8-39 15,3-8-42-15,-1-2 0 16,-2-4-6-16,-7 2-6 15,-5 13-38-15,-1 9-21 16,-1 23-40-16,0 14-37 16,-3 28-15-16,-1 22-4 15,6 36 4-15,2 7 21 0,6 10 26 16,2-3-372 0</inkml:trace>
  <inkml:trace contextRef="#ctx0" brushRef="#br0" timeOffset="3465.0626">2043 4931 855 0,'-1'-8'415'0,"-1"-4"-152"15,-1 9-77-15,-2 18-95 16,2 14-42-16,9 28-47 15,3 16 0-15,-2 21 5 16,7 7 3-16,-7-9 2 16,-2-6 1-16,3-23 4 15,-6-17 1-15,5-11 5 16,-2-9-153-16</inkml:trace>
  <inkml:trace contextRef="#ctx0" brushRef="#br0" timeOffset="3831.9461">2401 5380 960 0,'2'-6'452'0,"4"-6"-175"16,6-6-137-16,3-7-29 15,6-3-35-15,2-5-13 0,0 1-4 16,-7-4-2-16,-3 5-13 16,-4 6-7-16,-9 3-24 15,3 9-9-15,-3 9-5 16,0 1-10-16,0 16-18 15,1 9-3-15,2 20-2 0,-1 13 10 16,7 17 19-16,-8-1 5 16,3-8 3-16,3-5 3 15,-3-25-74-15,12-1-123 16</inkml:trace>
  <inkml:trace contextRef="#ctx0" brushRef="#br0" timeOffset="4066.5371">2903 5406 850 0,'7'0'407'0,"13"0"-99"15,13 4-143-15,8-1-52 16,6-1-17-16,6-2-41 16,-4-3 6-16</inkml:trace>
  <inkml:trace contextRef="#ctx0" brushRef="#br0" timeOffset="4644.2185">3705 5472 528 0,'5'-4'317'0,"8"-4"-29"15,0-7-68-15,-4-1-58 16,-3-8-15-16,-4-4-9 15,-3 4-4-15,-10-4-30 16,-4 5-15-16,-10 6-42 16,-5 3-20-16,-2 14-33 15,0 7-12-15,7 16-20 16,3 8-4-16,12 11 4 16,5 4 0-16,5-5 16 15,10-3 6-15,9-9 10 16,7-5 4-16,5-16 1 15,3-4 0-15,-1-13-14 0,-3-11-21 16,-2-3-16-16,-2-4 1 16,-9-1 17-16,-3 1 24 15,-10 10 48-15,-4 5 20 16,-2 16 5-16,-5 5-2 16,-3 8-31-16,3 9-19 15,6 0-10-15,3-1 0 16,13-2 5-16,2-4-39 0</inkml:trace>
  <inkml:trace contextRef="#ctx0" brushRef="#br0" timeOffset="5003.5092">4053 5433 931 0,'4'4'387'16,"6"2"-205"-16,8 1-118 16,4-2-3-16,9-2 2 15,1-4 0-15,-8-5-3 16,6-5 0-16,-10-7-15 16,-3 1-4-16,-4-5-5 0,-13 3-1 15,-9 0-11-15,-13 0-5 16,-13 4-11-16,-3 1-2 15,-6 12-17-15,14 6-11 16,2 13-12-16,7 11-7 16,8 7 4-16,-2 4 19 15,23 8 19-15,2-8 6 16,17-6 22-16,8-5-9 16,7-11 1-16,-2-5 2 0,9-9 4 15,3-6-26-15</inkml:trace>
  <inkml:trace contextRef="#ctx0" brushRef="#br0" timeOffset="5276.6603">4455 5045 966 0,'10'-1'381'0,"24"2"-268"16,3 1-31-16,3 1-42 15,6 5-12-15,-9-6-90 16</inkml:trace>
  <inkml:trace contextRef="#ctx0" brushRef="#br0" timeOffset="5448.1863">4829 4958 932 0,'-2'-5'442'0,"1"-1"-173"0,2 3-116 16,-1 3-99-16,0 0 24 15,0-2-275-15</inkml:trace>
  <inkml:trace contextRef="#ctx0" brushRef="#br0" timeOffset="5682.8011">4879 5065 494 0,'4'8'367'0,"3"10"56"15,-3-1-139-15,4 10-124 16,-9 1-28-16,-3 5-42 16,-3 2-21-16,-12-1-17 15,1-2-12-15,-13-7-7 16,2 2 0-16,-6-15 3 15,4-6 0-15,5-10-21 16,0-13-36-16,11-9-139 16,6 1-133-16</inkml:trace>
  <inkml:trace contextRef="#ctx0" brushRef="#br0" timeOffset="6182.389">5064 5001 942 0,'-7'2'391'0,"-7"5"-214"0,1 4-128 16,5 12-27-16,7 2-22 16,3 4-3-16,8 2 6 15,1-2 12-15,5-6 15 16,3-6 5-16,6-9 6 16,-2-8 0-16,-2-9 0 15,1-4 0-15,-6-7-3 16,-8-1-4-16,5 3-8 15,-6-6-5-15,-12 7 4 16,11 3 3-16,-10 4 1 16,-3 8-4-16,13 6-23 15,-12 3-11-15,9 6-9 16,4 5 2-16,4 3 8 16,6-1 3-16,2-2 5 15,2-3 3-15,-2-9 23 16,7 1 22-16,-6-11 20 15,0-3 23-15,-7-10 13 0,-4-5-13 16,-6-3-13 0,-5-5-22-16,-7 0-61 0,-6-2-70 15</inkml:trace>
  <inkml:trace contextRef="#ctx0" brushRef="#br0" timeOffset="6697.906">5740 4805 947 0,'2'-8'465'16,"-2"-8"-151"-16,0 7-73 16,0 8-121-16,-2 5-46 15,2 24-65-15,-1 13-22 16,1 31 7-16,0 9 6 16,1 6 2-16,2 5 2 15,0-2 1-15,3 1 1 0,1-10 3 16,-1-9 0-16,-1-21 2 15,-1-9 2-15,-4-13 4 16,0-4 4-16,-5-14 3 16,2-1 4-16,-1-12-24 15,3-6 451-15</inkml:trace>
  <inkml:trace contextRef="#ctx0" brushRef="#br0" timeOffset="14315.1003">6507 4469 753 0,'9'-3'326'16,"18"1"-179"-16,13-4-29 15,14 0-44-15,14 4-29 16,11-1-27-16,-5-3 4 16,-4 6-198-16</inkml:trace>
  <inkml:trace contextRef="#ctx0" brushRef="#br0" timeOffset="14502.9197">6607 4564 810 0,'3'3'352'0,"7"2"-150"16,13-2-16-16,23-3-26 16,11 0-20-16,12-4-58 15,2 5-29-15,-11 3-124 16</inkml:trace>
  <inkml:trace contextRef="#ctx0" brushRef="#br0" timeOffset="15432.111">7700 4585 470 0,'-40'1'254'0,"-31"1"-45"15,20-2-32-15,45-1-94 16,28-2-29-16,54-5-55 16,32 2-22-16,71 1 37 15,31 2 14-15,56 3 18 16,11 6 3-16,34 5-26 16,30 2-8-16,12 2-11 15,16-2 6-15,-16-9 28 16,-18-3 57-16,-11-6 19 15,-8-5-6-15,-11-4-24 16,-20 6-57-16,-34 3-37 16,-22 3-15-16,-59 5-113 15</inkml:trace>
  <inkml:trace contextRef="#ctx0" brushRef="#br0" timeOffset="15978.5374">9891 4225 611 0,'7'-9'292'0,"5"-15"-98"0,6-4-27 15,1-8-2-15,-1 1-9 16,-1-2-13-16,-2 0-6 15,-2 9-21-15,-4-2-8 16,-9 6-14-16,-3 6-11 16,-3 8-38-16,-4 10-31 0,6 23-42 15,-1 18-15-15,6 23-3 16,6 14 16-16,5 14 32 16,2 2-65-16</inkml:trace>
  <inkml:trace contextRef="#ctx0" brushRef="#br0" timeOffset="19634.865">7685 4849 814 0,'-1'-6'416'0,"-3"-5"-131"0,-3 8-84 15,0 23-94-15,-2 12-31 16,0 29-37-16,5 10 1 16,-1 15 0-16,3 9-15 15,-4 0-5-15,2-7 1 16,6-20 0-16,5-12-1 15,12-24-164-15</inkml:trace>
  <inkml:trace contextRef="#ctx0" brushRef="#br0" timeOffset="20072.2546">8126 5326 474 0,'4'-9'231'16,"4"-16"-47"-16,2-3-34 15,-1-4 2-15,-2-4 6 16,0-9 1-16,-3 2-16 16,-1 5-18-16,0 8-3 15,-3 20-19-15,-2 2-19 0,-2 13-54 16,0 6-30-16,-2 18-41 15,2 17 24-15,1 17 29 16,1 7 10 0,3 1 14-16,3-8-16 0,6-15-14 15,1-13-50-15,3-16-344 16</inkml:trace>
  <inkml:trace contextRef="#ctx0" brushRef="#br0" timeOffset="20330.4975">8444 5306 1046 0,'1'3'429'0,"16"3"-241"16,8-1-50-16,20 2-23 16,11-1-13-16,5-4-26 15,0-2-24-15,-8-5-52 16</inkml:trace>
  <inkml:trace contextRef="#ctx0" brushRef="#br0" timeOffset="20902.3053">9205 5453 689 0,'3'-11'335'15,"7"-16"-102"-15,-6-1-25 16,1 0-29-16,-4 0-15 0,-6 0-37 16,-6 2-22-16,-11 4-47 15,-4 3-24-15,-5 14-38 16,0 7-16-16,-1 12-15 16,3 10 0-16,10 12 3 15,2 4 5-15,14 7 8 16,6-3 1-16,11-9-3 15,7-7-16-15,7-16-15 16,3-6-5-16,0-14 8 16,2-3 16-16,-5-7 22 15,-6-5 8-15,-7 1 4 16,-6-1 6-16,-7 3 13 16,3 10 11-16,-3 15 5 15,3 4 5-15,0 10-6 16,-2 4-10-16,10-1-7 15,3 5-4-15,7-4-64 16</inkml:trace>
  <inkml:trace contextRef="#ctx0" brushRef="#br0" timeOffset="21370.9459">9823 4832 705 0,'-13'8'366'0,"-17"19"-88"0,-14 18-88 16,-9 22-66-16,0 15-19 15,20 22-37-15,7 5-18 16,28 7-29-16,16-9-10 16,21-21-3-16,14-14 2 15,10-24-41-15,1-12-80 16</inkml:trace>
  <inkml:trace contextRef="#ctx0" brushRef="#br0" timeOffset="21730.2784">10191 5345 503 0,'-7'-10'350'0,"-14"-11"26"0,-4 0-87 15,-8 5-120-15,-1 4-51 16,1 16-84-16,2 9-30 16,7 21-29-16,2 10-8 15,15 5 6-15,8 2 5 16,18-12 9-16,11-4 5 16,16-13 17-16,5-10-41 15</inkml:trace>
  <inkml:trace contextRef="#ctx0" brushRef="#br0" timeOffset="22110.4006">10397 5334 857 0,'-9'-7'402'0,"-14"-6"-179"0,-4 2-71 0,5 10-106 15,-2 6-32-15,3 14-35 16,6 9-8-16,3 7 3 15,10 5 5-15,12-2 30 16,7-8 17-16,14-8 28 16,0-8 11-16,-1-14 15 15,1-2 7-15,-10-11 5 16,-5-1-1-16,-9-2-16 16,-6-2-44-16,-2-5-150 15</inkml:trace>
  <inkml:trace contextRef="#ctx0" brushRef="#br0" timeOffset="22422.5374">10587 5330 1123 0,'8'9'457'16,"12"7"-278"-16,7 13-56 0,6 15-61 16,-11-2-10-16,-14 8-14 15,-12-6-3-15,-21-9 6 16,-3-6 0-16,-5-14-21 15,3-7-62-15</inkml:trace>
  <inkml:trace contextRef="#ctx0" brushRef="#br0" timeOffset="22953.6642">10844 5335 791 0,'-3'11'309'0,"-4"6"-185"16,1 12-115-16,3 7-11 16,5-3-5-16,5 3 1 15,3-10 5-15,8-5 4 0,3-7 22 16,1-11 9-16,8-5 13 16,-7-9 12-16,-1-6 20 15,-1-9 10-15,-8-5 15 16,-3 0 2-16,-9-4-9 15,-2 6-9-15,-7 7-24 16,1 4-19-16,2 13-50 16,2 5-19-16,4 15-19 15,3 8-1-15,4 7 20 16,3 5 7-16,8 0 13 16,4-3 4-16,2-13 4 15,3-4 5-15,-3-11 28 16,-4-5 30-16,-5-7 43 15,-2-7 17-15,-5-12-14 16,-8-6-28-16,-4-7-35 16,-12-1-47-16,-8-1-119 0,7 6-511 15</inkml:trace>
  <inkml:trace contextRef="#ctx0" brushRef="#br0" timeOffset="23508.037">11391 5387 965 0,'11'3'431'16,"10"0"-165"-16,18-3-175 0,12-1-14 15,13-5-28-15,3-1-14 16,-11 0-83-16</inkml:trace>
  <inkml:trace contextRef="#ctx0" brushRef="#br0" timeOffset="23750.2493">11919 5178 923 0,'-4'-7'509'16,"0"-6"-119"-16,-2 4-169 16,-1 9-168-16,2 2-48 15,0 8-171-15,-2 3-365 16</inkml:trace>
  <inkml:trace contextRef="#ctx0" brushRef="#br0" timeOffset="23953.335">11891 5399 692 0,'-6'22'343'0,"-3"25"-158"16,1 5-63-16,3 8-27 15,2-1-62-15,-1 1 28 16,4 2 7-16,-5-2 30 15,-2-3 18-15,-15-14-24 16,-4-5-12-16,-3-27-22 16,-4-5-20-16,4-15-64 15,1-12-80-15,6-15-258 16</inkml:trace>
  <inkml:trace contextRef="#ctx0" brushRef="#br0" timeOffset="24390.3787">12260 5232 761 0,'-12'-3'349'0,"-11"-1"-155"15,-3 4-64-15,0 1-78 16,5 2-19-16,11 9-21 15,6-1-4-15,9 8 10 16,13 5 1-16,7 4 6 16,3 3 3-16,6 4 0 15,-8-6 4-15,-10 3 8 16,-2-2 11-16,-18-10 15 16,-10 0-3-16,-7-11-1 15,-6-3-12-15,-1-8-95 16,8-4-88-16</inkml:trace>
  <inkml:trace contextRef="#ctx0" brushRef="#br0" timeOffset="24577.8357">12447 5250 1177 0,'1'1'474'0,"-1"6"-306"15,0 9-71-15,-1 14-69 16,-3 5-7-16,1 12-10 16,-1-2 27-16,-1-8-159 15,2 0-107-15</inkml:trace>
  <inkml:trace contextRef="#ctx0" brushRef="#br0" timeOffset="24734.1396">12419 5023 1104 0,'-1'-5'462'16,"1"2"-242"-16,0 4-222 16,0-1-147-16</inkml:trace>
  <inkml:trace contextRef="#ctx0" brushRef="#br0" timeOffset="25062.477">12628 5333 778 0,'2'8'361'0,"8"16"-150"16,-2 2-45-16,-3 3-66 15,2 3-15-15,-7-11-30 16,-2-2-11-16,-2-6-9 16,2-7 7-16,-3-6 20 15,2-4-2-15,11-8-11 16,-7-9-15-16,11-6-30 16,3-3-4-16,-2 0-3 15,12 6-5-15,2 8 15 16,0 6 4-16,-5 11 18 15,-3 8 7-15,-9 14-5 16,-6 8 0-16,-4 6-9 16,-3-1-8-16</inkml:trace>
  <inkml:trace contextRef="#ctx0" brushRef="#br0" timeOffset="25741.7234">13040 5342 674 0,'-6'12'277'16,"-7"10"-130"-16,2 5-117 15,5 7-13-15,6 1 1 16,4-4 3-16,12 1 13 15,5-8 11-15,7-10 16 16,-1-4 2-16,2-15-2 16,-2-6-1-16,-9-12 11 15,1-3 9-15,-11-7 10 16,1 3 16-16,-4 2-5 16,-4 1-10-16,-4 10-26 15,-1 5-29-15,0 12-43 16,-3 7-15-16,11 15-10 15,-4-4 4-15,6 3 10 16,6 2 7-16,6-9 9 16,3-1 2-16,7-5 8 0,-1-8 17 15,-7-8 28-15,-1-3 19 16,-8-8 23-16,-6-4-11 16,-7-4-27-16,-4-4-8 15,-2 3-122-15,2 5-98 16</inkml:trace>
  <inkml:trace contextRef="#ctx0" brushRef="#br0" timeOffset="26116.5543">13429 4874 726 0,'8'6'363'0,"5"2"-29"16,13 24-264-16,13 20 0 16,12 24 8-16,1 17-7 15,-14 23-19-15,-13-1-15 16,-26 1-8-16,-10-9 2 16,-19-28 3-16,-6-11-1 15,-7-24 14-15,0-10-41 16</inkml:trace>
  <inkml:trace contextRef="#ctx0" brushRef="#br0" timeOffset="26866.3716">12522 4563 634 0,'-4'2'331'15,"1"3"-80"-15,6-2-46 16,-3-3-74-16,28 3-19 16,61 0-45-16,-12-3-23 15,28-8-28-15,14-1-6 16,12-1-6-16,10 1 0 16,-2 6-1-16,-9 3 1 0,-22 8 12 15,-25 2-56 1</inkml:trace>
  <inkml:trace contextRef="#ctx0" brushRef="#br0" timeOffset="27421.018">13957 4810 545 0,'2'-6'295'0,"-2"-7"-46"0,0 11-41 16,-2 18-71-16,-4 18-48 16,5 43-83-16,1 14 0 15,0 35-1-15,6 11-1 16,-2-6 4-16,0-3 5 16,-2-30 9-16,-1-19 0 15,-2-26 5-15,-2-8 0 16,-2-17 6-16,1-5 2 0,0-12 5 15,1-7-6 1,0-9-223-16</inkml:trace>
  <inkml:trace contextRef="#ctx0" brushRef="#br0" timeOffset="28155.2097">13585 4537 270 0,'-2'-5'190'16,"2"5"11"-16,2 0-55 15,-2-1-75-15,0 1-24 16,0 0-29-16,0 0-1 16,0 0 12-16,9 0 14 15,13-1 32-15,34-1 12 16,-20-3 3-16,3-1-12 0,11 4-31 16,-1 0-15-16,-5 4-12 15,-5 6-3 1,-17-1 1-16,-7-2 1 0,-10-3-45 15,-3-2-349-15</inkml:trace>
  <inkml:trace contextRef="#ctx0" brushRef="#br0" timeOffset="30312.3696">14463 4317 864 0,'0'0'417'0,"5"2"-135"0,15-1-144 16,16 2-32-16,17 1-33 15,15-1-21-15,9 1-26 16,-9-4-20-16,-4 1-132 16,-15-1-108-16</inkml:trace>
  <inkml:trace contextRef="#ctx0" brushRef="#br0" timeOffset="30546.8571">14558 4496 699 0,'11'0'393'0,"13"-2"-57"0,14 0-84 16,13-5-74-16,6 4-34 15,4 3-55-15,-7-3-23 16,-13 3-7-16,-9 0-69 16</inkml:trace>
  <inkml:trace contextRef="#ctx0" brushRef="#br0" timeOffset="31483.8557">15415 4322 983 0,'37'-1'358'0,"55"0"-288"16,33 1-28-16,66 4 36 15,35-1 19-15,71 1 35 16,31 1-8-16,47 0-38 15,11 1-19-15,13 0-35 16,-17 2-3-16,-17-5-9 16,-27 0-4-16,-70-5 1 15,-24-7 0-15,-67-2-2 0,-23-5 0 16,-10 3-46-16,-9 1-99 16</inkml:trace>
  <inkml:trace contextRef="#ctx0" brushRef="#br0" timeOffset="32483.9949">19963 4300 423 0,'0'0'194'0,"0"0"-43"16,8-1-37-16,5 0-1 15,9 0 6-15,25 1-4 16,11 0 2-16,34 1 2 16,12 1-2-16,8 1-32 15,1-1-21-15,-13-3-29 16,-9-3-9-16,-18-4-8 16,-14-2-44-16</inkml:trace>
  <inkml:trace contextRef="#ctx0" brushRef="#br0" timeOffset="33264.6803">18070 3995 503 0,'5'-6'250'16,"5"-11"-63"-16,-5-6-18 16,7-6-4-16,-4-6-4 15,-5-6-14-15,10 1-3 0,-11 4-29 16,4 4-14-16,-4 14-34 15,-2 4-17-15,0 10-32 16,-5 1-14-16,3 4-24 16,1-1-7-16,0 0-9 15,0 0-5-15,-3 26 0 16,2 42 1-16,10-9 11 16,0 2 9-16,6 1 17 15,-3-11 5-15,-1-17 10 16,1-4 3-16,-10-14 6 15,-2 2 3-15,-13-13 2 16,-10-3-5-16,-7-4-19 16,-5-6-7-16,2 0-12 15,13 1-4-15,13 6-6 16,7 2-6-16,15 2-2 0,-1 1 12 16,23 2 33-16,9-4 17 15,19 6 10-15,7-2-6 16,-5-2-1-16,-1 3 10 15</inkml:trace>
  <inkml:trace contextRef="#ctx0" brushRef="#br0" timeOffset="34311.5823">15593 4692 476 0,'-4'-8'309'0,"2"-6"-4"15,1 7-87-15,1 15-120 16,6 12-43-16,-3 30-55 16,4 20 9-16,2 26 14 15,-3 9 2-15,3 1 5 16,-8-5-3-16,1-12-4 15,2-12 4-15,-7-20 1 16,3-14 2-16,-8-22 1 16,2-4-4-16,6-14-436 15</inkml:trace>
  <inkml:trace contextRef="#ctx0" brushRef="#br0" timeOffset="34920.5396">15962 5222 406 0,'-1'-4'283'0,"1"-5"23"15,1-5-72-15,6-7-73 0,5 1-14 16,2-8-16-16,-2-2-3 16,-2-6-12-16,-2-4-16 15,-8-1-25-15,4 6-14 16,-4 9-19-16,0 11-8 16,-1 15-46-16,-4 9-14 15,5 23-21-15,-4 3-3 16,10 21 33-16,1 1 8 15,-2 0 15-15,2-1 7 0,0-9 1 16,-1-6-6-16,5-11-151 16</inkml:trace>
  <inkml:trace contextRef="#ctx0" brushRef="#br0" timeOffset="35154.8601">16224 5163 833 0,'8'1'388'0,"13"2"-137"15,13 1-79-15,14 1-58 16,4-1-31-16,4-1-40 15,-7 1-50-15</inkml:trace>
  <inkml:trace contextRef="#ctx0" brushRef="#br0" timeOffset="35616.4129">16881 5216 739 0,'3'-8'345'15,"5"-9"-122"-15,-3-1-35 16,-5-1-41-16,-6 1-11 15,-10-2-28-15,-3 3-18 16,-8 4-35-16,-3 9-18 16,-2 4-42-16,-1 6-16 0,6 9-17 15,0 1 2-15,13 13 6 16,6 4 5-16,13-3 11 16,10 3 3-16,7-8 11 15,5-7 4-15,8-6 6 16,-4-11 2-16,0-9-13 15,-3-4-3-15,-10-4-10 16,-2-1-3-16,-9-1 14 16,-1 5 2-16,-6 2 5 15,-1 5 3-15,0 10 4 16,-3 2-1-16,4 11 3 16,4-2-2-16,8 5-5 15,8 1 6-15,3-6-74 16</inkml:trace>
  <inkml:trace contextRef="#ctx0" brushRef="#br0" timeOffset="35944.5463">17321 5103 931 0,'-9'-8'443'0,"-10"-6"-183"16,-5 1-73-16,-6 1-99 15,-3 9-39-15,-3 9-41 16,6 5-9-16,10 16-5 15,3-1-2-15,15 5-1 16,2 2 2-16,14-1 4 16,11 0 4-16,12-5-16 15,6-4-71-15</inkml:trace>
  <inkml:trace contextRef="#ctx0" brushRef="#br0" timeOffset="36241.1116">17555 5157 637 0,'-5'-12'357'0,"2"-5"-56"16,-9 3-129-16,-3 0-45 16,-2 9-65-16,-6 2-37 15,1 8-42-15,0 9-10 16,2 8-3-16,2 2-1 15,11 9 7-15,9 2 7 16,10-4 29-16,9 0 15 0,8-12 36 16,2-6 11-16,-2-15-1 15,-2-8-1-15,-2-10-10 16,-9-5-6-16,-5-2-12 16,-5-2-5-16,-13 5-100 15,-3 1-77-15</inkml:trace>
  <inkml:trace contextRef="#ctx0" brushRef="#br0" timeOffset="36491.0676">17677 5100 1056 0,'9'3'435'0,"15"2"-252"0,4 7-52 16,9 10-29-16,-1 4-13 15,-8 9-25-15,-10 2-19 16,-22 2-15-16,-16-6 3 16,-16-4 6-16,-3-8 4 15,-1-16-91-15,7-8 211 16</inkml:trace>
  <inkml:trace contextRef="#ctx0" brushRef="#br0" timeOffset="37006.5402">18008 5137 686 0,'-7'0'298'0,"-5"8"-163"16,3 6-68-16,4 5-39 15,4 8 2-15,6 3 31 0,2 0 14 16,11-1 15-16,1-5 2 15,6-11-10-15,3-12-7 16,4-8-15-16,2-9-8 16,-8-9-5-16,-1 0-4 15,-10-2 18-15,-8-1 18 16,-9 4 20-16,-2 3 2 16,-9 4-37-16,4 8-32 15,2 9-50-15,0 6-16 16,7 12-7-16,1 4 6 15,11 7 18-15,3-1 7 0,9 3 8 16,2-3 4-16,6-7 8 16,2-5 3-16,2-11 10 15,-5-7 9-15,-8-15 15 16,-5-8 6-16,-12-11 5 16,-7-2 0-16,-14-6-12 15,-3 7-9-15,-8 4-23 16,4 3-79-16</inkml:trace>
  <inkml:trace contextRef="#ctx0" brushRef="#br0" timeOffset="37897.3022">18595 5193 877 0,'13'1'435'0,"7"0"-152"16,16-1-118-16,13-1-21 16,8-3-57-16,9 3-23 15,-6 0-31-15,-6 0-9 16,-15 1-45-16,-12-3-40 15,-13 2-139-15,-8 1-76 16</inkml:trace>
  <inkml:trace contextRef="#ctx0" brushRef="#br0" timeOffset="38100.41">18838 5010 815 0,'-3'-1'381'0,"-2"7"-166"16,1 8-85-16,1 13-83 16,1 10-10-16,1 9 0 15,1 4-10-15,1 5-6 16,4 3 2-16,3-10 47 16,4-1-96-16</inkml:trace>
  <inkml:trace contextRef="#ctx0" brushRef="#br0" timeOffset="38912.3366">19840 4979 1010 0,'-2'-4'483'0,"2"-1"-196"15,0 3-128-15,0 1-114 16,0 1-10-16,0 0-199 0</inkml:trace>
  <inkml:trace contextRef="#ctx0" brushRef="#br0" timeOffset="42542.8179">19850 5158 695 0,'-1'0'379'0,"-1"8"-73"15,-3 7-150-15,1 18-108 0,0 14-4 0,-1 22 0 16,-2 0-3-16,-6 5-9 16,-6-6-1-16,-6-16-4 15,-5-5 1-15,-1-19 11 16,0-11 9-16,2-18 10 16,0-13-3-16,10-18-18 15,3-8-19 1,5-12-35-16,12 3-23 15,6 0-57-15,8 10-45 16,11 13-189-16</inkml:trace>
  <inkml:trace contextRef="#ctx0" brushRef="#br0" timeOffset="42996.637">20307 5183 581 0,'0'-7'332'16,"0"-4"-67"-16,0-3-74 15,-1-4-22-15,-4-1-32 16,-7-5-12-16,-8 5-42 16,-3 9-22-16,-11 9-48 0,1 8-20 15,1 11-21-15,2 4 0 16,10 10 3-16,7 2 4 16,13-1 9-16,7-2 2 15,13-10 8-15,6-5 2 16,8-12 4-16,3-9 4 0,0-7 2 15,-3-7 0-15,-3 2-3 32,-8 0-3-32,-10 5-4 0,0 9-8 0,-17 4-6 0,0 8 2 15,1 8 4-15,-2 3 5 16,6 3 6-16,7 1-2 16,7-8-60-16,7-3-112 15</inkml:trace>
  <inkml:trace contextRef="#ctx0" brushRef="#br0" timeOffset="43397.8133">20791 5044 790 0,'-14'-9'422'0,"-13"-9"-126"16,-6 10-138-16,-2-1-53 15,4 7-69-15,7 5-23 16,13 8-21-16,7 4-12 16,15 6-4-16,6 1 5 0,15 3 8 15,4 3 5-15,3 6 9 16,-6-5 6-16,-15-2 8 16,-8-5 17-16,-16-10 23 15,-12-2 2-15,-13 0-3 16,-5-5-15-16,3 0-39 15,4-3-58 1</inkml:trace>
  <inkml:trace contextRef="#ctx0" brushRef="#br0" timeOffset="43597.5827">20906 5095 633 0,'3'-9'403'15,"6"4"-7"-15,-1 1-163 16,-1 7-130-16,2 13-36 16,-5 6-41-16,-3 6-2 15,-4 8-9-15,0-1-24 16,-2 3-220-16</inkml:trace>
  <inkml:trace contextRef="#ctx0" brushRef="#br0" timeOffset="43728.9165">20939 4856 1171 0,'1'-10'509'0,"1"-8"-244"0,4 14-230 16,1 7-107-16</inkml:trace>
  <inkml:trace contextRef="#ctx0" brushRef="#br0" timeOffset="44145.3967">21149 5113 461 0,'2'-1'213'15,"-2"1"-43"-15,0 0-41 16,0 0 10-16,0 0 39 16,7 13-16-16,23 38-44 15,-22-26-19-15,-4-2-48 16,1-5-17-16,-5-5-8 0,-2-4 2 0,1-11 12 15,1-2-1-15,4-8-9 16,5-7-7-16,6-7-18 16,7-3-3-16,4-1-2 15,-3 0-2-15,7 16-3 16,-6 1 6-16,-6 13 14 16,2 11 4-16,-14 3 4 0,2 9-3 15,0 7-9-15,-1 2-1 16,-1-1-85-16</inkml:trace>
  <inkml:trace contextRef="#ctx0" brushRef="#br0" timeOffset="44663.1755">21636 5069 712 0,'-2'0'321'15,"0"2"-110"-15,-1 10-121 16,1 4-16-16,2 11-6 15,3 0-14 1,6-1-12-16,1-4 2 16,7-7 4-16,3-3 3 15,5-9 2-15,-1-7-5 0,1-7-6 16,-6-6-6-16,-5-4-10 16,3-3-2-16,-11-2-3 15,-1 3-3-15,-3 0-9 16,-7 7-7-16,9 11-24 0,-5 4-12 15,-3 10-1-15,5 11 1 16,-1 3 17-16,7 3 7 16,7 4 7-16,2-7 1 15,7-2 26-15,2-8 12 16,1-11 54-16,3-2 22 16,-8-13 20-1,-6-5 6-15,-7-3-40 16,-11-5-18-16,-2 2-43 15,-7-3-5-15,2 3-122 16,2 5-89-16</inkml:trace>
  <inkml:trace contextRef="#ctx0" brushRef="#br0" timeOffset="44979.1023">22331 4527 1116 0,'0'7'447'0,"0"9"-246"16,-1 29-187-16,0 18-27 15,1 46 25 1,2 12 13-16,4 13 17 16,-1-3 1-16,-2-21-8 15,1-8-2-15,-3-27 1 16,5-14 1-16,-5-27 5 16,1-18-8-16,-9-14-47 15</inkml:trace>
  <inkml:trace contextRef="#ctx0" brushRef="#br0" timeOffset="45733.8016">20648 4314 405 0,'-14'0'250'0,"-12"0"13"0,24-1-131 16,13-1-7-16,36-4 2 15,25 2-17-15,42 0 2 16,23-1-8-16,48 5 5 0,20-2-5 16,39 2-18-16,11 2-15 0,1 0-44 15,-10 1-11 1,-47-3-1-16,-27 3 1 16,-52 0-32-16,-25 2-99 15</inkml:trace>
  <inkml:trace contextRef="#ctx0" brushRef="#br0" timeOffset="53912.6025">23376 4192 536 0,'1'-1'302'0,"5"-2"-19"16,1 1-87-16,19-1-60 16,8-1-9-16,20 2-49 15,6 2-19-15,4 3-35 16,-4 1-12-16,-12 0-29 15,-10 0-43-15,-18-4-236 16</inkml:trace>
  <inkml:trace contextRef="#ctx0" brushRef="#br0" timeOffset="54162.5363">23485 4341 746 0,'22'-3'393'0,"19"0"-128"15,11-1-102-15,8 3-17 16,-6 1-52-16,-7 4-13 15,-12-1-28-15,-9-1-26 16,-10 0-36-16,-1-7-52 0</inkml:trace>
  <inkml:trace contextRef="#ctx0" brushRef="#br0" timeOffset="55274.7407">737 7118 914 0,'9'3'337'0,"19"1"-259"16,8-3-29-16,33-1-9 15,7-2-14-15,12 0-15 16,1 4-9-16,-22-6-234 15</inkml:trace>
  <inkml:trace contextRef="#ctx0" brushRef="#br0" timeOffset="55462.4605">811 7212 568 0,'4'4'317'0,"10"4"-19"16,12 0-74-16,24-1-21 16,13 0-19-16,16-6-51 15,1-1-23-15,-8-6-31 16,-7-5-73-16</inkml:trace>
  <inkml:trace contextRef="#ctx0" brushRef="#br0" timeOffset="56391.2945">2238 7336 702 0,'-65'2'325'0,"-66"6"-130"0,33 2-45 16,50-5-67-16,29 2-25 15,61-6-36-15,27-1-8 0,72-3 8 16,38-3 9-16,80 0 4 16,42 2-8-16,62 4-14 15,24 0-5-15,20 3-3 16,5 2-1-16,-18-2 1 16,-18-2 0-16,-35-2 1 15,-27-4 1-15,-60-3-76 16,-24-1-168-16</inkml:trace>
  <inkml:trace contextRef="#ctx0" brushRef="#br0" timeOffset="56828.4329">4274 7035 725 0,'1'-15'381'16,"4"-11"-108"-16,2-10-86 16,-2-8-12-16,1-10-18 15,-1-5-14-15,-1-2-40 16,1 3-18-16,0 10-44 15,-2 5-15-15,1 20-26 0,-1 14-39 16,-1 20-28-16,3 19-1 16,3 31 8-16,-2 19 31 15,2 28 24-15,-1 4-17 16</inkml:trace>
  <inkml:trace contextRef="#ctx0" brushRef="#br0" timeOffset="57469.0877">1918 8118 664 0,'-5'-16'355'0,"3"-4"-92"16,2 14-156-16,5 13-35 15,14 30-59-15,6 11-22 0,11 42 11 16,0 13-2-16,5 12-2 16,-10-2 3-16,-3-26 9 15,0-9 5-15,-15-29 8 16,-1-14 28-16,-6-22 100 16,-5-16 23-16,-1-15 25 15,3-19-24-15,0-24-96 16,-1-12-24-16,-4-32-27 15,-4-3-4-15,1-6-32 16,3 2-4-16,5 20-13 16,3 12-3-16,-5 19 27 15,-1 13-3-15,-10 20-8 16,-2 13-14-16,2 15-124 16</inkml:trace>
  <inkml:trace contextRef="#ctx0" brushRef="#br0" timeOffset="58101.5829">2153 7773 802 0,'-5'2'316'0,"-5"1"-229"16,11 0-33-16,28-3-24 15,9 0-8-15,64-4 6 16,31 0 0-16,70-10 35 15,37-1 7-15,76 0-2 16,34-1-1-16,56 10-45 16,26 2-10-16,2 4 62 15,-1 0 4-15,-29 3 3 16,-27-2 2-16,-60 2-68 0,-48 0-4 16,-62-7-4-16,-27 0 70 15</inkml:trace>
  <inkml:trace contextRef="#ctx0" brushRef="#br0" timeOffset="58788.9205">7051 7699 860 0,'0'3'363'0,"3"15"-181"15,0 8-42-15,-1 24 6 16,1 8-22-16,-3 8-45 15,2 1-12-15,3-19 38 16,3-7-129-16</inkml:trace>
  <inkml:trace contextRef="#ctx0" brushRef="#br0" timeOffset="59297.1013">6240 7314 647 0,'-3'2'299'0,"0"3"-105"16,3-1-23-16,0-4-1 16,7 3-2-16,24 1-28 15,74 4-26-15,-16-15-60 16,22-4-17-16,24 5-21 15,0 0-7-15,-5 10-4 16,-21 3 0-16,-33 3-71 16,-20 3-71-16</inkml:trace>
  <inkml:trace contextRef="#ctx0" brushRef="#br0" timeOffset="59937.3706">2698 8110 714 0,'-8'-3'358'0,"-12"3"-104"16,-2 8-49-16,-8 14-69 15,-3 8-29-15,-3 21-51 16,-2 6-19-16,19 25-25 0,14 6-5 15,18-1-4-15,12-6-2 16,7-20 2-16,3-9 0 16,8-19-72-16,0-8-107 15</inkml:trace>
  <inkml:trace contextRef="#ctx0" brushRef="#br0" timeOffset="60336.329">2795 8583 658 0,'6'-3'304'0,"-2"-9"-119"16,15-4-36-16,-12-7-29 16,-2-4 5-16,-1-7 3 15,-3-5 2-15,1-4-23 16,-2 1-9-16,0 15-18 16,1 10-14-16,-2 10-15 15,-1 7-22-15,0 8-31 16,-3 7-12-16,5 17-6 15,5 7 8-15,3 15 5 16,3-1 3-16,-3-3 4 16,0-4 0-16,-1-13 5 15,3 0 1-15,1-13-33 16,2-3-91-16</inkml:trace>
  <inkml:trace contextRef="#ctx0" brushRef="#br0" timeOffset="60570.2761">2987 8552 943 0,'8'2'422'0,"3"1"-206"16,17 2-81-16,8-3 6 16,8-6-63-16,3-2-25 0,-5-4 2 15,1 4-82-15</inkml:trace>
  <inkml:trace contextRef="#ctx0" brushRef="#br0" timeOffset="61104.3921">3582 8569 261 0,'3'-5'217'16,"8"-4"62"-16,-5-2-39 0,-1-2-55 16,-1 3-25-16,-8-5-25 15,-5-2-12-15,-3 5-14 16,-7-2-16-16,-5 12-48 15,3 8-26-15,-7 5-32 16,-2 4-12-16,5 8-10 16,3 3 2-16,10 2 0 15,13 4 9-15,14-4 17 16,-1-5 8-16,6-8 13 16,9-2 5-16,-7-18 6 15,6-1-1-15,-4-11-3 16,-7-2-1-16,2-1-9 15,-6-2-1-15,-2 10-4 16,-6 1-2-16,-5 8 7 16,-3 2 4-16,1 8 4 15,2-7 2-15,0 3-10 16,9 24-3-16,18 26-6 0,-13-33 4 16,6-4-105-16,0-3-109 15</inkml:trace>
  <inkml:trace contextRef="#ctx0" brushRef="#br0" timeOffset="61417.0762">4071 8449 605 0,'-9'-7'436'16,"-6"-6"27"-16,-5 3-217 15,-3 6-55-15,1 1-92 16,-6 6-36-16,1 11-56 16,-1 3-8-16,2 7-5 15,13 8 5-15,11 4 10 16,9 0 0-16,16 0-5 15,1-9 0-15,8-6 8 16,1-6-35-16,0-8-143 16</inkml:trace>
  <inkml:trace contextRef="#ctx0" brushRef="#br0" timeOffset="61729.6232">4254 8529 555 0,'-1'-5'317'16,"-4"-7"-39"-16,-8-1-33 15,-4 5-75-15,-7 0-24 0,-6 3-73 16,1 5-37-16,4 16-41 16,1 2-27-16,14 10-4 15,6 4 4-15,11-4 20 16,13 5 12-16,11-8 26 15,2-5 12-15,4-15 25 16,1-5 24-16,-5-10 29 16,-2-6 3-16,-12-4-13 15,-8-12-22-15,-12 0-42 16,-6 3-23-16,-16-5-86 16,-3 15-63-16</inkml:trace>
  <inkml:trace contextRef="#ctx0" brushRef="#br0" timeOffset="61971.4194">4393 8502 1145 0,'14'5'473'15,"16"9"-280"-15,1 0-54 0,-5 13-51 16,0 4-25-16,-18 3-27 16,-5 2-12-16,-10-4-10 15,-10-3 6-15,-7-6 0 16,-2-7-48-16</inkml:trace>
  <inkml:trace contextRef="#ctx0" brushRef="#br0" timeOffset="62533.7695">4679 8508 969 0,'-4'7'352'0,"-6"3"-287"16,1 12-31-16,1 0-7 15,2 0 9-15,9 8 17 16,4-7 7-16,8 1 17 16,4-1 3-16,7-13 0 15,3-5-12-15,3-7-23 16,-1-5-7-16,-5-4-12 16,-3-5 2-16,-5-6-4 0,-4-1-3 15,-9-4-5-15,-7 1-1 16,-9 3-8-16,-3 1-2 15,-4 5-18-15,5 16-13 16,1 6-12-16,2 6-2 16,9 16 9-16,0-7 7 15,12 10 9-15,7-2 4 16,4-7 20-16,7 2 17 0,3-12 18 16,-5-7 18-16,0-4 27 15,-5-7 2-15,-10-9-2 16,2 0-14-16,-5-6-39 15,-6-3-49-15,-2 4-138 16</inkml:trace>
  <inkml:trace contextRef="#ctx0" brushRef="#br0" timeOffset="62768.1008">4984 8057 1281 0,'9'8'483'0,"17"18"-361"16,3 11-76-16,13 28-27 15,3 21 1-15,-2 13 6 16,-9 6-1-16,-27-3-10 0,-11-11-2 16,-20-8 3-16,-9-9 3 15,-2-24 6-15,0-12 7 16,4-25-77-16</inkml:trace>
  <inkml:trace contextRef="#ctx0" brushRef="#br0" timeOffset="63221.1076">5276 8026 1062 0,'0'-8'459'0,"8"-2"-237"16,1-3-49-16,13-2-60 0,11 9-28 16,3-1-45-16,5 7-13 15,-2 11-15-15,-17-3 0 16,-12 6 3-16,-10 2 1 16,-24 6-3-16,2 7-4 15,-7 4 0-15,1-4-1 16,15-6 1-16,3-6 1 15,14-8 21-15,5 0 9 16,13-8 10-16,4-1 2 16,15 0-23-16,4-1-11 0,-1-1-9 15,-1 2-1-15,-11-2 4 16,-8-1-40-16</inkml:trace>
  <inkml:trace contextRef="#ctx0" brushRef="#br0" timeOffset="63807.6672">5811 8430 1087 0,'2'9'457'0,"-2"8"-254"15,2 10-99-15,2 10-50 16,2 4-22-16,5 5-17 15,3-1-1-15,-6-8 2 16,1-8 18-16,-5-13-159 16</inkml:trace>
  <inkml:trace contextRef="#ctx0" brushRef="#br0" timeOffset="63979.4938">5667 8627 1058 0,'16'-6'437'0,"26"-2"-257"0,12 1-28 15,9-3-42-15,-1 5-38 16,-4 2-43-16,-9-2-45 16</inkml:trace>
  <inkml:trace contextRef="#ctx0" brushRef="#br0" timeOffset="67625.7756">6492 8694 382 0,'4'-7'250'0,"0"-12"22"16,1-1-31-16,-5-2-40 15,-1 2-26-15,-9-4-42 16,-2 4-11-16,-2 2-28 15,-8 1-11-15,5 12-28 16,-7 4-20-16,-2 7-27 16,2 6-15-16,-3 13-20 15,6 2 0-15,9 12 8 16,7 2 9-16,12-4 10 16,14-3 4-16,10-14 1 15,-1-10 1-15,8-13 6 16,-3-10 3-16,-6-12 3 15,-1-3 2-15,-8-4-3 0,-10-2 1 16,-4 10-2-16,-6 0-1 16,-8 12-9-16,1 9-7 15,-4 6-18-15,3 10-6 16,2 5 1-16,6 3 4 16,13 8 12-16,7-2 3 15,18 1-52-15,3-5-70 16</inkml:trace>
  <inkml:trace contextRef="#ctx0" brushRef="#br0" timeOffset="67938.207">6560 8200 782 0,'9'-8'368'16,"8"-4"-159"-16,7 7-101 15,5 3-28-15,4 7-42 16,-2 6-13-16,-7 3-8 16,-6 5 0-16,-20 3 4 15,-8 5 1-15,-10 5-1 16,-6-2-2-16,11-2-14 0,8-5-1 15,17-10 7-15,15-4 1 16,15-9 5-16,3-4 1 16,0-3-43-16,-3 3-118 15</inkml:trace>
  <inkml:trace contextRef="#ctx0" brushRef="#br0" timeOffset="68328.7513">7235 8559 584 0,'-20'-13'380'16,"-15"-4"-29"-16,-6 1-120 16,-1 1-50-16,2 11-82 15,0 0-37-15,10 8-49 16,10 11-13-16,12 5-14 0,15-3-4 31,-4-9 3-31,1 2 0 0,33 29 27 0,3-4 13 16,9 2 19-16,-26-14 6 15,-6 0 0-15,-11-2 6 16,-20-6 8-16,-3-3 2 16,-22-12-5-16,-2-5-26 15,4-10-110-15,6-3-77 16</inkml:trace>
  <inkml:trace contextRef="#ctx0" brushRef="#br0" timeOffset="68500.7294">7259 8535 718 0,'11'1'381'0,"5"3"-82"15,1 3-64-15,-8 10-102 16,-2 3-38-16,1 9-62 16,-6 5-13-16,-1-2-5 15,-1 0 23-15,-2-5-162 16</inkml:trace>
  <inkml:trace contextRef="#ctx0" brushRef="#br0" timeOffset="68656.9451">7339 8291 1069 0,'-1'-4'470'16,"-2"-5"-238"-16,6 3-139 15,3 7-113-15,2 2-87 16</inkml:trace>
  <inkml:trace contextRef="#ctx0" brushRef="#br0" timeOffset="68953.5974">7427 8539 802 0,'8'20'434'16,"-1"9"-63"-16,1 3-199 15,0 4-37-15,-5-7-43 16,-3-5-19-16,2-5-36 16,-3-11-6-16,0-5 8 15,4-4-1-15,-1-13-10 16,6-4-6-16,5-6-22 16,1-3-5-16,8 5-3 15,-1 0-3-15,4 11-3 16,-2 3-1-16,-2 15 3 15,-1 8 9-15,-10 9 19 16,-2 5 7-16,-7 2 3 16,0 3-4-16,4-8 9 15,-1 0-43-15</inkml:trace>
  <inkml:trace contextRef="#ctx0" brushRef="#br0" timeOffset="69281.6399">7721 8221 1042 0,'5'-7'459'0,"9"-4"-229"16,7 3-49-16,12 8-79 15,2 4-13-15,2 9-31 16,-2 4-23-16,-18-2-23 16,-2 6-3-16,-16 5 5 15,-17-1 4-15,-5 5 5 16,-5-6-1-16,13-2-12 16,6-5-6-16,17-7-2 15,7-3-2-15,7-8 1 16,17 1 0-16,6 1-77 15,3 6-48-15</inkml:trace>
  <inkml:trace contextRef="#ctx0" brushRef="#br0" timeOffset="69812.755">8217 8549 941 0,'-5'-2'458'16,"-4"-6"-178"-16,-3 14-143 15,1 3-55-15,-1 5-51 16,3 11-14-16,8 2-6 16,4 1 9-16,12 4 14 15,7-6 9-15,10-6 14 16,-1-6-2-16,-3-13-10 16,-2-8-3-16,-3-9-5 15,0-5-1-15,-2-4-6 16,-4-2-5-16,-10 1-5 15,-7 0-3-15,-6 7-9 16,5 11-5-16,-5 2-21 16,3 10-8-16,2 8-5 0,-5 0 1 15,5 11 14-15,2 0 4 16,9 1 8-16,8 1 3 16,13-6 4-16,-1-6 6 15,0-11 31-15,-2-8 14 16,-9-12 30-16,-2-7 9 15,-8-2-18-15,-4-2-12 16,-5 1-24-16,-6-3-52 16,-6-9-87-16</inkml:trace>
  <inkml:trace contextRef="#ctx0" brushRef="#br0" timeOffset="70367.5269">6936 7722 342 0,'-3'0'205'0,"-1"1"-12"16,9-1-16-16,-5-1 8 15,30 0-8-15,114-2-5 16,-24 5-4-16,45 2-38 16,16 1-13-16,25-3-30 15,20-1-24 1,11-9-21-16,8 1-18 0,-24-3 29 16,-25-2-73-16,-43 15-175 15</inkml:trace>
  <inkml:trace contextRef="#ctx0" brushRef="#br0" timeOffset="70805.0471">9064 7744 738 0,'0'-2'385'0,"2"0"-121"15,-2 5-50-15,0-3-52 16,0 27-26-16,-3 60 9 15,2-17-4-15,-3-4-30 16,2-5-15-16,3-15-47 16,3-11-15-16</inkml:trace>
  <inkml:trace contextRef="#ctx0" brushRef="#br0" timeOffset="71992.1661">6903 7323 508 0,'-9'0'238'16,"7"0"-102"-16,21 0-60 16,11-6-5-16,48 0 14 15,23 1 23-15,49 0 28 16,24 2 8-16,43 4-11 15,11 2-19-15,18 3-52 16,0 4-22-16,-17-4-13 16,-16-2 1-16,-26-7 3 15,-29-5-2-15,-46-1-3 16,-23-1-2-16,-54 0-2 16,-6 6 3-16,-29 0-34 15,-8 3 362-15</inkml:trace>
  <inkml:trace contextRef="#ctx0" brushRef="#br0" timeOffset="73178.9728">9793 7249 430 0,'0'1'278'0,"0"3"25"0,-1-1-41 15,1-3 0-15,0 0-17 16,0 0-27-16,0 0-36 16,0 0-75-16,0 0-21 15</inkml:trace>
  <inkml:trace contextRef="#ctx0" brushRef="#br0" timeOffset="80349.5404">9789 7139 460 0,'1'2'306'0,"2"0"24"15,1-2-93-15,-4-1-85 16,21 0-24-16,62-6-53 16,-27 0-24-16,13 7-33 15,-4 0-8-15,-12 6-83 16,-3 0-125-16</inkml:trace>
  <inkml:trace contextRef="#ctx0" brushRef="#br0" timeOffset="80686.5719">9808 7256 366 0,'3'0'306'0,"0"1"28"0,5 0-73 15,11 3-30-15,14-2-53 16,14 1-18-16,21 0-52 15,3-3-21-15,0-2-37 16,-8-1-15-16,-19-1-61 16,-13-3-73-16</inkml:trace>
  <inkml:trace contextRef="#ctx0" brushRef="#br0" timeOffset="81897.7469">10838 7459 746 0,'0'-1'290'16,"27"1"-201"-16,32-1-54 15,62 3-36-15,33-3-1 16,68 1 44-16,36 2 19 16,58 1 17-16,31 8 5 15,32-1-37-15,2 1-16 0,0-2-14 16,-11-1-7-16,-23-6 131 16,-9 1 32-16,-32 2 6 15,-19-3 2-15,-43 7-134 16,-26-7-32-16,-36 0-63 15,-24 8-52-15,-25 4-202 16</inkml:trace>
  <inkml:trace contextRef="#ctx0" brushRef="#br0" timeOffset="82397.3389">13352 7164 473 0,'-3'-2'333'0,"0"-4"6"15,2-5-60-15,4-4-93 16,5-8-34-16,6-10-24 16,3-4-7-16,2-17-28 15,0-3-9-15,-6-1-47 16,0 8-9-16,-4 20-17 16,-3 10-9-16,-4 20-18 15,-4 6-23-15,-4 35-22 16,0 16-5-16,7 34 27 15,6 7 18-15,3-4 57 0,1-6 323 16</inkml:trace>
  <inkml:trace contextRef="#ctx0" brushRef="#br0" timeOffset="83069.1989">10897 8129 745 0,'0'0'311'0,"5"4"-183"16,5 13-47-16,14 33-62 0,4 23 3 15,8 33-1-15,0 9-7 16,-8 3-1-16,-6-10 4 16,-9-18 6-16,-6-15 0 15,-4-28 0-15,2-18 50 16,1-24 83-16,0-13 20 16,0-26 18-16,4-11-41 15,-2-25-67-15,2-5-16 0,-9-19-10 16,-1-17 6-1,-2-9-26-15,-6 0-5 0,8 11-17 16,0 18-19-16,2 18-6 16,3 9-5-16,-4 22-82 15,-5 4-55-15,-2 12-379 16</inkml:trace>
  <inkml:trace contextRef="#ctx0" brushRef="#br0" timeOffset="83709.5303">11074 7911 351 0,'5'2'185'15,"8"1"-14"-15,31-1-44 16,23 1-1-16,43-6 2 0,37 1-7 16,57-5 7-1,31 0-8-15,60 4-22 0,13-2-29 16,36 5-46-16,0-4-7 15,-7-2-26-15,-4 2 65 16,-42-7 32-16,-31 0 11 16,-22-2 93-16,-22-1-63 15,-23 4-29-15,-2 5-43 16,-38 9-189-16,-12 6 131 0</inkml:trace>
  <inkml:trace contextRef="#ctx0" brushRef="#br0" timeOffset="84428.1293">15306 7822 571 0,'-4'1'268'0,"-1"1"-104"0,5-1-53 16,0-1-46-16,1-1-8 16,29-1-10-16,67-2 1 15,-24 4 13-15,7 1 1 16,11 4-9-16,-7 0-5 15,-11 2-16-15,-11-2-10 16,-26-3-2-16,-9-2-27 16,-12-6-319-16</inkml:trace>
  <inkml:trace contextRef="#ctx0" brushRef="#br0" timeOffset="84724.9191">15894 7795 368 0,'4'-4'252'15,"6"-2"8"-15,0 1-70 16,-1 2-14-16,-2 9-39 16,-3 8-19-16,-7 16-37 0,1 11-7 15,-5 16-20-15,-1-4-11 16,3-1 29-16,2-5-41 16</inkml:trace>
  <inkml:trace contextRef="#ctx0" brushRef="#br0" timeOffset="87959.3484">11422 8617 399 0,'3'-10'279'0,"5"-4"-15"0,3-6-59 16,3-3-33-16,1-10-44 15,-2-2-17-15,-7-6-8 16,0 0 3-16,-3 7-19 16,0 8 5-16,-1 10-19 15,-5 5-18-15,-1 11-29 16,2 6-24-16,1 8-24 15,2 7-4-15,-1 10 5 16,0 5 0-16,0 3 2 16,0 6 3-16,2-1 7 15,0-6 5-15,2 1 7 16,2-8 3-16,-6-6 6 16,-3-3 2-16,-1-9 7 15,-7-2 2-15,-6-4 0 16,-1-1-1-16,-6-6-5 15,0-3-2-15,10-5-5 0,6-1-8 16,12 4-14-16,10 1-6 16,8 0-4-16,3-1 3 15,10 5 9-15,4 0 2 16,8 5-19-16,6 2-83 16</inkml:trace>
  <inkml:trace contextRef="#ctx0" brushRef="#br0" timeOffset="88389.0159">11843 8555 833 0,'-4'2'387'15,"0"-2"-175"-15,8 0-79 16,-4-2-23-16,21-1-33 16,54-2-6-16,-12 2-40 15,11 3-10-15,-14 0 52 16,-5 0-97-16</inkml:trace>
  <inkml:trace contextRef="#ctx0" brushRef="#br0" timeOffset="88989.0511">12560 8531 645 0,'-8'3'373'0,"-12"3"-63"16,-5-6-68-16,-9-6-89 15,0-6-23-15,4-9-29 16,5-5-20-16,14-11-41 16,10-7-23-16,13-4-26 15,12 4-8-15,12 10-5 16,6 7-3-16,4 15-2 15,-1 5 5-15,0 18 4 16,-5 8 10-16,-10 20 19 0,-4 13 7 16,-28 7 10-1,-2 2-2-15,-30-3-5 0,-6-7-3 16,-11-4-5-16,-5-1-17 16,5-7-82-16,6-4-47 15,11-20-69-15,-1-10 9 16,15-11 84-16,8-6 44 15,15-3 76-15,12 0 31 16,9 1 42-16,3 0 18 0,6 14 6 16,0 2-15-1,2 11-35-15,1 8-11 0,-11-2-12 16,3 0-2-16,-6-4-32 16,-4-2 99-16</inkml:trace>
  <inkml:trace contextRef="#ctx0" brushRef="#br0" timeOffset="89552.4299">13005 8746 851 0,'0'-8'388'0,"-1"-13"-153"32,-1 1-32-32,-1 2-43 0,-3-3-18 0,-4 4-38 15,-5 2-21-15,-7-3-28 0,-5 8-18 16,-1 7-37-16,-5 4-10 16,2 14-22-16,2 3 2 15,11 9 4-15,3 2 3 16,16 2 9-16,8-4 2 15,10-5 7-15,8-4 1 16,8-12 1-16,-2-3-1 16,10-9-22-16,-3-7-17 15,-10-5-22-15,-2-3 2 16,-15 2 25-16,-4 0 20 0,-6 11 65 16,-3 5 15-16,-7 7 13 15,3 7 4-15,-2 2-40 16,3 0-15-16,8 6-16 15,6-2-2-15,7 0-30 16,3-2-76-16</inkml:trace>
  <inkml:trace contextRef="#ctx0" brushRef="#br0" timeOffset="89927.3494">13454 8627 648 0,'-9'-2'382'0,"-16"-6"-41"16,-2 1-75-16,-5 1-119 15,-2 5-39-15,3 4-61 16,8 12-17-16,7 6 4 16,6 1 4-16,7 5 4 15,3-1-2-15,9 2-21 16,10 3-5-16,9-4-2 15,3-5-2-15,5-3-26 16,-1-7-64-16</inkml:trace>
  <inkml:trace contextRef="#ctx0" brushRef="#br0" timeOffset="90302.4222">13694 8682 504 0,'-5'-6'323'15,"-8"-5"-9"-15,2-2-36 16,-8 2-102-16,-1 3-47 15,-1 7-78-15,-2 1-48 0,8 11-27 16,1 2-6-16,12 9 1 16,3 4 5-16,12 1 10 15,4 1 4-15,5-1 10 16,14 0 6-16,-4-9 12 16,-2-8 3-16,-1-12 71 15,-16-14 29-15,-8-9 40 16,1-1 16-16,-8-5-59 15,-10 1-32-15,-7 1-35 16,-2 4-67-16,-4 9-225 16</inkml:trace>
  <inkml:trace contextRef="#ctx0" brushRef="#br0" timeOffset="90607.0514">13870 8617 769 0,'7'0'391'0,"14"10"-90"16,5 3-107-16,5 10-82 16,-3 4-15-16,-11 6-21 15,-9-1-8-15,-22-6 2 16,-8 2-1-16,-8-13-15 0,-1-3-6 16,4-15-51-16,8-11-65 15</inkml:trace>
  <inkml:trace contextRef="#ctx0" brushRef="#br0" timeOffset="91153.9614">14163 8623 918 0,'-4'-2'485'16,"-1"0"-110"-16,-6-3-242 16,5 6-57-16,5 9-64 15,-6-1-7-15,7 13-19 16,6 1-1-16,2 4 7 15,5 2 3-15,4-1 7 16,-2-5 4-16,8-6 7 16,0-6 4-16,5-11 7 15,-2-6 2-15,-10-14 2 0,4 0-1 16,-8-6-4-16,-1 4-1 16,-9-2 31-16,-3 3 14 15,-7 8 8-15,-2 1-3 16,5 11-44-16,-1 1-26 15,4 6-25-15,1 4-2 16,3 6 3-16,7 4 8 16,8 3 10-16,4-5 3 15,6-3 3-15,1-2 3 0,-2-10 6 16,-2-3 5-16,-2-7 9 16,-6-6 4-16,-8-13 1 15,-4-3-3-15,-13-1-8 16,-2-3-7-16,-3 5-70 15,-2 8 449-15</inkml:trace>
  <inkml:trace contextRef="#ctx0" brushRef="#br0" timeOffset="91591.2317">14824 8454 898 0,'1'-3'463'16,"1"-6"-159"-16,5 20-188 15,3 10-52-15,2 15-63 16,4 8 1-16,2 2 9 16,-1 4 2-16,-2-4 3 15,-5-4 4-15,-6-10-62 16,-4-9-73-16</inkml:trace>
  <inkml:trace contextRef="#ctx0" brushRef="#br0" timeOffset="91747.4081">14743 8635 1053 0,'9'-5'399'15,"23"0"-299"-15,8 5-42 16,15-3-39-16,9 6-5 16,-2 1-15-16,0 1-112 15</inkml:trace>
  <inkml:trace contextRef="#ctx0" brushRef="#br0" timeOffset="92169.1914">15471 8700 652 0,'5'-5'352'0,"4"-9"-70"16,2 1-57-16,-6-2-49 15,-4-3-14-15,-2-2-23 16,-12-6-16-16,-1 2-45 16,-5-1-20-16,-9 2-34 15,-1 14-22-15,-3 6-26 16,1 5-8-16,0 12-9 16,4 2 0-16,9 8 6 15,5 5 4-15,15 7 13 16,9-3 8-16,12-1 10 15,5-4 5-15,9-7 8 16,0-8 3-16,0-11 3 0,-6-6-1 16,-9-11-11-16,1-1-6 15,-15-6-3-15,1 3-3 16,-3 3 5-16,-5 0 2 16,-1 2-2-16,0 6-11 15,2 11-7-15,-2 5 2 16,12 19 5-16,-1-2 10 0,5 2 5 15,6 4 0-15,-11-9 2 16,4-1-46-16</inkml:trace>
  <inkml:trace contextRef="#ctx0" brushRef="#br0" timeOffset="92575.3377">15541 8138 764 0,'-1'-7'415'0,"3"1"-84"16,10 2-98-16,0-4-119 0,15 8-38 15,2-4-51-15,2 2-14 16,10 8-7-16,-5 2 1 16,-7 9 2-16,-11 2 0 15,-21 5 2-15,-17 0 1 16,-15-1 1-16,-2 1 3 16,2-6-1-16,12-3 7 15,14-6 5-15,4-1 4 16,16-1 27-16,0-5 4 0,17-2 1 15,3-5-3-15,12 3-30 16,0-1-11-16,-5 0-11 16,-2 6 0-16,-16 1-10 15,-4 2-48-15</inkml:trace>
  <inkml:trace contextRef="#ctx0" brushRef="#br0" timeOffset="97691.2114">16433 7537 951 0,'4'-2'473'0,"-1"-2"-135"15,3 0-75-15,-5 4-81 16,-1 0-45-16,0 0-40 16,0 0-87-16</inkml:trace>
  <inkml:trace contextRef="#ctx0" brushRef="#br0" timeOffset="116578.2879">579 10050 619 0,'-8'-9'371'0,"-8"-3"-55"16,-5 5-104-16,-1 0-38 0,-3 7-83 15,-1 3-42-15,5 8-53 16,1 7-15-16,11 8-9 15,3-1 1-15,11 0 11 16,6 1 4-16,9-9 8 16,3-2 4-16,4-12 10 15,5-4 9-15,-5-10 11 16,1-7 6-16,-7-6 15 16,-12-2 12-16,-6-1 15 15,-6 5 3-15,-7 4-7 16,-9-2-17-16,-4 11-28 15,-3 6-13-15,-3 7-25 16,8 11-8-16,1-1-5 16,5 0 2-16,8 3 4 15,11 0 2-15,10 3 3 16,3-5 1-16,10-2 4 0,-1-3 2 16,3-5 5-16,5-1 5 15,-5-7 9-15,-8-6 6 16,-13-8 10-16,-9-2 5 0,-9 2 13 15,0-3-2-15,-8 6-4 16,-10 0-6-16,-2 7-25 16,3 7-10-16,6 6-19 15,10 6-8-15,6-1-5 16,2 1 4-16,10-3 9 16,8 1 3-16,11 1 7 15,4-5 2-15,1-2 6 16,-8-5 3-16,-5-5 12 15,-7 2 9-15,-9-4 16 0,-8-1 13 16,-8 3 9-16,-6-4-4 16,-3 9-16-16,6 0-15 15,7 1-27-15,5-1-78 16</inkml:trace>
  <inkml:trace contextRef="#ctx0" brushRef="#br0" timeOffset="117218.6185">1494 9977 828 0,'-23'-10'458'0,"-12"-7"-115"0,-11 5-111 16,-3 4-54-16,3 12-86 16,21 14-37-1,12-9-56-15,0 0-13 0,-19 45-11 16,9 4 1-16,25 10 9 16,22-23 13-16,15-11 18 15,11-5 12-15,19-18 11 16,2-11-1-16,5-15 3 15,-10-8-1-15,-25-10 14 16,-10 1 4-16,-27-1-11 16,-9 1-30-16,-23 9-82 15,-5 5-55-15,-13 10-137 16,0 4-352-16</inkml:trace>
  <inkml:trace contextRef="#ctx0" brushRef="#br0" timeOffset="117390.6798">1391 9738 819 0,'5'-15'521'0,"4"-12"-25"16,3 10-247-16,0 11-36 15,-3 9-112-15,-3 9-60 16,-4 13 7-16,0 15-22 0,1 35-17 16,-2 14-5-16,2 25-1 15,2 3 2-15,3-11-54 16,8-7-63-16,6-27-226 15</inkml:trace>
  <inkml:trace contextRef="#ctx0" brushRef="#br0" timeOffset="117875.1021">2070 10299 670 0,'1'-6'394'15,"-2"-8"-45"-15,-4-2-88 16,-5 3-88-16,-1-1-30 15,-4 2-43-15,-2 2-19 16,-9 7-39-16,-3 2-20 16,-2 8-29-16,-1 7-12 15,9 11-19-15,-2 6-3 16,14 8 5-16,7-4 6 0,16-1 17 16,15-5 7-16,8-14 10 15,1-3 5-15,-1-16 7 16,0-4 3-16,-13-11 5 15,-1-2-1-15,-11-4 1 16,-3-1-3-16,-1 9-5 16,-9 1 7-16,4 12-10 15,-2 5-7-15,1 13 0 16,1 1-10-16,6 11 2 16,5-3 3-16,2-3 27 15,4-1-49-15,-7-12-175 16</inkml:trace>
  <inkml:trace contextRef="#ctx0" brushRef="#br0" timeOffset="118015.6461">2002 9982 1418 0,'0'-3'566'0,"-4"-4"-409"0,7 10-93 16,5 12-103-16,-1 1-98 15</inkml:trace>
  <inkml:trace contextRef="#ctx0" brushRef="#br0" timeOffset="118374.6078">2426 10197 1103 0,'-14'-2'524'0,"-17"-5"-226"16,-2 8-104-16,3 15-124 15,2 5-47-15,9 10-36 16,11 4-7-16,13 6-3 15,8-4 6-15,14-6 10 16,3-4 5-16,6-15 12 16,-2-7 6-16,-6-6 14 0,-2-8 7 15,-16-11 10-15,-2 2-1 16,-18-11-11-16,-8 3-11 16,-7 3-44-1,-1 1-50-15,7 11-161 0</inkml:trace>
  <inkml:trace contextRef="#ctx0" brushRef="#br0" timeOffset="118562.0636">2522 10195 1140 0,'3'6'518'16,"1"5"-211"-16,5 21-182 15,-1 11-23-15,-4 20-44 16,3 10-21-16,-5-1-9 15,-2-2-6-15,0-8-5 16,3-7-1-16,5-5-22 16,-2-10-43-16,7-12-152 15</inkml:trace>
  <inkml:trace contextRef="#ctx0" brushRef="#br0" timeOffset="118733.8934">2597 10515 1272 0,'9'0'473'0,"6"-4"-358"0,7 1-94 16,9-1 13-16,1-3-83 16</inkml:trace>
  <inkml:trace contextRef="#ctx0" brushRef="#br0" timeOffset="118999.7067">3126 10390 855 0,'-13'11'541'15,"-12"10"15"-15,-9-3-308 16,-1 1-62-16,-4-11-82 16,1 0-37-16,7-10-47 15,-1-9-24-15,7-3-73 16,4-11-27-16,12-4-13 15,6 0 9-15,13 2 48 16,9 3 21-16,7 19 26 31,-14 3 11-31,1 0 25 0,41 5 15 0,-1 19 20 16,-14 8 13-16,-21 4 15 16,-5 2-6-16,-2-5-18 15,8-1 4-15</inkml:trace>
  <inkml:trace contextRef="#ctx0" brushRef="#br0" timeOffset="119687.1534">3919 10247 830 0,'-21'0'426'0,"-12"1"-126"15,-8 9-149-15,1 6-45 16,11 10-64-16,8 8-25 16,19 10-29-16,3-2-2 15,17-2 6-15,5-9 8 16,12-14 9-16,7 0 4 0,1-15 5 15,-4-4 5-15,-12-15 0 16,-8 0 0-16,-10-7 1 16,-7 1 2-1,-5 2 4-15,-3 0 2 0,-4 10 13 16,-1 5-7-16,2 16-13 16,0 10-7-16,0 19-18 15,-2 8 3-15,2 8 7 16,0-1 10-16,9-3 1 15,2-8 3-15,10-13-12 16,0-5-45-16,2-21-138 16,5-5-86-16</inkml:trace>
  <inkml:trace contextRef="#ctx0" brushRef="#br0" timeOffset="119983.7653">4367 10323 887 0,'-5'12'453'0,"-6"10"-153"15,-8 4-124-15,-9-4-37 16,-1-5-64-16,0-1-18 16,-3-11-22-16,1-4-6 15,4-8-19-15,3-5-11 0,6-7-12 16,7 0-5-16,4 0-5 15,9-2-1-15,14 7 1 16,1 1 7-16,13 8 20 16,-1 7 7-16,-1 8 6 15,2 8 0-15,-3 14-6 16,-3 1 0-16,-4 7 0 16,-8-1-3-16,-7-6-151 15</inkml:trace>
  <inkml:trace contextRef="#ctx0" brushRef="#br0" timeOffset="120139.8375">4245 10063 1260 0,'0'-4'546'0,"-4"-2"-285"15,14 11-211-15,1 2-44 16,13 12-156-16</inkml:trace>
  <inkml:trace contextRef="#ctx0" brushRef="#br0" timeOffset="120490.8003">4734 10307 951 0,'-13'-10'492'0,"-17"-5"-143"16,-2 2-121-16,4 13-141 16,0 2-50-16,6 13-63 15,10 6-9-15,9 7-3 16,7 7 6-16,12 3 19 15,1-2 5-15,4-8 12 16,0-5 6-16,-6-17 14 16,-1 4 8-16,-9-15 21 15,-5-3 4-15,-7-8-12 16,-8-9-13-16,-4 0-107 16,1-4-6-16</inkml:trace>
  <inkml:trace contextRef="#ctx0" brushRef="#br0" timeOffset="120772.0529">4838 10342 971 0,'9'0'498'0,"9"6"-129"16,2 2-118-16,-5 8-112 15,-6 2-30-15,-6 2-51 16,-5 0-14-16,2-2-21 15,0-1-5-15,0-6 1 16,4-2-21-16,2-10-30 16,6-6-11-16,1-13-24 0,2 0 13 15,1 0 22-15,0 2 9 16,-1 7 14-16,1 5 1 16,-4 7 10-16,-1 11 5 15,-2 13 12-15,-5 3 3 16,3 6-7-16,-5-2 22 15,10-1-591-15</inkml:trace>
  <inkml:trace contextRef="#ctx0" brushRef="#br0" timeOffset="121146.9255">5425 10302 1103 0,'-6'-5'477'0,"2"1"-244"0,4 3-69 15,4 1-88-15,-4 0-23 16,0 0-41-16,11 4-7 16,42 53 3-16,-34-31 6 15,-2 5 15-15,-10-3 11 16,-7-6 18-16,-2 1 11 16,-13-9 2-16,0 1-4 15,-11-7-13-15,-5-9-14 16,5-8-55-16,-1-6-53 15,10-4-160-15,11 5-200 0</inkml:trace>
  <inkml:trace contextRef="#ctx0" brushRef="#br0" timeOffset="121412.6979">6022 10296 1305 0,'-1'0'610'0,"1"-2"-274"0,1 2-119 15,-1-1-146-15,0 1-42 16,0-1-53-16,0 1-72 16</inkml:trace>
  <inkml:trace contextRef="#ctx0" brushRef="#br0" timeOffset="121584.5568">6045 10514 1472 0,'-1'-3'707'0,"-2"-2"-241"0,5 4-325 16,-2 0-46-16,0 0-433 16</inkml:trace>
  <inkml:trace contextRef="#ctx0" brushRef="#br0" timeOffset="123294.4096">7368 10353 454 0,'-1'-15'351'16,"-3"-11"36"-16,-2 2-119 15,-6-1-31-15,-10 8-69 16,-5 4-38-16,-15 12-71 16,-3 6-28-16,-2 20-36 15,3 6-12-15,19 20-17 16,7 8 5-16,24 6 8 16,15 1 8-16,11-14 18 15,14-11 2-15,12-13 5 0,2-11 2 16,-4-16 5-16,-7-3 8 15,-18-19-28-15,-7-1-8 16,-10-9-19-16,-13 0-8 16,-11 1 30-16,-9 0 8 15,-12 9 16-15,1 9-2 16,3 15-24-16,2 14-12 16,8 19 2-16,2 7 4 15,8 13 32-15,3-2 17 16,5 6 16-16,1 0-1 0,8-3-8 15,-4-11-8-15,10-7-12 16,-2-13-12-16,-6-18-134 16</inkml:trace>
  <inkml:trace contextRef="#ctx0" brushRef="#br0" timeOffset="123513.0964">7488 10741 1084 0,'26'11'455'16,"13"7"-279"-16,9 10-70 16,1 3-28-16,-9 3-37 0,-7 1-6 15,-12-10-8-15,-4-4-53 16</inkml:trace>
  <inkml:trace contextRef="#ctx0" brushRef="#br0" timeOffset="123653.779">7793 10749 1098 0,'-15'7'558'0,"-14"5"-181"0,-9 11-195 15,-4 2-56-15,0 9-79 16,0-6-20-16,12-1-71 15,7-4 167-15</inkml:trace>
  <inkml:trace contextRef="#ctx0" brushRef="#br0" timeOffset="124122.331">8259 10044 816 0,'-17'0'398'0,"-25"7"-159"16,-7 12-62-16,-7 21-73 16,3 11-48-16,16 28-36 15,11 11-11-15,27 8-9 16,13-3 4-16,20-20 4 16,3-14 3-16,15-17-7 15,3-13-44-15,5-17-420 16</inkml:trace>
  <inkml:trace contextRef="#ctx0" brushRef="#br0" timeOffset="124481.9859">8413 10520 795 0,'-4'0'374'16,"11"7"-115"-16,0-1-100 15,12 1-50-15,12 2-11 16,0-7-31-16,6-2-13 16,-5-5-12-16,-4-5-2 15,-8-6-4-15,-6-5 0 0,-14-5-12 16,-7-1-8-16,-13 3-15 16,-7 5-6-16,-11 9-11 15,1 8-3-15,4 16-6 16,5 11-1-16,5 11 11 15,5 2 9-15,5-2 14 16,8-5 5-16,19 0 5 16,13-1 2-16,12-8 2 15,2-7 2-15,5-10 2 16,-3-5-1-16,-3-5-160 16,1-6-399-16</inkml:trace>
  <inkml:trace contextRef="#ctx0" brushRef="#br0" timeOffset="124669.1541">8745 10059 1037 0,'-2'-6'482'0,"-1"-3"-191"15,1 4-203-15,1 5-52 16,-3 0-152-16,3 0-369 16</inkml:trace>
  <inkml:trace contextRef="#ctx0" brushRef="#br0" timeOffset="124809.6655">8759 10138 738 0,'4'13'421'0,"9"14"-99"0,-10 1-102 15,-1-1-40-15,-7-3-76 16,-9-4-28-16,-3-10 16 16,-9-6-76-16,-8-14-419 15</inkml:trace>
  <inkml:trace contextRef="#ctx0" brushRef="#br0" timeOffset="125278.306">8913 10063 698 0,'-7'-1'296'16,"-8"4"-154"-16,0 5-51 15,4 9-40-15,7 7-6 0,5 7-20 16,8-2-2-16,2-1-5 16,1-8-3-16,9-9 9 15,-1-5 7-15,4-11 11 16,0-4 2-16,-7-7-3 16,-1-3-3-16,-7 1 0 15,-4-2 12-15,-8 1 11 16,0 1 3-16,-3 4-16 15,0 8-21-15,5 6-40 16,0 6-9-16,2 13-8 16,4-1 5-16,6 8 17 15,3 0 1-15,7-4 6 16,2-2-1-16,7-4 26 16,1-5 7-16,-1-9 24 15,-3-2 5-15,-10-13-8 16,-4-2-2-16,-11-2-80 15,-2-1 5-15</inkml:trace>
  <inkml:trace contextRef="#ctx0" brushRef="#br0" timeOffset="125450.14">9329 10012 999 0,'12'14'477'0,"11"16"-134"16,7 13-171-16,0 4-19 15,6 28-44-15,-6 8-43 0,-17 13-32 16,-14 1-11-16,-31-14-5 16,-5-9 1-16,-2-13 11 15,2-7-31-15</inkml:trace>
  <inkml:trace contextRef="#ctx0" brushRef="#br0" timeOffset="125832.8092">9910 10467 1140 0,'14'3'472'0,"20"1"-297"16,12 2-44-16,7-4-64 16,-1-2-27-16,-2 2-20 15,-1 3-31-15,-18-5-215 0</inkml:trace>
  <inkml:trace contextRef="#ctx0" brushRef="#br0" timeOffset="126020.2717">9989 10595 1106 0,'17'2'530'0,"11"4"-219"0,16 1-131 16,-1-5-43-16,1 0-69 15,2 2 27-15,-10-5 342 16</inkml:trace>
  <inkml:trace contextRef="#ctx0" brushRef="#br0" timeOffset="126598.2658">10887 10063 953 0,'-2'-7'459'15,"2"3"-190"-15,0 15-155 16,1 14-48-16,-5 28-34 15,-3 13 9-15,0 34-5 0,-4-1-3 16,11 0-14-16,3-13-4 16,17-30-1-1,12-10 0-15,12-22 4 0,3-11-17 16,-7-17-100-16,-9-7-63 16</inkml:trace>
  <inkml:trace contextRef="#ctx0" brushRef="#br0" timeOffset="126756.1614">10738 10439 1005 0,'7'4'393'0,"5"4"-229"16,5-1-76-16,13 0-34 15,10-3-3-15,18-3 20 16,5 7-106-16</inkml:trace>
  <inkml:trace contextRef="#ctx0" brushRef="#br0" timeOffset="127021.7034">11423 10530 945 0,'-12'16'469'15,"-7"16"-171"-15,-12-8-113 0,2-2-41 16,0-8-61-16,-1-6-23 15,7-8-28-15,-1-10-11 16,5-6-69-16,2-6-41 16,11-2-34-16,5-2-4 15,9-4 49-15,14 5 31 16,3 6 37-16,3 5 12 16,1 17 19-16,-6 7 12 15,6 14 8-15,-3 4 0 16,0 4-7-16,-3 2-5 0,-8-5-20 15,-1-1-58-15</inkml:trace>
  <inkml:trace contextRef="#ctx0" brushRef="#br0" timeOffset="127318.4965">11605 10503 969 0,'10'3'456'0,"9"7"-151"15,1 10-149-15,-5 9-40 16,-11 0-20-16,-3 2-25 16,-1-5-20-16,-3-8-20 15,2-7-8-15,1-11-25 16,4-8-25-16,14-15-16 0,-1-2 0 16,5-9 19-1,-1 3 20-15,-4 6 25 0,5 2 16 16,2 20 16-16,-4-1-2 15,-4 18 7 1,-4 10-11-16,-10 2-14 0,2 14 5 16,-5-4-22-16,-2-3 7 15,6-7-113-15,4-6 30 16</inkml:trace>
  <inkml:trace contextRef="#ctx0" brushRef="#br0" timeOffset="127506.1056">11840 10267 968 0,'15'0'409'0,"20"0"-230"15,6 3-98-15,-1-1-59 16,0 4-91-16</inkml:trace>
  <inkml:trace contextRef="#ctx0" brushRef="#br0" timeOffset="127654.1736">12179 10078 936 0,'0'0'553'0,"1"2"-74"16,-4 4-211-16,5 24-161 15,-3 4-42-15,1 14-23 16,5 9-16-16,2-2 19 15,4 0-426-15</inkml:trace>
  <inkml:trace contextRef="#ctx0" brushRef="#br0" timeOffset="128466.2964">12378 10778 806 0,'-9'0'314'0,"0"-1"-204"15,29 1-55-15,54 0-32 16,26 0 11-16,80-2 38 15,32-5 10-15,68 2 5 16,35-1-9-16,29 4-46 16,7 2-16-16,-11 2-6 15,-19-2-1-15,-62 0 3 16,-35 0 10-16,-79-2-156 16</inkml:trace>
  <inkml:trace contextRef="#ctx0" brushRef="#br0" timeOffset="129044.4405">13078 9887 998 0,'3'1'450'16,"8"12"-201"-16,11 15-97 0,15 19-84 15,7 9 16-15,16 13-7 16,1 2-13-16,-3 0-21 15,-2 3 8-15,-16-13-125 16,-7-10-94-16</inkml:trace>
  <inkml:trace contextRef="#ctx0" brushRef="#br0" timeOffset="129278.6111">13618 9927 1155 0,'-13'0'475'0,"-17"5"-292"15,-4 12-51-15,-17 17-62 16,-4 11-23-16,-5 15-29 0,-2 1-5 16,2 1-6-16,10 1-1 15,14-11-32-15,7-8-25 16,20-14-117-16,3-10-151 15</inkml:trace>
  <inkml:trace contextRef="#ctx0" brushRef="#br0" timeOffset="129739.1985">13636 10258 578 0,'19'0'313'16,"5"1"-11"-16,6 3-252 16,5 0-15-16,-6-1-21 15,-3-2-3-15,-6-1-36 16,-7 0-53-16,-10-4-108 15,-6-1-3-15,-5-1 46 16,-7-2 82-16,-2 4 134 16,2 4 22-16,2 5 26 15,4 7-25-15,2 9 9 16,3 5 5-16,6 6-20 0,-1 5 2 16,7 0-23-16,1 6-17 15,-6-12-1-15,-2-4 1 16,-8-6 6-16,-8-13 1 15,-2-1-5-15,-2-7-1 16,7-10-21-16,8 2-12 16,4-9-24-16,9 4-11 15,11-1-5-15,-2 2 1 16,12 7 6-16,0 6 2 0,0 6-120 16,1 3-213-16</inkml:trace>
  <inkml:trace contextRef="#ctx0" brushRef="#br0" timeOffset="130004.7598">14337 9794 1024 0,'-12'-3'402'0,"-18"9"-279"15,-8 10-54-15,1 25-37 16,-4 10-8-16,5 20-7 16,2 7-3-16,5 3 1 15,15 8 41-15,16 1 18 16,15-4 5-16,15-14-5 16,4-16-39-16,16-20-41 15,2-14-58-15</inkml:trace>
  <inkml:trace contextRef="#ctx0" brushRef="#br0" timeOffset="130348.705">14544 10282 867 0,'10'6'438'0,"4"5"-150"15,11-6-123-15,0 0-40 16,-1-10-56-16,2-4-16 16,-6-6-24-16,-3-3-4 15,-4-1-6-15,-7 2-9 16,-16-2-17-16,0 5-8 16,-15 3-15-16,-5 4 1 0,-5 13 6 15,-2 7 2-15,3 12 2 16,5 7 3-1,13 5 12-15,3 4 7 0,20 2 28 16,7-2 11-16,12-7 6 16,11-1 2-16,-2-16-12 15,7-6-6-15,2-14-57 16,1-6-37-16</inkml:trace>
  <inkml:trace contextRef="#ctx0" brushRef="#br0" timeOffset="130544.0584">14884 9758 1366 0,'-1'-7'566'0,"0"-7"-331"16,-3 8-166-16,3 5-51 31,-3 5-65-31,1 3-56 0</inkml:trace>
  <inkml:trace contextRef="#ctx0" brushRef="#br0" timeOffset="130684.819">14937 9894 878 0,'3'13'415'0,"-1"18"-156"0,-4 3-33 15,-15-4-89-15,-5-2-25 16,-9-10-53-16,-5-8-15 16,5-10-58-16,2-6-72 15</inkml:trace>
  <inkml:trace contextRef="#ctx0" brushRef="#br0" timeOffset="131184.5708">15064 9875 616 0,'-6'2'349'15,"-1"2"3"-15,1 9-237 16,3 7-32-16,5 4-11 16,2 2-7-16,2-3-18 15,6-1-3-15,2-7-7 16,3-6-3-16,2-7 1 15,-4-8 0-15,2-6-2 16,-6-5-7-16,1-7-9 16,-6-4-10-16,-10-3-9 15,10 8-3-15,-8 9-7 16,4 7-2-16,4 7-9 16,-9 1 0-16,3 7 5 15,2 0 6-15,-1 1 10 16,3 0 3-16,4-7 7 0,1-3 2 15,7-3 3-15,-6-5 1 16,2-3-3-16,0-3 0 16,-1-5-5-16,4 5-3 15,0 6-7-15,-2 4-7 16,-1 13-7-16,-2 9 3 16,-2 18 14-16,3 8 9 15,0 21 17-15,1 2 4 16,2 7-1-16,-3 3-11 0,-10-6 47 15,-8 0 18-15,-14-10 21 16,-6-8 12-16,-5-10-46 16,-3-10-17-16</inkml:trace>
  <inkml:trace contextRef="#ctx0" brushRef="#br0" timeOffset="131727.5062">13114 11058 1102 0,'0'-3'502'16,"6"-2"-222"-16,17 19-174 16,12 13-46-16,15 21-26 0,7 7 2 15,-2 18-9-15,-6 1-3 16,-11 4-12-16,-7-2-54 16</inkml:trace>
  <inkml:trace contextRef="#ctx0" brushRef="#br0" timeOffset="131930.5774">13610 11092 1084 0,'-9'-3'500'0,"-12"7"-214"16,-9 5-68-16,-16 20-87 15,-9 9-26-15,-12 9-42 16,-2 6-22-16,-3 5-25 15,6 2-5-15,6-8-5 16,12-3-26-16,21-20-82 16,10-12-77-16</inkml:trace>
  <inkml:trace contextRef="#ctx0" brushRef="#br0" timeOffset="132149.5767">13575 11479 1221 0,'3'15'457'0,"5"13"-328"16,2 9-84-16,0 3-1 15,3 6-9-15,-2 0-11 16,-11-9 43-16,-4-5-75 15,-5-17-221-15</inkml:trace>
  <inkml:trace contextRef="#ctx0" brushRef="#br0" timeOffset="132375.7997">13641 11478 909 0,'19'-2'409'0,"10"2"-198"15,-3 5-48-15,-7 13-77 16,-7 4-20-16,-12-5-23 15,-1 5 0-15,-19-4-8 16,-7-3-2-16,2 1-11 16,-1-6-5-16,19-5-14 15,6-2-3-15,13-2-1 16,9 1-1-16,9 2 2 16,11 4-1-16,3 1-2 0,6 5 0 0,-4 3-67 15,-4 1 75-15</inkml:trace>
  <inkml:trace contextRef="#ctx0" brushRef="#br0" timeOffset="132688.2242">14385 10968 760 0,'-25'2'433'0,"-16"0"-19"16,-9 15-258-16,0 11-43 15,4 19-39-15,5 13-23 16,12 17-21-16,10 10-4 15,19 10-8-15,14-2-4 16,13-11 0-16,6-10 4 16,10-20-31-16,7-10-49 15</inkml:trace>
  <inkml:trace contextRef="#ctx0" brushRef="#br0" timeOffset="133055.8683">14538 11441 738 0,'13'4'343'0,"10"4"-161"16,2-8-66-16,2 0-25 0,-3-5-40 15,-5-8-12-15,-8-4-12 16,-5 0-6-16,-11-5-9 16,-4 2-5-16,-6 6-12 15,-6 4 0-15,-6 11 17 16,-5 7 12-16,0 18 14 16,0 2-4-16,5 9-5 15,10 6 5-15,12-2 20 16,8 0 10-16,17-3 19 15,2-6-1-15,10-8-18 16,3-4-6-16,-3-15-26 16,11-3-59-16</inkml:trace>
  <inkml:trace contextRef="#ctx0" brushRef="#br0" timeOffset="133258.571">14875 11012 860 0,'-2'-3'503'0,"1"-6"-4"16,0 4-386-16,2 5-54 15,-1-4-86-15,0 4-76 0</inkml:trace>
  <inkml:trace contextRef="#ctx0" brushRef="#br0" timeOffset="133414.7839">14894 11114 862 0,'0'11'453'16,"-1"11"-136"-16,-6-3-100 15,-1 1-40-15,-7-2-66 16,-2-1-30-16,-9-10-36 15,0-5 16-15,4-9-100 16,2-9-81-16</inkml:trace>
  <inkml:trace contextRef="#ctx0" brushRef="#br0" timeOffset="133836.5601">15066 11072 670 0,'-2'-1'376'15,"-4"1"-72"-15,0 0-130 16,5 0-97-16,0 0-27 16,-6 15-10-16,-13 36-6 15,23-26-10-15,5-1-5 0,2-9-4 16,0 0 1-16,10-10 9 15,-5-5 3-15,-3-9 1 16,6-3-2-16,-10-4-7 16,-1-6-5-16,2 7-4 15,-9 0-4-15,0 2-7 16,-2 9-3-16,-4 0-11 16,4 4-4-16,-2 5-3 15,4 4 2-15,3 5 7 16,0 0 3-16,4 4 12 15,3 0 11-15,9-5 20 16,2 2 8-16,2-10 4 16,-4-5-1-16,-4-7-6 15,-1-1 22-15,-5-5-118 16,-4-2-87-16</inkml:trace>
  <inkml:trace contextRef="#ctx0" brushRef="#br0" timeOffset="134024.027">15340 11031 1067 0,'13'10'453'16,"10"14"-217"-16,4 11-48 15,5 22-37-15,-3 10-12 16,-7 22-60-16,-7 2-8 16,-16-8-32-16,-5-6-10 0,-16-20-3 15,-6-5-1 1,-17-12 3-16,-8-8-1 0,-3-4-43 15,-5-8-46-15</inkml:trace>
  <inkml:trace contextRef="#ctx0" brushRef="#br0" timeOffset="144011.9363">16590 10440 578 0,'1'-13'300'0,"2"-16"-66"16,0 5-40-16,-5 5-50 15,-1 8-24-15,2 8-59 16,1 8-22-16,0 10-29 16,0 6-9-16,0 14 2 15,-1 3 1-15,6 4-4 16,0-1 0-16,4-6 3 15,0-4 2-15,-8-6 4 16,-1-4 1-16,-12-8 6 0,-1-2 3 16,-4-6 4-16,-1-4 0 15,-2-5-6-15,7-1-6 16,0-2-18-16,11 5-8 16,14 3-7-16,2 0 0 15,18 6 10-15,3-5 3 16,10 3 23-16,9 2 17 15</inkml:trace>
  <inkml:trace contextRef="#ctx0" brushRef="#br0" timeOffset="144668.2819">16823 10101 625 0,'-29'-13'376'16,"-34"-14"-8"-16,-4 10-93 15,-18 6-122-15,-8 13-44 16,-8 21-89-16,-2 9-22 16,12 29-21-16,14 15-5 15,26 29-7-15,21 5 0 16,38 7 0-16,13-2 3 0,49-6 10 15,16-11 8-15,44-22 18 16,22-17 8-16,22-42 12 16,2-18 3-16,-27-45 10 15,-13-18-1-15,-47-26 64 16,-27-10 43-16,-48-8 27 16,-29-5 1-16,-42-1-45 15,-16 4-42-15,-20 22-45 16,-3 20-9-16,-2 26-93 15,6 15 407-15</inkml:trace>
  <inkml:trace contextRef="#ctx0" brushRef="#br0" timeOffset="153337.5539">1147 11998 688 0,'-17'0'351'15,"-32"2"-82"-15,-10 3-56 16,-6 5-62-16,-2 9-37 16,14 6-72-16,11 11-25 15,17 11-27-15,16-1-11 16,23 4-3-16,10-6 3 15,29-10 10-15,10-3 9 16,5-17 10-16,7-6 4 0,-19-10 6 16,-11-7 2-1,-22-3 11-15,-15-2 3 0,-22 0-4 16,-2 6-1-16,-14 5-13 16,-10 3-5-16,-17 10 10 15,-12 5 2-15,3 11-4 16,9 9-6-16,23 9-23 15,16 3-9-15,18 0-5 16,11-1 1-16,21-5 9 16,8-3 5-16,19-11 8 15,1-12 3-15,7-15 5 16,-1-8 2-16,-9-15 2 16,-3-10 20-16,-14-7-42 15,-10-3 0-15,-13 1 1 16,-8 5-15-16,-9 7 52 0,1 9 5 15,-5 13 0-15,3 14-5 16,-2 13-16-16,-1 6-10 16,8 11-6-16,-3-4 0 15,11 6 4-15,0-5-22 16,2-4-189-16</inkml:trace>
  <inkml:trace contextRef="#ctx0" brushRef="#br0" timeOffset="153462.8739">1381 12129 698 0,'-2'-1'347'16,"1"2"-25"-16,1 5-375 16</inkml:trace>
  <inkml:trace contextRef="#ctx0" brushRef="#br0" timeOffset="153696.8145">1463 12429 869 0,'16'19'426'16,"10"10"-130"-16,3 7-159 15,1-2-15-15,-5-3-51 0,-3-4-26 16,-1-9-13-16,1-4 27 15,-10-17 35-15,0-6 10 16,-3-13 5-16,-3-4-29 16,-3-8-43-16,-3 0-1 15,1 0-121-15,2 4-107 16</inkml:trace>
  <inkml:trace contextRef="#ctx0" brushRef="#br0" timeOffset="154102.9688">2099 12504 1238 0,'-6'14'535'0,"-12"18"-299"15,2 0-71-15,-14-6-95 16,-2-4-28-16,-4-14-54 16,2-6-54-16,12-9-131 15,7-8-66-15,14-8 8 16,5-5 46-16,17 2 138 15,2-1 91-15,4 14 60 16,-2 7 9-16,-3 15 16 16,4 13-6-16,-1 14-5 15,-6 2 8-15,4 8-15 16,-8-7-19-16,1-10-27 16,6-3-13-16,4-19-3 15,3-7 4-15,-1-14 6 16,-2-9 1-16,-9-10-2 0,-5-3-4 15,-7-3-7-15,1 2-6 16,1 8-8-16,-1 5-9 16,2 17-11-16,0 11 8 15,2 19 19-15,5 7 9 16,3 5 11-16,0 5-6 16,-1-10-13-16,4-4 22 0</inkml:trace>
  <inkml:trace contextRef="#ctx0" brushRef="#br0" timeOffset="154751.0063">3414 12118 1204 0,'7'0'463'0,"21"14"-304"16,10 14-78-16,31 36-36 15,9 15-3-15,12 21-16 16,-2-1-5-16,-23-9 1 16,-1-11 3-16,-23-18-32 15,-7-9-16-15,-3-20-445 16</inkml:trace>
  <inkml:trace contextRef="#ctx0" brushRef="#br0" timeOffset="154983.4651">4109 12127 980 0,'-14'-1'459'15,"-10"-4"-207"-15,-5 13-93 0,-2 13-38 16,-18 18-51-16,-9 15-11 16,-14 25-22-16,-9 2-6 15,11 8-8-15,4-8-10 16,15-16-6-16,13-9 13 16,10-22-75-16,14-7-75 15</inkml:trace>
  <inkml:trace contextRef="#ctx0" brushRef="#br0" timeOffset="155280.2586">4478 12034 939 0,'-16'1'406'16,"-17"5"-207"-16,-7 20-112 15,0 13-28-15,0 27-26 16,4 15-11-16,19 17-9 16,12 0-4-16,20-11-4 15,17-8-1-15,11-16 2 16,-5-4 4-16,9-14-62 15,-5-12-122-15</inkml:trace>
  <inkml:trace contextRef="#ctx0" brushRef="#br0" timeOffset="155620.9223">4674 12527 784 0,'8'9'274'16,"7"5"-237"-16,10 0-6 0,8-8 8 16,-1-6-3-16,5 0-2 15,-8-9 2-15,-3-2 5 16,-14-6 1-16,-9-4-5 16,-6 3-6-16,-17-5-14 15,4 8-6-15,-14 4 10 0,-3 5 14 16,-3 15 10-16,5 9 7 15,4 10-11 1,3 3-13-16,13 9 11 0,4-1 6 16,11 3 11-16,12-2 11 15,6-12-6-15,6-3-6 16,7-11-9-16,0-5-6 16,3-9-12-16,2-9-69 15</inkml:trace>
  <inkml:trace contextRef="#ctx0" brushRef="#br0" timeOffset="155824.0072">5027 12050 981 0,'-4'-7'493'0,"1"-1"-145"16,4 5-227-16,-3-2-55 16,2 6-43-16,0-1-106 15</inkml:trace>
  <inkml:trace contextRef="#ctx0" brushRef="#br0" timeOffset="155979.0788">5038 12114 838 0,'-2'10'406'0,"2"16"-111"16,0 5-45-16,-1 6-54 16,2 1-24-16,-9-2-65 15,-1-7-31-15,-6-13-28 16,0-6-1-16,2-18-39 16,-1-8-71-16,-2-17-197 15</inkml:trace>
  <inkml:trace contextRef="#ctx0" brushRef="#br0" timeOffset="158759.3653">5211 12059 424 0,'0'-1'302'16,"-2"1"44"-16,0 3-123 15,1-3-102-15,-1 0-30 0,-2 10-47 16,-5 13-14-16,-6 37-13 15,13-32-3-15,9 2-4 16,1-3-5-16,7-8-2 16,6-7 0-16,4-14 9 15,8-10 5-15,3-11 5 16,-7-3 3-16,-11-6 2 16,-3 7 0-16,-15 2 42 15,-5 6 18-15,-2 9 17 16,-9-3-4-16,2 14-58 15,3 8-28-15,6 8-31 16,5 8-5-16,16 7 6 16,2-8 4-16,10-4 6 15,6-5 2-15,-5-15 4 16,3-4 8-16,-10-9 14 16,-3-3 19-16,-11-6 22 15,-6-4 0-15,-4 3-12 0,-7-3-16 16,8 14-118-16,-3 1-53 15</inkml:trace>
  <inkml:trace contextRef="#ctx0" brushRef="#br0" timeOffset="159024.9612">5698 12003 930 0,'-1'3'457'0,"8"9"-152"16,11 14-160-16,17 25-145 16,13 11 0-16,-5 24 0 15,-4 11 0-15,-32 8 8 16,-14 1 4-16,-22-9 5 16,-14-9 3-16,4-17 1 15,-3-13 1-15,13-21 2 16,8-13-25-16,9-18-92 15,11-5-61-15</inkml:trace>
  <inkml:trace contextRef="#ctx0" brushRef="#br0" timeOffset="159259.2479">6252 12561 1047 0,'7'4'404'0,"14"4"-260"16,14 3-67-16,10-3-14 15,1-5-15-15,1 1-27 16,-6-4 1-16</inkml:trace>
  <inkml:trace contextRef="#ctx0" brushRef="#br0" timeOffset="159446.7038">6248 12743 1045 0,'8'3'445'0,"21"1"-214"16,9-1-84-16,14-3-35 16,5 0-21-16,-1 0-39 15,-6-2 40-15</inkml:trace>
  <inkml:trace contextRef="#ctx0" brushRef="#br0" timeOffset="160259.0188">6966 12759 430 0,'9'-4'207'16,"33"0"-72"-16,28-2-62 16,56-1-44-16,26-1-1 0,63-1 65 15,26-3 15-15,33-3-2 16,30 5-4-16,4 1-70 16,-7-1-15-16,-14 5-7 15,-37-2 2-15,-49 3 50 16,-25 3-104-16</inkml:trace>
  <inkml:trace contextRef="#ctx0" brushRef="#br0" timeOffset="160639.8486">8289 12394 575 0,'4'-24'337'0,"5"-29"-50"16,-2-4-44-16,-3-10-69 16,-3-4-27-16,-4-5-14 15,3 7-11-15,-3 16 0 16,1 14-9-16,-4 26-62 16,0 19-33-16,6 37-52 15,1 14-17-15,14 37 12 16,0 7-75-16</inkml:trace>
  <inkml:trace contextRef="#ctx0" brushRef="#br0" timeOffset="161062.7918">7314 13324 660 0,'-4'0'269'0,"-1"0"-113"15,5-3 1-15,0 2 19 16,0-1-9-16,9-28-49 16,12-33-18-16,-13 21-17 15,-2 1-4-15,-3 0-29 16,-5 2 7-16,0 19 5 16,-3 8-23-16,-2 17-25 0,7 20-21 15,1 13-27-15,0 14 12 16,7 19 22-16,0 5 8 15,-5 4 1-15,0-9 2 16,2-15 3-16,-3-16 37 16,9-16-151-16,1-7-11 15</inkml:trace>
  <inkml:trace contextRef="#ctx0" brushRef="#br0" timeOffset="161274.7877">7643 13329 1134 0,'18'5'399'0,"26"1"-356"15,8 0-4-15,7 1-4 16,6-3-12-16,1-3-87 15</inkml:trace>
  <inkml:trace contextRef="#ctx0" brushRef="#br0" timeOffset="161712.1907">8415 13502 319 0,'2'-5'212'0,"5"-13"33"16,0 0-88-16,1-6-21 16,-4-5 5-16,-10-6 7 15,-3 2-2-15,-11 2-26 0,1 5-20 16,-7 13-36-16,-1 6-21 15,-5 15-33-15,-4 9-13 16,4 13-16-16,8 7-1 16,17 4 3-16,10-4 6 15,22-1 6-15,1-10 4 16,16-7 5-16,1-5 5 16,-6-15 3-16,1-5-3 0,-14-13-32 15,-3-3-5-15,-10 3 0 16,-2 3 2-16,-8 7 58 15,-1 7 10-15,-2 16 17 16,-6 1 2-16,2 13-27 16,3 0-7-16,7-3-23 15,8 0-3-15,11-10-47 16,2-3-99-16</inkml:trace>
  <inkml:trace contextRef="#ctx0" brushRef="#br0" timeOffset="162066.2713">8724 13396 819 0,'7'3'338'0,"11"6"-208"0,8 2 3 0,3-6-44 15,-4-4-18-15,0-4-29 16,-5-15-8-16,0 2-3 15,4-1 1-15,-16-11-3 16,2 8-2-16,-14-5-11 16,-11 1-7-16,-12 10-9 15,1 4-4-15,-9 10 3 0,-1 7-3 16,10 17-4-16,-7 5 1 16,14 15 2-16,5 1 8 15,16 3 22-15,11-5 12 16,15-8 8-16,6-3 0 15,0-15-6-15,13 0-8 16,0-15 11-16,2 1-56 16,1-10-487-16</inkml:trace>
  <inkml:trace contextRef="#ctx0" brushRef="#br0" timeOffset="162285.2825">9034 13040 1052 0,'19'0'377'0,"21"0"-326"16,7 4-5-16,5-3-13 15,-6 0-14-15,-8-1-160 16</inkml:trace>
  <inkml:trace contextRef="#ctx0" brushRef="#br0" timeOffset="162436.2251">9458 12869 1033 0,'-3'-3'429'16,"-4"-4"-223"-16,2 2-134 0,1 3-127 16</inkml:trace>
  <inkml:trace contextRef="#ctx0" brushRef="#br0" timeOffset="162592.4475">9482 13052 918 0,'-4'19'442'0,"-6"12"-177"16,-2 5-76-16,1 1-34 16,-10-6-56-16,6 5-23 15,-7-10-43-15,0-4-5 0,2-11-21 16,2-8-70-16</inkml:trace>
  <inkml:trace contextRef="#ctx0" brushRef="#br0" timeOffset="163061.1336">9591 12908 499 0,'-3'12'277'16,"-5"9"-2"-16,3 14-169 0,1-3 4 16,8 0-21-16,5-1-10 15,7-7-29-15,3-2-6 16,1-11-4-16,2-9-1 16,4-3 0-16,-3-10 1 15,-4-6-7-15,0-1-5 16,-10-10-7-16,1 0-2 15,-4 7 22-15,-6-5 26 0,0 11 22 16,-7 8-2-16,-1 7-34 16,1 8-32-16,-3 11-33 15,9 6-4-15,3 2 3 16,4 1 3-16,15-2 6 16,3-7 4-16,6-2 14 15,1-9 14-15,-5-10 45 16,-3-8 16-16,-6-13 25 15,-4 2-1-15,-8-9-34 16,-5-7-17-16,-9 1-56 16,-2-5-57-16</inkml:trace>
  <inkml:trace contextRef="#ctx0" brushRef="#br0" timeOffset="187184.261">10352 12647 652 0,'14'1'286'0,"26"-1"-142"16,9 0-48-16,22-6-46 16,6 2-16-16,-1-1-150 15</inkml:trace>
  <inkml:trace contextRef="#ctx0" brushRef="#br0" timeOffset="187387.0169">10373 12715 653 0,'1'6'331'0,"3"2"-82"16,22 2-114-16,10 1-12 16,26-7-12-16,10-2-24 15,8-3-25-15,-4-4 28 16</inkml:trace>
  <inkml:trace contextRef="#ctx0" brushRef="#br0" timeOffset="188246.1837">11053 12782 626 0,'18'-5'228'0,"45"-2"-143"15,21-1-8-15,64-1 24 16,31-2 40-16,64 1 15 16,36 1-16-16,35 4-21 15,26 5-38-15,4 6-52 16,-4 1 25-16,-15 1 0 16,-29 4 1-16,-24-4 5 15,-19 1-46-15,-39-4-259 0,-12-7-34 16</inkml:trace>
  <inkml:trace contextRef="#ctx0" brushRef="#br0" timeOffset="201415.429">11318 12974 801 0,'-14'4'388'0,"-23"10"-126"16,-9 10-57-16,-8 19-77 16,-1 15-37-16,12 30-61 15,10 12-25-15,29 14-15 16,15-12 0-16,35-15 7 15,9-13 4-15,12-28-81 0,1-3-123 16</inkml:trace>
  <inkml:trace contextRef="#ctx0" brushRef="#br0" timeOffset="201884.0754">11403 13500 529 0,'3'-10'297'15,"0"-10"-67"-15,4-9-69 0,-1-6-9 16,3-7-16-16,0 2-16 15,2 3-15-15,-1 7-8 16,-4 11-15-16,-3 7 0 16,-3 11-23-16,0 1-23 15,-2 11-38-15,-2 3-13 16,2 17-4-16,0 9 7 16,2 17 9-16,2 9 2 15,2-4 5-15,3-3 5 16,3-16-46-16,6-8-97 0</inkml:trace>
  <inkml:trace contextRef="#ctx0" brushRef="#br0" timeOffset="202134.0082">11611 13475 1108 0,'16'5'439'0,"19"4"-279"16,5-1-27-16,10-1-62 15,3-2-12-15,2-5-97 0,-2-1-189 16</inkml:trace>
  <inkml:trace contextRef="#ctx0" brushRef="#br0" timeOffset="202649.5188">12183 13516 637 0,'0'-11'346'15,"2"-8"-82"-15,1 3-86 16,2-1-25-16,-4 0-24 15,-4-7-12-15,-10 0-23 16,-4 2-9-16,-7 6-32 16,-4 8-19-16,-3 13-34 15,2 10-14-15,4 12-12 16,5 10-3-16,13 6 8 16,8 1 7-16,14-6 7 0,6-8 4 15,10-12 4-15,3-9 2 16,0-9 4-16,-3-11 2 15,-7-5 1-15,0-4-2 16,-13-5-1-16,-2-1 0 16,-9-1 2-16,0 4 1 15,-5 5 0-15,2 13-5 16,0 12 1-16,-5 5 1 16,7 12 0-16,-3 0 3 0,12 4-4 15,7-5-1-15,5 2-2 16,0-5-3-16,2-9-131 15,-1 1-257-15</inkml:trace>
  <inkml:trace contextRef="#ctx0" brushRef="#br0" timeOffset="203008.8172">12367 13479 638 0,'6'3'336'0,"14"6"-58"16,1-2-142-16,16 1-50 15,0-1-23-15,-3-7-19 0,-1-3-5 16,-8-7-5-16,-2 0-2 16,-5-9-6-16,-10 0-3 15,-10-8-4-15,-4 1-3 16,-15-2-5-16,-2 7-2 15,-10 7 15-15,-7 3 10 16,7 19-4-16,1 6 1 16,4 18-18-16,6 6-2 15,11 5 14-15,9-2 2 16,24 0 5-16,8-7-6 0,13-10-8 16,4-1-1-16,-1-11 1 15,4-4 19-15,-5-9-101 16,-3-7-127-16</inkml:trace>
  <inkml:trace contextRef="#ctx0" brushRef="#br0" timeOffset="203243.1239">12509 13142 1195 0,'11'0'470'0,"18"0"-319"16,6 0-44-16,12 0-41 0,-3-2-24 16,-7-1-82-16,-4-3-159 15</inkml:trace>
  <inkml:trace contextRef="#ctx0" brushRef="#br0" timeOffset="203401.7122">12864 13004 1293 0,'-1'-5'477'0,"1"-3"-388"16,0-3-41-16,0 7-137 15,2 1-152-15</inkml:trace>
  <inkml:trace contextRef="#ctx0" brushRef="#br0" timeOffset="203565.9959">12918 13099 732 0,'4'13'371'0,"1"19"-103"0,-1-1-39 0,-5-1-74 16,-3 2-25-16,-7-6-36 15,-7-6-11-15,-9-9-12 16,-7-11-10-16,0-13-75 16,3-7-109-16</inkml:trace>
  <inkml:trace contextRef="#ctx0" brushRef="#br0" timeOffset="204034.4535">13072 13026 587 0,'-7'1'371'16,"-3"11"12"-16,-2-2-196 15,6 11-96-15,3 4-32 0,3 2-33 16,8 3-12-16,9-6-10 16,7-2 2-16,3-8 4 15,-3-7 3-15,-1-7 8 16,-7-9 3-16,-1-5 6 16,-2-4 1-16,-9 0-2 15,-3-3-3-15,-9 3 8 16,3 5 3-16,-1 3-11 15,0 7-10-15,6 9-28 16,-3-1-9-16,5 12 1 16,5-1 7-16,4 3 11 15,7 1 4-15,5-8 17 16,4-4 12-16,1-13 31 16,-1-5 11-16,-8-8 9 15,-2-2-5-15,-7-4-25 16,-6-2-12-16,-5 1-63 15,-5 3-66-15</inkml:trace>
  <inkml:trace contextRef="#ctx0" brushRef="#br0" timeOffset="204370.2205">13520 12886 953 0,'24'38'435'0,"13"20"-209"16,5 20-62-16,-2 5-44 15,-18 12-36-15,-13 11-19 16,-28 6-28-16,-16-1 2 0,-19-25-2 16,1-12-3-16,4-28-54 15,7-15-66-15</inkml:trace>
  <inkml:trace contextRef="#ctx0" brushRef="#br0" timeOffset="204893.1223">14108 12940 624 0,'-10'7'327'0,"-23"16"-56"15,-8 6-101-15,-12 19-43 16,-4 11-26-16,13 22-45 16,16 15-30-16,31 17-22 15,14-3-5-15,35-14 3 0,11-15 7 0,2-22-21 16,9-8-84-16</inkml:trace>
  <inkml:trace contextRef="#ctx0" brushRef="#br0" timeOffset="205262.7353">14160 13502 379 0,'7'-9'279'15,"8"-6"22"-15,-3-9-111 16,-3-8-25-16,-1-13-23 15,-1-5-14-15,1 3-9 16,0 7-9-16,-5 12-13 16,-6 4-6-16,-4 12-42 15,-4 9-21-15,2 14-41 16,5 11-9-16,0 16 2 16,5 9 6-16,7 12 10 15,0 2 1-15,3-2 6 0,-1-12-1 16,2-11-58-16</inkml:trace>
  <inkml:trace contextRef="#ctx0" brushRef="#br0" timeOffset="205481.764">14418 13462 1062 0,'22'0'452'15,"15"-3"-248"-15,9 4-110 16,-2 6-24-16,-10-5-37 16,-1 3-34-16</inkml:trace>
  <inkml:trace contextRef="#ctx0" brushRef="#br0" timeOffset="205958.2852">14899 13521 459 0,'8'-2'333'0,"8"0"-8"16,-2-8-97-16,-1-3-46 15,-1-1-76-15,-3-2-19 16,-3-6-19-16,-6-1-2 16,-8 3-3-16,-3-1-8 0,-18 6-13 15,0 7-10-15,-9 8-24 16,-1 8-10-16,9 18-21 15,0 7-3-15,10 5 4 16,11 2 2-16,12-6 10 16,12-2 5-16,10-11 6 0,3-6 4 15,1-14 4-15,5-4 3 16,0-5 2-16,-3-8-15 16,-5-2-9-16,-7-8 0 15,-7-1-3-15,-3 5 15 16,-7 6 13-16,-2 3 0 0,-3 18 1 15,-2 3 1-15,4 14-5 16,1 5-2-16,1-5-3 16,9 7-2-16,0-9 35 15,7-5-65-15</inkml:trace>
  <inkml:trace contextRef="#ctx0" brushRef="#br0" timeOffset="206317.5723">15155 13472 764 0,'15'6'309'0,"11"2"-180"15,10 0-33-15,3-4 9 16,-4-4-15-16,1-3-21 0,-5-2-12 15,-7-7-24-15,-5-3-4 16,-14-8-6-16,-4 0-5 16,-15 1-9-16,-7-2-5 15,-13 3-6-15,-6 3 4 16,-1 11-2-16,4 10-2 16,2 17-2-16,4 10-6 0,14 11 15 15,6-1 11-15,18 6 30 16,11-4 13-16,5-8 8 15,6-3-4-15,8-10-20 16,5-4-9-16,3-10-12 16,3-4-46-16</inkml:trace>
  <inkml:trace contextRef="#ctx0" brushRef="#br0" timeOffset="206614.378">15572 12976 1289 0,'-6'-6'545'16,"3"6"-339"-16,2-1-83 15,3 3-104-15,-2-2-24 16,0 0-80-16,0 0-115 16</inkml:trace>
  <inkml:trace contextRef="#ctx0" brushRef="#br0" timeOffset="206755.0024">15607 13110 746 0,'5'12'378'0,"6"18"-97"15,-7-1-24-15,-12-5-69 16,0 1-31-16,-7-7-65 16,2-7-23-16,-4-9-28 15,0-5-55-15</inkml:trace>
  <inkml:trace contextRef="#ctx0" brushRef="#br0" timeOffset="207208.0563">15767 13010 916 0,'-6'-4'405'16,"-9"2"-204"-16,-2 5-96 15,10 17-82-15,-1 8-16 16,10 2-8-16,9 7-1 0,7-5 3 16,3-4 3-16,5-4 8 15,0-8 5-15,-3-11 11 16,-1-5 4-16,-5-12-2 15,-1-4-5-15,-3-7-9 16,-7-3-5-16,-4 0-3 16,-2 3 1-16,-9 5-5 15,3 7-4-15,-6 4-12 16,4 10-4-16,-1 6-1 16,6 6 2-16,3 6 11 15,4-2 3-15,13 6 11 16,4-7 8-16,7-2 29 15,-2-2 5-15,0-9 24 16,-8-7 3-16,0-6-14 16,-2-2-2-16,-6-6-52 15,-2 1-69-15,-10 0-353 16</inkml:trace>
  <inkml:trace contextRef="#ctx0" brushRef="#br0" timeOffset="207411.0757">16124 13046 1320 0,'13'10'506'0,"17"12"-372"15,9 15-21-15,6 18-55 16,-3 13-13-16,-10 17-25 16,-12 1-7-16,-26-10-2 15,-16-11 0-15,-21-16 3 16,-9-10 0-16,2-4 16 15,-1-4-61-15,2-10-72 16</inkml:trace>
  <inkml:trace contextRef="#ctx0" brushRef="#br0" timeOffset="208214.0639">14780 12761 202 0,'1'2'171'16,"3"1"34"-16,25-1-25 15,17-2-10-15,42-3-4 16,23-3-2-16,44-6 1 15,19 3-11-15,22 3-39 16,11 5-30-16,-11 2-54 0,-10 0-8 16,-34 1-7-16,-28-2-1 15,-36 0 27-15,-14 1-65 16,-29 1-308-16</inkml:trace>
  <inkml:trace contextRef="#ctx0" brushRef="#br0" timeOffset="209165.5985">12512 12333 287 0,'2'-4'202'0,"2"-8"22"0,4-2-13 15,7-7-41-15,1-6-13 16,-1-9-16-16,2-6 2 16,-4 2-13-16,-2 0-9 15,-6 11-14-15,-3 7-11 16,-7 10-19-16,-2 6-14 16,-4 12-50-16,0 6-21 15,10 19-33-15,7 14-1 16,11 17 15-16,-1 7 11 15,-1 2 17-15,3-2 6 0,-6-17 7 16,-1-11-22-16,1-17-498 16</inkml:trace>
  <inkml:trace contextRef="#ctx0" brushRef="#br0" timeOffset="209556.4445">12835 12314 892 0,'13'2'416'0,"10"4"-193"0,22 0-79 15,15-4-8-15,10 0-74 16,1-1-29-16,-9 2-19 16,-11 2-61-16</inkml:trace>
  <inkml:trace contextRef="#ctx0" brushRef="#br0" timeOffset="210524.6533">13640 12346 748 0,'-5'-9'368'0,"-6"-12"-125"16,0 0-45-16,-7 4-81 16,-6 3-30-16,-7 8-52 15,-2 8-22-15,2 14-26 16,5 9-9-16,12 18-9 16,7 4 2-16,14 5 11 15,10-4 6-15,11-13 14 16,6-7 3-16,0-19 8 15,-3-5 6-15,-7-13 5 16,0-7 3-16,-10-13-4 16,-3-2-2-16,-6-6-2 15,-9-4-2-15,-2 8-2 0,0 5 2 16,-5 14-4-16,4 10-8 16,3 15-9-16,2 9-8 15,5 12-2-15,3 6 5 16,14 5 7-16,-2-6 2 15,4-3 3-15,4-10 8 16</inkml:trace>
  <inkml:trace contextRef="#ctx0" brushRef="#br0" timeOffset="210907.6913">13888 12421 479 0,'10'12'264'15,"6"0"-12"-15,10 1-150 16,-1-3 9-16,5-7-21 16,0 2-13-16,-4-9-29 15,3-2-8-15,-16-12-6 16,-1-1 1-16,-9-3-4 15,-6-1 0-15,-10 4 15 16,-13-8 6-16,-12 9 3 16,-2 3-1-16,1 11-30 15,4 11-13-15,9 15-17 0,2 3-3 0,9 10 5 16,9 6 6-16,14 1 19 16,9-1 9-16,14-8 16 15,3-8 1-15,7-10-4 16,9-1-5-16,-3-10-36 15,0-4-61-15</inkml:trace>
  <inkml:trace contextRef="#ctx0" brushRef="#br0" timeOffset="211121.9658">14319 12050 1050 0,'-1'-7'472'0,"-3"-6"-228"0,-1-4-115 16,0 9-100-16,0 3-1 15,1 5-240-15</inkml:trace>
  <inkml:trace contextRef="#ctx0" brushRef="#br0" timeOffset="211278.1818">14358 12163 574 0,'5'16'397'0,"1"13"-24"0,-6 0-110 16,-11-5-20-16,-8-8-78 15,-6-2-31-15,-3-11-45 16,1-3-27-16,3-10-100 15,4-7-50-15</inkml:trace>
  <inkml:trace contextRef="#ctx0" brushRef="#br0" timeOffset="211778.0963">14514 12084 890 0,'-7'-1'362'0,"-7"2"-227"0,-1 2-31 16,6 14-44-16,1 0-13 15,8 5-23-15,3 6-6 16,11-4-8-16,5 1 1 15,2-4 1-15,4-6 5 16,-3-13 9-16,-4-2 2 16,-2-10 4-16,0-4-2 15,-7-4-5-15,1-2-2 0,-7 2-4 16,-7-2 9-16,5 10 5 16,-4 5-1-16,3 3-12 15,4 2-17-15,-5 0-19 16,1 0-4-16,0 0 1 15,4 16 8-15,24 35 6 16,-16-32 2-16,6-3 6 16,4-2 7-16,3-10 20 15,3-4 9-15,-6-12 16 16,1-3 5-16,-7-3 11 16,-4-6 17-16,-12-2 12 15,-7 4-1-15,-12 0-31 16,-2 4-27-16,1 6-93 15,1 4 430-15</inkml:trace>
  <inkml:trace contextRef="#ctx0" brushRef="#br0" timeOffset="213699.7497">17009 12698 630 0,'4'0'309'0,"5"1"-86"0,20 1-120 16,14-1-23-16,18-1-31 16,8-2-16-16,4 3-20 15,-9 0-33-15,-16 5-161 16</inkml:trace>
  <inkml:trace contextRef="#ctx0" brushRef="#br0" timeOffset="213902.7207">17107 12813 701 0,'-4'-2'397'16,"4"2"-92"-16,8 0-138 0,7 1-31 15,24 5-44-15,2-4-2 16,18 6-33-16,3-1-21 15,-2 0-16-15,-7-3 58 16</inkml:trace>
  <inkml:trace contextRef="#ctx0" brushRef="#br0" timeOffset="214762.0866">17877 12808 616 0,'-16'0'285'15,"-9"0"-116"-15,22-3-58 16,50-1-40-16,20 1-17 16,66-4 13-16,35 2 32 0,65 1 28 15,33-1-7-15,28 5-46 16,16 3-26-16,-1 3-30 16,-1 5-6-16,-27-4 37 15,-22-1-79-15,-57-3-129 16,-29-3-127-16,-41 1-227 15</inkml:trace>
  <inkml:trace contextRef="#ctx0" brushRef="#br0" timeOffset="215404.6552">18495 12420 487 0,'-1'-6'255'0,"10"-8"-47"0,0-4-32 16,1-12-32-16,8-6-18 15,-7-10-26-15,5-1-10 16,-1 2-20-16,-1 7 0 16,-6 11-2-16,-3 8-1 15,-4 13 0-15,-1 6-23 16,-1 10-42-16,0 9-18 16,8 21-17-16,1 10 11 15,5 22 16-15,0 7 6 0,-8-6 10 16,2-2 4-16,-5-24-65 15,5-8 54-15</inkml:trace>
  <inkml:trace contextRef="#ctx0" brushRef="#br0" timeOffset="215638.9631">18852 12412 846 0,'10'2'362'0,"17"0"-173"0,10 4-66 16,7-4-15-16,8 2-29 15,3-4-37-15,0-2-13 16,-3 2-115-16</inkml:trace>
  <inkml:trace contextRef="#ctx0" brushRef="#br0" timeOffset="216061.7849">19590 12399 590 0,'-2'-14'325'0,"-2"-8"-65"16,-2-1-74-16,-6 0-5 0,-7 4-38 16,-3 0-26-16,-8 11-63 15,5 7-29-15,2 13-36 16,0 8-8-16,7 10-3 15,7 7-2-15,10 2 7 16,6-1 5-16,9-9 10 0,0-8 4 16,13-7 10-1,-1-11 3-15,6-5 4 0,-2-6-16 16,-9-12-29-16,1 1-10 16,-13-3-5-16,-2 1 15 15,-9 8 25-15,-6 5 11 16,-3 11 6-16,1 6 0 15,2 9 4-15,6 5-6 16,8 1-6-16,8 0-2 16,11-1 5-16,1-6-62 0</inkml:trace>
  <inkml:trace contextRef="#ctx0" brushRef="#br0" timeOffset="216446.0888">19873 12367 684 0,'9'4'319'0,"10"6"-129"16,5 1-23-16,-1-4-36 15,0-2-31-15,-2-10-41 16,7-1-14-16,-7-7-14 15,-3-5-1-15,-9-3-7 16,-12 0-6-16,-11-4-13 16,-8 2-4-16,-8 6-3 15,-3 2 3-15,0 15 0 16,3 6-1-16,0 12-5 16,2 8-5-16,5 6 17 15,6 7 8-15,22 6 15 16,10-3 8-16,16-1-3 15,11-8 0-15,5-8-3 16,-1-5 0-16,1-14-7 16,-6-1 21-16,-4-10-100 15,-2-6-91-15</inkml:trace>
  <inkml:trace contextRef="#ctx0" brushRef="#br0" timeOffset="216757.4676">20210 11816 898 0,'-1'-6'434'16,"-2"-4"-161"-16,-2 5-172 15,-1 0-44-15,-1 3-79 16,0 2-124-16</inkml:trace>
  <inkml:trace contextRef="#ctx0" brushRef="#br0" timeOffset="216929.2652">20235 11870 480 0,'0'14'315'0,"0"20"35"0,0 8-94 15,-1 3-79-15,-2-4 12 16,-3-11-52-16,0 1-26 15,-4-11-13-15,0-3-45 16,-10-10-9-16,-7-10-21 16,1-9-97-16,-6-10-91 15</inkml:trace>
  <inkml:trace contextRef="#ctx0" brushRef="#br0" timeOffset="217397.9123">20376 11870 533 0,'1'-2'333'0,"0"-1"-18"16,-1 3-115-16,0 0-109 15,0 0-31-15,-2 18-33 16,-2 43-2-16,7-27-8 15,4 2-6-15,0-8-4 16,-1-9 2-16,4-6 8 0,4-4 6 16,3-6 10-16,6-3 1 15,-4-13 1-15,-3-4-4 16,-5-4-5-16,-3-7-1 16,-4 4 4-16,-4 0 7 15,-4 3 5-15,0 7-4 16,4 12-29-16,-7 2-13 15,10 14-19-15,-3-1-1 16,5 9 11-16,13 6 4 16,-3-7 7-16,11 5 2 0,2-7 6 15,-3-10 5-15,2-6 12 16,-6-6 0-16,-5-11 55 16,-1-5 9-16,-9-6 3 15,-3-5 2-15,-9-8-56 16,-7 3-16-16,-2 5-46 15,-4 7-40-15</inkml:trace>
  <inkml:trace contextRef="#ctx0" brushRef="#br0" timeOffset="218062.8813">18239 13067 485 0,'1'-7'322'16,"1"-3"-8"-16,0 15-133 15,-2 2-39-15,0 16-76 16,-1 6-39-16,4 23-11 16,-1 13 3-16,4 32-5 15,2 8 2-15,-7-9 4 16,0-7 0-16,-1-25 3 15,-1-14-1-15,1-14 3 16,1-9-1-16,3-19 15 0,-2-4 7 16,2-13-15-16,-2-9 27 15</inkml:trace>
  <inkml:trace contextRef="#ctx0" brushRef="#br0" timeOffset="218734.7457">18543 13540 316 0,'1'-4'209'0,"4"-10"17"16,1-4-29-16,-3-7-35 16,4-2 1-16,-2-4-19 15,-1 2-12-15,2 0-24 16,1 6-15-16,-3 7-15 15,0 4-10-15,-2 10-22 16,-6 3-17-16,2 14-26 16,-2 7-7-16,3 19-7 15,3 11 6-15,-2 5 5 16,3 0 2-16,1-8 4 16,1-10 6-16,4-7-79 15</inkml:trace>
  <inkml:trace contextRef="#ctx0" brushRef="#br0" timeOffset="218968.9179">18792 13542 947 0,'12'1'373'0,"19"2"-216"16,13 6-59-16,7-7-5 15,4-1-23-15,-1-1-37 16,-3 3-16-16</inkml:trace>
  <inkml:trace contextRef="#ctx0" brushRef="#br0" timeOffset="219453.5645">19482 13573 526 0,'4'-7'281'15,"-2"-16"-48"-15,0 1-8 16,-6 1-27-16,-7-2-14 16,-6 10-53-16,-6 0-30 0,-10 7-60 15,3 8-24-15,-1 11-28 16,4 9-5-16,9 10-1 15,3 3-1-15,15-1 4 16,8-3 3-16,12-13 6 16,7-6 5-16,7-9 7 15,-14-8 5 1,-9 3 3-16,0 0-1 0,27-15-4 16,-3-4-1-16,-13-1-4 15,-14 12-1-15,-8 7-10 16,-7 1 2-16,1 11 4 15,3 4 2-15,5 7 11 16,3 5-2-16,6 1-3 16,-3-2-1-16,8-4-48 15,6-4-77-15</inkml:trace>
  <inkml:trace contextRef="#ctx0" brushRef="#br0" timeOffset="219843.7099">19701 13546 764 0,'5'1'347'0,"10"3"-81"0,12 4-207 16,4-5 11-16,10 2-2 15,-7-6-17-15,-1-6-13 16,-2 3-5-16,-13-11-7 16,-1 3-1-16,-17-10-7 15,-1 2-6-15,-12 2-12 16,-5 2-8-16,-8 11-4 16,-7 4 2-16,-3 15 5 15,2 5 5-15,5 8 6 16,7 2 4-16,12 1 9 15,10 2 4-15,16-2 12 16,8 2 3-16,19-3 2 16,-2-2-2-16,4-8-10 15,2-4 0-15,-3-11-92 16,0-8-292-16</inkml:trace>
  <inkml:trace contextRef="#ctx0" brushRef="#br0" timeOffset="220163.8298">19943 13192 733 0,'19'4'385'0,"16"-2"-126"16,11-3-122-16,6 0-20 0,0-4-74 15,-4-1-16-15,-14 6-131 16</inkml:trace>
  <inkml:trace contextRef="#ctx0" brushRef="#br0" timeOffset="220366.9988">20388 13112 1117 0,'-4'-6'502'16,"3"-3"-242"-16,1 4-160 16,-1 0-39-16,1 5-39 15,-1-1-81-15</inkml:trace>
  <inkml:trace contextRef="#ctx0" brushRef="#br0" timeOffset="220554.3636">20414 13182 539 0,'0'11'321'16,"4"18"-13"-16,1 5-67 16,-3 9-77-16,4 8-22 15,-12-4-46-15,-6-4-15 16,-11-13-8-16,-5-7-10 15,-5-12-16-15,-2-6-6 0,1-10-36 16,1-10-45-16,10-8-229 16</inkml:trace>
  <inkml:trace contextRef="#ctx0" brushRef="#br0" timeOffset="220999.6393">20603 13142 845 0,'-2'-4'425'16,"-2"-2"-146"-16,-1 5-159 15,-1 5-31-15,-3 8-66 0,3 3-17 16,1 8-2-16,4 3-1 15,9 1 2-15,1-1 1 16,11-4 5-16,2-6 3 16,1-13 10-16,2-3 3 15,1-12 2-15,-3-5 0 16,-2-1-8-16,-3-2-2 16,-10-3-5-16,-2 3-3 0,-6 6-8 15,-2 0-4-15,-4 8-16 16,0 8-5-16,-2 7-2 15,7 7 1-15,3 9 9 16,3-4 4-16,10 4 7 16,0-1 2-16,9-3 7 0,5 0 8 15,-3-14 18-15,-3-8 16 16,-3-14 17-16,-5-7 3 16,-4-6-15-16,-3-2-15 15,-9 0-51-15,-4 0-38 16</inkml:trace>
  <inkml:trace contextRef="#ctx0" brushRef="#br0" timeOffset="221390.1511">21202 13048 866 0,'0'1'384'0,"-8"4"-205"0,2 11-79 16,-1 21-87-16,0 13-1 15,8 39 11-15,4 18 5 16,5 14 10-16,2 0-5 16,-2-16-2-16,-2-13 2 15,-2-23 3-15,0-16-1 16,-1-30-23-16,1-15-23 15</inkml:trace>
  <inkml:trace contextRef="#ctx0" brushRef="#br0" timeOffset="221780.6646">21443 13080 220 0,'3'-5'180'15,"12"-1"56"-15,-3-7-2 16,9 3 20-16,11 4-26 0,-1 1-42 15,7 9-88-15,1 6-27 16,-19 4-32-16,-16-2 12 16,-19 6 2-16,-16-2 0 15,-13 8-4-15,2 1-26 16,7-6-12-16,14 3-3 16,24-9 2-16,1-5 3 15,30-1 2-15,6-5 2 16,12-2-6-16,12 4-4 15,-6-2-1-15,-4 3-20 0</inkml:trace>
  <inkml:trace contextRef="#ctx0" brushRef="#br0" timeOffset="222429.5596">20902 12825 465 0,'2'-2'248'0,"5"-3"-50"16,13 1-74-16,18 0-29 16,17-2 11-16,38 5 23 15,16 1 7-15,14 3-22 16,-4 2-13-16,-18-6-11 15,-11-2 3-15,-22-5-4 16,-16-3-2-16,-24 1-30 16,-7 2-32-16</inkml:trace>
  <inkml:trace contextRef="#ctx0" brushRef="#br0" timeOffset="233503.2805">22434 12694 606 0,'21'-1'264'15,"13"-1"-134"-15,18-2-86 16,15 4-12-16,9-2-25 16,4 4-2-16,-18 1 3 15,-10-1-25-15</inkml:trace>
  <inkml:trace contextRef="#ctx0" brushRef="#br0" timeOffset="233737.5581">22494 12852 728 0,'14'-2'350'16,"20"-4"-108"-16,19 5-26 15,21 1-37-15,2-1-32 16,-3 2-62-16,-14 0-27 0,-25-1-29 16,-11 2-32-16</inkml:trace>
  <inkml:trace contextRef="#ctx0" brushRef="#br0" timeOffset="234924.8986">701 14611 822 0,'0'-2'330'0,"16"2"-178"16,39 6-128-16,11-4-1 0,17 2-5 15,-3-2-1-15,-8-2-75 16,-8 1-224-16</inkml:trace>
  <inkml:trace contextRef="#ctx0" brushRef="#br0" timeOffset="235127.8579">697 14747 759 0,'1'5'346'0,"7"7"-103"15,9-3-64-15,19-2-25 16,11-4-15-16,24-4-60 16,5-2-26-16,-4-3 12 15,-1-1-80-15</inkml:trace>
  <inkml:trace contextRef="#ctx0" brushRef="#br0" timeOffset="236529.8713">2103 14836 317 0,'-51'5'113'0,"-51"5"-41"16,20-3 31-16,39-3 53 15,28-6-9-15,56-3-59 16,27-2-40-16,54-8-27 16,37 1 26-16,57-1 48 15,29 0 5-15,53 8-5 16,12 0-4-16,24 5-31 16,7 2-3-16,6 1-17 15,-2 0-14-15,-8-3-1 16,-28-3 6-16,-4-4 2 15,-14 2 2-15,-34 2-61 16</inkml:trace>
  <inkml:trace contextRef="#ctx0" brushRef="#br0" timeOffset="237199.6152">2548 14412 430 0,'1'1'262'0,"4"-4"18"0,5-5-76 15,4-15-68-15,3-7-16 16,5-13-49-16,4-3-7 16,-8-6 9-16,2 2 6 15,-8 3 1-15,0 3-22 0,-2 11 7 16,-6 2-8-16,-3 7 9 16,-1 11 4-16,-5 4-50 15,5 10-17-15,1 16-32 16,3 6-1-16,5 27 17 15,-1 6 13-15,3 16 15 16,-2 4-1-16,-1-1 2 16,-1-6 0-16,4-15 19 15,1-11-53-15,3-18-135 16</inkml:trace>
  <inkml:trace contextRef="#ctx0" brushRef="#br0" timeOffset="237418.3787">3072 14323 868 0,'11'1'364'16,"27"-1"-164"-16,6 2-86 15,14 0-14-15,6 1-22 16,-2 2 15-16,-3-3-120 16</inkml:trace>
  <inkml:trace contextRef="#ctx0" brushRef="#br0" timeOffset="237964.7681">3907 14430 443 0,'10'-5'312'0,"8"-7"-21"15,-8-6-58-15,-3-4-30 16,-2-5-55-16,-6-2-18 16,-7 2-19-16,0-2-9 15,-19 6-15-15,-2 3-15 16,-5 8-37-16,-9 6-19 15,3 9-36-15,3 10-10 16,6 12-9-16,9 8 3 16,13 10 7-16,7 1 3 0,19-2 12 15,3-6 4-15,15-12 8 16,2-7 3-16,3-12 6 16,-2-7 1-16,-5-13-11 15,-7-2-19-15,1-7-38 16,-10 1-6-16,-9 1 14 15,-3 0 17-15,-10 12 43 16,5 4 10-16,-6 12 10 16,6 8-1-16,-3 7-7 15,3 1-7-15,8 1-12 16,3 2 3-16,12-9-95 16</inkml:trace>
  <inkml:trace contextRef="#ctx0" brushRef="#br0" timeOffset="238371.2199">4137 14338 713 0,'0'3'314'16,"9"5"-128"-16,4-1-63 15,12 4-27-15,4-4 0 16,3-7-9-16,3 0-15 0,-2-10-13 16,-3-2-6-16,-7-5-18 15,-3-3-2-15,-11-1-6 16,-2-2-2-16,-13 4-8 16,-9 1-2-16,-11 0-7 15,-8 5-7-15,-1 8-10 16,-1 5-8-16,1 11-4 15,1 8 5-15,8 11 16 16,7 8 9-16,16 8 15 16,11 2 6-16,15-6 6 15,10-4-1-15,9-14-5 16,5-6-3-16,3-12-3 16,1-5 6-16,-8-10-71 15,-2-8-72-15</inkml:trace>
  <inkml:trace contextRef="#ctx0" brushRef="#br0" timeOffset="238782.7088">4606 13768 1147 0,'-3'-2'530'0,"-5"-3"-183"15,5 5-272-15,4 3-44 0,1 1-31 16,-2-4-18-16,0 0-185 15</inkml:trace>
  <inkml:trace contextRef="#ctx0" brushRef="#br0" timeOffset="238981.2301">4659 13872 490 0,'4'14'228'0,"1"17"-70"16,1 11-7-16,-4-5 5 15,-2 8-38-15,-2-6 29 16,-7-14-16-16,-5 3-16 16,-3-12 20-16,-10-10-69 15,4 0-8-15,-3-17-18 16,-3-5-23-16,12-6-109 16,2-7-101-16</inkml:trace>
  <inkml:trace contextRef="#ctx0" brushRef="#br0" timeOffset="239458.2103">4849 13779 581 0,'-2'-1'370'0,"-1"-1"-19"15,-6 2-108-15,-3 8-116 16,-2 8-48-16,-1 8-53 16,3 8-10-16,8 5-15 15,5 0-1-15,9-6-3 16,5-7 2-16,10-9 8 16,3-4 5-16,5-11 11 15,-8-7 4-15,-2-12 0 16,-9-5-1-16,-1 1-7 0,0-1-3 15,-7 0-4 1,-6 3-2-16,-7 5-6 0,2 8-4 16,-5 8-15-16,11 7-4 15,-1 11-3-15,0 4 0 16,6 7 10-16,1 0 3 16,6-5 7-16,2-4 2 15,8-9 7-15,-2-9 6 16,3-4 7-16,0-7 8 0,-4-11 41 15,-5-4 10-15,-7-9 18 16,-5-1 7-16,-9-3-28 16,-2 7-15-16,-8 7-34 15,-2 5-39-15,0 14 111 16</inkml:trace>
  <inkml:trace contextRef="#ctx0" brushRef="#br0" timeOffset="243004.2413">1927 15521 292 0,'1'14'209'0,"-1"9"8"16,5-9-45-16,1-3 4 15,3-12 3-15,1-5-17 16,3-17-31-16,3-5-25 16,6-9-48-16,-3-8-9 15,2-5-5-15,-8-2-4 0,-6 4-11 16,-2 7-6-16,-5 18 8 15,1 7 3-15,-6 12-9 16,5 11-7-16,0 13-22 16,2 16-5-16,11 25 10 15,-2 11 6-15,-3 6 8 16,0 0-1-16,-5-12 2 16,-3-8 3-16,4-16 21 15,1-9-49-15,-2-21-139 16</inkml:trace>
  <inkml:trace contextRef="#ctx0" brushRef="#br0" timeOffset="243222.7779">2292 15546 898 0,'6'3'397'16,"17"-1"-137"-16,13 7-104 16,20-6-33-16,5-1-10 15,-1-2-44-15,-5-7-25 16,-7 2-91-16</inkml:trace>
  <inkml:trace contextRef="#ctx0" brushRef="#br0" timeOffset="243785.5022">3123 15538 766 0,'-17'2'388'0,"-15"-2"-133"16,1-10-74-16,-3-7-20 15,8-16-66-15,9-7-37 16,8-12-46-16,11-4-16 16,17 6-20-16,4 5-5 15,6 15 3-15,7 13 10 16,4 18 14-16,2 12 8 16,-2 23 27-16,-11 9 15 0,-25 18 20 15,-14 7 0-15,-25 5-14 16,-9-4-14-16,-1-11-27 15,1-7-21-15,0-19-70 16,2-8-24-16,4-17-6 16,8-6 19-16,15-12 47 15,12-2 17-15,12-7-4 16,11 2 6-16,10 6 35 16,7 5 17-16,3 12 22 15,2 8 9-15,-9 12-12 16,-3-2-9-16,1 4 2 15,-3-6 118-15</inkml:trace>
  <inkml:trace contextRef="#ctx0" brushRef="#br0" timeOffset="244410.0032">3594 15638 276 0,'4'-6'208'0,"3"-7"53"15,1-2-52-15,-8-3-37 16,0-1-16-16,-8 1-15 0,0-2-1 16,-6 1 5-16,-7-1-14 15,-4 12-45-15,-5 3-30 16,7 19-58-16,3 9-14 16,0 5-11-16,8 11-3 15,6-2 5-15,6-1 7 16,10-6 11-16,12-5 4 15,2-11 6-15,1-4 3 16,2-10 7-16,-6-10 2 0,-1-7 2 16,6-3 0-16,-6-1-4 15,-6-2-2-15,-2 8-5 16,-9 1-3-16,-3 10 3 16,-4 6 6-16,-2 8 4 15,-3 4 1-15,9 2-7 16,3 3-7-16,12-1-3 15,8-3-36-15</inkml:trace>
  <inkml:trace contextRef="#ctx0" brushRef="#br0" timeOffset="244722.4301">4045 15545 855 0,'-10'-12'451'0,"-3"-8"-142"16,-6 2-91-16,-1 8-35 15,-3 9-74-15,-2 5-37 16,-3 13-51-16,2 3-16 0,2 7-21 15,5 5-2-15,12 2 0 16,5 2 0-16,16-2 5 16,9-1 2-16,14-9 7 15,3-5-9-15,5-13-121 16,1-6-220-16</inkml:trace>
  <inkml:trace contextRef="#ctx0" brushRef="#br0" timeOffset="245001.0921">4291 15590 531 0,'-1'-6'293'0,"-6"-9"-34"15,-7-4-61-15,-5-2-29 16,-3-3-20-16,-5 4-40 16,3 9-24-16,0 11-49 15,-4 8-17-15,9 15-28 16,-2 2-1-16,13 6-1 15,4 3-1-15,14 0 4 16,12 2 1-16,5-10 6 16,9-7 4-16,0-18 10 15,-2-6 6-15,-4-15 14 16,-4-5 3-16,-15-5 11 0,-6 1 2 16,-13 0-6-16,-13 1-8 15,-4 8-57-15,0 2-64 16</inkml:trace>
  <inkml:trace contextRef="#ctx0" brushRef="#br0" timeOffset="245235.4098">4375 15553 936 0,'11'-4'413'0,"19"3"-182"15,6 5-97-15,-1 8-52 16,0 5-14-16,-12 8-11 16,-13 2 9-16,-19 2 19 15,-8 1 3-15,-12-6-13 16,-2-4-17-16,2-9-105 16,-1-8 105-16</inkml:trace>
  <inkml:trace contextRef="#ctx0" brushRef="#br0" timeOffset="245759.3243">4689 15511 793 0,'-6'3'409'16,"-5"6"-79"-16,0 11-211 15,3 5-28-15,7 4-32 16,3-1-13-16,10 1-15 0,5 1 0 15,6-8-2-15,4-6-1 16,3-13 5-16,1-5 2 16,-6-13 2-16,3-1-2 15,-7-7-6-15,-10-8-3 16,2 6-7-16,-8 2-2 16,-8 4-6-16,-1 9-4 15,-7 4-14-15,-3 2-7 16,6 13-7-16,7 7-2 0,6 10 7 15,8 3 4-15,7-2 8 16,1 1 2-16,4-10 4 16,0-6 6-16,-2-10 14 15,0-5 22-15,-6-13 33 16,-1-6 8-16,-5-6 2 16,-8-7-16-16,-9 0-24 15,-4 6-18-15,-12-6-10 16,5 10-54-16,0 10-39 15</inkml:trace>
  <inkml:trace contextRef="#ctx0" brushRef="#br0" timeOffset="246216.8359">5481 15342 669 0,'-1'-2'451'0,"-1"2"16"0,2 9-225 15,-4 25-144-15,10 14-34 16,0 13-10-16,6 8-15 16,0-4-10-16,-7-11 0 15,0-7-4-15,-1-14-17 16,-4-18-97-16,4-7-60 0</inkml:trace>
  <inkml:trace contextRef="#ctx0" brushRef="#br0" timeOffset="246357.5627">5391 15534 920 0,'2'2'397'0,"7"-2"-188"15,12 8-114-15,19-1-65 16,8-6-5-16,22 0-12 16,5-4-8-16</inkml:trace>
  <inkml:trace contextRef="#ctx0" brushRef="#br0" timeOffset="246776.5458">6160 15584 613 0,'1'-1'336'15,"2"-9"-45"1,-2-2-85-16,0-1-54 15,-1-4-13-15,-4-7-19 0,-6-1-4 16,-11 5-12-16,-4 2-15 16,-10 7-33-16,0 11-19 15,-2 9-36-15,3 6-12 16,14 16-20-16,7 6-2 16,11 1 7-16,4 0 6 15,16-3 12-15,3-7 7 16,14-8 5-16,2-7 3 15,2-14-1-15,1-10-17 16,-3-8-58-16,-4-5-17 0,-12-4 1 16,-6 0 20-16,-13 1 61 15,-3 4 31-15,-8 6 27 16,1 9-2-16,2 15-5 16,3 3-17-16,7 15-29 15,3 2-1-15,11 3-2 16,3 2 1-16,3-4-30 15,4 1-99-15</inkml:trace>
  <inkml:trace contextRef="#ctx0" brushRef="#br0" timeOffset="247058.9924">6192 15166 827 0,'0'-14'370'16,"6"-11"-147"-16,7 2-73 16,15 10-37-16,5 3-6 15,5 6-30-15,3 8-33 16,-9 4 1-16,-9 4 18 16,-21 13 20-16,-9-3 4 0,-15 12-24 15,-3 4-28-15,3-3-23 16,6-2-6-16,16-12-3 15,10-3-1-15,18-12-17 16,1-6-31-16,6-15-531 16</inkml:trace>
  <inkml:trace contextRef="#ctx0" brushRef="#br0" timeOffset="247512.039">6100 14753 588 0,'1'-1'324'15,"4"0"-67"-15,16 1-73 16,13 0-32-16,25 0-7 16,13 0-7-16,4-1-16 15,0 0-12-15,-11 1-36 16,-15-2-23-16</inkml:trace>
  <inkml:trace contextRef="#ctx0" brushRef="#br0" timeOffset="260674.0835">6992 14696 635 0,'0'3'294'0,"7"4"-90"15,11 1-70-15,22-6-39 16,13 2-13-16,16-6-40 15,6-2-16-15,-8 1-65 16,-5-1-87-16</inkml:trace>
  <inkml:trace contextRef="#ctx0" brushRef="#br0" timeOffset="260861.4426">7048 14885 469 0,'0'2'315'0,"16"3"65"0,6 0-138 15,30-5-50-15,12 0-23 16,8 0-60-16,-1-1-35 16,-17 2-31-16,-6-2-89 15</inkml:trace>
  <inkml:trace contextRef="#ctx0" brushRef="#br0" timeOffset="261983.0696">7805 14977 347 0,'3'1'188'15,"17"-1"-9"-15,25-2-15 16,62-3 33-16,34-6-6 15,68-7-20-15,29 2 13 16,54 6-26-16,14 1-30 16,20 9-47-16,5 4-37 15,-15-5-24-15,-20-5-4 16,-26-8 0-16,-24-5-1 0,-31-3-81 16,-12 4-91-16</inkml:trace>
  <inkml:trace contextRef="#ctx0" brushRef="#br0" timeOffset="263208.642">8112 14613 453 0,'0'0'266'0,"3"-2"-5"0,7-2-46 16,5-13-61-16,3-8-35 16,9-14-51-16,-2-7 3 15,-1-7 20-15,-8-3 4 16,-7 5-12-16,0 6 1 16,-7 16-10-16,-3 5-6 0,-3 10-13 15,4 8-23-15,-4 10-45 16,7 12-15-16,6 26-4 15,-3 14 8 1,6 20 24-16,0 7 8 0,0-2 0 16,1-11 3-16,1-15-22 15,1-12-70-15</inkml:trace>
  <inkml:trace contextRef="#ctx0" brushRef="#br0" timeOffset="263427.3852">8483 14569 968 0,'19'1'401'0,"13"0"-233"16,19-3-76-16,5-2-24 15,10 4-29-15,-3 0-10 16,-12 0-161-16</inkml:trace>
  <inkml:trace contextRef="#ctx0" brushRef="#br0" timeOffset="263940.7602">9328 14561 708 0,'0'-13'349'16,"0"-7"-125"-16,0-3-73 16,1-2-15-16,-3 1-22 15,-1 2-3-15,-11-1-10 16,-6 6-11-16,-10 7-39 16,-8 8-27-16,-1 18-38 0,0 5-12 15,10 15-4-15,6 4 1 16,14-4 5-16,10 3 8 15,18-8 8-15,7-4 5 16,15-10 8-16,0-7 4 16,-6-14 3-16,5-6-2 15,-19-9-12-15,-1-3-8 16,2 2-3-16,-11-5 1 16,-1 4 12-16,-2 4 0 15,-11 3 38-15,1 11 1 0,-1 12 8 16,-4 7 8-16,10 13-38 15,-3-2-2-15,12 1-10 16,7-2 12-16,2-8-131 16,7 0-339-16</inkml:trace>
  <inkml:trace contextRef="#ctx0" brushRef="#br0" timeOffset="264237.5498">9802 14397 1095 0,'-10'-8'478'0,"-13"-2"-252"0,1 5-59 15,-9 12-78-15,3 7-35 16,1 13-41-16,8 7-12 16,10 6-7-16,4 1-1 15,18-5 3-15,4-1 3 16,14-7 4-16,4-6-2 0,4-12-135 16</inkml:trace>
  <inkml:trace contextRef="#ctx0" brushRef="#br0" timeOffset="264533.2007">10127 14524 484 0,'-2'-14'325'16,"-3"-8"-22"-16,-3-3-67 15,-1 4-24-15,-7 5-61 16,-5 8-33-16,-5 8-62 15,-2 4-27-15,4 19-33 16,1 5-6-16,11 4-5 16,6 4-1-16,12-8 8 15,11 1 4-15,12-9 6 16,7-7 6-16,4-12 10 16,-3-9 3-16,-7-8 45 0,-7-5 11 15,-14-5 19-15,-9-3 4 16,-17 0-52-16,-5 6-21 15,-3 13-83-15,3 5 17 16</inkml:trace>
  <inkml:trace contextRef="#ctx0" brushRef="#br0" timeOffset="264799.0294">10327 14441 1036 0,'0'2'435'0,"16"14"-212"16,2 8-112-16,8 9-25 15,-1 3-19-15,-24-2-13 16,-6 1-13-16,-18-4 3 15,-7-2 1-15,4-10 9 16,2-5-56-16,1-12-448 16</inkml:trace>
  <inkml:trace contextRef="#ctx0" brushRef="#br0" timeOffset="265298.616">10626 14475 1036 0,'-7'0'425'0,"-5"12"-266"15,-6 1-39-15,6 11-44 16,3 7-21-16,7 1-21 15,5 1-8-15,9-5-10 16,6-5-1-16,2-5 4 16,5-6 4-16,-2-10 9 15,-1-9 3-15,-5-13-1 16,2-2-3-16,-5-4-8 16,4 0-2-16,-7 3-6 15,-12-2-1-15,-6 6 2 16,-3 6-1-16,3 9-16 15,1 6-5-15,8 15-13 16,-4 0-2-16,3 5 10 16,10 5 5-16,1-1 4 15,4-5 2-15,0-8 5 0,10-2 3 16,-2-12 11-16,5-3 3 16,-1-14 9-16,-12-8 5 15,-5-5 12-15,-3-2 2 16,-11-1-7-16,-5-3-9 15,-13 4-37-15,-4 3-46 16,0 12-532-16</inkml:trace>
  <inkml:trace contextRef="#ctx0" brushRef="#br0" timeOffset="266275.6899">7760 15602 690 0,'4'-8'322'0,"3"-13"-125"0,7-6-47 16,4-6-33-16,-2-9-7 15,8 3-5-15,-8 5-2 16,-6 6-11-16,2 12-13 16,-15 8-23-16,3 3-9 15,2 6-29-15,-3 7-11 16,1 14-18-16,0 12-2 0,0 19 11 16,0 11 7-1,1 10 11-15,-1-1-2 0,4-7 1 16,-4-10-1-16,5-16-26 15,5-7-60-15</inkml:trace>
  <inkml:trace contextRef="#ctx0" brushRef="#br0" timeOffset="266464.2123">8105 15696 1100 0,'15'0'408'0,"31"-2"-329"0,9-4-10 16,17 4-24-16,-1-2-9 16</inkml:trace>
  <inkml:trace contextRef="#ctx0" brushRef="#br0" timeOffset="266969.721">8822 15676 616 0,'-9'2'339'0,"-10"-2"-61"15,-6-8-89-15,-1-12-32 16,-1-12-50-16,5-7-38 16,15-13-49-16,11 0-15 15,15 1-8-15,9 5 5 16,3 16 19-16,2 12 4 0,7 18 3 15,-5 11-7-15,2 24 5 16,-12 6 12-16,-25 17 15 16,-10 2 1-16,-20 7-12 15,-8 1-9-15,-11-7-14 16,-4-3-25-16,2-19-58 16,4-12-26-16,10-19-36 15,9-9 18-15,14-18 45 16,11-2 22-16,20-4 40 15,10 0 3-15,13 9 23 16,4 7 1-16,-3 14 6 16,-4 5 4-16,-5 15-13 15,-7 7-1-15,-5 0 1 16,2 1-62-16</inkml:trace>
  <inkml:trace contextRef="#ctx0" brushRef="#br0" timeOffset="267391.2468">9249 15779 356 0,'7'-4'277'15,"3"-6"65"-15,-2-1-83 16,4 1-61-16,-9-4-40 15,0-4-38-15,-3 2-5 0,-8-8-7 16,-4 1 1-16,-16 0-23 16,-4 1-18-16,-6 13-39 15,-4 4-22-15,5 18-30 16,4 4-13-16,10 15-1 16,8 4 3-16,15 5 12 15,2-2 9-15,14-3 8 16,6-8 4-16,7-13 7 15,2-7 3-15,3-12 7 16,-3-9 1-16,-2-9-17 16,-3-2-18-16,-10-6-25 15,-1 4-2-15,-4 6 12 16,1 7 12-16,-6 12 2 16,0 6 12-16,-2 12 3 15,-4 1 2-15,12 15 71 0,-4-2-116 16</inkml:trace>
  <inkml:trace contextRef="#ctx0" brushRef="#br0" timeOffset="267828.886">9799 15581 998 0,'-10'-5'447'0,"-23"-3"-239"0,-4 6-67 15,1 12-78-15,-5 9-42 16,13 15-24-16,5 7-10 15,16 5 0-15,7 0 1 16,15-8 8-16,8-6 3 16,15-12 7-16,9-9-10 15,11-13-164-15</inkml:trace>
  <inkml:trace contextRef="#ctx0" brushRef="#br0" timeOffset="268187.9243">10111 15688 631 0,'-16'-14'390'0,"-20"-6"-3"16,-4 0-179-16,-1 6-108 15,6 10-44-15,8 4-51 16,4 5-12-16,9 14-6 16,3 3-1-16,17 11 6 15,6 2 1-15,16-5 4 16,6-6 4-16,3-10 8 15,1-7 2-15,-5-11 8 16,0-4 2-16,-9-9 2 16,-4-4 1-16,-2-5-8 15,2-3-3-15,0 0-10 16,7 7-5-16,-1 8 8 16,-3 10 0-16,4 12 22 0,-14 0 8 15,-5 15-4-15,0 3 5 16,-18 4-9-16,-1 6-1 15,-11-3 2-15,-6-6 0 16,-7-10-11-16,2-9-42 16,6-13-195-16</inkml:trace>
  <inkml:trace contextRef="#ctx0" brushRef="#br0" timeOffset="268694.6179">10476 15596 668 0,'-4'5'371'16,"-9"2"-24"-16,2 6-187 0,3 10-89 16,3 5-18-16,10 6-35 15,4-1-7-15,9-5-5 16,3-12 3-16,10-10 7 16,3-8 3-16,0-14 6 15,1 0 0-15,-12-8-3 16,-4-5-1-16,-7 1-3 15,-1 2-2-15,-9-2-2 16,-1 6 16-16,-2 12 21 16,-5 2-4-16,0 15-8 15,-3 5-21-15,5 8-30 16,1 7 2-16,11 6 2 16,2 2 4-16,10-4 3 15,-3-6 3-15,7-11 7 16,-2-7 8-16,0-13 14 15,7-3 19-15,-9-13 16 16,0-6-1-16,-6-3-11 16,-9-8-12-16,-7 1-111 0,-4 3-84 15</inkml:trace>
  <inkml:trace contextRef="#ctx0" brushRef="#br0" timeOffset="269044.9211">11242 15412 871 0,'0'1'425'16,"2"11"-134"-16,-3 11-98 0,3 24-121 15,5 7 12-15,6 7-21 16,0 0-3-16,-3-9-7 15,-5-6-14-15,-5-15-7 16,0-8-42-16,-7-16-177 16</inkml:trace>
  <inkml:trace contextRef="#ctx0" brushRef="#br0" timeOffset="269185.6692">11184 15625 965 0,'21'2'342'0,"30"2"-292"16,6 0-32-16,8-3 9 16,3 2-83-16</inkml:trace>
  <inkml:trace contextRef="#ctx0" brushRef="#br0" timeOffset="269544.7406">11838 15638 986 0,'-7'-6'415'16,"-3"-6"-231"-16,-6-2-52 16,-1-1-22-16,1 2-23 15,-1 1-31-15,3 4-12 16,-7 8-29-16,1 0-15 0,-8 3-13 16,3 10-14-16,6 7 22 15,6 5 5-15,12 7 6 16,8 2 14-16,13-5-17 15,3-2 0-15,5-12 6 16,2-6 4-16,0-12 3 16,-4-7-18-16,5-8-20 15,-8-7-3-15,-5-5-3 16,-1 3 19-16,-9 8 28 16,-5 7 19-16,-2 12 9 15,-1 7 8-15,-3 5-8 16,2 10-18-16,3 3-9 15,7 4-10-15,11 1-32 16,2-7-51-16</inkml:trace>
  <inkml:trace contextRef="#ctx0" brushRef="#br0" timeOffset="269850.4449">11912 15226 874 0,'8'-14'436'16,"3"-14"-123"-16,17 16-148 16,7 4-33-16,10 12-46 15,4 8-34-15,-12 4-23 16,-8 4-4-16,-21 3 16 15,-12 5 5-15,-21 6-1 0,-3 7-4 16,-5-1-25-16,4-7-7 16,19-10-4-16,9-9 0 15,21-5 1-15,9-3 2 16,13 0 1-16,-2-4 26 16,-1-4-101-16,2-8-145 15</inkml:trace>
  <inkml:trace contextRef="#ctx0" brushRef="#br0" timeOffset="270368.6881">11194 14849 737 0,'5'0'308'0,"10"2"-114"0,15 2-34 16,22-7-15 0,15-2 8-16,24-8-21 15,8-2-11-15,-1 6-22 16,-4 3-10-16,-17 3-38 16,-7 0-23-16,-16 3-34 15,-10-2 231-15</inkml:trace>
  <inkml:trace contextRef="#ctx0" brushRef="#br0" timeOffset="274398.6666">12638 14881 768 0,'5'0'352'0,"12"0"-72"16,12 0-87-16,27-7-29 0,15 2-5 15,23-2-73-15,1 0-28 16,-18 4-27-16,-10 2-11 15,-36 1-238-15</inkml:trace>
  <inkml:trace contextRef="#ctx0" brushRef="#br0" timeOffset="275304.7049">12940 14618 1002 0,'0'-1'456'0,"0"8"-241"0,1 10-58 15,-1 21-90-15,1 16-11 16,1 18 16-16,0 4-5 15,-2-5-9-15,1-11-12 16,0-27-32-16,4-9-56 16</inkml:trace>
  <inkml:trace contextRef="#ctx0" brushRef="#br0" timeOffset="275742.4043">13687 14660 1118 0,'-1'-6'573'0,"-7"-5"-169"16,-4 0-156-16,8 10-157 16,0 2-55-16,4 6-15 15,0 2-86-15,8 5-159 16</inkml:trace>
  <inkml:trace contextRef="#ctx0" brushRef="#br0" timeOffset="276007.6692">13671 14874 774 0,'0'30'374'16,"0"21"-159"-16,12 17-72 15,-1 0-26-15,-5-1-16 16,-4-1 20-16,-9-4 55 0,-4 0 10 16,-9-2-13-16,-10-8-34 15,-12-8-51-15,-10-11-26 16,-5-14-13-16,6-4-7 16,9-21-23-16,11-7-19 15,14-23-77-15,13-7-33 16,14-15-114-16,12-1-95 15</inkml:trace>
  <inkml:trace contextRef="#ctx0" brushRef="#br0" timeOffset="276854.6601">14120 15088 341 0,'-34'3'210'16,"-22"-2"20"-16,41-2-116 15,26 1 7-15,58 0-37 16,35 0-40-16,61 1 37 15,29 0 19-15,64-3 24 16,21 6 1-16,28-1-52 16,12 2-33-16,-8 3-29 15,-10-3 9-15,-22 6 20 16,-16-4 1-16,-30 2 3 16,-14 2-52-16,-26-2-280 15</inkml:trace>
  <inkml:trace contextRef="#ctx0" brushRef="#br0" timeOffset="277401.0456">14443 14674 827 0,'-1'0'393'16,"2"0"-173"-16,9-1-50 16,19 1-73-16,10-5-25 15,28 3-19-15,11 2-18 16,8 1-20-16,2 5-17 15,-18 4-275-15</inkml:trace>
  <inkml:trace contextRef="#ctx0" brushRef="#br0" timeOffset="278011.9002">15389 14714 649 0,'2'-6'296'0,"2"-10"-116"16,-3 1-25-16,-6-3-22 15,-5-4-6-15,-8 0-23 16,-2-2-20-16,-7 5-36 16,0 3-16-16,-8 10-24 15,-1 9-5-15,-1 9-3 16,11 14-1-16,10 7-4 16,8 2-2-16,16 4 0 15,3-6 1-15,12-6 6 16,1-8 4-16,12-10 8 15,1-8-24-15,0-12-80 16,0-3-33-16,-12-6-15 16,-5-2 23-16,-7 0 80 15,-7 3 26-15,-4 10 64 16,-2 3 18-16,-5 10 57 0,-2 6 23 16,4 9-36-16,0 5-14 15,7 6-55-15,6 3-18 16,7-4-78-16,3-3-72 15</inkml:trace>
  <inkml:trace contextRef="#ctx0" brushRef="#br0" timeOffset="278463.3526">15890 14601 730 0,'-10'-10'389'15,"-8"-1"-110"-15,-12 2-90 16,-7-1-31-16,-5 6-69 16,1 1-33-16,12 5-43 15,6 7-13-15,15 10-15 0,5 3-1 16,15 8 3-16,12 2 7 15,11 0 11-15,5 2 6 16,-8-11 8-16,-9-3 2 16,-15-6 9-16,-13-6 6 15,-17-5-1-15,-9-6-18 16,-11-8-115-16,1-3-84 16</inkml:trace>
  <inkml:trace contextRef="#ctx0" brushRef="#br0" timeOffset="278650.8677">16009 14632 675 0,'0'-4'436'0,"6"-4"17"16,0 5-191-16,-4 8-132 15,1 4-38-15,0 13-57 16,-6 1-14-16,2 8-15 15,2 11-4-15,-3 0-166 16</inkml:trace>
  <inkml:trace contextRef="#ctx0" brushRef="#br0" timeOffset="278807.9086">16030 14352 1404 0,'0'-5'555'0,"0"-4"-348"16,-2 9-194-16,0 7-45 15</inkml:trace>
  <inkml:trace contextRef="#ctx0" brushRef="#br0" timeOffset="279317.8506">16205 14637 1183 0,'5'0'445'0,"14"8"-332"16,4 6-25-16,-2 9-20 15,-2 6-3-15,-15-3-14 16,-4 4-6-16,-6-5-10 16,-2-3-5-16,-2-9 1 0,2-7 3 15,2-13-2-15,1-9-3 16,11-11-17-16,5-4-8 16,13 1-12-16,10 2-3 15,8 7 2-15,2 4-2 16,-10 11 10-16,-7 6 7 15,-14 12 21-15,-8 10 9 16,-2 10 1-16,-5 4-6 16,-4 1-12-16,3-1-66 15</inkml:trace>
  <inkml:trace contextRef="#ctx0" brushRef="#br0" timeOffset="279895.9093">16726 14632 729 0,'-13'-2'390'0,"-4"0"-49"15,0 10-251-15,-2 8-41 16,11 13-31-16,-3 1-7 16,11 5-5-16,7 6 0 15,7-6 0-15,13 0 2 16,3-14 8-16,4-7 4 15,-3-20 13-15,0-7 5 16,-5-15 1-16,0-1 0 0,-7-3 1 16,-4-2 11-1,-5 6 2-15,-7 0 10 0,-4 9-2 16,-3 5-21-16,-4 11-24 16,3 4-18-16,-2 11-18 15,2 7-2-15,6 7 10 16,6 3 4-16,6 1 5 15,4-3 3-15,7-5 2 16,1-6 4-16,2-13 4 16,6-3 5-16,-9-17 8 15,1-2 11-15,-4-6 40 16,-8-4 7-16,-12-3 19 16,-2-1-7-16,-12 1-47 15,-2 8-16-15,-1 9-112 16,-5 3 451-16</inkml:trace>
  <inkml:trace contextRef="#ctx0" brushRef="#br0" timeOffset="281348.4878">13988 15725 484 0,'7'-11'249'0,"11"-17"-28"0,1-6-60 16,-1-4-19-16,-3-4 12 16,-5-3 5-16,0 3-25 0,3 14-24 15,-5 4-11-15,-1 22-51 16,-6 9-12-16,-5 22-20 15,7 15-14-15,-3 17 1 16,0 1 4-16,3 4 3 16,-5-3 3-16,-1-10 3 15,6-1 1-15,-1-17-26 16,2-12-74-16</inkml:trace>
  <inkml:trace contextRef="#ctx0" brushRef="#br0" timeOffset="281863.9871">14329 15701 1091 0,'3'1'433'16,"10"-2"-261"-16,11 1-66 15,20 0-49-15,11-4-8 0,14 6-30 16,0-2 61-16,-4 1-217 16</inkml:trace>
  <inkml:trace contextRef="#ctx0" brushRef="#br0" timeOffset="282312.4275">15067 15761 500 0,'-14'0'307'0,"-16"-6"2"15,3-4-43-15,6-12-64 16,5-9-33-16,16-12-73 16,11-3-35-16,15-1-45 15,4 5 3-15,9 17 31 16,-6 7 3-16,6 27 4 15,-3 9-8-15,-9 14-31 16,-5 7 4-16,-23 4 10 0,-11 4 4 16,-25 8-5-16,-2 1-3 15,-14-1-7-15,-2-6-6 16,3-18-39-16,-1-14-36 16,15-19-49-16,9-8-2 15,20-11 32-15,11-2 31 16,22-3 58-16,12 8 17 15,12 10 30-15,2 7 5 16,-2 16-9-16,-3 7-12 0,-13 10-23 16,1 0 12-16,-9-3-158 15</inkml:trace>
  <inkml:trace contextRef="#ctx0" brushRef="#br0" timeOffset="282765.7067">15538 15859 820 0,'4'-8'381'15,"7"-4"-157"-15,-5-5-100 16,-1-3-17-16,-7-4-14 15,2-1-4-15,-12 1-12 16,-7-1-7-16,-6 9-30 0,-10 6-17 16,1 12-28-16,1 9-11 15,9 14-3-15,6 3 5 16,16 11 11-16,3 1 4 16,15-4 3-16,7-2 1 15,11-14 4-15,0-8 4 16,1-14 4-16,-4-7 2 0,-8-12 0 15,-4-4-6-15,-8-5-18 16,1 0-5-16,-5 7-4 16,1 7 3-16,-3 12 8 15,-6 4 5-15,-1 13 11 16,-3 6 10-16,6 9 23 16,8 5 2-16,3 4-5 15,6-2-9-15,-3-2 9 16,4-7-57-16</inkml:trace>
  <inkml:trace contextRef="#ctx0" brushRef="#br0" timeOffset="286306.6094">16059 15726 774 0,'-15'-5'385'0,"-20"-5"-122"16,-6 5-34-16,-7 9-59 15,7 10-36-15,10 17-65 16,9 4-17-16,22 10-43 15,10-2-7-15,21-2 2 16,6-8 1-16,12-12-50 16,-1-12-75-16</inkml:trace>
  <inkml:trace contextRef="#ctx0" brushRef="#br0" timeOffset="286587.5262">16300 15757 722 0,'-7'-11'367'15,"-12"-10"-117"-15,-2 5-38 16,-5 9-89-16,1 9-49 16,5 13-57-16,0 5-6 15,16 15-3-15,3-3 2 0,12 2-2 16,12 2-3-16,13-12 2 15,2-6 2-15,-1-17 7 16,-4-9 6-16,-8-13 9 16,-8-3 4-16,-13-5-4 15,-8 0-6-15,-15 6-38 16,-5 2-76-16</inkml:trace>
  <inkml:trace contextRef="#ctx0" brushRef="#br0" timeOffset="286846.1736">16514 15706 908 0,'16'3'402'15,"12"3"-160"-15,-2 12-149 16,3 12 6-16,-7 11-18 16,-14 6-8-16,-14 6 1 15,-7-8-15-15,-16-12 16 16,-1-13-62-16,-3-20-211 16</inkml:trace>
  <inkml:trace contextRef="#ctx0" brushRef="#br0" timeOffset="287345.7153">16821 15697 883 0,'-6'4'338'0,"-3"10"-242"15,-1 5-37-15,7 8-23 16,3 6 10-16,10 1 7 16,7-1-2-16,7-7-7 15,0-8-13-15,5-12-9 16,-3-6 4-16,-4-14 3 15,-2-5 0-15,-4-8-6 16,-3-2-3-16,-8-1-5 16,-5 1 1-16,-1 5 1 15,-3 4-2-15,4 12-12 16,0 5-7-16,4 14-9 16,1 6-2-16,-1 9 5 15,11 7 4-15,-5 1 4 16,5-1 2-16,7-6 2 0,-3-5 4 15,7-15 41-15,-7-7 25 16,0-18 31-16,-7-7 12 16,-5-10-30-16,-1 0-23 15,-11-2-30-15,-3 1-35 16,-9 5-154-16,-3 1 12 16</inkml:trace>
  <inkml:trace contextRef="#ctx0" brushRef="#br0" timeOffset="287720.6523">17631 15603 1031 0,'-2'2'442'15,"-2"11"-216"-15,4 8-100 16,0 19-52-16,6 7-6 16,9 13-19-16,-3 1-8 15,3-4-5-15,-2-5-22 16,-7-23-91-16,0-10-66 0</inkml:trace>
  <inkml:trace contextRef="#ctx0" brushRef="#br0" timeOffset="287859.3439">17502 15764 712 0,'9'-3'380'0,"21"-1"-53"15,9 3-209-15,19 0-95 16,12 1-6-16,12 1-8 16,-6 0 0-16</inkml:trace>
  <inkml:trace contextRef="#ctx0" brushRef="#br0" timeOffset="288242.5892">18318 15748 638 0,'1'-8'372'0,"-2"-7"-67"16,-2-2-120-1,-6-4-33-15,-9-2-57 16,-4 0-20-16,-5 8-40 16,-4 2-20-16,-5 13-24 15,1 8-7-15,2 7-6 16,5 10 0-16,7 3 13 16,6 8 5-16,19 1 8 15,4 0 4-15,17-7-3 16,10-8 2-16,5-14 4 15,4-7 1-15,-5-10-23 16,-4-9-7-16,-9-3-5 16,-5-4-2-16,-8 5 20 15,-3 9 22-15,-8 9 31 0,1 5 13 16,-6 11 9-16,3 6-18 16,6 8-30-16,2-1-12 15,7 0-55-15,4-2-90 16</inkml:trace>
  <inkml:trace contextRef="#ctx0" brushRef="#br0" timeOffset="288558.8004">18378 15304 936 0,'16'-7'435'16,"10"-8"-200"-16,7 15-91 15,2 5-12-15,-9 12-55 16,4 9-18-16,-15 4-19 31,-14 2 10-31,-10 4-5 0,-9 1-3 16,-3-5-9-16,5-7-16 15,18-10-6-15,2-8 2 16,27-5 0-16,8 0 1 16,4-8-20-16,5-2-42 15</inkml:trace>
  <inkml:trace contextRef="#ctx0" brushRef="#br0" timeOffset="289082.0572">17328 15145 831 0,'-12'3'302'16,"-8"-1"-241"-16,10 2-50 15,20 0 1-15,14-3 11 0,36 3 22 16,8-9 5-16,41-1 16 15,18 0 10-15,27-2 14 16,23 7 5-16,5 2-12 16,-2 3-16-16,-24 0-27 15,-24-2-8-15,-42-4-10 16,-25-2 7-16</inkml:trace>
  <inkml:trace contextRef="#ctx0" brushRef="#br0" timeOffset="290100.1733">19246 15107 961 0,'-1'-1'504'0,"-3"-1"-115"16,2 4-88-16,2-2-94 15,-1 0-47-15,0 0-79 16,1 0 5 0,0 0-118-16</inkml:trace>
  <inkml:trace contextRef="#ctx0" brushRef="#br0" timeOffset="291102.8763">8039 16155 430 0,'-2'0'203'0,"-3"0"-69"15,2 5-99-15,2-5-55 16,1 2 18-1,3 28 44-15,10 35 25 16,5-17 31-16,7 3-12 16,9 5-33-16,4 0-19 15,9-17-16-15,4-5-3 0,0-19 0 16,0-8 0-16,-2-13 2 16,-3-13-2-16,11-8-3 15,6-6-3-15,19 1-6 16,6 2-3-16,-1 9-1 15,2 8-1-15,-11 13-2 16,-1 4 13-16,-7 7 19 16,-3 7 22-16,-18 0 22 15,-5 6-6 1,-20 3 3-16,-4 0-19 0,-10 7 11 16,-7-7-78-16</inkml:trace>
  <inkml:trace contextRef="#ctx0" brushRef="#br0" timeOffset="291735.3722">9472 16668 230 0,'0'-3'117'0,"1"-10"-14"16,2-1-80-16,1-3-20 15,2 1-2-15,1-5 68 0,3 1 18 0,11-6 27 16,9-5 14-16,19-5-49 15,12-2-14-15,10 5-20 16,9 0-11-16,11 13-20 16,2 2-7-16,12 12-7 15,-3 6-1-15,5 12 0 16,2 6-1 0,5 8 2-16,4 1 0 15,3-2 1-15,0 0 0 16,-1-10 58-16,-1-3 17 15,-10-11 31-15,-4-11 9 16,-10-14-48-16,-2-7-13 16,-15-13-8-16,-7-1 7 15,-31-1 27-15,-13 1 2 0,-27-1-18 16,-6 4-43-16,-15 1-144 16,-8 4-127-16</inkml:trace>
  <inkml:trace contextRef="#ctx0" brushRef="#br0" timeOffset="292168.8257">8627 16833 869 0,'6'3'339'0,"11"9"-197"0,12 12-48 32,26 26-9-32,10 5-3 0,10 12-32 15,1 0-17-15,-7-5-12 16,-3-2-1-16,-3-5 4 15,-6-5 15-15,-11-15-141 16,-6-3-105-16</inkml:trace>
  <inkml:trace contextRef="#ctx0" brushRef="#br0" timeOffset="292421.3954">9414 16851 759 0,'-5'3'330'0,"-12"8"-167"0,-4 8-42 0,-10 14-15 16,-5 9-19-16,-15 0-28 16,-3 7-3-16,-9 4-32 15,-7-5-8-15,7 5-8 16,9-3-1-16,9-10-1 15,14-2-1-15,14-11-20 16,-3-7-44-16,19-7-240 16</inkml:trace>
  <inkml:trace contextRef="#ctx0" brushRef="#br0" timeOffset="292690.918">9484 17264 1059 0,'-1'7'370'0,"-3"16"-305"0,0 9-13 16,4 17 34-16,0 6-19 15,1-2-32-15,2 0-7 16,1-16-20-16,-2-11-67 16</inkml:trace>
  <inkml:trace contextRef="#ctx0" brushRef="#br0" timeOffset="292953.6277">9529 17262 587 0,'17'-8'323'0,"23"-6"-32"15,5 9-134-15,-2 18-85 16,-3 6-12-16,-17 15-27 16,-18 3-9-16,-26 6-6 15,-11 2 3-15,-14-9-67 16,-1-4-52-16,6-16-78 16,4-9-5-16,18-14 63 15,10-6 59-15,14-7 146 16,10-3 50-16,12 6 54 15,4 3 10-15,9 17-45 0,3 10-30 16,-4 16-42-16,-7 6-14 16,-10 3-25-16,-14-5-70 15</inkml:trace>
  <inkml:trace contextRef="#ctx0" brushRef="#br0" timeOffset="293392.5771">10287 16811 567 0,'-10'-6'374'0,"-10"-6"12"0,-14 22-199 32,-11 14-45-32,-9 25-52 15,-2 9-16-15,8 16-39 16,6 2-15-16,21 6-16 0,15 5-4 16,17-2-2-16,16-4 2 15,15-18 2-15,9-4 7 16,11-26 36-16,4-6-53 15,-1-14-154-15</inkml:trace>
  <inkml:trace contextRef="#ctx0" brushRef="#br0" timeOffset="293740.7684">10413 17287 713 0,'2'3'302'0,"6"5"-94"16,6 1-107-16,15 1-6 16,0-1-5-16,10-9-35 15,-2-8-8-15,-2-7-6 16,-3-3-1-16,-11-6-8 16,-4 1-5-16,-12-4-6 15,-5 5-2-15,-12 5-8 0,-10 3-4 16,-14 10-9-16,-4 5-5 15,-5 8-6-15,4 12-2 16,7 6-2-16,6 6 0 16,18 9 2-16,5 0 10 15,20 6 9 1,6-4 6-16,13-9 11 16,6-3-6-16,8-17 1 15,3-2 30-15,0-13-138 16</inkml:trace>
  <inkml:trace contextRef="#ctx0" brushRef="#br0" timeOffset="293940.8959">10779 16838 1057 0,'-4'-3'428'16,"3"-2"-285"-16,-4 5-72 16,4 0-125-16,0 0-102 15</inkml:trace>
  <inkml:trace contextRef="#ctx0" brushRef="#br0" timeOffset="294110.0363">10799 16911 539 0,'7'11'344'0,"-2"12"74"16,6 7-187-16,-7 1-54 15,-5 0-24-15,-10-7-63 16,-1-2-23-16,-9-6-21 16,-6-6 24-16,-3-9-156 0,-2-9-67 0</inkml:trace>
  <inkml:trace contextRef="#ctx0" brushRef="#br0" timeOffset="294711.1195">10973 16885 678 0,'-4'2'297'0,"-4"5"-142"16,-3 7-73-16,2 9 11 15,3 4-2-15,3 5 3 16,4 2 0-16,12-5-43 16,1-7-11-16,9-13-10 15,2-9 0-15,3-12 3 0,-2 0-1 16,-5-11-3-16,-4 0-4 15,-9-1-6-15,0-2-4 0,-8 5-6 16,0 4-3-16,-4 6-9 16,-4 3-6-16,2 10-9 15,2 7-3-15,3 10 4 16,2 8 2-16,11 8 8 16,-1-7 2-16,9 2 4 15,3-8 2 1,-3-13 6-16,4-2 4 15,-3-14 6-15,-11-5 8 16,-4-10-61-16,2 3-49 16,-8-5-98-16,6-2-51 15,-1-3 34-15,-3-3 44 16,4 2 102-16,3 2 90 0,3 11 114 16,8 8 27-16,-2 16 35 15,2 9-27-15,5 23-58 16,-3 8-11-16,0 11-23 15,-2 8-15-15,-16 4-22 0,-5 3-11 16,-19 1-15-16,-5-2 32 16,-6-12 10-16,-7-15 0 15,7-15-16 1,-4-9-101-16</inkml:trace>
  <inkml:trace contextRef="#ctx0" brushRef="#br0" timeOffset="295830.2368">13749 16114 349 0,'0'0'202'0,"0"0"-25"0,-4-2-81 16,4 2-24-16,0 0-16 15,0 0-7-15,0 0 4 16,8 15 11-16,31 49-15 15,-9-25-10-15,6 5-18 16,8 1-9-16,14-6-3 0,7-3 1 16,8-14 3-1,0-10 1-15,9-20 4 16,0-11 0-16,17-16-2 16,8-10-2-16,15-4-6 15,5 0-5-15,0 19-10 16,-8 18 25-16,-23 31 31 15,-9 18 11-15,-23 21 32 16,-2 9-20-16,0 5-20 16,2-4-6-16,12-16-15 0,13-8-2 15,11-28-65-15</inkml:trace>
  <inkml:trace contextRef="#ctx0" brushRef="#br0" timeOffset="296431.6099">15627 16634 302 0,'0'-7'193'0,"2"-9"25"0,5 3-64 16,6-4-36-16,8-2 2 15,13-4-12-15,4-8-12 16,18-6-14-16,14-1-8 15,16-1-24-15,9 7-11 16,21 10-21-16,2 7-10 16,13 18-10-16,5 12-2 0,0 18 1 15,3 15 0-15,7-1 3 16,2-2-41-16,21-16 97 16,8-10 10-16,18-15 34 15,9-6 57-15,8-19-85 16,-11-14-5-16,-10-9-28 15,-17-7-12-15,-45-2-6 16,-19 5-1-16,-47 11-11 16,-19 7-57-16</inkml:trace>
  <inkml:trace contextRef="#ctx0" brushRef="#br0" timeOffset="297002.1599">14722 16893 1016 0,'9'6'375'0,"16"18"-271"0,9 14-47 15,20 20-2-15,9 9 0 16,12 4-11-16,0 3-7 16,-18-4-1-16,-9-6-17 15,-17-14-247-15</inkml:trace>
  <inkml:trace contextRef="#ctx0" brushRef="#br0" timeOffset="297217.869">15245 16843 998 0,'-12'12'378'0,"-18"16"-242"15,1 17-40-15,-18 9-2 16,-8 8-15-16,-13 6-45 16,-16-5-14-16,6 5-8 15,8-2 0-15,16-6-26 16,11-10-25-16,19-23-140 0,8-9-31 16</inkml:trace>
  <inkml:trace contextRef="#ctx0" brushRef="#br0" timeOffset="297734.785">15403 17277 625 0,'7'-2'259'0,"16"-6"-102"16,9 2-58-16,12 1-10 16,6 3-12-16,-2 1-51 15,-11-3-8-15,-5 3-5 16,-8 0-1-16,-9 0-20 0,-1 2-17 15,-24-3-11-15,-4 2-4 16,-15 1 18-16,-3-1 15 16,4 3 7-16,-2-2-1 15,13 3 7-15,6 4 16 16,9 7 30-16,5 7 10 0,3 10 12 31,-2 3-9-31,1 2-13 16,-3-2 4-16,-6-6-4 15,1 7-2-15,-15-17-7 16,-1 1-9-16,-2-8-6 16,0-14-1-16,11-2-10 0,4-4-7 15,15-3-13-15,5-1-5 16,15 4-3-16,4 0 1 0,0 4 4 16,5 9-14-16</inkml:trace>
  <inkml:trace contextRef="#ctx0" brushRef="#br0" timeOffset="298104.6992">16140 16845 958 0,'-13'-3'393'16,"-21"3"-223"-16,-10 9-70 0,-9 30-48 15,0 11-11-15,1 22-13 16,12 8-5-16,18 1 0 16,8 4-3-16,26 2-10 15,10-4-1-15,19-17 2 16,10-14 3-16,9-27-27 16,0-10-70-1</inkml:trace>
  <inkml:trace contextRef="#ctx0" brushRef="#br0" timeOffset="298463.3853">16311 17308 531 0,'6'3'240'0,"13"7"-81"15,5-1-56-15,4-8-38 16,6 0-1-16,-3-9-23 16,-3-6-4-16,-11-4-2 15,-7-5-1-15,-10 0-2 16,-3-3 11-16,-9 7-5 16,-7 4-5-16,-12 4-9 15,-7 6-15-15,-5 8 0 16,4 8 2-16,11 17 1 0,7 5 10 15,15 8 32-15,8 3 11 16,13 1 22-16,8 1 4 16,9-11-21-16,4-5-9 15,2-15-14-15,0-10-10 16,-4-10-77-16,-3-10-68 16</inkml:trace>
  <inkml:trace contextRef="#ctx0" brushRef="#br0" timeOffset="298650.7146">16630 16820 1121 0,'0'-1'404'0,"-4"-1"-351"16,4 3-48-16,0-1-170 15,0 0-230-15</inkml:trace>
  <inkml:trace contextRef="#ctx0" brushRef="#br0" timeOffset="298791.3173">16643 16891 900 0,'1'8'403'0,"-2"12"-163"15,1 4-84-15,-3 4-38 16,-3 1-28-16,-8-6-43 0,3 1-11 15,-6-7 21-15,0-8-57 16,4-9-485-16</inkml:trace>
  <inkml:trace contextRef="#ctx0" brushRef="#br0" timeOffset="299483.7255">16859 16940 533 0,'-7'3'245'15,"-7"3"-60"-15,-2 7-109 16,7 16-23-16,-1-3 1 16,8 9-12-16,2-8-1 0,12-10 1 15,4 0 1-15,9-13-8 16,5-2 0-16,-2-8-6 15,-1-5-5-15,-12-11-3 16,2 2-3-16,-8 1-5 16,-2 0-2-16,-7 3-4 15,-5 0-3-15,-2 7-12 16,3 9-4-16,4 12-6 16,3 11 0-16,6 8 9 15,-5-6 3-15,7-1 5 16,5 0 1-16,4-8 4 15,1-2 2-15,-3-10 8 16,5-6 3-16,-10-10 1 16,0-2 0-16,-5-6-5 15,-11-6-4-15,3-4-3 16,4 2-2-16,2-6-5 16,12 4-3-16,9 8-4 15,-1 2-3-15,6 20 10 0,-5 8 7 16,-3 24 36-16,-2 13 13 15,-4 13 18-15,-3 7-2 16,-10 5-10-16,-8 4-7 16,-17 4-26-16,-9-3 43 15,-12-14 24-15,-4-14 18 16,3-17 22-16,4-15-43 0,5-14-43 16,11 1-75-16</inkml:trace>
  <inkml:trace contextRef="#ctx0" brushRef="#br0" timeOffset="305002.3103">20343 15143 424 0,'-18'-23'246'16,"-9"-14"-56"-16,23-1-65 16,11 0-17-16,29 8 0 15,10 6-4-15,13 14 2 16,2 10-2-16,0 24-33 16,-7 6-8-16,-23 6 1 15,-13 7 1-15,-39 1 0 16,-16 2 1-16,-23 1-6 15,-9-6-8-15,-10-16-15 0,1-9-5 16,15-16-30-16,11-5-11 16,29-9-24-16,14-4-10 15,18-3 5-15,10 5 4 16,16 12 21-16,6 4 7 16,15 17 13-16,-2 6 0 0,-7 6-3 15,5 4 30-15,-12-6-178 16</inkml:trace>
  <inkml:trace contextRef="#ctx0" brushRef="#br0" timeOffset="305377.221">20539 14673 1007 0,'-34'-5'362'0,"-52"5"-296"15,-12 6-56-15,-4 27-18 16,6 14-7-16,8 26-11 16,19 12-4-16,26 26-3 0,13 8 1 15,44 18 10-15,12 1 5 16,33-17 19-16,20-10 9 15,39-45 8-15,18-18 4 16,32-43 0-16,6-27 38 16,-21-37 81-16,-11-25 17 15,-43-31 33-15,-28-9 13 16,-54 0-49-16,-35 3-15 16,-54 15-32-16,-33 11-46 0,-32 26-36 15,-4 14-69-15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2:37:59.0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758 4606 312 0,'2'18'159'0,"2"17"-20"15,5-4 12-15,7-20 35 16,1-9 11-16,7-24-15 16,6-11-28-16,2-24-60 15,0-8-17-15,1-12-26 16,-4-6-5-16,-5 1 8 15,-5-2 0-15,-10 15 6 0,-4 9 11 16,-4 19 3-16,-4 17-1 16,-2 14-12-16,-6 6-22 15,1 16-39-15,1 5-18 16,9 22-3-16,5 12 6 16,12 17 12-16,7 8 3 15,8 8 0-15,6 3 0 16,-2-13 9-16,0-6 6 15,-8-21-23-15,-7-10-43 0,-7-16-146 16,-9-8-122-16</inkml:trace>
  <inkml:trace contextRef="#ctx0" brushRef="#br0" timeOffset="281.1909">766 4346 1131 0,'4'-1'465'0,"16"1"-268"0,12 6-84 16,29 12-66-16,4 1-11 16,10 8 43-16,-7-2-94 15</inkml:trace>
  <inkml:trace contextRef="#ctx0" brushRef="#br0" timeOffset="531.1242">598 4217 1002 0,'1'0'432'0,"0"2"-249"15,9 8-87-15,6 5-96 16,5 3 0-16,10 3-37 16,2 1-212-16</inkml:trace>
  <inkml:trace contextRef="#ctx0" brushRef="#br0" timeOffset="890.7895">1373 4577 728 0,'14'0'380'0,"14"1"-110"0,8 2-113 16,3-6-21-16,-2-3-59 15,-5-3-20-15,-8-6-22 16,-5 0-2-16,-11-6 0 16,-5 1 0-16,-9-2-8 15,-11-3-6-15,-16 10-11 16,-5 0-3-16,-10 5-7 16,2 9-9-16,11 11-12 15,5 15-5-15,13 17-1 16,9 11 5-16,10 11 9 15,2 0 5-15,10 3 6 16,-1-2 5-16,6-15-98 16,1-8-176-16</inkml:trace>
  <inkml:trace contextRef="#ctx0" brushRef="#br0" timeOffset="1203.1009">2055 4417 857 0,'-4'8'463'15,"-7"10"-116"-15,-2 13-99 16,-11-5-136-16,-4 5-37 16,-5-7-37-16,-5-9-8 0,4-6-28 15,5-9-39-15,8-8-71 16,1-3-17-16,8-3 9 15,1-2 35-15,9 2 57 16,3-2 16-16,10 2 29 16,7 6 11-16,12 4 20 15,5 9 13-15,13 10-4 16,-5 1 4-16,-6 9-2 16,-3 1-9-16,-17 3-3 15,-4-1-22-15</inkml:trace>
  <inkml:trace contextRef="#ctx0" brushRef="#br0" timeOffset="1671.481">2976 4511 709 0,'10'1'376'0,"12"6"-77"16,0 2-93-16,-6 8-72 15,-4 7-17-15,-11-2-34 16,-5 0-13-16,-2-7-21 16,0-8-10-16,5-11-16 15,9-7-8-15,7-15-13 16,7-3-8-16,8-2-2 15,-4 5-2-15,4 8 0 16,-2 7 9-16,-5 14 27 16,0 10 20-16,-11 14 22 15,-7 4-4-15,-5 7-17 16,-5-1 24-16,7-3-116 0</inkml:trace>
  <inkml:trace contextRef="#ctx0" brushRef="#br0" timeOffset="2108.9494">4183 4478 600 0,'8'-14'369'15,"5"-15"17"-15,1-6-223 16,-2-8-33-16,-7-7-31 16,-1 2-12-16,-4 3-22 0,0 6 0 15,0 18-7-15,-2 9-15 16,1 24-33-16,1 12-10 16,1 19-24-16,-1 11 1 15,1 12 14-15,7 3 5 16,6-6 57-16,3-10-78 15,3-15-212-15</inkml:trace>
  <inkml:trace contextRef="#ctx0" brushRef="#br0" timeOffset="2452.5583">4276 3983 995 0,'-32'-4'460'0,"-39"1"-223"16,-1 3-94-16,1 20-125 15,3 9-28-15,12 21-21 16,11 17-8-16,27 27-5 16,19 6 6-16,35 3 10 15,13-2 8-15,20-13 12 16,11-11 17-16,10-20 20 15,14-13 6-15,10-34 10 16,-3-23-6-16,-16-41 2 0,-14-16 0 16,-19-29 10-16,-20-10 1 15,-37-5-16-15,-20 4-3 16,-47 20 18-16,-13 19 7 16,-16 33-2-16,-6 12-9 15,13 26-76-15</inkml:trace>
  <inkml:trace contextRef="#ctx0" brushRef="#br0" timeOffset="2983.8665">5158 4365 822 0,'6'1'307'0,"22"6"-192"16,22-6-70-16,48-1 11 16,23-6 27-16,42-4 14 15,5-2 0-15,3 4-14 16,-4 2-17-16,-38 2-130 15,-13 3-63-15,-47-3-171 16</inkml:trace>
  <inkml:trace contextRef="#ctx0" brushRef="#br0" timeOffset="3217.9909">5323 4486 954 0,'0'2'358'15,"7"3"-261"-15,13-2-59 16,26-4 11-16,21-2 31 16,26-8 36-16,22 4 0 15,20 3-34-15,-1 1-23 16,3 1 17-16,-5 2-87 0,-24-9-182 15</inkml:trace>
  <inkml:trace contextRef="#ctx0" brushRef="#br0" timeOffset="3452.3125">6303 4141 744 0,'37'16'293'16,"19"11"-170"-16,2 10 3 16,-13 3 1-16,-26 10 60 15,-11 1-7-15,-33 5-58 16,-16-5-6-16,-13-9-68 16,-5-3 11-16,5-14-136 15,5-4-129-15</inkml:trace>
  <inkml:trace contextRef="#ctx0" brushRef="#br0" timeOffset="3913.8604">5697 3791 596 0,'-1'-14'324'0,"-3"-12"-60"16,8-1-71-16,10 3-66 16,11 7-26-16,20 14-35 15,0 4-20-15,-2 18-29 16,-11 2 3-16,-27 12 7 16,-2 6 1-16,-26 9 4 15,-6 1-3-15,0-5-13 16,-5-6-2-16,22-18-11 15,12 1-2-15,14-17-3 16,12-7 0-16,15-7 3 16,-2-10 1-16,3 2-9 15,-4-3-36-15</inkml:trace>
  <inkml:trace contextRef="#ctx0" brushRef="#br0" timeOffset="4216.7449">5935 3483 1014 0,'-31'-5'439'0,"-41"-4"-247"16,1 9-86-16,1 20-95 15,6 8-20-15,16 21-14 16,7 12 1-16,12 9 1 16,11 10 2-16,28 10-1 15,7-6 2-15,27-9 20 16,6-12 18-16,24-18 27 15,12-10 8-15,14-25-2 16,6-16-5-16,-9-34 0 16,-10-12 7-16,-20-23 27 15,-17-4 7-15,-41-15 2 16,-19 1-7-16,-40 10-41 16,-9 14-24-16,-6 34-73 15,1 11-30-15</inkml:trace>
  <inkml:trace contextRef="#ctx0" brushRef="#br0" timeOffset="5474.6172">7563 4308 692 0,'-19'-8'470'15,"-15"-8"23"-15,-7 11-276 16,1 9-68-16,-6 17-96 15,2 11-31-15,2 14-35 16,0 9-9-16,22 3-4 16,14 1 1-16,25-5 7 15,13-12 5-15,13-10 8 16,1-11 5-16,4-16 4 0,1-4 3 16,-5-11-13-16,-4-6-3 15,-19-6 0-15,-8-6 3 16,-18 3 14-16,-8 2 5 15,-12 8 9-15,-3 6 0 16,1 16-1-16,-1 4-3 16,5 26-17-16,5 12-3 15,4 20-8-15,11 11 3 16,7-1 6-16,3-2 1 16,11-12 3-16,0-11 3 15,5-13-8-15,0-8-45 0,-2-18-454 16</inkml:trace>
  <inkml:trace contextRef="#ctx0" brushRef="#br0" timeOffset="5662.3854">7633 4788 1204 0,'12'2'508'15,"8"2"-246"-15,12 13-194 16,9 6-26-16,7 10-16 16,-6-1-4-16,-9 1-46 15,-6-1-70-15</inkml:trace>
  <inkml:trace contextRef="#ctx0" brushRef="#br0" timeOffset="5818.2504">7909 4824 1138 0,'-20'12'548'0,"-20"10"-176"15,-11 8-258-15,3 5-52 16,-4-1-46-16,15-4-23 0,15-1-169 16</inkml:trace>
  <inkml:trace contextRef="#ctx0" brushRef="#br0" timeOffset="6099.4451">8271 4111 1108 0,'-29'6'508'16,"-22"5"-219"-16,-5 26-184 15,2 16-39-15,10 33-51 16,7 7-10-16,24 10-13 0,15-5-3 16,25-14 2-16,6-2 4 15,23-17 30-15,7-7-37 16,-1-23-148-16</inkml:trace>
  <inkml:trace contextRef="#ctx0" brushRef="#br0" timeOffset="6466.726">8466 4542 803 0,'0'5'355'0,"8"8"-143"0,3-2-79 16,14 4-46-16,6-3-7 16,-1-7-34-16,3-2-8 15,-4-6-7-15,-4-2-1 16,-4-13 0-16,-7 5-1 16,-8-8-6-16,-9-3-17 15,-10 2-12-15,-9 1-5 0,-11 7-8 16,-5 9 9-16,-1 14 5 15,1 3-1-15,6 11 7 16,10 5 4-16,7 3 13 16,7 1 5-16,16 6 3 15,6 0 2-15,18 0 2 16,8-2 3-16,8-12 4 16,-1-10 1-16,-1-16-10 15,-1-6-44-15,-9-14-311 16</inkml:trace>
  <inkml:trace contextRef="#ctx0" brushRef="#br0" timeOffset="6669.55">8827 4095 1157 0,'-3'-5'537'16,"-1"-5"-245"-16,-3 0-120 16,-2 8-133-16,-1 2-44 15,7 7-171-15,-3 5-199 16</inkml:trace>
  <inkml:trace contextRef="#ctx0" brushRef="#br0" timeOffset="6826.0231">8826 4175 591 0,'3'8'405'0,"3"11"51"16,0 5-162-16,-5 8-100 16,0 1-29-16,-9 0-37 15,-4-3-29-15,-3-7-29 16,-7-6-11-16,-4-19-166 16,-1-8 39-16</inkml:trace>
  <inkml:trace contextRef="#ctx0" brushRef="#br0" timeOffset="7325.6495">9011 4170 573 0,'-6'1'361'15,"-9"5"-29"-15,3 3-117 16,-1 8-128-16,4 3-31 16,9 5-24-16,1 4-13 0,14 2-8 15,0-2-3-15,7-7 1 16,6-5 2-16,-13-14 10 15,9-5 7-15,-1-11 8 16,-9-5-1-16,8-8-6 16,-12-1-4-16,-8 2-9 15,0 1-3-15,-3 9-5 16,0 4-3-16,-2 11-12 16,-1 1-3-16,3 11-4 15,0 5-1-15,4 8 7 16,8 2 1-16,5 2 4 15,7-2 3-15,8-9 17 16,-6-8 1-16,1-13 60 16,-5-9 24-16,-8-12 15 15,4 2 10-15,-11-5-50 16,-6-2-24-16,-4 2-75 0,-12 0-83 16</inkml:trace>
  <inkml:trace contextRef="#ctx0" brushRef="#br0" timeOffset="7684.9331">9515 4115 851 0,'14'-4'441'0,"10"10"-115"16,9 12-120-16,17 34-134 15,-2 24 4-15,-1 25-12 16,-16 2-8-16,-29 17-2 16,-22-1-15-16,-25-8-8 15,-4-9-1-15,-1-34 5 16,10-22-19-16,12-31-107 0,9-8-91 16</inkml:trace>
  <inkml:trace contextRef="#ctx0" brushRef="#br0" timeOffset="8216.0637">10118 4661 868 0,'14'1'361'0,"12"3"-205"0,18-1-76 16,13 3-14-16,11-2-23 16,-4-4-13-16,-3 0-84 15,-8-2-137-15</inkml:trace>
  <inkml:trace contextRef="#ctx0" brushRef="#br0" timeOffset="8387.8936">10233 4835 1167 0,'17'-1'492'0,"30"1"-318"15,7 0-9-15,8-1-83 0,4 1-26 16</inkml:trace>
  <inkml:trace contextRef="#ctx0" brushRef="#br0" timeOffset="8920.9892">11015 4110 1055 0,'4'-6'438'0,"6"3"-285"15,-2 3-46-15,9 25-49 16,-7 18-16-16,-4 35 3 15,0 21-3-15,0 11-14 16,5-1-4-16,16-22-8 16,3-19 1-16,12-24 0 15,2-17 3-15,-5-27-52 16,-2-7-54-16</inkml:trace>
  <inkml:trace contextRef="#ctx0" brushRef="#br0" timeOffset="9092.7823">11018 4485 1215 0,'6'-3'425'0,"14"-1"-362"0,6 3-36 16,19 2-6-16,4 7-3 15,6 0 1-15,3 0-68 16</inkml:trace>
  <inkml:trace contextRef="#ctx0" brushRef="#br0" timeOffset="9352.6286">11753 4590 773 0,'-10'12'423'0,"-9"23"-73"16,-9-3-121-16,-10 3-108 0,-3-5-27 15,-5-14-40-15,6-8-10 16,13-14-31-16,4-7-21 15,11-17-56-15,4 2-33 16,13-8-4-16,7 8 15 16,13 9 37-16,1 1 23 15,10 18 17-15,-1 3 17 16,2 19 31-16,-3 8 15 0,-4 11 13 16,-4 3-11-16,-10 3-16 15,3-3-2-15,-6-11-56 16,-2-8-39-16</inkml:trace>
  <inkml:trace contextRef="#ctx0" brushRef="#br0" timeOffset="9649.4219">11898 4640 1112 0,'10'11'457'0,"6"7"-270"16,1 4-24-16,-8 7-36 15,-7-5-18-15,-3 3-35 16,-4-4-19-16,3-10-22 16,2-7-5-16,2-13-27 15,9-4-13-15,3-16-15 0,3-4-4 16,5-2 13-16,-4-3 9 16,10 16-1-16,0 4 13 15,-2 15 10-15,1 5 4 16,-9 11 18-16,-2 6-12 15,-8 11-2-15,3 4-2 16,-7 1-3-16,2-3-41 16,2-11-131-16</inkml:trace>
  <inkml:trace contextRef="#ctx0" brushRef="#br0" timeOffset="9836.9233">12059 4407 1234 0,'13'-4'479'0,"23"-3"-332"16,6 2-72-16,6 2-48 16,-1 1-7-16,-2-1-56 15,-2 1-105-15</inkml:trace>
  <inkml:trace contextRef="#ctx0" brushRef="#br0" timeOffset="9961.8485">12485 4135 1062 0,'0'0'517'0,"1"5"-166"16,1 20-165-16,4 9-71 16,3 21-32-16,0 7-24 15,4 2 16-15,-3 0-57 16</inkml:trace>
  <inkml:trace contextRef="#ctx0" brushRef="#br0" timeOffset="11282.2442">12969 4997 490 0,'-65'5'240'15,"-55"5"-75"-15,27-2-99 16,59-6-71-16,30 1-6 16,55 0-5-16,34-3 1 15,75-3 43-15,39-2 28 0,62-5 40 16,46 1 6 0,57 2-26-16,25-2-30 0,49 10 26 15,3-1 31-15,13 2 47 16,-19 3 28-16,11-5-37 15,-4 0-31-15,-14 1-48 16,13 3-24-16,-39-1-26 16,-29 3-3-16,-39-3 0 15,-42 2 8-15</inkml:trace>
  <inkml:trace contextRef="#ctx0" brushRef="#br0" timeOffset="17218.6934">13777 3696 790 0,'6'0'393'16,"10"1"-37"-16,28 0-280 15,20-1-24-15,34-4-8 16,10-3 33-16,5-2-506 15</inkml:trace>
  <inkml:trace contextRef="#ctx0" brushRef="#br0" timeOffset="20300.0385">14650 3741 356 0,'4'-8'285'0,"5"-5"25"0,-6-2-75 16,4-1-31-16,-9-2-41 16,2-1-21-16,-7-1-42 15,-5 1-18-15,-4 5-37 16,-7 0-12-16,-4 12-26 15,-6 2-12-15,1 10-15 16,2 11-5-16,10 13-5 16,7 1 3-16,15 7 9 15,3-3 5-15,18-9 11 16,10-3 4-16,6-16 5 16,1-10 4-16,-9-13 3 15,-8-13 1-15,-3-5-1 16,-7 0-1-16,-4 6-4 15,-3 3-3-15,-10 10-7 16,7 10-3-16,-10 7-6 16,0 9-2-16,3 9 2 0,1 0 0 15,15 2 7-15,10 1 14 16,13-10-262-16</inkml:trace>
  <inkml:trace contextRef="#ctx0" brushRef="#br0" timeOffset="20645.1355">15147 3579 766 0,'-15'-7'373'16,"-7"-1"-129"-16,-9 5-142 15,2 6-46-15,5 8-47 16,6 4-17-16,21 12-19 16,9-2 0-16,18 8 9 15,5-3 8-15,-2-1 12 16,-4-2 4-16,-15-5 29 0,-8-2 30 15,-14-5 47-15,-8-1 6 16,-10-10-19-16,-8-8-27 16,4-5-130-16,4-4-345 15</inkml:trace>
  <inkml:trace contextRef="#ctx0" brushRef="#br0" timeOffset="20832.3416">15318 3630 932 0,'2'-2'491'0,"-1"0"-132"0,0 9-227 15,-1-7-49-15,-1 3-62 16,1 24 2-16,0 35-12 16,0-29-15-16,2 1-181 15</inkml:trace>
  <inkml:trace contextRef="#ctx0" brushRef="#br0" timeOffset="20957.555">15370 3416 881 0,'-2'-1'405'0,"-1"-6"-188"15,0 5-148-15</inkml:trace>
  <inkml:trace contextRef="#ctx0" brushRef="#br0" timeOffset="21270.0292">15452 3660 717 0,'15'8'339'0,"9"4"-130"0,3 8-94 15,-6 4-17-15,-11 1 8 16,-5 5-3-16,-9-2-13 16,3-3-8-16,-7-11-32 15,5-6-2-15,-4-14-10 16,7-6-5-16,10-10-29 16,2-8-9-16,11-4-22 15,-7 1-2-15,10 11 11 16,-3 5-3-16,4 15 12 15,-2 7 9-15,-9 12 2 16,-2 10 4-16,-8 6 4 16,3 5 9-16</inkml:trace>
  <inkml:trace contextRef="#ctx0" brushRef="#br0" timeOffset="21754.022">15909 3659 989 0,'-4'5'380'0,"-8"4"-277"16,1 7-59-16,5 8-21 16,3 3-3-16,9 5 6 15,8 0 19-15,10-6 0 16,8-4 5-16,6-15 6 16,-4-11-5-16,2-11-8 15,-11-10 0-15,-3-5-5 16,-5-1-5-16,-11 2-6 15,-1-1-5-15,-10 8 12 16,0 7-2-16,-2 9-23 16,3 12-8-16,5 11-26 15,4 6-4-15,-3 3 16 16,6 5 6-16,11-1 7 16,2-5 3-16,16-3 7 15,-1-13 1-15,-8-11 13 0,0-6 6 16,-8-14 30-16,-1-2 7 15,-5-10-6-15,-2-1-5 16,-10 1-53-16,-5 3-59 16</inkml:trace>
  <inkml:trace contextRef="#ctx0" brushRef="#br0" timeOffset="22540.5631">13228 4171 538 0,'-5'-5'203'0,"6"0"-174"0,22-2-20 0,55 3-23 16,31 1 0-16,52 1 80 16,40 2 51-16,59 2 61 15,31 1-2-15,51 3-64 16,9 4-44-16,17 3-49 15,-1-1-30-15,-13-9 119 16,-13-3 9-16,-40-10 3 16,-21-1 26-16,-51 6-123 15,-17-1-11-15,-46 6-216 16</inkml:trace>
  <inkml:trace contextRef="#ctx0" brushRef="#br0" timeOffset="23227.6444">13178 4709 563 0,'5'-8'255'16,"6"-16"-96"-16,0-1-26 15,1-7-14-15,2 0 6 0,-3-3-4 16,-2-1-13-16,-1 8-14 16,-6 3-2-16,-2 19-38 15,-2 8-19-15,1 19-39 16,-1 5-19-16,3 17 0 16,4 5 10-16,-4 1 13 15,2 2 4-15,5-10 8 16,-4-6-10-16</inkml:trace>
  <inkml:trace contextRef="#ctx0" brushRef="#br0" timeOffset="23446.6614">13430 4641 1135 0,'0'2'475'0,"16"0"-261"0,12 5-94 15,19-3-63-15,12 1-12 16,2-1-18-16,-9-4-13 16,-6 2-121-16</inkml:trace>
  <inkml:trace contextRef="#ctx0" brushRef="#br0" timeOffset="23862.2706">14077 4623 963 0,'-13'-12'418'0,"-9"-13"-209"16,5-4-43-16,18-5-70 15,10 0-22-15,13 1-38 16,2 2-8-16,10 19-14 16,0 9-2-16,1 23-6 15,-3 12-8-15,-20 6 9 16,-9 8 8-16,-25-6 9 15,-15 2 3-15,1 3-4 16,-10-11 5-16,0-8-48 16,10-11-25-16,4-18-45 15,14-3-33-15,19-6 33 16,10-2 15-16,16 0 61 16,3 3 41-16,7 6 33 15,-3 5 11-15,-11 10-8 16,-4 4-17-16,-2 8-22 15,-2 1-3-15,2 2-53 0,1 0-106 16</inkml:trace>
  <inkml:trace contextRef="#ctx0" brushRef="#br0" timeOffset="24252.8039">14567 4682 687 0,'6'-4'364'0,"1"-6"-75"16,-2-5-55-16,0 2-72 15,-6-2-22-15,-6 0-46 16,-9 3-21-16,-7-2-32 16,-5 5-15-16,-5 7-32 15,0 2-11-15,4 14-16 16,1 2-2-16,8 9 9 15,6 1 1-15,13 3 9 16,8-5 4-16,16-7 8 16,5-2 6-16,9-10 7 15,-2-3 3-15,0-9 1 16,-5-2 0-16,-8-5-22 16,-5-1-3-16,-7 6 0 15,-3 1-3-15,-4 8 6 16,0 6 3-16,-5 2 1 15,-2 5 0-15,9 2 11 0,-4 0-1 16,14-2-83-16,7-1-400 16</inkml:trace>
  <inkml:trace contextRef="#ctx0" brushRef="#br0" timeOffset="24565.2662">15027 4601 803 0,'-11'-6'419'0,"-14"-4"-112"16,1 5-94-16,-6 6-125 15,3 4-27-15,1 8-41 16,3 4-11-16,7 7-5 16,4 2-6-16,16 2-7 15,5-1 0-15,18-6 5 16,6-3 20-16,9-4-100 16,-1-8-112-16</inkml:trace>
  <inkml:trace contextRef="#ctx0" brushRef="#br0" timeOffset="24862.0346">15331 4603 827 0,'-3'-9'443'0,"-3"-5"-121"0,-7 2-136 15,-4 6-51-15,-6 2-75 16,-4 1-30-16,3 11-32 15,-2 1-9-15,8 11-9 16,8 8 0-16,7-3-2 16,3 1 1-16,11 2 7 15,6-3 3-15,8-6 10 16,5-2 4-16,0-10 9 16,-4-7 8-16,-2-8 8 15,-3-7 4-15,-7-8 1 16,-3-2-6-16,-5-3-32 15,-5-2-50-15</inkml:trace>
  <inkml:trace contextRef="#ctx0" brushRef="#br0" timeOffset="25190.1184">15534 4620 783 0,'0'2'358'0,"10"7"-139"16,9 5-91-16,5 10-47 16,0 4-21-16,-11-2-17 15,-4 7-4-15,-9-5 4 16,-2-1 2-16,-7-4-2 16,-7-10-2-16,-10-6-40 15</inkml:trace>
  <inkml:trace contextRef="#ctx0" brushRef="#br0" timeOffset="25658.7223">15735 4602 667 0,'-7'3'271'16,"-4"8"-166"-16,4 10-26 15,1 3-3-15,4 6-7 16,8-1 3-16,3-3-18 0,12-3 1 16,2-9 10-16,1-9 16 15,4-5-6-15,-4-13-15 16,2-3-8-16,-6-6-17 15,-3-2-4-15,-7 0 2 16,-4-2 1-16,-3 9-2 16,-4 1-1-16,0 8-20 15,1 8-16-15,-1 4-19 16,1 8-4-16,5 10 2 16,1 0 11-16,6 3 12 15,3 3 13-15,3-10 27 16,6 1 14-16,-1-11 28 15,-2-8 8-15,-1-8 5 16,-5-10-3-16,1-5-17 16,-2 0-17-16,-14-6-30 15,-6 4-49-15,-6 2 424 16</inkml:trace>
  <inkml:trace contextRef="#ctx0" brushRef="#br0" timeOffset="26080.5042">16478 4469 1025 0,'3'3'427'0,"-1"10"-259"16,5 12-72-16,3 10-74 0,3 4 9 15,1 5 11-15,-3-5 1 16,3 1-3-16,-6-8-6 16,-4-11-73-16,1-6-90 15</inkml:trace>
  <inkml:trace contextRef="#ctx0" brushRef="#br0" timeOffset="26205.8155">16356 4641 922 0,'27'4'368'16,"11"-2"-239"-16,25 3-91 16,6-2-7-16,10-3-20 15,4 4-19-15</inkml:trace>
  <inkml:trace contextRef="#ctx0" brushRef="#br0" timeOffset="26580.5387">17157 4646 915 0,'-2'-6'383'0,"0"-3"-195"16,-3 0-37-16,-4-4-29 15,3 2-5-15,-9-3-38 16,-6-5-19-16,-1 7-37 15,-6 2-16-15,0 12-21 16,-3 6-9-16,7 8-9 0,2 9-2 16,14 3 4-16,9 5 5 15,14 1 14-15,4-9 6 16,11-4 11-16,4-3 5 16,-1-17 11-16,4-1-22 15,-3-10-36-15,-6-8-9 16,-7-4-11-16,-7 0 23 15,-11-1 38-15,-3 1 24 16,-3 7 26-16,-6 2 1 0,5 12-11 16,3 3-18-16,1 10-21 15,7 5-3-15,3 5 7 16,2-1 1-16,3 3-1 16,2 0-1-16,-3-6-3 15,2-1-29-15</inkml:trace>
  <inkml:trace contextRef="#ctx0" brushRef="#br0" timeOffset="26892.8172">17304 4327 826 0,'10'-10'440'16,"7"-8"-89"-16,12 11-200 0,5 5-19 15,1 9-49-15,3 8-16 16,-5 7-28-16,-7 4-13 16,-17 0-9-16,-9 2 3 15,-15 0 7-15,-9-4 0 16,-6-3-2-16,1-5-4 16,8-9-10-16,6-2-5 15,15 4-5-15,6-5 3 16,20 7 9-16,0 0 1 0,9-4 1 15,3 5-4-15,-7-8-6 16,7 4-3-16,-7-4-72 16,-2-4-95-16</inkml:trace>
  <inkml:trace contextRef="#ctx0" brushRef="#br0" timeOffset="27720.748">13890 5706 579 0,'1'-6'348'16,"5"-9"-41"-16,6-5-128 15,11-13-98-15,3-10-17 0,11-3 7 16,-2-6 12-16,-8 3 10 15,-3 4-1-15,-14 7-10 16,-3 10-6-16,-7 19-34 16,0 11-24-16,-4 27-28 15,-9 10-12-15,5 24 6 16,-3 1 12-16,9 1 9 16,2-1 3-16,8-17 2 15,0-3 2-15,6-15-20 16,1-8-41-16</inkml:trace>
  <inkml:trace contextRef="#ctx0" brushRef="#br0" timeOffset="27955.0601">14389 5649 1033 0,'3'0'437'15,"14"0"-199"-15,9 0-113 16,23 2-41-16,10 0-4 0,5-2-28 16,-3-5-15-16,-5 3-88 15</inkml:trace>
  <inkml:trace contextRef="#ctx0" brushRef="#br0" timeOffset="28432.1425">15231 5668 546 0,'3'-11'352'16,"1"-7"-22"-16,-2-2-102 16,-2-2-31-16,-10-1-63 15,-4 0-33-15,-7 3-50 16,-2 3-20-16,1 17-27 15,-1 5-8-15,-7 10-14 16,5 7-2-16,-5-3 2 16,8 4-2-16,18 2 3 15,6-1 1-15,16-1 7 16,7-4 5-16,7-5 8 16,1-5 3-16,-2-9 4 15,-3-4 0-15,-3-8-4 16,-3 3 0-16,-7 1-4 0,-3 1 2 15,-10 4 3-15,-2 0-4 16,0 7-4-16,0-4-5 16,0 0-4-16,0 0 4 15,2 6 5-15,-1 5 0 16,42 29-38-16,-28-29-115 16</inkml:trace>
  <inkml:trace contextRef="#ctx0" brushRef="#br0" timeOffset="28767.8788">15697 5558 824 0,'-6'-5'425'0,"-9"-10"-126"15,-6 3-54-15,-2 2-104 16,-8 0-39-16,-4 9-56 16,9 6-23-16,2 7-25 15,8 11-5-15,10 6-4 16,1 0 0-16,11 3 2 15,4-4 2-15,12 0 6 16,4-2 0-16,6-6-120 16,5-5-126-16</inkml:trace>
  <inkml:trace contextRef="#ctx0" brushRef="#br0" timeOffset="29064.4351">15920 5602 449 0,'6'-6'258'0,"1"-6"-16"0,-5 0-19 15,-4 6-41-15,-8-3-28 16,-7 1-65-16,-2 2-20 16,-5 8-37-16,-2 6-19 15,1 6-23-15,1 1-9 16,11 8-3-16,5-1 5 15,13 5 12-15,11 3 12 16,10-8 26-16,5-2 14 0,7-9 29 16,-1-10 11-16,-7-12 17 15,-1-1-4-15,-14-11-20 16,-5-1-14-16,-10-3-56 16,-4 0-50-16</inkml:trace>
  <inkml:trace contextRef="#ctx0" brushRef="#br0" timeOffset="29338.1776">16138 5570 1017 0,'9'3'439'0,"13"11"-235"16,3 3-62-16,-6 4-66 15,-8 5-16-15,-15 1-7 16,-9-3 3-16,-6-2 1 16,-1-4-7-16,2-12-29 15,0-6-33-15,6-10-313 16</inkml:trace>
  <inkml:trace contextRef="#ctx0" brushRef="#br0" timeOffset="29833.3879">16448 5548 945 0,'-10'-5'436'0,"-7"6"-200"0,-2-1-74 16,4 9-111-16,7 10-25 15,4 4-24-15,5 7-3 16,13 0 6-16,4 0 5 15,8-7 7-15,8-1 5 16,-4-13 9-16,1-8 6 16,-2-8 3-16,-8-9 1 15,-5-6-6-15,-6-3-5 0,-5-1-6 16,-3 5-2-16,-2 4-5 16,-3 5-5-16,-8 4-26 15,7 8-10-15,1 5-11 16,3 10 0-16,5 12 18 15,4-2 6-15,3 5 8 16,11-1 3-16,9-9 6 16,-1-8 4-16,7-6 12 15,-6-8 2-15,3-14 8 16,-5-2 3-16,-12-13-7 16,-3 0-3-16,-16-2-58 15,-9-2-45-15</inkml:trace>
  <inkml:trace contextRef="#ctx0" brushRef="#br0" timeOffset="30614.1972">13294 6009 876 0,'-5'1'360'0,"12"-1"-230"15,31-6-50-15,70 2-72 16,39-3-8-16,77-3 40 16,44 6 23-16,61-2 39 15,27 3 12-15,32 8-38 16,1 5-24-16,-4 2 23 16,-3-4 32-16,-26-4 7 15,-15-4 2-15,-34 0-58 16,-24 2-36-16,-39 6-12 15,-19 5 3-15,-53-4-614 16</inkml:trace>
  <inkml:trace contextRef="#ctx0" brushRef="#br0" timeOffset="31262.966">13321 6578 909 0,'2'-9'365'0,"12"-7"-244"15,4-5-32-15,9-10-35 16,2 2 1-16,0-4 9 16,-2 3-1-16,-6 9 0 15,-2 6 0-15,-12 12-28 16,-2 8-11-16,-5 22-21 16,0 7-9-16,-1 16 7 15,0 4 4-15,-3-4 3 16,-3-4 1-16,0-7 5 15,-1-3 0-15,5-11-1 16,2-5-44-16</inkml:trace>
  <inkml:trace contextRef="#ctx0" brushRef="#br0" timeOffset="31481.694">13729 6630 1322 0,'15'0'480'0,"23"-7"-384"16,11 1-30-16,24 3-24 15,3-3-7-15,-3 5-12 16,-3 3-43-16</inkml:trace>
  <inkml:trace contextRef="#ctx0" brushRef="#br0" timeOffset="31872.2198">14464 6570 1124 0,'-10'-12'457'15,"-9"-23"-300"-15,7-7-46 16,15-6-73-16,11-3-20 16,22 11-5-16,6 8 4 15,7 24-3-15,-1 12 0 16,-11 20-14-16,-5 11-5 0,-20 10 8 15,-13 6 10-15,-25 1 10 16,-12-3 1-16,-12 0-6 16,-3-8-5-16,11-6-6 15,8-10-4-15,19-12-16 16,11-8-4-16,14-3-2 16,11 1 4-16,14 1 16 15,6 1 3-15,-3 3 4 16,4 2-1-16,-13-6 0 15,0 2 47-15,5-5-555 16</inkml:trace>
  <inkml:trace contextRef="#ctx0" brushRef="#br0" timeOffset="32262.9843">14960 6710 971 0,'3'-6'421'16,"4"-10"-221"-16,-1-2-49 15,-1 0-62-15,-5-4-15 16,-3 4-28-16,-5 3-11 16,-6 3-23-16,-5 4-11 15,-9 12-14-15,-1 2-7 16,-1 12-4-16,7 6 1 0,10 1 2 15,4 2 2-15,16 1 7 16,6-4 4-16,9-6 8 16,4-4 5-1,3-9 4-15,4-5 1 0,-2-8-11 16,-4-2-11-16,-2-5-7 16,-3 4-2-16,-12 2 7 15,3 4 18-15,-10 5 14 16,-2 5 8-16,4 7 6 15,-5-1-7-15,3 3 40 16,0-4-59-16</inkml:trace>
  <inkml:trace contextRef="#ctx0" brushRef="#br0" timeOffset="32543.9594">15561 6526 929 0,'-15'-2'433'16,"-25"-4"-188"-16,2 7-70 0,-7 6-84 15,2 6-24-15,6 6-27 16,6-1-3-16,14 13-6 15,8 1-3-15,14 3-3 16,8 2-8-16,13-9-6 16,5-7 3-16,12-4-23 15,3-6-57-15</inkml:trace>
  <inkml:trace contextRef="#ctx0" brushRef="#br0" timeOffset="32887.5899">15751 6665 853 0,'-7'-12'381'0,"-10"-4"-183"15,2 2-50-15,-7 0-61 16,2 11-21-16,-2-2-34 16,0 11-18-16,8 11-25 0,2 0-1 15,7 9 0-15,7-3 2 16,7 0 9-16,1-3 1 15,8-9 9-15,-1-5 6 16,10-12 5-16,4-3-1 16,5-9-2-16,2-2-4 15,-3-3-4-15,3 3 7 0,-3 9 32 16,2 2 10-16,-6 11 12 16,-1 7-2-16,-10 8-7 15,-8 6 1-15,-12 4 4 16,-12-3-2-16,-12-2-16 15,-7-3-11-15,-10-10-21 16,1-5 42-16</inkml:trace>
  <inkml:trace contextRef="#ctx0" brushRef="#br0" timeOffset="33543.6726">16130 6604 667 0,'0'4'303'16,"-1"1"-87"-16,-1 10-190 16,-1 4-13-16,2 8 17 15,0 2 14-15,8-3 23 16,9-1-3-16,6-11-10 16,3-1-8-16,10-9-7 15,-9-4 0-15,4-13-4 16,3-7-1-16,-13-6-7 15,2-3-3-15,-10 2 1 16,-9 0 0-16,-7 7 8 16,-5 4 3-16,-3 9-13 0,0 12-9 15,4 9-23-15,1 2-10 16,6 8 2-16,1-1 3 16,12 6 7-16,5-3 3 15,9 0 9-15,5-4 13 16,8-11 15-16,-2-5 9 15,-3-11 34-15,-7-7 5 16,-14-13 10-16,3 2-3 16,-16-9-37-16,1 4-18 0,-6 0-108 15,-5-6 238-15</inkml:trace>
  <inkml:trace contextRef="#ctx0" brushRef="#br0" timeOffset="33988.3724">17049 6405 1005 0,'0'15'407'16,"6"12"-237"-16,-4 13-112 16,5 13 1-16,-5 1-15 15,-4-3-8-15,4 1-6 16,-1-13-4-16,3-9-18 0,-3-7-54 15</inkml:trace>
  <inkml:trace contextRef="#ctx0" brushRef="#br0" timeOffset="34141.604">16929 6614 1024 0,'17'3'404'0,"12"2"-270"15,14-1-92-15,2-2-4 16,10-1-25-16,4 4-3 16,2-4-104-16,5 6-154 15</inkml:trace>
  <inkml:trace contextRef="#ctx0" brushRef="#br0" timeOffset="34485.2802">17600 6649 846 0,'1'-3'396'0,"4"-5"-159"15,-2-3-58-15,1 3-62 16,-5-6-20-16,-9 0-32 16,-4-4-10-16,-4-3-27 15,1 6-13-15,-6 7-21 16,11 9-9-16,-10 7-10 16,3 1-4-16,7 12 3 15,-1 3 0-15,18 11 9 16,4-1 6-16,6-8 9 15,4-6 3-15,8-8 8 16,0-6-16-16,9-6-83 0,-1-5-24 16,-10-8-12-16,-1-2 20 15,-13 0 112-15,-10-1 54 16,-3 7 56-16,-4 2 15 16,-4 6-18-16,2 2-28 15,6 11-51-15,3 1-19 16,14 11-14-16,6 1 0 15,6-3 4-15,0 1 19 16</inkml:trace>
  <inkml:trace contextRef="#ctx0" brushRef="#br0" timeOffset="34844.5732">17727 6246 952 0,'6'-3'439'0,"10"-4"-190"16,8 2-86-16,8 8-77 16,6 5-11-16,-2 5-18 15,-3 4-12-15,-12 2-24 16,-14-2-5-16,-18 5-1 15,-14 0 1-15,-13 4 0 16,3 2-3-16,8-6-5 16,11-5-4-16,19-6 5 0,11-7 7 15,19-1 6-15,5 3 1 16,8-3-6 0,3 5-8-16,-11 0-6 0,-8-3 0 15,-11-2 2-15,-9-3 3 16,-2 4-472-16</inkml:trace>
  <inkml:trace contextRef="#ctx0" brushRef="#br1" timeOffset="38204.7884">14568 4924 375 0,'-7'1'279'0,"-9"3"1"15,26-6-87-15,10-7-28 16,35-16-32-16,29-17-2 16,61-23-14-16,36-10-6 15,54-10-15-15,15-3-10 16,6 1-22-16,-9 3-15 16,-32 17-19-16,-33 14-4 15,-63 22-27-15,-27 14-56 16</inkml:trace>
  <inkml:trace contextRef="#ctx0" brushRef="#br1" timeOffset="38744.6329">14584 7126 288 0,'-8'7'169'0,"-5"3"-24"16,6-4-13-16,34-6-20 0,10-16 11 0,45-19 17 15,35-20-25-15,60-40-2 16,43-8-7-16,57-16-7 16,18-1 0-16,22 15-14 15,-16 8-9-15,-55 28-13 16,-44 18-16-16,-90 29-24 15,-35 15 8-15</inkml:trace>
  <inkml:trace contextRef="#ctx0" brushRef="#br0" timeOffset="42043.0548">19705 4945 1006 0,'14'0'379'0,"25"-1"-274"0,10-1-42 16,11 1-21-16,0 4-10 16,-5 3-65-16,-8 4-92 15</inkml:trace>
  <inkml:trace contextRef="#ctx0" brushRef="#br0" timeOffset="42246.4182">19675 5106 798 0,'7'5'401'16,"6"3"-117"-16,21-4-127 15,12-1-16-15,19-3-48 16,9 3-12-16,-5-1-24 15,-3 2-56-15</inkml:trace>
  <inkml:trace contextRef="#ctx0" brushRef="#br0" timeOffset="42652.5192">20637 4415 987 0,'0'0'459'16,"0"0"-119"-16,2 32-273 15,0 14-45-15,1 24 18 16,-1 13 2-16,-6 7-6 16,1 6 1-16,-5-12-15 15,2-6-2-15,5-20-1 16,-1-13-2-16,5-16-7 15,4-11-4-15,8-9-19 16,4-5-14-16,12-4-69 16,7-3-82-16</inkml:trace>
  <inkml:trace contextRef="#ctx0" brushRef="#br0" timeOffset="42839.7409">20518 4873 1063 0,'7'-1'392'16,"17"7"-292"-16,15 5-74 16,17 2-12-16,6 1-2 15,7 0 158-15</inkml:trace>
  <inkml:trace contextRef="#ctx0" brushRef="#br0" timeOffset="43136.5424">21223 4934 941 0,'-10'8'425'0,"-15"19"-187"15,-5-1-79-15,-7 6-39 16,-2-1-25-16,-4-14-31 15,5-1-11-15,5-16-22 16,8-5-27-16,10-12-56 16,7-6-21-16,9-9-15 15,3-5 19-15,10 4 45 16,-2 1 29-16,-1 15 25 16,4 8 8-16,1 15 15 15,0 9-1-15,9 12 5 0,-2 6 2 16,2 7-4-16,0-1-9 15,-2-4-10-15,-3-4-36 16,-3-12-148-16,-3-6-165 16</inkml:trace>
  <inkml:trace contextRef="#ctx0" brushRef="#br0" timeOffset="43480.2008">21318 4971 881 0,'9'5'406'0,"7"9"-172"15,2 3-57-15,-3 5-52 16,-15-3-22-16,-3 4-31 16,-1-4-13-16,-5-6-23 15,10-2-1-15,1-13-6 16,-1-6-9-16,8-6-15 15,3-8-7-15,7-3-9 16,9 3 5-16,-4-2 3 16,3 7 3-16,-5 12 19 15,-7 3 10-15,-1 15 29 16,-7 6 12-16,-4 7 0 16,-3-2-6-16,0 3-22 15,-1-6-11-15,1-5-28 16,4-1-57-16,1-14 250 0</inkml:trace>
  <inkml:trace contextRef="#ctx0" brushRef="#br0" timeOffset="43690.9324">21470 4684 1084 0,'22'-2'490'31,"14"-3"-182"-31,12 5-229 0,0 2-24 16,-7 1-50-16,-8-2-71 16,-13 1-248-16</inkml:trace>
  <inkml:trace contextRef="#ctx0" brushRef="#br0" timeOffset="43881.0243">21873 4490 1029 0,'1'-9'481'16,"-1"-10"-187"-16,1 6-58 0,-1 16-118 15,-5 7-36-15,2 16-61 16,-3 8-17-16,9 7 5 15,1 2 0-15,3 3 1 16,-1-6-24-16</inkml:trace>
  <inkml:trace contextRef="#ctx0" brushRef="#br0" timeOffset="44763.6975">22069 5161 463 0,'-11'0'299'16,"-11"2"-52"-16,42-1-86 15,25 0-26-15,48-1-49 16,32 2 8-16,50-3 34 16,24-6 9-16,49 2 11 0,15-5-10 15,31-1-53-15,10 5-27 16,-18-1-29-16,-20 3-7 15,-70 6-13-15,-42-4-23 16,-71 2-139-16,-30-1-311 16</inkml:trace>
  <inkml:trace contextRef="#ctx0" brushRef="#br0" timeOffset="45216.708">22441 4751 916 0,'1'-1'406'15,"6"-4"-174"-15,11 3-59 0,16 1-36 16,7 1-24-16,16 3-47 16,-3 1-4-16,-2-1-70 15</inkml:trace>
  <inkml:trace contextRef="#ctx0" brushRef="#br0" timeOffset="45685.7054">23136 4798 457 0,'8'-6'281'15,"3"-5"-30"-15,0-3-46 0,-1 1-19 16,-1-6-36-16,-3 0-22 16,-3 1-45-16,-3-6-14 15,-12 2-18-15,-6 3-15 16,-9 7-29-16,-6 7-9 15,-6 10-21-15,-2 7-4 16,7 14 3-16,3 6 1 16,20 7 7-16,9 0 6 15,13-4 10-15,10-8 4 0,9-12 8 16,6-10 4-16,4-12 1 16,3-3 0-16,-5-8-2 15,-5-3-1-15,-11-3-3 16,0-2-1-16,-15 9-3 15,-6 2-2-15,-1 11 7 16,-9 4 1-16,7 10-1 16,1 6-1-16,4 9-9 15,7 4 0-15,7 0-18 16,6 1-24-16</inkml:trace>
  <inkml:trace contextRef="#ctx0" brushRef="#br0" timeOffset="46013.658">23606 4602 679 0,'-16'-2'360'0,"-11"-3"-88"16,-4 5-127-16,-1 3-29 16,9 7-40-16,5-1-27 0,16 6-30 15,4 5-5-15,20 6-24 16,9 9 4-16,5-3 6 16,2 3 2-16,-12-6 14 15,-8-4 11-15,-17-2 18 16,-8-6 6-16,-15-6 1 15,-6-3-10-15,-6-12-43 16,0-6-73-16</inkml:trace>
  <inkml:trace contextRef="#ctx0" brushRef="#br0" timeOffset="46216.7816">23756 4636 908 0,'7'-3'448'0,"5"0"-140"16,-8 5-192-16,2 10-38 15,-8 5-40-15,1 7-11 16,-2 12-11-16,-1 0-1 16,-2 6 34-16,-7-6-60 15,5-6-197-15</inkml:trace>
  <inkml:trace contextRef="#ctx0" brushRef="#br0" timeOffset="46357.2328">23770 4399 1164 0,'0'-8'482'15,"4"-1"-247"-15,-3 9-144 16,-1 1-148-16</inkml:trace>
  <inkml:trace contextRef="#ctx0" brushRef="#br0" timeOffset="46653.8656">23929 4697 786 0,'0'9'317'0,"0"11"-145"15,4 3-37-15,-3 5 39 16,0 2 7-16,1 0-46 0,-2-2-11 16,4-7-65-16,-3-8-19 15,5-9 0-15,2-4 2 16,2-17-1-16,7-5-4 16,5-10-17-16,4-5-7 15,5 2-11-15,-1 5-2 16,2 7-1-16,-5 6 1 0,-4 18 5 15,-6 5 1 1,-5 16-1-16,-7 7-2 0,-1 9 2 16,0 2-12-16,-3 0-10 15</inkml:trace>
  <inkml:trace contextRef="#ctx0" brushRef="#br0" timeOffset="47138.3675">24408 4658 1029 0,'-7'0'430'0,"-6"5"-247"0,0 6-99 15,2 11-51-15,6 5 1 16,5 6 3-16,7 3-2 16,15 3-8-16,2-6 0 15,10-8 7-15,-3-10 8 16,0-15 12-16,-1-8 3 16,-6-15 1-16,-1-6-4 15,-5-3-15-15,-6-3-7 16,-7 2-9-16,-2 5-4 0,-6 4-9 15,-2 7-7-15,-3 11-27 16,2 8-8-16,2 15-4 16,1 3 5-16,7 8 22 15,2 1 6-15,10-4 5 16,1-1 11-16,10-4 23 16,-5-10 16-16,5-7 36 15,-4-4 6-15,-9-21-3 16,0 4-10-16,-13-13-35 15,1-2-15-15,-10 2-55 16,-2-4-45-16</inkml:trace>
  <inkml:trace contextRef="#ctx0" brushRef="#br0" timeOffset="48356.6032">22295 5761 463 0,'4'-8'322'15,"6"-6"5"-15,2-9-127 16,6-4-17-16,-3-5-15 15,-4-4-1-15,-5-2-6 16,-4 1-14-16,-6 3-38 16,4 6-16-16,-5 14-38 15,-1 11-27-15,0 20-30 0,-4 10-12 16,7 20-6-16,2 8 11 16,0 4 9-16,8 0 3 15,0-6-7-15,3-3-51 16,9-14-133-16</inkml:trace>
  <inkml:trace contextRef="#ctx0" brushRef="#br0" timeOffset="48583.3733">22544 5734 1092 0,'2'-2'508'0,"13"0"-182"15,11-1-144-15,27 3-109 32,6-1-13-32,9 1-35 0,0 1-3 15,-18 2-98-15</inkml:trace>
  <inkml:trace contextRef="#ctx0" brushRef="#br0" timeOffset="49036.3868">23295 5771 601 0,'3'-8'298'0,"8"-8"-68"16,-4-2-17-16,3-4-11 16,-9-3-20-16,-10-4-30 15,-10 2-25-15,-14 3-49 0,2 5-15 16,-6 16-53-16,0 3-14 15,3 14-21-15,6 4-6 16,12 12 2-16,8 1 4 16,11 2 16-16,10-1 6 15,13-7 11-15,5-8 4 16,6-4 5-16,1-9 2 16,-4-8 1-16,-4-5-1 15,-2-6-13-15,-12-3-4 16,-3 1-2-16,-3 4-4 0,-10 4 4 15,-3 7 5-15,-4 7 7 16,-3 5 1-16,7 5 2 16,8 4-5-16,4 0-7 15,8 2 14-15,3-1-168 16</inkml:trace>
  <inkml:trace contextRef="#ctx0" brushRef="#br0" timeOffset="49395.6915">23806 5610 867 0,'-6'-6'414'15,"-4"-9"-147"-15,-3 2-46 16,-17 5-79-16,2 3-34 16,-5 5-56-16,-4 1-18 0,7 11-24 15,5 7-3-15,7 6-6 16,9 8-3-16,10 0-2 15,7-1 2-15,17-2 3 16,6-6 5-16,15-6-38 16,1-7-53-16</inkml:trace>
  <inkml:trace contextRef="#ctx0" brushRef="#br0" timeOffset="49676.8628">24049 5693 388 0,'-1'-8'279'0,"-4"-12"49"16,-3-3-80-16,-5 5-62 15,-6-4-28-15,-7 13-64 16,-2-1-30-16,0 10-50 16,3 5-13-16,4 5-1 0,7 9 0 15,7 8 13-15,3 1 8 16,13 1 20-16,9 0 6 15,12-12 3-15,6-2-1 16,2-13-6-16,0-3 0 16,-9-10-2-16,-4-5 1 15,-11-4-12-15,-8-1-7 0,-6 5-51 16,-6 3-71-16</inkml:trace>
  <inkml:trace contextRef="#ctx0" brushRef="#br0" timeOffset="50083.0153">24230 5608 1245 0,'2'-2'519'0,"3"-3"-282"16,9 8-115-16,2 7-14 16,8 10-16-16,-2 7-12 15,-14 3-38-15,0 3-15 0,-19-2-6 16,-10-1 0-16,-8-6-9 16,-11-6-37-16,8-13-124 15,4-5-369-15</inkml:trace>
  <inkml:trace contextRef="#ctx0" brushRef="#br0" timeOffset="50567.3209">24508 5555 799 0,'-3'-2'373'0,"-8"4"-143"16,-2 7-101-16,2 13-57 0,-1 0 0 15,4 4-4-15,10 8 2 16,4-2-23-16,7-1-6 16,9-5-4-16,1-5 4 15,4-16 11-15,1-5 4 16,2-9 2-16,-2-8-2 15,0-3-13-15,-8-6-7 16,-7-6-9-16,-1 4-4 16,-9 3-6-16,-1 5 0 0,-2 11-12 15,-3 1-13-15,-2 12-16 16,2 1-8-16,-4 13 2 16,4 7 10-16,4 3 13 15,3 4 3-15,9-1 5 16,2-4 4-16,3-10 8 15,3-7 9-15,2-11 17 16,0-7 19-16,-5-15 24 16,-3-2 2-16,-3-9-8 15,-6-6-16-15,-6-1-33 16,-2 2-12-16,-14 6-41 16,-2 9-52-16</inkml:trace>
  <inkml:trace contextRef="#ctx0" brushRef="#br0" timeOffset="51020.3028">25151 5119 1225 0,'3'0'543'0,"-2"1"-301"0,-1 1-92 16</inkml:trace>
  <inkml:trace contextRef="#ctx0" brushRef="#br0" timeOffset="62635.446">811 6802 618 0,'8'-5'292'0,"8"0"-79"15,8 3-61-15,5 9-34 16,-1 8-4-16,-1 19-13 16,-16 7-4-16,-16 15-12 15,-12-1-11-15,-11-4-36 16,2-8-11-16,7-19-15 15,10-11-23-15,14-22-48 16,10-9-11-16,5-15 0 16,6-2 20-16,-3-3 43 15,-4-3 7-15,-1 7 3 0,0 4-1 16,-8 9 2-16,-3 12-3 16,-10 18 9-16,-6 8 4 15,-4 11 0-15,2 2 1 16,12-4-12-16,7 0-4 15,18-7-1-15,9 1 1 16,10-9-72-16</inkml:trace>
  <inkml:trace contextRef="#ctx0" brushRef="#br0" timeOffset="63041.61">1507 6905 976 0,'-18'18'510'15,"-16"11"-114"-15,-10 7-237 16,1-3-48-16,-1-8-58 16,5-3-17-16,6-14-11 15,8-8-10-15,12-12-44 16,5-11-23-16,12-11-43 16,3-3 0-16,6-3 37 15,6 3 19-15,0 8 32 16,5 8-3-16,-7 18 10 15,-2 8 8-15,0 20 22 16,-3 6 16-16,8 13 2 16,9 2-4-16,2-7-14 0,2-5-5 15,9-14-4-15,-4-7-2 16,-8-14-17-16,-3-7-2 16,-10-15-5-16,-6-1 1 15,4-10 4-15,-4 0 2 16,-7-3 0-16,-4-3 0 15,-4 15 6-15,-1 7-8 16,5 26 1-16,0 9 4 0,5 20-3 16,2 7 9-16,3 1-2 15,3-3-1-15,3-4 467 16</inkml:trace>
  <inkml:trace contextRef="#ctx0" brushRef="#br0" timeOffset="63783.3309">3212 6992 558 0,'-12'-7'374'16,"-8"-7"3"-16,-19 6-106 16,-7 3-28-16,-11 13-69 15,-4 9-44-15,2 13-83 16,-4 9-31-16,27 5-38 16,16 4-11-16,30 7 0 15,23-4 6-15,16-4 19 16,2-9 7-16,7-18 5 15,3-10 2-15,-7-15 3 0,-3-8 3 16,-14-8 1-16,-12-3 18 16,-17-7-36-16,-5-1-2 15,-14 1 3-15,-5 3-17 16,-5 8 32-16,0 10-1 16,0 18-9-16,-1 7-3 15,12 28 2 1,4 9 2-16,3 15 6 15,8 9 2-15,1-5-3 16,-2-3-2-16,6-13 4 16,1-4 3-16,1-15-16 15,3-7-61-15</inkml:trace>
  <inkml:trace contextRef="#ctx0" brushRef="#br0" timeOffset="63954.7867">3311 7335 1197 0,'11'9'438'15,"14"13"-332"-15,11 5-66 16,8 7-9-16,-4-1-3 0,-7-1-5 16,-8-3-6-16,-12-6-206 15</inkml:trace>
  <inkml:trace contextRef="#ctx0" brushRef="#br0" timeOffset="64095.7412">3579 7374 916 0,'-15'4'520'0,"-19"11"-44"16,2 10-218-16,-15 3-143 15,0 6-35-15,3-4-36 16,-6-4-67-16</inkml:trace>
  <inkml:trace contextRef="#ctx0" brushRef="#br0" timeOffset="64517.153">3960 6801 970 0,'-27'12'426'0,"-34"24"-212"16,1 14-63-16,9 15-64 15,8 10-29-15,24 7-41 16,5-1-10-16,29 2-8 15,6-3 0-15,24-14 6 16,8-13 39-16,14-20-149 16,3-15-378-16</inkml:trace>
  <inkml:trace contextRef="#ctx0" brushRef="#br0" timeOffset="64860.824">4178 7227 888 0,'-2'0'366'16,"4"6"-226"-16,8 3-55 0,6 2-52 15,6-3-2-15,9-6 5 16,3-1-3-16,8-5 0 16,-8-4 2-16,-11-5 3 15,-8-4 0-15,-17-2-1 16,-4 1-3-16,-13 0-10 15,-9 6-5-15,-9 1 1 16,-3 6 2-16,2 11-3 16,3 6-1-16,9 11-18 15,4 6-5-15,13 4-2 16,6 4 2-16,21 5 9 16,6-4 3-16,12-5 6 15,2-5 0-15,5-13 3 16,1-8 1-16,-1-16-68 15,-2-10-356-15</inkml:trace>
  <inkml:trace contextRef="#ctx0" brushRef="#br0" timeOffset="65017.088">4460 6843 1078 0,'0'-5'449'0,"0"-7"-281"16,-2 3-77-16,4 4-94 16,2 2-102-16</inkml:trace>
  <inkml:trace contextRef="#ctx0" brushRef="#br0" timeOffset="65188.9014">4526 6880 657 0,'3'16'423'16,"-1"12"-10"-16,-2 2-187 16,-1 2-42-16,-11-5-68 15,-12-4-25-15,2-3-34 16,-3-1-8-16,-7-14-83 16,7-8-83-16</inkml:trace>
  <inkml:trace contextRef="#ctx0" brushRef="#br0" timeOffset="65633.8084">4664 6816 845 0,'-8'1'386'0,"-10"4"-167"16,7 12-130-16,0 7-28 0,6 7-28 16,6 4-6-16,9-3-12 15,3-7-1-15,11-6-1 0,-1-5 4 16,5-14 6-16,-2-6 3 16,0-7 2-16,-3-8-2 15,-8-2-3-15,-4 2-3 16,-8-6-2-16,-3 5-1 15,-7 7-4-15,-1 1-3 16,-2 13-12-16,2 5-6 16,5 11-9-16,-1 1-1 15,7 3 5-15,6 3 3 0,8-5 8 16,6 1 2-16,4-4 28 16,5-5 19-16,-7-9 40 15,-2-5 26-15,-6-11 7 16,-9-5-10-16,-7-2-33 15,-2-7-25-15,-6 7-71 16,-2 0-75-16</inkml:trace>
  <inkml:trace contextRef="#ctx0" brushRef="#br0" timeOffset="65868.2804">5026 6818 1278 0,'10'5'501'0,"21"13"-327"0,6 13-68 16,14 28-30-16,1 8-12 16,-12 12-21-16,-9 6-7 15,-32-2-14-15,-13 5-2 16,-23-5-4-16,-8-11 1 15,-3-21 29-15,5-12-39 16</inkml:trace>
  <inkml:trace contextRef="#ctx0" brushRef="#br0" timeOffset="66258.6627">5591 7239 1171 0,'7'4'439'15,"19"6"-321"-15,11-1-31 16,24-1-9-16,7-2-22 15,-5 1-29-15,2 0 0 16,-19-4-152-16</inkml:trace>
  <inkml:trace contextRef="#ctx0" brushRef="#br0" timeOffset="66430.8179">5655 7445 1156 0,'12'5'493'0,"22"4"-261"15,12 0-37-15,11-6-61 16,-2-3-39-16,1-4-85 16</inkml:trace>
  <inkml:trace contextRef="#ctx0" brushRef="#br0" timeOffset="66821.2899">6335 7448 910 0,'3'1'415'0,"8"3"-127"16,13 3-64-16,17 0-36 15,15 1-16-15,6 0-73 16,18-5-35-16,3 1-42 16,-13 2-40-16</inkml:trace>
  <inkml:trace contextRef="#ctx0" brushRef="#br0" timeOffset="67305.3004">7263 6969 939 0,'-2'-3'434'0,"3"4"-197"15,4 13-66-15,-2 19-113 16,3 14-2-16,-6 18-13 0,-6 9-15 15,-3 20-12-15,-1-4-2 16,2-10 1-16,8-9 0 16,9-28-3-16,6-12-2 15,7-15-1-15,3-7 10 16,3-9-80-16,3 0-88 16</inkml:trace>
  <inkml:trace contextRef="#ctx0" brushRef="#br0" timeOffset="67508.5987">7117 7338 840 0,'-1'-2'420'0,"4"-2"-167"15,10 2-84-15,25 4-131 16,16 9-21-16,12 5-11 15,4 3 0-15,3 7-8 16,-11-6 87-16</inkml:trace>
  <inkml:trace contextRef="#ctx0" brushRef="#br0" timeOffset="67805.1709">7914 7390 1165 0,'-12'16'488'0,"-12"13"-293"16,-7 7-71-16,-4-3-22 16,-14-3-44-16,-2-6-17 15,2-13-32-15,4-8-22 16,14-10-35-16,7-9-18 16,8-11-4-16,4 0 13 0,12-7 21 15,4 4 14-15,16 12 22 16,1 1 12-16,12 15 24 15,0 6 12-15,4 14 19 16,-4 2 6-16,-1 9-4 16,-5 0-7-16,-3-2-21 15,3 4-10-15,-11-5-29 16,-2-3-57-16</inkml:trace>
  <inkml:trace contextRef="#ctx0" brushRef="#br0" timeOffset="68117.6319">8046 7429 1123 0,'7'5'493'0,"2"5"-252"16,2 10-94-1,-6-1-16-15,-6 9-42 0,-2-6-19 16,-4-4-35-16,1-3-12 15,6-8-29-15,5-6-28 16,6-12-37-16,1-3-4 16,9-11 21-16,3 0 22 15,2 0 30-15,5 2 2 16,-6 8 9-16,-3 9 5 0,-10 12 29 16,-4 7 10-16,-3 11 6 15,-6-1-1-15,5 8-25 16,3 5-10-16,-4-5 17 15,6-1-61-15,-5-10-36 16</inkml:trace>
  <inkml:trace contextRef="#ctx0" brushRef="#br0" timeOffset="68336.2974">8183 7109 1279 0,'18'3'493'0,"21"5"-350"0,6 5-56 16,4-1-38-16,-2 1-15 15,-8-6-72-15,-2 0-51 16</inkml:trace>
  <inkml:trace contextRef="#ctx0" brushRef="#br0" timeOffset="68496.4122">8544 6900 1219 0,'0'3'519'15,"0"11"-249"-15,1 6-97 0,2 16-68 16,2 9-16-16,4 2-48 15,-1 1-10-15,2-1 100 16</inkml:trace>
  <inkml:trace contextRef="#ctx0" brushRef="#br0" timeOffset="69732.6882">8771 7783 505 0,'-19'5'327'0,"-9"0"-37"15,22-2-45-15,52-3-97 16,34-3-39-16,64-1-21 16,31-2-4-16,67-1-2 15,27 0-2-15,33 0-16 16,27 4-18-16,-1 3-27 16,-13-1-3-16,-27 3 0 15,-43-2-16-15,-63 2-70 16,-35 2-63-16</inkml:trace>
  <inkml:trace contextRef="#ctx0" brushRef="#br0" timeOffset="70513.9587">9384 7326 597 0,'6'-5'347'0,"-3"-14"-34"0,-2 0-57 16,-1-1-67-16,-9-3-28 15,-4 5-45-15,1 0-20 16,-9 4-46-16,-1 4-19 16,-5 11-35-16,-5 7-13 15,-2 15-13-15,4 7-7 16,7 16 6-16,8 7 3 16,17-3 12-16,6 3 11 15,18-17 6-15,4-12 5 0,10-14 6 16,2-12 3-16,-3-14 3 15,-3-13 0-15,-11-5-1 16,-2-2 0-16,-13-5-1 16,-7 7 0-16,-3 4-3 15,-3 3-3-15,-6 15 4 16,4 6-6-16,-6 11-9 16,1 1-2-16,8 16-14 15,-1 6 4-15,10 7 6 16,5 5 3-16,3-7 5 15,6-4 4-15,3-8-52 16,-1-1-85-16</inkml:trace>
  <inkml:trace contextRef="#ctx0" brushRef="#br0" timeOffset="70826.0423">9900 7181 1005 0,'-16'-8'450'0,"-13"0"-218"16,0 5-75-16,5 4-91 16,3 8-30-16,12 6-32 15,-1 2-8-15,15 11-8 16,12 8 6-16,0 4 1 15,6 2 14-15,-3-4 18 16,-7-5 7-16,-1-8 17 16,-7-2-4-16,-16-12 2 15,-4-5 1-15,-10-9 2 16,-4-7-51-16,6-3-109 16,-4-5 203-16</inkml:trace>
  <inkml:trace contextRef="#ctx0" brushRef="#br0" timeOffset="70997.8454">10013 7246 829 0,'6'-8'490'0,"5"-4"-54"0,-1 5-153 16,-9 12-153-16,6 6-48 15,0 14-57-15,-5 2-8 16,6 11-4-16,-8 3-28 15,-7-1-90-15</inkml:trace>
  <inkml:trace contextRef="#ctx0" brushRef="#br0" timeOffset="71154.1744">10074 7021 1302 0,'-9'-10'551'16,"2"-16"-290"-16,4 14-192 16,-7 6-70-16,17 6-194 15</inkml:trace>
  <inkml:trace contextRef="#ctx0" brushRef="#br0" timeOffset="71497.7389">10191 7318 889 0,'5'7'415'0,"6"9"-190"16,5 10-73-16,-3-2-12 15,-3 1-37-15,1-2-18 16,-7-11-27-16,-1-5-17 15,1-5 0-15,-3-5 2 16,5-8-5-16,2-4-3 16,2-10-20-16,3-1-12 15,2-4-6-15,2 3-3 0,5 7-8 16,3 9 0-16,1 11 0 16,-3 2 2-1,-6 18 11-15,-7 6 2 0,-1 12 7 16,-6 4-1-16,-1-5-1 15,-1-3-2-15,-1-7-105 16</inkml:trace>
  <inkml:trace contextRef="#ctx0" brushRef="#br0" timeOffset="72028.9077">10705 7234 688 0,'-4'-1'408'0,"-8"-2"-45"16,-1 11-212-16,4 11-42 16,-3 14-54-16,10 10-6 15,5 5-10-15,7-3 1 16,8-5 6-16,-2-11 0 15,7-10 4-15,-1-5-2 16,-1-14-4-16,-2-7-1 0,-4-9-5 16,-7-8-5-16,5-5-12 15,-4 0-2-15,-3-3-7 16,6 6-2-16,-12 2-3 16,-1 7-5-16,-4 8-14 15,-3 7-10-15,4 12-6 16,4 10 1-16,0 10 11 15,8 4 7-15,1-2 8 16,7-2 4-16,11-7 13 16,-2-8 4-16,6-12 15 15,-3-2 8-15,-3-13 15 16,-2-7 13-16,-5-9 2 16,-2-11-7-16,-10-3-20 15,-5 0-17-15,-8 6-14 16,-3 3-30-16,-5 13-89 15</inkml:trace>
  <inkml:trace contextRef="#ctx0" brushRef="#br0" timeOffset="72888.0355">8882 8495 587 0,'3'-10'357'0,"9"-15"-4"0,4-5-133 16,7-8-96-16,5-3-21 16,-3-2-15-16,-3 1-1 15,-6 5-1-15,-5 5 4 16,-7 13 1-16,-3 10-32 16,-1 16-33-16,0 14-15 15,3 20-35-15,-1 12 12 16,4 17 12-16,-2 3 0 15,0-7 7-15,3-6 4 0,1-20-63 16,1-12-70-16</inkml:trace>
  <inkml:trace contextRef="#ctx0" brushRef="#br0" timeOffset="73075.48">9301 8433 1133 0,'9'0'452'0,"10"-1"-292"15,16 3-53-15,12 3-50 16,6 0-20-16,6 5-31 16,-4-5-86-16</inkml:trace>
  <inkml:trace contextRef="#ctx0" brushRef="#br0" timeOffset="73528.5062">10053 8508 929 0,'6'-4'404'0,"-4"-9"-195"16,11-3-43-16,-9-3-33 15,-6 0 0-15,-6-1-23 16,-3-4-16-16,-15 2-34 16,0 5-22-16,-8 11-27 15,2 9-9-15,0 11-14 16,1 7-6-16,8 10-4 15,3-2-2-15,17 6 3 16,4 1 5-16,9-11 9 16,10-2 6-16,12-5 6 15,6-12 19-15,8-6-50 16,0-6-38-16,-6-12-78 16,-2-2-25-16,-11 3 55 0,-6-1 34 15,-13 8 134-15,-7 3 34 16,-2 9 35-16,-6 5 14 15,0 3-45-15,2 7-25 16,5 1-37-16,8 2-11 16,10 2-45-16,-1-7-56 15</inkml:trace>
  <inkml:trace contextRef="#ctx0" brushRef="#br0" timeOffset="73864.5261">10640 8393 1004 0,'-9'-9'467'0,"-21"-14"-196"0,0 3-49 0,-10 6-77 16,-4 3-40-16,7 16-62 15,-1 7-22-15,14 17-31 16,4 3-7-16,13 6-3 16,8 0-1-16,18-4 10 15,8 0 3-15,8-12 21 16,5-1-27-16,3-10-74 15,2-4-55-15,-1-6-216 16</inkml:trace>
  <inkml:trace contextRef="#ctx0" brushRef="#br0" timeOffset="74255.2764">10853 8489 576 0,'-1'-11'367'16,"-2"-10"-24"-16,-6 3-135 0,-6-10-29 15,-4 3-42-15,0 2-26 16,-4 6-43-16,1 7-26 16,-3 14-48-16,0 5-15 15,10 18-5-15,1 5 8 16,14 6 13-16,5-1 7 16,8-4 14-16,6-9 2 15,4-6 5-15,1-7 4 0,3-12 4 16,-1-6 2-1,3-8-9-15,-5-3 30 0,3-3 23 16,-4-1 7-16,-5-3 13 16,6 5-24-16,-4 7-30 15,-2 4-12-15,1 13-22 16,-4 0-10-16,-2 8-7 16,-4 2 0-16,-5-2 5 15,-4 9 3-15,-10-7 1 16,0-3-1-16,-10-4-35 15,2-3-22-15,-1-4-70 16,2 0-58-16</inkml:trace>
  <inkml:trace contextRef="#ctx0" brushRef="#br0" timeOffset="74879.908">11260 8326 805 0,'-2'-1'395'0,"2"2"-148"15,-6 8-89-15,-4 10-69 16,8 10-11-16,-10 4 5 16,17 7 1-16,5-5-19 15,3-4-6-15,10-10-11 16,-6-9-8-16,3-9-4 16,-2-7 0-16,5-7-2 0,-2-5-2 15,-3-4-7-15,2 0-5 16,-11-5-6-16,-1 0-3 15,-8-3-5 1,-2 5-3-16,-4 13-13 0,-4 4-8 16,4 17-8-16,-2 5-1 15,5 11 6-15,4 4 7 16,13 4 7-16,9-4 3 16,8-8 5-16,7 1 4 0,2-15 7 15,-1-5 6-15,-3-12 10 16,-6-10 6-16,-10-5 6 15,-4-1-2-15,-12-8-11 16,-4-4-18-16,-6-5 404 16</inkml:trace>
  <inkml:trace contextRef="#ctx0" brushRef="#br0" timeOffset="75301.9706">12185 7751 1083 0,'-8'-1'536'0,"1"-1"-174"16,4 5-60-16,1 1-115 15,6 4-50-15,-1-1-43 16,-2-3 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4:10:27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1001 10154 713 0,'-10'-9'375'0,"-18"-12"-85"16,-4 5-46-16,-7 13-71 15,-3 3-39-15,2 16-74 16,-1 8-28-16,10 15-55 16,6 10-20-16,19 12-18 15,14 4-2-15,20 3 15 16,9-3 13-16,18-9 21 16,8-10 6-16,12-26 6 15,1-14 3-15,-6-28 12 16,-8-11 33-16,-19-20 55 15,-13-6 26-15,-30-9 35 16,-13-6-11-16,-31-2-44 16,-3 6-25-16,-10 16-54 15,-2 12-28-15,14 28-65 16,-2 7-74-16</inkml:trace>
  <inkml:trace contextRef="#ctx0" brushRef="#br0" timeOffset="484.2445">1520 10334 739 0,'4'8'310'0,"7"11"-143"15,-4 4-45-15,0 2-16 16,-6 1-15-16,-1-2-41 16,0-7-10-16,1-8-2 15,0-3 3-15,-3-15-6 16,-4-3-4-16,6-7-18 16,-3-8-9-16,5 2-11 15,9-4-4-15,-3 5 6 0,9 5 3 16,-2 11 13-16,-4 8 9 15,3 15 0-15,0 7 2 16,-3 14-6-16,4 3-4 16,-1 4 28-16,0-3-77 15,7-9-224-15</inkml:trace>
  <inkml:trace contextRef="#ctx0" brushRef="#br0" timeOffset="749.7915">2082 10409 856 0,'-4'-4'433'0,"-8"-8"-121"15,-3-2-65-15,-11-1-71 16,-3-1-35-16,-10 7-44 16,3 3-22-16,5 11-41 15,0 4-19-15,11 11-39 16,10 4-8-16,10 6 4 15,11-3 7-15,15 2 17 16,1-5 2-16,9-5 3 16,1-1 1-16,-5-10 2 15,-1-2-2-15,-10-8-40 16,-7-8-88-16</inkml:trace>
  <inkml:trace contextRef="#ctx0" brushRef="#br0" timeOffset="874.7678">1935 10118 1123 0,'-8'-8'569'0,"-7"-7"-192"16,6 8-195-16,3 4-62 15,6 4-109-15,4 4-25 16,9 7-169-16</inkml:trace>
  <inkml:trace contextRef="#ctx0" brushRef="#br0" timeOffset="1234.0522">2191 10335 1067 0,'0'-3'434'0,"2"-5"-282"15,6 3-73-15,12 1-54 16,5-1-19-16,6 0-6 16,0 1 1-16,-3 3 5 15,-5-2 3-15,-10 3 9 16,-5 3 6-16,-13 0 12 0,-6 3 4 16,-9 5 14-16,1 3 3 15,0 5-9-15,2 0-4 16,8 7-26-16,0-2-14 15,11 5-10-15,7 2-2 16,9-5 2-16,7-1 2 16,7-7 0-16,5-8-11 15,9-6-138-15,5-6-201 0</inkml:trace>
  <inkml:trace contextRef="#ctx0" brushRef="#br0" timeOffset="1569.579">2759 10269 1100 0,'-17'-4'491'0,"-17"0"-239"15,-1-1-96-15,6 11-97 16,10 4-36-16,10 9-47 0,7 2-18 16,12 1-5-16,3-1 6 15,9-5 24-15,2-2 10 16,3-4 13-16,-2-4 5 15,-4-4-13-15,-6-2-6 0,-12-1-20 16,-6-3-5-16,-15 3 11 16,-4 1 3-16,-7 3 13 15,2 7 3-15,2 4 19 16,7 2 10-16,14 5 23 16,1-6 8-16,18 5-11 15,5-6-7-15,12 1-17 16,6-2-9-16,-1-7-3 15,4-1-1-15,-2-12-29 16</inkml:trace>
  <inkml:trace contextRef="#ctx0" brushRef="#br0" timeOffset="2100.69">3993 10206 875 0,'-10'1'422'0,"-13"9"-162"16,-3 1-79-16,-2 17-105 16,3 5-40-16,10 11-46 15,11 1-14-15,17-1-4 16,9-5 3-16,15-8 8 16,3-8 6-16,-1-17 12 15,2-6 7-15,-12-11 19 0,-6-4 11 16,-19-4 22-16,-6 0 3 15,-20 0-11-15,-8 6-12 16,-6 3-27-16,-2 2 2 16,10 7-142-1,2-3-198-15</inkml:trace>
  <inkml:trace contextRef="#ctx0" brushRef="#br0" timeOffset="2397.4927">4179 10320 977 0,'-2'-2'495'16,"-2"-1"-165"-16,0 3-173 15,3 0-47-15,0 0-75 16,0 9-19-16,3 20-12 16,12 32-2-16,4-28-1 15,2-3-1-15,10-12 3 16,0-5 2-16,8-8 5 15,1-8 18-15,-8-9 44 16,0-6 13-16,-12-11 16 16,-2 1-13-16,-14-2-38 15,-6-1-15-15,-3 6-49 16,-6 3-49-16,2 10-143 16,3 8-153-16</inkml:trace>
  <inkml:trace contextRef="#ctx0" brushRef="#br0" timeOffset="2616.1907">4518 10340 1263 0,'3'1'517'15,"5"5"-320"-15,2 3-60 16,2 10-60-16,3 3-19 0,2 4-22 16,1-1-10-16,4-4-12 15,0-7 2-15,1-11 33 16,-3-8 12-16,-1-15 8 15,3-3 0-15,-1-9-32 16,-2 2-11-16,-7 1-25 16,-4 1-57-16,-6 10-82 15</inkml:trace>
  <inkml:trace contextRef="#ctx0" brushRef="#br0" timeOffset="2991.0697">5201 10345 737 0,'-8'-10'394'0,"-18"-11"-79"16,-10-1-32-16,-7 4-92 16,1 6-36-16,10 12-77 15,9 8-46-15,6 14-55 0,9 2-1 16,14 13 5-16,7-2 5 15,18-1 23-15,1-4-2 0,3-13 1 16,3-8 1-16,-4-11 3 16,-7-4 3-16,-7-11 9 15,-5-1-28-15,-7-9-174 16</inkml:trace>
  <inkml:trace contextRef="#ctx0" brushRef="#br0" timeOffset="3264.7651">5229 10060 1082 0,'12'0'472'0,"17"3"-259"16,3 4-59-16,9 14-48 0,-7 7-18 15,-3 14-5-15,-2 9-12 16,-7 10-25-16,1-1-16 16,-4-9-14-16,-5-7-1 31,-4-18-1-31,-1-4 2 0,-2-9 2 15,-2-7-4-15,-8-9-38 16,0-5-19-16,-9-3-19 16,1-1-1-16,-8 4 29 15,-3 5 11-15,-2 8 21 16,-3 8 2-16,-2 9 4 16,2 2 4-16,6-5-102 0</inkml:trace>
  <inkml:trace contextRef="#ctx0" brushRef="#br0" timeOffset="3546.3218">5713 10281 774 0,'-1'-2'478'0,"-1"-4"-13"15,1 6-195-15,1 0-142 16,1 6-50-16,8 24-55 16,18 45-8-16,-8-31-8 15,-2 2-1-15,-1-4-90 16,1-5-437-16</inkml:trace>
  <inkml:trace contextRef="#ctx0" brushRef="#br0" timeOffset="4022.9301">6056 10257 860 0,'2'2'339'0,"1"11"-200"15,4 6-48-15,0 8 1 16,3 9-3-16,-2 3-26 15,-2-2-7-15,0-4-26 0,-3-7-8 16,4-14-6-16,1-1-1 16,4-16-2-16,5-3-2 15,-5-9-6-15,-9-4-4 16,17-2-22-16,0-1-19 16,10 0-21-16,12 2-10 15,-20 7 9-15,-6 1 18 16,-9 8 22-16,-8 6 9 0,-14 7 12 15,-4 3 11-15,-10 7 19 16,1 0 17-16,5-1 13 16,4 1-11-16,6-2-3 15,9 3-12-15,11 0-16 16,7-2-3-16,16-1-13 16,3-4 0-16,11-1-76 15</inkml:trace>
  <inkml:trace contextRef="#ctx0" brushRef="#br0" timeOffset="4343.1925">6868 10412 838 0,'-9'8'376'0,"-18"14"-167"16,-6-1-43-16,-20 2-58 15,9-1-21-15,-1-7-39 16,2-2-9-16,18-11-12 16,-6-6-1-16,11-9-10 15,1-7-9-15,12-3-22 16,6 3-10-16,8 0-8 16,7 3-2-16,10 6 12 15,0 3 12-15,2 8 9 16,-2 3 4-16,-19 13 10 15,18 5-2-15,-2 11 5 16,3 4 0-16,12 3 0 16,-19-1-11-16,-9-8-132 15</inkml:trace>
  <inkml:trace contextRef="#ctx0" brushRef="#br0" timeOffset="4483.4714">6658 10046 985 0,'0'-16'527'0,"-7"-9"-82"0,4 18-339 16,3 10-68-16,-3 17-87 15,10 2-75-15</inkml:trace>
  <inkml:trace contextRef="#ctx0" brushRef="#br0" timeOffset="4639.999">7281 10564 1390 0,'-5'11'607'0,"-12"20"-324"16,-7 6-99-16,-10 9-94 16,-3 9-79-16</inkml:trace>
  <inkml:trace contextRef="#ctx0" brushRef="#br0" timeOffset="5646.6617">3283 11733 845 0,'0'-13'392'0,"-5"-13"-138"16,6 8-23-16,-1 12-82 15,-1 9-27-15,4 22-68 16,-1 20-32-16,4 32-7 16,1 17 1-16,-2 20-2 15,1-5-2-15,0-5-3 16,0-12 0-16,6-21 0 0,-2-11 0 16,2-25-29-16,-1-6-83 15</inkml:trace>
  <inkml:trace contextRef="#ctx0" brushRef="#br0" timeOffset="6240.2751">3747 11868 962 0,'1'-3'430'0,"7"3"-200"15,2 10-82-15,24 22-88 16,13 8-11-16,17 24-19 15,2 7-8-15,-10 3-3 16,-3 4-1-16,-8-12-3 16,-2-4 1-16,-11-16-99 15,-5-11-125-15</inkml:trace>
  <inkml:trace contextRef="#ctx0" brushRef="#br0" timeOffset="6490.219">4251 11884 1080 0,'-3'-3'484'0,"-9"0"-235"16,-2 4-103-16,0 5-29 15,-16 11-50-15,-8 9-24 16,-2 17-24-16,-5 7-5 15,-5 20-6-15,-3 5 0 16,-2 1-5-16,2-3 0 16,10-18-19-16,16-10-27 15,13-21-94-15,7-6-102 16</inkml:trace>
  <inkml:trace contextRef="#ctx0" brushRef="#br0" timeOffset="6810.1205">4583 11763 1038 0,'-9'-1'427'0,"-14"1"-270"0,-3 12-35 16,-1 22-55-16,2 13-22 15,5 22-21-15,4 7-16 16,14 10-5-16,6-3-1 16,17-5 2-16,6-3 0 15,9-16 4-15,0-5 2 16,4-22-45-16,-2-1-66 15</inkml:trace>
  <inkml:trace contextRef="#ctx0" brushRef="#br0" timeOffset="7169.7154">4808 12213 698 0,'2'6'337'0,"6"2"-18"16,15 3-303-16,3-1-2 16,7-4 9-16,-2-4-3 15,-3-3-2-15,2-4 1 16,-9-3 4-16,-3-4 2 16,-8-7 4-16,-8-3-2 15,-6 2-7-15,-4 0-5 0,-12 5-9 16,-2 6-4-16,-5 9 3 15,-7 3 2-15,3 17 1 16,0 4 1-16,3 8-7 16,9 5 0-16,12 0 9 15,9 1 2-15,18-3 8 16,11-6 0-16,8-8-2 16,2-3-2-16,-2-10 3 15,-7-5 2-15,0-9-90 16,-3-9-186-16</inkml:trace>
  <inkml:trace contextRef="#ctx0" brushRef="#br0" timeOffset="7341.3088">5121 11774 1213 0,'-1'-4'479'15,"-2"-7"-335"-15,0 4-56 16,2 4-63-16,-1 3-54 16,2 0-294-16</inkml:trace>
  <inkml:trace contextRef="#ctx0" brushRef="#br0" timeOffset="7481.8563">5128 11893 800 0,'5'12'402'0,"3"14"-99"15,-3-3-43-15,-7 1-57 16,-6-2-39-16,-7-8-77 16,-2 0-19-16,-6-19-56 15,3 1-87-15</inkml:trace>
  <inkml:trace contextRef="#ctx0" brushRef="#br0" timeOffset="8067.7876">5297 11793 663 0,'-5'2'286'15,"-4"6"-133"-15,5 8-85 16,4 5-6-16,3 8 5 16,6 0-1-16,1-3-21 15,6-1-7-15,3-5-13 16,0-7 0-16,2-10 4 16,0-6 4-16,-6-12-1 15,0 1-2-15,-5-5-6 16,-4 1-5-16,0 2-5 15,-7-1-4-15,-3 4-5 16,-3 5-5-16,4 8-14 0,0 2-4 0,6 11-2 16,-1 4 2-16,4 6 9 15,1-1 3-15,5-3 3 16,6-7 1-16,3-11 25 16,3-1 7-16,-8-12 33 15,0-4 5-15,-6-4-13 16,-5-2-2-16,-5-1-30 15,-5 1-22-15,0 3-183 16</inkml:trace>
  <inkml:trace contextRef="#ctx0" brushRef="#br0" timeOffset="8325.0074">5662 11818 1061 0,'16'8'425'0,"19"14"-274"15,4 8-27-15,1 17-26 16,-11 3-25-16,-14 18-36 16,-11 3 0-16,-22 3-7 15,-7 1-4-15,-6-16 0 16,-3-7 1-16,4-20-2 15,2-7-11-15,-1-12-72 16,6-5-68-16</inkml:trace>
  <inkml:trace contextRef="#ctx0" brushRef="#br0" timeOffset="8715.36">6029 11680 1062 0,'-1'-4'482'0,"-3"-2"-262"16,4 12-72-16,7 20-111 16,5 14-37-16,6 31-4 15,0 15 19-15,-5 20 17 16,-5 6 1-16,-6-4-6 15,1-11-7-15,0-19-4 16,0-18 0-16,-2-23-12 0,0-6-31 16,1-15-194-16</inkml:trace>
  <inkml:trace contextRef="#ctx0" brushRef="#br0" timeOffset="9105.8934">6542 12233 1005 0,'3'0'415'0,"11"2"-216"15,7 0-92-15,14 0-53 16,10 2-8-16,12-1-26 0,2 0-7 16,-7 0-4-16,-3 0-48 15</inkml:trace>
  <inkml:trace contextRef="#ctx0" brushRef="#br0" timeOffset="9371.6396">6613 12385 564 0,'6'0'324'15,"4"0"-48"-15,10 0-93 16,4 3 4-16,12 0-46 16,8 2-28-16,4 2-50 15,1-2-20-15,-5 0-68 16,-9-5-284-16</inkml:trace>
  <inkml:trace contextRef="#ctx0" brushRef="#br0" timeOffset="11058.3064">7335 12444 356 0,'23'0'171'16,"23"8"-53"-16,56-4-76 31,28 0-1-31,59 5 36 0,23-3 11 15,37 6 9-15,14 0-17 16,25 3 47-16,11-1 16 16,15-1 1-16,13-3-1 15,9-2-63-15,3 0-14 16,1-4-5-16,-4-1 1 0,-13 0-24 16,-10 0-15-16,-30 3-11 15,-18 0-3-15,-48 1-2 16,-24-2-23-16,-47 6-71 15,-28 0-38-15</inkml:trace>
  <inkml:trace contextRef="#ctx0" brushRef="#br0" timeOffset="11636.2836">9879 12195 368 0,'0'-10'228'0,"-1"-15"12"16,1-3-40-16,0-7-17 16,2-6-15-16,1-11-21 15,-1-7-10-15,0-6-33 16,-1 7-6-16,1 15-23 15,1 8-9-15,-3 17-21 16,-3 5-10-16,-1 11-28 16,-4 3-14-16,2 16-10 0,4 14 2 15,4 33 10 1,6 13 5-16,7 15 5 0,2 2-2 16,0-7-50-16,2-5-96 15</inkml:trace>
  <inkml:trace contextRef="#ctx0" brushRef="#br0" timeOffset="12417.247">7380 13339 580 0,'2'15'249'0,"11"11"-73"15,5 27-161-15,5 13 8 16,13 15 17-16,0 2 8 16,-2 7-6-16,2 1-3 15,-13-11-6-15,-7-8-10 16,-4-24 64-16,-5-17 16 16,0-18 25-1,-2-6 24-15,-3-17-51 16,-2-8-17-16,-2-19-26 15,0-11-22-15,1-23-20 16,0-15-3-16,-4-21-2 16,2-12-1-16,-2-23-1 15,1 4-3-15,2 6-6 0,2 13 0 16,3 32 2-16,-2 11 3 16,0 27 1-16,-1 11-2 15,-2 18-8-15,1 8-41 16,9 17-299-16</inkml:trace>
  <inkml:trace contextRef="#ctx0" brushRef="#br0" timeOffset="13065.3441">7701 12758 405 0,'-9'0'223'0,"-14"-3"-31"16,2 4-53-16,10 2-73 16,2-1-19-16,6 2-36 15,9-1-10-15,14 0-1 16,11 0 9-16,27-2 8 16,6-1-2-16,28 0-2 15,11 1-9-15,24 4-4 16,17 3 0-16,21 6 0 15,11 2 0-15,18 3 2 16,14 2-1-16,10-2-1 16,14-3 0-16,10-2 0 0,5-5 0 15,17-2 2-15,-7-4 45 16,9 1 10-16,-7-4 8 16,-15 2 47-16,-7 1-29 0,-27 3 10 15,-7 3-6-15,-35 4-42 16,-7 1-14-16,-30 1-75 15,-16 0-63-15</inkml:trace>
  <inkml:trace contextRef="#ctx0" brushRef="#br0" timeOffset="13705.4865">12212 12992 355 0,'-5'-1'186'0,"-2"-1"-12"0,4 0-13 16,3-1-33-16,0 3-4 15,0 0-30-15,24 1-7 16,55 7-8-16,-15-6-13 16,20-1-28-16,5 3-15 15,-4 5-6-15,-3-3-2 16,-22 3-2-16,-8-2 2 15,-21-7 0-15,-10 3 0 16,-12 0-28-16,-4-7-53 0</inkml:trace>
  <inkml:trace contextRef="#ctx0" brushRef="#br0" timeOffset="13908.8671">12881 12986 389 0,'-1'2'240'0,"-1"-2"-15"16,2 1-59-16,-1-1-45 16,1 0-25-16,0 0-29 15,0 20 22-15,0 42-4 16,-3-26 4-16,3 2-4 16,2-1-25-16,3-9-22 15,3-4-35-15</inkml:trace>
  <inkml:trace contextRef="#ctx0" brushRef="#br0" timeOffset="14783.3652">7997 13701 370 0,'0'-7'294'16,"-4"-8"30"-16,4-6-99 15,0-4-28-15,0-11-48 16,0-6-13-16,0-3-36 16,0 1-10-16,1 7-14 15,-1 9-12-15,-1 12-9 16,1 7-11-16,0 10-40 15,0 11-14-15,6 15-17 0,-1 9 2 16,0 13 18 0,6 5 5-16,-2 4 7 0,-2-1 0 15,-5-4 2-15,-2-4 1 16,1-6 1-16,2-5 1 16,1-13 1-16,2-4 0 15,0-13-31-15,-1-2-77 16</inkml:trace>
  <inkml:trace contextRef="#ctx0" brushRef="#br0" timeOffset="15033.3528">8300 13733 981 0,'8'0'395'0,"9"0"-194"15,6 0-77-15,15 0-10 16,0 0-9-16,8 0-49 16,2-1-22-16,-9 1-17 15,-3 2-9-15,-14 2-74 16</inkml:trace>
  <inkml:trace contextRef="#ctx0" brushRef="#br0" timeOffset="15627.282">9035 13667 549 0,'-1'12'333'0,"-9"10"-36"16,-3-2-37-16,-8-7-97 16,-2-7-43-16,3-12-59 15,-3-11-21-15,6-13-22 16,5-8-11-16,2-13-18 16,10 2-7-16,9 0-5 15,4 8-1-15,13 21-8 0,1 10-5 16,6 19 34-16,-2 14 10 15,-7 15 37-15,-6 7 21 16,-11 9-4-16,-9 4-6 16,-17 4-12-16,-7 3-7 15,-7-3-16-15,0-5-14 16,3-16-66-16,3-12-29 16,5-20-35-16,5-15-16 15,10-16 47-15,3-3 18 0,12-6 24 16,7 2 23-16,12 2 8 15,0 3 13-15,3 14 7 16,-1 9 5-16,-7 14 17 16,-1 10-6-16,-6 7 3 15,-2 5 0-15,-4-4-40 16,3-3-266-16</inkml:trace>
  <inkml:trace contextRef="#ctx0" brushRef="#br0" timeOffset="16017.819">9378 13920 582 0,'3'-12'319'0,"0"-9"-83"16,1-3-50-16,-4 0-12 16,0-2-36-16,-3 0-14 15,-4 4-32-15,1 0-13 16,-8 10-25-16,4 4-21 15,-8 10-32-15,-5 7-11 16,2 12-15-16,0 3-1 16,3 8 3-16,12 6 2 15,6-1 7-15,5-1 6 0,14-9 8 16,-2-8 4 0,8-10 7-16,-5-9 1 15,-4-9 1-15,1-8 2 0,-3-6-27 16,-1-4-7-16,-3 0-8 15,-2 1-3-15,-4 7 22 16,1 7 1-16,-8 12 14 16,-1 7 8-16,1 10 8 15,2 4 10-15,6 8-4 16,4 0-7-16,7 2-6 16,1-1-2-16,5-6-18 15</inkml:trace>
  <inkml:trace contextRef="#ctx0" brushRef="#br0" timeOffset="16501.7022">9880 13736 463 0,'-1'-8'267'0,"-3"-8"-33"16,-6 2-6-16,-9 5-53 15,0 6-13-15,-9 7-49 16,-5 6-30-16,-1 10-41 15,-1 1-28-15,10 14-20 16,5 2 0-16,17 5 1 16,5 5 4-16,16-7 4 0,8-7-2 15,7-10 2-15,5-8 2 16,4-15-40-16,3-1-67 16</inkml:trace>
  <inkml:trace contextRef="#ctx0" brushRef="#br0" timeOffset="16782.8916">10078 13836 639 0,'-5'-7'338'16,"-7"-9"-65"-16,-6-2-33 15,-5 6-81-15,-1 1-34 0,-1 8-77 16,5 7-31-16,2 11-28 16,3 6-7-16,5 10-2 15,3 0 1-15,9 4 1 16,7 1 1-16,9-6 8 15,7-4 4-15,6-11 8 16,8-8 6-16,-1-16 7 16,-2-4 5-16,-4-12 7 15,-9-6 4-15,-15-3 4 16,-9-3 0-16,-20 6-11 16,-7 5-10-16,-10 7-68 15,1 3-120-15</inkml:trace>
  <inkml:trace contextRef="#ctx0" brushRef="#br0" timeOffset="17079.9499">10254 13747 775 0,'-2'-1'372'0,"-2"1"-154"15,5 4-72-15,-1-4-54 16,3 4-18-16,22 26 1 16,35 33-11-16,-31-24 18 15,-8-3 7-15,-21-5 11 16,-6-3 5-16,-13-7-33 15,-3-8-14-15,-3-9-75 16,-1-6-57-16</inkml:trace>
  <inkml:trace contextRef="#ctx0" brushRef="#br0" timeOffset="17688.9227">10472 13785 932 0,'-5'7'343'0,"1"15"-253"15,-1 4-17-15,5 11-15 16,5 2 6-16,4-1-16 15,5-4-13-15,0-12 3 16,0-6 3-16,6-14 9 16,-1-3 5-16,2-12-10 15,4-6-9-15,-5-11-12 16,1-5-7-16,1-5-5 16,-7-1-3-16,-7 6-4 15,-3 6-1-15,-9 13-10 16,-1 8-8-16,-7 12-8 15,-4 8-2-15,-1 11 3 16,2 6 4-16,9 5 6 0,7 1 4 16,12-3 10-16,6-2 7 15,9-11 25-15,0-4 8 16,2-15 30-16,-3-4 4 16,-7-11 21-16,-2-6-2 15,-7-2-21-15,-7-6-4 16,2 4-41-16,-6-3-6 15,-1 3-79-15,1 1-72 0</inkml:trace>
  <inkml:trace contextRef="#ctx0" brushRef="#br0" timeOffset="18032.1954">11242 13697 1001 0,'1'-1'476'0,"3"0"-235"16,-4 7-54-16,0-6-104 15,1 20-38-15,7 57-7 0,0-27-4 16,-2 2-10-16,-1-1-2 16,1-12-5-16,-2-10 30 15,-1-10-104-15,-1-7-84 16</inkml:trace>
  <inkml:trace contextRef="#ctx0" brushRef="#br0" timeOffset="18173.096">11082 13925 725 0,'10'-3'406'0,"22"-5"-13"16,8 0-207-16,13 2-101 15,5 0-18-15,3 3-45 16,1 1-7-16</inkml:trace>
  <inkml:trace contextRef="#ctx0" brushRef="#br0" timeOffset="18750.7362">12095 13935 795 0,'4'-10'397'0,"-1"-7"-138"0,-1-6-100 16,-1-2-24-16,-7-7-30 16,-8 0-13-16,-12 1-16 15,-2 4-18-15,-8 10-26 16,-1 8-13-16,-2 15-23 16,1 7-8-16,9 15-4 15,3 7 3-15,16 8 3 16,4 3 4-16,12-4 1 15,11-2 3-15,11-10 6 16,4-11 3-16,5-12 6 16,-2-8 2-16,-1-14-1 15,-1-2 1-15,-7-6-11 16,-2-3-4-16,-12-5-8 16,-6 0-2-16,-10 3 4 15,-6 3-2-15,-6 15 2 0,1 6-1 16,2 12-1-16,3 12-1 15,9 6 2-15,3 6 1 16,13 3 6-16,4 2 2 16,9-5 6-16,3-3 1 15,-2-13 1-15,-2-4-38 16,-6-12-153-16</inkml:trace>
  <inkml:trace contextRef="#ctx0" brushRef="#br0" timeOffset="19047.5488">12168 13563 741 0,'1'-13'335'16,"3"-13"-122"-16,9 6-74 15,3 2 14-15,5 6-22 16,0 6-26-16,10 12-62 15,-1 2-20-15,-11 9 13 16,-5 3 8-16,-22 0 10 16,-8 3 3-16,-10 6-27 15,0 1-10-15,3-3-9 16,9-2-1-16,13-9-3 16,1-5 2-16,16-7 1 0,5 2 0 15,10-3-2-15,10 3-2 16,-1-1-12-1,-1-2-43-15</inkml:trace>
  <inkml:trace contextRef="#ctx0" brushRef="#br0" timeOffset="20250.7659">4095 15632 507 0,'-11'-12'368'16,"-9"-4"32"-16,-11 2-153 16,-1 8-28-16,-11 5-75 0,-4 4-37 15,2 16-61-15,1 4-32 16,15 15-23-16,10 5-5 16,19 1-4-16,10 1 0 15,21-3 8-15,10-5 4 16,10-9 6-16,1-8 1 15,-2-19 5-15,-5-5 4 16,-7-13 6-16,-4-6 2 16,-9-6-12-16,-7-3-5 15,-14 1-5-15,-9 0-3 0,-16 10 7 16,-5 5-2-16,-4 13 11 16,2 10 7-16,7 17 2 15,1 9 2-15,13 16-8 16,1 10-2-16,6 8 4 15,11 1 3-15,0-2 0 16,-2-5-2-16,4-4-1 16,-4 0-1-16,1-12-1 15,1-6-1-15,-4-14 6 16,-2-6-31-16,-4-8-106 16</inkml:trace>
  <inkml:trace contextRef="#ctx0" brushRef="#br0" timeOffset="20469.0811">4288 15973 1284 0,'7'6'436'15,"9"10"-395"-15,4 1-22 31,-10-9 42-31,0 1-21 0,36 32-20 0,-1 0-3 16,-7-3-55-16,-23-18-65 16</inkml:trace>
  <inkml:trace contextRef="#ctx0" brushRef="#br0" timeOffset="20610.024">4506 15968 1225 0,'-12'13'515'0,"-15"22"-307"16,-5-2-67-16,-1 5-77 16,-3 0-29-16,5-6-21 15,5-2-32-15,12-10-7 16</inkml:trace>
  <inkml:trace contextRef="#ctx0" brushRef="#br0" timeOffset="21031.4487">4991 15303 829 0,'-10'0'383'0,"-16"6"-161"16,-7 7-40-16,-10 14-48 15,-2 6-42-15,-2 22-61 16,8 8-19-16,11 15-13 16,10 6 1-16,20 2 6 15,10-2 6-15,18-9-2 16,6-7-3-16,12-18 1 16,-2-5-15-16,0-22-114 15,-1-10-362-15</inkml:trace>
  <inkml:trace contextRef="#ctx0" brushRef="#br0" timeOffset="21375.123">5108 15833 883 0,'4'9'321'0,"7"4"-227"16,10-1-70-16,2-1 6 0,5-7 5 15,1-5-8-15,-1-8 0 16,-4-8 3-16,-6-5 1 16,-7 1 2-16,-11-4-2 15,-3 3-3-15,-13 4-7 16,-3 3-7-16,-8 4-11 16,1 6-1-16,-3 11 4 15,1 5-1-15,3 10 9 16,3 7 3-16,10 5 2 15,8 4 3-15,9 1 3 16,6-1-3-16,10-8 3 16,6-2 3-16,2-9 3 15,5-6-2-15,1-9-1 16,-1-8-7-16,4-10-122 16</inkml:trace>
  <inkml:trace contextRef="#ctx0" brushRef="#br0" timeOffset="21578.2032">5412 15352 1027 0,'-2'-7'429'15,"-1"-6"-237"-15,0 1-86 16,3 6-66-16,-1 2-18 0,0 5-103 15,1-1-111-15</inkml:trace>
  <inkml:trace contextRef="#ctx0" brushRef="#br0" timeOffset="21734.5397">5437 15429 389 0,'6'11'281'0,"2"17"81"15,1 5-48-15,-6-1-42 16,-3-1-31-16,-11-5-83 15,2-3-46-15,-1-7-48 16,-8-3-9-16,6-12-13 16,-8-4-21-16,-1-11-95 15,5-4-82-15</inkml:trace>
  <inkml:trace contextRef="#ctx0" brushRef="#br0" timeOffset="22187.5597">5565 15385 513 0,'-3'1'315'0,"-5"6"25"16,0 5-151-16,4 10-83 15,0-1-16-15,4 5-41 16,3-1-9-16,5-6 0 16,4-3-3-16,1-8 0 15,1-4 2-15,-1-8-1 16,1-3 1-16,-4-8-4 16,1-1-3-16,-3-5-10 15,-1-1-5-15,-4 0-8 16,0 5-4-16,0 8-8 15,-4 4-10-15,1 9-9 16,0 2-2-16,3 12-1 16,3 3 9-16,0 2 7 15,7 2 2-15,5-11 9 16,2 0 15-16,14-9 4 0,-3-3 30 16,-2-8 25-16,-1-5-1 15,-15-9 11-15,-2-2-23 16,-11-2-27-16,-6-2-1 15,0 2-107-15,-4 2-38 16</inkml:trace>
  <inkml:trace contextRef="#ctx0" brushRef="#br0" timeOffset="22546.7184">6024 15272 815 0,'5'7'354'0,"17"21"-138"16,10 14-123-16,17 26-8 15,7 8 18-15,-5 10 28 16,-11 1 9-16,-30 7-22 16,-13-4-22-16,-21-6-51 0,-5-4-14 15,0-17-8-15,2-10 0 16,1-20-54-16,4-11-58 15</inkml:trace>
  <inkml:trace contextRef="#ctx0" brushRef="#br0" timeOffset="22952.926">6671 15839 822 0,'14'3'390'0,"11"-3"-38"15,19 2-294-15,5 0 3 16,7-1-8-16,1 3-22 15,-2-1-15-15,-6 0 2 16,-6-1-91-16,-11-2-124 16</inkml:trace>
  <inkml:trace contextRef="#ctx0" brushRef="#br0" timeOffset="23148.5153">6762 15990 995 0,'18'3'419'15,"18"1"-238"-15,6-1-24 16,5 1-36-16,-3 0-46 16,1 1-48-16,-4 1-27 15</inkml:trace>
  <inkml:trace contextRef="#ctx0" brushRef="#br0" timeOffset="23617.4513">7615 15973 1109 0,'7'-2'415'0,"19"2"-271"16,14-3-48-16,20 0-6 16,11 3-20-16,12 0-54 15,4 0 60-15,-8 0-371 16</inkml:trace>
  <inkml:trace contextRef="#ctx0" brushRef="#br0" timeOffset="23945.2728">8445 15460 1316 0,'6'-2'499'15,"8"2"-387"-15,2 9-40 16,8 22-56-16,-1 12-9 16,-3 19 2-16,-5 12 4 0,-7 14 4 15,-2 1 1-15,-2-2-6 16,0-8-1 0,5-22 1-16,2-9 1 0,8-17-2 15,0-6-1-15,-2-13-26 16,-1-3-41-16,-5-9-132 15,4-1-351-15</inkml:trace>
  <inkml:trace contextRef="#ctx0" brushRef="#br0" timeOffset="24132.6203">8371 15878 1136 0,'-2'0'471'0,"7"2"-237"16,7 1-96-16,19 2-61 16,20 2-7-16,19 1-43 0,11 0-12 15,2-4-18 1,-3-1 99-16</inkml:trace>
  <inkml:trace contextRef="#ctx0" brushRef="#br0" timeOffset="24640.706">9298 15918 632 0,'0'12'368'0,"-11"13"-6"15,-5 7-127-15,-18 5-59 16,-6-5-39-16,-5-1-59 0,-1-10-21 16,3-17-16-16,2-5-3 15,8-12-9-15,1-5-8 16,11-6-19-16,6 1-6 16,8-2-16-16,10-2-6 15,10 9-6-15,6-1-2 16,11 10 0-16,0 5 4 15,6 15 24-15,-1 4 7 16,-1 8 15-16,-2 0 3 0,-5 5-11 31,-4-2-2-31,-4 4 3 16,-5 2 23-16,-4-7-113 16,-2-3-96-16</inkml:trace>
  <inkml:trace contextRef="#ctx0" brushRef="#br0" timeOffset="24953.1651">9401 15945 1090 0,'8'8'446'0,"3"11"-283"16,0 6-17 0,-5 1-42-16,-4 1-28 0,1-1-32 15,-3-7-10-15,0-3-13 16,5-9-1-16,0-9-12 15,1-4-9-15,4-12-22 16,-1-3-3-16,6-1 4 16,0-4 6-16,2 5 14 15,-3 4 12-15,0 6 16 16,-1 7 9-16,-2 12 8 16,2 7-10-16,-5 13-9 15,-2 5-8-15,-2 2-4 16,-2 1-2-16,3-5-2 15,-1-3-20-15,-1-12-132 16,-1-7-274-16</inkml:trace>
  <inkml:trace contextRef="#ctx0" brushRef="#br0" timeOffset="25140.6419">9523 15629 1388 0,'7'0'482'16,"16"0"-427"-16,7 0-24 15,10 7-4-15,2 1-8 16,2 5 0-16,-3 0-61 0,-9-5-289 16</inkml:trace>
  <inkml:trace contextRef="#ctx0" brushRef="#br0" timeOffset="25297.1704">9870 15484 1324 0,'-3'2'516'0,"3"17"-327"16,0 3-57-16,1 16-28 16,3 8-9-16,-4 2-40 15,2-1-15-15,2-11-11 16,2-4-38-16</inkml:trace>
  <inkml:trace contextRef="#ctx0" brushRef="#br0" timeOffset="26249.7007">10241 16255 165 0,'30'3'76'16,"51"0"18"-16,28 0 31 15,36-1 61-15,15 2 37 16,40 3-13-16,-1 3-16 15,14-1-41-15,6 2-39 16,-6 0-45-16,-4-2-16 16,-3-3-33-16,0-5-1 15,-12-7-1-15,-2-4-15 0,-25-4-170 16,-18 0-173-16</inkml:trace>
  <inkml:trace contextRef="#ctx0" brushRef="#br0" timeOffset="26983.9029">10867 15983 465 0,'9'-16'288'16,"6"-10"-50"-16,-2-9-52 15,1 6-27-15,-8-4-36 16,-6 2-11-16,-9 1-3 16,-9 1 1-16,-7 7-28 15,-4 2-12-15,-3 10-37 16,1 8-13-16,0 10-20 16,2 5-8-16,4 8-9 15,5 6-6-15,7 10 0 16,11 8 1-16,14 7 10 0,5-7 7 15,11-7 7-15,4-14 3 16,-2-17 8-16,3-3 1 16,-3-15 3-16,0-6 0 15,-4-10-2-15,-3-6-4 16,-5-5-3-16,-6 0-1 16,-10 1 0-16,-4 9-1 15,-9 11-8-15,-2 7-9 16,1 14-1-16,-3 7-1 0,8 16 5 15,2 5 7-15,10 10 3 16,8 0 3-16,7-1 3 16,3-3 0-16,5-11 1 15,1-2-1-15,2-15-129 16</inkml:trace>
  <inkml:trace contextRef="#ctx0" brushRef="#br0" timeOffset="27327.583">11418 15780 689 0,'-8'-9'346'0,"-11"-10"-102"0,-6-1-32 16,-6 4-56-16,1 2-40 15,4 11-63-15,5 3-23 16,10 8-35-16,1 4-6 16,6 6-3-16,4 2 0 15,16 10 10-15,2 2 4 16,11 2 15-16,1 3 7 16,-11-1 13-16,-6-3 13 15,-13-4 6-15,-8-5 0 16,-14-8 0-16,-3-4-8 0,-1-11-28 15,-2-2-31-15,6-11-124 16,6-5-79-16</inkml:trace>
  <inkml:trace contextRef="#ctx0" brushRef="#br0" timeOffset="27499.4085">11415 15741 575 0,'3'5'327'0,"5"4"-35"15,2 7-95-15,-1 17-29 16,1 7-26-16,6 13-37 16,-8 1-23-16,-2-3-42 15,-1-9 22-15,-6-12-172 16,1-4-373-16</inkml:trace>
  <inkml:trace contextRef="#ctx0" brushRef="#br0" timeOffset="27639.999">11443 15608 1285 0,'-2'-2'486'16,"0"-10"-358"-16,2 7-85 16,6 5-12-16,2-1-98 0</inkml:trace>
  <inkml:trace contextRef="#ctx0" brushRef="#br0" timeOffset="27994.2871">11547 15889 490 0,'13'6'328'0,"10"4"10"0,1 5-152 15,-3 5 15-15,-5 1-46 16,-4 0-19-16,-5-2-36 16,-5-9-18-16,-4-5-32 15,2-2-3-15,0-6-12 16,0 1-7-16,0 1-12 16,3-19-10-16,17-39-7 15,-4 31-2-15,0 3-1 16,5 5-2-16,-8 11-6 15,2 9 9-15,-5 11 8 16,-2 11 9-16,1 12 16 16,-4-1-7-16,-3 5-7 15,4-4-5-15,-3-3-58 16,3-5-270-16</inkml:trace>
  <inkml:trace contextRef="#ctx0" brushRef="#br0" timeOffset="28501.534">11989 15839 1221 0,'-6'9'422'0,"-5"18"-367"0,5 4-7 16,4 9 4-16,5-1 1 16,10-4-17-16,3-1-6 15,7-12-1-15,0-5-4 16,5-17 7-16,1-4 2 16,-4-13-2-16,0-5-2 15,-6-9-9-15,-3-3-3 16,-8-3-1-16,-1-3-1 15,-7 10-7-15,-5 6-4 0,-1 13-8 16,-4 10-4-16,1 11-5 16,-3 10 2-16,3 13 4 15,2 4 3-15,7 6 4 16,7-2 1-16,9-8 1 16,5-4 1-16,2-9 2 15,1-7 5-15,0-11 4 16,2-2 6-16,0-14 9 15,-1-3-1-15,-6-14 4 16,-7-6-3-16,-13-4-5 16,-6-2-4-16,-13-1-9 15,-2-1-32-15,-1 11-112 16,5 9-77-16</inkml:trace>
  <inkml:trace contextRef="#ctx0" brushRef="#br0" timeOffset="28923.1426">10483 16773 897 0,'7'-5'326'0,"12"-8"-241"15,7-8-7-15,7-9 16 16,5-4-20-16,-3-4-17 15,-6 3 1-15,-9 4 7 16,-5 4 18-16,-10 13-7 16,-2 6-13-16,-4 16-16 15,-7 11-24-15,-2 14-21 16,3 12 2-16,6 16 0 16,1 9 0-16,1 7 1 15,1-2-1-15,4-12 55 16,4-8-80-16,5-17-179 0</inkml:trace>
  <inkml:trace contextRef="#ctx0" brushRef="#br0" timeOffset="29095.1954">10900 16802 1116 0,'10'1'478'16,"6"-1"-151"-16,21 8-275 15,9 0 3-15,14 0-6 16,2 1-26-16,-3-2-11 16,-11-1-44-16</inkml:trace>
  <inkml:trace contextRef="#ctx0" brushRef="#br0" timeOffset="29672.9768">11702 16968 586 0,'2'-9'371'0,"2"-7"-21"0,-2-5-162 15,-2-3-38-15,-1-5-72 16,-1-1-18-16,-4-2-2 15,-7 2 8-15,-2 4 5 16,-2 5-11-16,-7 12-41 16,-2 5-18-16,-1 9-21 15,-2 10-10-15,3 14 4 16,5 7 10-16,6 10 12 16,6 0 6-16,14-2 6 15,7-6-2-15,9-15 1 16,3-3 3-16,3-19 7 15,1-6 3-15,-3-13 1 16,2-3-1-16,-1-7-6 16,-3-1-1-16,-9 1-4 15,1-3 0-15,-14 10-3 16,3 6 11-16,-3 15 14 0,-2 3 8 16,4 20 8-1,3 7-11-15,2 13-15 0,1 1-7 16,1-3 28-16,-2 0-56 15</inkml:trace>
  <inkml:trace contextRef="#ctx0" brushRef="#br0" timeOffset="30383.7166">12182 16790 585 0,'-4'-5'357'16,"-4"-6"-42"-16,-8 5-97 0,-8 3-6 16,-6 8-36-16,-4 2-29 15,0 9-58 1,5 8-33-16,9 9-52 15,8 5-5-15,13 6-9 16,8-3 3-16,19-5 3 16,5-4 1-16,15-8 12 15,0-12-30-15,1-12-67 16,0-8-59-16,-12-15-185 16,-2 3-69-16,-4-8-4 15,-3-2 63-15,-1-1 215 16,-7-3 141-16,-9 4 145 0,-8 4 48 15,-12 5 48-15,-7 5-13 16,-8 10-9-16,-6 6-38 16,2 11-82-16,5 4-28 15,0 5-66-15,10 6-17 16,4 4-10-16,6 0 0 16,7 1 2-16,4-4 5 15,8-9 10-15,5-6 3 16,8-9 15-16,-1-4 6 0,3-5 1 15,-6-6-1-15,-4 0-10 16,-3-1-6-16,-6 4-8 16,-4 2 9-16,-2 1 249 15</inkml:trace>
  <inkml:trace contextRef="#ctx0" brushRef="#br0" timeOffset="30586.767">12613 16798 945 0,'14'4'455'0,"11"6"-158"16,-1 4-76-16,-3 9-63 15,-5 6-47-15,-9 1-40 16,-5 9-6-16,-18-8-10 15,-7-3-2-15,-6-3-22 0,-4-9-5 16,6-3-71-16,5-4-68 16</inkml:trace>
  <inkml:trace contextRef="#ctx0" brushRef="#br0" timeOffset="31165.103">12891 16827 661 0,'-5'-4'408'15,"-3"-1"7"-15,0 5-263 16,-1 9-29-16,2 10-55 16,0 3-15-16,3 6-24 15,2 6-9-15,5-1-8 16,6 1-4-16,7-9-2 16,1-5 3-16,5-8 5 0,2-8 4 15,0-11 5-15,0-9 2 16,0-10-5-16,-5 1-4 15,-3-3-4-15,-2 0-1 16,-10 6 0 0,-2 10-1-16,0 2-1 0,3-28-3 15,-5 9 0-15,-4 6 0 16,-1 30-3-16,-2 5-1 16,3 9-3-16,2 6-2 15,6 4-2-15,6 3 0 0,2 1 1 16,2-6 2-16,7-2 4 15,0-8 1-15,5-10 5 16,3-3 2-16,-4-16 8 16,1-4 2-16,-4-15 1 15,-5-7 27-15,-5-7 41 16,-4-5 11-16,-11-3 10 16,-1 4-30-16,-10 1-49 15,3 9-18-15,-1 11-54 16,1 8-38-16,6 14-39 15</inkml:trace>
  <inkml:trace contextRef="#ctx0" brushRef="#br0" timeOffset="31383.444">13563 16281 1763 0,'-1'1'630'0,"3"9"-544"16,-2 1 15-16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2:39:42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20790 2136 570 0,'3'-9'335'0,"4"-9"-49"15,-3-7-25-15,-6-2-56 16,-5-3-12-16,-7-1-41 16,-5-1-26-16,-3 8-51 0,-2 4-31 15,-6 8-19-15,1 9-14 16,-5 9-28-16,0 13-11 16,7 14-15-16,1 8-2 15,21 8 7-15,3 2 5 16,19-5 12-16,10-3 1 15,9-17 5-15,11-7 3 16,2-18 3-16,-1-7 5 16,-6-15 11-16,-5-5 5 15,-13-8 7-15,-7-1 4 0,-17-7 4 16,-2 6 13-16,-10 10 16 16,-2 7 4-16,2 21-8 15,-3 9-19-15,4 11-27 16,4 5-7-16,15 9-3 15,3 0 3-15,15 5 1 16,3-2 0-16,3-7-41 16,-3-5-76-16</inkml:trace>
  <inkml:trace contextRef="#ctx0" brushRef="#br0" timeOffset="289.6118">21136 2038 1293 0,'1'-3'515'0,"11"4"-356"15,12 2-83-15,23 5-57 0,12 3-16 16,9-9 2-16,-4 3 18 16,-9-8-182-16</inkml:trace>
  <inkml:trace contextRef="#ctx0" brushRef="#br0" timeOffset="523.7887">21229 2185 882 0,'6'4'412'0,"17"3"-134"16,13-1-89-16,17-3-46 16,3 0-29-16,2-4-57 15,-6-1-10-15,-12-4-77 16,-3 0-67-16</inkml:trace>
  <inkml:trace contextRef="#ctx0" brushRef="#br0" timeOffset="1039.311">21989 1901 1108 0,'-16'8'450'0,"-22"13"-286"16,-1 3-64-16,9 12-85 16,7 3-12-16,25 9-20 15,14 3-3-15,15-9 10 16,14-5 8-16,14-21 13 15,7-14 6-15,7-18 35 16,-5-11 8-16,-18-11 89 0,-14-4 30 16,-30-4-21-16,-15-3-3 15,-30 4-72-15,-10 4-27 16,-14 14-22-16,-3 11-14 16,14 16-52-16,9 6-89 15</inkml:trace>
  <inkml:trace contextRef="#ctx0" brushRef="#br0" timeOffset="1242.7227">22493 2197 1484 0,'-1'-3'587'16,"3"-2"-354"-16,1 3-239 16,-3 2-124-16</inkml:trace>
  <inkml:trace contextRef="#ctx0" brushRef="#br0" timeOffset="1617.5411">22595 1985 1229 0,'7'4'491'0,"20"12"-265"0,10-2-175 16,17 18-37-16,2 3 11 15,-12 0 2-15,-14 4-4 16,-21-9 3-16,-5-1 2 15,-15-9 0-15,-2-4 6 0,-12-7-43 16,-14-8-16-16,0-6-25 16,0-8-18-16,8-9-31 15,15 0-5-15,16-9 1 16,10-6 17-16,22-10 115 16,11 2 45-16,9-6 79 15,-3-1 21-15,-14 5 25 16,-15 0 0-16,-19 11-37 15,-12 9-24-15,-23 16-76 16,-11 6-36-16,-17 18-42 16,7 10-32-16,20 17-663 15</inkml:trace>
  <inkml:trace contextRef="#ctx0" brushRef="#br0" timeOffset="2023.7884">23302 1976 1054 0,'10'1'389'0,"19"4"-285"16,7 1-26-16,15-6 9 16,5 0-21-16,1-9-37 15,-3-4 6-15,-11 3-156 16,-11 1-334-16</inkml:trace>
  <inkml:trace contextRef="#ctx0" brushRef="#br0" timeOffset="2164.0279">23410 2083 1076 0,'17'0'450'15,"26"4"-260"-15,9 0-25 16,11-3-92-16,3 8-17 16,-9-4-95-16</inkml:trace>
  <inkml:trace contextRef="#ctx0" brushRef="#br0" timeOffset="2445.2253">24080 1596 1279 0,'1'-5'499'0,"1"5"-337"15,-2 5-61-15,-2-5-31 16,-3 10-12-16,-35 49-20 16,20-27-15-16,8 1-19 15,12 2-4-15,18-3-3 16,10-2 0-16,16-7 1 16,5-7-2-16,-1-9-23 15,-5-7-42-15,-9-11-168 0,-5-4-148 16</inkml:trace>
  <inkml:trace contextRef="#ctx0" brushRef="#br0" timeOffset="2554.559">24334 1703 639 0,'-8'-11'391'16,"1"1"-38"-16,-2 1-37 15,5 11-111-15,-5 8-50 16,0 11-68-16,5 9-28 0,-5 9-38 16,16 14-6-16,-7 2-9 15,0-1-1-15,2-3-161 16</inkml:trace>
  <inkml:trace contextRef="#ctx0" brushRef="#br0" timeOffset="2788.8804">23885 2121 1390 0,'7'1'487'0,"22"4"-428"16,17 5-24-16,37 2 17 15,6-1-10-15,0-5-9 16,-5-1 42-16,-8-4 118 16</inkml:trace>
  <inkml:trace contextRef="#ctx0" brushRef="#br0" timeOffset="3413.8936">24434 2484 758 0,'-3'0'399'0,"-10"0"-83"15,-7-3-129-15,-6 1-104 16,-10-3-14-16,-9-1-30 16,-4-2-8-16,-5 1-20 15,5 2-9-15,11 5-12 0,9 3-4 16,10 2-1-16,5-3 0 16,7 5-4-16,2-5-1 15,4 7 14-15,1 6 11 16,-3 0 38-16,-1 4 19 15,2-3 6-15,-2-5-5 16,4 1-23-16,0 0-13 16,7-8-1-16,5 0 5 15,7-8-1-15,10 0-3 16,19 5-19-16,5 4-8 0,9 14-4 16,-7 3 0-16,-10 9 3 15,-13 2-2-15,-20 2 4 16,-7 3 21-16,-22 0 53 15,-13-2 27-15,-19-1 43 16,-17-7-9-16,-17-20-32 16,5-8-20-16,12-19-47 15,13-9-20-15,35-3-63 16,5 1-45-16,14 7-125 16,8 4-45-16</inkml:trace>
  <inkml:trace contextRef="#ctx0" brushRef="#br0" timeOffset="4226.0487">24675 1374 833 0,'-45'-26'280'16,"-56"-35"-279"-16,-11-3-24 15,-24 2-9-15,-12-5 0 16,-26 8 3-16,-18 4 19 15,-25 0 8-15,-21 10 5 16,-37 8 4-16,-5 9 2 16,-31 32 19-16,-5 14 12 0,-5 30 38 15,-13 19 18-15,14 27-8 16,17 17-15-16,46 31-39 16,19 6-20-16,66 18-21 15,35 3-9-15,66 3-9 16,50 3 2-16,69 1 10 15,35-2 8-15,62 7 12 16,30-8 2-16,50-14 0 16,23-8-3-16,30-23-6 15,33-14 0-15,33-35 9 16,12-19 17-16,32-50 55 16,-6-24 20-16,2-45 27 15,-6-24 12-15,-33-28-41 16,-26-12-12-16,-73-27-19 15,-40-6-14-15,-94-22 15 0,-56-15-22 16,-98-7-71 0,-63-10-62-16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2:56:39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 4728 2021 0,'-15'13'6'15,"0"5"20"-15,6 2-15 16,-5 12-14-16,4 3-8 16,16-1-7-16,10-3 1 0,13 0 3 15,9-6 3-15,10-12 7 16,5-1 4-16,-6-11 12 16,1-1 8-16,-15-9 13 15,-10-2 2-15,-21-1 1 16,-11 0 0-16,-25 5-2 15,-13 0-1-15,-9 10-7 16,-5 3-6-16,-1 13-15 16,-1 4-3-16,10 7-7 15,11 6-5-15,19 2-5 16,13 0-3-16,20 0-1 16,10-3-14-16,22-7-151 15</inkml:trace>
  <inkml:trace contextRef="#ctx0" brushRef="#br0" timeOffset="948.0794">664 5157 564 0,'-1'9'397'15,"1"-1"-155"-15,4 6-135 16,1 4 84-16,10 7-67 0,7 1-21 15,18 2-34-15,8-4-8 16,12-8-12-16,6-7-23 16,6-11-162-16</inkml:trace>
  <inkml:trace contextRef="#ctx0" brushRef="#br0" timeOffset="1244.6877">1286 5046 553 0,'0'9'406'0,"0"7"-141"15,1 1-146-15,-1 9 81 16,1 4-53-16,3 5-38 16,1-1-55-16</inkml:trace>
  <inkml:trace contextRef="#ctx0" brushRef="#br0" timeOffset="1385.2791">1229 4753 1209 0,'0'1'515'0,"0"5"-353"15,0 1-183-15</inkml:trace>
  <inkml:trace contextRef="#ctx0" brushRef="#br0" timeOffset="1651.0676">1489 5070 940 0,'5'11'516'15,"0"1"-249"-15,2 8-156 16,1 4 67-16,4 8-64 16,-6 0-16-16,4 1-31 15,-5-3-13-15,5-3-21 16,-2-10-7-16,2-15-7 0,3-4 0 16,-2-14-2-16,4-6-1 15,0-6-1-15,1-2-15 16,-2-2-74-16,2 1-111 15</inkml:trace>
  <inkml:trace contextRef="#ctx0" brushRef="#br0" timeOffset="2166.3634">2114 5138 701 0,'-9'15'423'0,"0"1"-205"15,2-1-136-15,-11 11 68 16,-2-2-45-16,-6-4-43 16,0-7-36-16,2-7-33 15,-1-6-8-15,3-8-10 16,0-6-3-16,8-5-8 15,3-3-2-15,11 2 2 16,2 1 6-16,6 2 15 16,2 6 5-16,5 5 11 15,0 5 7-15,5 6 6 16,-2 6 2-16,3 5 2 16,0 3 3-16,2 2-3 0,1-1-2 15,3-1-6-15,3-3-2 16,2-7-2-16,1-5 1 15,1-7 2-15,0-6 2 16,-1-11 1-16,-1 0 1 16,-2-7 2-16,-5-1 1 15,-6 7 19-15,-3 0 14 0,-7 5 11 16,-1 6 4-16,-4 12 5 16,-4 3 3-16,0 14 1 15,-1 3 0-15,1 5-20 16,0 5-13-16,5 2-13 15,-1-2 9-15,5-3-77 16</inkml:trace>
  <inkml:trace contextRef="#ctx0" brushRef="#br0" timeOffset="3665.4944">950 6103 1105 0,'10'3'409'0,"23"8"-292"16,10 14-72-16,23 18-10 15,13 11-1-15,4 15-12 16,3 0-1-16,-8 1 1 15,-9-7 2-15,-19-10-94 16,-9-1-53-16</inkml:trace>
  <inkml:trace contextRef="#ctx0" brushRef="#br0" timeOffset="3931.2727">1669 6041 919 0,'-15'10'425'15,"-18"5"-175"-15,-12 19-105 16,-8 11-22-16,-15 10-43 16,-6 7-13-16,2 2-49 15,6 3-7-15,10-14-4 16,12-6-5-16,14-11-49 15,7-11-43-15,9-1-144 16,2-8-202-16</inkml:trace>
  <inkml:trace contextRef="#ctx0" brushRef="#br0" timeOffset="4282.2383">2161 6066 834 0,'-8'-2'414'0,"-16"-6"-141"16,-5 11-81-16,-8 8-95 16,-9 7-31-16,-7 18-37 15,-6 2-14-15,14 19-17 16,13 6-8-16,18 11-3 0,14 0 1 16,23-4 6-16,10-3 5 15,18-12 4-15,6-4 2 16,1-14-19-16,-4-11-85 15</inkml:trace>
  <inkml:trace contextRef="#ctx0" brushRef="#br0" timeOffset="4641.5435">2306 6458 778 0,'0'3'338'15,"2"5"-133"-15,19 2-158 16,1-3-9-16,17 2-4 16,0-9-5-16,-2-7 1 15,1 3 1-15,-11-12 4 16,-9 3 3-16,-8-7 0 16,-6-4-3-16,-13 2-10 15,-5 0-6-15,-14 8-2 16,-13 8 4-16,-4 11-3 15,-2 13-4-15,12 10-12 16,7 6-8-16,13 5 2 16,9-2 9-16,6 0 22 0,5-3 9 15,20-5 9-15,7-1-2 16,15-8-7-16,1-7-5 16,-3-10-5-16,-9-10-13 15,-2-11-140-15,-1-1-279 16</inkml:trace>
  <inkml:trace contextRef="#ctx0" brushRef="#br0" timeOffset="4813.3605">2677 6130 826 0,'0'-9'493'16,"0"-9"3"-16,0 6-358 15,-1 2-54-15,0 7-61 16,-2-1-97-16</inkml:trace>
  <inkml:trace contextRef="#ctx0" brushRef="#br0" timeOffset="4969.4111">2733 6178 812 0,'0'15'459'15,"-3"8"-112"-15,-1 8-112 16,-6 2-36-16,-4-5-85 16,-5 4-31-16,1-12-34 0,-1-3-10 15,5-19-170-15</inkml:trace>
  <inkml:trace contextRef="#ctx0" brushRef="#br0" timeOffset="5422.4187">2868 6146 888 0,'-6'2'365'0,"-5"9"-225"15,3 2-63-15,3 7-49 16,1 1-13-16,10 0-8 16,5-1 0-16,8-2 3 15,6-5 2-15,2-6 6 16,-4-7 4-16,0-10 2 16,-4-2 2-16,-8-9-3 15,-4-3-1-15,-5 1-3 16,0-2-1-16,-2 9-5 15,3 4-7-15,-8 9-11 0,-5 4-5 16,4 9-6-16,-5 3-1 16,16 8 6-16,5 3 2 15,8-2 12-15,5 0 12 16,-1-8 32-16,1-5 19 16,1-7 38-16,-2-5 14 15,-2-9 3-15,-3-3-10 16,-9-7-37-16,0 4-12 15,-13-3-165-15,0 6-167 0</inkml:trace>
  <inkml:trace contextRef="#ctx0" brushRef="#br0" timeOffset="5664.0913">3179 6096 1231 0,'8'2'484'0,"14"4"-326"16,3 6-74-1,18 19-57-15,3 7-8 16,0 19-8-16,-4 8 0 16,-24 10 5-16,-15-3 4 0,-22-3 3 15,-9-3-1-15,-12-10-2 16,8-3-1-16,-3-12 15 15,5-10-59-15</inkml:trace>
  <inkml:trace contextRef="#ctx0" brushRef="#br0" timeOffset="6023.4149">3752 6383 1175 0,'0'2'435'0,"19"3"-321"16,12 3-57-16,26 2-19 16,2-1-5-16,-2-3-13 15,-7 1-3-15,-12-6-59 16,-2-2-120-16</inkml:trace>
  <inkml:trace contextRef="#ctx0" brushRef="#br0" timeOffset="6195.2056">3798 6523 789 0,'2'6'426'0,"9"-5"-68"15,12 0-123-15,20 11-80 16,1-11-28-16,1 7-49 16,-3-1-23-16,-5-12 6 0</inkml:trace>
  <inkml:trace contextRef="#ctx0" brushRef="#br0" timeOffset="6945.035">5558 5835 274 0,'5'-6'227'0,"2"-3"64"16,-7 4-30-16,-20 4-86 0,-5 2-17 15,-28 3-48-15,-20-1-14 16,-13 2-12-16,-10-3-19 16,3 1-33-16,13 2-11 15,19 2-19-15,5 2-4 16,16 0-4-16,9 2-4 15,14 3-18-15,16-1-4 16,23 7-5-16,4-2 2 0,24 5 16 16,9-1 5-16,10 3 10 15,-1 0 3-15,-3 4 7 16,-7 0 4-16,-22 5 3 16,-6 9 0-16,-34 13 1 15,-20 10 0-15,-24 12-2 16,-17-1-2-16,-11-5-1 15,2-4-1-15,-1-12 0 16,3-7 17-16,15-9 19 16,10-4 14-16,22-7 11 15,17-1-16-15,21-9-13 16,19 2-10-16,36-7-6 16,11-6 1-16,32-8-9 15,16-4-4-15,7-9-7 16,11 2-1-16,-6-1 3 15,-14 1 4-15,-30 3 3 16,-19 1-15-16,-34 8-119 16,-12 5-160-16</inkml:trace>
  <inkml:trace contextRef="#ctx0" brushRef="#br0" timeOffset="7429.2911">4734 7050 834 0,'1'1'336'0,"4"12"-172"16,2 3-66-16,1 9 2 15,-2 7 4-15,-6-3-13 16,1 2-16-16,-2-6-24 0,1-8-10 15,0-8-15-15,-2-8 1 16,5-9-5-16,0-10-3 16,9-8-15-16,4-6-7 15,7 2-6-15,7 5-3 16,2 9 2-16,-3 5 0 16,-5 14 15-16,-3 7 1 15,-4 13 10-15,-3 8 2 16,-2 7-7-16,-2 0 2 15,-5-4 0-15,-3-3 26 16,-3-8-170-16,-2-4-303 0</inkml:trace>
  <inkml:trace contextRef="#ctx0" brushRef="#br0" timeOffset="7597.7865">5072 7152 1081 0,'9'-3'411'0,"26"1"-300"16,0 0-46-16,18 6-19 16,2-2-18-16,-9-1-28 15,-1-1-78-15</inkml:trace>
  <inkml:trace contextRef="#ctx0" brushRef="#br0" timeOffset="7769.243">5139 7261 926 0,'14'1'392'0,"4"1"-194"16,12-2-130-16,7 1-9 16,5-1-25-16,7 3-10 15</inkml:trace>
  <inkml:trace contextRef="#ctx0" brushRef="#br0" timeOffset="8089.2754">5496 7213 1169 0,'4'3'465'0,"6"1"-290"0,11 1-132 16,7-3-5-16,16 2-20 15,-2-3-87-15</inkml:trace>
  <inkml:trace contextRef="#ctx0" brushRef="#br0" timeOffset="8417.3225">5956 7159 1107 0,'-8'5'470'0,"-6"4"-263"16,-3-1-53-16,-4-3-61 16,-2-4-23-16,-2-7-35 15,-1-5-15-15,9-5-24 0,4-4-12 16,13 4-16-16,5-1-3 15,15 5 5-15,3 4 2 16,5 8 23-16,0 5 7 16,3 14 12-16,4 4 7 15,-2 7-5-15,1-1-2 16,-1-7 4-16,-4-5 6 16,-6-13 15-16,-3-8 10 15,-11-17 5-15,-5-5-1 0,-8-12-12 16,-7 3-11-16,-12-5-48 15,-4 3-57-15</inkml:trace>
  <inkml:trace contextRef="#ctx0" brushRef="#br0" timeOffset="8885.9598">4997 5325 839 0,'0'-1'445'0,"-4"2"-144"15,0 9-110-15,5 16-141 16,4 12-34-16,5 11-11 16,1 1 0-16,2 1 7 15,-2-10-67-15</inkml:trace>
  <inkml:trace contextRef="#ctx0" brushRef="#br0" timeOffset="9308.1146">4897 5496 763 0,'6'0'320'0,"15"4"-157"0,3 0-134 15,17 3-38-15,5-3 2 16,10-4 3-16,9 3 2 15,4-1 2-15,-3 1 1 16,-17 9-1-16,-7 3 0 16,-29 0 21-16,-10 0 29 15,-8-1 44-15,-4-5 17 16,-9-8 15-16,-4-2-16 16,-7-9-36-16,-3-5-17 0,14-4-51 15,6-5-19-15,13 0-22 16,8 1-4-16,10 7 7 15,12 13 6-15,-1 1 10 16,5 10 2-16,4 12 1 16,-11-4 4-16,12 10 3 15,-6-5 4-15,-2-8 14 16,3-3 14-16,-10-9 45 16,-3-5 19-16,-10-11 57 15,-8-4 7-15,-14-5-17 16,-6 2-14-16,-16 0-66 15,-6 1-24-15,2 13-44 16,2 5-76-16</inkml:trace>
  <inkml:trace contextRef="#ctx0" brushRef="#br0" timeOffset="9886.056">6214 6350 784 0,'4'0'405'0,"7"6"-117"16,8 9-104-16,21 20-113 15,7 9-13-15,5 10-15 16,-1 1-9-16,-14-2-7 16,-6-8 1-16,-6-10-102 15,0-5-161-15</inkml:trace>
  <inkml:trace contextRef="#ctx0" brushRef="#br0" timeOffset="10073.1857">6562 6387 856 0,'-10'-5'485'16,"-10"-3"-66"-16,-1 15-245 15,-9 4-51-15,1 15-68 16,-8 1-20-16,-10 11-23 15,3 4-7-15,-6-4 33 16,9 3-90-16,13-13-157 16,12-3-185-16</inkml:trace>
  <inkml:trace contextRef="#ctx0" brushRef="#br0" timeOffset="10416.8494">6692 6531 606 0,'-2'15'268'0,"1"15"-60"16,-1 3-64-16,1 7-58 16,0-5 7-16,2-6-62 15,3-5-8-15,3-16 13 16,1-6 12-16,2-17 13 15,0-8 4-15,0-11-2 16,-4-5 2-16,-6-8 1 16,-4-4 1-16,-14-12-7 15,-1-4-11-15,0 4-18 16,4 5-7-16,8 14-17 16,6 9-8-16,8 8-15 15,6 7-6-15,13 7-13 16,10 4-1-16,14 8 9 15,5-3-38-15,4 6-319 16</inkml:trace>
  <inkml:trace contextRef="#ctx0" brushRef="#br0" timeOffset="10635.8484">6798 6688 1074 0,'5'1'395'0,"8"2"-301"16,6 4-54-16,12-1-23 16,-3-1-1-16,11-3-7 15,1 0-17-15</inkml:trace>
  <inkml:trace contextRef="#ctx0" brushRef="#br0" timeOffset="10963.598">6996 6461 1045 0,'1'2'421'0,"1"10"-243"0,-2-1-58 15,2 12-37-15,0 2-10 16,-2 0-28-16,1 1-9 16,-1-5-11-16,1-6-3 15,5-8-8-15,-6-8 0 16,8-13-9-16,-1-9-5 16,7-6-4-16,9-2-6 15,1-1 2-15,-1 5 2 16,-2 10 1-16,0 8 8 0,-5 11 19 15,0 11 7-15,-1 8 11 16,-6 2-6-16,-4 3-13 16,0-1-5-16,0-1-35 15,2-1-81-15</inkml:trace>
  <inkml:trace contextRef="#ctx0" brushRef="#br0" timeOffset="11369.9795">7350 6202 724 0,'9'-2'297'0,"15"0"-173"0,-5-3-24 15,6 2-22-15,-3 0-7 16,2 3-13-16,-1 0 4 16,-5 0-6-16,-1 2-2 15,-9-2-10-15,-2 4-14 16,-4 1-9-16,-1 2-3 16,-1 3-2-16,-3 2-1 15,2 13-1-15,-1 7 1 16,6 18 4-16,4 9 0 0,3 4-1 15,0-3 18-15,-4-6 19 16,-5-3 10-16,-10-13 31 16,-2 1-1-16,-15-9 6 15,-1-9-3-15,-2-11-21 16,-1-10-17-16,9-12-77 16,0-6-80-16</inkml:trace>
  <inkml:trace contextRef="#ctx0" brushRef="#br0" timeOffset="11869.6308">7870 6466 979 0,'1'3'418'0,"4"4"-208"0,7 5-122 15,10 4-8-15,8-3-13 16,2-6-7-16,8 0-16 16,-3-6-6-16,-9-2-1 15,-5 0 2-15,-10-8 7 16,-11-2 2-16,-4-3-16 16,-11-4-9-16,-15 2-19 15,-7-3-6-15,-8 12-12 16,0 10-4-16,9 13-9 15,11 12-6-15,10 4 2 16,9 1 2-16,4 3 9 16,3-1 10-16,19 3 11 15,5-1 9-15,12-9 8 16,5-1-1-16,1-16 1 16,2-6 17-16,8-14-105 0</inkml:trace>
  <inkml:trace contextRef="#ctx0" brushRef="#br0" timeOffset="12088.7">8110 6072 887 0,'5'-4'421'0,"16"2"-111"16,13 2-195-16,17 2-58 16,2 2-17-16,4 3-26 15,-10-1-39-15</inkml:trace>
  <inkml:trace contextRef="#ctx0" brushRef="#br0" timeOffset="12244.5436">8505 5943 1091 0,'-3'-11'454'0,"-5"-8"-284"16,3 8-73-16,1 6-81 0,1 1-61 16</inkml:trace>
  <inkml:trace contextRef="#ctx0" brushRef="#br0" timeOffset="12416.4172">8550 6034 578 0,'8'16'341'15,"4"19"-22"-15,-1-1-44 16,-7 11-91-16,-10-1-29 0,-10 6-59 16,-7-2-30-16,-7-5-3 15,-3-6-3-15,-2-18 0 16,5-8-5-16,8-23-123 15,6-7-66-15</inkml:trace>
  <inkml:trace contextRef="#ctx0" brushRef="#br0" timeOffset="12885.3828">8723 5965 761 0,'-5'8'314'16,"-5"6"-168"-16,-2 3-62 15,4 4-48-15,5-3 3 16,9 9-19-16,6-1 3 15,10-1-1-15,0-8-2 16,5-7 1-16,1-7 3 16,-4-8 8-16,-5-3 3 15,-7-11 5-15,-7-1-1 16,0-8 3-16,-4-1 12 0,0 5 14 16,1 4 6-16,-2 10-5 15,2 4-18-15,-2 6-43 16,-1 6-15-16,1-6-21 15,0 1-2-15,3 19 15 16,17 24 7-16,-3-29 14 16,5-5 11-16,2-3 24 15,4 1 17-15,-7-10 20 16,-3-4 0-16,-6-8-11 16,-4-2-17-16,-6-3-51 15,-1 8-65-15,-2 1-299 16</inkml:trace>
  <inkml:trace contextRef="#ctx0" brushRef="#br0" timeOffset="13220.2873">9133 6000 749 0,'4'0'422'0,"6"4"-46"0,1 2-144 15,0 7-108-15,2 0-20 16,-4 7-42-16,0 4-15 15,-9-4-8-15,0 1-13 16,-2-8-5-16,1-2 1 0,1-7 7 16,1-4 0-16,4-5-5 15,-2-7-5-15,11-5-21 16,-1-3-8-16,6 1-3 16,0-2-1-16,1 2 6 15,3 7 2-15,-2 6-6 0,0 6 1 16,-5 9 8-16,-6 3 8 15,0 7 34-15,-1 6 12 16,-5 5 8-16,5 2-3 16,-8-8-21-16,0-1-8 15,1-6 374-15</inkml:trace>
  <inkml:trace contextRef="#ctx0" brushRef="#br0" timeOffset="15155.3237">9595 6742 542 0,'10'2'303'0,"27"4"-41"16,12 2-119-16,21 4-75 15,6 1-24-15,-6 2-47 16,-6-2-70-16</inkml:trace>
  <inkml:trace contextRef="#ctx0" brushRef="#br0" timeOffset="15389.3623">9605 6956 600 0,'6'-2'380'15,"18"-1"55"-15,12 3-222 16,17-3-67-16,9 3-33 0,5 1-52 16,-5-2-20-16,-7-2-81 15</inkml:trace>
  <inkml:trace contextRef="#ctx0" brushRef="#br0" timeOffset="16227.4844">11489 6080 468 0,'0'0'301'0,"-11"-4"-4"16,-9 2-60-16,-31 2-99 15,-9 2-33-15,-25 5-57 16,-9-2-17-16,-6 6-20 15,-2-1-6-15,19-5-4 16,13 4-1-16,26-7-1 16,15 2 0-16,18-1-8 15,9-1-7-15,19 3 6 16,11-2 2-16,25 4 12 0,13 4 18 16,15 5 3-16,8 6 1 15,-6 10-2-15,-15 5-7 16,-23 14-5-16,-16 4-1 15,-29 12-2-15,-13 0-2 16,-34 1-4-16,-18 0 0 16,-20 1 0-16,-4 7 1 0,3 0 0 15,8-5 1-15,23-13 18 16,8-15 6-16,27-17-2 16,11-6 3-16,31-10-2 15,18 2-7-15,29-5 22 16,18-2-2-16,27-1-13 15,8-3 3-15,7 0-17 16,10 3 0-16,-14-2-1 16,-9-2 2-16,-17 0-1 15,-20-1-13-15,-26 1-128 16,-1 3-324-16</inkml:trace>
  <inkml:trace contextRef="#ctx0" brushRef="#br0" timeOffset="16742.9897">10767 7309 668 0,'1'2'302'0,"4"9"-94"16,-1 5-84-16,2 13-21 16,-1 7 2-16,-4 5-27 15,-2-2-16-15,-2-6-27 16,-3-12-7-16,3-11-4 16,3-7 8-16,0-13-2 15,8-3-1-15,0-16-12 16,5-5-13-16,3-3-7 15,8 0-1-15,3 13 6 0,1 4 4 16,2 19 12-16,-4 3 7 16,-5 16 11-16,1 6 4 15,-13 9 0-15,-2 3-3 16,-1-2-14-16,-5-2-4 16,6-10-36-16,0-6-76 15</inkml:trace>
  <inkml:trace contextRef="#ctx0" brushRef="#br0" timeOffset="16899.2431">11170 7411 996 0,'18'0'399'15,"9"0"-266"-15,9 3-74 16,3 1-33-16,-2-2-118 15</inkml:trace>
  <inkml:trace contextRef="#ctx0" brushRef="#br0" timeOffset="17063.604">11173 7516 1151 0,'6'2'423'0,"11"2"-336"15,6 0-34-15,6-3-13 16,5 5-16-16,6 0-98 16</inkml:trace>
  <inkml:trace contextRef="#ctx0" brushRef="#br0">11498 7533 1081 0,'7'-4'404'0,"3"1"-288"15,20-3-103-15,4 5-14 16,11 3-25-16</inkml:trace>
  <inkml:trace contextRef="#ctx0" brushRef="#br0" timeOffset="17491.9502">11802 7540 614 0,'-14'-4'369'16,"-10"1"-35"-16,-3-12-182 15,-2-8-51-15,14 0-72 16,8-4-27-16,11 11-20 16,8 2-5-16,8 10 0 15,0 5 18-15,9 7 38 16,3 8 20-16,0 2 35 15,1 1-4-15,0-1-21 16,1-5-13-16,-16-6-16 0,5-6 2 16,-10-9 15-16,-18-2 3 15,9-5-6-15,-12 2-10 16,-10 1-24-16,6 1 2 16,-15 3-123-16</inkml:trace>
  <inkml:trace contextRef="#ctx0" brushRef="#br0" timeOffset="17929.3716">10865 5501 880 0,'1'6'348'15,"4"9"-202"-15,4 16-83 16,-1 13-34-16,2 5 2 0,1 2-13 15,-2-1-4-15,0-8 1 16,-1-4 0-16</inkml:trace>
  <inkml:trace contextRef="#ctx0" brushRef="#br0" timeOffset="18343.0738">10806 5709 744 0,'11'3'321'0,"17"3"-169"16,9 2-52-16,8 2-41 16,8-4-14-16,13-1-15 0,0-3-8 0,-8-2-8 15,-4-1-2-15,-27 1-2 16,-12 3-2-16,-14 0 4 16,-8 3 6-16,0 3 32 15,-10-4 11-15,-2-2 4 16,-1-3-2-16,-5-15-30 15,12-3-15-15,14-7-23 16,8-2-9-16,21 7-7 16,0 2 3-16,0 6 6 15,0 8 3-15,-8 8-2 16,5 8 2-16,-1 8 7 16,0 3 3-16,-1 4 10 15,-2 0 2-15,-2-6 0 16,1-2 1-16,-2-10 21 15,-1-8 9-15,-3-8 11 16,-9-10 14-16,-8-6 8 0,-9-2-3 16,-14-2-14-1,-3 6-19-15,-5 12-101 0,0 8-45 16</inkml:trace>
  <inkml:trace contextRef="#ctx0" brushRef="#br0" timeOffset="19139.7602">12034 6691 937 0,'7'0'387'0,"22"0"-225"0,9 0-27 16,18 0-17-16,10 1-27 16,5 3-39-16,-4-1-12 15,-6 7-52-15,-10 0 105 0</inkml:trace>
  <inkml:trace contextRef="#ctx0" brushRef="#br0" timeOffset="19936.4953">12941 6790 529 0,'4'-9'327'0,"-1"-10"-7"15,0-4-59-15,0-1-75 16,-10-2-31-16,-7-1-54 16,-7 4-19-16,-14-1-30 15,4 9-11-15,-5 12-20 16,0 2-13-16,5 19-23 16,-2 4-7-16,7 14-7 15,11 7 0-15,9 7 7 0,12 4 6 16,9-9 11-16,6-7 5 15,12-15 10-15,4-12 3 16,9-15 7-16,-1-6 0 16,-12-17 1-16,5-2 0 15,-13-5-4-15,-2-3-1 16,-3 4-2-16,-16 4-3 16,-5 9-4-16,-3 11-5 0,-16 12-9 15,7 8-3-15,4 13-1 16,-4 4 1-16,25 7 7 15,-3 2 1-15,4-3 39 16,8-5-75-16</inkml:trace>
  <inkml:trace contextRef="#ctx0" brushRef="#br0" timeOffset="20530.068">13019 6288 591 0,'3'-3'337'0,"5"3"-41"16,5 6-120-16,1 13-89 16,1 3-5-16,-4 9-2 15,-5 2-5-15,-6-4-10 16,-1-5-11-16,-5-12-19 15,2-5 2-15,3-14-7 16,4-5-8-16,10-14-16 16,6-7-10-16,13 1-8 15,-2-1 5-15,2 13-1 16,-4 6 16-16,-9 15 23 0,-3 10 23 16,-11 19 39-16,-1 7-9 15,-6 5-14-15,-1 2 28 16,9-8 101-16</inkml:trace>
  <inkml:trace contextRef="#ctx0" brushRef="#br0" timeOffset="21131.6025">13428 6620 666 0,'6'-3'348'0,"7"-1"-92"15,6 2-46-15,4 13-62 16,-1 5-25-16,-8 11-24 15,-7 2-15-15,-10 2-26 16,-5 3-12-16,-2 2-21 16,1-4-7-16,4-2-8 15,4-6-2-15,10-5-4 16,7-3-1-16,12-4 1 16,10-2 0-16,0-12 1 15,0-8 2-15,-1-13-10 16,-7-9-5-16,2-8-21 0,-2-1 1 15,-10-2 12-15,-6 1 7 16,-16 9 23-16,-5 5 1 16,-9 15 4-16,-1 11 4 15,1 14-3-15,-1 7-3 16,10 9-11-16,3 5-6 16,5 4-2-16,11 2 0 15,4 2-24-15,2-4-87 0</inkml:trace>
  <inkml:trace contextRef="#ctx0" brushRef="#br0" timeOffset="21490.901">14053 6744 881 0,'-2'15'390'0,"-6"19"-213"16,5 3-24-16,-3 1-36 16,0-5-48-16,6-12-35 15,2-5-7-15,1-11 19 16,2-8 7-16,-1-7 11 16,-1-9 3-16,-6-12-17 0,-2-1-4 15,-8-13-11-15,0 1-7 16,-4-10-12-16,-2-2-3 15,1-1-7-15,1-3-3 16,12 9-11-16,7 1-5 16,15 5-8-16,8 8-4 15,11 7 0-15,6 7 1 16,9 9 61-16,7 5-121 16,10 10-205-16</inkml:trace>
  <inkml:trace contextRef="#ctx0" brushRef="#br0" timeOffset="21740.8354">14096 6998 1023 0,'2'1'449'0,"-1"0"-187"16,7 0-94-16,17 5-77 15,1-2-9-15,14 1-45 16,4-1-18-16,2-4-100 0,0 1-258 16</inkml:trace>
  <inkml:trace contextRef="#ctx0" brushRef="#br0" timeOffset="21936.5769">14276 6717 1053 0,'11'-2'441'0,"15"2"-253"15,5 0-77-15,10 3-60 16,4 1-20-16,-4 0-74 16</inkml:trace>
  <inkml:trace contextRef="#ctx0" brushRef="#br0" timeOffset="22311.5115">14589 6612 881 0,'10'3'462'0,"4"2"-63"0,4 10-284 16,1 7-7-16,-6 8-19 16,-5 4-12-16,-10-1-11 15,2 1-11-15,-4-4-25 16,0-5-5-16,2-8-2 15,-1-8 8-15,3-12-9 16,1-8-7-16,5-10-15 16,0-3-11-16,11-6-1 15,0 4 4-15,7 4 6 16,5 2 2-16,-10 11-3 16,2 5 1-16,-9 10 8 15,-1 6 6-15,-5 7 8 0,0 2 1 16,-3 4-8-16,1 4-4 15,2 1-2-15,-1-1-9 16,2-3-142-16</inkml:trace>
  <inkml:trace contextRef="#ctx0" brushRef="#br0" timeOffset="22514.9218">14986 6766 849 0,'18'-4'441'15,"15"-7"-77"-15,6 5-262 16,1 3-28-16,-5 5-46 16,-7 4-12-16,-7 1-110 15,-5 0-161-15</inkml:trace>
  <inkml:trace contextRef="#ctx0" brushRef="#br0" timeOffset="22764.518">15438 6607 1228 0,'0'-7'508'16,"4"-4"-300"-16,0 5-47 15,3 5-77-15,1 4-19 16,-1 10-15-16,-1 4 1 16,2 15 18-16,1 6 5 15,-5 4-15-15,-2 2-11 16,-2-2-19-16,3-2-6 0,0-9-36 16,2-6-71-16</inkml:trace>
  <inkml:trace contextRef="#ctx0" brushRef="#br0" timeOffset="23225.2633">15648 6372 920 0,'9'-4'402'0,"12"-2"-203"0,5 0-75 15,4-1-50-15,2 2-20 16,-1 2-20-16,-1 2-8 15,-6-1-13-15,-8 1-4 16,-8 4-8-16,-4 5-1 16,-4 15-3-16,2 6-2 15,-1 10 0 1,3 7-1-16,-1 8 0 16,2 4 2-16,4 7 3 15,0-1 1-15,3-2 3 16,-1-3 1-16,1-11 0 15,-2-5 1-15,-6-13 41 0,-4-7 31 16,-10-8 40-16,-6 1 13 16,-14-6-2-16,-8-1-25 15,-10-4-32-15,-3-6-14 16,12-8-54-16,9-1-57 16</inkml:trace>
  <inkml:trace contextRef="#ctx0" brushRef="#br0" timeOffset="23826.2616">16249 6685 580 0,'-4'0'303'15,"1"0"-74"-15,8 9-72 16,7 1-6-16,12 4-17 16,10 0-9-16,11-4-27 15,7-3-17-15,0-7-23 16,-3-6-11-16,-15-5-18 15,-9-3 2-15,-20-4 1 16,-8 1-6-16,-13 1-10 16,-12-1-9-16,-7 3-11 15,-7 4-4-15,-4 8-4 16,1 7-2-16,6 12-2 0,6 4 0 16,8 9-1-16,9 3-3 15,16 8 21-15,8 3 14 16,16-1 31-16,11 2 18 15,10-11-1-15,8-2-7 16,4-13-15-16,-2-13 13 16,-6-9-110-16,-6-14-55 0</inkml:trace>
  <inkml:trace contextRef="#ctx0" brushRef="#br0" timeOffset="24060.5953">16587 6314 1027 0,'4'-1'416'0,"22"0"-274"16,9 1-46-16,8-1-54 15,7 0-19-15,-8-2-65 16,-7 1-119-16</inkml:trace>
  <inkml:trace contextRef="#ctx0" brushRef="#br0" timeOffset="24357.4165">16950 6255 1117 0,'-1'-3'541'15,"-6"-5"-211"-15,2-2-110 16,2 3-126-16,-1-1-40 0,3 5-47 16,2 2-15-16,2 2-56 15,-3-1-44-15,0 0-92 16,2 5-28-16,-1 19 20 16,39 34 43-16,-30-23 97 15,1 4 32-15,-4 0 120 16,-4 2 41-16,-7-10 74 15,-4-4 32-15,-12-5-42 16,-3-7-25-16,-7-4-55 16,-2-3-21-16,-7-16-44 15,1 1-14-15,9-12-60 16,7-2-68-16,18 1-115 16</inkml:trace>
  <inkml:trace contextRef="#ctx0" brushRef="#br0" timeOffset="24841.6589">17094 6255 903 0,'0'0'390'15,"-1"0"-200"-15,-4 4-49 0,4-4-62 16,0 2-7-16,-4 21-16 16,-2 35-8-16,14-28-9 15,4-1-6-15,8-10-10 16,3-5 2-16,1-13 4 16,1-5 1-16,1-8-1 15,-4-6-3-15,-6-8-7 16,2 1-3-16,-6 0-6 15,-2 0-1-15,-4 9-4 16,-4 2-1-16,-3 9-10 16,-2 2-5-16,1 9-6 15,-1 7-2-15,4 6 5 16,3 6 5-16,4 3 3 16,3-2 2-16,6-1 4 15,3-1 2-15,5-11 21 16,1 0 13-16,2-12 35 15,-5-10 11-15,-3-9-5 0,-6-5-9 16,-5-4-33-16,-1 1-12 16,-11-1-59-16,4 4-68 15,-5 3-418-15</inkml:trace>
  <inkml:trace contextRef="#ctx0" brushRef="#br0" timeOffset="25271.3253">17538 6257 835 0,'7'0'438'16,"5"0"-103"-16,5 9-149 16,-6 5-34-16,6 6-52 15,1 6-30-15,-2 4-28 16,-7-4-6-16,-7-3 1 15,-2-1 0-15,-1-6-4 16,1-4-5-16,0-9-4 16,6-3 4-16,1-9-3 15,1-4-2-15,9-8-12 16,-1-4-8-16,5-3-6 16,1 1-3-16,-1 7 0 15,2 3 0-15,-2 8-2 16,-2 5 1-16,0 10-7 0,-6 7 19 15,-2 5 28-15,-3 7 19 16,-4 0 42-16,1 1-10 16,1 4-13-1,-3-5-18-15,0-5-28 16,0 1-6-16,-4-8-5 16,0-2 0-16,1 0 3 15,-3-7-35-15,2 0-135 16,0-4 458-16</inkml:trace>
  <inkml:trace contextRef="#ctx0" brushRef="#br0" timeOffset="37034.6842">14675 7286 542 0,'-1'-4'283'0,"1"-6"-76"16,-2 5-18-16,-1 2-46 15,5 3-32-15,-2 0-49 0,-2 0-30 16,1 1-37-1,-3 29-8-15,-1 53 1 0,7-20 4 16,3 3 4-16,-2 1 4 16,2-8 5-16,0-8-1 15,3-5 3-15,-3-6 1 16,1-12 1-16,-3-4 2 16,-2-13 1-16,6-4 10 15,-7-9 10-15,-5-6 0 16,2-4-1-16,-3-6-9 0,3 3-13 15,0-3-1-15,-3 2-3 16,-2 0-1-16,-9-3-1 16,3 2-1-16,-1 0-3 15,-1 3-1-15,6 6-6 16,0 4-4-16,6 5-5 16,3 4-2-16,4 6 3 15,5 2 2-15,5 7 5 16,2 5 2-16,1 2 2 15,2-1 1-15,-1 0 4 16,-5-9 2-16,1-4 2 0,0-5 24 16,-3-11 41-16,3-5 14 15,2-13 26-15,2-4-11 0,2-3-18 16,0 2 0-16,-6 4-9 16,-2 6-12-16,-5 4-28 15,1 5-19-15,2 7-78 16,0 3-238-16</inkml:trace>
  <inkml:trace contextRef="#ctx0" brushRef="#br0" timeOffset="44167.2453">14149 8293 531 0,'3'-12'312'0,"-3"-12"-51"16,0-2-94-16,1 1-32 16,1-3-36-16,2 2-10 15,-2 7 1-15,-2 6 3 16,0 10-28-16,-1 3-19 16,2 12-41-16,-2 5-14 15,1 13-5-15,4 8 4 0,-4 11 4 16,10 8 2-16,-7-5 6 15,1 1 3-15,0-14 8 16,-5-11 3-16,-4-12 12 16,-1-7 5-16,-14-10 4 15,4-3-1-15,-1-4-13 16,3 1-7-16,7-1-16 16,1 4-12-16,14 3-11 15,0 0-2-15,15 7 4 31,8 0 9-31,7 3-39 0,7 0-51 16</inkml:trace>
  <inkml:trace contextRef="#ctx0" brushRef="#br0" timeOffset="44370.6328">14528 8456 418 0,'15'11'299'16,"4"7"23"-16,3 4-106 16,-9 0-7-16,-7 7-28 15,-4-2-21-15,-14-4-40 16,-6 3-35-16,-12-11-102 16,0-2-431-16</inkml:trace>
  <inkml:trace contextRef="#ctx0" brushRef="#br0" timeOffset="46713.4848">14998 8252 451 0,'2'-3'308'16,"1"-4"-12"-16,-1 7-143 16,-2 0-35-16,0 0-38 15,7 18 4-15,12 50 13 16,-7-22-10-16,-9-1-18 15,-3-4-11-15,-2-12-28 16,1-4-4-16,-1-14-5 0,2-5-1 16,0-6 10-16,0-4 0 15,0 2-5-15,0 1-3 16,7-29-18-16,11-38-3 16,-2 26-5-16,0-7-1 15,5 11-3-15,0 9 8 16,1 18 5-16,-2 10 9 15,-5 15 23-15,-2 7 5 16,-6 15 10-16,-1 8-4 16,-4 4-14-16,0-4-10 15,5-8-24-15,-3-13-67 0</inkml:trace>
  <inkml:trace contextRef="#ctx0" brushRef="#br0" timeOffset="48423.9644">15727 8226 685 0,'-5'1'358'16,"-5"3"-97"-16,-5 6-35 15,-10 4-59-15,2 4-39 0,-11 5-52 16,-2 1-21-16,0-1-31 16,-1-1-10-16,18-9-9 15,6-2-3-15,14-8-7 16,9-4-5-16,10-5-7 16,6 0-2-16,12 6 4 15,3 0 4-15,1 8 9 16,-1 4 3-16,-13 0-31 15,-5 4-46-15,-12-2-238 16</inkml:trace>
  <inkml:trace contextRef="#ctx0" brushRef="#br0" timeOffset="48626.8106">15512 8519 1003 0,'1'0'420'0,"7"2"-226"0,9 2-36 16,8 3-42-16,1 1-7 15,3 3-37-15,2-2-16 16,3-4 12-16,4 0-87 16</inkml:trace>
  <inkml:trace contextRef="#ctx0" brushRef="#br0" timeOffset="49017.3323">16003 8440 969 0,'14'0'424'15,"16"2"-228"-15,6 0-33 16,3-2-76-16,-4-3-27 16,0 0 0-16,-1-4-92 15</inkml:trace>
  <inkml:trace contextRef="#ctx0" brushRef="#br0" timeOffset="49470.3487">16406 8359 432 0,'3'-11'311'0,"1"-18"47"15,-1 3-51-15,-3 4-69 16,0 2-29-16,-1 9-63 16,-1 5-32-16,2 6-75 0,0 4-27 15,0-4-30 1,0 0-7-16,2 21 13 0,7 39 4 15,-2-22 7-15,0 7 1 16,-1 1 6-16,-4-9 1 16,-3-6 1-16,-4-8 1 15,-3-9 4-15,2 3 1 16,-3-7 6-16,-2-1 4 16,-3-6-2-16,-2-5-2 15,5 0-10-15,6-3-9 0,7-1-11 16,5 4-4-16,11 0-4 15,8 1 2-15,9 1 8 16,5 2 3-16,-5-2 5 16,0 0 2-16,-13 1-22 15,-5-1-70-15</inkml:trace>
  <inkml:trace contextRef="#ctx0" brushRef="#br0" timeOffset="51540.3352">14203 9043 484 0,'-9'-2'299'0,"-11"-2"-4"16,-9 1-58-16,-11 6-75 15,-1 5-44-15,-1 12-74 16,7 9-27-16,19 13-32 15,5 6-7-15,24 4 1 16,14 1 5-16,20-13 9 16,7-9 7-16,9-26 26 15,-1-13 27-15,-13-23 70 16,-6-7 26-16,-24-7 32 16,-13-3-10-16,-21 0-50 0,-7-1-28 15,-10 8-56-15,4 5-20 16,9 14-13-16,0 4-68 15,19 16-160-15,-1 4-186 16</inkml:trace>
  <inkml:trace contextRef="#ctx0" brushRef="#br0" timeOffset="51753.6922">14634 9306 1110 0,'2'15'503'0,"-8"20"-251"0,-1 4-62 0,-18-4-108 16,-3-3-35-16,10-9-426 16</inkml:trace>
  <inkml:trace contextRef="#ctx0" brushRef="#br0" timeOffset="52753.4652">15111 9146 398 0,'1'-3'283'15,"0"-5"11"-15,5 7-123 16,-2 2-28-16,2 9-47 16,0 7-19-16,1 12 0 15,-5 5-6-15,-2 8-13 16,-3-2-7-16,3-4-21 16,0-6-6-16,1-16-4 15,8-7 3-15,-4-19-1 16,8-9-2-16,10-11-4 15,-3-6-7-15,13 1-5 16,0 5-3-16,-7 11 9 16,-2 6 6-16,-4 17 9 0,-2 8 9 15,-6 14 6-15,-3 7-1 16,-11 8-3-16,-6 1-6 16,3-1-16-16,6-6-55 15</inkml:trace>
  <inkml:trace contextRef="#ctx0" brushRef="#br0" timeOffset="53097.1365">15618 9094 1018 0,'8'10'386'15,"5"9"-268"-15,9 1-63 16,9 3 4-16,7-2-3 16,4 1-4-16,-4-5-23 15,-5-2-3-15,-9-7-2 16,-6-3-2-16,-10-5-4 15,-8 0-4-15,-15 4-9 0,-10-1-4 16,-13 6-2-16,-5 5 1 16,0 6 2-16,6 3 0 15,12-3-19-15,10-2-35 16</inkml:trace>
  <inkml:trace contextRef="#ctx0" brushRef="#br0" timeOffset="53464.7778">16074 9269 735 0,'10'0'410'15,"5"-1"-51"-15,10-1-217 16,16 0-31-16,6-1-59 16,4 2-20-16,2 1-23 15,-9 0-66-15</inkml:trace>
  <inkml:trace contextRef="#ctx0" brushRef="#br0" timeOffset="53870.7081">16477 9165 836 0,'4'-9'395'16,"0"-9"-149"-16,4 1-30 15,-3 9-54-15,-3 3-18 16,-3-1-48-16,-1 5-31 15,1 1-46-15,-1 0-19 16,2 9-20-16,5 21 7 16,4 35 7-16,0-26 4 0,-2 2 4 15,-5-3 2-15,0-2 4 16,-4-6 0 0,-4-10 1-16,2-1 2 0,-7-8 4 15,2-1 2-15,-6-7 3 16,-2-3 1-16,5-1-4 15,0-2-4-15,9-1-13 16,3-3-10-16,11 2-7 16,8 1-2-16,8 0 5 15,8 6 5-15,-3-1 5 16,1-1 3-16,0 5-5 16,-8-8-51-16</inkml:trace>
  <inkml:trace contextRef="#ctx0" brushRef="#br0" timeOffset="76423.2546">18310 6782 752 0,'15'4'365'16,"13"0"-153"-16,20 2-74 0,8-1-32 16,12-2-52-16,4 2-15 15,-9-2-17-15,-6-2-3 16,-15 1-90-16,-14-2-92 15</inkml:trace>
  <inkml:trace contextRef="#ctx0" brushRef="#br0" timeOffset="76626.5116">18391 6956 724 0,'2'0'374'0,"13"2"-79"16,13 6-66-16,15-5-42 15,12 2-22-15,8 2-48 16,0-3-27-16,-1 1-38 16,-9-1 25-16,-19-1-355 15</inkml:trace>
  <inkml:trace contextRef="#ctx0" brushRef="#br0" timeOffset="77829.1661">700 8763 566 0,'0'0'305'0,"5"0"-32"16,15 0-146-16,9 0-18 15,16 0-26-15,7 0-22 0,6-1-32 16,2 0-8-16,-5-4-102 16</inkml:trace>
  <inkml:trace contextRef="#ctx0" brushRef="#br0" timeOffset="78016.6861">779 8898 776 0,'16'2'351'16,"7"2"-186"-16,24-4-48 16,8 1-14-16,6-2-50 15,2-3-16-15</inkml:trace>
  <inkml:trace contextRef="#ctx0" brushRef="#br0" timeOffset="78602.1349">1655 8902 1395 0,'11'2'48'16,"12"0"49"-16,0 3 5 15,33-2-12-15,12-2-14 16,15-1-19-16,-5-3-13 16,-9-3-15-16,-11 4 1 0,-26-6 6 15,-5 1 2-15,-13-3-97 16</inkml:trace>
  <inkml:trace contextRef="#ctx0" brushRef="#br0" timeOffset="80278.4629">3658 8342 456 0,'-4'0'303'16,"-14"1"-7"-16,-9 0-47 15,-17 1-113-15,-10-4-14 16,-23-1-41-16,-3 3-16 15,-9 0-23-15,6 7-25 16,20 6-15-16,6 0-2 16,20-2-3-16,11-2-1 0,14-1-10 15,11-1-10-15,9 3-8 16,5 3-2-16,12-1 7 16,12 4 7-16,19 8 9 15,2-2 3-15,14 10 7 16,-31-2 1-1,-20-15 6-15,1 0 2 0,40 54 1 16,-8 9 2-16,-45 7-3 16,-36-18 0-16,-26 0 0 15,-9-1-2-15,-9 1-1 16,-7-3 0-16,3-6 1 16,0-2-1-16,15-10 2 15,14-3 19-15,21-16 8 0,17-4 8 16,19-12 15-16,13-9-12 15,29-2-2-15,11-3-9 16,13-6-16-16,28 4-9 16,7-9-6-16,4 1 1 15,12 3 2-15,-18-5 2 16,-9 1 5-16,-12 0 2 16,-24 0 3-16,-17 5-1 15,-26 9-25-15,-12 0-29 0,-9 8-113 16,-2 4-168-16</inkml:trace>
  <inkml:trace contextRef="#ctx0" brushRef="#br0" timeOffset="81590.655">2848 9656 748 0,'3'0'333'0,"7"-1"-149"0,5 9-93 16,2 8 0-16,0 8-17 15,-3 2-8-15,-8 2-16 16,-2 1-11-16,-2-6-10 16,2-4-3-16,-2-10-1 15,0-6 2-15,7-11-3 16,-5-10-5-16,5-7-9 16,7-5-9-16,-1 1-5 15,0 0-3-15,5 11 2 16,-5 6 1-16,-3 7 8 15,3 8 2-15,-2 12 1 16,-4 2 0-16,1 13-5 16,-4 3 0-16,2-1 3 15,4 1 11-15,4-8-139 16</inkml:trace>
  <inkml:trace contextRef="#ctx0" brushRef="#br0" timeOffset="81778.4567">3256 9711 952 0,'8'-3'393'0,"14"0"-244"16,6 2-51-16,6-4-42 15,3 3-28-15,-2-4-69 16,-4 3-85-16</inkml:trace>
  <inkml:trace contextRef="#ctx0" brushRef="#br0" timeOffset="81949.9452">3310 9786 1019 0,'6'0'382'0,"10"1"-285"16,6 0-52-16,11 1-12 16,4-1-16-16,-2 0-113 15</inkml:trace>
  <inkml:trace contextRef="#ctx0" brushRef="#br0" timeOffset="82153.2814">3605 9781 786 0,'2'-1'356'0,"7"0"-135"16,3 1-101-16,7 0-68 15,5 1-8-15,4-1-29 16,-1-3 42-16,3 0-426 15</inkml:trace>
  <inkml:trace contextRef="#ctx0" brushRef="#br0" timeOffset="82575.0643">3966 9809 645 0,'-7'-3'333'0,"-8"-5"-104"0,-2-6-49 16,8 4-88-16,3-4-37 16,6 0-51-16,6 2-10 15,2-1-6-15,3 3 0 16,1 4 12-16,3 5 6 16,-5 1 6-16,2 2 1 15,4 5-4-15,-5 1-2 16,7 6-5-16,-4 0-1 15,-1-2 1-15,7-1-1 16,7-3 5-16,3-1 1 16,2-6 4-16,-2-1 25 0,-7-6 42 15,-1-3 22-15,-3-5 28 16,-6-3-11-16,-4-3 9 16,-6 1-6-16,-8 2-19 15,-5 5-10-15,-11 2-47 16,-3 2-15-16,-10 4-14 15,1 4-5-15,-1 10-11 16,4 4-7-16,8 6-44 16,3-1-67-16</inkml:trace>
  <inkml:trace contextRef="#ctx0" brushRef="#br0" timeOffset="83646.2761">3066 8018 669 0,'1'0'361'0,"2"1"-28"16,15 4-215-16,8 1-36 15,17-1-24-15,2 0-14 16,8-1-27-16,-1-1 1 15</inkml:trace>
  <inkml:trace contextRef="#ctx0" brushRef="#br0" timeOffset="84052.3597">3512 7976 600 0,'1'-11'291'0,"7"-7"-90"16,4 0-34-16,-5 1-28 0,3 4-4 15,-5 2-11-15,-4 1-8 16,-1 4-31-16,-1 2-23 16,-2 4-43-16,3 0-13 15,-1 0-16-15,1 0-3 16,1 14-1-16,11 39 0 16,-4-23 6-16,-2 2 6 15,-4 2 15-15,4-1 8 16,-4-6 6-16,-1-4 0 15,0-8-3-15,-2-4 0 0,1-5-454 16</inkml:trace>
  <inkml:trace contextRef="#ctx0" brushRef="#br0" timeOffset="85749.4351">4709 9132 267 0,'2'-5'236'0,"7"-6"64"15,-2 0-36-15,1-5-60 16,0-1-29-16,-7 2-36 16,-5-12-13-16,-5 4-23 15,-4-1-11-15,-8-2-31 16,2 12-16-16,-11 5-36 15,-3 6-14-15,0 17-17 16,2 5-3-16,8 8-6 16,8 4 0-16,10 5 2 15,5 1 0-15,17 0 12 0,3-4 6 16,15-7 6-16,7-7 3 16,3-15 2-16,4-4 1 15,-7-15-26-15,-4-7-20 16,-5-4-15-16,-10 0 0 15,-8 3 33-15,-8 2 22 16,-13 7 41-16,-2 6 10 16,-13 8 20-16,1 9 4 15,3 11-25-15,3 3-11 16,13 6-26-16,6-3-6 0,14-2-4 16,7-7 10-16,9-11-132 15</inkml:trace>
  <inkml:trace contextRef="#ctx0" brushRef="#br0" timeOffset="86241.2527">4962 8642 884 0,'5'0'383'0,"-2"5"-186"16,4 4-87-16,-3 7-46 16,-4 5-7-16,5 3 4 15,-6-1-4-15,5-4-6 16,2 0-5-16,-4-8-18 16,0-6-2-16,-1-8 0 15,6-7-1-15,4-7-6 16,-1-4-4-16,-2-2-10 0,2 0-4 15,4 5-2-15,7 5-4 16,0 4 6-16,-5 5 6 16,-2 9 15-16,-2 5 6 15,0 11 1-15,2 2-3 16,-5 4-9-16,1 3-2 16,-2-1-7-16,-5-3 38 15</inkml:trace>
  <inkml:trace contextRef="#ctx0" brushRef="#br0" timeOffset="87147.2833">5446 9113 1551 0,'-1'0'604'0,"1"-5"-441"15,-1 1-64-15,1 3-73 16,0 0-63-16</inkml:trace>
  <inkml:trace contextRef="#ctx0" brushRef="#br0" timeOffset="87623.4781">5793 9068 622 0,'4'-15'401'0,"4"-6"4"0,-1-8-193 16,-4-5-27-16,1 3-42 16,-3-2-18-16,1 7-31 15,-1 6-18-15,1 9-46 0,-2 9-21 16,-3 11-31-16,3 10-5 15,1 12 3-15,5 6 4 16,0 3 7-16,0-1 2 16,2 0 6-16,0 1 4 15,-3-4 6-15,0 3 3 16,-5-12 5-16,-5 1 3 16,-7-10 6-16,-4-2-1 15,-8-6 0-15,1-1-1 0,3-4-9 16,2-5-2-16,11 3-20 15,5-3-10-15,14-1-11 16,9-4-3-16,19-3 12 16,7 2 9-16,-2 1 11 15,-4 0 3-15,-7 5 2 16,-8 0 2-16,-6 2-48 16,-1 2-78-16</inkml:trace>
  <inkml:trace contextRef="#ctx0" brushRef="#br0" timeOffset="87857.9704">6289 9130 1080 0,'1'-3'557'16,"2"2"-127"-16,0 1-137 16,-3 0-111-16,0 0-49 15,0 0-74-15,0 0-27 16,0 0-74-16,0 0-286 16</inkml:trace>
  <inkml:trace contextRef="#ctx0" brushRef="#br0" timeOffset="88505.8957">6752 9118 491 0,'3'5'278'0,"6"7"8"15,5 2-109-15,14 1-32 16,1-1-10-16,3-8-36 16,-1-2-20-16,-8-7-21 15,-1-2-6-15,-7-6-10 16,-2-5-4-16,-5 1-6 16,-3-3-4-16,-13 0-6 15,-4 1-6-15,-17-2-9 16,-2 5-4-16,-2 13-3 15,-1 3-3-15,3 17-2 0,0 3-4 16,8 7-3-16,8 4 3 16,16 5 6-16,11-1 15 15,20 0 23-15,9 0 7 16,4-12 5-16,-1-4-5 16,2-12-12-16,-5-9-3 15,1-14-77-15,1-4-71 16</inkml:trace>
  <inkml:trace contextRef="#ctx0" brushRef="#br0" timeOffset="88732.1256">7012 8757 1117 0,'5'-1'461'0,"12"1"-248"15,-1 2-57-15,14 1-55 16,10-3-16-16,5 0-46 16,6-2-28-16</inkml:trace>
  <inkml:trace contextRef="#ctx0" brushRef="#br0" timeOffset="88935.212">7452 8614 1136 0,'-3'-7'510'16,"0"-2"-252"-16,-2 2-146 15,6 7-49-15,0 1-29 16,-1 3-106-16</inkml:trace>
  <inkml:trace contextRef="#ctx0" brushRef="#br0" timeOffset="89119.0719">7481 8798 867 0,'0'18'448'15,"-2"15"-138"-15,-1 7-84 16,-6-2-26-16,-1 0-43 0,-1-6-12 16,-4-10-41-16,-5-1-19 15,3-11-24-15,-2-4-18 16,2-5-24-16,0-7-33 16,-4-8-125-16,4 2-89 15</inkml:trace>
  <inkml:trace contextRef="#ctx0" brushRef="#br0" timeOffset="89632.1864">7601 8679 622 0,'1'-4'373'16,"3"0"-40"-16,-4-1-127 16,0 4-40-16,0 1-71 15,-1 0-31-15,0 0-50 16,-1 7-10-16,-1 12-1 16,-3 33-3-16,11-26 0 15,1 0 0-15,8-5 2 16,6 0 3-16,3-10 7 15,3-7 3-15,-2-7 8 16,-1-5 1-16,-4-9-3 16,1 0-2-16,-10-9-5 0,1 2-2 15,-9 0 1-15,-1 2-2 16,-1 7-6-16,1 5-5 16,-2 6-12-16,-1 4-7 15,-2 8-3-15,-2 3-1 16,3 7 8-16,3 5 3 15,7 5 5-15,5-2 1 16,1 0 4-16,2-7 2 16,-1-8 20-16,-3-8 17 15,0-6 37-15,5-5 13 0,-5-13 7 16,4 2-8-16,-8-5-34 16,-4 0-13-16,2 1-46 15,-1 3-74-15</inkml:trace>
  <inkml:trace contextRef="#ctx0" brushRef="#br0" timeOffset="90085.5421">8010 8687 753 0,'7'-4'397'0,"5"-1"-100"0,3-1-40 16,1 8-82-16,0 3-33 16,4 7-49-16,-3 6-7 15,-3 4-16-15,-3-3-10 16,-5 7-14-16,-3-1-10 15,-5-4-10-15,-2 0-4 16,-1-11 1-16,1-3 3 16,1-8 1-16,4-4-4 15,4-8-16-15,1-6-9 0,5-2-19 16,4-3-4-16,4 1-1 16,4 1 4-16,2 1 9 15,-1 6 4-15,-3 6 9 16,-5 3 0-16,-9 6 5 15,0 5 11-15,-6 7 21 16,5 7 9-16,1 9 6 16,-11 4-6-16,9 7-20 15,-1 2-3-15,-1 1-321 16</inkml:trace>
  <inkml:trace contextRef="#ctx0" brushRef="#br0" timeOffset="91210.1923">13756 7730 614 0,'0'-1'333'0,"0"-3"-79"15,0 3-69-15,0 1-104 16,-1 0-42-16,0 31-47 16,0 73-2-16,4-26 8 15,4 4 42-15</inkml:trace>
  <inkml:trace contextRef="#ctx0" brushRef="#br0" timeOffset="91475.6282">13771 8520 810 0,'-1'7'342'0,"-7"4"-182"16,4 8-102-16,1 13-54 15,2 4-4-15,1 11 0 16,6 2 3-16,0 1-344 16</inkml:trace>
  <inkml:trace contextRef="#ctx0" brushRef="#br0" timeOffset="91725.4314">13836 9255 968 0,'-4'8'385'15,"-2"17"-258"-15,2 4-33 16,4 14-57-16,0 2-12 16,0 2-20-16,0 3-1 15,-2 0-43-15,-1-1-64 16,3 6-57-16,2 4-55 0</inkml:trace>
  <inkml:trace contextRef="#ctx0" brushRef="#br0" timeOffset="91866.3262">13820 10110 831 0,'-4'24'416'0,"-3"30"-113"15,0 6-134-15,4 8-67 16,0 0-27-16,3-12-24 16,-4-8-20-16,4-15-28 15</inkml:trace>
  <inkml:trace contextRef="#ctx0" brushRef="#br0" timeOffset="92600.2624">8400 9352 773 0,'0'1'343'0,"5"2"-151"16,10 3-93-1,18 3-64-15,10-5-5 16,12 0-12-16,5-2-9 0,2-1-96 16</inkml:trace>
  <inkml:trace contextRef="#ctx0" brushRef="#br0" timeOffset="92803.3018">8440 9547 966 0,'10'1'373'0,"19"4"-275"15,9-1-33-15,15-3-33 16,8-1-11-16</inkml:trace>
  <inkml:trace contextRef="#ctx0" brushRef="#br0" timeOffset="93069.1973">9040 9464 1028 0,'6'0'437'16,"18"0"-233"-16,27 1-118 15,9 1 0-15,11 2-31 16,-6-1-9-16,-13-2-15 16,-6-1 4-16</inkml:trace>
  <inkml:trace contextRef="#ctx0" brushRef="#br0" timeOffset="93826.2287">10693 8735 529 0,'-1'-2'299'0,"-20"-5"-33"15,-12-3-40-15,-28-3-54 16,-20 0-25-16,-7 1-58 15,-3 1-32-15,7 10-49 16,0 6-8-16,26 4-6 16,13 5-3-16,26 1-8 15,20-4-6-15,11 7-5 16,14 1-2-16,24 9 10 16,12 4 5-16,9 10 7 0,-3 1 3 15,-5 9 5-15,-10 0 4 16,-14-2 7-16,-10-1 2 15,-33 0-3-15,-15-1-4 16,-34 6-6-16,-10 6 0 16,-17 0 0-16,-3 3 0 15,2-8 4-15,5-6 1 16,24-9 19-16,10-12 3 16,32-2 4-16,11-4 11 0,28-7 13 15,18 1 13-15,34-2-1 16,10-3-10-16,15-2-15 15,-8-3-12-15,14-3 0 16,0-1 0-16,-14-2 17 16,1 0-63-16,-39-2-110 15</inkml:trace>
  <inkml:trace contextRef="#ctx0" brushRef="#br0" timeOffset="94466.7081">9778 10017 943 0,'2'6'358'0,"-1"7"-253"15,0 3-66-15,11 8-16 16,-6-2 1-16,5 1-1 16,-2-3 1-16,-13-13-2 0,4 1 2 15,-2-12-8-15,2-4-13 16,4-8-17-16,-2-6-12 16,17 0-8-16,-8-4 7 15,10 6 13-15,2 2 7 16,-9 4 17-16,0 9 6 15,-3 6 8-15,3 12 0 16,-2 7 3-16,-2-5-2 16,2 8-5-16,-7-6 0 0,2 5-5 15,4 2 42-15,-1-7-461 16</inkml:trace>
  <inkml:trace contextRef="#ctx0" brushRef="#br0" timeOffset="94654.4898">10238 10048 994 0,'9'-2'368'0,"11"-4"-275"15,2-2-76-15,5 6 23 16,0 1-144-16</inkml:trace>
  <inkml:trace contextRef="#ctx0" brushRef="#br0" timeOffset="94822.1946">10219 10130 915 0,'0'0'471'15,"-1"3"-32"-15,12-2-354 0,6 0-26 16,12 1-16-16,5 3-8 16,5 1-23-16,-2-3-18 15</inkml:trace>
  <inkml:trace contextRef="#ctx0" brushRef="#br0" timeOffset="95009.9004">10542 10133 1310 0,'1'-4'469'0,"10"2"-405"16,5 1-40-16,13 1-34 16,2 1-2-16,1 1-74 15,-2 2-140-15</inkml:trace>
  <inkml:trace contextRef="#ctx0" brushRef="#br0" timeOffset="95290.8239">10814 10144 982 0,'-8'-5'472'16,"-1"1"-188"-16,0-8-149 16,-5-3-54-16,9 2-65 15,6 0-20-15,4 0-18 16,10 9 1-16,1 0 2 15,-3 2 3-15,6 10 5 0,-1 0 1 16,0 9 5-16,5 1 4 16,-2-1 1-16,-3-2 3 15,6-3 20-15,-6-5 8 16,4-10 24-16,-1-4 12 16,-2-13 16-16,1 1 10 0,-6 0 7 15,-5-3-3-15,-13 7-28 16,-6 3-19-16,-3 4-80 15,-19 7-75-15</inkml:trace>
  <inkml:trace contextRef="#ctx0" brushRef="#br0" timeOffset="96087.7934">10216 8397 730 0,'13'3'330'0,"19"0"-147"16,6-2-57-16,10-1-65 16,4 0-19-16,0 0-43 15,-2 2-103-15</inkml:trace>
  <inkml:trace contextRef="#ctx0" brushRef="#br0" timeOffset="96415.5651">10632 8339 723 0,'4'-13'399'0,"0"-9"-92"16,1 4-107-16,-2-1-33 15,-2 8-37-15,1 5-21 16,-4 2-48-16,1 2-24 0,0 2-40 16,1 0-11-16,0 0-4 15,1 16 3-15,6 47 4 16,-2-25 4-16,1 2 4 16,-3-2 4-1,7-8 4-15,0-1 2 0,-4-12 4 16,1-5 1-16,-3-5-14 15,-3-7 196-15</inkml:trace>
  <inkml:trace contextRef="#ctx0" brushRef="#br0" timeOffset="97321.5934">11334 9502 254 0,'8'0'155'16,"0"-7"-8"-16,11 4-8 15,-1 1 11-15,-3-8 30 16,0-4 4-16,-2 0-28 15,-4-8-7-15,-4-2-3 16,-3 4-1-16,-12-9 1 0,-8 6-12 16,-12 3-31-16,-2 5-14 15,2 15-43-15,0 3-17 16,-1 17-33-16,7 8-17 16,7 10-5-16,8 4 1 15,18 2 1-15,3-2 4 16,8-11 8-16,2-5 2 15,11-9 6-15,-1-9 2 16,3-8 2-16,2-10-3 16,-7-2-38-16,0-7-10 15,-7-6-6-15,-6-2 4 0,-10 1 42 16,-3 4 12-16,-10 8 16 16,-5 4 1-16,0 9-3 15,-4 1-3-15,7 17-12 16,2 3-5-16,10 11-3 15,1-1 1-15,11-7 3 16,6 1 2-16,0-11 6 16,7 6-27-16,-6-8-438 15</inkml:trace>
  <inkml:trace contextRef="#ctx0" brushRef="#br0" timeOffset="97821.5027">11595 9073 1132 0,'4'4'427'0,"6"4"-316"15,-1 3-48-15,6 12-23 16,-5-3 3-16,-1 2-1 15,-3-4 0-15,-2-5-7 16,-2-3-6-16,-2-7-2 16,1-5 0-16,0-7-6 15,7-7-4-15,4-6-10 16,2-1-3-16,2-5-4 16,3 6-1-16,-4 3-5 15,6 7 7-15,-8 9 11 16,-6 1 6-16,4 14 17 15,-3 8 3-15,3 8 2 0,1 3-2 16,-8-5-11-16,-4-5-5 16,0-1-23-16,0-1 455 15</inkml:trace>
  <inkml:trace contextRef="#ctx0" brushRef="#br0" timeOffset="98514.7677">12026 9405 851 0,'0'2'357'16,"2"12"-197"-16,9 1-46 0,8-1-34 16,10 2-10-16,7-9-13 15,1-7-7-15,-6-4-11 0,-4-8-2 16,-10-5-7-16,1 1-1 16,-6-5-2-16,-8 0-1 15,-10-3-8-15,-6-2-5 16,-11 7-12-16,-10 3-6 15,2 15-7-15,-8 4-4 16,1 15-1-16,6 4-1 16,5 12-2-16,11 5 0 15,15 4 5-15,11 7 6 16,25-6 16-16,5-5 8 0,13-6 7 16,1-9 3-16,-4-8-4 15,2-6 3-15,0-11-109 16</inkml:trace>
  <inkml:trace contextRef="#ctx0" brushRef="#br0" timeOffset="98817.3397">12301 9048 1033 0,'13'-1'400'0,"19"-1"-292"15,10 0-11-15,-3 1-47 16,5 1-13-16,-7 3-19 16,-3 0-31-16</inkml:trace>
  <inkml:trace contextRef="#ctx0" brushRef="#br0" timeOffset="99036.2601">12695 8931 1011 0,'-3'-7'492'0,"2"-2"-184"16,-2 1-186-16,-5-5-50 15,5 10-86-15,4 3-73 16</inkml:trace>
  <inkml:trace contextRef="#ctx0" brushRef="#br0" timeOffset="99270.4639">12683 9038 542 0,'0'10'362'15,"-1"7"15"-15,9 12-160 16,-1 1-35-16,-7 3-43 16,-4 1-25-16,-1-3-28 15,-6 0-5-15,3-1-23 16,-4-2-10-16,-9-10-15 16,1-4-2-16,-5-13-6 15,-3-6-17-15,9-5-97 16,1-5-83-16</inkml:trace>
  <inkml:trace contextRef="#ctx0" brushRef="#br0" timeOffset="99848.1937">12846 8976 736 0,'-3'4'351'16,"-4"3"-100"-16,0 8-155 16,-1 2-28-16,3 7-16 15,3 3-15-15,8-1-15 16,3-3-7-16,10-2-1 16,3-4 1-16,0-6 4 15,0-7 4-15,0-5 5 16,-3-5 0-16,-3-8-3 15,0 2-2-15,-5-7-7 0,-2-1-2 16,-6-3 1-16,0-2-1 16,-3 6-3-1,-4 4-1-15,1 7-12 0,-3 8-8 16,1 5-7-16,2 8-3 16,2 4 5-16,1-2 4 15,7 3 7-15,4 0 4 16,7-3 10-16,1-2 11 15,3-5 25-15,1-5 20 0,-4-7 35 16,0-4 3 0,-5-6-15-16,-4-1-18 0,-4-2-38 15,-4-2-13-15,-2 1-79 16,-2-1-72-16</inkml:trace>
  <inkml:trace contextRef="#ctx0" brushRef="#br0" timeOffset="100270.2121">13262 9006 1077 0,'3'7'428'0,"5"4"-279"0,2 7-24 15,-4 4-41-15,0-3-6 16,-5 5-21-16,3-6-12 16,-8 0-18-16,2-1-5 15,3-5-1-15,-1-3-1 16,6-9 4-16,-3-4-2 16,2-10-8-16,3 0-3 15,5-4-11-15,-1-4-2 16,5 2-1-16,0 1 0 0,0 2 1 15,-1 7 0 1,-3 7-3-16,-6 0-2 0,1 9 10 16,-3 7 12-16,3 8 25 15,0 2 9-15,0 0 1 16,2 1-4-16,-1-7-13 16,0 2-6-16,-1-4-6 15,-4-5-3-15,0-3 4 16,-2-1 23-16</inkml:trace>
  <inkml:trace contextRef="#ctx0" brushRef="#br0" timeOffset="104006.2485">508 11176 912 0,'19'1'416'15,"15"1"-190"-15,19 0-122 16,5-2-20-16,7 0-42 16,-2-4-5-16,-8 4-72 15,-9 5-86-15</inkml:trace>
  <inkml:trace contextRef="#ctx0" brushRef="#br0" timeOffset="104202.5588">571 11317 1042 0,'13'3'444'0,"11"2"-229"15,17 0-2-15,23-1-45 16,-3-4-37-16,8-1-65 16,-2-2 15-16,-21-1 224 0</inkml:trace>
  <inkml:trace contextRef="#ctx0" brushRef="#br0" timeOffset="104686.8196">1549 11323 972 0,'9'3'408'0,"17"1"-196"16,11 2-46-16,26-2-7 15,8-2-37-15,15-2-65 0,2-1 1 16,-14-2-4-16</inkml:trace>
  <inkml:trace contextRef="#ctx0" brushRef="#br0" timeOffset="105585.0117">3281 10945 512 0,'-35'-1'262'0,"-47"-2"-41"16,-6 3-33-16,-9 0-25 15,10 0-16-15,15 0-31 16,16 5-1-16,26 2-3 15,7 0-14-15,17 4-49 16,6-3-21-16,14 7-26 16,7-3-2-16,14 11 6 15,9-1 1-15,16 7-4 16,8 6-2-16,0 5 1 16,-2 6 3-16,-19 8 2 15,-14 6 3-15,-23 5-12 16,-16 2-4-16,-26-1-10 15,-21-4-9-15,-18 0 9 16,-13-3 1-16,-5 2 9 16,11-5 7-16,12-13 4 15,14-4-1-15,22-18 0 16,13-3-5-16,19-7 3 0,19 2 4 16,30-2 4-16,17-2 3 15,36 3-4-15,10-6-3 16,16-3-1-16</inkml:trace>
  <inkml:trace contextRef="#ctx0" brushRef="#br0" timeOffset="106037.7197">2426 12338 1541 0,'6'14'26'0,"-19"7"26"16,11 13-5-16,-5-6-15 15,3-4-3-15,-1-14-3 16,1-10 2-16,9-15-10 16,4-9-5-16,8-13-16 0,5 0-8 15,9 2 0-15,2 4 1 16,-7 12 3-16,2 9 0 16,-11 11 6-16,-1 7 4 15,0 13 12-15,-4 5 4 16,-5 12-1-16,0 0-3 15,-2-2 31-15,2-5-86 16</inkml:trace>
  <inkml:trace contextRef="#ctx0" brushRef="#br0" timeOffset="106225.2747">2790 12270 1106 0,'14'-1'406'0,"17"0"-326"15,8 0-36-15,10 1-10 16,-5 0-6-16,-12 2-365 16</inkml:trace>
  <inkml:trace contextRef="#ctx0" brushRef="#br0" timeOffset="106381.6152">2843 12384 1140 0,'8'0'442'0,"7"0"-285"16,15 1-126-16,7 2-1 15,9-1-15-15,-4-2-28 16</inkml:trace>
  <inkml:trace contextRef="#ctx0" brushRef="#br0" timeOffset="106576.6312">3081 12416 1278 0,'2'-1'445'0,"14"0"-399"0,5 0-39 16,15 2-8-16,8 1-1 16,-3 1-103-16,5 4-160 15</inkml:trace>
  <inkml:trace contextRef="#ctx0" brushRef="#br0" timeOffset="106863.7854">3466 12429 672 0,'-14'-2'378'0,"-11"-1"-52"15,-9-6-80-15,0-8-104 16,8 1-42-16,11-8-75 16,10 2-28-16,13 2-25 0,7 2-2 15,9 6 4-15,1 5 5 16,5 11 3-16,-1 5 1 16,-5 12 30-16,-2 5 16 15,-8 5 22-15,1 4 8 16,3-6-17-16,-2-9-9 15,9-11 12-15,0-6 17 16,-4-17 22-16,3-8 11 16,-10-11 18-16,-12-9 3 0,-9 5-10 15,-7 7-11-15,-11 9-49 16,-3 4-23-16,1 8-135 16,0 3 292-16</inkml:trace>
  <inkml:trace contextRef="#ctx0" brushRef="#br0" timeOffset="107621.4175">2781 10626 610 0,'6'2'296'0,"9"1"-67"15,10-1-61-15,14-1-51 16,9-3-19-16,8-4-54 0,-4 0-8 16</inkml:trace>
  <inkml:trace contextRef="#ctx0" brushRef="#br0" timeOffset="107965.0926">3233 10590 814 0,'2'-9'391'0,"5"1"-135"16,0-9-80-16,1 5-80 16,-3 2-27-16,-1-2-41 15,1 5-11-15,1-7-10 16,0 5-2-16,-1 1-3 16,0 5-3-16,-4 0-7 15,3 6 2-15,-4-3 13 16,0 0 9-16,2 18 22 15,8 38 7-15,-1-20 4 16,2 4-1-16,-1 5-10 16,1-2-4-16,-3-9-10 15,0-5-24-15</inkml:trace>
  <inkml:trace contextRef="#ctx0" brushRef="#br0" timeOffset="108800.5168">4183 11032 682 0,'-7'-3'360'16,"-13"3"-91"-16,-7 7-49 15,-15 15-78-15,-6 12-22 0,-2 26-32 16,-4 17-4 15,10 30-15-31,12 10-4 0,29 4-16 16,19-8-11-16,29-17-22 0,12-10-2 0,12-24-15 15,8-17-45-15,3-28 34 16</inkml:trace>
  <inkml:trace contextRef="#ctx0" brushRef="#br0" timeOffset="109362.876">4583 11720 781 0,'1'-8'374'0,"-1"-12"-138"0,2 3-29 16,-5-5-54-16,0-1-17 0,-1 7-24 16,-9-2-16-16,-2 4-16 15,-4 4-18-15,-2 8-38 16,-2 8-12-16,-1 9-26 15,2 7-11-15,3 7-2 16,6 1 1-16,16 4 5 16,7 0 7-16,8-9 9 15,5-2 4-15,4-8 6 16,0-7 3-16,4-10 5 16,-3-9 2-16,-5-8-22 15,0-3-15-15,-8-2-10 16,-4 3-1-16,-8 0 22 15,-3 4 13-15,-8 8 11 16,0 3-1-16,-4 12 3 16,4 6 5-16,6 13 5 15,2 1-1-15,10 6-7 16,5-2-4-16,6-3-18 0,1-4-45 16</inkml:trace>
  <inkml:trace contextRef="#ctx0" brushRef="#br0" timeOffset="112178.581">4874 11620 781 0,'4'4'321'15,"15"8"-182"-15,7-1-32 16,11 4-16-16,3-5-23 16,5-6-30-16,0-4-8 15,-2-8-6-15,-6-1-1 16,-19-7 3-16,-4 0 1 15,-14 2 0-15,-9-3-3 0,-13 4-8 16,-9 4-2-16,-15 3 8 16,4 7 1-1,-4 9 0-15,5 3-2 0,9 11-15 16,2 3 1-16,21 5 19 16,9 3 7-16,13-4 7 15,13 1-3-15,13-7-16 16,4-4-6-16,9-7 0 15,2-6 1-15,-5-9-63 16,-7-6-84-16</inkml:trace>
  <inkml:trace contextRef="#ctx0" brushRef="#br0" timeOffset="112428.3955">5133 11257 670 0,'10'2'369'15,"16"1"-37"-15,6 2-99 16,11 0-77-16,0-3-36 0,2-2-65 15,1-2-19-15,-12-3-99 16,-2 0-152-16</inkml:trace>
  <inkml:trace contextRef="#ctx0" brushRef="#br0" timeOffset="112615.6085">5622 11122 890 0,'-5'-7'519'15,"-4"-4"-31"-15,1 8-337 16,-1-4-61-16,2 7-76 16,2 0-51-16,4 7-195 15</inkml:trace>
  <inkml:trace contextRef="#ctx0" brushRef="#br0" timeOffset="112818.6957">5653 11250 757 0,'3'12'390'0,"5"16"-114"0,-3 0-57 16,-3 4-75-16,-2-5-30 15,-9-2-31-15,-2 0-11 16,-7-7-20-16,-3-1-8 15,-3-10-13-15,-2-11-5 0,2-8-47 16,-3-6-36-16,4 1-133 16,10 4-206-16</inkml:trace>
  <inkml:trace contextRef="#ctx0" brushRef="#br0" timeOffset="113350.4858">5837 11185 972 0,'-1'8'393'16,"-6"7"-258"-16,3 4-42 15,6 4-42-15,0 1-19 16,10 2-18-16,2 0-1 0,-1-7-1 16,6-2 0-16,-3-11 2 15,4-3 4-15,-9-10 3 16,-2-7 1-16,-2-6-1 15,-1-3-4-15,1 0-4 16,-4 1-2-16,0 4-1 16,-8-1 0-16,-2 9-7 15,4 4-6-15,-4 11-6 16,6 8-2-16,2 6 3 16,1 4 5-16,9 5 1 15,2-2 1-15,6 0 3 16,3-3 10-16,3-12 12 15,2 0 4-15,-2-11 42 16,-2-7 7-16,-6-12 16 16,-3-6 6-16,-7-3-34 15,-4-2-16-15,-5 3-57 16,-5 0-66-16</inkml:trace>
  <inkml:trace contextRef="#ctx0" brushRef="#br0" timeOffset="113748.4321">6396 11062 1069 0,'4'4'467'0,"5"8"-224"15,11 25-165-15,13 20-23 0,9 28-34 16,-4 13-4-16,-14 7 1 15,-15 2 6-15,-25 0 4 16,-8-1 0-16,-14-8-4 16,0-9-3-16,-1-28-1 15,-3-15-1-15,7-19-18 16,7-10-22-16,13-10-91 16,10-10-99-16</inkml:trace>
  <inkml:trace contextRef="#ctx0" brushRef="#br0" timeOffset="114279.3793">6758 11017 858 0,'4'3'395'0,"-2"2"-172"16,3 4-84-16,-2 11-68 16,0 0-26-16,0 10-22 15,-3-1-4-15,0-6-2 16,0-4-1-16,-2-10 0 16,1-6 10-16,4-6 14 15,-1-5-1-15,10-8-5 16,1-5-13-16,3-8-19 15,0 0-3-15,7 5-1 16,1 6-2-16,-3 10 10 16,-5 2 7-16,-1 10 24 15,-9 0 11-15,3 7 16 16,6 10 2-16,-12-2-9 16,1 6-6-16,-1 2-18 0,-3-2-7 15,0-2-8-15,1-1-3 16,-1-6 19-16,-2-6-48 15</inkml:trace>
  <inkml:trace contextRef="#ctx0" brushRef="#br0" timeOffset="121871.5767">19028 6562 423 0,'-1'7'231'0,"-2"14"-32"15,-4 6-58-15,-2 20-52 0,4 3-19 16,0 13-28-16,5 5-25 16,0-4-20-16,2-2-139 15</inkml:trace>
  <inkml:trace contextRef="#ctx0" brushRef="#br0" timeOffset="122256.9631">19008 7291 764 0,'0'1'373'0,"-7"8"-105"16,2 6-74-16,1 19-90 15,-6 5-16-15,8 17-53 32,-5 5-16-32,5 13-13 15,3 5-23-15,-5 0-157 16</inkml:trace>
  <inkml:trace contextRef="#ctx0" brushRef="#br0" timeOffset="122573.2023">18925 8264 716 0,'-3'-1'375'0,"3"1"-81"16,-2 3-166-16,2-3-86 15,0 14-15-15,-2 53-7 16,4-23-7-16,-2 6-7 15,-2 8-1-15,-4 12 1 0,-2 6 1 16,-8 2-84-16,2-2-104 16</inkml:trace>
  <inkml:trace contextRef="#ctx0" brushRef="#br0" timeOffset="122826.623">18778 9256 563 0,'0'15'325'15,"0"13"-70"-15,-1 8-135 16,0 1 6-16,0 1-88 15,-3 2-18-15,1-2-14 16,-1 5 0-16,1 9-9 16,0 1-33-16,-1 4-251 15</inkml:trace>
  <inkml:trace contextRef="#ctx0" brushRef="#br0" timeOffset="125998.3605">18778 10056 713 0,'-1'0'364'16,"0"0"-99"-16,4 11-118 16,2 7-26-16,4 18-17 0,3 10-11 15,-2 14-27-15,-3 5-19 16,-1 7-22-16,-3 1-37 16</inkml:trace>
  <inkml:trace contextRef="#ctx0" brushRef="#br0" timeOffset="126355.3466">19071 10815 666 0,'22'8'382'16,"18"7"-94"-16,33-5-117 15,20 0-42-15,18-9-69 0,9-3-8 16,9-5-41 0,0-1-137-16</inkml:trace>
  <inkml:trace contextRef="#ctx0" brushRef="#br0" timeOffset="126745.8817">20390 10905 772 0,'8'3'365'0,"17"3"-133"0,7-1-83 15,24-2-50-15,12-2-35 16,25-2-39-16,16-1-6 16</inkml:trace>
  <inkml:trace contextRef="#ctx0" brushRef="#br0" timeOffset="127136.5256">21310 10911 781 0,'9'0'399'15,"20"1"-67"-15,9 2-147 16,29 3-74-16,10 1-22 16,27-1-48-16,9 2-14 15,0 0-22-15,4-8-104 16</inkml:trace>
  <inkml:trace contextRef="#ctx0" brushRef="#br0" timeOffset="127511.6978">22442 10917 549 0,'0'1'310'16,"-1"0"-14"-16,1 3-62 15,0-4-35-15,15 0-13 16,74 5-40-16,-7-5-30 16,27 5-57-16,9-1-17 15,19-5-96-15,5-2-303 16</inkml:trace>
  <inkml:trace contextRef="#ctx0" brushRef="#br0" timeOffset="127870.6734">23654 10934 617 0,'-11'0'296'0,"-6"2"-123"16,9 3 1-16,7-2 19 16,19 3-22-16,12-5-31 15,28-3-54-15,16 2-27 16,19-3-42-16,11 3-18 16,7 2-291-16</inkml:trace>
  <inkml:trace contextRef="#ctx0" brushRef="#br0" timeOffset="128151.8024">24513 10913 793 0,'10'0'418'16,"7"0"-118"-16,21 5-100 16,12-2-17-16,14 1-37 0,11-1-25 15,11-2-49-15,-1-1-26 16,1-1 131-16</inkml:trace>
  <inkml:trace contextRef="#ctx0" brushRef="#br0" timeOffset="145298.9346">7275 11635 647 0,'11'1'309'0,"19"6"-128"16,10 1-26-16,10-3-52 15,6-1-33-15,2-2-35 16,-1 0-7-16,-4-1-74 0,-7 1-87 15</inkml:trace>
  <inkml:trace contextRef="#ctx0" brushRef="#br0" timeOffset="145611.7383">7331 11772 466 0,'0'3'295'0,"0"3"17"15,4 3-63-15,11-3-30 16,3 1-8-16,22-1-52 16,9-5-12-16,14 2-56 15,9-3-27-15,-2-3-15 16,-9-2-58-16</inkml:trace>
  <inkml:trace contextRef="#ctx0" brushRef="#br0" timeOffset="146798.8396">8215 11748 194 0,'0'1'173'0,"5"-1"71"16,3 0-23-16,13-1-21 15,6-2-24-15,16 3-37 16,7-1-11-16,9 1-35 16,8 3-19-16,-6-2-33 0,-4-1-12 15,-16 0-4-15,-9 0-1 16,-14 1-3-16,-6 1 19 15,-7 0-165-15</inkml:trace>
  <inkml:trace contextRef="#ctx0" brushRef="#br0" timeOffset="167897.2956">10065 11232 609 0,'-25'-3'297'0,"-37"-4"-94"15,1-5-9-15,-14 2-38 16,-10 0-27-16,-6 7-54 0,-7 3-15 16,10 13-18-1,16 4-1-15,22 4-8 0,10 3-9 16,23 3-23-16,8 1-11 16,16 2-9-16,16-4 1 15,24-1 7-15,15-3 1 16,31 0 2-16,9-2 4 15,0 2 4-15,-11 0 6 16,-33 2 5-16,-20 6 2 0,-38 11 6 16,-17 8 0-1,-39 12 2-15,-15 10-2 0,-29 7-5 16,-10 6-2-16,2-15-3 16,-2-10 1-16,26-20 1 15,16-10-2-15,25-9 3 16,26-1-5-16,27-5 2 15,22-4 0-15,28 2-4 16,14-4 3-16,30-3-3 16,8 0 0-1,18 1-1-15,9 3 0 0,6-2 0 16,-6-4 2-16,-18-5 2 16,-12-4 3-16,-34 4 0 15,-19 2 0-15,-22 8-13 16,-15 3-51-16</inkml:trace>
  <inkml:trace contextRef="#ctx0" brushRef="#br0" timeOffset="168424.8329">9216 12458 1010 0,'4'1'453'16,"2"5"-197"-16,6 16-164 16,1 4-39-16,-2 17-19 15,0 4-2-15,-10 6-9 16,5-4-4-16,-3-3-25 15,-3-8-65-15</inkml:trace>
  <inkml:trace contextRef="#ctx0" brushRef="#br0" timeOffset="168653.4566">9417 12612 804 0,'-14'7'353'16,"-16"8"-189"-16,0 0-47 0,1 1-65 16,5-1-21-16,10-2-33 15,7-1 1-15,19-1 19 16,6 1 18-16,15-2 32 16,1-1-5-16,7-4-22 15,1-1-12-15,2-4-65 16,0-3-149-16</inkml:trace>
  <inkml:trace contextRef="#ctx0" brushRef="#br0" timeOffset="168841.1329">9600 12579 970 0,'12'-5'395'0,"22"3"-240"16,11 0-89-16,7-1-27 16,1 5-20-16,-8-1 29 15,-3 2-92-15</inkml:trace>
  <inkml:trace contextRef="#ctx0" brushRef="#br0" timeOffset="169028.3671">9690 12664 881 0,'5'3'408'16,"7"2"-144"-16,17 0-169 16,7 0 0-16,3-5-46 15,0 0-17-15,3 0 23 16,-2-4-98-16</inkml:trace>
  <inkml:trace contextRef="#ctx0" brushRef="#br0" timeOffset="169199.0762">10159 12542 988 0,'0'-6'491'15,"0"7"-162"-15,2 2-117 0,-2-3-79 16,0 1-25-16,8 28-15 15,15 33-26-15,-9-17-35 32,-1-5-9-32,-6-3-17 0,-1-6-55 0</inkml:trace>
  <inkml:trace contextRef="#ctx0" brushRef="#br0" timeOffset="169777.0728">9532 10669 977 0,'3'7'435'16,"1"2"-198"-16,2 5-120 15,1 8-10-15,-3 3-38 16,1 3-17-16,-1 3-27 16,-3-4-9-16,2-1-5 15,3 1-3-15,1-5-61 16,1-1-83-16</inkml:trace>
  <inkml:trace contextRef="#ctx0" brushRef="#br0" timeOffset="169948.9099">9460 10866 1121 0,'0'7'397'0,"8"8"-343"16,4-3-36-16,15-1-17 16,11-2 4-16</inkml:trace>
  <inkml:trace contextRef="#ctx0" brushRef="#br0" timeOffset="170292.7313">9958 10965 1318 0,'-21'-4'532'0,"-16"-6"-359"15,0-4-56-15,19-5-90 16,3-1-27-16,10 3-28 16,9 1-6-16,4 2-2 15,3 5 3-15,8 3 8 0,4 5 1 16,4 6 5-16,3 8 5 15,-1 6 7-15,-1 1 5 16,-6 3 6-16,2-1 10 16,-1-1 6-16,-1-6 2 15,2-8 21-15,0-4 10 16,-2-6 40-16,-2-11 16 16,-6-6 11-16,-11-8 2 15,-12-6-10-15,-11 9-13 0,-11 10-40 16,-5 7-21-16,-3 12-21 15,3 10-78-15</inkml:trace>
  <inkml:trace contextRef="#ctx0" brushRef="#br0" timeOffset="170960.5562">11061 11251 1031 0,'-21'0'443'16,"-30"8"-243"-16,1 13-43 15,-4 28-73-15,2 17-26 16,16 24-39-16,11 10-15 15,20 12-12-15,15 2-2 16,25-9 4-16,4-14 4 0,15-17 8 16,-4-8 48-16,1-18-146 15,2-6-79-15</inkml:trace>
  <inkml:trace contextRef="#ctx0" brushRef="#br0" timeOffset="171819.9883">11463 12039 532 0,'5'-8'311'0,"1"-8"-37"16,-3-2-145-16,-2-2-34 15,-2-3-17-15,-5-1-1 16,-3-1 7-16,-4 1 10 16,-5 3-2-16,-3 3-2 15,-5 7-32-15,4 8-22 16,-1 14-36-16,3 7-16 16,4 12-9-16,2 6 0 15,8 1 5-15,6 4 3 16,15 1 6-16,-1-13 2 0,9-5 5 15,4-9 0 1,-1-12-15-16,7 1-26 0,-5-13-57 16,2-4-22-16,-5-8 15 15,-7-4 28-15,-6-1 63 16,-8-1 40-16,-5 8 70 16,-4 4 20-16,-5 13 29 15,0 11-6-15,3 5-43 16,-4 3-11-16,8 12-27 15,4-1-13-15,5 0-22 16,8 0-11-16,9-3-5 16,0-10 28-16,3-3-106 15</inkml:trace>
  <inkml:trace contextRef="#ctx0" brushRef="#br0" timeOffset="172819.4955">11773 11870 471 0,'2'6'260'0,"-4"4"-32"15,1 2-75-15,12 4-53 16,-1 0-15-16,15 0-25 0,7-1-6 16,-5-8-14-16,5-6-2 15,-6-3-6-15,-4-7-2 16,-10-6 3-16,-6-3 0 15,-2-4 0-15,-10 3-1 16,-8 1 18-16,-7 3 10 16,-12 7 8-16,-1 6-2 15,4 6-28-15,-1 5-17 16,12 13-25-16,-1 0-8 16,9 13-10-16,4 3-1 0,2-2 2 15,5 1 6-15,12-4 10 16,5-3 6-16,9-4 13 15,8-3 6-15,5-14 4 16,3-1-1-16,6-12 1 16,2-6-20-16,-6-6-280 15</inkml:trace>
  <inkml:trace contextRef="#ctx0" brushRef="#br0" timeOffset="174142.8997">11860 11560 806 0,'7'2'398'15,"3"-1"-148"-15,19 2-88 16,-5-3-18-16,27-2-66 16,9 4-18-16,-5 1-70 15,3 3-76-15</inkml:trace>
  <inkml:trace contextRef="#ctx0" brushRef="#br0" timeOffset="174330.3566">12251 11394 878 0,'-1'-3'365'0,"-2"1"-222"16,-3-1-82-16</inkml:trace>
  <inkml:trace contextRef="#ctx0" brushRef="#br0" timeOffset="174517.8103">12273 11563 1060 0,'-4'15'441'0,"0"20"-233"15,0 3-33-15,-3 2-59 16,-1-4-21-16,-2-5-61 16,2-4-4-16,-7-14-16 0,1-6-58 15,-2-15-284-15</inkml:trace>
  <inkml:trace contextRef="#ctx0" brushRef="#br0" timeOffset="174986.5092">12414 11433 953 0,'-3'3'360'0,"0"10"-264"15,-2 1-32-15,3 9-30 16,0 1-4-16,2 3-15 16,6 0-5-16,3-2-5 15,4-2 0-15,4-12 2 16,2-5 2-16,-2-11 4 15,0-7 3-15,-3-8 2 16,-5 2 0-16,-3-7 1 16,-2 5-1-16,-4 6 20 15,0 1 8-15,-1 12-1 16,-4 0-5-16,4 5-37 16,0-4-13-16,1 0-11 0,3 19 4 15,21 32 11-15,-2-29 2 16,6-9 4-16,3-2 3 15,-7-11 4-15,-2-5 32 16,-7-10 31-16,1-1 11 16,-3-2 9-16,-5-3-30 15,-3 0-31-15,-7-4-19 16,-2 2-131-16,0 5-117 16</inkml:trace>
  <inkml:trace contextRef="#ctx0" brushRef="#br0" timeOffset="175267.6911">12794 11279 1037 0,'10'10'406'0,"14"19"-221"15,4 12-55-15,7 24 8 16,-7 5-10-16,-10 23-51 16,-13 10-28-16,-13 20-32 15,-7 10-3-15,-10-6 6 0,2-7-2 16,-4-30 28-16,1-17 4 16,7-28-4-16,1-10 16 15,4-25-108-15,10-10-1 16</inkml:trace>
  <inkml:trace contextRef="#ctx0" brushRef="#br0" timeOffset="175736.2808">13015 11275 758 0,'16'2'430'0,"12"1"-72"0,17 1-205 16,6 2-39-16,-8-1-70 15,-2-2-17-15,-8-3 37 16,-4-1-83-16</inkml:trace>
  <inkml:trace contextRef="#ctx0" brushRef="#br0" timeOffset="178681.3878">13530 11027 814 0,'0'-1'417'0,"-2"-2"-147"15,1 12-150-15,-3 6-45 16,3 17-68-16,1 11-7 16,5 11-1-16,1 7-1 15,-3-1 4-15,1-4 3 16,-3-9 3-16,0-12 1 0,1-13-25 16,1-6-26-16,0-15-34 15,0-3-9-15,6-10 15 16,2-8 23-16,8-1 30 15,-1 2 10-15,-1 1 7 32,1 8 6-32,-12 3 4 0,3 2 4 15,-6 7 28-15,-8-2 5 16,-3 8 5-16,-6 1-1 16,1 3-29-16,-2 2-9 15,7-1-7-15,1 1 0 16,10-3 26-16,12 4 13 0,13-3 13 15,2-3-1-15,9-1-23 16,1-4-10-16</inkml:trace>
  <inkml:trace contextRef="#ctx0" brushRef="#br0" timeOffset="183289.9329">13979 11966 667 0,'8'1'341'0,"7"2"-76"0,16 1-169 15,11-2-23-15,13 0-42 16,7 1-13-16,2-1-5 15,-3 3-78-15</inkml:trace>
  <inkml:trace contextRef="#ctx0" brushRef="#br0" timeOffset="183524.0333">14016 12107 561 0,'1'0'305'0,"4"10"-62"15,19-3-54-15,10-5-29 16,18 4-30-16,4-4-19 16,-1-1-41-16,-3 4-6 15,-11-5-20-15,-3-1 0 16,-7-2-513-16</inkml:trace>
  <inkml:trace contextRef="#ctx0" brushRef="#br0" timeOffset="184300.3453">14171 10533 724 0,'-2'0'279'0,"3"7"-155"16,8-4-9-16,24-1 1 16,16 2-2-16,41-4-47 15,24 4-25-15,30-2-30 0,9 0-3 16,0 1 12-16,-7-4-98 15</inkml:trace>
  <inkml:trace contextRef="#ctx0" brushRef="#br0" timeOffset="184581.8136">15343 10553 637 0,'11'-2'308'15,"13"2"-109"-15,20-5-108 16,13 0-9-16,13 5-42 15,5 1-12-15,11 5-15 16,4 6-1-16,8 0 0 16,-4-4 0-16,-11-1-198 15</inkml:trace>
  <inkml:trace contextRef="#ctx0" brushRef="#br0" timeOffset="184800.218">16613 10561 910 0,'14'0'429'0,"17"4"-190"0,29-2-113 15,12-2-24-15,23 2-41 16,2-4-10-16,5-2-19 15,-4-7-19-15</inkml:trace>
  <inkml:trace contextRef="#ctx0" brushRef="#br0" timeOffset="185737.7636">14931 12149 711 0,'23'3'371'16,"19"3"-142"-16,15-4-27 16,7 1-11-16,10-1-74 15,-2-1-23-15,1-1-31 16,-5-3-66-16</inkml:trace>
  <inkml:trace contextRef="#ctx0" brushRef="#br0" timeOffset="186542.3454">16816 11584 532 0,'-9'-5'309'16,"-7"1"-53"-16,-21 3-66 15,-14-4-38-15,-13 2-32 16,-9-3-25-16,-10-2-46 16,2 3-30-16,5 4-21 15,9 1-4-15,23 2-5 16,10 4-2-16,13 0 0 16,8 3-5-16,8 0-12 15,8 4-1-15,20 4-2 16,8 5 7-16,21 5 12 15,5 1 4-15,10 7 9 16,2 5 2-16,-11 9 7 16,-15 4 4-16,-29-1-2 15,-14 0 0-15,-33 0-3 16,-10-3-2-16,-23 5-2 16,-9 0 0-16,-1 2 0 0,6-1 0 15,17-5 0-15,7-10 2 16,24-7 9-16,6-6 3 15,17-5 5-15,15 1 6 16,7-9 3-16,13 1-3 16,21-7-4-16,11 0-7 15,29-2-11-15,13-2 1 0,3-4 3 16,3-3 2-16,-1-3 1 16,-5-2 1-16,-18-4 1 15,-9 3 0-15,-25 1 0 16,-11 0-2-16,-11 8-22 15,-10 2-73-15</inkml:trace>
  <inkml:trace contextRef="#ctx0" brushRef="#br0" timeOffset="186995.5041">16126 12722 1121 0,'1'1'438'16,"-1"5"-269"-16,-1 16-148 16,2 8-24-16,0 22 3 15,2 4 4-15,5 3 7 16,-5-1 1-16,2-20-64 16,3-8-158-16</inkml:trace>
  <inkml:trace contextRef="#ctx0" brushRef="#br0" timeOffset="187198.4945">16305 12859 1028 0,'-11'4'387'16,"-16"11"-296"-16,-5 4-25 16,2 4-32-16,1 1-13 15,11-4-18-15,5-5-5 16,11-5-9-16,10 3-1 15,14-4 2-15,15 4 4 16,10-4 6-16,3-5 1 16,3 0-76-16,-5-5-320 0</inkml:trace>
  <inkml:trace contextRef="#ctx0" brushRef="#br0" timeOffset="187386.2001">16511 12866 1081 0,'2'-2'395'0,"15"-1"-303"16,9 5-76-16,6 1-9 16,5 4-2-16,-2-2-44 15,-2-2-151-15</inkml:trace>
  <inkml:trace contextRef="#ctx0" brushRef="#br0" timeOffset="187542.1182">16531 13000 865 0,'6'1'372'15,"7"-1"-167"-15,11 3-121 16,1-3-47-16,11 4-7 15,8 3-21-15,-4-7-50 16</inkml:trace>
  <inkml:trace contextRef="#ctx0" brushRef="#br0" timeOffset="187698.528">16999 12829 986 0,'-1'-1'492'15,"-2"2"-161"-15,-3 8-180 16,4 7-56-16,6 14-52 15,6 6-10-15,0 5-21 16,1-1-5-16,2-3-24 16,-7-11-53-16</inkml:trace>
  <inkml:trace contextRef="#ctx0" brushRef="#br0" timeOffset="188464.0406">16309 11086 1065 0,'0'0'440'0,"1"6"-279"15,2 4-67-15,4 20-81 16,3 9-5-16,-1 6 4 16,0 6 3-16,1-8 28 15,0-6-84-15</inkml:trace>
  <inkml:trace contextRef="#ctx0" brushRef="#br0" timeOffset="188884.1297">16233 11274 602 0,'9'1'326'16,"17"0"-19"-16,8 0-216 15,-17 1-58-15,0-1-11 0,61 1-13 32,6-2-2-32,-2-1-34 0,-35-6-41 15,-5 1-37-15,-9 2 1 16,-11-2 37-16,-5 6 61 0,-11 0 97 15,-7 2 33-15,-8 3 33 16,-11 0-11-16,-3 1-27 16,-2-6-23-16,5-2-36 15,6-10-10-15,12-4-46 16,2-1-12-16,11 3-14 16,4 1 0-16,1 4 7 15,9 3 4-15,-3 4 5 16,5 6-1-16,2 6 2 15,0 4-1-15,2 3 3 16,-1-3 2-16,1 2 4 16,-1-7 6-16,-3-8 10 15,-9-4 11-15,-11-13 52 16,-6-4 25-16,-17-2 23 16,-5-1-1-16,-17 5-57 15,-8 7-33-15,0 10-59 16</inkml:trace>
  <inkml:trace contextRef="#ctx0" brushRef="#br0" timeOffset="190133.5084">17823 11536 828 0,'-26'-3'389'15,"-18"3"-151"-15,-10 25-97 16,-3 13-54-16,9 42-44 16,2 22-34-16,28 28-13 15,14 8-1-15,13-3 7 16,20-2 5-16,16-24 4 16,4-18 1-16,20-24-30 15,7-19-68-15</inkml:trace>
  <inkml:trace contextRef="#ctx0" brushRef="#br0" timeOffset="191703.7858">18277 12276 496 0,'4'-4'308'16,"2"-5"-43"-16,0-2-73 15,1-1-20-15,-7-6-30 16,-1 0-10-16,-6 1-22 16,-6-1-18-16,-8 6-34 15,-6 3-15-15,-3 6-25 16,-7 3-13-16,0 9-16 16,7 7-8-16,6 13-7 0,3 6 0 15,17 13 6 1,-1-5 5-16,12-1 8 0,11-5 2 15,10-17 3-15,11-5 2 16,1-19 3-16,3-9 2 16,-6-10 4-16,-6-2 0 15,-10-3 0-15,-7-1 2 0,-11 5 3 16,-5 0 1 0,-10 10-2-16,3 6-3 0,0 9-10 15,0 6-5-15,9 14-6 16,1 4-1-16,10 6 4 15,8 6 3-15,9-5 5 16,5 0 3-16,-1-12-104 16,-2-6-147-16</inkml:trace>
  <inkml:trace contextRef="#ctx0" brushRef="#br0" timeOffset="191953.6856">18278 12042 688 0,'3'-3'378'0,"9"-1"-36"16,10-1-216-16,14 7-39 15,6 0-41-15,1-2-17 16,-3 0-32-16,-4 0-98 16</inkml:trace>
  <inkml:trace contextRef="#ctx0" brushRef="#br0" timeOffset="192188.7442">18684 11968 647 0,'-1'-9'354'16,"1"-13"-64"-16,1 2-85 0,4-1-86 15,1 3-21-15,-3 1-20 16,-2 2-6-16,-2 7-2 16,1 3-10-16,-2 12-33 15,4 10-11-15,-1 16-22 16,0 1-1-16,2 9 7 15,2-1 2-15,2-4 5 0,2-3 3 16,-1-11-29-16,-1-3-58 16</inkml:trace>
  <inkml:trace contextRef="#ctx0" brushRef="#br0" timeOffset="193063.5387">18993 12218 692 0,'2'1'328'0,"7"5"-98"15,6 1-103-15,15 3-36 16,5-4-16-16,5-5-29 16,-2-1-6-16,-7-9-13 15,-5 0-5-15,-9-6-6 16,-4-2-3-16,-10-1-7 0,-3 3-5 15,-13 1-4-15,-6 3-3 16,-7 4-1-16,-7 0 1 16,1 9 0-16,3 5-2 15,0 8-4-15,8 6 0 16,5 4-5-16,1 3 0 16,9 8 3-16,5 2 2 15,15 6 16-15,6-5 13 16,11-3 20-16,6-1 5 0,2-15-3 15,1-4-3-15,1-16-10 16,-4-7-15-16</inkml:trace>
  <inkml:trace contextRef="#ctx0" brushRef="#br0" timeOffset="193431.1553">19447 11714 1272 0,'0'0'538'0,"0"-1"-321"16,1 1-69-16,-1 0-91 15,0 0-29-15,0 0-15 16,0 0-52-16</inkml:trace>
  <inkml:trace contextRef="#ctx0" brushRef="#br0" timeOffset="193685.4081">19482 11841 503 0,'2'13'249'0,"-4"4"-58"16,3 12-101-16,3 3-17 16,-6 0 14-16,2 3 7 0,-7-11 3 15,-4-1-4-15,-9-11-26 16,-2-4-18-16,-3-12-18 15,-3-5-3-15,6-5-40 16,1-2-68-16</inkml:trace>
  <inkml:trace contextRef="#ctx0" brushRef="#br0" timeOffset="194247.7211">19649 11788 597 0,'-3'-2'294'0,"-4"2"-98"16,-2 7-85-16,0 7-58 16,0 6-16-16,9 14-16 15,0-1-2-15,9 4-8 16,-1-4-1-16,1-13 3 16,5-3 2-16,1-7 11 15,5-3 6-15,0-7 5 16,2-6-2-16,-2-13-8 15,0 0-6-15,-8-6-6 0,-3 4 0 16,-4 1 22-16,-3 4 11 16,-3 4 6-16,0 4-2 15,-2 5-34-15,-3 2-16 16,6 8-14-16,-1 4-4 16,6 9 4-16,5 3 4 15,2 1 4-15,3-1 2 16,5-2 2-16,5-3 2 15,-2-10 5-15,-3-10-1 16,-2-6 8-16,-1-4-3 0,-5-8 46 16,3 2 23-16,-10-9 35 15,-6-4 23-15,-5 4-38 16,-3 3-21-16,-11 8-47 16,-2 4-37-16</inkml:trace>
  <inkml:trace contextRef="#ctx0" brushRef="#br0" timeOffset="194778.844">20105 11643 922 0,'13'10'346'15,"10"10"-220"-15,20 41-126 16,7 22 9-16,11 37 24 16,-4 12 10-16,-29 9 8 15,-16-3-6-15,-34-15-10 16,-16-16-2-16,-8-27-7 16,-8-18 3-16,4-22 7 15,7-8 3-15,12-23 9 16,9-7-28-16,17-21-125 0,10-7-354 15</inkml:trace>
  <inkml:trace contextRef="#ctx0" brushRef="#br0" timeOffset="195450.5963">20516 11382 690 0,'-3'-9'407'16,"3"-5"-57"-16,-2 5-184 0,0 4-50 15,2 13-94-15,1 10-27 16,0 20-25-16,2 14 2 15,-4 12 15-15,-4 4 6 16,1 1 9-16,-2-7 6 16,7-9 5-16,2-8-1 15,0-17-24-15,2-7-27 16,2-17-101-16,4-6-60 16,4-13-44-16,5-3 19 0,2-4 93 15,-1-2 59-15,-2 1 71 16,1 3 20-16,-10 4 58 15,-2 3 24-15,-7 8 24 16,-1 2-14-16,-8 3-47 16,-4 0-22-16,-8 4-19 15,-2-1 5-15,-1 5 9 16,1 2-1-16,6 0-8 16,1 1 0-16,6 1 10 15,12 5 12-15,6 1 27 16,6 1 9-16,13 3-7 15,-6-5-3-15,10-1-21 16,8-1-10-16,4-6-9 16,-1-7 25-16,-5-6-182 15</inkml:trace>
  <inkml:trace contextRef="#ctx0" brushRef="#br0" timeOffset="201157.5122">19484 7700 661 0,'-6'1'324'16,"-8"1"-108"-16,22 2-89 16,14 1-18-16,43-2-1 15,20-3 3-15,45 1-30 16,11-2-17-16,16-4-17 16,1 4-6-16,-23-2-7 0,-17-2-4 15,-39-1-67-15,-23 1-64 16</inkml:trace>
  <inkml:trace contextRef="#ctx0" brushRef="#br0" timeOffset="201449.7133">19480 7724 775 0,'-1'-1'344'0,"-6"1"-188"15,8 0-76-15,-1 0-26 16,17 6 18-16,71 61 38 15,-18-14 9-15,18 10-40 16,0 2-27-16,-15-4-23 16,-7-9-1-16,-17-13-182 15</inkml:trace>
  <inkml:trace contextRef="#ctx0" brushRef="#br0" timeOffset="201777.3809">20050 8132 648 0,'2'1'351'0,"4"5"-93"16,-13 16-69-16,-9 8-26 15,-9 24-21-15,-14 15-22 0,-20 13-45 16,-7 7-9-16,-14-4-45 16,6-6-7-16,20-9-6 15,12-9-1-15,20-15-26 16,8-9-63-16</inkml:trace>
  <inkml:trace contextRef="#ctx0" brushRef="#br0" timeOffset="202143.9658">19612 8940 926 0,'1'4'348'0,"14"1"-241"16,15-5-55-16,29 0-1 16,20-4 1-16,25-3-3 15,17 3 15-15,25-7 28 16,4 2-5-16,12 1-8 16,-1 1-23-16,-18-1-36 0,-6-2-17 15,-23-4-85-15</inkml:trace>
  <inkml:trace contextRef="#ctx0" brushRef="#br0" timeOffset="202691.0737">19680 9109 531 0,'0'-4'340'0,"0"1"-7"0,1 5-208 16,-1-2-36-16,6 15-39 15,26 56 13-15,-16-6-10 16,-3 8-2-16,-6-3-9 15,-4-2 2-15,0-23-102 16,-2-11-78-16</inkml:trace>
  <inkml:trace contextRef="#ctx0" brushRef="#br0" timeOffset="203479.5683">19936 9155 692 0,'1'-1'401'0,"-5"1"-74"15,-1 7-112-15,-15 10-120 0,-4 5-39 16,-5 9-27-16,-3 0-13 16,9-1-12-16,2-3 4 15,12-9-95-15,8-3-52 16,6-7-119-16,8 0-119 16</inkml:trace>
  <inkml:trace contextRef="#ctx0" brushRef="#br0" timeOffset="203737.3203">19769 9328 908 0,'-2'3'378'16,"4"8"-192"-16,3 1-58 16,20 8-30-16,10 3-11 0,10-1-39 15,3 0-13-15,-2-3-71 16,-8-5-166-16</inkml:trace>
  <inkml:trace contextRef="#ctx0" brushRef="#br0" timeOffset="204034.1719">20137 9270 825 0,'10'-1'400'0,"7"0"-134"16,15 1-137-16,9 0-27 16,13 3-49-16,-1-1-23 15,-7 0-7-15,-3 1-47 16,-19 2-250-16</inkml:trace>
  <inkml:trace contextRef="#ctx0" brushRef="#br0" timeOffset="204205.9539">20199 9404 729 0,'1'1'398'0,"11"0"-4"15,9 2-210-15,16-1-90 16,10 2-8-16,5 0-50 16,-2-3 36-16,-2 0-525 15</inkml:trace>
  <inkml:trace contextRef="#ctx0" brushRef="#br0" timeOffset="205242.6985">20716 9230 861 0,'1'9'345'0,"3"20"-235"16,-3 4-9-16,-2 12-26 16,-4 1-6-16,-3-4-12 15,2-4-4-15,3-17-22 16,3-5-5-16,2-15 13 16,2-7 1-16,1-13 0 15,-1-9-4-15,-1-12-4 16,1-8 10-16,-4-4 12 15,-1 1 14-15,-2 7 1 0,1 9-3 16,0 18 3 0,2 9-28-16,2 11-29 0,5 9-12 15,8 11-25-15,2 5 9 16,7 13 11-16,1 3 2 16,2 2 4-16,0 0 3 15,-1-14 3-15,-4-10 1 16,-1-14 6-16,3-8 3 15,-8-20 4-15,4-7 3 16,-5-14-1-16,-6-6-1 0,0-2 4 31,-5-1-3-31,-4 13-11 16,-5 5-11-16,-3 21-87 16,2 11-53-16,-3 11-151 0</inkml:trace>
  <inkml:trace contextRef="#ctx0" brushRef="#br0" timeOffset="205571.0023">21038 9543 623 0,'2'-3'348'0,"6"3"-40"0,3-5-173 16,2-3-19-16,6 0-41 15,-3-2-4-15,-1-4-6 16,-1 5-2-16,-4 1 20 16,-4-5-2-16,-3 10-5 15,0 0-8-15,-2 4-26 16,-1-1-10-16,0 0-19 16,0 4 1-16,1 15-1 15,5 38-5-15,-3-33-2 16,1 7 1-16,0-2 1 15,2-5 0-15,2-2 4 16,1-7 1-16,-2-4-67 16,-2-6-264-16</inkml:trace>
  <inkml:trace contextRef="#ctx0" brushRef="#br0" timeOffset="206429.9205">19834 7151 1117 0,'5'9'426'0,"4"18"-306"0,1 4-46 16,-3 16 10-16,-1 3-16 15,-5 2-18-15,0 2-2 16,2-15-32-16,0-2-37 15,1-16-145-15,-7-11-334 16</inkml:trace>
  <inkml:trace contextRef="#ctx0" brushRef="#br0" timeOffset="206570.8428">19666 7371 1128 0,'15'0'444'0,"23"3"-323"15,13-3-26-15,17 0-58 16,2 2-19-16,-5-7 32 16,-4 3-82-16</inkml:trace>
  <inkml:trace contextRef="#ctx0" brushRef="#br0" timeOffset="206898.5662">20382 7365 1129 0,'-7'12'479'0,"-17"11"-278"0,-6-2-49 16,-6-11-68-16,-2-7-24 15,9-10-28-15,5-4-10 16,11-8-26-16,6-5-10 16,11-2-12-16,7 0 0 15,9 5 8-15,2 6 3 16,0 9 1-16,2 6-2 15,1 14 6-15,-2 1 6 16,5 8 7-16,1 6 5 16,-4-6 0-16,2-2-2 0,-4-11 6 15,-4-10 5-15,1-9 29 16,-3-6 21-16,-12-12 43 16,0 2 15-16,-18-3-7 15,-7 6-22-15,-4 9-54 16,-8 5 1-16,-1 8-110 15</inkml:trace>
  <inkml:trace contextRef="#ctx0" brushRef="#br0" timeOffset="207835.3967">21561 8087 868 0,'-2'-1'409'0,"-3"6"-188"16,-5 6-65-16,-6 23-79 15,-1 12-23-15,-9 20-12 16,3 10-11-16,0 9-19 16,2-4 0-16,7-14 1 15,2-13 2-15,12-21 1 16,0-11-5-16,4-16 7 15,0-10 1-15,2-19-4 0,3-4 2 16,5-17-11-16,0-9-3 16,-8-15-2-16,-1-8-1 15,7-1-1-15,-4 4-1 16,11 23-5-16,1 11-1 16,-9 10-1-16,7 14-4 15,-3 13 0-15,0 9 2 16,1 22 4-16,0 9 3 15,1 16 4-15,-1 12 0 16,5 12 0-16,2-3 2 0,0-8 4 16,4-6 41-16,-4-18-146 15,-1-5-90-15</inkml:trace>
  <inkml:trace contextRef="#ctx0" brushRef="#br0" timeOffset="208038.4639">21458 8421 945 0,'12'5'418'0,"24"6"-225"15,11 4-34-15,11-4-74 16,4-4-33-16,2 2-67 0,-7-6-433 15</inkml:trace>
  <inkml:trace contextRef="#ctx0" brushRef="#br0" timeOffset="208569.5985">21890 7727 731 0,'0'-3'400'0,"0"-1"-113"16,1 4-88-16,-1 0-102 15,0 0-43-15,0 25-26 16,0 40-6-16,0-16-15 16,-1 5-2-16,2-2 1 15,2-3 1-15,1-19 2 16,2-5-10-16,5-10-33 16,-7-7-14-16,1-8-66 0,5-5-14 15,-8-10-13-15,12 0-30 16,-2-9-18-16,5-2 16 15,7 1 45-15,-5 0 43 16,4 7 94-16,-6 2 36 16,-9 6 84-16,-4 7 26 15,-8 6-3-15,-7 1-25 16,-8 6-80-16,-1 2-22 16,-4 0-7-16,4 7-2 15,4-4 11-15,0-3 8 0,15 7 28 16,1-4 16-16,9 2 20 15,4 2 0-15,5-6-18 16,6 1-13-16,6-7-32 16,6 4-7-16,-1-11-88 15</inkml:trace>
  <inkml:trace contextRef="#ctx0" brushRef="#br0" timeOffset="209108.7036">22265 8468 638 0,'4'1'305'0,"19"2"-85"15,8 1-85-15,9-4-29 16,8 2-28-16,0-2-42 16,3 3-9-16,-2-1-10 15,-10-2 0-15,-15-1-91 16,-8-6-115-16</inkml:trace>
  <inkml:trace contextRef="#ctx0" brushRef="#br0" timeOffset="209358.6503">22331 8585 744 0,'7'4'343'0,"11"-3"-115"0,2 4-28 15,13-5-14-15,5 0-5 16,8 0-36-16,3 1-32 16,0-1-47-16,-5 0-21 15,-10 0-67-15,-6 0 486 16</inkml:trace>
  <inkml:trace contextRef="#ctx0" brushRef="#br0" timeOffset="210514.622">23220 8628 317 0,'-33'5'139'0,"-29"-2"-48"16,28 1-17-16,18 3 2 15,31-2-1-15,22 3-25 16,37-3-12-16,26-2 41 16,45-3 72-16,21-2 30 15,38-2 29-15,12-5-35 0,5 6-81 16,-2 3-32-16,-42 2-36 16,-24 4-7-16,-54 1-6 15,-31 0-62-15</inkml:trace>
  <inkml:trace contextRef="#ctx0" brushRef="#br0" timeOffset="211654.9785">23728 7886 624 0,'0'0'368'0,"-6"2"-33"16,-1 16-132-16,-7 20-118 15,-4 7-4-15,-2 15-18 16,-7-1-17-16,6 2-22 15,-1 1-6-15,7-7-4 0,4-7-1 16,8-14 0-16,3-13-2 16,3-10 5-16,2-9 3 15,2-12 3-15,1-8 1 16,1-17-9-16,4-6-7 16,-1-13-4-16,5 1-1 15,-2-5 1-15,1 0-1 16,0 12 0-16,-2-3-2 15,3 20 0-15,-4 6 0 16,-5 14-9-16,1 14 3 16,-1 17 2-16,4 13 0 0,5 14 9 15,2 4-1-15,6 6-1 16,3-2 1-16,4 3 3 16,-4-2 3-16,-3-13 24 15,-8-7-49-15,-6-22-115 16,-2-6-81-16</inkml:trace>
  <inkml:trace contextRef="#ctx0" brushRef="#br0" timeOffset="211842.4421">23628 8204 987 0,'22'0'438'0,"14"0"-213"15,7 1-128-15,6 5-26 16,-7-1-44-16,-2 2-12 16,-2 3 4-16,-6-2-41 15</inkml:trace>
  <inkml:trace contextRef="#ctx0" brushRef="#br0" timeOffset="212451.6668">24043 7614 777 0,'5'9'362'16,"0"2"-129"-16,2 14-145 15,-2 0 3-15,-4 3-29 16,-1 0-11-16,0-5-5 0,-1-1 0 15,0-9-9-15,0-1-3 16,0-11 11-16,-3-7-2 16,0-8-5-16,-4-9-3 15,-3-10-23-15,0-4-2 16,-1-6-6-16,7 5-3 16,5 7-6-16,3 4-7 0,4 11-4 15,1 7-5 1,2 11 1-16,2 4 3 0,4 9 7 15,4 2 6-15,6 5 3 16,5 7-1-16,4 1 1 16,-4 0 1-16,-1-2 2 15,-4-3 1-15,-6-7 3 16,0-3 2-16,-8-8 8 16,0-8 4-16,-4-8 9 15,1-6 2-15,-1-13 21 16,-3 0 6-16,1-2-7 15,-9-2-6-15,-4 7-36 16,6 9-29-16,-6 4-106 16,4 7-105-16</inkml:trace>
  <inkml:trace contextRef="#ctx0" brushRef="#br0" timeOffset="212811.3316">24465 7887 796 0,'6'-7'370'0,"6"-7"-153"15,0-4-51-15,2-7-34 16,1 5-10-16,-2-2-19 15,-2 2-15-15,-1 6-31 16,-3 3-9-16,-6 5-14 16,0 3-18-16,-2 5-24 15,0-2-10-15,-1 0-7 16,1 8 11-16,1 18 9 16,8 32 5-16,1-21 3 15,1 3 3-15,0-3 2 16,-2-5 1-16,-2-12 15 15,0-5 3-15,-3-14 9 16,-1 3 35-16,-3-4 362 16</inkml:trace>
  <inkml:trace contextRef="#ctx0" brushRef="#br0" timeOffset="213554.0851">23171 9329 553 0,'5'-6'324'0,"5"-5"-60"16,1-7-102-16,5-5-42 15,3-4-25-15,0-3 1 16,1-5 2-16,-5 1 3 16,-3 2-13-16,-7 7 1 15,-4 8-16-15,-1 8-7 16,2 9-34-16,-2 5-24 16,0 15-15-16,2 8-6 0,2 18 15 15,2 7 7-15,1 14 1 16,0-2 0-16,-5-6 2 15,8-2 2-15,-6-24-30 16,4-6-47-16</inkml:trace>
  <inkml:trace contextRef="#ctx0" brushRef="#br0" timeOffset="213796.9142">23581 9317 1020 0,'17'3'428'16,"15"-1"-212"-16,24 3-131 15,5-3-4-15,5-2-31 16,3 0-25-16,-6 1-43 15,0 3-60-15</inkml:trace>
  <inkml:trace contextRef="#ctx0" brushRef="#br0" timeOffset="214296.4314">24370 9156 911 0,'-3'4'377'15,"-6"6"-189"-15,1 11-75 16,-7 12-15-16,4 11 13 0,-3 16-19 15,-1-2-19-15,-3-7-42 16,1-8-9-16,9-15-4 16,-1-10 0-16,7-10 14 15,0-8 4-15,5-12-1 16,8-5-2-16,7-16-16 16,-3-11-5-16,-5-13-4 15,3-7-1-15,4 5-3 16,0 9-3-16,10 13-1 15,-9 6-3-15,-8 10 1 16,4 9 0-16,-16 5-6 16,3 11-3-16,0 10-5 15,3 1-3-15,7 17 3 16,7 7 2-16,9 12 6 16,3 9 4-16,4 1 5 15,-4-7 4-15,-5-3 2 16,-2-13-20-16,-8-7-69 0,-1-4-53 15,-5-13-193 1</inkml:trace>
  <inkml:trace contextRef="#ctx0" brushRef="#br0" timeOffset="214468.5776">24332 9417 851 0,'5'0'391'0,"15"-4"-136"16,10 1-89-16,20 3-69 16,0-3-16-16,9 3-47 15,-7 3-12-15</inkml:trace>
  <inkml:trace contextRef="#ctx0" brushRef="#br0" timeOffset="214827.7224">25212 8743 942 0,'7'8'436'0,"-4"13"-175"16,1 7-104-16,-12 10-72 16,-10 1 6-16,-8 7-314 15</inkml:trace>
  <inkml:trace contextRef="#ctx0" brushRef="#br0" timeOffset="215364.9031">21692 9847 896 0,'2'-4'434'0,"0"-4"-204"16,-1 18-126-16,2 18-29 16,-1 32-61-16,0 12 4 15,2 20 4-15,-3 1-2 0,-1-3 0 16,-1-2 0-16,1-16-41 16,0-13-63-16</inkml:trace>
  <inkml:trace contextRef="#ctx0" brushRef="#br0" timeOffset="215802.4832">22148 10127 590 0,'-1'-1'325'0,"-4"6"-32"0,-5 13-125 15,-8 17-93-15,-4 12 23 16,-4 6-16-16,1 2-13 16,8-7-34-16,2-7-12 15,7-19-9-15,6-7-1 16,5-15 14-16,2-8 1 15,7-13 1-15,-3-12 1 16,6-13-15-16,2-3-3 16,0-8-2-16,1 4-3 0,-1 7-3 15,-2 5-3-15,0 16 19 16,-3 6 12-16,-8 11-13 16,3 11 0-16,3 17-20 15,5 10-13-15,10 17 11 16,4 1 2-16,2 10 3 15,1-3 2-15,3-5-10 16,-4-7-63-16,-5-18-188 16</inkml:trace>
  <inkml:trace contextRef="#ctx0" brushRef="#br0" timeOffset="215974.1473">22097 10257 891 0,'15'5'362'0,"23"-1"-249"0,7 2-36 15,10 0-39-15,-7-3-13 16,-4 1-392-16</inkml:trace>
  <inkml:trace contextRef="#ctx0" brushRef="#br0" timeOffset="216178.1638">22549 10009 1203 0,'-1'-1'470'0,"1"9"-314"16,1 5-59-16,5 16-56 16,3 11 10-16,-2 12 8 15,-2 4-4-15,-1 9-9 16,-1-2-5-16,0-7-16 15,4-9-19-15,1-15-101 16,0-11-54-16</inkml:trace>
  <inkml:trace contextRef="#ctx0" brushRef="#br0" timeOffset="216646.5465">23325 10157 736 0,'7'0'381'0,"3"1"-102"15,-12-1-36-15,-8 8-75 16,-16 1-35-16,-20 5-56 15,-4 6-31-15,-15-2-30 16,3 2-5-16,14-6-5 16,5-4-2-16,22-1-3 15,8-1-2-15,6-3-14 16,3-1-4-16,14 1 0 16,11 1-1-16,20 4 11 15,14 6 2-15,3 4 2 0,-1 3 4 16,-1 2-16-16,-4-3-61 15</inkml:trace>
  <inkml:trace contextRef="#ctx0" brushRef="#br0" timeOffset="217106.3244">23661 10282 602 0,'3'-21'357'16,"5"-14"-48"-16,0-3-91 15,1 1-12-15,0 14-24 16,-6-1-7-16,-3 12-33 16,0 8-32-16,-1 4-73 15,1 11-26-15,0 9-36 16,-1 5 0-16,3 11 16 15,0 6 1-15,5 14 4 16,2 0 3-16,-4 0 5 0,2-8 2 16,-1-12 4-16,-4-7 0 0,-2-13 3 15,-5-1 2-15,-10-13 2 16,-3-1-1-16,-6-4-6 16,0-6-3-16,4 2-7 15,3-4-3-15,12 9-13 16,5 1-2-16,15 1-5 15,6 0 1-15,12 2 11 16,6 3 3-16,1-3 6 16,0 4 2-16,-10-5 3 15,-5 2 3-15,0 3 2 16,-9-5 2-16,-2-1 31 16</inkml:trace>
  <inkml:trace contextRef="#ctx0" brushRef="#br0" timeOffset="276863.4203">21260 12268 574 0,'-1'1'291'0,"2"0"-22"0,13 0-56 0,21 1-56 32,7 0-5-32,17-1-75 15,7 1-30-15,3-1-30 16,3 4-7-16,-10-2-13 0,-9 2-46 0,-15 1-255 31</inkml:trace>
  <inkml:trace contextRef="#ctx0" brushRef="#br0" timeOffset="277136.4806">21316 12453 410 0,'-6'3'281'0,"1"6"31"15,5 2-43-15,20-4-51 16,6-3-23-16,22-2-62 16,8-2-17-16,12-1-26 15,7 1-12-15,-8 1-6 0,-6-1-24 16,-19 2-28-16,-11 1-5 16,-21-3-4-16,-8 3-39 15</inkml:trace>
  <inkml:trace contextRef="#ctx0" brushRef="#br0" timeOffset="278246.3062">521 13891 769 0,'18'0'323'0,"21"0"-182"15,9-2-57-15,13-3-47 16,1 0-10-16,6 1-15 16,-8 1-24-16,-12 5-275 15</inkml:trace>
  <inkml:trace contextRef="#ctx0" brushRef="#br0" timeOffset="278433.6756">534 14034 548 0,'-8'3'339'0,"0"4"-5"15,5-4-88-15,23 8-87 0,8-5 10 16,20-2-20-16,11 2-40 15,8-6-36-15,9-2-19 16,-2-5-38-16</inkml:trace>
  <inkml:trace contextRef="#ctx0" brushRef="#br0" timeOffset="278985.4126">1521 14037 825 0,'0'5'375'0,"6"2"-137"16,12-7-109-16,16 3-25 0,27-7 18 15,9-6-10-15,31 2-40 16,1-1 5-16,-20 3-26 16,-10 4-7-16,-32 6-3 15,-15-4-7-15,-8 0 13 16,-5 3-24-16</inkml:trace>
  <inkml:trace contextRef="#ctx0" brushRef="#br0" timeOffset="280253.4552">2582 14093 533 0,'-7'1'212'16,"3"2"-107"-16,19-2-23 15,41-1 18-15,31-4 12 0,57-5 28 16,26-6 11-16,56 0 8 15,16 3-7-15,23 3-51 16,13 9-28-16,-6 2-47 16,-7 0-6-16,-22 4-4 15,-25-3-1-15,-37-3 0 16,-22 0-1-16,-30-14-62 16,-9 1 131-16</inkml:trace>
  <inkml:trace contextRef="#ctx0" brushRef="#br0" timeOffset="282390.8144">3650 13664 640 0,'1'-8'326'0,"2"-11"-87"15,-3-3-24-15,-7-1-44 16,-1-1-18-16,-10 7-28 15,-6-4-18-15,-2 13-31 0,-5 3-20 16,-2 8-41-16,9 13-17 16,-5 5-28-16,7 10-6 15,13 2 3-15,3 5 4 16,19 4 14-16,6-10 7 16,9-2 10-16,4-8 5 15,3-19 1-15,1-5 0 16,0-16-23-16,-3-6-11 15,-9-4-5-15,-9-2 1 16,-11 0 24-16,-4-1 9 0,-7 9 21 16,-2 4 10-16,1 13 1 15,2 8-3-15,2 11-20 16,4 6-12-16,8 6-4 16,4 1 2-16,12-2-27 15,-1-2-96-15</inkml:trace>
  <inkml:trace contextRef="#ctx0" brushRef="#br0" timeOffset="286514.6181">3726 13329 838 0,'-1'0'383'16,"1"0"-142"-16,13 0-145 0,11 3-35 16,19 0-21-16,3-3-12 15,13 6-35-15,-4-3-90 16</inkml:trace>
  <inkml:trace contextRef="#ctx0" brushRef="#br0" timeOffset="286779.9312">4131 13270 816 0,'4'-7'366'0,"-2"-11"-161"16,4 3-43-16,-3-1-34 16,3 3-13-16,-2 3-19 15,1 2-11-15,-2 7-27 16,0 0-12-16,1 9-17 16,-1 6-7-16,-1 8-8 15,-1 8 0-15,1 6-5 16,0 0 2-16,-1-1-103 15</inkml:trace>
  <inkml:trace contextRef="#ctx0" brushRef="#br0" timeOffset="287232.9231">4366 13659 1088 0,'6'1'395'0,"15"0"-280"16,9-1-43-16,7-3-9 15,6 0-4-15,-1-7-36 16,-5 0-5-16,-1-6-1 16,-10-4-1-16,-10 1-4 15,-5-3-7-15,-14 3-9 16,-7 5-3-16,-14 4-1 16,-7 5 3-16,-9 9 1 15,-1 4 1-15,1 13-4 16,3 6-3-16,2 6-6 0,10 4-6 15,18 2 14-15,8-2 4 16,23 3 11-16,4-4 8 16,12-9-3-16,3-4 1 15,8-13 2-15,0-7 25 16,-1-9-143-16</inkml:trace>
  <inkml:trace contextRef="#ctx0" brushRef="#br0" timeOffset="287670.5064">4895 13137 1077 0,'-2'-4'508'0,"-3"-1"-201"16,5 2-192-16,0 3-53 0,0 0-64 15,0-1-84-15</inkml:trace>
  <inkml:trace contextRef="#ctx0" brushRef="#br0" timeOffset="287888.6831">4951 13259 712 0,'0'6'322'16,"0"14"-136"-16,0 4-39 0,-11 0-42 15,1 5 1-15,-12-3-20 16,-2-3-9-16,-6-10-7 16,-2-5-24-16,3-16-61 15,5-8-46-15,11-5-232 16</inkml:trace>
  <inkml:trace contextRef="#ctx0" brushRef="#br0" timeOffset="288389.8761">5087 13172 945 0,'-4'0'382'0,"-4"6"-248"16,2 6-62-16,0 8-50 16,4 3-8-16,2 2-6 15,5 5-2-15,10 0-3 16,1-5 1-16,10-7 4 15,-1-6 4-15,-2-16 9 16,-1-6 5-16,-1-7 3 16,-3-6 0-16,-4-2-5 15,-1 1-4-15,-8-1-3 0,-4 5 9 16,-1 7 12-16,-1 5-2 16,-2 7-16-16,1 3-17 15,-1 8-20-15,1 2-4 16,3 9 10-16,4 2 3 15,6 1 3-15,3 1 2 16,7-3 1-16,0-6 2 16,4-8 4-16,-3-6 4 15,-1-11 35-15,-3-9 12 0,-6-6 7 16,-1-3 3-16,-6 0-35 16,-1 2-22-16,-5 5-123 15,-7 1-121-15</inkml:trace>
  <inkml:trace contextRef="#ctx0" brushRef="#br0" timeOffset="290154.2819">5316 14092 312 0,'0'0'172'0,"-1"0"-21"15,21 2-11-15,10-3-4 16,26-3-5-16,18-3-12 16,32-5-33-16,17-2 1 15,23 2 12-15,5 2 11 16,-2 8-9-16,-12-1-13 16,-24 3-28-16,-22 3-23 15,-37-3-13-15,-9 5-1 16,-23-1-6-16</inkml:trace>
  <inkml:trace contextRef="#ctx0" brushRef="#br0" timeOffset="291161.939">2796 14779 595 0,'-1'0'337'16,"-1"-3"-47"-16,8-8-162 15,6-5-31-15,12-12-36 16,3-3-5-16,3-6 1 15,0-2 3-15,-4 5 16 16,2 7 5-16,-13 7-7 16,-2 10-2-16,-10 5-24 15,-2 5-13-15,0 13-15 0,2 5-10 16,1 24 0-16,1 10 6 16,-3 21 5-16,-1 9 5 15,2 4-1-15,-5-12-3 16,7-19-2-16,-1-18 2 15,1-19-74-15,7-5-74 16</inkml:trace>
  <inkml:trace contextRef="#ctx0" brushRef="#br0" timeOffset="291442.9599">3346 14860 1003 0,'23'0'443'16,"15"-2"-245"-16,20-2-63 15,7-2-4-15,8 1-62 0,-3 2-22 16,-5 3-22-16,-9 2-6 16,-19-2-26-16,-6 2-64 15</inkml:trace>
  <inkml:trace contextRef="#ctx0" brushRef="#br0" timeOffset="292270.8895">4359 15020 253 0,'4'-11'206'0,"10"-5"58"16,-4-5-43-16,2-9-41 16,-1 4-19-16,-4-6-15 15,-2-2-11-15,-9 2-7 16,-3 4-8-16,-17 10-27 15,0 6-9-15,-12 12-35 16,-2 7-19-16,1 13-30 16,1 6-13-16,11 13-9 15,8 5-1-15,13 3-3 16,7-2 5-16,16-9 10 16,5-13 5-16,13-9 9 15,6-6 3-15,3-15 4 16,-1 3-2-16,-7-16-15 0,-7-8-12 15,-12-3-15-15,-4 1-2 16,-12-2 15-16,-2 4 11 16,-1 8 13-16,-8 2 4 15,4 14 1-15,0 7-1 16,1 14 0-16,6 10 1 16,-1 3-3-16,4 3 0 15,8-4-2-15,1-5 5 16,6-6-103-16</inkml:trace>
  <inkml:trace contextRef="#ctx0" brushRef="#br0" timeOffset="292474.1228">4438 14607 643 0,'7'0'309'0,"9"-2"-53"16,11 3-134-16,16-1-49 15,4 0-7-15,4-1-42 16,-2-6 25-16,-10-1-175 16</inkml:trace>
  <inkml:trace contextRef="#ctx0" brushRef="#br0" timeOffset="292645.0677">4822 14403 884 0,'0'1'410'15,"-2"6"-133"-15,2 4-82 16,2 10-66-16,1 7 8 16,1 4-42-16,-4 0-23 15,4-1-34-15,2-1-28 16</inkml:trace>
  <inkml:trace contextRef="#ctx0" brushRef="#br0" timeOffset="293207.7939">5036 14904 725 0,'0'3'325'16,"9"1"-92"-16,3 3-105 16,20 5-32-16,3-9 7 0,8-1-28 15,2-2-12-15,-1-9-17 16,-1 1-6-16,-11-9-12 15,-4-3-1-15,-14-2-2 16,-5-2-2-16,-15 2-13 16,-7 0-8-16,-19 5-14 15,-9 5-7-15,-4 11-2 16,-4 6 3-16,8 11 2 16,0 6 2-16,14 8-1 15,-1 3-1-15,22 9 0 16,8-1 4-16,18 1 15 15,16-6 8-15,9-8 11 16,8-4 0-16,5-9-2 16,2-2-1-16,-7-12-97 15,-2-2-47-15</inkml:trace>
  <inkml:trace contextRef="#ctx0" brushRef="#br0" timeOffset="293454.0874">5608 14500 1212 0,'-1'-8'516'0,"1"-2"-274"15,-1-2-84-15,1 4-84 16,2 5-29-16,0 0-73 16,2 1-75-16</inkml:trace>
  <inkml:trace contextRef="#ctx0" brushRef="#br0" timeOffset="293672.5945">5611 14610 653 0,'4'11'320'0,"-1"7"-117"16,1 1-27-16,-4 2-42 16,-6 0-13-16,-8 1-21 15,-3-2-10-15,-4-8-30 16,-2-7-10-16,-1-10-72 15,3-5-81-15</inkml:trace>
  <inkml:trace contextRef="#ctx0" brushRef="#br0" timeOffset="294243.1471">5863 14443 768 0,'-5'0'354'0,"-4"0"-158"15,1 8-78-15,1 7-74 16,1 2-23-16,6 8-21 16,2 0-4-1,5 0-2-15,5 0 1 0,4-3 5 16,1-5 1-16,3-10 9 16,1-3 3-16,-3-8 6 15,5-4 1-15,-4-11-3 16,2 1-3-16,-2-8-3 15,-8 0 1-15,-2 5-7 16,-9-1 36-16,-2 12 28 16,-6-2 10-16,-1 8 6 15,2 4-36-15,3 4-37 16,4 7-12-16,0 4-9 16,2 2 0-16,4 1 3 15,2 3 1-15,10 0 3 16,1 0 2-16,4-5 1 15,0-3 3-15,2-9 7 16,-1-6 6-16,-1-9 24 16,-1-4 21-16,-6-6 24 15,-2-4 8-15,-7-5 13 16,-3 0-10-16,-11-2-22 0,-4 3-15 16,-8 7-42-16,-4 4-61 15</inkml:trace>
  <inkml:trace contextRef="#ctx0" brushRef="#br0" timeOffset="302021.4084">7192 14147 895 0,'5'10'399'0,"-2"18"-183"15,-6 6-42-15,-12 8-58 16,-9 2-53-16</inkml:trace>
  <inkml:trace contextRef="#ctx0" brushRef="#br0" timeOffset="302583.7795">8082 13905 695 0,'0'6'385'0,"0"5"-80"16,-8 16-110-16,-4 5-29 15,-6 8-64-15,-4-1-31 16,-3-6-38-16,-3-11-7 16,5-9-4-16,-6-9-29 15,8-15-65-15,2-1-23 16,0-16-37-16,5-4 20 16,9 2 53-16,2-5 18 15,11 9 51-15,11 7 28 16,0 9 37-16,5 9 18 0,1 9 4 15,5 8-7-15,4 7-8 16,2 5-10-16,-4-1-22 16,-2 6-12-16,-5-4-21 15,-2-4-15-15,2-2-169 16</inkml:trace>
  <inkml:trace contextRef="#ctx0" brushRef="#br0" timeOffset="302911.816">8286 13949 814 0,'6'0'404'0,"1"-2"-115"0,0 4-124 16,0 6-74-16,-2 5-12 15,7 12-23-15,3 3-13 16,-1 5-27-16,3-6-5 16,-9-5-4-16,0-3 0 15,0-9 4-15,-1-3 4 16,7-7 11-16,-3-8 7 16,2-10 15-16,3-2 2 0,0-8 12 15,2 3-2-15,-2 3-9 16,-7-2-5-16,-3 9-23 15,-2 6 21-15,-2 1-105 16</inkml:trace>
  <inkml:trace contextRef="#ctx0" brushRef="#br0" timeOffset="304630.7743">17939 12775 280 0,'-2'0'145'0,"-3"0"16"16,5 0 17-16,0-1 10 16,0 0-3-16,13-2-63 15,56-1-27-15,7 4-46 16,17 3-17-16,47 2-22 16,25 3-6-16,46 6-1 15,20 1 0-15,18 10 2 16,3-3 1-16,-23 3 0 15,-14 0 1-15,-37-4-1 16,-27 7-2-16,-48-3-3 16,-30 0-2-16,-46-5 1 15,-16-7 6-15,-26-3 12 16,-11-4 2-16,-26-9 1 16,-18-3-7-16,-24-1-10 15,-11-4-2-15,-30-1-2 16,-12-2 0-16,-19-3-2 15,-20 4 1-15,-9 6-1 0,-9 3 0 16,-13 0 2-16,9 2 0 16,7 1 2-16,15-4 2 15,32 4-1-15,14-2 0 16,34-1-1-16,16 4 2 16,37-6 1-16,20 2-3 15,40-2-9-15,23 0-5 16,35 2-7-16,22-1 1 15,37 3 15-15,26 2 8 0,33 3 8 16,20 2 4-16,28 1-6 16,5 0-4-16,13 8-1 15,0 1-1-15,-26 6-1 16,-9 3 0-16,-35-5-1 16,-27-1 1-16,-45-1 0 15,-25-2 1-15,-44-3-1 16,-11 1-1-16,-24-10 11 15,-5 1 5-15,-11-6 8 16,-8-5 7-16,9 3 3 16,1-2-2-16,-3-3-3 15,8 1 0-15,-2-1 4 16,1 0-2-16,1 6-3 16,2 0-7-16,1-1-18 15,-1 4-4-15,4-1-59 16</inkml:trace>
  <inkml:trace contextRef="#ctx0" brushRef="#br0" timeOffset="305443.0631">9574 13516 744 0,'-3'-11'347'0,"1"-11"-122"15,1 11-41-15,1 11-62 16,3 12-23-16,0 14-54 0,5 19-20 16,7 29-8-16,-1 15-4 15,4 27-2-15,2 1 1 16,-6-9 3-16,1-9 0 15,-6-27 2-15,-4-13 0 16,-1-22 13-16,-4-12-47 16,2-16-165-16</inkml:trace>
  <inkml:trace contextRef="#ctx0" brushRef="#br0" timeOffset="306333.7015">10279 14163 465 0,'4'-2'304'0,"-1"-10"-9"16,1-2-68-16,-1-4-91 15,-2-2-28-15,0-3-25 0,-6-2-4 16,-9-1-5-16,-3-5-5 16,-9 7-20-16,2 8-13 15,-4 13-33-15,1 9-13 16,-2 14-20-16,1 4-5 15,11 9 1-15,4-3 1 16,15 8 10-16,9-5 6 16,18-2 10-16,6-1 4 15,9-18 6-15,0-5 5 16,-8-12 5-16,-5-4 3 16,-10-9 1-16,-5-1-1 0,-7-1 0 15,-7 1-2-15,-3 7-1 16,-6 4 6-16,-3 8 5 15,-2 3-2-15,7 14-7 16,-1 0-10-16,12 6-10 16,10 2-2-16,8-6-35 15,7-1-80-15</inkml:trace>
  <inkml:trace contextRef="#ctx0" brushRef="#br0" timeOffset="306567.7397">10277 13746 939 0,'8'3'396'0,"2"-1"-233"15,16 5-76-15,5-2-14 16,10 0-41-16,9-2-6 16,-7-3-197-16</inkml:trace>
  <inkml:trace contextRef="#ctx0" brushRef="#br0" timeOffset="306773.525">10654 13641 648 0,'-2'-15'396'0,"3"-3"-4"16,-1-3-112-16,1 11-82 15,0 7-39-15,-1 5-64 16,0 14-34-16,4 10-45 16,5 11-1-16,1 3-1 15,-4-2-1-15,-1-2-3 0,-3-4 0 16</inkml:trace>
  <inkml:trace contextRef="#ctx0" brushRef="#br0" timeOffset="307304.6611">10949 14082 865 0,'5'4'367'0,"7"2"-193"16,8 2-16-16,13-2-26 0,7 0-31 16,2-5-50-16,-5-4-11 15,-6-5-10-15,-10-4 0 16,-9-1 1-16,0-1-2 15,-13-2-8-15,-5-3-4 16,-17-2-10-16,-9 6-2 16,-9 6-15-16,-3 9-5 15,5 13-6-15,2 3-7 16,10 13 1-16,9 2 15 16,14 0 11-16,9 1 7 15,19-2 19-15,11-5-4 0,13-4 2 16,3-3 1-16,-3-9-6 15,-2-1-3-15,-11-8-40 16,-10-5-81-16</inkml:trace>
  <inkml:trace contextRef="#ctx0" brushRef="#br0" timeOffset="307512.725">11309 13585 976 0,'-2'-5'469'0,"2"-3"-168"0,-4 3-173 16,3 5-46-16,2 6-58 15,-1-6-39-15,0 0-200 16</inkml:trace>
  <inkml:trace contextRef="#ctx0" brushRef="#br0" timeOffset="307715.6454">11348 13685 982 0,'5'10'412'0,"4"15"-241"16,-7-2-19-16,3 7-61 15,-9-1-17-15,-4-3-26 16,-2-1-11-16,-7-14 2 16,2-5 8-16,-3-17-66 15,1-10-49-15,5-9-177 0</inkml:trace>
  <inkml:trace contextRef="#ctx0" brushRef="#br0" timeOffset="308184.2839">11536 13607 1070 0,'-5'-2'429'0,"-3"8"-291"16,1 3-50-16,2 9-63 15,0 4-9-15,6 1-6 16,5 6 0-16,8-1-4 16,3-2-3-16,4-7 3 15,2-6 0-15,0-9 7 16,3-4 5-16,-1-8 6 16,-5-7 5-16,-7-7 0 15,-7-1-2-15,-2 0-3 16,-8 2-3-16,4 7-8 15,-5 1-2-15,-3 8-15 16,5 4-8-16,-2 4-11 16,5 10-3-16,1 7 8 0,6 0 4 15,2 5 7-15,5-5 4 16,7-6 2-16,0-3 20 16,-1-11 41-16,6-4 25 15,-10-11 37-15,-3-6-9 16,-2-2-28-16,-5 1-24 15,-6-1-65-15,-1 6-67 16,-2 6-497-16</inkml:trace>
  <inkml:trace contextRef="#ctx0" brushRef="#br0" timeOffset="308496.7096">11983 13519 653 0,'1'-9'407'0,"5"-4"4"16,0 3-139-16,1 12-113 15,2 8-56-15,1 15-76 16,3 9-17-16,3 20-9 15,0 10 1-15,-4 25 3 16,-1 7 0-16,1-2 2 0,0-7 0 16,4-20 2-16,-5-13 1 15,-2-16 32-15,-3-5 10 16,-4-13 6-16,1-6 0 16,-4-7-44-16,-4-6-156 15</inkml:trace>
  <inkml:trace contextRef="#ctx0" brushRef="#br0" timeOffset="309207.0598">12899 13892 405 0,'1'0'260'15,"1"4"32"-15,-5 0-75 16,1-4-54-16,1 0-20 16,-29 9-56-16,-30 35-25 15,19-29-35-15,-1-1-9 16,-3-6-7-16,4 7-7 16,10-2-3-16,2-9-1 0,15 7-2 15,5-6 2-15,15 0 14 16,13 8 7-16,15 1 10 15,6 2 7-15,14 6 2 16,-2-3-1-16,3 3-4 16,-3-3-8-16,-9-6 36 15,-3-1-94-15</inkml:trace>
  <inkml:trace contextRef="#ctx0" brushRef="#br0" timeOffset="309800.658">13370 13930 843 0,'-2'-19'448'0,"-5"-17"-129"0,3 5-90 15,0-2-44-15,-1 11-47 16,2 5-28-16,3 8-43 16,-4 2-21-16,4 5-38 31,1 2-12-31,-1 2-9 0,0-2-1 0,0 0 3 15,2 22 3-15,5 42 3 16,-3-16 0-16,2 6 2 16,-3 0 1-16,2-5 2 31,0-8 1-31,-2-11 2 16,2 0 0-16,-1-10 1 0,0-4 1 0,-1-5 0 31,-3-11 5-31,-1 0 1 15,-2-2-1-15,1 1-4 16,1 0-6-16,-8-3-8 0,-6 0-7 0,-29-8-5 16,33 13-2-16,5 4-4 15,4-2 3-15,6 1 4 0,6-2 0 16,9 2 6-16,4-4 2 16,13 0 4-16,3 0 2 15,4-3 4-15,-3 0 1 16,-3 0 3-16,-10 0 3 15,-6 3-123-15</inkml:trace>
  <inkml:trace contextRef="#ctx0" brushRef="#br0" timeOffset="311847.5262">14174 13917 709 0,'0'2'345'0,"2"1"-77"31,6 4-116-31,29 3-72 15,13 0-3-15,30-7-35 16,18 0-18-16,0-3-14 0,-3 2 0 0,-20 3-10 31,-11 0-39-31,-20 2-114 0,-8-5-116 0</inkml:trace>
  <inkml:trace contextRef="#ctx0" brushRef="#br0" timeOffset="312081.8515">14299 14095 760 0,'0'0'303'0,"5"-2"-168"16,15 4-13-16,19 3-26 15,15-5 6-15,17 0-13 31,4 1-15-31,0-1-18 0,-6 1-6 0,-11 3-23 16,-7-1-33-16,-17-2-157 31</inkml:trace>
  <inkml:trace contextRef="#ctx0" brushRef="#br0" timeOffset="312300.5449">14727 13848 626 0,'5'0'373'0,"14"8"5"16,9 4-212-16,18 9-72 0,5 6-27 15,2 2-24-15,-6-2-10 16,-13-1-9-16,-11-5-3 16,-20-3 3-16,-3 5 1 15,-17-5 2-15,-7-2-1 16,-8 2-10-16,-4 2-19 15,-3 1-160-15</inkml:trace>
  <inkml:trace contextRef="#ctx0" brushRef="#br0" timeOffset="312633.273">14424 13847 661 0,'-4'0'368'16,"-7"4"-47"-16,-5 7-137 15,-13 10-80-15,-2 5-25 16,-8 1-33-16,-1-1-18 16,10 4-25-16,5-3-8 0,16 3-12 15,7-2 1-15,14-9 24 16,16 3 21-16,18-2 25 16,12-1 3-16,9 3-6 15,-3-2-48 1</inkml:trace>
  <inkml:trace contextRef="#ctx0" brushRef="#br0" timeOffset="313169.2383">15629 13645 718 0,'2'0'347'0,"0"7"-112"0,2 7-83 15,0 23-84-15,-4 17-7 16,1 33 3-16,2 7-9 16,-2 3-4-16,-3-6 0 15,2-19-28-15,-4-11-2 16,5-15-7-16,7-12 13 15,-1-16-108-15,6-11-18 16</inkml:trace>
  <inkml:trace contextRef="#ctx0" brushRef="#br0" timeOffset="313741.967">16196 14201 652 0,'3'-11'325'0,"2"-10"-94"16,1-1-32-16,-6-1-48 16,-4 4-22-16,-3 1-29 15,-5-3-5-15,-9 3-26 16,-3 0-17-16,-3 8-41 15,-1 10-21-15,4 13-24 16,1 10-2-16,6 10 3 0,2 2 3 16,15 5 14-16,1 0 5 15,12-10 8-15,10-3 3 16,4-15 3-16,7-9 3 16,0-11 1-16,0-5-1 15,-6-11-4-15,-3 1-2 16,-9-1 2-16,-7-3 3 15,-8 5 3-15,-1 3 9 0,-3 11 16 16,1 2-4 0,1 12-4-16,2 4-9 0,7 10-18 15,4 7 1-15,6 2 1 16,3 2 1-16,-1-7-30 16,2-5-80-16</inkml:trace>
  <inkml:trace contextRef="#ctx0" brushRef="#br0" timeOffset="313960.9349">16256 13852 838 0,'17'0'361'0,"22"2"-190"0,5 0-57 16,3 1-55-16,-2-2-20 15,-8 0-58-15,-10-1-127 16</inkml:trace>
  <inkml:trace contextRef="#ctx0" brushRef="#br0" timeOffset="314143.11">16615 13762 1025 0,'-1'-9'505'16,"-1"-6"-168"-16,2 2-78 15,-5 8-100-15,4 4-50 16,1 10-63-16,-2 6-29 16,4 15-21-16,2 10 0 0,3 9-58 15,-3 0-20-15</inkml:trace>
  <inkml:trace contextRef="#ctx0" brushRef="#br0" timeOffset="314471.6523">16825 13636 1222 0,'0'-2'526'0,"3"-4"-309"0,0 7-80 15,-3-1-99-15,2 13-31 16,51 68-14-16,-30-12 7 15,-10 21 17-15,-5 1 7 16,-8 1 6-16,-2-3-3 16,-5-14-10-16,1-4-3 15,3-18-2-15,2-12-73 16</inkml:trace>
  <inkml:trace contextRef="#ctx0" brushRef="#br0" timeOffset="314987.2363">17289 13670 802 0,'-5'0'358'0,"-2"9"-175"15,-1 10-70-15,2 30-66 16,4 19-18-16,4 32-7 16,4 4-8-16,3 2 3 15,2-8 4-15,4-23-57 16,1-9-94-16</inkml:trace>
  <inkml:trace contextRef="#ctx0" brushRef="#br0" timeOffset="315369.8976">17625 14116 852 0,'10'0'330'0,"14"0"-206"16,6 0-53-16,8 0-11 15,-1-5-9-15,0-4-23 16,-5 0-6-16,-10-6-2 16,-3 3 1-16,-14 2 0 15,-7-10-1-15,-13 1-5 16,-12 1-4-16,-6 7-4 0,-5 11 6 15,-4 16-7-15,8 8-4 16,6 11-7-16,5 2-9 16,17 4 1-16,7-1 5 15,19 0 19-15,12-5 5 16,17-7 7-16,2-8 2 16,4-11-25-16,0-6-75 15</inkml:trace>
  <inkml:trace contextRef="#ctx0" brushRef="#br0" timeOffset="319229.1049">18130 13709 975 0,'-3'3'364'0,"-4"3"-278"15,7 2-49-15,-1 0-53 16,4 1-150-16</inkml:trace>
  <inkml:trace contextRef="#ctx0" brushRef="#br0" timeOffset="319416.5721">18142 13845 797 0,'0'16'301'0,"-2"9"-122"16,-2 13-98-16,1-3-7 15,-5-3 19-15,-5-4-61 16,0-14-3-16,1 2 9 15,-3-17-97-15,3-10-146 16</inkml:trace>
  <inkml:trace contextRef="#ctx0" brushRef="#br0" timeOffset="319869.5862">18339 13750 601 0,'-3'0'315'0,"-6"3"-79"16,-1 6-110-16,2 6-79 16,0 9-20-16,7 6-19 15,2 1 0-15,8-1-3 16,4-1 0-16,4-6 4 15,3-12 5-15,3-11 12 16,-2-9 12-16,-1-14 32 16,0-2 7-16,-10-3 7 0,3 0-2 15,-11 3-16-15,4 7-7 16,-6 4-20-16,-6 5-19 16,4 10-34-16,-7 6-7 15,9 10-5-15,3 6 9 16,5 1 10-16,4-1 3 15,5-4 4-15,4-4 0 16,-2-11 15-16,6-2 17 16,-8-13 36-16,-6-6 11 0,-1-7-2 15,-5-3-13-15,-2 3-52 16,-3 0-66-16,0 9-427 16</inkml:trace>
  <inkml:trace contextRef="#ctx0" brushRef="#br0" timeOffset="320119.5259">18832 13641 1040 0,'0'-1'476'16,"2"-4"-209"-16,3 17-189 15,6 12-54-15,4 22-34 16,-1 15 3-16,-1 23 6 0,-5 7 0 16,-6 0 3-16,-5-4 3 15,-7-18 3-15,-2-7 1 16,3-11 3-16,1-10 0 16,7-12 6-16,1-9 10 15</inkml:trace>
  <inkml:trace contextRef="#ctx0" brushRef="#br0" timeOffset="320775.6151">19636 13939 716 0,'2'5'328'0,"-1"3"-114"15,-4 1-45-15,-18 5-44 16,-2 6-17-16,-11 5-47 15,-6 2-18-15,-2-8-18 16,-8-10-4-16,8-4-4 16,6-4-5-16,17 0-7 15,10 3-9-15,11-3 8 16,9 2 13-16,13 5 9 16,7 3 7-16,13 8-10 15,2 1-13-15,4 0-4 16,5 2-28-16,-3-8-213 15</inkml:trace>
  <inkml:trace contextRef="#ctx0" brushRef="#br0" timeOffset="321237.6524">20042 13998 1052 0,'2'-17'470'15,"-1"-26"-220"-15,-1 5-58 16,0 10-61-16,3 7-26 16,-3 12-51-16,0 9-33 15,0 12-29-15,-2 8-13 16,6 14 2-16,4 13 10 0,0 1 5 15,1 1 2-15,-2-3 2 16,-5-11 1-16,-2-2 2 16,0-6 3-16,2-6 1 15,-5-4 2-15,3-5 1 16,-9-8-7-16,-5-4-22 16,-1-1-15-16,-1-4-17 15,2 2 5-15,6 1 0 16,8 2 2-16,6-2 9 15,11 2-2-15,7 0 16 16,2 0 10-16,7 3 15 16,-3-1 17-16,0 4 24 15,0-2 3-15,-7-2-3 16,-4 1 10-16,-8-5-574 16</inkml:trace>
  <inkml:trace contextRef="#ctx0" brushRef="#br0" timeOffset="321987.2481">18939 13536 691 0,'-32'18'298'0,"-41"36"-164"15,-8 9-33-15,-7 24-45 16,1 22-12-16,-17 15-19 15,-16 4-1-15,-11 16-1 16,-4-9-6-16,22-25 0 16,24-10-1-16,29-47-2 15,16-10 3-15,17-18 6 16,10-8-9-16,9-17-217 16</inkml:trace>
  <inkml:trace contextRef="#ctx0" brushRef="#br0" timeOffset="322241.6699">17769 14575 406 0,'-2'6'230'0,"-4"20"-8"15,-2 4-91-15,-4 11-12 16,0 5-29-16,3-1-37 16,5-2-19-16,14-15 22 15,9-9 8-15,27-21 13 16,17-12 3-16,15-12-17 16,4-4-92-16</inkml:trace>
  <inkml:trace contextRef="#ctx0" brushRef="#br0" timeOffset="322757.0347">17263 14829 755 0,'0'-10'360'0,"-1"-6"-136"15,0 5-51-15,0 15-99 16,-1 9-30-16,0 15-44 16,2 13-13-16,5 13 7 15,-1-3 1-15,0-1 6 0,0-7 6 16,-6-12 7-16,0-4 4 15,-7-10 9-15,-4-4 4 16,-6-10 5-16,-3-2-1 16,4-3-12-16,2-3-10 15,12-3-22-15,7 6-12 16,12-3-1-16,8-2 5 16,16 9 13-16,6-1 6 15,13 3 43-15,3 6-36 16</inkml:trace>
  <inkml:trace contextRef="#ctx0" brushRef="#br0" timeOffset="323811.3776">20851 13966 786 0,'-2'0'367'15,"3"0"-126"-15,13 2-93 16,19 6-77-16,8-3-8 0,19-3-31 15,4 0-16-15,13-2-11 16,7 4 21-16,-10 3-198 16</inkml:trace>
  <inkml:trace contextRef="#ctx0" brushRef="#br0" timeOffset="324090.3426">20944 14105 778 0,'6'-2'343'16,"6"0"-137"-16,14 3-114 15,12 2 3-15,14 1-22 0,6-2-22 16,6 0-22-16,1-2-7 16,-3-1-86-16,-5-1-352 15</inkml:trace>
  <inkml:trace contextRef="#ctx0" brushRef="#br0" timeOffset="324340.5427">21406 13876 703 0,'5'5'381'16,"9"7"1"-16,5 7-281 16,3 6-24-16,6 6-6 15,-3-3-14-15,1-1-16 16,-2-1-7-16,-8-8-12 15,-2-2-1-15,-10-3 3 16,-10-9 1-16,-12 1-15 16,-10 2-12-16,-12-1-35 15,-3 7-38-15,-7-6-159 16</inkml:trace>
  <inkml:trace contextRef="#ctx0" brushRef="#br0" timeOffset="324653.0195">21009 13848 830 0,'-6'7'347'0,"-13"9"-144"16,-4 6-108-16,-10 5-37 16,-7 0-3-16,4 2-40 15,1-3-10-15,17 0-13 16,11-6 13-16,21-1 36 16,12-1 16-16,17-1 28 15,9 6-10-15,5-3-29 16,0 1-13-16,-5-3-67 15</inkml:trace>
  <inkml:trace contextRef="#ctx0" brushRef="#br0" timeOffset="326515.1822">22463 13798 557 0,'1'-18'344'0,"6"-15"-27"16,-1-5-35-16,-5-3-79 15,0 7-30-15,-1 8-24 16,0 8-21-16,0 13-45 16,-3 1-26-16,1 14-51 15,2 10-15-15,4 19-7 16,8 13 5-16,0 8 8 16,2 3 60-16,0-2-191 15,-6-5-136-15</inkml:trace>
  <inkml:trace contextRef="#ctx0" brushRef="#br0" timeOffset="326796.3593">22064 14056 941 0,'0'8'362'0,"11"6"-216"15,15-4-23-15,36-1 2 16,21-2-28-16,28-2-63 16,9-3-17-16,6-2-7 15,-9-1-2-15,-16 3 0 16,-12 2-7-16,-31-4-117 15,-11 5-106-15</inkml:trace>
  <inkml:trace contextRef="#ctx0" brushRef="#br0" timeOffset="327109.0473">22188 14254 680 0,'0'-2'365'0,"0"-3"-89"15,3 11-104-15,-3-6-80 16,3 30-26-16,12 70-16 16,-3-25-13-16,-1 7-15 15,-2-6-1-15,-4-18-1 16,-6-9 1-16,2-12-115 16</inkml:trace>
  <inkml:trace contextRef="#ctx0" brushRef="#br0" timeOffset="327608.6805">22579 14628 569 0,'6'-8'331'0,"6"-2"-43"0,-2 1-125 16,-2-6-26-16,-1 0-32 16,-4-4-8-16,-5 4-13 15,-6-2-10-15,-12 2-19 16,-1 5-17-16,-11 0-20 15,-1 10-14-15,3 5-18 16,1 5-11-16,13 15-11 16,3 0 1-16,13 4 9 15,5 5 8-15,17-10 12 16,7-3 7-16,5-10 8 16,2-9 3-16,-4-9 4 15,-2-5 0-15,-2-10-1 16,-3 1-2-16,-7 2-6 15,-6 0 0-15,-5 13 9 16,-2 3 1-16,-8 4 0 16,3 12-2-16,-3 1-14 0,2 3-3 15,5 8 1-15,3-1 32 16,6 2-149-16</inkml:trace>
  <inkml:trace contextRef="#ctx0" brushRef="#br0" timeOffset="327905.6216">22922 14232 779 0,'1'5'385'16,"0"6"-51"-16,4 19-245 16,-3 18-25-16,7 21-10 15,-3 6-12-15,-3 2 19 16,3-1 5-16,-7-14-4 16,0-1-14-16,1-11-25 15,0-11-4-15,2-14 1 16,0-10-10-16</inkml:trace>
  <inkml:trace contextRef="#ctx0" brushRef="#br0" timeOffset="328452.2211">23828 13849 378 0,'7'0'292'0,"-4"0"65"0,-4 0-93 16,0 0-79-16,0 0-26 16,-15 8-56-16,-48 27-25 15,13-20-33-15,-4 1-14 16,8 0-16-16,3 0-3 16,15-1-13-16,8 2-4 15,15-4-8-15,6 0-2 16,11 3 8-16,9-2 5 15,12 3 9-15,8 1 4 16,12 1-5-16,0 0-2 0,0 1 24 16,-5 2-72-16</inkml:trace>
  <inkml:trace contextRef="#ctx0" brushRef="#br0" timeOffset="329084.3764">24204 13913 794 0,'0'-21'415'16,"0"-24"-97"-16,0 4-58 16,-3 6-72-16,3 8-31 15,-2 14-56-15,2 5-24 0,0 6-58 16,1 7-19-16,2 8-18 15,1 9-5-15,3 16 15 16,-1 4 1-16,5 14 5 16,-3-4 1-16,0-3 1 15,2-6 2-15,-5-12 0 16,4-2 2-16,-1-7 1 16,-1-3 1-16,-7-7 5 15,-6-10 3-15,-12-5 2 16,-1-7-1-16,-7 0-7 15,5 2-2-15,3 4-6 16,3 2-1-16,10 0-10 16,5 2-5-16,6 0-3 15,8-2 0-15,11-1 6 16,1 1 5-16,3 2 4 16,3 6 3-16,-3 1 9 15,-5-4 7-15,0 5 10 16,-6-8 13-16,-5 4 16 0,0 0 1 15,-9-4-1 1,4 0-10-16,-6-1-23 16,-2-5-7-16,2 5-10 15,-2 0-37-15,-1 0 137 16</inkml:trace>
  <inkml:trace contextRef="#ctx0" brushRef="#br0" timeOffset="330505.8833">675 16228 715 0,'-7'-1'344'0,"0"1"-116"0,6 0-78 16,11 2-33-16,17 1-18 15,28-3-30-15,21-3-14 16,37-5-39-16,4-6-7 16,8 5-14-16,-4 0-38 15,-12 3-209-15</inkml:trace>
  <inkml:trace contextRef="#ctx0" brushRef="#br0" timeOffset="330755.5808">767 16340 851 0,'9'2'291'0,"17"1"-233"15,15 1-34-15,22-3 29 16,10-1-5-16,15-5-26 16,-1 1-3-16,0-1-14 15,-2 2-93-15</inkml:trace>
  <inkml:trace contextRef="#ctx0" brushRef="#br0" timeOffset="330943.3331">1360 16031 931 0,'4'0'380'15,"11"-3"-219"-15,13 10-80 16,14 4-45-16,10 8 6 0,-2 7 4 15,-5 4-7-15,-17 11 1 16,-15-2-3-16,-16 9 5 16,-14-2-44-16</inkml:trace>
  <inkml:trace contextRef="#ctx0" brushRef="#br0" timeOffset="331224.2101">849 16056 690 0,'-20'5'321'0,"-22"14"-96"0,0 1-83 16,17 18-61-16,4 6 5 16,22 6-33-16,16 7-6 15,21-4 5-15,12-24-15 32,-25-14 43-32,1 0-51 0</inkml:trace>
  <inkml:trace contextRef="#ctx0" brushRef="#br0" timeOffset="331950.3407">2321 15927 1011 0,'-3'-1'462'0,"-4"1"-234"16,1 10-66-16,2 18-92 15,2 11-37-15,2 27-25 16,0 12 3-16,2 14-9 15,2 2 2-15,2-11 2 16,1-12 2-16,4-18-40 16,0-12-76-16</inkml:trace>
  <inkml:trace contextRef="#ctx0" brushRef="#br0" timeOffset="332465.6059">2839 16468 606 0,'5'-4'341'0,"5"0"-83"16,-1-8-10-16,1 0-94 16,-3 0-28-16,-3-9-33 15,-4-1-3-15,-5-2-15 16,-6-4-10-16,-8 2-18 16,-3 2-13-16,-12 0-18 15,-6 6-9-15,-1 12-19 16,1 6-12-16,6 13-14 15,10 12-9-15,11 9 2 16,3 1 6-16,19 9 8 16,-2-7 10-16,9-9 12 15,11-2 5-15,1-10 5 16,7-7 3-16,3-12-7 16,-3-8-23-16,-8-12-48 15,1-2-12-15,-11 2 3 16,-1 3 21-16,-7 6 60 0,-6 5 25 15,-5 11 15-15,-3 6 1 16,0 10-2-16,3 8-15 16,10 4-9-16,3-5-2 15,9-3 25-15,7-5-39 16</inkml:trace>
  <inkml:trace contextRef="#ctx0" brushRef="#br0" timeOffset="332729.738">3158 15979 823 0,'0'-4'471'0,"-2"-3"-91"16,1 9-152-16,1-2-139 15,1 21-41-15,8 60-20 16,0-15-1-16,0 10-2 16,-5 2-2-16,0-3-6 15,3-1 0-15,-4-20-3 16,4-9-21-16</inkml:trace>
  <inkml:trace contextRef="#ctx0" brushRef="#br0" timeOffset="333135.9172">3563 16102 1080 0,'4'5'385'0,"7"4"-296"16,11 6-47-16,20 3 6 16,7 0-5-16,16 1-24 15,7-1-1-15,-9-1-1 16,-11-4 0-16,-21-12 6 15,-12-1 3-15,-14-3 18 16,-2-1 0-16,-11 1-11 16,-4 8-9-16,-24 3-16 15,-2 9 6-15,-15 17 22 16,-7 3 6-16,9 7-5 16,-1-1-9-16,21-8-21 15,9-12-49-15</inkml:trace>
  <inkml:trace contextRef="#ctx0" brushRef="#br0" timeOffset="333604.5226">4357 16253 471 0,'1'-21'361'16,"4"-9"22"-16,-5-4-118 16,0-2-29-16,0 8-60 15,-6 0-27-15,0 10-50 16,2 4-24-16,0 13-68 15,3 2-26-15,1 13-16 16,3 11-2-16,9 14 20 16,5 10 11-16,5 12 5 15,0 6 1-15,-11-6 2 16,-6-4 2-16,1-11 5 16,-7-7 4-16,-8-12 11 15,-10-7 4-15,-15-13 5 0,-2 0 0 16,1-9-11-16,6 2-5 15,11-5-19-15,10-3-15 16,18 5-9-16,11-4 1 16,22 5 10-16,-1-6 11 15,5-1 8-15,0 9 0 16,-6-2 51-16,4 2-89 16</inkml:trace>
  <inkml:trace contextRef="#ctx0" brushRef="#br0" timeOffset="333757.2522">4954 16518 1748 0,'0'0'635'0,"1"0"-536"16,4 3-38-16,-5-5-28 15,0 1-668-15</inkml:trace>
  <inkml:trace contextRef="#ctx0" brushRef="#br0" timeOffset="334155.1391">5829 16131 1307 0,'14'23'412'16,"17"38"-431"-16,-4 13 30 0,0 13 60 16,-6-8 6-16,-2-24 47 15,2-16 4-15,4-35 24 16,12-12 6-16,26-46-60 16,20-29-25-16,33-45-54 15,18-20-11-15,38-18-8 16,5 5-10-16,29 26-138 0,6 15 155 15</inkml:trace>
  <inkml:trace contextRef="#ctx0" brushRef="#br0" timeOffset="335787.7019">18215 3377 1640 0,'-12'-33'577'0,"-15"-38"-494"16,1-2-66-16,-6 3-38 15,-9 7-27-15,-26 13-54 16,-11 5-21-16,-44 22-31 15,-18 8-10 1,-46 15 10-16,-21 10 17 0,-26 11 147 16,-5 6 96-16,5 11 140 15,11 10 40-15,46 12-13 16,12 16-32-16,54 24-61 16,17 7-32-16,46 38-75 15,33 10-32-15,51 17-80 16,32 7-53-16,50-19-130 15,20-18-67-15,53-41-22 16,27-26 44-16,55-52 130 16,32-24 88-16,38-48 141 15,4-24 56-15,-9-38 126 16,-22-11 28-16,-71-25-15 16,-36-14-28-16,-85-8-107 15,-53-16-42-15,-89-5-61 16,-64 7-45-16,-134 2-67 15,-96 22 22-15</inkml:trace>
  <inkml:trace contextRef="#ctx0" brushRef="#br0" timeOffset="385006.3803">3761 13480 261 0,'0'-3'168'0,"-2"0"16"15,1-1-12-15,1 3-9 16,-2 1-8-16,1 0-17 16,0 0-5-16,0 0-14 15,0 0-6-15,-18 2-23 16,-27 48-21-16,32-19-41 16,10 6-16-1</inkml:trace>
  <inkml:trace contextRef="#ctx0" brushRef="#br0" timeOffset="387074.4184">3669 13676 581 0,'-3'3'284'15,"0"5"-110"-15,0 3-48 0,5 4-69 16,2 3-19-16,10 4-16 15,6-2-2-15,2 0-5 16,2 1 0-16,0-10 2 16,-1-4-2-16,-2-2-58 15</inkml:trace>
  <inkml:trace contextRef="#ctx0" brushRef="#br0" timeOffset="448786.14">7395 16514 30 0,'0'0'1117'0,"0"1"-442"0,0-1-311 15,-1 0-218-15,1 0 101 16,-1 0-65-16,-1 0-79 15,1 0-67-15</inkml:trace>
  <inkml:trace contextRef="#ctx0" brushRef="#br0" timeOffset="450356.1649">8586 15810 508 0,'-9'0'438'15,"-3"-2"-131"-15,-6 1-170 16,-3 0 98-16,-11 1-72 16,-4 0-33-16,-7 1-57 15,3 2-20-15,3 1-27 16,3 1-14-16,14-1-21 15,5 1-12-15,15 0-12 16,7 2-3-16,13 6 3 16,6 1 3-16,5 8 9 15,0 4 7-15,-3 10 25 16,-10 6 10-16,-14 9 14 16,-8 6 4-16,-14 2 3 15,-11-2 0-15,-10-4-2 16,-2-5-5-16,1-7-12 0,7-6-5 15,7-12-10-15,7-6-3 16,12-11-4-16,9 3-1 16,16-3-3-16,4-1-3 15,11 3-1-15,0 0 1 16,6-1-15-16,2 2-53 16</inkml:trace>
  <inkml:trace contextRef="#ctx0" brushRef="#br0" timeOffset="450621.7402">8625 16287 856 0,'-2'10'474'16,"-1"0"-252"-16,3 5-149 15,-2 6 79-15,4 4-93 16,5 2-18-16,5-2-14 15,4 0 7-15,7-9 15 16,3-5 9-16,1-12 19 16,2-4 6-16,-6-12 6 15,0-4 1-15,-6-4-4 16,-3-4-14-16,-7-2-54 16,-5 3-39-16,2 8-141 0</inkml:trace>
  <inkml:trace contextRef="#ctx0" brushRef="#br0" timeOffset="450887.6463">8912 16282 934 0,'6'1'518'0,"3"5"-272"15,1 2-155-15,7 8 80 16,1 4-60-16,0 6-46 15,0 1-17-15,-1 2-18 16,-1-2-3-16,-1-3 12 16,-3-5 7-16,-1-11 7 15,0-8 1-15,-1-7 1 16,1-2-2-16,1-11-2 16,-2-2-7-16,2-5-97 15,2-3-77-15</inkml:trace>
  <inkml:trace contextRef="#ctx0" brushRef="#br0" timeOffset="451277.9925">9498 16183 705 0,'-16'0'448'16,"3"3"-195"-16,0 2-152 15,-5 3 57-15,-1 3-38 0,7 8-55 16,5-2-24-16,8 4-33 16,7 0-8-16,3-3-10 15,4-2 2-15,0-5 8 16,0-2 5-16,-3-7 5 15,-4 1-1-15,-8-3 0 16,-5-2 0-16,-8 0-2 16,-1 2-2-16,-1 6-2 15,-4 1 2-15,5 8 12 16,2 0 3-16,8 3 1 16,9 2 2-16,13 2 0 15,5-2 2-15,9-1-36 16,7-1-87-16</inkml:trace>
  <inkml:trace contextRef="#ctx0" brushRef="#br0" timeOffset="451623.1515">9663 16187 1228 0,'8'12'539'0,"4"12"-356"16,1 3-132-16,4 18 51 16,5 9-23-16,2 17-41 15,1 3-6-15,-5 4 2 16,2-1-18-16,-6-16-52 16,1-7-86-16</inkml:trace>
  <inkml:trace contextRef="#ctx0" brushRef="#br0" timeOffset="451794.9808">9898 16249 883 0,'-8'5'547'16,"-3"8"-256"-16,0 2-180 16,-12 13 115-16,-3 7-107 15,-4 16-54-15,-1 3-12 16,-1 10-35-16,1-1-33 0,3-2-84 15,3-5-73-15</inkml:trace>
  <inkml:trace contextRef="#ctx0" brushRef="#br0" timeOffset="451982.7007">10033 16214 976 0,'-3'10'551'0,"1"6"-285"16,0 2-171-16,1 12 87 15,-2 3-72-15,3 10-62 16,0-3-35-16</inkml:trace>
  <inkml:trace contextRef="#ctx0" brushRef="#br0" timeOffset="452107.4064">9977 15953 823 0,'-2'0'517'16,"3"7"-292"-16</inkml:trace>
  <inkml:trace contextRef="#ctx0" brushRef="#br0" timeOffset="452503.969">10323 15985 795 0,'7'-32'422'16,"0"2"-200"-16,0 6-115 16,1-29 41-16,2 5-1 0,0 11-16 15,-2 8-26-15,-7 15-45 16,-1 10-12-16,-5 15-20 15,-4 12-11-15,4 24-16 16,0 9-4-16,-1 18-8 16,-1 7 4-16,6 14 7 15,-2 2 3-15,2 0 5 16,4-3 2-16,-8-15 4 16,-2-9 3-16,-2-18 8 15,2-8-10-15,-8-27-147 16</inkml:trace>
  <inkml:trace contextRef="#ctx0" brushRef="#br0" timeOffset="453121.0791">10847 16333 499 0,'-10'-16'438'0,"1"1"-110"16,2 1-169-16,-7-12 106 15,-5 6-99-15,-2 3-24 16,-3 9-57-16,2 7-16 16,5 13-48-16,0 6-13 15,5 9-14-15,7 4-4 16,7 2 3-16,8-2 4 0,3-6 15 15,5-5 8-15,4-12 5 16,2-4 1-16,-3-13 1 16,-1-6 0-16,-1-10 0 15,-3-1 0-15,-3-3-6 16,-2 0-4-16,-4 5-13 16,-2 2-5-16,-1 12-7 15,-4 4-2-15,4 12-4 16,-1 9-2-16,3 11-1 15,1 4 2-15,4 5 6 16,3 1 2-16,5-6 22 16,2-5 11-16,2-10 21 15,2-6 8-15,1-15 7 16,0-5 1-16,-3-14 4 16,-2-4-12-16,-3-1-79 15</inkml:trace>
  <inkml:trace contextRef="#ctx0" brushRef="#br0" timeOffset="453511.5652">11369 16216 431 0,'15'1'291'0,"4"1"-125"16,1-2-100-16,15 1 52 15,0-1-23-15,-1-3-26 16,-5 0-12-16,-10-4-19 15,-7-1-1-15,-15 1 10 16,-8 1 6-16,-13 4 11 16,-4 2-5-16,-4 6-4 15,2 5-5-15,2 8-2 16,6 6-1-16,12 7-12 16,5 3-7-16,14 3-16 15,6-3 0-15,13-3-14 16,5-6-47-16</inkml:trace>
  <inkml:trace contextRef="#ctx0" brushRef="#br0" timeOffset="453933.3467">11959 16277 1149 0,'-13'14'548'0,"-2"3"-322"15,0-4-144-15,-9 13 44 16,-3-1-27-16,1-4-26 15,3-1-15-15,3-10-19 16,2-8-8-16,2-8-16 16,7-3-5-16,4-8-10 15,2-2-6-15,3 1-19 16,2 3-4-16,8 8-3 16,4 7 2-16,7 11 5 15,-2 3 2-15,5 8 6 16,2 1 4-16,-1-2 12 15,2-1 3-15,-2-12 8 16,-1-6 1-16,2-12 3 16,-1-8 0-16,1-9 0 15,1-2 0-15,0-4-4 16,-1 1 1-16,0 9 1 16,-2 2 0-16,-2 14 1 15,-3 7 3-15,-1 17 7 0,-3 3 2 16,-7 11 8-16,-4 4 2 15,-4-2 0-15,-2 2 1 16,-8-5-18-16,-2-5 182 16</inkml:trace>
  <inkml:trace contextRef="#ctx0" brushRef="#br0" timeOffset="455688.0162">12884 16478 1123 0,'0'5'451'0,"-4"14"-252"15,-4 10-92-15,-8 12-11 0,0 7-32 16,-4-6-110-16</inkml:trace>
  <inkml:trace contextRef="#ctx0" brushRef="#br0" timeOffset="456172.0078">13668 15957 949 0,'9'13'408'0,"-6"-2"-182"16,23 26-142-16,11 7-26 16,14 21-11-16,19 20-9 15,0 8-21-15,5 5 1 0,-13-10 0 16,-7-8-1-16,-18-20-35 15,-6-8-81-15</inkml:trace>
  <inkml:trace contextRef="#ctx0" brushRef="#br0" timeOffset="456421.9395">14244 15953 821 0,'-7'2'429'15,"-6"-1"-105"-15,-11 16-145 16,-6 8-42-16,-18 17-55 16,-11 9-13-16,-10 20-37 15,-6 4-6-15,9 10-7 0,11 3-9 16,16-17-3-16,8-8 1 15,16-23-44-15,1-13-78 16</inkml:trace>
  <inkml:trace contextRef="#ctx0" brushRef="#br0" timeOffset="456749.9853">14639 15867 920 0,'-15'5'433'16,"-16"1"-184"-16,-8 23-112 15,-1 12-47-15,-2 16-44 16,7 14-15-16,9 17-24 16,11 9 1-16,16 7-5 15,13-5-1-15,13-20 1 16,4-15 0-16,8-19-7 0,4-6-43 16</inkml:trace>
  <inkml:trace contextRef="#ctx0" brushRef="#br0" timeOffset="457120.4818">14788 16461 914 0,'14'8'332'15,"18"6"-274"-15,7-1-2 16,4-7-11-16,1-5-7 16,-8-9-5-16,-4-7 1 15,-11-12 1-15,-6-5-4 16,-5 1-7-16,-10 1-1 0,-7 2-3 16,-11 3-1-16,-11 9 5 15,-5 4-3-15,-7 14-10 16,2 12-1-16,3 17-7 15,5 8 0-15,15 16 16 16,8-1 6-16,15-3 19 16,11-2 8-16,14-15-3 15,5-4-1-15,2-11-19 16,3-4-5-16,-6-12-6 16,-4-5-18-16,-3-14-509 15</inkml:trace>
  <inkml:trace contextRef="#ctx0" brushRef="#br0" timeOffset="457336.5597">15141 15951 1042 0,'1'-3'531'0,"-2"-8"-144"16,2 11-237-16,-2-3-47 16,1 0-72-16,0 3-41 15,0-1-156-15,0 1-169 16</inkml:trace>
  <inkml:trace contextRef="#ctx0" brushRef="#br0" timeOffset="457492.7739">15161 15993 859 0,'0'11'460'0,"4"13"-139"0,1 6-104 16,-5-1-42-16,-1 0-62 15,-7-4-22-15,-5-2-31 16,1-3-6-16,-8-10 5 16,3-9-54-16,-3-14-159 15</inkml:trace>
  <inkml:trace contextRef="#ctx0" brushRef="#br0" timeOffset="458008.273">15383 16008 625 0,'0'-2'398'0,"-5"0"1"16,1 2-155-16,3 0-116 15,0 0-46-15,-3 7-53 16,-4 11-9-16,-5 36-16 15,16-33-2-15,7 1 0 16,4 0 0-16,5-8 4 16,1-6 2-16,3-8 6 15,2-6 3-15,-1-7 4 16,-1-5 0-16,-8-6-1 16,-6 0-2-16,-3 7-4 15,-3-1-1-15,-6 11-6 16,-1 4-7-16,-1 3-4 15,-1 9-5-15,6 5-2 16,2 3 4-16,6 6 3 16,3-1 2-16,4-6 4 15,6-1 3-15,1-10 12 16,-3-7 7-16,5-5 21 16,-13-11 5-16,-5-2-7 15,4 0 11-15,-8-3-128 0,1 1-92 16</inkml:trace>
  <inkml:trace contextRef="#ctx0" brushRef="#br0" timeOffset="458263.9593">15707 15904 1351 0,'3'-1'578'16,"8"1"-330"-16,2 5-78 0,6 15-107 15,5 5-25-15,4 15-23 16,1 5-5-16,-8 8-6 16,-9 10-3-16,-12 4 2 0,-8 7 0 15,-9-2 2-15,-2 0 2 16,1-13 0-16,2-6 1 16,1-18-1-16,1-9 1 15,6-8-62-15,2-9-303 16</inkml:trace>
  <inkml:trace contextRef="#ctx0" brushRef="#br0" timeOffset="460344.7112">17011 16607 582 0</inkml:trace>
  <inkml:trace contextRef="#ctx0" brushRef="#br0" timeOffset="460719.5244">16982 16638 859 0,'-21'-2'374'0,"-10"-6"-185"16,31 8-110-16,50-5-71 16,25 4-15-16,64 3 6 15,21-6 12-15,74 0 63 16,34 0 11-16,46-6-14 15,33 5-6-15,17-3-50 0,-9 1-7 16,5 2-2-16,6 10 0 16,-18 4 0-16,-7 6 0 15,-45 9 53-15,-40-2-119 16</inkml:trace>
  <inkml:trace contextRef="#ctx0" brushRef="#br0" timeOffset="461766.1579">17743 16273 672 0,'3'-12'337'0,"6"-14"-88"16,-5-1-21-16,-6 1-35 15,-5-1-18-15,-10 2-44 16,-5-3-24-16,-3 7-41 15,-1 4-18-15,-1 11-36 16,3 7-17-16,1 13-27 16,-1 6-11-16,6 13 0 15,7 9 3-15,7 4 18 16,6-2 8-16,11-5 13 16,2-6 5-16,6-14 7 15,9-4 2-15,-2-15 5 0,-3-11 0 16,2-10 0-16,-5-7 1 15,0-3-3-15,-1 1-3 16,-7 4-4-16,-3 4-2 16,-5 12-6-16,-6 3-8 15,-3 12-11-15,0 9 0 16,1 9 1-16,0 4 9 16,8 3 8-16,7 1 0 15,6-5-31-15,1-8-108 0</inkml:trace>
  <inkml:trace contextRef="#ctx0" brushRef="#br0" timeOffset="462216.4756">17761 15883 1038 0,'8'4'490'0,"7"-3"-217"0,14 7-110 16,7-2-22-16,9-1-76 16,1 5-26-16,-9-12-19 15,-1 1-37-15,-13-6-191 16</inkml:trace>
  <inkml:trace contextRef="#ctx0" brushRef="#br0" timeOffset="462380.0009">18110 15737 1282 0,'0'0'550'15,"-7"-4"-318"-15,3 5-67 16,4 12-93-16,1 3-31 0,4 19-26 16,3 6-4-16,0 5-12 15,2 0-59-15</inkml:trace>
  <inkml:trace contextRef="#ctx0" brushRef="#br0" timeOffset="462895.4977">18454 16121 1067 0,'3'3'388'16,"5"-1"-291"-16,9 6-26 15,4-3 20-15,2-5-10 16,2-3-26-16,-3-3-9 0,0-9-14 16,-1 6-3-16,-9-9 0 15,-6 0-7-15,-14 2-10 16,-1-3-6-16,-17 0-11 15,3 7-3-15,-1 8-11 16,-9 5-5-16,7 21-9 16,-4-1 0-16,6 12 8 15,8 2 7-15,14 6 13 16,5-2 9-16,18-1 25 16,6-3 9-16,8-7 11 15,3-4-1-15,3-12-18 16,1-7 11-16,0-16-93 15</inkml:trace>
  <inkml:trace contextRef="#ctx0" brushRef="#br0" timeOffset="463155.8766">18805 15659 1167 0,'-5'-7'545'0,"3"-1"-224"16,-3 6-196-16,-1-6-46 16,4 8-59-16,-4-5-16 15,3 4-61-15,3 1-101 16</inkml:trace>
  <inkml:trace contextRef="#ctx0" brushRef="#br0" timeOffset="463328.0746">18811 15747 623 0,'4'13'384'0,"3"10"-42"0,1 4-122 15,-3-1-27-15,-5 5-55 16,-4-2-22-16,-8-8-26 15,-2 2-14-15,-8-13-18 16,-6-10-29-16,2-13-220 16,1-11-58-16</inkml:trace>
  <inkml:trace contextRef="#ctx0" brushRef="#br0" timeOffset="463787.8007">18980 15667 727 0,'0'-3'459'0,"-1"-4"-7"16,-4 7-284-16,-5 1-50 15,-1 11-74-15,3 3-14 16,3 6-7-16,5 10-4 15,5-5-5-15,5 2-3 0,5-6-1 16,1-5 1-16,6-8 5 16,-4-5 3-16,-5-14 6 15,-4-4 0-15,1-6-2 16,-7-4-3-16,2 4-7 16,1 2-1-16,-9 5-5 15,2 1-3-15,1 9-14 16,-2 1-10-16,5 6-6 15,-3-4-1-15,0 0 11 32,10 23 7-32,19 29 7 0,-13-30 2 15,6-5 6-15,-1-4 7 16,0-9 22-16,-2-6 16 16,-4-11 27-16,0-5 5 15,-7-8-4-15,-8-4-14 16,-10-4-29-16,-5 6-2 0,-5 1-88 15,1 7-63-15</inkml:trace>
  <inkml:trace contextRef="#ctx0" brushRef="#br0" timeOffset="464365.7825">19409 16213 1390 0,'0'0'651'15,"-2"0"-266"-15,2-1-229 0,-2-1-47 16,1 2-80-16,0 0-17 16,1 0 248-16</inkml:trace>
  <inkml:trace contextRef="#ctx0" brushRef="#br0" timeOffset="465053.2686">20000 16254 601 0,'0'-7'296'0,"8"-6"-94"15,-3-5-28-15,-2-1-29 16,1 0-12-16,-11 0-28 15,-5-4-14-15,-8 1-29 16,-2 3-16-16,-8 8-16 16,-4 4-12-16,3 13-25 15,-2 4-11-15,9 11-24 16,5 10 2-16,9 6 15 0,9 3 10 16,6-1 19-16,10-3 5 15,14-10 13-15,5-8 5 16,8-17 8-16,-4-7 1 15,-3-16-5-15,-3-3-2 16,-11-6-4-16,-1-2 0 16,-11 7-1-16,-5 2-5 15,-6 6 10-15,1 10-6 16,-6 7-10-16,0 6-1 0,5 16-18 16,-5-1 1-16,7 13 2 15,2-1 1-15,9 0 2 16,0-1 0-16,11-5-69 31,2-8-94-31</inkml:trace>
  <inkml:trace contextRef="#ctx0" brushRef="#br0" timeOffset="465459.429">20293 16183 919 0,'6'6'412'15,"4"-2"-179"-15,12 5-116 16,6-1 9-16,-2-8-42 15,8-1-20-15,-7-9-28 16,-9-7-8-16,3 2-3 16,-15-7 0-16,-7 0-6 15,-1 5-3-15,-14 3-11 16,-6-1-7-16,-3 15-9 16,-7 3-4-16,-3 6-5 15,4 13-1-15,-3 1 6 16,6 5 4-16,16 8 4 15,8 2 5-15,18 2 10 16,15-2 6-16,10-4 9 0,7-4 2 16,2-10-6-16,0-5-3 15,-5-17-27-15,-4-14-77 16</inkml:trace>
  <inkml:trace contextRef="#ctx0" brushRef="#br0" timeOffset="465721.8156">20452 15777 859 0,'4'-1'456'0,"3"-1"-30"15,5 0-247-15,12 2-100 16,3-2-11-16,10 0-43 16,4 1-14-16,-4-2-54 15,2 3-72-15</inkml:trace>
  <inkml:trace contextRef="#ctx0" brushRef="#br0" timeOffset="465877.9756">20878 15626 998 0,'0'0'463'0,"-2"-7"-173"16,2 2-172-16,2 4-93 0,0-2-20 16,-2 3-63-16,0 0-91 15</inkml:trace>
  <inkml:trace contextRef="#ctx0" brushRef="#br0" timeOffset="466029.7608">20926 15787 715 0,'0'19'457'0,"0"17"-59"16,-6 3-169-16,-2 0-43 16,-2-6-97-16,-4-4-18 15,-6-7-18-15,-3-6-6 16,-7-16-27-16,-2-3-62 15</inkml:trace>
  <inkml:trace contextRef="#ctx0" brushRef="#br0" timeOffset="466536.7633">21063 15664 784 0,'-6'-2'399'16,"1"3"-107"-16,-2 7-170 15,-1 5-31-15,4 9-30 16,-1 1-11-16,9 7-13 15,4 0-8-15,9 0-14 16,5-4-1-16,0-9 4 16,4-6 5-16,0-14 10 0,-2-8 1 15,-2-12 4-15,-2-4-3 16,-9-3-6-16,-4-1-3 16,-3 5-9-16,-4 5-5 15,-3 8-8-15,0 5-6 16,-3 8-18-1,2 4-6-15,4 12-6 16,1 3 6-16,9 7 14 16,4 3 8-16,4-6 8 15,7-3 10-15,1-8 16 16,2-6 26-16,-6-11 28 16,0-4 11-16,-11-15 10 15,0-4-21-15,-15-5-26 0,-6-3-19 16,-1 7-35-16,-4 5-34 15,5 13 396-15</inkml:trace>
  <inkml:trace contextRef="#ctx0" brushRef="#br0" timeOffset="467172.0549">21009 16673 357 0,'-5'3'215'0,"-6"2"45"0,5 1-99 16,6-3-20-16,7 4 21 15,13-2-22-15,6-4-16 16,30-2-27-16,17-5-26 0,32-2-9 16,17 4-3-16,4 4-14 15,-3 0-4-15,-12 5-22 16,-23 0-5-16,-25-1-2 15,-18 3 3-15,-35-1 12 16</inkml:trace>
  <inkml:trace contextRef="#ctx0" brushRef="#br0" timeOffset="468343.9893">22359 15546 359 0,'0'-3'260'0,"5"3"27"0,-1 2-30 16,-5-2-63-16,-2 1-22 0,-30 26-29 15,-77 38-24-15,26-18-35 16,-6 6-18-16,4 4-35 16,3-1-5-16,14-9-10 15,6-5-3-15,12-12-2 16,12-6 0-16,16-12-3 15,7-2-2-15,6-10-9 16,8 1-9-16,6-1-7 16,1-5 0-16,-5 4 1 15,0 0 5-15,23-12 2 16,35-33 2-16,-23 26 6 16,-3-6 2-16,1 1 5 15,-5-1 6-15,-14 5 13 16,-4 7 6-16,-16 3-2 15,-7 8-6-15,-10 7-17 16,-7 6-7-16,-10 8-5 0,-1-1 1 16,3 9-2-16,1 2-1 15,10 7 1-15,7 0 3 16,7-7 5-16,6-7 1 16,5-15-2-16,5 0-1 15,11-4 21-15,6-1 11 16,19 1 28-16,7-2 13 15,16 0-10-15,7 2-7 16,-3 2-17-16,-8 1-7 0,-18-5 14 16,-6 6 13-16,-17-6 13 15,-3 0-2-15,-9 5-23 16,-3-5-16-16,-4 4-19 16,-1 3-4-16,-6-7-1 15,0 1 1-15,4 6-1 16,-7-8-1-16,8 2 0 15,0 3-1-15,1 0 1 16,2-1 0-16,0-3 1 16,1 0 0-16,-2 0-1 15,2-1-12-15,0 1-89 16</inkml:trace>
  <inkml:trace contextRef="#ctx0" brushRef="#br0" timeOffset="471080.6334">17318 17439 366 0,'6'-11'231'0,"7"-8"-29"0,0-6-43 15,-5-5-16-15,-6-1 20 16,-3 1-2-16,-13 5-15 16,-7 5-12-16,-12 12-59 15,-5 6-11-15,-1 14-31 16,4 10-13-16,5 11-18 16,11 6-6-16,13 5-11 15,6 1 0-15,15-4 4 16,1-9 4-16,14-7 7 15,6-5 3-15,3-19 5 16,4-4 3-16,-11-15 4 16,0-7 2-16,-4 2-1 15,-6-3 0-15,-8-3-3 16,-8 5 1-16,-8-1 13 0,-5 9 9 16,-2 12-1-16,2 5 1 15,0 15-13-15,4 4-11 16,6 10-3-16,3-3-2 15,15 3-4-15,2-3 1 16,3-8 8-16,0-7-19 16,-4-5-150-16</inkml:trace>
  <inkml:trace contextRef="#ctx0" brushRef="#br0" timeOffset="471461.2496">17647 17382 967 0,'4'6'397'16,"3"3"-185"-16,12 7-101 15,4-7-21-15,8 3-13 16,5-8-42-16,-1-6-8 15,1-4-1-15,-8-10-2 16,-6-5-2-16,-3-1-4 16,-19-5-12-16,-6 4-4 15,-17 1-4-15,-7 3-1 16,-6 12 3-16,-2 2 5 0,4 10 1 16,1 8-2-16,7 12-1 15,3 7-3-15,9 11-2 16,2 4 2-16,11-5 4 15,8-1 2-15,20-9 11 16,6-5 3-16,17-9 3 16,1-7 3-16,4-12-7 15,-1-3-70-15</inkml:trace>
  <inkml:trace contextRef="#ctx0" brushRef="#br0" timeOffset="471695.3021">17977 17066 1282 0,'14'0'516'15,"15"0"-356"-15,8 6-13 16,-2-5-56-16,4 0-38 16,-4-2-40-16,0-1-65 0</inkml:trace>
  <inkml:trace contextRef="#ctx0" brushRef="#br0" timeOffset="471851.8772">18398 16880 1455 0,'-5'-5'557'0,"-1"-5"-420"15,6 5-52-15,0 2-56 16,-1 2-90-16</inkml:trace>
  <inkml:trace contextRef="#ctx0" brushRef="#br0" timeOffset="472007.7511">18436 17016 938 0,'6'20'504'0,"-2"12"-130"15,-3 6-138-15,-8-3-32 16,-13-4-73-16,-6 0-41 16,-6-11-28-16,-1-5-15 15,-1-16-68-15,5-9-110 16</inkml:trace>
  <inkml:trace contextRef="#ctx0" brushRef="#br0" timeOffset="472490.2131">18647 16898 852 0,'-4'3'469'15,"-7"1"-76"-15,2 12-214 16,4 8-43-16,-5 6-50 16,6 2-23-16,6-1-33 15,7 2-10-15,8-9-12 16,5 0 0-16,4-11 7 15,-3-10 4-15,3-9 6 16,-4-12 1-16,-4-6-4 16,0-1-4-16,-6-3-8 15,-5 0-3-15,-7 4-6 16,-4 0-1-16,-1 18-13 0,-2 6-5 16,1 15-4-16,0 4 0 15,6 9 8-15,4 4 3 16,10 1 5-16,4-1 2 15,5-11 4-15,8-3 2 16,0-12 4-16,2-6 3 16,-1-12 12-16,-8-7 3 15,-7-8 6-15,0-5-1 16,-15-4 0-16,-4-4-30 0,-11 1-142 16,-2 3-254-16</inkml:trace>
  <inkml:trace contextRef="#ctx0" brushRef="#br0" timeOffset="472990.4313">19483 17401 989 0,'4'2'506'16,"8"-2"-54"-16,21 0-288 15,13-2-33-15,27 2-33 16,7 2-42-16,1 2-38 16,-3 1-1-16,-20-5 72 15</inkml:trace>
  <inkml:trace contextRef="#ctx0" brushRef="#br0" timeOffset="473489.977">20350 17285 818 0,'-3'-13'403'0,"3"-13"-95"16,0-7-58-16,-3 2-39 15,2 1-22-15,-5 7-73 16,6 11-25-16,3 12-62 16,-4 1-27-16,1 15-20 15,-1 6-7-15,1 14 10 16,7 15 4-16,-1 9 6 16,-4 3 2-16,0 0 5 15,-6-8 4-15,-8-13 4 16,-3-9 2-16,-5-13 4 15,2-3 2-15,4-8 5 16,5-7-1-16,9-2-16 16,5-7-5-16,22-1-12 15,13 4-3-15,8-2 7 0,0 3 1 16,-3 4 4-16,-11 4-10 16,-8 0-62-16</inkml:trace>
  <inkml:trace contextRef="#ctx0" brushRef="#br0" timeOffset="475981.7074">16003 16516 916 0,'8'1'376'0,"15"4"-223"16,4-2-51-16,12-6-26 16,-2-1-30-16,5 2-27 15,-3-4-32-15,-7 3-277 16</inkml:trace>
  <inkml:trace contextRef="#ctx0" brushRef="#br0" timeOffset="476169.3454">16017 16659 806 0,'6'1'414'0,"0"-2"-85"15,19 2-191-15,10 0-2 16,5-4-60-16,7 2-29 15,-2-5-55-15,-3 0-92 16</inkml:trace>
  <inkml:trace contextRef="#ctx0" brushRef="#br0" timeOffset="476653.4259">16479 16630 583 0,'0'0'315'0,"10"2"-11"15,3-3-105-15,7 1-40 16,3-1 0-16,3 2-29 16,-2 3-13-16,3-3-31 15,1 1-18-15,-5-4-34 16,1-3 28-16,-6 6-457 15</inkml:trace>
  <inkml:trace contextRef="#ctx0" brushRef="#br0" timeOffset="480075.493">22450 16649 813 0,'4'0'361'15,"11"0"-127"-15,5 0-70 16,23-3-54-16,5 2-17 15,16 2-64-15,2 3-18 16,-12 0-5-16,-5 4 1 0,-20-5-79 16,-10 0-94-16</inkml:trace>
  <inkml:trace contextRef="#ctx0" brushRef="#br0" timeOffset="480309.6304">22466 16762 717 0,'5'3'345'0,"9"6"-87"15,8 0-33-15,17 1-31 16,12-1-20-16,12-2-67 15,0-1-22-15,-5-6-35 0,-8-2-15 16,-16-4-79-16</inkml:trace>
  <inkml:trace contextRef="#ctx0" brushRef="#br0" timeOffset="481540.3183">865 17665 697 0,'14'2'310'0,"22"-1"-122"15,12-2-54-15,13 2-34 16,2-5-27-16,4 4-44 15,-2 0-11-15,-12-4-159 16</inkml:trace>
  <inkml:trace contextRef="#ctx0" brushRef="#br0" timeOffset="481884.0014">920 17820 676 0,'7'-1'352'16,"9"2"-108"-16,13 1-69 15,14 2 18-15,8-4-54 16,6 0-29-16,5-3-43 16,-7 0-21-16,-1 1-23 15,-9-3-32-15</inkml:trace>
  <inkml:trace contextRef="#ctx0" brushRef="#br0" timeOffset="486651.0113">2102 17607 238 0,'-3'-5'147'0,"0"-8"16"16,3-6-7-16,3-14 9 15,1-3 4-15,0-9-2 16,0-3-8-16,2 3-11 15,1 5-7-15,-8 10-12 16,1 8-5-16,-8 14-32 16,3 6-26-16,3 9-51 15,-4 3-19-15,11 15-16 16,-4 8 1-16,6 7 4 16,5 10 2-16,1 3 5 15,2-3 4-15,-2-2 6 16,-5-5 3-16,-8-10 6 15,-7-3 2-15,-3-11 10 0,-7-7 4 16,1-6 4 0,1-8-1-16,-2-4-10 0,1-3-7 15,2-3-12-15,2 5-7 16,12 5-18-16,9 3-3 16,4 2-1-16,9 4 5 15,8 0 15-15,7 2 5 16,13 0-52-16,6-4 30 15</inkml:trace>
  <inkml:trace contextRef="#ctx0" brushRef="#br0" timeOffset="487064.3185">3076 17155 703 0,'1'-11'378'16,"2"-4"-79"-16,-8 5-60 16,-6 10-79-16,-2 16-33 15,-13 14-56-15,0 12-11 16,-17 22-23-16,-9 9-14 16,-10 22-11-16,0 7-4 15,3 1-1-15,7-2 2 16,12-15-1-16,5-7 1 0,15-13-1 15,-5-16 1-15,7-14 13 16,2-9-45-16,8-23-150 16</inkml:trace>
  <inkml:trace contextRef="#ctx0" brushRef="#br0" timeOffset="487798.5584">3170 17803 354 0,'2'-8'229'0,"4"-6"-13"15,3-11-42-15,1-2-8 16,1-8-16-16,0-2-8 15,-5-1-18-15,2 5-10 16,-3 5-22-16,-3 5-9 16,-1 15-29-16,-3 7-19 0,-4 4-29 15,1 12-16-15,-2 11-15 16,1 1 4-16,3 23 6 16,-1 0 11-16,5 14 12 15,-1 3 6-15,2-6 7 16,-2-2-6-16,-2-18 0 15,-2-8 2-15,-1-13 10 16,-1-10 12-16,-1-10 4 16,0-5-4-16,2-19-16 15,2 2-18-15,5-9-15 16,6 4-6-16,8 11-6 16,6 3-1-16,7 15 2 15,5 4 5-15,7 12 9 16,-2 1 56-16,2-6-181 15,-5-3-272-15</inkml:trace>
  <inkml:trace contextRef="#ctx0" brushRef="#br0" timeOffset="488001.9295">3581 17863 1124 0,'5'1'428'0,"13"1"-289"16,9 4-32-16,14 1 3 15,8-3-26-15,3-4-45 16,1 0-11-16,-6-8-14 16,-1 1-74-16</inkml:trace>
  <inkml:trace contextRef="#ctx0" brushRef="#br0" timeOffset="488610.8534">4397 17906 513 0,'3'-8'323'0,"2"-7"3"0,4-1-178 16,-8-6-26-16,1-2-34 15,-5 0-8-15,-7-5-8 16,5 5-6-16,-16 4-15 16,0 4-12-16,-10 13-25 15,-1 4-3-15,-1 14-12 16,2 7-9-16,9 12-9 15,7 5-1-15,12 8 6 16,10 3 7-16,14-8 14 16,4-10 4-16,13-17 4 15,-1-9 2-15,4-17 3 16,-4-6 2-16,-1-9-1 16,-8-9-2-16,-19-2-6 15,4 3-5-15,-11 6-3 16,-1 6-1-16,-1 7-6 0,-6 9-4 15,-8 13 3-15,1 6 1 16,1 14 8-16,2 2 3 16,11 5-3-16,10 5-1 15,11-4 0-15,0-3 4 16,0-11-94-16,0-9-113 16</inkml:trace>
  <inkml:trace contextRef="#ctx0" brushRef="#br0" timeOffset="488985.7833">4698 17878 916 0,'-1'2'360'0,"1"5"-225"15,8 1-37-15,13 1-14 16,5-1-3-16,6-6-23 15,-2-4-6-15,4-2-13 16,0-5-6-16,-10-6-3 16,-5-3-1-16,-8-10-3 15,-5 1-2-15,-12 0-7 16,-1 3-3-16,-16 7-4 16,-7 5 1-16,-7 5 7 0,-7 7-1 15,3 12-4-15,4 4-6 16,10 13-10-16,6 8 0 15,16 2 11-15,5 5 5 16,16 2 6-16,9-9 1 16,11-6-3-16,8-9-1 15,5-10 1-15,-4-1 1 16,0-16-65-16,-9-2-62 16</inkml:trace>
  <inkml:trace contextRef="#ctx0" brushRef="#br0" timeOffset="489251.3069">4961 17434 697 0,'6'-1'395'0,"9"1"42"15,7 6-299-15,10 3-69 16,1-4-10-16,6 1-42 16,0-6-11-16,-7-3-251 0</inkml:trace>
  <inkml:trace contextRef="#ctx0" brushRef="#br0" timeOffset="489420.1135">5357 17268 1019 0,'1'0'427'16,"-1"-3"-227"-16,3 5-164 0,-3-2-22 15,-1 0 32-15,0 0-113 0</inkml:trace>
  <inkml:trace contextRef="#ctx0" brushRef="#br0" timeOffset="489630.7983">5370 17385 560 0,'8'11'337'0,"1"6"3"15,0 5-79-15,-5 3-43 16,-5-1-24-16,0 9-52 16,-7-2-20-16,-4-1-29 15,-1 3-17 1,-15-10-21-16,-2 0-6 16,-5-5-17-16,-1-9-24 15,4-10-86-15</inkml:trace>
  <inkml:trace contextRef="#ctx0" brushRef="#br0" timeOffset="490271.2794">5580 17269 897 0,'-3'2'369'16,"-6"8"-205"-16,-5 1-86 15,3 11-39-15,0 5-4 16,0 3-2-16,8 3 1 0,3-1-1 16,3-3-2-16,10-6-4 15,8-1-4-15,4-7 2 16,4-5 0-16,0-13 4 15,-4-7 2-15,-4-13-2 16,-1-3-2-16,-7-3-7 16,-1-1-5-16,-5 2-5 15,-5 3-2-15,-3 11-5 16,-5 7-6-16,-6 10-9 16,0 6-3-16,4 7-2 15,6 5 3-15,7 6 3 16,3-1 3-16,7 5 5 15,3-8 2-15,8-8 6 16,5 1 7-16,3-16 19 16,-4-2 11-16,-5-13 33 15,-4-5 3-15,-13-13 14 16,4-5-3-16,-14-6-22 16,-3-2-1-16,-10 9-30 0,-5 7-12 15,-8 13-36-15,4 7-62 16</inkml:trace>
  <inkml:trace contextRef="#ctx0" brushRef="#br0" timeOffset="490990.2213">6348 17811 613 0,'10'9'370'0,"10"16"6"16,0 6-111-16,-25 5-51 15,-2 0-33-15,-22-5-65 16,-6-4-28-16,3-14-90 16,0-7-49-16</inkml:trace>
  <inkml:trace contextRef="#ctx0" brushRef="#br0" timeOffset="491406.0335">6977 17339 1069 0,'-2'4'418'0,"-5"16"-264"0,0 16-56 15,7 26-23-15,3 12 2 16,0 6-13-16,-2-4-12 16,-2-5-12-16,-3-6-6 15,5-17-6-15,1-11-26 16,5-17-81-16</inkml:trace>
  <inkml:trace contextRef="#ctx0" brushRef="#br0" timeOffset="491906.0398">7458 17762 742 0,'3'-7'386'16,"-3"-8"-115"-16,2-2-113 15,-2-3-23-15,-7-1-43 16,2 1-17-16,-10 0-22 15,-4-2-9-15,-3 9-23 0,-8-4-10 16,-2 14-15-16,2 8-8 16,2 10-9-16,3 7-3 15,7 4 4-15,6 4 2 16,12 2 9-16,7-1 7 16,11-2 9-16,7-3 3 15,8-7 6-15,-6-7 0 16,8-12 2-16,-9-12 2 15,-1-9-3-15,1-3-14 16,-13-7-14-16,5 5-4 0,-15-3-2 16,-1 1 11-16,-4 11 6 15,-8 1-3-15,2 15-7 16,0 6-2-16,7 11-1 16,1 6 4-16,6 4 4 15,9 1 1-15,3 1 3 16,3 0-15-16,1-6-192 15</inkml:trace>
  <inkml:trace contextRef="#ctx0" brushRef="#br0" timeOffset="492164.5824">7726 17390 1001 0,'-3'-2'465'16,"1"2"-210"0,2 10-94-16,-1 10-93 15,3 8-11-15,3 13 15 16,-1-1-1-16,0 13 1 16,1 9-6-16,-3 6-25 15,-2 7-11-15,-1-10-10 16,0-10 0-16,1-19-20 15,0-11-58-15</inkml:trace>
  <inkml:trace contextRef="#ctx0" brushRef="#br0" timeOffset="492625.1075">8055 17516 893 0,'6'4'361'0,"5"1"-172"16,17 2-157-16,13 4-13 15,15 2 5-15,0-2-6 16,0 4-3-16,-13-8 1 0,-4 1 2 16,-3 2-1-16,-18-7 1 15,3 6-1-15,-21-8 4 16,-7-2-3-16,-8 0-5 15,1 5-2-15,-11 4-11 16,-2 6 13-16,-10 10 20 16,-10 0 11-16,0 11 16 15,-2 3-12-15,12-2-18 16,11-4-14-16,21-12-35 16,11-8-56-16</inkml:trace>
  <inkml:trace contextRef="#ctx0" brushRef="#br0" timeOffset="493154.6937">8781 17584 972 0,'-2'-11'440'15,"0"-10"-203"-15,-4 5-38 16,6 9-81-16,-3 4-41 0,3 3-65 15,1 1-14-15,-1-1-12 16,0 0 6-16,2 14 13 16,17 41 5-16,-9-24 1 15,3 3-2-15,-3 3-3 16,-6 1-1-16,-7 2 3 16,3 0 0-16,-8-4 2 15,-3-2 4-15,-3-7 5 16,-13-6 2-16,3-4 5 15,-1-6 1-15,0-11-8 16,4-7-1-16,9-5-15 16,10 2-5-16,12-3-5 15,10 4 2-15,13-1 5 16,5 0 5-16,2 8 1 16,0 0-2-16,-4 3-1 15,-3 1-1-15,-1 3 47 0,-5-3-81 16,-4 0-151-16</inkml:trace>
  <inkml:trace contextRef="#ctx0" brushRef="#br0" timeOffset="493356.1653">9347 17895 1127 0,'2'1'475'0,"-1"1"-257"16,6 5-54-16,-2-1-40 15,-3-1-42-15,0-5-46 16,-5-2-525-16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3:05:22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 4886 297 0,'4'4'190'0,"3"5"20"16,-6-5-20-16,5-4 2 15,2 4-1-15,-1-8-24 16,4-3-12-16,3-15-34 16,-2-16-22-16,18-18-31 15,5-13-11-15,14-18-21 16,4 1-5-16,-7-12-2 16,-6 5-1-16,-18 8 22 15,-10 6 14-15,-15 24 20 0,-8 12 4 16,-5 16-24-16,4 13-20 15,2 13-44-15,3 6-13 16,7 28-14-16,1 10-1 16,14 31 13-16,8 17 2 15,15 6 9-15,6-2 3 16,-1-8 10-16,-1-10 3 16,-13-22 7-16,-4-9-15 0,-7-19-54 15,-8-11-49-15,-10-10-160 16</inkml:trace>
  <inkml:trace contextRef="#ctx0" brushRef="#br0" timeOffset="156.3076">1303 4611 685 0,'14'4'360'0,"23"7"-98"15,15-2-86-15,8-3-83 16,3 4-34-16,-12-6-52 15,-9 3-92-15</inkml:trace>
  <inkml:trace contextRef="#ctx0" brushRef="#br0" timeOffset="312.2702">1101 4418 1039 0,'-8'4'485'0,"-9"2"-173"15,7 1-247-15,10 5-36 16,15 0-40-16,5 3-4 16,21 1-93-16</inkml:trace>
  <inkml:trace contextRef="#ctx0" brushRef="#br0" timeOffset="655.9398">1820 4718 932 0,'15'8'433'16,"8"3"-194"-16,13-6-114 16,7-3-23-16,-4-9-50 15,4-6-13-15,-13-7-5 16,-13-10 0-16,-4 0 0 15,-14-3 1-15,-15 1-2 16,0 9-2-16,-28 4-4 16,-4 5-7-16,2 14-16 0,-1 7-6 15,19 17-19-15,9 12-2 16,10 14-2-16,9 4-2 16,6 6 5-16,12 3 5 15,8-7 13-15,1-3 5 16,4-10 12-16,-1-9 3 15,-4-10-86-15,-1-12-98 16</inkml:trace>
  <inkml:trace contextRef="#ctx0" brushRef="#br0" timeOffset="983.99">2464 4560 885 0,'2'11'459'0,"-3"13"-127"16,-9 7-59-16,-12 8-101 15,-9-5-53-15,-4-2-65 16,-3-7-17-16,4-13-56 16,2-7-45-16,7-13-80 15,5-5-42-15,8-6 1 16,4-2 39-16,8 0 67 15,2 1 47-15,13 5 76 0,5 3 19 16,6 11 44-16,5 4 6 16,8 11-3-16,2 7 2 15,-3 6-19-15,-1 6-11 16,-13 1-28-16,-4-2-13 16,-4-6-70-16</inkml:trace>
  <inkml:trace contextRef="#ctx0" brushRef="#br0" timeOffset="1447.5036">3266 4522 736 0,'14'3'389'15,"12"4"-121"-15,14-7-115 16,7-4-36-16,0-6-64 16,2 3-18-16,-17-2-10 15,-10 3 1-15,-16 3 10 16,-12-9-1-16,-15 13-10 16,1 10-1-16,-15 3 2 15,-4 7 6-15,2 1 8 16,3 3-2-16,19 8-22 15,9 2-13-15,22 4-7 0,15-3-1 16,16-9 5-16,2-5 6 16,4-13-24-16,-6-5-57 15,-2-8-239-15</inkml:trace>
  <inkml:trace contextRef="#ctx0" brushRef="#br0" timeOffset="1759.9176">3854 4505 913 0,'-11'-10'477'0,"-16"-4"-129"16,2 10-102-16,4 4-131 15,5 13-45-15,6 1-60 16,7 5-20-16,3-7-14 16,3-2 2-16,13 3 10 15,2-7 7-15,8 1 18 16,1-2-40-16,-8-9-36 15,-5 0-3-15,-10-1-12 16,-8-3 41-16,-8 3 35 16,-3 8 5-16,-6 0 25 15,4 10 4-15,4 9 0 16,3 2-5-16,10 7-27 16,7 0-7-16,12-2 3 15,9-7 1-15,8-7-28 16,0-7-85-16</inkml:trace>
  <inkml:trace contextRef="#ctx0" brushRef="#br0" timeOffset="2056.7227">3972 4323 909 0,'15'-9'438'0,"25"-5"-157"15,10 6-81-15,-1 19-81 16,2 10-13-16,-14 22-6 15,-5 7 4-15,-10 11-4 16,-6-4-20-16,-4-5-35 16,-6 5-12-16,-5-18-9 15,0-4-1-15,1-15-7 16,1-14-19-16,0-16-65 16,-3-10-26-16,-6-17-24 15,-5 0 16-15,-9 6 61 16,1 6 33-16,-2 22 50 15,0 12 18-15,-3 19 8 16,-4 10-9-16,7 9-19 16,4-4-34-16</inkml:trace>
  <inkml:trace contextRef="#ctx0" brushRef="#br0" timeOffset="2385.0743">4548 4494 1047 0,'-3'-5'494'0,"5"9"-202"16,-2 0-99-16,0-4-126 16,7 30-15-16,9 41-21 15,-5-25-9-15,-2-6-40 16,5-8-81-16</inkml:trace>
  <inkml:trace contextRef="#ctx0" brushRef="#br0" timeOffset="2556.6187">4716 4504 1245 0,'-2'3'529'15,"2"5"-298"-15,6 2-108 16,2 11-92-16,5 5-2 15,-2 9-2-15,-2 1-1 16,-1-1 39-16,3-2-78 16,4-11-170-16</inkml:trace>
  <inkml:trace contextRef="#ctx0" brushRef="#br0" timeOffset="2791.2841">5021 4501 908 0,'-11'2'479'0,"-22"3"-131"15,4 3-117-15,-5 3-141 16,3 3-44-16,11 7-51 16,1 2-12-16,14 2-4 15,4-3 0-15,16 2 7 16,7-4 4-16,10-5 3 15,7 2 5-15,0-7 46 16,4-5-88-16,1-5-68 16</inkml:trace>
  <inkml:trace contextRef="#ctx0" brushRef="#br0" timeOffset="3078.9608">5419 4571 629 0,'0'0'422'16,"0"2"42"-16,0 8-111 0,-4 3-113 15,-5 6-35-15,-13-1-81 16,-3 3-35-16,-10-2-48 16,-2-6-10-16,-2-3-13 15,2-8-6-15,7-4-35 16,2-6-25-16,9-9-51 16,8 0-12-16,5-12 8 15,10 5 15-15,16 3 45 16,1 4 12-16,10 8 15 15,3 4 2-15,1 13 2 0,1 2 1 16,1 17 6-16,-9 3 3 16,-3 5 5-16,-8 3 57 15,-14-8-232-15</inkml:trace>
  <inkml:trace contextRef="#ctx0" brushRef="#br0" timeOffset="3235.0269">5169 4032 1584 0,'1'1'582'0,"7"10"-472"16,5 22-70-16,7 21 228 16</inkml:trace>
  <inkml:trace contextRef="#ctx0" brushRef="#br0" timeOffset="5023.9091">4418 6406 727 0,'1'0'367'0,"14"-4"-59"15,7 3-89-15,24 1-65 16,18 0-1-16,20 4-53 0,12 1-27 15,-2 1-110-15</inkml:trace>
  <inkml:trace contextRef="#ctx0" brushRef="#br0" timeOffset="5679.7916">5557 6494 650 0,'1'-11'338'0,"5"-15"-86"0,-5 0-52 15,-1-3-41-15,-7-2-10 16,-4 5-11-16,-7 0-5 16,-7 6-33-16,4 9-26 15,-18 6-42-15,1 10-22 16,-3 15-22-16,-2 6-5 16,16 7-10-16,9 2-2 15,18 1 2-15,10-6 3 0,24 0 14 0,8-3 8 0,6-8 3 16,-2-9 5-16,-2-11 4 15,-6-14 2-15,-4-9-10 16,1 1-13-16,-13-8-18 16,-5 5-3-16,-13-2 12 15,-4 5 14-15,-12 7 25 32,-3 8 15-32,1 17 13 0,3 8 1 0,7 13-8 31,5 5-15-31,12 0-15 15,4-2-2-15,4-5-3 0,8-5 32 0,1-7-108 16,1-9-111-16</inkml:trace>
  <inkml:trace contextRef="#ctx0" brushRef="#br0" timeOffset="6124.3562">5678 5821 921 0,'8'-2'445'0,"15"2"-157"0,3 6-73 16,0 15-63-16,-2 7-24 15,-10 6-29-15,-5 3-23 16,-7-4-28-16,-5-8-8 16,0-8-14-16,-1-5 0 15,3-16-10-15,1 2-15 16,3-20-19-16,1-7-14 15,9-2-5-15,3-6 9 16,12 12 9-16,-3 1 4 16,4 12-1-16,-5 11-2 0,-5 14 16 15,-5 13 9-15,-2 7 21 16,-5-4 7-16,-6 8-5 16,3-2-6-16,-4-5-28 15,5 3 424-15</inkml:trace>
  <inkml:trace contextRef="#ctx0" brushRef="#br0" timeOffset="6758.0505">6301 6294 779 0,'18'0'378'0,"16"0"-154"0,-8 9-80 0,-4 3-17 31,-8 15-30-31,-13 5-12 0,-7 9-22 0,4 4-17 16,-7-13-28-16,5-2-7 16,11-11-5-16,-6-6-1 0,14-1 4 15,10-3 2-15,1-9 4 16,8 0 1-16,5-12 2 16,-6-5 2-16,1-7 0 15,-9-7 0-15,-7-5-3 16,-7 0 0-16,-7 2 1 15,-4 2 2-15,-5 11-8 16,1 7 6-16,-4 17 0 16,1 9 1-16,3 13 4 15,2 10-9-15,5 2-7 16,5 5-3-16,4-7 1 16,3-10 9-16,11-1-107 15,3-9-80-15</inkml:trace>
  <inkml:trace contextRef="#ctx0" brushRef="#br0" timeOffset="7108.9138">6984 6285 1224 0,'-5'15'481'16,"-7"25"-317"-16,8 6-33 15,-2 7-50-15,-2-3-17 0,4-5-36 16,4-3-9-16,3-19-6 16,6-2 0-16,-3-19 9 15,-2-10 4-15,-2-12 4 16,2-7 2-16,-4-12-8 16,-4-3-3-16,-5-19-1 15,-5-9-2-15,1-8-5 16,-6 0-2-16,10 15-8 15,2 7-3-15,6 22-4 16,0 3-1-16,5 12-8 16,2 4-6-16,15 4-4 15,9 7-1-15,14-1-56 16,13 8-50-16,1 1-453 31</inkml:trace>
  <inkml:trace contextRef="#ctx0" brushRef="#br0" timeOffset="7344.2725">7010 6665 1127 0,'3'2'479'0,"15"6"-262"16,15-2-35-16,8-6-69 15,8-1-29-15,6-5-47 0,-5-3-26 16,-2 1-249-16</inkml:trace>
  <inkml:trace contextRef="#ctx0" brushRef="#br0" timeOffset="7531.8369">7227 6380 1403 0,'18'0'588'15,"11"-1"-328"-15,20-3-142 16,8 2-27-16,2-1-38 15,1 0-15-15,-12 3 357 16</inkml:trace>
  <inkml:trace contextRef="#ctx0" brushRef="#br0" timeOffset="8047.2402">7780 6247 760 0,'14'6'447'0,"1"5"-3"0,3 16-282 16,-3 10-10-16,-4 13-36 15,-5-1-13-15,-3-4-27 16,-3-7-12-16,-9-18-27 15,5-3-11-15,6-12 3 16,4-9-1-16,7-12-7 16,-6-15-4-16,-3-15-14 15,8-1-4-15,6 2-3 16,8 7-2-16,5 16-5 16,-8 6 5-16,-1 19 13 15,-8 10 8-15,-4 14 14 16,0 10-2-16,-6 8-7 15,-1 3-3-15,2-5-13 16,16-7-36-16,-10-12-124 16</inkml:trace>
  <inkml:trace contextRef="#ctx0" brushRef="#br0" timeOffset="8219.2028">8318 6427 1356 0,'10'3'523'0,"15"3"-385"16,6 3-13-16,-1-6-63 15,-1-3-18-15,3 1-95 16,-3-2 214-16</inkml:trace>
  <inkml:trace contextRef="#ctx0" brushRef="#br0" timeOffset="8422.1431">8627 6275 1175 0,'-1'-9'578'15,"0"-6"-182"-15,3 7-210 16,4-1-49-16,1 6-61 16,-1 3-20-16,4 7-26 15,0 6-3-15,3 13-3 16,-1 8 0-16,-4 13-3 15,-1 4-1-15,-6-2 2 16,-1-5-2-16,0-8-13 0,0-5-36 16</inkml:trace>
  <inkml:trace contextRef="#ctx0" brushRef="#br0" timeOffset="9031.7477">8983 6049 743 0,'17'1'368'16,"9"5"-114"-16,17-1-146 0,5-1-34 15,6-4-35-15,-1-2-10 16,-15-5-5-16,-4-2-2 16,-20 0-1-16,-2 2 16 15,-9 4 33-15,-1 1-1 16,-3 4-6-16,0-2-21 16,0 0-42-16,-1 0 1 15,0 7 8-15,-8 15 4 16,-19 51 3-16,40-22-6 0,-1 11-8 15,4 8-2-15,6 6 0 16,-5-2 2-16,3-8 2 16,-7-10 2-16,-6-13 2 15,-4-6 25-15,-8-11 54 16,-2-5 21-16,-12-11 33 16,-4-4-13-16,-12-7-43 15,0-5-17-15,-7-4-37 16,0-6-13-16,15 0-40 15,7 4-66-15</inkml:trace>
  <inkml:trace contextRef="#ctx0" brushRef="#br0" timeOffset="9562.5101">10044 6413 866 0,'1'0'416'0,"3"-4"-179"15,5 0-129-15,23 2-69 16,20 2-24-16,37-3 29 16,20 1 14-16,44-2 41 0,14-3 8 15,33 8-15-15,1-1-15 16,-4-1-45-16,-7-4-12 15,-39 4-10-15,-17 1-23 16,-47 2-111-16,-30 3-112 16,-31-4-236-16</inkml:trace>
  <inkml:trace contextRef="#ctx0" brushRef="#br0" timeOffset="9796.8182">11644 6224 211 0,'10'-1'140'0,"8"-1"40"16,3-2-5-16,4 6 8 16,-3 1-5-16,8 10-34 15,3 1-5-15,4 7-20 16,-1 4-13-16,-14-2-2 16,-9 4-1-16,-20 2 14 15,-15-5 11-15,-8 5-26 16,-7-1-22-16,1-6-46 15,4-1-16-15,-6-8-152 16,0-2-172-16</inkml:trace>
  <inkml:trace contextRef="#ctx0" brushRef="#br0" timeOffset="10171.7415">10284 6186 748 0,'-5'-1'340'0,"-2"6"-127"16,-2 4-43-16,-17 9-41 15,-11 11-15-15,-16 8-45 16,0 2-19-16,7-1-33 16,12 0 5-16,24-8 30 15,6-3 17-15,22-5 26 16,16 0-10-16,24 0-33 15,12 4-16-15,9 0-39 16,1-7-67-16</inkml:trace>
  <inkml:trace contextRef="#ctx0" brushRef="#br0" timeOffset="10609.1385">10814 5620 1231 0,'1'0'458'0,"-1"8"-348"16,0 10-57-16,-2 15-41 15,-1 10 12-15,8 25 6 16,0 7-3-16,-2 1-3 16,-1-6-4-16,-1-23-4 15,5-11 1-15,0-17 0 16,0-6 12-16,-2-20 10 16,-4-8 1-16,0-13-40 15,1-13-24-15,-12-15-19 16,3-11-4-16,-5-15 35 15,1 3 10-15,6 13 2 16,3 10-4-16,5 25 21 16,7 7 3-16,11 11-2 0,9 10 1 15,19 3-24-15,10-1-2 16,18 4 4-16,6 2 2 16,-6 0-35-16,-5 0-91 15</inkml:trace>
  <inkml:trace contextRef="#ctx0" brushRef="#br0" timeOffset="10859.0803">10817 5839 1120 0,'11'0'478'0,"26"0"-281"16,15 4-8-16,14-2-55 15,6 3-28-15,-7 0-35 16,-8-3-12-16,-20-2-15 16,-14-2-10-16</inkml:trace>
  <inkml:trace contextRef="#ctx0" brushRef="#br0" timeOffset="11928.8447">12660 6455 266 0,'-22'5'277'0,"-16"3"-14"15,47 2-24-15,29 3-38 0,58-4-95 16,39 2 10-16,52-1 20 16,34-6 14-16,40 2-2 15,6 0-11-15,15-6-60 16,-8 0-26-16,-14-6-25 15,-18-6-3-15,-42-4-46 16,-13 1-57-16,-51 3-231 16</inkml:trace>
  <inkml:trace contextRef="#ctx0" brushRef="#br0" timeOffset="12319.7304">13768 6255 899 0,'13'-19'386'0,"5"-16"-197"0,4-10-46 15,-4-3-3-15,-8-18 9 16,-7-8-8-16,-3-2-18 16,-5 1-12-16,1 23-28 15,-1 14-18-15,-2 22-27 16,0 11-35-16,5 22-35 15,3 17-14-15,8 33 0 16,6 14 26-16,3 11-10 16,1 0-92-16</inkml:trace>
  <inkml:trace contextRef="#ctx0" brushRef="#br0" timeOffset="12772.4154">12841 7241 519 0,'0'0'356'16,"2"0"-33"-16,6-10-67 15,6-6-38-15,5-9-87 16,-1-6-20-16,1-4-19 15,-6-3-4-15,-7-5-6 16,-2 1-13-16,-8 5-13 16,0 11-5-16,-3 14-26 15,0 12-24-15,2 28-31 16,2 10-8-16,6 24 11 16,4 8 14-16,2 6 16 15,-2 3 4-15,7-7-20 16,1-12-51-16,3-12-206 15</inkml:trace>
  <inkml:trace contextRef="#ctx0" brushRef="#br0" timeOffset="13006.8537">13246 7258 1020 0,'10'-1'424'0,"22"-1"-234"16,12 2-88-16,16 5-40 16,5-2-17-16,4 3 9 15,-3-4-62-15</inkml:trace>
  <inkml:trace contextRef="#ctx0" brushRef="#br0" timeOffset="13506.585">14000 7375 578 0,'8'-10'340'0,"6"-9"-42"15,4-3-112-15,-1-3-22 16,-3 3-24-16,1 0 0 16,-8 0-20-16,0 4-7 15,-7 0-18-15,-8 1-21 16,-14 4-36-16,-9 5-15 0,-10 8-28 15,0 5-9-15,2 16-8 16,8 7-4-16,8 13 2 16,8 4 2-16,17 3 7 15,4-5 5-15,17-9 8 16,7-10 5-16,7-19 7 16,5-9 2-16,2-10-6 15,-2-1-16-15,-11-13-43 16,-7 1-28-16,-11-6-6 15,-5 1 14-15,-3 15 39 16,0 4 43-16,-5 12 30 16,0 8 17-16,-3 10 18 15,3 10-16-15,4 5-15 16,3 5-17-16,10-4-17 16,-4-4 2-16,9-4-57 15,1-7-81-15</inkml:trace>
  <inkml:trace contextRef="#ctx0" brushRef="#br0" timeOffset="13912.7452">14359 7261 1087 0,'11'3'446'0,"13"4"-247"16,5 1-63-16,6-3-18 15,6-1-14-15,-2-7-33 16,-3-5-13-16,-9-7-24 16,-5-5-6-16,-8 0-3 15,-1-1-3-15,-12 0-7 16,-2 5-6-16,-13 1-11 15,-9 3-4-15,-4 8-7 16,-6 0-2-16,-4 9-4 16,1 5-1-16,6 16 1 15,2 4 0-15,14 7 2 16,9 5-1-16,13 1 11 16,14 0 7-16,9-3 19 0,4-11 11 15,7-5 1-15,2-6-1 16,2-10-10-16,2-2-33 15,-3-14-123-15</inkml:trace>
  <inkml:trace contextRef="#ctx0" brushRef="#br0" timeOffset="14178.3955">14754 6928 839 0,'15'0'402'15,"10"-2"-151"-15,14 2-122 16,11 2-28-16,5 0-47 15,-1 0-9-15,-8-1-151 16,-10-1-346-16</inkml:trace>
  <inkml:trace contextRef="#ctx0" brushRef="#br0" timeOffset="14334.5132">15257 6760 1034 0,'-5'-8'508'0,"-5"-7"-143"16,0 4-276-16,3 6-29 15,3 4-178-15,4 1-154 0</inkml:trace>
  <inkml:trace contextRef="#ctx0" brushRef="#br0" timeOffset="14537.8471">15252 6900 793 0,'5'26'423'16,"5"17"-112"-16,-3 3-102 15,-4 0-41-15,-11-5-45 16,-6 0-23-16,-12-5-34 16,0-3-8-16,0-6-18 15,-2-6-3-15,0-14 6 16,-6-10-30-16,3-12-90 15,2-7-98-15</inkml:trace>
  <inkml:trace contextRef="#ctx0" brushRef="#br0" timeOffset="15068.7181">15463 6765 949 0,'-6'-1'410'0,"-2"7"-223"16,-3 4-67-16,7 12-71 15,-1 7-10-15,5 9-10 16,5 4-6-16,9-4-8 16,3-2-1-16,8-13 4 15,3-4 6-15,-2-17 12 16,1-4 1-16,-9-17 3 16,0-7-4-16,-6-5-8 15,0-5-3-15,-9 0 2 16,0 4 10-16,-3 7 12 15,1 7 0-15,3 10-12 16,-4 4-24-16,2 6-27 16,0 7-5-16,3 12-5 15,7 6 9-15,1 6 10 16,4 5 4-16,9-6 15 0,-5-10 6 16,13-8 18-16,-5-11 27 15,-3-10 31-15,-2-8 16 16,-6-13 19-16,-6-8-15 15,-12-11-29-15,-5 0-21 16,-9 6-38-16,-5 2-27 16,-1 18 274-16</inkml:trace>
  <inkml:trace contextRef="#ctx0" brushRef="#br0" timeOffset="23559.2806">16534 6536 665 0,'11'7'370'0,"5"14"-56"15,-12 5-34-15,-18 8-80 0,-14 4-49 16,-12-3-76-16,1-5-43 16,9-16-422-16</inkml:trace>
  <inkml:trace contextRef="#ctx0" brushRef="#br0" timeOffset="23902.6521">17163 6001 763 0,'0'-5'419'0,"0"5"-128"16,-1 7-63-16,-5 22-117 16,2 13-51-16,-7 20-5 0,7 13-18 15,4 12-11-15,0 4 4 16,6-10-18-16,3-13-6 15,1-20-157 1,5-14-296-16</inkml:trace>
  <inkml:trace contextRef="#ctx0" brushRef="#br0" timeOffset="24433.7863">17745 6456 445 0,'3'-7'310'0,"0"-10"38"16,-2 0-69-16,-3 2-76 15,-6-4-26-15,-11 0-48 16,-6-2-18-16,-7 0-30 16,-1 3-17-16,0 6-36 0,4 9-19 15,2 10-26-15,7 10-14 16,5 14-8-16,8 5 1 15,7 3 12-15,5 1 7 16,10-9 15-16,1-5 6 16,10-12 3-16,-2-10 1 15,11-4 4-15,-4-8 1 16,-1-8 1-16,-4-5 1 0,-13-9 1 16,-2 3-2-16,-10-3 2 15,-1 5-1-15,-4 10 1 16,0 5-2-16,-1 15-3 15,2 11 0-15,4 13-7 16,6 4 0-16,10 0-2 16,5 1 1-16,10-9-35 15</inkml:trace>
  <inkml:trace contextRef="#ctx0" brushRef="#br0" timeOffset="24730.5798">18088 5990 1057 0,'-4'-9'513'16,"0"-1"-203"-16,-4 5-96 15,4 22-123-15,4 11-40 16,5 20-36-16,7 17-4 16,-2 12 0-16,3 10-2 15,-1 4 1-15,-2-7 1 16,-6-18 2-16,-3-10 2 16,0-19 1-16,-2-12-11 0,7-12-408 15</inkml:trace>
  <inkml:trace contextRef="#ctx0" brushRef="#br0" timeOffset="25136.7366">18487 6260 852 0,'9'1'424'0,"7"5"-89"16,12 4-225-16,11 3-8 15,17 8-40-15,5-6-21 16,6-1-19-16,-7-1-3 15,-15-6-5-15,-7 1-1 16,-15-2-1-16,-11-5-3 16,-10 3 0-16,-5 3 1 15,-17 1-2-15,-5 2 1 0,-19 5 0 16,-6 2 0 0,1 5-1-16,4 4-1 0,11-3-4 15,9-6-1-15,15-5-67 16,10-5-82-16</inkml:trace>
  <inkml:trace contextRef="#ctx0" brushRef="#br0" timeOffset="25636.7646">19290 6413 572 0,'5'-15'347'16,"3"-18"-4"-16,-1-3-54 16,-6 1-55-16,-1 1-25 15,-2 8-61-15,-4 5-32 16,0 10-61-16,-1 5-30 15,0 9-36-15,3 9-6 16,0 9-4-16,2 9 5 0,6 19 8 16,5 3 1-16,4 6 6 15,2-7 1 1,0-8 2-16,-1-6 3 0,-5-12 1 16,-5-3 1-16,-8-12 3 15,-3 2 0-15,-12-9 2 16,-4 3 1-16,-6-2-2 15,-3-4-2-15,8 1-6 16,4-1-3-16,14 4-12 16,7 1-2-16,20-2-1 15,10 0 3-15,13-8 12 16,3 2-2-16,3 3 25 16,-5 1 7-16,-11 6 8 15,0-1 3-15,-16-5-18 16,-6-1-8-16,-6 0 398 15</inkml:trace>
  <inkml:trace contextRef="#ctx0" brushRef="#br0" timeOffset="62353.0091">1400 9024 2394 0,'21'-18'-1'0,"9"-9"-1"0,-13 1 15 16,-6 1 6-16,-4 1 7 0,-9-9 1 15,-5 5 2-15,-2-28-1 16,-11 2 1-16,-20 4-33 16,-4 8-37-16,-4 7-165 15</inkml:trace>
  <inkml:trace contextRef="#ctx0" brushRef="#br0" timeOffset="62930.7315">1338 8626 742 0,'-1'-7'415'15,"-4"2"-172"-15,-3-1-113 16,-9-5 71-16,-4 4-17 16,-7 4-32-16,-5 1-19 15,-5 13-39-15,1 7-20 16,2 15-37-16,7 8-19 15,12 13-25-15,9 4-10 16,17 5-7-16,14 0 1 16,24-14 5-16,12-7-9 0,17-22-114 15</inkml:trace>
  <inkml:trace contextRef="#ctx0" brushRef="#br0" timeOffset="63227.9181">715 8293 1083 0,'16'16'418'0,"2"9"-296"15</inkml:trace>
  <inkml:trace contextRef="#ctx0" brushRef="#br0" timeOffset="63633.7083">1710 9040 422 0,'-2'7'379'0,"-2"-1"-108"15,2 4-146-15,-1 2 83 16,-3 2-36-16,2-5-44 15,-1-5-26-15,2-5-41 16,2-8-18-16,3-10-19 16,5-6-5-16,7-5-5 15,3-4-2-15,5 3-12 16,5 2 0-16,2 10 2 16,-2 4 4-16,0 15 9 15,-4 7 1-15,-7 12 3 16,-1 5-11-16</inkml:trace>
  <inkml:trace contextRef="#ctx0" brushRef="#br0" timeOffset="64086.7084">2109 8954 918 0,'-5'4'522'0,"5"0"-275"0,-1 3-174 16,-3 1 86-16,4 6-96 16,2-1-23-16,6 1-31 15,1-2-7-15,6-2 0 16,-1-6 2-16,2-5 9 16,1-2 2-16,1-9 4 15,-2-1 3-15,-5-3 2 16,-4-2 1-16,-2 5-6 15,-4 4-4-15,-1 4-9 16,-3 4-3-16,0 9-5 16,2 4-3-16,5 10-4 15,4 1 0-15,2-3 2 16,5 1 1-16,6-7 3 16,2-4 3-16,3-11 2 15,3-4 4-15,3-10 4 0,2-3 4 16,-1-4 0-16,2 0 2 15,-2 5 10-15,-3 1 3 16,-4 8 12-16,-2 6 7 16,-11 5 11-16,-8 6 1 15,-2 10 1-15,-9-2 5 16,-5 3-148-16</inkml:trace>
  <inkml:trace contextRef="#ctx0" brushRef="#br0" timeOffset="64633.4656">3598 8887 791 0,'-13'3'525'16,"-7"4"-246"-16,7 3-184 0,-13 6 90 16,4 5-68-16,13 10-78 15,3-1-24-15,13 1-27 16,8-1 0-16,17-6 3 15,0-6 6-15,5-13 13 16,0-5 7-16,-8-15 10 16,-2-4 3-16,-14-17 2 15,-7-8 1-15,-11-15 2 16,-6-5 5-16,-7-5-6 16,-2-4-4-16,3 1-12 15,4 1-7-15,11 14-37 16,5 7-44-16</inkml:trace>
  <inkml:trace contextRef="#ctx0" brushRef="#br0" timeOffset="65148.97">3981 8787 905 0,'-7'4'408'15,"0"4"-270"-15,4 1-105 0,-6 5 26 16,3 3-23-16,11 6-29 16,3 1-7-16,9 1-4 15,0-4 2-15,3-7 6 16,-3-3 5-16,0-6 8 15,-4-1 1-15,-9-4 2 16,-4-1-2-16,-10 0 0 16,-4-1 0-16,-5 7-1 15,-1 4-3-15,-5 0-8 16,1 5-5-16,4 6-2 16,5 1-2-16,8-1-1 15,7 3 0-15,8-2 0 16,8-2 3-16,9-6 6 15,1-3 6-15,4-9 8 16,5-3 2-16,-2-9 5 16,-3-7 1-16,-1-8 1 15,-5-1 2-15,-7-4 10 16,-3 2 7-16,-6 5 21 16,-3 3 0-16,-6 8-8 0,-4 5-2 15,1 15-6-15,0 3-3 16,3 11-16-16,2 4-9 15,3 4-50-15,-1-1-34 16</inkml:trace>
  <inkml:trace contextRef="#ctx0" brushRef="#br0" timeOffset="65289.5612">4139 8534 1264 0,'0'6'555'0,"6"7"-134"16</inkml:trace>
  <inkml:trace contextRef="#ctx0" brushRef="#br0" timeOffset="66010.5595">4518 8569 561 0,'13'4'318'0,"7"-3"-166"16,-1 1-89-16,15-2 88 15,1-2-93-15,5-4-12 16,-2-3 3-16,-6-3 4 16,-5-1-1-16,-16-2-11 15,-7 0-10-15,-10 9-12 16,-7 3-2-16,-9 6-9 15,-1 4-4-15,0 9-10 16,2 3-4-16,7 6-1 16,6 0 3-16,8 0 1 15,3-2 0-15,7 1 1 16,3-5 2-16,2-3 4 16,-1-2 4-16,-5-4 8 0,-2 1 2 15,-6-2-1-15,-1 1-1 16,-5 4-1-16,-1 4-3 15,2 6-3-15,-1 5-3 16,5 6-7-16,3 7-1 16,0 2 17-16,-1-1 12 15,1 1 27-15,-3-1 12 16,-7-9 17-16,-6 0 4 0,-8-13 8 16,-4-7 0-16,0-13-20 15,-1-6-27-15,3-12-75 16,6-4-57-16</inkml:trace>
  <inkml:trace contextRef="#ctx0" brushRef="#br0" timeOffset="66307.7071">5155 9043 611 0,'-13'12'459'0,"-3"-1"-176"16,3 1-169-16,-9 7 92 16,-2 0-44-16,0-7-77 15,2-4-32-15,2-6-49 16,5-5-13-16,7-9-13 0,3-4-4 16,5-5-6-16,2-1-5 15,8 7 6-15,2 2 8 16,6 9 23-16,0 1 6 15,1 12 10-15,0 5 2 16,-3 8 8-16,2 6 3 16,-3-3-55-16</inkml:trace>
  <inkml:trace contextRef="#ctx0" brushRef="#br0" timeOffset="66518.7431">5325 8870 1234 0,'10'16'559'0,"-2"6"-344"15,0 1-136-15,7 22 45 16,-3 7-37-16,-2 14-22 16,-1 4-15-16,-3 4-12 15,-5-5-5-15,-1-5-17 16,0-3-20-16,-5-16-77 15,-1-10-195-15</inkml:trace>
  <inkml:trace contextRef="#ctx0" brushRef="#br0" timeOffset="66659.5677">5444 9136 1111 0,'14'-3'488'0,"2"0"-326"15,-1-1-82-15</inkml:trace>
  <inkml:trace contextRef="#ctx0" brushRef="#br0" timeOffset="67018.6293">5873 8900 1090 0,'-14'-1'539'15,"3"4"-321"-15,-1 2-153 16,-6 1 47-16,-1 2-38 16,11 7-47-16,6 2-20 15,8 2-12-15,5-1-3 0,5-3-12 16,4-1-12-16,-3-6-25 15,-2 0-8-15,-9-3-4 16,-4-2 0-16,-10-2 17 16,-7-1 13-16,-3 1 25 15,-4 3 21-15,3 2 34 16,1-1 14-16,10 5 18 16,4-1 5-16,16 5-12 15,5-2-12-15,9 1-11 16,0-4-5-16,6-2 225 15</inkml:trace>
  <inkml:trace contextRef="#ctx0" brushRef="#br0" timeOffset="67549.7525">6747 8968 675 0,'1'19'393'16,"0"-2"-191"-16,-1 0-126 15,1 14 70-15,-1-3-73 16,2-3-12-16,-4-10-11 16,1-5-5-16,1-10-10 15,0-9-6-15,1-11-3 0,4-4-4 16,5-6-3-16,3-5-1 16,9 4 1-16,-1 2 1 15,1 7 8-15,3 9 3 16,0 13 3-16,1 6 2 15,-8 15 2-15,1 5-4 16,-9 7-12-16,1 2-30 16</inkml:trace>
  <inkml:trace contextRef="#ctx0" brushRef="#br0" timeOffset="67893.4324">7162 9113 932 0,'14'4'469'15,"0"-1"-247"-15,2 0-130 16,7 0 52-16,4-3-52 16,2-1-1-16,-6-11-21 15,-3 2-8-15,-6-7-19 16,-6-2-5-16,-10-4-9 15,-5-1-4-15,-13 2-7 16,-2 5-6-16,-4 6-11 16,-4 5-4-16,4 10-10 0,2 5-4 15,4 13-6-15,4 8-1 16,9 11 0-16,4 4 3 16,3 6 10-16,0 6 10 15,3-4 6-15,2 2 3 16,2-9 18-16,0-8-19 15</inkml:trace>
  <inkml:trace contextRef="#ctx0" brushRef="#br0" timeOffset="68128.0472">7534 8906 1323 0,'4'2'644'0,"0"6"-390"16,0 4-176-16,2 4 68 16,1 8-52-16,-3 7-56 15,2 5-39-15,0 2-305 16</inkml:trace>
  <inkml:trace contextRef="#ctx0" brushRef="#br0" timeOffset="68424.5673">7789 8995 1240 0,'9'11'538'0,"-1"2"-342"16,-1-2-128-16,7 11 26 15,0 1-22-15,-4 3-21 16,1-3-6-16,-1-5-4 16,-2-4 1-16,0-9 5 15,0-5 5-15,-1-13 8 16,4-3 1-16,1-6-1 15,0-2-2-15,-2-2-8 16,-1 1-23-16</inkml:trace>
  <inkml:trace contextRef="#ctx0" brushRef="#br0" timeOffset="69424.5374">8585 9105 924 0,'1'12'434'0,"-7"22"-196"15,-10 7-37-15,-13 5-96 16,-6 1-41-16,4-13-221 16</inkml:trace>
  <inkml:trace contextRef="#ctx0" brushRef="#br0" timeOffset="69978.3953">9434 8803 837 0,'-19'-4'471'0,"-17"-7"-79"0,7 11-225 16,0 5-55-16,12 11-90 15,9 6-21-15,6 7-41 16,13 1 0-16,9-4 18 16,5-3 9-16,12-5 14 15,-6-7 4-15,-3-4 6 32,-6-2 4-32,-17-10 12 0,-2-1 2 15,-15-1-6-15,-7 0-5 16,-12 7-14-16,-6 3-3 15,3 5 8-15,2 2-2 16,7 5-1-16,11 3-2 16,13 0-1-16,3-1 3 15,17 4 2-15,3-5 3 0,5-3-2 16,7 2-1-16,1-14-2 16,1 1 0-16,-6-5-104 15</inkml:trace>
  <inkml:trace contextRef="#ctx0" brushRef="#br0" timeOffset="70119.3502">9351 8582 1271 0,'0'0'459'0,"1"1"-387"15,4 6 23-15,7 3-310 16</inkml:trace>
  <inkml:trace contextRef="#ctx0" brushRef="#br0" timeOffset="70275.2025">9544 8831 617 0,'12'28'414'0,"23"39"23"0,4 6-206 16,7 7-133-16,0 1-40 15,-12-2-33-15,-2-5-9 16,-12-19-4-16,-3-9 0 15,-1-20-162-15</inkml:trace>
  <inkml:trace contextRef="#ctx0" brushRef="#br0" timeOffset="70447.0791">9853 8962 1259 0,'-11'5'591'16,"-15"0"-237"-16,-3 20-205 15,-2 10-51-15,-7 21-49 16,0 12-13-16,-3 17-10 16,-9 0-6-16,9-7-89 15,11-8-97-15</inkml:trace>
  <inkml:trace contextRef="#ctx0" brushRef="#br0" timeOffset="71087.8827">10279 9092 560 0,'1'-11'358'16,"1"-8"-11"-16,-6-3-151 15,-5-4-30-15,-13 1-29 16,-6 0-6-16,-3 10-24 16,0 5-23-16,1 10-54 15,2 7-25-15,5 11-37 16,6 3-7-16,10 12 5 16,0 1 2-16,18-6 12 15,7 0 5-15,12-12 10 16,10-5 5-16,-7-12 7 15,5-1 2-15,-13-14-1 16,-1-6-8-16,-1-1-6 0,-8-5-2 16,-3 2 5-16,-10 0 7 15,-4 5 11-15,-10 4 12 16,4 13 4-16,4 7-1 16,-2 7-10-16,5 7-16 15,3 4-10-15,0-2-2 16,12 6 8-16,5-3 1 0,6-6 10 15,6-1 5-15,0-12 22 16,0-5 15-16,-1-6 14 16,-4-9 1-16,-7-3-20 15,-11 2-13-15,-2 1-31 16,-7 6-53-16</inkml:trace>
  <inkml:trace contextRef="#ctx0" brushRef="#br0" timeOffset="71321.8376">10721 8883 1185 0,'-1'-2'582'0,"-4"2"-219"0,2 10-174 16,6 20-130-16,-3 9-40 15,8 21-13-15,-2 7 0 16,-6 11-3-16,3 10 1 16,-3-7 0-16,-4-4-5 15,6-17-85-15,2-12-70 16</inkml:trace>
  <inkml:trace contextRef="#ctx0" brushRef="#br0" timeOffset="71479.5526">10758 9184 1268 0,'7'-4'504'16,"7"-1"-316"-16,13 2-145 16,16 3-17-16,6 1-510 15</inkml:trace>
  <inkml:trace contextRef="#ctx0" brushRef="#br0" timeOffset="72049.0215">11336 8907 743 0,'-14'-9'416'0,"-8"-2"-75"15,-3 6-160-15,3 6-52 16,3 9-85-16,3 2-40 16,10 10-33-16,4-2-3 15,16 5 10-15,2-3 5 16,4-5 14-16,6-4 4 15,-7-7 8-15,-4-1 5 0,-13-6 9 16,-5-1-2-16,-11 0-1 16,-8 2-5-16,-6 3-9 15,-12-1 1-15,5 4 19 16,5 2-2-16,12 3 12 16,14 8 5-16,8-2-9 15,9 2 2-15,12-1-7 16,8-2-6-16,6-4-10 15,5-4-4-15,4-8-74 16,1-7-107-16</inkml:trace>
  <inkml:trace contextRef="#ctx0" brushRef="#br0" timeOffset="72220.6351">11855 8954 1116 0,'0'-1'553'0,"0"-2"-144"15,6 3-310-15,-6-1-51 16,0-1-134-16,0 1-95 16</inkml:trace>
  <inkml:trace contextRef="#ctx0" brushRef="#br0" timeOffset="72376.7424">11826 9147 1128 0,'-1'-1'660'0,"1"4"-39"16,0-1-249-16,-1-3-174 16,0 0-56-16,0 0-92 15,1 0 198-15</inkml:trace>
  <inkml:trace contextRef="#ctx0" brushRef="#br0" timeOffset="73954.4521">1157 10952 367 0,'-1'-4'264'0,"-5"-4"52"15,-3-2-69-15,-5 2-55 16,-2 3-19-16,-3 2-52 15,5 6-29-15,0 6-54 16,1 7-21-16,-2 2-22 16,-4 0-1-16,9 1 1 15,4-3 0-15,11 0-2 0,5 1 2 16,10-2 12-16,0-7 6 16,5-5 13-16,2-3 1 15,1-7 14-15,-7-5 1 16,-2-1 31-16,-7-1 13 15,-11-6 7-15,-1 5 8 16,-12-6-30-16,-3 1-14 16,-6 5-25-16,-8-2-14 0,-2 10-16 15,3 6-5-15,4 9-19 16,9 7-7-16,4 1-1 16,0 1-1-16,14 4 10 15,5-5 5-15,7 0 6 16,4-2 3-16,2-9 5 15,3 1 1-15,-1-6 3 16,-6-2 1-16,2 1 3 16,-7-8 1-16,-4-2 6 15,0-1 4-15,-7-1 7 16,-2 0 2-16,-4 1-3 16,-5 2-5-16,-10-6-9 15,1 9-7-15,1 9-12 16,3 4-5-16,9 12-5 15,0-3 3-15,11 3 10 16,-2-5 3-16,8-4 6 16,8 0 3-16,-3-11 36 15,10 2-45-15</inkml:trace>
  <inkml:trace contextRef="#ctx0" brushRef="#br0" timeOffset="74688.9638">1815 10516 831 0,'0'0'439'0,"0"-10"-131"16,0 16-86-16,0 11-121 16,0 13-48-16,0 37-43 15,1 19-1-15,1 31-4 16,2-1 1-16,3 10 2 15,-1-20 2-15,-3-21 1 16,3-3 1-16,-4-31 3 16,0-10 0-16,5-17-160 15</inkml:trace>
  <inkml:trace contextRef="#ctx0" brushRef="#br0" timeOffset="75016.9348">2243 10825 1151 0,'2'-1'507'0,"12"7"-256"15,8 11-124-15,28 33-105 16,15 10-3-16,5 15 6 16,1 8-4-16,-22-7 2 15,-5-1-1-15,-7-14-3 16,-1-10-22-16,-4-21-200 15</inkml:trace>
  <inkml:trace contextRef="#ctx0" brushRef="#br0" timeOffset="75251.0291">2741 10858 1108 0,'-7'0'504'16,"-15"3"-225"-16,-1 9-87 16,-6 12-90-16,-7 8-26 15,2 17-39-15,-12 2-10 16,-7 20-15-16,-3 5-3 16,-1 3-2-16,13 3-2 15,16-19-43-15,11-14-38 16,11-21 67-16</inkml:trace>
  <inkml:trace contextRef="#ctx0" brushRef="#br0" timeOffset="75547.8376">3134 10769 1055 0,'-14'2'440'0,"-22"10"-269"16,-1 5-73-16,-1 20-28 16,-1 8-32-16,10 13-22 15,9 8-1-15,11 7-23 0,13 1 4 16,10-5 4-16,12-4 2 15,4-16-2-15,4-7 0 16,14-17-104-16</inkml:trace>
  <inkml:trace contextRef="#ctx0" brushRef="#br0" timeOffset="75891.5039">3273 11207 914 0,'-1'1'372'0,"7"8"-210"16,8 3-87-16,13-2-25 15,7-2 6-15,0-9-6 16,6-3-2-16,-10-7-13 16,-7-1-1-16,-6-7 7 15,-14-5 1-15,-3 3-1 16,-6-1-5-16,-9 10-15 15,0 5-10-15,-10 7-17 16,0 4-6-16,-8 7-9 16,-3 7-2-16,5 9-2 15,8 7-4-15,11 8 18 16,6 2 7-16,20 0 14 16,8-8 14-16,11-9 5 0,9-5 0 15,-3-20-2-15,5 1 12 16,-5-11-115-16,-7-12-94 15</inkml:trace>
  <inkml:trace contextRef="#ctx0" brushRef="#br0" timeOffset="76081.8596">3603 10749 1214 0,'-2'-7'558'0,"1"-5"-256"16,-4 1-129-16,5 8-123 15,0-1-42-15,0 6-148 16</inkml:trace>
  <inkml:trace contextRef="#ctx0" brushRef="#br0" timeOffset="76253.395">3631 10860 820 0,'0'18'469'0,"0"12"-120"15,-1 2-98-15,-6-2-48 16,-5-6-94-16,-5-6-28 16,-2-3-30-16,2-9-21 15,0-13-110-15</inkml:trace>
  <inkml:trace contextRef="#ctx0" brushRef="#br0" timeOffset="76761.0021">3813 10791 682 0,'-5'0'367'0,"-4"4"-83"16,1 7-120-16,3 14-109 15,2 5-18-15,3 4-21 16,3-1-4-16,5-5-11 15,6-5 0-15,7-5 4 0,3-11 6 16,3-11 14 0,-2-3 9-16,-2-11 8 15,-3 0-1-15,-12-1-6 16,1-1-7-16,-9-6-6 16,0 9-3-16,-3 4-8 15,-5 4-5-15,3 9-17 16,-4 1-8-16,4 8-7 15,3 5-1-15,2 6 6 16,7 4 4-16,7-1 3 16,3 3 2-16,1-10 2 15,6-2 24-15,-5-9 35 0,-1-7 29 16,8-6 42-16,-12-6-5 16,4-6-7-16,-5-1-18 15,-13-11-32-15,-1 0-11 16,-11 0-106-16,-3 1-65 15</inkml:trace>
  <inkml:trace contextRef="#ctx0" brushRef="#br0" timeOffset="77042.2641">4317 10851 731 0,'7'0'457'0,"14"7"32"16,7 9-276-16,6 15-108 15,1 9-28-15,-13 16-26 16,-1 9-16-16,-19 14-10 16,-6 1 0-16,-10 1 1 15,-12-9 11-15,-9-15 7 16,-8-11 3-16,-5-18-3 15,-1-8-9-15,14-16-103 16,8-4-27-16</inkml:trace>
  <inkml:trace contextRef="#ctx0" brushRef="#br0" timeOffset="77463.9347">4875 10619 848 0,'0'-6'441'0,"-5"-1"-165"16,2 9-55-16,4 17-130 15,3 18-43-15,3 44-28 16,1 21-3-16,7 34-8 0,-8 12-1 16,-2-10 0-16,4-12 2 15,-9-33 2-15,5-18 2 16,5-30 3-16,-6-15 18 16</inkml:trace>
  <inkml:trace contextRef="#ctx0" brushRef="#br0" timeOffset="77885.7024">5372 11210 1087 0,'17'0'446'16,"12"0"-301"-16,12-1-30 16,10-2-66-16,-2 2-24 15,7 2-14-15,-4 2 30 16,-17 1-122-16,-3 0-85 0</inkml:trace>
  <inkml:trace contextRef="#ctx0" brushRef="#br0" timeOffset="78104.6653">5407 11370 916 0,'0'-2'417'0,"12"1"-148"16,6 1-53-16,23-2-34 15,10 2-15-15,5 0-57 16,7 0-23-16,-2 3-42 16,-11-1 16-16,-9 1 95 15</inkml:trace>
  <inkml:trace contextRef="#ctx0" brushRef="#br0" timeOffset="82114.327">6354 11457 480 0,'-24'4'240'0,"-19"1"-43"16,38 1-148-16,27-1 5 16,51-4 34-16,32-2 22 15,69-2 5-15,17-3-7 31,-95 2-15-31,1 1-6 0,375-8-9 0,31 0-10 16,42-5-17-16,-162 6-10 16,-14-5-16-16,-10 2-7 15,-31-1-8-15,-14 1-2 0,-38-3 3 16,-8-3-1-16,-27 8 0 16,-21 2-36-16</inkml:trace>
  <inkml:trace contextRef="#ctx0" brushRef="#br0" timeOffset="82630.1163">8575 11168 37 0,'3'0'79'0,"2"-5"42"0,6-7 95 16,0-8 45-16,7-11 10 15,0-7-26-15,2-13-41 16,2-11-30-16,-9-15-45 15,-1-2-9-15,-10 8-26 16,-3 13-32-16,0 30-1 16,-1 9 0-16,0 19-35 15,1 4 9-15,5 26-36 16,2 16-16-16,4 35 5 16,10 17 4-16,-2 11-76 15,2 1-456-15</inkml:trace>
  <inkml:trace contextRef="#ctx0" brushRef="#br0" timeOffset="83239.0644">6380 12200 432 0,'5'-10'265'0,"3"-6"13"16,0 5-101-16,8 25-61 15,1 16-33-15,16 41-54 0,1 26 3 16,2 17-10-16,-5 1-2 16,-9-16-3-16,-2-14 0 15,-2-21 0-15,-5-12 2 16,-2-27 41-16,0-7 25 16,-3-29 37-16,0-12 4 15,-3-22-34-15,-5-13-22 16,-6-19-31-16,-2-10 5 15,-4-24-8-15,2-6-5 16,9-1-13-16,-1 5-16 0,9 18-8 16,7 12-1-16,-2 11 1 15,3 6 1-15,-6 11-23 16,-4 4-26-16,0 16-180 16,1 5 59-16</inkml:trace>
  <inkml:trace contextRef="#ctx0" brushRef="#br0" timeOffset="83723.5496">6658 11841 642 0,'-2'0'282'0,"3"-1"-165"16,11 2-48-16,29-2-52 16,22 2-15-16,45-1 9 15,31-3 26-15,61-9 31 16,30-6 22-16,65-3 18 15,27-2-23-15,41 2-11 16,21 2-11-16,13-1-4 16,-5-4 0-16,-11-3-18 15,-17 5-9-15,-26 0-16 16,-21 4-30-16</inkml:trace>
  <inkml:trace contextRef="#ctx0" brushRef="#br0" timeOffset="84317.2209">11028 11600 790 0,'0'2'356'0,"-2"7"-139"16,0 8-63-16,1 15-57 15,2 11 7-15,4 13-27 16,-2 0-15-16,3-6 2 16,-3-5 74-16</inkml:trace>
  <inkml:trace contextRef="#ctx0" brushRef="#br0" timeOffset="85030.855">6974 12597 738 0,'-1'-8'349'0,"1"-8"-129"16,3-3-33-16,3-9-48 15,2-2-22-15,-3-8-35 16,-4-5-9-16,2 8-21 16,2 2-12-16,0 16-7 0,-1 4-7 15,-3 13-19-15,-1 8-6 16,2 17-14-16,1 15-4 16,3 15 10-16,-2 4 3 15,1 6 4-15,0-7 0 16,0-5 5-16,2-1-1 15,5-14-21-15,-2-7-56 16</inkml:trace>
  <inkml:trace contextRef="#ctx0" brushRef="#br0" timeOffset="85249.8499">7232 12604 889 0,'4'4'421'0,"7"-4"-119"15,10 2-142-15,10-2-62 16,3 0-9-16,6 2-35 16,3 0-18-16,2 0-47 15,0-2-102-15</inkml:trace>
  <inkml:trace contextRef="#ctx0" brushRef="#br0" timeOffset="85702.5811">7873 12595 686 0,'0'4'365'0,"0"0"-105"0,-15-5-93 16,-4-7-22-16,-7-7-59 15,0-6-16-15,3-16-36 16,2-9-13-16,14-8-21 16,8-1-13-16,26 14 2 15,2 10 11-15,10 19 24 16,-1 10 12-16,-4 18 2 15,6 14 1-15,-18 15 5 16,-9 8 7-16,-16 7 1 16,-13 2-10-16,-13-6-16 15,0-2-7-15,-3-10-13 16,-7-12-15-16,6-11-37 16,0-13-13-16,10-13-15 15,11-3 7-15,15-5 22 16,9-2 4-16,15 1 6 15,2 2 11-15,5 11 21 0,0 3 6 16,0 12 19-16,-5 7-1 16,-14 2-8-16,2 6 0 15,-10-5-2-15,7 0-79 16</inkml:trace>
  <inkml:trace contextRef="#ctx0" brushRef="#br0" timeOffset="86139.976">8306 12746 561 0,'8'-4'317'0,"2"-8"-44"15,-3-4-42-15,-1 0-66 16,-5-5-21-16,1 2-37 15,-6-1-15-15,-11-3-32 16,-4 5-15-16,-9 3-27 16,0 7-12-16,-3 13-16 15,-2 5-6-15,4 10-11 16,5 5-1-16,14 2 1 16,3 3 4-16,16 0 14 15,7-4 6-15,10-8 9 16,4-6 4-16,0-8 4 0,-2-4 1 15,-3-11 3-15,-5-3 0 16,-1-3-1-16,-4-1-2 16,-5 2-7-16,-3 2-3 15,-6 9-14-15,0 4-6 16,-3 8 2-16,-3 7 1 16,2 4 10-16,3 5 3 15,8 0 1-15,9-1 0 16,6-4-102-16</inkml:trace>
  <inkml:trace contextRef="#ctx0" brushRef="#br0" timeOffset="86444.9598">8786 12601 897 0,'-5'-2'426'0,"-21"-9"-160"15,3 4-41-15,-7 1-93 16,-6 1-31-16,8 13-61 16,0 3-26-16,3 7-6 15,6 6 0-15,12 2 5 16,5 5 3-16,8 3-6 15,11-3-1-15,12-3-1 16,2-6-2-16,14-11 17 16,-1-2-66-16,-2-11-4 15</inkml:trace>
  <inkml:trace contextRef="#ctx0" brushRef="#br0" timeOffset="86733.8533">8982 12684 383 0,'-2'-11'273'0,"-4"-6"-4"31,-4-1-43-31,-2 5-23 0,-8 3-50 16,-2 2-29-16,0 8-65 16,1 2-27-16,8 12-24 15,3 3-6-15,9 10 12 16,4 4 0-16,8-1 3 15,5-2 0-15,9-6 22 16,4-5 5-16,1-13 17 16,-1-5 12-16,-11-12-3 15,-5-6 1-15,-8-7-17 16,-7 2 2-16,-7 0-112 16,-2 4-74-16</inkml:trace>
  <inkml:trace contextRef="#ctx0" brushRef="#br0" timeOffset="86999.5953">9079 12586 721 0,'7'2'419'0,"2"0"-16"0,10 8-258 16,7 6-46-16,2 6-38 15,2 10-15-15,-14 5-11 16,-8-2 2-16,-15-2 3 16,-11-5 0-16,-5-9 5 15,-4-7-57-15</inkml:trace>
  <inkml:trace contextRef="#ctx0" brushRef="#br0" timeOffset="87514.944">9351 12622 869 0,'-3'4'349'0,"-10"4"-225"16,5 7-27-16,9 9-57 15,0 1-2-15,6 6-7 16,5-4-1-16,-1-2 9 15,5-5 7-15,8-10 5 16,0-9 2-16,3-9 0 16,1-5-6-16,-5-8-12 15,-4-3-4-15,-4 0-8 16,-7-3-2-16,-7 8 16 16,0 4 6-16,-7 8-1 15,-1 0-3-15,1 7-29 16,0 7-9-16,4 6-7 15,6 7 0-15,6 7 3 16,5-4 2-16,7 1 2 16,0-2 6-16,7-10 21 15,-1-3 12-15,0-13 21 16,-1-6 11-16,-4-7-1 0,-9-5-9 16,-12-8-8-16,-2 0-13 15,-17-7-20-15,2 3-13 16,-5 9-106-16,-2 0 133 15</inkml:trace>
  <inkml:trace contextRef="#ctx0" brushRef="#br0" timeOffset="87921.1287">10106 12385 963 0,'4'1'420'0,"3"7"-208"0,2 11-72 16,6 24-65-16,0 2-15 15,3 10-20-15,-1-1-5 16,-4-3-6-16,-7-5-4 15,2-14-4-15,-5-3-44 16,-6-16-313-16</inkml:trace>
  <inkml:trace contextRef="#ctx0" brushRef="#br0" timeOffset="88061.9243">10034 12645 1049 0,'17'-1'388'0,"29"-1"-319"15,7-1-21-15,4-4-32 16,3 5-9-16,-2 1-48 16,-2-1-131-16</inkml:trace>
  <inkml:trace contextRef="#ctx0" brushRef="#br0" timeOffset="88421.0098">10691 12603 514 0,'6'-1'339'0,"2"-11"-7"16,-3 4-84-16,-1-3-110 15,1-2-13-15,-5-3-8 0,0-1-7 16,-7-5-19-16,-7-2-12 16,-2 4-33-16,-9-4-11 15,-2 8-26-15,-2 5-13 16,-3 11-20-16,4 19-8 16,6 8 8-16,5 7 7 15,9 5 12-15,7-8 6 16,4 0-1-16,15-2 2 15,14-10 2-15,0-6 1 0,8-7 2 16,-6-9 2-16,-10-11 2 16,-1 1 0-1,-7-9 1-15,-6-2-1 0,0 8-4 16,-1 6-1-16,-11 6-7 16,-1 9 1-16,-6 7 2 15,4 5 2-15,9 9 6 16,3-3-3-16,7 2-3 15,1 0-1-15,1-8 3 16,3-2-45-16,7-9-144 16</inkml:trace>
  <inkml:trace contextRef="#ctx0" brushRef="#br0" timeOffset="88733.393">10652 12194 690 0,'5'-4'387'16,"14"-2"-40"-16,-1-1-144 16,9 3-71-16,-1 2-32 15,-6 0-44-15,2 4-19 16,-12 5-25-16,-4 2-2 0,-7 8 2 15,-10 4 0-15,-5 2 0 16,0-1 2-16,4 0 1 16,5-5 1-16,20-3 17 15,7 0 1-15,19-7-2 16,7 0-1-16,-1-5-16 16,-1-2-13-16</inkml:trace>
  <inkml:trace contextRef="#ctx0" brushRef="#br0" timeOffset="89280.1291">11802 11393 1027 0,'1'17'477'15,"3"13"-229"-15,-12 8-78 0,-16-9-42 16,-1 0-43-16,1-7-87 15</inkml:trace>
  <inkml:trace contextRef="#ctx0" brushRef="#br0" timeOffset="89670.6602">12320 10769 952 0,'-4'-4'419'0,"0"4"-241"0,-1 10-64 16,6 23-89-16,5 17-17 15,1 25 3-15,3 9 0 16,-3 5 5-16,-1-3-1 15,-4-13 3-15,6-3-1 16,2-18-20-16,-2-13-66 16</inkml:trace>
  <inkml:trace contextRef="#ctx0" brushRef="#br0" timeOffset="90170.5651">12819 11267 569 0,'1'-7'308'0,"6"-6"-48"15,-5 0-36-15,0-5-50 16,-2 3-23-16,-11-7-48 16,3 4-20-16,-9 1-26 15,-3 2-14-15,0 8-26 16,-8-1-11-16,1 10-14 0,0 6-6 16,4 9-11-1,3 6-3-15,8 5 5 0,11 3 5 16,7-2 18-1,15 1 10-15,7-5-1 0,-5-6 1 16,5-11 0-16,-7-6 1 16,-2-12 3-16,1-3-9 15,-4-6-25-15,3-1-15 0,-4 0-13 16,-2-2 10-16,-5 6 24 16,-6 1 11-16,-2 12 5 15,-1 3 2-15,-3 9-3 16,3 7-2-16,1 4-1 15,5 4-3-15,5 5 3 16,-2 0 5-16,5 1-133 16</inkml:trace>
  <inkml:trace contextRef="#ctx0" brushRef="#br0" timeOffset="90404.8627">13080 10820 1203 0,'-6'-7'557'15,"-2"-7"-244"-15,1 17-192 0,5 14-54 16,2 25-59-16,6 16-9 16,8 17 1-16,6 9 2 15,3 6 2-15,-13-6 1 16,-3 0 2-16,-7-14 0 15,0-18-40-15,6-9-53 16</inkml:trace>
  <inkml:trace contextRef="#ctx0" brushRef="#br0" timeOffset="90795.3956">13411 11001 1150 0,'12'4'431'0,"19"0"-329"15,9 10 3-15,7-2-20 16,-2 2-20-16,0 2-33 0,-8-8-12 16,-9 5-7-16,-5-7-4 15,-16-3-2-15,-1 6-1 16,-8-2-4-16,-9 3-1 16,2 6 0-16,-8-5 1 15,-10 5 0-15,3 3 1 16,-10-1 1-16,4 3 1 15,8-5-1-15,4-2-1 16,18-5-60-16,3-6-84 16</inkml:trace>
  <inkml:trace contextRef="#ctx0" brushRef="#br0" timeOffset="91295.3152">14002 11144 345 0,'7'-17'281'16,"4"-9"8"-16,1-1-24 16,-5-5-21-16,-1 2-42 15,-2 1-19-15,-3 5-38 16,-1 8-30-16,-2 11-60 15,-1 7-23-15,0 17-32 16,0 3-7-16,3 14 1 0,0 5 2 16,2 4 1-16,-1 0 1 15,4 3 2-15,1-5 1 16,2 0 1-16,2-3 2 16,0-6 1-16,-5-7 1 15,-7-10 3-15,-3-5 1 16,-9-7 3-16,5 1 0 15,-6-4 0-15,-3-6-3 0,0 1-13 16,0-6-11-16,9 4-17 16,5 4-9-16,8 0 4 15,7 3 4-15,11 4 11 16,6 2 7-16,-1-2 6 16,6 1 3-16,-4-4 5 15,2 4 0-15,3-1 24 16,-5-6 14-16,3 1 9 15,-7-2 2-15,-6-5-18 16,-4 3-11-16,-11-2-531 16</inkml:trace>
  <inkml:trace contextRef="#ctx0" brushRef="#br0" timeOffset="93005.7188">753 14590 487 0,'0'-3'321'0,"-1"-1"1"16,-4-1-53-16,-4 3-99 15,-2-2-35-15,-9 2-40 16,-4-4-11-16,-2 4-18 15,1 2-20-15,9 11-33 16,8 4-8-16,6 8-5 16,-1 2 1-16,9 2 2 15,3 1-3-15,11-3 1 16,2-2 0-16,4-11 4 16,1-6 3-16,-5-11 12 15,4-4 9-15,-6-10 12 16,-4-5 9-16,-10-6 28 15,-6 1 4-15,-15 1-3 0,-8 1-13 16,-10 12-39-16,-6-1-17 16,9 15-16-16,3 2-5 15,5 5-4-15,12 11-1 16,2 1 2-16,8 2 1 16,10 4 4-16,0-2 1 15,7-3 4-15,-1-1 2 16,10-4 3-16,0-5 2 15,1-8 5-15,0-1 2 0,-8-11 3 16,-4-5 0-16,-5-4 0 16,-4-4-1-16,-11 0 2 15,-4-1 0-15,-14 5 1 16,0 7 1-16,-2 5-7 16,-1 8-5-16,9 10-6 15,1 3-8-15,10 10-1 16,4 0 1-16,6 2 3 15,6 3 3-15,4-9 3 16,-2-3 3-16,3-8 17 16,1-8 16-16,-6-7 34 15,-4-8 10-15,-6-5 4 16,-4-3-13-16,0 5-33 16,2 2-12-16,2 8-37 15,1 5 85-15</inkml:trace>
  <inkml:trace contextRef="#ctx0" brushRef="#br0" timeOffset="93749.1232">1863 14688 649 0,'-16'-9'363'16,"-30"-6"-38"-16,-7 5-72 16,-1 11-96-16,-8 5-28 15,12 12-65-15,7 9-31 16,10 16-24-16,11 7-9 0,19 14-11 15,10-2 4-15,20-5 2 16,10-4 2-16,5-22 4 16,0-12 3-16,3-11 4 15,-6-10 4-15,-2-7 4 16,-8-7 2-16,-10-11-17 31,-7 4-9-31,-12-11-15 0,-6 5-4 16,-11 4 16-16,-4 1 3 0,0 24 2 15,0 6 2-15,7 21-1 16,4 12 4-16,7 13 5 16,4 13 0-16,7 11 14 15,6 7 7-15,0-1 5 16,2-10 2-16,0-12-13 16,-2-14-4-16,-2-20 24 15,-4-9-63-15</inkml:trace>
  <inkml:trace contextRef="#ctx0" brushRef="#br0" timeOffset="93920.9277">1987 15255 1090 0,'12'9'454'16,"10"5"-242"-16,7 11-136 0,1 2 4 15,6 6-32-15,-3-1-13 16,-6-2-85-16,-1-4-96 16</inkml:trace>
  <inkml:trace contextRef="#ctx0" brushRef="#br0" timeOffset="94077.4697">2192 15212 1196 0,'-15'13'556'0,"-12"10"-212"0,4 10-215 16,-4 6-40-16,-7 4-53 16,3 1-16-16,1-8-45 15,6-5 457-15</inkml:trace>
  <inkml:trace contextRef="#ctx0" brushRef="#br0" timeOffset="94561.7812">2604 14489 765 0,'-17'9'367'16,"-9"6"-126"-16,-20 7-94 16,-6 4-9-16,-6 16-32 15,6 11-21-15,17 25-46 16,12 10-17-16,28 12-15 15,10-14 0-15,30-3-6 16,16-11-1-16,5-28-3 16,6-1-58-16</inkml:trace>
  <inkml:trace contextRef="#ctx0" brushRef="#br0" timeOffset="94913.1529">2790 15016 651 0,'6'6'261'0,"10"1"-118"16,7 5-42-16,6-5 4 16,4-2-6-16,2-6-37 15,-4-10-14-15,-8-8-3 16,-2 2-3-16,-14-3 0 0,-2 4-2 15,-16-3-2-15,-4 1-7 16,-10 5-9-16,-7 4-9 16,-3 11-9-16,-3 6 0 15,6 17-3-15,6 5 6 16,12 5 3-16,9 6 3 16,10-10 12-16,9 5 4 15,15-4 9-15,7-3 4 16,6-5-4-16,5-6-2 15,-9-8-9-15,0-4-9 16,-7-14-59-16</inkml:trace>
  <inkml:trace contextRef="#ctx0" brushRef="#br0" timeOffset="95116.3521">3163 14600 953 0,'-5'-8'451'0,"-3"-8"-189"15,2 4-91-15,3 3-105 16,4 8-37-16,-1 1-104 16,0 0-100-16</inkml:trace>
  <inkml:trace contextRef="#ctx0" brushRef="#br0" timeOffset="95256.8137">3180 14643 912 0,'5'15'434'15,"1"17"-169"-15,-3 0-33 16,-7 5-72-16,-6-2-32 16,-7-7-53-16,-4-2-17 15,-3-15-11-15,3-6-51 0,9-18-90 16</inkml:trace>
  <inkml:trace contextRef="#ctx0" brushRef="#br0" timeOffset="95731.6474">3345 14599 821 0,'-5'-3'373'15,"-6"2"-178"-15,-2 1-59 16,4 14-80-16,1 5-20 16,5 1-23-16,6 7-8 15,5-2-3-15,6 1 1 0,4-5 1 16,3-2 1-16,3-13 6 15,-2-5 5-15,0-8 10 16,-7-8 2-16,-3-2 0 16,-3-8-4-16,-3 6-6 15,1 0-3-15,-4 6-4 16,-3 3-2-16,0 5-10 16,-1 5-8-16,1 5-9 15,-2-5-2-15,2 0-1 16,3 12 5-16,9 34 4 15,6-23 10-15,-4-6 29 16,7-3 25-16,0-9 58 16,-5-5-1-16,-1-8 25 15,0-5-9-15,-4-3-43 16,-2-6-2-16,-9-1-76 0,-5-2-65 16</inkml:trace>
  <inkml:trace contextRef="#ctx0" brushRef="#br0" timeOffset="96106.5587">3827 14534 810 0,'5'-9'424'0,"19"8"-135"16,4 9-117-16,15 37-117 16,5 21-15-16,-4 25 27 15,-2 10 7-15,-19 7-8 0,-15-3-2 16,-19-12-27 0,-17-14-11-16,0-17-26 0,0-13-75 15</inkml:trace>
  <inkml:trace contextRef="#ctx0" brushRef="#br0" timeOffset="96372.5107">4431 14942 850 0,'12'-1'395'0,"17"0"-138"16,8 7-121-16,9 2-50 16,-1-1-26-16,-3 3-34 15,-6-4-3-15,-9 1-109 16</inkml:trace>
  <inkml:trace contextRef="#ctx0" brushRef="#br0" timeOffset="96559.5769">4448 15065 961 0,'12'3'469'0,"13"7"-156"15,13-4-96-15,10 5-21 16,7-1-55-16,-6-6-37 16,-4-1-63-16,-8-3-8 0</inkml:trace>
  <inkml:trace contextRef="#ctx0" brushRef="#br0" timeOffset="97451.0224">5143 15097 1017 0,'7'0'450'0,"7"0"-178"16,22 1-168-16,16 4-27 16,20-3-13-16,8 1-10 15,10 1-29-15,-5-4 45 16</inkml:trace>
  <inkml:trace contextRef="#ctx0" brushRef="#br0" timeOffset="97809.9675">6072 14586 1298 0,'0'0'481'0,"7"15"-361"16,-5 2-42-16,-1 26-6 16,-1 17 12-16,-4 25-2 0,-3 8-15 15,0-6-26 1,7 1-16-16,4-26-14 0,11-3-3 15,13-14-4-15,4-11-1 16,9-13-2-16,3-9-1 16,0-14-52-16,-1-6-66 15</inkml:trace>
  <inkml:trace contextRef="#ctx0" brushRef="#br0" timeOffset="97982.6361">5976 14947 1253 0,'4'1'475'15,"9"4"-333"-15,8 2-44 0,16 1-19 16,8 0-21-16,11 0-35 16,3 2-8-16,-2-2-3 15</inkml:trace>
  <inkml:trace contextRef="#ctx0" brushRef="#br0" timeOffset="98326.2255">6669 15032 1057 0,'-2'11'446'0,"-6"4"-252"0,0 4-36 16,-7 3-21-16,-6-2-42 15,-7 2-45-15,-1-3-8 16,-1-10-16-16,5-4-4 16,1-11-27-16,3-9-28 15,8 0-24-15,1-7-10 16,17 6 7-16,1-2 17 0,13 2 4 16,6 4 6-16,5 5 22 15,4 6 11 1,1 7 29-16,0 9 19 0,-3 4 15 15,0 10-1-15,-8 2-13 16,-4-1-13-16,-3 5-18 16,-6-11-1-16,-1-5-97 15,0-6-395-15</inkml:trace>
  <inkml:trace contextRef="#ctx0" brushRef="#br0" timeOffset="98685.249">6851 15017 1346 0,'7'1'540'0,"6"4"-346"0,5 10-38 15,0 5-60-15,-3 6-17 16,-8-1-27-16,-1 5-9 15,-8-3-8-15,-3 0-7 16,5-7-14-16,-1-6-2 16,0-12-11-16,4-9-8 15,2-14-17-15,9-5-2 0,5-5 4 16,3-5 8-16,6 10 13 16,-5-2 1-16,4 14 3 15,1 11 12-15,-7 6 11 16,-4 10 8-16,-4 10 7 15,-4 5-10-15,-3 11-11 16,1 2-4-16,-2-1-57 16,2-9-68-16</inkml:trace>
  <inkml:trace contextRef="#ctx0" brushRef="#br0" timeOffset="98935.1799">7120 14721 1422 0,'12'-2'528'16,"17"2"-408"-16,13 2-44 15,10 3-33-15,4 5-14 16,-8 5-18-16,-10-4-25 16,-2 1-198-16</inkml:trace>
  <inkml:trace contextRef="#ctx0" brushRef="#br0" timeOffset="99107.3428">7514 14526 1270 0,'-3'-4'549'0,"1"4"-328"16,2 3-71-16,0-3-100 15,8 29-19-15,12 43 4 16,-11-23 1-16,-1 0-5 16,-1 1-4-16,-1-7 51 15</inkml:trace>
  <inkml:trace contextRef="#ctx0" brushRef="#br0" timeOffset="100387.9634">7790 15379 1001 0,'21'-5'381'0,"60"-7"-286"16,40 0-44-16,69-4 23 15,47 1 12-15,53 1 32 16,23-1 12-16,29 4-48 16,-2 2-22-16,-10-3-34 0,-16-2-8 15,-51 2-5-15,-21-2-2 16,-63 7-68-16,-36 5-478 15</inkml:trace>
  <inkml:trace contextRef="#ctx0" brushRef="#br0" timeOffset="101106.5441">8592 14925 470 0,'8'-13'318'0,"4"-7"-38"16,-3-5-28-16,0 2-22 0,-12-2-50 16,-6-4-24-16,-8 4-43 15,-5 1-20-15,-8 6-41 16,1 9-16-16,-7 6-34 15,-1 5-12-15,9 15-25 16,-1 4-7-16,17 19 15 16,8 8 6-16,5 5 16 15,8-5 7-15,7-9-1 16,4-11 2-16,14-11 6 16,4-8 1-16,3-12 3 15,1-11 1-15,-4-16-3 16,-2 0 0-16,-7-9-2 15,-9 3 1-15,-15 4 1 16,-5 5 0-16,-5 11 2 16,-6 9 1-16,1 19-1 15,2 10 1-15,3 12-6 16,5 4-3-16,11 0-2 0,5-1 0 16,7-12-83-16,6-2-90 15</inkml:trace>
  <inkml:trace contextRef="#ctx0" brushRef="#br0" timeOffset="101450.2181">9181 14733 876 0,'-11'-10'383'0,"-12"-5"-179"16,-8 0-36-16,-4 10-64 15,3 5-23-15,3 9-56 16,10 5-22-16,13 8-24 16,9 3-1-16,17 7 18 15,9 10 13-15,5 1 37 16,-1-1 4-16,-10-6-4 15,-8-5 7-15,-18-9 16 16,-10-6 4-16,-15-8 4 16,-4-6-12-16,2-3-125 15,3-9-99-15</inkml:trace>
  <inkml:trace contextRef="#ctx0" brushRef="#br0" timeOffset="101629.6174">9298 14736 1092 0,'5'-1'522'0,"2"-1"-185"0,-3 10-195 15,1 5-49-15,3 16-45 16,-1 8-18-16,-4 8-12 16,-3 1-7-16,-2 0-34 15,1-3-42-15</inkml:trace>
  <inkml:trace contextRef="#ctx0" brushRef="#br0" timeOffset="101778.5646">9318 14548 1064 0,'0'-5'515'15,"-4"-8"-179"1,-1 6-228-16,12 12-145 15,-5 1-67-15</inkml:trace>
  <inkml:trace contextRef="#ctx0" brushRef="#br0" timeOffset="102074.984">9454 14758 1010 0,'6'11'469'0,"4"12"-260"15,5 12-45-15,5 10-31 16,-7 1-71-16,-5-8-12 16,-5-4-19-16,-3-6-4 15,-3-15-2-15,2-1 6 0,1-10 6 16,-1-14-5-16,5-7-14 16,5-5-14-16,8-16-16 15,6 8-1-15,6 1 2 16,-1 1 1-16,4 16-4 15,-6 4 4-15,-6 17 7 16,-3 7 3-16,-5 13 8 16,-2 8-1-16,-5-2 9 15,1 4-41-15</inkml:trace>
  <inkml:trace contextRef="#ctx0" brushRef="#br0" timeOffset="102567.0779">9953 14809 1111 0,'-1'-4'483'15,"-6"0"-255"-15,1 7-85 16,2 14-64-16,-1 9-25 0,7 16-22 16,2 0-5-16,7-1-12 15,1-4-4-15,7-10-2 16,2-8 3-16,2-14 7 16,4-6 7-16,-3-14 7 15,-2-7 1-15,-4-6-2 16,-3-4-5-16,-7-7-9 15,-2 1-2-15,-6 5-8 16,-4 7-4-16,-2 16-18 16,-1 8-11-16,3 14-9 15,4 10-2-15,4 11 14 16,3-2 8-16,8 9 11 16,3-6 2-16,4-7 2 15,5-1 4-15,-2-20 29 16,-2-3-1-16,2-7 51 0,-8-17 10 15,-5-5-10-15,2-7 5 16,-12-11-48-16,-2 3-11 16,-9-2-46-16,-4 2-50 0,-8 15-58 15</inkml:trace>
  <inkml:trace contextRef="#ctx0" brushRef="#br0" timeOffset="103129.4415">8061 16055 892 0,'11'-13'397'0,"12"-21"-191"16,0 0-13-16,-1-4-27 15,-5-2-14-15,-9 2-28 16,-2 2-17-16,-6 13-46 16,0 7-19-16,0 15-43 0,-1 6-11 15,-3 22-4-15,3 16-6 16,3 26 14-16,2 2 2 16,4 8 5-16,-1-6 2 15,3-17-34-15,6-2-58 16</inkml:trace>
  <inkml:trace contextRef="#ctx0" brushRef="#br0" timeOffset="103356.2171">8443 16002 1028 0,'-1'-1'443'0,"6"2"-232"0,7 1-58 16,20 2-23-16,13 1-20 15,17-2-22-15,15-1-17 16,-7-3 13-16,1-3-70 16</inkml:trace>
  <inkml:trace contextRef="#ctx0" brushRef="#br0" timeOffset="103911.0241">9359 16074 524 0,'3'-2'354'0,"-2"-6"-11"0,-1-5-132 16,4-4-31-16,-6-8-39 15,2-1-7-15,-13-8-23 16,4 4-17-16,-9 6-37 16,-6 3-13-16,-6 14-34 15,-8 8-13-15,2 18-22 16,0 9-15-16,12 20 1 16,7-2 4-16,15 2 9 15,8-4 9-15,16-15 9 16,8-2 7-16,6-13 5 15,-1-7 5-15,-5-13 4 16,-1-6 1-16,-6-8-2 0,-1-5 1 16,-3-1-3-16,-10 0-2 15,-3 4 1-15,-3 10-4 16,-1 12 2-16,3 10 3 16,-3 7 2-16,0 1 1 15,4 11-5-15,0-7-2 16,3 6-4-16,6 2 42 0,4-11-80 15</inkml:trace>
  <inkml:trace contextRef="#ctx0" brushRef="#br0" timeOffset="104167.6825">9854 15935 813 0,'-9'-13'435'15,"-10"-9"-105"-15,-5 6-75 16,-5 12-107-16,0 8-42 16,-3 17-69-16,8 9-7 0,9 10-15 15,10 4-4-15,12-5 5 16,10-1-2-16,17-8-6 15,-1-8-2-15,8-4-29 16,0-8 458-16</inkml:trace>
  <inkml:trace contextRef="#ctx0" brushRef="#br0" timeOffset="104558.2267">10248 15985 685 0,'-4'-11'357'15,"-10"-17"-96"-15,-6 3-56 16,-8 1-58-16,-3 3-29 16,-4 14-38-16,-1 7-20 15,5 16-44-15,3 10-7 0,11 9-3 16,2 5-3-16,18-1 8 16,9-2 3-16,13-13 10 15,10-2 21-15,9-9 10 16,0-7 6-16,-2-7 23 15,-6-9-10-15,-21-13 0 16,-10-5 3-16,-7-3-102 16,-10-2-44-16</inkml:trace>
  <inkml:trace contextRef="#ctx0" brushRef="#br0" timeOffset="104823.7814">10359 15929 1118 0,'7'4'465'16,"10"7"-279"-16,7 9-61 15,9 11-32-15,-6 2-14 16,-13 3 10-16,-14-5-4 16,-20-4-19-16,-10-7-3 15,-4-7-70-15,4-5 75 0</inkml:trace>
  <inkml:trace contextRef="#ctx0" brushRef="#br0" timeOffset="105362.8775">10682 15907 1134 0,'-5'4'454'0,"-9"7"-306"0,-1 11-61 16,4 10-49-16,1 4 3 16,10 1 8-16,7-7 6 0,10-2-12 15,4-4-10-15,5-14-5 16,-2-4 0-16,0-14 5 15,-9-10 1-15,1-1-4 16,3-3-4-16,-8-7-9 16,2 3-3-16,-13-10-5 15,-1 5-3-15,-3 16-9 16,0 3-13-16,0 15-15 16,0 7-5-16,4 16 0 0,-1 0 9 15,10 12 13-15,5-3 5 16,5-13 9-16,9 2 5 15,2-13 31-15,3 0 22 16,-3-11 45-16,-3-6 12 16,-6-9-4-16,-8-8-14 15,-8-4-38-15,-4 0-15 16,-10-14-29-16,-6 3-27 16,-2-7-121-16,-4-3 305 0</inkml:trace>
  <inkml:trace contextRef="#ctx0" brushRef="#br0" timeOffset="105675.3054">11740 15244 1449 0,'6'5'548'16,"3"10"-408"-16,0 8-46 15,-3 10-40-15,-12 6-14 16,-16 2-13-16,-2-8 185 16</inkml:trace>
  <inkml:trace contextRef="#ctx0" brushRef="#br0" timeOffset="106050.2171">12313 14579 889 0,'-1'-1'405'16,"-4"10"-175"-16,2 15-129 15,-1 26-87-15,1 19 5 16,4 25 11-16,4 6 1 15,-4-6-6-15,1-8 2 16,-2-24-5-16,1-9-61 0</inkml:trace>
  <inkml:trace contextRef="#ctx0" brushRef="#br0" timeOffset="106518.8878">12773 15104 714 0,'-3'-8'335'0,"4"-8"-116"15,2 2-18-15,-9-7-49 16,2 0-19-16,-14-8-56 16,0-1-26-16,-2 3-22 0,-5 3-15 15,0 17-15-15,-3 7-7 16,-1 18-19-16,5 11 1 16,3 3 1-16,6 3 0 15,16-3 10-15,6-7 14 16,16-6 12-16,4-8 8 15,2-11 12-15,8 0-6 16,-11-11-3-16,-1-4-4 16,-1 2-5-16,-11-1-2 15,4 6-2-15,-8-2 0 0,-5 2-12 16,-3 5-8-16,-7 6-10 16,2 8-2-16,4 10 7 15,5 4 3-15,12 3 16 16,5-1-24-16</inkml:trace>
  <inkml:trace contextRef="#ctx0" brushRef="#br0" timeOffset="106761.6995">12980 14510 1259 0,'0'3'528'0,"0"4"-298"16,0 16-104-16,6 21-83 15,-2 10-5-15,5 29 32 16,0 5 3-16,0 7-5 16,1-5-1-16,-1-21-43 15,0-12-6-15,1-21-10 16,1-12-38-16</inkml:trace>
  <inkml:trace contextRef="#ctx0" brushRef="#br0" timeOffset="107167.9846">13372 14786 580 0,'3'-2'364'0,"6"-3"45"15,5 3-183-15,15 4-52 16,6 5-22-16,17 9-45 15,4 0-14-15,2 6-42 16,-2 1-15-16,-14-6-18 16,-2-2-1-16,-19-9 3 15,-8-7 3-15,-9 1 3 16,-9 0-5-16,-8 3-10 16,-5 4-5-16,-7 9-8 15,-8-2 2-15,-4 9 0 16,6 6 2-16,-7-4-2 15,7 5 0-15,9-4 0 16,4-11-26-16,21-3-122 16</inkml:trace>
  <inkml:trace contextRef="#ctx0" brushRef="#br0" timeOffset="107636.4753">14145 14911 908 0,'1'-26'443'0,"-1"-19"-160"0,3 2-100 16,8 7-24-16,-8 13-29 15,-6 3-10-15,2 14-35 16,-3 2-34-16,1 10-42 15,7 10-13-15,-1 13-18 16,-3 11 10-16,-1 13 10 16,-2 2 2-16,0 0 1 15,3-1 2-15,3-12 0 16,1-3 2-16,-1-15 3 16,-1-6 18-16,-10-8-63 15,3-6-23-15,-6-4-12 16,4 0-20-16,-1-3 59 15,11-1 18-15,7 3-3 16,-5-5-4-16,19 8-2 0,-5-4 2 16,10 2 11-16,8 3 6 15,-3-2 11-15,-6 5 19 16,-2-2 26-16,-9-3 7 16,-4 3 19-16,-4-1-10 15,-7-4-19-15,1 1-10 16,-3 0-22-16,0-1-2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2T13:07:27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20449 2196 445 0,'17'-14'324'0,"14"-10"-3"0,-8-10-65 16,-3-1-33-16,-12-7-41 16,-5 2-20-16,-10-3-29 0,-9-4-17 15,-6 9-37-15,-2 2-13 16,-5 19-42-16,1 14-26 16,-2 20-29-16,-2 13-8 15,8 15 0-15,3-1 8 16,13 0 12-1,8-9 6-15,15-8 14 16,12 0 5-16,6-12 10 16,2-3 3-16,3-10 3 15,-2-6 2-15,-3-11 1 16,-4-7 2-16,-11-9 0 16,-4-3 1-16,-8 2-3 15,-5 3 11-15,-3 11 5 0,-3 6-18 0,1 21-15 16,0 9-20-16,3 22-18 15,4 7 14-15,10 4 13 16,6 2 39-16,8-11-136 16,8-8-41-16</inkml:trace>
  <inkml:trace contextRef="#ctx0" brushRef="#br0" timeOffset="269.9009">21025 1900 1042 0,'11'0'442'0,"15"-2"-222"16,10 0-66-16,25 0-22 16,2-2-19-16,2 1-35 15,-2 2-28-15,-15 2-50 16,-1 4-57-16,-14 1-242 16</inkml:trace>
  <inkml:trace contextRef="#ctx0" brushRef="#br0" timeOffset="455.2828">21123 2057 1067 0,'12'3'480'0,"14"4"-241"0,24 2-73 15,3-4-24-15,10 1-54 16,-7-2 15-16,-5-3-184 15</inkml:trace>
  <inkml:trace contextRef="#ctx0" brushRef="#br0" timeOffset="887.1958">22456 1504 918 0,'-15'-1'411'0,"-23"1"-201"32,3 0-88-32,-2 11-80 15,3 11-32-15,5 19-27 0,2 10 0 16,16 10 14-16,6 4 7 16,17-3 30-16,12 1 8 15,11-17 9-15,11-7 4 16,4-19 5-16,1-12 19 15,-5-9 23-15,-13-16 25 0,-23-12 8 16,-17-8-24-16,-31-13-39 16,-8 5-36-16,-9 9-38 15,3 7-25-15,17 22-155 16</inkml:trace>
  <inkml:trace contextRef="#ctx0" brushRef="#br0" timeOffset="1203.6751">21945 2245 813 0,'9'0'463'0,"12"4"-10"0,28 3-262 15,16 2 21-15,18 1-41 16,0-5-30-16,26 1-48 16,-2-4-31-16,-2-2-10 15,-4-2-45-15,-42 0-126 16,-19 0 16-16</inkml:trace>
  <inkml:trace contextRef="#ctx0" brushRef="#br0" timeOffset="1805.2776">22303 2601 1401 0,'-17'0'-121'16,"8"-1"60"-16,-9 0-46 0,-2-4 43 15,10 5 127-15,-3 3 27 16,2 3 30-16,3 5 6 15,-6 4-39-15,1 0-15 16,1 6-23-16,0 0-7 0,0 3-10 16,3-2-3-16,2-8 12 15,4 0 3-15,8-8 21 16,7-3 11-16,10-3-3 16,6 0 2-16,5 0-20 15,2 5-13-15,1 13-15 0,5 5-9 16,-1 14-10-16,-1 5-3 15,-6 3-4-15,-11-5 4 16,-22-4 6 0,-6-4 6-16,-24-9 13 15,-6 2 3-15,-8-12 3 16,-6-6-2-16,-7-12-26 16,-5-11-54-16,-4-9-133 15,4-11-122-15</inkml:trace>
  <inkml:trace contextRef="#ctx0" brushRef="#br0" timeOffset="2428.768">23496 1778 1107 0,'-16'-42'481'0,"-18"-48"-267"16,-8 6-89-16,-10 3-100 16,1 1-22-16,-25 0-13 15,-8 4-3-15,-24 5 0 0,-15 5 0 0,-21 11-9 16,-8-2-28-16,-38 3-10 16,-14 2 2-16,-21 7 7 15,-16 10 28-15,-24 30 14 16,6 15 16-16,-17 36 40 15,7 14 12-15,18 34 9 16,5 17-17 0,47 38-39-16,14 12-12 15,63 35-11-15,22 7-1 16,58 16 3-16,31 9 2 16,60 9 26-16,36 2 10 15,59-6 13-15,34 1 4 16,53-30-18-16,27-8-2 15,48-36-3-15,19-28 1 0,23-54 2 16,2-31 2-16,0-59 45 16,-15-31 20-16,-39-55 36 15,-35-27 7-15,-74-39-29 16,-40-19-11-16,-89-35-41 16,-42-24-22-16,-68-50-132 15,-46-20-67-15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9-10-07T13:18:31.01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14424 6368 0,'0'18'344,"-18"-18"-344,-1 0 16,1 0-1,0 0 1,0 0-1,0 0 1,0 0 187,18 18-187,-18-18-16,-1 0 15,19 19-15,-18-19 16,0 0 0,0 18-16,0-18 15,0 0 1,0 18 171,-1-18-171,1 0-16,0 0 16,36 0 124,0 0-124,1 0 0,-1 0 15,-18-18-16,18 18-15,0 0 32,0 0-17,0 0 63,0 0-62,1 0 0,-19-18 171,-19 18-171,1 0 78,0 0 15,0 0-78,0 0-31,0 0 16,0 0 15,18-19-31,-19 19 109,1 0-93,-18 0 328,0 0-329,-19 0 1,-17 0-16,54 0 16,-1 0-16,1 0 15,0 0 313,-18 0-328,0 0 16,-1 0-16,19 0 16,-18-18-16,18 18 15,0 0-15,-19 0 391,1 0-391,-37 0 16,19 18-16,-19 1 15,19 17-15,0-36 16,35 18-16,1-18 375,-36 0-360,18 0 1,-19 0-16,1 0 16,-1 0-16,37 0 15,0 0-15,18-18 344,-36 18-328,-37-18-16,19 0 15,-19-1-15,37 1 16,0 18-16,17 0 16</inkml:trace>
  <inkml:trace contextRef="#ctx0" brushRef="#br0" timeOffset="1">13644 6441 0,'18'0'218,"0"0"-202,18-18 0,-18 18-1,19 0-15,-19-19 16,18 19-16,0 0 15,-18-18 1,1 18-16,-1 0 16,0 0 187,0 0-188,0 0-15,0 0 16,19 0 125,-19 0-126,0 0-15,0 0 16,18 0-16,-18 0 16,1 0-16,-1 0 140,0 0-124,0 0-16,0 0 15,0 0 1,0 0 0,1 0-1,-1 0 95,0 0-48,0 0-46,-36 0 140,0 0-140,0 0-16,-1 0 15,1 0-15,0 0 0,0 0 16,0 0-16,0 0 16,0 0-1,-1 0 1,1 0-1,0 0 17,0 0-32,0 0 15,0 0 1,0 0-16,-1 0 16,1 0-16,18-18 15,-18 18-15,0 0 16,0 0-1,0 0-15,0 0 172,-1 0-172,1 0 16,-18 0-16,18-18 16,0 18-16,0 0 515,-1 0-499,1 0-16,0 18 15,0-18 173,0 18-47,0-18-141,0 18 31,-1-18-31,1 0 15,18 19 1,-18-19 265,0 0-265,0 0-16,-18 0 16,17 0-1,1 0-15,0 0 16,18 18 296,-18-18-296,0 0-16,-18 0 0,-1 18 16,1-18-16,18 0 15,0 0-15,0 0 16,-19 0 234,19 0-250,-36 0 0,-19 0 15,19-18-15,-1 18 16,37-18-16,0 18 16</inkml:trace>
  <inkml:trace contextRef="#ctx0" brushRef="#br0" timeOffset="2">12736 6332 0,'19'0'187,"-1"0"-155,-18 18 61,18-18-77,0 0-16,0 0 16,-18 18-1,18-18-15,0 0 110,1 0-95,-1 0-15,0 0 282,18 0-267,19 0-15,-19 0 16,0 0-16,-36 18 15,18-18-15,0 0 16,1 0 172,-1 0-173,0 18 1,0-18-1,0 0-15,0 0 16,0 0 78,1 0-94,-1 0 15,0 0 1,0 0-16,0 0 16,0 19-16,0-19 93,1 0-77,-1 0 0,-36 0 202,-1 0-202,1 0 0,0 0-16,0 0 15,0-19 1,0 19 0,0 0-1,-1 0 1,1 0 156,0 0-157,0 0-15,0-18 0,0 18 16,0 0-16,-1 0 16,-17 0 171,-36 0-171,35 0-16,1 0 15,0 0-15,-1 0 16,19 0 0,0 0 405,0 0-311,0 0-79,0 0-15,0 0-1,-1 0-15,38 0 344</inkml:trace>
  <inkml:trace contextRef="#ctx0" brushRef="#br0" timeOffset="3">13335 6350 0,'-18'18'110,"0"-18"-95,0 0 1,0 0-16,-1 0 16,1 0 15,0 0 78,0 0-109,0 0 16,0 0 0,0-18-16,36 18 234,0 18-218,0-18-16,0 0 15,0 0 1,0 0-1,1 18 48,-1-18-47,0 0-1,0 0-15,0 18 16,0-18-1,0 0 95,1 0-79,-1 0-15,0 0-1,0 0 95,0 0-79,0 0 78,0 0-109,-18-18 219,-18 18-203,0 0-16,0 0 15,0 0 1,0 0 0,0 0-16,-1 0 15,1 0-15,0 0 31,0 0-31,0 0 16,36 0 187,0 0-203,18 0 16,-17 18-1,-1-18-15,0 0 16,0 0 0,0 0-1</inkml:trace>
  <inkml:trace contextRef="#ctx0" brushRef="#br0" timeOffset="4">13789 6368 0</inkml:trace>
  <inkml:trace contextRef="#ctx0" brushRef="#br0" timeOffset="5">14460 6386 0,'18'0'187,"0"0"-171,0 0 15,1 0-15,-1 0-1,0 0 1,0 18 0,0-18-1,0 0 1,0 0 93,1 0-77,-1 0 108,0 0-124,-36 0 124,0 0-140,-1 0 16,1 0 0,0 0-1,0 0-15,0-18 0,0 18 16,0 0 15,-1 0 47,1 0-62,0 0 0,36 0 171,0 0-171,1 0-1,-1 0 1,0 0 0,0 0-1,0 0 16,0 0-15,0 0 0,1 0-16,-1 0 15,0 0 1,0 0 0,0 0-1,0 0-15,0 0 16,-36 0 187,0 0-203,0 0 16,0 0-1,0 0 1,0 0-16,-1 0 15,-17 0 1,18 0-16,-18 0 0,18 0 16,-1 0-16,1 0 15,0 0 1,36 0 171,0 0-171,1 0 0,-1 0 31,0 0-32,0 0-15,-18 18 16,18-18-16,0 0 15,0 0 64,1 0-64,-1 0-15,0 0 16,0 0-1,0 0 1,0 0 47,0 0-63,1 0 15,-1 0 1,0 0-1,-18 19 1,18-19-16,0 0 78,0 0-62,0 0-16,1 0 15,17 0 1,-18 18-16,0-18 16,0 0 93,0 0-93,1 0-16,-1 0 15,0 0-15,0 0 16,-36 0 125,0 0-141,0-18 15,-1 18 16,1 0-31,0 0 16,0-19-16,0 19 16,0 0-1,18-18 1,-18 18 0,18-18-1,-19 18-15,1 0 156,0 0-156,0 0 16,18-18-16,-18 18 16,0 0-16,0 0 15,-1 0-15,1 0 110,0 0-110,0 0 15,0 0 1,0 0 0,0 0-16,-1 0 15,1 0 141,0 0-156,0 0 16,0 0-16,0 0 16,0 0-16,-1 0 15,1 0 1,0 0 109,0 0-94,0 0-15,0 0-1,0 0-15</inkml:trace>
  <inkml:trace contextRef="#ctx0" brushRef="#br0" timeOffset="6">15240 6368 0,'-18'0'203,"-18"0"-187,18 0-1,-1 0-15,1 0 16,0 0-16,0 0 16,0 0 156,0 0-172,0 0 15,-1 0 1,-17 0-16,18 0 15,0 0 1,0 0-16,0 0 203,-1 0-203,1 0 16,0 0-16,0 0 15</inkml:trace>
  <inkml:trace contextRef="#ctx0" brushRef="#br0" timeOffset="7">15295 6386 0,'-19'0'78,"1"0"-78,0 0 0,-18 0 16,0 0-16,17 0 16,-17 0-16,18 0 15,0 0-15,0 0 16,0 18-16,-1-18 16,1 0-16,0 0 15,0 0-15,0 0 16,0 0-1,0 0 1</inkml:trace>
  <inkml:trace contextRef="#ctx0" brushRef="#br0" timeOffset="8">15349 6386 0,'-18'0'109,"0"0"-109,-19 0 16,19 0-16,0 0 16,-18 0-16,18 0 15,0 0 1,-1 18-16,1-18 16,-18 0-16,0 19 15,18-19 1,-1 0-16,1 0 15,0 0-15,0 0 16,0 0-16,0 0 16,0 0-16,-1 0 15,1 0 1,0 0 0,0 0-1,18 18-15,-18-18 16,0 0-16,0 0 15,-1 18 1,1-18 0,0 0-16</inkml:trace>
  <inkml:trace contextRef="#ctx0" brushRef="#br0" timeOffset="9">15567 6386 0,'-18'0'109,"-1"0"-62,1 0-31,0 0-1,0 0-15,0 0 16,0 0-16,0 0 16,-1 18-1,-17-18 1,18 0-16,0 19 0,0-19 16,0 0-16,-1 0 15,1 0-15,0 0 16,0 0-1,36 0 251</inkml:trace>
  <inkml:trace contextRef="#ctx0" brushRef="#br0" timeOffset="10">15530 6404 0,'0'-18'110,"-18"0"-95,0 18 1,0 0-1,0 0-15,0 0 16,0 0 78,-1 0-94,1 0 15,0 0-15,0 0 16,0 0 343,0 0-343,0 0 0,-1 0-16</inkml:trace>
  <inkml:trace contextRef="#ctx0" brushRef="#br0" timeOffset="11">15512 6350 0,'-18'0'125,"0"0"-110,0 0 1,0 0 0,0 0-1,-1 0-15,1 0 16,0 0 0,0 0-16,0 0 31,0 0-31,0 18 140,-1-18-124,1 0-16,-18 0 16,18 0-16,0 0 31,0 0-15,-1 0 171,1 0-187,0 0 16</inkml:trace>
  <inkml:trace contextRef="#ctx0" brushRef="#br0" timeOffset="12">16111 6350 0,'0'0'0,"-18"0"16,0 0-1,0 0 1,-1 0 0,1 0-1,0 0 1,0 0-16,-18 0 15,18 0 1,-1 0 0,1 0-16,0 0 15,0 0-15,0 0 32,0 0 93,0 0-110,-1 0 1,1 0-16,0 0 15,0 0-15,0 0 16,0 0 31,0 0 47,-1 0-79,1 0 1,0 0 0,0 0-16,0 0 171,0 0-155,0 0-16,-19 0 16,19 0-16,0 0 15</inkml:trace>
  <inkml:trace contextRef="#ctx0" brushRef="#br0" timeOffset="13">16165 6368 0,'-18'0'78,"0"0"-62,0 0 15,0 0-15,0 0-1,-19 0 1,19 0 0,0 0-16,0 0 15,0 0 1,0 0 0,0 0-1,-1 0 1,1 0-16,0 0 15,0 0 1,0 0 0,0 0-16,0 0 31,-1 0-15,1 0-1,0 0 16,0 0-15,0 0-16,0 0 16,0 0-16,-1 0 15,1 0 1,0 0 156,0 0-172,0 0 15,0 0-15</inkml:trace>
  <inkml:trace contextRef="#ctx0" brushRef="#br0" timeOffset="14">16565 6368 0,'-19'0'31,"1"0"0,0 0 63,0-18-78,0 18-1,0 0 1,0 0 0,-1 0-1,1 0 1,0 0 0,0 0-16,0 0 15,0 0 1,0 0-16,-1 0 15,1 0-15,0 0 16,0 0-16,0 0 16,0 0-1,0 0 110,-1 0-109,1 0 0,0 0-1,0 0 188,18-18-187,-18 18-16,0 0 16,-19 0-16,19 0 15</inkml:trace>
  <inkml:trace contextRef="#ctx0" brushRef="#br0" timeOffset="15">17018 3175 0,'18'-18'46,"0"0"-46,-18 0 0,19 18 16,-1-37-16,0 19 16,0 18-16,-18-18 15,18 18 126,0 18-125,0 18-16,1 1 15,-19-19-15,-19-18 94,19-18-78</inkml:trace>
  <inkml:trace contextRef="#ctx0" brushRef="#br0" timeOffset="16">16655 3320 0,'18'-18'78,"1"18"-62,-1-18-16,0 0 15,-18 0-15,18-1 16,0 1-16,0 18 94,0 0-63,-18 18-31,19 1 16,-19-1-16,0 0 31,0 0-31,-19-18 16,19 18-16,-18-18 15,0 0-15,0 0 16,0 0-16,18-18 15,-18 0-15,0 18 16,18-18-16,0 0 16,0-1-16,18 1 0,18 0 15,37-18-15,-37 18 16,36 18-16,-53-18 16,-1 18-16,0 0 31,0 18-16,-18 0-15,0 0 16,0 0-16,-18 0 16,0-18-16,0 18 15,-1-18-15,1 0 16,0-18 0,0 0-16,18 0 15,-18 18 1,18-18-1,0 0-15,18 0 16,-18-1-16,36 1 16,-18 18-16,1 0 15,-1 0-15,0 0 16,0 0-16,0 0 16,-18 18-16,18-18 15,-18 19-15,0-1 16,0 0-16,0 0 15,-18-18-15,0 0 16,-18 0-16,-19 0 16,1-18-16,18 0 15,17-19 1,1 19-16,0 0 16,18 0-1,0 0 16,18 36 32,-18 36-63,-18 1 16,0-19-16,0-18 15,0 0-15,0 1 16,-1-19-1,1 0 1,0-19 31,18-17-31,36 18-1,1 0-15,-1 0 16,18 0-16,-35-1 0,-1 19 15,-18 19 48,-18 17-47,-1 0-16,1-18 0,18 0 15,-18 1-15,0-19 16,18-19 46,18 1-46,0-18-16,-18 18 16,18 0-16,1 0 15,-1-1-15,0 1 16,-18 36 46,0 19-62,-18-1 16,0-18-16,18 0 16,-37 0-16,19 1 15,18-38 63,0 1-62,0 0-16,18 0 16,0 0-1,-18 0 1,19 18-1,-19 18 17,18 0-17,-18 18-15,0 1 16,-18 17-16,-1-18 16,-17-18-16,18 1 0,18-1 15,-18-18-15,0 0 16,0 0-1,-1-18 1,19-1-16,0 1 16,0-18-1,19 36 1,-19-36-16,36 18 16,36-1-16,-35 1 15,-19 0-15,18 0 16,-36 0-16,18 18 15,-18 36 32,-36 0-31,18-17-16,-37-1 16,19 0-16,18 0 15,-18-18-15,18 0 16,18-36 31,18 18-32,0-1-15,18-17 16,-18 18-16,19 18 16,-19-18-16,0 18 15,0-18-15,0 36 47,0 0-47,-18 0 16,0 18-16,0 1 15,-18-19-15,0 0 16,18 0-16,-18 0 16,0-18-1,0 0-15,-1-18 16,19 0-1,-18-36-15,0 17 16,18 1-16,0 18 16,0 0-16,0 0 15,0-1-15,18 1 16,0 0-16,1 18 16,-1-18-16,0 18 15,0 18 1,0 0-1,0 0-15,-18 1 16,18-1-16,-18 0 16,0 0-16,0 0 0,0 0 15,-18-18-15,0 18 32,0-18-32,0 0 0,0 0 0,0-18 15,-1 18-15,1-36 16,18 18-16,-18 18 31,18-18-31,0 0 16,0-1-1,0 1-15,18 0 16,19 0-16,-19 18 16,0 0-16,0 0 15,0 0 1,0 18-16,-18 0 0,18 37 15,-18-19-15,0 37 16,-18-37-16,0 0 16,0-18-16,0 0 15,-18-18-15,17 0 16,1 0-16,0-18 16,0 0-1,0-18-15,0 18 16,18 0-16,0-1 15,0 1-15,0 0 16,18 0-16,0 0 16,18 0-16,-18 18 15,19-18-15,-19 18 16,0 0 0,0 36-1,0-18-15,0 0 16,-18 0-16,19 19 15,-19-19 1,0 0-16,-19-18 16,1 0-1,0 0-15,0 0 16,0 0 0,18-18-16,-18 0 15,0-1-15,18 1 16,0 0-1,0 0-15,0 0 16,0 0-16,18 0 16,0-1-1,0 19-15,0 0 32,0 0-17,-18 19 1,0-1-16,0 0 0,-18 0 15,0-18 1,-36 0 0,35 0-1,1 0-15,0-18 16,18 0 31,0 0-47,18-1 15,0 1-15,1 0 16,-1 18-16,-18-18 16,18 18-16,0 0 31,0 0-15,-18 18-16,0 0 15,0 0 1,0 1-16,0 17 15,-18-18-15,0-18 0,-18 18 16,17-18-16,1 0 31,0 0-31,0 0 16,0-18-16,0 0 0,18 0 16,-18 0-1,18-1-15,0 1 16,0 0-16,0 0 15,0 0 1,18 0-16,0 18 16,-18 18 46,0 0-46,0 0-1,-18-18-15,0 18 16,-1-18 15,1 0-15,18-18 15,0 0 0,-18 18 173,0 18-204,18 0 15,-18 0-15,0 1 0,18-38 156,18-35-156,0 36 16,0 0-16,-18 0 16,0 54 77,-18 0-77,18-18-16,-18 19 0,0-19 0,-19 18 16,19-18-16,18 0 15,-18-18-15,18-18 125</inkml:trace>
  <inkml:trace contextRef="#ctx0" brushRef="#br0" timeOffset="17">16891 3375 0,'0'18'31,"0"0"-15,0 0-16,0 0 16,0 0 77,-18-18-46,18-36-31,-18 18 0,18 0-16,0-19 15,-18 37-15,18-18 16,0 0-16</inkml:trace>
  <inkml:trace contextRef="#ctx0" brushRef="#br0" timeOffset="18">16782 3393 0,'18'0'125,"-18"18"-109,0 0-16,0 0 0,0 0 16,0 0-1,0 1 1,0-1-1,0 0-15,0 0 16,0 0 15,0 0-31,0 0 16,0 1 0,-18-19-16,18 18 15,0 0 298,0 0-313,-18-36 297,18 0-282,0 0-15,0-1 16,0 1-1,0 0-15,0 0 32,0 0-32,0 0 15,0 0 1,0-1 0,0 1 93,0 0-93,0 0-1,0 0 1,0 0-1,0 0 1,0-1-16,0 1 16,0 0-1,0 0-15,0 0 16,0 0 0,0 0-16,0-1 0,0 1 15,0 0 1,0 0-1,-18 18 126,18 18-141,-18 0 16,0 0-16,0 1 0,-1-1 15,19 0-15,-18-18 16,18-18 62,0-19-62,18 1-1,1-36-15,17 17 16,-18 1-16,0-1 16,0 37-16,-18 0 0,0 36 93,0 0-77,18-54 78,1 18-79,-1 0-15,0 18 16,-18-18-16,18 36 47,0 18-32,0 37-15,0-37 16,1 0-16,-1 0 16,0-17-1,0-38 63,0-35-62,-18 36-16,18 0 0,0 36 63,1 18-48,-1 0-15,0-17 16,0-1-16,0 0 15,-36-36 64,0-73-64,0 37 1,18 35-16,0 1 15,0 0-15,0 36 63,0 0-63,0 19 16,0-19-16,0 0 15,0 0-15,-18-36 78,-1-36-78,1-1 16,0 37-16,18 0 16</inkml:trace>
  <inkml:trace contextRef="#ctx0" brushRef="#br0" timeOffset="19">16782 3683 0,'18'0'47,"1"0"-16,-1 18-15,0-18 15,-18 18-31,18-18 16,-18 18-16,18-18 94,-18 19 46,18-19-140,-18 18 16,0 0-1,18-18-15,-18 18 16,-18-18 187,0-18-203,0 0 16,0 18-1,18-18-15,-18-1 16,0 1 0,18 0 62,-19 18-63,19-18 1,-18 18-16,18-18 31,0 36 141,18-18-156,-18 18-1,19 0 1,-19 0-16,0 1 16,18-19-1,-18 18-15,-18-18 407,-1-18-392,1-1 1,18 1-1,-18 18 1,18-18 78,-18 18-79,36 0 157,0 0-156,-18 18 0,18 0-16,1 1 15,-1-1-15,-18 0 16,0 0-1,18-18 126,0 18-78,-18 0-48,0-36 204,0-36-219,-36-1 16,36 1-16,0 36 15,0 0-15,0-1 16,0 1-16,0 0 15,0 0 1,18 0-16,-18 0 16,0 0-16,0-1 15,0-17 1,0 18-16,0 0 16,0 0-16,0 0 15,0-1 16,0 1-31,0 0 16,0 0 0,0 0-1,0 0-15,0 0 16,18-1 0,-18 1-16,18 0 0,-18 0 15,18 0-15,0 18 16,-18-18-16,19 0 0,-19-1 15,18 1 1,0 0 0,-18 0-16,18 0 15,-18 0-15,18 18 63,0 18-48,0 36 1,1-36 0,-1 19-16,0-19 0,-18 0 31,-18-91 63,0 37-94,18 18 15,-19-18-15,1 18 16,0-1-16,0 1 0,18 0 16,0 0-1,18 36 79</inkml:trace>
  <inkml:trace contextRef="#ctx0" brushRef="#br0" timeOffset="20">16837 3429 0,'-18'18'15,"36"-36"-15,-55 54 16,19-36-1,18 18 1,-18-18 15,0 19-15,18-38 78,18-17-94,18 18 31,-17 0-31,-1 0 16,-18 0-16,0 36 78,36-36 31,-18-1-109,0 19 16,0 0-16,-36 19 78,0-1-78,0 0 15,0 0-15,0 0 16,0 0-16,-1-18 78,19-18-62,0 0-16,0-18 15,0-1-15,0 19 16,0 0-16,0 0 16,0 0-16,0 72 62,-18 1-62,0-37 16,0 0-16,18 0 15,-18-18-15,0-18 79,-19-55-79,1 1 15,0-19-15,18 55 16,36 36 62,18 54-78,0 1 16,19-1-16,-19 1 15,0-19-15,-17 0 16,-1-18-16,-18 0 0,18-18 15,-54-72 64,-1 17-64,1-17-15,18 54 16,0 0-16,36 54 78,36 18-78,-17 1 16,-19-19-1,0-18-15,0-18 16,-36 0 46,-18-72-46,-1 35-16,1 19 16,18 0-16,18 0 15,0 36 48,18 36-63,0-17 15,0-19-15,0 0 16,1 0-16,-38-18 125,1 0-94</inkml:trace>
  <inkml:trace contextRef="#ctx0" brushRef="#br0" timeOffset="21">16528 7801 0,'0'19'156,"0"-1"-140,0 0 0,0 0-16,-18-18 15,18 18-15,0 0 16,0 0 15,0 1-15,0-1-1,0 0 1,0 0 15,-18 0 63,18 0-78,0 0-1,0 1-15,0-1 16,0 0 140,0 0-140,0 0-16,0 0 15,0 0 1,0 1 0,18-19 109,-18 18-110,18 0-15,-18 0 16,0 0 93,18-18-93,-18 18-16,0 0 31,0 1-31,0-1 31,0 0-15,0 0 109,0 0-109,0 0-16,-18 0 15,18 1 1,-18-1 0,18 0-16,0 0 46,0 0-30,0 0 31,-18-18-31,18 18-16,0 1 15,0-1-15,0 0 16,0 0 31,0 0-32,0 0 17,0 0-17,-18 1-15,18-1 16,0 0 15,0 0-31,0 0 16,0 0-1,0 0 1,0 1 0,0-1 15,0 0 0,0 0-15,0 0 31,18-18-47,-18 18 15,0 0 1,18 1-1,-18-1 1,18 0-16,-18 0 16,0 0-1,18-18 79,-18 18-78,0 0-16,0 1 15,-18-1 1,18 0 0,0 0-1,-18 0 1,18 0 93,18 0-93,-18 1-16,0-1 15,18-18 79,-18 18-78,19-18-16,-1 0 15,-18 18 220,0 0-220,0 0 1,-18 0 0,18 1-16,0-1 15,-19-18-15,19 18 16,0 0-16,0 0 16,-18-18 124,18-36-140,-18 0 16,18-1-16,0 19 15,0 0-15,0 0 0,0 0 16,0 0-16,0-1 16,0 1-16,0 0 15,0 36 95,0 37-110,0-19 15,18-36-15,-18 18 16,0-54 62,0 0-62,0-19-16,0 19 15,0 18-15,0 0 0,0-1 16,0 56 46,0 35-62,0-17 16,0-19 0,0 18-16,0-17 15,18-37-15,-18-18 78,0-37-78,0 1 0,0 17 16,0 19-16,0 0 16,0 36 93,-18-54-46,18-18-48,-18-19-15,18 55 16,-18 0-1,18 0-15,0 36 94,0 0-78,0 0-16,0-109 94,0 37-94,0 36 15,0 36 48,18 54-48,-18-17-15,18-1 16,-18 1-16,0-19 16,18-18-16,-18 0 15,0 0-15,0-72 94,0 0-94,0 35 16,19 110 46,-1-18-62,0 17 16,0 1-16,0-36 15,-18-19 1,0-18-16,-18-36 47,0-55-32,0-17-15,0-1 16,-1 0-16,19 37 16,0-1-16,0 19 0,0 18 15,0 0 1,19 0-16,-19 36 62,18 91-46,-18-19-16,0-35 16,0-1-16,0-36 15,0 0-15,0-36 47,0-36-31,-18-19-16,18 19 15,0-1-15,0 37 16,0-18-16,0 18 16,0 0-1,0 36 32,0 36-31,0-17-16,18-19 15,-18-73 79,0-35-94,0 17 16,0 19-16,0 17 15,0 19 1,0 0-16,18 18 16,-18 18 15,18 55-31,0-19 16,-18 1-16,0-37 0,0 18 15,0-18 1,0-72 62,-18 36-78,18-37 0,-18 1 16,18 36-1,0-1-15,0 1 0,0 0 16,0 91 46,0-1-62,0-17 16,-18-1-16,0-18 16,-1-17-1,1-1-15,0-18 63,18-55-63,-18-17 15,18-1-15,0 37 16,0 18-16,18 0 0,-18 54 62,18 36-46,0 1-16,-18 0 16,0-19-16,0-18 15,0-18 1,0-36 31,0-36-47,0-1 31,-18-17-31,18 17 16,0 19-16,0 18 15,18 54 48,1 19-63,-1-19 15,-18 0-15,18 1 16,-18-19-16,0 0 0,-18-91 78,0 19-62,-1-1-16,19-17 15,0 54-15,0 0 0,0-1 16,0 1 0,0 73 46,0-1-62,0-36 16,0 0-16,0 1 15,0-56 64,0-17-79,0-1 15,0 19-15,0-18 16,0-1-16,19 37 15,-19-18-15,0 18 16,0 72 31,0 1-31,0-1-16,0-18 0,0 1 15,0-19 16,0-55 32,0-35-47,0 17-16,0 19 15,0 18-15,0 72 78,0 1-78,0-1 16,0 1-16,-19-37 0,19 0 16,-18-18-16,0-36 62,18-19-62,0 19 31,0-18-31,0 17 16,0 19-16,18 0 0,-18 0 16,18 18 30,-18 72-30,0-17-16,0-1 16,0-17-16,0-1 0,-18-36 93,0-36-93,18-55 0,0 18 16,0-17-16,18 17 16,0 37-16,-18 18 15,19 18-15,-1 0 32,0 0-32,-18 18 15,18-18-15,0 36 0,-18 0 16,18 1-16,0-1 15,-18 18-15,0-36 16,0 19-16,0-19 16,0 0-1,0-72 48,-18-1-63,0 1 15,0-1-15,18 19 16,0 18-16,0 0 16,0 54 31,0 18-32,0 1-15,0 17 16,0-53-16,0 17 15,0-18-15,0-54 79,-18-37-79,-18 19 15,36 17-15,0 19 16,0 0-16,0 73 78,0 17-62,0-17-16,0-19 15,0 0 1,-19-36 46,1-54-62,0-1 0,0-17 16,0-19 0,-18 18-16,36 37 0,0 18 0,0 0 15,18 18 16,0 0-15,0 18-16,0 0 0,0 18 16,0 37-1,-18-37-15,0-18 16,0 1-16,0-38 62,-18-53-62,0-1 16,0 19 0,18 18-16,0 17 15,18 19 32,0 0-47,0 19 16,1 17-16,-1 0 0,0 19 15,-18-37-15,0 0 16,0 0 0,-18-18 31,0-36-47,-1-1 15,1-17 1,18 36-16,0 0 15,0 0 1,0-1-16,18 38 63,1 35-63,-1 0 0,18 19 15,-36-37-15,0 1 16,0-19-16,0 0 15,-18-36 48,18-55-63,0 19 16,0 17-16,0 19 15,0 0-15,0 0 16,-18 18 156,0 0-172</inkml:trace>
  <inkml:trace contextRef="#ctx0" brushRef="#br0" timeOffset="22">16492 8219 0,'0'18'94,"0"0"-78,0 0-1,0 0-15,0 0 16,0 1 0,0-38 77,0-17-77,0 18-16,0 0 16,0-18-16,0 17 15,18 1-15,-18 0 16,18 18 31,0 0-47,-18 18 15,0 0-15,19 1 16,-19-1-16,0 0 16,0 18-16,0-18 15,0 0-15,0-54 78,-19 0-62,19-19-16,-18 19 16,18 18-16,0 0 15,0 0 1,18 36 62,-18 0-62,0 0-16,19 0 0,-19 0 15,-19-72 48,1 18-63,18-1 31,-18 1-31,18 18 0,0 0 16,0 0-16,0 0 15,18 18 48,0 18-48,1 0 1,-19 0-16,0-54 94,0-1-94,-19 1 15,19 18 1,0 0 0,0 36 93,0 0-109,0 0 16,-18 0-1,18 19-15,-18-1 16,0 0-16,0 1 16,0-1-16,18 0 15,-18-18-15,18 0 16,0 1-16,0-1 250,0 0-219,18-18-31,-18-18 47,0-19-31,0 19-1,0-18-15,0 18 16,0 0-1,0 0-15,0-1 219,18 19-219,0 0 31,0 0 32,0 0-32,0 0-15,-18 19 93,19-19-93,-38 0 578,1 0-563</inkml:trace>
  <inkml:trace contextRef="#ctx0" brushRef="#br0" timeOffset="23">16510 7928 0,'18'-18'140,"0"0"-124,-18 0 0,19 0-16,-1 0 15,-18 0 1,18 18 62,-18 18-78,18 0 16,-18 0-16,0 0 15,0 0-15,18 0 16,-18 1 0,0-1 468,0 0-468,-18 0-1,0-18-15,18 18 16,0 0-16,0 0 15,0 1 1,0-1-16,0 0 16,18-18-16,18 36 15,1-18-15,35 55 0</inkml:trace>
  <inkml:trace contextRef="#ctx0" brushRef="#br0" timeOffset="24">16565 7693 0,'0'18'156,"0"0"-141,0 0 1,-19-18-16,19 18 16,0 0-1,0 0 1,-18-18 0,18 19-16,0-1 31,0 0-16,0 0-15,0 0 16,0 0 0,0-36 93,0 0-109,18 0 16,1-18-16,-1-1 0,0 19 15,0 18-15,0-18 16,-18 0-16,0 0 16,18 18-16,-18 18 109,0 0-93,0 0-16,-18 0 15,0 0-15,0 1 16,18-1-16,-18-18 15,18-37 110,0-35-125,0 17 16,0 1-16,0 0 16,0 17-16,18 19 15,0 18 17,-18 18 14,0 0-46,18 1 16,-18 35 0,0-36-16,0 0 15,0 0-15,0 1 16,0-74 78,0 1-79,0 17-15,-18 19 16,18 0-16,0 0 16,0 0-16,-18 54 93,18 37-93,-18-19 16,0 1-16,-1-19 16,1-18-16,0 0 15,0-18 1,18 18 15,0-72 0,0-19-31,0 1 16,0-1-16,0 37 16,0 0-16,0 17 0,0 1 15,18 55 48,-18 17-63,0 0 15,0 1 1,0 17-16,0-17 16,0-1-16,-18-36 15,0 1-15,18-1 16,0 0 31,0-36-47,0-37 15,0-17 1,0-1-16,0 37 0,0 18 16,0 0-16,0-1 15,0 38 63,0 53-62,0-17-16,0-19 16,0-18-16,0 0 15,0 0-15,-18-18 47,18-36-16,0-37-31,0 37 16,0 0-16,0 18 16,0 0-1,18-1-15,0 38 78,-18 53-78,0-17 16,0-1-16,0 19 0,0-37 16,0-18-16,-18 0 15,18 0-15,0-72 63,0-37-63,18 19 0,0-19 15,0 18-15,0 1 16,-18 17-16,19 19 16,-1 18-16,-18 54 93,0 37-77,-37-1-16,19 19 16,0-18-16,0-19 15,0 0-15,0-35 16,0-19 31,18-55-47,0 1 15,0-19-15,0 19 16,0-1-16,18 1 16,-18 36-1,18 0-15,0-1 16,0 74 46,0-1-46,-18 1-16,18 17 0,-18-17 16,0-19-16,0-18 15,0 0-15,-18-18 63,18-90-48,0 17-15,0 0 16,-18 19-16,18 0 16,0 17-16,0 19 0,0 0 15,0 0 1,0 54 46,18 19-46,-18 17-16,0-17 16,0-19-16,0 0 15,0-18 1,-18-18 31,18-54-32,0-19 1,18 1-16,0-19 16,1 37-1,-1 17-15,0 37 16,0-18-16,0 36 62,-18 55-46,0-37-16,0 19 0,0-1 16,0-18-16,0-18 15,-18-18 32,18-36 0,0-18-47,0 17 0,0-17 16,0 36-1,0 0-15,0 0 16,0 54 62,0 18-62,0-17-16,0-19 15,-18-18 32,18 18-47,-18-18 16,18-73-16,0 1 15,0-1-15,-18 19 16,18 17 0,0-17-16,0 36 15,0 0-15,0 36 78,0 18-78,0 0 16,0-17-16,0 17 0,0-18 16,-19-18 15,19-36 0,-18-19-15,0-17-16,18 54 15,0-37-15,0 37 16,0 0 0,18 54 46,-18 19-62,0-19 0,0 36 16,0-17-16,0-19 15,0-18 1,0 0 31,-18-18-32,0 0 1,18-54-16,0 18 16,0-1-16,0 19 15,0 0 1,0 0-16,0 0 16,18 72 46,-18 1-62,0-1 16,0 37-16,-18-37 15,0 1-15,0-37 16,18 0-16,-18-18 0,18 18 16,0-36 30,0-36-30,0-19-16,0 19 16,0-1-1,0-17-15,18 35 16,0 1-16,0 18 16,-18 0-16,18 18 78,-18 18-78,0 54 15,0-35-15,0 17 16,0-18-16,-18-17 16,18-1-16,0-73 93,0 1-93,18-37 16,-18 37-16,0 17 16,18 19-16,-18 0 15,0 0-15,0 72 78,18 19-62,-18-19 0,0 1-16,0-37 15,0 0-15,0 0 16,-18 0 46,18-54-46,0 0 0,0 18-16,0-19 15,0 19-15,18 0 16,-18 54 46,0 1-46,0 35-16,0-17 16,-18-19-16,18-18 15,-18-18-15,18 18 31,0-36 16,0-36-31,0-19-16,0 19 16,18-19-16,-18 37 15,18 0-15,1 17 16,-19 1-16,18 18 31,-18 37 32,0-1-63,0 18 15,0 19-15,0-37 16,-18 19-16,-1-37 15,19 0-15,-18 0 16,18-91 31,0 19-31,0-37-16,0 37 15,0-19-15,0 55 16,0-18-16,18 18 15,1 18 1,-19 36 47,0 18-48,0 1-15,0-19 16,0 0-1,0-17-15,-19-1 16,19 0 0,-18-18 31,18-55-32,18-17-15,-18 36 16,19-19-16,-19 19 15,18 18-15,-18 0 16,0-1-16,18 19 16,-18 19 62,0 53-63,0-17-15,0-1 16,-18 19-16,18-37 16,-18 0-16,18-18 15,-19-18-15,19 18 32,0-90-1,0-1-16,19 19-15,-1-19 32,-18 37-32,18 0 0,0-1 15,-18 19 1,0 55 62,0 17-78,0 0 16,0 1-16,0-19 15,0-18-15,0 0 16,0-72 62,0 0-62,0-1-16,0 37 15,0 0-15,0 0 16,18 54 78,-18 0-79,0 37-15,0-37 0,0 19 16,0-37-16,0 18 16,-18-18-16,0-18 62,18-18-46,0-55-1,0-17 1,-18 17-16,18 19 0,0 17 16,0 19-16,0 0 15,0 0 1,18 72 46,-18 1-62,0-1 16,0 1-16,0-1 16,0-36-16,0 0 15,-18-18-15,18 19 0,-18-19 31,-1-37 1,1-35-17,18-1-15,0 19 16,-18-1 0,18-17-16,0 54 15,0-19-15,0 19 16,36 73 62,-36-1-78,0 19 16,0-55-16,0 18 15,0-18 1,-18-18-1,0-36 48,18-19-63,0 19 16,0 0-16,0 18 15,18 0-15,-18-1 16,18 56 62,1 35-62,-19-35-16,0 17 0,0-36 15,-19 18-15,19-17 16,0-92 78,0 19-94,0-19 15,0 55-15,0 0 16,0 0-16,19 18 78,-1 54-78,-18 0 16,0 19-16,0-19 15,0 1-15,-18-19 16,-1-18-1,1-18 48,18-54-63,0-1 16,0-17-16,0-1 15,0 19-15,0 18 16,0-1-16,0 19 15,0 73 64,0 17-79,0-17 15,0-19 1,0 18-16,0-36 15,-18 1-15,18-92 79,-18 37-79,18-19 15,0 1-15,0 36 16,18-19-16,0 19 15,0 73 64,-18-1-64,0 1-15,0-19 16,0-18-16,0 0 15,-18-54 48,18-19-63,0-17 16,0 36-16,0-19 15,0 37-15,0-18 16,0 18-16,18-1 15,-18 1-15,19 18 16,-19 37 47,0 17-48,0 0 1,0 19-16,0-19 15,0-17-15,0-19 16,-19-18 15,19-91 1,0 37-32,0-1 15,0 1-15,0-19 16,0 55-16,0-18 0,0 18 15,19 18 48,-19 54-32,18 19-31,-18-1 16,0 1-16,0-37 15,-18 0-15,-1-36 16,19 19 15,0-74 16,0-17-31,0 17-16,0 1 15,19 54-15,-19-18 16,18 18 31,-18 54-31,0 0-1,0 1-15,0-19 16,-18-18-16,18 0 0,0 1 31,-19-19-15,19-55-1,0-17-15,0-19 16,0 18-16,0 19 31,0-1-31,0 19 0,0 18 16,0 0-16,0 36 78,0 36-78,0 1 16,0-1-16,0-17 15,-18-1-15,18-18 47,-18-18-16,0-73-15,18 37-16,0-36 16,0 17-16,0 19 15,0 0-15,18 90 94,-18 0-78,0 1-16,0-37 15,0 18-15,-18-36 16,18 18 31,-18-18-32,18-18 1,0 0-16,0-18 16,0 0-16,0-1 15,0 1-15,18 0 0,-18 18 16,0 90 78,0-17-79,-18-1-15,0-18 16,0-18-16,18 1 15,-19-1-15,19-73 63,0 1-63,0 18 16,0-19-16,0-17 15,19 35-15,-1 1 16,-18 0-16,18 18 15,-18 36 95,0 54-95,0-54-15,0 19 16,-18-19-16,0 0 16,18 0-16,18-36 109,0 0-109,0 0 16,0 18 46,-18 36-46,0 0-1,0 19-15,0-37 16,0 0-16,0 0 47,0-54-31,0-37-1,18 37-15,0-18 16,1 17-16,-1 1 15,0 18-15,0 0 0,-18 0 32,0 54 15,0 0-32,0 0-15,0 19 16,-18-1-16,0 1 15,0-19-15,-1-18 0,19 0 16,-18 0-16,18 1 16,0-1 62,0-36-78,0-19 15,0 1-15,0-18 16,37-19-16,-19 19 16,-18 35-16,18-17 15,0 18-15,-18 0 47,0 36-31,0 36-16,0 19 15,0-19-15,0 1 16,-18 17-16,18-17 16,-18 17-16,0-17 15,-1-19-15,19-18 0,-18-18 16,18 18 15,0-72-15,18 0-1,1-19-15,-19 19 32,18-19-32,0 0 0,0 19 15,0-19-15,0 73 16,-18-18-16,0 0 47,0 54-32,0 19-15,0-1 16,0 19-16,0-19 16,0 1-16,0 17 15,0-17-15,0-19 16,-18-18-16,0 0 16,18 0-16,0 1 62,0-56-46,0-35-1,0 17-15,0 1 0,18 18 16,-18 17 0,18 19-1,-18-18 1,0 55-1,0 35 1,0-17-16,-36 17 16,18-17-16,0-1 15,0 0-15,-1-35 0,19-1 16,0 0 15,0-36-31,0-37 16,0 19-16,19-37 15,-1 19-15,0 18 16,0-1 0,0 19-1,-18 0 17,0 54-1,0 19-16,-18-1-15,18 19 0,-18-19 16,18 1-16,-18-19 16,0 0-16,-1-36 15,19 18-15,0-54 78,0-18-78,0-19 16,0-18-16,0 19 16,0 54-16,19 0 15,-1 18 1,-18 54 31,0 19-47,-18-1 15,18-17-15,-19-1 16,1-36-16,18 0 16,-18-18-16,18 18 47,0-36-32,0-36 1,18-19-16,0 19 15,1-1-15,-1 37 16,0 0-16,-18 0 47,0 54-31,0 19-16,0 17 15,0 1-15,-18-19 16,-19 19-16,19-19 15,0-54-15,18 18 0,0-18 0,18-417 266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customXml" Target="../ink/ink9.xml"/><Relationship Id="rId7" Type="http://schemas.openxmlformats.org/officeDocument/2006/relationships/customXml" Target="../ink/ink10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NUL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5.emf"/><Relationship Id="rId4" Type="http://schemas.openxmlformats.org/officeDocument/2006/relationships/image" Target="../media/image21.emf"/><Relationship Id="rId9" Type="http://schemas.openxmlformats.org/officeDocument/2006/relationships/customXml" Target="../ink/ink11.xml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27.emf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31.emf"/><Relationship Id="rId4" Type="http://schemas.openxmlformats.org/officeDocument/2006/relationships/customXml" Target="../ink/ink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8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24516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</a:t>
            </a:r>
            <a:r>
              <a:rPr lang="en-US" sz="2100" dirty="0" smtClean="0"/>
              <a:t>Fourier </a:t>
            </a:r>
            <a:r>
              <a:rPr lang="el-GR" sz="2100" dirty="0" smtClean="0"/>
              <a:t>Διακριτού Χρόνου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1202"/>
          <a:stretch/>
        </p:blipFill>
        <p:spPr>
          <a:xfrm>
            <a:off x="176663" y="861823"/>
            <a:ext cx="3597315" cy="5687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5131" r="7815" b="5698"/>
          <a:stretch/>
        </p:blipFill>
        <p:spPr>
          <a:xfrm>
            <a:off x="5212752" y="1625461"/>
            <a:ext cx="3882410" cy="307466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991273" y="2177959"/>
            <a:ext cx="1603280" cy="399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91270" y="3207677"/>
            <a:ext cx="1603283" cy="399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2629" r="8337" b="2752"/>
          <a:stretch/>
        </p:blipFill>
        <p:spPr>
          <a:xfrm>
            <a:off x="6676160" y="4789885"/>
            <a:ext cx="2419002" cy="1730414"/>
          </a:xfrm>
          <a:prstGeom prst="rect">
            <a:avLst/>
          </a:prstGeom>
        </p:spPr>
      </p:pic>
      <p:cxnSp>
        <p:nvCxnSpPr>
          <p:cNvPr id="15" name="Elbow Connector 14"/>
          <p:cNvCxnSpPr>
            <a:stCxn id="11" idx="1"/>
            <a:endCxn id="13" idx="1"/>
          </p:cNvCxnSpPr>
          <p:nvPr/>
        </p:nvCxnSpPr>
        <p:spPr>
          <a:xfrm rot="10800000" flipH="1" flipV="1">
            <a:off x="4991272" y="2377464"/>
            <a:ext cx="1684887" cy="3277628"/>
          </a:xfrm>
          <a:prstGeom prst="bentConnector3">
            <a:avLst>
              <a:gd name="adj1" fmla="val -135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1"/>
          </p:cNvCxnSpPr>
          <p:nvPr/>
        </p:nvCxnSpPr>
        <p:spPr>
          <a:xfrm flipH="1">
            <a:off x="4763710" y="3407182"/>
            <a:ext cx="227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 Diagonal Corner Rectangle 18"/>
              <p:cNvSpPr/>
              <p:nvPr/>
            </p:nvSpPr>
            <p:spPr>
              <a:xfrm>
                <a:off x="5718923" y="397308"/>
                <a:ext cx="3327401" cy="1015316"/>
              </a:xfrm>
              <a:prstGeom prst="round2Diag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Riemann Sum: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ound Diagonal Corner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923" y="397308"/>
                <a:ext cx="3327401" cy="1015316"/>
              </a:xfrm>
              <a:prstGeom prst="round2Diag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Να </a:t>
                </a:r>
                <a:r>
                  <a:rPr lang="el-GR" dirty="0"/>
                  <a:t>βρεθεί ο </a:t>
                </a:r>
                <a:r>
                  <a:rPr lang="en-US" dirty="0"/>
                  <a:t>DTFT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18" t="5483" r="8164" b="7215"/>
          <a:stretch/>
        </p:blipFill>
        <p:spPr>
          <a:xfrm>
            <a:off x="6654298" y="364425"/>
            <a:ext cx="2471596" cy="1928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2880" y="1023120"/>
              <a:ext cx="8898840" cy="5490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480" y="1009800"/>
                <a:ext cx="8912880" cy="55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40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14560" y="1451520"/>
              <a:ext cx="6818400" cy="4402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760" y="1441800"/>
                <a:ext cx="6841440" cy="44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0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" y="1438586"/>
            <a:ext cx="8827558" cy="45536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030440" y="289800"/>
              <a:ext cx="1428480" cy="1165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1440" y="281520"/>
                <a:ext cx="1443600" cy="11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65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4" y="923545"/>
            <a:ext cx="3563241" cy="5617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4800" r="7394" b="5423"/>
          <a:stretch/>
        </p:blipFill>
        <p:spPr>
          <a:xfrm>
            <a:off x="4330931" y="1661506"/>
            <a:ext cx="4505498" cy="35910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 Diagonal Corner Rectangle 7"/>
              <p:cNvSpPr/>
              <p:nvPr/>
            </p:nvSpPr>
            <p:spPr>
              <a:xfrm>
                <a:off x="5718923" y="397308"/>
                <a:ext cx="3327401" cy="1015316"/>
              </a:xfrm>
              <a:prstGeom prst="round2Diag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Riemann Sum: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ound Diagonal Corner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923" y="397308"/>
                <a:ext cx="3327401" cy="1015316"/>
              </a:xfrm>
              <a:prstGeom prst="round2Diag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0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:r>
                  <a:rPr lang="el-GR" dirty="0" smtClean="0"/>
                  <a:t>Να βρεθεί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948546" y="4141002"/>
              <a:ext cx="1653120" cy="2397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9186" y="4131642"/>
                <a:ext cx="1671840" cy="241596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b="34039"/>
          <a:stretch/>
        </p:blipFill>
        <p:spPr>
          <a:xfrm>
            <a:off x="395466" y="1709004"/>
            <a:ext cx="8224217" cy="24288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r="1878" b="79274"/>
          <a:stretch/>
        </p:blipFill>
        <p:spPr>
          <a:xfrm>
            <a:off x="3842401" y="3036748"/>
            <a:ext cx="5144581" cy="49154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998156" y="2319688"/>
            <a:ext cx="759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66506" y="4477922"/>
            <a:ext cx="7262833" cy="1985071"/>
            <a:chOff x="866506" y="4477922"/>
            <a:chExt cx="7262833" cy="198507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1996546" y="4666593"/>
                <a:ext cx="4454640" cy="179640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87186" y="4657233"/>
                  <a:ext cx="4473360" cy="1815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/>
            <p:cNvGrpSpPr/>
            <p:nvPr/>
          </p:nvGrpSpPr>
          <p:grpSpPr>
            <a:xfrm>
              <a:off x="866506" y="4477922"/>
              <a:ext cx="7262833" cy="1916680"/>
              <a:chOff x="866506" y="4477922"/>
              <a:chExt cx="7262833" cy="191668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2206356" y="4732344"/>
                <a:ext cx="6350" cy="161445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866506" y="5681356"/>
                <a:ext cx="2876550" cy="195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6422756" y="4732344"/>
                <a:ext cx="6350" cy="161445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5063856" y="5681356"/>
                <a:ext cx="2876550" cy="195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14" name="Ink 13"/>
                  <p14:cNvContentPartPr/>
                  <p14:nvPr/>
                </p14:nvContentPartPr>
                <p14:xfrm>
                  <a:off x="3048106" y="4571922"/>
                  <a:ext cx="4500360" cy="1822680"/>
                </p14:xfrm>
              </p:contentPart>
            </mc:Choice>
            <mc:Fallback>
              <p:pic>
                <p:nvPicPr>
                  <p:cNvPr id="14" name="Ink 13"/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038746" y="4562562"/>
                    <a:ext cx="4519080" cy="184140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5" name="Straight Connector 14"/>
              <p:cNvCxnSpPr/>
              <p:nvPr/>
            </p:nvCxnSpPr>
            <p:spPr>
              <a:xfrm>
                <a:off x="910956" y="5076803"/>
                <a:ext cx="2755900" cy="25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698867" y="5662893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8867" y="5662893"/>
                    <a:ext cx="226023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216" r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7903316" y="5669911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3316" y="5669911"/>
                    <a:ext cx="22602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5789" r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251797" y="4477922"/>
                    <a:ext cx="984565" cy="5896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  <a:p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1797" y="4477922"/>
                    <a:ext cx="984565" cy="58964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20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416205" y="4522091"/>
                    <a:ext cx="946798" cy="56291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  <a:p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6205" y="4522091"/>
                    <a:ext cx="946798" cy="56291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871" t="-4348" r="-70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60925" y="5669911"/>
                    <a:ext cx="1940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0925" y="5669911"/>
                    <a:ext cx="194092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358194" y="5669911"/>
                    <a:ext cx="36721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8194" y="5669911"/>
                    <a:ext cx="367216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333"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055018" y="5680379"/>
                    <a:ext cx="1940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5018" y="5680379"/>
                    <a:ext cx="194092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8750" r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052287" y="5680379"/>
                    <a:ext cx="36721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2287" y="5680379"/>
                    <a:ext cx="367216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333"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/>
              <p:nvPr/>
            </p:nvCxnSpPr>
            <p:spPr>
              <a:xfrm>
                <a:off x="5063856" y="5662893"/>
                <a:ext cx="2781943" cy="126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1938280" y="47346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14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3" y="904010"/>
            <a:ext cx="4048164" cy="5641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5345" r="7675" b="5917"/>
          <a:stretch/>
        </p:blipFill>
        <p:spPr>
          <a:xfrm>
            <a:off x="4424448" y="1750349"/>
            <a:ext cx="4430684" cy="35495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 Diagonal Corner Rectangle 9"/>
              <p:cNvSpPr/>
              <p:nvPr/>
            </p:nvSpPr>
            <p:spPr>
              <a:xfrm>
                <a:off x="5718923" y="397308"/>
                <a:ext cx="3327401" cy="1015316"/>
              </a:xfrm>
              <a:prstGeom prst="round2Diag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Riemann Sum: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ound Diagonal Corner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923" y="397308"/>
                <a:ext cx="3327401" cy="1015316"/>
              </a:xfrm>
              <a:prstGeom prst="round2Diag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2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421" y="405246"/>
            <a:ext cx="3695903" cy="1466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l-GR" dirty="0" smtClean="0"/>
              <a:t>Να </a:t>
            </a:r>
            <a:r>
              <a:rPr lang="el-GR" dirty="0"/>
              <a:t>βρεθεί ο </a:t>
            </a:r>
            <a:r>
              <a:rPr lang="en-US" dirty="0"/>
              <a:t>DTFT </a:t>
            </a:r>
            <a:r>
              <a:rPr lang="el-GR" dirty="0"/>
              <a:t>του </a:t>
            </a:r>
            <a:r>
              <a:rPr lang="el-GR" dirty="0" smtClean="0"/>
              <a:t>σήματος που φαίνεται στο σχήμα.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659" y="4897539"/>
            <a:ext cx="5773003" cy="16690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72080" y="614160"/>
              <a:ext cx="8819640" cy="5907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640" y="604800"/>
                <a:ext cx="8837640" cy="59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777320" y="6243480"/>
              <a:ext cx="1600200" cy="280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9400" y="6236280"/>
                <a:ext cx="16167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orizontal Scroll 9"/>
              <p:cNvSpPr/>
              <p:nvPr/>
            </p:nvSpPr>
            <p:spPr>
              <a:xfrm>
                <a:off x="5036488" y="4164309"/>
                <a:ext cx="4037138" cy="729673"/>
              </a:xfrm>
              <a:prstGeom prst="horizontalScroll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a-ET" dirty="0" smtClean="0">
                    <a:solidFill>
                      <a:schemeClr val="tx1"/>
                    </a:solidFill>
                  </a:rPr>
                  <a:t>*</a:t>
                </a:r>
                <a:r>
                  <a:rPr lang="aa-ET" dirty="0" smtClean="0">
                    <a:solidFill>
                      <a:srgbClr val="FF0000"/>
                    </a:solidFill>
                  </a:rPr>
                  <a:t>Hint: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B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B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aa-E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B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B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B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B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B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B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B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Horizontal Scrol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88" y="4164309"/>
                <a:ext cx="4037138" cy="729673"/>
              </a:xfrm>
              <a:prstGeom prst="horizontalScroll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496906" y="32723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a-ET" dirty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421" y="405246"/>
            <a:ext cx="3695903" cy="1466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l-GR" dirty="0" smtClean="0"/>
              <a:t>Να </a:t>
            </a:r>
            <a:r>
              <a:rPr lang="el-GR" dirty="0"/>
              <a:t>βρεθεί ο </a:t>
            </a:r>
            <a:r>
              <a:rPr lang="en-US" dirty="0"/>
              <a:t>DTFT </a:t>
            </a:r>
            <a:r>
              <a:rPr lang="el-GR" dirty="0"/>
              <a:t>του </a:t>
            </a:r>
            <a:r>
              <a:rPr lang="el-GR" dirty="0" smtClean="0"/>
              <a:t>σήματος που φαίνεται στο σχήμα.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541" y="1948794"/>
            <a:ext cx="5773003" cy="16690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48680" y="2422800"/>
              <a:ext cx="6922440" cy="32731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120" y="2414880"/>
                <a:ext cx="6940080" cy="32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4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5" y="880957"/>
            <a:ext cx="4281309" cy="5627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4592" r="7941" b="5423"/>
          <a:stretch/>
        </p:blipFill>
        <p:spPr>
          <a:xfrm>
            <a:off x="4507575" y="1564353"/>
            <a:ext cx="4430684" cy="35994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 Diagonal Corner Rectangle 7"/>
              <p:cNvSpPr/>
              <p:nvPr/>
            </p:nvSpPr>
            <p:spPr>
              <a:xfrm>
                <a:off x="5718923" y="397308"/>
                <a:ext cx="3327401" cy="1015316"/>
              </a:xfrm>
              <a:prstGeom prst="round2Diag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Riemann Sum: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ound Diagonal Corner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923" y="397308"/>
                <a:ext cx="3327401" cy="1015316"/>
              </a:xfrm>
              <a:prstGeom prst="round2Diag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  <a:r>
                  <a:rPr lang="en-US" b="1" dirty="0" smtClean="0"/>
                  <a:t> (</a:t>
                </a:r>
                <a:r>
                  <a:rPr lang="el-GR" b="1" dirty="0" smtClean="0"/>
                  <a:t>επανάληψη…)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ενός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ορίζεται ως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</a:t>
                </a:r>
                <a:r>
                  <a:rPr lang="el-GR" dirty="0" smtClean="0"/>
                  <a:t>και ο αντίστροφός του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3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3940" y="2041910"/>
            <a:ext cx="2772384" cy="1011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6663" y="3536725"/>
            <a:ext cx="2947481" cy="1011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l-GR" dirty="0"/>
              <a:t>Να βρεθεί ο </a:t>
            </a:r>
            <a:r>
              <a:rPr lang="el-GR" dirty="0" smtClean="0"/>
              <a:t>αντίστροφος </a:t>
            </a:r>
            <a:r>
              <a:rPr lang="en-US" dirty="0" smtClean="0"/>
              <a:t>DTFT </a:t>
            </a:r>
            <a:r>
              <a:rPr lang="el-GR" dirty="0"/>
              <a:t>του </a:t>
            </a:r>
            <a:r>
              <a:rPr lang="el-GR" dirty="0" smtClean="0"/>
              <a:t>σήματος που </a:t>
            </a:r>
            <a:br>
              <a:rPr lang="el-GR" dirty="0" smtClean="0"/>
            </a:br>
            <a:r>
              <a:rPr lang="el-GR" dirty="0" smtClean="0"/>
              <a:t>φαίνεται στο σχήμα.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29118" y="498765"/>
            <a:ext cx="3839784" cy="1779677"/>
            <a:chOff x="5129118" y="498765"/>
            <a:chExt cx="3839784" cy="17796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9118" y="548638"/>
              <a:ext cx="3839784" cy="17298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317" t="-8511" r="-11382" b="-340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22200" y="2003040"/>
              <a:ext cx="7529760" cy="448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480" y="1994040"/>
                <a:ext cx="7549200" cy="45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696040" y="5182920"/>
              <a:ext cx="6330600" cy="1231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0280" y="5176440"/>
                <a:ext cx="6347520" cy="12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3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l-GR" dirty="0"/>
              <a:t>Να βρεθεί ο </a:t>
            </a:r>
            <a:r>
              <a:rPr lang="el-GR" dirty="0" smtClean="0"/>
              <a:t>αντίστροφος </a:t>
            </a:r>
            <a:r>
              <a:rPr lang="en-US" dirty="0" smtClean="0"/>
              <a:t>DTFT </a:t>
            </a:r>
            <a:r>
              <a:rPr lang="el-GR" dirty="0"/>
              <a:t>του </a:t>
            </a:r>
            <a:r>
              <a:rPr lang="el-GR" dirty="0" smtClean="0"/>
              <a:t>σήματος που </a:t>
            </a:r>
            <a:br>
              <a:rPr lang="el-GR" dirty="0" smtClean="0"/>
            </a:br>
            <a:r>
              <a:rPr lang="el-GR" dirty="0" smtClean="0"/>
              <a:t>φαίνεται στο σχήμα.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29118" y="498765"/>
            <a:ext cx="3839784" cy="1779677"/>
            <a:chOff x="5129118" y="498765"/>
            <a:chExt cx="3839784" cy="17796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9118" y="548638"/>
              <a:ext cx="3839784" cy="17298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317" t="-8511" r="-11382" b="-340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436998" y="2483142"/>
            <a:ext cx="5923404" cy="4022951"/>
            <a:chOff x="1436998" y="2483142"/>
            <a:chExt cx="5923404" cy="40229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6998" y="2483142"/>
              <a:ext cx="5923404" cy="40229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836279" y="2505062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279" y="2505062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749986" y="2505062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986" y="2505062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36279" y="3870626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279" y="3870626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49986" y="3870626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986" y="3870626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36279" y="5188359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279" y="5188359"/>
                  <a:ext cx="696088" cy="24460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263" t="-2500" r="-8772" b="-2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749986" y="5174653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986" y="5174653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orizontal Scroll 5"/>
              <p:cNvSpPr/>
              <p:nvPr/>
            </p:nvSpPr>
            <p:spPr>
              <a:xfrm>
                <a:off x="87282" y="1739279"/>
                <a:ext cx="4727152" cy="673593"/>
              </a:xfrm>
              <a:prstGeom prst="horizontalScroll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schemeClr val="tx1"/>
                    </a:solidFill>
                  </a:rPr>
                  <a:t>Έστω ότι παίρνω </a:t>
                </a:r>
                <a14:m>
                  <m:oMath xmlns:m="http://schemas.openxmlformats.org/officeDocument/2006/math">
                    <m:r>
                      <a:rPr lang="en-B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B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B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B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600" dirty="0" smtClean="0">
                    <a:solidFill>
                      <a:schemeClr val="tx1"/>
                    </a:solidFill>
                  </a:rPr>
                  <a:t>δείγματα του σήμα</a:t>
                </a:r>
                <a:r>
                  <a:rPr lang="el-GR" sz="1600" dirty="0">
                    <a:solidFill>
                      <a:schemeClr val="tx1"/>
                    </a:solidFill>
                  </a:rPr>
                  <a:t>τ</a:t>
                </a:r>
                <a:r>
                  <a:rPr lang="el-GR" sz="1600" dirty="0" smtClean="0">
                    <a:solidFill>
                      <a:schemeClr val="tx1"/>
                    </a:solidFill>
                  </a:rPr>
                  <a:t>ος </a:t>
                </a:r>
                <a14:m>
                  <m:oMath xmlns:m="http://schemas.openxmlformats.org/officeDocument/2006/math">
                    <m:r>
                      <a:rPr lang="en-B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B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B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2" y="1739279"/>
                <a:ext cx="4727152" cy="673593"/>
              </a:xfrm>
              <a:prstGeom prst="horizontalScroll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8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5" y="1170974"/>
            <a:ext cx="4132811" cy="534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3684" r="7449" b="2384"/>
          <a:stretch/>
        </p:blipFill>
        <p:spPr>
          <a:xfrm>
            <a:off x="4452503" y="1379912"/>
            <a:ext cx="4547063" cy="37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4" y="407326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Συνεχίζεται...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 (επανάληψη…)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Κατ’ αρχάς είναι εμφανές ότι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είναι μια μιγαδική, εν γένει,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𝛪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i="1" dirty="0"/>
                  <a:t/>
                </a:r>
                <a:br>
                  <a:rPr lang="el-GR" i="1" dirty="0"/>
                </a:b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με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𝛪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και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𝛪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9166" y="4426085"/>
            <a:ext cx="24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Φάσμα Πλάτους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(Magnitude Spectrum)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9166" y="5356698"/>
            <a:ext cx="24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Φάσμα Φάσης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(Phase Spectrum)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59166" y="4426084"/>
            <a:ext cx="2412460" cy="707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84566" y="5341967"/>
            <a:ext cx="2276272" cy="707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 (επανάληψη…)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το σήμα που αναλύεται είναι πραγματικό, τότε μπορεί να δείξει κανείς εύκολα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6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παραπάνω ιδιότητα συνεπάγεται ότι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μπορούμε να δείξουμε </a:t>
                </a:r>
                <a:r>
                  <a:rPr lang="el-GR" dirty="0" smtClean="0">
                    <a:sym typeface="Wingdings" panose="05000000000000000000" pitchFamily="2" charset="2"/>
                  </a:rPr>
                  <a:t>ότι 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l-GR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 λοιπόν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περιέχει πληροφορία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πλάτους</a:t>
                </a:r>
                <a:r>
                  <a:rPr lang="el-GR" dirty="0" smtClean="0"/>
                  <a:t> και </a:t>
                </a:r>
                <a:r>
                  <a:rPr lang="el-GR" dirty="0" smtClean="0">
                    <a:solidFill>
                      <a:srgbClr val="00B050"/>
                    </a:solidFill>
                  </a:rPr>
                  <a:t>φάσης</a:t>
                </a:r>
                <a:r>
                  <a:rPr lang="el-GR" dirty="0" smtClean="0"/>
                  <a:t> με την οποία μπορούμε να συνθέσουμε ένα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ως συνεχές άθροισμα (ολοκλήρωμα) ημιτόνων κάθε συχνότητας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στο διάστημα [0, π</a:t>
                </a:r>
                <a:r>
                  <a:rPr lang="en-US" dirty="0"/>
                  <a:t>]</a:t>
                </a:r>
                <a:r>
                  <a:rPr lang="el-GR" dirty="0" smtClean="0"/>
                  <a:t> !!!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>
                <a:blip r:embed="rId2"/>
                <a:stretch>
                  <a:fillRect l="-1905" t="-1822" r="-884" b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2238" y="2927460"/>
            <a:ext cx="2412460" cy="428587"/>
            <a:chOff x="5992238" y="2810724"/>
            <a:chExt cx="2412460" cy="1123980"/>
          </a:xfrm>
        </p:grpSpPr>
        <p:sp>
          <p:nvSpPr>
            <p:cNvPr id="10" name="TextBox 9"/>
            <p:cNvSpPr txBox="1"/>
            <p:nvPr/>
          </p:nvSpPr>
          <p:spPr>
            <a:xfrm>
              <a:off x="5992238" y="2810724"/>
              <a:ext cx="2412460" cy="96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Άρτιο Φάσμα Πλάτους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92238" y="2810724"/>
              <a:ext cx="2344366" cy="11239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2238" y="3579781"/>
            <a:ext cx="2509736" cy="430324"/>
            <a:chOff x="6459166" y="5341967"/>
            <a:chExt cx="2412460" cy="384063"/>
          </a:xfrm>
        </p:grpSpPr>
        <p:sp>
          <p:nvSpPr>
            <p:cNvPr id="11" name="TextBox 10"/>
            <p:cNvSpPr txBox="1"/>
            <p:nvPr/>
          </p:nvSpPr>
          <p:spPr>
            <a:xfrm>
              <a:off x="6459166" y="5356698"/>
              <a:ext cx="2412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Περιττό Φάσμα Φάσης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59166" y="5341967"/>
              <a:ext cx="2276272" cy="3840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2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 - Ύπαρξη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να υπάρχει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αρκεί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συνθήκη αυτή δεν είναι αναγκαία, εγγυάται όμως την ομοιόμορφη σύγκλιση του αθροίσματος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Μια πιο γενική συνθήκη είναι η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αν χαλαρώσουμε λίγο την απαίτηση της ομοιόμορφης σύγκλισης και μας αρκεί η </a:t>
                </a:r>
                <a:r>
                  <a:rPr lang="el-GR" i="1" dirty="0" smtClean="0"/>
                  <a:t>μέση τετραγωνική σύγκλιση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Να βρεθεί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55" t="5978" r="7793" b="5731"/>
          <a:stretch/>
        </p:blipFill>
        <p:spPr>
          <a:xfrm>
            <a:off x="6572544" y="350925"/>
            <a:ext cx="2546209" cy="2030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71360" y="447120"/>
              <a:ext cx="8925120" cy="5862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560" y="434880"/>
                <a:ext cx="8945280" cy="58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3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5800" y="1330920"/>
              <a:ext cx="8441640" cy="5010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" y="1321200"/>
                <a:ext cx="8459280" cy="50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61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15280" y="1226160"/>
              <a:ext cx="8840880" cy="1880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080" y="1218240"/>
                <a:ext cx="8858160" cy="18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54520" y="3599280"/>
              <a:ext cx="4628880" cy="2548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520" y="3589560"/>
                <a:ext cx="4649400" cy="25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orizontal Scroll 7"/>
              <p:cNvSpPr/>
              <p:nvPr/>
            </p:nvSpPr>
            <p:spPr>
              <a:xfrm>
                <a:off x="5890661" y="343939"/>
                <a:ext cx="2926080" cy="627647"/>
              </a:xfrm>
              <a:prstGeom prst="horizontalScroll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B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B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B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B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661" y="343939"/>
                <a:ext cx="2926080" cy="627647"/>
              </a:xfrm>
              <a:prstGeom prst="horizontalScroll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4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0" y="1413971"/>
            <a:ext cx="8872444" cy="4442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184160" y="293400"/>
              <a:ext cx="1810800" cy="979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6960" y="287640"/>
                <a:ext cx="1828440" cy="9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1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12434</TotalTime>
  <Words>400</Words>
  <Application>Microsoft Office PowerPoint</Application>
  <PresentationFormat>On-screen Show (4:3)</PresentationFormat>
  <Paragraphs>153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259</cp:revision>
  <dcterms:created xsi:type="dcterms:W3CDTF">2018-08-17T16:23:20Z</dcterms:created>
  <dcterms:modified xsi:type="dcterms:W3CDTF">2021-11-02T14:38:52Z</dcterms:modified>
</cp:coreProperties>
</file>