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305" r:id="rId3"/>
    <p:sldId id="306" r:id="rId4"/>
    <p:sldId id="307" r:id="rId5"/>
    <p:sldId id="308" r:id="rId6"/>
    <p:sldId id="309" r:id="rId7"/>
    <p:sldId id="288" r:id="rId8"/>
    <p:sldId id="290" r:id="rId9"/>
    <p:sldId id="289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10" r:id="rId18"/>
    <p:sldId id="311" r:id="rId19"/>
    <p:sldId id="312" r:id="rId20"/>
    <p:sldId id="313" r:id="rId21"/>
    <p:sldId id="314" r:id="rId22"/>
    <p:sldId id="28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10-10T18:41:33.8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6103 13935 0,'-18'0'31,"18"17"-15,0 1-16,0 0 15,0-1 1,0 1 0,0-36 109,-17 1-110,-1-1-15,1 0 16,-1 1-1,0-1 1,1 18-16,-1 0 16,0 0-1,1 0 1,17 18 0,0-1-1,-18 1-15,18 0 16,0-1-1,0 1-15,0 0 16,18-1 0,-1 1-16,1-1 15,0 1 1,-18-36 78,0 1-94,17-1 15,-17 1 1,0-1-16,0 0 16,-17 18-1,-1 0 1,18 18 78,18 0-79,-1-18-15,1 17 16,0 1-16,-1-18 15,18 0 1,-17 0 0,0 0-16,-18-18 31,0 1-15,-18-1-1,18 0 1,-18 18-16,-17-35 15,35 17-15,-17 18 16,17 18 47,-18 0-63,18-1 15,0 1 1,0 0-16,0-1 15,18-34 79,-18-1-78,0 0-16,0 1 15,0-1 1,17 18 47,-17 18-63,18 17 15,-18-17 1,17 17-16,1 18 15,0-53-15,-18 17 16,0-34 47,0-36-48,0 0-15,0-53 16,0 88-1,0 1-15,0-1 16,17 18 62,-17 53-78,18 0 16,-18 0-16,18 0 15,-18-18-15,17-17 16,-17-1-16,-17-87 78,-1 17-62,0 18-16,1-1 15,17 19-15,0-1 16,17 36 62,-17-1-62,18 36-16,17 0 15,-35-35 1,0 17-16,0-17 0,0-1 16,0 1-1,-35 17-15,17-35 16,1 0 31,-1-17-47,18-19 15,-18-17-15,1 1 16,-1-1-16,1 0 16,17 35-16,-18-17 15,18 17-15,18 18 63,-1 35-48,1 1-15,-1-1 16,1 0 0,0-17-16,-18 0 15,0 17-15,0-18 16,0 1-16,0 0 16,0-1-16,0 1 15,-18-18-15,0 0 47,18-35-47,-35-18 16,18-18-1,-1 36-15,18 17 16,0-17-16,0 17 16,0 1-16,18 17 46,-18 17-30,17 1-16,1 0 16,-1 17-16,1-17 15,0 17-15,-1 18 16,1-18-16,0 0 16,-18-17-1,17 17-15,-17-17 0,0 0 16,0-1-16,-17-52 47,-1-18-32,0-18 1,1 19-16,-1 16 16,18 19-16,0-1 15,0 0-15,0 1 16,18-1-16,-1 0 15,-17 1 1,18 17 0,0 53 15,-1-18-15,19 18-1,-36 35-15,17-35 16,-17 0-16,0-18 15,0-17-15,18 17 16,-18-17 0,0-36 15,0-35-15,-18 18-16,18-36 15,0 18 1,0 1-16,0-1 0,0-18 15,0 36-15,-17-18 16,17 18 0,0-1-16,0 19 0,-18 70 78,18 0-63,-18-1-15,1 1 16,-1 0-16,0-17 16,1-19-16,17 1 15,-18-18 1,0 0 15,1-71-31,-1 36 16,1-18-1,17 0-15,-18 36 16,18-19-16,0-17 16,0 36-16,0-1 0,0 0 15,0 1 1,18 52 46,17 18-46,-35 18-16,17-19 0,1 1 16,0 18-16,-18-36 15,17 0 1,-17-17-16,0-53 47,-17-18-32,17 0-15,-18-18 16,0-17-16,18 18 16,0-1-1,0 53-15,0-17 16,0 53 46,18 70-46,-18-70-16,0-1 16,0 1-1,0 0-15,0-1 16,0 1 0,0 0-16,0-1 15,18 1 110,-1-1-109,1 1-1,0 0 1,-18-1 0,17 1-16,-17 0 93,18-18 95,-18 17-188,18-17 16,-18-17 62,0-1-78,0 0 15,0 1-15,0 70 125,0-36-109,17 19-16,-17-19 16,0 1-1,0 17-15,18-35 16,-18-35 46,0 17-62,0-17 16,0 17-16,0-17 16,0 17-16,0 1 15,0-1-15,0 0 16,0 1-16,-18 17 109,18 17-93,0 1-16,0 0 31,-17-1-31,17 1 16,0 0-1,0-1 1,17-17 156,1 0-110,-18 18-15,0 0-31,0-1-16,-18-17 109,1 0-93</inkml:trace>
  <inkml:trace contextRef="#ctx0" brushRef="#br0" timeOffset="4546.5529">19262 14217 0,'0'18'16,"0"-1"46,17 1-46,1 0-16,0-1 16,-18 1-16,17-18 15,1 17-15,0 1 16,-18 0 0,17-18-16,1 17 15,-18 1-15,17 0 16,1-1-16,0 1 15,-1 0-15,1-1 16,-18-70 62,-18 0-78,18 18 16,0 0-16,-17 17 15,17-17-15,0 17 16,0 1-16,0-1 16,0 53 77,0 36-93,0-36 16,0 18-16,0-35 16,0 35-16,0-36 15,0 1-15,0-71 78,0-18-62,0 1-16,0 17 16,0 18-16,0-1 15,0 19 1,17 17 31,-17 35-32,0 18-15,0 17 16,0 1-16,0-18 16,0-35-16,0-1 15,0 1-15,-17-18 47,-1-53-31,0 18-16,1-36 15,-18-17-15,17 35 16,18-18-16,0 36 16,0 0-16,0 17 15,0 1 1,0 87 31,-18-17-32,1 18-15,-1-1 16,0-17-16,1-35 16,17-1-16,-18 1 15,18-53 48,0-1-48,0 19-15,0-36 16,0 18-16,18-1 16,-18 19-16,17 17 15,-17-18-15,18 18 16,0 53 15,-1 0-15,19 0-16,-19 17 15,1-34-15,-1 17 16,1-1-16,-18-16 16,18-36-16,-18 17 15,0-70 48,-18 18-63,18-18 15,-18 0-15,1-17 16,-1 17-16,18 18 16,0 17-1,0 36 48,0 35-63,0 17 15,0-35-15,0 36 16,0-53 0,0-1-16,0-34 62,-17-36-46,-1 0-16,0-18 15,18 54-15,0-1 16,0 0 0,18 18 15,0 18-15,-18 35-16,17 17 15,-17-17-15,35 18 16,-35-36-1,18 0-15,-18-17 16,0 0-16,18-1 16,-18-52 31,-18-36-47,18 36 15,0-35-15,-18-1 16,18 53-16,0-17 15,0 18 1,0 52 47,0 18-63,0-18 15,0 0-15,0-17 16,0 0-16,-17-18 62,-1-36-62,1-17 16,-1 0-16,0 1 16,-17-19-16,17 36 15,18 17-15,-17-17 16,17 88 46,0 0-62,0-18 16,0 0 0,0 18-16,-18 18 15,18-54 1,0 1-16,0 0 15,-18-18 17,18-36-1,-35-34-31,17 17 16,1 0-16,-1 0 15,18 35-15,-17-17 16,17 88 46,17-18-46,-17 36-16,18-36 16,-18-17-16,0-1 15,0 1-15,0-36 78,0-17-62,-18-18-16,18 0 16,-17-17-16,-1 34 15,18 1-15,0 17 16,35 54 31,-17 34-47,17 36 15,-17-53 1,-1 0-16,1 0 16,17-18-1,-17-17-15,-18-36 78,0 1-78,0-1 16,18 18-16,-1-18 16,-17 1-16,0-1 15,0 0-15</inkml:trace>
  <inkml:trace contextRef="#ctx0" brushRef="#br0" timeOffset="7671.3579">19509 14288 0,'0'17'47,"0"1"-31,0-1-16,-18 1 15,0 0-15,18-1 16,-17-17-16,17 18 16,0 0-16,-18-18 78,18-36-63,-18 1-15,18 0 16,0-18-16,0 35 16,0-17-16,0 17 15,0 1 1,18 34 31,-18 19-32,0-19 1,0 1-16,0 17 16,0-17-16,0-1 15,-18 1-15,1 0 16,17-1-16,-18-52 62,1-18-62,-1-17 16,0 17-16,18 17 16,-17 19-1,17-19-15,0 19 16,0 34 46,0 19-62,0 34 16,0-17-16,0-17 16,0-1-16,-18-18 15,18 1-15,-18-18 78,18-18-78,-17-34 16,17 16 0,0 1-16,0 0 15,0 17-15,0 0 16,0 54 78,0-1-94,0 0 15,17 1 1,-17-1-16,0-18 0,0 1 15,0 0-15,0-1 16,0-52 62,0 0-62,0 17-16,0-17 15,0 17-15,0-17 16,0 17-16,0 1 16,0 34 31,0 36-32,0-17-15,0 34 16,-17-35-1,17 36-15,0-36 16,0 0-16,0 1 16,0-19-16,0 1 15,0-53 95,-18-18-95,0 0-15,18 35 16,0 1 0,0 52 62,0 18-78,0 0 15,0 0-15,0-36 16,0 19-16,0-19 16,0 1-16,0-1 15,0-52 63,0 0-78,18-36 16,-18 18-16,18 1 16,-1 16-16,1 19 15,-18-1 1,18 18 46,-1 0 95,1 18-126,-18 17-31,18-17 15,-18-1-15,17 1 16,-17-1-16,0 1 16,0 0-16,0 17 15,18-35-15,-18 18 16,0-54 46,0-17-46,0 1-16,0-1 16,0-18-16,0 53 15,0-17-15,0 18 16,17 17 31,1 17-16,-18 1-31,0 17 16,0 0-16,18-17 15,-18 0-15,0-36 94,0-35-78,17 0-16,-17 36 15,0-1-15,18 0 16,-18 1-16,18-1 16,-18 0-1,0 36 63,17 0-62,-17-1 0,-17-52 62,17 17-63,0 1-15,0-19 16,0 19 0,0-1-1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41:38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716 4020 280 0,'5'0'213'0,"1"-3"-11"16,-3-3-18-16,1-1-15 15,-6-5-33-15,0-1-10 16,-7-1-9-16,1 4-3 16,-8 0-15-16,-3 8-9 0,-2 9-27 15,-4 2-22-15,4 14-33 16,3 5-14-16,5 6-20 15,9 2 0-15,7 0 6 16,4-4 7-16,13-9 7 16,1-2 5-16,7-15 6 15,6-6 7-15,-6-12 18 16,-2-6 12-16,-8-9 32 0,-7-1 16 16,-10-2 25-16,-6-2 7 15,-14 2-12-15,-2 5-15 16,-8 6-38-16,4 8-21 15,3 11-34-15,-7 1-12 0,9 19-18 16,5-3 0-16,4 7 5 16,11 4 3-16,4-4 10 15,1 4 0-15,9-11 1 16,4 0 1-16,5-9 1 16,2-5 1-16,2-7 6 15,-3-5 5-15,-4-6 12 16,-5-7 5-16,-12-1 6 15,-3 1 3-15,-9 2 2 16,-2 7 2-16,-8 3-3 16,-3 2-7-16,3 12-17 15,-1 5-9-15,9 9-10 16,1 2-2-16,10 0 0 16,3-2 0-16,8-1 1 15,7-2 1-15,5-8 4 16,-1-4 4-16,-4-9 7 15,-3-7 6-15,-10-5 11 0,-2-2 3 16,-5 3-1-16,-6 4 10 16,-7 7 8-16,-5 4-1 15,-2 10-1-15,5 4-14 16,5-3-18-16,7 1-6 16,2-10-8-16,7-1-4 15,6-3-25-15,3-2-37 16,6 0-179-16</inkml:trace>
  <inkml:trace contextRef="#ctx0" brushRef="#br0" timeOffset="562.6491">1416 3749 859 0,'-8'22'335'0,"-6"36"-235"0,-3 7-22 32,1 14-20-32,2 0-11 0,0-7-6 0,6-12-10 15,2-12-4-15,-1-10 0 16,6-22 4-16,1-5 10 0,7-30-2 15,-1-11-1-15,-2-24-8 16,0-13-10-16,-4-13-5 16,0-7-2-16,0 6-11 15,3 10 3-15,8 21 21 16,0 13 11-16,2 24 1 16,-3 8-2-16,2 20-21 15,-4 13-7-15,6 25 8 16,1 10 10-16,2 11 12 15,6-1-1-15,2-7-2 16,2-3-10-16,-5-11-10 16,-3-5-1-16,-9-20 0 15,-2-7-32-15,-5-13-170 16</inkml:trace>
  <inkml:trace contextRef="#ctx0" brushRef="#br0" timeOffset="952.901">1335 4108 1024 0,'-1'-1'386'16,"12"-5"-268"-16,6 2-48 15,17-3-9-15,11 0-15 32,5-1-26-32,2-2-6 0,-4 2-5 0,-2 1-3 15,-12 9-5-15,-6 8-2 0,-11 8-4 16,-2 9 2-16,-7 2 3 15,0 5 6-15,-5-3 5 16,-3-1 3-16,0-8 5 16,-1-9 6-16,-1-11 23 15,1-6 7-15,-2-14 3 16,2-7-5-16,5-8-31 16,3-4-13-16,5 6-9 15,3 0 0-15,0 10 2 16,1 4 4-16,3 13-2 15,2 4-2-15,3 8 3 16,-3 7 3-16,-1 0 0 16,-2 7 1-16,-4 2-3 15,-3 1 0-15,-5-1-1 16,2 1-10-16,0-6-187 16</inkml:trace>
  <inkml:trace contextRef="#ctx0" brushRef="#br0" timeOffset="1234.0972">2285 4176 764 0,'0'-6'399'16,"0"-11"-97"-16,0 3-60 16,-4-5-59-16,-4 3-20 15,-6 5-29-15,-6 1-13 0,-4 8-42 16,-3 2-19-16,1 9-33 15,2 3-20-15,6 12-12 16,6 3-3-16,12 4-1 16,3 0 0-16,18 2 3 15,4-3 1-15,2-7 1 16,4-4-1-16,-4-15-34 16,-1-6-60-16,-6-17-195 15,-3-6-310-15</inkml:trace>
  <inkml:trace contextRef="#ctx0" brushRef="#br0" timeOffset="1327.8128">2267 3893 939 0,'-5'-9'471'0,"-2"-9"-160"15,0 7-77-15,5 13-145 16,3 7-48-16,8 9-109 0</inkml:trace>
  <inkml:trace contextRef="#ctx0" brushRef="#br0" timeOffset="1858.9584">2495 4041 1062 0,'8'2'421'0,"7"6"-271"15,1 5-31-15,-6 11-33 16,-5 3-4-16,-9 7-19 16,-10 4-5-16,1 0-17 15,-2-2-14-15,9-13-16 16,3-9-3-16,6-15-2 0,6-11-1 16,1-17-3-16,5-6 1 15,7-7-3-15,-1 1-2 16,-2 7 2-16,1 8 1 15,-11 10 5-15,-3 7 5 16,-11 8-8-16,-2 5-3 16,-9 12-4-16,3 2-2 0,1 12 6 15,2 0 0-15,13 3-1 16,1-3-3-16,17-6-4 16,3 0 0-16,12-11-42 15,2-6-65-15,-1-10-194 16</inkml:trace>
  <inkml:trace contextRef="#ctx0" brushRef="#br0" timeOffset="2186.9904">2848 4191 836 0,'-1'5'402'0,"0"8"-138"16,2 2-70-16,9 1-82 16,5 0-20-16,10-3-33 15,3-5-11-15,-6-10 11 16,6-5-6-16,-11-9-3 15,0-5-2-15,1-2-9 16,-10-6-4-16,-7-3-3 16,-6 0-1-16,-17-6-3 0,-5 8-5 15,-4 4-19 1,-2 10-11-16,7 21-27 0,2 2-8 16,4 18 0-16,3 5 7 15,9 14 14-15,8 9 8 16,5 8 6-16,7 8 3 15,-2-2 3-15,-2-3 2 16,-1-13 2-16,-1-10 1 16,1-13 9-16,2-9-47 0,7-11-229 15</inkml:trace>
  <inkml:trace contextRef="#ctx0" brushRef="#br0" timeOffset="2359.0118">3156 4006 1076 0,'2'1'506'15,"3"1"-158"-15,3 16-250 16,-1 6-34-16,2 12-28 16,-1 5-7-16,2 7-13 15,0-1 0-15,-2-1-153 16</inkml:trace>
  <inkml:trace contextRef="#ctx0" brushRef="#br0" timeOffset="2702.5041">3553 4118 696 0,'3'-9'370'0,"1"-5"-106"0,-5 1-41 16,-8-1-12-16,-7 4-20 15,-5-1-22-15,-4 8-60 16,-2 3-34-16,0 11-65 16,1 6-15-16,10 7-15 15,7 8 0-15,10 4 14 16,7 0 1-16,13-6 3 15,5-6 2-15,3-12 0 16,-2-9 3-16,-9-6 18 16,-6-7 12-16,-12-6 16 15,-7 0-2-15,-17 0-26 16,-8 0-35-16</inkml:trace>
  <inkml:trace contextRef="#ctx0" brushRef="#br0" timeOffset="3296.1122">3728 4123 754 0,'3'10'351'0,"3"11"-151"0,1 3-4 16,-3-1-50-16,0-5-30 16,-2-7-38-16,3-5-23 15,3-11-8-15,1-4-2 16,3-12-7-16,-2-5-10 16,5-1-21-16,4 2-7 15,9 7-7-15,2 10 2 16,-3 7 11-16,-5 6 6 0,-10 14 23 15,-5 6 10 1,-2 13 6-16,-2 2 2 0,-4-1-18 16,-1-5 32-16,-1-15-638 15</inkml:trace>
  <inkml:trace contextRef="#ctx0" brushRef="#br0" timeOffset="3944.5481">4954 4004 551 0,'-2'-7'341'0,"-10"-8"-17"0,-3 3-45 15,-15 7-77-15,-3 1-50 16,-5 12-68-16,-5 3-31 16,10 12-47-16,7 4-10 15,17 6-18-15,7 2 2 16,10-5 10-16,8 0 2 15,13-7 4-15,7-6 3 16,8-13 3-16,-5-4 4 16,-7-10 8-16,-7-4 5 0,-11-7-12 15,-7-1-3-15,-11 0-3 16,-8 1-3-16,-6 9-5 16,0 6-1-16,-1 18 1 15,1 13 5-15,1 19 12 16,0 10 4-16,5 14 2 15,6 6-4-15,11-7 1 16,5-6 0-16,12-18-3 16,-2-12-1-16,5-12-3 15,4-4-7-15,-12-17-141 16,5-7-323-16</inkml:trace>
  <inkml:trace contextRef="#ctx0" brushRef="#br0" timeOffset="4244.6207">5368 4021 927 0,'-6'12'428'0,"-9"11"-174"0,-5 2-46 0,-6 7-71 16,-4-3-31-16,3-2-51 15,2-3-17-15,5-12-5 16,1-8-7-16,3-14-38 15,2-11-25-15,5-9-29 16,2-2-1-16,7-1 26 16,1 6 20-16,6 7 27 15,2 10 10-15,3 10 11 16,3 7 1-16,4 16-14 16,6 4-3-16,0 12-3 15,-2 1 1-15,-3-4 1 16,-6-5 22-16,-5-9-154 15</inkml:trace>
  <inkml:trace contextRef="#ctx0" brushRef="#br0" timeOffset="4369.5907">5279 3762 997 0,'0'2'395'0,"0"4"-181"16,7 10-220-16,7 4-84 15</inkml:trace>
  <inkml:trace contextRef="#ctx0" brushRef="#br0" timeOffset="4666.4012">5637 4026 888 0,'-7'-4'459'16,"-5"-1"-138"-16,-5 1-151 16,-3 8-43-16,-2 4-67 15,-6 3-21-15,5 10-37 16,1-1-13-16,8 7-5 16,13 9 0-16,8-4 10 15,9 1 0-15,9-10 4 16,-2-11 4-16,-2-9 27 15,-5-6 28-15,-10-12 31 16,-5-2 6-16,-11-5-20 16,-8-1-8-16,-1 5-123 15</inkml:trace>
  <inkml:trace contextRef="#ctx0" brushRef="#br0" timeOffset="5025.6908">5784 4043 813 0,'15'5'374'0,"12"3"-155"15,5 10-46-15,-17 6-31 16,-5 1-8-16,-7 3-13 15,-14-2-4-15,3-5-38 16,0-4-17-16,1-10-23 16,6-7-7-16,5-13-16 15,4-6-9-15,9-6-19 16,6 1-6-16,1 3 3 16,0 8 1-16,-4 6 15 15,-5 9 8-15,-6 16 18 16,-2 9 10-16,-3 11 0 15,-6 1-2-15,4 0 42 16,2-5-96-16</inkml:trace>
  <inkml:trace contextRef="#ctx0" brushRef="#br0" timeOffset="5354.1186">6287 4055 858 0,'5'2'403'15,"6"0"-142"-15,10 13-156 16,3 3-37-16,-3 5 29 16,-12-2 2-16,-10 3 35 15,-8-4 6-15,-12-5-44 16,1-3-3-16,-6-11-39 16,2-3-15-16,7-11-70 15,8-3-77-15,10 1-281 16</inkml:trace>
  <inkml:trace contextRef="#ctx0" brushRef="#br0" timeOffset="5588.3776">6884 4020 1426 0,'-1'0'613'0,"3"1"-341"15,-3-1-89-15,0 0-112 16,1 0-32-16,0 0-53 16,0 0-74-16</inkml:trace>
  <inkml:trace contextRef="#ctx0" brushRef="#br0" timeOffset="5759.8762">6884 4178 1605 0,'2'0'647'0,"1"-1"-432"0,2 1-61 15,-5-1-88-15,0 0-49 16</inkml:trace>
  <inkml:trace contextRef="#ctx0" brushRef="#br0" timeOffset="26231.3188">8016 3455 574 0,'-1'-4'358'0,"1"9"-5"0,0 10-118 16,1 21-75-16,0 17-9 15,-2 23-28-15,0 9-21 16,1 8-52-16,0-5-18 16,2-15-11-16,3-8 23 15,4-20-110-15,2-10-83 16</inkml:trace>
  <inkml:trace contextRef="#ctx0" brushRef="#br0" timeOffset="26473.0301">8280 3531 797 0,'0'-2'469'0,"3"-8"-73"16,-2 11-215-16,2 7-38 16,3 14-77-16,-4 12-31 15,5 22 13-15,0 10-13 16,3 15-19-16,-3-4-2 16,6-6 0-16,-4-9-1 15,-8-21-106-15,11-4-113 16</inkml:trace>
  <inkml:trace contextRef="#ctx0" brushRef="#br0" timeOffset="26644.7976">8031 3822 1071 0,'-3'-5'506'16,"-3"-2"-198"-16,18 5-201 15,11 0-46-15,25 2-52 16,13 0-4-16,13 3-65 16</inkml:trace>
  <inkml:trace contextRef="#ctx0" brushRef="#br0" timeOffset="26925.9939">8846 3431 1084 0,'-9'5'471'16,"-20"11"-243"-16,-9 4-69 0,-6 14-86 15,-5 9-12-15,10 16-25 16,7 14-6-16,20 17 5 15,6 1-11-15,13-3-7 16,8-8-1-16,16-15-7 16,7-9-2-16,17-16-4 15,2-10-22-15,4-18-139 16</inkml:trace>
  <inkml:trace contextRef="#ctx0" brushRef="#br0" timeOffset="27300.9051">9022 3889 878 0,'1'7'400'16,"3"2"-155"-16,10 3-160 15,0 2-20-15,14-4-28 0,3-2-10 16,2-8-2-16,6-7 0 15,-10-8 4-15,-3-4-1 16,-11-2-2-16,-5 0-5 16,-10 1-8-16,-8 0-3 15,-13 5-7-15,-4 6-1 16,-10 9-1-16,1 8 0 0,8 14 1 16,-3 3 0-16,11 9-2 15,4-3 1-15,5 2 16 16,14-1 10-16,6-2 30 15,6 0 6-15,11-4-2 16,-1 1-6-16,11-11-24 16,0-4-6-16,-3-8-2 15,-2-6-43-15,-7-13 5 16</inkml:trace>
  <inkml:trace contextRef="#ctx0" brushRef="#br0" timeOffset="27488.5427">9399 3439 1098 0,'-4'-7'537'0,"1"-6"-197"0,-1 5-126 15,1 4-142-15,0 4-40 16,1 5-124-16,2-5-116 15</inkml:trace>
  <inkml:trace contextRef="#ctx0" brushRef="#br0" timeOffset="27660.1959">9420 3538 964 0,'3'9'454'0,"5"16"-166"15,0 1-49-15,-6 3-66 16,-1 4-29-16,-5-3-55 15,-6-3-11-15,0-5-15 16,0-10-8-16,-5-12-68 16,1-9-63-16,0-12-499 15</inkml:trace>
  <inkml:trace contextRef="#ctx0" brushRef="#br0" timeOffset="28129.1189">9608 3464 763 0,'-4'0'401'0,"-5"3"-100"16,2 7-157-16,0 4-38 15,7 5-33-15,2 6-6 16,10-2-20-16,1 3-12 16,7-3-15-16,-2-4-5 15,5-9 3-15,2-9 6 0,-7-5 7 16,2-7 0-16,-4-7-2 16,-3 1-4-16,-4-2-5 15,-6 0-1-15,-5 6-6 16,-3 4-5-16,0 2-14 15,0 8-9-15,5 7-6 16,0 5 0-16,1 7 8 16,8 5 5-16,2 1 4 15,2-2 9-15,8-1 11 16,0-5 14-16,0-14 37 16,0-4 13-16,-4-15 12 15,-3-3-5-15,-4-10-27 16,-4-3-19-16,-5-5-50 15,-3-1-63-15</inkml:trace>
  <inkml:trace contextRef="#ctx0" brushRef="#br0" timeOffset="28488.1267">10089 3461 779 0,'22'14'383'16,"16"12"-87"-16,7 20-191 15,1 12 10-15,-18 22-13 16,-12 9-12-16,-23 3-15 16,-9-5-24-16,-11-16-16 15,1-14-3-15,-3-16-7 16,4-8-40-16,5-16-176 15</inkml:trace>
  <inkml:trace contextRef="#ctx0" brushRef="#br0" timeOffset="28870.2803">10625 3878 957 0,'12'-1'434'16,"20"-2"-187"-16,8-1-89 16,9-2-74-16,1 1-26 15,-1 0-33-15,-5 2-4 0,-6 0-88 16,-9 2-136-16</inkml:trace>
  <inkml:trace contextRef="#ctx0" brushRef="#br0" timeOffset="29058.0705">10693 4014 880 0,'7'4'418'15,"8"-2"-118"-15,7 0-156 16,7-2-11-16,10-1-34 16,5 1-28-16,5-4-32 15,2 2-73-15</inkml:trace>
  <inkml:trace contextRef="#ctx0" brushRef="#br0" timeOffset="29588.8628">11399 4007 827 0,'-14'0'314'15,"-10"3"-227"-15,8 1-42 16,20 0-19-16,22 3-5 15,37-2 5-15,30 0 34 16,50-6 55-16,28-4 11 16,43-4-6-16,15 0-24 15,8 1-58-15,-4-3-9 0,-26 2 7 16,-22-5-41-16,-39 4-110 16,-25 3-201-16</inkml:trace>
  <inkml:trace contextRef="#ctx0" brushRef="#br0" timeOffset="29932.5301">12233 3632 688 0,'2'-27'311'0,"-1"-39"-112"0,-1-6-4 15,-1 4-25-15,-1 2-7 16,2 20-43-16,0 11-19 15,2 19-20-15,0 9-40 16,-2 20-53-16,0 13-14 16,1 32-27-16,1 12 19 15,2 18 25-15,-4 7 42 16,2 1-183-16</inkml:trace>
  <inkml:trace contextRef="#ctx0" brushRef="#br0" timeOffset="30573.0057">11671 4328 632 0,'4'13'319'0,"1"23"-52"0,0 11-107 16,-6 9-18-16,1 3-11 16,-4-5-30-16,3-6-21 15,1-8-30-15,-4-10-8 16,-1-17 2-16,-2-4 7 15,-1-18-1-15,2-7-4 16,5-15-18-16,1-8-13 16,2-12-9-16,2-2-2 15,-3-14-5-15,1-1-2 0,0 3-2 16,-2 6-3-16,5 27 1 16,1 10-12-16,-3 24-23 15,4 13-3-15,3 23-4 16,1 10 13-16,3 9 23 15,-1 3 5-15,2-13 8 16,4-5 4-16,0-15 2 16,2-9 2-16,0-13 7 15,1-8 4-15,-1-13 5 16,-1-7 1-16,-2-15-4 16,-3-7-1-16,-7-12-6 15,2-2-2-15,-5 10-8 16,-1 7-4-16,2 25-10 15,-4 14-2-15,3 20 3 16,0 13 3-16,0 18 8 16,1 4 3-16,1 6-1 15,-8-3 0-15,11-11 3 0,5-3-7 16,0-9-162-16</inkml:trace>
  <inkml:trace contextRef="#ctx0" brushRef="#br0" timeOffset="30901.0525">12177 4641 1025 0,'-5'-6'464'0,"0"-9"-229"15,6 3-86-15,14-2-98 16,2 3-20-16,11 5-16 15,-4 0-7-15,-1 12-8 16,1 5-2-16,-12 6 3 16,-5 6 6-16,-15 1 15 15,-7 0 7-15,-7 1 5 16,3-2-3-16,2-4-10 16,4-3-5-16,9-4-14 15,0-6-2-15,8 0-6 16,3-2-1-16,9-4 5 15,3 0 1-15,11 0 31 16,4 0-55-16,3 0-192 0</inkml:trace>
  <inkml:trace contextRef="#ctx0" brushRef="#br0" timeOffset="31147.9449">12686 4326 1050 0,'0'-3'473'16,"0"2"-201"-16,5 8-89 16,-1 17-78-16,7 12-14 15,-3 10-32-15,-8 1-10 0,0-2-19 16,0-7-3-16,-2-3-8 15,2-4-4-15,2-4-35 16,-1-7-62-16,0-9-188 16</inkml:trace>
  <inkml:trace contextRef="#ctx0" brushRef="#br0" timeOffset="31319.4299">12548 4520 799 0,'0'-1'424'0,"7"0"-89"16,9 0-183-16,15 1-113 16,5 2-14-16,3 3-9 15,2 2-6-15,-2 0 35 16,1 1-84-16</inkml:trace>
  <inkml:trace contextRef="#ctx0" brushRef="#br0" timeOffset="31535.6923">13084 4444 733 0,'5'-15'465'16,"4"-10"-40"-16,-2-10-180 0,0 4-56 15,2 6-75-15,-5 3-9 16,-1 13-28-16,-2 6-18 16,-3 10-26-16,0 11-19 15,3 16-15-15,-1 4 2 16,8 14 7-16,3 0 0 15,-4-4-1-15,4-1-1 16,-6-11 3-16,0-2 0 0,1-12 5 16,3-6 0-16,-4-16 23 15</inkml:trace>
  <inkml:trace contextRef="#ctx0" brushRef="#br0" timeOffset="31942.0469">13769 4030 1273 0,'1'-2'600'0,"2"-2"-249"16,-3 2-129-16,0 2-129 15,0 0-42-15,0 0-56 16,0 0 380-16</inkml:trace>
  <inkml:trace contextRef="#ctx0" brushRef="#br0" timeOffset="32457.151">14281 3784 722 0,'5'9'379'15,"4"6"-80"-15,10 2-132 16,6-1-29-16,10-6-31 15,7-5-21-15,7-8-37 16,2-9-9-16,-9-5-6 0,-4-6 0 31,-18-2 3-31,-7-2-2 0,-14 1-8 16,-13 1-9-16,-18 5-18 16,-10 4-10-16,-7 12-13 15,-3 9-1-15,5 12-1 16,2 8-1-16,15 11 3 15,7 6-2-15,18 8 13 16,10 3 9-16,21-2 26 16,12-4 14-16,19-10 4 15,8-8-1-15,3-15-11 16,-4-7 2-16,-7-14-46 16,-6-8-170-16</inkml:trace>
  <inkml:trace contextRef="#ctx0" brushRef="#br0" timeOffset="32847.6832">14631 3163 833 0,'4'0'386'0,"13"-1"-110"16,7 1-108-16,18 0-42 16,9 0-18-16,9 0-53 0,-3 1-18 15,-10 3-14-15,-6 1-47 16</inkml:trace>
  <inkml:trace contextRef="#ctx0" brushRef="#br0" timeOffset="33035.1398">15151 2896 1007 0,'0'-2'389'0,"-2"-3"-279"16,0 5-110-16</inkml:trace>
  <inkml:trace contextRef="#ctx0" brushRef="#br0" timeOffset="33253.8526">15167 3070 957 0,'-3'21'435'16,"0"15"-192"-16,1 10-72 15,-2 6-25-15,-1 5-28 16,-4 1-20-16,-4-9-37 16,-2-2-4-16,1-19-11 0,-4-6-2 15,-3-10-4-15,-3-13-14 16,-1-10-57-16,4-8-39 15,7-12-94-15,6-4-99 16</inkml:trace>
  <inkml:trace contextRef="#ctx0" brushRef="#br0" timeOffset="33730.8438">15328 2923 534 0,'0'5'294'0,"0"3"-42"16,-1 4-75-16,-4 7-54 15,1 2-17-15,0 3-30 16,3 2-14-16,3-3-21 15,3-5-4-15,8-4-5 16,0-5 3-16,7-9 5 16,-2-1 1-16,0-11-1 15,0-5-2-15,-2-5-11 0,-1-5-6 0,-2 1-9 16,-4 1-4-16,-3 5-6 16,-2 7-2-16,-1 10-23 15,-3 8-6-15,0 13-1 16,0 5 0-16,4 6 18 15,6 0 5-15,7-2 4 16,4-1 3-16,2-6 7 16,2-6 10-16,-5-11 43 15,-2-8 29-15,-5-12 32 16,-5-6 1-16,-6-7-34 16,-7-7-26-16,-1-1-44 15,-3 1-55-15,-1 6-307 0</inkml:trace>
  <inkml:trace contextRef="#ctx0" brushRef="#br0" timeOffset="34434.0535">15928 2686 900 0,'-2'11'330'0,"-3"15"-234"15,3 12-17-15,3 20 30 16,2 3 9-16,-1 1-5 0,1-7-11 16,2-16-25-16,0-10-14 15,2-15-12-15,-2-9 4 16,6-10 6-16,0-12-2 15,2-16-9-15,0-7-13 16,-9-20-17-16,-3-3-18 16,-5 0-10-16,-2 4-5 15,-1 22-9-15,2 13 10 16,3 17-16-16,1 5-7 0,1 12-12 16,3 11-3-16,5 9 17 15,2 8 11-15,6 2 20 16,5 2 4-16,0-7 5 15,5-5 1-15,-3-12 8 16,-2-15 5-16,-1-11 7 16,0-9 2-16,0-16-4 15,-2 0-5-15,-3-7-4 16,-2-2-1-16,-8 7-2 16,-1 4-3-16,-4 11-6 15,-5 6-4-15,0 16-6 16,-5 11-2-16,3 14 2 15,1 10 0-15,7 15 5 16,3 0 1-16,7 7 1 16,2-6 54-16,1-10-118 15,1-4-71-15,-4-16-252 16</inkml:trace>
  <inkml:trace contextRef="#ctx0" brushRef="#br0" timeOffset="34730.6202">16413 2997 1119 0,'3'-5'467'16,"6"-8"-243"-16,6 4-58 0,5 2-49 16,3 6-20-16,1 8-56 15,-4 1-16-15,-5 4-19 16,-8 0-1-16,-10 4 6 15,-6 3 5-15,-4 1 5 16,-2 1-1-16,4-9-7 16,6 0-6-16,9-7-6 15,4-4-1-15,8 0 3 16,5-2 1-16,-1-2 1 16,1 1-1-16,1 2-20 15,-5 4-32-15,-3 0-177 16</inkml:trace>
  <inkml:trace contextRef="#ctx0" brushRef="#br0" timeOffset="34980.6185">15851 3199 900 0,'-3'0'434'16,"5"-1"-178"-16,13-2-128 16,32 0-64-16,13 1-13 0,22 2 37 15,10 6-2-15,5 0-18 16,3 3-14-16,-3-3-30 16,-13-3-3-16,-14-3-49 15,-8-5-93-15,-15-4-424 16</inkml:trace>
  <inkml:trace contextRef="#ctx0" brushRef="#br0" timeOffset="35386.7926">16056 3481 787 0,'0'-7'373'0,"1"-7"-152"0,8-2-76 16,12-1-52-16,6 4-4 15,13 3 14-15,8 6-17 16,3 5-25-16,-1 4 1 16,-14 7-4-16,-12 4 4 15,-23 5 6-15,-9 5-6 16,-18 0-10-16,-10-3-11 15,-2-2-18-15,-3-4-3 16,9-5 1-16,3-5 0 0,12-6-11 16,3-7-12-16,14-7-19 15,7 3-5-15,5-2 0 16,7 3 5-16,5 8 3 16,1 1 9-16,7 7 29 15,0 6 16-15,-2-1 10 16,0 4-5-16,-1-3 13 15,1-3-29-15</inkml:trace>
  <inkml:trace contextRef="#ctx0" brushRef="#br0" timeOffset="35933.5506">16762 4036 1290 0,'-2'0'622'16,"-4"1"-234"-16,5 0-220 16,0-1-50-16,1 0-52 15,0 0-64-15</inkml:trace>
  <inkml:trace contextRef="#ctx0" brushRef="#br0" timeOffset="36636.4989">17165 4149 1088 0,'-3'-2'406'0,"2"-5"-264"0,42 5-162 16,33 0-25-16,59 0 18 15,26 0 7-15,60 0 30 16,19-2 21-16,30 2 19 16,19-2 6-16,10 1-16 15,1 1-16-15,4-9 36 16,-7 1 2-16,-13-6-3 16,-1 0 15-16,-15 1-30 15,-19 2-4-15,-2 1 1 16,-13-1-13-16,-28 0-55 15,-14-1-92-15</inkml:trace>
  <inkml:trace contextRef="#ctx0" brushRef="#br0" timeOffset="37276.964">18074 3491 743 0,'-13'0'342'0,"-24"0"-137"0,-5 1-16 16,-8 4-51-16,2 2-29 15,8 1-62-15,9 3-24 16,21 1-40-16,10 4-10 16,24 5-9-16,12-2 3 15,16 5 18-15,3 1 7 16,-3 2 21-16,-8 1 11 16,-17 1 7-16,-10-7 33 0,-20-2 35 15,-11 0 3-15,-14-10 8 16,-7 0-27-16,-4-12-40 15,-5-8-27-15,6-5-92 16,6-3-45-16,13 2-236 16</inkml:trace>
  <inkml:trace contextRef="#ctx0" brushRef="#br0" timeOffset="37456.3847">18152 3540 723 0,'7'-3'448'15,"6"-2"-59"-15,-4 9-169 16,-1 5-52-16,-1 13-73 16,-3 4-19-16,-2 10-34 15,1 6-12 1,-3 0 4-16,3 0-44 0,-3-9-136 16,0-6-158-16</inkml:trace>
  <inkml:trace contextRef="#ctx0" brushRef="#br0" timeOffset="37612.9945">18202 3274 1239 0,'-1'-4'479'16,"0"-6"-318"-16,1 8-154 15,1 4-24-15,3 11-120 16,2 4-123-16</inkml:trace>
  <inkml:trace contextRef="#ctx0" brushRef="#br0" timeOffset="37847.7265">18399 3643 807 0,'6'14'437'16,"5"17"-94"-16,0-1-100 16,-10-8-95-16,-1-4-31 15,-4-8-35-15,1-5-5 16,1-5-17-16,2-7-10 15,6-9-22-15,6-3-16 0,4-8-21 16,1 4-6-16,7 2-1 16,-3 3-5-16,8 10 6 15,-1 6 6-15,-5 11 19 16,1 10 10-16,-11 11 14 16,-5 1-1-16,-8 4-12 15,-2-2 17-15,5-7 174 16</inkml:trace>
  <inkml:trace contextRef="#ctx0" brushRef="#br0" timeOffset="38316.3776">19081 2848 893 0,'-24'31'343'0,"-29"53"-217"16,0 13-31-16,0 26 12 15,12 17 1-15,25-2-20 16,20 0-19-16,38-14-30 16,10-15-10-16,20-17-11 15,3-16 1-15,-1-26-57 16,-4-12-60-16</inkml:trace>
  <inkml:trace contextRef="#ctx0" brushRef="#br0" timeOffset="39026.9356">19224 3283 773 0,'-5'3'318'0,"-9"7"-179"16,1 8-55-16,0 14-33 15,4 6-3-15,8 2-3 16,2 2 1-16,14-9 3 16,3-7-2-16,8-7-9 15,3-13 1-15,-1-10 7 16,1 0 1-16,-5-16 1 16,-3-2-2-16,-7-7-10 15,-2-6-2-15,-6 1-9 16,-6 4-6-16,-4 8 0 15,-2 8-11-15,-2 13-18 16,0 7-5-16,1 14-17 0,2 3 3 16,5 11 12-16,3-1 3 15,13-1 6-15,6-1 3 16,1-8 12-16,4-7 6 16,-3-12 18-16,-5-2 20 15,-1-11 25-15,-6-6 5 16,-5-7 3-16,-3-8-16 15,-4 0-30-15,-6 0-9 0,-1 3-83 16,1 2-71-16</inkml:trace>
  <inkml:trace contextRef="#ctx0" brushRef="#br0" timeOffset="39276.8796">19826 2940 885 0,'-15'4'404'0,"-18"8"-177"16,1 14-136-16,2 22-85 16,3 11 1-16,11 34 16 15,6 13 3-15,14 12-3 16,8 3 14-16,13-14-3 0,6-10 2 15,14-17 11-15,5-13-13 16,0-26-67-16,-6-11-67 16</inkml:trace>
  <inkml:trace contextRef="#ctx0" brushRef="#br0" timeOffset="39839.2569">19975 3061 907 0,'0'6'329'0,"2"16"-247"15,-1 6-57-15,1 13 45 16,0 5 7-16,1-1 22 15,0 2 9-15,2-9-34 16,2-6-9-16,-7-15-19 16,5-12 1-16,0-15 2 15,1-11-1-15,4-13-8 16,-1-8-10-16,-10-9-11 16,-2-2-14-16,-1-3-11 15,-3 7-5-15,6 13-7 16,1 9 6-16,0 20-17 15,0 7-12-15,2 12-9 0,0 6 0 16,9 10 20-16,0 1 14 16,5 2 14-16,5-1 2 15,-1-8 7-15,2-4 3 16,-4-9 10-16,-1-5 6 16,-2-11 4-16,0-5 0 0,0-9-7 15,1-3-3-15,-4-1-5 16,0-2-3-16,-4 10-6 15,-4 2-6-15,0 15-4 16,-4 5 0-16,0 14 7 16,-1 10 5-16,3 7 6 15,4 4-1-15,4 2 0 16,5-4 1-16,1-7-38 16,-2-5-69-16</inkml:trace>
  <inkml:trace contextRef="#ctx0" brushRef="#br0" timeOffset="40151.8649">20393 3285 1413 0,'4'-6'532'0,"4"-3"-399"0,9 4-50 15,3 1-53-15,-1 6-10 16,3 7-19-16,-1 1-6 16,-12 8 0-16,-4 0 2 15,-9 7 6-15,-11 2 7 16,-2-1 4-16,1-1 0 16,0-9-5-16,6-2-4 0,5-4-7 15,5 1-4-15,9-1 1 16,4-1 1-16,4-2 6 15,2-1 3-15,0-3-77 16,2-2-40-16</inkml:trace>
  <inkml:trace contextRef="#ctx0" brushRef="#br0" timeOffset="40495.6193">20610 3236 930 0,'1'2'333'0,"6"3"-277"16,6 0-41-16,5-3-18 15,4-1 10-15,9-3-91 16,-1-3-88-16</inkml:trace>
  <inkml:trace contextRef="#ctx0" brushRef="#br0" timeOffset="43063.3938">20666 3146 669 0,'1'0'322'0,"0"0"-103"16,0 12-109-16,-1 5-37 16,-1 13-20-16,0 8-10 15,-4 8-28-15,4 1-5 16,1-4-35-16</inkml:trace>
  <inkml:trace contextRef="#ctx0" brushRef="#br0" timeOffset="43375.8086">20902 3285 403 0,'3'-11'269'0,"5"-11"35"16,-2-3-61-16,3-2-39 15,-3 1-9-15,0 2-29 16,0 3-18-16,-5 11-36 0,3 4-27 16,-4 7-60-16,-1 8-24 15,2 15-33-15,3 7 0 16,0 13 19-16,6 6 31 15,-5 2-132-15</inkml:trace>
  <inkml:trace contextRef="#ctx0" brushRef="#br0" timeOffset="43680.9693">19928 3620 631 0,'18'-5'280'0,"17"-3"-80"16,36 1-154-16,20 0 20 0,29 4 29 15,12 3 0-15,8 1-4 16,0 4-17-16,-12-2-31 16,-11 0-7-16,-22-6-35 15,-11 0-48-15</inkml:trace>
  <inkml:trace contextRef="#ctx0" brushRef="#br0" timeOffset="44087.1275">20375 3760 900 0,'10'-9'344'0,"16"-7"-222"0,7 2-47 16,6 11-1-16,4 3-1 16,-1 12-24-16,-11 1-13 15,-16 9-3-15,-12 7-6 16,-18 2 3-16,-8 5 3 16,-12-8-4-16,1-6-1 15,-2-10-3-15,2-7-1 0,10-9-12 16,6-3-6-16,15-5-16 15,6-3-6-15,11 1-4 16,4 2-2-16,7 5 6 16,3 7 1-16,8 11 4 15,-1 4 5-15,4 6 2 16,-2 2 4-16,-6 0 27 16,3-6-42-16</inkml:trace>
  <inkml:trace contextRef="#ctx0" brushRef="#br0" timeOffset="44368.3212">21066 3044 930 0,'10'-4'397'16,"16"3"-201"-16,7 14-87 15,11 28-54-15,2 14-3 16,-6 30 0-16,-8 6-5 16,-23 9-5-16,-11-2 4 0,-16-13-7 15,-6-7 23-15,0-22-76 16,6-8-44-16</inkml:trace>
  <inkml:trace contextRef="#ctx0" brushRef="#br0" timeOffset="44665.113">21377 2853 1182 0,'11'10'432'0,"11"22"-330"16,12 19-76-16,13 27 13 0,-1 13 0 16,2 17 0-16,-6 5 7 15,-22-4-9-15,-16-4-1 16,-20-18 0-16,-14-6 2 15,-13-12-3-15,0-7-2 16,-1-15-4-16,7-12-2 16,14-15-98-16</inkml:trace>
  <inkml:trace contextRef="#ctx0" brushRef="#br0" timeOffset="45305.595">18794 4492 964 0,'-16'-5'423'0,"-22"-3"-237"15,0 7-53-15,-3 7-80 16,4 5-25-16,11 5-26 16,10 3-9-16,17 6-15 15,11-1 0-15,17 6 11 16,4 2 10-16,5 0 10 15,-2-1 6-15,-18-1 23 16,-9-2 11-16,-21-2 14 16,-11-2 3-16,-14-11-11 15,-1-10-4-15,7-9-90 16,8-9-86-16</inkml:trace>
  <inkml:trace contextRef="#ctx0" brushRef="#br0" timeOffset="45477.7599">18890 4581 671 0,'5'2'356'0,"4"8"-74"15,-1 4-75-15,-2 15-70 16,-2 4-35-16,-1 5-50 16,0 3-16-16,-1-2-19 15,1-6-30-15</inkml:trace>
  <inkml:trace contextRef="#ctx0" brushRef="#br0" timeOffset="45633.6795">18917 4323 1168 0,'-2'-8'472'0,"-2"-3"-307"16,3 5-95-16,5 6-80 15,1 5 10-15,2 4-220 16</inkml:trace>
  <inkml:trace contextRef="#ctx0" brushRef="#br0" timeOffset="45883.5652">19034 4606 501 0,'8'15'292'15,"6"17"-17"-15,-2 0-59 16,-3-4-79-16,-2-5-15 15,-4-8-35-15,-3-7-9 16,5-8-2-16,-3-6-6 0,6-10-22 16,6-8-16-16,3-6-31 15,5 2-5-15,7 4-9 16,3 7-2-16,4 13-6 16,-2 7 1-16,-9 13 5 15,-4 6 10-15,-14 8 15 16,-5 2 3-16,-6-1 9 15,-4 2 5-15</inkml:trace>
  <inkml:trace contextRef="#ctx0" brushRef="#br0">19719 4273 630 0,'-9'6'350'16,"-12"23"15"-16,-2 19-244 15,-2 25-16-15,-2 13 17 16</inkml:trace>
  <inkml:trace contextRef="#ctx0" brushRef="#br0" timeOffset="46696.204">19933 4398 880 0,'-4'12'321'0,"-2"17"-227"0,-1 6-34 15,8 10 0-15,0-6 3 16,9-3-13-16,5-5-17 16,4-11 0-16,5-4 1 15,3-16 5-15,-2-7 3 16,2-11 1-16,-2-7-3 0,-7-6-9 15,-5 3-4-15,-7-1-10 16,-5 3-5-16,-3 14-3 16,-3-2-1-16,0 15-14 15,-2 5-6-15,3 10-8 16,4 7-2-16,8 2 12 16,6 4 5-16,7-2 14 15,3-7 15-15,6-2 14 16,-1-9 17-16,-3-10 34 15,0-6 1-15,-8-14 3 16,-3-3-11-16,-9-8-40 16,-6-2-13-16,-8-5-32 15,-5-3-40-15,-2 4-116 16,-1 8-143-16</inkml:trace>
  <inkml:trace contextRef="#ctx0" brushRef="#br0" timeOffset="46883.3298">19886 4811 1072 0,'24'3'410'15,"35"4"-313"-15,11-2-22 16,7-3-40-16,7-1-13 0,0-3-3 15,-9-1-22-15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42:30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19731 4296 569 0,'-9'0'271'16,"-11"12"-86"-16,-3 15-42 0,3 25-47 31,11-26 0-31,0 1-15 0,-20 95-15 0,18 29-18 16,6 6-8-16,24-50-13 15,1-3 2-15,2-19-1 16,8-8-3-16,12-21-5 16,14-13-81-16</inkml:trace>
  <inkml:trace contextRef="#ctx0" brushRef="#br0" timeOffset="499.8824">20043 5082 623 0,'13'-9'281'16,"6"-5"-97"-16,11 1-118 15,4 0-4-15,5 9-10 16,0 4-2-16,-11 14 13 16,-11 4 14-16,-23 11 24 15,-9 2-1-15,-19-1-19 16,-1 0-15-16,3-7-27 15,2-6-9-15,13-12-6 16,6-4-7-16,11-4-18 16,5-3-9-16,10 4-5 15,4 0 4-15,8 6 10 0,3 3 2 16,6 3 0-16,-1 5 0 16,-1-1-1-16,-7-5-82 15</inkml:trace>
  <inkml:trace contextRef="#ctx0" brushRef="#br0" timeOffset="885.7582">20532 4294 890 0,'9'14'400'16,"7"10"-151"-16,18 34-163 0,7 14-8 0,11 20-2 15,-4 7-5-15,-25 12-6 16,-18-2 7-16,-35-5-12 16,-11-6-1-16,-7-24-12 15,6-10-11-15,12-16-13 16,8-13-6 0,14-12-35-16,4-9 39 0</inkml:trace>
  <inkml:trace contextRef="#ctx0" brushRef="#br0" timeOffset="58256.5557">882 5242 651 0,'-3'4'324'15,"-5"6"-75"-15,-1 40-122 16,0 15-45-16,-3 36-20 16,-1 10-20-16,-1 6-29 15,-1-3 1-15,5-20 1 16,3-13 1-16,2-37 2 15,3-14-2-15,3-27 6 16,4-12-1-16,4-28-6 16,0-17-1-16,0-25-9 15,-2-9 0-15,-2-2 2 16,-2 1-1-16,2 10-1 16,0 5-2-16,0 13-3 15,0 12-2-15,0 24-8 0,0 10-9 16,4 27 2-16,3 13 4 15,4 21 12-15,2 11 13 16,5 12 7-16,6 0-1 16,4 1-5-16,2 2-2 15,-3-14-2-15,-7-2 1 16,-8-17 6-16,1-8-7 16,-16-14-110-16,-4-9-142 15</inkml:trace>
  <inkml:trace contextRef="#ctx0" brushRef="#br0" timeOffset="58990.7655">1833 5561 623 0,'-4'-3'422'0,"-2"-6"-18"16,4 10-187-16,2 4-69 15,5 3-103-15,4 3-34 16,8 9-12-16</inkml:trace>
  <inkml:trace contextRef="#ctx0" brushRef="#br0" timeOffset="61730.5871">822 5785 545 0,'1'-6'319'0,"8"-2"-42"0,10 5-117 16,22 4-122-16,12 6-15 15,12 1-15-15,1 1-34 32</inkml:trace>
  <inkml:trace contextRef="#ctx0" brushRef="#br0" timeOffset="62074.0597">1370 5843 646 0,'5'14'268'0,"3"12"-126"0,0 4-52 0,-4-5-31 31,-1-4-1-31,-5-9-5 16,-2-9 17-16,-3-9 1 15,1-6-4-15,0-17-28 0,3-2-31 0,9-8-17 0,2-1-5 16,13 10-4-16,5 7 7 16,-1 14 8-16,2 10 7 15,-10 15 13-15,-2 7-1 16,0 11 4-16,-3 2-4 15,-2-1-2-15,-4-2-1 16,-4-5-19-16,5-2-119 16</inkml:trace>
  <inkml:trace contextRef="#ctx0" brushRef="#br0" timeOffset="62370.8689">1815 5863 722 0,'0'-6'355'0,"0"-9"-111"0,0 0-43 0,-2 3-63 16,-4 1-18-16,-6 1-32 16,-6-1-5-16,-5 4-21 15,0 7-22-15,-3 8-40 16,7 9-20-16,4 12-19 15,3 4-1-15,16 1 6 16,3 3 6-16,12-12 22 31,4-4 12-31,10-16 19 0,-2-7 7 0,-6-7 4 0,-1-6-2 16,-14 0 26-16,-4-1-57 16</inkml:trace>
  <inkml:trace contextRef="#ctx0" brushRef="#br0" timeOffset="63089.4468">2329 5763 570 0,'13'1'265'0,"20"10"-85"15,8 0-84-15,6 4-43 16,2 3-6-16,-13-8-19 16,-5-1 2-16,-6-8 3 0,-12-3 1 15,-1-7-11-15,-11-2-15 16,-6 1-20-16,-8 3-9 16,-15 7 3-16,-3 2 5 15,-7 12 7-15,5 6 1 16,6 10 7-16,5 4 11 15,10 0 12-15,8 0 3 16,13-6 0-16,7-6 8 16,19-6 8-16,-1-4 7 0,1-12 11 15,-2-2-9-15,-8-14-6 16,-1-6-6-16,-1-2-9 16,-5-3-2-16,-6 4-6 15,-4-2-3-15,-5 9-11 16,2 5-8-16,-2 8-2 15,2 8 0-15,-3 8 7 16,2 5 6-16,-2 5 1 16,-2 2-1-16,0-4-3 15,2-3 1-15,-2-12 0 16,4-6 2-16,3-8 0 16,2-5-3-16,5-7-2 15,1-1-6-15,0 3-6 16,1 0-2-16,3 12-4 15,2 4 1-15,0 13 5 16,-4 7 3-16,-5 8 4 0,-4 0 3 16,0-1-76-16,1 2-167 15</inkml:trace>
  <inkml:trace contextRef="#ctx0" brushRef="#br0" timeOffset="63324.1669">3043 5795 823 0,'8'7'446'0,"0"6"-67"0,5 12-211 15,0 8-22-15,-6 2-47 16,4 1-22-16,-4-4-36 16,1-7-9-16,6-7-15 15,-2-11 6-15,3-9 26 16,1-11 5-16,2-16 0 15,1 2-10-15,1-13-16 16,-1 3-52-16</inkml:trace>
  <inkml:trace contextRef="#ctx0" brushRef="#br0" timeOffset="63839.2589">4025 5918 692 0,'1'16'303'16,"3"10"-173"-16,-1 9-52 15,-2-3-5-15,2-5-17 16,-3-5-1-16,0-11 2 16,-2-2 12-16,-1-12-3 15,3-7-6-15,1-16-15 16,1-6-22-16,6-7-23 16,-1-5-6-16,10 6 3 15,3 6 3-15,6 13 6 16,-1 12 4-16,-1 18-1 0,-3 9-2 15,-6 14-1-15,-2 6 3 16,-4 3 1-16,-3-1 2 16,-2-8-15-16,7-5-77 15</inkml:trace>
  <inkml:trace contextRef="#ctx0" brushRef="#br0" timeOffset="64151.6843">4668 5830 595 0,'0'10'342'0,"-3"16"-40"16,-8 8-64-16,-8 9-68 15,-2 1-37-15,-7-6-51 16,1-5-19-16,7-10-16 16,-3-10-5-16,1-11-7 15,5-4-3-15,0-15-15 16,3-2-8-16,9-11-15 15,3-1-6-15,4 1-7 16,11 4-5-16,2 11-11 16,2 3 13-16,7 20 13 15,-3 3 7-15,7 12 19 16,2 6-9-16,-4-4-2 16,3 1 0-16,-5-3-9 15,-3-5-70-15</inkml:trace>
  <inkml:trace contextRef="#ctx0" brushRef="#br0" timeOffset="64439.5341">4844 6065 940 0,'10'8'397'16,"14"-1"-200"-1,5 1-9-15,-6-3-32 16,-1-7-17-16,-6-3-52 15,-2-4-15-15,-5-10-18 16,5 2-10-16,-5-7-13 16,-8-7-3-16,-3-2-9 15,-12 0-6-15,-8 9-13 16,2 8-7-16,-6 14-19 16,0 11-4-16,5 16-8 0,1 6 0 15,12 15 4-15,7 4 2 16,10 11 12-16,9 3 5 15,0 10 15-15,-2 1 5 16,-1-7 2-16,-2 0 47 16</inkml:trace>
  <inkml:trace contextRef="#ctx0" brushRef="#br0" timeOffset="64908.1733">5487 5867 853 0,'-9'20'366'0,"-13"23"-208"0,2 2-46 15,-10-10-59-15,0-3-12 16,-2-18-6-16,-3-5 1 15,3-12-4-15,2-8-7 16,10-5-18-16,7-2-9 16,6-1-16-16,3 2-8 0,13 4 16 15,6 4 9-15,13 6 35 16,9 4 12-16,-1 9 1 16,1 5-3-16,-6 8-21 15,-1 3-2-15,-5 1-4 16,-5 1-17-16</inkml:trace>
  <inkml:trace contextRef="#ctx0" brushRef="#br0" timeOffset="65189.3576">5629 5996 808 0,'4'10'414'16,"1"7"-104"-16,-5 2-153 15,-1 5-25-15,-5-4-50 16,0-5-23-16,4-8-19 16,1-7-3-16,2-14-17 0,2-4-19 15,5-12-37-15,3-5-6 16,4-5 2-16,1 1 10 16,5 6 28-16,3 4 18 15,4 18 36-15,3 6 10 16,-3 19 3-16,-3 9 0 15,-9 15-16-15,1 7-1 16,-8 0-7-16,1-3-9 16,-5-8 366-16</inkml:trace>
  <inkml:trace contextRef="#ctx0" brushRef="#br0" timeOffset="65673.6184">6358 5996 885 0,'-8'9'387'0,"-14"14"-205"0,-1 4-54 16,-5-5-68-16,-4 0-15 15,2-4-11-15,-2-6-2 16,2-8 8-16,4-3-1 15,6-9-5-15,3-2-7 16,9-6-27-16,7-1-9 16,7-5-13-16,8 0-4 0,11-1 0 15,-4 3 14-15,8 11 9 16,1 7 5-16,-2 14 11 16,6 11-5-16,-6 11 2 15,-2-1 0-15,-8-1 6 16,0-3-11-16,-5-9-113 15,-4-6-146-15</inkml:trace>
  <inkml:trace contextRef="#ctx0" brushRef="#br0" timeOffset="65939.1813">6232 5659 606 0,'0'-5'277'16,"2"-2"-123"-16,7 15-113 15,4 7-35-15,9 12-15 0,3 1 3 16,3 0 36-16,-1-1 51 16,1 3 66-16,-3 3 20 15,3 5-21-15,-3 2-45 16,-4 2-53-16,-3-4-11 16,-10-6-3-16,1-7 0 15,-2-11 25-15,2-6 18 16,4-11 12-16,2-5 1 15,1-12-32-15,0-5-16 0,-2-8-92 16,5-2-63-16</inkml:trace>
  <inkml:trace contextRef="#ctx0" brushRef="#br0" timeOffset="66369.0575">6846 5926 818 0,'-7'2'400'0,"-9"8"-156"16,-1 5-83-16,3 10-93 16,5 1-14-16,12 3-11 15,6-3-1-15,7-7-2 16,4-2 5-16,2-13 14 15,-2-4 13-15,-3-10 5 16,0-3-9-16,-4-6-14 16,-6-4-14-16,0 0-15 15,-3 1-4-15,-4 4-9 16,3 5-5-16,-5 8-22 16,-6 7-8-16,5 13-7 15,2 4-2-15,1 9 14 16,10 2 5-16,-1-5 9 15,3-3 2-15,3-8 4 16,4-6 15-16,5-7 21 16,0-4 32-16,1-11 25 15,-8-5-2-15,-3-5-17 16,-6-3-29-16,-8-2-62 0,1 2-71 16</inkml:trace>
  <inkml:trace contextRef="#ctx0" brushRef="#br0" timeOffset="66853.3184">7984 5725 1143 0,'9'7'402'16,"7"8"-322"-16,10 31-70 16,5 16 9-16,6 27 21 0,-5 7 8 15,-16 2 7-15,-11-2 1 16,-25-8-10-16,-9-5-7 16,-5-19-6-16,-2-16 4 15,6-28-30-15,3-17-42 16,11-28-122-16,4-17-26 15,11-23 18-15,5-10 36 16,13-3 110-16,10 4 13 0,10 7 9 16,3 6 0-16,9 11 1 15,-2 5 7-15,-4 16-207 16</inkml:trace>
  <inkml:trace contextRef="#ctx0" brushRef="#br0" timeOffset="67170.1371">8382 6066 590 0,'10'10'381'31,"6"5"-17"-31,5-2-160 0,4-2-44 16,2-7-62-16,-3-4-15 16,3-9-23-16,-3-10-3 15,-8-7-9-15,-3-3-11 16,-11-2-9-16,-8-2-15 15,-10-1-21-15,-4 2-9 16,-6 8-20-16,-3 12-2 16,3 17-1-16,1 12 2 0,6 13 11 15,-1 5 4-15,12 8-2 16,0-1-6-16,6 9 20 16,6 4 12-16,0 8 36 15,2 3 15-15,2-2-8 16,-3-7-7-16,6-15-16 15,-3-13-7-15,3-18-110 16</inkml:trace>
  <inkml:trace contextRef="#ctx0" brushRef="#br0" timeOffset="67482.5519">8957 5951 781 0,'-13'16'400'0,"-6"12"-127"15,-7 1-108-15,2-3-46 16,2-3-51-16,1-5-15 16,3-10-16-16,0-7-4 15,3-12-18-15,0-5-13 16,3-8-25-16,3-2-9 15,8-3-2-15,6 2-1 16,19 11 4-16,-3 8 11 16,6 14 33-16,-6 6 13 15,-3 10 15-15,1 4-4 0,2 1-20 16,6 0-5-16,3-4-39 16</inkml:trace>
  <inkml:trace contextRef="#ctx0" brushRef="#br0" timeOffset="67904.3412">9305 5903 711 0,'-7'-12'426'15,"-4"-6"-59"-15,-5 5-184 16,-5 5-58-16,-3 10-91 0,-1 6-26 16,3 13-34-16,9 4-5 15,8 11-6-15,7 1 1 16,12 0 13-16,6-2 7 16,7-10 14-16,2-3 3 15,-2-9 11-15,-4-5 2 16,-12-10 12-16,-1-4 3 15,-7-4 0-15,-4-4 0 16,-1 3-11-16,-8-1-8 0,-1 7-14 16,4 9-2-16,-3 14-4 15,0 9 2-15,6 12 6 16,-2 5 0-16,6 7 5 16,1 3-3-16,3-2 6 15,0-7 42-15,5-12-146 16,1-11-241-16</inkml:trace>
  <inkml:trace contextRef="#ctx0" brushRef="#br0" timeOffset="68248.0086">9471 5876 1010 0,'15'4'481'15,"9"1"-170"-15,4 16-199 16,-1 5-30-16,-12 2-32 0,-4 1-2 16,-9-5-11-16,-2-3-9 15,-1-9-3-15,-2-5 3 16,0-10-4-16,3-3-12 16,3-11-21-16,4-6-12 15,6-3-11-15,7-1 7 16,4 9 7-16,3 6 1 0,-1 8 17 15,-4 6 3-15,-9 11 8 16,-2 3 4-16,-6 12-6 16,0 4 0-16,-3 3 0 15,-1 0-1-15,0-2-1 16,-5-4-4-16,4-6-81 16,-4-5-45-16</inkml:trace>
  <inkml:trace contextRef="#ctx0" brushRef="#br0" timeOffset="68419.8334">9716 5549 1326 0,'0'-3'564'0,"2"1"-337"16,1 2-83-16,-3 0-111 15,0 0-22-15,12 28-45 0</inkml:trace>
  <inkml:trace contextRef="#ctx0" brushRef="#br0" timeOffset="68763.5266">10465 5844 1420 0,'-1'1'587'0,"-2"-1"-371"16,2 0-65-16,1 0-110 16,-1-1-19-16,1 0-37 15,0 0-53-15</inkml:trace>
  <inkml:trace contextRef="#ctx0" brushRef="#br0" timeOffset="68935.6203">10438 6077 1173 0,'-1'0'635'0,"0"1"-147"16,-1-3-165-16,1 0-174 15,1 1-63-15,0 0-65 16,0 0 95-16</inkml:trace>
  <inkml:trace contextRef="#ctx0" brushRef="#br0" timeOffset="70479.8913">1391 7398 497 0,'-6'-8'314'0,"-11"-7"1"16,3 5-75-16,-14 4-92 15,-4 6-32-15,-4 8-55 16,-9 7-24-16,4 11-32 16,0 5-12-16,11 13-10 15,13 5-1-15,18 8-1 16,11 0 9-16,14-6 7 16,10-6 5-16,10-17 10 15,6-3 3-15,2-20 3 16,-4-5 0-16,-9-16 8 15,-4-5-1-15,-15-6 4 16,-7-4 2-16,-15 2 2 16,-12-1-7-16,-9 3 44 15,-6 5 9-15,-3 14-3 16,5 7-2-16,10 22-64 0,3 9-16 16,11 19-13-16,1 8 6 15,0 11 6-15,0-2 3 16,1-2 6-16,-1-3 2 15,0-12 5-15,0-4 2 16,0-13 4-16,0-5 1 16,3-9-1-16,-3-4-41 15,0-4-96-15,-3-1 38 16</inkml:trace>
  <inkml:trace contextRef="#ctx0" brushRef="#br0" timeOffset="70714.6164">1576 7933 1191 0,'-1'4'466'0,"1"14"-308"16,-1 8-73-16,1 9-40 15,3 6-5-15,0 4-11 16,3-3-5-16,-4-4-3 16,-1-7-7-16,6-15-144 15</inkml:trace>
  <inkml:trace contextRef="#ctx0" brushRef="#br0" timeOffset="70894.1427">1705 7926 1103 0,'0'3'487'16,"0"8"-209"-16,2 6-177 15,2 11-23-15,1 6-21 16,-2 2-13-16,1 7-19 16,-1-3-5-16,-1-4-56 15,1-4-61-15</inkml:trace>
  <inkml:trace contextRef="#ctx0" brushRef="#br0" timeOffset="71027.3243">1558 8100 1162 0,'10'0'454'16,"8"0"-302"-16,8 1-79 15,13-1-38-15,-3 0-11 0,9 1 21 16</inkml:trace>
  <inkml:trace contextRef="#ctx0" brushRef="#br0" timeOffset="71323.9436">2201 7142 1058 0,'-15'6'415'0,"-19"16"-268"16,-6 9-33-16,-1 26-41 16,3 14-24-16,11 18-51 15,13 3-7-15,26-1-2 16,11 0 2-16,17-9 10 15,7-4 8-15,3-7 13 16,1-7-43-16</inkml:trace>
  <inkml:trace contextRef="#ctx0" brushRef="#br0" timeOffset="71714.4786">2479 7684 689 0,'13'4'300'0,"12"7"-164"0,4-3-3 16,1-5-27-16,-2-1-21 15,-4-8-19-15,0-5-10 16,-6-7-13-16,-3-2-1 15,-10-4-4-15,-5-1-5 16,-13 6-8-16,-6-1-7 0,-7 12-12 16,-4 6-7-16,0 6-14 15,-1 13-3-15,4 7-2 16,5 5 9-16,9 9 12 16,6-2 12-16,13 7 22 15,7-1 7-15,10-1 19 16,7-3 4-16,3-11-9 15,2-6-9-15,-1-12-14 16,1-9-3-16,-2-15-67 16,-3-7 6-16</inkml:trace>
  <inkml:trace contextRef="#ctx0" brushRef="#br0" timeOffset="71902.1721">2783 7145 1027 0,'-1'-3'501'0,"1"-4"-183"0,0 4-134 16,0 1-142-16,0 2-23 15,0 0-59-15,0 0-56 16</inkml:trace>
  <inkml:trace contextRef="#ctx0" brushRef="#br0" timeOffset="72089.389">2861 7260 821 0,'4'12'393'0,"5"19"-144"15,0 5-20-15,-8 3-52 16,-4 1-31-16,-10-10-47 15,-6-3-24-15,-4-13-20 16,-7-5-4-16,1-15-38 16,0-8-60-16,3-8-163 15</inkml:trace>
  <inkml:trace contextRef="#ctx0" brushRef="#br0" timeOffset="72589.2721">3040 7222 830 0,'-3'3'390'0,"-6"3"-165"16,4 6-99-16,1 6-87 16,4 1-11-16,2 10-6 15,5 1 0-15,8-2-8 16,1-4-1-16,5-9 3 16,-3-9 4-16,1-7 14 15,-1-7-2-15,-3-11 4 16,-1-2-2-16,-5-5-12 15,-2-1 2-15,-4 5-8 16,-1 3-3-16,-4 7-6 16,-1 7-7-16,-2 6-14 15,2 6-6-15,3 9-4 16,4 3 4-16,6 9 10 16,4 2 4-16,5-3 5 15,4-8 18-15,-1-9 28 16,2-4 6-16,-4-10 32 0,-2-7-6 15,-6-8-10-15,-5-7-3 16,-11-5-22-16,-1 2-34 16,-12 2-54-16</inkml:trace>
  <inkml:trace contextRef="#ctx0" brushRef="#br0" timeOffset="72995.4144">3545 7129 993 0,'13'16'387'0,"9"13"-239"16,23 37-125-16,5 17 14 15,0 20 24-15,-6 7 8 16,-32 7 3-16,-16-2-10 16,-27-4-21-16,-7-11-4 15,-4-27-6-15,7-16-2 16,11-23-6-16,5-11-46 16</inkml:trace>
  <inkml:trace contextRef="#ctx0" brushRef="#br0" timeOffset="73433.164">4184 7715 860 0,'16'0'405'0,"12"1"-166"0,15 0-94 16,3-1-25-16,7 3-48 15,-4-3-21-15,-11 0-25 16,-5 1 2-16,-14 0-86 15,-2 4-87-15</inkml:trace>
  <inkml:trace contextRef="#ctx0" brushRef="#br0" timeOffset="73714.3451">4212 7904 632 0,'3'2'348'0,"10"1"-31"0,9-1-60 15,15-1-34-15,8-1-17 16,8 0-32-16,-1 0-30 15,-7 0-48-15,-7 0-21 16,-7 0-45-16,-6-2-6 16,-5 0-34-16</inkml:trace>
  <inkml:trace contextRef="#ctx0" brushRef="#br0" timeOffset="80763.7493">5431 7519 502 0,'2'0'271'0,"1"0"-61"16,1 1-38-16,-6-1-46 16,1 0-12-16,0 0-11 15,-6 4-10-15,-24 7-24 16,-52 21-15-16,25-13-24 0,-2 2-10 16,4 3-12-16,1 1-3 15,14-1-5-15,8-1 0 16,18-5-3-16,9-6 1 15,4-3 3-15,8-5 8 16,7-3 17-16,7 4-1 16,18-1-1-16,5 8-5 15,6 6-9-15,5 3 0 16,4 8 0-16,-3 1-3 0,1-3 1 16,-7-1-9-16,-13-10-361 15</inkml:trace>
  <inkml:trace contextRef="#ctx0" brushRef="#br0" timeOffset="81193.5818">5153 7486 703 0,'2'-5'368'0,"4"-1"-109"0,6 13-137 16,6 5-43-16,10 14-44 15,6 9-6-15,-1 11-7 16,-4 6 2-16,-27 9 5 16,-10 3 5-16,-18-1 6 15,-8-5-3-15,3-10-2 0,-1-8-4 16,4-13-7-16,6-4-4 15,7-12-16-15,7-4-29 16,8-2-82-16,4-3-85 16</inkml:trace>
  <inkml:trace contextRef="#ctx0" brushRef="#br0" timeOffset="82084.3441">5905 7883 575 0,'25'-2'244'0,"47"-4"-92"16,24 4-23-16,51 2 23 16,25 0 25-16,36 1-14 15,11-1-30-15,6 1-66 16,-9 2-24-16,-22-1-28 15,-15 1-2-15,-44-5 1 16,-20 0 0-16,-36-5-50 16,-19 0-84-16</inkml:trace>
  <inkml:trace contextRef="#ctx0" brushRef="#br0" timeOffset="82427.6706">6650 7678 843 0,'1'-13'329'0,"4"-18"-197"16,3-8 1-16,-1-13 39 16,1-13-6-16,-5-16-27 15,-3-3-12-15,0 10-63 16,0 17-10-16,-3 30-13 16,-3 12-16-16,0 23-30 15,1 14-14-15,5 33-24 16,5 23 5-16,6 31 112 15,-1 11-136-15</inkml:trace>
  <inkml:trace contextRef="#ctx0" brushRef="#br0" timeOffset="83083.7534">6135 8272 782 0,'3'24'307'0,"4"30"-169"16,1 11-15-16,-1 2 5 16,-3-4-11-16,-2-10-39 15,-1-9-25-15,-1-16-15 16,0-7 1-16,0-16 26 16,0-6 4-16,-2-19-5 15,1-8-8-15,1-15-37 16,-2-7-12-16,2-13-28 15,3-4-15-15,-1-2-1 16,4 3 2-16,-3 18 21 16,1 9 12-16,-3 19 3 0,-3 10 4 15,0 13-11-15,-1 9-5 16,2 13-12-16,2 11 0 16,8 16 17-16,4 2 7 15,8-2 9-15,1-3-1 16,3-14-2-16,1-6 0 15,2-17 6-15,3-5 4 16,-5-17 10-16,-1-8 2 16,-3-11-2-16,-5-13-2 0,-2-8-9 15,-7-1-2-15,0-1-2 16,-4 4-1-16,0 20-8 16,2 7-7-16,-7 21-18 15,1 11 1-15,0 19 4 16,-1 10 7-16,7 18 10 15,-1 5 2-15,6 0-1 16,1 0 1-16,2-10 3 16,-1-9-9-16,4-9 87 15</inkml:trace>
  <inkml:trace contextRef="#ctx0" brushRef="#br0" timeOffset="83396.1683">6726 8585 1079 0,'2'-8'472'0,"11"-3"-241"0,6-5-65 16,12 10-84-16,2 5-27 15,1 1-37-15,-3 11-6 16,-19 1 2-16,-5 4 6 15,-14 5 9-15,-5 2 4 16,-10 3-3-16,-5-2-4 16,1-3-9-16,0-6-4 0,11-3-9 15,9-3-8-15,8-3-14 16,6-2-3-16,9 1-4 16,5 0 11-16,9-2-63 15,2 0-41-15,2 1-390 16</inkml:trace>
  <inkml:trace contextRef="#ctx0" brushRef="#br0" timeOffset="83661.7644">7197 8301 976 0,'0'1'417'0,"0"8"-201"0,0 7-83 15,5 16-62-15,5 10 0 16,1 6-4-16,4 4-11 16,-2-6-11-16,1-4-4 15,-3-9-22-15,-1-4 4 16,-1-8-118-16,-6-7-157 15</inkml:trace>
  <inkml:trace contextRef="#ctx0" brushRef="#br0" timeOffset="83802.7227">7054 8546 871 0,'8'-2'348'0,"14"-6"-219"15,9 1-80-15,16 5-36 16,6-2-6-16,1 4-28 15,-5-1-65-15</inkml:trace>
  <inkml:trace contextRef="#ctx0" brushRef="#br0" timeOffset="84048.2513">7515 8463 641 0,'4'-10'395'16,"7"-11"-44"-16,-3-3-114 15,1 0-40-15,1-2-64 16,-2 7-27-16,-2 3-42 15,-1 3-12-15,-3 4-10 16,-1 2-6-16,0 3-14 0,-1 4-7 16,0 0-20-16,0 0-12 15,0 0 1-15,2 10 3 16,5 19 12-16,13 54 10 16,-7-33 7-16,0 3 1 15,-2-6 0-15,0-3 0 16,-3-3-5-16,-5-8-1 0,-2-13-25 31,-1-7 417-31</inkml:trace>
  <inkml:trace contextRef="#ctx0" brushRef="#br0" timeOffset="84571.9394">8649 7464 1006 0,'1'-3'419'0,"-1"2"-277"16,1 5-64-16,-1-4-72 16,4 22-19-16,13 49 3 15,-4-19 5-15,2 4 5 16,0 7 7-16,-1-8 10 0,3-5 1 15,-4-16-115-15,-3-11-273 16</inkml:trace>
  <inkml:trace contextRef="#ctx0" brushRef="#br0" timeOffset="84743.9806">8473 7698 819 0,'7'0'370'0,"12"0"-109"16,11 1-49-16,20-1-20 16,9 2-21-16,7 0-81 15,-1-2-33-15,-7 0-38 16,-8-2 259-16</inkml:trace>
  <inkml:trace contextRef="#ctx0" brushRef="#br0" timeOffset="85290.5196">10084 7358 697 0,'3'-4'406'15,"0"1"2"-15,-3 3-268 16,-1 0-43-16,0 0-44 16,-18 9-17-16,-53 37-24 15,21-14-1-15,-4 6-1 16,-2-4-2-16,0-2-2 15,0-7 2-15,4-7-2 16,8 0 1-16,13-9-2 16,15-2-8-16,18 0-9 15,11-2 4-15,32 4 8 16,7 5 9-16,8 5 9 16,10 3-5-16,0 4-6 0,-1-3-1 15,-3-7-9-15,-13-2-53 16</inkml:trace>
  <inkml:trace contextRef="#ctx0" brushRef="#br0" timeOffset="85571.7037">9689 7218 998 0,'17'13'348'0,"26"27"-299"15,10 15-12-15,4 20 8 16,-2 5 2-16,-17 1-4 16,-16-5 2-16,-26-5 0 15,-12 1-2-15,-11-10-2 16,-2-7-4-16,6-17-8 15,3-7-2-15,10-17-5 16,4-4-34-16,6-12-263 16</inkml:trace>
  <inkml:trace contextRef="#ctx0" brushRef="#br0" timeOffset="86828.4684">10655 7573 524 0,'5'5'247'16,"9"3"-70"-16,5-1-4 16,8-5-10-16,5-2-19 15,-1-3-50-15,3-8-18 16,-13-4-25-16,-1-4-4 15,-10-2-2-15,-8-1-2 16,-10 2-5-16,-10 2-8 0,-13 4-14 16,-1 8-7-16,-9 11-7 15,-1 8 0-15,-7 17-14 16,2 8-4-16,10 10 7 16,10 6 1-16,28 6 18 15,15-2 12-15,30-9 28 16,14-2 16-16,10-20 10 15,-1-9-3-15,-2-18-30 16,0-13-7-16,-17-17-113 16,-5-6-250-16</inkml:trace>
  <inkml:trace contextRef="#ctx0" brushRef="#br0" timeOffset="87156.5493">10821 7053 857 0,'7'0'380'0,"12"0"-153"16,8 0-84-16,20 0-45 15,5-6-23-15,9 3-37 16,-1-5-41-16</inkml:trace>
  <inkml:trace contextRef="#ctx0" brushRef="#br0" timeOffset="87343.9708">11292 6767 1024 0,'0'-3'381'16,"1"-3"-301"-16,-1 2-50 15,0 4-55-15,0 0-96 16</inkml:trace>
  <inkml:trace contextRef="#ctx0" brushRef="#br0" timeOffset="87547.4371">11372 7065 322 0,'1'21'233'0,"-3"23"94"15,-6 1-4-15,-12-4-39 16,-1-4-19-16,-7-7-110 16,1-6-43-16,-4-14-41 15,-1-7-17-15,2-14-38 16,2-6-51-16,11-6-170 15,4-1-195-15</inkml:trace>
  <inkml:trace contextRef="#ctx0" brushRef="#br0" timeOffset="88015.6809">11470 6812 548 0,'0'-1'330'0,"-1"-1"-10"15,-2 8-233-15,1-6-44 16,0 7-15-16,-4 20 9 16,-2 39 6-16,11-30-1 15,6-3-21-15,4-3-7 0,7-12 2 16,3-1 14-16,8-15 23 15,-1-4 7-15,-5-10 4 16,-1-5-7-16,-10-5-17 16,-2-1-5-16,-2-7-7 15,-7 0-5-15,-3 3-7 16,0 2-2-16,-5 11-10 16,4 4-9-16,-2 12-19 15,-1 8-8-15,4 14-5 16,3 3 6-16,2 9 13 15,6-3 6-15,3-3 7 16,1-2 19-16,-2-14 30 16,4-3 10-16,-2-8 54 15,0-4-1-15,0-10-7 16,0-2-3-16,-10-7-42 16,-2-7-12-16,-2-3-15 0,-5-1-28 15,3 1-124-15,-1 5-489 16</inkml:trace>
  <inkml:trace contextRef="#ctx0" brushRef="#br0" timeOffset="88625.3066">12224 6651 596 0,'-1'15'235'0,"-4"23"-163"16,3 6-9-16,1 12-15 15,-4 0 0-15,3-6 0 16,0-6-5-16,2-23 33 16,1-7 3-16,-2-14 32 15,1-6 4-15,-1-10-41 16,-1-6-8-16,0-15-36 15,1-5-10-15,0-1 6 16,1-3 1-16,3 4-2 16,1 3-1-16,2 8-6 15,2 3-1-15,-4 12 3 16,2 7-4-16,-4 12-20 0,1 9-3 16,3 18-5-16,-2 4 7 15,6 9 10-15,4 4 2 16,6-4 1-16,1-3 2 15,3-12 1-15,-2-10 5 16,-3-17 17-16,1-6 7 16,-3-16 8-16,0-7-3 15,-6-7-14-15,1-5-7 16,-5-3-6-16,0 1 0 0,-2 2-2 16,-10 5 9-16,5 15 1 15,0 7-5-15,-4 13-10 16,6 7-12-16,-4 17-6 15,1 6 2-15,6 12 6 16,2 8 2-16,6 1 0 16,0-1 0-16,2-5-48 15</inkml:trace>
  <inkml:trace contextRef="#ctx0" brushRef="#br0" timeOffset="88874.8595">12643 6908 975 0,'4'-9'414'0,"7"-9"-220"0,1 2-21 16,2 7-51-16,7 4-21 16,-8 5-46-16,-1 5-18 15,-5 8-14-15,-9-2-2 16,1 9-2-16,-5 0-2 15,-3 1-6-15,6 4-4 16,2-2-4-16,1-4-3 16,13-4-3-16,1-3-2 15,10-10 1-15,3 2 1 0,1-4 47 16,0 3-129-16,-9 3-64 16,-3 0-90-16</inkml:trace>
  <inkml:trace contextRef="#ctx0" brushRef="#br0" timeOffset="89109.1696">12067 7148 1107 0,'0'2'405'0,"12"-1"-263"15,14 2-27-15,27-3-21 16,16 0 1-16,27 0-61 16,10 0-5-16,5 2-7 0,-3 0-3 15,-14-1 44-15,-16-1-90 16,-22 1-115-16,-15 3-59 16</inkml:trace>
  <inkml:trace contextRef="#ctx0" brushRef="#br0" timeOffset="89437.2151">12334 7451 970 0,'2'-6'372'0,"10"-8"-226"15,9 2-29-15,14-2-6 16,9 3 3-16,11 7-38 15,-1 3-20-15,-6 6-22 16,-10 6-10-16,-27 3-6 16,-8 3 4-16,-22 3 3 15,-13-1 1-15,-11 2-4 16,-5-3-5-16,5 0-8 16,8-8-2-16,19-1-10 15,11-3-6-15,14-4-8 16,10 6-1-16,14-3 11 15,8 3 6-15,11 1 5 16,-1-3 1-16,3-2 57 16</inkml:trace>
  <inkml:trace contextRef="#ctx0" brushRef="#br0" timeOffset="89874.8093">13621 7433 1179 0,'0'-7'510'0,"-3"-3"-279"15,2 16-152-15,1 13-33 16,1 23-46-16,2 7 2 16,8 15 0-16,2 4 2 15,0-1 2-15,-2-1 1 16,-4-13-7-16,-4-10-55 16,-3-23-45-16</inkml:trace>
  <inkml:trace contextRef="#ctx0" brushRef="#br0" timeOffset="90015.6063">13414 7708 1192 0,'11'-2'481'0,"28"-1"-302"16,14 1-67-16,19-4-37 16,8 3-21-16,3-3-24 15,-4 0 50-15,2 3 72 16</inkml:trace>
  <inkml:trace contextRef="#ctx0" brushRef="#br0" timeOffset="90436.9918">14962 7375 943 0,'4'6'384'0,"-1"7"-248"15,-7 6-23-15,-21 7-21 16,-12 4-7-16,-24 2-6 16,-3-1-22-16,3-2-29 15,4-5-12-15,19 0-12 16,8-3-4-16,16-5-15 16,11 0-7-16,17-2 23 15,13 0 5-15,20-2 18 16,14 0 8-16,12 1-19 15,1-1-4-15,-2 1 7 16,-14-2-61-16,-22-5-318 16</inkml:trace>
  <inkml:trace contextRef="#ctx0" brushRef="#br0" timeOffset="90686.9331">14618 7171 1222 0,'5'3'476'15,"14"18"-331"-15,6 16-83 16,20 38-43-16,6 14-10 16,-2 10 3-16,-5 1 8 15,-30-12 15-15,-15-8 4 16,-27-5 1-16,-6-7-4 0,-6-18-7 15,5-10 0-15,9-21-65 16,4-8 522-16</inkml:trace>
  <inkml:trace contextRef="#ctx0" brushRef="#br0" timeOffset="91350.9344">15546 7773 1085 0,'5'1'352'0,"24"0"-350"15,28-1-32-15,60 1 20 16,29-1 51-16,65-5 74 16,26 3 10-16,45-4 0 15,24-1-30-15,23 1-56 16,4-5-16-16,-9-3-11 15,-25-1-2-15,-54-2 0 16,-24 1 0-16,-49 0 0 16,-11 1-1-16,-28 4-38 15,-21 1-97-15</inkml:trace>
  <inkml:trace contextRef="#ctx0" brushRef="#br0" timeOffset="92725.6071">15781 7187 748 0,'-22'-2'361'15,"-20"-1"-150"-15,7 6-77 16,8 6-85-16,12 5-31 16,13 5-21-16,6 4 1 0,20 7 14 15,5 4 8-15,19 5 11 16,-1 0 2-16,-11-3 2 15,-11-5 8-15,-23-3 21 16,-7-5 8-16,-18-5-2 16,-5-6-6-16,-5-11-39 15,1-1-60-15,10-12-301 16</inkml:trace>
  <inkml:trace contextRef="#ctx0" brushRef="#br0" timeOffset="92913.0547">15945 7245 761 0,'9'0'411'15,"5"0"-67"-15,-4 9-196 16,4 8-42-16,-5 15-45 16,-3 5-18-16,-2 12-25 0,-2-2-5 15,-6-8-17-15,2-7-61 16</inkml:trace>
  <inkml:trace contextRef="#ctx0" brushRef="#br0" timeOffset="93054.0518">15957 6999 1245 0,'1'-6'485'0,"2"-4"-350"16,-1 5-70-16,-1 5-67 15,-1 5-31-15</inkml:trace>
  <inkml:trace contextRef="#ctx0" brushRef="#br0" timeOffset="93334.8313">16137 7277 505 0,'1'21'299'0,"3"24"-3"15,-4 1-89-15,-3-6-70 16,0-4-14-16,-3-18-44 16,7-4-7-16,4-10-10 15,-1-9-7-15,9-11-17 0,1-10-5 16,8-8-20-16,3-2-7 16,5 3-9-16,1 4-8 15,4 12 12-15,-2 7 9 16,-5 16 18-16,-4 9 16 15,-9 14 11-15,-1 7-5 16,-8 2-7-16,-4-1-11 16,-4-4-25-16</inkml:trace>
  <inkml:trace contextRef="#ctx0" brushRef="#br0" timeOffset="93756.6213">16935 6624 861 0,'-24'17'329'15,"-29"37"-210"-15,5 25-23 16,13 38-7-16,7 13 2 16,26 16-27-16,9-2-22 15,24-19-21-15,12-12-2 0,16-33-3 16,2-19-3-16,0-20-42 16,-3-12-57-16</inkml:trace>
  <inkml:trace contextRef="#ctx0" brushRef="#br0" timeOffset="94401.7359">17039 7068 839 0,'-3'-1'398'0,"-4"0"-177"16,-1 3-78-16,0 13-90 16,5 7-26-16,3 10-14 15,4 5 0-15,8 2-3 0,4 0-1 16,0-7 2-16,3-6 1 15,-7-11 11-15,0-9 9 16,3-11 9-16,0-6 5 16,2-10-4-16,-3-3-5 15,-5-1-8-15,-5-3-5 16,-4 5-9-16,-5 2-4 0,-2 7-11 16,2 7-6-16,0 7-22 15,5 6-7-15,0 8-5 16,5 2 3-16,8 5 16 15,1 1 6-15,9-4 22 16,0 0 15-16,2-10 24 16,3-6 18-16,2-6 15 15,-3-7 0-15,-5-11 4 16,-6-2-11-16,-11-7-20 16,-5 0-7-16,-11 4-21 15,-3 3-30-15,-6 8-102 16,0 5 113-16</inkml:trace>
  <inkml:trace contextRef="#ctx0" brushRef="#br0" timeOffset="94682.9213">17624 6617 699 0,'-7'-3'409'0,"-2"3"-39"0,-5 7-240 15,-2 23-86-15,0 16-20 16,-6 40 8-16,6 17 6 16,-1 24-5-16,3 5-12 15,20-4-10-15,3-7-3 16,17-20-1-16,8-14 0 15,7-28 1-15,3-9 3 16,2-21-37-16</inkml:trace>
  <inkml:trace contextRef="#ctx0" brushRef="#br0" timeOffset="95314.8451">17784 6890 372 0,'0'23'270'16,"0"12"16"-16,0 8-43 15,0 2-30-15,-1-8-42 16,-1-6-9-16,1-10-96 16,2-9-4-16,-1-8 17 15,2-6 6-15,-2-12-11 16,3-9-10-16,-3-10-30 15,0-2-11-15,0-14-6 16,-4 0-3-16,3-4-7 16,0 1-5-16,1 21-8 15,1 9-4-15,-2 17-15 16,1 7-6-16,-1 16-10 16,1 8 1-16,8 16 15 0,3 3 9 15,9 0 15-15,2-4 1 16,1-12 5-16,0-5 0 15,0-13 9-15,0-6 5 16,-5-10 6-16,0-9 2 16,-6-12-5-16,-1-4-3 15,2-7-2-15,-4-3-2 16,-2 0-1-16,-4 3-4 16,-3 16-13-16,0 10-8 0,0 20-11 15,-1 10-1-15,1 19 5 16,0 7 7-16,2 4 8 15,4-3 3-15,2-6 1 16,-1-2-13-16,-1-8-150 16</inkml:trace>
  <inkml:trace contextRef="#ctx0" brushRef="#br0" timeOffset="95666.3621">18190 7073 939 0,'8'0'391'0,"13"1"-224"15,0 2-46-15,-3 2-22 16,-3 1-17-16,-8 3-8 15,-6 3-6-15,-9 4-11 16,-8 2-1-16,-8 1-14 16,2 0-8-16,5-5-21 15,6 0-7-15,13-4-6 16,6-2 0-16,11-1 0 16,7-4 1-16,4-2 1 15,1-1 31-15,0 0-108 16,-1 0-52-16</inkml:trace>
  <inkml:trace contextRef="#ctx0" brushRef="#br0" timeOffset="95931.9151">18500 6833 1222 0,'3'0'500'0,"-3"7"-307"16,4 9-71-16,-3 14-74 16,2 8-6-16,1 7-10 15,3 2-4-15,-2-4-9 16,1-4-4-16,-2-8 35 15,1-6-60-15,4-9-108 16</inkml:trace>
  <inkml:trace contextRef="#ctx0" brushRef="#br0" timeOffset="96127.1333">18393 7031 612 0,'7'0'347'16,"14"1"-10"-16,3 3-194 16,6 1-76-16,-1-2-20 15,1 4-28 1,0-2-16-16,1-2-137 16,1-1-142-16</inkml:trace>
  <inkml:trace contextRef="#ctx0" brushRef="#br0" timeOffset="96283.3729">18747 6982 394 0,'8'-12'353'0,"7"-18"102"16,-1 1-53-16,-4 2-107 16,-3 3-51-16,-1 10-91 15,-1 7-42-15,-1 11-73 0,1 8-20 16,2 16-19-16,4 9-4 16,2 7 2-16,1 4 2 15,-3-3 1-15,-1-4 0 16,-5-5-43-16,0-5-64 15</inkml:trace>
  <inkml:trace contextRef="#ctx0" brushRef="#br0" timeOffset="96642.3063">17697 7353 676 0,'17'-1'310'0,"33"0"-92"16,13 0-84-16,22 1 4 16,17 2-5-16,24-3-8 0,8-2-17 15,12-2-45-15,-4-2-10 16,-12-1-108-16,-13 0-25 16,-28 3-62-16,-17 0-35 15,-39 4-104-15</inkml:trace>
  <inkml:trace contextRef="#ctx0" brushRef="#br0" timeOffset="97032.8189">18165 7537 527 0,'7'-4'237'0,"12"-11"-82"16,8 1-3-16,9 4 24 15,4 3-11-15,5 7-42 16,3 7-31-16,-8 5-54 15,-6 1-8-15,-19 0-3 16,-7-1 2-16,-17 0 10 16,-11-1 1-16,-11 3-3 0,-8-3-7 15,0 0-17-15,3 0-3 16,18-3-10-16,7-1-3 16,18-3-9-16,12 1 1 15,16-1 5-15,10 1 3 16,3-3 7-16,1 1-21 15</inkml:trace>
  <inkml:trace contextRef="#ctx0" brushRef="#br0" timeOffset="97407.7521">19034 6798 1006 0,'5'-3'461'0,"7"3"-228"0,7 12-83 16,9 32-100-16,3 20-30 15,0 24-14-15,-6 8 1 16,-13 12 7-16,-10-1 0 16,-11-10 1-16,-10-9 6 15,0-23-85-15,-1-17-50 16,11-21-153-16</inkml:trace>
  <inkml:trace contextRef="#ctx0" brushRef="#br0" timeOffset="97673.2957">19228 6523 971 0,'17'1'460'15,"13"5"-140"-15,13 31-244 16,6 25-31-16,-1 51-28 16,-3 20-5-16,-18 19 7 15,-13 0 8-15,-19-20 8 16,-13-16 3-16,-10-27-6 0,-2-17-5 15,5-29-6-15,4-11-48 16</inkml:trace>
  <inkml:trace contextRef="#ctx0" brushRef="#br0" timeOffset="98298.5461">19238 7641 676 0,'6'-2'362'16,"4"-4"-78"-16,20 3-125 16,7-1-17-16,19 1-26 15,2 2-12-15,8 3-48 16,-2 4-20-16,-13 1-17 15,-4 1-48-15</inkml:trace>
  <inkml:trace contextRef="#ctx0" brushRef="#br0" timeOffset="98994.5556">16494 8219 551 0,'-20'-7'375'16,"-16"-6"-20"-16,-9 6-118 16,0 3-56-16,1 6-99 15,8 5-42-15,12 7-53 16,9 3-15-16,19 6-11 16,10 0 0-16,18 11 14 15,12 0 8-15,10 3 16 0,-1 3 4 16,-13-7 10-16,-12-3 7 15,-26-6 17-15,-10-3 9 16,-18-6 7-16,-6-5-1 16,-2-5-5-16,-1-7-6 15,11-9-56-15,6-3-63 16,18-12-253-16</inkml:trace>
  <inkml:trace contextRef="#ctx0" brushRef="#br0" timeOffset="99151.2354">16597 8255 709 0,'5'3'395'16,"-1"3"-67"-16,3 11-153 15,-3 6-48-15,1 14-45 16,2 7-19-16,-2-2-39 16,0-1-6-16,-3-10-15 15,-2-5-55-15</inkml:trace>
  <inkml:trace contextRef="#ctx0" brushRef="#br0" timeOffset="99307.2364">16604 8034 1370 0,'0'-5'529'0,"-1"-5"-393"0,2 2-64 16,4 8-76-16,-3 3-32 15,6 7-139-15</inkml:trace>
  <inkml:trace contextRef="#ctx0" brushRef="#br0" timeOffset="99568.9694">16752 8306 614 0,'8'28'392'16,"4"17"28"-16,1-1-242 0,-3-3-53 15,-4-15-25-15,-4-8-22 16,0-5-8-16,-1-10 1 16,1-4-12-16,4-8-8 0,3-11-17 15,5 0-12-15,5-5-23 16,3 3-6-16,6 4-4 16,3 5-5-16,-1 10 9 15,-5 6 7-15,-6 18 16 16,-6 7 15-16,-10 6 3 15,-3 3-4-15,0-3-7 16,-2-4-1-16</inkml:trace>
  <inkml:trace contextRef="#ctx0" brushRef="#br0" timeOffset="99990.7531">17529 7994 932 0,'-19'9'368'0,"-25"20"-216"15,-2 14-59-15,5 27-17 16,5 23-2-16,19 24-22 15,9 6-8-15,18-1-21 16,7-9-4-16,17-16-8 16,4-9-1-16,10-22-4 15,4-17 3-15,8-25-82 16,1-12-49-16</inkml:trace>
  <inkml:trace contextRef="#ctx0" brushRef="#br0" timeOffset="100443.7524">17782 8055 936 0,'-3'7'341'15,"-3"10"-260"-15,1 8-39 0,8 8 11 16,4 3 7-16,9-2 5 16,3-3-7-16,7-6-8 15,0-7-3-15,0-12 6 16,-2-5 4-16,1-13 0 16,-4-5-1-16,-8-6-15 15,-1-2-6-15,-9 1-12 16,-5-1-6-16,2 9-15 15,-3 6-9-15,-1 9-21 16,3 5-8-16,0 11-1 16,1 4 2-16,5 7 13 15,-2 2 7-15,12 0 8 16,-2-4 15-16,4-5 12 16,4-7 17-16,-7-12 35 15,2-9-1-15,-5-11 22 0,0-4-9 16,-9-5-30-1,-2-2-10-15,-8 2-28 0,-2 4-27 16,0 10-108-16,5 7-85 16</inkml:trace>
  <inkml:trace contextRef="#ctx0" brushRef="#br0" timeOffset="100662.4626">17663 8523 954 0,'0'1'398'0,"11"3"-171"15,14-1-60-15,27 4-47 16,15-1 1-16,17 1-49 16,3-5-15-16,11-1-18 15,-3-4-6-15,-7-6-27 16,-5 5-66-16,-36 1-151 15</inkml:trace>
  <inkml:trace contextRef="#ctx0" brushRef="#br0" timeOffset="101037.3895">17865 8706 1170 0,'13'-8'454'15,"19"-2"-310"-15,6 2-34 16,6 15-22-16,-2 7-25 16,-10 10-31-16,-8 5-11 15,-16 5-1-15,-9 2-2 16,-21 1 1-16,-3-1 3 15,-11-9 0-15,1-5 2 0,5-11-24 16,3-9-7-16,14-10-23 16,8-5-10-16,18-5 8 15,6 0 4-15,8 6 20 16,3 1 8-16,-4 11 6 16,2 6 2-16,-2 7-8 15,-2 6-2-15,1 7-1 16,-1 0-9-16,0-1-400 15</inkml:trace>
  <inkml:trace contextRef="#ctx0" brushRef="#br0" timeOffset="101373.4359">18367 8016 1090 0,'5'0'461'0,"13"9"-248"16,4 11-91-16,8 30-69 15,0 18-12-15,1 43-22 16,-1 12-4-16,-14 15-2 16,-7 0 1-16,-18-15 2 0,-8-8 1 15,-15-22 3-15,-2-15-1 16,-5-25 2-16,-2-11 1 16,8-12 471-16</inkml:trace>
  <inkml:trace contextRef="#ctx0" brushRef="#br0" timeOffset="145625.5963">6008 9092 458 0,'-4'0'253'0,"2"4"-45"0,-1 11-89 16,2 7-11-16,10 13-21 16,7 2-4-16,22 3-19 15,6 0-12-15,16-9-13 16,10-6-7-16,6-23-9 15,5-11-2-15,3-27 2 16,1-6-2-16,11 1-7 16,0 6-2-16,-14 27 5 15,-17 14 10-15,-30 33 6 16,-12 13 2-16,-10 11-6 16,0 1 25-16,12-16-182 15</inkml:trace>
  <inkml:trace contextRef="#ctx0" brushRef="#br0" timeOffset="146078.3262">7052 9520 629 0,'-2'0'382'16,"-2"3"-29"-16,5-13-215 16,2-9-35-16,17-17-74 15,3-12-17-15,29-12-4 16,17 1 0-16,13 13 0 16,9 12 1-16,-1 31-5 15,-2 11 0-15,8 20 2 16,0 5 2-16,-2-3 1 15,-3-6 11-15,3-23 16 16,2-14 13-16,-7-23 11 0,-12-9-3 16,-35-6 11-16,-21 0-68 15</inkml:trace>
  <inkml:trace contextRef="#ctx0" brushRef="#br0" timeOffset="146632.9327">6147 10237 312 0,'6'-17'190'0,"5"-23"-11"16,-2-6 13-16,0 1 21 15,-1 6-3-15,-2 10 6 16,-3 9-7-16,-4 12-54 16,-3 8-48-16,-3 16-70 15,3 10-31-15,3 23-21 0,1 10 8 16,9 14 4-16,4 2 3 16,1-7-47-1,2-12-95-15</inkml:trace>
  <inkml:trace contextRef="#ctx0" brushRef="#br0" timeOffset="146851.6484">5716 10544 1143 0,'11'-2'407'0,"28"-2"-314"16,20 1-49-16,36 3 11 15,23-6 2-15,29 4-19 16,6 0-9-16,5-2-13 16,2 4 1-16,-15-6-166 15,-5-4-213-15</inkml:trace>
  <inkml:trace contextRef="#ctx0" brushRef="#br0" timeOffset="147460.8603">5776 10863 827 0,'-3'25'346'15,"-4"12"-168"-15,5 19-114 16,0 7 6-16,4 8-14 16,1-3-9-16,0-11-23 15,2-12-5-15,1-25 5 16,1-10 14-16,-2-23 6 15,2-13-1-15,-2-20-9 16,-4-9-16-16,-4-5-10 16,-7-5-1-16,-3 2-2 15,2 5-3-15,6 11-5 16,5 12-4-16,4 23-19 16,3 12-2-16,3 16-3 15,3 14 3-15,3 11 21 16,4 7 6-16,2 0 5 15,-5-8 3-15,6-7-1 16,0-7 0-16,-1-17 7 0,5-9 4 16,-3-22 2-16,-6-11 0 15,0-14-6-15,-5-5-2 16,-6 0-5-16,-1 0-2 16,-4 14-1-16,0 7-2 15,0 22-9-15,-1 14 6 16,1 23 2-16,2 14 2 15,-1 15 13-15,3 4-6 16,1 5-3-16,3 1-1 0,8-9 18 16,-2-7-44-16</inkml:trace>
  <inkml:trace contextRef="#ctx0" brushRef="#br0" timeOffset="147742.0553">6247 11142 1040 0,'3'-5'434'0,"7"-6"-258"15,7 2-58-15,10 0-63 16,9 7-15-16,0 5-13 16,-10 4-6-16,-10 18 8 15,-13 4 3-15,-18 9 2 16,-3 8-4-16,-12-8-8 15,2-5-2-15,10-16-5 0,7-7-4 16,11-12-11-16,12-4-2 16,9-8-6-16,7 1 0 15,2 1 5-15,-1 5-3 16,1 6-43-16,-2 1-108 16</inkml:trace>
  <inkml:trace contextRef="#ctx0" brushRef="#br0" timeOffset="147945.4117">6598 10850 1226 0,'-1'2'524'0,"2"11"-282"16,3 10-88-16,4 19-90 15,2 3-15-15,3 12-19 16,-1 3-8-16,-1 0-5 15,-2 2-1-15,-4-12-28 16,0-9-66-16,-5-21-45 16</inkml:trace>
  <inkml:trace contextRef="#ctx0" brushRef="#br0" timeOffset="148101.5289">6506 11057 1132 0,'8'2'422'0,"13"5"-318"0,8-2-57 16,8 2-14-16,3 0-12 16,5-7-9-16,-3-5-63 15,1-3-292-15</inkml:trace>
  <inkml:trace contextRef="#ctx0" brushRef="#br0" timeOffset="148226.6931">6935 10862 826 0,'3'0'469'0,"4"1"-97"0,-2 24-128 15,1 5-50-15,-4 15-69 16,3 5-23-16,-1 8-55 16,0 3-8-16,1-8-52 15,1-6 433-15</inkml:trace>
  <inkml:trace contextRef="#ctx0" brushRef="#br0" timeOffset="148648.0809">7286 10465 764 0,'4'0'368'0,"19"8"-88"0,5-1-139 15,10-5-35-15,0 1-30 16,-5-14-39-16,-4-3-3 16,-8-6 0-16,-3-3 4 15,-17 0-5-15,-6-3-4 16,-13 7-11-16,-7 3-7 0,-7 9-11 15,2 8-1-15,-5 17 1 16,6 7 1-16,6 12 3 16,6 2 0-16,15 1 4 15,13 7 0-15,20-4 5 16,4-5 1-16,12-6-1 16,-3-12 0-16,2-12 1 15,1-5-5-15</inkml:trace>
  <inkml:trace contextRef="#ctx0" brushRef="#br0" timeOffset="148835.742">7673 9924 1175 0,'-3'-1'528'16,"-1"-4"-252"-16,1 3-149 16,2 2-126-16,1 0-89 15</inkml:trace>
  <inkml:trace contextRef="#ctx0" brushRef="#br0" timeOffset="149023.0043">7697 10055 813 0,'1'18'494'16,"-2"10"-40"-16,-1 10-232 15,-5 1-61-15,-7-4-72 16,-1-1-24-16,0-12-20 16,-1-13 2-16,-2-14-118 15,3-11-161-15</inkml:trace>
  <inkml:trace contextRef="#ctx0" brushRef="#br0" timeOffset="149335.4193">7918 9947 1038 0,'-6'13'403'0,"-3"12"-281"0,0 2-51 16,12-2-31-16,4-2-4 16,19 1-2-16,3-8-3 15,11-1-2-15,-1-8 0 16,-7-11 1-16,5-4 4 0,-10-16 15 16,-4 1 8-16,-9-12 5 15,-9-6-1-15,-17-4-13 16,-9-4-7-16,-16 6-5 15,-7 7-4-15,-2 20-26 16,-2 14-13-16,11 19 11 16,10 10-80-16</inkml:trace>
  <inkml:trace contextRef="#ctx0" brushRef="#br0" timeOffset="149491.6337">8119 9869 1073 0,'-14'23'542'15,"-11"17"-169"-15,-4 13-190 16,-2 8 68-16</inkml:trace>
  <inkml:trace contextRef="#ctx0" brushRef="#br0" timeOffset="152623.7466">5807 11682 535 0,'0'9'191'0,"3"11"-122"16,14 1-13-16,15 11 43 16,10 5 20-16,12 8-13 15,1 3-8-15,5-10-32 16,8-3-14-16,7-17-14 15,4-9-4-15,-10-12-7 16,-8-11-1-16,-15-12-2 16,0 0-5-16,7 9-13 15,5 9-7-15,7 19-8 16,-1 10 2-16,-9 10 7 16,-3-1 7-16,-16 4 91 15</inkml:trace>
  <inkml:trace contextRef="#ctx0" brushRef="#br0" timeOffset="153084.714">6968 12084 766 0,'-4'-3'365'16,"-2"-5"-125"-16,2-3-81 15,10-9-74-15,6-9-28 16,13-9-39-16,6-5-8 16,14-3-6-16,11 14-1 15,13 13-4-15,3 12-3 0,10 25 2 16,1 11 1-16,-2 12 1 16,9 4 0-16,2-16 5 15,5-12 2-15,5-25 5 16,-6-18 2-16,3-23 30 15,2-10 14-15,-17-3 4 16,-5 7-1-16,-36 18-59 16,-17 10 93-16</inkml:trace>
  <inkml:trace contextRef="#ctx0" brushRef="#br0" timeOffset="154695.9257">7142 12443 860 0,'-32'2'384'16,"-26"6"-141"-16,7 14-205 15,7 13-25-15,6 17-30 16,9 11-6-16,21 15-3 0,11 1 6 15,26-1 20-15,11-4 6 16,19-24 17-16,10-16 4 16,18-26 8-16,0-18 3 15,-7-26 2 1,-12-11-1-16,-29-22 63 16,-12-5 19-16,-27-4 64 15,-15-5 18-15,-22 11-61 16,-17 7-23-16,-18 21-89 15,2 16-30-15,0 22-37 16,11 10-63-16,25 14-196 16</inkml:trace>
  <inkml:trace contextRef="#ctx0" brushRef="#br0" timeOffset="155043.9753">7387 12528 723 0,'0'-2'364'0,"2"-3"-96"15,-2 4-54-15,-1 1-63 16,0 0-15-16,-18 17-38 16,-52 55-7-16,5-8-24 15,-4 10-20-15,4 2-28 16,6-6-4-16,23-19-13 15,11-9-64-15</inkml:trace>
  <inkml:trace contextRef="#ctx0" brushRef="#br0" timeOffset="157181.0842">9864 8704 496 0,'0'8'190'0,"-1"22"-110"16,3 11-42-16,8 24 18 15,3 4 2-15,16-3 5 16,9-6 9-16,15-25 19 16,11-9-4-16,16-21-13 15,8-7-9-15,17-20-23 16,8-11-5-16,22-4-11 0,10 4-9 16,10 20 5-16,-5 16 18 15,-34 24 14-15,-23 12 4 16,-36 13-12-16,-20 3-18 15,-18-1-9-15,-1-7-57 16</inkml:trace>
  <inkml:trace contextRef="#ctx0" brushRef="#br0" timeOffset="157805.8039">11455 9276 429 0,'-3'-12'244'0,"3"-15"-29"16,2-3-57-16,11-4-48 15,5 0-5-15,13 2-15 16,13 6-11-16,17 11-27 15,7 6-19-15,16 9-24 16,1 6-4-16,24 3-3 16,13 4-1-1,9-4 1-15,29-6 1 0,4-15-44 16,5-15 108-16,5-19 32 16,-29-7 4-16,-41-4 51 15,-25 3-81-15,-48 7 13 16,-26 5-3-16,-26 9-1 15,-22 0-69-15,-22 11-502 16</inkml:trace>
  <inkml:trace contextRef="#ctx0" brushRef="#br0" timeOffset="184953.1013">10171 10332 1060 0,'5'0'421'16,"19"1"-260"-16,15-1-53 15,27-1-46-15,7-5-11 16,12-5-29-16,9-3-4 16,-3 0-89-16</inkml:trace>
  <inkml:trace contextRef="#ctx0" brushRef="#br0" timeOffset="185500.0048">10985 10062 785 0,'-6'6'396'0,"-4"2"-88"16,-3 19-217-16,-1 4-38 15,4 15-27-15,3 7-5 16,10-1-13-16,7-3-7 16,13-12 0-16,1-10 2 15,7-16 4-15,5-11 4 16,1-12 8-16,2-11 3 15,-7-17 5-15,-8-2 0 16,-8-8 1-16,-12-2-7 0,-8 10 36 16,-4 5 6-16,-2 19-5 15,2 15-4-15,1 18-49 16,1 14-13-16,6 10-9 16,6 5 4-16,12 5 3 15,9-5 3-15,2-8 4 16,7-7 3-16,-3-16 4 15,-3-7 2-15,0-13 10 16,-5-9 1-16,-3-16 45 16,-5-7 11-16,-8-12 13 15,-7 0 6-15,-10 5-43 16,-4 4-13-16,-4 14-103 16,1 8-74-16</inkml:trace>
  <inkml:trace contextRef="#ctx0" brushRef="#br0" timeOffset="186208.9711">11755 9812 705 0,'0'17'356'16,"0"10"-127"-16,0 18-98 16,-5 3-12-16,3 9-37 15,-4 3-9-15,6-4-17 16,6-3-9-16,-6-15-24 16,8-8-7-16,-1-18 3 15,0-10 6-15,1-13 11 16,0-11 4-16,-1-16-1 15,-5-10-7-15,1-7-8 16,-11-10-4-16,-2-4-8 16,1 4-4-16,1 9-7 15,3 14-1-15,5 21-7 0,3 10-9 16,-2 15-8-16,8 7-2 0,-5 14 4 16,7 8 9-16,6 13 9 15,0-1 2-15,7 4 2 16,-3-8 0-16,3-10 5 15,1-3 2-15,-1-20 6 16,-2-6 4-16,-1-17 6 16,-1-12-1-16,-5-20-3 15,1-4-4-15,-8-13-5 16,-1 0-4-16,-2 9-2 16,1 10-2-16,0 24-4 15,0 8-9-15,-3 19 3 0,-1 10 7 16,1 16 13-16,-3 11 14 15,1 13-1-15,1 4-5 16,6 1-11-16,5-1-3 16,4-2-26-16,2-10-66 15</inkml:trace>
  <inkml:trace contextRef="#ctx0" brushRef="#br0" timeOffset="186560.6233">12250 10131 942 0,'0'-9'436'15,"2"-6"-166"-15,14-3-165 16,11 3-39-1,7 6-32-15,2 2 2 16,-5 8-4-16,-7 5 4 0,-15 12 25 16,-9 10-6-16,-15 13-4 15,-6 3-4-15,-6-5-22 16,4-3-4-16,11-16-5 16,7-6-6-16,5-9-11 15,7-5-5-15,5-11-5 16,8-1 2-16,12-1 7 15,-4 0-20-15,4 4-79 16,-3 3-68-16</inkml:trace>
  <inkml:trace contextRef="#ctx0" brushRef="#br0" timeOffset="186826.1779">11710 10391 895 0,'2'1'327'15,"10"4"-215"-15,13-2-8 16,39-2 8-16,17-2 13 15,37-6-41-15,9-1-19 16,-3 3-23-16,-8 0-12 0,-19 0 12 16,-11 0-61-16,-23-3-271 15</inkml:trace>
  <inkml:trace contextRef="#ctx0" brushRef="#br0" timeOffset="187294.8245">11846 10775 811 0,'12'-12'355'0,"4"-13"-160"15,16-2-51-15,6-3-11 16,14 3-25-16,7 6-19 16,2 16-40-16,-13 10-9 15,-17 23 21-15,-14 11-3 16,-27 22 0-16,-10 12-2 15,-25 4-25-15,-11-5-8 0,0-14-1 16,5-11-17-16,11-23-34 16,6-7-15-16,12-24-21 15,7-7 12-15,15-14 18 16,8-2 17-16,21 8 31 16,10 0 15-16,23 16 16 15,7 6-1-15,6 11-1 16,-5 12-4-16,-15 11 3 15,-7 2 14-15,-10 6-248 16</inkml:trace>
  <inkml:trace contextRef="#ctx0" brushRef="#br0" timeOffset="191039.365">14790 9314 143 0,'4'16'70'0,"4"25"-26"0,5 6 8 16,5 10 19-16,3 3-6 15,15-1-5-15,6-3-11 16,16-8-20-16,6-5 23 15,8-17 31-15,8-10 18 16,14-20 12-16,18-14-14 16,30-12-22-16,14-4-22 15,27 6 1-15,1 11-9 16,-8 21-14-16,-14 16 6 0,-53 24-6 16,-19 13-3-16,-27 11 4 15,-9 4-2-15,8-6-44 16,3-12-80-16</inkml:trace>
  <inkml:trace contextRef="#ctx0" brushRef="#br0" timeOffset="191655.9229">16821 10197 391 0,'0'-9'252'0,"1"-14"4"0,2-5-63 16,11-4-71-16,7-6-32 15,20-5-46-15,18-1-12 16,12-3-16-16,13 6-7 16,13 12-9-16,4 10-3 15,10 27-4-15,2 12 2 16,5 19 2-16,8 4 1 15,16-2 2-15,2-7 0 0,16-18 1 16,5-14 0-16,18-18 1 16,8-9 2-16,7-25 4 15,2-4 0-15,-13-8 5 16,-16-2-1-16,-27 6 1 16,-23 3 3-16,-47 10 8 15,-18 4-21-15,-42 6-74 16,-13 0-44-16</inkml:trace>
  <inkml:trace contextRef="#ctx0" brushRef="#br0" timeOffset="192218.1223">16830 10877 570 0,'-4'-27'297'15,"7"-28"-87"-15,15 6-53 16,35 10-60-16,12 9-12 16,18 14-18-16,9 13-16 15,4 24-35-15,-3 11-8 0,-27 25-4 16,-21 11 5-16,-51 11 7 31,-25 8 5-31,-37 5 6 16,-8-10-2-16,2-6-2 0,6-9-7 15,22-15 13-15,10-3 5 16,23-9 9-16,17-1 6 16,22-5-21-16,10 1-8 15,9-2-89-15</inkml:trace>
  <inkml:trace contextRef="#ctx0" brushRef="#br0" timeOffset="192639.8859">17099 12179 877 0,'-7'-8'391'0,"-1"-14"-185"16,-7 3-46-16,2 7-49 16,-3-2-20-16,-7 7-41 15,-3 4-19-15,0 6-32 0,2 9-13 16,4 6-11-16,8 3-3 15,14 4 1-15,6-1 2 16,14 2 7-16,3-8 6 16,6-7 11-16,0-8 6 15,-2-12 29-15,-4-4 6 16,-5-12 66-16,-7-5 35 16,-10 2 11-16,-6-2 0 0,-19 9-70 15,-4 10-43-15,-13 11-68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1:39:25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5035 11551 909 0,'9'0'364'0,"21"2"-239"16,12-3-60-16,13-2-24 16,8 5-19-16,-5-2 0 0,0 4-48 15</inkml:trace>
  <inkml:trace contextRef="#ctx0" brushRef="#br0" timeOffset="153.5239">5040 11748 815 0,'2'-1'394'15,"16"-1"-96"-15,16-2-171 16,22 0-86-16,13-1-5 16,5 3-24-16,-8 2-101 15</inkml:trace>
  <inkml:trace contextRef="#ctx0" brushRef="#br0" timeOffset="2026.786">11438 12434 866 0,'1'-4'414'0,"3"3"-195"0,0 7-80 16,-4-2-96-16,4 26-32 16,7 68 2-16,-10-36 2 15,-1-9 70-15,1-5-109 16</inkml:trace>
  <inkml:trace contextRef="#ctx0" brushRef="#br0" timeOffset="2158.2875">11671 12441 981 0,'2'-4'515'0,"4"1"-151"15,-6 12-187-15,0 12-54 0,0 17-64 16,0 4-6-16,6 9-30 16,1 3 13-16</inkml:trace>
  <inkml:trace contextRef="#ctx0" brushRef="#br0" timeOffset="2691.1901">11542 13071 850 0,'-12'-7'390'16,"-17"-4"-161"-16,-9 2-22 0,-11 4-68 15,-5 5-30-15,2 7-58 16,2 8-39-16,11 9-24 16,10 7-11-16,19 10-9 15,11 0 0-15,23 2 9 16,11-4 6 0,8-10 14-16,8-7 4 15,5-17 11-15,-8-8 5 16,-3-13 8-16,-8-7 4 15,-18-5 7-15,-4 2 2 0,-15 2-5 16,-8 5-6-16,-4 13-25 16,-6 8-6-16,5 20-8 15,-2 12-1-15,4 21 8 16,4 9 2-16,1 9 3 16,5 6 4-16,4-9 4 0,1 0 1 15,5-13 2-15,2-8 1 16,0-16-77-16,3-13-138 15</inkml:trace>
  <inkml:trace contextRef="#ctx0" brushRef="#br0" timeOffset="3029.6818">11685 13487 1127 0,'15'-10'500'0,"9"-6"-249"0,4 4-119 15,4 2-32-15,-2 10-49 16,-4 0-14-16,-6 10-15 16,-10 4 5-16,-17 6 13 31,-6 4 0-31,-13 1-3 0,-2 2-9 15,8-2-16-15,0-5-5 16,12-5-16-16,8-2-7 16,8-9-5-16,9 1 0 15,15-2 12-15,2 1 4 16,5 1 18-16,3 0 9 16,-9-2 6-16,0-1 3 0,-9-4 159 15</inkml:trace>
  <inkml:trace contextRef="#ctx0" brushRef="#br0" timeOffset="4467.5103">17995 12233 803 0,'18'6'372'15,"6"3"-126"-15,17 3-156 16,8-2-18-16,9 0-25 15,5-7-13-15,-4-4-69 16,-4-1-169-16</inkml:trace>
  <inkml:trace contextRef="#ctx0" brushRef="#br0" timeOffset="4623.3072">18031 12452 956 0,'4'0'414'0,"8"0"-171"0,9 4-114 16,22 3-55-16,9-3-12 15,12 3-38-15,4-1 0 16</inkml:trace>
  <inkml:trace contextRef="#ctx0" brushRef="#br0" timeOffset="5154.5745">19173 12149 1003 0,'-6'-13'442'0,"-9"-10"-219"16,-8-2-23-16,-8 8-63 15,-3 3-34-15,-7 10-57 16,-2 4-25-16,-2 9-25 16,-1 8-9-16,8 8-10 15,9 6-4-15,16 6-1 0,13 4 2 16,21 0 6-16,13 0 6 15,12-8 11-15,2-8 3 16,-4-11 9-16,-7-8 3 16,-6-9 5-16,-9-4 1 15,-7-6 7-15,-5-4 2 16,-11 0-5-16,-5 1-3 16,-10 4-12-16,-5 6-7 15,4 8-18-15,3 10-8 16,6 17-4-16,5 13 6 0,-2 15 22 15,3 5 11-15,2 2 26 16,2 0 3-16,2-6 1 16,0-7-4-16,-2-5-12 15,-3-8-4-15,1-11 0 16,-1-5 4-16,0-20-31 16,-1-6-70-16</inkml:trace>
  <inkml:trace contextRef="#ctx0" brushRef="#br0" timeOffset="5607.5983">19198 12454 1220 0,'10'-5'460'0,"17"-8"-352"0,9 5-34 16,10 4-29-16,1 3-12 15,-7 6-9-15,-6 3-2 16,-20 6-5-16,-11 2 2 16,-11 1 6-16,-7 2 3 15,-4-8 3-15,-1-5-1 0,5-1-10 16,6-5-10-16,9-2-15 15,6 5-4-15,9-3-8 16,3 4 4-16,5 3 5 16,0 3-1-16,-2 2 4 15,-5 4 0-15,-9 3 10 16,-7-1 7-16,-15 4 48 16,-6-2 24-16,-18-8 17 15,-6-4 4-15,-5-9-32 16,-2-3-16-16,13 1-21 15,6-2-9-15,8 5-15 16,9 3-9-16,12-1-16 16,5 4-11-16</inkml:trace>
  <inkml:trace contextRef="#ctx0" brushRef="#br0" timeOffset="6841.1141">19950 11743 1112 0,'-15'2'456'0,"-29"15"-301"0,-6 15-48 16,2 34-59-16,-1 14-27 15,24 17-12-15,11 5-4 16,19-6 1-16,10-2-1 15,14-12 4-15,4-12-9 16,11-25-167-16</inkml:trace>
  <inkml:trace contextRef="#ctx0" brushRef="#br0" timeOffset="7200.4028">20143 12185 815 0,'6'0'314'0,"12"5"-199"15,6 1-65-15,12 2-10 16,5-1-1-16,3-7-4 16,-2-1 4-16,-8-6 10 15,-11-3 4-15,-13-3 22 16,-6 0 4-16,-16-2 2 15,-8 2-5-15,-13 0-30 16,-9 5-10-16,-8 4-14 0,0 8-8 16,8 12-14-16,3 4-10 15,20 13-15-15,7 2 2 16,19 5 6-16,9 7 5 16,18-4 15-16,7-3 6 15,9-10 9-15,3-7 3 16,-6-15 2-16,-2-5 1 15,-14-15-34-15,-2-6-90 16</inkml:trace>
  <inkml:trace contextRef="#ctx0" brushRef="#br0" timeOffset="7389.8422">20674 11599 1060 0,'-2'-6'437'0,"0"-5"-271"15,-2 3-88-15,-1 8-101 16,-3 3-138-16</inkml:trace>
  <inkml:trace contextRef="#ctx0" brushRef="#br0" timeOffset="7546.0394">20645 11787 685 0,'-3'22'451'0,"-3"15"-87"0,-8 3-78 0,-1-2-58 16,-7-11-108-16,0-8-21 16,0-16-33-16,0-9-10 15,8-18-56-15,0-8-78 16</inkml:trace>
  <inkml:trace contextRef="#ctx0" brushRef="#br0" timeOffset="7999.0706">20876 11737 854 0,'-1'-2'415'0,"-2"1"-183"16,-3 4-88-16,5-3-95 15,-1 10-31-15,-3 51-6 16,12-24 1-16,9-2-3 0,-1-4 2 16,5-6 7-16,-1-13 5 15,0-12 26-15,0-7 6 16,-4-18 5-16,-2-4-3 15,-5-7-15-15,0 0 2 16,-3 6-5-16,-3 2-3 16,-1 13-17-16,-2 5-20 15,-1 10-26-15,-2 5-4 16,4 9-2-16,4 7 6 16,2 7 16-16,5 3 2 0,6 3 4 15,6-3 1 1,4-7 7-16,4-6-11 0,-3-13 66 15,-3-8 30-15,-8-11 27 16,-5-6 20-16,-10-8-60 16,-2-1-31-16,-8 2-68 15,-3 1-77-15</inkml:trace>
  <inkml:trace contextRef="#ctx0" brushRef="#br0" timeOffset="8202.1468">21399 11771 808 0,'9'9'422'0,"9"23"-101"15,4 14-90-15,5 27-115 16,-2 5-23-16,-11 11-49 0,-9 0 1 16,-22 9-8-1,-16 1-5-15,-7-10 44 16,-6-8 5-16,-6-26 7 0,0-8-2 15,0-13-45-15,4-7-54 16</inkml:trace>
  <inkml:trace contextRef="#ctx0" brushRef="#br0" timeOffset="8905.1273">12329 12920 836 0,'-16'13'404'0,"-21"23"-157"16,0 10-85-16,7 17-89 16,6 9-23-16,16 14-27 15,13 3 0-15,22-6-9 16,8-11-2-16,14-27-43 16,8-11-104-16</inkml:trace>
  <inkml:trace contextRef="#ctx0" brushRef="#br0" timeOffset="9248.7971">12663 13257 1135 0,'4'3'399'0,"10"5"-337"0,6-2 1 16,13-4 10-16,-1-4-5 15,4-7-18-15,-4-5-11 16,-7-4-7-16,-4-2 1 16,-10-3 1-16,-10 1-1 0,-13 1-9 15,-5 5-7-15,-12 8-15 16,0 6-4-16,-3 11-10 16,1 6-2-16,2 13-2 15,5 5 0-15,9 10 1 16,3 3 0-16,15 2 0 15,8 2 3-15,17-9 5 16,5-6 6-16,11-14 8 16,0-11 3-16,2-13-4 15,4-8-49-15</inkml:trace>
  <inkml:trace contextRef="#ctx0" brushRef="#br0" timeOffset="9420.6315">13117 12690 1093 0,'0'-8'531'0,"-4"-5"-185"16,2 7-230-16,1 4-57 15,-2 6-55-15,3-4-53 16</inkml:trace>
  <inkml:trace contextRef="#ctx0" brushRef="#br0" timeOffset="9608.0577">13171 12863 699 0,'4'23'426'0,"4"18"-58"0,-12-1-88 15,-5 0-35-15,-11-12-80 16,-9-4-47-16,-4-12-52 15,0-6-15-15,-3-14-48 16,7-9-76-16,15-9-289 16</inkml:trace>
  <inkml:trace contextRef="#ctx0" brushRef="#br0" timeOffset="9998.6191">13375 12800 938 0,'-4'0'440'0,"-6"3"-189"0,1 2-97 16,1 10-109-16,1 6-23 16,6 6-22-16,2 1-2 15,11-1 0-15,5-5 1 16,4-8 4-16,3-7 5 0,0-13 7 15,1-5 4 1,-2-6 3-16,-2-7-1 0,-6 0-3 16,-6 0-2-16,-7 4-3 15,0 6-4-15,-6 10-13 16,-3 5-6-16,1 14-11 16,-1 5 0-16,7 9 4 15,5 4 3-15,8 0 6 16,5-1 2-16,8-11 5 15,1-8 3-15,3-10 9 16,-1-4 7-16,-12-8 9 16,-1-3 0-16,-11-5-73 15,-5-6-114-15</inkml:trace>
  <inkml:trace contextRef="#ctx0" brushRef="#br0" timeOffset="10170.4267">13769 12792 786 0,'12'4'466'0,"9"3"-54"15,8 15-190-15,-1 12-31 16,1 21-77-16,-3 4-27 16,-12 14-28-16,-12 8-13 15,-23 14 30-15,-18 9 2 16,-14-1-6-16,-2-12-2 16,9-20-43-16,5-7-9 15,4-14-23-15,2-6-57 16</inkml:trace>
  <inkml:trace contextRef="#ctx0" brushRef="#br0" timeOffset="14010.0815">3025 11440 749 0,'-11'0'346'0,"-24"1"-138"16,-4-1-41-16,-4 7-59 15,1 2-26-15,10 14-47 16,8 12-20-16,16 11-11 16,7 6-2-16,20 1 0 15,7-4-2-15,20-13-1 16,10-8 1-16,-4-19 6 15,2-9 2-15,-8-14 10 16,-8-7 5-16,-9-10 9 16,-10-2 5-16,-16 1 6 15,-8 2-2-15,-15 4 18 0,0 9-1 16,-2 12-15-16,2 9-6 16,5 19-37-16,0 9-8 15,7 19-4-15,1 9 3 16,11 21 8-16,5-1 4 15,-6 2 12-15,8-3 4 16,-9-10 6-16,-2-1 0 16,3-7-6-16,-3-9-2 0,4-17-4 15,1-10 27-15,-2-17-121 16,-2-7-77-16</inkml:trace>
  <inkml:trace contextRef="#ctx0" brushRef="#br0" timeOffset="14213.1911">3316 11868 1034 0,'-3'8'415'0,"-3"16"-257"16,2 4-66-16,7 13-38 15,0 2-12-15,6-6-15 16,2-2 34-16,1-8-212 16</inkml:trace>
  <inkml:trace contextRef="#ctx0" brushRef="#br0" timeOffset="14603.6926">3681 11189 711 0,'-11'2'361'16,"-11"5"-109"-16,-5 20-126 16,-1 16-30-16,5 29-43 15,1 6-16-15,9 14-17 16,13 2-10-16,8-11-4 15,11 1-1-15,15-16 1 16,0-5 2-16,5-19 31 16,0-12-78-16</inkml:trace>
  <inkml:trace contextRef="#ctx0" brushRef="#br0" timeOffset="14955.0744">3834 11674 744 0,'5'5'309'16,"7"4"-181"-16,13 5-55 15,6-3 16-15,7-4-11 16,3-2-4-16,-8-9-13 16,-3-4-4-16,-8-7-10 0,-8-4-3 15,-7-4 0-15,-6-1 0 16,-11 3 0-16,-3 1-5 15,-11 6-12-15,-5 5-12 16,-3 9-23-16,-5 8-5 16,2 10-9-16,5 9-2 15,12 8 1-15,6 1-4 16,21 7-4-16,11-3 4 0,17 0 14 16,3-4 13-16,1-8 19 15,-1-5 4-15,-4-14-1 16,-1-6-2-16,-3-14-51 15,-7-8-103-15</inkml:trace>
  <inkml:trace contextRef="#ctx0" brushRef="#br0" timeOffset="15126.8774">4191 11121 882 0,'-1'-4'422'0,"-4"-2"-171"16,-1 4-117-16,-2 7-108 15,1 3-78-15</inkml:trace>
  <inkml:trace contextRef="#ctx0" brushRef="#br0" timeOffset="15267.4694">4207 11284 729 0,'8'14'421'0,"4"23"-78"0,-8 5-62 16,-12 1-96-16,-8 1-63 15,-15-13-58-15,-2-7-11 16,-3-20-25-16,1-9-62 0,15-19-142 16</inkml:trace>
  <inkml:trace contextRef="#ctx0" brushRef="#br0" timeOffset="15754.1226">4378 11224 739 0,'-5'5'347'16,"-9"4"-123"-16,6 10-162 0,-1 5-30 16,7 7-4-16,4 4-2 15,10-2-2-15,6-2-4 16,7-8-16-16,3-7 3 16,1-15 8-16,-5-6 6 15,-1-9 6-15,-2-9 1 0,-6-3-1 16,-2 1-1-16,-9-5-3 15,0 7-1 1,-6 3-1-16,-1 7-4 0,-4 9-10 16,-1 1-9-16,1 8-16 15,-2 6-4-15,9 8-2 16,3 7 6-16,9 5 6 16,3 0 2-16,3-9 6 15,0-4 22-15,6-13 55 16,2-5 34-16,-3-13 48 15,-1-5-15-15,-7-7-42 16,-6-5-28-16,-4 0-22 16,-3 0-60-16,-2 3-151 15,-1 3-100-15</inkml:trace>
  <inkml:trace contextRef="#ctx0" brushRef="#br0" timeOffset="15957.1769">4747 11114 618 0,'8'-4'368'0,"9"3"-22"0,6 8-121 16,11 16-100-16,-1 12-23 16,8 23-43-16,-2 7-15 15,-15 20-26-15,-13 5-9 16,-23 6-4-16,-10-5 0 16,-13-8 2-16,6-8 1 0,4-17 0 15,5-4 0-15,10-23 1 16,0-2 2-16,1-14-7 15,0-6-36-15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3:25:07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626 15442 489 0,'1'-2'288'0,"4"6"-27"16,-4 12-47-16,-2 22-68 16,1 16-16-16,-1 23-32 15,-5 8-21-15,3-5-31 16,-4-8-8-16,1-16-13 16,1-10-1-16,9-8 0 15,-4-10-1-15,2-20 13 16,2-11 3-16,-2-24-3 0,4-6-3 15,-5-15-19-15,2-2-5 16,-2-16-2-16,2-5 0 16,-3-4 1-16,-4-1-2 15,4 16-2-15,-7 7-1 16,3 16-3-16,4 12 0 16,-4 12-10-16,3 10-7 15,4 15-8-15,-3 1-5 0,5 18 5 16,10 10 5-1,1 9 7-15,5 9 4 16,1-10 7-16,-1-5 2 0,8-13 6 16,2-10 1-16,2-18 4 15,1-9 1-15,-1-18 0 16,-1-14 0-16,-4-9-2 16,-5-1-1-16,-11-9-6 15,-5 7 1-15,-9 10-1 16,-5 4 0-16,1 16 3 15,-1 8 1-15,0 13-6 16,1 11-1-16,4 17 2 16,-3 10-2-16,5 24 17 15,6 12 0-15,1 15-1 16,2-5 0-16,11-10-5 16,-2-18-1-16,11-20-60 15,3-11-70-15,7-14-185 16</inkml:trace>
  <inkml:trace contextRef="#ctx0" brushRef="#br0" timeOffset="373.8879">1458 15723 808 0,'-17'0'388'16,"-15"-1"-154"-16,7 9-124 15,2 7-41-15,10 5-50 16,7 8-15-16,13-1-12 16,8-3-2-16,9-9 6 0,3-6 4 15,2-4 7-15,-9-5 4 16,-6 0 12-16,-3 0 3 16,-18-5 43-16,-2 5 6 15,-15 4 3-15,-8-1 3 16,1 9-35-16,1 0-6 15,9 3-16-15,5 5-9 16,12 5-17-16,4-1-5 16,11 4-4-1,5-5 3-15,12-7 5 16,3-9 3-16,5-9 6 16,2-4-6-16,-10-9-87 15,-1 0-106-15</inkml:trace>
  <inkml:trace contextRef="#ctx0" brushRef="#br0" timeOffset="483.5321">1392 15540 864 0,'-5'-3'393'16,"-6"-7"-185"-16,4 6-101 16,4 7-62-16,3-3-130 15</inkml:trace>
  <inkml:trace contextRef="#ctx0" brushRef="#br0" timeOffset="686.6685">1597 15710 761 0,'5'28'439'15,"7"12"-70"-15,1 11-172 16,1 3-44-16,4-15-76 16,-3-2-28-16,1-14-7 15,1-7 8-15,0-10 15 16,1-9 5-16,4-11-16 15,-1-7-8-15,-7-4-20 16,-3-2-1-16,-3 3-145 16,2 0-111-16</inkml:trace>
  <inkml:trace contextRef="#ctx0" brushRef="#br0" timeOffset="1186.4667">2120 15771 911 0,'-10'-6'407'16,"-11"-5"-193"-16,2 5-66 16,-2 6-84-16,8 5-34 15,3 7-48-15,12 8-6 0,12-1 2 16,0 1 5-16,16-1 12 15,-7-7 3-15,7-1 6 16,-5-4 3-16,-12-5 4 16,0 0 5-16,-16-3 8 15,-5 1 1-15,-7 1-3 16,-10 2-4-16,-2 7-2 16,-10-1 3-16,5 2-5 15,5 1-4-15,12 6-16 16,16 2-6-16,9-1-1 15,6-1 3-15,7 1 9 16,0-4 1-16,5-10 3 16,3-6 1-16,3-7 4 15,1-13 0-15,5 2 2 16,-9-2 1-16,-9-10-1 16,-3 9 3-16,-8 0 4 0,-5 3 2 15,-6 9 27-15,-2 5 0 16,-5 11 0-16,0 11-3 15,0 7-31-15,5 7-2 16,8 5-23-16,9 1-55 16</inkml:trace>
  <inkml:trace contextRef="#ctx0" brushRef="#br0" timeOffset="1545.4896">3005 15833 1037 0,'3'13'404'0,"4"21"-284"16,2 9-4-16,2 8-16 15,0-1-28-15,0-10-29 16,-7-11-11-16,3-19 13 0,7-7 10 16,7-22 9-16,5-9-1 15,1-11-23-15,-2-3-12 16,-6 0-13-16,-4 3-22 15,-3 4-104-15,-3 4-85 16</inkml:trace>
  <inkml:trace contextRef="#ctx0" brushRef="#br0" timeOffset="1803.0288">3592 15872 803 0,'2'10'412'0,"-2"13"-95"16,-7 5-90-16,-12 3-96 15,-8-2-31-15,-2-4-56 16,-1-9-11-16,2-12-10 16,8-3-25-16,0-14-64 0,8-3-19 15,11-7-9-15,4-5 20 16,12 5 48-16,1 2 12 16,8 9 20-16,1 6 6 0,-2 9 14 15,2 8 8 1,-9 8-2-16,0 8-1 0,-5 5-8 15,0 4-4-15,4 3-35 16,-1-3-171-16</inkml:trace>
  <inkml:trace contextRef="#ctx0" brushRef="#br0" timeOffset="2084.4301">4292 15618 988 0,'0'-2'441'0,"4"2"-200"15,10 19-132-15,5 20-70 16,2 16 11-16,2 14 6 0,-7 2-5 15,-9 11-14-15,-2-2-9 16,-4-2-11-16,-2-6-36 16,-1-16-141-16,2-9-9 15</inkml:trace>
  <inkml:trace contextRef="#ctx0" brushRef="#br0" timeOffset="2380.8858">4339 15617 781 0,'18'-12'351'0,"19"-5"-138"16,-6 8-76-16,-8 24-41 15,-10 12-13-15,-16 15-33 16,-9 4-4-16,-11-1-13 16,3-7-5-16,3-16-7 15,9-9-9-15,16-19-30 16,11-8-5-16,14-4-8 15,7 0 3-15,5 8 22 16,-3 5-2-16,1 9-1 16,-7 7 0-16,-16 17 3 15,-15 4 6-15,-23 13 6 16,-11-1 7-16,-16-9 5 16,-2-1 0-16,3-14-122 15,6-10-166-15</inkml:trace>
  <inkml:trace contextRef="#ctx0" brushRef="#br0" timeOffset="2724.5618">4817 16000 812 0,'5'1'402'16,"5"8"-87"-16,5-7-210 15,6-2-11-15,2-3-34 16,-5-8-17-16,-2-4-15 16,-1-3-2-16,-8-5-4 15,-3-2-3-15,-9 1-21 16,-11-2-7-16,-11 3-10 16,-1 1-6-16,-3 13 3 15,-2 5-2-15,7 20-7 16,2 10 11-16,5 13 24 15,5 7 14-15,6 7 19 16,4 8-1-16,4 5-9 16,3-3-4-16,6 2-4 15,3-11-6-15,3-9-5 16,2-1-72-16</inkml:trace>
  <inkml:trace contextRef="#ctx0" brushRef="#br0" timeOffset="3263.7663">5352 15952 671 0,'-4'-10'366'16,"-5"-7"-85"-16,-7-2-71 15,-2 3-18-15,-11 0-39 16,0 1-29-16,1 9-53 16,-2 4-31-16,6 8-40 15,1 2-12-15,5 9-14 16,6 4-2-16,8 3 6 15,4 4 3-15,11-5 8 16,3 0 6 0,8-4 4-16,0-4 1 0,3-14 4 15,5-1 0-15,-1-15 1 16,2-4 0-16,-7 2-5 16,-1-4 0-16,-9 9 1 15,-5 0 0-15,-9 5 0 16,-4 4-3-16,-2 4-8 15,2 9 0-15,7 9 2 16,5 4 4-16,5-1 4 16,2-2 0-16,8-5 5 15,-4-9 6-15,3-5 12 16,1-2 5-16,-4-9 7 16,-4-2-4-16,-5-6-8 15,1 3-5-15,-5-4-43 16,-2 3-59-16</inkml:trace>
  <inkml:trace contextRef="#ctx0" brushRef="#br0" timeOffset="3404.3573">5486 15679 623 0,'-1'-10'418'16,"-3"-10"38"-16,2 7-124 16,1 13-135-16,-3 0-66 15,0 8-102-15,4 5-26 16,5 9-60-16,7 2-60 0</inkml:trace>
  <inkml:trace contextRef="#ctx0" brushRef="#br0" timeOffset="3685.8462">5715 15750 1093 0,'-1'3'473'16,"-3"6"-218"-16,1 21-141 16,0 9-19-16,3 20-6 15,0 7-17-15,4 10-27 16,1 7-10-16,-2 3-18 0,1-4-2 15,-2-13-25-15,-2-9-40 16,2-19-98-16,2-8-72 16</inkml:trace>
  <inkml:trace contextRef="#ctx0" brushRef="#br0" timeOffset="3857.7417">5734 16004 847 0,'11'-4'348'0,"20"-5"-193"16,5 4-99-16,9 2-36 16,-2 1 11-16</inkml:trace>
  <inkml:trace contextRef="#ctx0" brushRef="#br0" timeOffset="4234.3541">6197 15757 706 0,'-17'-3'436'15,"-21"-1"-15"-15,2 3-214 16,13 6-147-16,6 4-39 15,10 6-35-15,11 6-5 16,10 2 1-16,6-2 7 0,9-6 8 16,-4-6-1-16,1-7-32 15,-5-2-25-15,-7-2-28 16,-5-4-9-16,-11 2 28 16,-10-2 26-16,-10 0 28 15,-3 4 12-15,-7 3 29 16,3 6 17-16,6 4 19 15,1 5 9-15,8 6-8 16,7 0-4-16,8 6 0 16,11-8-2-16,13 1-5 15,5 4-9-15,5-14-16 16,3 4-4-16,3-11-51 16,2-8-37-16</inkml:trace>
  <inkml:trace contextRef="#ctx0" brushRef="#br0" timeOffset="10660.9082">7011 15757 700 0,'0'4'304'0,"8"4"-109"16,9 0-168-16,22 4-34 15,10-6 10-15,18-6 8 16,1-3-2-16,-2-6 1 15,-10-2 1-15,-17 0 3 16,-8-2 1-16,-16 5 10 16,-5 0 10-16,-22 7 2 15,-4 4 11-15,-16 8 32 16,-3 8 3-16,-3 12 11 16,-1 2-13-16,13 4-53 15,10-3-22-15,24-2-21 16,13 0-3-16,13-6 8 15,5-3 3-15,3-8-50 16,4-4-36-16,6-9-117 0,-1 0-91 16,1-10-34-16,-5-1 37 15,-4-10 118-15,-4-7 95 16,-11-1 112-16,-9 1 75 16,-15 1 122-16,-9 4 52 15,-14 6 68-15,-7 0-34 16,-8 7-92-16,-2 2-51 0,7 11-97 15,4 6-45-15,13 12-42 16,6 5-10-16,11 3 2 16,7-2 6-16,14-7 8 15,3-6 3-15,8-12 3 16,5 4 1-16,-10-17 9 16,0 0 5-16,-17-13 10 15,-8-3 4-15,-7 3 19 16,-14-5 1-16,-8 12-9 15,-7 2-19-15</inkml:trace>
  <inkml:trace contextRef="#ctx0" brushRef="#br0" timeOffset="11278.2826">8871 15765 787 0,'-10'-3'352'0,"-21"0"-159"15,-6 1-24-15,-11 6-55 16,-5 5-21-16,4 12-50 15,9 2-20-15,15 9-30 16,12 4-12-16,13-7-7 16,5-2 0-16,19-2 6 15,6-6 4-15,14-5 7 16,6 1 4-16,-6-15 6 16,1 0 4-16,-13-6 6 0,-10-6 2 15,-9 0 7-15,-8-10 3 16,-8 7 2-16,-4 0 1 15,-6 6-7-15,0 7 4 16,-7 4 7-16,2 9-2 16,4 18-2-16,-4 9-9 15,9 23-16-15,6 9 5 16,1 8 5 0,2 3 3-16,0-13 4 15,-4-6-5-15,4-15-3 16,1-4 1-16,3-10-9 15,-2-6-37-15,-2-14-184 16</inkml:trace>
  <inkml:trace contextRef="#ctx0" brushRef="#br0" timeOffset="11747.2283">8895 16178 810 0,'7'-6'371'16,"3"0"-163"-16,4-6-107 15,4 9-16-15,5 1-40 16,0 2-13-16,-1 7-17 16,-1 6-1-16,-12 7 3 15,-4 3 4-15,-12-4 1 16,-7-1-4-16,-4-9-13 16,-1-3-4-16,2-5-17 15,8-1-5-15,6 0-10 16,3 2-5-16,15-1 7 15,2 0 4-15,8 6 13 0,1 2 5 16,-7 8 33-16,-4 2 9 16,-13 3 16-16,-6-2 12 15,-14-1-10-15,-5-3-2 16,-11-12-7-16,-2-2-10 16,8-9-57-16,6-4-55 15</inkml:trace>
  <inkml:trace contextRef="#ctx0" brushRef="#br0" timeOffset="12137.459">9500 15413 736 0,'-14'-3'352'0,"-20"8"-128"0,-4 8-85 16,-3 19-54-16,-4 8-15 16,-2 18-4-16,-1 9-11 15,6 9-25-15,12 5-10 16,29-3-23-16,15-5-5 16,23-9 4-16,6-6 4 15,10-13-4-15,2-6-33 16,6-12-401-16</inkml:trace>
  <inkml:trace contextRef="#ctx0" brushRef="#br0" timeOffset="12527.983">9582 15867 731 0,'3'7'266'0,"8"8"-203"16,12 4-45-16,12-2-3 15,7-5-2-15,4-7-2 16,-7-7 1-16,-5-3 6 16,-7-4 4-16,-14-7 16 0,-3 1 11 15,-10-6 10-15,0 2 5 16,-12 2 9-16,-3 1-7 15,-14 7-1-15,-2 3-8 16,-7 12-30-16,-4 4-7 16,8 11-21-16,-2 1-6 15,16 4-8-15,9 5-4 16,11 1-2-16,9 1 3 16,14-5 16-16,7-2 6 0,10-6 8 15,7-3 3-15,-6-11-3 16,1-2 9-16,-6-9-100 15,-8-7-146-15</inkml:trace>
  <inkml:trace contextRef="#ctx0" brushRef="#br0" timeOffset="12708.1412">10020 15425 1109 0,'-7'-3'427'0,"-3"-1"-306"16,-3 1-73-16,5 3-78 15,1 1-57-15</inkml:trace>
  <inkml:trace contextRef="#ctx0" brushRef="#br0" timeOffset="12892.6167">10000 15527 627 0,'5'18'333'0,"1"15"-56"15,-4-1-31-15,-4 4-48 16,-5-3-45-16,-2-3-75 16,-5-5-23-16,-5-12-16 15,-3-7-5-15,-6-11-46 16,6-4-60-16</inkml:trace>
  <inkml:trace contextRef="#ctx0" brushRef="#br0" timeOffset="13470.6065">10217 15514 797 0,'-5'1'318'0,"-3"7"-212"16,4 10-44-16,-3 1-49 15,5 7-3-15,5 0-5 16,-1-3-1-16,8 0-3 16,2-1 1-16,3-8 0 15,1-6 2-15,3-11 2 16,-4-8 3-16,3-6 2 15,0-3 2-15,-10-4 1 16,-3 2 1-16,-6 3 0 16,-5-1-1-16,0 7 8 15,-6 1 9-15,2 6-5 16,7 12-8-16,-1 6-18 0,4 7-13 16,3 6-3-16,-3-3 4 15,14 3 4-15,4 2 2 16,8-7 3-16,4-3 2 15,2-10 15-15,-3-7 15 16,-6-9 46-16,-3-8 14 16,-10-6 3-16,-4-2-11 15,-6-2-40-15,-4 2 2 16,-4 5-175-16</inkml:trace>
  <inkml:trace contextRef="#ctx0" brushRef="#br0" timeOffset="13814.2761">10589 15397 899 0,'15'9'356'16,"20"15"-184"-16,7 13-62 16,-2 18 12-16,-6 12 13 15,-19 18-22-15,-13 5-17 16,-15 4-27-16,-12-3-16 15,-7-8-53-15,0-7-10 16,-4-18-60-16,4-15-61 16,0-28-376-16</inkml:trace>
  <inkml:trace contextRef="#ctx0" brushRef="#br0" timeOffset="15157.1005">11317 16064 758 0,'2'14'351'0,"-2"10"-184"15,-6 14-66-15,-9-1-24 16,-3-2-114-16,-3-4-323 15</inkml:trace>
  <inkml:trace contextRef="#ctx0" brushRef="#br0" timeOffset="15688.2372">11979 15955 890 0,'-5'-6'397'0,"-9"2"-174"16,-1-1-61-16,-10 7-58 15,2 6-30-15,4 7-58 16,8 5-18-16,15 5-20 15,11 1-2-15,13 2 10 16,11-4 6-16,12-5 8 16,-4-12 3-16,-2-9 1 15,-9-3 2-15,-19-9 12 16,-5 2 5-16,-18-10 5 16,-10-8-2-16,-7-5-9 15,-4-1-4-15,0-5-5 0,2 2-1 16,6-8-4-16,5-7-1 15,17-5-8-15,10 3-4 16,15 13-6-16,4 6 2 16,3 18-78-16,-3 4-125 15</inkml:trace>
  <inkml:trace contextRef="#ctx0" brushRef="#br0" timeOffset="16125.6303">12326 15872 876 0,'8'8'389'16,"6"10"-196"-16,-5 7-65 15,-3 2-21-15,-5 5-36 16,-2-4-20-16,-4-4-22 16,1-3-5-16,1-13-3 0,1-5 1 15,3-12-10-15,1-7-8 16,7-7-10-16,3-1-5 15,6 0 4-15,1 2 4 16,-1 3 3-16,2 5-3 16,-2 11 3-16,3 2 3 15,-4 9 13-15,-1 2 5 16,-4 5-1-16,1 7-2 16,-3 2-7-16,2 4-30 0,-2-3-168 15</inkml:trace>
  <inkml:trace contextRef="#ctx0" brushRef="#br0" timeOffset="16532.1468">12511 15722 912 0,'18'-14'358'0,"21"-9"-233"16,-1 2-27-16,-2 15-24 15,6 12-5-15,-7 18-24 0,3 4 5 16,-4 16 0-16,-11-3-4 16,-3-3-1-16,-3 7-10 15,-2-8-12-15,-3 0-6 16,1-2-6-16,-5-7 0 15,-5-2 0-15,3-7 2 16,-5-8 2-16,0-4 10 16,-2-13-14-16,-5-4-11 15,-4-8-22-15,-4-1-13 16,-4 1 11-16,-2 6 5 0,-7 4 12 16,3 11-2-16,-3 11-5 15,0 3 0 1,2 13-17-16,-2-3-54 0</inkml:trace>
  <inkml:trace contextRef="#ctx0" brushRef="#br0" timeOffset="16696.0985">13137 16087 1006 0,'-4'5'465'0,"1"2"-179"0,-6-4-121 0,1-2-74 16,6 0-36-16,-2-3-135 15</inkml:trace>
  <inkml:trace contextRef="#ctx0" brushRef="#br0" timeOffset="17164.3748">13619 15768 841 0,'7'9'336'0,"0"15"-177"15,0 6-97-15,9 8-3 16,-2 3-12-16,3-11-24 16,5 3-3-16,-3-10-4 15,-8-13 2-15,5-4 10 16,-3-16 3-16,0-9 0 16,4-4-3-16,-1-10-14 15,1 2-3-15,-2-3-62 16,-1 3-77-16</inkml:trace>
  <inkml:trace contextRef="#ctx0" brushRef="#br0" timeOffset="17461.5437">14239 15878 728 0,'-13'13'367'0,"-13"10"-119"16,-6-1-142-16,-4-7-21 16,-3-6-48-16,-1-8-9 15,5-9-11-15,6 1-6 16,12-5-15-16,4-3-10 16,9-2-12-16,4-2 0 0,10-2 2 15,6 2 6-15,10 4 24 16,4 4 14-16,2 11 16 15,2 6 10-15,-5 13 14 16,-2 7-1-16,-7 4-2 16,-3 3-8-16,-6-1-23 15,1-6-57-15</inkml:trace>
  <inkml:trace contextRef="#ctx0" brushRef="#br0" timeOffset="18047.7822">15196 15785 883 0,'-16'6'373'0,"-25"9"-198"16,4 4-70-16,4 14-60 16,8-2-17-16,23 5-29 15,12-2-5-15,18-4 2 16,12-2 4-16,6-12 9 15,-1-1 5-15,-6-15 4 16,-9 0 6-16,-17-10 15 16,-8-8 4-16,-18 0 12 15,-10-12 1-15,-12-4-11 16,0-1-4-16,-3-14-17 0,4 1-8 16,5-14-11-16,7-2-4 15,21 7-11-15,7-1-5 16,23 13-5-16,2 6-2 15,14 16-48 1,3 5-71-16</inkml:trace>
  <inkml:trace contextRef="#ctx0" brushRef="#br0" timeOffset="18563.3506">15589 15878 771 0,'-11'-11'365'0,"-11"-14"-134"0,-2 4-87 15,2 5-19-15,-5 9-36 16,4 8-29-16,-2 15-42 16,2 5-18-16,10 4-16 15,9 2-3-15,12-1 5 16,8-5 3-16,10-3 8 16,3-3 3-16,2-8 3 15,5 0 4-15,-15-14 3 16,5 0 0-16,-6-8-2 15,-10-5-3-15,1 1-9 16,-4 2-2-16,-10 2 0 16,1 5 3-16,-5 5 0 15,-7 3-2-15,6 9-4 16,0 5 1-16,8 7 4 16,7 0 1-16,3-1 2 15,9-1 2-15,3-7 7 0,2-3 6 16,8-2 8-16,-2-8 4 15,-4-1-1-15,-6-4-1 16,-11-5-1-16,-3 3-4 16,-7-1-48-16,-6 6-72 15</inkml:trace>
  <inkml:trace contextRef="#ctx0" brushRef="#br0" timeOffset="18688.3181">15765 15561 1012 0,'-3'-8'483'0,"-1"-1"-203"16,3 8-109-16,-3 7-119 16,5 10 9-16,7 10-181 15</inkml:trace>
  <inkml:trace contextRef="#ctx0" brushRef="#br0" timeOffset="19031.8858">15903 15599 1147 0,'0'3'437'0,"-1"3"-291"16,2 29-84-16,5 8-25 15,1 33 14-15,4 10-9 16,1 7-10-16,-5 8-2 16,-5-16-9-16,-5-3-1 0,-8-16-5 15,2-8-21-15,2-18-85 16,1-15-77-16</inkml:trace>
  <inkml:trace contextRef="#ctx0" brushRef="#br0" timeOffset="19172.5755">15956 15983 972 0,'17'-2'370'15,"10"-6"-219"-15,9 1-151 16,5 7-54-16,-3 0-315 16</inkml:trace>
  <inkml:trace contextRef="#ctx0" brushRef="#br0" timeOffset="19523.5134">16378 15744 874 0,'-22'-6'352'16,"-23"-3"-229"-16,6 4-58 0,8 6-45 15,3 7-10-15,15 1-12 16,9 8-6-16,13-1-1 16,13 2-1-16,7-2 7 15,3-2 4-15,1-4 1 16,-3-1-17-16,-8-5-37 15,-5-2-4-15,-17-2-23 0,-10-1 16 16,-13 1 34-16,-6 5 16 16,-4 1 88-16,4 4 27 15,10 7 40-15,1 1 2 16,15 5-56-16,3-1-21 16,17 0-39-16,7-1-12 15,18-6-6-15,5-7-20 16,8-4-400-16</inkml:trace>
  <inkml:trace contextRef="#ctx0" brushRef="#br0" timeOffset="19805.0788">17096 15723 660 0,'12'-4'336'15,"11"-1"-24"-15,8-1-246 0,8 2-8 16,1 0-12-16,-1-1-9 15,-8 5-22-15,-6 0-5 16,-9 4-45-16,-9-1-81 16</inkml:trace>
  <inkml:trace contextRef="#ctx0" brushRef="#br0" timeOffset="20070.4657">17152 15722 502 0,'-2'3'292'0,"-2"6"-6"15,-1 5-86-15,2 15-45 16,2 4-26-16,1 12-48 15,2 2-24-15,5-5-30 16,-3-1-9-16,7-14-112 16,0-4-138-16</inkml:trace>
  <inkml:trace contextRef="#ctx0" brushRef="#br0" timeOffset="20312.5755">17316 15692 833 0,'3'-1'407'0,"0"3"-128"15,-2 9-95-15,-2 19-85 16,0 10-9-16,1 16-26 15,-1-1-14-15,0-7-21 0,3-2 3 16,5-13-128-16,6-2-132 16</inkml:trace>
  <inkml:trace contextRef="#ctx0" brushRef="#br0" timeOffset="20656.2445">17638 15859 778 0,'-1'-2'344'0,"-11"-9"-145"16,0 1-67-16,-3 2-15 15,-4-3-12-15,-1 9-22 16,0 2-23-16,0 2-36 16,-2 8-16-16,12 6-18 15,5 6-4-15,14 8 1 16,4 1 3-16,8-4 4 16,1-2 4-16,6-10 5 15,0-8 4-15,-2-6 6 16,0-8 7-16,-8-8-52 15,-5-3-39-15,-8-8-269 16</inkml:trace>
  <inkml:trace contextRef="#ctx0" brushRef="#br0" timeOffset="20773.6611">17588 15617 902 0,'3'-1'389'0,"-1"-1"-195"16,-3 0-151-16,1 2-53 0</inkml:trace>
  <inkml:trace contextRef="#ctx0" brushRef="#br0" timeOffset="21226.5503">17817 15778 808 0,'18'0'277'0,"21"0"-254"15,4 1-19-15,4 2 0 16,-4 0 0-16,-8-3 2 16,-5-1 2-16,-15 1 5 15,-5-2 7-15,-11-1-3 16,-7 2-2-16,-13 1-4 16,-3 0-8-16,-9 5 10 15,-2 3 15-15,0 6 36 16,-2 3 18-16,12 9 13 15,3 3-9-15,10 6-34 16,10 1-20-16,15-2-21 16,9 2-6-16,13-10-1 15,5-2 1-15,1-11-20 0,-3-5-61 16</inkml:trace>
  <inkml:trace contextRef="#ctx0" brushRef="#br0" timeOffset="21601.2429">18334 15775 735 0,'-15'-1'346'0,"-15"1"-150"16,-3 3-70-16,9 9-82 15,3 1-23-15,15 8-21 16,6 1-6-16,12 0-2 15,7 1 3-15,1-9 6 16,4-3 2-16,-1-4-20 16,-3-7-34-16,-5-1-66 15,-6-2-29-15,-9-4-27 16,-8 0 25-16,-8 0 63 16,-4 0 30-16,-5 5 117 15,0 3 43-15,3 8 63 16,1 3 20-16,7 4-35 15,1 0-26-15,11 5-38 0,6 2-13 16,14-3-20-16,10-2-6 16,12-7-21-16,3-5-8 15,5-6-68-15,2 5-84 16</inkml:trace>
  <inkml:trace contextRef="#ctx0" brushRef="#br0" timeOffset="22023.0153">19289 15800 710 0,'-5'-6'355'0,"-11"-4"-109"15,-6-3-34-15,-5 10-63 16,-4 3-43-16,-1 11-63 15,6 10-22-15,5 9-24 0,7 8-8 16,15 6-3-16,9 0 3 16,16-10 11-16,10-5 11 15,10-19 11-15,1-5 4 16,-5-13 8-16,-6-10 13 16,-18-9 12-16,-12-4 1 15,-18-6-18-15,-9 2-20 16,-13 2-46-16,-1 3-40 0</inkml:trace>
  <inkml:trace contextRef="#ctx0" brushRef="#br0" timeOffset="22452.8787">20216 15853 889 0,'-6'-9'382'0,"-11"-13"-184"16,-6 1-8-16,-6 9-33 15,-6 1-27-15,2 11-65 16,5 11-31-16,12 9-35 16,7 9-3-16,9 11-2 15,5 2 4-15,-1-7 5 16,10-2 7-16,4-12 13 15,4-3 4-15,5-6 10 16,-5-11-4-16,-2-9-5 16,-2-6-17-16,-3-10-84 0,-5-4-79 15</inkml:trace>
  <inkml:trace contextRef="#ctx0" brushRef="#br0" timeOffset="22562.43">20203 15593 830 0,'0'-4'446'15,"-2"-10"-94"-15,1 3-110 16,-2 10-141-16,3-2-49 16,2 11-99-16,1 4-87 0</inkml:trace>
  <inkml:trace contextRef="#ctx0" brushRef="#br0" timeOffset="22952.7616">20365 15905 614 0,'10'9'364'16,"12"10"-80"-16,0-4-94 15,3-3-36-15,-5-6-69 16,-4-5-19-16,-3-7-17 15,0-2-6-15,0-7-13 16,-4-4-5-16,-9-4-6 16,-7-4-1-16,-8 2-4 0,-1 0-1 15,0 6-8-15,-3 6-1 16,-2 10-6-16,0 6-5 16,-2 9-2-16,5 4-1 15,4 11 3-15,0 3 5 16,8 12 11-16,3 12 9 15,6 2 12-15,4 1 1 16,6 1-3-16,-4-4-3 16,-1 3-10-16,1-3-4 15,2-10-68-15,1-5-69 0</inkml:trace>
  <inkml:trace contextRef="#ctx0" brushRef="#br0" timeOffset="23491.4236">20921 15917 252 0,'-4'-14'253'0,"-11"-12"5"16,-9-6-14-16,-6 6-32 15,-11 4-89-15,2 8-25 16,0 17-50-16,7 6-19 15,9 17-26-15,9 7 0 16,10 6-2-16,5 1 3 16,11-5 3-16,3-9 1 0,11-11 6 15,3-4 3-15,4-19 5 16,1-2-1-16,-3-18-3 16,0-5-2-16,3-1-6 15,-6-3 0-15,-3 5 12 16,-4 3 15-16,-1 14 24 15,1 6 9-15,-2 15 2 16,-3 7-11-16,-4 12-19 16,0 5-8-16,-6 7-14 15,-5-3-4-15,-7 0-1 16,-7-2 2-16,-6-11-2 16,-3 0 2-16,2-8-72 15,-3-9-31-15</inkml:trace>
  <inkml:trace contextRef="#ctx0" brushRef="#br0" timeOffset="24819.2432">1061 16680 427 0,'-14'0'283'16,"-11"0"-32"-16,-11 3-58 16,-2 4-19-16,-2 3-72 15,5 2-31-15,13 1-50 16,8-2-19-16,18 4-20 16,11-1-5-16,21 8 4 15,11 2 6-15,7 6 6 16,-2 5 16-16,-14-1 20 15,-19-5 21-15,-19-1 25 0,-16-9-8 16,-23-8-7-16,-4-2-6 16,-7-12-151-16,4-3-140 15</inkml:trace>
  <inkml:trace contextRef="#ctx0" brushRef="#br0" timeOffset="25014.2714">1207 16751 923 0,'0'2'400'16,"2"3"-149"-16,-1 16-164 16,-1 3-9-16,1 13-15 15,-1 2-23-15,-1-3-26 0,3 1-8 16,0-10-214-16</inkml:trace>
  <inkml:trace contextRef="#ctx0" brushRef="#br0" timeOffset="25154.6182">1184 16545 962 0,'0'-2'323'0,"-1"2"-378"15,1 0-271-15</inkml:trace>
  <inkml:trace contextRef="#ctx0" brushRef="#br0" timeOffset="25396.2218">1391 16865 1033 0,'8'18'419'15,"4"23"-256"-15,-3-6-61 16,-7-8-34-16,0-5-18 15,-2-16-2-15,1-4-2 0,2-17-11 16,-3-8-8-16,11-7-28 16,1-3-7-16,11 3-2 15,1 2 1-15,1 9-2 16,2 5-2-16,-4 16 12 16,-1 11 5-16,-5 13 16 15,-7 8 3-15,1 7-3 16,-2 4-11-16</inkml:trace>
  <inkml:trace contextRef="#ctx0" brushRef="#br0" timeOffset="25755.5181">2055 16493 1052 0,'-14'8'410'0,"-16"10"-267"16,-1 8-21-16,-5 14-26 16,4 11-20-16,6 17-43 15,9 11-11-15,15-1-11 16,10-1-5-16,20-16-1 16,6-9 13-16,2-16-84 15,3-8-86-15</inkml:trace>
  <inkml:trace contextRef="#ctx0" brushRef="#br0" timeOffset="25989.8511">2292 16917 1264 0,'-3'2'506'15,"-2"5"-338"-15,2-5-57 16,0 1-52-16,1-4-6 16,2 0-145-16,0 0-414 15</inkml:trace>
  <inkml:trace contextRef="#ctx0" brushRef="#br0" timeOffset="26309.9059">2559 16559 1225 0,'8'9'459'0,"8"15"-334"16,0 7-51-16,5 18 9 15,-6 0-10-15,2 12-17 16,-2-1-9-16,-10 0-15 16,-5-1-18-16,-11-12-122 15</inkml:trace>
  <inkml:trace contextRef="#ctx0" brushRef="#br0" timeOffset="26950.3711">716 17243 640 0,'-5'2'248'0,"3"-1"-187"0,16-1-57 16,47 0-23-16,25-4 1 16,47-3 20-16,29 0-3 15,33-4 31-15,14 4 6 16,16 2 6-16,-5 1 4 15,-11 6-32-15,-18 0-2 16,-25-2 1-16,-10 4 0 16,-34-8 13-16,-6 3-88 0</inkml:trace>
  <inkml:trace contextRef="#ctx0" brushRef="#br0" timeOffset="27450.2658">1199 17524 607 0,'-23'-5'300'0,"-29"3"-68"16,6 4-47-16,-3 5-44 16,7 7-25-16,17 2-66 15,2-1-31-15,23 2-30 16,10-1-3-16,25 3 5 16,10 4 6-16,2-1 12 15,-3 7 8-15,-13-1 12 16,-12 0 6-16,-19 3 11 15,-5-2 1-15,-15-4-1 16,-16 2 0-16,0-14 12 16,-4-9-49-16,0-14-120 15,15-11-109-15,11-9-295 16</inkml:trace>
  <inkml:trace contextRef="#ctx0" brushRef="#br0" timeOffset="27598.5496">1235 17619 416 0,'9'4'273'0,"9"8"10"0,1 6-65 16,-3 12-84-16,-3 1-27 15,0 2-52-15,-4 4-10 16,-4-6-43-16,-1-1-90 0</inkml:trace>
  <inkml:trace contextRef="#ctx0" brushRef="#br0" timeOffset="27723.2249">1257 17457 1049 0,'3'-3'357'0,"2"0"-340"0,1 4-58 16</inkml:trace>
  <inkml:trace contextRef="#ctx0" brushRef="#br0" timeOffset="27973.5272">1431 17668 797 0,'12'20'398'0,"8"20"-119"15,-2 3-76-15,-6-4-94 16,-2-7-26-16,-6-6-44 16,3-10-9-16,2-12 6 15,4-9-2-15,4-20-7 16,-1-6-3-16,7-6-18 15,-6-1-3-15,3 10-6 16,5 6-4-16,-12 13-4 16,6 13 1-16,-4 16 10 15,-8 8 4-15,4 11 8 16,-3 3 60-16,4-1 18 16</inkml:trace>
  <inkml:trace contextRef="#ctx0" brushRef="#br0" timeOffset="28379.4671">2152 17406 787 0,'-7'1'364'0,"-8"1"-98"0,-10 12-188 15,1 7-6-15,-13 15-5 16,3 6-10-16,3 14-33 15,1 3-13-15,25 2-9 16,11 0 1-16,23-5 6 16,4-4-1-16,10-11 33 15,-2-8-64-15,4-12-413 16</inkml:trace>
  <inkml:trace contextRef="#ctx0" brushRef="#br0" timeOffset="28488.6672">2369 17801 1374 0,'-3'2'469'0,"-4"1"-441"0,1 4-21 16,4-1-123-16,2-2-354 16</inkml:trace>
  <inkml:trace contextRef="#ctx0" brushRef="#br0" timeOffset="28692.0006">2591 17489 1024 0,'4'0'432'0,"1"5"-220"16,8 11-109-16,4 16-47 15,1 6 12-15,7 14-3 16,-2 3-2-16,-6 10-16 15,-9 1-9-15,-15-5-6 16,-9-9-9-16,-9-10-98 16,-3-8 209-16</inkml:trace>
  <inkml:trace contextRef="#ctx0" brushRef="#br0" timeOffset="32683.079">4092 17030 569 0,'-6'-3'305'16,"-5"-5"-64"-16,-3 2-56 15,-12-3-58-15,3 2-31 16,-1 7-46-16,-2 1-18 16,7 16-28-16,1-1-9 15,7 5-14-15,11 3-2 16,4-11 5-16,11 7 3 16,7-8 9-16,-2-1 4 0,7-2 4 15,-1-5 2-15,-6-5 3 16,0 0 2-1,-11 0 3-15,-9-5-3 0,-5 4-9 16,-10-4-2-16,-2 7-8 16,-5 4-1-16,-3 4 1 15,5 6-4-15,-1 4-2 16,9 1-2-16,7 7 0 16,3-4 2-16,9-2 7 15,12-1 4-15,7-6 7 16,11-2 1-16,4-12 5 15,-5-7 3-15,-3-12 3 16,-5-2 2-16,-5-6 1 16,-5-1 0-16,-4 2-1 15,-3 0 1-15,-7 5 20 0,-3 0 7 16,-3 5 20-16,0 10-2 16,-2 1-31-16,3 11-12 15,2 11-26-15,0 2-5 16,9 13 8-16,1-2 0 15,2 0 4-15,1-3-22 16,-4-11-132-16,-3-4-165 16</inkml:trace>
  <inkml:trace contextRef="#ctx0" brushRef="#br0" timeOffset="32792.4312">4223 16875 777 0,'3'-21'360'15,"-1"-14"-155"-15,1 11-131 16,2 9-4-16,0 10-278 16</inkml:trace>
  <inkml:trace contextRef="#ctx0" brushRef="#br0" timeOffset="33034.1643">4364 17024 1095 0,'3'15'436'0,"10"27"-298"16,4 3-24-16,3 4-42 15,-3-1-27-15,1-14-24 16,-7-7 0-16,4-17 5 0,2-6 6 16,2-15 3-16,3-5 1 15,-2-10-5-15,0-2-5 16,-7 3-9-16,-2 2-5 15,-3 3-58-15,-1 0-67 16,2 4-427-16</inkml:trace>
  <inkml:trace contextRef="#ctx0" brushRef="#br0" timeOffset="33487.1923">4954 17107 661 0,'0'17'403'0,"-1"6"30"15,-5 7-266-15,-1-2-21 16,-3-7-52-16,-4-2-30 16,-4-11-27-16,-1-4-2 15,-6-7-25-15,1-3-26 16,1-8-70-16,1-4-29 16,4-3-23-16,7-1 0 0,9 1 34 15,6 5 23-15,15-1 35 16,3 3 31-16,10 11 32 15,-1 0 8-15,1 15 12 16,-3 2-2-16,-5 9-4 16,1 2-4-16,-7 3-8 15,-2-1-5-15,-1-8 0 16,1-5 0-16,5-10 7 16,5-4 2-16,0-9-2 15,-2-6-3-15,-3-9-4 16,-6-5-1-16,-4 0 0 15,-3 5 1-15,-5 4 16 16,-3 7 29-16,-1 9 8 16,-3 10 9-16,-1 9-8 15,2 8-27-15,2 8-10 16,1 0-10-16,7-1-8 16,4 0-13-16,7-3 61 15</inkml:trace>
  <inkml:trace contextRef="#ctx0" brushRef="#br0" timeOffset="33924.8812">5903 16890 1009 0,'0'0'382'0,"2"2"-263"15,8 5-81-15,14 10-36 16,9 4 15-16,18 2 4 15,8 2-5-15,2-9-3 16,-1 5-2-16,-15-8 2 16,-11-2 1-16,-12 1 0 15,-8-4-3-15,-9-1-3 16,-5-1-4-16,-18 2-4 0,-7 0 13 16,-11 12 25-16,-6 9 11 15,-5 6 8-15,1 5-13 16,5-5-22-16,6-5-9 15,16-8-16-15,5-8-43 16,14-9-234-16</inkml:trace>
  <inkml:trace contextRef="#ctx0" brushRef="#br0" timeOffset="34299.4964">6747 16958 566 0,'-15'-2'351'0,"-23"1"9"16,-2 6-123-16,-2 8-83 15,2 3-38-15,10 1-66 16,4 4-20-16,10 3-19 15,6 4-5-15,13 7-2 16,11 6 2-16,21 0-1 16,7-2 3-16,9-16 5 0,7-6 2 15,2-17 3 1,-7-8 3-16,-7-12 8 0,-12-10 6 16,-19-9 10-16,-5-2 14 15,-29-7 21-15,-6 1-5 16,-13 9-17-16,-6 2-20 15,12 17-43-15,4 10-29 16,14 7-283-16</inkml:trace>
  <inkml:trace contextRef="#ctx0" brushRef="#br0" timeOffset="34822.8689">7882 17097 1071 0,'10'12'360'0,"-1"11"-334"15,-6-3-4-15,-4 13 11 16,-10-5 4-16,-7-2-9 15,6-2 0-15,-4-8-3 16,-2-7-8-16,7-4-17 16,-1-5-12-16,15-12-40 15,7-2 4-15,6-11 8 16,6 2 9-16,1 2 31 16,-3 1 3-16,-1 7 1 0,-6 3 7 15,-7 4 16-15,1 8 8 16,-9 2 24-16,0 10 4 15,2 3-5-15,0 1-8 16,15 10-23-16,1-4-9 16,10-1-14-16,6-2-45 15,5-7-256-15</inkml:trace>
  <inkml:trace contextRef="#ctx0" brushRef="#br0" timeOffset="35236.215">8412 17179 914 0,'-4'8'346'0,"-4"13"-181"16,-3-1-91-16,-10 5 26 15,1-5 4-15,-6-7-34 16,0-5-23-16,-5-11-17 16,-1-4-5-16,5-8-10 15,3 0-21-15,15-2-26 16,4-1-6-16,10-1-6 15,7 0 14-15,9 5 13 16,4 3 0-16,2 10-2 16,1 3-1-16,-7 10 5 15,3 7 10-15,-2 4 18 16,-3 1 8-16,6-1 7 16,-5-4-4-16,5-5-3 15,-1-7 0-15,1-9 0 0,-1-2 0 16,-5-11-3-16,-1-1-2 15,-5-7-4-15,-3 0-2 16,-2 3-1-16,-3 3 14 16,-4 11 23-16,-1 5 2 15,0 12 6-15,0 9-15 16,1 10-23-16,5 1-3 0,6 1-30 16,4 1-510-16</inkml:trace>
  <inkml:trace contextRef="#ctx0" brushRef="#br0" timeOffset="35720.3566">9502 17184 846 0,'0'8'343'0,"-3"12"-190"15,2 6-45-15,-4-4-19 16,2 1-16-16,-2-11-32 16,-1-2-2-16,3-10 2 15,-2-6-2-15,4-9-9 16,1-7-10-16,3-5-14 16,4-4-3-16,5 5-3 15,2 2 0-15,1 3 10 16,4 7 9-16,2 7 12 0,2 4 6 15,-2 8-4 1,0 7-4-16,-3 7-8 0,-2 7-2 16,0 3-7-1,2-2 1-15,-1 0-1 0,-4-6-15 16,7-4-145-16</inkml:trace>
  <inkml:trace contextRef="#ctx0" brushRef="#br0" timeOffset="35993.7643">10028 17254 652 0,'1'-13'349'0,"0"-8"-75"15,-4-7-92-15,-6 0-12 16,-9 4-11-16,-7-1-18 16,-7 13-34-16,-4 1-21 15,7 15-49-15,4 6-15 16,5 6-17-16,5 2 1 15,1 0 2-15,10 4 3 16,11 2 1-16,6 2-1 16,11-6 1-16,2-3 4 15,4-9 3-15,-2-6 1 0,3-7-38 16,-2-3-55-16</inkml:trace>
  <inkml:trace contextRef="#ctx0" brushRef="#br0" timeOffset="36103.1376">9950 16908 1211 0,'-4'-2'443'0,"-5"-3"-349"16,3 2-75-16,8 4-113 16</inkml:trace>
  <inkml:trace contextRef="#ctx0" brushRef="#br0" timeOffset="36447.0287">10174 17151 696 0,'3'-3'361'0,"0"-1"-52"15,18 5-200-15,10 2-20 16,5 0-34-16,9 1-22 0,-4-4-20 16,0 1 0-16,-3-3 2 15,-11-2 4-15,-11-1 1 16,-11-4-2-16,-12 2-15 16,-7 2-5-16,-11 7-9 15,-3 4 10-15,-1 7 20 16,2 6 4-16,6-2 4 15,5 6-12-15,12 1-14 16,14 5 0-16,5-1-9 16,10-4-32-16,8-5-232 15</inkml:trace>
  <inkml:trace contextRef="#ctx0" brushRef="#br0" timeOffset="36806.4411">10727 17083 934 0,'-11'-4'330'0,"-1"2"-293"0,5 5-11 16,4 1-10-16,11 10 0 15,9 2 6-15,3 0-11 16,1-5-1-16,-4-3-20 15,-3-5-52-15,-3-1-15 16,-6 1-41-16,-6-3 14 0,-9 0 49 16,-4 0 15-16,-8 0 84 15,6 7 28-15,-8 0 67 16,1 3 48-16,11 4 25 16,9 1 2-16,7 3-42 15,8 3-43-15,18 5-65 16,-7-8-19-16,14 0-19 15,5-4-5-15,-6-11-1 16</inkml:trace>
  <inkml:trace contextRef="#ctx0" brushRef="#br0" timeOffset="60426.6727">18244 17028 583 0,'-16'-1'285'0,"-19"6"-91"15,-1 1-70-15,5 2-60 16,2 5-23-16,10-3-25 15,8 8-3-15,9-6-3 16,3 1-1-16,14 1-4 0,7-5-5 16,13 8-1-16,10 2 0 15,1 2 1-15,-4 3 1 16,-12 1 11-16,-12-1 21 16,-19-1 27-16,-11 2 8 15,-20-6-2-15,-8-5-19 16,-8-6-23-16,5-8-8 15,7-11-44-15,9 0-48 16,17-4-149-16</inkml:trace>
  <inkml:trace contextRef="#ctx0" brushRef="#br0" timeOffset="60629.7434">18465 17120 848 0,'0'5'409'16,"-1"5"-146"-16,-2 7-126 16,0 6-21-16,2 6-54 15,6 6-28-15,-1-1-17 16,0 0 25-16,3-4-168 16,-5-7-173-16</inkml:trace>
  <inkml:trace contextRef="#ctx0" brushRef="#br0" timeOffset="60754.7108">18438 16855 1050 0,'-3'-2'373'0,"-7"-3"-304"15,5 8-190-15</inkml:trace>
  <inkml:trace contextRef="#ctx0" brushRef="#br0" timeOffset="61035.8958">18601 17148 990 0,'-3'18'422'15,"-1"13"-212"-15,3 4-115 16,-1-2-12-16,4-3-33 15,0-3-22-15,-2-14-16 16,1-7 3-16,8-11 0 16,3-10-1-16,9-7-5 15,2-7-5-15,1 2-5 16,6 2-2-16,-1 5 0 16,1 10-2-16,-4 9 1 15,-3 9 6-15,-10 14 10 16,-6 1 2-16,-5 13 4 15,-2 2-11-15</inkml:trace>
  <inkml:trace contextRef="#ctx0" brushRef="#br0" timeOffset="61411.1225">19359 16697 660 0,'-11'0'374'16,"-10"-2"-53"-16,-12 17-137 15,-7 8-41-15,0 24-46 16,-1 14-20-16,11 22-44 16,3 6-8-16,21 4-12 15,12-3-5-15,24-10-1 16,7-9-15-16,11-18-109 0,5-11-134 15</inkml:trace>
  <inkml:trace contextRef="#ctx0" brushRef="#br0" timeOffset="61613.9186">19583 17195 1257 0,'-1'0'517'0,"1"0"-312"16,0 3-118-16,0-3-56 16,0 0-54-16,0 0-496 15</inkml:trace>
  <inkml:trace contextRef="#ctx0" brushRef="#br0" timeOffset="61855.635">19895 16732 898 0,'6'28'447'16,"8"22"-51"-16,10 30-346 15,-10 0-9-15,-2 4-10 16,-7 1-3-16,-13-8 4 16,5 5-36-16,-11-11-279 15</inkml:trace>
  <inkml:trace contextRef="#ctx0" brushRef="#br0" timeOffset="62230.5675">17733 17664 272 0,'41'-3'121'0,"67"-5"-49"16,27 0-6-16,51-3 90 15,24 0 32-15,34 2 53 16,2 2-64-16,11-1-91 16,-9 1-28-16,-18-1-39 15,-3-4-5-15,-33 3-3 16,-12-2-8-16</inkml:trace>
  <inkml:trace contextRef="#ctx0" brushRef="#br0" timeOffset="62714.7956">18402 17815 595 0,'-21'-1'307'16,"-22"-1"-86"-16,3 5-86 16,4 5-18-16,7 3-35 15,5 1-14-15,16 2-26 16,7-1-8-16,17 3-10 15,11 5-3-15,14 4 5 16,1 4 7-16,-4 4 16 0,-12-3 1 16,-22-5-3-16,-8-1-4 15,-23-8-15-15,-4-2-4 16,-5-8-99-16,1-6-107 16</inkml:trace>
  <inkml:trace contextRef="#ctx0" brushRef="#br0" timeOffset="62871.2199">18530 17858 812 0,'10'15'376'16,"-3"3"-146"-16,4 16-125 16,-2 0-18-16,-2 0-42 15,2 4-5-15,-7-6-173 16</inkml:trace>
  <inkml:trace contextRef="#ctx0" brushRef="#br0" timeOffset="63019.0882">18555 17653 1194 0,'2'0'407'0,"0"-1"-381"0,-6 2-99 15</inkml:trace>
  <inkml:trace contextRef="#ctx0" brushRef="#br0" timeOffset="63347.4916">18753 17958 820 0,'-5'11'315'0,"-6"12"-197"16,0-3-103-16,6 7-19 16,-1-7 29-16,5-7 44 15,1 1 17-15,2-8 33 16,1 2-24-16,6-5-41 0,1-1-14 16,0-5-19-16,6-6-4 15,5-7-3-15,3-5-6 16,6-5 27-16,1 5 12 15,-3 6 15-15,-2 7 5 16,-9 16-28-16,-3 0-12 16,-6 20-17-16,-1-1-2 0,-5 1-60 15,0 2-100-15</inkml:trace>
  <inkml:trace contextRef="#ctx0" brushRef="#br0" timeOffset="63659.5689">19454 17649 928 0,'-12'0'455'0,"-12"1"-170"16,-13 13-111-16,-5 13-21 15,-7 17-44-15,3 9-18 16,15 15-36-16,11 1-19 16,24-1-24-16,12-6-6 15,22-10-3-15,12-5-18 16,8-13-104-16,0-4-82 15</inkml:trace>
  <inkml:trace contextRef="#ctx0" brushRef="#br0" timeOffset="63925.1345">19618 17986 1269 0,'-3'2'518'0,"-4"1"-291"0,0 5-164 15,7-1-56-15,3-2-47 16</inkml:trace>
  <inkml:trace contextRef="#ctx0" brushRef="#br0" timeOffset="64143.831">19975 17762 1453 0,'6'6'528'0,"13"17"-437"15,0 5-16-15,10 19-4 16,-9 7-25-16,-14 14-26 16,-4 7-3-16,-13 1-31 15,-5-2-53-15,-7-19-507 16</inkml:trace>
  <inkml:trace contextRef="#ctx0" brushRef="#br0" timeOffset="64557.841">21116 17252 588 0,'-5'-6'375'0,"-5"-8"18"15,-16 8-193-15,-5 6-12 16,-12 8-42-16,-1 7-18 16,0 14-61-16,-3 8-28 15,15 13-30-15,8 5-11 16,24 5-13-16,18-8 1 15,21-9 5-15,7-6 5 16,4-17-34-16,1-4-42 16,-4-16-296-16</inkml:trace>
  <inkml:trace contextRef="#ctx0" brushRef="#br0" timeOffset="64729.9939">20851 17414 1139 0,'5'2'420'0,"6"4"-296"15,12 1-63-15,11 1-11 16,7 0-8-16,18-4 31 16,-2-2-81-16</inkml:trace>
  <inkml:trace contextRef="#ctx0" brushRef="#br0" timeOffset="65042.1057">21686 16850 1282 0,'-5'12'454'0,"-1"24"-371"16,-1 17-53-16,4 22 0 15,3 9 4-15,-1 13-6 16,-1-4 0-16,-2-5-2 15,1-11-28-15,3-24-164 16,2-12-162-16</inkml:trace>
  <inkml:trace contextRef="#ctx0" brushRef="#br0" timeOffset="65229.564">21793 16901 1124 0,'-2'7'472'16,"-1"6"-216"-16,0 29-187 0,3 15-42 16,3 19-3-16,2 8-11 15,3 5-2-15,-1-4 0 16,-1-8 5-16,-2-11-22 16,-4-20-123-16,0-10-139 15</inkml:trace>
  <inkml:trace contextRef="#ctx0" brushRef="#br0" timeOffset="65596.4191">21584 16824 747 0,'14'-13'438'0,"28"-10"29"0,7 8-298 16,23 16-101-16,0 11-10 15,11 19-28-15,0 9-19 16,-18 11-8-16,-9 2-1 16,-43 2 2-16,-24-3 1 15,-34 9 3-15,-12 0 3 16,-11-5-32-16,1-3-12 0,10-24-3 16,8-9-1-16,19-13 22 15,15-7 3-15,19-4-5 16,10-1-4-16,21 3 17 15,8 5 8-15,13 15 9 16,3 2 7-16,-2 10-5 16,-3 3-3-16,-14-9 14 15,-8 2-53-15</inkml:trace>
  <inkml:trace contextRef="#ctx0" brushRef="#br0" timeOffset="65884.5327">22743 16416 1055 0,'3'-13'470'0,"6"-8"-213"16,-5 14-66-16,-8 22-87 15,-3 19-12-15,-6 27-44 16,-4 15-5-16,2 25-11 16,1 11-14-16,6 5-34 15,3 0-62-15</inkml:trace>
  <inkml:trace contextRef="#ctx0" brushRef="#br0" timeOffset="66087.6161">22746 17483 1623 0,'-2'-4'717'0,"1"4"-320"0,1 12-291 15,5 2-42-15,-3-1-47 16,4-5-5-16,-2-8-32 16,1 1 311-16</inkml:trace>
  <inkml:trace contextRef="#ctx0" brushRef="#br0" timeOffset="71461.1898">17224 16330 160 0,'-33'5'99'0,"-35"4"-5"16,10 0-9-16,29-2-36 16,10-4 31-16,30-3-13 15,17 0-6-15,33-8 44 16,23 1-17-16,36-4 60 15,17 1 36-15,33-2 11 16,6 4-2-16,4 1-41 0,-12 2-32 16,-39 1-47-16,-23-3-21 15,-40 2-49-15</inkml:trace>
  <inkml:trace contextRef="#ctx0" brushRef="#br0" timeOffset="72827.1275">18167 15450 787 0,'5'-7'301'0,"4"-13"-190"31,11-5-27-31,19-16-4 0,13-11 1 16,27-17-14-16,8-6-4 16,15-1-2-16,4 0-5 0,-6 14-15 15,-7 10-9-15,-35 17-17 16,-20 12-2-16,-19 12-3 15,-6 2-3-15,-4 4-3 16,3 0 0-16,-5 2-17 16,-6-4-15-16,-12 1-15 15,-6 3-3-15,-18 1 13 16,-5-1 14-16,8 3 13 16,-2-3 5-16,17 2 1 15,6 1 2-15,9 0-12 16,8 1-5-16,12 1 1 15,8 0 2-15,11 8 12 16,1 0 8-16,-5 3 5 16,-6 2 2-16,-12-5 2 15,-6 2-1-15,-4-8-156 16</inkml:trace>
  <inkml:trace contextRef="#ctx0" brushRef="#br0" timeOffset="73295.7669">19215 14480 1082 0,'4'7'395'0,"3"9"-282"16,9 12-49-16,8 11 4 15,2 6-1-15,4 8-25 16,-9 1-7-16,-14 10-8 16,-6 0-1-16,-13 2 20 15,-7-4-45-15,-2-17-43 16,-1-8-26-16,1-20-73 16,1-8 15-16,7-12 5 15,4-14 23-15,11-21 45 16,6-11 29-16,6-19 55 15,5-3 12-15,3 0 24 16,3 9 9-16,4 9-14 16,2 4-7-16,-1 7-24 15,3 7-9-15,-4 10-14 16,-12 7-2-16,-5 12-6 0,-10-1-6 16,-4 6-5-16,9 8-1 15,-8 1 3-15,2 4 4 16,3 10 1-16,-4-4-1 15,5 9 0-15,1 2 1 16,3 0 32-16,0 3-64 16</inkml:trace>
  <inkml:trace contextRef="#ctx0" brushRef="#br0" timeOffset="73608.2248">19829 14502 909 0,'-6'10'383'16,"-2"6"-213"-16,-7 11-80 15,-3 2-3-15,-3 1-33 16,-1-3-9-16,0-8-29 16,6-4-7-16,5-12-47 15,3-7-24-15,6-9-9 16,2-4 2-16,4-10 45 15,6 2 19-15,0-2 30 16,2 3 18-16,1 10 19 0,1 7 7 16,6 13-7-16,1 8-6 15,3 10-12-15,1 2-5 16,2 5-14-16,4 1-6 16,-2-7-74-16,-1-2-62 15</inkml:trace>
  <inkml:trace contextRef="#ctx0" brushRef="#br0" timeOffset="73974.7074">20323 14540 802 0,'-1'13'331'16,"-3"6"-181"-16,1 4-97 16,0 0-11-16,-1-3-12 15,3-3-4-15,0-5-12 16,1-6 2-16,4-8 3 16,2-7-1-16,2-13-2 15,0-4-5-15,3-10-6 16,1 3 1-16,5-3 14 15,3 5 21-15,0 8 23 16,-3 2 5-16,-1 17-5 16,-6 4-14-16,-1 19-17 0,-5 6-3 0,2 10-10 15,-1 4-6-15,1-2 20 16,4-4-70-16,1-7-261 16</inkml:trace>
  <inkml:trace contextRef="#ctx0" brushRef="#br0" timeOffset="74375.8658">20785 14552 480 0,'0'-3'262'0,"-4"-9"-31"16,-7-3-16-16,-12-6-18 15,-4 0-30-15,-6-1-62 0,3 4-37 16,6 17-49-16,3-3-18 15,10 17-16-15,5 9-4 16,8 1 13-16,9 6 6 16,7-5 11-16,4-5 2 15,4-4-4-15,1-1 0 16,3-5 3-16,0-6 1 16,-2-8 9-16,-7-8-36 15,-1-6-61-15,0 2-7 16,-6-7-13-16,0 0 36 0,-6-3 57 15,1 2 16-15,-3 6 56 16,-1 4 25-16,-1 10 16 16,-4 5 1-16,1 16-31 15,-1 6-20-15,4 8-13 32,-1 0-12-32,2-1-22 0,4 0 29 0,-3-8-125 15,2-3-100-15</inkml:trace>
  <inkml:trace contextRef="#ctx0" brushRef="#br0" timeOffset="74735.0122">21290 14411 667 0,'2'7'389'15,"-2"3"-26"-15,-7 12-195 16,-10-4-11-16,-6 9-64 16,-3-5-30-16,-6-2-33 15,2-1-6-15,2-11-4 0,1-1-3 16,8-9-1-16,-1-6-3 16,9-5-9-16,5-7-3 15,8 0-3-15,6-2-2 16,6-1 3-16,5 8 2 15,1 2 2-15,1 8 3 16,-1 9 0-16,0 9-3 16,2 13-1-16,0 1-2 15,-1 5 1-15,-4-3 45 16,-3-5-146-16,-2-2-163 0</inkml:trace>
  <inkml:trace contextRef="#ctx0" brushRef="#br0" timeOffset="74869.3585">21198 14134 1306 0,'-2'-4'535'16,"1"0"-364"-16,1 5-89 0,0-1-24 16,3 12-98-16</inkml:trace>
  <inkml:trace contextRef="#ctx0" brushRef="#br0" timeOffset="75518.1785">21785 14358 759 0,'-9'-2'434'0,"-3"2"-35"16,2 9-279-16,-4 5-41 15,5 11-57-15,3 1-15 16,7 8-4-16,10 2-2 0,8-5 2 0,3-5 1 0,6-12 6 16,-1-5 3-16,2-10 8 15,-6-9 2-15,-5-9 2 16,-5-4 0-16,-8-7-4 31,2 3-3-31,-7 0-4 16,3-1 2-16,-3 12 12 0,-1 2-1 15,1 13-11-15,-7 4-9 16,2 8-20-16,1 6-3 16,3 7 9-16,8 0 1 15,6-1 4-15,0-1 1 16,10-6 1-16,0-5 4 15,5-6 9-15,-3-5 16 0,-1-16 42 16,-4-1 20-16,-2-11 30 16,-2 0-1-16,-11-2-24 15,-5-2-13-15,-5 8-31 16,-9 2-14-16,-1 9-25 16,0 5-11-16,1 8-74 15,3 2-40-15</inkml:trace>
  <inkml:trace contextRef="#ctx0" brushRef="#br0" timeOffset="83612.6813">12146 16883 578 0,'2'1'267'0,"0"1"-100"15,1 4 3-15,-4-6 7 16,-1 0-19-16,-17 21-29 16,-52 33-23-16,16-30-41 15,-4 0-16-15,3-7-27 0,7 0-6 0,15-9-8 16,3-1-3-16,13-4-7 15,2-3-9-15,17 10-17 16,2-3 4-16,13 15 8 16,6-1 9-16,10 3 14 15,14 6-1-15,-2-16 1 32,-22-7 2-32,1 0-33 0,67 23-70 0</inkml:trace>
  <inkml:trace contextRef="#ctx0" brushRef="#br0" timeOffset="84456.4764">12866 16933 926 0,'-17'-4'430'16,"-9"0"-185"-16,-7 10-128 15,-4 1-42-15,5 11-52 16,-5 7-22-16,14 11-19 15,10 8-4-15,9 8 0 16,10 1 4-16,14-2 9 16,6-4 2-16,9-10 5 15,8-10 2-15,6-20 4 16,7-12 5-16,4-17 27 16,-1-9 15-16,-9-9 53 15,-11-1 30-15,-26-4 21 16,-15 1 2-16,-29 4-32 15,-16-3-30-15,-12 11-51 16,-5 2-20-16,9 14-2 16,16 9-68-16,16 8-151 0</inkml:trace>
  <inkml:trace contextRef="#ctx0" brushRef="#br0" timeOffset="85455.8678">6881 16943 804 0,'-5'2'409'15,"-2"4"-140"-15,-10 9-85 16,-7 7-26-16,-13 11-57 16,-6 0-22-16,0 15-44 15,3-3-15-15,10 1-85 16</inkml:trace>
  <inkml:trace contextRef="#ctx0" brushRef="#br0" timeOffset="86276.6967">12975 16982 397 0,'2'1'302'16,"1"-2"38"-16,-4 1-120 15,0 0-31-15,0 0-48 16,-12 7-23-16,-45 38-18 16,25-14-11-16,-4 4-29 15,2 1-22-15,6 1-23 16,-3-5-5-16,14-6-11 15,8-3-63-15</inkml:trace>
  <inkml:trace contextRef="#ctx0" brushRef="#br0" timeOffset="90534.5165">13616 17360 806 0,'0'11'346'0,"-7"14"-201"16,-4 3-38-16,-7 4-50 0,0-2-161 15</inkml:trace>
  <inkml:trace contextRef="#ctx0" brushRef="#br0" timeOffset="90987.564">14007 17119 974 0,'4'5'377'0,"11"18"-248"16,7 15-56-16,13 22-26 16,-5 13-6-16,-10 17-11 15,-13-2-1-15,-23-2 4 16,-2-3 1-16,-17-19-29 16,-2-8-11-16,-5-25-25 15,0-17-28-15,9-25-40 16,4-16-19-16,18-20 8 0,4-7 24 15,11-10 97-15,6 3 56 16,10-2 57-16,5 2 13 16,13 7-15-16,5 1-21 15,0 12-43-15,-6 7-12 16,-9 5-27-16,-2 5-19 16,-6 3-161-16</inkml:trace>
  <inkml:trace contextRef="#ctx0" brushRef="#br0" timeOffset="91190.9715">14352 17169 887 0,'0'2'372'0,"0"4"-206"16,-3 9-47-16,-1 13-21 15,-2 8-26-15,-1 13-38 16,3 2-5-16,4 4-60 16,6-13-108-16</inkml:trace>
  <inkml:trace contextRef="#ctx0" brushRef="#br0" timeOffset="91550.2568">14752 17216 417 0,'-6'4'266'0,"-5"8"52"15,-2 3-154-15,-11 11-44 16,7 7-12-16,-20-1-44 15,-1-2-13-15,-5-6-21 16,-6-8-7-16,11-13-3 16,3-6-3-16,10-16-9 15,4-8-6-15,15-3-4 16,6-1 7-16,15 2 43 16,5 5 24-16,6 6 26 15,2 5 0-15,4 13-24 16,5 9-19-16,-3 15-20 15,-2 9-7-15,-10 8-12 16,0 2-32-16,4-2-212 16</inkml:trace>
  <inkml:trace contextRef="#ctx0" brushRef="#br0" timeOffset="92104.444">14830 17208 662 0,'7'2'302'15,"2"1"-92"-15,10 3-148 16,10 3 17-16,9-5-22 16,7-2-18-16,6-3-14 0,-7-2-6 15,-11-2-3-15,-9-4 2 16,-11 1 7-16,-7-2 2 16,-6 2-4-16,-1 5-5 15,-18 3-10-15,-3 5-5 16,-9 5 1-16,-4 4 1 15,8 7 0-15,3-3-3 16,13 10-7-16,6-1-3 0,9 1 5 16,10 3 2-16,7-9 5 15,2-7 3-15,2-5 0 16,-1-4 1-16,-2-7 4 16,-1-4 0-16,-2-11 1 15,2-3-1-15,-4-3-4 16,-4-1-2-16,-2 1-1 15,-7 3 0-15,-1 4 3 16,-1 6 1-16,-2 5 23 16,-5-1 1-16,4 12 23 15,2 9 7-15,-1 12-15 16,0 2-4-16,7 5-23 16,-1-7 22-16,6-3-137 15</inkml:trace>
  <inkml:trace contextRef="#ctx0" brushRef="#br0" timeOffset="92697.6983">15919 17188 867 0,'-4'-4'381'0,"-10"-7"-195"16,-4 4-30-16,-9 1-54 15,-4 4-18-15,-4 3-31 16,3 2-18-16,9 5-31 16,5 4-8-16,13 7-16 15,7 3-2-15,8 3 5 16,5-3 4-16,7-1 6 0,-3-4 3 15,6-2-5-15,-2-1-15 16,-7-8-34-16,-1-4-6 16,-11-3-5-16,-3-6 9 15,-7-1 26-15,-7 0 6 16,-5 7 14-16,-3 1 7 16,2 9 28-16,-1 3 17 15,6 3 10-15,4 5 1 16,7-2-13-16,7 3-14 15,7-5-8-15,8 4-1 16,4-3-5-16,-1-4-1 0,2 1 15 16,-3-11-42-16,-6-7-109 15,-3-1-133-15</inkml:trace>
  <inkml:trace contextRef="#ctx0" brushRef="#br0" timeOffset="92822.9795">15851 16989 1050 0,'0'-16'441'0,"-3"-11"-267"16,0 11-66-16,1 14-71 15,-1 6-82-15</inkml:trace>
  <inkml:trace contextRef="#ctx0" brushRef="#br0" timeOffset="93010.3626">16038 17192 893 0,'14'19'422'0,"9"23"-133"0,1 6-131 15,4 17-65-15,-5-1-25 16,1 8-39-16,-6 3-11 16,-6-6-29-16,-3-7-22 15,-4-20-114-15,5-10-79 0</inkml:trace>
  <inkml:trace contextRef="#ctx0" brushRef="#br0" timeOffset="93189.0775">16281 17291 894 0,'-13'-4'471'0,"-10"-3"-127"15,-3 15-154-15,-1 14-58 16,0 14-62-16,-4 7-23 15,-1 13-29-15,-4-4-5 16,1 2-5-16,6 0-21 16,6-10-147-16</inkml:trace>
  <inkml:trace contextRef="#ctx0" brushRef="#br0" timeOffset="93892.2963">16553 17436 496 0,'-1'-9'306'16,"-4"-11"-67"-16,-3-5-37 16,3 1-17-16,-7-6-52 0,-1 3-18 15,-5 7-14-15,-3 7-15 16,-4 13-40-16,-1 4-18 16,1 15-32-16,-1 3-6 15,11 5-4-15,3 1-2 16,13-3 1-16,6 1 2 15,12-9 6-15,5 4 3 16,7-7 4-16,-2-10 2 0,1-4 1 16,-3-10 1-16,-1-1-19 15,-4-1-9-15,-6-6-1 16,-3 3 0-16,-5 0 20 16,-3 2 7-16,-1 7 2 15,-3 2 3-15,-2 7 2 16,1-3 1-16,0 0 0 15,3 17-4-15,13 29-2 16,1-31-1-16,2-1 1 16,-2-9 0-16,5-5 5 15,-6-5 2-15,2-11 0 16,-1 1 1-16,-4-11 2 16,1 2 0-16,-6-7-1 15,-4-5 0-15,1 5 13 16,-4 0 11-16,0 12 32 15,0 6 8-15,2 13-25 16,-2 3-15-16,2 16-27 16,0 2-5-16,0 15 13 0,3 12 3 15,-2 6-3-15,-2 8-4 16,-4 2-6-16,-2-6-1 16,0-2-1-16,2-4-1 15,2-13-41-15,2-5-47 16,3-16-193-16</inkml:trace>
  <inkml:trace contextRef="#ctx0" brushRef="#br0" timeOffset="94032.9748">16928 17444 1264 0,'6'0'433'0,"10"2"-401"16,2-3-29-16,6 1-4 15,3 0-13-15,-2 3-206 16</inkml:trace>
  <inkml:trace contextRef="#ctx0" brushRef="#br0" timeOffset="94461.5965">17399 17163 777 0,'-13'-8'401'15,"-17"-3"-110"-15,-3 4-85 16,1 7-109-16,3 5-32 16,5 9-49-16,4 2-14 15,11 7-2-15,8 2-1 16,11 0 2-16,9 0 3 0,7-4-1 15,3-4-1-15,0-2 4 16,-2-5 1-16,-8-5-22 16,-4-4-13-16,-11-5-35 15,-4-3-9-15,-15-3 21 16,-7 1 12-16,-11 1 34 16,-3 3 6-16,-4 5 1 15,3 5 10-15,4 11 12 16,9 6 3-16,9 10 24 15,7 2 1-15,18 3 5 0,6-3 0 16,15-7-18-16,10-1-12 16,7-9-20-16,4-4-3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2:44:27.9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13085 2077 839 0,'18'2'407'0,"27"1"-145"15,17 2-35-15,21-10-78 16,14 3-38-16,9-4-55 16,-5-1-25-16,-21 5-19 15,-18 2-1-15,-25 4-93 16,-13 9-86-16</inkml:trace>
  <inkml:trace contextRef="#ctx0" brushRef="#br0" timeOffset="1">13356 1951 756 0,'4'-16'342'16,"7"-17"-139"-16,2-3-39 15,2-6-38-15,-1 4-8 0,-5 4-24 16,-3 4-7-16,-6 14-13 16,-3 4-14-16,-1 9-38 15,-1 4-17-15,1 12-34 16,0 10-9-16,7 18 11 15,2 8 6-15,4 10 21 16,4-1-45-16</inkml:trace>
  <inkml:trace contextRef="#ctx0" brushRef="#br0" timeOffset="2">13566 2254 603 0,'4'-1'352'16,"-3"-2"-47"-16,-4-1-55 15,2 4-93-15,0-1-35 16,-6 1-52-16,-15 0-24 16,-34 0-30-16,28 2-7 0,-1 1-6 15,3 3-4-15,3 2-8 16,5 0-1-16,6 2-2 16,4-1 0-16,3 3 2 15,-1 0 1-15,4 4 0 16,-1 1 1-16,4-3 5 15,-1-2 0-15,1-5 3 16,3-3 0-16,1-4 4 16,4-2 0-16,5-3-3 15,5 1-4-15,4 0-7 16,3 4 0-16,8 7 6 16,3 5 3-16,2 8 7 15,-6 5 2-15,-17 1 9 16,-8 3 11-16,-20 0 13 15,-10-4 5-15,-13-2 3 16,-5-1-3-16,-10-14-3 16,4-7-6-16,9-12-37 0,3-10-34 15,16-7-81-15,8 3-44 16,12-4-220-16</inkml:trace>
  <inkml:trace contextRef="#ctx0" brushRef="#br0" timeOffset="3">14022 2118 1296 0,'2'-1'636'16,"2"-2"-236"-16,-4 2-191 16,0 0-58-16,0 1-87 15,0 0-30-15,0 0-77 16,0 0 368-16</inkml:trace>
  <inkml:trace contextRef="#ctx0" brushRef="#br0" timeOffset="4">14281 2173 1034 0,'-7'0'375'15,"9"0"-292"-15,21 4-88 16,45-6-29-16,27 2 26 0,44-3 74 15,22 1 27-15,33 3 31 16,16 3-7-16,16 6-57 16,4-2-23-16,-3-2-25 15,-13-5-2-15,-12-5 1 16,-22-4 1-16,-37 0-17 16,-14 0-62-16,-50 3-412 15</inkml:trace>
  <inkml:trace contextRef="#ctx0" brushRef="#br0" timeOffset="5">14682 1696 649 0,'-11'-1'334'16,"-14"-4"-101"-16,-2 5-105 15,2 2-39-15,0 3-43 16,7 2-22-16,14 3-20 16,10 0 0-16,18 2-4 0,7 3 2 15,0 1 7-15,5 5 4 16,-8 2 12-16,-10-1 15 15,-6 3 33-15,-16-2 11 16,-15 1 2-16,-4-4-8 16,-10-13-25-16,5-4-14 15,6-15-119-15,3-2-121 16</inkml:trace>
  <inkml:trace contextRef="#ctx0" brushRef="#br0" timeOffset="6">14827 1717 764 0,'0'4'364'0,"0"7"-129"16,-1 5-62-16,0 8-65 16,2 7-28-16,2 8-46 15,-2-1-13-15,1-5-5 16,0-6-11-16,1-13-246 15</inkml:trace>
  <inkml:trace contextRef="#ctx0" brushRef="#br0" timeOffset="7">14792 1540 981 0,'1'-4'416'0,"0"-6"-236"0,0 6-100 16,1 5-75-16,1 2-75 16</inkml:trace>
  <inkml:trace contextRef="#ctx0" brushRef="#br0" timeOffset="8">14961 1807 696 0,'1'15'401'15,"3"11"-71"-15,-4-3-121 16,0-6-44-16,0-7-51 16,-1-5-11-16,1-7-25 15,1-5-11-15,4-9-27 16,5-4-24-16,7-4-30 16,3 0-5-16,5 6-2 15,3 4 3-15,-5 7 6 16,0 8-2-16,-9 9 3 15,3 8 3-15,-11 12 8 16,-2 0 3-16,8 4 5 16,-12-2 10-16,7-10-125 15</inkml:trace>
  <inkml:trace contextRef="#ctx0" brushRef="#br0" timeOffset="9">15536 1215 759 0,'-20'7'355'0,"-22"23"-142"0,2 16-63 15,5 27-57-15,10 14-16 16,17 10-20-16,8 2-12 16,19-2-21-16,10-7-4 15,9-17-6-15,5-14 0 0,-5-27-104 16,-1-13-137-16</inkml:trace>
  <inkml:trace contextRef="#ctx0" brushRef="#br0" timeOffset="10">15849 1387 623 0,'3'0'387'0,"-3"-4"-57"16,-4 0-122-16,3 4-49 15,-4-1-84-15,-19-3-26 16,-35 0-33-16,30 4-11 16,4 5-12-16,3 1-7 15,14 6-6-15,-3 4-1 16,13 1-3-16,4 10 0 16,8-4 1-16,14-3 2 15,4 5 7-15,2-7 7 0,-4 4 30 16,-7 0 12-16,-11-1 21 15,-7-2 9-15,-17 0-5 16,-6-1-2-16,-11-6-1 16,-5-4-4-16,1-8-150 15,7-11-166-15</inkml:trace>
  <inkml:trace contextRef="#ctx0" brushRef="#br0" timeOffset="11">15848 1418 474 0,'24'-3'307'16,"19"-6"-19"-16,0 7-165 16,2 0-51-16,-16 1-119 15</inkml:trace>
  <inkml:trace contextRef="#ctx0" brushRef="#br0" timeOffset="12">16001 1546 760 0,'-2'1'312'0,"-1"5"-181"0,-1 0-37 16,1 8-37-16,3 5-1 15,6 0-14-15,3 1-10 16,3-1-9-16,4-5 0 0,3-7 5 16,-6-4 7-16,4-8 6 15,-5-3 2-15,-4-6-4 16,4-1-6-16,-9-4-6 15,-2 3-3-15,-1 2 5 16,-1 4-3-16,0 8-21 16,0 1-11-16,2 7-22 15,-1-6-2-15,0 0 14 16,1 15 7-16,12 33 9 16,5-29 7-16,5-5 24 0,1-5 12 15,-3-9 31-15,-4-7 9 16,-6-6-9-16,-1-5-6 15,-5 2-30-15,-5-4-14 16,-2 2-82-16,-4 6-73 16,-8 6-206-16</inkml:trace>
  <inkml:trace contextRef="#ctx0" brushRef="#br0" timeOffset="13">15701 1815 843 0,'13'-2'372'0,"27"-1"-168"16,17 0-75-16,26-4-22 16,9 4-21-16,-10 3-25 15,-7 3-14-15,-27 0-26 16,-10 2 6-16,-11-2-97 15,-10 1-98-15</inkml:trace>
  <inkml:trace contextRef="#ctx0" brushRef="#br0" timeOffset="14">15874 1956 856 0,'5'-5'359'16,"12"0"-185"-16,10 3-66 16,14 2-39-16,8 6-8 15,-6-2-25-15,-5 6-10 0,-16 7 8 16,-10-4 8-16,-17 6 14 16,-6 1 5-16,-18-6-13 15,-2 1-7-15,0-4-8 16,1-7-4-16,11-4-9 15,8 3-11-15,13-7-24 16,8 3-7-16,15 0-8 16,7-1 7-16,1-2 12 15,8 4 4-15,-1 5 7 16,-3-1 18-16</inkml:trace>
  <inkml:trace contextRef="#ctx0" brushRef="#br0" timeOffset="15">16515 1351 1126 0,'8'7'443'15,"21"21"-268"-15,2 14-130 16,5 15-15-16,-3 11 4 0,-29 7 3 16,-6 12 3-16,-24 14-9 15,-8-9-5 1,4-6-14-16,-5-20-105 0</inkml:trace>
  <inkml:trace contextRef="#ctx0" brushRef="#br0" timeOffset="16">15082 2569 833 0,'-16'-6'395'0,"-19"-5"-158"16,-3 3-55-16,-2 7-85 16,5 4-34-16,11 8-50 15,10 3-13-15,16 4-10 16,9 3-3-16,19 6 2 15,5 1 6-15,4 5 10 16,-6-2 6-16,-12-1 11 16,-12-1 7-16,-23-4 10 15,-7-2 3-15,-15-13 5 16,-2-5-24-16,7-15-124 16,6-11-94-16</inkml:trace>
  <inkml:trace contextRef="#ctx0" brushRef="#br0" timeOffset="17">15155 2596 775 0,'7'4'449'16,"5"5"-85"-16,-1 5-141 0,-7 4-58 16,1 9-74-16,-3-1-26 15,1 10-40-15,-3 0-12 16,-5 1-44-16,3-4-57 15</inkml:trace>
  <inkml:trace contextRef="#ctx0" brushRef="#br0" timeOffset="18">15176 2395 888 0,'1'-9'378'16,"2"-4"-184"-16,2 8-173 15,-1 10 5-15,6 14-389 16</inkml:trace>
  <inkml:trace contextRef="#ctx0" brushRef="#br0" timeOffset="19">15336 2714 791 0,'3'4'393'16,"4"5"-123"-16,-1-4-56 0,-1-5-81 15,-2-1-18-15,4-10-45 16,1-4-21-16,5-6-35 16,1-2-11-16,4 6-13 15,2 4-6-15,4 11-7 0,-5 5 8 16,2 11 18-16,-5 2 11 16,-2 7 14-16,0 5-2 15,-4-1-8-15,-5 1-4 16,1-8 2-16,-6-4-10 15,-1-4-145-15</inkml:trace>
  <inkml:trace contextRef="#ctx0" brushRef="#br0" timeOffset="20">15924 2363 1053 0,'-18'21'389'0,"-21"32"-294"0,4 13-42 16,3 24-26-16,8 10 1 15,16 11-13-15,6-4-4 16,20-16-5-16,9-18 2 15,11-29-28-15,7-15-50 16,1-18-182-16</inkml:trace>
  <inkml:trace contextRef="#ctx0" brushRef="#br0" timeOffset="21">16081 2457 719 0,'-5'8'308'0,"1"18"-171"15,2 2-67 1,7 3-48-16,4 3-7 0,9-7 6 15,3-5 4-15,0-9 12 16,4-10 4-16,-4-11 2 16,3-3-1-16,-5-9-4 15,-7-5-5-15,-7 2-3 16,-5-2-1-16,-8 6 31 16,-1 5 10-16,-3 7-11 15,-2 1-9-15,5 12-43 16,3 8-12-16,5 3 0 15,7 5 3-15,4-1 3 16,5-2 4-16,7 3 7 16,1-4 10-16,4-11 20 15,-3-7 10-15,-3-8 11 16,-3-3-3-16,-9-8-11 16,-3-6-12-16,-8 2-62 15,-8 0-81-15,-5 14-253 16</inkml:trace>
  <inkml:trace contextRef="#ctx0" brushRef="#br0" timeOffset="22">15933 2758 825 0,'3'1'436'0,"16"3"-81"15,10 0-160 1,17-1-99-16,7 0-22 0,8-3-37 15,2 1-9-15,-6 1-30 16,-3 2-20-16</inkml:trace>
  <inkml:trace contextRef="#ctx0" brushRef="#br0" timeOffset="23">16072 2946 945 0,'7'-7'420'15,"3"-4"-184"-15,14 1-132 16,0-2-26-16,9 9-22 16,7 8-12-16,-9 5-6 15,-6 6 13-15,-20 8 12 0,-12-1 1 16,-19 5-11-16,-8-4-16 15,3-4-12-15,2-2-1 16,15-9-9-16,8 0-10 16,9-8-15-16,0-1-8 15,9 0-3-15,3 0 6 16,8 1 8-16,8 2 2 16,3 2-74-16,2 1-37 15</inkml:trace>
  <inkml:trace contextRef="#ctx0" brushRef="#br0" timeOffset="24">16478 2469 937 0,'13'3'402'16,"15"6"-197"-16,4 19-139 16,1 5-18-16,4 24 17 15,-4 4 13-15,-9 15 1 16,-9 4 1-16,-27 5-20 16,-11-2-10-16,-17-7 30 15,-10-9 12-15,6-18-8 0,5-7-5 16,12-23-40-16,10-6-41 15</inkml:trace>
  <inkml:trace contextRef="#ctx0" brushRef="#br0" timeOffset="25">20444 1387 822 0,'-6'6'343'15,"-3"7"-198"-15,0 22-89 16,0 12-32-16,-1 19-10 15,-1 4 10-15,-1 8-23 16,2 0 0-16,4-5 3 16,5-9 0-16,6-18 2 15,1-10 33-15,-2-19 36 0,0-9 45 16,0-10 38-16,2-13-24 16,0-30-27-16,6-11-41 15,-8-28-31-15,-3-10-5 16,-1 16-25-16,-7 7-5 15,2 26-8-15,-3 21-5 16,7 10 8-16,-4 9-12 16,1 7-23-16,4 3-6 0,2 10-6 15,8 8 10-15,7 10 18 16,-2 2 6-16,8 10 12 16,-5-3 5-16,0-5 3 15,4-1 3-15,-1-19 4 16,5-8 3-16,4-13 6 15,-1-15 4-15,-3-18 3 16,0-8 2-16,-10-16 3 16,-4-2-2-16,-2 0-2 15,-4 1 5-15,1 21-9 16,-1 11-8-16,-2 24-29 16,-1 15-15-16,-3 29-6 15,0 16 6-15,0 15 19 16,2 9 5-16,4 4 6 15,3 2 0-15,4-3 4 16,1-11 0-16,2-16-13 16,0-12-44-16,3-18-241 15</inkml:trace>
  <inkml:trace contextRef="#ctx0" brushRef="#br0" timeOffset="26">20950 1993 1031 0,'0'-8'437'0,"9"-7"-217"16,4-1-67-16,10 8-47 16,11 6-24-16,4 9-46 15,-3 8-17-15,-8 4-9 16,-12 7 1-16,-20 0 2 0,-10 1 2 0,-16 5 1 15,-3-6-2-15,4 0-5 16,10-3-3-16,18-8-2 16,10-2 4-16,22-7 5 15,3-4 2-15,12-5-4 16,1-2-3-16,-2-1-94 16,1-3-155-16</inkml:trace>
  <inkml:trace contextRef="#ctx0" brushRef="#br0" timeOffset="27">21466 1649 1388 0,'15'-2'548'16,"23"0"-388"-16,9 0-31 16,9 2-54-16,5-4-28 15,2 3-23-15,-3 0-26 16,-11 1-180-16,-4 5-166 16</inkml:trace>
  <inkml:trace contextRef="#ctx0" brushRef="#br0" timeOffset="28">21551 1780 1008 0,'17'6'476'16,"13"2"-225"-16,20 0-82 15,5-3-42-15,6-4-68 16,-16-2-19 0,-23-1-143-16,1 2-353 0</inkml:trace>
  <inkml:trace contextRef="#ctx0" brushRef="#br0" timeOffset="29">22494 1313 1067 0,'0'0'493'0,"2"1"-211"16,-4 10-147-16,-13 8-89 15,-2 4-24-15,-6 13-12 16,-2 0-2-16,7 4-4 16,-4-3 0-16,8-8-2 15,6 0 1-15,8-6 1 16,12 1 4-16,13 0 9 16,5-1 2-16,14-8 1 15,1 0-3-15,3-8-16 31,-1-3-49-31,-6-1-151 0,-7-3-155 0</inkml:trace>
  <inkml:trace contextRef="#ctx0" brushRef="#br0" timeOffset="30">22769 1382 1011 0,'-2'-4'519'15,"2"-3"-170"-15,-3 7-173 16,-1 0-61-16,3 0-83 16,0 0-24-16,-11 27-13 15,-11 43 0-15,8-21 0 16,3 9 1-16,2 3 4 16,6 0 1-16,4 2 1 15,2-4 2-15,3-5 0 16,-1-5 1-16,0-19 2 15,-2-4-21-15,-2-12 65 0,0-7 3 16,-1-1 3-16,0-4 25 16,1-2-71-16,0 0-6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1:34:52.61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10702 8459 446 0,'0'-5'297'0,"0"-3"-1"16,3 3-77-16,-3 11-116 15,0 7-41-15,0 11-42 16,-3 6 4-16,5 11 4 0,1 2-2 16,2 6-10-16,-3 1-5 15,-2 2 5-15,0 0 3 16,2 1-57-16,6 0-203 15</inkml:trace>
  <inkml:trace contextRef="#ctx0" brushRef="#br0" timeOffset="794.4585">10750 9188 366 0,'0'0'276'16,"-3"-2"10"-16,1-1-87 15,1 1-33-15,0 1-72 16,0 0-36-16,-1 1-42 0,2 0-13 16,0 0-6-16,2 13 8 15,8 44 15-15,-8-22 8 16,1 11 16-16,-3 0 4 15,1 3-2-15,0-7-5 16,0-9-7-16,0-5-3 16,-1-13-19-16,1 0-129 15</inkml:trace>
  <inkml:trace contextRef="#ctx0" brushRef="#br0" timeOffset="1732.0003">10723 9826 243 0,'1'0'124'0,"4"1"-23"15,-5 1-2-15,0-2 16 16,0 0 24-16,0 0 27 15,2 8-13-15,1 22-12 16,1 43-15-16,-7-22-24 16,-2 4-6-16,5 0-30 15,-3-2-12-15,3-4-22 16,-2-6-6-16,-2-7-6 16,3-3 0-16,1-9 2 15,5-6-14-15,8-11-466 16</inkml:trace>
  <inkml:trace contextRef="#ctx0" brushRef="#br0" timeOffset="2379.9363">10828 10141 281 0,'-5'0'121'0,"-1"0"-59"16,-4-2-21-16,2 2-17 0,0 0-3 16,0 0 35-16,2 0 17 15,5 0 30-15,-2 0 7 16,3 0-32 0,0-1-13-16,0 0-22 15,6-1 2-15,23-6 3 16,42-1 6-16,-7 4 16 15,17-2 12-15,25 2 27 16,19 0 0-16,36-3-19 16,19 2-21-16,41 0-41 15,8-7-13-15,17 2-8 16,3-2 0-16,-9-3-2 16,-9 6-37-16,-20 2 87 0,-17 3 11 15,-28 5 24-15,-12 0 42 16,-37-2-83-16,-12-3-10 15,-32-3-34-15,-11 0-60 16</inkml:trace>
  <inkml:trace contextRef="#ctx0" brushRef="#br0" timeOffset="3371.1558">14706 8145 297 0,'-1'-1'238'0,"-1"1"37"16,2 0-34-16,-1 0-71 15,0 0-21-15,-1 0-52 16,0 3-13-16,-7 22-30 16,-7 31-26-16,13-17-9 15,3 7-3-15,0 7-28 16,0 5-88-16</inkml:trace>
  <inkml:trace contextRef="#ctx0" brushRef="#br0" timeOffset="3777.3059">14620 9055 849 0,'0'-2'406'0,"0"1"-179"16,-1 1-71-16,0 0-114 16,-1 0-32-16,2 5-24 15,2 18 5-15,7 37 6 0,-2-27 5 16,-4 4-57-16,2 2-72 15</inkml:trace>
  <inkml:trace contextRef="#ctx0" brushRef="#br0" timeOffset="4105.3546">14592 9756 403 0,'1'-2'283'0,"0"0"12"16,-1 3-99-16,-1-1-80 15,0 0-30-15,-1 27 0 16,-2 37 4-16,4-16-19 16,3-3-8-16,2-5-30 0,0-5-4 15,5-12-269-15</inkml:trace>
  <inkml:trace contextRef="#ctx0" brushRef="#br0" timeOffset="4652.1001">14051 10069 122 0,'-2'-4'166'0,"0"-2"36"16,2 2 19-16,0 3-13 15,0 0-55-15,0 0-14 16,17-1-17-16,43-4 5 0,-9 6 7 16,8 0-8-16,13 0-33 15,6 4-23-15,-12 0-35 16,-10 0-8-16,-21 3-24 15,-11-2-55 1,-22 2-319-16</inkml:trace>
  <inkml:trace contextRef="#ctx0" brushRef="#br0" timeOffset="5152.3618">14570 9973 360 0,'3'-17'289'0,"0"-8"26"0,-3-1-95 16,0 6-44-16,-3 9-68 15,1 4-37-15,-1 14-70 16,0 11-15-16,3 15-22 15,-2 10 7-15,6 9 37 16,-2 2 9-16,3-2 35 16,-5-2 13-16,0-6 8 15,0-3 9-15,0-10-12 16,1-8-7-16,2-8-11 16,1-5-6-16,-2-6-1 15,2-3 2-15,-4-7-4 16,0 5-3-16,-2 0-13 15,1-6-7-15,-2-9-9 16,-8-29-31-16,7 28-166 16</inkml:trace>
  <inkml:trace contextRef="#ctx0" brushRef="#br0" timeOffset="6235.562">12417 10498 464 0,'1'-6'296'0,"-1"-3"5"0,-4-2-40 15,-7-7-61-15,-3 6-31 0,-6-5-56 16,-3 0-29-16,-3 2-49 16,2 5-17-16,-2 5-25 15,4 6-9-15,7 14-7 16,-3 0-3-16,3 13-1 16,2 4-1-16,10 4-1 15,3 3 3-15,11-4 7 16,6-3 5-16,1-7 11 15,6-2 2-15,5-4 6 16,0-6 3-16,-2-8 5 16,-2-2 3-16,-9-9 6 15,-1-2 1-15,-6-5-1 16,-2-2-3-16,-7 4-7 16,-1-1-8-16,-6 7-15 15,-1 5-6-15,0 9-7 16,-3 2 0-16,1 10 8 0,3 3 1 15,-1 5 2-15,5 5 4 16,3 9-6-16,1 3 0 16,2 3 34-16,2-1 1 15,-5-8 32-15,0-6 5 16,1-7-22-16,-1-7 0 16,0-5-9-16,2-3 24 15,-1-7-183-15</inkml:trace>
  <inkml:trace contextRef="#ctx0" brushRef="#br0" timeOffset="6610.4756">12625 10557 453 0,'0'-4'302'0,"4"4"-23"15,6-3-64 1,2 1-30-16,15-1-34 0,11 1-18 16,9-1-36-16,9-1-19 15,1 4-40-15,-25 0-11 32,-16 0-10-32,0 0-2 0,36 4-40 0,-9-2-46 15,-15 0-173-15,-19 0-189 0</inkml:trace>
  <inkml:trace contextRef="#ctx0" brushRef="#br0" timeOffset="6876.0373">12706 10650 519 0,'1'3'265'0,"0"0"-46"16,4-1-25-16,-5-2-33 15,0 0-22-15,25-1-60 16,38-2-17-16,-13 2-27 16,6-5-7-16,5 2-7 0,0 2-4 15,-13-1 8 1,-6 5-67-16,-18 0-331 0</inkml:trace>
  <inkml:trace contextRef="#ctx0" brushRef="#br0" timeOffset="7360.2983">13500 10470 516 0,'-10'-11'286'0,"-11"-4"-62"16,-2-4-60-16,-1 8-89 16,1 6-33-16,-2 5-41 15,-3 7-7-15,3 6-7 16,2 5-6-16,6 12-9 16,4 0-3-16,6 6-1 0,4 0 4 15,8-5 31-15,9 1 16 16,13-4 40-16,8-6 18 15,13-7 30-15,8-6 6 16,3-9 14-16,-2-6 13 16,-12-10-3-16,-14-6 9 15,-10-6-6-15,-11-3-16 16,-15-6-31-16,-2 3-21 0,-22-5-45 16,-3 2-16-16,-9 9-38 15,-5 3-65-15</inkml:trace>
  <inkml:trace contextRef="#ctx0" brushRef="#br0" timeOffset="24053.0814">20131 8286 224 0,'-2'-3'126'0,"-1"3"-32"15,-3 4-38-15,5-4-27 16,0 3-4-16,-1 27 5 16,0 49 7-16,6-31-8 15,-2 5-1-15,1-4 12 16</inkml:trace>
  <inkml:trace contextRef="#ctx0" brushRef="#br0" timeOffset="24349.5398">20075 9033 711 0,'-1'3'301'16,"-4"12"-166"-16,1-1-67 16,-2 10-47-16,-1 2-10 15,-4-1-5-15,5 6 7 16</inkml:trace>
  <inkml:trace contextRef="#ctx0" brushRef="#br0" timeOffset="24631.0084">20037 9756 566 0,'-2'3'242'0,"-2"5"-136"15,-1 7-30-15,2 9-42 0,3 10-20 16,2 7-12-1,2 5-1-15,-4-4 3 0,0-8 6 16</inkml:trace>
  <inkml:trace contextRef="#ctx0" brushRef="#br0" timeOffset="25559.9388">20051 9089 298 0,'-1'-3'181'0,"0"-2"10"16,1-2-12-16,0 1-16 15,1 3-6-15,1-3-26 16,-2 5-17-16,0 0-36 15,0 0-23-15,0 1-34 16,0 0-11-16,2 24-15 16,-3 45 2-16,-9-10 2 0,1 10 3 15,2 12-62-15</inkml:trace>
  <inkml:trace contextRef="#ctx0" brushRef="#br0" timeOffset="26122.7204">19997 10300 427 0,'2'-8'296'0,"0"-7"-13"0,0 2-67 16,-2 5-30 0,-2 4-48-16,-1 2-30 0,4 7-47 15,-1-5-14-15,-1 4-25 16,0 26-2-16,-5 55 1 16,4-31-4-16,2 0-1 15,0-5 1-15,1-17 1 16,2-6-15-16</inkml:trace>
  <inkml:trace contextRef="#ctx0" brushRef="#br0" timeOffset="26638.0561">20031 10418 233 0,'-2'3'155'15,"-1"-1"-3"-15,4 2-54 16,-1-4-4-16,0 0 0 15,8 2 4-15,22 5 28 16,57 4 6-16,-14-7 13 16,14 5 1-16,14 0-25 15,9-1-4-15,12 1-28 16,3-4-13-16,9-5-16 16,-4-2-12-16,-4-3-5 15,-7-2-2-15,-21 4-6 0,-6 2-7 16,-24 0-14-16,-6 1-3 15,-16 3-34-15,-11 4-58 16</inkml:trace>
  <inkml:trace contextRef="#ctx0" brushRef="#br0" timeOffset="27411.8771">21595 10475 105 0,'-5'2'59'0,"-3"3"3"0,8-1 64 15,0-2 45-15,12-4 57 16,1 0 3-16,13-4-15 16,6 5-29-16,10 0-41 15,3 1-12-15,-2 6-33 16,-2-5-13-16,-16 2-27 15,-8-3-19-15,-6-1-20 16,-8 1-15-16,1-4-121 16,-2-1-138-16</inkml:trace>
  <inkml:trace contextRef="#ctx0" brushRef="#br0" timeOffset="27692.8196">21866 10315 426 0,'-2'-8'268'15,"-1"-11"4"-15,-2 0-10 16,4 1-40-16,-1 2-20 16,2 7-55-16,-2 3-32 15,1 7-80-15,-1 7-21 0,2 17-25 16,5 9-5-1,-3 19 19-15,3 8 1 0,-2 4 1 16,0-3 2-16,1-13 4 16,-1-9 2-1,0-14 7-15,-4-8 2 0,1-8 1 16,0-2 3-16,0-8-76 16</inkml:trace>
  <inkml:trace contextRef="#ctx0" brushRef="#br0" timeOffset="28216.4208">22057 8147 448 0,'2'0'273'0,"1"0"-45"16,-1 0-53-16,-2 0-89 15,0 0-41-15,0 15-36 16,2 44-1-16,-2-12-4 16,-4 8 8-16</inkml:trace>
  <inkml:trace contextRef="#ctx0" brushRef="#br0" timeOffset="28505.4158">22005 8972 740 0,'2'-5'364'16,"1"0"-146"-16,0 10-138 16,-3 2-44-16,0 13-51 15,3 5 0-15,-6 6 9 16,1 1 6-16,0 3 11 15,-3-4-53-15</inkml:trace>
  <inkml:trace contextRef="#ctx0" brushRef="#br0" timeOffset="28770.5948">21979 9670 759 0,'-3'0'361'0,"3"5"-134"16,-1 1-89-16,0-6-68 15,1 0-18-15,0 24-23 16,3 31-6-16,2-18-12 15,0 0 3-15,0 1 6 16,0-5-28-16,-3-8-197 16</inkml:trace>
  <inkml:trace contextRef="#ctx0" brushRef="#br0" timeOffset="29723.5283">20853 10861 813 0,'0'-7'394'0,"-1"-11"-144"15,-9 1-55-15,-10 2-75 16,-4 1-32-16,-14 4-51 16,-1 7-16-16,-8 5-21 15,-2 6-10-15,10 14-21 16,3 8-5-16,15 16-10 15,13 7 3-15,11 2 19 16,7-5 10-16,14-13 16 16,4-9 5-16,8-9 6 15,4-5 0-15,-1-8 8 16,-3-4 3-16,-7-5 7 16,-6-7 3-16,-9-4-4 15,-6-1-2-15,-9-4-14 16,-6 8-12-16,-6 3-20 15,-3 5-7-15,-1 10-7 16,-1 8 1-16,4 9 8 0,4 4-1 16,10 10-1-16,5 1 2 15,4 5 8-15,0 1 12 16,-4-1 15-16,-5-5 6 16,0-4 8-16,0-8-4 15,2-12-34-15,3-5-118 16</inkml:trace>
  <inkml:trace contextRef="#ctx0" brushRef="#br0" timeOffset="29957.8655">21018 10967 1202 0,'12'-1'494'0,"14"-1"-309"15,4-1-61-15,9 3-58 16,1 0-28-16,1 3-24 16,1 5-23-16,-8 0-173 15</inkml:trace>
  <inkml:trace contextRef="#ctx0" brushRef="#br0" timeOffset="30145.2823">21049 11083 761 0,'6'2'377'15,"11"1"-110"-15,10 1-68 16,12 2-60-16,5-3-45 15,2-2-58-15,1 0-23 16,-7 0-275-16</inkml:trace>
  <inkml:trace contextRef="#ctx0" brushRef="#br0" timeOffset="30473.3069">21594 11028 564 0,'-9'-3'271'0,"-11"-4"-114"15,2 5-69-15,-1 4-65 16,3 4-23-16,3 6-14 16,3 7-7-16,6 2 2 15,4 3 3-15,9 2 41 16,5-4 45-16,10-2 57 0,3-4 17 15,9-8 14 1,-3-7-8-16,5-7 6 0,-2-5-4 16,-8-8 9-16,-2 0-12 15,-14-5-35-15,-8-3-6 16,-14 1-49-16,-10 0-20 16,-11 6-30-16,-5 0-4 15,0 7-133-15,-3 3-33 16</inkml:trace>
  <inkml:trace contextRef="#ctx0" brushRef="#br0" timeOffset="31629.2859">16479 7597 452 0,'2'4'180'0,"5"3"-121"15,-3 2-45-15,6 8-29 0,0 5 0 16,-6 8 10-16,3 5 5 16,-2 5 6-1,-4-2 6-15</inkml:trace>
  <inkml:trace contextRef="#ctx0" brushRef="#br0" timeOffset="31972.9766">16488 8253 680 0,'-2'-2'342'0,"2"-1"-137"0,0 6-128 0,-1-3-45 15,1 0-52 1,0 27 2-16,6 43 14 0,1-24 5 16,2 4-75-16</inkml:trace>
  <inkml:trace contextRef="#ctx0" brushRef="#br0" timeOffset="32305.6053">16474 8969 522 0,'0'0'292'0,"-4"-3"-80"16,1 5-102-16,2-2-43 15,-1 0-64-15,-2 14-11 16,-11 42-6-16,13-24 5 16,2 2 10-16,0-2 6 15,4 3-204-15</inkml:trace>
  <inkml:trace contextRef="#ctx0" brushRef="#br0" timeOffset="32633.6226">16409 9586 766 0,'-2'4'325'0,"-5"7"-167"0,3 5 2 16,-1 8-20-16,0 3-9 16,4 4-38-16,-3 0-36 15,4-2-34-15,2 0-5 16,1-6 22-16,4 0-91 15</inkml:trace>
  <inkml:trace contextRef="#ctx0" brushRef="#br0" timeOffset="33313.3995">16365 10048 639 0,'4'-3'342'15,"-1"-6"-60"-15,-2-1-38 16,1 8-63-16,-4 0-43 16,1 8-71-16,0-6-24 0,0 9-29 15,0 21 4-15,0 41 9 16,3-29 2-16,1-1 3 15,2-1-2-15,-2-12-5 16,0-3-2-16,-3-9-3 16,0-4 1-16,-3-1-70 15,1-5 50-15</inkml:trace>
  <inkml:trace contextRef="#ctx0" brushRef="#br0" timeOffset="34047.5228">18443 7569 340 0,'0'-2'216'0,"0"2"-27"15,0 3-94-15,0-3-42 0,0 0-41 16,1 9-4-16,2 16-4 15,3 33 1-15,-5-20 4 16,-1 2-1-16,0 3 35 16,0-1-255-16</inkml:trace>
  <inkml:trace contextRef="#ctx0" brushRef="#br0" timeOffset="34437.7475">18419 8268 612 0,'0'0'317'16,"-2"2"-60"-16,-1 10-173 15,-1 8-44-15,0 19-25 16,-3 7-5-16,1 7-3 16,2-2 5-16</inkml:trace>
  <inkml:trace contextRef="#ctx0" brushRef="#br0" timeOffset="35078.2403">18390 8976 308 0,'2'-15'199'0,"0"-9"-21"15,-2 1-43-15,0 5-40 16,2 7-16-16,-1 7-6 15,-1 2-42-15,1 2-10 16,-1 0-2-16,0 0-1 0,2 13 10 16,10 41-4-16,-8-21-13 15,-1 0 1-15,0 6 3 16,-3-1-55 0</inkml:trace>
  <inkml:trace contextRef="#ctx0" brushRef="#br0" timeOffset="35421.8976">18419 9391 522 0,'-3'0'296'15,"0"3"-77"-15,-4 5-82 16,-1 10-107-16,1 10-29 15,2 13 12-15,5 8 1 0,1 0 14 16,3 0-77-16</inkml:trace>
  <inkml:trace contextRef="#ctx0" brushRef="#br0" timeOffset="35849.2833">18402 10056 575 0,'0'-5'374'16,"-3"-7"-12"-16,3 6-122 15,0 1-39-15,-2 3-83 16,1 2-32-16,-1 0-60 16,1 4-11-16,1 22 9 15,5 33 3-15,3-21-5 16,-2 0-2-16,-5-1-5 16,1-1-1-16,-2-12 5 15,0-1-3-15,0-4-177 16</inkml:trace>
  <inkml:trace contextRef="#ctx0" brushRef="#br0" timeOffset="36651.1992">16400 10229 389 0,'-2'-2'179'0,"-4"-5"-76"16,2 1-37-16,2 1-29 15,0-1-7-15,-1 5 3 16,2 0 7-16,0-1 10 15,1 1-3-15,0 0 9 16,0 1 0-16,9 0-6 16,21 1-2-16,52 8-20 15,-17-5-4-15,37 4 21 16,19-1 11-16,41-1 56 0,19-1 7 0,18-1-25 16,-5-1-9-1,-2 0-59-15,-14-1-10 0,-28 3-4 16,-11 0-2-16,-43 3-1 15,-15 1 3-15,-43-1-71 16,-23-6-245-16</inkml:trace>
  <inkml:trace contextRef="#ctx0" brushRef="#br0" timeOffset="37494.7476">17307 10596 441 0,'-1'-7'314'0,"-2"-2"32"0,-4-3-100 16,-8-3-88-16,-3 5-32 16,-10-4-54-16,-6 5-24 15,-5 14-45-15,1 0-9 16,2 15-9-16,4 1 0 15,12 10 2-15,1 2-3 16,13 1-1-16,8 4-1 16,10-7 1-16,8-1 3 15,9-9 6-15,2-5 5 16,10-8 9-16,-5-7 4 0,-2-8 4 16,-5-5 3-16,-9-3 5 15,-5-1 0 1,-11-1 0-16,-4 2-3 0,-8 1-13 15,-5 3-6-15,-4 8-13 16,-1 6-6-16,-1 8-7 16,1 7 1-16,6 7 3 15,6 5 0-15,9 10 2 16,6 6 1-16,4 4 18 16,-3-3 7-16,0-5 16 15,0-9 3-15,-2-10-4 16,0-2 0-16,-1-13-81 15</inkml:trace>
  <inkml:trace contextRef="#ctx0" brushRef="#br0" timeOffset="37744.6806">17496 10663 795 0,'9'0'365'0,"9"0"-157"0,5 2-120 16,5-2-18-16,7 2-39 15,1 1-11-15,7-3 39 16,-2-1-109-16</inkml:trace>
  <inkml:trace contextRef="#ctx0" brushRef="#br0" timeOffset="37916.5156">17548 10779 617 0,'7'1'307'15,"3"3"-107"-15,15-2-106 0,5 1-32 16,15 0-37-16,4-3-20 16</inkml:trace>
  <inkml:trace contextRef="#ctx0" brushRef="#br0" timeOffset="38216.0989">18057 10679 632 0,'-5'-5'299'16,"-1"-3"-119"-16,-3 4-108 16,-3 3-25-16,-3 2-37 15,-2 6-10-15,1 3-11 16,4 5-4-16,10 7-3 16,0 2 1-16,4 4 5 15,5-1 4-15,8-3 38 16,4-6 29-16,11-9 63 15,2-9 27-15,-1-9 12 16,0-7-9-16,-4-8-16 16,-8-3-5-16,-10-2-33 15,-9 0-15-15,-17 4-49 16,-9 4-27-16,-7 6-64 0,6 7-86 16</inkml:trace>
  <inkml:trace contextRef="#ctx0" brushRef="#br0" timeOffset="38966.1898">18443 10327 153 0,'-4'-2'122'0,"2"1"17"15,0-1-12-15,1 0-39 16,-1 2-24-16,1 0-32 16,0 0-16-16,0 0-16 15,0 0-1-15,0 0 24 16,-1 0 12-16,1 0 37 15,0 6 15-15,1 12 5 16,2 31 5-16,4-27-16 16,-3-2-5-16,-2-4-4 0,-1-5-4 15,0-4-11-15,3 2-9 16,1-4-21-16,1 2-8 16,1 1-25-16</inkml:trace>
  <inkml:trace contextRef="#ctx0" brushRef="#br0" timeOffset="87827.5344">7026 7655 499 0,'-1'-6'294'15,"-2"-1"-12"-15,1-1-38 16,0 7-93-16,-2 2-48 16,0 12-80-16,0 7-25 15,1 10 0-15,2 6 5 16,1 8 55-16,1 9-138 16</inkml:trace>
  <inkml:trace contextRef="#ctx0" brushRef="#br0" timeOffset="88288.6825">6976 8301 613 0,'-1'-5'306'0,"-3"-2"-102"16,0 4-64-16,3 5-95 0,-4 6-32 15,4 10-32-15,0 10-2 16,-6 16 17-16,7 7-37 16</inkml:trace>
  <inkml:trace contextRef="#ctx0" brushRef="#br0" timeOffset="88616.7314">6939 8792 774 0,'-2'2'308'0,"-1"10"-207"16,-2 4-58-16,0 17-51 15,0 4 0-15,2 13 5 16,-1-1 6-16,3-3-303 0</inkml:trace>
  <inkml:trace contextRef="#ctx0" brushRef="#br0" timeOffset="88991.6427">6933 9422 459 0,'-2'3'227'0,"-1"2"-59"15,3 8-40-15,-4 7-32 16,4 5-20-16,-3 5-34 16,0 4-4-16,-1 0-15 15,-2 0-2-15,4-4-4 0,0-3-6 16</inkml:trace>
  <inkml:trace contextRef="#ctx0" brushRef="#br0" timeOffset="90194.4944">8887 7592 784 0,'2'-7'386'0,"4"-5"-116"16,-4 2-42-16,-1 9-96 16,-1 4-41-16,-1 16-78 0,-1 8-22 15,2 15 2-15,2 5 7 16,5 7-119-16</inkml:trace>
  <inkml:trace contextRef="#ctx0" brushRef="#br0" timeOffset="90607.8821">8905 8130 330 0,'1'-2'238'0,"3"-5"19"16,-1 4-36-16,-3 0-86 15,0 5-22-15,-1-2-48 16,0 0-16-16,-7 23-14 16,-18 36-19-16,20-16-11 15,-5 3 26-15</inkml:trace>
  <inkml:trace contextRef="#ctx0" brushRef="#br0" timeOffset="90958.8477">8867 8741 375 0,'-2'-3'260'0,"-2"0"0"0,-1 2-65 0,3 1-100 16,1 0-44-16,0 16-48 15,-2 49-3-15,3-17-1 16,0 4 0-16,0 2 24 16,7-2-124-1</inkml:trace>
  <inkml:trace contextRef="#ctx0" brushRef="#br0" timeOffset="91286.8987">8868 9271 929 0,'-2'8'373'0,"-4"13"-225"16,-5 8-49-16,4 16-9 15,-3 5-13-15,5-1-22 16,4 1-12-16,6-5-26 16,1-12-89-16</inkml:trace>
  <inkml:trace contextRef="#ctx0" brushRef="#br0" timeOffset="92238.6574">6920 9927 706 0,'-1'-7'400'16,"-2"-9"-80"-16,1 11-152 0,3 5-49 16,0 13-74-16,2 15-32 15,0 11 8-15,-3 5 2 16,0 1 2-16,0-5 4 16,-3-3-7-16,3-6 2 15,3-6-26-15,2-5-92 16</inkml:trace>
  <inkml:trace contextRef="#ctx0" brushRef="#br0" timeOffset="92691.2772">6928 10124 283 0,'9'0'186'0,"11"-4"14"0,4-1-44 16,20 3-19-16,4-3-9 15,31 7-1-15,8 0-3 16,13-1-25-16,9-2-8 16,7-4-15-16,10-1 8 15,19 1 20-15,10 0-3 16,5 3-20-16,-1-2-26 15,-11 3-35-15,-11 2-5 0,-23-1 2 16,-15 0 4-16,-29 0-12 16,-14 0-42-16,-31 3-298 15</inkml:trace>
  <inkml:trace contextRef="#ctx0" brushRef="#br0" timeOffset="93152.2445">8919 9971 612 0,'2'-7'357'0,"-2"-9"-34"16,0 0-33-16,-6 3-74 16,-2 4-35-16,4 8-79 15,0 6-39-15,3 15-48 16,1 11-13-16,4 10-4 16,3 4 2-16,5 1 2 15,4-4 0-15,1-2 5 16,-4-3 3-16,-5-10 7 31,-4-6 4-31,-5-7-33 0,-2-6-72 16</inkml:trace>
  <inkml:trace contextRef="#ctx0" brushRef="#br0" timeOffset="94154.6688">7799 10503 332 0,'6'-7'250'15,"3"-6"24"-15,-7 0-67 16,-7-3-22-16,-16 2-61 15,-10 3-33-15,-14 10-70 16,-6 6-21-16,1 17-13 16,5 7-4-16,16 14-1 15,9-1-1-15,21 6 1 16,11-2 3-16,17-5 6 16,9-3 6-16,8-9 4 0,2-5 3 15,-1-12 1-15,-8-4 2 16,-15-11 8-1,-6-4 4-15,-10-9 7 0,-3 1 18 16,-6-5 28-16,-5 0 9 16,-5 3 5-16,-2 1-18 15,0 10-44-15,1 6-16 16,0 12-12-16,2 8-6 16,0 10 5-16,2 5 1 0,5 11 3 15,3-2 3-15,2-1 8 16,4-2 2-16,0-12 3 15,-3-6 1-15,3-8-30 16,-3-7-58-16</inkml:trace>
  <inkml:trace contextRef="#ctx0" brushRef="#br0" timeOffset="94389.0386">7932 10572 907 0,'17'-1'370'0,"21"-1"-240"0,6 2-14 15,2 0-57-15,0-2-17 16,-1-1-21-16,-5-1 3 15,-15 0-142-15,-7 1-295 16</inkml:trace>
  <inkml:trace contextRef="#ctx0" brushRef="#br0" timeOffset="94529.2717">7980 10665 359 0,'6'1'276'0,"16"2"37"16,5 0-100-16,13-4-113 15,7-3-40-15,4 2-41 16,0-4-19-16</inkml:trace>
  <inkml:trace contextRef="#ctx0" brushRef="#br0" timeOffset="94794.8945">8487 10573 613 0,'-11'-4'395'16,"-8"-1"-14"-16,-7 2-200 15,6 3-62-15,2 5-82 16,6 4-26-16,10 11-26 16,-6-2-2-16,11 9 0 15,0 0 4-15,6-1 5 0,10 0 4 16,7-8 29-16,7-6 11 16,8-8 48-16,3-5 21 15,0-13 34-15,-4-3 20 16,-12-9-3-16,-9-4 5 15,-19 1-41-15,-12 1-29 16,-25 0-46-16,2 15-29 31,18 7-83-31,1 1-55 0</inkml:trace>
  <inkml:trace contextRef="#ctx0" brushRef="#br0" timeOffset="95669.6157">5158 8158 535 0,'-3'-6'308'16,"-2"-6"-46"-16,1 3-61 15,0 3-76-15,2-1-30 16,-4 9-60-16,3 3-21 15,-2 16-33-15,2 11-12 16,4 17 12-16,2 11 10 0,6 16-186 16</inkml:trace>
  <inkml:trace contextRef="#ctx0" brushRef="#br0" timeOffset="95966.6204">5146 8798 596 0,'-4'-4'385'0,"-4"-7"-4"16,3 11-228-16,1 4-60 16,-1 12-74-16,3 11-22 15,3 12-7-15,-1 4 3 16,5 7 6-16,0-1 4 16,0-3-59-16,1-3-112 15</inkml:trace>
  <inkml:trace contextRef="#ctx0" brushRef="#br0" timeOffset="96244.7877">5134 9383 743 0,'-3'7'302'15,"-1"3"-158"-15,1 9-104 16,-1 2-10-16,2 9-11 16,-2 3-9-16,2 5-8 15,1-1 2-15,1-2-176 16</inkml:trace>
  <inkml:trace contextRef="#ctx0" brushRef="#br0" timeOffset="96479.0984">5091 10047 677 0,'-2'19'302'0,"-1"19"-142"15,-2 4-78 1,2 0-61-16,1-3 33 0,2 0-101 16,3-4-20-16</inkml:trace>
  <inkml:trace contextRef="#ctx0" brushRef="#br0" timeOffset="97050.5049">3183 8222 590 0,'-1'1'274'15,"-1"6"-106"-15,1 5-71 16,0 13-71-16,1 8-5 16,2 11-14-16,0 8-1 15</inkml:trace>
  <inkml:trace contextRef="#ctx0" brushRef="#br0" timeOffset="97363.1669">3211 8802 875 0,'-1'-4'374'0,"-3"-8"-198"16,2 5-32-16,1 6-61 15,-1 4-25-15,1-3-45 0,1 6-17 16,0 24-6-16,2 45 3 16,2-27 7-16,1 1 0 15,1-3-164-15,1-2-202 16</inkml:trace>
  <inkml:trace contextRef="#ctx0" brushRef="#br0" timeOffset="97628.8222">3226 9384 763 0,'-2'7'302'0,"-1"15"-200"15,1 0-15-15,3 9-2 16,3 0-10-16,0 2-20 16,2 2-9-16,-1 2-35 15,1 2-1-15,-6-1 20 16,-3-2-27-16</inkml:trace>
  <inkml:trace contextRef="#ctx0" brushRef="#br0" timeOffset="98209.2545">3221 9994 699 0,'-2'-2'392'16,"2"3"-124"-16,-1 7-70 15,1 15-106-15,2 9-40 16,-2 11-3-16,4 4-7 16,-3 1-91-16</inkml:trace>
  <inkml:trace contextRef="#ctx0" brushRef="#br0" timeOffset="99990.1198">3432 10217 295 0,'-13'1'202'0,"-15"2"22"16,5 2-36-16,10 1-29 15,6-4-34-15,16 0-42 16,8 2-14-16,23-2-30 0,13 0 3 16,31 0-5-16,21-1 23 15,36-1 17-15,17-1 8 16,23-1 25-16,-3-1-20 16,-1-1-15-16,-8 4-6 15,-37-3-23-15,-19 3-8 16,-46 0-15-16,-24 0-56 15</inkml:trace>
  <inkml:trace contextRef="#ctx0" brushRef="#br0" timeOffset="100380.6082">5076 10139 432 0,'2'-4'297'0,"-2"-8"5"15,-2 1-71-15,4 2-18 16,-1 2-49-16,2 7-50 16,1 9-58-16,0 9-21 15,1 18-6-15,-5 7 10 16,2 9 1-16,0 4 0 0,4-4-17 15,7-6-84-15</inkml:trace>
  <inkml:trace contextRef="#ctx0" brushRef="#br0" timeOffset="100911.7441">3253 10161 171 0,'0'-5'187'0,"-3"-10"94"15,1-2 6-15,0 3-25 16,-3-3-24-16,3 4-50 16,1 0-23-16,-2 6-36 15,3 6-37-15,-4 8-46 16,-2 9-20-16,-1 9-29 15,0 6 5-15,4 9 5 16,0-2-1-16,7 1 7 16,4-5 14-16</inkml:trace>
  <inkml:trace contextRef="#ctx0" brushRef="#br0" timeOffset="101521.0147">4070 10621 559 0,'2'-4'337'0,"2"-4"-33"16,-8-4-44-16,-4 1-81 15,-6 0-37-15,-11 1-52 16,-2 0-23-16,-11 5-43 16,-1 4-15-16,-1 7-25 15,2 8-11-15,11 7-7 16,8 7-4-16,15 3 6 16,11 1 9-16,16-2 14 15,10-7 9-15,8-8 7 16,6-4 3-16,-5-10 5 0,-3-2 1 15,-10-6 2-15,-7-5 2 16,-8 2 2-16,-9-3 0 16,-9 3-5-16,-9 2-9 15,-7 4-17-15,2 5-7 16,2 11-12-16,4 6 3 0,7 14 4 16,1 6 3-16,9 9 8 15,2 4 3 1,3-2 7-16,4-6 3 0,-3-15 7 15,3-3 3 1,-2-12-7-16,-4-3-42 0</inkml:trace>
  <inkml:trace contextRef="#ctx0" brushRef="#br0" timeOffset="101755.6265">4248 10597 1076 0,'11'-2'425'0,"18"-2"-278"0,5 4-45 15,8 0-36-15,-2-1-17 16,1-1-25-16,-4-5-20 15,-6 5-247-15</inkml:trace>
  <inkml:trace contextRef="#ctx0" brushRef="#br0" timeOffset="101922.154">4354 10694 831 0,'3'-1'403'15,"2"-1"-149"-15,5-1-136 0,4 1-35 16,8 2-51-16,5 1-15 16,9 4-104-16,1-2-192 15</inkml:trace>
  <inkml:trace contextRef="#ctx0" brushRef="#br0" timeOffset="102187.3155">4749 10643 731 0,'-9'1'345'0,"-11"1"-146"16,5 2-94-16,8 4-83 16,3 4-20-16,5 4-12 15,3 4-2-15,10 3 5 16,6 0 1-16,11-5 52 16,7-3 38-16,5-13 75 15,-2-3 37-15,-5-13 16 16,-4-5-14-16,-14-7-16 15,-4-2-18-15,-18-2-35 16,-13 0-21-16,-21 7-61 16,-13 4-23-16,-14 15-33 15,3 4-64-15</inkml:trace>
  <inkml:trace contextRef="#ctx0" brushRef="#br0" timeOffset="183774.4443">14560 10711 836 0,'-1'0'836'0,"1"0"-815"0,0 4-1 15,0-4-5-15,0 0 2 0,0 0 0 0,0 0 22 16,1 17 2-16,4 44-2 16,-5-23 1-16,0 8 2 15,0 3-5-15,-2 3-2 16,1-1-4-16,-1-4-5 15,-2-5-2-15,4-8-48 16,-2-7-61-16</inkml:trace>
  <inkml:trace contextRef="#ctx0" brushRef="#br0" timeOffset="184258.706">14485 10997 592 0,'5'-1'360'16,"4"1"-170"-16,8-1-114 15,6 1 66-15,24 0-35 16,12-1-10-16,25 0-22 16,14 1 5-16,26-2-3 15,8 2-1-15,14-1-9 16,0 1-8-16,0 0-18 16,-5 3-8-16,-13-3-7 15,-8 2-10-15,-23-1-2 16,-12-1-5-16,-22-2-38 15,-9-3-41-15</inkml:trace>
  <inkml:trace contextRef="#ctx0" brushRef="#br0" timeOffset="184649.2311">16294 10817 413 0,'-1'-8'372'0,"1"1"-96"16,0 2-136-16,-1-9 92 16,-1 6-49-16,1 7-54 15,-1 5-21-15,0 18-38 16,0 8-11-16,1 10-20 0,0 7-10 15,2 4-7-15,3 4 2 16,4-4-42-16,1 0-84 16</inkml:trace>
  <inkml:trace contextRef="#ctx0" brushRef="#br0" timeOffset="185305.233">15142 11436 641 0,'-3'-11'456'0,"-5"-1"-175"0,-2 2-159 16,-8-7 75-16,-3 3-46 15,-5 8-67-15,-3 5-29 16,-2 11-45-16,3 8-13 16,7 10-16-16,6 5-5 15,13 4 2-15,4-2 4 16,16 1 8-16,3-6 7 15,9-7 6-15,-1-4 4 0,1-11 7 16,-3-4 1 0,-4-6 3-16,-4-4 0 15,-7-6-3-15,-6-1-1 0,-6-1-7 16,-3 1-7-16,-2 5-12 16,-2 5-5-16,-1 9-5 15,-2 5-5-15,5 12 7 16,0 5 4-16,3 11 9 15,1 4 6-15,1 4 10 16,1-1 6-16,0-2 7 16,5-3 6-16,-2-7-24 15,-1-4-34-15</inkml:trace>
  <inkml:trace contextRef="#ctx0" brushRef="#br0" timeOffset="185523.7343">15325 11498 751 0,'22'1'402'0,"-2"0"-214"15,0 0-121-15,13 0 52 0,2 1-101 16</inkml:trace>
  <inkml:trace contextRef="#ctx0" brushRef="#br0" timeOffset="185680.3199">15377 11591 867 0,'16'0'487'0,"4"-1"-247"16,-2 0-150-16,17 1 50 15,1 0-90-15</inkml:trace>
  <inkml:trace contextRef="#ctx0" brushRef="#br0" timeOffset="186118.0441">15758 11479 670 0,'2'4'351'16,"-1"2"-184"-16,2 4-95 0,-1 2 54 16,1 5-23-16,0 3-26 15,-1 1-6-15,0 1-15 16,-1 0-5-16,3-5-3 15,-4-3-3-15,2-6-6 16,-2-3-3-16,-1-8-1 16,-1-5 0-16,-5-8-2 15,0-3-2-15,-4-7-5 16,1-3-7-16,1 2-12 16,2-2-4-16,5 5-8 15,2 1-3-15,9 6-6 16,5 4 0-16,8 3-1 15,3 5 0-15,7 1 3 16,2 4 3-16,1-1 4 16,-2 1 9-16,-6-1 10 15,-2 1 5-15,-8 4 8 16,-3 1 2-16,-6 4 2 0,-2 4 2 16,-6 5 1-16,0 3-5 15,-2 5-6-15,2 1-4 16,0 2-5-16,0 0-5 15</inkml:trace>
  <inkml:trace contextRef="#ctx0" brushRef="#br0" timeOffset="186961.8027">18566 10840 602 0,'-2'-3'437'15,"0"2"-176"-15,2 5-164 16,0-4 87-16,0 0-71 16,0 26-21-16,1 39-42 0,1-23-19 15,-1 4-11-15,3 0 4 16,-1-4 4-16,-2-7-10 16,3-7-61-16,-3-7-48 15</inkml:trace>
  <inkml:trace contextRef="#ctx0" brushRef="#br0" timeOffset="187273.8316">18536 11034 481 0,'-1'0'329'0,"2"1"-108"15,1 2-106-15,-2-3 67 16,0 0-26-16,24 2-32 16,44 2-15-16,-12-2-28 15,9-1-12-15,19-1-24 16,10-1-9-16,8 1-11 16,0-3-3-16,-3 1-3 15,-6 0 0-15,-11 1-2 16,-5 1-2-16,-18 0-4 15,-9 0 0-15,-6 0-11 16,-6 1-22-16,-3 0-174 16</inkml:trace>
  <inkml:trace contextRef="#ctx0" brushRef="#br0" timeOffset="187820.5888">19675 11048 433 0,'6'-1'322'0,"2"1"-113"16,7-1-116-16,5 1 69 15,11 0-36-15,3-2-13 0,7 2-21 16,-2 0-12 0,1 0-17-16,-1 0-3 0,-6 0-9 15,-3 0-4-15,-11-1-60 16,-1 1-57-16</inkml:trace>
  <inkml:trace contextRef="#ctx0" brushRef="#br0" timeOffset="188070.7086">20043 10982 337 0,'-2'-10'364'15,"2"1"-71"-15,-3-2-148 16,0-5 95-16,3 1-59 0,-4 0-30 15,2 8-51-15,-1 5-22 16,0 8-33-16,1 9-12 16,2 8-14-16,2 6-7 15,2 5-8-15,0 2 3 16,3 1-28-16,1-2-66 16</inkml:trace>
  <inkml:trace contextRef="#ctx0" brushRef="#br0" timeOffset="189000.4441">19019 11476 393 0,'-10'-5'280'16,"2"0"-106"-16,-8 2-94 15,-6-4 61-15,-6 5-58 16,-2 1-26-16,0 5-27 15,0 9-7-15,5 5-12 16,3 5-12-16,13 7-14 16,6 1 0-16,14 2 13 15,7 1 6-15,10-4 11 16,4-4 5-16,3-7 9 16,-1-4 5-16,-4-9 7 15,0-4 2-15,-10-6-9 16,-8-4-3-16,-9-6-3 15,-4-1 1-15,-7 1-6 0,-3 1-5 16,-1 8-4-16,-6 2-3 16,4 9 2-16,1 6 3 15,7 12 16-15,0 2 6 16,4 10 9-16,3 3 5 16,2 2 3-16,3-1 1 15,2-3-1-15,3-3-1 16,-5-7-40-16,3-4-43 15</inkml:trace>
  <inkml:trace contextRef="#ctx0" brushRef="#br0" timeOffset="189227.1969">19161 11529 733 0,'18'-1'386'0,"7"1"-210"15,-3 1-113-15,16-1 45 16,0 2-31-16,-3 3-56 16,-2 0-64-16</inkml:trace>
  <inkml:trace contextRef="#ctx0" brushRef="#br0" timeOffset="189368.001">19204 11646 633 0,'20'0'416'16,"2"1"-174"-16,1 1-148 15,11-1 70-15,5 0-74 16,-1 1-72-16</inkml:trace>
  <inkml:trace contextRef="#ctx0" brushRef="#br0" timeOffset="189820.8199">19561 11508 784 0,'0'6'427'0,"0"3"-217"0,2-1-126 15,1 7 62-15,-1 3-39 16,3 7-46-16,-1 0-1 16,2-1-18-16,1 0-7 15,0-5-6-15,-1-1 0 0,-2-7-29 16,1-3-17-16,-4-11-20 16,0-2-8-16,-3-8-6 15,-2-4-2-15,-1-6-5 16,-1-2-5-16,0-2 24 15,0 1 13-15,4 2 18 16,2 2 7-16,6 5 2 16,2 3 1-16,8 6-1 15,2 1 0-15,4 5 1 16,2 0 2-16,2 0-3 16,-1 4 13-16,-2-1 5 15,-2 1 4-15,-5 0 1 16,-2 2 0-16,-5 2 1 15,-1 2 4-15,-3 5 8 16,-2 2-7-16,0 6 3 16,0 3 3-16,-1 5 4 0,0 0 2 15,-1 2 2-15,-1-1-3 16,0-2-3 0,0-4 12-16</inkml:trace>
  <inkml:trace contextRef="#ctx0" brushRef="#br0" timeOffset="190821.7285">8980 10830 302 0,'-3'-5'282'0,"0"-1"-66"0,2 0-106 0,-4-3 72 15,3-2-16-15,0 3-33 16,1 1-18-16,1 4-36 15,-1 3-13-15,-1 0-16 16,1 0-2-16,0 30-15 16,0 34-8-16,1-20-11 15,0 1 2-15,3 3 7 16,3 0 21-16,5-9-90 16</inkml:trace>
  <inkml:trace contextRef="#ctx0" brushRef="#br0" timeOffset="191275.0942">8952 10989 214 0,'2'2'205'0,"6"2"-37"16,1-2-77-16,12 4 46 16,7 0-17-16,20-4-5 15,8-1 0-15,21-1-23 16,16-2-5-16,21-2 2 16,13 0-3-16,16-3-5 15,4 0-3-15,1 0-12 16,-3 1-8-16,-10 3-16 15,-13-1-9-15,-24 2-16 16,-15 1-13-16,-30 0-71 16</inkml:trace>
  <inkml:trace contextRef="#ctx0" brushRef="#br0" timeOffset="191649.6581">10607 10829 547 0,'-1'-8'420'0,"1"2"-155"16,0 4-163-16,-3-4 81 15,3 6-47-15,0 0-59 16,4 30-19-16,6 43-35 15,-1-23-12-15,4 8-3 16,0 1-29-16</inkml:trace>
  <inkml:trace contextRef="#ctx0" brushRef="#br0" timeOffset="192290.38">9291 11547 111 0,'7'-4'147'16,"2"-3"9"-16,0 2-52 0,7-7 62 15,-3 1 8-15,0-3 6 16,-1 3-8-16,-8 0-28 15,-3 0-15-15,-9 3-29 16,-8 0-14-16,-8 5-36 16,-5 6-18-16,-4 8-28 0,-1 3-7 15,4 9-7 1,3 5-1-16,12 4-6 0,7 2 0 16,15 0 5-16,6-3 2 15,13-7 9-15,1-2 3 16,3-9 9-16,3-5 4 15,-6-8 6-15,-2-5 0 16,-10-6-2-16,-5-3 0 16,-8-2-5-16,-2 1-3 0,-3 1-11 15,-4 2-6-15,-4 9-11 16,2 5-2-16,1 12 4 16,0 6 0-16,6 13 12 15,-2 6 5-15,3 9 13 16,2 2 5-16,4-1 10 15,0-2 5-15,-1-7 1 16,4-2 2-16,0-12-51 16,2-7-78-16</inkml:trace>
  <inkml:trace contextRef="#ctx0" brushRef="#br0" timeOffset="192493.4726">9554 11537 751 0,'12'0'409'15,"3"1"-221"-15,-3 2-123 16,15 0 60-16,-1-1-103 15</inkml:trace>
  <inkml:trace contextRef="#ctx0" brushRef="#br0" timeOffset="192680.6656">9538 11673 498 0,'13'1'413'0,"5"0"-153"0,2 0-158 0,11 2 117 15,6-2-135-15</inkml:trace>
  <inkml:trace contextRef="#ctx0" brushRef="#br0" timeOffset="192872.3554">9991 11636 979 0,'15'0'472'0,"2"0"-281"0,0 0-127 0,14 0 14 16,0 0-86-16</inkml:trace>
  <inkml:trace contextRef="#ctx0" brushRef="#br0" timeOffset="193356.4549">10320 11544 718 0,'0'8'360'0,"1"2"-190"16,1 0-100-16,0 11 49 0,1 1-28 16,1 2-9-16,0 1-9 15,-2-4-16-15,2-2-5 16,-1-4 5-16,-2-5 2 16,3-7-10-16,-2-3-1 15,-2-8-2-15,0-5-2 16,0-4-4-16,-2-5-6 15,-2-4-16-15,1 1-5 16,-2 2-9-16,2 1-3 0,3 5-9 16,1 2-3-16,6 5-3 15,5 6-2-15,6 4 2 16,2 0-1-16,6 3 4 16,1 1 2-16,1 0 5 15,-1 1 3-15,-5-2 2 16,-2 0 0-16,-5-1 14 15,-2 2 1-15,-6-3-1 16,-1 0-1-16,-3 1-3 16,-1 4-2-16,-2-6-4 15,0 0 2-15,0 9-14 16,0 11-2-16,2 36 2 16,-2-26 2-16,0 1 6 15,1 0-15-15</inkml:trace>
  <inkml:trace contextRef="#ctx0" brushRef="#br0" timeOffset="194224.3198">5297 10663 518 0,'-2'0'361'0,"-1"3"-156"0,0 5-118 16,-1 9 74-16,1 7-24 15,0 13-43-15,1 5-20 16,3 8-26-16,1 1 2 16,5-5 7-16,3-2-16 15,1-11-106-15</inkml:trace>
  <inkml:trace contextRef="#ctx0" brushRef="#br0" timeOffset="194567.5822">5283 10846 580 0,'9'0'335'16,"4"0"-164"-16,7 0-109 15,12 1 57-15,16 2-48 16,8 0-10-16,21 3-10 15,4 2-1-15,15 2-12 16,7 0-2-16,12-1 2 16,-1-2 0-16,6-3-9 15,-2 0-4-15,-2-4-6 0,-3-3 0 16,-12-1-26-16,-7-1-41 16</inkml:trace>
  <inkml:trace contextRef="#ctx0" brushRef="#br0" timeOffset="194973.805">6780 10774 636 0,'-1'-6'454'0,"-1"2"-185"16,1 4-174-16,0-1 92 15,-1 1-81-15,2 0-23 16,2 30-40-16,6 42-15 16,1-25-16-16,0 4 8 15,3 1-249-15</inkml:trace>
  <inkml:trace contextRef="#ctx0" brushRef="#br0" timeOffset="195599.925">5742 11332 742 0,'-6'-7'415'15,"-7"0"-203"-15,-1 3-128 16,-9-4 49-16,-3 4-32 16,-3 7-50-16,-2 6-22 0,3 15-29 15,3 5-8 1,12 12-12-16,7 1 1 0,12 2 2 15,7 0 6-15,11-6 12 16,4-3 9-16,4-15 11 16,3-5 5-16,-4-10 6 15,-4-7 2-15,-6-8-2 16,-6-1-3-16,-10-6-5 16,-6-3-2-16,-11 1-8 15,-1 2-9-15,-5 8-13 16,1 6-8-16,-2 7-5 15,3 8-3-15,6 12 7 16,3 6 6-16,7 10 14 16,1 5 10-16,5 4 11 15,2-1 5-15,1-3 8 16,0-2 5-16,0-6-2 16,1-6-13-16,-2-8-72 15,0-7-160-15</inkml:trace>
  <inkml:trace contextRef="#ctx0" brushRef="#br0" timeOffset="195787.5558">5912 11440 809 0,'13'-1'412'16,"5"1"-234"-16,-1 0-117 0,11 0 48 16,2 0-20-16,-3 2-115 15</inkml:trace>
  <inkml:trace contextRef="#ctx0" brushRef="#br0" timeOffset="195943.5734">5943 11529 886 0,'11'1'463'15,"-1"0"-253"-15,4 0-140 16,7 0 61-16,6 2-129 0</inkml:trace>
  <inkml:trace contextRef="#ctx0" brushRef="#br0" timeOffset="196147.0576">6262 11468 547 0,'1'-2'419'0,"7"2"-147"16,2 0-152-16,3 0 102 15,6 2-77-15,8 0-54 16,-1 0-25-16,4 0-101 16</inkml:trace>
  <inkml:trace contextRef="#ctx0" brushRef="#br0" timeOffset="196677.7761">6550 11373 707 0,'1'14'360'0,"0"2"-187"0,0 0-102 16,2 14 36-16,-1 1-28 15,1 0-11-15,1 1-5 16,-1-5-26-16,0-5-5 15,-1-7 3-15,0-6 1 16,-1-8 1-16,2-3-1 16,-3-9 0-16,-3-7-2 0,-1-7-3 15,-2-5-4-15,0-5-14 16,-1 0-4-16,0 0-7 16,2 3-2-16,1 4-5 15,2 4-4 1,3 9-5-16,6 6-2 0,3 5 2 15,3 4-1-15,5 5 3 16,3 1 0-16,2 2 4 16,1 0 3-16,2 0 4 15,-2-1 1-15,-3 0 3 16,-2-3 1-16,-4 0-1 16,-3-2 0-16,-4 0 3 15,-1 5 2-15,-4 2 5 16,0 4 3-16,-2 4 6 15,0 4 5-15,3 6 4 16,1 2 2-16,0 2-2 16,-1-1 0-16,2 0-8 0,-1 0-20 15</inkml:trace>
  <inkml:trace contextRef="#ctx0" brushRef="#br1" timeOffset="234820.614">6232 3395 369 0,'-19'0'287'0,"-12"-2"16"16,1-21-58-16,6-12-30 0,12-11-66 15,10-5-31-15,17 4-32 16,7 8-5-16,8 10 1 16,3 7-3-16,10 23-26 15,2 9-11-15,0 20-18 16,-12 9-1-16,-17 15-4 15,-9 8-1-15,-18 7 1 16,-8-2 0-16,-12-6-2 16,-4-8 0-16,-4-18 2 15,1-3 3-15,5-16 4 16,2-8 0-16,4-13-16 16,7-7-10-16,1-10-19 15,6 2-7-15,12 2-6 16,5 3-5-16,11 15-3 15,6 0-1-15,5 14 3 16,4 3 9-16,0 8 15 16,-1 5 7-16,1 1 10 15,-1-1 3-15,3-11 4 0,2-8 5 16,3-15-246-16</inkml:trace>
  <inkml:trace contextRef="#ctx0" brushRef="#br1" timeOffset="235039.0483">6711 3396 928 0,'0'3'417'0,"12"1"-179"16,7 2-104-16,17 1-88 15,8 0-8-15,0-3-17 16,1 2-3-16,-8-1-37 16,-6-5-112-16</inkml:trace>
  <inkml:trace contextRef="#ctx0" brushRef="#br1" timeOffset="235195.2674">6746 3590 1058 0,'12'3'428'0,"18"2"-279"0,10 2-30 15,2-2-49-15,-1-2-22 16,-2 2-92-16</inkml:trace>
  <inkml:trace contextRef="#ctx0" brushRef="#br1" timeOffset="235789.2693">7595 3471 374 0,'-15'5'247'0,"-20"1"27"0,0-2-53 16,4-15-53-16,3-10-38 16,13-17-82-16,7-7-27 15,16-6-44-15,14 3-5 16,14 9 32-16,4 9 21 16,-6 19 38-16,4 7 10 15,-2 20 6-15,-6 11 2 0,-12 25 9 16,-21 13 5-1,-26 10-20-15,-12 2-13 0,-9-8-31 16,2-3-8-16,7-16-3 16,5-9-12-1,8-20-74-15,10-10 5 0,9-8-2 16,2-7 9-16,15-5 62 16,3-4-4-16,8-1 10 15,12 4 5-15,6 10 20 16,3 5 1-16,1 10-6 15,-11 3 0-15,-7 5-9 16,-5-1-1-16,-1-3-8 16,4-6-25-16,4-6-509 15</inkml:trace>
  <inkml:trace contextRef="#ctx0" brushRef="#br1" timeOffset="236163.8176">7971 3561 790 0,'5'5'366'0,"4"2"-126"16,14 3-164-16,4-2 3 16,5-6-16-16,3-2-6 15,-1-9-9-15,1-2-4 0,-3-5-12 16,-3-1 0-16,-11-3 0 15,-5-2 1-15,-13 5 4 16,-8-2 8-16,-15 11-2 16,-6 6-5-16,-8 7-12 15,-2 14-14-15,1 4-10 16,1 7-2-16,6 5-5 16,4-4-2-16,13 4-6 15,12 1-3-15,13-4 6 16,8 1 5-16,12-8 20 15,-1-4 14-15,13-9 5 16,2-5-1-16,3-11-6 16,2-4-21-16,-10-13-200 15</inkml:trace>
  <inkml:trace contextRef="#ctx0" brushRef="#br1" timeOffset="236398.2924">8511 2826 1270 0,'-4'-7'546'0,"1"-6"-286"0,2 5-175 15,1 2-51-15,3 5-62 16,1 1-77-16</inkml:trace>
  <inkml:trace contextRef="#ctx0" brushRef="#br1" timeOffset="236976.3371">8785 2927 1048 0,'0'-3'494'0,"-3"-4"-208"16,3 3-98-16,-4 7-137 16,5 7-34-16,4 11-38 15,5 5-4-15,4 7 14 16,2-2 6-16,5 0 5 16,0-5 2-16,8-7 5 15,2-5 1-15,5-11 11 16,-3-3 4-16,-5-13 39 15,-3-4 10-15,-13-7 13 16,5-5 8-16,-10-10-18 16,-8 1-3-16,-6-8-8 15,-15 1-8-15,-12 8-23 0,0 3-12 16,-4 18-22-16,7 9-13 16,4 17-11-16,4 7-58 15,6 13-179-15</inkml:trace>
  <inkml:trace contextRef="#ctx0" brushRef="#br1" timeOffset="237195.1878">9052 2859 667 0,'1'-3'381'0,"1"-4"-54"16,0 6-102-16,-3 1-109 16,0 0-37-16,-9 21-50 15,-25 42-5-15,14-23 29 16,-3 6-35-16</inkml:trace>
  <inkml:trace contextRef="#ctx0" brushRef="#br1" timeOffset="239722.0322">8504 3037 732 0,'1'-1'354'16,"1"-4"-137"-16,-2 0-60 16,0 5-77-16,0 0-25 15,3 12-26-15,15 47-1 16,-9-23-7-16,-2 6-4 15,-2 5-5-15,-2 1 1 16,-6 2 9-16,-5 0 5 0,-7-13 9 16,-4-7 11-16,-3-28 5 15,3-4-4-15,4-24-27 16,7-5-20-16,10-2-98 16,8-2-101-16</inkml:trace>
  <inkml:trace contextRef="#ctx0" brushRef="#br1" timeOffset="240393.3523">5468 4525 848 0,'-5'3'378'0,"-5"1"-211"16,10-2-50-16,17-1-58 16,9-4-29-16,31 2-15 15,7-5 1-15,18 1-3 16,6 2 1-16</inkml:trace>
  <inkml:trace contextRef="#ctx0" brushRef="#br1" timeOffset="240971.3532">6469 4314 579 0,'5'-3'328'15,"0"-4"-74"-15,-2 6-56 16,-3-2-28-16,-9 4-46 15,-4 3-19-15,-10 0-59 16,-12 2-16-16,-7-6-18 16,-1-1-9-16,-2-5-14 15,7 1-22-15,11 2-18 16,5 4-4-16,10 6 3 16,4 4 14-16,8 6 14 15,1 1 2-15,1 7 7 0,4 1 4 16,1-4 6-16,0 1 5 15,4-6 2-15,2 2 2 16,0-3 2-16,-1-7 3 16,3-5 6-16,-2-6 1 15,7 1-2-15,5-2-6 16,8 1-13-16,9 4-4 16,-1 2 9-16,4 9 4 15,-10 7 26-15,-6 5 16 16,-19 9 28-16,-10 6 15 0,-21 7-2 15,-7 3-6-15,-15 0-24 16,-7-7-11-16,-7-13-9 16,-2-14-6-16,9-16-18 15,8-6-11-15,19-9-26 16,8-2-13-16,13-4-42 16,7-2-45-16,15 0-122 15</inkml:trace>
  <inkml:trace contextRef="#ctx0" brushRef="#br1" timeOffset="241205.6809">6867 4584 854 0,'16'-3'433'0,"12"0"-117"16,13 3-200-16,2-1-18 16,3 1-56-16,0 0-16 15,-18 0-5-15,-4 2-33 16,-11 3-283-16</inkml:trace>
  <inkml:trace contextRef="#ctx0" brushRef="#br1" timeOffset="241346.478">6918 4676 1092 0,'15'2'447'0,"19"4"-288"16,6 1-46-16,12 2-48 16,-2 0-15-16</inkml:trace>
  <inkml:trace contextRef="#ctx0" brushRef="#br1" timeOffset="242002.3501">7880 4398 699 0,'-9'0'376'0,"-7"0"-103"15,-5 4-100-15,-14 0-107 16,1 1-28-16,-9-5-13 16,-2-4-5-16,4-4-7 15,2 1-4-15,13 1-12 16,2 6-8-16,10 3-10 15,4 6 0-15,1 6 1 16,2 1 1-16,1 13 7 16,0-1 2-16,2 4 5 15,0-4 1-15,3-5 3 0,2-6-2 16,6-7-1 0,0-3-1-16,9-11-2 0,4-1-4 15,8-3-7-15,11 2-3 16,10 11 17-16,8 5 5 15,1 12 16-15,-5 6 8 16,-19 3 19-16,-13 1 17 16,-19 12 43-16,-11 3 15 15,-17 2-8-15,-13-2-5 0,-21-15-33 16,0-7-14-16,-9-19-22 16,9 0-14-16,17-9-29 15,7-4-32 1,18-3-69-16,11-7-65 0,15-2-219 15</inkml:trace>
  <inkml:trace contextRef="#ctx0" brushRef="#br1" timeOffset="242416.2642">8114 4743 724 0,'9'5'324'0,"18"4"-157"16,6 2-31-16,14 0-47 0,-4-4-25 31,-6-7-28-31,-5-5 1 0,-8-8 11 16,-6-6 2-16,-4-3 0 15,-6 2 0-15,-10-3 0 16,-4 5 9-16,-13 5-1 16,-5 1-7-16,-10 11-19 15,-8 4-15-15,-4 8-17 16,2 8-6-16,12 6-13 16,3 5-6-16,12 9 1 15,10 4 8-15,8 5 16 16,13-3 9-16,20-4 13 0,10-7 0 15,12-10 1-15,-2-4-1 16,-4-13 0-16,-3-4 0 16,-9-11-43-16,-4-4-68 15</inkml:trace>
  <inkml:trace contextRef="#ctx0" brushRef="#br1" timeOffset="242838.0139">8835 3982 909 0,'-5'-8'456'0,"4"-1"-139"0,-1 2-95 15,-1 10-123-15,9 12-37 16,-4 11-59-16,5 9-2 16,-1 8 2-16,-4-3 2 15,2-2 4-15,-2-4 21 16,-2-10-125-16,4-6-125 16</inkml:trace>
  <inkml:trace contextRef="#ctx0" brushRef="#br1" timeOffset="242994.2541">8651 4101 763 0,'4'0'361'16,"10"0"-122"-16,9-1-101 0,19 3-73 16,8 0-4-16,7 1-20 15,-1 1-11-15,-3 2-10 16,-1-4 11-16,-12 5-208 15</inkml:trace>
  <inkml:trace contextRef="#ctx0" brushRef="#br1" timeOffset="243259.8238">8724 4383 827 0,'17'0'369'16,"23"0"-188"-16,6 4-12 16,3 1-68-16,2 1-22 0,-1 0-36 15,-5 1-6-15,-7-5-45 16,-2-2-111-16</inkml:trace>
  <inkml:trace contextRef="#ctx0" brushRef="#br1" timeOffset="243494.1238">9297 4065 1146 0,'2'-6'500'0,"5"-2"-245"16,-1 0-174-16,1 3-45 15,1 2-32-15,-2 2-42 16</inkml:trace>
  <inkml:trace contextRef="#ctx0" brushRef="#br1" timeOffset="243736.2656">9354 4200 747 0,'-5'15'400'0,"3"14"-104"0,-2 11-124 15,1 4-29-15,2 8-42 16,-4-3-14-16,-4-1 9 16,1-3-8-16,-8-9-10 15,-4 0-6-15,-1-7-28 0,-6-9-5 16,-5-11 2-16,4-9-2 16,-2-14-18-16,5-2-22 15,9-5-90-15,0 0-68 16</inkml:trace>
  <inkml:trace contextRef="#ctx0" brushRef="#br1" timeOffset="244033.0265">9593 4102 799 0,'-1'8'399'15,"-2"6"-126"-15,3 7-129 16,0 3-35-16,1 5-37 16,0-1-15-16,4 5-23 15,-3-3-9-15,0-5-8 0,2-3 0 16,-3-11-1-16,-1-2-9 15,0-9-82-15,-4-5-67 16,-4-8-196-16</inkml:trace>
  <inkml:trace contextRef="#ctx0" brushRef="#br1" timeOffset="244314.4002">9601 4127 443 0,'7'-7'271'0,"9"-5"-27"16,3 0-65-1,1 6-89-15,5 6-36 0,3 5-36 16,0 1-7-16,-1 1-7 16,-2 1 2-16,-6-1 3 15,-3 0 0-15,-3-2 40 16,-5 1 17-16,-3-1 45 16,0 2 18-16,-4 3-11 15,-1 2-8-15,-2 4-31 16,-3 1-13-16,4 8-16 15,-1 4-7-15,-1 3-11 16,3 4-6-16,-2-1-9 16,2-3-1-16,2-7-5 15,2-5 0-15,1-8 3 16</inkml:trace>
  <inkml:trace contextRef="#ctx0" brushRef="#br1" timeOffset="249030.1488">9069 2443 798 0,'-26'1'344'0,"-19"6"-170"0,-6 17-122 15,2 10-27 1,3 30-41-16,11 16-15 0,20 30-10 15,14 8 9-15,21 5 30 16,9-3 11-16,23-18 11 16,6-12 0-16,30-35-6 15,10-23 1-15,1-49 7 16,-2-25 18-16,-15-38 48 16,-16-17 45-16,-21-23 44 15,-18-9 10-15,-41 4-21 16,-24 7-35-16,-53 32-53 15,-22 26-38-15,-19 42-33 16,5 23-92-16</inkml:trace>
  <inkml:trace contextRef="#ctx0" brushRef="#br1" timeOffset="249975.6839">8832 3868 861 0,'-10'-1'379'0,"-21"2"-194"16,-6 9-24-16,-13 14-73 15,1 12-30-15,9 21-55 16,7 8-23-16,25 16-13 16,8 7 2-16,32-3 13 15,15-8 4-15,15-13 7 16,7-15 0-16,-1-22 7 15,4-12 6-15,1-33 19 16,6-14 30-16,-9-34 33 16,-10-14 14-16,-25-22 32 15,-17-3 2-15,-27 5-2 16,-14 4-10-16,-22 21-38 16,-5 10-28-16,-14 29-66 15,-1 20-75-15</inkml:trace>
  <inkml:trace contextRef="#ctx0" brushRef="#br1" timeOffset="250475.5685">9755 3821 1060 0,'-39'5'430'15,"-24"6"-268"-15,-2 16-119 16,5 10-30-16,18 14-39 16,8 8-9-16,20 9 5 15,10 6 4-15,20 13 14 0,11 3 7 16,13-9 0-16,8-6 3 15,14-24 5-15,7-11 5 16,7-25 5-16,-1-12 3 16,-7-30 54-16,-7-22 39 15,-15-31 74-15,-11-15 36 16,-27-8-4-16,-17 3-30 0,-33 12-66 16,-11 8-40-16,-9 16-75 15,-5 11-52-15,8 22-147 16</inkml:trace>
  <inkml:trace contextRef="#ctx0" brushRef="#br1" timeOffset="250975.8231">9732 2919 994 0,'14'1'332'0,"21"4"-294"16,13 3 6-16,17 1 21 15,9 7-7-15,19 15-33 16,2 10-6-16,-15 16-4 16,-7 7-1-16,-30 18 0 15,-15-1-11-15,-12 3-174 16</inkml:trace>
  <inkml:trace contextRef="#ctx0" brushRef="#br1" timeOffset="251335.1151">10192 4017 716 0,'10'-2'372'16,"10"-2"-125"-16,13-12-56 16,2-13 12-16,4-15-51 15,-5-6-19-15,-2-8-43 16,-6-2-28-16,-7 7-2 16,-10 5-60-16,-12 20-451 15</inkml:trace>
  <inkml:trace contextRef="#ctx0" brushRef="#br1" timeOffset="251662.7939">10265 3527 929 0,'0'-2'397'0,"10"-2"-227"16,6 4-88-16,6-2-41 15,10-1 2 1,-3 1 17-16,3-4 4 0,-2 5-14 16,-5-4-16-16,-1 3-16 15,-5 4-2-15,-9 0-1 16,-1 1 3-16,-12 9 21 15,-6 4 4-15,-9 15 0 16,-5 5-5-16,2 6-46 16</inkml:trace>
  <inkml:trace contextRef="#ctx0" brushRef="#br1" timeOffset="252318.8834">11104 3067 960 0,'-21'-12'516'0,"-8"-7"-157"0,-8 12-156 15,-1 3-68-15,2 15-107 16,-4 8-33-16,17 17-40 16,7 6-5-16,17 15 11 15,13 2 10-15,12-2 21 16,8-5 7-16,3-18 4 16,2-9 4-16,0-18 4 15,-1-6 4-15,-2-10 15 16,-10-8 5-16,-12-11 10 15,-5-3 0-15,-16-6-8 0,-6 5-2 16,-9 4-12-16,-5 6-7 16,1 16-22-16,0 6-14 15,9 21-22-15,3 8-3 16,8 20 8-16,2 9 14 16,4 10 29-16,1 4 18 15,0-2 28-15,3-1 13 16,-6-2 22-16,2-2-1 15,3-11 0-15,-6-5-12 0,7-13-22 16,-5-7-6-16,1-14-20 16,3-4-7-16,-3-11-8 15,3-3-51-15,-1-9-153 16,-1-8-127-16</inkml:trace>
  <inkml:trace contextRef="#ctx0" brushRef="#br1" timeOffset="252912.5083">10211 3236 300 0,'6'0'185'0,"10"7"31"15,4 2-75-15,3 12 6 16,2 6 13-16,-1 4-16 16,-2 1 0-16,-7-6-26 15,-2-1-7-15,-5-16 9 0,-1-6 16 16,3-18 13-16,2-13-4 15,4-21-37-15,1-7-32 16,2 1-48-16,-4 12-13 16,-8 22 106-16</inkml:trace>
  <inkml:trace contextRef="#ctx0" brushRef="#br1" timeOffset="259823.2913">1059 12453 750 0,'0'-2'381'0,"-8"1"-127"16,-10 1-46-16,-20 7-70 15,-16 3-24-15,-19 0-18 16,-3 2-20-16,3-7-31 16,7 0-14-16,17 0-20 15,6-5-8-15,22 3-18 16,9-3-13-16,19 0-3 0,20 2 3 15,11-2 16 1,11 0 12-16,13 4 8 16,-4 5 1-16,-5 8 9 0,-8 8 4 15,-30 11 5-15,-15 8 2 16,-32 17-6-16,-13 3-4 16,-11 5 0-16,1-5 1 15,12-22 2-15,6-10-4 16,12-20-12-16,8-5-9 15,15-3-35-15,6-3-7 16,16-1 1-16,8-1 4 0,13-6 26 16,7 1 9-16,8 2 5 15,3 2 1-15,-8 1 4 32,-3 4-34-32</inkml:trace>
  <inkml:trace contextRef="#ctx0" brushRef="#br1" timeOffset="260104.4839">1108 12800 1003 0,'3'6'394'0,"-2"11"-253"15,-1 8-56-15,3 9-9 16,1 2-11-16,5-2-13 15,5-5-22-15,4-11-16 16,4-7 1-16,1-12 35 16,0-9 23-16,-3-11 44 15,-1-5 17-15,-5-2-14 16,-3 0-20-16,-8 3-46 16,-2 3-20-16,-3 7-86 15,-2 3-100-15</inkml:trace>
  <inkml:trace contextRef="#ctx0" brushRef="#br1" timeOffset="260363.5469">1406 12827 878 0,'8'0'374'16,"11"6"-193"-16,2 7-72 0,0 14-37 15,-2 5-6-15,-1 3 0 16,-6-5-1-16,2-8-8 16,-1-8 18-16,2-16 17 15,0-5 11-15,0-13 28 16,0-8-10-16,-5-4-28 0,1-3-16 16,-6 4-44-1,2 7-19-15,-1 10-224 0</inkml:trace>
  <inkml:trace contextRef="#ctx0" brushRef="#br1" timeOffset="260691.4056">2102 12896 755 0,'-6'-13'451'16,"-10"-9"-58"-16,-7 2-141 15,-5 0-46-15,-10 4-79 16,-2 4-37-16,5 12-74 16,2 5-23-16,13 11-37 15,8 4 2-15,13 3 17 16,7 0 11-16,13 1 26 15,6-3 7-15,4-7 7 16,2-3 3-16,-9-10-1 16,-2 0-2-16,-4-3-7 15,-2-5-10-15</inkml:trace>
  <inkml:trace contextRef="#ctx0" brushRef="#br1" timeOffset="261035.0748">2135 12740 1063 0,'5'-13'436'0,"10"-16"-243"15,3-1-48-15,11 7-29 16,6 4-13-16,-3 9-33 16,4 10-23-16,-1 13-7 15,-6 7 0-15,3 19 2 16,-5 6-5-16,-7 13-16 15,-1 1-6-15,-4-5-5 16,2-3 1-16,2-19 1 16,-6-9 2-16,0-14 8 15,-4-10 5-15,-10-9 5 16,1-6 2-16,-3-5-6 16,-5-1-7-16,-1 9-18 15,-8 9-6-15,-4 15-5 16,-3 8 2-16,-3 5 6 15,4 0 5-15,4-8-9 16,6-2-13-16</inkml:trace>
  <inkml:trace contextRef="#ctx0" brushRef="#br1" timeOffset="261425.6078">2704 12724 1111 0,'0'3'477'0,"2"6"-251"15,4 9-110-15,5 19-77 16,-3 6-13-16,3 6-9 15,-2-3-1-15,0-12-24 16,4-9-83-16</inkml:trace>
  <inkml:trace contextRef="#ctx0" brushRef="#br1" timeOffset="261581.8214">2966 12723 1282 0,'0'0'522'0,"-3"2"-336"16,3 9-76-16,0 9-87 16,0 5-10-16,0 5-8 15,0 2 0-15,0-4-23 16,5-2-40-16,-2-7-264 16</inkml:trace>
  <inkml:trace contextRef="#ctx0" brushRef="#br1" timeOffset="262144.1894">3215 12731 784 0,'2'-2'425'15,"1"-3"-120"-15,-4 5-139 16,0 0-37-16,0 0-71 15,-14 7-19-15,-46 25-12 16,27-15-10-16,1-1-5 16,-1 0-2-16,7 0-6 15,3-1-5-15,9-1-12 16,7-2-7-16,17 1-4 16,5 2 11-16,9 4 18 15,8 0 10-15,4 0 7 16,4-4-6-16,3-5-4 0,2-3-26 15</inkml:trace>
  <inkml:trace contextRef="#ctx0" brushRef="#br1" timeOffset="262519.1136">3701 12872 785 0,'-8'3'343'0,"-9"11"-172"16,-6 0-77-16,-6 3-51 16,-2 2-15-16,-9-7-12 15,2 0-1-15,-10-12-11 16,-2-4-4-16,9-8-3 15,3-7-5-15,18-7 26 16,10-3 15-16,17-3 24 16,9 2 21-16,17 5 3 15,8 8-2-15,-1 13-13 16,4 4-10-16,-9 16-9 16,-4 6-5-16,-4 9-7 15,-4 4-9-15,-5 5-12 16,-5-5 44-16,-2-2-172 0,-5-8-118 15</inkml:trace>
  <inkml:trace contextRef="#ctx0" brushRef="#br1" timeOffset="262659.6926">3565 12581 1335 0,'1'-1'458'0,"0"0"-420"16,7 6 33-16</inkml:trace>
  <inkml:trace contextRef="#ctx0" brushRef="#br1" timeOffset="266775.7426">4155 12873 790 0,'4'-6'409'0,"10"2"-113"16,4 7-87-16,-2 13-47 15,0 10 4-15,-6 8 2 0,-13 4-19 16,-12 1-18-16,-10 2-37 16</inkml:trace>
  <inkml:trace contextRef="#ctx0" brushRef="#br1" timeOffset="268835.4188">1326 14527 734 0,'-8'-2'383'0,"-7"-7"-104"15,-14 1-115-15,-2 5-20 0,-10 0-46 16,-1 6-21-16,5 17-43 15,-3 1-22-15,5 14-27 16,4 6-9-16,10 7-6 16,13 5 0-16,16 1 9 15,14 0 6-15,15-13 10 16,4-5 5-16,7-17 5 16,0-8 4-16,2-16 8 15,-6-8 4-15,-8-12 11 16,-10-1 4-16,-14-4 8 15,-6-2 14 1,-14 5 23-16,-5 0 3 0,-8 10-2 16,-2 3-13-16,-1 14-40 15,2 8-15-15,6 16-17 0,4 11-9 16,10 17-2-16,2 6 6 16,9 8 3-16,0 4 2 15,0 1 7-15,-3-2 7 16,-5-3 11-1,0-2 7-15,-3-8 4 16,-1-3 2-16,-1-10 0 16,-2-8-4-16,4-11-1 15,2-5-4-15,0-14-5 16,1-3-1-16,-1-7-4 16,0 4-39-16</inkml:trace>
  <inkml:trace contextRef="#ctx0" brushRef="#br1" timeOffset="290664.9639">1468 15048 597 0,'-4'-2'363'0,"-1"0"-45"0,4-7-121 16,2 3-40-16,13-1-80 15,6-2-30-15,11 8-37 16,7-1 0-16,1 5-1 16,-3 6 2-16,-8 5 6 15,-12-2 5-15,-16 6 13 16,-12-1 2-16,-14-3 8 15,-3 0-1-15,-2-9-19 16,6-1-9-16,10-6-25 16,8 2-10-16,15-3-12 15,7 1-1-15,12 7 4 16,1 0 2-16,7 11 9 16,-2 6 17-16,-10 4 45 15,-5 1 18-15,-18 3 31 0,-10 0 1 16,-14-3-7-16,-6-9-6 15,-3-20-20-15,2-11-13 16,3-13-89-16,10-4-60 16,12 4-256-16</inkml:trace>
  <inkml:trace contextRef="#ctx0" brushRef="#br1" timeOffset="291039.8899">1991 14281 1219 0,'-13'4'482'0,"-19"11"-312"0,-2 11-43 16,2 17-56-16,2 13-25 15,12 17-42-15,6 7-7 16,14 6-1-16,9 2 3 15,12-5 1-15,9-10 0 16,1-14 1-16,4-13 2 16,4-20-55-16,-1-10-74 15</inkml:trace>
  <inkml:trace contextRef="#ctx0" brushRef="#br1" timeOffset="291414.8379">2164 14724 762 0,'-2'0'335'15,"2"3"-118"-15,7 5-160 16,9 2-22-16,15 3-3 16,3-3-4-16,5-3-16 15,3-5 2-15,-4-2 7 16,-2-5 7-16,-9-7 14 15,-10-3 3-15,-14-4-1 16,-4-2-5-16,-13 2-12 16,-5 2-7-16,-12 2-6 15,-4 2-1-15,-3 9-7 16,1 3-4-16,7 10-13 0,3 7-8 16,8 11-8-16,8 3-2 15,7 6-3-15,5 2 21 16,14 1 21-16,4-1 8 15,11-4 23-15,3-4-11 16,4-14-7-16,2-2 3 16,3-15 9-16,-1-7-13 15</inkml:trace>
  <inkml:trace contextRef="#ctx0" brushRef="#br1" timeOffset="291633.517">2519 14191 1449 0,'3'-3'576'0,"-3"-4"-401"15,0 5-68-15,-1 2-78 16,-1 0 2-16,1 0-162 15,1 0-145-15</inkml:trace>
  <inkml:trace contextRef="#ctx0" brushRef="#br1" timeOffset="291805.3216">2610 14317 776 0,'4'15'432'0,"2"7"-82"16,-1 8-147-16,-5 1-34 15,-3-4-60-15,-11 1-34 16,-5-4-24-16,-7-8-3 16,-11-9-28-16,4-9-52 15,1-18-276-15</inkml:trace>
  <inkml:trace contextRef="#ctx0" brushRef="#br1" timeOffset="292287.2255">2773 14253 984 0,'-5'1'415'0,"-4"3"-256"16,-1 5-59-16,2 9-85 15,2 6-19-15,7 5-14 16,8 6 2-16,5-2 8 16,7-4 3-16,8-13 7 0,2-5 5 15,9-16 6-15,-4-7 6 16,-7-6 9-16,-5-7 2 15,-14-3 2-15,0 0 0 16,-8 5 16-16,-2 2 13 16,-7 11 4-16,-2 2-8 15,0 8-45-15,0 9-21 16,8 9-21-16,4 6 2 16,7 8 10-16,4 1 5 0,5-3 7 15,2-4 0-15,7-14 34 16,-2-6 3-16,3-13 64 15,-1-9 37-15,-11-10 6 16,-3-5 5-16,-12-5-52 16,-5 5-44-16,-10 2 206 15</inkml:trace>
  <inkml:trace contextRef="#ctx0" brushRef="#br1" timeOffset="292693.367">3289 14194 862 0,'12'2'358'0,"17"17"-158"16,10 15-87-16,13 43-18 15,2 14-3-15,-7 24-11 16,-6 6 8-16,-26 3-7 16,-11-1-6-16,-18-18-32 15,-6-13-15-15,-4-35-23 16,-3-16-43-16</inkml:trace>
  <inkml:trace contextRef="#ctx0" brushRef="#br1" timeOffset="293037.4395">3936 14633 888 0,'13'3'370'0,"18"-1"-211"15,5-2-62-15,17 0-29 16,6-2-26-16,1-5 22 16,1 2-95-16</inkml:trace>
  <inkml:trace contextRef="#ctx0" brushRef="#br1" timeOffset="293224.5023">3974 14769 885 0,'11'7'452'0,"8"4"-158"16,18 3-117-16,14-1-24 16,8-3-75-16,5-5-17 15</inkml:trace>
  <inkml:trace contextRef="#ctx0" brushRef="#br1" timeOffset="293857.5304">5810 12699 565 0,'-29'-5'295'0,"-28"-6"-98"0,16 18-105 15,7 10-61-15,8 16-37 16,4 12-5-16,10 21-8 16,8 8-1-16,8 8 2 15,8 4 0-15,9 6 5 16,2 4 1-16,-4 15 37 15,-5 4 24-15,-15 7 34 16,-9 8 17-16,-12 1 8 16,-5-3 8-16,-7-3 5 15,-8-7-2-15,-5-13-9 16,-4-11-14-16,-6-26-21 16,-1-18-3-16,3-29-14 0,2-17-13 0,16-17-156 15</inkml:trace>
  <inkml:trace contextRef="#ctx0" brushRef="#br1" timeOffset="294498.1941">5080 14609 508 0,'17'-2'219'0,"14"-2"-104"0,8 7-52 16,4 8 3-16,10 15 20 16,5 6 0-16,2 21-7 15,-3 10-8-15,-8 23-32 16,-13 4-6-16,-21 19-13 16,-10 10-2-16,-22 16-2 15,-9 15-2-15,-22 21-4 16,-6 5-2-16,-8-2-5 15,3 2-1-15,23-11-3 16,11-4-2-16,23 4-2 16,11-3 4-16,15 2 14 15,11-1 9-15,14-15 25 0,4-5 6 16,6-12-2-16,2-8-4 16,7-19-19-16,4-12-8 15,0-21-7-15,1-11 1 16,-10-9 359-16</inkml:trace>
  <inkml:trace contextRef="#ctx0" brushRef="#br1" timeOffset="297809.7289">6518 12966 897 0,'-13'6'375'0,"-16"9"-231"16,1 7-51-16,8 8-69 16,2 7-10-16,11 11 2 0,7 6 1 15,8 8 6 1,11-4-4-16,15-10-7 0,10-12 1 16,22-27 5-16,4-15 5 15,11-30 52 1,-10-10 36-16,-16-13 44 0,-17-1 21 15,-36 0-19-15,-9 7-32 16,-32 11-53-16,-14 2-26 16,-19 20-45-16,-3 2 11 15,13 17-147-15,9 3-109 0</inkml:trace>
  <inkml:trace contextRef="#ctx0" brushRef="#br1" timeOffset="298066.5037">6832 13007 693 0,'-4'3'411'0,"-19"7"-36"15,-7 12-111-15,-15 7-107 16,-12 13-52-16,-5 13-25 16,1 2-23-16,11 3-24 15,11-10-1-15</inkml:trace>
  <inkml:trace contextRef="#ctx0" brushRef="#br1" timeOffset="298871.511">7645 13423 748 0,'6'15'413'16,"3"11"-65"-1,-11 9-128-15,-8 3-37 0,-14-1-68 16,-5-1-36-16,-1-12-141 15</inkml:trace>
  <inkml:trace contextRef="#ctx0" brushRef="#br1" timeOffset="299714.8859">8459 13091 836 0,'-16'3'385'0,"-13"8"-183"15,-2 5-75-15,9 8-110 16,5 8-25-16,7 9-23 16,10 5-2-16,14 3 12 15,10-1 9-15,23-12 14 16,8-12 7-16,8-24 10 0,5-9 25 15,-8-22 71-15,-11-6 34 16,-19-6 56-16,-15-3 12 16,-28 3-45-16,-14 1-30 15,-26 11-57-15,-4 4-38 16,-1 7-32-16,7 8-11 16,23 7-56-16,8 2-87 15</inkml:trace>
  <inkml:trace contextRef="#ctx0" brushRef="#br1" timeOffset="300154.1627">9372 12996 494 0,'-1'0'311'16,"-6"5"5"-16,-8 1-100 16,-8 4-70-16,-8 2-18 15,-3 4-34 1,-3-4-21-16,3 3-41 0,6 0-16 0,11-1-26 16,7-2-9-16,15-1-5 15,9-4 4-15,20-3 11 16,8 1 8-16,4-1 6 15,0 3 1-15,-10 3 30 16,-8 2-76-16,-9 4-226 16</inkml:trace>
  <inkml:trace contextRef="#ctx0" brushRef="#br1" timeOffset="300341.6385">9079 13338 644 0,'-1'5'371'0,"4"5"-4"16,15 0-171-16,11 0-5 15,25-1-28-15,0 4-33 16,4 1-60-16,-4-1-26 16,-16-3-3-16,0-4-67 15</inkml:trace>
  <inkml:trace contextRef="#ctx0" brushRef="#br1" timeOffset="301856.8722">9846 13063 786 0,'-5'7'319'0,"-3"13"-177"15,-2 3-49-15,4 12-22 16,-4 5-19-16,0-1-34 16,8 4-3-16,2-10 13 15,13-4 10-15,10-12 21 16,3-11 8-16,7-14 3 15,0-8-3-15,-2-10-10 16,-3 0-6-16,-7-4-11 16,-8 1-5-16,-9 5 4 15,-4 1 5-15,-9 11 0 16,-4 8-8-16,-1 8-27 16,4 9-11-16,3 10-15 15,7 3 2-15,10 9 6 16,6-2 4-16,13-3 4 0,6-1 1 15,9-14 3-15,4-6 2 16,-5-14 24-16,-5-7 25 16,-9-13 45-16,-13-5 20 15,-9 0-3-15,-6-7-18 16,-14 6-44-16,-3 2-21 16,-7 5-31-16,1 5-35 15,7 12-174-15,7 5-325 0</inkml:trace>
  <inkml:trace contextRef="#ctx0" brushRef="#br1" timeOffset="302231.7816">10844 13000 691 0,'5'0'357'0,"-1"-3"-103"16,1 3-67-16,-4 7-65 0,-7 1-20 15,-11 6-28-15,-6 2-1 16,-9 3-27-16,-2 2-17 15,4-1-17-15,-1 2-8 16,9-1-4-16,4-3-4 16,10-3-3-16,4-3-3 15,14-3 0-15,9-1 10 16,15-1 15-16,4-1 8 0,3 1 3 16,-3-3-7-16,1 3-26 15,1 3-2-15</inkml:trace>
  <inkml:trace contextRef="#ctx0" brushRef="#br1" timeOffset="302747.6715">11396 12786 1297 0,'12'-15'15'0,"1"5"16"0,14-9 59 16,2 5 6-16,6 11 13 16,-4 7-11-16,1 11-41 15,-7 1-9-15,-11 8-19 16,-9 3-4-16,-24 6-2 15,-7 7-3-15,-18 5-2 16,-2-4-4-16,6-4-7 16,6-6-1-16,18-13-7 15,9 0-5-15,12-9-2 16,8-2 3-16,12 0 8 16,9-3 5-16,14 2 0 15,2 1 1-15,-1-5-2 16,-2 3 51-16,-10-2-172 15</inkml:trace>
  <inkml:trace contextRef="#ctx0" brushRef="#br1" timeOffset="303060.9873">11811 13045 837 0,'3'5'366'15,"-3"6"-201"-15,1 2-7 16,0-3-51-16,-2 0-20 16,0-2-24-16,-7-4-8 0,1-5-15 15,0-6-7-15,2-6-14 16,6-4-6-16,5-4-13 16,2-6-2-16,6 2-3 15,3-1-3-15,5 5 12 16,4 6 15-16,0 13 39 15,-2 4 12-15,-3 15 6 16,0 5-9-16,-6 8-31 16,-1-1-11-16,-4-1-13 15,-2-4-2-15,-6-5-144 16</inkml:trace>
  <inkml:trace contextRef="#ctx0" brushRef="#br1" timeOffset="303342.1873">11282 13259 1061 0,'4'-1'393'15,"10"-1"-281"-15,10 2-21 0,29-1-6 16,16-1 5-16,28 2-19 16,3 4-15-16,6 0-19 15,-5 2-8 1,-8-1-11-16,3-5 32 0,-19-6-128 16,-10-2-92-16</inkml:trace>
  <inkml:trace contextRef="#ctx0" brushRef="#br1" timeOffset="303912.7026">11848 13485 658 0,'5'-2'335'16,"4"-2"-98"-16,-4 1-35 15,-11-1-88-15,-5 0-29 16,-11 0-50-16,-5 2-21 0,-1 0-8 15,-2 2-4-15,5 6-31 16,-3-3-22-16,1 8-11 16,-2 0 1-16,4 4 28 15,5 1 21-15,7-3 12 16,5-2-1-16,6-3 2 16,2 0 5-1,1-2 14-15,3 2 4 16,2-1 13-16,5 0 4 15,5-5-3-15,5 2-3 16,10-3-11-16,1-1-9 16,7 5-7-16,1-2 1 15,1 7 0-15,-1 4-1 0,-6 6-2 16,-7 2 1-16,-17 0 25 16,-7 1 15-1,-17 0 26-15,-11 2 7 0,-17 3 1 16,-5-1-8-16,-8-5-21 15,0-4-5-15,-2-18-21 16,-1-7 1-16,12-9-93 16,9-7-348-16</inkml:trace>
  <inkml:trace contextRef="#ctx0" brushRef="#br1" timeOffset="309522.3264">12798 13289 509 0,'3'9'324'0,"0"4"-23"16,1 12-72-16,-7 4 1 15,-7 3-52-15,-7 2-32 16,-9-5-66-16,2 0-37 15,2-12-91-15</inkml:trace>
  <inkml:trace contextRef="#ctx0" brushRef="#br1" timeOffset="311334.3953">13430 12703 695 0,'1'-2'372'0,"3"-6"-114"16,-4 10-106-16,-3 6-30 16,-5 11-56-16,-2 4-16 15,0 13-19-15,2 1-11 0,11-2-12 16,10 0-3-16,18-12-1 15,8-6 4-15,9-9 3 16,0-4 3-16,-8-10-23 16,-4-4-29-16,-13-10-96 15,-1-4-83-15,-11-5-168 16,-3-2-27-16,-2 0 94 16,-4-3 126-16,0 2 329 15,-5 0 113-15,-3 6 107 16,2 7 2-16,-1 10-107 15,-1 7-60-15,3 14-94 16,3 10-38-16,0 14-6 16,2 10 10-16,3 15 6 15,-4 5-8-15,3 2-18 16,0-11-6-16,-3-14 14 0,6-12-52 16,-1-14-177-16</inkml:trace>
  <inkml:trace contextRef="#ctx0" brushRef="#br1" timeOffset="311662.5081">13890 12891 909 0,'1'11'374'0,"4"10"-252"0,-4 3-4 0,1 2-63 16,-2-3-16-16,-3-5-11 15,-1-3 0-15,0-15 11 16,-1-4-6-16,3-11-25 16,2-7-8-16,2-7-20 15,3-2 1-15,6 1 10 16,4 1 2-16,6 11 5 16,1 2 12-16,3 9 39 15,-3 7 9-15,0 10 19 16,-3 9 7-16,-1 12-19 15,-1 4-7-15,-5-1-13 16,2 1-13-16,-9-7-88 16,2-4-86-16</inkml:trace>
  <inkml:trace contextRef="#ctx0" brushRef="#br1" timeOffset="311881.1538">13449 13261 1020 0,'17'0'353'0,"35"0"-296"16,12-1 17-16,30-4 25 15,9 0-9-15,15 0-32 16,-2 3-18-16,-15 2-79 15,-10 2-43-15</inkml:trace>
  <inkml:trace contextRef="#ctx0" brushRef="#br1" timeOffset="312396.6469">13947 13467 500 0,'8'-7'332'0,"8"-5"-29"16,-10 6-78-16,-4 2-53 15,-11 3-79-15,-7 2-29 16,-12 0-50-16,-4-1-6 16,-1 0-4-16,2 0 0 15,5 0-28-15,1 5-11 0,6 0-5 16,0 3-3-16,9 5 25 16,2 0 8-16,0 1-1 15,3 5 1-15,2-4 1 16,2-1 1-16,2-1 6 15,3-6 4-15,9 0 6 16,2-6 3-16,10-1 1 16,7 0 2-16,7 0 11 15,5 3 5-15,5 8 15 16,-3 2 3-16,-8 9-6 16,-9 1-2-16,-22 6-1 15,-12 5 0-15,-23 1 4 16,-12 2 0-16,-13-8-4 15,-1-9-2-15,5-18-39 16,3-9-76-16</inkml:trace>
  <inkml:trace contextRef="#ctx0" brushRef="#br1" timeOffset="312787.1815">14879 12981 647 0,'-2'0'356'16,"-4"0"-98"-16,-9 10-97 16,-8 2-57-16,-9 8-51 15,-4 2-17-15,-3 1-21 16,4 0-4-16,1-2-6 16,1-4-1-16,14-1-1 15,2-2-1-15,12-6 8 16,5 2 19-16,14-3 34 15,2-2 12-15,16 2 17 16,4 0-4-16,8 3-21 16,5 5-8-16,0-1-20 15,-3 1-33-15</inkml:trace>
  <inkml:trace contextRef="#ctx0" brushRef="#br1" timeOffset="313505.7638">15357 13046 579 0,'-9'1'317'0,"-6"2"-58"0,0 3-110 16,-1 5-91-16,4 4-30 16,4 7-32-16,5 3-5 15,10 5 0-15,6 1 5 16,10-3 9-16,2-1 11 15,5-11 15-15,3-9 9 16,1-9 11-16,0-8 2 0,-7-12-3 16,-4-1 0-1,-11-8 1-15,-4-3-4 0,-8 5 14 16,-2 4-5-16,-4 7-16 16,-3 11-10-16,1 7-43 15,-1 7-9-15,6 12-7 16,2 2 5-16,8 4 13 15,7 4 4-15,8-5 6 16,-1-1 0-16,7-4 26 16,-1-7 8-16,0-6 44 15,0-3 30-15,-11-10 26 16,-2-5 10-16,-12-8-24 16,-2-3-25-16,-9-1-49 15,2 1-16-15,-1 2-29 16,2 2-41-16,6 2-134 15,0 3-120-15</inkml:trace>
  <inkml:trace contextRef="#ctx0" brushRef="#br1" timeOffset="313865.0525">16399 12897 881 0,'-1'0'403'16,"-2"2"-187"-16,-7 9-120 16,-6 0-32-16,-7 9-25 15,-7 2 2-15,-7 3-6 16,0 1-7-16,0-5-13 15,-1 1-7-15,8-3-4 16,8-1-1-16,6-5-1 16,11-2-1-16,9-1 12 15,-1-3 14-15,12 1 28 16,5-1 14-16,8 1 10 16,7 1-9-16,7 1-25 15,-2 1-12-15,-1-1-14 16,-1-1-24-16</inkml:trace>
  <inkml:trace contextRef="#ctx0" brushRef="#br1" timeOffset="314434.591">17152 12668 963 0,'-10'-4'431'15,"-9"0"-229"-15,-7 4-51 0,-4 8-85 16,3 6-34-16,-4 12-32 16,2 4-11-16,7 16-6 15,5 8 0-15,17 10 6 16,5-3 6-16,20-9 4 16,2-8 2-16,7-18 6 15,1-7 3-15,-1-15 19 16,-1-4 31-16,-10-15 35 15,-4-2 16-15,-20-11 0 16,-7-1-27-16,-19-4-32 16,-6 2-19-16,-4 9-22 15,-2 1-9-15,9 14-35 0,4 5-56 16</inkml:trace>
  <inkml:trace contextRef="#ctx0" brushRef="#br1" timeOffset="314793.8828">17322 13016 371 0,'6'8'206'0,"4"12"-18"16,-4-4-31-16,-6 0-41 15,-1-2-13-15,-3-6-30 16,1-2-6-16,-2-8-9 16,1-6-5-16,1-7-14 15,3-4-14-15,7-9-5 16,4-2 2-16,4-5-1 16,4 3 0-16,6 8 29 15,5 6 9-15,2 14 41 16,-6 4 16-16,1 14-30 15,-9 7-10-15,-7 4-45 16,1 5-15-16,-10-1-6 16,3-3 39-16,-5-3-120 0,0-1-77 15</inkml:trace>
  <inkml:trace contextRef="#ctx0" brushRef="#br1" timeOffset="315059.7556">16890 13248 880 0,'17'0'361'0,"29"-3"-219"16,8 0-35-16,26-2-6 15,3 2-20-15,14 3-23 16,5 1-12-16,-8 2-28 16,-8 2-6-16,-15 0-20 15,-15 0-50-15</inkml:trace>
  <inkml:trace contextRef="#ctx0" brushRef="#br1" timeOffset="315653.0563">17449 13523 605 0,'1'0'346'15,"6"0"-80"-15,-9 0-87 16,1-1-46-16,-1 0-70 16,-13-1-27-16,-43-8-22 15,25 5-3-15,-1-8-4 16,0 2-2-16,7 0-4 15,2 4-1-15,8 7-6 16,3 4-2-16,5 2-5 16,1 4-1-16,2 5 0 15,1 3 3-15,0 6 10 16,-2 0 6-16,5 2 13 31,-1-3 2-31,3-8 0 0,4-2-1 0,5-6 0 16,5-4 0-16,9-3-4 0,3 0-5 15,11 0-9-15,5 0-2 16,7 9-2-16,3 2 3 16,-7 4 17-16,-4 3 11 15,-19 0 8-15,-10 3 15 16,-19 3 24-16,-8 2 5 16,-16 0 4-16,-9 0-11 15,-12-3-33-15,-3-6-10 16,-4-9-5-16,0-3-3 15,9-13-11-15,8-9-45 0,6-9-142 16</inkml:trace>
  <inkml:trace contextRef="#ctx0" brushRef="#br1" timeOffset="318619.8706">18272 13283 999 0,'5'8'421'0,"-1"18"-241"15,-8 11-28-15,-17 13-40 16,-8-2-66-16</inkml:trace>
  <inkml:trace contextRef="#ctx0" brushRef="#br1" timeOffset="319823.1034">19026 12761 812 0,'0'0'355'0,"-1"0"-213"15,2 5-49-15,-1-5-45 16,5 4-12-16,25 26 11 15,62 38 0-15,-29-25-14 16,3-2-8-16,-16-4-4 16,-10-6 2-16,-30-9 11 15,-14 0 2-15,-31-6 4 16,-17-3 0-16,-13-5-9 16,-1-8-2-16,14-7-11 15,19-8-9-15,26-16-24 16,11-5-7-16,23-20-3 0,4-3 16 15,8-3 48-15,-3 0 22 16,-11 12 21-16,-9 7-2 16,-26 16-32-16,-13 7-22 15,-24 16-26-15,-6 6-12 16,1 16-18-16,6 8-58 16</inkml:trace>
  <inkml:trace contextRef="#ctx0" brushRef="#br1" timeOffset="320246.1826">19515 12955 308 0,'0'6'228'0,"2"10"19"15,-2-1-77-15,4 1-27 32,-3-1-40-32,0-8-23 0,-1 1-12 15,-3-7 18-15,-2-7 0 16,-2-8-10-16,5-9-6 15,1-12-53-15,4-2-12 16,6 0-5-16,5 2 2 16,6 10 39-16,-1 5 17 15,4 14 29-15,-1 6-3 0,-1 14-31 16,-3 8-11-16,0 8-25 16,-3 7-4-16,0 2-4 15,-4-1-2-15,0-7-81 16,-6-6-79-16</inkml:trace>
  <inkml:trace contextRef="#ctx0" brushRef="#br1" timeOffset="320480.5037">18966 13219 807 0,'17'-4'372'16,"10"-5"-144"-16,33 0-103 0,18 2 10 15,30 1-40-15,3 3-23 16,-2 3-41-16,-5 1-9 16,-20 2-32-16,-1 2-36 15,-14-2-164-15</inkml:trace>
  <inkml:trace contextRef="#ctx0" brushRef="#br1" timeOffset="320996.1082">19524 13454 683 0,'4'-1'314'0,"1"1"-110"16,-3 0-31-16,-4 0-58 15,1 0-27-15,-20 0-67 16,-42 1-6-16,20-3-6 15,2-2-3-15,6 0-19 16,7 2-28-16,11 1-15 16,5 1-1-16,8 4 9 0,2-4 21 15,3 4 11-15,-1-4 1 16,0 0 8-16,1 4 6 16,5 15 10-16,6 31 3 15,-11-32 3-15,1 2-1 16,3-7-6-16,3-3-4 15,7-6 0-15,4-4-1 16,11 4 5-16,7-2 21 0,2 8 31 16,1 0 14-16,-9 3 29 15,-7 4-8-15,-16 1-2 16,-6 2-1-16,-12 1-12 16,-13 0-5-16,-18-8-14 15,-8-3-7-15,-8-13-40 16,2-8-60-16</inkml:trace>
  <inkml:trace contextRef="#ctx0" brushRef="#br1" timeOffset="321425.7695">20589 12861 531 0,'5'0'291'0,"1"0"-65"0,-11 15-63 16,-8 7-15-16,-22 13-46 15,-8 3-27-15,-13-1-34 16,-2-4-10-16,11-5-14 16,5-3-6-16,15-7-7 15,8-3-2-15,17-6 9 16,4-3 17-16,22-5 20 15,14 1 4-15,17 1-9 16,3 3-16-16,1 5-20 16,0-1 49-16,-7 3-192 15</inkml:trace>
  <inkml:trace contextRef="#ctx0" brushRef="#br1" timeOffset="321847.7388">20826 13016 948 0,'-7'7'358'16,"-4"7"-246"-16,-4 2-84 16,3 6 8-16,6 2 0 15,5-2-3-15,14 1-9 16,6-5-6-16,15-4 7 15,4-8 15-15,-5-11 19 16,-2-2 5-16,-12-8 0 16,-6-2-3-16,-2 1-11 15,-3-6-6-15,-5 6-10 0,-3 1-10 16,-1 6-12-16,-3 3-10 16,-2 6-20-16,1 3-7 15,4 14-4-15,1 2 4 16,9 3 15-16,3 0 4 15,6-2 4-15,9-2 2 16,3-9 26-16,0-6 19 0,0-8 58 16,-7-8 25-16,-7-9 11 15,-5-2-9-15,-9-4-53 16,-6 2-24-16,-7 3-43 16,-1 3-58-16,2 5 401 15</inkml:trace>
  <inkml:trace contextRef="#ctx0" brushRef="#br1" timeOffset="322332.1487">21852 12786 702 0,'8'0'342'0,"5"4"-144"16,-5-1-45-16,-8 4-43 15,-10 7-21-15,-16 6-2 16,-9 2-15-16,-12 2-26 16,-4 2-13-16,9 0-17 15,7-4-6-15,14-4-12 16,12-5-4-16,11-3-6 15,10-1 11-15,13-5 28 16,11 0 9-16,14 0 9 16,1 3-9-16,0 7-25 15,-6 3-5-15,-14 0-18 16,-4 3-35-16</inkml:trace>
  <inkml:trace contextRef="#ctx0" brushRef="#br1" timeOffset="322789.7442">22357 12950 640 0,'-7'-23'360'16,"-2"-16"-93"-16,6-3-95 15,9 2-44-15,10 8-54 16,4 4-5-16,9 7 7 15,1 6-7-15,7 14-6 16,2 5-12-16,-5 13-37 0,-5 5-6 16,-20 9-7-1,-12 5 3-15,-27 8 6 0,-9 3 2 16,-9-1 3-16,-1-5 2 16,5-9-40-16,7-9-4 15,20-12-12-15,6-4-10 16,20-5 31-16,7-2-3 15,9-2 29-15,7 1 7 16,12 1 6-16,1 0 5 0,-1 3-18 16,-3 3 46-16,-11-2-171 15</inkml:trace>
  <inkml:trace contextRef="#ctx0" brushRef="#br1" timeOffset="323195.899">22745 12955 867 0,'3'3'375'0,"4"6"-168"15,2 6-91-15,1 7-38 16,2-2-12-16,-3 4-18 15,-1-2-7-15,-5-3-2 0,-3-4-4 16,-4-11-2-16,-4 1 9 16,-6-11 4-16,6-2-2 15,0-7-15-15,2-8-11 16,8-3-16-16,4-7-3 16,10-5-10-16,1-2-2 15,8 4 0-15,-1 8 0 16,-1 12 13-16,-3 8 9 15,-2 13 17-15,-3 8 4 0,1 15 6 16,1 10-1 0,-3 11-4-16,-3-2-1 0,-4 0-9 15,-2-9-5-15,-1-12-16 16,4-2-27-16</inkml:trace>
  <inkml:trace contextRef="#ctx0" brushRef="#br1" timeOffset="329006.9904">6342 14614 934 0,'-4'9'395'0,"-2"19"-200"16,4 9-56-16,2 14-49 16,0 6-20-16,0-2-43 15,2 2-3-15,1-11-6 16,1-6 2-16,2-10-19 15,-6-11-43-15,0-11-256 16</inkml:trace>
  <inkml:trace contextRef="#ctx0" brushRef="#br1" timeOffset="329412.7493">6326 14602 698 0,'8'1'291'16,"5"-1"-140"-16,11 5-84 0,10-3 10 16,2-2 8-16,5-2-12 15,0-1-21-15,-3-4-9 16,-5 1-20-16,-5 2-3 15,-13 1 12-15,-4 3 0 16,-3 3 3-16,-1 7 4 16,-1-1 1-16,-1 4 4 0,-2 2 1 15,-3 0-5-15,2 5-16 16,1 4-5 0,1 8-3-16,0 6-1 0,0 8-2 15,-1 3-3-15,0 3-3 16,-3-3 0-16,2-2 8 15,-2-8 27-15,2-11 16 16,2-5 3-16,-1-17-3 16,1-4-2-16,-2-2-56 15</inkml:trace>
  <inkml:trace contextRef="#ctx0" brushRef="#br1" timeOffset="330053.2222">5637 16914 782 0,'1'2'318'0,"9"0"-151"15,4 3-36-15,20 1-10 16,9-3 1-16,16-3-45 16,6-1-25-16,-4-6-4 15,-6 2-63-15</inkml:trace>
  <inkml:trace contextRef="#ctx0" brushRef="#br1" timeOffset="330407.0823">6323 16774 1044 0,'-1'12'455'15,"1"6"-235"-15,-4 13-104 16,3 6 10-16,-3 7-30 16,2 3-11-16,2 5-29 15,-2 2-21-15,2-6-19 0,-1-7-2 16,1-13-54-16,0-9-64 15,-1-16-165-15,3-10-130 16</inkml:trace>
  <inkml:trace contextRef="#ctx0" brushRef="#br1" timeOffset="330728.8594">6265 16751 878 0,'7'-2'313'16,"14"0"-248"-16,9 2-24 0,8 1-6 16,4 3 1-16,2 0-15 15,-1-1-8-15,-1 1 0 0,-1-7 1 0,-3-2 6 16,-5-5 2-16,-8-6 5 31,-6 1-1-31,-10 4 60 0,-2 0 11 16,-7 9 13-16,0 6 7 0,-3 9-47 15,-2 5-13-15,1 10-17 16,-1 7-7-16,3 9-16 16,1 3-1-16,1 5-4 15,2 0 0-15,1-1-1 16,2-1-1-16,-1-9 2 16,1-7 2-16,-3-12-31 15,2-9-70-15</inkml:trace>
  <inkml:trace contextRef="#ctx0" brushRef="#br1" timeOffset="331197.5204">7365 15151 945 0,'2'6'414'0,"5"16"-144"15,-3 11-79-15,-9 16-26 16,-5 5-34-16,-12-2-91 16</inkml:trace>
  <inkml:trace contextRef="#ctx0" brushRef="#br1" timeOffset="331684.7698">7232 17196 614 0,'0'4'364'16,"-3"9"6"-16,-3 7-131 0,-5 18-92 15,-7 7-44-15,-7 8-74 16</inkml:trace>
  <inkml:trace contextRef="#ctx0" brushRef="#br1" timeOffset="337539.5994">14585 6305 779 0,'-12'-1'375'0,"-15"0"-158"16,9 1-76-16,13 1-106 16,11 3-28-16,23-1-17 15,10-2 2-15,45-2 19 16,19-4 6-16,42 1 5 16,28 0-1-16,24 4 2 15,9 0 0-15,11 6-2 16,-8 3-1-16,-25 0-3 15,-13 3 2-15,-52-2 3 16,-19 1 0-16,-37 4-94 16,-16-2-149-16</inkml:trace>
  <inkml:trace contextRef="#ctx0" brushRef="#br1" timeOffset="337852.1572">16609 6119 744 0,'2'-8'335'16,"5"-5"-149"-16,-1 7-45 0,-3 16-39 15,0 15-13-15,-3 29-22 16,0 14 1-16,3 26-19 16,0 2-14-16,5-7-15 15,-1-11 39-15</inkml:trace>
  <inkml:trace contextRef="#ctx0" brushRef="#br1" timeOffset="338378.357">14452 6125 734 0,'4'-10'383'16,"1"-11"-106"-16,1 12-145 16,-1 4-49-16,3 14-47 15,5 15-8-15,3 18 4 16,1 12 9-16,4 25-3 16,-7 1-9-16,-2 3-6 15,-4-3-5-15,-4-12 35 16,1-5 328-16</inkml:trace>
  <inkml:trace contextRef="#ctx0" brushRef="#br1" timeOffset="339901.7572">8514 14689 557 0,'-11'7'336'0,"-17"10"-24"16,-7 0-70-16,3-10-74 15,-2-7-26-15,1-16-46 16,7-8-27-16,6-12-52 16,13-4-16-16,21-1-23 15,9 0-5-15,14 11-6 16,6 4 0-16,5 23 1 16,4 10 3-16,-1 18 18 15,-9 10 12-15,-23 12 28 16,-15 6 3-16,-24 12 1 15,-10 3-4-15,-8-5-11 16,2-6-1-16,9-19 3 16,7-12 6-16,10-19 9 15,5-6-5-15,7-5-18 16,3-3-11-16,14-2-17 16,9 0 0-16,11 5 8 15,8 0 3-15,3 8 5 0,-4-1 12 16,-3 3-85-16,-9-2-60 15,-13-3-130-15,-4-2-78 16,-12-6-81-16</inkml:trace>
  <inkml:trace contextRef="#ctx0" brushRef="#br1" timeOffset="340151.533">8798 14885 50 0,'0'-16'157'0,"1"2"41"0,1-9 121 16,3 5-6-16,-2 16-61 16,4 8-30-1,0 13-63-15,1 7-18 0,2 5-42 16,-7-3-18-16,-1-4-36 15,-1-5-8-15,-4-12 1 16,-2-2 2-16,4-12-7 16,-1-8-9-16,5-12-20 15,7-7-15-15,2-9-9 16,7 2 2-16,4 8 0 16,1 10 8-16,-1 13 1 15,-1 9 2-15,-5 10 14 16,-3 8 4-16,-4 16 5 15,-1 5 0-15,-5 3 1 16,-2 2-39-16,3-12-128 16</inkml:trace>
  <inkml:trace contextRef="#ctx0" brushRef="#br1" timeOffset="340370.2522">8425 15108 839 0,'-3'3'364'0,"-7"-1"-194"16,10 4-67-16,23 3-43 15,11-6-20 1,33-1 24-16,14-2-3 0,9-6-3 16,1 5-1-16,-7 5-32 15,-9 3-3-15,-12 4-105 16,-4-5-161-16</inkml:trace>
  <inkml:trace contextRef="#ctx0" brushRef="#br1" timeOffset="340885.7497">8830 15272 535 0,'13'0'304'0,"4"0"-53"15,-9 0-55-15,-3 0 8 16,-13 6-39-16,-1-2-27 16,-12 1-64-16,-10 0-30 15,-9-5-25-15,-5 0-7 16,-2 0-11-16,8-3-6 15,15 2-13-15,5 1-5 16,12 1-7-16,4 3 1 0,3 4 3 16,2 6 5-16,5 2 8 15,2 3 4-15,-1 1 6 16,3-2 2 0,-1-1 3-16,2-4 2 0,-2-7 5 15,1-3 2-15,1-3-3 16,2 0-1-16,7 0-3 15,3 1-2-15,5 4 2 16,2-2 0-16,0 3 1 16,-2 0 2-16,-6 3 4 15,-3 2 30-15,-15 5 46 16,-6 5 12-16,-17 5 19 16,-9-1-22-16,-11-3-35 15,-3-6-10-15,-1-12-21 16,2-4-11-16,13-8-91 15,10-2-63-15,18-5-254 16</inkml:trace>
  <inkml:trace contextRef="#ctx0" brushRef="#br1" timeOffset="341346.3266">9727 14870 364 0,'5'-5'288'0,"7"-2"40"16,-4 5-41-16,-10 6-75 15,-7 8-41-15,-18 10-53 16,-6 1-32-16,-11 3-51 0,2 0-9 15,5-4-12-15,3-3-3 0,13-3-8 16,5-2-3-16,13-4-7 16,4-2-3-16,15 1-2 15,6 0 0-15,16 1 6 16,8 4 2-16,8 1 6 16,10 1 69-16,-9-3-542 15</inkml:trace>
  <inkml:trace contextRef="#ctx0" brushRef="#br1" timeOffset="341830.3015">10065 14859 927 0,'0'0'398'0,"-1"0"-192"16,-5 15-140-16,1 5-15 16,0 12 0-16,0 4 1 0,5 1-16 15,2-1-8-15,11-6-18 16,5-3-3-16,12-12 4 16,4-4 3-16,2-8 5 15,-2-6 2-15,-6-9 6 16,-6-3-1-16,-10-9 1 15,-1 0-1-15,-4-1-6 16,-5-1 0-16,-2 6-5 16,0 1-1-16,-6 11-10 15,0 5-8-15,2 11-15 16,4 10-2-16,2 4 0 16,4 3 7-16,8 0 8 15,-3-5 2-15,9-2 4 16,-1-1 2-16,7-11 6 15,-3-4 5-15,-1-9 38 16,1-8 22-16,-9-6 39 16,-3-6 12-16,-10-6-22 15,-2 1-20-15,-11 1-43 0,-3 2-34 16,-2 11-106-16,2 8 250 16</inkml:trace>
  <inkml:trace contextRef="#ctx0" brushRef="#br1" timeOffset="342267.6999">11248 14723 635 0,'0'4'317'0,"-1"4"-91"15,-5 3-19-15,-20 9-58 16,-8 3-24-16,-13 7-30 0,-8 2-16 16,5 2-25-16,2-4-10 15,12-6-36-15,6-5-3 16,11-8-3-16,11-3-8 16,14-8-6-16,10-1-4 15,20 4-6-15,9 5 4 16,13 13 6-16,2 2 4 15,-2 8 11-15,-10 0 42 16</inkml:trace>
  <inkml:trace contextRef="#ctx0" brushRef="#br1" timeOffset="342685.5536">11663 14592 955 0,'0'6'398'16,"0"4"-225"-16,-6 11-73 16,1 4 1-16,-3 4-20 15,1-4-11-15,9 2-28 16,3-4-7-16,11-6-11 15,4-1-5-15,8-4-2 0,7-3-2 16,2-3-2-16,3-2 17 16,-6-5-112-16,-9-3-66 15,-4-4-369-15</inkml:trace>
  <inkml:trace contextRef="#ctx0" brushRef="#br1" timeOffset="342842.1377">11884 14621 982 0,'-3'-6'454'0,"-3"-3"-196"15,-1 4-70-15,5 12-84 16,-2 7-32-16,4 15-41 16,0 5-5-16,4 14 7 15,4 3-6-15,2 8-3 16,2 1-1-16,-1-9 30 16,-3-7-78-16,0-12-173 15</inkml:trace>
  <inkml:trace contextRef="#ctx0" brushRef="#br1" timeOffset="343201.0458">12118 14856 931 0,'0'6'385'0,"1"9"-196"0,-1 7-44 15,1 3-4-15,2-3-28 16,-1-4-52-16,-1-7-16 15,-1-11-2-15,-1-4 0 16,-4-9-2-16,1-2-6 16,0-6-19-16,1-5-7 15,3 0-7-15,1-2-2 16,12 4-7-16,3 3-2 16,10 5-4-16,0 0 0 15,-7 10 0-15,2 4 0 0,-9 4 3 16,-2 5 2-16,4 4 6 15,-4 4 4-15,1 9 8 16,-1 7 2-16,-8 4 1 16,-1 3-1-16,-1 2-4 15,0-6 0-15,5-4-70 16,0-3-103-16</inkml:trace>
  <inkml:trace contextRef="#ctx0" brushRef="#br1" timeOffset="343419.7475">11705 15183 857 0,'23'-3'382'0,"22"-1"-205"16,23 1-67-16,11 2-8 15,17 2-43-15,-2 1-12 16,-10 2-11-16,-5 0-11 16,-21 0-464-16</inkml:trace>
  <inkml:trace contextRef="#ctx0" brushRef="#br1" timeOffset="343970.7491">12105 15433 729 0,'12'-6'380'15,"5"-7"-125"-15,-4 8-82 16,-2-1-8-16,-11 6-33 15,-5 3-21-15,-14-1-38 16,-8 4-13-16,-10 0-44 16,-7-3-5-16,1-1-2 15,5-2-17-15,7-3-47 16,9-2-12-16,9 5-8 0,5 0 16 16,4 1 40-16,0 4 10 15,4 1 1-15,-2 1-2 16,1 7 2-16,1-1 1 15,-4 2 2-15,4 5 3 16,2-4 2-16,1-1 1 16,6-4 2-16,2-8 1 15,2-2 0-15,5-1-1 0,3-2-3 16,7 3-3-16,13-1-4 16,5 6 5-16,10 5 7 15,-7 1 6-15,-9 10 15 16,-11-4 8-16,-13 9 9 15,-6 0-1-15,-15 3 32 16,-8 3 9-16,-26-6 5 16,-11 0 2-16,-18-13-34 15,-1-7-19-15,10-11-27 16,7-6-49-16,25-4-128 16,12-5-161-16</inkml:trace>
  <inkml:trace contextRef="#ctx0" brushRef="#br1" timeOffset="344255.1546">12866 15234 676 0,'3'5'407'0,"0"12"30"15,-4 8-130-15,-11 13-66 16,-5 6-56-16,-6 3-106 15,-2-4-29-15,3-10 112 16</inkml:trace>
  <inkml:trace contextRef="#ctx0" brushRef="#br1" timeOffset="346093.0694">13996 14458 994 0,'-22'7'420'0,"-28"13"-217"15,-9 4-66-15,3 14-47 16,8 3-31-16,15 4-55 0,11 7-12 16,22 8-9-16,8 5 0 15,23 0 10-15,13-2 5 16,16-23 6-16,4-10 3 15,6-29 8-15,-11-9 4 16,-14-13 82-16,-22-6 33 0,-31-7 35 16,-15 1-1-16,-36 2-82 15,-3 2-35-15,-7 10-44 16,7 2 17-16,26 11-139 16,14 8-104-16</inkml:trace>
  <inkml:trace contextRef="#ctx0" brushRef="#br1" timeOffset="346407.9447">14249 14911 827 0,'-3'6'323'16,"3"15"-196"-16,-3-4-55 0,3 0-21 0,6 5-8 15,-5-11-24-15,1-2 3 16,-1-11 10-16,-1-11 1 16,4-7-2-16,3-4-4 15,-2-7-12-15,3-3 15 16,6 1 45-16,2 1 18 16,11 12 19-16,1 7-13 15,3 16-40-15,-1 8-17 16,-4 12-20-16,0 10-5 0,-11 5-8 15,-4 2-2-15,-10 0-58 16,-5 0-58-16</inkml:trace>
  <inkml:trace contextRef="#ctx0" brushRef="#br1" timeOffset="346611.0099">13769 15194 909 0,'13'-1'364'15,"10"-4"-177"-15,30-1-141 16,22 0 14-16,22 1 5 0,11 0-11 16,11 3-18-16,-5 1 38 15,-7 3-414-15</inkml:trace>
  <inkml:trace contextRef="#ctx0" brushRef="#br1" timeOffset="347110.9049">14367 15471 583 0,'8'-4'313'0,"2"-1"-37"15,-5 0-42-15,-7 5-46 16,-6 0-39-16,-7 2-70 16,-3 4-34-16,-7-5-26 15,-2-1-4-15,1 0-7 16,2-3-2-16,2 3-4 15,6 0-3-15,-2-2-14 16,7 2-3-16,4 0-1 16,2 0 0-16,2 5 5 15,-1 0 0-15,0 8-1 16,-2 2 1-16,6-1 4 16,2 2 2-16,3-4 3 0,6-2 2 15,3-3 1-15,3 0 1 16,5-1-1-16,1 1 0 15,3 3-4-15,0-1-1 16,0 5 0-16,3 1 7 16,-6 0 12-16,-2 3 9 15,-13 7 27-15,-11 1 8 16,-25 4 20-16,-11 1 2 16,-16-8-14-16,2-7-6 0,3-16-20 15,5-6-48-15,14-14-121 16</inkml:trace>
  <inkml:trace contextRef="#ctx0" brushRef="#br1" timeOffset="347524.194">15294 14862 683 0,'10'-6'319'0,"6"-6"-95"15,-5 9-73-15,-13 10 2 16,-13 5-16-16,-21 15-45 16,-10 8-10-16,-9 3-53 15,-1 1-12-15,6-7-8 16,9-3-4-16,14-8-5 16,9-1-1-16,18-7-4 15,6-1 0-15,17-2 1 16,9 0 1-16,9 1 2 15,7 0-1-15,8-1 2 16,-2-5 51-16,9 0-170 16</inkml:trace>
  <inkml:trace contextRef="#ctx0" brushRef="#br1" timeOffset="347945.982">15656 15017 1073 0,'-4'-3'434'0,"-10"3"-296"15,2 2-35-15,1 14-65 16,2 11-22-16,10 3-15 16,0 1 0-16,10-2 2 15,7-5 3-15,2-8 6 16,10-4 3-16,2-12 9 15,-2-7 3-15,-6-11 4 16,-4 0 0-16,-6-6-3 16,-4 1-3-16,-9 4-7 15,-1 1 2-15,-3 10 6 16,0 3-8-16,2 6-11 16,1 8-8-16,3 8-15 15,5 3 4-15,8 3 7 16,2-1 4-16,8-4 2 15,5-7 4-15,3-9 18 0,-2-5 28 16,-5-9 57-16,-8-7 17 16,-8-10 7-16,-9 4-23 15,-9-6-53-15,-1 3-16 16,-9 6-126-16,-1-3-36 16</inkml:trace>
  <inkml:trace contextRef="#ctx0" brushRef="#br1" timeOffset="348383.3823">16885 14813 462 0,'8'-4'292'0,"7"-6"46"0,-3 7-151 16,-11 6-28-16,-7 5-15 15,-20 10-47-15,-9 0-8 16,-16 10-46-16,-3-2-15 16,3 3-12-16,5 3-7 15,15-10-5-15,7-1 0 16,16-6-7-16,8-3-2 16,6-2-3-16,8 3 3 15,13-3 6-15,9-1 4 0,14 5 4 16,6-6 3-16,10 0-187 15</inkml:trace>
  <inkml:trace contextRef="#ctx0" brushRef="#br1" timeOffset="348816.0584">17557 14690 1195 0,'3'2'460'16,"5"4"-255"-16,11 11-208 16,9 7-5-16,8 6 18 15,-6 2 6-15,-8 2 7 16,-13 0 5-16,-15 1 1 15,-8 2 1-15,-12-6 0 16,-7-5-1-16,0-18-1 16,5-8-11-16,8-15-28 15,7-4-14-15,13-6-26 16,5-7 2-16,16-9 14 16,14-4 6-16,12-4 18 0,7 2 5 15,1 5 9 1,-13 2 5-16,-23 9 52 0,-17 3 12 15,-27 8-2-15,-13 5-3 16,-12 10-52-16,-3 0-14 16,13 10-6-16,12 5-5 15,13 4-50-15,10 2-83 0</inkml:trace>
  <inkml:trace contextRef="#ctx0" brushRef="#br1" timeOffset="349164.3378">17881 14836 343 0,'6'14'222'0,"6"14"14"16,-1 2-45-16,-4-5-53 15,-1 0-8-15,-5-6-27 31,-3-8-3-31,-5-5-6 0,-2-8-5 16,-1-10-15-16,3-1-19 16,5-15-29-16,2-2-10 15,10-6-11-15,4-1-4 16,11 7-5-16,2 4-4 16,1 10 13-16,-4 4 15 0,-7 9 24 15,3 4 6-15,-7 13-6 16,-4 5-9-16,1 11-18 15,-4 4-2-15,1 5-3 16,-1 0 0-16,-6 1-161 16,1-3-365-16</inkml:trace>
  <inkml:trace contextRef="#ctx0" brushRef="#br1" timeOffset="349367.4217">17348 15178 843 0,'15'0'362'0,"13"0"-166"16,30-4-121-16,10-1 25 16,29 2 4-16,8-2 0 15,14 9 6-15,-3 3-22 16,-7-1-32-16,-11 2-71 15</inkml:trace>
  <inkml:trace contextRef="#ctx0" brushRef="#br1" timeOffset="350018.1954">18013 15418 556 0,'2'-2'366'15,"3"0"-28"-15,-10-3-130 16,-4-2-50-16,-11 3-89 16,-3-1-34-16,-10-1-24 15,-3 3-2-15,3 2-8 16,-1 1-3-16,9 11-8 16,2-2 0-16,3 9 2 15,3-1 3-15,3-4 3 16,2 4 1-16,6-8-1 15,2-2 0-15,3 5 5 16,1-3 10-16,0 7 11 16,-2-3 3-16,0-1-2 15,0 0-3-15,1-3-1 0,1 2 0 16,3-5 3-16,3 0 1 16,3-7-3-16,4-1-1 15,6-9-8-15,1 1-6 16,13 5-12-16,1 0-4 15,9 12-2-15,1 3 1 16,-5 7 5-16,1 5 5 16,-14 0 22-16,-8 2 13 0,-12 0 27 15,-6 4 12-15,-17 3 21 16,-7 3 0-16,-23-3-12 16,-13-6-10-16,-10-14-30 15,1-10-5-15,8-14-11 16,8-8 6-16,19-9-95 15,10-2 224-15</inkml:trace>
  <inkml:trace contextRef="#ctx0" brushRef="#br1" timeOffset="371611.3313">7771 16968 952 0,'12'0'361'0,"24"-2"-240"16,10 3-89-16,26 2-16 0,-3 0 8 15</inkml:trace>
  <inkml:trace contextRef="#ctx0" brushRef="#br1" timeOffset="372259.4717">8959 16956 984 0,'1'6'424'0,"2"14"-242"16,-3-2-43-16,-7-14-65 15,2 3-17-15,-3-12-18 0,0-8-8 16,6-1-20-16,-1-12-10 16,5-6-9-16,7-4 0 15,7-2-3-15,5 9 9 16,6 8 28-16,-1 7 16 16,0 17 33-16,-3 7 3 15,-4 18-7-15,-3 4-10 16,-7 8-22-16,-1 2-7 0,-4-1-32 15,-1-3-86-15</inkml:trace>
  <inkml:trace contextRef="#ctx0" brushRef="#br1" timeOffset="372464.1762">8505 17172 1104 0,'-1'0'452'16,"-1"0"-243"-16,20 0-150 15,19-1-12-15,38-4-7 0,11 1 0 16,20-1-23-16,0-1-1 16,-10 3 56-16,-4 2-103 15</inkml:trace>
  <inkml:trace contextRef="#ctx0" brushRef="#br1" timeOffset="372979.6893">8930 17359 546 0,'10'0'326'15,"7"-3"-55"-15,-14 2-21 16,-4 0-38-16,-15 0-63 16,-6-2-39-16,-4 0-77 15,-4-3-9-15,-3 2-17 16,-1 0-6-16,2 3-33 15,3 2-21-15,13 6-14 16,3 3 2-16,5 5 26 16,1 2 18-16,1 5 15 15,2 2 3-15,1-1 7 16,-1-5 5-16,3-1 3 0,-2-8 0 16,3-6 1-1,3 1 1-15,7-9 0 0,5-1-1 16,10-6-9-16,9 1-4 15,4 5-2-15,3 5 9 16,4 15 11-16,-3 2 8 16,-8 12 15-16,-6 1 3 0,-21 10 15 15,-13 5 11-15,-16 1 3 16,-11 0-2-16,-6-20-9 16,-2-11-8-16,-7-24-70 15,3-16-55-15,6-13-184 16</inkml:trace>
  <inkml:trace contextRef="#ctx0" brushRef="#br1" timeOffset="373401.469">9812 16801 455 0,'13'0'270'16,"6"1"-10"-16,-3 6-24 16,-21 12-21-16,-6 7-23 0,-16 8-43 15,-14 3-40-15,-11-4-47 16,-4-1-16-16,6-6-23 16,14-4-11-16,17-6-14 15,12-2-7-15,14-5-5 16,7-3-2-16,18 5 2 15,9 2 4-15,18 5 57 16,5 1-89-16</inkml:trace>
  <inkml:trace contextRef="#ctx0" brushRef="#br1" timeOffset="373823.5131">10171 16974 1034 0,'-7'0'431'15,"-6"0"-238"-15,-2 4-74 16,5 11-57-16,0 3-26 16,5 3-36-16,5 5-2 15,9-4 0-15,10-3 2 16,12-4 6-16,3-10 4 15,3-5 4-15,-2-8 2 16,-9-7 0-16,-3-1 2 0,-8-11 1 16,-3 1 1-1,-6-2-1-15,-4 7-2 0,-4 13 5 16,-2 7-3-16,0 11-8 16,-1 8-4-16,5 8-12 15,2-3-3-15,8 2 1 16,5-1 4-16,6-10 3 15,7 5 3-15,6-12 10 16,-4-8 8-16,-3-9 43 16,-6-12 21-16,-10-6 14 15,-1-3-5-15,-15-6-46 16,-4 1-69-16,-4 4 15 16</inkml:trace>
  <inkml:trace contextRef="#ctx0" brushRef="#br1" timeOffset="374240.9532">11445 16720 691 0,'-1'2'319'0,"-9"10"-117"16,-11 6-49-16,-17 15-15 15,-6 6-28-15,-10 7-44 16,2-3-11-16,2-4-21 16,5-5-13-16,14-13-11 15,7-4-2-15,16-7-6 16,7-7-2-16,18 1-6 16,11 2 0-16,19 5 6 15,4 5 2-15,7 2 8 16,1 2 4-16,-1-3 18 15</inkml:trace>
  <inkml:trace contextRef="#ctx0" brushRef="#br1" timeOffset="377438.2543">8535 16728 300 0,'-3'-3'60'16</inkml:trace>
  <inkml:trace contextRef="#ctx0" brushRef="#br1" timeOffset="377660.227">8520 16672 260 0,'2'-8'160'0,"6"-11"9"16,2-2-23-16,2-2-2 0,2-1 2 15,-2 4 17-15,-2 2 11 16,-5 12-18-16,-4 5-12 16,-7 13-40-16,-4 11-27 15,-10 11-25-15,-1 7-15 16,4 0-26-16,4-3-6 16,13-9-8-16,7-6-4 15,15-15 2-15,8-4 1 16,12-6 7-16,1-3-6 0,-2-7-96 15,-5 2-76-15,-11-5-217 16</inkml:trace>
  <inkml:trace contextRef="#ctx0" brushRef="#br1" timeOffset="377782.9655">8820 16555 827 0,'-5'8'408'15,"-3"16"-128"-15,2 12-70 0,-1 20-83 16,4 3-35-16,3 10-51 15,2-4-17-15,2-7-110 16,5-3 477-16</inkml:trace>
  <inkml:trace contextRef="#ctx0" brushRef="#br1" timeOffset="378532.6696">11698 17081 950 0,'0'2'382'0,"3"2"-203"16,16-3-101-16,13 0-19 15,21-2-7-15,11-3-19 16,9 1-33-16,-1-2 54 0</inkml:trace>
  <inkml:trace contextRef="#ctx0" brushRef="#br1" timeOffset="378885.0196">12291 16794 990 0,'-1'-11'406'16,"1"-15"-220"-16,1-4-58 0,12-2-33 15,7-2 3-15,10 7-12 16,9 4-2-16,-4 12-8 15,-6 10-20-15,-16 11-30 16,-12 11-6-16,-25 14-6 16,-10 4 0-16,-10 9-3 15,4 4-5-15,9-2-6 16,14-6-4-16,16-12-7 16,4-13 0-16,24-7 2 15,5-5 3-15,14-5 4 16,8 1 2-16,4-3 3 15,-2 3 26-15,-7 0-151 16</inkml:trace>
  <inkml:trace contextRef="#ctx0" brushRef="#br1" timeOffset="379204.8144">12725 16840 978 0,'1'8'394'0,"1"5"-207"16,-2 10-133-16,-1 1 5 15,1 1-11-15,-6 0-16 0,4-13-9 16,-1-4 4-16,1-8 2 16,2-11-1-16,0-13-5 15,4-9-9-15,5-12-12 0,5 4-2 16,6 6 13-16,2 6 14 15,0 17 14-15,1 6 6 16,-4 15-4-16,-3 13-13 16,-7 16-10-16,-5 11-3 15,-9 4-27-15,-1 2-54 16,-3-9-453-16</inkml:trace>
  <inkml:trace contextRef="#ctx0" brushRef="#br1" timeOffset="379423.909">12252 17149 1035 0,'-7'-1'433'0,"2"-2"-240"16,5 3-92-16,22 2-22 15,15-2-20-15,32-5-13 16,19 3 1-16,19-2-9 15,4 4-11-15,-5 1-8 16,-8-3-33-16,-6 1-140 16,-2-4-179-16</inkml:trace>
  <inkml:trace contextRef="#ctx0" brushRef="#br1" timeOffset="379939.019">12744 17436 909 0,'-4'-1'407'0,"-5"0"-221"16,-1 0-35-16,-11-1-91 15,1 2-26-15,-14-1-20 16,0 0-4-16,1 0-10 16,0 1-7-16,11 3-23 15,4 7-4-15,4 6 3 16,0 0 3-16,2 7 20 15,2-3 2-15,0 0 1 16,4 0 2-16,2-3 0 16,4-4 2-16,3-5 1 15,7-5 3-15,10-10-2 16,5 1-1-16,13-4 14 16,5 8 5-16,10 4 24 0,-1 9 14 15,-7 6 6-15,-11 4 9 16,-21 10-4-16,-9 5 19 15,-16 9 7-15,-12 1-9 16,-15-3-4-16,-14-6-24 16,-8-20-21-16,1-14-13 15,9-27-128-15,9-10-75 16</inkml:trace>
  <inkml:trace contextRef="#ctx0" brushRef="#br1" timeOffset="380286.3431">13677 17077 751 0,'15'20'402'0,"4"10"-87"0,-17 22-145 16,-9 6-25-16,-33 1-47 16,-5 1-45-16</inkml:trace>
  <inkml:trace contextRef="#ctx0" brushRef="#br1" timeOffset="384877.9293">14204 16951 808 0,'4'1'304'16,"14"3"-178"-16,6 2-65 0,18 6-2 16,11-1-1-16,15 1-29 15,3 0-5-15,-5-8-384 16</inkml:trace>
  <inkml:trace contextRef="#ctx0" brushRef="#br1" timeOffset="385221.5978">14831 16623 988 0,'6'-8'438'15,"4"-6"-205"-15,21 13-136 16,9 7-27-16,15 16-35 16,-3 4-11-16,-16 10-11 15,-13 3 1-15,-33 5 4 0,-15 3 2 16,-18-4 4-16,-5-5-14 16,7-20-14-16,9-11-14 15,22-24-24-15,13-11 7 16,22-17 8-16,8-5 10 15,8-4 14-15,2-3 18 16,-9 4 35-16,-6 5 11 16,-27 13 32-16,-15 6-15 15,-39 15-37-15,-13 13-13 0,-9 16-34 16,1 4-7 0,30 15-25-16,18 0-50 0,31-5-267 15</inkml:trace>
  <inkml:trace contextRef="#ctx0" brushRef="#br1" timeOffset="385563.1457">15291 16759 539 0,'-1'11'282'16,"-3"15"1"-16,-2 3-122 16,0 2-48-16,-3-1 0 0,-2-11-36 15,4-6 6-15,2-12 2 16,1-5 1 0,4-16-17-16,1-5-21 0,10-15-29 15,6-2-7-15,7 2-12 16,2 4 13-16,3 14 14 15,-1 8 3-15,-4 19 9 0,-4 8-12 16,-8 15-9-16,-4 9-2 16,-6 12-5-16,-2 4 33 15,-3-4-124-15,1-4-77 16</inkml:trace>
  <inkml:trace contextRef="#ctx0" brushRef="#br1" timeOffset="385797.2888">14812 17102 921 0,'7'1'379'0,"19"-2"-169"15,17-4-86-15,37-2-25 16,10-3-11-16,14 1-46 15,-2 2-11-15,-12 5-6 16,-2 2-3-16,-20-1-163 16,-12 1-254-16</inkml:trace>
  <inkml:trace contextRef="#ctx0" brushRef="#br1" timeOffset="386312.8027">15315 17323 781 0,'-1'-2'373'0,"-6"-2"-153"0,-3 2-69 0,-11 2-76 16,-5 1-24-16,-3 4-22 15,-4-4-3-15,4-1-13 16,-3-4-5-16,7 1-9 16,5 3-5-16,5 6-8 15,8 4-2-15,4 3 0 16,0 1 2-16,3 2 4 15,4 1 1-15,-1 1 0 16,0 0 13-16,4-4 9 16,-4-4 3-16,6-3 7 15,3 0-8-15,7-5-2 16,6-3-1-16,10 0-6 0,5-3 0 16,3 8 19-16,2 6 12 15,-10 7 33-15,-6 7 11 16,-19 6 9-16,-12 4-3 15,-22 5-10-15,-12 3-5 16,-15-8-17-16,-1-7-4 16,0-25-35-16,10-11-54 15,15-26-184-15</inkml:trace>
  <inkml:trace contextRef="#ctx0" brushRef="#br1" timeOffset="386718.9466">16204 16734 594 0,'13'-1'325'0,"11"1"-56"16,-15 7-92-16,-8 8-15 15,-20 15-21-15,-13 7-21 16,-9 9-44-16,-9-1-16 15,5-10-33-15,5-6-12 16,11-14-11-16,14-7-9 16,20-7-8-16,8-1-1 0,15 2 0 15,9 1 8 1,14 8 5-16,5 4-1 0,4 7-61 16,-2 0-112-16</inkml:trace>
  <inkml:trace contextRef="#ctx0" brushRef="#br1" timeOffset="387133.1448">16599 16851 1154 0,'-3'-1'440'0,"-6"4"-333"16,-1 5-33-1,0 10-36-15,2 8-22 0,1 2 5 16,-1 5-2-16,14-5-1 16,2-2 3-16,13-8-15 15,6-7 2-15,0-14 5 16,0-5 4-16,-4-14 8 16,-2-3 1-16,-8-7 4 15,-3-4 12-15,-4 6 17 16,-4 3 2-16,0 14-7 15,-2 6-22-15,0 16-31 16,1 7-6-16,3 13-5 16,6 4 6-16,6 2 2 15,4-4 1-15,8-7 1 16,1-6 2-16,1-17 8 16,-1-6-2-16,-5-15 55 15,-8-7 19-15,-7-11 15 16,-6-4 3-16,-14-3-35 0,1 6-69 15,-4 10-157-15,2 10-513 16</inkml:trace>
  <inkml:trace contextRef="#ctx0" brushRef="#br1" timeOffset="387539.2953">17677 16687 607 0,'13'-8'340'15,"9"-6"-94"-15,-5 9-57 16,-2 4-20-16,-14 8-29 16,-10 9-18-16,-22 9-27 15,-8 8-12-15,-9 6-44 16,0-1-10-16,4 3-17 16,7-1-1-16,5-9-7 0,11-4-4 15,13-10-7-15,8-8-2 16,16-2 3-16,12-4 5 15,14 3 10-15,0 4 3 16,9-1-3 0,2 5 0-16,-2-1-11 0,-3-5-49 15</inkml:trace>
  <inkml:trace contextRef="#ctx0" brushRef="#br1" timeOffset="388813.3252">18205 16999 1031 0,'18'-5'418'0,"10"-5"-236"16,27 8-112-16,11 2-6 15,4 2-23-15,-1 4 19 16</inkml:trace>
  <inkml:trace contextRef="#ctx0" brushRef="#br1" timeOffset="389242.7485">19251 16477 1022 0,'-24'-6'473'0,"-18"-4"-186"16,-7 15-156-16,-1 9-43 16,4 21-56-16,4 4-34 15,15 12-17-15,6 3-1 16,24 2 3-1,11 2 6-15,20-7 5 16,6-9 2-16,11-18 8 16,4-11 5-16,-9-18 23 15,-5-8 27-15,-26-12 45 16,-17-5 9-16,-27-2-16 16,-16 0-28-16,-18 1-46 15,-1 0-27-15,8 4-124 16,13 7-135-16</inkml:trace>
  <inkml:trace contextRef="#ctx0" brushRef="#br1" timeOffset="389570.8142">19372 16812 279 0,'0'10'177'15,"2"11"77"-15,1 5-72 0,-3 3-14 16,0-4-16-16,-3-10-83 16,1-1 0-16,0-14 8 15,-1-5-7-15,8-14-11 16,1-10-13-16,9-12-34 16,4-1-1-16,3 1 4 15,5 6 17-15,-1 12 28 16,1 2 2-16,-4 17 15 15,-2 9-10-15,-10 15-24 16,-4 8-4-16,-2 10-20 16,-1 5-7-16,-4 2-90 15,0 3-96-15</inkml:trace>
  <inkml:trace contextRef="#ctx0" brushRef="#br1" timeOffset="389773.8868">18881 17044 978 0,'0'0'378'0,"0"1"-218"15,31 1-109-15,20 2-1 16,26-4 5-16,17 1-10 0,16 4-23 15,-2 2-7-15,-8 1-62 16,-12-3-389 0</inkml:trace>
  <inkml:trace contextRef="#ctx0" brushRef="#br1" timeOffset="390320.6214">19410 17269 709 0,'0'-2'330'15,"-10"-3"-138"-15,-4 0-76 16,-17 2-63-16,-7-1-21 16,-8 3-20-16,-2-1-4 15,10 3-8-15,7 3-2 16,10 2-11-16,4 5-12 16,6-1-4-16,0 2 2 0,7 2 5 15,-5-1 13-15,4 5 7 16,-3 0 6-16,2-1 4 15,1 1 0-15,5-6 2 16,0-2-6-16,1-5 2 16,9-1 5-16,1-5 11 15,6-3 4-15,12-3 12 16,-3-1 14-16,7 4 12 16,1 2 1-16,2 9 8 15,2 6-11-15,-1 6-17 16,-6 4-4-16,-10 7 9 15,-8-2 9-15,-20 6 37 16,-13-1 18-16,-23-6-5 16,-10-2-9-16,-9-13-35 15,2-8-14-15,18-8-41 16,7-9-34-16,14-2-354 16</inkml:trace>
  <inkml:trace contextRef="#ctx0" brushRef="#br1" timeOffset="399201.2934">5911 16446 717 0,'-7'-10'250'0,"1"-13"-229"16,10-3-22-16,20-10-13 16,13-4 1-16,24-7 3 15,11-4 2-15,27-3-3 16,9 1-3-16,12 4 18 15,4 10 2-15,3 14 3 16,-2 10 5-16,-4 15-16 16,0 7-2-16,-4 9 2 15,-4-3 1-15,-16 4 1 16,-9-1 2-16,-26-6 2 16,-5 4 2-16,-12-4 2 15,-5-2 1-15,-5-5 2 16,0-6 0-16,8-5-5 15,5-5-2-15,22-4-5 16,10 1-3-16,26 2-1 0,12 4 0 16,12 4-1-16,7 1 1 15,-2 5-1-15,-8 2 32 16,-22 10 15-16,-17 3 3 16,-30 5 6-16,-8 0-27 15,-10-8-7-15,-2-2 1 16,5-13 3-16,8-7-2 15,17-15-5-15,12-5-6 16,30-15-19-16,17-4-20 0,20 7-4 16,9 6-1-16,5 21 12 15,-10 11 15-15,-18 17 1 16,-8 7 16-16,-23 11 13 16,-11 4 4-16,-17 2 9 15,-11-3-13-15,-4-12-4 16,0-10 1-16,18-15-3 15,6-10-1-15,15-18-6 16,11-3-3-16,19-8-6 16,8 2-9-16,12 9-6 15,7 5 0-15,-6 18 2 16,-10 6 6-16,-14 15 3 16,-14 7 1-16,-22 13 10 15,-5 2 4-15,-16 3 6 16,-5-4 2-16,-2-9-3 15,2-8 0-15,16-15-1 16,8-4-3-16,17-10-5 0,3-1-3 16,12 3-2-16,8 4 0 15,3 8 0-15,5 4-1 16,2 7-60-16,0 0-4 16,-1 2-2-16,0-2 0 15,-5 1 59-15,-9-2 3 16,-14 0 47-16,-8 3 11 0,-15 1 7 15,-5 3 5-15,-4-1-43 16,-2 1-7 0,-6-9-3-16,2-3-1 0,8-9-3 15,9-5 7-15,18-9-62 16,5-5-26-16,12-10-26 16,6 1-11-16,1 2 57 15,1 7 22-15,-16 21 41 16,-14 5 17-16,-23 19 32 15,-10 6 10-15,-15-1-8 16,-4 2-11-16,-4-7-21 16,-1-6-6-16,11-13-1 15,8-8-4-15,19-18-8 16,10-5-3-16,6-11-5 16,4-2 0-16,3-3-1 15,2 1-1-15,3 6-3 16,-3 8-2-16,-1 27-6 15,-6 10-1-15,-4 22 10 0,-2 8 4 16,-10 2 8-16,3 2 5 16,-1-10-3-16,4-6 9 15,8-11-107-15,-3-10-68 16,0-13-49-16,-1-9-9 16,-3-9 110-16,4-8 85 15,-3-2 70-15,-1 2 10 16,1 12 18-16,-4 14-8 15,-1 18 2-15,1 16-6 0,-12 11-19 16,-1 5-13-16,-3 1-26 16,1-4-3-16,12 1 0 0,8-3 1 15,1-4-32-15,3-6-61 16,-4-12-185-16</inkml:trace>
  <inkml:trace contextRef="#ctx0" brushRef="#br1" timeOffset="399292.7291">20370 16426 119 0,'8'14'197'16,"-4"-1"15"-16,3 14 82 0,-7 4-78 15,0 3-103-15,4-1-41 16,16 1-48-16,7-5-7 16,11-4-158-16</inkml:trace>
  <inkml:trace contextRef="#ctx0" brushRef="#br1" timeOffset="400913.5398">20667 16967 629 0,'-19'39'258'0,"-19"47"-158"0,2-1-52 15,12-5-32-15,7 1-4 16,9-7-2-16,1-2 1 16,0-14-3-16,1-6 0 0,-5-8 0 15,-2-7 1-15,-11-4 2 16,-6-4 1 0,-17-11 1-16,-6-2-1 0,-7-10-1 15,-1-5 27 1,6-3 35-16,5-4 6 0,6 2-2 15,5 1-26-15,3 6-38 16,-2 5-6-16,-14 4-3 16,-8 7-2-16,-16 4-2 15,-3 6 0-15,7-2 2 16,-1 0 0-16,-1-4 1 16,-4-7 2-16,-15-3 0 15,-4-7 2-15,-5-10 1 16,-3-5 1-16,-10-8 11 15,-6-4 13-15,12-2 2 16,6 1-1-16,27 6-15 16,11 5-16-16,5 17-8 0,9 13-5 15,0 18-3-15,2 7 0 16,-1 11 6-16,0-5 3 16,-10-7 6-16,-7-3 3 15,-22-12 3-15,-12-3 2 16,-12-18 2-16,-11-8 0 15,-10-16 17-15,1-7 8 16,-2-7 3-16,6-9 0 0,14-10-18 16,7-2-11-1,23 3-10-15,15 11-2 0,8 24-7 16,2 12-2-16,-13 17-2 16,-4 8 1-16,-1 11 5 15,-5-2 2 1,-15 4 4-16,-10-5 0 0,-17-6 3 15,-4-3 0-15,-18-7 1 16,-2-1-1-16,3-3 0 16,-11 3-1-16,5-3 0 15,9-3-1-15,-4-8-6 16,4-7-21-16,16-5-32 16,7-4-8-16,22-1 5 15,10-3 21-15,21-2 33 16,4 5 7-16,8 9 1 15,3 9 7-15,-5 15 14 16,-6 7 6-16,-20 7 4 16,-15 4-5-16,-22 4-13 0,-5-4-4 15,-17-6-4-15,-5-8 0 16,1-20 1-16,-8-8 3 16,3-14 2-16,11-10-1 15,1-3-2-15,7 1-3 16,18 7-6-16,9 5 0 15,21 9-4-15,7 6-3 16,12 4-2-16,-3 5 0 16,-9 5 3-16,-6 3 4 0,-5 3 3 15,-4-3 5-15,-14 0 2 16,-12-6 1-16,-10-4 1 16,-2-7-1-16,-7-8-1 15,10-5 1-15,6-14-1 16,4 2-2-16,16-6-3 15,6-3 0-15,11 3-2 16,11 4-1-16,24 3-2 16,10 10-4-16,8 17-6 15,-5 12-2-15,-15 24 0 16,-11 7 17-16,-26 15 19 16,-7 1 7-16,-12-5 8 15,-9-7-13-15,-11-11-7 16,-2-10-2-16,-3-12 0 15,1-8 0-15,8-12-1 0,2-10-1 16,6-8-5-16,3-3-3 16,7-12-5-16,3 3-2 15,12 4-3-15,12 2-1 16,12 15 2-16,6 3 0 16,4 6 0-16,4 8 1 15,9 2-1-15,3 2 0 16,4 2 3-16,-2-2 1 15,-1 0 3-15,-6-3 0 0,-8-1-1 16,-12-6-1-16,-18-2-15 16,-8-2-4-16,-7-4-4 15,2 3 1-15,-4 1 14 16,1 2 5-16,0-2 3 16,6-2 3-16,26-10 2 15,12-9-2-15,21-6-10 16,11 0-5-16,12 5-6 15,5 7 2-15,3 16-2 16,-5 7-1-16,-12 18 2 16,-12 10 1-16,-21 7 12 15,-8 5 5-15,-4-7 7 16,1-8 1-16,9-17 4 16,6-13 0-16,5-24-5 15,2-8-3-15,-3-14-5 16,-2-5 1-16,1-4 0 15,-5-2 0-15,3 10-1 16,0 8-1-16,2 8 0 0,0 7-1 16,-5 1 0-16,-1-1 0 15,4 2 0-15,5-3 0 16,17-3-6-16,7-6-4 16,19-13-5-16,6-4-1 15,15-6 3-15,2 3 3 16,8 3 3-16,7 5-1 0,7 6-4 15,8-1-1-15,27 6-5 16,19-3 1-16,24 5 89 16,16 2-155-16</inkml:trace>
  <inkml:trace contextRef="#ctx0" brushRef="#br1" timeOffset="402195.4285">20646 17091 138 0,'1'-2'109'0,"-1"-5"16"16,0-3-14-16,0-1 18 15,0-8 3-15,2-3 6 16,2-7-17-16,-4-6-20 0,-6-5-34 16,-5 1-25-16,-14 1-25 15,-2 1-7-15,-8 6-4 16,0 1 2-16,6 3-1 15,-1 3 0-15,10 4-4 16,8 4-3-16,5 6-4 16,5 2 0-16,3 3-2 15,2 3-4-15,5-3-1 16,-1 4 1-16,5-3 3 16,3-4 6-16,3-4 5 15,-2-2 6-15,-6-2 8 16,-5-6 22-16,-13-3 21 15,-3-8 7-15,-7-6 23 16,-12-5-3-16,-16-2 4 16,-13 6-2-16,-26 18-26 0,-5 21-20 15,2 29-31-15,-3 12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3:18:56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9309 4033 421 0</inkml:trace>
  <inkml:trace contextRef="#ctx0" brushRef="#br0" timeOffset="474510.8898">10506 3502 192 0,'-1'0'157'0,"-1"0"15"0,1 4-23 16,0-4-5-16,0 0-23 15,-1 0-13-15,1 0-29 16,0 0-11-16,0 0-25 16,0 0-11-16,0 0-8 15,-1 0 3-15,2 0 16 16,4 9 13-16,4 14 13 15,12 37-2-15,-24-21-3 16,5 0-7-16,3-2-17 16,1-7-9-16,5-11-13 15,2-7-4-15,1-5-47 16</inkml:trace>
  <inkml:trace contextRef="#ctx0" brushRef="#br0" timeOffset="487739.3298">15444 5702 467 0,'0'0'298'0,"1"2"-31"15,-3 5-39-15,1-7-23 0,0 0-55 16,-7 1-37 0,4 1-52-16,-27 26-18 0,-58 35-23 15,33-29-3-15,-1-3-6 16,32-20-2-16,9-4-5 16,-4-5 8-16,17-2 8 15,-5 0-1-15,12 3 12 16,9 2-7-16,4 3 4 15,10 5 9-15,2 1-1 16,3 8 3-16,1-2-10 16,2-1-3-16,-5-7-3 15,-2-5 14-15,-2-4-120 16</inkml:trace>
  <inkml:trace contextRef="#ctx0" brushRef="#br0" timeOffset="489324.8229">15866 5655 982 0,'-14'-1'434'0,"-17"1"-222"0,-3 4-57 15,0 12-80-15,3 4-28 16,9 11-38-16,5 5-10 16,10 4-15-16,7 9-4 15,7-6-1-15,10 2 1 16,17-8 7-16,5-8 2 0,14-13 7 15,3-11 2-15,2-14 7 16,-6-12 5-16,-10-9 12 16,-12-5 9-16,-17-4 17 15,-13-7 20-15,-21-1 15 16,-4 1-1-16,-17 6-15 16,2 7-26-16,3 11-33 15,3 8-13-15,14 10-82 16,7 5-63-16</inkml:trace>
  <inkml:trace contextRef="#ctx0" brushRef="#br0" timeOffset="489699.4331">16015 5710 553 0,'-2'-1'316'0,"-5"1"-44"16,-1 1-61-16,-5 7-75 16,-6 3-12-16,-5 11-16 15,-5 3-13-15,-8 11-15 16,3 5-15-16,-1-3-29 16,5-3-12-16,11-11-19 15,0-11-5-15,15-5-9 16,3-6-18-16,1-5-59 15,3-2-69-15</inkml:trace>
  <inkml:trace contextRef="#ctx0" brushRef="#br0" timeOffset="492911.615">16815 6053 636 0,'-1'0'309'0,"-2"2"-102"0,3 1-52 16,0-3-50-16,0 0-4 16,2 25-6-16,2 43-13 15,-4-17-29-15,3 8-9 16,-2-2-20-16,3-3-6 16,1-13 18-16,2-9-63 15</inkml:trace>
  <inkml:trace contextRef="#ctx0" brushRef="#br0" timeOffset="493489.5922">16862 6239 669 0,'-9'0'295'16,"-3"3"-145"-16,14-1-86 16,10 0-11-16,30-1-9 15,17-1 13-15,28-5 1 16,20-1 5-16,35 1 15 15,7 1-7-15,13 1-8 16,6 3-8-16,-31 0-28 16,-10-1-6-16,-19-2 12 15,-17-6-76-15</inkml:trace>
  <inkml:trace contextRef="#ctx0" brushRef="#br0" timeOffset="493981.4899">18307 6061 726 0,'2'0'365'0,"-2"-5"-121"15,2 10-44-15,-2-5-65 16,-1 10-28-16,-2 64-28 15,2-22-9-15,-2 11-23 16,3 3-9-16,0-11-16 16,0-11-26-16,6-20-165 15</inkml:trace>
  <inkml:trace contextRef="#ctx0" brushRef="#br0" timeOffset="494514.6712">17192 5635 902 0,'-1'0'410'0,"-5"0"-195"16,4 0-77-16,2 0-85 16,0 0-31-16,30 1-28 15,56 9 4-15,-19 2 3 16,-2 3 4-16,-16 3 3 0,-7 3 2 16,-22-4 2-16,-5 2 2 15,-11-2 11-15,-10 1 16 16,-15 0 16-16,-6 2 1 15,-13 1-5-15,1-1-14 16,2-1-17-16,6-2-7 16,13-7-12-16,6-1-4 0,12-3-98 15,4-2-101-15</inkml:trace>
  <inkml:trace contextRef="#ctx0" brushRef="#br0" timeOffset="494873.9625">17915 5595 939 0,'-11'0'423'0,"-15"0"-197"16,-1 6-66-16,-5 4-77 15,3 7-24-15,5 9-38 16,4 2-13-16,15 9-15 16,5 3-5-16,15 3-3 0,9-3 0 15,14-8 6-15,8-6 4 16,5-16 8-16,4-5 5 16,-11-14 9-16,-7-13 8 15,-11-10 18-15,-8-6 27 16,-14-6 39-16,-6 3 4 15,-22-1-10-15,-6 1-31 16,-9 13-48-16,-3 3-16 16,5 14-20-16,5 7-36 15,11 6-107-15,3 2-110 0</inkml:trace>
  <inkml:trace contextRef="#ctx0" brushRef="#br0" timeOffset="495092.6604">18061 5662 518 0,'-4'4'382'0,"-16"7"51"15,-7 3-159-15,-1 11-129 16,-10 5-56-16,3 7-62 15,3-1-12-15,8-1-23 16,7-7-60-16</inkml:trace>
  <inkml:trace contextRef="#ctx0" brushRef="#br0" timeOffset="495897.4106">18484 6040 551 0,'1'0'300'16,"-1"3"-100"-16,-1 5-57 16,-2 14-65-16,3 11-25 15,2 13 1-15,3 8-8 16,1 5-15-16,-2-3-7 0,3-11-28 16,-4-10-72-16</inkml:trace>
  <inkml:trace contextRef="#ctx0" brushRef="#br0" timeOffset="496373.6319">18529 6228 396 0,'-4'-1'207'16,"7"1"-24"-16,2 0-57 0,-5 0-28 15,23 0 4-15,59-8-20 16,-4-3-11-16,43-4-5 16,20 0-7-16,37 3 11 15,8 1-2-15,7 4-21 16,0 4-6-16,-21 4-21 0,-9 0-7 15,-19 5-3-15,-20-4-2 16,-9 2 0-16,-8-2 0 16,-26-1-115-16</inkml:trace>
  <inkml:trace contextRef="#ctx0" brushRef="#br0" timeOffset="497146.3984">20555 6008 472 0,'0'-2'312'0,"-5"-2"11"15,5 4-49-15,0 0-103 16,-1 0-30-16,0 0-46 16,0 21-11-16,3 40 1 15,-1-23-13-15,0 7-26 16,2 0-14-16,2-5-15 16,4-1 22-16,-5-10-130 15</inkml:trace>
  <inkml:trace contextRef="#ctx0" brushRef="#br0" timeOffset="497786.8691">19558 5666 611 0,'-3'-1'334'0,"1"1"-65"0,-11 4-58 16,-10 6-67-16,-7 4-47 15,-8 4-50-15,-3-2-10 16,-1-1-15-16,8-3-5 0,7-4-16 15,12 2-6-15,13-4-12 16,6 1-2-16,15 0 8 16,9 1 9-16,10 4 14 15,3 1 4-15,4 7-3 16,-8-2-4-16,1 2-1 16,-1-6 7-16,-3-7-229 15</inkml:trace>
  <inkml:trace contextRef="#ctx0" brushRef="#br0" timeOffset="498153.2665">19956 5636 719 0,'-1'-4'389'0,"-9"-5"-88"16,-3-1-77-16,-9 7-105 15,-4 3-37-15,-3 7-49 16,0 4-16-16,8 10-20 16,3 3-6-16,13 10-7 15,9 3-1-15,15 5 5 16,8 0 3-16,10-2 5 16,4-5 4-16,1-20 5 15,3-7 5-15,-5-24 12 16,-3-10 14-16,-7-9 40 15,-10-8 32-15,-12 2 29 16,-12 0-5-16,-15 2-38 16,-8 4-36-16,-10 5-47 15,7 11-14-15,6 13-22 16,1 6-30-16,6 14-112 0,-6 3-302 16</inkml:trace>
  <inkml:trace contextRef="#ctx0" brushRef="#br0" timeOffset="498528.1793">20072 5672 723 0,'-7'0'399'16,"-4"1"-81"-16,-10 10-116 15,1 8-44-15,-5 11-58 0,-10 6-30 16,2 8-44-16,-4 1-19 16</inkml:trace>
  <inkml:trace contextRef="#ctx0" brushRef="#br0" timeOffset="502190.9391">17010 4611 565 0,'-4'13'276'0,"-1"15"-102"16,0 6-79-16,1 11-47 16,4-1-20-16,10-3-8 15,4-7-3-15,7-10-6 16,4-8 0-16,1-14 11 15,3-7 6-15,-3-15 10 16,-1-5 12-16,-7-10 21 16,-4 1 6-16,-7 2 2 15,-4 5-6 1,-3 13-8-16,-1 5-1 16,-3 10-18-16,-6 7-12 15,5 10-34-15,0 6-14 16,10 10-3-16,11 2 5 0,10-4 4 15,7-5 3-15,8-16 5 16,4-6 2-16,-1-14 7 16,-3-6 12-16,-14-9 49 15,-10-8 20-15,-12 0 22 16,-5-2-10-16,-7 4-46 16,-7-2-21-16,-4 12-30 15,1 5 4-15,6 9-151 16,11 7-160-16</inkml:trace>
  <inkml:trace contextRef="#ctx0" brushRef="#br0" timeOffset="502940.734">18479 4572 1047 0,'-18'-2'449'0,"-23"2"-253"16,-2 0-56-16,-4 8-87 16,6 7-26-16,14 9-35 15,7 9-9-15,17 5-2 16,7 5 2-16,21 5 7 15,8-6 4-15,17-7 3 16,4-9 0-16,1-20 6 16,6-9 3-16,-11-24 25 15,-4-7 32-15,-10-13 65 16,-18-4 35-16,-18 6 31 16,-17-1-9-16,-24 5-60 0,-10 0-36 15,-4 14-61-15,3 8-25 16,9 10-95-16,14 19-36 15</inkml:trace>
  <inkml:trace contextRef="#ctx0" brushRef="#br0" timeOffset="506049.4274">17654 4538 729 0,'0'3'315'0,"3"1"-158"16,7 0-52-16,16 5-54 15,8-2 0-15,18 5-15 16,5 2-12-16,6 0-12 16,-8 1-2-16,-9 2 2 15,-10-2 1-15,-19-2 3 16,-4 0 2-16,-13-3 19 15,-5-1 12-15,-14-1 20 16,-4 1 11-16,-21 8 7 16,-5 6 3-16,-3 11-17 15,2 2-13-15,14-4-32 16,9-3-19-16,17-11-18 0,8-5-29 16,6-6-112-16,7-7-147 15</inkml:trace>
  <inkml:trace contextRef="#ctx0" brushRef="#br0" timeOffset="506439.3889">18564 4605 428 0,'0'-3'347'0,"3"3"78"0,-4 1-111 16,0-1-109-16,0 0-44 15,-15 17-55-15,-40 41-22 16,24-21-37-16,0 2-15 15,1-1-36-15,1-1-154 16</inkml:trace>
  <inkml:trace contextRef="#ctx0" brushRef="#br0" timeOffset="513367.7423">12812 6869 339 0,'1'-6'279'0,"-3"-4"93"16,1 5-55-16,0 5-94 15,-2 5-35-15,2-5-74 16,0 18-36-16,-7 52-17 15,-2-26-6-15,10 5-17 16,-4-1-6-16,3-8-9 16,2 1-5-16,0-14-66 15,0-7-90-15</inkml:trace>
  <inkml:trace contextRef="#ctx0" brushRef="#br0" timeOffset="513945.449">12839 7068 710 0,'-7'1'285'0,"-6"2"-175"16,4-2-36-16,15 1-8 16,7-2 3-16,22 0-9 15,22 0 2-15,37 0-28 16,16-1-13-16,37 3 18 0,6 2 8 16,7 0 13-16,-2 6 3 15,-20-5-25-15,-10 5-7 16,-36-9-26-16,-17-1-84 15</inkml:trace>
  <inkml:trace contextRef="#ctx0" brushRef="#br0" timeOffset="514390.4657">14230 6974 378 0,'-2'-10'273'0,"-2"-8"49"0,4 4-48 0,2 6-58 15,0 5-46-15,-2 13-65 16,0 5-24-16,-2 18-31 15,-1 7 22-15,3 9-7 16,1 3-6-16,3-3-15 16,0-3-18-16,-1-18-5 15,-1-6 0-15,5-10-82 16,-5-6-71-16</inkml:trace>
  <inkml:trace contextRef="#ctx0" brushRef="#br0" timeOffset="515046.562">13157 6522 648 0,'7'2'327'0,"0"-2"-104"0,13 12-100 16,6-4-19-16,6 4-46 15,7 5-18-15,-8-7-18 16,-3 4-3-16,-11-5-5 15,-3 0-1-15,-11-3 2 16,-3 2 2-16,-12-1 1 16,-6 3-1-16,-7 6 9 15,0 3 9-15,2 2 3 16,6-2 0-16,0 1-12 16,4-4-13-16,5-9-30 15,1-1-56-15,7-9-228 16</inkml:trace>
  <inkml:trace contextRef="#ctx0" brushRef="#br0" timeOffset="515421.6782">13721 6523 695 0,'-11'-2'355'0,"-5"2"-92"16,-5 7-149-16,1-2-45 15,6 18-40-15,3 2-14 0,11 7-16 16,11 8-5-16,7-1 2 16,6-3 1-16,5-6 7 15,5-5 5-15,9-12 18 16,1-5 7-16,10-14 8 15,0-10 23-15,-13-15 26 16,-2-5 23-16,-20-6 37 16,-17-5-9-16,-18 5-12 15,-15 1-27-15,-18 7-50 16,-1 11-19-16,-3 6-34 16,6 5-5-16,11 8-95 15,4 4-61-15</inkml:trace>
  <inkml:trace contextRef="#ctx0" brushRef="#br0" timeOffset="515709.8504">13950 6534 470 0,'-6'0'329'0,"-5"7"27"16,-5 8-97-16,-5 0-102 0,-3 10-38 15,-7 6-55-15,1 2-22 16,-4 7-53-16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3:19:15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 3936 429 0,'-11'-8'319'0,"-10"-7"16"16,-9 8-132-16,0 7-41 0,-11 14-68 15,1 8-22-15,0 13-38 16,2 10-18-16,12 12-17 16,8 10-6-16,20 9-7 15,9-1-2-15,19-7 4 16,9-8 1-16,16-18 8 15,5-12 3-15,15-24 13 16,-5-14 9-16,-2-33 42 16,-3-11 19-16,-24-15 41 15,-11-5 6-15,-30 2-20 16,-16 2-18-16,-23 10-44 16,-11 10-14-16,-3 12-27 15,6 10-7-15,7 10-58 0,9 7-46 0,8 7-190 16</inkml:trace>
  <inkml:trace contextRef="#ctx0" brushRef="#br0" timeOffset="406.0989">1529 4391 464 0,'1'6'270'0,"1"9"-46"0,-3-1-51 15,0 3-56-15,1-3-33 16,0-5-27-16,0-2-14 15,0-11-3-15,1-2-5 16,5-12-7-16,4-1-7 16,7-4-17-16,-1-6 3 15,8 2 7-15,5 2 6 0,4 10 21 16,-3 8 1 0,-6 15 10-16,-5 11-1 0,-6 11-20 15,-2 1-5-15,-1 3-12 16,0 2 21-16,1-4-105 15,-2-4-62-15,9-4-206 16,1-5-125-16</inkml:trace>
  <inkml:trace contextRef="#ctx0" brushRef="#br0" timeOffset="686.9892">2159 4457 416 0,'0'-8'308'0,"-6"-13"50"15,0 2-81-15,1-4-69 16,-6-2-26-16,-6 5-31 16,-1 0-12-16,-5 8-39 15,1 6-20-15,3 6-42 16,-1 4-19-16,5 11-29 0,0 2-8 16,6 6-9-16,5 2-1 15,10-1 9-15,8-1 3 16,4-7 8-16,7 0 4 15,1-8 7-15,0-4 4 16,2-7 10-16,-3 0-19 16,-7-12-126-16,-4-2-152 15</inkml:trace>
  <inkml:trace contextRef="#ctx0" brushRef="#br0" timeOffset="803.8086">2039 4113 959 0,'-8'-5'476'0,"-4"-8"-175"16,2 5-74-16,4 7-132 0,6-2-58 16,3 6-49-16,-3-3-84 15</inkml:trace>
  <inkml:trace contextRef="#ctx0" brushRef="#br0" timeOffset="1140.233">2266 4282 989 0,'9'0'331'0,"12"2"-318"16,6 0-7-16,8-2 7 15,4 0-1-15,7-1-2 0,-3-3 0 16,-6 0 3-16,-10 0 1 15,-15 0 3-15,-4 3 6 16,-16 1 5-16,-4 0 0 16,-1 6 24-16,-3 3 0 15,-2 7 0-15,-1 4-3 0,-1 0-31 16,6 6-14-16,13 1-11 16,10 2-2-16,13-2 1 15,9-6 6-15,14-9-34 16,-1-9-56-16</inkml:trace>
  <inkml:trace contextRef="#ctx0" brushRef="#br0" timeOffset="1468.2829">2989 4228 1002 0,'-22'-2'485'16,"-16"0"-176"-16,0 4-170 15,1 4-35-15,3 3-83 16,17 4-32-16,17 3-26 16,11 3-2-16,23-1 14 15,-1-1 11-15,4-6 14 0,2-1 5 16,-5-4 1-16,-8-4-6 16,-7 1-3-16,-10-3-3 15,-12 0 1-15,-5 0 5 16,-13 1 0-16,-7 1 3 15,-4 4 7-15,-2 2 5 16,6 9 3-16,3 2-1 16,14 0 0-16,5 2-5 0,16 0-4 15,10-2-1-15,17-3-3 16,3-5 3-16,9-9 4 16,3-3-17-16,-1-3-169 15</inkml:trace>
  <inkml:trace contextRef="#ctx0" brushRef="#br0" timeOffset="1905.6804">3773 4266 687 0,'15'1'364'0,"9"1"-97"16,3 12-81-16,-5 7-13 16,-9 7-10-16,-4 6-12 15,-6 4-38-15,-2-3-22 16,-2-11-45-16,-1-2-12 15,-1-17-13-15,3 0-3 16,5-7 3-16,3-11-4 0,11-8-8 16,4-6-7-16,4-6-12 15,-2 6-1-15,4 1 2 16,0 7 2-16,1 12-2 16,0 7 11-16,-10 11 20 15,-2 9 12-15,-8 12 15 16,-5 3-8-16,-2 5-16 15,1 0-9-15,0-3-118 16,7 4-124-16</inkml:trace>
  <inkml:trace contextRef="#ctx0" brushRef="#br0" timeOffset="2475.4675">5181 4286 626 0,'-11'-3'380'0,"-9"-1"-54"16,-10 7-129-16,-2 4-42 0,-3 12-69 15,8 8-29-15,4 11-50 16,11 4-12-16,16 6-20 16,2-7-1-16,23-8 9 15,4-7 6-15,9-14 14 16,2-7 8-16,-8-8 18 15,-12-7 16-15,-19-7 43 16,-8-2 11-16,-17-1-8 16,-8 3-16-16,-12-3-51 15,-4 4-9-15,8 1-108 16,4 0-80-16</inkml:trace>
  <inkml:trace contextRef="#ctx0" brushRef="#br0" timeOffset="2761.3856">5434 4329 832 0,'0'0'437'0,"-4"1"-116"16,-3 6-94-16,-3 10-121 15,-5 5-27-15,1 8-41 16,7 3-15-16,8 0-15 15,10-3-8-15,12-7-3 16,3-3 4-16,9-16 11 16,3 0 4-16,0-11 11 15,-2-5 5-15,-7-5 6 16,-4-4 4-16,-13-8-3 16,-6 1-5-16,-8 1-22 15,-6 1-33-15,-2 9-115 16,-1 4-105-16</inkml:trace>
  <inkml:trace contextRef="#ctx0" brushRef="#br0" timeOffset="2949.1499">5798 4324 1114 0,'7'10'490'0,"7"15"-250"0,1 6-45 15,-5 6-67-15,1 0-28 16,2-3-43-16,0-5-10 15,3-13-25-15,0-6-1 16,5-13 4-16,2-8 2 16,5-5 5-16,1-9 0 15,-4-7-6-15,-2-4-13 0,-7 1-109 16,0 2-90-16</inkml:trace>
  <inkml:trace contextRef="#ctx0" brushRef="#br0" timeOffset="3511.6482">6443 4405 692 0,'-11'-15'400'0,"-4"-11"-79"16,-8 3-97-16,-5 5-33 0,-7 11-70 15,-7 8-32-15,-2 17-62 16,11 5-24-16,9 14-17 16,9 1-4-16,11 4 1 15,-3 1 2-15,29-9 10 16,8-6 6-16,16-15 15 16,11-10 5-16,-10-8 7 15,-2-10 1-15,-11-8 2 16,-6-10 2-16,-9-7-3 15,-4-3-2-15,-8-11-7 16,1-1-2-16,-2 0-6 16,5 1-6-16,6 15-15 15,3 12-5-15,5 17 1 16,0 10 0-16,5 21 8 16,1 8 1-16,2 12-4 15,-1 8 4-15,-2 3 8 0,-2 3 4 16,-7 0 5-16,-3-4 1 15,-3-8-1-15,-6-6 0 16,-9-12 6-16,-1-4 11 16,-17-13-34-16,-9-7-15 15,-14-10-9-15,-8-8-13 16,1 0 30 0,8 5 7-16,14 4-8 15,10 7-11-15,13 4-55 16,3 3-42-16,15 2-172 15</inkml:trace>
  <inkml:trace contextRef="#ctx0" brushRef="#br0" timeOffset="3714.7193">7049 4311 1310 0,'1'-3'536'0,"3"3"-356"16,-2 5-44-16,-2-5-81 16,2 21-22-16,7 45-16 15,-3-25-5-15,-2-4 14 16,-1-3-50-16,3-7-149 16,2-6-196-16</inkml:trace>
  <inkml:trace contextRef="#ctx0" brushRef="#br0" timeOffset="3886.5709">7222 4292 1061 0,'3'2'434'0,"2"11"-257"16,1 9-86-16,5 14-46 15,0 3-16-15,-2 6-16 16,2-7-2-16,-6-16-117 15,-3-12-208 1</inkml:trace>
  <inkml:trace contextRef="#ctx0" brushRef="#br0" timeOffset="4349.5626">7463 4359 799 0,'-19'-1'392'0,"-8"1"-151"15,-1 2-138-15,3 4-44 0,7 8-59 16,2 0-15-16,16 4-13 16,5 3-2-16,19 0 10 15,5 0 11-15,7-4 12 0,3-4 3 16,0-2 2-16,-1-9-17 16,-6-2-38-16,1-8-13 15,-7-9-6-15,-2 2 19 16,-2-5 44-16,-7 3 39 15,-3 2 61-15,-5 1 21 16,0 7 24-16,-4 7-13 0,-2 14-24 16,-1 7-15-16,-2 6-27 15,-2 1-14-15,1-5-28 16,0-2-5-16,5-7-3 16,4-2-1-16,6-9 5 15,4-7 0-15,5-6-2 16,3-10-1-16,4 1-7 15,-1-2-4-15,-1 0-1 16,-6 6-2-16,-3 7-5 16,0 8-5-16,-6 12-5 15,3 5 0-15,-6 8 3 16,1 2 5-16,-1 3-65 16,-1 2-89-16</inkml:trace>
  <inkml:trace contextRef="#ctx0" brushRef="#br0" timeOffset="4505.8106">7877 4041 1274 0,'0'-12'569'16,"-6"-6"-300"-16,5 6-85 15,1 18-137-15,1 8-38 0,5 12-43 16,6 11-71-16</inkml:trace>
  <inkml:trace contextRef="#ctx0" brushRef="#br0" timeOffset="5286.5975">8932 4334 427 0,'-6'-10'336'15,"1"-3"18"-15,-14 2-102 16,-3 2-29-16,-11 9-85 16,-3 3-35-16,0 15-54 15,-1 5-27-15,9 13-32 16,3 3-10-16,17 6-6 16,8-3 1-16,17-6 9 15,6-6 6-15,12-12 11 0,4-5 5 16,0-11 5-16,-1-3-2 15,-9-8-27-15,-9-2-18 16,-12-4-6-16,-4 0 3 16,-13 0 26-16,-2 0 14 15,-4 10-5-15,-5 3-4 16,4 13 8-16,-3 11 4 16,2 10 11-16,8 12 6 15,8 9-6-15,4 7 1 0,12 2-1 16,0-4 1-16,2-9-1 15,2-8 2-15,-3-16-37 16,0-8-58-16</inkml:trace>
  <inkml:trace contextRef="#ctx0" brushRef="#br0" timeOffset="5614.4563">9351 4455 926 0,'-11'18'390'0,"-13"18"-222"16,-3-2-35-16,-4-2-68 0,0-7-12 16,0-10-21-16,-1-4-5 15,6-13-27-15,4-12-26 16,7-6-45-16,1-5-9 15,14-2 13-15,5 0 20 16,10 2 34-16,4-1 29 16,4 8 42-16,-1 6 11 15,0 12 30-15,3 6-6 16,-2 15-18-16,3 8-5 16,-4 5-28-16,-4 3-14 0,1 1-9 15,-6-3-24-15,4-6-170 16</inkml:trace>
  <inkml:trace contextRef="#ctx0" brushRef="#br0" timeOffset="5771.0742">9334 4156 1136 0,'-2'-1'394'0,"2"2"-362"15,3 7-20-15</inkml:trace>
  <inkml:trace contextRef="#ctx0" brushRef="#br0" timeOffset="6067.8755">9815 4398 614 0,'-11'-7'428'16,"-14"-11"62"-16,-4 1-205 16,-1 7-152-16,-3 7-52 15,3 10-80-15,3 10-21 0,-5 14-16 16,19 1 2-16,12 7 7 16,3-4 8-16,23-8 10 15,-10 2 6-15,-2-11 6 16,1-4 3-16,-2-7 9 15,-5-6 8-15,-3-6 11 16,-4-2 1-16,-3-8-15 16,-4-1-39-16,-3-4-159 15,0-6-227-15</inkml:trace>
  <inkml:trace contextRef="#ctx0" brushRef="#br0" timeOffset="6351.1671">9936 4404 882 0,'9'10'464'0,"7"6"-152"15,-6 9-110-15,-1 1-51 16,-8-2-64-16,-1-3-23 16,0-6-26-16,0-4-12 15,2-8-18-15,6 0-16 16,4-12-34-16,5-2-16 15,3-10-6-15,1-3 10 0,4 2 26 16,-2 0 11-16,1 9 6 16,-2 6-3-16,-7 11 34 15,-5 7 15-15,-6 12 26 16,-2 5 10-16,-2 3-29 16,-2 4-13-16,9-5-41 15,1 1-34-15</inkml:trace>
  <inkml:trace contextRef="#ctx0" brushRef="#br0" timeOffset="6837.0679">11091 4398 863 0,'-5'12'368'0,"3"20"-181"15,3 10-129-15,8 2-7 16,10 1 1-16,2-12 19 15,2-8-1-15,4-12-16 16,4-9-3-16,2-12-7 16,-2-8 0-16,-6-17-7 15,-4-6-8-15,-14-17-27 16,-5-5-9-16,-13-12-7 16,-11-8 4-16,-15 0 17 15,-12-1 15-15,-4 14 13 16,0 15 0-16,14 26-6 15,7 17-11-15,15 20-31 16,7 16-10-16,12 10-7 16,9 5-1-16,14 10 18 15,8-2 5-15,9 0 8 16,3 2 5-16,3-4-67 16,1-5-55-16,3-6-232 0</inkml:trace>
  <inkml:trace contextRef="#ctx0" brushRef="#br0" timeOffset="7087.4136">11769 4490 559 0,'0'7'376'16,"-5"8"18"-16,-7 5-86 15,-12-4-110-15,-4 3-59 0,-13-9-71 16,-1-2-19-16,1-10-14 16,0-10-3-16,14-9-14 15,5-1-12-15,11-2-31 16,7 1-12-16,10 4-11 15,6-2 3-15,10 5 12 16,5 4 4-16,6 12 1 16,2 9-1-16,-1 16 28 15,-1 5 6-15,-5 6 19 16,-4 5 6-16,-3-3-11 16,-2-4 9-16</inkml:trace>
  <inkml:trace contextRef="#ctx0" brushRef="#br0" timeOffset="7766.0648">12914 4300 517 0,'-5'-4'281'0,"-10"-3"-47"16,-8 1-37-16,-12 7-55 16,-6 6-19-16,3 7-42 15,3 3-23-15,11 6-38 16,15-1-20-16,11 1-21 16,13-1 0-16,13-2 12 15,4-3 7-15,7-7 10 16,-1-2 3-16,-5-6-2 15,-10-2-2-15,-16-5-13 16,-4 3-11-16,-15-5-6 16,-7 6-2-16,-10 6 11 15,-4-1 12-15,1 11 12 0,6 1 7 0,12 0 0 16,5 7-8-16,9-2-11 16,3-4-5-16,11 0 0 15,6-3 6-15,13-8 5 16,5-4 4-16,0-7 5 15,7-9 1-15,-4-2-2 16,-3-5 0-16,-4-3-2 16,-7 4 0-16,-11 2-1 15,-5 3-8-15,-5 10 48 16,-6 3 8-16,-2 13 11 16,-4 3 8-16,0 7-48 15,2 1-11-15,5 0-10 0,6 3-1 16,2-7 4-16,5 3-28 15,-5-12-137-15</inkml:trace>
  <inkml:trace contextRef="#ctx0" brushRef="#br0" timeOffset="7906.5317">13068 4043 1107 0,'-3'-6'448'0,"-3"-6"-290"15,-1 4-90-15,7 8-115 16,0 3-89-16</inkml:trace>
  <inkml:trace contextRef="#ctx0" brushRef="#br0" timeOffset="8093.9324">13216 4353 1078 0,'10'23'479'0,"14"22"-238"15,-3-3-55-15,-1-12-87 16,0-4-23-16,0-10-16 16,1-8 4-16,3-12 1 15,0-9-1-15,-1-12-22 16,-2-2-22-16,-5-5-111 16,-4-1-100-16</inkml:trace>
  <inkml:trace contextRef="#ctx0" brushRef="#br0" timeOffset="8578.1942">13918 4376 972 0,'-5'14'473'0,"-6"9"-190"0,-7 0-125 15,-6-1-43-15,-5-3-63 16,0-7-17-16,5-6-13 15,0-6-2-15,4-9-42 16,3-2-40-16,4-5-58 16,7 0-24-16,3-1 6 15,4-3 27-15,7 2 45 16,-1-3 21-16,11 8 31 16,4 9 10-16,1 8 31 15,4 10 18-15,0 13 23 16,-3 0 7-16,1 6-21 15,3-2-13-15,1-7-19 16,2-2-4-16,5-9 1 16,2-6 3-16,-4-9 1 15,1-8-2-15,-4-6-8 16,-3-6-6-16,-3-7-7 0,-4 4-1 16,-10-4 2-16,-3 2 4 15,-5 12 17-15,-3 3 4 16,0 15 21-16,-6 9 6 15,1 6-3-15,3 8 4 16,1 2-16-16,4-1-6 16,4 1-11-16,1-4-4 15,6-9 9-15,-1-1-48 16,2-7-126-16</inkml:trace>
  <inkml:trace contextRef="#ctx0" brushRef="#br0" timeOffset="8734.8214">14711 4279 835 0,'-2'-3'390'16,"-5"-3"-102"-16,4 5-288 15,1 0-209-15</inkml:trace>
  <inkml:trace contextRef="#ctx0" brushRef="#br0" timeOffset="8875.0049">14765 4411 1190 0,'-4'9'589'0,"-5"3"-195"0,3 4-84 16,3-9-130-16,3-2-49 15,6-2-62-15,0-6-18 16,5-2-88-16</inkml:trace>
  <inkml:trace contextRef="#ctx0" brushRef="#br0" timeOffset="11016.4132">2314 6612 899 0,'-10'-8'374'16,"-19"-5"-215"-16,-2 1-34 0,-12 10-39 16,1 6-26-16,-2 16-38 15,7 10-12-15,2 16-16 16,4 6-6-16,16 8-9 15,8 4-3-15,24-1 5 16,13-3 4-16,13-15 11 16,4-8 4-16,10-15 9 15,-3-11 1-15,5-11 2 16,-7-8 3-16,-14-8 0 16,-8-4 3-16,-21-4-4 15,-8 1-3-15,-15-1-4 16,-5 3-3-16,-10 10-1 15,2 2-2-15,2 13 1 16,3 5-2-16,11 11-7 16,-2 8-2-16,7 6 0 15,1 9 13-15,4 9 33 16,0 3 20-16,1 11 14 0,1 3-5 16,3 2-19-16,2 0-16 15,-1-16-7-15,5-6-3 16,-2-17-50-16,-1-6-87 15</inkml:trace>
  <inkml:trace contextRef="#ctx0" brushRef="#br0" timeOffset="11314.7908">2592 7187 1020 0,'0'8'396'0,"-2"16"-241"15,-1 9-66-15,3 9-19 0,-2 3-11 16,-1-4-34-16,3-6-6 16,1-8-26-16,5-6-87 15</inkml:trace>
  <inkml:trace contextRef="#ctx0" brushRef="#br0" timeOffset="11487.0356">2744 7166 976 0,'0'1'414'0,"1"7"-192"16,4 7-103-16,3 8-52 15,0 5-4-15,1 6-28 16,-4 0-9-16,-3 3-7 16,1-2 2-16,-3-7-63 15,1 0-111-15</inkml:trace>
  <inkml:trace contextRef="#ctx0" brushRef="#br0" timeOffset="11627.2178">2627 7324 1216 0,'8'-1'457'0,"11"-1"-347"15,5-3-55-15,11 3-36 16,-5-2 8-16,5 2-158 0</inkml:trace>
  <inkml:trace contextRef="#ctx0" brushRef="#br0" timeOffset="11924.449">3175 6487 972 0,'-19'5'450'15,"-17"5"-217"-15,-1 7-106 16,-6 12-29-16,10 14-65 16,4 7-15-16,11 21-20 15,11 9-7-15,8 5 2 16,15 1 2-16,4-13 7 15,4-8 5-15,4-15 20 16,-3-7-52-16,10-15-159 16</inkml:trace>
  <inkml:trace contextRef="#ctx0" brushRef="#br0" timeOffset="12268.0664">3386 6905 548 0,'1'5'249'16,"9"5"-72"-16,7 5-104 15,13-5-20-15,1-6 4 16,4-2-11-16,-2-8-9 16,-4-8-6-16,-3-2-3 0,-7-5 0 15,-10-3-1-15,-9 0-6 16,-8 1-2-16,-10 3-8 15,-5 3-4-15,-10 11 4 16,4 6 8-16,1 13-2 16,-4 6 0-16,11 11-11 15,-5 4-8-15,9 1-1 16,12 6 4-16,13-3 45 16,11-2 16-16,10-5 18 15,6-5 2-15,2-6-32 16,-1-6-9-16,3-12-11 15,-3-3-5-15,2-18-139 16</inkml:trace>
  <inkml:trace contextRef="#ctx0" brushRef="#br0" timeOffset="12455.1489">3828 6423 1130 0,'-5'-6'496'0,"1"-1"-260"16,0 3-140-16,1 1-38 15,2 3-9-15,-1 0-106 16,1 0-408-16</inkml:trace>
  <inkml:trace contextRef="#ctx0" brushRef="#br0" timeOffset="12627.3879">3826 6504 594 0,'3'11'328'0,"4"15"-32"16,1 4-62-16,-2 3-28 15,-2 1-24-15,-6-4-55 16,-5-3-24-16,-7-10-41 16,-3-8-5-16,-6-10-19 15,3-8-40-15,2-11-186 16,-2-5-180-16</inkml:trace>
  <inkml:trace contextRef="#ctx0" brushRef="#br0" timeOffset="13088.276">4049 6454 746 0,'-4'-4'338'16,"-6"1"-166"-16,2 2-53 15,0 5-58-15,1 8-18 16,3 7-16-16,0 0-3 0,4 4-9 16,5 0-3-16,4-8 2 15,5 3 0-15,4-6 4 16,-3-9 2-16,7-1 7 15,-2-8 0-15,-2-7 0 16,2-1-2-16,-7-5-1 16,-2-2-3-16,-5 1-1 15,-4 3-3-15,-2 8-8 16,-2 3-5-16,-2 6-15 16,0 5-4-16,4 6-7 15,1 4 2-15,8 5 10 16,4-1 3-1,3-5 7-15,1-3 1 0,8-7 17 16,-2-6 17-16,4-6 26 16,1-4 13-16,-10-7 6 15,-2 3-11-15,-7-5-20 16,-6 1-15-16,-5 5-55 16,-6-1-64-16</inkml:trace>
  <inkml:trace contextRef="#ctx0" brushRef="#br0" timeOffset="13369.4271">4528 6476 1109 0,'10'10'392'0,"17"15"-339"0,9 11-23 16,6 16-16-16,-11 9 1 16,0 16-2-16,-12 5 3 15,-19 5 19-15,8-5 17 16,-29-11 8-16,-4-9 0 16,-2-17-12-16,-9-7-16 15,19-18-12-15,2-6-46 16</inkml:trace>
  <inkml:trace contextRef="#ctx0" brushRef="#br0" timeOffset="13635.2413">5079 6935 972 0,'5'1'422'0,"20"2"-200"15,5 2-116-15,9-5-49 16,6 0-20-16,-1-4-22 0,-2-3-19 15,-8 2-268-15</inkml:trace>
  <inkml:trace contextRef="#ctx0" brushRef="#br0" timeOffset="13807.2315">5170 7104 764 0,'6'3'398'0,"6"1"-55"16,11 1-177-16,12-1-41 16,4 2-36-16,12 0-56 15,-3-3-16-15</inkml:trace>
  <inkml:trace contextRef="#ctx0" brushRef="#br0" timeOffset="14532.7006">6184 6908 436 0,'-7'-9'281'0,"13"-12"0"16,-2 3-15-16,-9 3-59 15,8 0-37-15,-20 1-55 16,-5 6-26-16,-9 5-32 15,-8 6-12-15,-1 13-28 16,2 7-8-16,10 10-21 16,6 7-12-16,20 4-4 15,2-1 2-15,16-1 14 16,7-8 8-16,11-6 8 0,10-9 5 16,-6-10 3-16,12-9 1 15,-7-10 2-15,-7-2 1 16,-2-4-7-16,-18-2-1 0,-16 1-8 15,-5 1-2-15,-12 5 0 16,-8 3 0-16,1 9-5 16,-2 6-5-16,2 10-2 15,4 10 2-15,0 19 7 16,3 6 5-16,12 21 9 16,4 4 0-16,6-1-2 15,7 0 0-15,-1-12 1 16,3-8 2-16,0-12 6 15,-1-9-12-15,-8-14-134 16,5-9-222-16</inkml:trace>
  <inkml:trace contextRef="#ctx0" brushRef="#br0" timeOffset="14720.1565">6434 7228 749 0,'-1'-1'434'0,"0"4"-27"16,0 4-201-16,1-7-103 16,-2 21-8-16,-4 49-14 15,0-27-16-15,6 0-29 16,3-3-3-16,5-12-99 16</inkml:trace>
  <inkml:trace contextRef="#ctx0" brushRef="#br0" timeOffset="15150.0512">7074 6451 691 0,'-17'6'349'0,"-27"10"-98"15,-2 4-55-15,-7 19-82 16,-2 10-27-16,9 17-43 16,2 13-16-16,20 12-14 15,14 0-5-15,24-3-9 16,15-7 1-16,16-17 4 15,6-11 6-15,3-19 29 16,-1-13-59-16,1-18-253 16</inkml:trace>
  <inkml:trace contextRef="#ctx0" brushRef="#br0" timeOffset="15509.5498">7144 6922 680 0,'0'6'276'0,"-9"4"-132"16,20 1-79-16,15 2 1 15,7-4 12-15,22-7-6 0,-11-4-9 16,-6-8-18-16,-9-6-6 16,-10 0-8-16,-8-5-2 15,-11-1-4-15,-6 2-6 16,-13-1-9-16,-5 3-4 15,-17 7-8-15,-3 3-4 16,-5 11-2-16,7 9-1 16,11 10-3-16,6 6-2 0,16 7-6 15,5 1 2-15,12 3 9 16,9-3 9-16,15-6 17 16,10-3 9-16,8-7 2 15,2-4 3-15,-4-9-4 16,-8-8-11-16,-7-10-184 15</inkml:trace>
  <inkml:trace contextRef="#ctx0" brushRef="#br0" timeOffset="15681.001">7538 6441 1126 0,'-5'-3'444'16,"-3"-8"-302"-16,2 3-92 16,3 4-26-16,1 0-101 0,2 4-170 15</inkml:trace>
  <inkml:trace contextRef="#ctx0" brushRef="#br0" timeOffset="15824.0616">7568 6584 760 0,'-4'15'393'0,"-4"20"-126"16,-3-3-58-16,-9-10-102 16,-1-1-36-16,-3-15-41 15,-1-4-41-15,2-8-210 16</inkml:trace>
  <inkml:trace contextRef="#ctx0" brushRef="#br0" timeOffset="16354.7813">7704 6480 795 0,'-4'5'347'0,"-4"6"-150"0,3 4-78 15,1 6-48-15,4-4-11 16,9 4-32-16,5-1-9 15,5-8 1-15,2 1-2 16,3-11 3-16,0-2 1 16,-5-4-3-16,1-5-2 15,-6-4-25-15,-8-7-12 16,-3 1-11-16,-3 1-1 16,-1 5 17-16,-3 5 3 0,0 9-7 15,-3 3-4-15,3 9-5 16,4 4 4-16,4 1 12 15,5-1 5-15,4-2 6 16,-2-5 3-16,2-5 10 16,0-3 6-16,-3-9 7 15,0-1 0-15,-2-5-5 16,1-5-5-16,-3 1-8 16,4-1-3-16,5 2-4 15,0 9 4-15,9 3 0 16,6 8-1-16,6 13-2 15,2 3-4-15,11 23-1 16,2 5 2-16,-7 15 2 16,-9 8 26-16,-23 7 35 15,-18 2 6-15,-21-5 11 16,-6-8-24-16,-7-14-27 16,4-6-7-16,6-11-36 0,3-5-61 15</inkml:trace>
  <inkml:trace contextRef="#ctx0" brushRef="#br0" timeOffset="16698.4571">8760 6762 1074 0,'0'-2'442'0,"0"12"-259"15,0 9-72-15,2 17-73 16,4 10 3-16,1 6-7 16,0 1-3-16,1-5-4 15,-5-3 42-15,1-10-175 16,-3-6-167-16</inkml:trace>
  <inkml:trace contextRef="#ctx0" brushRef="#br0" timeOffset="16854.9901">8696 6985 1232 0,'20'4'458'0,"25"1"-366"16,11-1-22-16,6-4-34 16,1-1-13-16,-1-5-14 15,-3-1-91-15</inkml:trace>
  <inkml:trace contextRef="#ctx0" brushRef="#br0" timeOffset="17660.1655">9779 6870 367 0,'3'-12'283'16,"0"-12"71"-16,-3 2-86 0,-12 3-60 16,-7 4-28-16,-15 7-64 15,-5 5-26-15,-6 14-56 16,-2 9-23-16,8 9-21 15,6 8-5-15,13 5-7 16,9-2 1-16,13 2 3 16,10-4 2-16,8-10 10 15,3-7 4-15,10-10 2 16,2-6 1-16,4-6 2 16,-1-5 1-16,-7-5 4 15,-4-5 0-15,-12 0 4 16,-4 1 0-16,-11 1 0 15,-8 0-2-15,-4 9-11 16,-5 4-7-16,-2 10-10 16,2 12 1-16,-1 14 6 15,6 6 1-15,7 17 4 16,-1 8 8-16,6 11 7 0,0-1 6 16,0-6 9-16,5-10-7 15,-2-23-1-15,2-8 0 16,0-12 0-16,1-5-2 15,-2-11-122-15</inkml:trace>
  <inkml:trace contextRef="#ctx0" brushRef="#br0" timeOffset="18003.816">9853 7282 1031 0,'3'-9'393'0,"11"-6"-275"15,9 2-40-15,14 5-42 16,3 5-4-16,-6 10-16 16,-4 8-1-16,-19 13 30 15,-8 5 7-15,-17 10 2 16,-10-2-3-16,-9-3-28 15,-1-4-6-15,8-12-3 16,7-7 0-16,11-12-14 16,8-3-9-16,8-8-9 15,6-2-3-15,7-2 6 0,3 0 7 16,4 7-1-16,0 3 2 16,-1 3 0-16,-2 6 1 15,-2 3 7-15,1 5-56 16</inkml:trace>
  <inkml:trace contextRef="#ctx0" brushRef="#br0" timeOffset="18319.4499">10532 6435 988 0,'-16'6'417'0,"-21"15"-234"16,-1 6-57-16,-1 17-66 15,6 13-18-15,7 10-24 16,10 10-4-16,16 13-2 15,3-1-2-15,13 1-1 16,4-10 1-16,2-14 7 16,4-10-7-16,9-16-121 15,4-9-162-15</inkml:trace>
  <inkml:trace contextRef="#ctx0" brushRef="#br0" timeOffset="18686.7519">10773 6971 704 0,'12'8'319'0,"5"1"-153"15,13 0-43-15,4-6-8 16,2-4-34-16,1-4-19 15,-7-4-23-15,-8-3-9 16,-6-7-4-16,-7 2 0 0,-10-4-5 16,-5 0-5-16,-11 5-11 15,-5 5-6-15,-5 9-10 16,-3 7-3-16,-2 11 0 16,2 6 0-16,5 8 0 15,2 2 0-15,12 3-1 16,7 0 4-16,11-2 18 15,10-3 13-15,13-5 19 16,6-2 2-16,4-6-5 16,3-6-8-16,-2-9-20 15,1-4-58-15</inkml:trace>
  <inkml:trace contextRef="#ctx0" brushRef="#br0" timeOffset="18858.5923">11187 6531 941 0,'0'-9'429'0,"0"-6"-185"16,2 3-166-16,-2 0-36 15,2 5-112-15,2 1-179 16</inkml:trace>
  <inkml:trace contextRef="#ctx0" brushRef="#br0" timeOffset="19030.3892">11211 6593 671 0,'4'12'347'0,"2"17"-76"16,-2 1-48-16,-4 2-34 15,-6 0-29-15,-10-8-53 16,-4-2-18-16,-6-10-45 15,-8-6-9-15,0-10-79 16,1-3-59-16</inkml:trace>
  <inkml:trace contextRef="#ctx0" brushRef="#br0" timeOffset="19515.8069">11342 6521 613 0,'-2'7'293'0,"-2"1"-66"16,-1 7-142-16,1 3 0 15,2 3 0-15,3 9-7 0,6-3-25 16,5-1-12-16,4-4-10 15,-1-7-2-15,5-10-4 16,1-1 3-16,1-10-1 16,-1-4-1-16,-3-5-5 15,-2-3-5-15,-16 1-4 16,10 1-1-16,-7-1-2 16,-2 6-1-16,12 4-4 15,-13 4-6-15,-1 8-11 16,1-1-1-16,0-4 0 15,0 1 6-15,3 17 9 16,15 32 8-16,-1-30 18 16,1-4 11-16,9-5 21 15,0-6 0-15,-5-7-3 16,0-5-6-16,-8-6-10 16,-2-5-2-16,-7-3-9 0,-1 2-6 15,-9-4-33-15,-2 4-47 16,-1-2-136-16,-3 5-172 15</inkml:trace>
  <inkml:trace contextRef="#ctx0" brushRef="#br0" timeOffset="19703.2486">11755 6472 716 0,'7'11'379'0,"15"9"-57"15,11 10-171-15,15 20-34 16,7 5-24-16,6 29-31 15,-7 9-3-15,-16 7-40 16,-14 4-5-16,-26-10-6 16,-13 1 1-16,-10-8 5 15,-3-7 1-15,2-22 2 16,1-19-45-16</inkml:trace>
  <inkml:trace contextRef="#ctx0" brushRef="#br0" timeOffset="20507.514">12683 6772 850 0,'0'-2'390'0,"-3"3"-200"16,-3 10-56-16,2 23-78 16,-5 14-26-16,1 21-11 15,8 6-3-15,2-3-6 0,5-4 2 16,5-17-40-16,3-9-81 15</inkml:trace>
  <inkml:trace contextRef="#ctx0" brushRef="#br0" timeOffset="20672.9297">12492 7067 970 0,'9'5'332'0,"15"-1"-286"0,12 1-46 15,23-2 8-15,5-3 4 16,16-1 4-16,-1-6-90 16</inkml:trace>
  <inkml:trace contextRef="#ctx0" brushRef="#br0" timeOffset="21141.8549">13437 6906 735 0,'-20'-5'371'0,"-25"-1"-127"15,2 4-58-15,-1 12-88 16,5 7-33-16,8 7-33 15,2 8-12-15,11 4-14 16,9 3-7-16,20 2-8 16,7-3 2-16,17-8 8 15,6-3 2-15,6-12 2 16,4-6 3-16,-5-9-43 16,-5-7-23-16,-16-3-19 15,-4-3-8-15,-13-1 43 0,-7 1 22 16,-11-2 20-16,-4 2 5 15,-5 5 11-15,1 6 1 16,0 10 13-16,0 10-2 16,2 15-3-16,3 9 0 15,6 18-14-15,6 7 4 16,5 9 12-16,3 0 4 16,5-5 5-16,0-5-3 15,0-13-12-15,2-7-3 16,-1-11-13-16,0-10-44 0</inkml:trace>
  <inkml:trace contextRef="#ctx0" brushRef="#br0" timeOffset="21547.9198">13643 7384 888 0,'3'-4'358'16,"5"-3"-220"-16,4 7-95 16,5 2-25-16,2 5-10 15,2 3-1-15,-5 1 0 0,0 1 0 16,-8 1 3-16,-4 1 1 15,-12 1 3-15,-5-3-1 16,-2 1 0-16,-2-5 0 16,5-3-4-16,5-3-4 15,7-3-6-15,6 1-6 16,9 0-6-16,2 2 0 0,10 6 3 16,2 4-1-16,-4 6 6 15,-8 0 11-15,-12 5 38 16,-11-3 14-16,-15 1 14 15,-5 0-7-15,-8-8-29 16,0-4-17-16,0-9-107 16,7-11-168-16</inkml:trace>
  <inkml:trace contextRef="#ctx0" brushRef="#br0" timeOffset="21844.5292">14184 6683 758 0,'-8'2'371'0,"-14"7"-139"0,-3 3-81 16,-9 15-86-16,-1 10-19 15,-1 20-9-15,5 12-2 16,10 13-7-16,7 1-8 16,20-1-12-16,11-1-4 15,19-4 2-15,5-2 3 16,10-16-4-16,-2-10-46 16,-2-22-402-16</inkml:trace>
  <inkml:trace contextRef="#ctx0" brushRef="#br0" timeOffset="22235.4495">14390 7086 621 0,'13'4'270'0,"15"12"-140"15,5-1-17-15,5-3-27 16,-1-2-9-16,-7-10-19 16,-1-2-2-16,-9-5-17 15,-8-3-8-15,-1-3-3 0,-11-3-3 16,-7-4-8-16,-9 1-4 16,-12 1-10-16,-2 4-3 15,-10 6-2-15,4 6 0 16,-2 7-3-16,3 4-2 15,10 12 3-15,6 5-1 16,14 5 13-16,7 4 8 16,14 2 16-16,5-2 8 15,10 0 0-15,1-5-3 16,5-6-10-16,3-6-3 0,1-9 8 16,-2-8-43-16,-10-11-149 15</inkml:trace>
  <inkml:trace contextRef="#ctx0" brushRef="#br0" timeOffset="22407.2952">14767 6717 768 0,'0'-5'334'0,"-3"-8"-185"15,-3 1-52-15,6 2-42 16,-3 2-95-16</inkml:trace>
  <inkml:trace contextRef="#ctx0" brushRef="#br0" timeOffset="22578.7316">14779 6740 609 0,'1'16'309'16,"3"21"-71"-16,-1 4-18 15,-4 4-24-15,-3-3-33 16,-6-10-59-16,-4-8-21 0,-4-11-28 16,0-6-9-16,-1-12-27 15,-1-6-42-15,6-14-144 16,3-2-185-16</inkml:trace>
  <inkml:trace contextRef="#ctx0" brushRef="#br0" timeOffset="23016.4373">14940 6726 788 0,'-2'0'339'0,"-5"4"-186"15,0 8-41-15,4 5-51 16,2 6-13-16,8 4-12 15,5 1-15-15,7-2-8 16,3-2 1-16,-1-11 3 16,6-6 3-16,-6-7 4 0,-4-9 1 15,-2-4-3-15,-5-6-1 16,0-5-7-16,-5 2 0 16,1 3-3-16,-6-1-2 15,-7 6-5-15,-2 4-4 16,-1 7-15-16,4 5-3 15,6 10-4-15,2 7 2 16,2 4 8-16,5 2 4 16,8 2 5-16,3-2 3 15,7-5 6-15,-2-5 5 0,-1-11 10 16,0-5 9-16,-6-11 12 16,1-6 0-16,-10-7-3 15,-3-2-10-15,-7 1-7 16,-5-1-51-16,-4 9-141 15,-1 1-152-15</inkml:trace>
  <inkml:trace contextRef="#ctx0" brushRef="#br0" timeOffset="23250.6054">15321 6566 939 0,'4'-3'420'0,"8"7"-223"15,1 7-55-15,13 18-90 0,8 16-10 16,14 18-4-16,3 15-4 16,-10 7-12-16,-6 3-4 15,-27 0-5-15,-10-5 0 16,-18-3-1-16,-12-5 1 16,-4-11 2-16,-2-5 0 15,0-16-19-15,3-9-39 16</inkml:trace>
  <inkml:trace contextRef="#ctx0" brushRef="#br0" timeOffset="25447.1109">4917 8876 960 0,'14'2'351'0,"15"2"-271"16,9-4-33-16,28 0-1 15,-4-5-14-15,12-1-20 16,-3 1-21-16,-17-4-223 16</inkml:trace>
  <inkml:trace contextRef="#ctx0" brushRef="#br0" timeOffset="25641.962">5008 9010 975 0,'10'8'384'0,"10"1"-234"15,16 4-29-15,15-3-13 16,4-8-28-16,12 4-41 15,-1-2-41-15</inkml:trace>
  <inkml:trace contextRef="#ctx0" brushRef="#br0" timeOffset="26290.0146">6421 8702 774 0,'-19'7'368'0,"-15"8"-138"0,0 19-151 16,4 12-40-16,18 17-45 15,13 7-10-15,25-1 2 16,13-1 4-16,11-10 11 16,6-10 5-16,11-17 5 15,0-14 1-15,7-22 6 16,-3-16 29-16,-11-15 36 16,-2 0 26-16,-34-16 39 15,-15 2-11-15,-28-5-17 16,-21-4-20-16,-19 6-41 15,-10-1-20-15,-11 12-28 16,9 8-11-16,13 13-30 16,7 11-48-16,17 10-180 15</inkml:trace>
  <inkml:trace contextRef="#ctx0" brushRef="#br0" timeOffset="26524.0249">6716 8825 1038 0,'-16'11'467'0,"-17"20"-227"16,1 4-69-16,-5 9-97 15,5 0-30-15,5-7-33 16,6 0-6-16,14-8-77 15,8-4-215-15</inkml:trace>
  <inkml:trace contextRef="#ctx0" brushRef="#br0" timeOffset="27055.1543">7660 9063 941 0,'13'4'404'15,"13"1"-213"-15,23 5-88 16,13-3-4-16,24 0-45 0,5 0-19 16,10-6-16-16,-1 3 1 15,-16-9-60-15</inkml:trace>
  <inkml:trace contextRef="#ctx0" brushRef="#br0" timeOffset="27989.3049">8994 8651 692 0,'-8'-1'367'16,"-1"-1"-96"-16,-8 9-136 16,-4 6-39-16,2 16-57 15,3 9-23-15,11 12-15 16,6 6-5-16,13-4 1 16,6-2 3-16,5-14 5 15,4-13 5-15,5-14 5 16,-11-9 4-16,7-14 4 15,-3-7 2-15,-8-9 3 0,4-5-2 16,-15-6-4-16,-5 1-2 16,-7 4-3-16,-4 4-2 15,-4 9-3-15,1 9 0 16,0 9-14-16,2 5-6 16,5 14-10-16,2 5-4 15,10 12 4-15,5 8 3 16,7 7 6-16,5-3 2 15,6-4 5-15,4-6 3 0,0-14 4 16,1-2 3-16,-7-16 26 16,-3-4 26-16,-7-11 34 0,-10-9 11 15,-1-6 0-15,-8-6-19 16,-6-5-28-16,-3-3-15 0,-1 8-26 16,-1 2-10-16,2 15-77 15,5 4-74-15</inkml:trace>
  <inkml:trace contextRef="#ctx0" brushRef="#br0" timeOffset="28594.8182">9643 8612 796 0,'-1'13'327'16,"-2"7"-172"-16,1 18-52 15,1 9 5-15,1 4-17 16,2 2-28-16,1-5-32 16,2-10-5-16,-1-18-4 15,-1-5 3-15,2-12 18 16,-5-6-2-16,1-12-7 15,-1-9-7-15,-1-15-26 16,0-4-4-16,0-5-10 16,1-4 0-16,1 6 0 0,2 1 3 15,3 9 10-15,2 5 1 16,-4 13 7-16,-1 6-6 16,-2 13-7-16,-2 14-3 15,1 15-3-15,3 5 5 16,11 9 6-16,0-5 1 15,11-3 2-15,-4-3 1 16,-1-10 5-16,9-4 2 16,-9-16 4-16,0-9-1 0,0-11 0 15,-5-8 0-15,-4-3-1 16,5-3 0-16,-8-4-2 16,-3 0-2-16,-3-5-3 15,-1 3-3-15,1 10-2 16,-1 3-1-16,-1 11-2 15,0 9-8-15,0 11-7 16,-1 9-2-16,4 17 15 16,2 4 9-16,2 10 14 15,2 4 4-15,3 3-8 16,1 1 0-16,3-6 7 16,10-2-34-16,-14-13-51 15</inkml:trace>
  <inkml:trace contextRef="#ctx0" brushRef="#br0" timeOffset="28984.9593">10209 8832 988 0,'2'-13'411'0,"4"-8"-227"16,8 6-37-16,2 3-50 15,5 11-18-15,4 9-39 16,3 3-20-16,-9 9-14 16,0 4 1-16,-18 3 8 15,-1 3 3-15,-14 3 5 16,-5-2-1-16,-3-6-5 15,-5-5-3-15,5-9-1 16,4-4-12-16,10-3-12 16,1-4-10-16,13 0-11 15,5-1 8-15,11-4 5 16,9 7 6-16,4-2 6 16,3 0 1-16,0 4 54 15,-5-1-82-15</inkml:trace>
  <inkml:trace contextRef="#ctx0" brushRef="#br0" timeOffset="29344.4611">8951 9208 780 0,'-9'0'297'0,"-13"2"-189"15,7-1-34-15,10 5-24 16,5 0-3-16,19 0-13 15,16-2-10-15,39-4-2 16,29-3 15-16,43-3 1 16,-13 6 9-1,-66 0 16-15,0 0-9 0,207 5-11 16,-10 2-9-16,-25 0-34 16,-122-7-19-16,-32-2-114 15</inkml:trace>
  <inkml:trace contextRef="#ctx0" brushRef="#br0" timeOffset="29859.7206">9377 9601 554 0,'0'-10'279'0,"11"-8"-26"16,8-3-110-16,15-8 3 15,10 9 9-15,9 4-19 16,6 9-28-16,3 14-50 16,-4 7-14-16,-12 10-16 15,-14 4 0-15,-20 5 1 16,-12 1-1-16,-18 4-2 16,-8 0-4-16,-24-4-20 15,-4-2-26-15,-10-5-71 0,-1-5-30 16,13-8-56-16,6-5-34 15,14-9-35-15,7-1 15 16,12-4 63-16,11 1 54 16,14 0 133-16,11 1 47 15,19 3 53-15,1 2 27 16,16 8 7-16,2 3-16 0,6 3-30 16,-2-3-21-1,-10-5-19-15,-3-7-215 0</inkml:trace>
  <inkml:trace contextRef="#ctx0" brushRef="#br0" timeOffset="31168.4632">11222 8839 811 0,'-1'-1'387'0,"1"4"-169"16,-6 11-83-16,4 20-73 15,-1 7-16-15,2 12-3 16,1 4-11-16,3-8-19 15,4 0-1-15,-4-6 5 16,0-7 1-16,-3-6-67 16,-3-8-84-16</inkml:trace>
  <inkml:trace contextRef="#ctx0" brushRef="#br0" timeOffset="31340.4611">11026 9121 915 0,'20'3'359'15,"34"-4"-243"-15,12 2-21 16,16 1-30-16,2 0-20 16,-14 4-118-16</inkml:trace>
  <inkml:trace contextRef="#ctx0" brushRef="#br0" timeOffset="32267.7839">12704 8246 493 0,'-6'-9'252'0,"-3"-5"-61"16,-4 1-54-16,-5 5-57 15,-3 6-20-15,-2 9-41 0,-5 5-14 16,1 12-19-16,2 8-6 15,2 24-1-15,-1 10 2 16,14 13 7-16,4 0 5 16,-2-6 5-16,10-6 1 15,0-6 23-15,-8-2 21 16,8-7 22-16,-3 0 11 16,-10-9 3-16,4-6-14 0,-15-7-17 15,-3-9-8-15,-1-4-24 16,3-1 7-16,4-4-155 15</inkml:trace>
  <inkml:trace contextRef="#ctx0" brushRef="#br0" timeOffset="32817.1616">12358 9133 652 0,'0'-2'287'0,"3"1"-126"16,3 6-109-16,3 8-15 15,9 17-4-15,0 6-2 16,3 27-3-16,-8 18-4 16,5 16-10-16,-4 16-2 15,-11 13-4-15,2 7-1 16,-25 9-2-16,-9 3 3 16,0-3 26-16,-4-4 3 15,9-11 3-15,4-10-4 16,16-14 9-16,5-8 1 0,22-17 1 15,14-10 5-15,22-31-26 16,14-16 1-16,21-23-42 16,4-17-126-16</inkml:trace>
  <inkml:trace contextRef="#ctx0" brushRef="#br0" timeOffset="34847.3093">16119 3712 908 0,'-33'51'354'16,"-32"62"-221"-16,2 13-30 16,17 14-28-16,15 2-19 15,31-16-43-15,16-10-8 0,30-31 2 16,17-20-4-16,31-25-96 16,9-10-124-16</inkml:trace>
  <inkml:trace contextRef="#ctx0" brushRef="#br0" timeOffset="35168.1474">16806 4180 922 0,'-13'-8'418'15,"-17"-9"-187"-15,-3 5-68 16,-2 11-76-16,-1 7-30 15,6 15-44-15,4 6-14 16,6 16-13-16,9 2-1 16,14 3 3-16,6 0 5 0,17-9 8 15,5-4 5-15,5-17 8 32,0-4 4-32,-4-14 13 0,-8-7 8 15,-20-8 10-15,-5-6 0 16,-22 3-18-16,-6-4-10 15,-8 8-19-15,3 2-28 16,7 3-134-16,9 0-329 16</inkml:trace>
  <inkml:trace contextRef="#ctx0" brushRef="#br0" timeOffset="35340.2282">16837 4207 1069 0,'14'-2'392'0,"21"-2"-301"16,15 2-39-16,6-2-16 15,7 2-8-15,-7 2-13 16,-9-2-1-16,-8-2-44 16,-13 2-86-16</inkml:trace>
  <inkml:trace contextRef="#ctx0" brushRef="#br0" timeOffset="35511.8135">17086 4267 834 0,'0'11'373'0,"1"17"-181"0,1 4-40 15,-1 2-66-15,2-3-27 16,0-8-32-16,2-6-4 15,3-4-159-15</inkml:trace>
  <inkml:trace contextRef="#ctx0" brushRef="#br0" timeOffset="35855.6293">17492 4269 831 0,'-11'-3'389'15,"-9"-8"-160"-15,-4 8-104 16,-1 3-34-16,1 3-51 16,2 6-25-16,6 8-29 15,4 3-6-15,9 9 1 16,4 1 2-16,11 4 7 15,5-6 4-15,13-10 8 16,6-7 5-16,2-11 48 16,-3-4 12-16,-6-10 44 15,-13-7 16-15,-6-7-4 0,-10 0-2 16,-15 2-49-16,-2 7-21 16,-11 7-61-16,1 9-67 15</inkml:trace>
  <inkml:trace contextRef="#ctx0" brushRef="#br0" timeOffset="36715.1736">18955 4028 677 0,'-7'-2'329'0,"-11"2"-117"0,0 8-71 16,-3 13-76-16,0 4-22 15,8 11-22-15,3 5-8 16,14 5-4-16,7 4 1 16,11-3 1-16,7-4 3 15,7-11 8-15,4-7 4 16,5-19 5-16,0-9 5 15,0-19 39-15,-3-12 6 16,-12-5 4-16,-11-3 4 0,-20-5-21 16,-14 3-7-16,-22 0-17 15,-2 3-13-15,-4 14-30 16,1 1-8-16,11 11-28 16,3 7-48-16</inkml:trace>
  <inkml:trace contextRef="#ctx0" brushRef="#br0" timeOffset="36902.8783">19432 4387 922 0,'0'15'412'0,"-6"22"-198"0,-3-2-72 15,-7 2-75-15,-3 0-23 16,-3-8-32-16,3-3-76 16</inkml:trace>
  <inkml:trace contextRef="#ctx0" brushRef="#br0" timeOffset="37339.9915">19642 4143 874 0,'0'-16'364'0,"6"-17"-211"15,6 4-40-15,9 7 0 16,8 5 0-16,7 12-6 16,3 5-5-16,3 8-39 15,-2 7-17-15,-19 3 0 16,0 2-2-16,-24 8 6 16,-11 2 1-16,-14 7-13 15,-11 1-9-15,0 6-16 16,2 0-4-16,14-4-5 0,9-2-2 15,15-12-3-15,7-9-1 16,13-11 2-16,10-6-1 16,11-6 2-16,3 0 0 15,0-5-23-15,-6 1-28 16,-14-1-120-16,2-1-138 16</inkml:trace>
  <inkml:trace contextRef="#ctx0" brushRef="#br0" timeOffset="37708.6894">20086 4338 837 0,'-2'12'401'16,"2"10"-183"-16,-4 1-62 15,3 1-25-15,1-3-55 16,-1-6-16-16,1-4-21 15,2-6 1-15,-4-7 0 16,0-4-2-16,1 5-8 16,0-5-10-16,-1-21-14 0,-1-31-1 0,6 26-5 15,6 2-1-15,4 5-5 16,3 1-3-16,7 4-2 16,2 5 1-16,-2 5 0 15,2 4 0-15,-2 6-3 16,-5 4 0-16,-1 8 0 15,-1 4 9-15,-6 10 13 16,-2 6 3-16,-4 7 5 16,0-1-6-16,-1 4-6 15,0-6 2-15,0-10-67 16,3-1-114-16</inkml:trace>
  <inkml:trace contextRef="#ctx0" brushRef="#br0" timeOffset="41276.9064">18618 3675 595 0,'-5'28'217'15,"0"17"-144"-15,0 36-6 16,0 9 14-16,2 15 41 16,-1 3-10-16,3 5-26 15,1-1-9-15,3-14-31 16,1-13-7-16,2-32-13 15,4-9-4-15,3-21-90 16,2-10-124-16</inkml:trace>
  <inkml:trace contextRef="#ctx0" brushRef="#br0" timeOffset="41479.7262">18624 3645 501 0,'25'-5'228'0,"36"-8"-101"16,11 5-67-16,11 4-11 15</inkml:trace>
  <inkml:trace contextRef="#ctx0" brushRef="#br0" timeOffset="41854.6383">18649 4789 898 0,'21'0'373'16,"16"0"-201"-16,15 2-128 16,5 4-10-16,7-2-89 15</inkml:trace>
  <inkml:trace contextRef="#ctx0" brushRef="#br0" timeOffset="42354.881">20442 3776 612 0,'13'0'288'15,"12"5"-92"-15,11 23-127 16,6 18 1-16,8 29 12 16,-4 13 4-16,-13 13 8 15,-15 11-8-15,-26 6-25 16,-17-2-9-16,-2-50-14 31,13-33-31-31,0 1-107 0,-40 79-104 0</inkml:trace>
  <inkml:trace contextRef="#ctx0" brushRef="#br0" timeOffset="42908.0039">20948 3650 690 0,'11'12'285'0,"11"8"-159"16,21 36-46-16,8 19 16 15,9 31 11-15,-3 7-5 16,-21 8-16-16,-13 0-16 16,-32-8-23-16,-16-6-3 15,-17-14-11-15,-5-14-4 16,3-17-4-16,7-7-18 15,7-18-125-15,6-8-153 0</inkml:trace>
  <inkml:trace contextRef="#ctx0" brushRef="#br0" timeOffset="44979.3127">13438 8342 807 0,'-18'4'338'0,"-27"8"-198"15,1 8-44-15,7 16-54 16,9 7-19-16,10 9-28 16,14 4-6-16,16 0-1 15,8-3 3-15,28-9 10 16,12-6 4-16,22-22 6 15,1-11 0-15,-1-17 58 16,-13-13 31-16,-25-13 55 16,-12-8 19-16,-32-7-28 0,-10 2-20 15,-23 3-52 1,-12 1-21-16,-7 12-38 0,-4 4-15 16,-1 13-57-16,3 10-65 15,9 12-178-15</inkml:trace>
  <inkml:trace contextRef="#ctx0" brushRef="#br0" timeOffset="45253.6425">13703 8430 699 0,'-2'0'396'15,"-8"3"-54"-15,0 8-76 0,-10 8-93 16,-8 8-39-16,-9 17-68 16,-6 0-19-16,0 12-37 15,6-1-64-15</inkml:trace>
  <inkml:trace contextRef="#ctx0" brushRef="#br0" timeOffset="49214.4138">14503 8727 523 0,'5'11'352'15,"1"10"-43"-15,-6 14-69 16,-8 3-40-16,-8 5-93 16,-2-4-22-16,-2-16-191 15</inkml:trace>
  <inkml:trace contextRef="#ctx0" brushRef="#br0" timeOffset="54065.5317">15434 8343 546 0,'-12'-4'321'16,"-12"-6"-57"-16,-5 5-93 15,-4 0-45-15,-3 7-54 16,0 6-25-16,6 13-38 15,4 9-10-15,7 11-16 16,6 2-3-16,9 6-1 16,10-1 4-16,13-5 7 0,11-3 4 15,14-14 8-15,6-10 4 16,10-14 5-16,1-10 3 16,-3-16 10-16,-10-9-2 15,-20-8 66-15,-12-2 26 16,-24-2 23-16,-11 5 12 15,-19 1-63-15,-9 3-29 16,-8 12-40-16,-3 3-14 16,9 14-45-16,6 6-73 15</inkml:trace>
  <inkml:trace contextRef="#ctx0" brushRef="#br0" timeOffset="55229.7113">16227 8304 552 0,'-9'2'306'0,"-5"3"-64"16,-10 7-117-16,-5 0-23 15,-13 8-49-15,-4-2-18 16,1 0-19-16,0 0-4 15,13-6-9-15,9 0-3 0,14-4-15 32,10-4-3-32,20-2-2 15,10 4 2-15,13 0 12 0,2 2 1 16,3 4-24-16,-6 0-46 16,-11-1-263-16</inkml:trace>
  <inkml:trace contextRef="#ctx0" brushRef="#br0" timeOffset="55405.9245">15875 8626 598 0,'13'6'279'16,"10"2"-112"-16,16-1-85 15,10 2-14-15,1-2-30 16,2 2-11-16,-6-1-154 16</inkml:trace>
  <inkml:trace contextRef="#ctx0" brushRef="#br0" timeOffset="55931.3292">16458 8467 753 0,'-4'1'324'0,"-2"6"-141"15,-4 8-152-15,1 4-23 16,1 7-6-16,3 6 1 16,5-2 1-16,7 2-1 15,8-3 3-15,2-11 1 16,10-6 6-16,2-5 4 16,-1-14 4-16,1-5 1 15,-5-7 1-15,-7-4 0 0,-7-1-1 16,-2-1 0-16,-9 2 3 15,0 6 4-15,-6 7 8 16,2 9-4-16,-2 6-16 16,4 5-12-16,-3 5-17 15,4 2-1-15,7 5 3 16,1 1 4-16,13-1 4 16,1-3 2-16,10-6 4 15,6-5 2-15,-1-8 4 16,-2-1 3-16,-11-14 7 15,-5 0 5-15,-9-7 6 16,-5-1-1-16,-7 7-8 16,-5-2-6-16,-4 2-62 15,1 1-77-15</inkml:trace>
  <inkml:trace contextRef="#ctx0" brushRef="#br0" timeOffset="56346.4655">17360 8321 410 0,'7'0'241'15,"6"2"-45"-15,-7 7-80 16,-5 0-12-16,-14 6-22 16,-9 3-10-16,-11 5 2 15,-6 1-20-15,-1-1-18 16,5-6-4-16,6-3-20 0,6-3-6 0,12-4-10 15,4-2-4-15,7-3 1 16,4-1 7-16,15 6 15 16,9 7 5-16,8 0 1 15,5 2-7-15,0-1-8 16,-1-2-21-16</inkml:trace>
  <inkml:trace contextRef="#ctx0" brushRef="#br0" timeOffset="57160.7635">17929 8296 415 0,'-21'-8'319'0,"-17"-8"17"16,9-5-128-16,7-1-50 16,15-5-79-16,11-1-31 15,16 0-32-15,10 3-15 0,10 8-5 16,-2 3-2-16,3 14-1 15,-1 4 1-15,-5 12-2 16,-7 6 1-16,-23 7 8 16,-6 2 4-16,-25 0 5 15,-4 9 1-15,-5 1-3 0,-5-1-1 16,4-3-1-16,3-12-2 16,5-15-9-16,12-3-5 15,11-5-8-15,4-1 0 16,8-1 1-16,5-1 2 15,11 1 2-15,4 0 2 16,11 0 4-16,0 0 1 16,-3-1 5-16,4 2-1 0,-9 1 2 15,1 7 0-15,-5 1 0 16,-10-2 1-16,-10 1-1 16,-4-2 3-16,-4 2 3 15,-4-2 2-15,1-3 6 16,-3-4 0-16,2-6-1 15,4-2-3-15,2-11-22 16,5 3-13-16,8-8-18 16,5 1 0-1,6 1 16-15,-2-1 11 0,0 8 38 16,-1 6 16-16,-5 10 21 16,-1 2 7-16,-6 14-14 15,0 3-11-15,-3 9-19 16,0 2-4-16,1-4-10 15,-1 1 0-15,3-8-116 0,-3-1-158 16</inkml:trace>
  <inkml:trace contextRef="#ctx0" brushRef="#br0" timeOffset="57379.4672">17756 8606 866 0,'8'2'336'15,"10"-4"-209"-15,27 1-99 16,14 0-10-16,19 1 19 16,9 7-3-16,4 1-1 15,1-1 0-15,0-1-44 16,-5-3-91-16</inkml:trace>
  <inkml:trace contextRef="#ctx0" brushRef="#br0" timeOffset="57951.3417">18080 8730 215 0,'26'0'191'0,"14"1"27"15,-3 1-37-15,-7 0-11 0,-17 1-22 16,-7-2-13-16,-13 0-39 15,-6-1-22-15,-13 0-42 16,-3-1-18-16,-7-3-10 16,-2 1-13-16,5 1-11 15,-2 0-7-15,10 2-14 16,0 3 7-16,8 1 1 16,5 3 7-16,1 1 14 15,7 1 4-15,-3 2 5 16,3 2 2-16,3 0 0 15,0-1 1-15,5-2 2 16,1-4 3-16,9-6 3 16,2 0-1-16,4-6 5 15,6 4 0-15,5-1 12 16,7 1 5-16,11 9 6 16,1 3-3-16,-1 11 0 15,-3 6-1-15,-18 3 7 0,-12 3 5 16,-22 3 0-16,-12-5-1 15,-22-4-6-15,-5-4-6 16,-10-16-5 0,4-3-5-16,4-9-40 15,7-12-39-15,12-7-163 16,5-5-110-16</inkml:trace>
  <inkml:trace contextRef="#ctx0" brushRef="#br0" timeOffset="58185.6702">18847 8728 920 0,'-2'11'409'0,"-6"14"-197"16,-2 5-77-16,-8 2-71 16,-1-1-2-16,-7-3-167 15</inkml:trace>
  <inkml:trace contextRef="#ctx0" brushRef="#br0" timeOffset="61041.6361">19446 8169 667 0,'-5'0'307'0,"-9"7"-106"16,4 6-70-16,-10 11-57 16,1 6-12-16,3 5-38 15,1-2-12-15,15-2-10 16,8-2 1-16,16-12 4 15,9-5 3-15,9-11 2 16,2-2-12-16,-2-10-102 16,-5-2-94-16</inkml:trace>
  <inkml:trace contextRef="#ctx0" brushRef="#br0" timeOffset="61213.685">19615 8158 610 0,'-3'2'281'15,"-4"8"-109"-15,-1 5-39 16,2 16-44-16,1 8-4 16,3 8 1-16,1 7-17 15,-1-3-12-15,3-4-6 0,2-9-25 16,0-8-6-16,2-12-123 16,0-1-184-16</inkml:trace>
  <inkml:trace contextRef="#ctx0" brushRef="#br0" timeOffset="61518.4799">19746 8498 787 0,'0'4'316'0,"0"9"-201"15,0 2-36-15,0-9-24 0,-3-3-9 0,0-4-13 16,2 0-4-16,-1 0-8 15,1-4-21-15,1-20-24 16,12-33-5-16,4 29-3 16,5 1 12-16,4 5 25 15,0 6 19-15,1 16 26 16,-3 4 7-16,-7 12 11 16,0 4-10-16,-5 5-20 15,-6 6-5-15,-5-1-22 16,0 0-3-16,-2-3-66 15,-3-5-102-15</inkml:trace>
  <inkml:trace contextRef="#ctx0" brushRef="#br0" timeOffset="61729.368">19369 8598 701 0,'13'2'274'0,"22"0"-174"15,10 1-30-15,26 2-19 16,4-2-11-16,13 5-23 16,3 3-3-16,-14 0 6 15,1-1-84-15</inkml:trace>
  <inkml:trace contextRef="#ctx0" brushRef="#br0" timeOffset="62252.8747">19692 8755 786 0,'4'-1'336'0,"1"-3"-167"16,-3 2-44-16,-3 1-49 16,0 0-22-16,-1 0-40 15,-13-2-9-15,-40-7 0 16,27 3-2-16,1 1-4 15,-1-1-2-15,11 7-6 16,2 1-2-16,4 7 0 16,3 4-1-16,-2 2 3 0,0 3 1 0,8 2 2 15,2 1 3-15,4-4 1 16,3-2 1 0,1-9 3-16,0-4 0 0,12-1-2 15,5-1-1-15,8 2-6 16,10 4-1-16,-1 6 5 15,1 6 3-15,-12 8 6 16,-6 1 4-16,-20 5 9 16,-11-2 5-16,-20 1 6 15,-6-3 2-15,-17-8-5 16,1-3-4-16,1-13-21 16,5-6-19-16,13-9-50 15,6-3-41-15,12-4-77 16,3-4-55-16</inkml:trace>
  <inkml:trace contextRef="#ctx0" brushRef="#br0" timeOffset="62612.227">20473 8370 890 0,'1'4'336'0,"-2"3"-232"16,-7 4-43-16,-12 6-25 15,-4 1 12-15,-12 3-10 16,3 5-5-16,1-5-1 15,2-3-17-15,10-2-11 16,4-7-2-16,9-1-4 16,4-1-1-16,8-1-2 15,7 3 0-15,11 1 6 16,3 3 2-16,8-1 3 16,2-1 0-16,0 1 31 15,5-1-79-15</inkml:trace>
  <inkml:trace contextRef="#ctx0" brushRef="#br0" timeOffset="63142.9948">20860 8358 583 0,'-9'0'309'0,"-7"4"-35"16,-1 10-180-16,3 9-53 16,2 7 0-16,10 1 15 15,2 2 0-15,10 2-1 16,7-5-6-16,6-6-19 15,3-6-4-15,5-8-2 16,-2-9 0-16,-5-5 2 16,-5-4 0-16,-8-9-1 15,0 1 0-15,-9-5-8 16,-2-2-3-16,-5 8-8 16,-3-2-4-16,-3 8-6 15,3 3-7-15,-2 5-5 16,7 6-2-16,-1 6 2 15,1 3 3-15,6 7 6 0,6 0 2 16,9 0 5-16,0 1 0 16,10-11 3-16,-1-3 2 15,6-3 2-15,2-4 3 16,-3-4 6-16,-1-5 4 16,-10-8 16-16,-6-4 5 15,-12 2-1-15,-7-2-6 16,-11-2-16-16,-4-1-36 15,1 0-116-15</inkml:trace>
  <inkml:trace contextRef="#ctx0" brushRef="#br0" timeOffset="63651.244">21794 8282 558 0,'0'3'251'0,"-6"2"-116"16,-1 2-31-16,-12 5-48 15,-6 2-8-15,-9 3-12 16,-3 1-3-16,1 0-9 16,1 0-6-16,7-2-10 15,2-4-6-15,7 2-2 16,9-4-2-16,7-2 1 0,8 5 9 16,13-3 13-16,7 3 6 15,10 2-1-15,6 1-9 16,-1 6-10-16,-4-1-1 15,-6-4 1-15,-9-2-13 16</inkml:trace>
  <inkml:trace contextRef="#ctx0" brushRef="#br0" timeOffset="64385.3895">22363 8192 370 0,'-7'-3'294'16,"-10"-3"22"-16,-3 6-124 16,-7 5-54-16,-4 7-69 15,-1 4-23-15,1 6-32 16,8 6-11-16,3 9-10 15,7 8-4-15,14 3 4 16,9 1 2-16,14-7 7 16,9-9 4-16,7-15 7 15,0-9 1-15,-4-9 6 16,-4-4 4-16,-12-7 25 0,-10-1 21 16,-11-15 9-16,-12 3-3 15,-13-3-30-15,-10-4-20 16,-13 8-21-16,0-1-3 15,4 8-72-15,9 8-99 16</inkml:trace>
  <inkml:trace contextRef="#ctx0" brushRef="#br0" timeOffset="64744.6807">22493 8506 453 0,'2'8'254'15,"-2"6"-52"-15,0 0-85 16,0-3-24-16,0 0-41 16,0-5-13-16,0-2-7 15,0-4-1-15,-1-1-3 16,1 0-4-16,0-2-14 0,1-15-4 15,8-36-2-15,-1 26 0 16,4-2 9-16,3 2 11 16,5 6 36-16,0 6 14 15,0 12 8-15,-2 4-8 16,0 10-35-16,-2 8-13 16,-5 9-20-16,-2 0-2 15,-6 3-3-15,-3-3-11 16,0 1-160-16</inkml:trace>
  <inkml:trace contextRef="#ctx0" brushRef="#br0" timeOffset="64987.1517">22117 8640 685 0,'5'-3'305'0,"5"2"-136"16,21 2-96-16,12 3-28 15,19 2-5-15,5 0 4 0,8 0-6 16,0 1-1-16,-4 1-10 16,1 0-7-16,-12 0-130 15,-11-4-257-15</inkml:trace>
  <inkml:trace contextRef="#ctx0" brushRef="#br0" timeOffset="65612.2803">22571 8914 698 0,'-3'-2'303'16,"-8"-3"-158"-16,-4-2-70 16,-8 4-51-16,-6-3-9 0,-4 0-8 15,2-1-3-15,2 0-3 16,1 4-1-16,8 2-2 16,-2 1-3-16,4 7-1 15,2 1-1-15,3 4 1 16,1 5 0-16,4-5 3 15,2 2 0-15,2 1 3 16,1-5 1-16,2 0 1 16,1-2 1-16,2-5-2 15,1-1 0-15,6 2 0 16,4-1 0-16,10 0-1 16,4-1 0-16,10 4-4 15,2-2 0-15,2 9 13 16,-3 3 7-16,-8 3 26 15,-8-1 8-15,-19 5 1 16,-7-1 4-16,-23 1-7 16,-6 1 2-16,-14-5 0 0,-3-3 1 15,-3-13 5-15,0-4-4 16,3-13-10-16,9-2-9 16,18-1-48-16,5-3-43 15</inkml:trace>
  <inkml:trace contextRef="#ctx0" brushRef="#br0" timeOffset="68399.1622">23236 8648 1050 0,'0'11'444'0,"-7"20"-256"15,-10 3-44-15,-15 10-65 16,-4-1-16-16</inkml:trace>
  <inkml:trace contextRef="#ctx0" brushRef="#br0" timeOffset="71992.6975">19443 9471 463 0,'-21'4'244'15,"-16"4"-54"-15,2 3-80 0,6 2-8 16,15-1-18-16,5 3-14 15,13-1-23-15,11 7-14 16,16 2-17-16,9 3-5 16,6 3-4-16,-1-1-1 15,-7 1-1-15,-8-2 2 16,-15 0 1-16,-11-3 2 16,-17-1 4-16,-14-1-1 15,-6-6-14-15,-7-5-18 0,-2-14-18 16,11-4-12-16,8-12-51 15,15-8 10-15,23-6 30 16,9-5 29-16,16-5 109 16,3 3 34-16,-4 3 24 15,-3 3-7-15,-16 4-20 16,-9 0-14-16,-21 10-39 16,-6 2-14-16,-18 8-30 15,-3 7-14-15,-5-1-65 16,-1 3-72-16</inkml:trace>
  <inkml:trace contextRef="#ctx0" brushRef="#br0" timeOffset="72352.0263">19705 9801 451 0,'0'10'219'0,"1"7"-76"15,0-3-84-15,-1-5-23 16,0-6 52-16,-1-5 4 16,1-11-1-16,0-5 1 0,6-8-72 15,2-3-9-15,6 0 4 16,3 3 16-16,5 3 49 15,1 5 14-15,1 10 4 16,-3 7-13-16,-4 8-39 16,-2 8-9-16,-5 9-14 15,-1 3-2-15,-3 4-9 16,-4 0-3-16,1 0-77 16,-1-1-97-16</inkml:trace>
  <inkml:trace contextRef="#ctx0" brushRef="#br0" timeOffset="72555.0945">19326 9960 788 0,'0'0'331'15,"10"3"-169"-15,11-4-58 16,22 1-33-16,13 1-15 15,20-1-24-15,10 5-12 16,12 2-7-16,1 2-3 16,-11 2-17-16,-5-1-94 15</inkml:trace>
  <inkml:trace contextRef="#ctx0" brushRef="#br0" timeOffset="73070.8314">19797 10146 509 0,'3'0'253'0,"2"0"-60"16,-2 3-71-16,-4-3-54 16,-1 0-14-16,-2 0-31 15,-20 3-10-15,-33 6-4 16,28-9-3-16,4 0-3 16,4-1-2-16,6 1-4 0,1 0-2 15,7 4 0-15,1 0 0 16,1 4 7-16,4 0 3 15,0-1 2-15,4 1 2 16,3-3-2-16,0 0-1 16,7-2 1-16,-1-2-1 15,6 3-6-15,5 0 13 16,6 3 18-16,4 2 10 16,7 4 19-16,-1 0-9 0,-3 6-15 15,-8 0-8-15,-13 5-2 16,-9 1 2-16,-22 3 18 15,-10-1 7-15,-25-2-2 16,-8-2-3-16,-2-14-17 16,5-4-7-16,10-14-39 15,8-9-43-15,23-7-208 16</inkml:trace>
  <inkml:trace contextRef="#ctx0" brushRef="#br0" timeOffset="73476.7206">20667 9676 655 0,'5'0'301'0,"1"2"-127"16,-6 4-43-16,-11 6-40 16,-11 4-26-16,-13 7-26 15,-2 1-10-15,2 4-11 16,-1-2-2-16,8-2-10 15,10-2-3-15,10-3-3 16,0-5-1-16,9-5-3 16,4 0 3-16,4-2 7 15,15 2 3-15,6 0 2 16,4 6-1-16,10 4-8 16,-5 0-2-16,2-1-46 15,-4-3-80-15</inkml:trace>
  <inkml:trace contextRef="#ctx0" brushRef="#br0" timeOffset="73930.0424">20981 9843 820 0,'-5'-1'358'16,"-1"1"-181"-16,1 3-61 15,2 10-47-15,-1 1-19 16,2 8-20-16,2 1-9 16,2 1-5-16,8 3-1 15,6-7-3-15,1-2 1 0,6-11 0 16,5-7 3-16,1-10 2 16,-1 0 0-16,-1-8 0 15,-6-4-2-15,-5-1-1 16,-4-6-2-16,-7 8-2 15,-3 5-3-15,-2 6-8 16,-5 5-5-16,-2 10-8 16,2 5-1-16,0 10 2 15,5 0 4-15,7 5 6 16,3 0 0-16,8-6 2 16,3 1 0-16,5-7 3 15,3-3 2-15,0-2 7 16,-3-7 5-16,-9-10 26 15,0-4 13-15,-12-10 7 16,-5 0 0-16,-5-1-24 0,-8-4-15 16,1 5-47-16,-3 1-55 15</inkml:trace>
  <inkml:trace contextRef="#ctx0" brushRef="#br0" timeOffset="74414.3519">22099 9675 631 0,'11'-2'326'16,"7"-3"-73"-16,-9 6-148 15,-8 4-20-15,-13 6-35 0,-9 1-15 16,-11 7-17-16,-6 1-3 16,0-2-3-16,3 2-2 15,2-3-4-15,0 1-4 16,5-2-5-16,6-2-2 16,12-8-5-16,10 1 0 15,5 1 1-15,2-3 2 16,13 2 9-16,-2 0 4 0,3 2 1 15,7 3 0-15,-1 0-4 16,6 1-3-16,5 2-66 16,-1-1-155-16</inkml:trace>
  <inkml:trace contextRef="#ctx0" brushRef="#br0" timeOffset="75241.9402">22624 9847 356 0,'-12'0'164'0,"-14"-7"-38"0,0-4-5 15,6-7 0-15,6-6-3 16,14-4-51-16,8-2-22 16,14-1-42-16,4 4-10 15,6 8 9-15,2 4 11 16,3 14 18-16,1 4 5 16,-5 12 3-16,-8 6-2 15,-17 4 8-15,-10 5 5 0,-25 1-7 16,-8 5-4-16,-14 0-16 15,0-4-5-15,6-2-6 16,5-6-2-16,16-3-7 16,6-7-4-16,11 0-3 15,9 1 0-15,8-7 4 16,8 2 1-16,10-5 3 16,4-3 1-16,7 2-2 15,0-3-1-15,0-1-62 16,-4 0-103-16</inkml:trace>
  <inkml:trace contextRef="#ctx0" brushRef="#br0" timeOffset="75601.5754">22892 9880 455 0,'2'0'289'0,"4"1"-7"0,0 4-91 15,-2 9-88-15,2 3-19 16,-1 5-14-16,-3 2-4 15,2 1-7-15,-2-3-7 16,-2-7-18-16,-3-2-6 16,-1-8-2-16,0-3-1 15,-3-9-22-15,3-3-26 16,-3-11-60-16,4-3-19 16,3-6-22-16,2-4 18 15,7 0 46-15,2 0 14 0,12 8 62 16,4 4 25-16,5 10 44 15,-1 4 17-15,0 11 12 16,1 6-6-16,-5 8-10 16,-1 5-7-16,-10 9-20 15,-4 3-10-15,-3 1-25 16,-6 1-8-16,0-6-13 16,-1-1-4-16,-1-8-54 15,2 2-110-15</inkml:trace>
  <inkml:trace contextRef="#ctx0" brushRef="#br0" timeOffset="82080.355">13181 10497 693 0,'-1'7'323'0,"-5"11"-85"16,-2 8-74-16,1 8-75 16,0 7-6-16,3 5-58 15,-1-5-8-15,5-1-5 16,-1-4-5-16,2-16-142 16</inkml:trace>
  <inkml:trace contextRef="#ctx0" brushRef="#br0" timeOffset="82408.4328">13157 10500 718 0,'8'0'263'15,"16"-1"-210"-15,7 1-29 16,6 0-14-16,5 1-2 15,0 2-4-15,-6-3 1 16,-6 2-1-16,-5 5 0 16,-10-4 10-16,0 2 18 0,-4 3 24 15,-4-7 15-15,-3 8 34 16,-3 5-7-16,-2 0 10 16,1 8-8-16,0 7-29 15,1 0-8-15,4 7-24 16,1 1-5-16,0-4-12 15,3-2-3-15,-1-8-2 16,-1-6-13-16,-3-3-15 16</inkml:trace>
  <inkml:trace contextRef="#ctx0" brushRef="#br0" timeOffset="83095.579">14344 10794 575 0,'3'14'343'0,"-2"22"-42"15,-1 4-42-15,-11 1-106 16,-4-1-40-16,-2-10-45 16,0-7-92-16</inkml:trace>
  <inkml:trace contextRef="#ctx0" brushRef="#br0" timeOffset="86352.3434">15072 10384 766 0,'-1'-13'311'0,"1"-9"-173"16,13 2-76-16,8 0-8 15,10 4-4-15,7 4-8 16,11 13-23-16,-1 6-7 0,-4 15-5 16,-11 6 3-16,-31 10 10 15,-14 6 5-15,-27 7-1 16,-10-2-2-16,-1-6-6 15,4-8-2-15,13-11-2 16,6-6-2-16,19-9-11 16,8 0-5-16,8-5-2 15,6-2 0-15,11 0 6 16,0-2 1-16,12 0-1 16,2 0 2-16,-3-1-99 15,2-1-104-15</inkml:trace>
  <inkml:trace contextRef="#ctx0" brushRef="#br0" timeOffset="86617.8143">15433 10590 428 0,'3'4'307'15,"4"6"1"-15,0 4-126 0,2 4-39 16,-2 2-67-16,-3-4-19 16,-3-1-25-16,-1-6-7 15,-3-5 7-15,3-3-1 16,-1-9-8-16,4-6-4 15,7-8-19-15,3-3-3 16,5-1-1-16,2 2 2 16,-2 8 10-16,3 6 6 15,-4 10 10-15,-3 3 5 16,0 7-3-16,-6 5-3 16,-1 5-4-16,0 1-6 0,-3 4-3 15,4-3-29-15,0 1-424 16</inkml:trace>
  <inkml:trace contextRef="#ctx0" brushRef="#br0" timeOffset="86836.3444">15118 10913 845 0,'10'-2'327'0,"19"-4"-227"16,7-1-42-16,25 5-19 0,3 1-11 15,14 4-12-15,-1 5-5 16,-8 5-7-16,-3-1-163 16</inkml:trace>
  <inkml:trace contextRef="#ctx0" brushRef="#br0" timeOffset="87398.9922">15500 11069 253 0,'11'-3'204'0,"11"3"51"16,-7 0-19-16,-12 0-35 16,-5 3-34-16,-12-1-62 15,-8 0-29-15,-12 1-53 16,-4-3-7-16,-6 0-8 15,2 0-1-15,8-2-6 16,2 2-1-16,12-1-4 16,4 1-2-16,5 4-4 0,7-1-1 15,0 8-1-15,0-1-1 16,0 1 4-16,1 3 0 16,3 2 8-16,-2 1 1 15,3 1 6-15,-2-5 0 16,1-5-1-16,2-1-1 15,6-7 1-15,7-1-1 0,7-7-4 16,7-2-4-16,9 5-5 16,5 5-1-16,6 9 1 15,0 6 0-15,-12 9 6 16,-8 4 12-16,-18 9 32 16,-16 1 15-16,-19 3 25 15,-12-4-6-15,-14-7-19 16,-3-6-9-16,0-17-15 15,5-6-31-15,11-15-100 16,6-9-71-16,11-7-195 16</inkml:trace>
  <inkml:trace contextRef="#ctx0" brushRef="#br0" timeOffset="87820.8587">16154 10685 786 0,'5'-5'343'0,"3"-1"-177"16,0 6-45-16,-7 8-40 15,-4 4-10-15,-12 5-19 16,-6 4-4-16,-7 3-23 16,0 2-12-16,-1 0-8 15,-1-2-1-15,9-4-4 16,6-2-1-16,12-6-9 15,4-1-2-15,15 2 0 16,5 1 1-16,6 1 7 16,4 1 2-16,-2 1 2 15,0-2 3-15,4 2-187 16</inkml:trace>
  <inkml:trace contextRef="#ctx0" brushRef="#br0" timeOffset="88398.7559">16579 10708 569 0,'-4'-4'318'0,"-3"0"-58"15,-4 4-69-15,-2 7-103 16,4 8-35-16,1 12-43 15,1 6-3-15,7 8 8 16,3 3 1-16,10-5 4 16,4-5 1-16,4-10-1 15,0-13 2-15,-2-11 4 16,3-1 1-16,-2-14-1 16,-3 0-2-16,-3-9-5 15,-4-5-5-15,-2 0-5 16,-4-2-2-16,-4 9-4 0,-1 5-3 15,-4 7-13-15,2 10-9 16,3 8-4-16,-2 7 0 16,6 9 12-16,1-1 7 15,6 1 4-15,6-3 3 16,6-6 4-16,4-1 5 16,-1-12 14-16,-1-3 5 15,-6-8 10-15,-1-5 1 0,-9-2-7 16,-5-3-4-16,-8-2-13 15,-5-2-18-15,-6 3-64 16,0 0-71-16</inkml:trace>
  <inkml:trace contextRef="#ctx0" brushRef="#br0" timeOffset="88738.9494">17398 10643 412 0,'-1'6'319'16,"-3"1"9"-16,-7 7-113 16,-5 1-30-16,-5 2-66 0,-3 3-24 15,-1 0-32-15,-2-1-19 16,4 2-29-16,-1-3-5 15,5-3-3-15,7 2-1 16,4-9-4-16,8 3-2 16,3-4-3-16,8 0 0 0,13 3 3 0,5 0 1 15,10 4 2 1,0 1-1-16,-1-1 0 0,0 2 32 16,-2 0-207-16</inkml:trace>
  <inkml:trace contextRef="#ctx0" brushRef="#br0" timeOffset="89097.876">17882 10513 997 0,'0'0'396'0,"-2"2"-267"15,-4 5-52-15,-4 8-52 16,-3 6-3-16,-2 5-2 15,0 3-5-15,6 6-4 16,5-4-2-16,9-3-2 0,8 1 0 16,9-11 1-16,6-3 1 15,2-7-1-15,1-8 8 16,2 0-99-16,-9-8-95 16</inkml:trace>
  <inkml:trace contextRef="#ctx0" brushRef="#br0" timeOffset="89285.3303">18062 10568 812 0,'-2'4'322'0,"-6"6"-190"15,1 5-29-15,0 12 2 16,5 5-6-16,0 7-26 16,6 4-16-16,0 2-33 15,1 1-4-15,1-7-4 16,-2-2-1-16,2-13-74 15,-1-9-90-15</inkml:trace>
  <inkml:trace contextRef="#ctx0" brushRef="#br0" timeOffset="89551.0261">18215 10878 844 0,'0'5'349'0,"-3"3"-200"15,1-2-38-15,-3-5-20 0,4-2-13 16,0 0-25-16,1 0-13 16,0-4-29-16,2-17-7 15,11-32-7-15,0 26-3 16,3 1 0-16,3 2-1 16,3 8 12-16,0 6 13 15,2 7 17-15,-3 6 5 16,-4 10 6-16,-2 5-8 15,-5 9-12-15,-6 1-4 16,2 8-10-16,-5-2-3 0,4-2-20 16,1-3-55-16</inkml:trace>
  <inkml:trace contextRef="#ctx0" brushRef="#br0" timeOffset="89785.4628">17848 11063 721 0,'11'-1'326'16,"12"-3"-84"-16,19 0-196 15,10 0-2-15,11 4 8 16,2 0 0-16,-2 4-9 0,1-1-3 15,-9 4-17-15,-5-2-52 16,-4 0-369-16</inkml:trace>
  <inkml:trace contextRef="#ctx0" brushRef="#br0" timeOffset="90332.1298">18215 11200 540 0,'14'5'290'0,"13"0"-53"15,-4 1-24-15,-10-1-62 16,-7-4-27-16,-12 0-54 16,-5 0-20-16,-13-3-21 15,-6 0-9-15,-7-2-12 16,-5-3-3-16,6 3-5 16,2-1-6-16,13 3-18 0,6 3-8 15,4 6 1-15,3-1 1 16,4 5 15-16,1 1 7 15,-1 0 3-15,4 2 1 16,0-1 3-16,-7-2 1 16,9-1 0-1,0-1 2-15,6-6-1 0,3-2 0 16,6-1-3-16,5 2-2 16,11 2-2-16,10 7 0 15,0 4 2-15,-3 5 8 0,-8 6 13 16,-6 1 4-16,-18 1 14 15,-7 0 1-15,-18-5 12 16,-11 1 7-16,-14-7 0 16,-11-7-5-16,0-7-13 15,4-6-10-15,4-10-31 16,10 1-55-16</inkml:trace>
  <inkml:trace contextRef="#ctx0" brushRef="#br0" timeOffset="90722.7566">18950 11099 881 0,'3'8'408'0,"0"14"-167"15,-8 2-40-15,-4 8-71 16,-9 4-36-16,-12-4-33 16,3-2-78-16</inkml:trace>
  <inkml:trace contextRef="#ctx0" brushRef="#br0" timeOffset="91964.1733">19765 10734 637 0,'-23'-1'355'0,"-15"-2"-100"16,-6 7-117-16,-3 7-34 16,7 7-69-16,3 5-10 15,11 12-17-15,11 7-5 16,11 10-6-16,4 1 0 16,11-3 1-16,7-10 1 15,17-10 1-15,10-4 3 16,8-17 6-16,4-6 3 0,-11-10 13 15,-8-8 24-15,-21-5 41 16,-13-1 8-16,-25-3 4 16,-15-2-20-16,-17 9-39 15,-4-1-11-15,6 6-18 16,8 4-8-16,19 3-42 16,4-2-62-16</inkml:trace>
  <inkml:trace contextRef="#ctx0" brushRef="#br0" timeOffset="92518.5255">19951 10933 741 0,'0'16'284'0,"0"13"-202"15,0 3-36-15,0-8-24 16,1-3-1-16,1-8 8 15,3-7-43-15,-5-6-184 16</inkml:trace>
  <inkml:trace contextRef="#ctx0" brushRef="#br0" timeOffset="92690.1015">19989 10837 721 0,'9'-5'330'0,"6"1"-135"16,6 4-33-16,-3 11-49 15,-4 7-5-15,-5 12-22 0,-5 6-9 16,-5 2-18-16,-5-1-16 16,3-7 13-16,3-2-90 15,5-5-445-15</inkml:trace>
  <inkml:trace contextRef="#ctx0" brushRef="#br0" timeOffset="92940.0484">19511 11202 964 0,'9'0'340'0,"16"0"-276"15,13 2-44-15,27-1-2 16,11 1 7-16,14 3-4 16,1-1-5-16,1 4 0 15,-2-1-5-15,-11 2-208 16</inkml:trace>
  <inkml:trace contextRef="#ctx0" brushRef="#br0" timeOffset="93486.7867">19982 11415 596 0,'3'-2'283'0,"5"0"-133"0,-9 1-41 15,1 2 1-15,-9-1-51 16,-7 0-17-16,-6-3-25 16,-8-4-6-16,-7 0-9 15,-1-4-9-15,-1 3-25 16,4 3-8-16,12 5-4 15,4 3 7-15,9 3 21 16,2 0 5-16,4-1 5 16,0 2 1-16,2 1 12 15,2 3 10-15,0-1 11 16,1 4 4-16,4-4-7 16,0 1-6-16,8-4-4 15,6-4-3-15,11 2-6 16,5-3-4-16,10 6-5 0,6 6-1 15,-7 5 13-15,-3 2 14 16,-14 2 16-16,-10 0 18 16,-17 0 20-16,-7 2 0 15,-18-7 5-15,-9-2-13 16,-15-8-24-16,-8-7-5 16,3-6-41-16,3-11-57 15,23-6-250-15</inkml:trace>
  <inkml:trace contextRef="#ctx0" brushRef="#br0" timeOffset="93814.8449">20821 10938 856 0,'-13'3'334'0,"-18"6"-211"16,-4 4-40-16,-6 4-27 16,2 3-3-16,2-3-21 15,5-1-15-15,8-2-11 0,1-4-2 16,11 1-4-16,12 0 0 15,10-1-4-15,12 4-1 16,12 0 0-16,0-4 2 16,11 3 2-16,3-2 3 15,0 5-173-15</inkml:trace>
  <inkml:trace contextRef="#ctx0" brushRef="#br0" timeOffset="94315.0307">21056 10957 930 0,'-2'6'313'0,"-4"11"-269"15,2 3-16-15,2 5 45 16,4 6 16-16,9-3-2 16,3 0-8-16,7-7-27 15,0-8-12-15,3-5-11 16,-1-6-1-16,0-5-3 16,1-5-3-16,-4-4-3 15,-2-3-4-15,-6 0-5 16,-4-2-2-16,-5 2-6 0,-2 2-2 15,-1 6-9-15,-1 3-7 16,0 4-5-16,0 4-1 16,1-4 4-16,0 0 7 15,2 17 5-15,17 33 3 16,2-31 1-16,5 0 2 16,2-3 0-16,2-4 3 0,-5-9 7 15,-3-3 4-15,-5-6 10 16,-2-7 4-16,-9-6 1 15,0 1-3-15,-11-10-11 16,-5 4-5-16,3 1-90 16,-1-4-406-16</inkml:trace>
  <inkml:trace contextRef="#ctx0" brushRef="#br0" timeOffset="94761.2733">22297 10761 658 0,'6'-1'295'0,"5"0"-127"15,-6 1-38-15,-11 5-10 0,-4 5-21 16,-18 5-38-16,-3 3-8 15,-10 4-32-15,-4 2-6 16,3 3-7-16,-1-2-1 16,12-1-3-16,2-4 1 15,15-5-3-15,7-3-2 16,11-3-2-16,10 1-1 16,13 3 0-16,6-2 3 15,15 3-1-15,4 3 1 16,4-4 1-16,3 2 0 0,-5-4-103 15</inkml:trace>
  <inkml:trace contextRef="#ctx0" brushRef="#br0" timeOffset="95229.7812">22940 10790 640 0,'-13'-10'344'0,"-13"-8"-90"0,-5 4-88 15,5 6-113-15,6 7-26 16,8 7-27-16,9 5-5 15,10 13-4-15,8 8 1 16,9 16 3-16,10 6 1 16,7 4 3-16,-7-4 2 15,-11-10 4-15,-11-8 3 16,-18-10 2-16,-9-4 2 16,-11-9 1-16,-5-6-5 0,-3-12-12 15,2-5-12-15,12-13-14 16,10 2-1-16,10-10 4 15,14 0 6-15,12 1 11 16,4-11 10-16,12 5 32 16,-8 0 20-16,-7 0 56 15,-9 7 5-15,-25 4-22 16,-10 3-18-16,-14 3-58 16,-4 1-14-16,1 7-4 15,4 6-22-15</inkml:trace>
  <inkml:trace contextRef="#ctx0" brushRef="#br0" timeOffset="95595.0279">23153 11039 457 0,'2'5'253'15,"2"9"-52"-15,-2-1-34 16,1 3-45-16,0 0-15 16,-3-9-19-16,3 6-14 15,0-12-14-15,2-2-4 0,2 0-11 16,-1-11-4-16,5-6-17 16,1 3-8-16,3-9-7 15,-1-5 0-15,7 3-6 16,-1-4 8-16,2 7 17 15,-2 11 6-15,-6 9 7 16,-1 4-9-16,-5 17-23 16,1 5-7-16,0 7-3 15,-2 2 1-15,1-2 3 16,-2 0-12-16,2-2-136 16,1-5-328-16</inkml:trace>
  <inkml:trace contextRef="#ctx0" brushRef="#br0" timeOffset="95884.1199">22655 11187 788 0,'18'-1'295'0,"25"-2"-207"15,8 1-36-15,30 4 8 16,7 1-4-16,15 7 0 16,10 2 3-16,-6 1-3 15,-3 0-13-15,-14-7-53 16,-9-3-99-1</inkml:trace>
  <inkml:trace contextRef="#ctx0" brushRef="#br0" timeOffset="96461.9695">23291 11514 834 0,'1'0'358'16,"-1"-1"-174"-16,-1-4-89 16,-1 4-56-16,1 0-12 15,-21-5-24-15,-38-7-1 16,25 7 0-16,-1 2 0 16,1-1-1-16,2 3-1 0,3 2-2 15,6 2-1-15,3 6-2 16,1-2 0-16,3 2-2 15,2 0 1-15,4 1 2 16,6 4 0-16,3 2 4 16,-3-2 0-16,5-3 4 15,0-1 0-15,5-5 3 16,4 3 1-16,5-6-1 16,3-1 0-16,13 2-7 15,5-2-2-15,6 7-4 16,5 6-1-16,-3 5 2 15,-4 5 8-15,-9 4 12 16,-10-1 7-16,-19-1 23 16,-6-1 6-16,-26-6 38 15,-10-3 15-15,-22-11-4 16,-4-7-8-16,5-14-39 16,7-4-52-16,18-1 21 0</inkml:trace>
  <inkml:trace contextRef="#ctx0" brushRef="#br0" timeOffset="115029.1308">4776 11534 481 0,'0'3'290'16,"3"4"21"-16,17-7-165 15,11 0-36-15,17 0-30 16,11 0-29-16,4 0-38 15,0 0-2-15,-6 2 5 16,-13-2-59-16</inkml:trace>
  <inkml:trace contextRef="#ctx0" brushRef="#br0" timeOffset="115255.887">4811 11696 714 0,'9'0'348'0,"10"0"-111"0,20-1-115 16,8-3 9-16,19 0-37 15,3 1-24-15,-5 1-27 16,-6 2-7-16,-11 2-96 15</inkml:trace>
  <inkml:trace contextRef="#ctx0" brushRef="#br0" timeOffset="116096.8494">6478 10658 349 0,'-10'-1'213'0,"-18"-5"12"15,-5 2-34-15,-13 1-28 16,-4 3-22-16,-1 9-62 16,6 2-25-16,7 7-47 0,5 6-10 15,6 6-11-15,3 6-3 16,13 11-3-16,5 6 0 16,20 13 1-16,8 7 2 15,17 14 7-15,8 1 4 16,-2 1 3-16,-8-7 0 15,-21-11 31-15,-15-4 21 16,-24-7 36-16,-10 4 11 16,-21-11-15-16,-6-6-16 0,0-14-29 15,-3-7-8-15,21-17-85 16,12-4-131-16</inkml:trace>
  <inkml:trace contextRef="#ctx0" brushRef="#br0" timeOffset="116759.8944">5939 11804 305 0,'11'-4'175'0,"9"-6"-26"15,2 6-19-15,-1 7-29 16,-3 6-10-16,0 15-14 16,1 9-8-16,-1 20-25 15,0 7-8-15,-6 23-16 16,-2 6-5-16,-8 23-8 15,-2 10-1-15,2 2-2 16,2 3-2-16,6-13-1 16,1-1-1-16,2-1 0 0,2 4 2 15,0-5 1 1,7-8 0-16,16-17 35 16,6-10 7-16,19-15 33 15,9-8 15-15,6-21-21 16,12-16-4-16,1-22-57 15</inkml:trace>
  <inkml:trace contextRef="#ctx0" brushRef="#br0" timeOffset="118413.5657">6745 11018 684 0,'5'-1'352'16,"5"3"-117"-16,15 4-86 15,4 1-15-15,10-1-66 16,7-3-26 0,4-2-22-16,2 0-30 15</inkml:trace>
  <inkml:trace contextRef="#ctx0" brushRef="#br0" timeOffset="119014.6344">7275 10825 744 0,'0'-1'362'0,"-4"-1"-139"15,1 1-48-15,2 1-79 16,0 0-40 0,0 0-42-16,-6 15-9 15,-7 40-7-15,14-27 0 0,11-2 0 16,4-3 2-16,7-5 2 15,4-8 1-15,0-4 4 16,-3-5 1-16,3-7 6 16,-8-8 1-16,2-3 0 15,1-5 1-15,-9-5-2 16,1 2-1-16,-6-1-1 16,-7 5-2-16,0 7-4 0,-5 5-5 15,-2 10-4-15,-2 5-4 16,2 10-4-16,-1 4 0 15,7 3 0-15,3 0 2 16,10 1 3 0,4-4 3-16,6 0 3 15,2-1 2-15,3-9 3 16,6 1 3-16,-10-18 12 16,0-3 8-16,-6-6 19 15,-3-2 3-15,-5-2-3 16,-5-3-8-16,-8 0-20 15,-4-2-23-15,0 3-115 0,-6 1-92 0</inkml:trace>
  <inkml:trace contextRef="#ctx0" brushRef="#br0" timeOffset="119663.852">7828 10674 509 0,'6'7'307'0,"-1"5"-23"16,-4 13-112 0,-5 5-21-16,0 12-46 15,4 4-27-15,0 5-43 16,0-5-12-16,4-9-8 15,1-9 1-15,-3-17 4 16,2-4 5-16,2-8 10 16,-6-12 1-16,3-7-2 15,2-4-6-15,-7-16-11 0,2-1-4 0,-6-9-5 16,0-7-2-16,-1 6-3 16,5 3-1-16,4 13-2 15,0 7 0-15,0 13 0 16,-2 4 0-16,2 11-7 15,-1 6-2-15,5 5-4 16,-2 6-1 0,0 6 9-16,9 3 1 15,6 2 4-15,4 1 0 16,-1-7 3-16,3-4 1 16,-3-6 1-16,2-6 2 15,2-6 2-15,-3-2 1 0,-4-8-1 16,-3-3 0-1,-6-4-2-15,-1-6-2 0,-2-1-1 16,2-1 1-16,-2 5 0 16,-5 1 0-16,-1 11-2 15,-2 1-3-15,0 7-9 16,0 1-1-16,0-1 1 0,0 0 4 16,-3 23 12-16,3 34 5 15,16-27 3 1,-10 3-3-16,-1 6-4 15,0 3 0-15,0-1 0 16,1-6 1-16,1-4-62 16,1-5-79-16</inkml:trace>
  <inkml:trace contextRef="#ctx0" brushRef="#br0" timeOffset="120017.5147">8315 10903 788 0,'4'-7'344'0,"6"-7"-168"16,0-1-37-16,10 8-55 15,-4 5-19-15,6 7-27 0,-2 8 0 16,-3 6 13-16,-11 3 3 15,-7 2-3-15,-10 1-9 16,-4 0-16 0,0 2-5-16,-4-10-4 15,10 1 0-15,0-12-2 16,8-2-4-16,3-4-13 16,3 0-4-16,-5-1-6 15,0 0 1-15,19-1 5 16,33 2 0-16,-25 0 1 15,2 0 19-15,-1 5-108 0,-2-3-82 0</inkml:trace>
  <inkml:trace contextRef="#ctx0" brushRef="#br0" timeOffset="120433.9764">7360 11235 474 0,'-2'1'275'0,"-3"3"-21"0,3-2-94 0,2-2-67 16,1 0-11-16,29 0-15 16,79 1-1-16,-8-5 2 15,14-1 4-15,33 0-16 16,-1 0 2-16,-7 3-17 15,-10 2-14-15,-31 0-6 32,-16 1-5-32,-31 1-34 0,-10 0-41 15,-23-2-401-15</inkml:trace>
  <inkml:trace contextRef="#ctx0" brushRef="#br0" timeOffset="120942.9394">7759 11473 626 0,'9'-8'269'0,"12"-8"-121"16,7 0-4-16,6 4-12 0,4 3-15 15,4 9-41-15,-3 4-12 16,-5 11-16-16,-9 4-5 15,-16 9 3-15,-9 0-6 16,-14 5-4-16,-9-3-2 0,-6-2-11 16,2-3-4-16,-1-4-4 31,2 0-12-31,-1-10-38 16,-1-2-26-16,10-9-68 15,3-2-10-15,15-5 21 16,2-2 20-16,17 1 56 0,4 1 14 15,4 3 7-15,7 7 19 16,-4 6 38-16,6 5 18 16,-5 2 14-16,-2 1-14 0,-2-5-384 15</inkml:trace>
  <inkml:trace contextRef="#ctx0" brushRef="#br0" timeOffset="125064.0491">9018 11267 210 0,'6'9'230'0,"2"5"45"15,-3 7-10-15,-4 1-11 16,-9 0-75-16,-6 0-41 0,-10-4-60 16,-1-4-21-16,2-8-72 15,4-6-114-15</inkml:trace>
  <inkml:trace contextRef="#ctx0" brushRef="#br0" timeOffset="125433.7458">9480 11253 669 0,'-1'0'409'0,"0"0"2"16,0 0-231-16,1-1-121 16,0 1-26-16,0-1-67 15,0 0-101-15</inkml:trace>
  <inkml:trace contextRef="#ctx0" brushRef="#br0" timeOffset="125611.8863">9725 11259 1019 0,'0'-1'472'0,"0"-2"-160"16,0 2-209-16,0 1-41 16,0 0-39-16,0 0-49 15,0 0-216-15</inkml:trace>
  <inkml:trace contextRef="#ctx0" brushRef="#br0" timeOffset="125781.1455">10001 11282 991 0,'3'0'478'0,"3"1"-178"0,-3 0-141 16,-3-1-41-16,0 0-63 15,0 0-25-15,0 0 34 16</inkml:trace>
  <inkml:trace contextRef="#ctx0" brushRef="#br0" timeOffset="127120.7531">6682 12929 552 0,'2'0'332'0,"-2"0"-12"16,0 12-162-16,-3 5-28 0,-3 16-34 16,4 1-13-16,0 9-44 15,3 2-14-15,2-10-11 16,2 2-1-16,1-14 0 16,-2-10-32-16,2-11-97 15,-1-7-76-15</inkml:trace>
  <inkml:trace contextRef="#ctx0" brushRef="#br0" timeOffset="127384.3678">6648 12958 358 0,'2'-4'198'16,"0"-8"-36"-16,6 2-29 16,7 3-51-16,4 0-12 0,12 3-29 15,1 0-10-15,5 2-17 16,-1-2-5-16,-1 1-6 15,1 5 0-15,-7 3 14 0,-5 1 9 16,-6 4 19-16,-9-3 14 16,-3 5 11-16,1 6 7 15,-6 2 7-15,-1 1-3 16,-3 3-8 0,0 3-14-16,1 4-22 15,1 5-9-15,2 2-17 16,-2-6-3-16,4-4-21 15,9-5-63-15</inkml:trace>
  <inkml:trace contextRef="#ctx0" brushRef="#br0" timeOffset="127621.7689">7200 13161 925 0,'17'0'431'0,"11"1"-193"15,10-2-87-15,7-1-10 16,-6 1-60-16,0 2-28 16,2 1-24-16,-3 2-13 15,2-4-83-15,-1 0-149 16</inkml:trace>
  <inkml:trace contextRef="#ctx0" brushRef="#br0" timeOffset="128200.5805">7858 12860 861 0,'-7'0'385'16,"-4"3"-193"-16,4 3-54 16,1 12-67-16,10 7-27 15,0 5-24-15,7 2-3 0,2 0-2 16,-1-6-3-16,6-4-3 16,1-4 0-16,3-11 3 15,-4-4 3-15,5-7 5 16,-4-6 0-16,0-1 2 15,0-5-2-15,-12-8-4 16,-4 0-1-16,-3-2-5 0,-3 8-2 16,-2 6-8-16,2 6-7 0,-3 10-10 15,1 2-3-15,4 11 1 32,1 7 4-32,5-2 6 0,5 5 3 0,5-6 2 15,6-2 3-15,0-5 1 31,4-8 4-31,4-6 4 16,-4-5 3-16,-1-10 8 0,-5 0 2 16,-10-9 2-16,-7 0-3 15,-3 0-9-15,-3-1-18 16,-5 3-147-16</inkml:trace>
  <inkml:trace contextRef="#ctx0" brushRef="#br0" timeOffset="128862.0513">8324 12751 571 0,'-1'11'269'0,"4"17"-64"15,4 9-21-15,-1 10-32 16,-4-2-22-16,-1 2-70 16,2-5-23-16,-1-11-20 15,3-3-1-15,-2-18 0 0,-4-8 7 16,2-3 11-16,7-7 2 16,-7-14-1-16,9 4-7 15,-10-15-14-15,-10-9-1 16,5-3-5-16,-2-9-1 15,1-2-2-15,5 6-2 16,0 5-2 0,-2 3-1-16,4 13-3 15,3 6-1-15,4 12-10 16,-3 4-2-16,-1 13-2 16,3 7-1-16,2 16 9 15,9 8 2-15,4 6 5 16,1 1 2-16,2-3 4 0,-1-6 2 15,2-10 1-15,-2-8 1 0,-3-10 2 16,-2-6 1-16,1-9-2 16,-2-6 0-16,1-12-5 15,-2-3-4-15,-7-5-4 16,0-3 0-16,-5-3 3 16,0 1 1-16,2 10 0 15,0 8 0-15,-2 10-5 0,-1 7 3 16,-3 8 6-16,-1 1 4 15,5 7 4-15,0 8-1 16,2 3-6-16,4 5-1 0,-3 1 21 16,2 4 13-16,1 4 22 15,-4 1 4-15,1 5-17 32,-2-8-12-32,3-2-18 15,1-3-3-15,0-8-85 16,4-4-92-16</inkml:trace>
  <inkml:trace contextRef="#ctx0" brushRef="#br0" timeOffset="129224.8612">8937 12948 774 0,'0'-7'430'0,"7"2"-88"15,5 1-171-15,0-3-40 0,9 7-62 16,-3 2-21-16,0 11-23 16,4 2-7-16,-9 4-10 15,-3 4-1-15,-10-3 0 16,-6 4 1-16,-6-3 0 15,-5-5 0-15,-3 1-6 16,-1-7-4-16,8-1-8 16,2-6-6-16,11 1-5 0,3-2 4 15,11-2 1-15,6 1 2 16,8 0 6-16,7-1-4 16,2 3-32-16,2 1-40 15,-4-1-137-15</inkml:trace>
  <inkml:trace contextRef="#ctx0" brushRef="#br0" timeOffset="129588.1086">8141 13281 563 0,'-4'-1'271'0,"-3"0"-39"16,9 1-196-16,-2 0 1 15,0 0 30-15,29 3 2 16,59 4 16-1,-26-3-3-15,26-3-11 16,9 2-10-16,23 3-15 16,1 0-4-16,-12 3-27 15,-7 0 16-15,-28-2-144 16,-8-1-158-16</inkml:trace>
  <inkml:trace contextRef="#ctx0" brushRef="#br0" timeOffset="129989.8503">8509 13497 514 0,'13'-11'266'0,"9"-11"-105"16,16 6-17-16,7 6 1 15,6 8-59-15,4 8-19 0,-11 15-8 16,-17 1-2-16,-18 9 5 16,-15 4-6-16,-22-1-18 15,-3 4-9-15,-17-2-10 16,-1-7-15-16,-1-12-63 15,4-4-26-15,12-14-68 0,4-3 2 16,19-8 53-16,6-4 23 16,14-2 75-16,11 0 25 15,8 4 29-15,5 2 7 0,12 12 15 16,1 3-5-16,1 7 9 16,-5 2 1-16,-12 3-24 15,-4-2-11-15</inkml:trace>
  <inkml:trace contextRef="#ctx0" brushRef="#br0" timeOffset="130375.2114">9592 13222 976 0,'0'6'438'0,"0"10"-199"0,-4 1-78 0,-8 7-69 15,4-1-28-15,-1-5-40 16,2 2-79-16</inkml:trace>
  <inkml:trace contextRef="#ctx0" brushRef="#br0" timeOffset="130791.3115">10060 13178 1069 0,'-3'-1'535'0,"-5"-4"-110"15,3 1-325-15,3 4-35 16,2 0-59-16,0-1-30 16,0 1-139-16</inkml:trace>
  <inkml:trace contextRef="#ctx0" brushRef="#br0" timeOffset="130985.3671">10317 13170 1130 0,'-3'0'483'15,"2"0"-268"1,-2 0-105-16,3-1-83 16,0 0-38-16,0 0-153 15,0 0-333-15</inkml:trace>
  <inkml:trace contextRef="#ctx0" brushRef="#br0" timeOffset="131146.1205">10594 13140 1417 0,'2'2'600'0,"-2"-2"-326"15,0 2-76-15,0-2-88 16,0-1-39-16,0 1-93 15,0 0 378-15</inkml:trace>
  <inkml:trace contextRef="#ctx0" brushRef="#br0" timeOffset="134202.4115">519 14422 750 0,'11'2'342'16,"9"4"-114"-16,6 15-141 15,-6 6-7-15,-3 14-14 16,-7 2-16-16,-8 0-17 16,2-2-4-1,-6-14-5-15,-1-6 0 16,0-18-9-16,4-10-8 16,3-20-11-16,4-11-7 15,10-9 2-15,-1-1 5 16,7 10 28-16,2 10 18 0,-8 12 18 15,-2 10 3-15,-4 16-11 16,-5 12-12-16,-5 19-15 16,-2 4 0-16,-6 5 3 15,2-4-55-15,2-13-159 0</inkml:trace>
  <inkml:trace contextRef="#ctx0" brushRef="#br0" timeOffset="134371.7075">683 14057 948 0,'2'-4'479'0,"-2"-2"-169"0,2 6-112 0,-2 0-139 16,0 0-33-1,5 30-20-15,7 47-14 16</inkml:trace>
  <inkml:trace contextRef="#ctx0" brushRef="#br0" timeOffset="135204.6589">1934 14447 533 0,'-16'-7'294'0,"-16"1"-52"16,0 4-49-16,3 3-65 16,3 8-39-16,10 5-62 15,3 0-17-15,13 3-29 16,12 0-1-16,12 1 6 16,5-6 4-16,4-9 7 15,0-3 3-15,-8-7 9 0,-6-4 9 16,-15 8 5-16,-9-1-3 15,-16 5-5-15,-9 9-10 16,-3 7-5-16,-4 5 2 16,9 4 0-16,9 2 0 15,11 1-3-15,8 1-1 0,15-4 3 16,5-1 4-16,14-10 5 16,4-5 2-16,5-10 1 15,0-4 1-15,-3-10 6 16,-9-8 4-16,-8-6 1 0,-7-9 1 15,-3 1-5-15,-5-3 4 16,-4 10 24 0,1 3 9-16,-6 6 10 15,2 17-15-15,-1 6-43 16,0 10-14-16,4 16-18 16,1-1 5-16,1 6 11 15,0 1 4-15,4-7 3 16,2-7 3-16,3-8 9 15,1-9 10-15,0-11 17 16,0-6 6-16,-2-10-1 0,-3-3-7 16,3 1-18-16,-1 5-5 15,-4-1-54-15,0 4-68 16</inkml:trace>
  <inkml:trace contextRef="#ctx0" brushRef="#br0" timeOffset="135474.2652">2665 14468 889 0,'-6'20'427'16,"-11"19"-148"-16,-5 4-97 16,-6 0-83-16,-3-8-28 15,0-8-33-15,2-11-7 0,2-16-25 16,3-9-30-16,5-17-69 15,5 1-19-15,11-10 1 16,8 4 25-16,12 1 55 16,3 4 18-16,8 10 28 15,-3 3 11-15,1 15 32 16,-4 5 13-16,0 19 4 0,3 8-4 16,-7 10-25-16,2 7-10 15,-3-9-9-15</inkml:trace>
  <inkml:trace contextRef="#ctx0" brushRef="#br0" timeOffset="136044.5865">2744 14369 584 0,'8'-19'268'0,"7"-12"-117"0,16 1-19 15,9 0-1-15,9 17-22 16,2 10-22-16,-6 21-34 16,-3 14 7-16,-5 18 4 15,0 9-1-15,-8 3-5 0,-6 2-11 16,-8-2-22-16,-8-7-5 15,3-10-2-15,-3-9-1 16,3-19-7-16,-1-8-9 16,1-18-47-16,1-10-19 15,-7-17-6-15,-6-8 7 16,-15 0 46-16,-8 7 18 0,-8 19 27 16,3 13 13-16,-8 19 20 31,-2 9 6-31,-1 17-17 0,-3 5-13 0,11 1-25 15,6 0-9-15,15-11-2 16,7-6-35-16,12-19-190 16</inkml:trace>
  <inkml:trace contextRef="#ctx0" brushRef="#br0" timeOffset="136361.2112">3218 14311 988 0,'12'-7'416'0,"11"-5"-208"16,3 13-90-16,8 21-48 0,-1 10-7 16,7 15-20-16,0 1-4 15,-6 4-7-15,-3-1-5 16,-10-5-12-16,-4-5-2 0,-5-11 1 16,-5-6 3-16,0-11-92 15,-4-8-30-15,-2-15-126 31,5-8-82-31,-6-11-72 16,0-3 15-16,-5-2 205 16,-2 7 159-16,-2 10 277 15,2 13 44-15,-10 17-25 0,-6 6-62 16,-14 15-102-16,-6 4-30 16,0-2-51-16,1-4-19 15,13-11-75-15,10-8-81 0</inkml:trace>
  <inkml:trace contextRef="#ctx0" brushRef="#br0" timeOffset="136662.4164">3906 14558 881 0,'4'12'410'0,"-1"13"-184"16,-5 6-41-16,-12 2-59 15,-6-1-44-15,-5-7-39 16,-5-5-6-16,2-15-11 16,5-5-15-16,7-17-71 15,5-6-34-15,6-7-43 0,5 3 6 16,4-6 56-16,0 9 28 16,11 2 37-16,0 3 9 15,8 16 16-15,5 2 15 16,-2 13 29-16,2 12 9 15,-7 5-7-15,-3 10-10 16,-2 6-17-16,-2-8-471 0</inkml:trace>
  <inkml:trace contextRef="#ctx0" brushRef="#br0" timeOffset="137025.9261">4120 14488 1068 0,'-2'0'414'0,"6"15"-257"15,-2 4-74-15,5 13-35 16,1 8 0-16,-4 1-25 15,1-3-4-15,0-8 7 16,0-6-42-16,1-12-268 16</inkml:trace>
  <inkml:trace contextRef="#ctx0" brushRef="#br0" timeOffset="137248.6396">4339 14513 631 0,'1'-2'303'15,"0"2"-124"-15,-8 5-75 16,-3 6-3 0,-9 4-50-16,-5-1-16 15,5 3-23-15,2-3-5 16,9-1-7-16,6-3-5 0,1-9-17 16,1 2-4-16,1-1 0 15,-1-2 3-15,0 0-52 16,0 0-85-16</inkml:trace>
  <inkml:trace contextRef="#ctx0" brushRef="#br0" timeOffset="137696.6841">4235 14594 895 0,'0'2'355'15,"2"9"-188"-15,5-3-89 16,10 13-11 0,9-1-8-16,4 6-30 15,0 3-10-15,-4-10-19 16,0-4-91-16</inkml:trace>
  <inkml:trace contextRef="#ctx0" brushRef="#br0" timeOffset="138182.6419">4461 14560 882 0,'6'-2'348'0,"5"-1"-211"15,8-2-86-15,8-2-36 0,4-1 0 16,11 6-9-16,-4-5-2 15,-8 4 1-15,-4 4 3 16,-16-2-80-16,-7 2-29 16,-6 1-76-16,-8-3-12 15,-5 2 82-15,-2 3 33 16,-3 5 126 0,0 5 38-16,2 5 51 15,2 2 10-15,7 4-42 16,4 3-21-16,11 1-48 15,4 1-13-15,14-7-7 16,4-4-4-16,5-9 3 16,-3-7 2-16,0-5 3 15,-1-7 0-15,0-12-2 0,5-1-1 0,-6-11-3 16,-2 0-1-16,-7 4 2 16,-6 1-1-16,-7 13 25 15,-3 2 19-15,-3 13 2 16,-1 7 3-16,1 11-25 15,-1 8-22-15,7 7-8 16,-3-1-5 0,10 0 41-16,-2-4-93 15</inkml:trace>
  <inkml:trace contextRef="#ctx0" brushRef="#br0" timeOffset="138406.8189">5093 14495 1059 0,'4'6'405'0,"10"9"-273"0,0 6-43 16,2 6 13-16,-3 4-15 15,-5 6-24 1,-5 0-14-16,-3-3-23 15,0-4-9-15,1-12-113 16,4-8-84-16</inkml:trace>
  <inkml:trace contextRef="#ctx0" brushRef="#br0" timeOffset="138599.5781">5350 14555 480 0,'-15'6'292'0,"-10"2"0"0,-6 7-133 15,-2-6-11-15,4 8-43 16,5-1-23-16,9-2-40 16,6 1-15-16,9-3-10 15,3 0-4-15,9 3-14 16,3 2-1-16,8-2 1 0,5-4 0 16,13-4-66-16,3-7-117 15</inkml:trace>
  <inkml:trace contextRef="#ctx0" brushRef="#br0" timeOffset="138900.91">5746 14578 821 0,'0'8'378'0,"-3"8"-112"16,-5 6-119-16,-14 6-26 15,-4-1-19-15,-6-2-40 16,-4-3-20-16,5-10-19 0,2-7-4 15,8-9-38-15,-1-7-13 0,11-6-21 16,4-1-8-16,4-6 18 16,9 0 7-16,6 7 12 15,6-4 7-15,8 12 21 16,2 4 11-16,-1 5 20 16,3 9 12-16,2 13 0 15,-4 5-3 1,-2 10-12-16,-5-3-10 15,-5 2-11-15,-7-3-72 16</inkml:trace>
  <inkml:trace contextRef="#ctx0" brushRef="#br0" timeOffset="139054.7052">5591 14236 1329 0,'-2'0'490'0,"2"4"-336"16,4 18-159-16,5 8 68 16</inkml:trace>
  <inkml:trace contextRef="#ctx0" brushRef="#br0" timeOffset="139587.1076">6719 14482 1066 0,'-16'0'439'0,"-15"7"-272"15,0 4-52-15,5 6-69 16,7 8-25-16,10 3-30 16,5 5-6-16,15 4 0 0,6 0 1 0,9-7 5 15,7-4 1-15,6-14 4 16,0-6 2-16,-4-7 9 15,-8-4 11-15,-16-5 14 16,-11-2 3-16,-19 0-5 16,-12-2-8-16,-13 1-16 31,-2 0-3-31,7 4-26 16,9 1-41-16</inkml:trace>
  <inkml:trace contextRef="#ctx0" brushRef="#br0" timeOffset="139755.7272">6839 14550 954 0,'12'0'431'0,"12"0"-203"16,4-1-62-16,8 1-74 16,0-1-36-16,5 1-38 15,1 0-8-15,-5-2-14 16,-1-3-43-16,-6 1-142 15</inkml:trace>
  <inkml:trace contextRef="#ctx0" brushRef="#br0" timeOffset="139903.1098">6987 14598 799 0,'0'15'349'0,"-1"13"-168"0,3 2-43 15,5-1-63-15,3-5-20 16,3-4-27-16,1-4-58 16</inkml:trace>
  <inkml:trace contextRef="#ctx0" brushRef="#br0" timeOffset="140204.2646">7412 14592 758 0,'-11'-1'410'16,"0"-3"-118"-16,-12 3-94 0,-2 0-51 15,2 3-74 1,0 4-34-16,7 4-42 16,6 7-12-16,11 4-6 15,9 2 2-15,8 2 4 16,3-5 3-16,7-5 5 15,-1-5 4-15,1-10 11 16,1-4 9-16,-5-10 35 16,-8-5 20-16,-4-4 22 0,-12-1 1 15,-12-3-34-15,-4 5-19 16,-4 5-124-16</inkml:trace>
  <inkml:trace contextRef="#ctx0" brushRef="#br0" timeOffset="140658.1274">8513 14292 937 0,'-4'1'401'0,"-3"8"-174"15,0 30-184-15,0 14-25 16,4 23-7-16,2 8 0 15,1-2 0-15,6 3 3 16,1-10-4-16,-1-12-97 16</inkml:trace>
  <inkml:trace contextRef="#ctx0" brushRef="#br0" timeOffset="140852.2626">8425 14263 945 0,'13'-10'392'0,"19"-11"-237"15,8 10-77-15,10 9-74 16,8 5-4-16,7 6 1 16,-1 0 58-16,-2 2-423 15</inkml:trace>
  <inkml:trace contextRef="#ctx0" brushRef="#br0" timeOffset="141075.0079">8498 14954 757 0,'9'4'322'0,"16"1"-166"16,9 1-60-16,16-3-38 15,0-4-23-15,7 1-22 16</inkml:trace>
  <inkml:trace contextRef="#ctx0" brushRef="#br0" timeOffset="141259.764">8743 14633 1078 0,'3'0'420'16,"13"2"-252"-16,11 1-108 15,10-2-30-15,12 4 0 16,4-2-19-16,1 0 18 15,-1-1-181 1</inkml:trace>
  <inkml:trace contextRef="#ctx0" brushRef="#br0" timeOffset="141676.4546">9219 14562 1021 0,'-4'6'395'16,"1"5"-259"-16,4 9-71 15,-1 5 1-15,9 6-16 16,-3-1-11-16,1-6-24 16,-3-4-2-1,-1-12-8-15,-3-2-25 16,0-11-73-16,0-4-18 15,-4-9-1-15,0-3 22 0,-3-5 69 16,1 0 15-16,5-1 4 16,1 0 0-16,10 3 7 15,3 2 11-15,8 6 14 16,4 4 4-16,3 7-9 16,0 3-10-16,-4 7-14 15,-6 2-1-15,-3 4 2 16,-1 3 2-16,-4 7 4 0,1 2 3 15,-9 2 9-15,-3 3 8 16,-7 1 0-16,2 3-2 16,1-4 4-16,3-1-60 0</inkml:trace>
  <inkml:trace contextRef="#ctx0" brushRef="#br0" timeOffset="141839.2398">9713 14783 911 0,'1'16'458'0,"1"11"-158"0,-8 3-146 16,-6 3-41-16,-6-6-41 16,-5-1-73-16</inkml:trace>
  <inkml:trace contextRef="#ctx0" brushRef="#br0" timeOffset="142308.8976">10033 14515 1039 0,'-3'8'390'16,"-2"14"-263"-16,-2 4-60 15,3 14-15-15,1 0-4 16,3-2-26-16,1-4-4 15,1-13-3 1,0-6 2-16,3-12-75 16,-3-4-81-16,0-13-134 15,-5-5-181-15</inkml:trace>
  <inkml:trace contextRef="#ctx0" brushRef="#br0" timeOffset="142501.71">9982 14579 335 0,'0'-7'195'0,"3"-8"-48"16,8 5-39-16,5 0-63 0,8 0-24 0,7 5-11 15,4 0 0-15,2 1-7 16,-5 2 37-16,-3 3 53 16,-4-1 18-16,-9 6 30 15,-4-1-18-15,-6 9-14 16,-4 4-9-16,1 10-13 16,2 7-17-1,-4-3-39 1,3 2-8-16,-1-5-36 0,2-7-82 15</inkml:trace>
  <inkml:trace contextRef="#ctx0" brushRef="#br0" timeOffset="142779.8734">10337 14161 1008 0,'25'15'400'16,"16"13"-209"-16,16 28-80 16,6 13 17-16,-8 13 17 15,-9 2-23-15,-31 9-43 16,-20 4-21-16,-29 6-23 15,-10-4-9-15,-4-17-17 16,5-13-53-16,11-19-60 0</inkml:trace>
  <inkml:trace contextRef="#ctx0" brushRef="#br0" timeOffset="145002.0527">11085 14519 788 0,'0'-2'451'16,"-1"-2"-62"-16,0 1-224 15,0 2-56-15,0 0-72 0,-1 0-55 16,1-1-310-16</inkml:trace>
  <inkml:trace contextRef="#ctx0" brushRef="#br0" timeOffset="145217.7009">11071 14772 890 0,'-2'0'531'15,"0"1"11"-15,2-2-337 16,0 0-34-16,0-1-76 16,0 1-37-16,0 0-27 15</inkml:trace>
  <inkml:trace contextRef="#ctx0" brushRef="#br0" timeOffset="147154.5278">11957 15312 462 0,'-11'-7'302'0,"-15"-8"40"16,-4 4-119-16,-6 2-76 15,4 5-33-15,-3 4-64 16,10 6-35-16,2 12-28 15,-1 4-8-15,14 14-9 16,3 2 2-16,12 6 7 0,9 1 5 16,8-6 11-16,2-4 4 15,15-13 4-15,2-4 2 16,2-10 1-16,0-6 1 16,-14-12-2-16,-3-4-5 15,-11-5 0 1,-4-3-1-16,-10 2 2 15,-3 5 6-15,-9 7 8 16,-1 3 3-16,-2 16 14 16,2 7 5-16,0 15 3 15,3 16-1-15,0 9-12 16,1-1-5-16,6 7-12 16,1-7-2-16,4-2-1 0,4-3-1 15,0-16 2-15,1-2 1 16,-2-11-11-16,0-6-38 15,-4-8-132-15,0 2-150 0</inkml:trace>
  <inkml:trace contextRef="#ctx0" brushRef="#br0" timeOffset="147392.1579">12162 15740 947 0,'-1'1'393'0,"-4"7"-188"16,-2 5-101-16,1 14-38 16,3 3-9-16,6 2-32 15,2-1-10-15,0-6-5 16,5-2 1-16,-6-9-62 15,1 1-93-15</inkml:trace>
  <inkml:trace contextRef="#ctx0" brushRef="#br0" timeOffset="147555.2414">12253 15775 750 0,'0'0'406'15,"1"0"-71"1,-4 12-194-16,3 8-46 15,-3 8-46-15,7 4-14 16,-1-4-22-16,2-1-3 16,1 0 11-16,-5-5-63 15,5-4-418-15</inkml:trace>
  <inkml:trace contextRef="#ctx0" brushRef="#br0" timeOffset="147693.1837">12164 15889 929 0,'1'-2'403'0,"12"0"-174"0,1 0-160 15,12 4-51-15,3 0 3 0,6-2-171 16</inkml:trace>
  <inkml:trace contextRef="#ctx0" brushRef="#br0" timeOffset="148025.5246">12693 15044 548 0,'-10'4'355'0,"-18"18"35"0,-4 8-191 15,-6 19-86-15,-3 11-29 16,7 11-39-16,10 4-25 16,20 6-18-16,13-4-2 15,17-7 0 1,5-6 3-16,8-15 5 15,-9-6 8-15,4-11-60 16,-3-6-54-16,-2-15-347 16</inkml:trace>
  <inkml:trace contextRef="#ctx0" brushRef="#br0" timeOffset="148396.0433">12842 15507 601 0,'-2'6'288'0,"6"6"-47"16,6 0-139-16,10 0-27 31,7-5 2-31,6-6-21 16,1-6-12-16,-2-5-10 0,-1-2-3 15,-12-6-7-15,-3 5-1 16,-10-5-23-16,-6 2-7 15,-11-1-10-15,-7 1-2 16,-12 5 13-16,-4 7 0 16,0 4 5-16,-1 8 2 0,6 12 5 15,5 3 4-15,8 8-2 16,4 3 6-16,9 4 7 16,4-1 4-16,11-2 14 15,7-2 0-15,9-10-1 16,3-5-2-16,7-9-12 15,1-5-2-15,5-8-21 0,1-7-43 0</inkml:trace>
  <inkml:trace contextRef="#ctx0" brushRef="#br0" timeOffset="148627.7599">13195 15068 976 0,'-5'-3'469'0,"0"-3"-151"16,-5 1-175-16,7 1-101 15,7 4-26-15,1 2-75 16,2 2-86-16</inkml:trace>
  <inkml:trace contextRef="#ctx0" brushRef="#br0" timeOffset="148812.4436">13215 15172 704 0,'2'15'376'0,"-2"14"-72"16,1 2-38-16,-8-1-94 15,-3-2-29-15,-9-3-68 16,0-3-19-16,-1-10-20 16,0-5-7-16,3-9-56 0,3-6-47 15,7-13-120-15,6-2-99 16</inkml:trace>
  <inkml:trace contextRef="#ctx0" brushRef="#br0" timeOffset="149383.0542">13366 15109 705 0,'-3'9'322'0,"-4"3"-158"16,3 8-32-16,4 5-58 16,1-1-25-16,5 5-25 0,1-1-5 0,6-5-8 15,-1-5 2-15,5-5 5 16,3-6 4-16,1-12 6 15,3 0 1-15,-5-9-2 16,-1-2-3-16,-7-4-6 16,-4-1-3-16,-1 1-6 31,-3 0-1-31,-3 10-5 0,0 3-3 16,-2 7-9-16,-1 3-3 15,1 9-4-15,-1 1 2 16,3 7 4-16,5-1 2 15,4 2 3-15,2 1 0 16,8-7 5-16,0 1 0 16,1-12 10-16,2-4 16 0,-4-9 31 15,1-5 14-15,-3-8 10 16,-3-1-10-16,-7-5-24 16,-2-1-12-16,-5 2-18 15,-5 0-12-15,-3 10-97 16,-5 3-112-16</inkml:trace>
  <inkml:trace contextRef="#ctx0" brushRef="#br0" timeOffset="149762.5681">13796 15085 981 0,'9'8'380'0,"18"19"-265"0,9 11-26 16,10 20-20-16,0 7-12 15,-16 8-5 1,-11 10 3-16,-27 7-11 16,-16 3-1-16,-17 2-11 15,-7-11-7-15,-1-20-4 16,3-14-5-16,14-20-92 15,2-15-92-15</inkml:trace>
  <inkml:trace contextRef="#ctx0" brushRef="#br0" timeOffset="150185.7409">14319 15477 937 0,'10'-3'364'0,"25"3"-267"16,9 2-27-16,12-3-34 16,4 1-17-16,-7-1-82 15,-9-2-127-15</inkml:trace>
  <inkml:trace contextRef="#ctx0" brushRef="#br0" timeOffset="150401.7605">14360 15635 865 0,'17'0'410'15,"8"-1"-172"-15,12-4-108 16,6 3-28-16,-1-4-55 15,3 6-18-15,-5 0-100 16</inkml:trace>
  <inkml:trace contextRef="#ctx0" brushRef="#br0" timeOffset="151235.9905">15804 13272 471 0,'1'-1'251'0,"-4"-5"-72"0,-7 1-44 15,-6 3-64-15,-7 0-20 16,-2 2-4-16,1 2-2 0,-4 4-3 15,1 4-10-15,4 10-31 32,-2 9-5-32,3 11-12 0,4 8-1 15,-1 13 4-15,4 3 1 16,9 14-1-16,6 12-2 0,12 22-1 16,11 7 3-1,8 9 6-15,0-1 6 16,5-1 5-16,-8-5 4 0,-15-10 1 15,-8-8 0-15,-19-12-2 16,-13 2 0-16,-14 0 20 16,-13-1 7-16,-10-8 4 15,-2-8 2-15,0-17-17 16,11-8-5-16,12-21 0 0,7-11-1 16,18-10-21-16,2-5-88 15</inkml:trace>
  <inkml:trace contextRef="#ctx0" brushRef="#br0" timeOffset="151852.4617">15163 15349 576 0,'2'-2'267'0,"11"2"-96"15,-6 8-70-15,9 20-52 16,8 12-5-16,0 19-17 16,11 11-7-16,-6 11-4 15,-6 3 1-15,-11 14 1 0,-10 7-3 16,-20 16-3-16,-7 9-2 0,-11 7-4 16,0 0-2-16,9 1-3 15,1-3-1-15,20 1 4 16,6-4 11-16,13-3 6 15,14-1 2-15,7-15 0 16,11 0-11-16,7-15-2 16,3-10 0-1,1-15-1-15,-3-10 0 16,-1-11-3-16,2-5 0 16,3-3 19-16,7-7-56 15</inkml:trace>
  <inkml:trace contextRef="#ctx0" brushRef="#br0" timeOffset="162105.7011">16143 13690 623 0,'-4'0'322'16,"4"1"-11"-16,10 3-197 15,16 2-23-15,26-3-3 16,11-1-19-16,26-3-50 16,0-4-7-16,-8-1-70 15</inkml:trace>
  <inkml:trace contextRef="#ctx0" brushRef="#br0" timeOffset="162806.8495">16987 13317 643 0,'-5'0'311'0,"0"11"-91"15,1 9-89-15,-1 14-79 16,2 5-2-16,7 6-21 15,6 1-8-15,5-8-8 16,4-4-2 0,0-12 1-16,3-9 3 15,1-10 8-15,-6-5 4 16,0-15 3-16,-4-5-1 16,-5-8-2-16,1 1-3 15,-7-1-2-15,0 4-2 16,-5 1-6-16,2 5-1 15,-7 8 6-15,0 2-7 0,5 15-11 16,-4 5-6-16,7 12-14 16,1 5 2-16,6 5 7 15,2-2 3-15,14-2 4 16,6-1 2-16,3-11 3 16,4-4 3-16,0-8 8 0,-3-4 10 15,-4-9 30 1,-3-9 13-16,-11-5 23 15,-7-9 0-15,-6 1-19 16,-4 2-10-16,-9 3-29 16,1 5-12-16,-4 5-19 15,-1 1-32-15,5 11-145 16</inkml:trace>
  <inkml:trace contextRef="#ctx0" brushRef="#br0" timeOffset="163446.1321">17571 13285 721 0,'-1'20'327'0,"-5"28"-108"15,1 7-42-15,-4 3-65 16,4-2-20-16,5-8-68 16,0-7-7-16,9-10-5 15,-8-13-1-15,5-10 5 16,2-8 4-16,0-16 5 16,8-3 1-16,-10-15 0 15,-4-4-1-15,-3-7 2 16,-7-7-2-16,-1-9-4 15,-4 0-5-15,5 5 10 0,-1 8 2 16,3 23 12-16,5 8-1 16,1 17-35-16,0 5-7 15,4 15-18-15,3 10 0 16,3 7 15-16,8 4 3 0,3 2 2 16,-3-7 1-16,9-10 3 31,-4-5 0-31,2-10 3 15,3-5 2-15,-4-11 1 16,-2-8 1-16,0-11-2 0,-1-5-2 16,-5-8-1-16,-4 1 0 15,-5-1 2-15,0 1-1 16,-3 9-1-16,-1 3 0 16,-1 12-5-16,-3 10-4 0,1 12 3 15,-2 9 4-15,1 14 16 16,1 9 6-16,0 10 1 15,3 3-2-15,3 4-3 16,1-5-1-16,3-9 0 16,7-5-3-16,3-11-11 15,3-7-20 1,5-9-141-16</inkml:trace>
  <inkml:trace contextRef="#ctx0" brushRef="#br0" timeOffset="163830.6883">18021 13559 752 0,'7'-8'370'0,"3"-5"-142"0,10 6-72 16,4 7-24-16,6 5-56 16,0 4-23-16,-5 8-18 15,-6-1 7-15,-19 8 22 16,-4-1 4-16,-14-1-5 16,-1 2-15-16,-4-6-18 15,1-3-2 1,7-7-6-16,5-7 0 0,10-1-15 15,5-3-7-15,11-3-9 16,6 0-4-16,9 3 4 16,2 3 0-16,1 2 2 15,-4 5 42-15,-2 0-161 16,-2 1-130-16</inkml:trace>
  <inkml:trace contextRef="#ctx0" brushRef="#br0" timeOffset="164109.8286">17187 13809 866 0,'-8'0'414'16,"-7"0"-160"-16,15 1-169 16,13 2-34-16,24-1-45 0,14-2-8 0,42 1 6 15,14-3 3-15,30-2-4 16,13 1-1-16,-9-2 4 16,-6 5-9-16,-28-1-130 15,-19 1-103-15</inkml:trace>
  <inkml:trace contextRef="#ctx0" brushRef="#br0" timeOffset="164548.601">17465 14068 591 0,'16'-12'259'0,"8"-12"-118"0,9 2-20 16,6 6 11-16,2 13-15 16,4 7-34-16,-5 16-22 15,-8 6-5-15,-24 6-16 16,-13 5-2-16,-20 3-9 15,-6 3-5-15,-6-7-10 16,0-2-8-16,3-12-33 16,1-8-67-16,8-12-115 15,1-7-22 1,18-9 16-16,6-1 63 16,10-3 159-16,14 1 61 15,1 2 62-15,5 5 25 16,7 10-6-16,-2 4-13 15,3 10-11-15,-2 5-18 0,-6 4-30 16,-3-1-17-16,-3-6-439 16</inkml:trace>
  <inkml:trace contextRef="#ctx0" brushRef="#br0" timeOffset="165451.5127">18666 13939 628 0,'5'11'352'0,"2"15"-57"16,-4 1-26-16,-8 2-59 15,-6-1-52-15,-8-6-69 16,-1 1-28-16,-4-9-99 0,-3-8 119 16</inkml:trace>
  <inkml:trace contextRef="#ctx0" brushRef="#br0" timeOffset="190270.6599">15985 15652 388 0,'-4'11'226'0,"-1"18"71"0,-3 2-145 15,-2 14-48-15,2 6-2 16,5-5-73-16,3 3-14 15,0-17-27-15,0-8-55 16</inkml:trace>
  <inkml:trace contextRef="#ctx0" brushRef="#br0" timeOffset="190603.0047">15926 15679 535 0,'12'-2'229'16,"12"-4"-116"-16,3 0-34 0,5 0-35 15,-2 1-12-15,4 5-20 16,-8-2-2-16,-3 5 12 16,0 4 17-16,-11-3 18 15,3 6 10-15,-9-4 16 16,-4 1-5-16,-2-1 3 15,0 2 0 1,-1 6-8-16,1 0-6 16,-3 8-13-16,2 7-7 15,1 3-20-15,0 4-8 16,4 2-11-16,1-3-1 0,5-7-25 16,4-1-84-16</inkml:trace>
  <inkml:trace contextRef="#ctx0" brushRef="#br0" timeOffset="191057.6905">16561 15883 694 0,'-4'0'396'15,"-1"0"-71"-15,5 1-98 16,0-1-68-16,4 0-48 15,26 5-38 1,43 3-9-16,-27-12-32 16,9 4-14-16,1-1-56 15,-5-1-83-15</inkml:trace>
  <inkml:trace contextRef="#ctx0" brushRef="#br0" timeOffset="192731.7858">17127 15572 628 0,'-3'1'277'0,"-7"5"-134"0,5 8-43 16,1 6-32-1,1 8-13-15,5 4-18 16,-2 1-8-16,6-1-14 16,-1-1-3-16,6-3-4 15,1-6 0-15,3-9 3 16,4-5 3-16,0-12 9 15,0-4 2-15,-1-13 2 16,-1-3 0-16,-7-6-7 0,-2-1 0 16,-6 4 13-16,-2 3 8 15,-5 7 17-15,0 6 5 0,-3 7-22 16,-1 3-15-16,3 7-28 16,2 8-10-16,5 10-1 15,5 8 3-15,6 2 5 16,4 0 2-16,5-4 3 15,5-5 0-15,3-10 3 16,5-6 3-16,0-15 6 0,-5-10 3 16,-2-9 7-16,-5-3 4 15,-15-5 5-15,-2 3 1 16,-13 1-8-16,-7 5-6 16,-1 8-18-1,1 2-28-15,4 13-160 16</inkml:trace>
  <inkml:trace contextRef="#ctx0" brushRef="#br0" timeOffset="198214.6369">17708 15462 215 0,'0'-5'200'0,"0"-6"70"16,2 9-41-16,-5 5-69 15,1 9-39-15,1 13-62 16,-4 4-12-16,3 14-12 15,0 0 0-15,-3 4-2 16,1-1-2-16,1-8-14 16,1-7-3-16,3-10-3 15,0-12-1-15,2-9 8 16,0-4 1-16,-1-12 1 16,3-2-2-16,-2-12-9 15,-1-2-2-15,0-1-3 16,0-2 0-16,0 2-1 15,1 1 0-15,-1-1-1 0,0 0 0 16,0 3-1-16,0 6 0 16,0 10-2-16,-2 4-7 15,0 11-8-15,3 8-1 16,1 13-2-16,4 10 4 16,2 10 6-16,1-1 2 15,4 7 5-15,1-8 2 16,2-7 4-16,2-3 0 15,-1-15-2-15,2-5-1 16,-1-16-13-16,-2-7-16 0,3-13-15 16,-1-3 0-16,-5-8 15 15,0-1 17-15,-9-6 17 16,0-3 6-16,-2 3 11 16,-2 4 10-16,0 15 24 15,-4 8 5-15,-3 18-8 16,3 10-8-16,2 14-20 15,5 9-5-15,0 8 4 16,-2 3-1-16,0 4 8 16,1 0-2-16,3-2-6 15,3-3 1-15,3-10-91 16,-1-8-90-16</inkml:trace>
  <inkml:trace contextRef="#ctx0" brushRef="#br0" timeOffset="198604.8312">18172 15775 619 0,'-1'-6'321'16,"-3"-4"-80"-16,7-1-124 16,3 5-12-16,7 4-38 15,2 2-18-15,1 7-24 16,2 3-7-16,-5 4-6 16,-3 6 2-16,-12 3 9 15,-6 3 2-15,-9 7 0 16,-4-4-2-16,-1-9-4 15,5-1 0-15,3-14-4 16,4-3-4-16,10-2-11 16,1-5-5-16,12-1-5 15,8 3-1-15,9-2 2 16,4 2 2-16,3 2 4 16,-2 1 3-16,-8 6-42 15,-5 4-104-15</inkml:trace>
  <inkml:trace contextRef="#ctx0" brushRef="#br0" timeOffset="199073.5255">17217 15996 686 0,'-8'4'293'0,"-7"0"-150"0,8 3-77 15,19 3-25-15,11 0 11 16,30-3 15-16,16-3-3 15,30-3-11-15,10-5-4 16,14-2-14-16,3 1-2 16,-9 5-6-16,-4 5-6 15,-19-3-96-15,-17 2-90 16</inkml:trace>
  <inkml:trace contextRef="#ctx0" brushRef="#br0" timeOffset="199636.2164">17585 16192 623 0,'16'-5'299'0,"6"-6"-110"16,15 11-90-16,2 3 0 15,5 12-26-15,0 6-6 16,-15 6-17-16,-12 3-7 0,-22 3-4 16,-9 6 0-16,-13-1-5 15,-8-2-5-15,-6-14-29 16,0-5-27-16,1-16-73 15,7-2-38-15,11-6-18 16,4-4 16-16,11-4 60 16,3-4 34-16,6 0 44 15,9 0 12-15,9 10 34 16,4 6 12-16,6 10 8 16,2 7 2-16,-1 7 5 15,1 5 3-15,1 0-4 16,-1-2-6-16,0-5 3 15,1-7-89-15</inkml:trace>
  <inkml:trace contextRef="#ctx0" brushRef="#br0" timeOffset="200120.1138">18812 16129 657 0,'4'10'409'0,"4"11"-22"16,-6 8-154-16,-6 2-41 16,-7-1-80-16,-6-7-46 15,-1-6-71-15,-3-5 363 16</inkml:trace>
  <inkml:trace contextRef="#ctx0" brushRef="#br0" timeOffset="203580.6218">19575 15948 342 0,'-20'-5'213'16,"-18"-4"-29"-16,7-10-35 16,9 0-25-16,11-7-35 15,5-1-20-15,16 3-39 16,9-2-13-16,7 4-5 15,10 7 2-15,2 5-1 16,0 8-5-16,0 10-7 16,-4 8 3-16,-21 13 21 15,-11 10 10-15,-28 12 13 16,-13 3-2-16,-6-4-16 16,-2-3-5-16,9-15-7 15,3-10-2-15,12-10-3 16,8-4-5-16,10-5-12 0,9-3-2 15,16 1 3-15,-1 0 3 16,17 4 7-16,1 3 1 16,-4-5-4-16,6 0 2 15,-9-2-13-15,-1 0-56 16</inkml:trace>
  <inkml:trace contextRef="#ctx0" brushRef="#br0" timeOffset="204064.8686">19847 15943 624 0,'-1'9'264'0,"-3"17"-121"16,-1 1-24-16,-3 2-24 15,1 2-17-15,0-7-45 16,3-1-10-16,4-3-8 16,1-7-1-16,2-7-63 15,0-4-68-15</inkml:trace>
  <inkml:trace contextRef="#ctx0" brushRef="#br0" timeOffset="204298.8399">19785 15935 161 0,'15'-8'130'16,"7"-9"19"-16,3 7-35 16,5 6-18-16,-8 4-40 15,1 7-19-15,-3 4 7 16,-1 1 14-16,1-1 35 0,-10-5 15 16,-1 1-3-16,-5 1-2 15,3 4-1-15,-4 1-7 16,4 8-17-16,-6 3-10 15,-1-2-31-15,5 6-12 16,-3-5-10-16,2-3-3 16,1 0-97-16</inkml:trace>
  <inkml:trace contextRef="#ctx0" brushRef="#br0" timeOffset="204595.6554">19317 16217 898 0,'1'0'323'0,"10"2"-241"16,8-1-34-16,26 6-4 16,11 0 2-16,20-1-22 15,8 4-3-15,5-1-12 0,1 1 1 16,-3 0 2-16,-17-1-70 16</inkml:trace>
  <inkml:trace contextRef="#ctx0" brushRef="#br0" timeOffset="205111.3654">19804 16417 463 0,'10'0'220'0,"5"-2"-34"15,-2 0-30-15,-7 4 17 16,-6-2-17-16,-4 1-69 16,2-2-18-16,-3-1-40 15,-23-3-13-15,-34-12-7 16,31 9-3-16,2 3-6 15,6 1-2-15,7 5-5 16,2 3-2-16,3 3-1 0,3 7 0 16,2-1 2-16,3 6 1 15,1 0 1-15,-1-2 0 16,9 1 3-16,-4-5 0 16,9-8 1-16,3 0 0 15,4-11-1-15,6-4-2 16,12 6-1-16,2 3 6 15,9 8 15-15,2 8 5 16,-8 5 25-16,-6 1 5 16,-20 3 7-16,-9 2 3 15,-19 1-5-15,-14-2-4 0,-15-4-10 16,-10-7-1-16,-1-13-39 16,4-7-38-16,13-13-126 15,8-7-128-15</inkml:trace>
  <inkml:trace contextRef="#ctx0" brushRef="#br0" timeOffset="205580.1618">20666 16048 671 0,'5'-2'297'0,"3"2"-126"16,-7 2-39-16,-12 7-18 15,-10 10-18-15,-15-1-30 16,-6 3-15-16,-1 1-26 16,5-5-5-16,6 0-14 15,12-1-3-15,9-5-3 16,-2-5-1-16,13-2-9 15,0-2-4-15,6 3-1 16,9 4 0-16,10 2 9 16,5-3 4-16,8-1 3 15,7 1 2-15,2 0-1 16,3 0-69-16</inkml:trace>
  <inkml:trace contextRef="#ctx0" brushRef="#br0" timeOffset="206095.3047">20966 16066 794 0,'-4'0'335'0,"-4"4"-191"16,2 3-57-16,-1 9-40 15,1 2-12-15,3 7-8 16,7 2-1-16,6 0-5 16,6-1-4-16,0-8-6 15,0-5 1-15,5-10 7 16,4-3 2-16,-1-10 4 15,-2-2 1-15,-6-8-2 16,-4-1-3-16,-5 0-5 16,-1 1-3-16,-6 10-6 15,0-1-2-15,-2 12-7 16,1-1-3-16,0 10-5 16,-2 2 0-16,4 6 2 15,3 3 2-15,8 4 3 0,2-1 2 16,10-5 1-1,3-1 3-15,1-12 3 0,7-4 4 16,-5-10 24-16,-4-6 9 16,-7-6 14-16,-9-6 4 15,-9-2-17-15,-5 3-10 16,-9-3-17-16,-1 5-18 16,-1 7-128-16</inkml:trace>
  <inkml:trace contextRef="#ctx0" brushRef="#br0" timeOffset="206494.2215">21901 16002 492 0,'-1'6'246'0,"-8"7"-70"15,-1 2-18-15,-10 5-23 16,-9-3-13-16,-7 5-46 15,-5-3-13-15,-5-6-23 16,9 6-27-16,10-8-10 16,10 0-3-16,14-4-12 15,5-5 12-15,11-1 39 16,7 2 12-16,20 1 13 16,6 4-12-16,7-1-35 15,-4 5-8-15,-9-4 40 16,-4 2-88-16</inkml:trace>
  <inkml:trace contextRef="#ctx0" brushRef="#br0" timeOffset="206884.3696">22406 15791 730 0,'3'4'313'0,"-2"8"-134"16,-1 10-94-16,-11 10-28 16,-6 2-14-16,1 4-26 15,2-5-9-15,15-1-4 16,10 1 6-16,1-13 10 16,4-1 3-16,5-9 4 15,5-2-3-15,5-7 6 16,0-1-42-16,-7-9-108 15,-7-3-108-15</inkml:trace>
  <inkml:trace contextRef="#ctx0" brushRef="#br0" timeOffset="207056.2033">22590 15833 520 0,'-2'-4'328'0,"1"-4"-46"16,1 10-126-16,-2 6-40 15,2 14-42-15,-1 9-3 16,1 12-4-16,0 1-3 15,1-2-22-15,2 1-10 0,-1-8-10 16,0 0-2-16,1-4-3 16,-1-9 0-16,3-2-148 15</inkml:trace>
  <inkml:trace contextRef="#ctx0" brushRef="#br0" timeOffset="207384.259">22765 16110 687 0,'3'6'327'16,"1"0"-116"-16,-4 2-118 15,-1-4-1-15,-4-1-24 16,0 5-5-16,0-4-9 16,1-2-4-16,1-4-15 15,2 1-8-15,-1 0-13 16,1-5-5-16,-1-14-6 15,2-30-4-15,15 30-5 0,0-2-2 16,11 9 12-16,-4 0 12 16,-3 6 8-16,-4 6 1 15,-4 7-7-15,5 10-2 16,-6 2 3-16,-2 6 1 16,-2 5-2-16,-3-2-4 15,3-1-4-15,2 2-14 16,-2-6-107-16,-2-3-144 15</inkml:trace>
  <inkml:trace contextRef="#ctx0" brushRef="#br0" timeOffset="207650.1072">22295 16261 579 0,'8'0'282'15,"0"-1"-76"-15,17 1-94 16,10 0-20-16,15 1-21 16,18 5-13-16,14 2-21 15,-3-1-6-15,-1 2-2 16,-7-1-4-16,-16-4-10 15,-8-1-15-15,-4-4-80 0,-8-2-160 16</inkml:trace>
  <inkml:trace contextRef="#ctx0" brushRef="#br0" timeOffset="208259.3561">22756 16455 639 0,'4'1'301'0,"8"3"-117"16,-10-3-20-16,-8-1-53 16,-4 2-22-16,-14 0-41 15,-4 1-18-15,-8-3-16 16,-4-4-4-16,4 0-5 16,4-1-1-16,5-1-5 15,8 6-2-15,3 1-3 0,2 4-1 16,4 2-1-16,1 0 0 15,6 4 1-15,1 1 1 16,2 7 1-16,-4-5 2 16,-2-2 1-16,3-1 2 15,4-6 0-15,-1 1 0 16,6-3 2-16,3-1 1 16,3-5 0-16,8-2 0 0,10 4-4 15,2 0-1-15,8 4 5 16,-1 3 3-16,0 1 6 15,-2 4 1-15,-9 4-3 16,-6 1 3-16,-13 2 10 16,-8 2 8-16,-14 4 34 15,-5 2 14-15,-18 1 10 16,-5-2-3-16,-8-11-26 16,0-5-13-16,1-13-22 15,4-8-6-15,15-3-31 16,9 1-27-16,12 1-92 15,8 1-74-15</inkml:trace>
  <inkml:trace contextRef="#ctx0" brushRef="#br0" timeOffset="209071.635">15705 17476 864 0,'0'3'386'16,"2"-8"-142"-16,14 6-124 16,11 4-23-16,14-5-14 15,9 1-22-15,13-2-35 16,5 2-5-16,-14-1-68 16</inkml:trace>
  <inkml:trace contextRef="#ctx0" brushRef="#br0" timeOffset="209384.0564">16248 17386 758 0,'0'3'377'0,"-1"4"-73"0,-1 10-179 16,-1 4-4-16,-1 12-23 16,0-1-15-16,2 2-50 15,-1-1-9-15,2-10-7 16,0-1 5-16,1-13-103 15,2-2-80-15</inkml:trace>
  <inkml:trace contextRef="#ctx0" brushRef="#br0" timeOffset="209680.8738">16220 17340 598 0,'12'0'292'16,"7"-2"-10"-16,9 3-271 15,1 3-3-15,4-3 6 16,1-1 11-16,0 0 12 16,3 0 3-16,-4 0 3 0,-3 0-8 15,-9 0-18-15,-7 0-1 16,-8 1 20-16,-6 2 8 16,0 7 19-16,0 0 10 15,3 8 3-15,1 1-1 16,-1 7-9-16,1 5-9 15,-4 6-21-15,3 6-6 0,-3-5-11 16,1 0-2 0,5-9-84-16,1-7-120 0</inkml:trace>
  <inkml:trace contextRef="#ctx0" brushRef="#br0" timeOffset="209977.6956">16790 17588 841 0,'1'0'395'0,"7"0"-74"0,10 0-157 16,15 1-58-16,9 4 0 16,12-5-58-16,1 2-21 15,-1 1-13-15,-8-2-25 16</inkml:trace>
  <inkml:trace contextRef="#ctx0" brushRef="#br0" timeOffset="210668.4975">17422 17325 790 0,'-8'0'307'15,"-4"4"-192"-15,-1 3-36 16,2 9-31-16,2 7-2 15,4 6-23-15,5 3-4 0,4 5-4 16,7-5-1-16,8-9-6 16,4-3 0-16,5-17 4 15,3-3 3-15,-14-7 7 32,-9 4 1-32,2-1 0 0,19-16-2 0,-6-6-2 15,-12-3-3-15,-10 5-5 16,3 8 0-16,-7 3-5 15,6 7-3-15,-7 8-6 16,-1 4-5-16,3 9-3 16,-2 3 0-16,5 5 5 0,5 2 2 15,5 2 2-15,3-4 2 16,8-8 2-16,1-8 8 16,2-7 12-16,2-10 12 15,-2-7 26-15,-5-1 6 16,-10-5 1-16,-5-1-8 15,-11-4-24-15,-5 0-10 0,-6-3-23 16,2 5-29 0,3 2-110-16</inkml:trace>
  <inkml:trace contextRef="#ctx0" brushRef="#br0" timeOffset="211426.3335">17956 17156 864 0,'3'9'350'0,"-6"4"-180"16,-3 16-129-16,2 4 5 15,-6 8 1-15,6 7-5 16,6 0-13-16,-3-6-8 15,5-8-6-15,-2-12 0 16,3-11 3-16,-2-6 9 0,-2-13 7 16,1 0 0-16,3-11-5 15,-5-7-9-15,6-5-13 16,-8-7-2-16,-2-6-4 16,4 0-1-16,-3 1-1 15,3 1-2-15,2 6-1 16,4 5-1-16,2 6 1 15,-5 6-2-15,-2 7-6 16,1 6-4-16,4 16-10 16,0 7-2-16,2 12 4 15,2 6 5-15,-2 4 11 16,0-2 5-16,7-2 3 0,2-2 4 0,3-12 2 16,3-4 2-16,1-10 2 15,-3-8 3-15,-4-11-8 16,5-4-10-16,-7-9-11 15,2-3-4-15,-2-5-10 16,-1-4 9-16,-4-1 8 16,1 2 3-16,-7 9 15 15,0 5-7-15,-3 18 37 16,-2 0 0-16,-3 10 4 16,2 11 9-16,-2 3-36 15,2 14 3-15,3 4-2 16,4 6 1-16,2 2-2 15,1-1-3-15,5 0 1 16,-6-11 45-16,1-4-151 16,0-3-244-16</inkml:trace>
  <inkml:trace contextRef="#ctx0" brushRef="#br0" timeOffset="211816.8698">18457 17430 493 0,'5'-3'292'0,"6"-5"43"16,-2 0-159-16,9 3-49 15,-5 0-8-15,2 5-51 16,2 4-22-16,-3 10-22 16,-8-2-3-16,-6 10 1 15,-1 7 1-15,-13-1 0 16,6 6-2-16,-8-6-3 16,-7-5-1-16,4-8 1 15,4-5-1-15,1-7-4 16,9-4-5-16,6-2-12 15,5-1-4-15,10 1-8 16,2 1 1-16,10 4 6 16,0 0 3-16,-3 1-28 0,5-1-50 15</inkml:trace>
  <inkml:trace contextRef="#ctx0" brushRef="#br0" timeOffset="212207.637">17499 17714 629 0,'13'0'311'16,"2"-1"13"-16,23 1-279 15,14 0 1-15,26 2 39 0,22 4-1 16,20 1-10-16,5 1-5 16,7 0-27-16,-5-1-15 15,-18-5-38-15,-13-2-55 16,-28-1-299-16</inkml:trace>
  <inkml:trace contextRef="#ctx0" brushRef="#br0" timeOffset="212722.905">17768 17944 766 0,'11'-13'350'15,"8"-13"-129"-15,15 3-100 16,7 7 4-16,11 10-27 0,-6 7-24 15,4 18-25-15,-13 3-6 16,-19 7-14-16,-1 3-4 16,-26 0-1-16,-2 5 2 15,-9-2 0-15,-6-5-2 16,-10-7-23-16,-6-8-12 16,-4-10-30-16,0-3-17 15,13-7-17-15,6-3 7 16,13-4 15-16,7 1 12 15,13 0 21-15,8 0 5 16,14 1 10-16,6 4 8 0,12 5 22 16,-1 3 6-16,4 8 12 15,-5 3-1-15,-9 0-8 16,1 2-3-16,-6 0-47 16</inkml:trace>
  <inkml:trace contextRef="#ctx0" brushRef="#br0" timeOffset="213414.7129">19138 17623 684 0,'5'4'366'0,"1"9"-83"16,-7 12-102-16,-8 5-11 15,-9 5-63 1,0-4-29-16,-2-6-81 16,6-5 96-16</inkml:trace>
  <inkml:trace contextRef="#ctx0" brushRef="#br0" timeOffset="214689.1141">19526 17521 624 0,'12'4'286'16,"6"0"-118"-16,18 0-94 16,8 0 2-16,16-2-42 15,3-1 23-15</inkml:trace>
  <inkml:trace contextRef="#ctx0" brushRef="#br0" timeOffset="215042.8594">20073 17160 738 0,'0'-4'382'0,"1"-1"-57"16,-3 6-239-16,1-1-27 15,-1 0-14-15,0 11-6 16,-11 12-15-16,-25 32-5 16,30-29-17-16,11 2-2 15,7-2-3-15,2-4 1 0,13-5 2 16,-1-6 2-16,3-5-8 15,0-6-29-15,-6-9-128 16,-1-1-128-16</inkml:trace>
  <inkml:trace contextRef="#ctx0" brushRef="#br0" timeOffset="215198.7219">20188 17166 682 0,'-1'0'352'0,"-2"1"-127"16,0 6-65-16,3-7-84 15,0 8-24-15,0 21-3 16,4 36 0-16,-2-24-16 16,3 3-6-16,-2-2-12 15,1-4-1-15,-1-6-34 16,1-9-69-16</inkml:trace>
  <inkml:trace contextRef="#ctx0" brushRef="#br0" timeOffset="215542.6521">20373 17396 652 0,'3'11'306'0,"3"11"-120"16,-4-2-23-16,-4-4-49 15,-4-6-24-15,-2-1-39 16,0-4-7-16,-1-3-9 15,-4-4-6-15,4-10-10 16,-3-1-4-16,11-13-13 16,3 0-5-16,12-7-5 15,8 4 8-15,6 2 39 16,0 4 17-16,-3 7 32 16,-2 2 4-16,-6 9-27 15,-3 5-13-15,-5 7-27 16,-2 8-11-16,-2 11-8 15,3 5-1-15,1 8 1 16,-1 1 3-16,-3-2-85 16,2-2-78-16</inkml:trace>
  <inkml:trace contextRef="#ctx0" brushRef="#br0" timeOffset="215808.2714">19985 17626 909 0,'3'0'343'0,"12"0"-203"16,9 6-91-16,21-6-9 15,10 3 7-15,17 3-21 16,5-6-12-16,-2 4-1 16,-7-2 0-16,-14 1-22 15,-7 0-60-15</inkml:trace>
  <inkml:trace contextRef="#ctx0" brushRef="#br0" timeOffset="216315.2466">20445 17773 669 0,'-3'0'282'0,"-1"1"-148"16,-5-1-86-16,-2 4 0 0,-7-1-23 15,-6-1-12-15,-7-1-2 16,-2-2 0-16,0 0-3 16,3-3-3-16,4 1-5 15,3 2-3-15,7 2-4 16,3 2-1-16,3 4 0 0,3 3 10 15,1 1 16-15,0 2 5 16,4 1 8-16,2-3-10 16,6-3-6-16,5-3 2 15,6-4 3-15,6-2-1 16,10 2-5-16,5 2-7 16,7 9 8-16,-1 3 6 15,-5 9 10-15,-12-1 8 16,-13 0 0-16,-8 3 3 0,-14 5 2 15,-7-4 0-15,-20 0-6 16,-5-4-4-16,-14-18-3 16,-4-2-5-16,7-10-32 15,6-8-45-15,14-6-213 16</inkml:trace>
  <inkml:trace contextRef="#ctx0" brushRef="#br0" timeOffset="216766.9731">21149 17421 624 0,'2'6'270'0,"0"1"-78"16,-5 12-99-16,-12 0-4 0,-13 1 5 15,-4 7-24-15,-9-11-35 16,7 4-6-16,7-5-10 16,9-5-3-16,5-5-4 15,-1-5-2-15,12 0 12 16,-4-3 11-16,14 5 16 16,4-4 2-16,4 5-6 15,5 4-10-15,4 3-19 16,9 6-2-16,1-1-9 15,5 1 1-15,2-4-69 16</inkml:trace>
  <inkml:trace contextRef="#ctx0" brushRef="#br0" timeOffset="217297.7329">21477 17414 1030 0,'-1'1'394'15,"-7"4"-284"-15,3 8-38 0,-6 5-32 16,3 4-10-16,4 10-14 15,0-11 2-15,4 2-5 16,5 0-3-16,6-7-3 16,4-1 1-16,7-3 3 15,0-5 4-15,-1-11 4 16,-2 0 1-16,-3-10-1 16,-4-7-2-16,-3-1-3 15,-2-3-3-15,-5 4-4 16,-2 4-1-16,0 9-6 15,-2 5-6-15,-3 4-10 16,4 9-2-16,2 6 0 16,3 2 3-16,5 3 8 15,2 2 3-15,7-9 3 16,5 0 1-16,5-3 2 16,7-2 1-16,-3-4 7 15,-4-6 5-15,-1-9 26 16,-12-4 8-16,-4-2 5 15,-4-2 5-15,-19-7-20 0,0-3-6 16,-12-1-15-16,3 9-10 16,8 7-87-16,3 5-18 15</inkml:trace>
  <inkml:trace contextRef="#ctx0" brushRef="#br0" timeOffset="217743.6266">22469 17344 766 0,'0'9'347'16,"-11"8"-178"-16,-11 6-66 15,-1 4-9-15,-16-1-42 16,-2 0-13-16,-2-6-15 15,-6-1-10-15,8-8-7 16,12-4-1-16,13-2-3 16,8-2 4-16,13-1 20 15,5 1 18-15,14 3 10 16,8 1-1-16,13 7-18 16,-3-5-19-16,3 2-7 15,-3 3 38-15,-3-7-82 16</inkml:trace>
  <inkml:trace contextRef="#ctx0" brushRef="#br0" timeOffset="217993.7127">22704 17501 1112 0,'19'1'398'0,"23"0"-341"16,6 5-13-16,3 2-9 15,-7-5-13-15,-4 5 39 16,-4-5-71-16</inkml:trace>
  <inkml:trace contextRef="#ctx0" brushRef="#br0" timeOffset="218509.0547">23362 17226 706 0,'-2'-11'299'0,"2"-14"-148"16,2 1-52-16,13 2-15 16,5 4 5-16,10 4-14 15,4 8-4-15,1 12-28 16,-1 4-22-16,-11 9-17 15,-8-3-1-15,-18 2 9 16,-14 2 1-16,-18 5 2 16,-3 4-2-16,2 3-7 15,4 2-2-15,17-6-4 16,5 0-2-16,10-7-2 16,7-1-1-16,9-4 0 15,7-3 2-15,9-4 3 16,0-3 1-16,2-4 3 0,-5-3-5 15,-5-3-177-15</inkml:trace>
  <inkml:trace contextRef="#ctx0" brushRef="#br0" timeOffset="218993.392">23693 17292 565 0,'5'1'315'0,"-1"-1"-34"16,0 5-110-16,4 8-74 15,-8 1-11-15,3 12-20 16,-1-1-10-16,-2-1-12 16,0 0-8-16,0-9-13 15,0-4-1-15,-3-7 7 16,0-5 1-16,-6-9-3 16,3-2-4-16,2-7-13 15,-1-4-5-15,7-3-6 16,2 0-4-16,9-4-4 0,4 1-1 15,6 3 2-15,4 4 1 16,-1 9 3-16,-1 6 4 16,-2 7 6-16,-7 3 8 15,-5 8 20-15,-3 5 10 16,-4 7 11-16,0 5-5 16,0 4-14-16,2 1-12 0,-3-1-49 15,2-6-40-15</inkml:trace>
  <inkml:trace contextRef="#ctx0" brushRef="#br0" timeOffset="219305.5855">23206 17564 812 0,'4'1'321'0,"15"1"-154"0,6 0-61 16,19 1 1-16,13 3-10 15,20-2-51-15,8 6-19 16,13-2-14-16,-2-1-2 16,-10 2-12-16,-3-1-45 15</inkml:trace>
  <inkml:trace contextRef="#ctx0" brushRef="#br0" timeOffset="219924.0398">23836 17766 607 0,'0'0'330'0,"0"0"-112"15,-7-1-97-15,6-1-28 16,-14 1-71-16,-50-1-10 15,24 1-3-15,-3-3-2 16,5 1-3-16,10-2-2 16,7 3-5-16,6 3-1 15,6 3-3-15,-1 0 0 0,3 4 0 16,-1-1 7-16,4 6 7 16,1 0 4-16,1 3 5 15,1-1-7-15,1-2-4 16,3-1 0-16,-1-4 0 15,6-4 5-15,4-4 3 16,0-2 0-16,10 2-3 16,3 0-5-16,7 5-5 15,7 3-3-15,3 4 13 16,0 5 9-16,-6 7 18 16,-8 1 14-16,-12 1 7 15,-8 2 7-15,-12-3 3 16,-10-1 2-16,-19-3 14 15,-10-7-4-15,-11-11-9 16,-6-6-14-16,4-3-34 0,11-4-9 0,14-2-41 16,11 7-52-16</inkml:trace>
  <inkml:trace contextRef="#ctx0" brushRef="#br0" timeOffset="229271.2682">19343 13263 495 0,'0'-6'320'16,"0"-1"-2"-16,-2 7-73 16,0 18-94-16,-4 11-28 15,2 25-54-15,4 7-2 16,1 13-18-16,5 7-15 0,-2-6-10 16,-3 1-3-16,1-13-5 15,5-11 1-15,-1-16-51 16,1-14-82-16</inkml:trace>
  <inkml:trace contextRef="#ctx0" brushRef="#br0" timeOffset="229786.6013">19533 13566 420 0,'0'0'270'0,"0"0"40"0,0 4-113 16,0-4-69-16,0 8-10 16,0 20-38-16,-5 29-17 15,3-26-34-15,5-2-5 16,4-6-13-16,5-5-7 15,5-4 0-15,-2-9 2 16,8-7 3-16,-3-2 2 16,2-12 4-16,-1-3-1 15,-7-8 1-15,-2-7-2 0,-3 1-2 16,-4 3-2 0,-4 4-1-16,-2 8-1 0,-3 10-3 15,-2 5-4-15,0 10-6 16,0 7-4-16,3 9-2 15,3 5 2-15,5 9 1 16,8-1 3-16,10-6 2 16,5-7 3-16,9-10 2 15,0-4 3-15,1-14 1 16,2-5 3-16,-13-11 25 16,-1-3 5-16,-15-9 22 15,-6 0 4-15,-5-3-18 16,-4 4-4-16,-3 9-24 15,-5 2-14-15,-1 12-90 16,-4 4-92-16</inkml:trace>
  <inkml:trace contextRef="#ctx0" brushRef="#br0" timeOffset="230114.7943">20152 13260 853 0,'0'4'349'0,"-1"10"-186"16,0 6-69-16,3 15-18 15,2 8 3-15,4 15-20 16,-3 6 8-16,-1 15-14 16,3 2-9-16,-3-4-8 15,3-4-16-15,-2-22-5 16,0-9-1-16,1-15-1 16,-2-9-1-16,5-10-27 15,3-8 161-15</inkml:trace>
  <inkml:trace contextRef="#ctx0" brushRef="#br0" timeOffset="230583.4981">20793 13461 292 0,'5'-1'243'0,"2"-6"66"15,-5 6-46-15,-5 3-76 16,-8 5-40-16,-16 9-66 16,-5 0-29-16,-11 7-13 15,-2 0-5-15,5-2-8 16,0-1-5-16,12-4-16 16,2-6-5-16,15 1-4 15,3-3-3-15,8-4-13 16,5 3-2-16,7-3-3 15,6 0 0-15,18 9 22 0,2 2 8 16,7 7 22-16,0 0 11 16,-10-2-1-16,-4 1 0 15,-8-1-3-15,-6-4-34 16</inkml:trace>
  <inkml:trace contextRef="#ctx0" brushRef="#br0" timeOffset="231200.2671">21298 13474 395 0,'-17'-4'239'16,"-16"-6"2"-16,-4-5-46 15,10-9-45-15,9-4-15 0,12-6-43 16,7 2-13-16,15 0-19 15,6 7-9-15,11 10-17 16,9 6-11-16,0 15-20 16,2 8-3-16,-12 16 3 15,-17 3 9-15,-19 18 8 16,-8-2 4-16,-23 2-2 16,-2 3-4-16,-1-19-7 31,0-2-3-31,13-18-13 0,9-7-6 15,11-8-13-15,7-3-3 16,13-1 1-16,8 0 3 16,11 1 7-16,7 2 4 15,1 3 9-15,-4-2 3 16,-9 3-83-16,-7 1-330 16</inkml:trace>
  <inkml:trace contextRef="#ctx0" brushRef="#br0" timeOffset="231520.0747">21538 13482 762 0,'1'13'347'16,"-1"8"-151"-16,3 6-39 16,-3-3-29-16,0-6-42 15,0 1-45-15,0-8-9 16,1-4-4-16,-1-4 0 0,0-11-6 15,0-3-5-15,0-12-13 16,2-3-5-16,4-1-3 16,4 1-2-16,4 6-3 15,2 2 8-15,3 7 12 16,-2 3 12-16,3 13 23 16,-3 5 7-16,1 7-3 15,1 13-6-15,-5-1-16 16,-3 0-10-16,-4 4 11 15,-3-7-46-15,-6-1-138 16</inkml:trace>
  <inkml:trace contextRef="#ctx0" brushRef="#br0" timeOffset="231754.2819">21187 13700 911 0,'2'2'337'16,"13"5"-220"-16,9 1-59 15,30-2 6-15,11-1-1 16,14-6-26-16,3-3-4 16,1 0-6-16,-4 1-5 0,-4 4-56 15,-10 3-68 1,-20 6-200-16</inkml:trace>
  <inkml:trace contextRef="#ctx0" brushRef="#br0" timeOffset="232301.1276">21619 13852 399 0,'-1'1'306'0,"-2"0"-22"15,-6 1-75-15,-5-2-48 16,-5-1-89-16,-7 0-23 15,-4-5-17-15,-4-1-7 16,3 0-13-16,2 2-6 16,4 4-8-16,7 2-5 15,6 6-4-15,-1 3 0 16,3 3 1-16,-4-1 2 0,4 3 12 16,4 0 5-16,2-1 3 15,2-1 1-15,-2-10-9 16,4-2-4-16,7 2 0 15,7-2 0 1,10 1-4-16,6 2-3 0,-1-4-5 16,8 2 0-16,8 7 3 15,0 4 3-15,1 11 19 16,-9 1 9-16,-21 5 15 16,-9 6 19-16,-15 3 21 15,-12-1 0-15,-13-8-3 16,-4-5-14-16,-1-17-30 15,2-10-6-15,5-9-39 16,-4-14-39-16,4-5-107 16,7 0-88-16</inkml:trace>
  <inkml:trace contextRef="#ctx0" brushRef="#br0" timeOffset="232551.1047">22114 13756 617 0,'2'7'394'0,"-2"14"-19"15,-1 5-104-15,-5 8-126 16,-3 0-46-16,-4 0-59 16,-3-6-74-16</inkml:trace>
  <inkml:trace contextRef="#ctx0" brushRef="#br0" timeOffset="235992.7999">19539 14459 535 0,'0'4'271'15,"-1"11"-67"-15,-9 5-38 16,-2 15-14-16,-4 0-39 16,-4 0-58-16,11 3-19 0,6-9-26 15,3 0-10-15,9-8-5 16,5-7-1-16,12-4 4 16,4-3 3-16,8-6 3 15,0-1-60-15,-8-5-309 16</inkml:trace>
  <inkml:trace contextRef="#ctx0" brushRef="#br0" timeOffset="236172.9894">19695 14504 1014 0,'-1'7'392'0,"-6"8"-272"15,6 6-49-15,2 8-27 0,1 6 1 0,4 9-6 16,0 4-2-16,-3 2-9 15,-1-1-8-15,4-4-6 16,-2-6 18-16,-2-8-120 16,2-8-134-16</inkml:trace>
  <inkml:trace contextRef="#ctx0" brushRef="#br0" timeOffset="236523.8447">19907 14739 788 0,'0'10'325'0,"-1"14"-190"16,1 4-32-16,2-1-35 16,2-3-21-16,-1-6-29 15,5-3-6-15,-2-14 3 16,-2-3-3-16,2-9-15 15,-3-7-4-15,-2-9-19 16,-1-2 0-16,3-2 12 16,3 2 1-16,1 6 12 15,7 4 0-15,-5 5 4 16,4 4 5-16,2 10 21 16,0 4 8-16,3 12 10 15,-3 4 0-15,-1 5-17 16,0 6-6-16,-6 2-11 15,1 1-1-15,-3 0-69 16,-5-8-163-16</inkml:trace>
  <inkml:trace contextRef="#ctx0" brushRef="#br0" timeOffset="236743.1404">19554 14972 870 0,'4'3'332'0,"11"-1"-217"15,8-2-64-15,29-1-18 16,13 0-4-16,23-2-16 16,4 2-5-16,-1 1 1 15,-4-1-17-15,-11 1-202 16</inkml:trace>
  <inkml:trace contextRef="#ctx0" brushRef="#br0" timeOffset="237321.1362">20079 15128 231 0,'0'0'174'15,"2"2"77"-15,-5-4-36 16,1 2-47-16,1-1-33 0,-5 1-90 15,-14 0-18-15,-41-7-10 16,29 3-4-16,-3-4-7 16,-2 4-2-16,5 5-5 15,3 0-2-15,6 6-4 16,5-1-2-16,6 4 1 16,3 2 4-16,3 4 11 15,2 0 5-15,4 1 8 16,0-1 0-16,1-8-7 15,2 2 0-15,1-9-1 16,3 2 3-16,4-4-1 16,1-5-2-16,10 2-8 15,6-2-4-15,6 2 0 16,6 7 4-16,-2 7 8 16,-1 4 12-16,-5 7 14 15,-13 0 1-15,-7 4 2 16,-9 4-4-16,-15 1-3 15,0 5 0-15,-13-7 0 0,-5-1-5 16,-10-16-4-16,-5-5-4 16,2-8-6-16,1-10-5 15,17-8-23-15,7-4-18 16,13-6-122-16</inkml:trace>
  <inkml:trace contextRef="#ctx0" brushRef="#br0" timeOffset="237777.8179">20805 14753 319 0,'10'-4'220'0,"8"-4"51"15,-3 2-37-15,-15 10-40 16,-6 4-19-16,-16 11-66 15,-13 3-40-15,-6 8-34 16,-8 1-6-16,6-6-5 16,5 1-3-16,8-9-13 15,3-2-6-15,11-4-2 16,6 1 1-16,3-7-11 16,4-4-6-16,13 0-3 15,1 0-3-15,21 4 9 16,8 9 6-1,6-4 5-15,2 5 2 0,-1 0-16 16,3 1-133-16</inkml:trace>
  <inkml:trace contextRef="#ctx0" brushRef="#br0" timeOffset="238074.2783">21161 14624 811 0,'0'0'376'16,"3"-2"-178"-16,-3 2-46 0,0 0-47 15,0 2-24-15,3 28-1 16,6 57 6-16,-9-21-11 16,0 5-11-16,-4-1-28 15,-1-3-10-15,3-15-11 16,1-5-20-16,5-12-134 16</inkml:trace>
  <inkml:trace contextRef="#ctx0" brushRef="#br0" timeOffset="238660.51">21444 14836 625 0,'-3'0'345'0,"-2"3"-71"16,0 5-76-16,-10 8-96 15,1 5-36-15,5 9-40 16,1 1-13-16,17 3-8 15,-2-1-1-15,7-9-1 16,4-6 2-16,3-5 5 16,7-6 3-16,-2-8 4 0,1-5 1 15,-5-11 2-15,-3 3-1 16,-3-4-3-16,-6 1-1 16,-7 1-3-16,-3-2-1 15,-7 6-2-15,-2 0-2 16,-1 8-7-16,0 5-6 15,5 5-8-15,1 6-2 16,2 3 3-16,2 2 2 16,6 3 5-16,5-2 2 0,8 1 4 15,4-6 0 1,1-12 4-16,2-1 3 0,1-15 5 16,-2-2 6-16,-3-2 9 15,-7-3 1-15,-7 5 0 16,-3 0-6-16,-11-4-15 15,-2 2-33-15,-5 1 55 16</inkml:trace>
  <inkml:trace contextRef="#ctx0" brushRef="#br0" timeOffset="238988.2981">21977 14570 891 0,'-3'2'381'15,"3"10"-195"-15,0 9-60 0,2 25-33 16,1 8 9-16,0 17 5 16,-3 1 3-16,0-2-36 15,4 6-17-15,-4-18-29 16,2-3-8-16,6-13-6 16,-5-20 4-16,3-9-79 15,3-8-35-15</inkml:trace>
  <inkml:trace contextRef="#ctx0" brushRef="#br0" timeOffset="239454.5372">22653 14746 671 0,'10'-2'330'16,"8"-1"-111"-16,-4 1-38 16,-12 7-30-16,-4 3-28 15,-16 8-34-15,-7 4-17 0,-13 2-38 16,-2 0-5-16,1-3-11 16,0-3-4-16,13 2-9 15,3-2-5-15,4-6-3 16,10 2-6-16,7-3-8 15,5 0-2-15,18 5 1 16,8-4 2-16,12 1 10 16,5-1 3-16,3 2 3 15,-1 0 4-15,-5 0-15 16,-6-4-79-16</inkml:trace>
  <inkml:trace contextRef="#ctx0" brushRef="#br0" timeOffset="239737.3857">23024 14765 769 0,'-1'0'368'0,"0"16"-85"16,1 6-94-16,0 15-80 15,0 7 4-15,1-5-50 16,-1 1-21-16,0-9-23 16,1 0-4-1,3-10-42-15,-1-11-76 0</inkml:trace>
  <inkml:trace contextRef="#ctx0" brushRef="#br0" timeOffset="240081.0532">23046 14741 868 0,'11'1'298'0,"15"1"-276"16,2-1-18-16,4 3-1 0,4-2 0 15,-2 1 4-15,3 2 2 16,-9-3 2-16,-6 3 3 16,-6-4 0-16,-9-3 1 15,-3-3 36-15,1 3 25 16,-5 1 33-16,-3 1 3 16,1 0-30-16,1 0-21 0,0 0-21 15,-5 9-4-15,-1 16 7 16,-26 35 2-16,32-30 10 15,2 0 1-15,1-4-12 16,6-2-7-16,2-1-23 16,-2-4-3-16,0 2-59 15,-4 0 15-15</inkml:trace>
  <inkml:trace contextRef="#ctx0" brushRef="#br0" timeOffset="317320.0035">5357 4825 327 0,'-59'7'203'0,"-60"9"-24"15,14 0-30-15,37 0-73 16,22-2-37-16,37-5-35 16,16-3 10-16,58-12 22 15,31-5 10-15,69-4 12 16,45-3-5-16,50 5-14 15,19 7-3-15,26 6-2 16,-4 7 12-16,-9 6 23 16,-8-1 8-16,-37-2 3 15,-26-5-16-15,-51 0-23 16,-6-5-31-16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3:35:16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9660 9124 505 0,'0'1'262'0,"3"-6"-61"16,1-2-34-16,13-12-45 15,4-9-2-15,18-13-3 16,10-7-2-16,14-9-5 15,11-4-10-15,14-19-34 16,6-6-17-16,2 0-23 16,-11-4-8-16,-12 26-6 15,-12 8-1-15,-17 12-2 16,-3 8-2-16,-20 12-4 16,-7 6-6-16,-14 11-9 15,-6 5-5-15,-6 3-13 16,-5 0-1-16,1 1 0 15,-2-2 4-15,-1-2 12 16,3-1 6-16,2-1 5 16,2 1 0-16,2-2 3 15,6 3-2-15,1-1-3 0,2 0-3 16,1 3-8-16,0 0 1 16,0 0 0-16,0-1 1 15,18-2 4-15,38-12 1 16,-15 3 5-16,4 1 5 15,-1 5 8-15,-5 6 5 16,-19 10 19-16,-14 10 11 16,-19 13 12-16,-10 7-2 15,-8 1-16-15,1-3-14 0,7-14-9 16,9-6-64-16,15-18-236 16</inkml:trace>
  <inkml:trace contextRef="#ctx0" brushRef="#br0" timeOffset="429.4183">10913 8003 783 0,'-2'5'337'0,"-4"4"-175"15,-1 5-44-15,-3 5-40 16,1 2-22-16,3 5-33 16,-1-2-7-16,7 2-9 15,1-4-4-15,6-4 6 16,7-6 12-16,8-6 17 16,2-4 7-16,8-5-4 15,5-2-10-15,-1-4-15 0,-1-1-25 16,-7 2-142-16,-6-2-147 15</inkml:trace>
  <inkml:trace contextRef="#ctx0" brushRef="#br0" timeOffset="710.6154">11150 7926 612 0,'-1'0'385'15,"-3"3"-37"-15,1 3-166 16,-3 5-51-16,4 13-70 16,-1 1-19-16,3 18-5 15,0 8-1-15,1 5 2 16,-1-1 5-16,0-7-9 15,0-8-3-15,2-15-5 16,3-4-5-16,-3-12 7 16,-2 1-56-16,-2-8-335 15</inkml:trace>
  <inkml:trace contextRef="#ctx0" brushRef="#br0" timeOffset="1780.6327">7874 11109 376 0,'3'1'227'0,"-6"-3"-14"16,3 2-43-16,-1-1-58 15,0 0-28-15,1-1-33 16,0 1-4-16,0 1-4 15,0 0 6-15,0-1-3 16,0 0-3-16,5-4-3 16,19-18-9-16,50-48-9 15,-19 17-3-15,33-19-11 16,7-5-2-16,10-8-2 0,-2 4 1 16,-19 14 3-16,-7 7 2 15,-14 19 2-15,-10 2 1 16,-20 15 0-16,-11 7 11 15,-22 11 6 1,-8 6 0-16,-14 3-5 16,-3 1-11-16,-2 4-11 15,1-3 0-15,2-2-2 16,7-2-1-16,6-5-3 16,3 1-3-16,5-3-3 15,0-1 0-15,1-1 0 16,0-3 0-16,4 1 2 0,-1 0-2 15,10 0-4-15,4-1 0 16,11-1 1-16,2 2 2 16,1 3 6-16,-1 4 1 15,-7 12 5-15,-6 6 3 16,-7 12 7-16,-6 0 2 16,-8 1 0-16,2 1-2 15,-1-4 29-15,-1-3-93 16</inkml:trace>
  <inkml:trace contextRef="#ctx0" brushRef="#br0" timeOffset="2108.6768">9043 10166 620 0,'-2'9'326'16,"0"10"-108"-16,-5 4-93 15,0 3-39-15,-1 5-50 0,0-1-11 16,3 4-7-16,1-4 10 15,2-11 7-15,2 1 3 16,6-9-2-16,3-4-8 16,8 1-8-16,3-2-2 15,10-2-7-15,3 0-4 16,-2-5-81-16,-1-5-108 16</inkml:trace>
  <inkml:trace contextRef="#ctx0" brushRef="#br0" timeOffset="2343.0281">9209 10226 772 0,'-3'6'379'0,"-3"13"-133"16,3 6-60-16,0 8-80 15,3 7-16-15,2 4-23 16,2 1 1-16,1-5-9 15,-2 0-9-15,7-6-15 16,-5-5-13-16,1-9-9 16,0-5-2-16,-5-6-90 15,1-5-200-15</inkml:trace>
  <inkml:trace contextRef="#ctx0" brushRef="#br0" timeOffset="3490.6354">8479 13245 268 0,'-5'4'216'0,"-2"-2"20"0,4 2-61 15,-2-4-30-15,6 0-45 16,-1-2-19-16,0 1-29 16,0 0-8-16,0 0-13 15,0 0-8-15,0 0-11 16,0-1-3-16,0 1-1 15,7-10 4-15,51-45 8 16,-17 23 2-16,26-20-1 16,13-19-5-16,9-24-7 15,4-6 0-15,-6-2 0 16,-5 10-1-16,-6 16 2 16,-5 4-2-16,-21 17-1 15,-13 8 1-15,-18 24 5 16,-11 10 7-16,-16 17 1 15,-2 3 0-15,-10 7-6 0,-3 1-7 16,0-3-1-16,-3-2-2 16,5-6-1-16,2-2-1 15,7-5-4-15,3-5-5 16,8-6-3-16,1-3 0 16,6-3 1-16,4-1 2 15,3 1-1-15,6 2-1 16,7 4-1-16,0 1 1 0,-2 7 2 15,0 6 4-15,-12 9 11 16,-7 10 9-16,-5 13 17 16,-5 3 5-16,-1 2-6 15,3-2-7-15,3-12-21 16,0-5-24-16,9-14-285 16</inkml:trace>
  <inkml:trace contextRef="#ctx0" brushRef="#br0" timeOffset="3888.842">9599 12071 602 0,'1'4'323'0,"-1"3"-89"16,-2 8-62-16,-6 5-74 15,-1 4-30-15,-5 9-20 16,-1 1-9-16,3 0-14 15,2 0-5-15,9-7-7 16,1-4-2-16,9-5 4 16,4-4 2-16,7-9 0 0,7-1-2 15,10-2-4-15,3-2-2 16,-2-3-92-16,-3-2-81 16</inkml:trace>
  <inkml:trace contextRef="#ctx0" brushRef="#br0" timeOffset="4114.2117">9769 12170 529 0,'1'4'328'15,"-2"3"-32"-15,2 7-122 16,-1 2-27-16,0 11-28 15,1 4-8-15,5 11-12 0,-4 7-4 16,3 3-12-16,-1 1-7 16,0-9-8-16,1-9-14 15,-1-12-24-15,-3-8-8 16,0-5-79-16,-1-5-88 16</inkml:trace>
  <inkml:trace contextRef="#ctx0" brushRef="#br0" timeOffset="7664.2252">17557 13668 189 0,'-12'10'141'16,"-16"8"23"-16,5-1-11 15,10-6-14-15,5-4-11 16,6-6-19-16,5-2-5 15,4-7-8-15,6-4-12 16,9-8-8-16,3-1-3 0,12-8-1 16,8-4 5-16,12-9-6 15,4-2-9-15,11-6-26 16,-4-4-13-16,-4-2-12 16,-7-1-2-16,-13 8-2 15,-8 5-1-15,-13 14-1 16,-2 5 0-16,-10 8-2 15,1 8 0-15,-10 3-6 16,-4 5-11-16,-9 1-18 16,-2 0-5-16,-5 4 6 15,1 0 11-15,2-1 16 16,1-1 3-16,6-2-3 16,7-4-6-16,1-1-4 15,1-2-1-15,6-1 3 16,-1-1 4-16,2 0 6 15,0-1 1-15,-1 1 1 16,1 5 0-16,1 1 0 0,-1 3 1 16,-2 3 0-16,-1-1 1 15,-5 3 5-15,2 3 5 16,-3-1 3-16,0 3 0 16,-1-1-7-16,-1-1-5 15,3-1-29-15,2 1-95 16</inkml:trace>
  <inkml:trace contextRef="#ctx0" brushRef="#br0" timeOffset="8031.9485">18374 12821 643 0,'0'-2'370'0,"-3"2"-53"16,3 0-103-16,0 0-92 15,0 0-30-15,-1 0-40 16,-5 18-10-16,-16 33-26 16,11-27-6-16,4-2-7 15,4-6-3-15,8-3 0 16,6-5-1-16,9-3 1 16,5 0 2-16,3-5 1 15,7-1-1-15,-4-1-39 16,-7 0-70-16</inkml:trace>
  <inkml:trace contextRef="#ctx0" brushRef="#br0" timeOffset="8277.2182">18527 12805 387 0,'1'0'278'0,"-1"2"42"16,0 2-101-16,0-4-86 15,0 0-25-15,0 1-29 16,1 16-10-16,4 37-4 16,-4-24 10-16,2 9 11 0,-3 1 13 15,0 0-2-15,3-1-13 16,-3-6-34-16,2-2-17 16,-1-13-20-16,2-3 4 15,0-8-121-15,0-7-124 16</inkml:trace>
  <inkml:trace contextRef="#ctx0" brushRef="#br0" timeOffset="9362.9668">17579 16057 541 0,'-3'0'245'0,"-2"1"-111"0,1-1-15 15,2-1-26-15,2 0-14 16,0 0-15-16,2-4-2 16,8-19 13-16,26-31 5 15,-2 14-2-15,12-6-7 16,24-11-28-16,8-7-13 15,7-3-18-15,2-1-4 0,-5-1-2 16,-6-2 0-16,-4 5-1 16,-3-2 1-16,-6 9 0 31,-11 9 1-31,-14 11-2 0,-6 12 1 16,-19 13-1-16,-3 7 7 15,-13 7 0-15,-4 1-1 16,-5 4-1-16,-3 2-6 15,1 0-2-15,-4-1 1 16,-2-5-1-16,-1 0-2 16,-2-5-1-16,5-2-3 15,1 0-3-15,3-1-1 16,10-1-2-16,3 1 0 0,7-3 1 16,8 1-2-16,11 0 0 15,4-2 0-15,7 6 3 16,0 2 3-16,-9 4 5 15,-4 5 1-15,-9 7 5 16,-7 4 1-16,-6 5 2 16,-1 2 0-16,-10 1-2 15,2-2-2-15,-5-4-44 16,4-1-39-16,5-7-154 16</inkml:trace>
  <inkml:trace contextRef="#ctx0" brushRef="#br0" timeOffset="9761.2587">18677 14713 595 0,'-1'5'309'0,"-4"6"-78"0,-4 1-101 16,-4 4-74-16,2 1-8 15,0 3-4-15,3 0 1 16,2-1 3-16,5-3-2 16,7-7-3-16,4-3 1 15,12-5-15-15,2-1-5 16,2-1-15-16,-1-3-20 16,-2 4-115-16,-3 0-130 15</inkml:trace>
  <inkml:trace contextRef="#ctx0" brushRef="#br0" timeOffset="10089.3366">18811 14689 602 0,'-2'-1'378'16,"0"1"-13"-16,0 4-208 15,1-4-42-15,-1 0-53 16,1 21-12-16,-2 37-4 0,2-25 2 16,0 7 9-16,-2 2 5 15,3-2 7-15,3-2-2 16,-1-12-19-16,4-7-10 15,-2-7-22-15,-1-3-7 16,-1-8-24-16,-1 0-44 16,0-3-180-16</inkml:trace>
  <inkml:trace contextRef="#ctx0" brushRef="#br0" timeOffset="11449.1645">17909 17669 535 0,'-3'-1'283'16,"-3"0"-62"-16,2-1-143 15,3 1-21-15,0 0-12 16,0 0 4-16,0 0 8 16,1 0 0-16,0-1 1 15,1-1 3-15,28-13 4 16,35-33 0-16,-16 10-7 16,8-7-9-16,9-17-19 15,5-4-8-15,7 1-14 16,2-1-2-16,-16 14-1 15,-8 1 1-15,-16 13 2 16,-10 6 1-16,-8 11 0 0,-8 8 0 16,-9 9 7-16,-4 5 1 31,-7 8-1-31,-2 1 0 0,0 2-8 16,-4-1-2-16,5-3-1 15,-1 0-1-15,-4-7-4 16,10-1-2-16,-1-5-7 15,3-4-2-15,8 3 2 16,-7-7 1-16,8 4 5 16,-2 1 2-16,-5-4 1 15,5 10 2-15,-7-3 1 16,2 5 2-16,-2-3 1 16,1 3 1-16,-1 0-2 0,-1 0-1 15,1 0-3-15,0-1 0 16,0 1-3-16,0 0-3 0,0 0-4 15,1 0 0-15,0 0 1 16,5-1 1-16,17 4 3 16,30 9 1-16,-34-6 3 15,-2 1 0-15,-6 0 4 16,-2 1 4-16,-7 3 3 16,-2-2 2-16,-4 2-2 15,-3 3-3-15,-1 1-5 16,0-3-3-16,4-1-5 15,1 0 7-15,10-6-102 0,2-1-84 16</inkml:trace>
  <inkml:trace contextRef="#ctx0" brushRef="#br0" timeOffset="11902.1867">18900 16730 640 0,'-1'-3'348'0,"-1"-2"-66"16,0 1-100-16,1 4-103 16,-1 0-26-16,1 0-35 15,-5 6-12-15,0 15 4 16,-38 31 11-16,31-31 21 0,5-1 10 15,7-7 6-15,2 0-6 16,12-5-16-16,3-1-8 16,8-6-13-16,5-1-3 15,-1-2-11-15,-1-1-13 16,-6 0-55-16,-6 1-39 16,-5 0-135-16,-4 0-229 15</inkml:trace>
  <inkml:trace contextRef="#ctx0" brushRef="#br0" timeOffset="12220.8788">19018 16721 457 0,'0'0'303'16,"4"0"2"-16,-4 0-72 15,0 0-83-15,-2 0-39 16,1 0-47-16,-1 20-17 16,-4 37-13-16,6-22-1 15,0 7 5-15,-3 1 5 0,4-2 6 16,-2-7-1-16,1-12-7 15,1-6-8-15,-1-8-16 16,1-6-9-16,1-4-8 16,-2-5-36-16,0 6-147 15,0 0-320-15</inkml:trace>
  <inkml:trace contextRef="#ctx0" brushRef="#br0" timeOffset="18391.1099">22033 1763 304 0,'0'-8'226'16,"-1"-4"29"-1,-3 9-47-15,0 12-82 16,-3 13-34-16,6 19-61 16,-3 9-9-16,6 13-16 15,3 6-4-15,0 9-1 16,0-2 2-16,2-5 2 16,0-8 0-16,-2-22 2 15,2-8 1-15,-5-20-5 16,1-9 1-16,1-18 2 0,1-12 0 15,0-16 4-15,1-12-2 16,-1-10-4-16,-3 0 1 16,-2-4 1-16,0 8 0 15,-3 4 3-15,0 4 3 16,-1 16 19-16,-1 4 10 16,2 20 3-16,-1 6-1 15,1 12-27-15,3 11-16 16,2 18-12-16,6 7-7 0,13 16 5 15,6 2 5-15,11-1 7 16,4-4 1-16,6-14 1 16,1-8 1-16,-2-22-1 15,0-11 1-15,-10-18 0 16,-1-11 0-16,-8-10 2 16,-6-6 1-16,-10 3 4 15,-9-1 4-15,-12 1 10 16,-8 1 14-16,-1 6 43 15,-3 8 4-15,5 17-2 16,1 10-19-16,1 21-58 16,8 10-12-16,4 21-16 15,4 7 2-15,9 10 12 16,-4 1 3-16,8-3 9 16,2-2 2-16,-1-18 1 15,6-7-9-15,-4-18-143 16</inkml:trace>
  <inkml:trace contextRef="#ctx0" brushRef="#br0" timeOffset="19117.8742">22715 2358 565 0,'-5'-8'310'0,"-4"-12"-71"16,9-1-63-16,11-4-58 15,6 1-19-15,11 5-26 16,3 4-15-16,5 13-40 15,-4 6-7-15,-10 16 5 16,-3 8 6-16,-15 12 9 16,-8 4 2-16,-19 0-5 0,-9-3-4 15,-11-10-1-15,3-2 0 16,4-13 4-16,5-9 1 16,10-8-11-16,4-8-8 15,16-10-17-15,6 1-8 16,14-2-2-16,9 4-1 0,12 9 7 15,3 6 3-15,0 6 6 16,-4 13 3-16,-10 5 4 16,-4 5 4-16,-8-3-94 15,4-4-116-15</inkml:trace>
  <inkml:trace contextRef="#ctx0" brushRef="#br0" timeOffset="19422.3315">23113 2009 444 0,'-1'0'329'16,"1"-3"16"-16,1 2-161 16,-1 0-60-16,0 0-79 15,29 1-27-15,48 9-18 16,-25-2 0-16,6 3 7 15,-9-1-44-15</inkml:trace>
  <inkml:trace contextRef="#ctx0" brushRef="#br0" timeOffset="19672.2759">23221 2151 436 0,'0'1'308'0,"3"3"10"16,2-1-123-16,-5-3-86 15,15 1-23-15,48 9-13 16,-28-6-20-16,2 7-32 15,-2 5-5-15,1-5-91 16</inkml:trace>
  <inkml:trace contextRef="#ctx0" brushRef="#br0" timeOffset="20109.421">23859 1787 656 0,'1'0'325'0,"3"1"-90"0,-4 6-93 16,-2-7-31-16,1 1-26 16,-8 25-22-16,-16 36-40 15,9-31-8-15,5 1-9 16,2-3-4-16,7-6-3 15,5-1-3-15,7-6 0 16,5-3 1-16,10-2 2 16,2-3 1-16,2-5 2 15,5-3 2-15,-3-5-51 16,-1-2-98-16</inkml:trace>
  <inkml:trace contextRef="#ctx0" brushRef="#br0" timeOffset="20484.7007">24088 1813 634 0,'-2'4'363'0,"-1"5"-66"15,-3 4-95-15,1 6-110 16,1 3-29-16,2 8-20 16,4 6-5-16,3 10-3 15,2 8 6-15,1 11-8 16,0 3-2-16,-2-2-9 15,1-5-6-15,-5-35-3 32,0-13 0-32,0 1-2 0,1 28 1 0,2-16-69 15,-4-15-79-15</inkml:trace>
  <inkml:trace contextRef="#ctx0" brushRef="#br0" timeOffset="22109.8499">24264 1461 582 0,'-7'-10'304'16,"-13"-9"-79"-16,-5 0-28 15,-12-5-52-15,-4-3-17 16,-8-12-35-16,-4-1-13 16,1 7-31-16,-1 3-18 0,2 14-18 15,2 6-7-15,-8 13-11 16,4 8-3-16,6 9-10 16,3 4-1-1,20 1 0-15,5 0 2 0,14-6 5 16,5-3 2-16,1-9 6 15,2-3 4-15,-2-10 7 16,-4-7-1-16,-12-7-20 16,-5-6-11-16,-14 2-25 15,-4-3-1-15,-16 4 24 16,-11-1 12-16,-13 0 38 16,-9-1 18-16,-3 5 9 15,0 5-3-15,4 8-21 16,-1 9-16-16,2 12-13 15,1 6-5-15,10 9-3 16,11 1-1-16,15 3-3 16,14 2-3-16,15 2-3 15,10-4 1-15,13-2 5 0,-1-7 4 16,3-13 10-16,-5-1 5 16,-1-10 15-16,-2-3 0 15,-11-7-13-15,-4-2-6 16,-22-6-16-16,-11 3-1 15,-22 4 10-15,-7 2 10 16,-9 4 20-16,-2 4 9 16,-1 8 5-16,0 9-11 15,5 17-21-15,4 7-8 0,17 8-12 16,9-2-3-16,14 7-2 16,16 4-1-16,13 4-2 15,11 10 4-15,12 1 5 16,6-1 4-16,5-7 7 15,-1-7 2-15,0-8 1 16,-3-6-3-16,2-3-10 16,-1-12-2-16,-4-8-19 15,-1-8-1-15,-8-9 20 16,-6-3 5-16,-13-5 24 16,-7 4 2-16,-8 6-25 15,4 14-12-15,8 25-16 16,0 12-4-16,14 21 9 15,3 9 6-15,14 18 14 16,12 8 5-16,12-3 6 0,5-9 1 16,9-24-1-16,6-11-5 15,6-20-6-15,8-9-1 16,0-22 0-16,3-11 4 16,2-15 8-16,-3-9 2 15,-1-10 6-15,-9-6 2 16,-14-3 4-16,-6 3 0 15,-11 7 4-15,-4 6 3 16,-5 15-1-16,2 8 4 16,-1 16 0-16,6 9-6 15,13 8-2-15,4 1-7 0,17 3-6 16,4-3 0-16,4-5 0 16,2-5 1-16,0-14 0 15,5-5 1-15,14-14-1 16,-2-8-1-16,-5-3 1 15,-8-5 0-15,-19 4 0 16,-7 5 2-16,-14-4 1 16,-4 6 2-16,-16 2 6 15,-4 0 3-15,-8 11-7 16,-1 4-5-16,3 10-6 16,5 6-7-16,11 9 4 15,6 3 1-15,9 1 0 16,1-2 2-16,6-7 1 15,4-8 1-15,6-14 0 0,3-9 1 16,3-14 2-16,-3-4 1 16,-4-15 2-16,-5-2 2 15,-12-9 2-15,-9-7-1 16,-16-4 9-16,-3-5-2 16,-9 4 17-16,-2 5 6 15,0 14-1-15,0 12-1 16,3 20-33-16,9 7-8 15,7 14-14-15,8 5 2 16,10 6 10-16,3 1 4 16,6-6 1-16,7-6 2 0,4-11 0 15,0-8 1-15,-6-14 4 16,-5-2 2-16,-15-14 6 16,-10-9 2-1,-6-10 5-15,-8-9 16 16,-9-6 37-16,-10 2 18 15,-18 0 27-15,-9 5-17 16,-27 2-28-16,-6 6-13 16,-16 12-24-16,0 2-2 15,16 13-16-15,5 4-11 16,16 2-88-16,7-1-72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1:42:18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15580 10589 1056 0,'8'7'420'0,"11"7"-238"16,8 24-137-16,9 11-2 15,25 32-13-15,1 9-7 16,18 2-8-16,-2-5 4 15,-14-18 18-15,-2-14-38 16,-11-11-152-16,-10-12-107 16</inkml:trace>
  <inkml:trace contextRef="#ctx0" brushRef="#br0" timeOffset="406.1309">15672 10643 684 0,'-2'6'275'0,"-8"9"-152"16,-3 3-61-16,-2 16 6 15,-9 2-2-15,0 6-21 16,-2 2 1-16,4-9-36 16,11-6 2-16,10-14 31 15,4-10 20-15,8-17 31 0,4-8 7 16,2-18-17-16,4-2-16 16,0-5-27-16,-8-1-9 15,2 7 16-15,-8 1 4 16,-7 15 20-16,0 6 5 15,-8 10-22-15,-1 7-16 16,4 7-44-16,7 7-11 16,20 10-13-16,19 0 79 15,37 4-96-15</inkml:trace>
  <inkml:trace contextRef="#ctx0" brushRef="#br0" timeOffset="1062.2354">16833 11130 517 0,'4'-8'325'15,"0"-11"1"-15,-6 1-23 0,-17 4-58 16,-7 1-39-16,-11 9-79 16,0 7-36-16,3 14-67 15,-2 7-18-15,12 10-20 16,7 4-4-16,6 1 1 15,10 4 4-15,10-8 5 16,5-9 2-16,14-11 4 16,5-10 2-16,5-12 6 15,1-5 4-15,-7-7 5 16,-5-2 2-16,-12 0 2 16,-6 0 1-16,-9 5-1 15,-5 5-5-15,-10 7-14 16,-4 5-3-16,-3 14-13 15,-4 5 0-15,7 15 1 16,6 6 4-16,13 12 6 16,3 5 1-16,10-3 5 0,2-5 0 15,3-10 5-15,-1-8 2 16,2-7 33-16,-3-4-58 16,-7-10-144-16,0-2-124 15</inkml:trace>
  <inkml:trace contextRef="#ctx0" brushRef="#br0" timeOffset="1275.1833">16994 11287 1117 0,'0'-3'506'15,"-3"2"-264"-15,3 5-56 16,-1-4-90-16,-1 24-29 15,-3 50-17-15,1-32-14 16,0-3-12-16,3-3-8 16,1-10-1-16,3 0-10 0,7-9-151 15</inkml:trace>
  <inkml:trace contextRef="#ctx0" brushRef="#br0" timeOffset="1650.0941">17455 10846 735 0,'-12'-3'404'0,"-14"-4"-64"16,-8 17-162-16,-3 12-49 15,-5 20-57-15,3 9-34 16,9 14-30-16,5 1-7 15,16 3-5-15,7-1-4 0,12-1 3 16,6-5 4-16,10-10 5 16,1-9 6-16,7-20-49 15,4-10-94-15</inkml:trace>
  <inkml:trace contextRef="#ctx0" brushRef="#br0" timeOffset="2009.3911">17545 11205 567 0,'2'1'308'0,"3"2"-42"16,2 1-95-16,11 4-78 16,-1-4-8-16,4-1-28 15,1 0-6-15,-5-4-15 16,2-1-2-16,-4-4-2 15,-6-3 0-15,-2-2-2 16,-7-1-3-16,-8 0-8 16,-6 2-5-16,-11 1-10 0,-9 5-4 15,4 4-5-15,5 7-5 16,4 12-1-16,7 1 5 16,7 8 11-16,0 3 9 15,13 3 12-15,8 0-1 16,4-3 4-16,5-2-1 15,5-8 0-15,-3-9 2 0,3-7-3 16,-1-6 23-16,-4-12-121 16,2-4-216-1</inkml:trace>
  <inkml:trace contextRef="#ctx0" brushRef="#br0" timeOffset="2212.4761">17810 10828 1079 0,'-2'-7'470'16,"-1"-5"-239"-16,3 8-156 16,0 0-47-16,3 8-36 15,-3-4-4-15,0 0-105 16,0 1-112-16</inkml:trace>
  <inkml:trace contextRef="#ctx0" brushRef="#br0" timeOffset="2337.4332">17888 10934 487 0,'4'11'346'0,"3"14"18"0,-5-1-66 16,-6 2-111-16,-6-3-44 16,-8-1-54-16,-5-4-21 15,-6-7-22-15,-1-3-7 16,3-15-92-16,7-4-107 0</inkml:trace>
  <inkml:trace contextRef="#ctx0" brushRef="#br0" timeOffset="2790.5141">18030 10933 581 0,'0'-4'355'0,"0"-2"-36"16,-2 6-130-16,1 0-112 15,-1 0-36-15,-2 10-25 16,-3 12-4-16,-1 28-6 16,14-28 2-16,1-6 1 15,2-3 2-15,2-5 7 16,5-3 4-16,1-8 7 0,-4-5 1 15,5-4-2-15,-7-8-2 16,-3 2-4-16,-2-2-3 16,-6 5-8-16,-3 3-6 15,-1 10-19-15,1 3-8 16,2 14-5-16,3 6-1 16,6 3 13-16,5 4 4 0,5-7 10 15,2-4 9 1,6-5 14-16,3-4 21 0,-4-8 51 15,0-2 18-15,-9-13 17 16,-3-4-13-16,-7-2-46 16,-5-5-24-16,-9 1-53 15,-2 5-66-15,-3 6-146 16</inkml:trace>
  <inkml:trace contextRef="#ctx0" brushRef="#br0" timeOffset="2993.8258">18427 10940 839 0,'2'-2'527'0,"3"-1"-32"16,5 5-265-16,4 17-173 16,2 5-48-16,5 14-13 0,-6 6 1 15,-13 9 3-15,-2 8 6 16,-20 7 5-16,-4 1 1 15,-9-5 2-15,-2-10 0 16,6-15-65-16,3-10-71 16</inkml:trace>
  <inkml:trace contextRef="#ctx0" brushRef="#br0" timeOffset="3344.8822">17605 11713 1244 0,'-3'5'470'0,"3"9"-338"16,0 5-49-16,-1 11-34 16,1 4-13-16,-1 5-22 15,1-3 0-15,6-9-104 16,-2-3-89-16</inkml:trace>
  <inkml:trace contextRef="#ctx0" brushRef="#br0" timeOffset="3469.713">17726 11770 1159 0,'0'1'468'0,"2"9"-296"15,-1 10-87-15,3 10-70 16,-2 9-2-16,0 2-87 15</inkml:trace>
  <inkml:trace contextRef="#ctx0" brushRef="#br0" timeOffset="3828.8618">17515 12147 981 0,'-15'2'393'0,"-19"9"-270"15,1 6-43-15,-1 11-72 16,10 9-12-16,14 9-16 16,10 5 0-16,19 3 5 15,11-1 4-15,15-11 10 16,1-9 2-16,2-20 13 15,-3-12 27-15,-7-14 76 16,-4-8 32-16,-12-13 40 16,-10-6-14-16,-18-10-45 15,-4 2-26-15,-12 3-48 16,-6 4-14-16,2 14-36 16,-6 5-11-16,9 13-96 15,5 8-70-15</inkml:trace>
  <inkml:trace contextRef="#ctx0" brushRef="#br0" timeOffset="3969.4597">17667 12237 1152 0,'-16'11'471'15,"-19"23"-310"-15,-4 7-53 16,-1 12-81-16,-2 1-24 15</inkml:trace>
  <inkml:trace contextRef="#ctx0" brushRef="#br0" timeOffset="4469.704">19003 11009 1090 0,'-2'2'429'0,"-4"14"-276"15,1 8-58-15,0 23-50 16,1 8-1-16,3 9-22 16,1 2-4-16,6-6 1 15,2-9 0-15,0-17-52 16,1-11-94-16</inkml:trace>
  <inkml:trace contextRef="#ctx0" brushRef="#br0" timeOffset="4625.839">18794 11230 848 0,'5'0'406'0,"15"1"-118"0,11-1-94 16,21 3-61-16,8-3-22 15,4-2-52-15,-4 4-20 16,-2-1 251-16</inkml:trace>
  <inkml:trace contextRef="#ctx0" brushRef="#br0" timeOffset="5270.4969">19721 11101 465 0,'7'-8'265'0,"5"-2"-36"16,-6-1-14-16,-17 4-49 16,-11 0-16-16,-15 5-17 15,-6 2-32-15,-1 8-42 16,2 7-20-16,12 10-47 16,11 8-14-16,13 8 2 15,8 2 4-15,17-2 16 16,1-3 5-16,13-8 4 15,5-5 3-15,-3-18 6 16,1-7 2-16,-9-12 5 16,-5-6 2-16,-10-4 2 15,-6 0-2-15,-8-2-3 0,-9-1-3 16,-4 6-11-16,-1 3-8 16,2 14-23-16,2 12-12 15,5 16-3-15,1 13 3 16,5 18 28-16,1 6 9 15,3 6 16-15,1-1 5 16,4-11-4-16,0-7 1 16,3-14-3-16,2-6-10 15,1-15-106-15,1-10-181 16</inkml:trace>
  <inkml:trace contextRef="#ctx0" brushRef="#br0" timeOffset="5551.6697">19864 11396 1122 0,'11'-10'466'0,"8"-8"-288"16,5 5-50-16,1 10-62 15,-5 4-24-15,-3 16-18 16,-9 6 4-16,-10 7 10 15,-4 0-5-15,-11 2-6 16,7-3-6-16,-1-7-11 16,2-3-4-16,13-8-5 15,2-7 1-15,14 0 0 16,1-4 1-16,7-6-11 16,-3 1-53-16</inkml:trace>
  <inkml:trace contextRef="#ctx0" brushRef="#br0" timeOffset="5832.9321">20423 10727 578 0,'-30'17'368'16,"-21"13"6"-16,-8 26-190 16,-2 11-30-16,11 11-40 15,10 2-14-15,24-2-58 16,14-2-17-16,23-4-12 16,11-3 0-16,17-15 7 15,4-9-23-15,0-17-180 16,0-12-152-16</inkml:trace>
  <inkml:trace contextRef="#ctx0" brushRef="#br0" timeOffset="6184.0372">20547 11176 695 0,'1'1'379'15,"9"3"-27"-15,8 0-168 16,3 0-62-16,7 0-10 0,-2-1-36 16,-1-5-10-16,-1-5-26 15,-1-1-5-15,-4-5-5 16,-6-5 1-16,-11 2-3 16,-5 0-5-16,-15 3-12 15,-5 4-8-15,-8 6-14 16,-5 4-6-16,4 10-4 15,-1 5 0-15,3 12 1 0,6 1 4 16,9 7-2-16,13 4 1 16,15-2 8-16,12-2 7 15,12-9 12-15,0-3 6 16,5-12 4-16,1-6-2 16,0-11-13-16,3-8-45 15</inkml:trace>
  <inkml:trace contextRef="#ctx0" brushRef="#br0" timeOffset="6605.8306">20944 10704 1183 0,'-4'-4'535'16,"-3"1"-277"-16,4 3-112 15,3 3-119-15,0-3-27 16,0 0-111-16,0 0-52 0</inkml:trace>
  <inkml:trace contextRef="#ctx0" brushRef="#br0" timeOffset="6762.4349">20955 10877 551 0,'1'15'286'0,"-7"19"-54"16,0 0-29-16,-14-9-20 15,-6-4-20-15,-5-8-54 16,-3-9-24-16,4-11-99 16,9-13-108-16</inkml:trace>
  <inkml:trace contextRef="#ctx0" brushRef="#br0" timeOffset="7121.7165">21075 10779 639 0,'-3'1'335'16,"-2"5"-49"-16,-5 5-118 16,1 6-59-16,0 1-19 15,3 8-45-15,6-4-12 16,7-3-15-16,2 1-2 16,10-12 4-16,-3-6 5 15,4-8 5-15,-1-6 0 16,-4-10-2-16,0 0-3 0,-4-1-8 15,-3 2-4-15,-4 7-8 16,-3 5-4-16,-2 9-14 16,-1 6-4-16,-3 9-4 15,4 6 0-15,3 7 12 16,7 2 0-16,8 0 6 16,5-3 1-16,8-11 6 15,-1-4 5-15,-1-12 28 16,-5-9 11-16,-6-8 8 15,-6-6 0-15,-6-5-32 16,-4-2-58-16,-1-1-277 16</inkml:trace>
  <inkml:trace contextRef="#ctx0" brushRef="#br0" timeOffset="7308.7754">21384 10740 873 0,'12'8'455'0,"6"7"-128"16,6 14-139-16,4 9-37 15,0 20-53-15,4 6-23 16,-12 5-28-16,-7 3-17 16,-18-3-7-16,-8-3 2 15,-14-5 4-15,-1-8 3 16,1-12 1-16,1-8-3 0,1-15-42 16,1-4 11-16</inkml:trace>
  <inkml:trace contextRef="#ctx0" brushRef="#br0" timeOffset="7715.1184">20632 11726 733 0,'-1'0'420'0,"1"2"-49"16,-1 9-207-16,1 13-134 16,0 8-12-16,0 12-7 15,2 1 1-15,0-4-10 16,1-5-97-16</inkml:trace>
  <inkml:trace contextRef="#ctx0" brushRef="#br0" timeOffset="7871.546">20780 11730 1050 0,'2'2'473'0,"4"7"-198"16,-4 6-101-16,-2 14-78 15,1 10-25-15,0 7-44 16,-1 5 55-16</inkml:trace>
  <inkml:trace contextRef="#ctx0" brushRef="#br0" timeOffset="8284.9944">20381 12463 1156 0,'18'-2'468'0,"10"0"-291"0,19-1-120 32,5-1-4-32,2-4-47 0,-2 2-112 0</inkml:trace>
  <inkml:trace contextRef="#ctx0" brushRef="#br0" timeOffset="13281.6319">21115 12360 281 0,'-8'5'206'0,"-12"3"37"16,-6-4 18-16,-6-10-40 16,-3-5-30-16,7-12-64 15,2-7-36-15,13-2-46 16,12-1-17-16,10 4-27 15,11 5 3-15,6 7 5 16,3 3 4-16,8 14 2 16,3 6-4-16,-5 14-4 0,-7 5 2 15,-23 7 14-15,-10 7 4 16,-22 7 5-16,-10 2-3 0,-5-7-7 16,7-5 1-16,9-21-4 15,9-9-4-15,15-10-16 16,1-3-9-16,7-3-8 15,9 2 2-15,8 4 15 16,7 0 3-16,11 7 6 16,1 7-1-16,3 1-2 15,-3 6 9-15,-8-1-204 16</inkml:trace>
  <inkml:trace contextRef="#ctx0" brushRef="#br0" timeOffset="13718.9914">21365 12345 572 0,'-1'-1'358'0,"-3"1"1"16,-1 6-212-16,-2 12-116 15,2 4-19-15,-4 8-12 16,5-1 0-16,7-3-4 15,0-9 0-15,16-3 2 16,2-6 2-16,2-10 7 16,-1-1 15-16,-4-14 48 15,-6-4 26-15,-2-7 35 16,0-2-7-16,-10 1-31 16,3 5-12-16,-9 10-32 15,-3 6-11-15,1 13-29 16,4 6-17-16,5 12-14 15,2 5 4-15,10 1 10 16,0 1 2-16,4-12 2 16,9-2 1-16,1-9 3 15,5-7 0-15,-1-6 18 0,-5-10 26 16,-3-10 57-16,-4-5 27 16,-9-7 26-16,-6 3-16 15,-11 6-50-15,-7 6-30 16,-8 13-66-16,-2 6-55 15</inkml:trace>
  <inkml:trace contextRef="#ctx0" brushRef="#br0" timeOffset="14703.4013">22066 11004 999 0,'3'9'424'0,"2"1"-217"0,2 22-120 15,-1 6 3-15,0 10-16 16,-4 7-11-16,-1-1-18 16,2-2-16-16,1-14-51 15,3-5-89-15</inkml:trace>
  <inkml:trace contextRef="#ctx0" brushRef="#br0" timeOffset="14859.3381">21922 11171 1254 0,'9'3'466'0,"18"0"-350"15,10 1-60-15,27-3-10 16,5-2-14-16,13-1-88 15,-1-1-337-15</inkml:trace>
  <inkml:trace contextRef="#ctx0" brushRef="#br0" timeOffset="15327.978">22974 11017 728 0,'-11'-7'409'0,"-11"-5"-74"15,-7 3-121-15,-1 9-136 16,3 4-35-16,-7 11-43 15,7 6-12-15,0 6-8 16,1 5-1-16,20 6 0 16,5 4 5-16,16-3 6 15,8-4 3-15,8-13 8 16,2-10 3-16,4-8 5 16,-1-5 3-16,-6-10 4 15,-4-3 3-15,-11-5 2 16,-6-2 2-16,-15 1-2 0,-9 5 7 15,-7 8 7 1,0 9-3-16,4 20-4 0,1 5-10 16,9 26-13-16,5 9-1 15,5 11 1-15,10 4-1 16,0-10 2-16,-2-8 0 16,2-14 3-16,0-5 0 15,2-13-56-15,3-5-82 16</inkml:trace>
  <inkml:trace contextRef="#ctx0" brushRef="#br0" timeOffset="15718.5143">23097 11319 961 0,'9'-7'433'16,"11"-6"-192"-16,10 4-135 16,3 2-18-16,9 7-45 15,-3 6-15-15,-8 3-15 16,-9 3-4-16,-19 0 2 0,-8 3 1 15,-10-2 3-15,0 0 2 16,7-5-11-16,6-4-4 16,10-4-4-16,4 3-5 15,6 2 1-15,4 5 3 16,-2 9-1-16,-6 1 7 16,-10 8 39-16,-7-1 10 0,-22-4 12 15,-5 1-4-15,-12-15-67 16,-1-11 488-16</inkml:trace>
  <inkml:trace contextRef="#ctx0" brushRef="#br0" timeOffset="16124.6658">23731 10761 864 0,'-17'7'404'16,"-23"15"-138"-16,-1 12-69 16,5 20-75-16,6 9-21 0,16 8-59 15,9-3-14-15,13-1-20 16,6-5-3-16,16-12 0 15,10-9-8-15,18-19-148 16</inkml:trace>
  <inkml:trace contextRef="#ctx0" brushRef="#br0" timeOffset="16452.7131">23925 11123 733 0,'3'2'311'0,"6"3"-142"16,7 1-56-16,10-1-7 15,4 1-5-15,7-6-27 16,-2 0-6-16,-1-9-19 0,-8-6-9 16,-11 1-9-16,-8-3-1 15,-10 2 12-15,-10 6 0 16,-12 5-7-16,-6 3-2 15,-7 8-26-15,0 4-5 16,5 7-8-16,7 7-5 16,11 4-2-16,2 3 0 15,15 4 0-15,9-5 5 16,13-1 14-16,8-6 6 0,7-11 9 16,3-3 1-16,1-12-14 15,2-4-37-15</inkml:trace>
  <inkml:trace contextRef="#ctx0" brushRef="#br0" timeOffset="16640.1695">24317 10700 1155 0,'0'-9'535'15,"0"-6"-228"-15,-4 9-198 16,1 5-54-16,-4 9-130 16,3 3-119-16</inkml:trace>
  <inkml:trace contextRef="#ctx0" brushRef="#br0" timeOffset="16780.7683">24351 10839 918 0,'3'12'438'0,"2"14"-132"0,-5 1-64 16,-9-2-92-16,-4-2-18 16,-11-8-73-16,-3-3-14 0,-1-13-40 15,-2-10-56-15</inkml:trace>
  <inkml:trace contextRef="#ctx0" brushRef="#br0" timeOffset="17202.5497">24495 10734 809 0,'-4'2'362'15,"-6"0"-143"-15,0 8-157 16,2 4-28-16,7 6-6 15,3 3 0-15,7 1-7 16,5 0-3-16,7-8-2 16,1-7 2-16,3-10 6 15,1-8 2-15,-6-9 1 0,0-4-2 16,-10-1-4-16,-2 1-2 16,-9 7 18-16,-2 3-2 15,-3 12-12-15,-2 3-5 16,2 10-28-16,2 5-3 15,5 8 3-15,6 0 3 16,11-1 5-16,5-1 2 16,11-10 6-16,-6-5 2 15,2-12 41-15,-8-10 12 0,-9-12 23 16,-4-4 4-16,-6-3-39 16,-2 3-13-1,-5 6-69-15,0 4-82 0</inkml:trace>
  <inkml:trace contextRef="#ctx0" brushRef="#br0" timeOffset="17390.0016">24878 10723 1183 0,'12'4'516'0,"21"13"-288"15,2 8-65-15,5 20-88 16,0 14-35-16,-17 11-23 15,-10-1-12-15,-24-4-5 16,-14-9 0-16,-15-7-12 0,-3-6-25 16,1-6-56-16</inkml:trace>
  <inkml:trace contextRef="#ctx0" brushRef="#br0" timeOffset="17858.6499">23937 11711 1076 0,'-5'16'404'15,"-7"22"-320"-15,1 13-22 16,6 8-14-16,5-3-21 0,5-10-230 15</inkml:trace>
  <inkml:trace contextRef="#ctx0" brushRef="#br0" timeOffset="18002.6931">24108 11724 753 0,'-2'0'476'16,"-5"13"34"-16,-1 14-287 0,0 25-158 15,2 12-18-15,4 9-63 16,0 2-501-16</inkml:trace>
  <inkml:trace contextRef="#ctx0" brushRef="#br0" timeOffset="18384.3411">23464 12436 902 0,'-13'-8'419'0,"-17"-4"-190"0,3 9-62 15,2 12-63-15,4 13-48 16,12 10-37-16,3 2-11 16,17 0-9-16,5-3 1 15,15-9 7-15,6-5 6 16,5-17 12-16,-1-7 6 0,-14-18 9 15,-9-5-1 1,-19-8-26-16,-12-2-72 0,-14-1-170 16,-5 1-158-16</inkml:trace>
  <inkml:trace contextRef="#ctx0" brushRef="#br0" timeOffset="18524.9328">23532 12231 526 0,'8'2'301'0,"7"4"-30"15,-2 4-63-15,-5 9-80 16,-1 4-32-16,-4 10-53 16,-1 6-28-16</inkml:trace>
  <inkml:trace contextRef="#ctx0" brushRef="#br0" timeOffset="18713.1119">23704 12670 723 0,'-6'-7'418'0,"-9"-9"-22"0,1-2-156 16,7-6-116-16,6 3-30 16,12-4-59-16,9 1-19 15,10 7-10-15,0 1 0 16,-5 11-5-16,-6 9 2 16,-7 13-2-16,-3 7 0 15,-9 6 4-15,-3 0 2 0,0 0-1 16,-4-4-13-16,14-4-147 15</inkml:trace>
  <inkml:trace contextRef="#ctx0" brushRef="#br0" timeOffset="19181.7519">23938 12513 656 0,'-5'6'309'16,"-3"10"-88"-16,5 4-138 15,7 3-17-15,11 2-16 16,2-4-13-16,10-4-14 0,1-3-2 16,1-13 2-16,0-3 2 15,-2-12 2-15,-3-4-1 16,-6-5-5-16,-4-3-2 15,-5 4 2-15,-4 3 25 16,-7 4 24-16,-3 5 2 16,-2 9-16-16,1 5-31 15,4 6-28-15,3 4-4 16,5-2 5-16,4-3 3 16,4-2 3-16,1-5 3 0,-1-3 16 15,-3-4 17-15,1-4 21 16,1-1 2-16,4-1-18 15,4 2-17-15,-1 7-28 16,5 5-3-16,0 10-5 16,-1 3 1-1,0 6 9-15,-6-3 14 0,-17 1 28 16,-3 1 6-16,-20-3 0 16,-4-2-4-16,1-5-116 15</inkml:trace>
  <inkml:trace contextRef="#ctx0" brushRef="#br0" timeOffset="19603.9275">23407 13053 706 0,'0'4'349'0,"0"9"-50"0,1 8-196 15,5 6 11-15,-1 6-10 16,-3-3-20-16,0-7-29 15,-4-8-14-15,2-11-6 16,-1-4-2-16,1-13-9 16,0-9-10-16,3-11-17 15,8-1-5-15,4 0-1 16,3 6 3-16,6 7 6 16,-2 7 5-16,-3 8 9 15,-6 8 7-15,-6 12 2 16,-2 6-3-16,-2 11-5 15,1-1-15-15,3 2-168 16</inkml:trace>
  <inkml:trace contextRef="#ctx0" brushRef="#br0" timeOffset="19902.8956">23771 13196 1111 0,'7'2'471'0,"8"1"-261"0,1 0-52 16,4-3-61-16,-2-3-24 0,1-8-34 15,-1-4-10-15,-7-5-4 16,-6-5-2-16,-9 1-7 16,-11-3-3-16,-5 0-10 15,-3 6-7-15,4 12-15 16,1 6 0-16,-1 18-6 16,6 6 3-16,3 8 7 15,0 7 1-15,14 7 5 16,3 4 2-16,1 4 3 15,3 1 1-15,-5-7 3 16,1-1 3-16,-5-15 4 16,-2-3 2-16,0-11-90 15,-4-7-440-15</inkml:trace>
  <inkml:trace contextRef="#ctx0" brushRef="#br0" timeOffset="20074.7714">24045 13040 1331 0,'-4'2'518'16,"-5"11"-356"-16,1 8-73 16,1 10-69-16,6 8-3 15,4 3-51-15</inkml:trace>
  <inkml:trace contextRef="#ctx0" brushRef="#br0" timeOffset="20309.0563">24166 13082 1310 0,'2'2'539'0,"3"-1"-287"0,3 9-171 0,5 9-37 0,5 5-16 15,-1 4-11-15,5-3-8 16,-6-5-1-16,3-12 6 16,-2-6 5-16,-5-13 32 15,6-11 26-15,-7-11 29 16,4 3-1-16,3-1-30 16,-5 6-28-16,4 5 141 15</inkml:trace>
  <inkml:trace contextRef="#ctx0" brushRef="#br0" timeOffset="65432.4682">14336 14178 385 0</inkml:trace>
  <inkml:trace contextRef="#ctx0" brushRef="#br0" timeOffset="95292.598">16603 2013 410 0,'-4'-6'268'0,"-3"-9"21"15,-5-2-50-15,-12 4-44 16,-6 4-22-16,-10 9-49 16,-5 9-27-16,2 14-55 15,2 4-21-15,9 10-30 16,5 5-8-16,15 7-4 15,9 3 2-15,16-1 4 16,6-6 2-16,13-12 3 16,6-11 4-16,6-18 6 15,2-8 3-15,-5-13 9 16,-5-4 4-16,-14-8 11 16,-7 0 4-16,-10 1 9 15,-5 3 15-15,-12 8 28 16,-4 9 9-16,-3 12-4 15,-5 12-15-15,5 22-33 16,5 12-14-16,1 13-8 0,9 8-1 16,6-4-7-16,5-5 1 15,7-8-2-15,-3-7-1 16,-1-12-4-16,-1-6-63 16</inkml:trace>
  <inkml:trace contextRef="#ctx0" brushRef="#br0" timeOffset="96370.7188">16918 1886 859 0,'-24'15'386'16,"-22"27"-170"-16,-2 7-57 15,10 13-68-15,9 5-19 0,23 1-42 16,13 1-18-16,22-13-12 15,11-8-1-15,18-24-76 16,3-13-107-16</inkml:trace>
  <inkml:trace contextRef="#ctx0" brushRef="#br0" timeOffset="96729.7616">17040 2165 439 0,'11'4'207'15,"8"1"-68"-15,5 3-79 16,6 0 7-16,1-4 19 16,-1-4 1-16,1-2 12 15,-6-6 30-15,-10-5-3 0,-2-1-1 16,-26 1 1 15,7 8-3-31,2 1-32 0,2 2-14 16,-30-18-31-16,-7 10-36 0,-5 10-19 15,24 17-6-15,4 15-9 16,3 4-1-16,7 6 3 16,11 1 3-16,5-4 11 15,10-6 5-15,10-10 6 0,4-5 4 16,6-14 3-16,-3-5 2 15,-2-11-80-15,-4-6-157 16</inkml:trace>
  <inkml:trace contextRef="#ctx0" brushRef="#br0" timeOffset="96949.7214">17379 1680 1185 0,'-5'0'491'16,"-2"0"-265"-16,1 3-187 16,3 4-30-16,3 1-142 15,0 3-356-15</inkml:trace>
  <inkml:trace contextRef="#ctx0" brushRef="#br0" timeOffset="97105.7521">17486 1846 1014 0,'1'15'496'0,"-9"14"-173"0,-8 3-62 16,-10-2-100-16,-6-4-44 15,-2-6-54-15,-1-9-17 16,5-13-51-16,5-7-69 15,13-10-182-15</inkml:trace>
  <inkml:trace contextRef="#ctx0" brushRef="#br0" timeOffset="97683.6371">17582 1843 889 0,'0'-1'432'15,"-4"1"-166"-15,3 8-165 16,-5 6-45-16,7 12-49 16,3 0-4-16,4 2-1 15,-1-4 0-15,2-7 0 16,4-3 1-16,4-7 3 15,3-4 4-15,-2-7 8 16,-2-5 4-16,-4-6 3 0,-3-5 2 16,-3 2-4-16,-3-3 0 15,-3 2 0-15,-2 8 7 16,-3 7-10-16,1 8-8 16,-2 11-7-16,2 7-13 15,8 7-2-15,3-4 3 16,11-1 2-16,4-4 2 15,5-13 6-15,1-3 4 16,0-8 6-16,-5-4 5 0,-4-4 9 16,-4-2 1-16,-5-7-3 15,-2 0-5-15,-3-5-9 16,-3 1-3-16,0 3-2 16,-1 2-2-16,1 8-8 15,3 6 4-15,3 8 12 16,4 7 9-16,5 11 16 15,1 4-2-15,7 9-9 16,-2 3-7-16,0 11-3 16,-9 4 5-16,-16 13 17 15,-13 6 12-15,-26 3 8 16,0-1-6-16,-11-14 8 16,1-11-84-16,15-25-121 15</inkml:trace>
  <inkml:trace contextRef="#ctx0" brushRef="#br0" timeOffset="98121.0053">16690 2624 738 0,'-3'0'378'0,"2"7"-91"16,-3 6-133-16,3 10-95 15,1 10-11-15,5 5-19 0,-2 1-12 16,5 2-172-16</inkml:trace>
  <inkml:trace contextRef="#ctx0" brushRef="#br0" timeOffset="98308.6465">16870 2616 1341 0,'-1'0'553'0,"-4"9"-355"16,0 7-54-16,-3 15-88 15,-3 10-25-15,6 8-19 16,0 4-4-16,6-2-29 16,4-5-87-16</inkml:trace>
  <inkml:trace contextRef="#ctx0" brushRef="#br0" timeOffset="98449.052">16695 2789 1206 0,'2'0'504'0,"8"0"-290"16,7 0-105-16,13 1-84 15,8 1-10-15,13-1 207 0</inkml:trace>
  <inkml:trace contextRef="#ctx0" brushRef="#br0" timeOffset="98878.2994">18402 2145 566 0,'19'-2'348'16,"12"-2"5"-16,8 0-249 15,3-2-12-15,-3 1-56 16,-1 3-12-16,-6 2-80 16</inkml:trace>
  <inkml:trace contextRef="#ctx0" brushRef="#br0" timeOffset="99034.4792">18431 2250 1173 0,'13'6'451'0,"8"5"-310"0,10-2-100 16,6-2 1-16,9-6 3 15,1-2-502-15</inkml:trace>
  <inkml:trace contextRef="#ctx0" brushRef="#br0" timeOffset="99550.3686">19630 1309 697 0,'-21'-10'393'0,"-29"-5"-82"16,-3 7-77-16,-5 14-127 16,-1 10-43-16,15 19-54 15,6 7-19-15,18 15-17 16,9 3 1-16,11 3 8 15,4 1 6-15,0-1 11 16,-4 0 5-16,-12 4 5 16,-10-6 3-16,-8-8 0 15,-6-9 3-15,5-20 2 16,6-11-45-16,10-30-418 16</inkml:trace>
  <inkml:trace contextRef="#ctx0" brushRef="#br0" timeOffset="100034.2491">19145 2035 571 0,'-1'-2'311'0,"1"2"-93"16,4 1-101-16,-4-1-65 15,11 3-11-15,54 19 27 16,-22-5 5-16,4 17-3 16,-9 13-2-16,-25 34-8 15,-15 19-3-15,-32 36-17 16,-6 15-11-16,2 8-17 15,8-4-3-15,28-24-9 0,11-16-3 16,27-22 0-16,10-13 0 16,8-20 3-16,7-11 1 15,-6-25-20-15,0-6-30 16</inkml:trace>
  <inkml:trace contextRef="#ctx0" brushRef="#br0" timeOffset="101424.5517">19840 1552 763 0,'-2'-1'378'15,"-4"-1"-135"-15,5 2-110 16,1 0-36-16,0 0-46 16,30 11-26-16,61 5 0 15,-25-16 1-15,11-6-25 16,0-1 209-16</inkml:trace>
  <inkml:trace contextRef="#ctx0" brushRef="#br0" timeOffset="101924.4267">20433 1577 845 0,'-15'-6'395'0,"-18"-5"-176"15,7-4-51-15,20-9-109 16,6-2-42-16,19-3-24 16,10 3-2-16,5 9 8 0,5 7 8 15,-8 15-7-15,-8 3 12 16,-11 19 28-16,-12 0 9 16,-17 11 6-16,-4 6-11 15,-18-5-19-15,4-2-6 16,5-14-18-16,0-8-9 15,23-9-28-15,5-6-5 16,11-3 6-16,12 1 14 16,1 0 35-16,3 2 9 15,5 5 3-15,-1 2-5 0,4 3-7 16,-11 3 4-16,-1-3 184 16</inkml:trace>
  <inkml:trace contextRef="#ctx0" brushRef="#br0" timeOffset="102346.3895">20713 1506 1148 0,'-8'-3'467'0,"-6"6"-307"16,2 7-68-16,3 3-81 15,3 11-16-15,6 6-12 16,7-4 4-16,8 2 5 16,7-6 3-16,7-13 5 0,1-6 4 15,6-10 12-15,-2-8 5 16,-10-10 12-16,-5 1 6 16,-14 1 7-16,-7 2 10 15,1 10 2-15,-5 4-5 16,-5 5-25-16,2 4-23 15,-5 6-27-15,8 6-7 16,10 12 3-16,5 1 7 0,7 1 7 16,8-1 5-16,2-7 3 15,-5-8 2-15,5-9 3 16,-3-7 7-16,-2-12 22 16,-2-1 14-16,-4-5 14 15,-10-1-2-15,-1 6-17 16,-4 4-38-16,-2 3-147 15</inkml:trace>
  <inkml:trace contextRef="#ctx0" brushRef="#br0" timeOffset="102518.039">21265 1674 1049 0,'9'11'506'0,"3"10"-181"16,-8 6-76-16,-14 6-100 0,-7-1-41 16,-9 2-51-16</inkml:trace>
  <inkml:trace contextRef="#ctx0" brushRef="#br0" timeOffset="102979.614">21841 1644 1105 0,'0'0'527'15,"-2"-1"-170"-15,-1 1-285 16,3 0-40-16,0 0-42 15,0 0-13-15,2 0-124 16</inkml:trace>
  <inkml:trace contextRef="#ctx0" brushRef="#br0" timeOffset="103104.3316">22080 1692 1160 0,'-3'-1'486'0,"-2"1"-272"15,4 3-146-15,1-3-212 16</inkml:trace>
  <inkml:trace contextRef="#ctx0" brushRef="#br0" timeOffset="103244.9264">22435 1661 1702 0,'0'0'693'16,"0"1"-477"-16,-1 2-62 15,0-3-93-15,0 0-41 16,1 0-700-16</inkml:trace>
  <inkml:trace contextRef="#ctx0" brushRef="#br0" timeOffset="103847.8156">19501 2556 886 0,'7'2'359'16,"8"2"-192"-16,12-2-124 0,14 1-16 31,14-3-6-31,10-1-4 15,8 2-28-15</inkml:trace>
  <inkml:trace contextRef="#ctx0" brushRef="#br0" timeOffset="104441.4492">20068 2480 750 0,'-11'-1'371'0,"-13"-3"-114"0,7-6-24 15,6-7-103-15,6-8-43 16,17-3-72-16,-1-1-3 16,11 2-3-16,7 10 5 0,5 12-2 15,1 9-11-15,-1 16 7 16,-11 7 11-16,-21 13 20 16,-10 8 3-16,-23 3 0 31,-6 3-9-31,-2-7-13 0,0-10-1 0,11-17-18 15,7-7-5-15,11-13-23 16,10-2-9-16,9-3 0 16,4-1 5-16,5 3 18 15,6 1 7-15,4 4 7 16,4 1 1-16,5 4 10 16,-6-1-30-16</inkml:trace>
  <inkml:trace contextRef="#ctx0" brushRef="#br0" timeOffset="104847.5899">20426 2468 970 0,'-15'10'420'0,"-5"3"-211"15,-1 12-156-15,2-1-23 31,12 6-38-31,5 1-4 0,13-5-5 0,8-1 3 16,4-16 10-16,1-7 4 0,0-11 20 16,-1-6 9-16,0-6 10 15,-3-1 3-15,-9-2-2 16,-4 1 5-16,-8 6 12 16,0 4-1-16,-7 8 2 15,3 3-16-15,1 8-36 16,-2 8-7-16,6 6-18 15,2 6 3-15,6 0 7 16,-1-1 3-16,12-12 4 16,1-2 4-16,6-14 29 15,4-5 22-15,-7-7 36 16,-4-3 21-16,-9-4-6 16,-6-2-16-16,-5 4-34 15,-4 1-13-15,3 5-152 16,0 5 289-16</inkml:trace>
  <inkml:trace contextRef="#ctx0" brushRef="#br0" timeOffset="105081.5686">20868 2423 730 0,'5'-4'421'0,"-2"-4"-48"16,7 11-251-16,-3 5-15 0,-2 16-21 16,5 3 12-16,-8 10-7 15,0 7-24-15,2 1-31 16,-4 2-9-16,0-11 12 16,3-6-48-16,-3-17-145 15,1-5-135-15</inkml:trace>
  <inkml:trace contextRef="#ctx0" brushRef="#br0" timeOffset="105222.1242">20861 2593 1203 0,'11'0'464'0,"15"0"-359"15,3 1-20-15,2 0-52 16,2-1-15-16,-5 4 40 0</inkml:trace>
  <inkml:trace contextRef="#ctx0" brushRef="#br0" timeOffset="105581.4264">21222 2561 875 0,'0'10'354'0,"0"9"-242"16,0 5-11-16,0-6-40 16,0-3-15-16,0-8-2 15,-3-5-6-15,1-8-31 16,-2-6-27-16,5-9-48 15,3-7-11-15,7 0 13 16,5-1 20-16,6 4 29 16,5 6 8-16,5 2 25 15,-1 7 20-15,0 9 53 16,-5 4 33-16,-11 13 42 16,-6 3 7-16,-9 14-25 15,-4 2-30-15,-5 6-51 16,-3-3-38-16</inkml:trace>
  <inkml:trace contextRef="#ctx0" brushRef="#br0" timeOffset="105971.9481">21847 2654 721 0,'9'0'395'0,"1"5"-7"0,1 6-205 16,-10 14-88-16,-9 3-5 15,-14 8-17-15,-2-2-93 16</inkml:trace>
  <inkml:trace contextRef="#ctx0" brushRef="#br0" timeOffset="106198.9638">22120 2670 1446 0,'-1'0'540'0,"-1"1"-433"16,2 0-71-16,0-1-37 16,0 0-37-16,0 0-461 31</inkml:trace>
  <inkml:trace contextRef="#ctx0" brushRef="#br0" timeOffset="106308.3287">22323 2694 778 0,'4'1'290'0,"-1"1"-453"0</inkml:trace>
  <inkml:trace contextRef="#ctx0" brushRef="#br0" timeOffset="106448.9128">22574 2690 1542 0,'-3'-2'597'0,"-1"2"-431"16,0-1-89-16,3 1-77 15,1 0-94-15</inkml:trace>
  <inkml:trace contextRef="#ctx0" brushRef="#br0" timeOffset="106573.881">22844 2678 1493 0,'5'0'658'0,"0"1"-298"16,-7 4-256-16,-3-2-41 15,-7 4 303-15</inkml:trace>
  <inkml:trace contextRef="#ctx0" brushRef="#br0" timeOffset="107761.1004">19581 3231 770 0,'1'2'357'0,"2"1"-126"15,11 3-172-15,8 0-25 16,13-1-16-16,11-2 0 16,16-4 2-16,3-2-31 15</inkml:trace>
  <inkml:trace contextRef="#ctx0" brushRef="#br0" timeOffset="108153.5743">20019 3180 816 0,'-7'-13'375'0,"-2"-14"-159"16,10 0-85-16,15 0-44 15,3 4-11-15,13 9-24 16,0 9-11-16,5 14-32 0,0 9-7 16,-15 18 13-16,-7 7 4 15,-25 15 9-15,-5 6 3 16,-10-3-7-16,-5-7-1 16,2-19-12-16,2-11-5 15,0-17-6-15,2-6-3 16,10-7 0-16,5-3 6 15,9-3 11-15,12 2-1 0,-4 2-1 16,9 7-8-16,12 3-10 16,2 3 0-16,16 6 5 15,-2-1-9-15,-1-2-345 16</inkml:trace>
  <inkml:trace contextRef="#ctx0" brushRef="#br0" timeOffset="108567.3526">20395 3258 1054 0,'-11'7'435'0,"-8"6"-274"15,-1 5-78-15,11 6-58 16,6 4-23-16,9 1-10 15,10 1-3-15,4-11 4 0,5-11 1 16,5-5 8-16,-3-10 5 16,3-9 10-16,-6-3 5 15,-7-8 5-15,-6-1 3 16,-7 1-2-16,-4 5-2 16,-4 10-6-16,1 5-4 15,-5 11-14-15,4 8-4 16,-6 13-11-16,7 8-3 0,3 1 3 15,2-3 0-15,12-4 6 16,2-10 2-16,12-8 16 31,0-9 22-31,0-11 47 16,-2-8 22-16,-10-11 14 16,-5 3-10-16,-11-4-37 0,-3 2-20 15,-3 7-66-15,-2 2-72 16</inkml:trace>
  <inkml:trace contextRef="#ctx0" brushRef="#br0" timeOffset="108786.2394">20836 3361 853 0,'21'0'431'16,"16"2"-181"-16,0 4-85 15,1-1-42-15,-4 5-71 16,-5-1-10-16,-2-7 45 16</inkml:trace>
  <inkml:trace contextRef="#ctx0" brushRef="#br0" timeOffset="109317.1839">21410 3294 737 0,'0'16'301'15,"-6"8"-170"-15,6 7-48 16,0 2-2-16,2-8-20 16,2-3-23-16,-4-14-11 15,1-6 4-15,2-13 4 16,-1-7 2-16,4-12-3 15,1-4-5-15,-3-5 3 16,3-1 5-16,13 12 19 0,-4 1-3 16,13 18-11-16,-4 4-10 15,-4 13 7-15,2 8 14 16,-12 11 21-16,2 6 9 16,-8 4-26-16,-4 0-14 15,-1-2-19-15,0-5-23 16</inkml:trace>
  <inkml:trace contextRef="#ctx0" brushRef="#br0" timeOffset="109645.2133">21973 3448 1254 0,'-7'5'558'0,"-7"14"-282"0,-10 1-111 16,-3 1-98-16,4 6-33 15</inkml:trace>
  <inkml:trace contextRef="#ctx0" brushRef="#br0" timeOffset="110051.577">22371 3409 1416 0,'0'2'576'15,"3"4"-391"-15,-4-2-60 16,1-4-93-16,0 0-21 16,0 0-71-16,0 0-42 15</inkml:trace>
  <inkml:trace contextRef="#ctx0" brushRef="#br0" timeOffset="110192.3701">22627 3419 776 0,'0'0'405'16,"-2"0"-19"-16,2-1-332 15,-1 0-68-15</inkml:trace>
  <inkml:trace contextRef="#ctx0" brushRef="#br0" timeOffset="110332.5532">22818 3402 1273 0,'1'1'534'0,"3"0"-334"15,-1 3-38-15,-3-4-75 0,0 0-34 16,0 0-219-16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07:26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 6944 421 0,'2'-7'335'0,"4"-7"11"15,-11-1-54-15,-4-3-26 16,-16-1-60-16,-3 4-27 15,-5 5-63-15,-5 7-32 0,2 11-55 16,-3 6-20-16,2 14-28 16,4 4-11-16,14 5-10 15,11 7-1-15,15-3 9 16,11-1 8-16,18-5 15 16,5-9 6-16,6-12 6 15,-4-7 4-15,-6-10 5 16,-8-3 3-16,-15-5 11 15,-12-1 0-15,-16-1-1 16,-10 1-6-16,-19 4-17 16,-3 5-3-16,-9 12 0 15,-5 3 0-15,12 14-3 16,5 6-2-16,16 5-11 16,17 1-4-16,10 2 1 15,10-2 1-15,19-3 6 16,8-6 3-16,9-10 9 15,2-4 5-15,-3-8 10 0,-4 0-14 16,-10-11-151-16</inkml:trace>
  <inkml:trace contextRef="#ctx0" brushRef="#br0" timeOffset="140.6034">739 7089 893 0,'-7'-2'407'0,"-5"-1"-195"16,1 1-79-16,13 2-114 16,4 4-35-16</inkml:trace>
  <inkml:trace contextRef="#ctx0" brushRef="#br0" timeOffset="468.6395">1526 7256 828 0,'-13'-8'459'16,"-9"-7"-94"-16,-11 1-159 15,-2 4-38-15,-2 9-73 16,0 3-30-16,5 13-52 0,2 5-19 15,10 10-25-15,11 3-6 16,17 4 0-16,13-1 5 16,4-23 17-1,-12-6 6-15,0 0 11 0,40 18 6 16,-5-22 13-16,-8-3 12 16,-36-10 16-16,-10-7 2 15,-22 4-12-15,-7-2-14 16,0 0-93-16,3 0-110 0</inkml:trace>
  <inkml:trace contextRef="#ctx0" brushRef="#br0" timeOffset="609.6378">1529 7224 608 0,'17'-4'374'0,"26"-1"19"15,8-2-214-15,-1 1-100 16,2 4-24-16,-15-1-33 15,-2 3-4-15,-5 2-123 16</inkml:trace>
  <inkml:trace contextRef="#ctx0" brushRef="#br0" timeOffset="765.6459">1769 7262 1206 0,'-1'9'460'0,"1"14"-334"0,0 3-39 16,2 6-44-16,3-1-10 16,4 0-94-16,1-2-215 15</inkml:trace>
  <inkml:trace contextRef="#ctx0" brushRef="#br0" timeOffset="1156">2048 7309 971 0,'-11'12'411'15,"-6"5"-237"-15,8 8-103 16,9 4-27-16,9-1-25 16,7 0 2-16,9-11-6 15,3-2 2-15,3-6 1 16,-1-10 3-16,-1-7 6 15,-6-9 0-15,-3-10 0 16,-4 0-2-16,-4 0-6 16,-7 3 0-16,-5 9-8 15,0 8-11-15,-3 11-14 16,1 8 1-16,2 12 1 16,2 1 9-16,11 3 6 15,0 0-1-15,13-9-1 0,5 1 2 16,0-12 19-16,5 0 10 15,-5-15 64-15,-6-6 18 16,-7-10 0-16,-7-11-4 16,-12-7-56-16,-8 0-18 15,-13 5-86-15,-1 6-67 16</inkml:trace>
  <inkml:trace contextRef="#ctx0" brushRef="#br0" timeOffset="2015.1628">3308 7134 812 0,'0'11'323'0,"-1"26"-197"16,1 11-22-16,2 19 26 16,0 3-8-16,5-6-16 15,-2-11-11-15,0-25-32 16,-1-7 0-16,-2-25 39 16,-2-9 0-16,-1-22-5 15,-4-16-16-15,-9-17-54 16,-1-9-7-16,-5-5-9 15,2 0-4-15,6 15-9 16,8 13-8-16,6 22-18 16,5 11-9-16,1 22-11 15,1 10 1-15,6 19 11 16,2 8 12-16,6 3 15 0,2 1 5 16,0-9 5-16,-1-3 3 15,3-9 4-15,-2-7 3 16,-2-13 8-16,2-8 4 15,-5-15 0-15,4-4-2 16,-6-12-5-16,-6-3-3 16,3-3-5-16,-10 1-1 0,3 7-6 15,-1 10-1-15,-7 15-11 16,2 9-6-16,-4 17 5 16,0 8 3-16,-1 11 13 15,0 10 9-15,3 2 3 16,1-1-1-16,2 4-3 15,5-7-1-15,3 2 2 16,0 0-12-16,7-4-110 16,-5 3-144-16</inkml:trace>
  <inkml:trace contextRef="#ctx0" brushRef="#br0" timeOffset="2265.0915">3793 7584 883 0,'3'-10'411'0,"1"-14"-162"16,2 1-75-16,2-2-68 0,4-4-28 15,-1 7-23-15,2 2 1 16,-3 8 12-16,-3 5 3 16,-3 7-22-16,-2 9-12 15,-2 11-14-15,0 7 1 16,2 7 8-16,4 1-1 15,1 1-8-15,2-2-4 16,1-6-1-16,1-4 4 16,-1-12-175-16,1 0 5 0</inkml:trace>
  <inkml:trace contextRef="#ctx0" brushRef="#br0" timeOffset="2483.7909">4101 7166 802 0,'13'-1'391'0,"16"-2"-97"15,9-1-168-15,4-2-58 16,0 3-23-16,0 2-31 15,1-2 25-15,0 5-378 16</inkml:trace>
  <inkml:trace contextRef="#ctx0" brushRef="#br0" timeOffset="2671.4299">4155 7269 1036 0,'0'1'427'0,"4"1"-209"16,7 3-79-16,18 1-61 16,8-1 1-16,11 2-40 15,4-2-13-15,2 0-103 16,-5-2-249-16</inkml:trace>
  <inkml:trace contextRef="#ctx0" brushRef="#br0" timeOffset="3069.5497">5044 7062 788 0,'-17'-10'471'0,"-22"-11"-23"16,-2 1-191-16,-1 6-133 16,-1 6-51-16,3 13-71 15,2 9-16-15,10 16-18 16,0 7 0-16,12 7 6 16,10 8 5-16,4 1 12 15,15 0 5-15,18 0 9 16,7-6 4-16,22-9 7 15,-3-11 3-15,0-24 7 16,3-9 5-16,-9-26 8 16,-5-8 7-16,-16-16 9 15,-13-6 1-15,-18 0-8 16,-8 2-9-16,-14 10-19 0,0 9-12 16,-6 16-10-16,2 7-43 15,6 18-138-15</inkml:trace>
  <inkml:trace contextRef="#ctx0" brushRef="#br0" timeOffset="3460.3536">5097 7053 720 0,'-9'7'433'0,"-7"7"-20"16,-14 15-231-16,-6 7-54 15,-12 18-52-15,-8 6-23 16,7 7-28-16,4-3-28 15</inkml:trace>
  <inkml:trace contextRef="#ctx0" brushRef="#br0" timeOffset="3684.6036">5407 7496 1255 0,'0'0'444'0,"-5"1"-334"0</inkml:trace>
  <inkml:trace contextRef="#ctx0" brushRef="#br0" timeOffset="17143.2993">5814 7345 843 0,'18'5'318'16,"7"-1"-200"-16,28 7-115 15,10-1-1-15,10-4 5 16,5-2 2-16,1-6-46 16,-7-5-101-16</inkml:trace>
  <inkml:trace contextRef="#ctx0" brushRef="#br0" timeOffset="17377.23">5920 7478 892 0,'6'0'357'16,"9"-2"-220"-16,16 0-55 15,28-1-53-15,10-3-3 16,22 6-20-16,-3 0-1 15,-13 2 6-15,-8 3 20 16,-27-5-126-16,-7-4-150 16</inkml:trace>
  <inkml:trace contextRef="#ctx0" brushRef="#br0" timeOffset="17552.6561">6396 7300 725 0,'4'-3'331'16,"10"0"-128"-1,6 4-75-15,14 10-47 16,-1 5 13-16,-4 7 20 16,-7 5 36-16,-22 4 21 15,-8 1-21-15,-16 3-49 16,-7-7-35-16,4-5-131 16,1-7-195-16</inkml:trace>
  <inkml:trace contextRef="#ctx0" brushRef="#br0" timeOffset="18060.6188">7185 6924 858 0,'0'-2'419'0,"-1"3"-166"15,2 13-85-15,6 19-105 16,0 16-18-16,2 21-2 16,-1 8-9-16,-4 15-2 15,-2-1-3-15,0-14-8 16,1-7-4-16,3-28-3 16,0-10-2-16,-1-20 0 15,-2-9 7-15,3-16 1 16,3-8-1-16,10-14-12 15,4 1-10-15,7 1-10 0,1 5-4 16,-3 19-1-16,-3 4 2 16,-10 17 3-16,-5 8 4 15,-5 5 11-15,-5 2 3 16,0-4 2-16,0-2-1 16,4-8-55-16,7-4-138 15</inkml:trace>
  <inkml:trace contextRef="#ctx0" brushRef="#br0" timeOffset="18388.6551">7721 7437 876 0,'-5'19'392'0,"-7"21"-185"16,0 0-34-16,4-4-85 15,2-5-18-15,6-10-37 16,3-5-13-16,4-16 11 16,2-7 6-16,2-15 7 15,-1-5 3-15,-5-11-14 16,-3-9-2-16,-12-18-4 16,-4-6-2-16,-7-10-9 15,-2 2-5-15,6 17-8 16,5 9-3-16,7 17-6 0,6 8-6 15,11 9-15-15,7 5-5 16,17 5 0-16,10 1 5 16,12 10-64-16,-2 0-77 15</inkml:trace>
  <inkml:trace contextRef="#ctx0" brushRef="#br0" timeOffset="18623.3417">7729 7595 781 0,'-1'0'356'0,"9"7"-134"16,11 0-82-16,14-2-57 15,7 4-18-15,1-6-39 16,-1-3-2-16</inkml:trace>
  <inkml:trace contextRef="#ctx0" brushRef="#br0" timeOffset="18951.0406">7919 7260 714 0,'4'0'372'0,"4"0"-76"0,-2 8-98 16,8 10-73-16,-6 5-14 15,1 8-31-15,-3 2-21 16,-3-9-16-16,-1-2-13 16,1-12-14-16,0-4 1 0,2-8 4 15,0-11-3-15,5-9-3 16,5-2-7-16,3-2-10 15,1 3-2-15,2 8-2 16,-6 5-2-16,-2 10-2 16,-1 6 1-16,-16 10 5 15,9 6 4-15,-2 4 5 16,-3 5 2-16,12-2-3 16,-23-5 10-16,14-7-138 15,4-7-311-15</inkml:trace>
  <inkml:trace contextRef="#ctx0" brushRef="#br0" timeOffset="19325.9464">8191 7109 1006 0,'14'-7'394'0,"19"-4"-277"0,5 3-44 15,-6 4-40-15,2 4-10 16,-6 4-7-16,-9 1 8 16,-2 4 17-16,-7 0 0 15,-6 3-1-15,0-1-6 16,1 1-20-16,-2 1-5 16,1 4-5-16,2 2-1 0,3 7-3 15,-2 4-1-15,7 6 0 16,-4 4-1-16,-3 6 0 15,-1 0 2-15,-7 0 12 16,-4-4 6-16,-5-2 14 16,-5-3 10-16,-3-5 11 15,-6-2 4-15,2-12 2 16,-1-4-8-16,-2-14-13 16,3-3-11-16,3-8-74 15,7-3-85-15</inkml:trace>
  <inkml:trace contextRef="#ctx0" brushRef="#br0" timeOffset="19560.2554">8821 7331 935 0,'11'0'391'16,"15"0"-221"-16,4 0-49 15,9-1-39-15,0 1-24 16,-1 1-31-16,4 3-7 0,-11-2-110 16,-5 0-311-16</inkml:trace>
  <inkml:trace contextRef="#ctx0" brushRef="#br0" timeOffset="19748.1089">8838 7487 779 0,'0'3'423'0,"7"-1"-47"15,13 5-142-15,7-5-77 16,15-1-27-16,3 1-59 15,-2-2-27-15,-3 0-13 16,-3-2-45-16</inkml:trace>
  <inkml:trace contextRef="#ctx0" brushRef="#br0" timeOffset="20278.8404">9913 6685 433 0,'-12'-2'265'0,"-13"0"-12"16,-1 3-88-16,3 11-76 0,0 4-37 15,4 16-48-15,-2 8-7 16,14 20-13-16,6 9 2 16,15 5 15-16,5-2 10 15,3-10 25-15,-6-7 25 16,-12-9 36-16,-4 1 18 15,-20-11 4-15,-4 0-17 16,-16-14-35-16,-4-7-14 16,5-14-35-16,4-4-50 0,20-3-179 15,6-1-146-15</inkml:trace>
  <inkml:trace contextRef="#ctx0" brushRef="#br0" timeOffset="20560.0314">9771 7469 628 0,'15'19'266'0,"14"26"-99"15,-2 7-36-15,-23 7-49 16,-6 9-1-16,-27 18-16 15,-14 6-3-15,-1 4-3 0,0-5 3 16,16-13-35-16,11-2-5 16,22 2-9-16,10-1-2 15,18-9-8-15,10-10 1 16,6-20 4-16,-3-13 1 16,-4-10-4-16,-5-5-51 15</inkml:trace>
  <inkml:trace contextRef="#ctx0" brushRef="#br0" timeOffset="21200.512">10317 7424 794 0,'-1'-1'261'0,"8"0"-261"16,15 0-22-16,29 0 5 15,27 0 27-15,43-3 60 16,30 0 30-16,49-1 12 16,16 0-11-16,28 1-44 15,2 1-24-15,-16 3-11 16,-27-2-3-16,-51 3 2 16,-36-1 1-16,-59-1-101 15,-21 1-237-15</inkml:trace>
  <inkml:trace contextRef="#ctx0" brushRef="#br0" timeOffset="21591.0294">11077 7190 610 0,'1'-9'369'16,"4"-7"-49"-16,5-15-115 15,3-2-47-15,2-12-23 16,0-6 0-16,-2-13-28 16,-5-4 4-16,-5 6-31 15,-3 10-20-15,-3 27-15 16,1 11-22-16,-3 22-29 16,5 14-9-16,-1 33-13 15,2 17 9-15,6 18 13 0,-2 1 6 16,3-9-128-16,-6-3-420 15</inkml:trace>
  <inkml:trace contextRef="#ctx0" brushRef="#br0" timeOffset="22325.2554">10503 7680 733 0,'-2'6'281'0,"-3"16"-155"16,2 8-68-16,-2 13 16 15,3 10 12-15,-3-5-4 0,0-2-15 16,2-13-15-16,0-16-5 15,3-11 11-15,1-11 0 16,1-22-3-16,3-9-4 16,-3-21-28-16,-2-4-6 15,-4-6-5-15,-1 0-3 16,-1 13-9-16,4 9-4 16,4 23-17-16,3 10-11 15,5 15-9-15,1 10 4 0,3 11 19 16,-6 9 18-16,5 8 18 15,2 4 4-15,0 2-2 16,6 0-2-16,-3-4-1 16,-3-6-1-16,1-15 0 15,0-7 4-15,-4-15 10 16,2-11 3-16,-1-13-1 16,-2-11-4-16,4-7-12 15,-5-1-5-15,0 4-6 16,-1 9-5-16,-7 15-12 15,0 5-8-15,1 13-4 16,-2 6-2-16,4 7 8 16,-3 5 9-16,0 3 9 15,2-3 7-15,1 0 4 16,2 0-1-16,4-1 1 16,-9-2 0-16,-2-3-2 0,2 1 1 15,-4-4-8-15,5 1-77 16</inkml:trace>
  <inkml:trace contextRef="#ctx0" brushRef="#br0" timeOffset="22691.9983">10894 8008 1058 0,'0'-8'462'0,"0"-11"-245"16,11 3-115-16,4-5-34 16,12 3-24-16,-2 6-8 15,12 8-8-15,1 6-8 16,-9 13-18-16,0 5 4 15,-26 0 13-15,-9 4 5 16,-15 0 6-16,-5 0-3 16,-3-1-12-16,2-6-4 0,9-6-4 15,7-4-6-15,11-3-6 16,8-1-2-16,10-3-2 16,8-4 4-16,7 1-19 15,4 0-71-15,1 3 105 16</inkml:trace>
  <inkml:trace contextRef="#ctx0" brushRef="#br0" timeOffset="22918.7211">11418 7664 603 0,'3'-5'435'0,"0"-5"-9"0,2 15-200 15,-1 5-60-15,1 17-93 16,1 9-5-16,2 13-32 16,0 6-5-16,0 2-12 15,2-3-3-15,-5-15-3 16,-3-6-24-16,7-17 177 16</inkml:trace>
  <inkml:trace contextRef="#ctx0" brushRef="#br0" timeOffset="23074.9091">11348 7826 887 0,'17'-1'340'0,"10"-3"-196"16,19 4-147-16,2 1 3 16,11 5-11-16,-4 1-96 15</inkml:trace>
  <inkml:trace contextRef="#ctx0" brushRef="#br0" timeOffset="23387.354">11876 7836 551 0,'3'-13'401'0,"4"-10"30"15,-3-8-165-15,0-2-51 0,0 0-79 16,-1 1-35-16,2 11-44 16,-3 8-7-16,-2 11-21 15,0 11-5-15,0 10-17 16,1 8-13-16,3 8 3 15,1 8 3-15,3 7 0 16,0 0 1-16,0-2 2 16,-4-10 0-16,-4-8 2 15,-2-10 1-15,-8-7 5 16,-3-3 4-16,-5-10 2 16,-2-2 0-16,4-2-5 15,4-2-6-15,11 2-15 16,6 1-4-16,12-1-4 15,7 0 0-15,2 1 10 16,12 0 0-16,4 4-17 16,3 8-51-16</inkml:trace>
  <inkml:trace contextRef="#ctx0" brushRef="#br0" timeOffset="23699.7607">12816 7391 798 0,'17'9'387'0,"18"17"-131"16,-6 7-64-16,-17 10-6 16,-17-4-27-16,-26 4-43 15,-9-4-4-15</inkml:trace>
  <inkml:trace contextRef="#ctx0" brushRef="#br0" timeOffset="24151.5714">13462 7136 691 0,'-19'1'414'16,"-17"5"-54"-16,16 15-224 31,10-11-55-31,1 2-81 0,-22 42-15 0,23 15 4 16,12 3 10-16,32-29 14 15,8-2 12-15,8-20 7 16,1-10 8-16,-6-19 37 15,-12-15 12-15,-18-17 11 16,-10-10-6-16,-20-5-38 16,-10-2-17-16,-18 11-27 0,-7 7 12 15,8 16-142-15,10 7-364 16</inkml:trace>
  <inkml:trace contextRef="#ctx0" brushRef="#br0" timeOffset="24432.7715">14086 7118 732 0,'-2'-5'462'0,"-3"-1"-8"0,-9 8-286 15,-11 1-53-15,-13 9-70 16,-7-1-9-16,0 1-13 15,8 0-5-15,13 1-14 16,9 0-9-16,16 1-8 16,7-1-3-16,17 1 7 15,9-1 5-15,14-2 3 16,4 1 1-16,-2 1-46 16,-3 3-78-16</inkml:trace>
  <inkml:trace contextRef="#ctx0" brushRef="#br0" timeOffset="24604.7952">13874 7399 834 0,'-2'4'395'16,"2"5"-138"-16,9 1-50 15,20 1-79-15,11 1-20 16,15 1-52-16,5-2-23 15,-4-5-13-15,-4 1-81 16</inkml:trace>
  <inkml:trace contextRef="#ctx0" brushRef="#br0" timeOffset="25002.4417">14420 7202 1248 0,'7'5'484'0,"8"8"-341"15,1 5-73-15,-1 12-26 16,-5 2 2-16,-9 4 7 15,-2-1 2-15,-5-9-16 16,2-7-10-16,2-11-8 0,2-8 2 16,6-8-3-16,4-10-2 15,11-11-7-15,1-1-8 16,4-1-9-16,2 1-3 16,-5 12-3-16,0 4-1 15,-9 14 2-15,1 4 8 16,-9 16 18-16,0 7 9 15,-3 9 7-15,-3 4-6 0,0 0-28 16,2-3-338-16</inkml:trace>
  <inkml:trace contextRef="#ctx0" brushRef="#br0" timeOffset="25424.2249">15265 7060 979 0,'0'4'414'0,"-12"5"-223"16,-9 4-55-16,-19 0-44 16,-6 2-13-16,-4 1-32 15,3-3-9-15,16-2-32 16,10 0-15-16,28-5-8 15,15 2-1-15,25-1 6 16,8 0 10-16,13 2 1 16,1 1-48-16,-2 4-52 15,-7 2-53-15,-19 0-130 16,-11 1-41-16</inkml:trace>
  <inkml:trace contextRef="#ctx0" brushRef="#br0" timeOffset="25570.339">15019 7370 589 0,'-6'1'329'16,"3"6"-10"-1,9 0-105-15,26 1-76 16,4 3-17-16,19-4-61 16,5-4-21-16,2 1-24 15,9-1 16-15,-6 2-201 16</inkml:trace>
  <inkml:trace contextRef="#ctx0" brushRef="#br0" timeOffset="26093.2715">15615 7150 715 0,'-1'4'366'0,"1"2"-97"15,-5 16-134-15,2 8-36 16,-3 8-29-16,2 6-11 16,2 0-8-16,0-5-2 15,1-8-12-15,1-8-7 0,1-12 13 16,0-10 6-16,3-16 1 16,-4-12-3-16,0-18-27 15,0-1-10-15,0-8-18 16,3-1-6-16,4 2-9 15,-6 2-4-15,5 20 5 16,-2 11-11-16,-3 21-7 16,6 11 0-16,0 13 3 15,1 5 14-15,8 6 15 16,3 1 4-16,3-5 4 16,1-4 3-16,2-12 9 15,-1-7 5-15,2-11 10 0,-3-8 1 16,-1-12-3-16,0-6-4 0,-4-7-1 15,1 0 0-15,-8-1 16 16,-1 6 7-16,-4 8 7 16,-2 11-6-16,-5 15-25 15,-3 9-12-15,1 16-13 16,0 5 0-16,8 12 5 16,-3 0 1-16,5 8 0 15,-3-1 2-15,0-5-78 16,2-1-95-16</inkml:trace>
  <inkml:trace contextRef="#ctx0" brushRef="#br0" timeOffset="26382.6528">16147 7325 1011 0,'-4'-7'423'0,"3"-9"-252"0,5 7-63 15,10 3-58-15,9 4-12 16,7 7-11-16,1 6-8 16,-3 10-8-16,-6 1-1 15,-18 2 29-15,-5 0 11 16,-15 3 14-16,-8-1 2 16,-4-2-25-16,-1-1-10 15,14-6-2-15,6-7 0 0,21-2 15 16,12-8 3-16,12-3-15 31,10-2-3-31,7 3-69 16,1 1-7-16,-4 7-28 0</inkml:trace>
  <inkml:trace contextRef="#ctx0" brushRef="#br0" timeOffset="27007.5054">11477 8463 672 0,'-11'-4'412'0,"-9"-7"-61"15,-5 9-135-15,-4 4-57 0,3 9-101 16,2 9-36-16,13 15-53 16,10 5-4-16,17 9 7 15,9-2 11-15,13-12 12 16,15-8 5-16,13-19 8 16,0-9 1-16,-3-20 65 15,-17-7 39-15,-24-12 44 16,-12-5 21-16,-22 4-64 15,-10 1-39-15,-24 7-47 16,2 13-21-16,2 8-34 16,10 5-64-16</inkml:trace>
  <inkml:trace contextRef="#ctx0" brushRef="#br0" timeOffset="27304.3229">12737 8633 1035 0,'6'8'468'0,"-3"10"-191"15,1 3-39-15,-12 7-92 16,-6-1-17-16,-2 0-60 16,-8 2-120-16</inkml:trace>
  <inkml:trace contextRef="#ctx0" brushRef="#br0" timeOffset="27836.8648">13797 8421 671 0,'-10'20'339'0,"-15"22"-77"0,-4 2-46 16,-11-7-77-16,-6-6-29 15,-6-18-62-15,2-6-1 16,7-18-3-16,8-9-2 0,18-15-14 15,7-2-19-15,21-4-17 16,10 2-12-16,12 15-11 16,4 7-4-16,3 23 13 15,-2 15 8-15,-5 20 18 16,1 13 13-16,-12 2 0 16,-2 0-1-16,-5-8 5 15,-6-10-35-15,6-11-197 31</inkml:trace>
  <inkml:trace contextRef="#ctx0" brushRef="#br0" timeOffset="28164.9178">13756 8278 709 0,'4'-15'422'0,"12"-17"27"15,5 7-277-15,17 7-77 16,4 7-13-16,6 15-18 15,2 11-11-15,0 20-14 16,-2 13 2-16,-10 16-2 16,-5 5-5-16,-13-4-6 15,-8-6-4-15,-4-19-8 16,-4-9 0-16,2-13-2 16,3-9 9-16,-7-16-6 15,-2-5-6-15,-8-14-21 16,-7-5-17-16,-9-6-5 15,-6 1-1-15,-4 14 3 16,-3 12 5-16,-4 23 5 16,-1 8 4-16,-2 12 14 15,3-3 2-15,14-4-62 0,9-2-87 16</inkml:trace>
  <inkml:trace contextRef="#ctx0" brushRef="#br0" timeOffset="28490.149">14007 8314 517 0,'31'-21'377'0,"22"-17"25"16,5 16-150-16,5 7-33 15,-3 16-88-15,-5 10-37 16,-4 19-30-16,-6 13 6 16,-18 18-5-16,-4 5-11 15,-11 1-11-15,-2-5-15 0,0-14-15 16,0-5-3-16,3-19-2 15,-1-5-22-15,0-16-40 16,-4-10-26-16,-8-14-36 16,-7-6-7-16,-11-14 15 15,-7-1 28-15,-5 4 40 16,-2 2 41-16,-6 23 52 16,0 9 15-16,-6 15 2 15,4 9-13-15,10-2-34 16,7 5-22-16,17-4-34 15,7-2-37-15,20-3-146 16,3-3-157-16</inkml:trace>
  <inkml:trace contextRef="#ctx0" brushRef="#br0" timeOffset="29005.653">14750 8645 583 0,'17'-13'302'0,"17"-4"-85"16,-8-3-49-16,-5-8-7 15,-7 1 9-15,-6-4 0 16,-9-1-23-16,-5 6-16 16,-8 4-38-16,-8 3-20 15,-3 12-40-15,-2 7-21 16,1 6-26-16,8 11-8 16,6 3-6-16,5 5 0 15,15 4 9-15,6-2 6 16,10 0 10-16,7-4 3 0,2-9 4 15,0-5 2-15,-1-10 5 16,-4-7 2-16,-8-3-3 16,-5-7-1-16,-6 3-5 15,-3 4-3-15,-5 4-1 16,0 3-6-16,0 4-8 16,-1 0-3-16,0 0-2 15,3 2 7-15,18 8 7 16,28 10 2-16,-22-12 5 15,-1-4 2-15,-10-6 4 16,2 0 3-16,-10-9 6 16,-2 2-18-16,0-7-93 15,-7-6-65-15,-3-8-190 16,-3-7-50-16,-5-9 91 16,1-4 135-16,-4-4 289 0,0 2 124 15,7 7 94-15,-6 7-32 16,6 19-50-16,0 5-34 15,1 16-101-15,6 6-42 16,4 13-61-16,3 8-16 16,4 9 439-16</inkml:trace>
  <inkml:trace contextRef="#ctx0" brushRef="#br0" timeOffset="39049.7968">678 9291 778 0,'0'8'371'0,"-6"19"-114"16,-2 15-107-16,3 26-60 15,-3 11-29-15,4 16-41 16,2 2-5-16,-3 1 1 16,3-3 1-16,-5-19 2 15,5-13 0-15,2-20-12 0,0-15-91 16</inkml:trace>
  <inkml:trace contextRef="#ctx0" brushRef="#br0" timeOffset="39455.9539">936 9411 584 0,'3'-11'408'0,"4"-7"36"15,-2 4-121-15,-3 14-148 16,1 6-48-16,-3 22-66 16,0 7-18-16,1 20-5 0,2 10 0 15,0 10-9-15,-3 11-5 16,1 8-6-16,-2-5-5 16,3-13-1-16,5-14 0 15,4-21-87-15,1-6-102 16</inkml:trace>
  <inkml:trace contextRef="#ctx0" brushRef="#br0" timeOffset="39627.9655">707 9805 1287 0,'2'-3'495'0,"10"-1"-357"16,9 2-74-16,24 1-49 15,10 2-9-15,23 5 44 16,3-2-38-16</inkml:trace>
  <inkml:trace contextRef="#ctx0" brushRef="#br0" timeOffset="40033.9318">1520 9354 892 0,'-20'5'401'0,"-22"11"-175"15,0 13-68-15,2 19-67 16,6 11-22-16,14 18-42 15,5 5-13-15,13 9-11 16,8 3-1-16,9-15 1 16,6-10-1-16,7-21-6 15,4-16-35-15,19-11-201 16</inkml:trace>
  <inkml:trace contextRef="#ctx0" brushRef="#br0" timeOffset="40377.6123">1656 9877 620 0,'3'10'264'0,"4"6"-147"16,15 3-77-16,6-6-7 16,8-5-22-16,-2-6 0 15,2-9 10-15,-4-8 3 16,-8-7 8-16,-3-4 2 15,-15-4 0-15,-7 4-3 16,-19 5 37-16,-4 6 12 0,-7 9 21 16,-3 6 1-16,4 11-51 15,0 7-21-15,-1 12-38 16,8 7-7-16,12 4 14 16,5 1 7-16,17-6 11 15,7-4 5-15,14-9-9 16,3-7-4-16,5-8 0 15,1-5 1-15,-1-8-55 16,-2-8-86-16</inkml:trace>
  <inkml:trace contextRef="#ctx0" brushRef="#br0" timeOffset="40565.0723">2010 9324 1015 0,'-1'-2'454'0,"-3"-6"-184"16,5 6-216-16,0 2-10 16,-2 0-231-16</inkml:trace>
  <inkml:trace contextRef="#ctx0" brushRef="#br0" timeOffset="40752.524">2044 9454 592 0,'4'12'351'0,"5"18"-30"16,-3 6-54-16,-6-1-51 16,-1 0-39-16,-15-7-33 15,-4 1-30-15,-10-13-35 16,-8-8-7-16,2-14-47 15,2-11-37-15,14-3-146 16,10-2-144-16</inkml:trace>
  <inkml:trace contextRef="#ctx0" brushRef="#br0" timeOffset="41205.5305">2199 9414 963 0,'-5'3'429'16,"-5"5"-214"-16,-2 6-90 16,1 9-84-16,0 3-23 15,10 2-18-15,2-1-3 16,11-2 0-16,6-3 3 15,5-9 0-15,1-1 3 0,3-10 8 16,-5-8 4-16,-5-7 9 16,-2-6 1-16,-5-7 1 15,-2 1-1-15,-4-2-5 16,-1 3-2-16,-6 6 19 16,1 3-2-16,-3 15-17 15,1 4-8-15,-4 10-32 16,5 7-4-16,9 4 11 15,5 5 5-15,14-4 6 16,1-2 2-16,1-6 2 16,5-4 3-16,-3-9 21 15,-9-7 26-15,-4-10 37 16,-5-6 4-16,-7-8-11 16,5 6-25-16,-10-7-51 15,-3 5-65-15</inkml:trace>
  <inkml:trace contextRef="#ctx0" brushRef="#br0" timeOffset="41494.8805">2673 9392 1049 0,'8'4'435'0,"11"14"-265"0,10 10-80 15,9 17-48-15,-1 8 3 16,-8 13 15-16,-11 5 2 16,-19 14 2-16,-13-3-24 15,-12-4-19-15,-2-7 3 16,-4-18 7-16,0-3 1 15,4-18 5-15,1-8-5 16,11-10-49-16,4-8-83 16</inkml:trace>
  <inkml:trace contextRef="#ctx0" brushRef="#br0" timeOffset="41838.6873">3238 9682 1032 0,'7'1'400'0,"14"4"-252"16,23-1-132-16,8 4-4 15,16-1-5-15,-9-1 15 16,-11-3-175-16</inkml:trace>
  <inkml:trace contextRef="#ctx0" brushRef="#br0" timeOffset="42057.5686">3268 9825 760 0,'1'2'401'0,"11"3"-63"16,7-1-105-16,18 0-67 15,11 0-29-15,3 2-60 16,-2-1-27-16,-6-2-19 16,-7-1-62-16</inkml:trace>
  <inkml:trace contextRef="#ctx0" brushRef="#br0" timeOffset="42862.4893">5117 9021 852 0,'-6'3'371'0,"-8"0"-180"0,-8-1-82 15,-4 1-47-15,-5-3-18 16,-12-3-23-16,-5 0-5 15,-19-4-6-15,-4 1-4 16,-7 5-3-16,3 1-1 16,4 6-4-16,1 0 0 15,10 3-1-15,11 2-2 16,18 1 1-16,8-2 3 16,20-2-10-16,8-2 1 0,21 0-2 15,14 1-4-15,13 7 9 16,4-3 1-16,10 9 2 15,-11 4 3-15,12 7 1 16,-3 7 0-16,-16 12 3 16,0 6 0-16,-36 9 2 15,-13 0 3-15,-27 0 2 16,-18-2 1-16,-13 3 0 16,-9 7-3-16,-7 4-2 15,4 1 0-15,-9-4-2 16,3-7 1-16,13-19 1 15,10-4 9-15,22-15 11 0,8-7-2 0,15-7-2 16,10-6-3-16,21-8-1 16,20-2 0-16,37-5 0 15,16-3-7-15,25-1-9 16,10-1-1-16,-5 1 2 16,0 4-1-16,-13 4 1 15,-18 2 2-15,-17 2 1 16,-20 4 2-16,-29 1 0 15,-10 1 28-15,-18 0-138 16</inkml:trace>
  <inkml:trace contextRef="#ctx0" brushRef="#br0" timeOffset="43362.3719">4216 10385 580 0,'-1'0'371'16,"0"0"-41"-16,1 3-147 15,-1-3-41-15,1 0-79 16,0 27-24-16,6 41-13 16,1-28-3-16,-2 3-6 15,-1-3-3-15,-4-10-1 0,1 0 3 16,-1-12-32-16,1-6-104 15</inkml:trace>
  <inkml:trace contextRef="#ctx0" brushRef="#br0" timeOffset="44096.5738">4236 10556 382 0,'6'-16'273'15,"5"-9"16"-15,7-4-86 16,2 1-8-16,2 8-44 16,4 6-33-16,1 14-56 15,2 9-28-15,2 11-25 16,-1 8-2-16,-14 2-1 16,2 1 1-16,-14-1 2 0,-8-6 4 15,0 0-22-15,-2-2-52 16,2-6-222-16</inkml:trace>
  <inkml:trace contextRef="#ctx0" brushRef="#br0" timeOffset="44284.0293">4590 10499 982 0,'3'0'361'0,"11"-1"-285"16,6 1-39-16,10 3-19 16,4-3-6-16,1 0 14 15,0-3-86-15</inkml:trace>
  <inkml:trace contextRef="#ctx0" brushRef="#br0" timeOffset="44440.2432">4656 10595 754 0,'-2'2'379'0,"5"2"-107"0,4 0-123 16,9-3-106 0,6-1-11-16,8 0-17 0,5 2-17 15</inkml:trace>
  <inkml:trace contextRef="#ctx0" brushRef="#br0" timeOffset="44612.1214">4888 10627 1038 0,'5'-3'378'0,"14"0"-304"16,-1-5-58-16,19 8-20 15,-4 4 89-15,4-3-229 16</inkml:trace>
  <inkml:trace contextRef="#ctx0" brushRef="#br0" timeOffset="44940.125">5352 10568 859 0,'-12'0'412'0,"-15"-3"-144"15,-4-2-93-15,-2 5-69 16,8-4-28-16,11 0-45 16,8 1-22-16,6-9-35 15,5 6-6-15,10-3-1 16,2 3 6-16,11 6 11 0,0 2-1 16,-3 9 2-16,-3 1 9 15,-1 8 12-15,-4 3 5 16,0 1 8-16,6-1-3 15,3-7-4-15,4-8 10 16,7-12 31-16,-4-11 11 16,-7-10 43-16,-4-5 19 15,-16 0 0-15,-7 4-3 16,-17 1-42-16,-7 7-33 0,-6 9-37 16,-1 1-55-16,8 5-598 15</inkml:trace>
  <inkml:trace contextRef="#ctx0" brushRef="#br0" timeOffset="45377.8932">4431 8444 646 0,'3'0'382'0,"3"-2"-58"16,-6 2-69-16,0 0-111 15,0 11-51-15,3 19-55 16,10 54-13-16,-8-34-13 15,2-1-3-15,-2-6 12 16,-2-5-50-16</inkml:trace>
  <inkml:trace contextRef="#ctx0" brushRef="#br0" timeOffset="45533.7348">4354 8680 629 0,'15'2'288'0,"21"-1"-125"0,11 3-91 16,6-4-45-16,0-1-13 16,0-3-60-1,-8 1-122-15</inkml:trace>
  <inkml:trace contextRef="#ctx0" brushRef="#br0" timeOffset="45830.7092">4894 8701 779 0,'-4'7'401'16,"-17"4"-107"-16,-4-2-36 15,-12-9-93-15,-4-4-32 16,17-12-68-16,6-3-36 0,12-3-40 16,4 6-13-16,10 0-8 15,7 2 1-15,9 10 3 16,7 0 3-16,-2 14 3 16,-2 3 2-16,-2 9 8 15,-2 2 5-15,0-2 5 16,4 2 2-16,3-6 0 15,2-6 2-15,-2-12 9 16,-2-7 3-16,-2-13 21 16,-3-6 14-16,-9-4 57 15,-11 2 28-15,-11 4 12 16,-10 4-9-16,-12 13-60 16,2 4-32-16,-4 13-37 15,6 4-7-15,7 4-59 16</inkml:trace>
  <inkml:trace contextRef="#ctx0" brushRef="#br0" timeOffset="46691.727">5689 9368 621 0,'-2'-14'349'0,"2"-9"-42"16,0 4-49-16,-1 12-81 15,1 8-59-15,-1 19-82 16,1 12-29-16,2 24-20 16,0 10 8-16,-5 21 3 15,10 0 2-15,1-2 5 16,-1 0 3-16,7-25 2 16,-11-11 1-16,1-19 2 15,-3-13 1-15,4-17 12 16,-1-7-1-16,6-20-5 15,3-8-4-15,12-7-17 16,3 0-4-16,5 10-3 16,1 8-6-16,-5 18-1 15,-8 7 3-15,-6 21 10 16,-5 8 5-16,-5 11 8 0,-3 4-1 16,0-2-5-16,-2-7 12 15,5-16-131-15</inkml:trace>
  <inkml:trace contextRef="#ctx0" brushRef="#br0">6230 9807 353 0,'-3'15'256'0</inkml:trace>
  <inkml:trace contextRef="#ctx0" brushRef="#br0" timeOffset="47270.1127">6288 9970 841 0,'-3'0'341'0,"0"6"-205"0,8-2-39 0,16 3-30 15,7 4-12-15,12-4-20 32,-2 0-13-32,0-5 26 0,-4-2-116 0</inkml:trace>
  <inkml:trace contextRef="#ctx0" brushRef="#br0" timeOffset="47582.1426">6462 9701 742 0,'5'-4'394'0,"3"-3"-152"0,3 6-65 0,4 3-43 15,2 8-57-15,0 5 0 16,-7 5-4-16,-2 3 2 31,-5 2-14-31,-6-3-9 16,0-2-25-16,-1-5-8 15,7-12-6-15,2-7-3 16,10-14-8-16,4-3-2 16,3-5-1-16,0 2-2 0,0 4 1 0,-4 7 1 0,-3 8 4 15,-2 5 8-15,-3 13 18 16,-2 5 6-16,0 9-2 16,1 0-6-16,-2-1-15 15,3-1-6-15,0-7-161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3:24:43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8512 1409 597 0,'-1'2'317'16,"-1"3"-81"-16,-4 22-76 15,0 18-44-15,-3 26-20 0,0 7-11 16,6 7-38-16,2 0-9 15,2-24-12-15,6-8-2 16,-1-22-5-16,2-16-1 16,4-14 9-16,-1-9 3 15,2-22 1-15,1-7 1 16,-6-21-12-16,-1-5-4 16,-6-10-2-16,-6 0 0 15,-3 7-4-15,0 2-1 16,-2 18-5-16,0 8-2 15,5 15-2-15,-2 9-4 0,3 19-19 16,4 13 0-16,3 16 0 16,3 9 3-16,9 14 19 15,4 3 1-15,5 1 1 16,4-2 4-16,4-15 3 16,6-11 3-16,5-20 4 15,-2-13 2-15,2-21 3 16,-7-8 2-16,-12-12-1 15,0-6-2-15,-11-4-2 16,-8-4-1-16,-1 3 0 16,-4 6 0-16,-5 14-4 15,1 10-1-15,-7 21-13 16,6 11-1-16,-1 17 1 16,-1 7 1-16,8 15 13 0,-1 10 1 15,2 4 6-15,10 10 2 16,-1-7-2-16,3-10-1 15,6-3-2-15,1-15-11 16,11-13-141-16,6-8-190 16</inkml:trace>
  <inkml:trace contextRef="#ctx0" brushRef="#br0" timeOffset="397.8834">9133 1901 716 0,'7'-10'347'16,"14"-12"-95"-16,3 0-55 15,12 7-45-15,1 7-22 16,-7 11-42-16,-8 11-9 15,-13 16-8-15,-10 6-4 16,-16 9-17-16,-10 4-8 0,-12-4-16 16,3-2-5-16,5-12-1 15,9-10 0-15,12-13-5 16,2-7-5-16,9-11-10 16,6-5-7-16,6-5-5 15,9-2 3-15,8 12 9 16,4 3 7-16,-4 7 5 15,-1 5 0-15,-5 7-3 16,-12 0-1-16,3 7-21 16,-1-1-61-16,1-9-271 15</inkml:trace>
  <inkml:trace contextRef="#ctx0" brushRef="#br0" timeOffset="616.4608">9556 1639 966 0,'11'3'461'0,"7"0"-173"15,21 1-152-15,12-2-18 16,3-2-56-16,-3-5-18 0,-6 4-21 15,-5-1-23-15,-2-5-146 16,-2 1-188-16</inkml:trace>
  <inkml:trace contextRef="#ctx0" brushRef="#br0" timeOffset="803.9657">9713 1763 1030 0,'9'3'470'16,"6"0"-235"-16,14-1-102 15,5 1-12-15,-4-3-51 16,2 0 2-16,6 1-41 16,0-1-31-16,6-1-217 15</inkml:trace>
  <inkml:trace contextRef="#ctx0" brushRef="#br0" timeOffset="1147.3978">10298 1372 922 0,'0'5'450'16,"4"1"-168"-16,0 9-119 16,-9 3-30-16,1 9-29 15,-7 3-8-15,-6 4-35 16,9-1-14-16,6-6-29 16,2-4-8-16,13-11-6 15,0-2 2-15,10-8 3 16,4-2 1-16,7-3 1 15,4-3-1-15,0-1-4 16,-2 5-14-16,-7-5-91 16,-6 3-65-16,-10 2-423 15</inkml:trace>
  <inkml:trace contextRef="#ctx0" brushRef="#br0" timeOffset="1397.3172">10524 1405 1176 0,'0'4'530'16,"-1"-1"-260"-16,1 2-64 15,-2-5-92-15,1 0-21 16,0 23-25-16,-5 44-5 16,6-11-15-16,1 7-12 15,-1 10-13-15,2-2-7 0,7-11-6 16,0-11 1-16,0-18 2 15,5-2 1-15,-5-14 1 16,2-2 2-16,-8-10-26 16,1-3-63-16</inkml:trace>
  <inkml:trace contextRef="#ctx0" brushRef="#br0" timeOffset="4037.2042">10373 887 1167 0,'-42'-22'411'0,"-66"-22"-349"0,-14 12-52 16,-24 12-14-16,-15 12-2 16,-21 18-76-16,-14 12-17 15,-21 29 5-15,0 4 3 16,4 16 76-16,15 6 15 16,19 6 22-16,5 15 16 15,34 7 25-15,14 1 7 16,35 8-11-16,24-2-14 15,40 10-22-15,27 1-9 16,41 2-10-16,33-3-3 0,58-9-3 16,22-9 0-16,60-21 2 15,17-14 0-15,35-21-23 16,14-11-15-16,15-22-34 16,2-8-4-16,-2-29 24 15,-5-16 17-15,-30-33 62 16,-14-22 45-16,-47-34 88 15,-29-14 34-15,-66-36 41 16,-42-8-11-16,-76-27-65 16,-46-10-36-16,-101 11-115 15,-49 6-76-15,-137 61-59 16</inkml:trace>
  <inkml:trace contextRef="#ctx0" brushRef="#br0" timeOffset="221639.6447">14364 16919 518 0,'-6'-1'350'16,"-5"5"17"-16,0 6-65 15,7 14-98-15,4 17-32 16,16 39-51-16,14 18-20 15,25 27-42-15,12 1-18 0,10-17-23 16,2-10-6-16,-9-27 3 16,-4-10 2-16,-8-23-44 15,-5-7-80-15</inkml:trace>
  <inkml:trace contextRef="#ctx0" brushRef="#br0" timeOffset="222186.3944">14382 16929 374 0,'-13'5'292'0,"-9"6"7"0,-5 5-79 16,-2 5-33-16,5 6-81 15,2 6-42-15,9-1-32 16,4-4-13-16,9-11-20 16,3-2-5-16,2-16 5 15,6-7 3-15,0-20 7 16,0-11 4-16,-1-6-1 15,4 0-1-15,-4 5-1 16,2 5-2-16,-5 7 24 16,-4 8 3-16,3 15-4 15,2 10 7-15,13 15-25 16,5 10-4-16,19 1 5 16,12-4-71-16</inkml:trace>
  <inkml:trace contextRef="#ctx0" brushRef="#br0" timeOffset="222927.5876">16096 16418 711 0,'2'8'368'16,"1"6"-85"-16,5 23-108 15,0 17-1-15,-4 29-22 16,-9 14-16-16,-12 11-64 15,-11 4-14-15,-17 9-29 16,-4-2-5-16,-4-5-7 16,3-11-1-16,8-32-5 15,8-12-2-15,8-21 16 16,5-6-48-16,7-23-133 16,6-7-209-16</inkml:trace>
  <inkml:trace contextRef="#ctx0" brushRef="#br0" timeOffset="223443.1301">16100 16464 531 0,'-6'5'311'0,"-10"9"-29"16,-2 7-59-16,-11 7-51 16,-1 6-34-16,1-2-48 15,5 0-30-15,9-11-37 16,7-6-13-16,9-9-11 16,5-11 0-16,8-15 1 15,4-8 4-15,9-13 2 16,-5-6-1-16,6 1-2 15,0 3 0-15,-8 5 0 16,0 7-1-16,-6 11 1 0,-8 7-2 16,-4 11 18-16,3 12 14 15,-2 13 27-15,4 0 8 16,6 16-13-16,-2-3-12 16,7 5-8-16,3 6-46 15</inkml:trace>
  <inkml:trace contextRef="#ctx0" brushRef="#br0" timeOffset="224263.1304">15344 17801 745 0,'-5'20'402'0,"-5"26"-117"16,-9 5-51-16,-5 5-67 15,-2-5-74-15,-4-13-53 16,0-10-12-16,6-26-12 16,0-5-11-16,5-24-11 15,10-4-5-15,-1-9-2 0,5-1 5 16,9 12-2-16,3 3-4 16,7 14-7-16,0 9 1 15,8 13 17-15,-3 9 9 16,2 11 18-16,6 9 1 15,-5-1-6-15,4 0-6 16,3-7-29-16,0-10-81 16</inkml:trace>
  <inkml:trace contextRef="#ctx0" brushRef="#br0" timeOffset="224622.3913">15610 17829 610 0,'-3'-8'382'15,"-11"-2"-66"-15,-3 9-62 16,-9 3-36-16,-3 12-77 15,8 5-30-15,-6 5-61 16,9 4-22-16,9 9-29 16,8-2-9-16,13 0-5 0,7-1 1 15,15-12 6-15,0-5 4 16,-1-15 5-16,-6-3 3 16,-10-10 6-16,1-9 5 15,-17 4 9-15,-3-6 2 16,-12 6-1-16,-16 12-6 15,-7 2 5-15,3 4-59 16,-1 3-250-16</inkml:trace>
  <inkml:trace contextRef="#ctx0" brushRef="#br0" timeOffset="224981.6819">15704 17821 709 0,'-4'1'413'0,"-1"3"-55"15,3 5-92-15,1 9-107 16,2 9-39-16,0 9-56 15,4-2-11-15,2 7-25 0,0-7-9 16,9-9-2-16,4-6-10 16,4-13 1-16,5-7 3 15,-4-13 8-15,-4-4 6 16,-6-7 4-16,-8-4 0 16,-7 0-3-16,0-1-5 15,-5 2-12-15,-2 2-41 16,-1 11-134-16,1 6-136 15</inkml:trace>
  <inkml:trace contextRef="#ctx0" brushRef="#br0" timeOffset="225223.6526">15956 17823 874 0,'0'0'413'0,"3"11"-127"0,3 1-96 16,0 11-72-16,4 6-14 16,8 6-47-16,-4 2-15 15,6 1-21-15,-4-6-5 16,-3-16-2-16,1-8 10 16,-3-15 35-16,2-4 10 15,-5-15 2-15,1-1-9 0,-5-7-36 16,5-1-9-16,0 0-92 15,3 0-2-15</inkml:trace>
  <inkml:trace contextRef="#ctx0" brushRef="#br0" timeOffset="225743.5092">16410 17789 907 0,'-7'1'380'16,"-10"1"-218"-16,-5 4-40 16,-2 1-33-16,0 0-6 15,6 1-18-15,0-1-17 16,10 3-37-16,4 2-14 0,7 2-14 16,8 2 0-16,4-4 6 15,4-1 4-15,1-4 5 16,1-2 2-16,-3-1 4 15,-3-3 2-15,-9 1 9 16,-6-2-1-16,-9 0-1 16,-6 1-2-16,-8 3-7 15,1 5 1-15,2 3 12 16,3 0 7-16,10 5 7 0,4-2 1 16,8 2-12-16,5-2-7 15,7-3-9-15,4 1-2 16,2-6 2-16,1 1-8 15,-3-10-101-15,-1-12-113 16</inkml:trace>
  <inkml:trace contextRef="#ctx0" brushRef="#br0" timeOffset="225874.7966">16295 17588 1019 0,'-7'-2'544'15,"-7"-4"-113"-15,6 11-310 16,5 2-58-16,5 4-138 16,5 3 159-16</inkml:trace>
  <inkml:trace contextRef="#ctx0" brushRef="#br0" timeOffset="226188.8957">16564 17690 1237 0,'-4'1'538'0,"-3"10"-312"16,8 9-63-16,9 23-98 16,5 8-32-16,8 16-12 15,-4 12-2-15,0 5-3 16,-2 5-2-16,-7-5-20 16,6-13-25-16,-3-22-82 15,-2-18-84-15</inkml:trace>
  <inkml:trace contextRef="#ctx0" brushRef="#br0" timeOffset="226399.6576">16709 17790 1098 0,'-6'3'475'0,"-5"15"-224"15,-4 5-74-15,-8 10-53 16,3 8-9-16,-14 8-45 15,1 5-16-15,-3 2-20 16,1-1-22-16,15-9-35 16,5-4-32-16,12-14-127 15,3-5-122-15</inkml:trace>
  <inkml:trace contextRef="#ctx0" brushRef="#br0" timeOffset="227024.5527">16937 17773 730 0,'-18'0'375'16,"-18"1"-114"-16,11 6-130 16,3 4-33-16,8 2-61 15,8 4-23-15,7-1-23 16,6 2-4-16,13-5 1 15,0-1 5-15,7-3 5 16,-3-4 3-16,-3-1 2 16,-5-2 2-16,-9-2 4 0,0 0-6 15,-13 0-27-15,-3 0-3 16,-11 2-3-16,-5 5 7 16,2 5 28-16,1 2 11 15,8 0 7-15,4 2 2 16,10-3 3-16,2 2-6 15,12 0-6-15,6-2-2 16,10-9-5-16,2-1-2 0,1-10 0 16,2-11 1-16,-11-1 3 15,0-11-2-15,-4-4-5 16,-3 0-7-16,-5-4-3 16,-7 7 3-16,-5 10 6 15,-6 7 39-15,-5 17 38 16,4 14 21-16,3 9 21 15,-1 9-28-15,4 4-38 16,1-3-22-16,3 3-28 16,3-13-21-16,7 3-306 15</inkml:trace>
  <inkml:trace contextRef="#ctx0" brushRef="#br0" timeOffset="227524.3961">17401 17771 675 0,'-10'2'320'0,"-13"0"-86"16,0 3-52-16,-6 1-26 15,-1 5-14-15,10 2-60 16,-2 0-17-16,13 2-26 15,4 0-20-15,6 0-16 16,9 4-3-16,8-9-2 16,4 1 0-16,3-7 3 15,-1-4 3-15,-3-3 3 16,-4-2 1-16,-10-2 8 16,-4 5 1-16,-12 2-2 15,-8 1-2-15,-8 6-5 0,-3-1-2 16,2 2 2-16,5 2 9 15,7-1 5-15,5 5-1 16,9-2-3-16,7 2-11 16,10-6-8-16,4 3-1 15,8-9-13-15,4-3-66 16</inkml:trace>
  <inkml:trace contextRef="#ctx0" brushRef="#br0" timeOffset="227969.6508">17767 17762 510 0,'-4'-4'345'0,"-6"-8"-27"0,-7 4-49 16,-5 0-21-16,-6 5-72 15,3 3-38-15,2 3-67 16,3 5-24-16,10 2-40 15,3 1-10-15,11-1-15 16,0 1-4-16,15 4 5 16,5-3 3-16,4 3 9 15,5 1 3-15,-8-2 4 16,-5 2 1-16,-10 3 2 16,-7-2 21-16,-13 0 22 15,-10 3 4-15,-14-7 3 16,-1-3-20-16,0-2-7 15,1-7-49-15,15-7-349 16</inkml:trace>
  <inkml:trace contextRef="#ctx0" brushRef="#br0" timeOffset="229235.6004">18065 15897 271 0,'-3'0'169'0,"3"1"28"16,0 0-55-16,0-1-21 15,0 0 4-15,1 24 0 16,4 44-6-16,-15-19-5 16,-5 13-3-16,-20 19-14 15,-14 8-6-15,-21 18-22 16,-9 3-10-16,-13-1-25 16,-4 0 1-16,-6-7 22 15,3-16 7-15,6-17 1 16,10-10-11-16,25-13-33 15,6-1-8-15,20-12-85 16,1-17-96-16</inkml:trace>
  <inkml:trace contextRef="#ctx0" brushRef="#br0" timeOffset="229844.9839">18059 15919 526 0,'-2'-2'320'0,"-3"-2"-25"16,0 4-102-16,4 0-91 15,0 0-34-15,-4 17-6 16,-37 44-5-16,23-33-15 0,0-1 1 16,6-5-34-16,-4-11-4 15,13-3-6-15,4-4 0 16,6-6 2-16,3-8 0 15,9-7 5-15,2-7 0 16,1-9-4-16,7 6-1 16,-8-6 0-16,8 8 1 15,-8 4 6-15,-3 6 18 16,-10 12 26-16,-7 3 30 0,2 17 26 16,-3 4-11-16,13 11-23 15,0 4-31-15,6-6-31 16,5 4-3-16,1-11-554 15</inkml:trace>
  <inkml:trace contextRef="#ctx0" brushRef="#br0" timeOffset="230597.151">19981 15393 474 0,'-1'-5'310'0,"-2"-5"19"16,-1 8-168-16,4 4-38 16,-3 8-45-16,0 8-22 15,-8 11-26-15,-6 11 29 16,-6 16 4-16,-9 9-3 15,-18 18-1-15,-7 6-30 0,-23 13-16 16,-6 3-1 0,-22 14-1-16,-11 0 0 0,-14 3 17 15,-10 4 1-15,-18-3 0 16,0 4 1-16,-13-10 2 16,-3 3 3-16,14-4 6 15,-2-5 4-15,11-5-13 16,12-11-5-16,30-21-9 15,18-14 20-15,35-28-39 16</inkml:trace>
  <inkml:trace contextRef="#ctx0" brushRef="#br0" timeOffset="231425.0803">20022 15310 473 0,'0'-6'327'0,"-1"-3"-4"16,1 6-105-16,-5 1-42 16,1 11-73-16,-1 3-24 0,-12 8-27 15,-6 5-4-15,-8 3-8 16,-5 0-12-16,6-1-17 15,5 1-3-15,4-12-2 16,6-2 0-16,5-6 0 16,1-8 0-16,9 1 5 15,2-3-2-15,8-10-3 16,5 2-2-16,3-12-4 16,7-1 0-16,1-2 0 15,0-1 2-15,-2 3 0 16,-8 1 0-16,0 12 4 15,-7 1 3-15,-5 10 14 16,0 8 9-16,-1 9 20 16,-1 8 14-16,12 5 5 15,3 4-3-15,3-3-21 16,4 0-13-16,-10-2 19 16,0-7-67-16,-5-1-35 15</inkml:trace>
  <inkml:trace contextRef="#ctx0" brushRef="#br0" timeOffset="232412.0048">17210 17022 402 0,'-2'4'212'0,"-7"4"-32"16,2 7-22-16,-6 1-25 16,-3 1-7-16,3 12-23 15,-6 0-13-15,-8 3-19 16,3 4-14-16,-19-5-25 15,1-2-13-15,-1-9-9 16,2 1-2-16,15-7-2 16,7-4-2-16,12-4-10 15,4-2-6-15,10-7-10 16,7 3-61-16</inkml:trace>
  <inkml:trace contextRef="#ctx0" brushRef="#br0" timeOffset="442268.6383">16678 3037 92 0,'0'0'53'0,"0"0"2"0,-3-6-32 15,2 5-1-15</inkml:trace>
  <inkml:trace contextRef="#ctx0" brushRef="#br0" timeOffset="442815.5006">16708 2639 395 0,'-1'0'231'0,"-2"-1"-31"15,1 0-19-15,2 1-48 16,-1 0-21-16,1 0-30 16,0 2-10-16,-1 7-26 15,1 3-10-15,3 28-13 16,-3-30-2-16,4 8 3 15,-3 2 7-15,0 8 8 16,1 6 1-16,-2 1-7 16,0 1-5-16,0-3-12 15,0-6-3-15,0-7 1 16,-1-7 0-16,1-11 2 16,-2-2-2-16,-1-7-53 15,2 5-61-15</inkml:trace>
  <inkml:trace contextRef="#ctx0" brushRef="#br0" timeOffset="448983.3321">18268 17770 343 0,'-3'-3'241'0,"-3"-9"52"15,3-6-80-15,5-17-47 16,9-7-6-16,14-15-32 15,6 2-22-15,14 12-46 16,1 12-16-16,-7 25-18 16,0 12 3-16,-12 22 24 15,-8 9 2-15,-4 27 14 16,-11 2-2-16,-4 8-19 16,5-5-5-16,-5-25-24 15,6-5-7-15,4-20-9 16,-10-11-3-16,3-11 3 15,0-8-1-15,-3-25-11 16,0 0-3-16,0-17-6 16,-4-3 0-16,-5 7 12 15,2 6 3-15,-2 28-2 16,-5 12 0-16,-2 25-1 0,-1 14 3 16,-12 12 9-16,-7 7 7 15,-2-3 4-15,-7-7-2 16,8-9-5-16,10-11-3 15,10-14-5-15,6-1-7 16,10-10-128-16,1-2-106 16</inkml:trace>
  <inkml:trace contextRef="#ctx0" brushRef="#br0" timeOffset="449357.9238">18913 17796 654 0,'-4'-5'347'0,"-8"-6"-71"15,-4 4-29-15,-11-3-35 16,0 2-20-16,-8 3-34 0,2 3-20 16,5 7-60-1,3 3-20-15,15 11-52 0,6 1-12 16,10 6-9-16,5-1-1 16,8-4 10-16,2-6 3 15,6-6-1-15,2-2 1 16,-3-7-13-16,-1-4-30 15,-11-8-117-15,-7-4-115 16</inkml:trace>
  <inkml:trace contextRef="#ctx0" brushRef="#br0" timeOffset="449452.012">18838 17481 784 0,'-6'0'398'15,"-3"-4"-122"-15,2 7-182 16,2 4-41-16,6 1-241 15</inkml:trace>
  <inkml:trace contextRef="#ctx0" brushRef="#br0" timeOffset="449732.8369">18948 17680 938 0,'9'23'439'16,"4"17"-204"-16,4 1-110 15,8 3-24-15,1 2-62 16,1 6-13-16,-7 16-8 16,-6 2 1-16,-14 14 3 15,-3-4 2-15,0-17 4 0,-10-11 1 16,1-31 0-16,-10-17-13 16,-2-30-25-16,4-17-8 15,4-27-13-15,10-5 6 16,6-7 13-16,1 7 1 15,14 22 4-15,1 4 12 16,3 12-133-16,7 1-145 16</inkml:trace>
  <inkml:trace contextRef="#ctx0" brushRef="#br0" timeOffset="450289.6373">19213 17694 1010 0,'-6'9'420'0,"-9"12"-263"16,5 2-52-16,4 6-66 15,5 0-20-15,9-3-18 16,2 1-1-16,10-9-4 16,3-3-1-16,3-11 5 15,1-6 2-15,-4-7 6 16,-2-3 3-16,-7-7 6 15,2 1 0-15,-8-4 2 16,-1 1 1-16,-7 4 16 0,-5 2 12 16,-2 9 20-16,0 0-1 15,2 11-20-15,1 4-13 16,4 9-28-16,1 1-4 16,10 1-4-16,5-2-2 15,8-6 0-15,5-3 2 16,-3-13 7-16,-1-2 10 15,0-9 16-15,-10-6 12 16,-4 4 10-16,1-7-6 16,-12-9-10-16,2-4-13 0,-3-7-51 15,-7 2-77-15</inkml:trace>
  <inkml:trace contextRef="#ctx0" brushRef="#br0" timeOffset="450719.0258">19878 17420 988 0,'0'1'401'0,"0"11"-206"16,10 19-43-16,1 29-27 16,-1 21-9-16,-2 14-53 15,0-11-23-15,-1-10-24 16,-1-13-5-16,4 11-3 16,-3 5 1-16,0-2 3 15,-1 8-17-15,-6-36-82 16,-1-11-85-1</inkml:trace>
  <inkml:trace contextRef="#ctx0" brushRef="#br0" timeOffset="450859.6248">19910 17782 866 0,'13'0'327'16,"9"1"-233"-16,8 4-64 15,-7-3 1-15,8 0-6 16,0-1-73-16</inkml:trace>
  <inkml:trace contextRef="#ctx0" brushRef="#br0" timeOffset="451140.8024">20133 17698 968 0,'0'14'445'16,"0"10"-204"-16,1 0-115 16,0-3-24-16,1-4-58 15,2-4-22-15,1-11-16 16,0-3 0-16,3-15-2 0,0 2-1 16,5-20 0-16,3-6-1 15,2-4-1-15,3-3 0 16,-1 22 13-16,0 11 9 15,-4 22 30-15,-5 13 8 16,0 27-7-16,-6-3-9 16,-1 0-27-16,2-5-28 15,3-25-210-15</inkml:trace>
  <inkml:trace contextRef="#ctx0" brushRef="#br0" timeOffset="451695.557">20592 17528 766 0,'-12'-3'399'0,"-18"4"-123"16,0 7-49-16,6 12-107 16,4 10-33-16,14 4-43 15,6 19-13-15,9-14-17 16,5-6-7-16,10-8-3 0,2-20 0 16,5 4 1-16,-3-3 2 15,-7-9 7-15,-3-2 4 16,-12 1 9-16,-6-18 1 15,-9-17-3-15,-5-9-3 16,-6-34-9-16,-2 11-2 16,2 10-7-16,6 2-4 15,6 19-5-15,8 4-3 16,10 6-4-16,4 9-2 0,14 15-34 16,4 3-80-16</inkml:trace>
  <inkml:trace contextRef="#ctx0" brushRef="#br0" timeOffset="452539.3659">20935 17437 843 0,'-17'-7'390'0,"-19"0"-162"16,4 2-65-16,4 7-71 16,9 4-28-16,8 9-47 15,7 1-13-15,11 6-14 16,6 4-5-16,13-2 4 16,-1-3 2-16,2-6 9 15,0-6 2-15,-10-10 3 16,0 0 2-16,-16-11 9 15,-1 4 2-15,-4 8 2 16,-8-2-3-16,-5 9-7 16,-10 0-4-16,-1 7-3 15,1 7-3-15,7 4-3 16,7 5-7-16,8 7-4 0,5-7-2 16,9-10 1-16,6-3 2 15,9-17 5-15,4-2 4 16,-4 1 4-16,5 0 2 15,-9 1 4-15,-2 7 1 16,-4-29 2-16,-9-4 0 16,6-10 1-16,-8-6-2 15,3 30-4-15,-1 4-4 16,-4 7-6-16,3 9-2 0,-1 11 1 16,-1 7 3-16,4 7 3 15,2-8 0-15,4-6 1 16,2-7 1-16,-6-12 12 15,3 0 10-15,-1 4 13 16,1-21 3-16,2-11-5 16,0-8-8-16,-4-14-13 15,-1 18-3-15,-3 5-56 16,-2 6-98-16</inkml:trace>
  <inkml:trace contextRef="#ctx0" brushRef="#br0" timeOffset="452796.4464">21260 17506 764 0,'0'0'421'0,"0"5"-78"16,0 9-80-16,-1 17-96 15,0 8-40-15,1 22-62 16,-3-12-23-16,5-11-39 16,4-10-87-16</inkml:trace>
  <inkml:trace contextRef="#ctx0" brushRef="#br0" timeOffset="453390.3865">21575 17437 706 0,'-11'0'360'15,"-16"0"-92"-15,3 4-48 16,0 0-75-16,4 4-42 16,5 5-77-16,7 0-14 15,7 18-24-15,1 3-9 16,14 9 2-16,0 2 3 16,9-13 9-16,4-3 4 15,-1-15 4-15,-3-8 3 0,-7-14 9 16,-7-7 6-16,-9-8 8 15,-7-4 1-15,-8-3-3 16,-4 6-6-16,-3 4-11 16,2 8 14-16,2 12-127 15,4 1-132-15</inkml:trace>
  <inkml:trace contextRef="#ctx0" brushRef="#br0" timeOffset="453648.5337">21660 17446 678 0,'5'11'351'16,"3"-2"-113"-16,2 24-61 15,2 8-10-15,0 21-29 16,-3 13-21-16,-6-7-38 15,-2-5-22-15,-4-18-34 16,1-5-8-16,0-13-5 16,0 2-2-16,3-9-48 15,-1-5-79-15</inkml:trace>
  <inkml:trace contextRef="#ctx0" brushRef="#br0" timeOffset="453804.7472">21762 17675 1040 0,'11'-3'404'0,"8"0"-285"16,7-1-75-16,-1 1 3 16,3-1-62-16,1 2-264 15</inkml:trace>
  <inkml:trace contextRef="#ctx0" brushRef="#br0" timeOffset="454406.2386">22097 17549 600 0,'-2'-10'335'0,"-3"-10"-85"16,-1 3-93-1,-3-2-34-15,-4 3-42 16,-1 3-1-16,-5 2-10 15,-1 4-6-15,2 8-20 16,0 4-19-16,4 10-19 16,5 4-6-16,3 15-4 15,5 5 0-15,5 4 0 16,7-3 2-16,6-14 5 16,3-4 3-16,-1-15 2 15,4-3-1-15,0-10 2 16,1-10 2-16,-4-11 3 15,-2-3 1-15,-9-7 1 16,-5 12-1-16,-4-3-1 16,-2 11-1-16,0 11 17 0,-3-2 1 15,1 23 4-15,0 5 2 16,2 8-19-16,2 0-2 16,9 1-9-16,1-6-4 15,8-4-3-15,1-2 1 16,3-12 10-16,0-4 6 15,-1-9 6-15,-2-7 1 16,-1 0-5-16,-2-5-4 16,-3 2-17-16,-3 2-31 15,-9-11-113-15,-2-1-91 0</inkml:trace>
  <inkml:trace contextRef="#ctx0" brushRef="#br0" timeOffset="454515.4553">22221 17285 787 0,'-3'-5'503'15,"-3"-8"-57"-15,2 9-208 16,1 6-74-16,-1 5-120 16,4 8-32-16,1 7-67 15,6-1-101-15</inkml:trace>
  <inkml:trace contextRef="#ctx0" brushRef="#br0" timeOffset="456336.5497">22681 17412 683 0,'2'1'275'15,"5"2"-135"-15,10-3-96 16,10 3 5-16,10-4-3 16,2-3-10-16,3 1-20 15,-7 0-4-15,-5 2-1 16,-6 0 0-16,-11 1 2 16,2 3 2-16,-15 0 5 15,-2 3-1-15,-9-4-3 16,-5 1-4-16,-3 5-7 15,-2 3 1-15,3 7 4 0,0 6 0 16,10 8 0 0,0-4-2-16,9 3-5 0,6-5 2 15,6-4 0-15,5 0 2 16,-1-10 0-16,1-4 1 16,4-9 2-16,-3-6 3 15,-3-9 4-15,0-5 0 16,-10-12-1-16,0-4-2 15,-1 4-5-15,-2 2-1 0,-2 17 0 16,-1 6 3-16,0 8 9 16,-3 5 1-16,-1 10 4 15,0 6-1-15,-2 8-1 16,2 3 2-16,3 2-3 16,0-4-4-16,2-10-6 15,3-3-5-15,3-14 0 16,5-4 1-16,6-15 2 15,1-10 0-15,2-5-3 16,-1-3-3-16,-1 5-4 16,1 8 0-16,-5 16-5 15,1 8 2-15,-8 16 15 16,-6 8 7-16,-2 6 5 16,-4 7 1-16,0-6-13 15,4 0-30-15,11-17-183 0</inkml:trace>
  <inkml:trace contextRef="#ctx0" brushRef="#br0" timeOffset="456602.0864">23346 17437 979 0,'-4'5'403'0,"-2"-4"-250"16,6 12-48-16,12 6-51 15,8 7-19-15,9 12-17 16,-5-2 0-16,-8 4 10 16,-7-7 3-16,-6-2 7 15,-3 3 4-15,-9-18 0 16,-6-9-2-16,-4-15-43 15,-5-18-58-15,4-1-226 16</inkml:trace>
  <inkml:trace contextRef="#ctx0" brushRef="#br0" timeOffset="457015.6851">23839 17102 848 0,'-2'16'378'15,"-4"21"-171"-15,3 9-41 16,-2 8-36-16,6 2-23 15,3 0-43-15,-2-10-10 16,-2 3-30-16,2 0-7 0,2-4-5 16,2-1-19-16,2-19-140 15,-3-12-157-15</inkml:trace>
  <inkml:trace contextRef="#ctx0" brushRef="#br0" timeOffset="457281.3227">24016 17118 645 0,'0'11'343'0,"1"15"-28"15,0 1-115-15,4 14-33 16,0 4-21-16,0 0-59 15,0 3-21-15,-3-2-32 0,-2-3-10 16,0 2-7-16,1 3-4 16,0-5-4-16,-1-9-1 15,1-7-17-15,1-9-44 16,-1-7-250-16</inkml:trace>
  <inkml:trace contextRef="#ctx0" brushRef="#br0" timeOffset="457468.7406">23837 17377 1074 0,'0'0'481'0,"2"-3"-258"16,10 3-42-16,1 1-76 15,6 0-42-15,12 8-31 16,-4-3-11-16,10 3 26 15,0 2-80-15</inkml:trace>
  <inkml:trace contextRef="#ctx0" brushRef="#br0" timeOffset="457898.2546">24363 16988 652 0,'-5'8'360'0,"-16"9"-94"0,2 7-58 16,-3 18-59-16,-7 4-52 16,11 11-38-16,4 11-14 15,5-7-24-15,10-5-7 16,14-1-4-16,5 3 0 15,5-2-5-15,1 5 2 16,-9-11 3-16,0-12-6 16,1-13-124-16,2-8-169 15</inkml:trace>
  <inkml:trace contextRef="#ctx0" brushRef="#br0" timeOffset="458281.0735">24457 17451 616 0,'7'2'263'0,"8"-1"-100"15,6-1-66-15,3 4-27 16,-2-4-5-16,0 1-37 15,-2-1-3-15,-8-13-1 16,1 8-1-16,-8-8-2 0,-7 3 0 16,-7 5-1-16,-4-2 6 15,-7 6 31 1,-1 1 8-16,-4 1 15 16,0 4-2-16,5 5-22 15,2 3-6-15,7 4-13 16,-1 4-8-16,4 2-11 15,8 7-4-15,5 1 3 16,6-3 3-16,14-2 5 16,-1-7-2-16,7-8-4 15,2-1-2-15,0-7-32 16,-2-9-63-16</inkml:trace>
  <inkml:trace contextRef="#ctx0" brushRef="#br0" timeOffset="458625.0231">24650 17006 873 0,'-2'-1'379'0,"-2"-1"-213"15,1-3-55-15,1 5-77 16,2 0-24-16,0 0 17 16,0 0-99-16</inkml:trace>
  <inkml:trace contextRef="#ctx0" brushRef="#br0" timeOffset="458843.7351">24668 17064 747 0,'4'10'367'16,"0"8"-123"-16,1 4-47 15,-2 12-56-15,-1-3-32 16,-4 6-40-16,-3-7-12 0,-3-8-20 16,-4-4-2-16,-3-12-3 15,-2-6-4-15,2-14-53 16,1-3-58-16,5-3-219 15</inkml:trace>
  <inkml:trace contextRef="#ctx0" brushRef="#br0" timeOffset="459483.8681">24801 17005 608 0,'0'-1'330'0,"-2"-2"-99"0,3 6-90 16,-2-3-27-16,-1 0-32 16,1 2-3-16,-6 15-13 15,-2 39-9-15,10-30-32 16,0 2-13-16,11 3-10 15,-9-9-2-15,5-8 1 16,7-3 1-16,-6-11 5 16,6-1 4-16,-4-7 2 15,-2-6 0-15,0-5-1 16,-2-5-2-16,-1 5-1 16,-5-1 0-16,2 9-2 15,-3 2 1-15,-6 4-6 16,2 7-3-16,1 6-5 15,-1 7 0-15,10 11 0 16,-2-1 1-16,4 2 1 16,3-2-1-16,3-11 4 0,1-4 1 15,4-6 4-15,-1-1 3 16,-4-6 28-16,-3-4 5 16,-5-7 24-16,-2-9 2 15,-4-5-22-15,-2 2-7 16,0 0-26-16,-2 4-24 15,-3 11-92-15,2 2-99 16</inkml:trace>
  <inkml:trace contextRef="#ctx0" brushRef="#br0" timeOffset="460004.9935">25134 16992 605 0,'2'-2'339'0,"5"4"-25"15,4 9-123-15,12 12-90 16,2 16 22-16,-7 15 20 16,-3 7 2-16,-20 9-2 15,-6 5-36-15,-6 1-60 16,-5 0-15-16,-2-1-6 15,-5-8-3-15,-1-10-1 0,-1-13 2 16,1-24 4-16,2-8-30 16,8-16-119-16,2-8-122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2:09:2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2072 3301 974 0,'2'9'508'0,"-2"7"-248"0,3 4-148 15,-3 14 70-15,0 9-26 16,-4 16-29-16,2 8-16 16,0 5-36-16,-2 2-13 15,3-3-23-15,0-5-3 0,3-9-23 16,3-9-5-16,-1-19 0 16,3-10 0-16,-2-16 1 15,-1-9 0-15,0-18-1 16,-3-7 0-16,-1-14-1 15,0-6 0-15,0-8-2 16,0-5-1-16,-1 0-2 16,1-1-1-16,0 5 1 15,0 5 0-15,0 12 2 16,0 6 3-16,-4 14-1 16,2 10-1-16,-1 14 0 15,0 13-1-15,2 16 0 16,0 7-1-16,1 14-1 15,1 6-2-15,3 8 0 16,0 0 1-16,3-1 0 16,0-3 1-16,-1-6 0 15,-1-2 1-15,-3-12 0 16,-1-7 0-16,-1-10 2 0,0-6-1 16,0-11-3-16,-2-7 0 15,-2-12-3-15,3-10-1 16,-1-17-1-16,1-9-1 15,-2-13 0-15,-1-9 0 16,-2-3 2-16,2 2 1 16,-1 4 2-16,-1 6 0 0,1 15 0 15,1 8-4-15,4 20-3 16,-1 8-1-16,3 15-1 16,4 5 0-16,2 12-1 15,0 6 1-15,0 13 2 16,0 7 3-16,-2 7 3 15,2 6 22-15</inkml:trace>
  <inkml:trace contextRef="#ctx0" brushRef="#br0" timeOffset="2748.808">5807 3651 1065 0,'-4'-10'419'0,"-2"-9"-276"16,29-4-120-16,20-1-29 0,37 2-13 16,22 1 3-16,42 10 6 15,22 0 13-15,46 5 25 16,17 6 7-16,26 5 13 15,4 11-3-15,-12 12-8 16,-9 1-2-16,-26 4-7 16,-22-3-5-16,-36-11-4 15,-20-11 3-15,-39-14 9 16,-14-9 8-16,-31-15 22 16,-16-2 10-16,-33-6 9 15,-9 3-12-15,-22 3-30 16,-8 8-15-16,-5 10-26 15,1 4-1-15,6 12-15 16,9 4-12-16,20 10-18 16,11 1-4-16,22 5 8 15,16 3 11-15,17 2 21 16,3 1 6-16,-7-7 8 16,-9 0 3-16,-24-4 16 0,-10-2 14 15,-18 3 19-15,-14-3 4 16,-13 0-12-16,-2 0 17 15,5-5-219-15</inkml:trace>
  <inkml:trace contextRef="#ctx0" brushRef="#br0" timeOffset="3329.0737">9374 3067 656 0,'-3'0'354'15,"-1"-3"-118"-15,0 9-66 16,3-4-83-16,-2 28-26 15,0 83-6-15,1-30-9 0,4 8-20 16,2-2-8-16,2-17-4 16,0-11 1-16,-3-22 4 15,-1-9 1-15,2-17 11 16,1-9 14-16,-1-13 30 16,-4-11 3-16,5-10-13 15,2-6-16-15,6-4-42 16,7 6-7-16,1 5-10 15,0 11-3-15,-3 13-1 16,0 7-1-16,-8 15 5 16,2 8 5-16,-6 7 5 15,1-2 3-15,0 2 3 16,-3-3 0-16,-1-6-9 16,0 0-80-16</inkml:trace>
  <inkml:trace contextRef="#ctx0" brushRef="#br0" timeOffset="3688.5739">9746 3470 888 0,'-3'8'379'0,"-1"5"-180"15,0 12-146-15,4 8-7 0,0 5-13 16,0 3-4-16,2-3-3 15,4-3-11-15,0-12 0 16,0-8 5-16,-4-16 33 16,-1-7 26-16,3-14 26 15,-4-6 6-15,-1-9-14 16,-4-2-24-16,-8-8-23 16,1-2-13-16,-1-7-22 15,0-7-8-15,9 6-9 16,4-2-4-16,6 15-3 15,5 10-2-15,5 11-7 16,2 5-4-16,4 10-4 16,3 2 2-16,6 6 42 15,1 3-88-15,11 4-161 16,4 4-140-16</inkml:trace>
  <inkml:trace contextRef="#ctx0" brushRef="#br0" timeOffset="3922.4957">9793 3731 790 0,'6'8'332'0,"5"6"-186"15,8-2-30-15,4-3-43 16,3-3-22-16,6-2-14 16,0-4-87-16</inkml:trace>
  <inkml:trace contextRef="#ctx0" brushRef="#br0" timeOffset="4234.9167">9927 3490 811 0,'0'-4'385'0,"3"0"-153"15,0 0-90-15,-3 4-62 16,0 0-8-16,5 12 4 16,16 43-1-16,-20-26-11 0,-1-4-12 15,1-6-18-15,-1-4-5 16,4-8-6-16,2-5 5 15,4-10-1-15,6-7-1 16,1-14-10-16,-2 1-8 16,6 0-8-16,-2 1 0 15,2 13 0-15,1 3 1 16,-7 11 3-16,-2 7 1 0,-5 10-1 16,-1 0 1-16,-4 9 1 15,1 0 8-15,1 3-131 16,2 2-170-16</inkml:trace>
  <inkml:trace contextRef="#ctx0" brushRef="#br0" timeOffset="4625.4625">10276 3217 770 0,'4'-6'348'0,"16"-3"-159"16,-4-2-84-16,8 9-63 15,1 0-13-15,-7 3-2 16,6 6 1-16,-5-2 1 16,-2 5-4-16,-2 0-8 0,-6-1-3 15,-4 0-1-15,-2 2-3 16,0 6-4-16,-1 4-4 15,-1 13-3-15,4 3-2 16,3 9-1-16,-1-2 0 16,2 0 2-16,-1 2 0 15,-6-9 19-15,-1 5 19 16,-2-3 17-16,-8-5 8 0,-2-4 35 16,-6-7-3-16,-6-10 1 15,1-12-4-15,-2-5-51 16,1-4-14-16,9-4-7 15,3 5-70-15,11-1-218 16</inkml:trace>
  <inkml:trace contextRef="#ctx0" brushRef="#br0" timeOffset="4859.7706">10707 3485 904 0,'10'-8'430'15,"12"-5"-172"-15,6 6-130 16,2-1-40-16,3 7-52 0,-1 2-20 16,-6 3-7-16,-2 5 10 15,-8 1-149-15,-3 0-156 16</inkml:trace>
  <inkml:trace contextRef="#ctx0" brushRef="#br0" timeOffset="5000.7163">10770 3569 786 0,'2'1'403'0,"9"-1"-107"15,4 2-102-15,12-2-71 16,7 2-40-16,1-1-33 15,2 3-48-15</inkml:trace>
  <inkml:trace contextRef="#ctx0" brushRef="#br0" timeOffset="6086.592">11659 2856 208 0,'-3'-7'187'0,"-4"-7"70"16,-1 0-31-16,-8 0-47 0,-7 2-22 15,-8 0-42-15,-2 6-24 16,0 6-41-16,7 8-20 15,7 6-33-15,2 2-8 16,7 9-9-16,3 1-1 16,7 2 0-16,3 1 1 15,9-2 2-15,6 3 4 16,6-2 7-16,7 2 4 0,5-4 4 16,0 0 3-16,-2 4 3 15,-7-2 4 1,-15 4 20-16,-12-2 21 0,-14-2 15 15,-9 0 8-15,-11-4-4 16,3-3-14-16,1-7-13 16,3-3-10-16,11-5-21 15,7 0-13-15,11-1-18 16,3 0-1-16,12 7-3 16,3 3 4-16,6 8 6 15,4 5 2-15,-9 8 9 16,-10 6 2-16,-23 13 8 15,-15 9 1-15,-19 18 2 16,12-16 2 0,16-32-3-16,2 0 5 0,-44 105 3 15,9-3-5-15,25-14-1 16,32-52-8-16,18-15-3 16,8-14 0-16,8-19 3 15,10-13-4-15,15-17-238 0</inkml:trace>
  <inkml:trace contextRef="#ctx0" brushRef="#br0" timeOffset="6539.6108">12199 3003 531 0,'4'-12'327'0,"5"-21"-15"0,-3-2-84 16,-1-2-66-16,-4 2-29 16,2 9-25-16,0 5-9 15,-3 10-33-15,1 9-18 16,-5 10-46-16,-1 11-15 15,5 18-22-15,0 6 3 16,3 6 15-16,7 4 6 16,-4-6 13-16,0-3 7 15,3-4-52-15,-6-5-113 0</inkml:trace>
  <inkml:trace contextRef="#ctx0" brushRef="#br0" timeOffset="6727.1051">11977 3235 868 0,'14'-2'344'0,"28"-4"-232"16,14 2-3-16,15 0-27 16,0 2-21-16,-5 5-27 15,-7 4-8-15,-12 6-79 16,-3-1-151-16</inkml:trace>
  <inkml:trace contextRef="#ctx0" brushRef="#br0" timeOffset="7351.9311">12360 3414 381 0,'3'-2'266'0,"0"-2"31"15,-3 2-53-15,-1 0-103 16,0 2-34-16,-2 0-57 15,-19 3-11-15,-34 4 1 16,31-5 3-16,-3-1-13 16,0-1-7-16,5-2-15 15,2 2-5-15,5 0-3 16,5 2 0-16,0 0-3 16,1 1-2-16,2 0-2 15,0 1 0-15,2 5-4 16,-1 0 0-16,3 3 0 15,0 0 1-15,1-2 6 16,-1 0 3-16,2 1 2 16,2-4 0-16,2-1 0 15,3-2-1-15,5-3-1 0,1-4-3 16,7 1-3-16,5 0-2 16,4-2-4-16,1 4-3 15,4 4 2-15,3 2 12 16,-2 5 18-16,-2 5 17 15,-8 2 26-15,-12 3-2 16,-10 6 2-16,-3 1 12 16,-13 5 3-16,-7-3 1 0,-7-2-5 15,-5-4-16-15,-5-11-15 16,-4-5-5-16,-2-12-5 16,1-6-8-16,11-6-17 15,7-4-7-15,16-1-70 16,7 3-39-16,8 3-151 15</inkml:trace>
  <inkml:trace contextRef="#ctx0" brushRef="#br0" timeOffset="8024.0047">12756 3259 713 0,'3'6'329'0,"8"4"-139"15,-8 16-69-15,2 6-14 0,-9 9-27 16,-11 2-14-16,-2-9-72 16,-9-8-150-16</inkml:trace>
  <inkml:trace contextRef="#ctx0" brushRef="#br0" timeOffset="8710.9774">13369 2947 758 0,'-15'-3'366'15,"-12"3"-122"-15,-1 11-171 16,1 6-30-16,4 15-41 16,1 1-7-16,14 8-9 15,5 6-6-15,8-2 7 0,13-2 5 16,6-14 8-16,7-8 7 15,11-19 44-15,-1-8 32 16,3-17 56-16,-6-7 30 16,-15-10 10-16,-7 1-10 15,-26-4-40-15,-10 4-32 16,-14 6-55-16,-8 6-28 16,6 14-63-16,7 7-76 15,16 13-502-15</inkml:trace>
  <inkml:trace contextRef="#ctx0" brushRef="#br0" timeOffset="8992.1731">13865 2923 747 0,'-3'-2'397'0,"-5"1"-104"16,-3 7-107-16,-11 8-110 16,-5 2-26-16,1 7-28 15,-1-1-8-15,10 2-14 16,4 0-3-16,10-5-8 16,6-2 0-16,15-7 1 15,6 0 1-15,9-3 5 0,1-4 2 16,-1 3-21-16,-1-2-80 15</inkml:trace>
  <inkml:trace contextRef="#ctx0" brushRef="#br0" timeOffset="9156.0042">13744 3244 448 0,'0'5'246'0,"7"3"-12"15,8-1-76-15,13-4-46 16,7-2-25-16,1-1-51 0,3 2-15 16,-4 2-192-16</inkml:trace>
  <inkml:trace contextRef="#ctx0" brushRef="#br0" timeOffset="9687.1302">14170 3070 540 0,'0'-3'236'16,"0"-4"-108"-16,0 3-91 15,0 4-2-15,0 0 30 16,0 0 10-16,0 0 24 15,1 9-2-15,3 8-24 16,5 29-7-16,-9-24-4 0,0-3-2 16,-1 0-12-16,-3-2-1 15,3-5-15-15,-2-6-5 16,3-6 18-16,2-4 1 16,5-9-6-16,1-4-7 15,3-7-25-15,4-1-4 16,5 1 4-16,2 1 8 15,6 9 10-15,-5 4-1 0,-5 12-3 16,-2 6-3-16,-5 13-2 16,-2 3 0-16,-7 10 1 15,1 4 2 1,-3-5-36-16,3 3-92 0</inkml:trace>
  <inkml:trace contextRef="#ctx0" brushRef="#br0" timeOffset="10108.917">14744 2880 369 0,'8'-7'292'0,"11"-5"-4"15,-6 6-31-15,-3-1-28 16,-3 8-81-16,-6 2-25 0,-7 9-41 15,-6 4-19-15,-10 9-16 16,-3 2-12-16,5 2-24 16,-1-5-3-16,8-3-7 15,8-3-1-15,3-4 0 16,2 1-2-16,11-8 1 16,6-3-1-16,13-3 2 15,10 1 0-15,2-2-26 16,-1 2-48-16,-7 4-209 15</inkml:trace>
  <inkml:trace contextRef="#ctx0" brushRef="#br0" timeOffset="10296.557">14667 3214 528 0,'7'1'338'0,"-2"-1"-19"16,12 2-143-16,5-1-33 16,3-1-69-16,7 1-23 15,4 1 15-15,0-1-115 16</inkml:trace>
  <inkml:trace contextRef="#ctx0" brushRef="#br0" timeOffset="10772.802">15163 2939 404 0,'3'-7'223'0,"2"-4"-32"16,1 6-97-16,-3 0-22 0,3 5-36 15,-5 2-16-15,-1-2-18 16,0 0 0-16,0 0 4 16,0 0-1-16,0 0 10 15,0 0 22-15,0 0 34 16,0 0 21-16,0 0 21 15,2 0-10-15,-2 0-19 16,0 0-22-16,0 0-31 16,0 0-15-16,0 14-18 15,-11 40-2-15,4-19-2 16,-5-4-1-16,12-3 1 16,4-5 2-16,10-12 5 15,11-1 2-15,6-8 3 16,3-2 1-16,3-4 0 15,-4 0-1-15,-2-1-26 16,-3 1-34-16,-9 2-80 16,-5 0-192-16</inkml:trace>
  <inkml:trace contextRef="#ctx0" brushRef="#br0" timeOffset="11085.49">15404 2857 450 0,'0'-6'336'0,"-1"-7"61"15,0 9-130-15,-2 10-139 16,2 9-40-16,-1 16-59 15,-2 8-2-15,3 9 24 16,-3 2 3-16,1 2 4 16,0-4-5-16,-2-9-19 15,4-4-3-15,0-11-12 16,2-8 31-16,1-7 17 16,-1-3 6-16,2-7 13 15,-2 1-29-15,-1-1 395 16</inkml:trace>
  <inkml:trace contextRef="#ctx0" brushRef="#br0" timeOffset="11866.6978">12178 4151 546 0,'-2'-6'310'16,"-6"-8"-54"-16,-4 1-43 16,-11 3-65-16,-3 3-33 15,-7 9-49-15,1 6-24 16,6 8-45-16,6 7-16 0,8 12-11 15,12 2 0-15,13 7 8 16,8-2 8-16,18-5 8 16,4-7 4-16,7-19 9 15,-1-10 21-15,-11-21 53 16,-5-8 29-16,-17-11 43 16,-5-2-4-16,-16-1-36 15,-11 1-26-15,-10 5-51 16,-7 7-18-16,3 8-96 15,3 6-60-15</inkml:trace>
  <inkml:trace contextRef="#ctx0" brushRef="#br0" timeOffset="12329.5182">12985 4315 963 0,'1'8'425'0,"-2"14"-221"16,-7 7-26-16,-10 4-66 16,-5 3-25-16,3-8-187 15</inkml:trace>
  <inkml:trace contextRef="#ctx0" brushRef="#br0" timeOffset="12830.8908">13709 4112 484 0,'-7'12'321'32,"-4"9"-48"-32,-7 13-73 15,-2 5-38-15,-10 2-91 16,-4-4-31-16,4-12-17 16,-3-4 1-16,6-18 7 15,3-10 0-15,6-15-10 16,5-4-7-16,6-6-18 15,6 4-6-15,4 4-4 16,8 1-3-16,8 9 20 16,6 5 9-16,7 7 19 15,1 7 9-15,-3 10-8 0,1 7-3 16,-8 8-9-16,-5 4-3 16,-3 8 0-16,-7-2 5 15,-1 0-141-15</inkml:trace>
  <inkml:trace contextRef="#ctx0" brushRef="#br0" timeOffset="13190.3635">13711 4025 873 0,'7'-18'349'0,"19"-17"-199"16,5-5-15-16,10 12 1 15,2 7-14-15,-3 16-42 16,-2 13-15-16,-7 26-18 16,-2 5 1-16,-7 15-2 15,-6 1-9-15,-6 1-15 16,-7-1-2-16,-1-12 2 16,2-4 1-16,3-19 2 15,3-9 0-15,-4-13 5 16,3-9 0-16,-8-9-16 15,-3-6-7-15,-7-5-14 16,-11 0-5-16,-6 9-5 16,-6 7-7-16,-2 20-5 0,-4 9-7 15,-4 17 5-15,0 2 7 16,7 9 70-16,7-4-105 16,23-8-220-16</inkml:trace>
  <inkml:trace contextRef="#ctx0" brushRef="#br0" timeOffset="13533.8631">14031 3980 746 0,'20'-15'331'16,"15"-12"-146"-16,4 11-54 15,-1 7-4-15,-2 19-23 16,-4 11-17-16,-1 16-12 15,-1 6-2-15,-8 4-9 16,-4 2-12-16,-6 0-19 16,-4-5-5-16,-4-11-1 15,-1-8-1-15,-2-11 2 16,1-3-1-16,-1-10 11 16,-1-4-3-16,1-7-53 15,-1-3-26-15,-1-6-34 16,-4-2-2-16,-3 3 44 15,-3 3 19-15,-4 9 7 16,-3 7 5-16,-11 11 7 0,2 7 3 16,0 4 6-16,3 3-5 15,15-1-57-15,5-3-96 16</inkml:trace>
  <inkml:trace contextRef="#ctx0" brushRef="#br0" timeOffset="14112.0465">14712 4384 560 0,'4'-8'358'15,"5"-1"-35"-15,-5-5-133 16,-1 0-44-16,0-1-51 15,1-4-6-15,-4-2-3 16,-4-1-6-16,-3-2-19 16,-4 1-13-16,-7 0-27 15,2 4-8-15,-9 6-12 16,2 2-5-16,1 10-13 16,-3 2-5-16,5 11-9 15,2 3-3-15,8 5 0 16,5 3 2-16,15 5 10 0,8-1 6 15,5-4 11-15,2-3 4 16,1-6 4-16,-2-7 2 16,4-10 4-16,1-5 2 15,-5-10 2-15,-2-1 2 16,-6-2 0-16,-1 1-1 16,-8 4-2-16,-2 4-3 15,-5 7-6-15,-4 2-6 16,0 9-9-16,1 5-3 15,3 4-1-15,3 3 4 0,6-2 6 16,1-2 4-16,5 0 4 16,5-2 3-16,0-5 11 15,5-1 5-15,-5-3 4 16,-2-1 2-16,-4-2-3 16,-3-2-2-16,-2-6 1 15,-1-3-12-15,-4-7-86 16,-3-2-65-16,-7-6-179 15,-2-1-76-15</inkml:trace>
  <inkml:trace contextRef="#ctx0" brushRef="#br0" timeOffset="14233.1195">14912 4055 489 0,'-5'-15'322'0,"-3"-14"19"0,1 2-31 0,0 4-62 16,2 8-27-16,3 8-78 16,1 4-41-16,1 11-65 15,1 3-27-15,1 10-17 16,-2 6 7-16</inkml:trace>
  <inkml:trace contextRef="#ctx0" brushRef="#br0" timeOffset="17215.1368">16976 3662 762 0,'38'-3'291'16,"32"-3"-164"-16,60 3-132 16,28 0 2-16,58 3 35 15,27 0 6-15,45 2 3 16,24 0 2-16,25-1-27 15,10-2-5-15,17-1 0 16,-2-4-1-16,-6-1-1 16,-9 3-1-16,-34-2-4 0,-16 2-1 15,-33 4 39-15,-19 0 6 16,-27 6 4-16,-19 1 1 16,-38 1-36-16,-10 1-5 15,-39-2-30-15,-15 0-17 16,-33-3-13-16,-23-3-2 15,-27-1 31-15,-14-4 15 16,-14 0 8-16,-6 0-1 0,-1 0-2 16,-1 2-1-16,7 2 0 15,3 2-2-15,5-2 1 16,4 0 1-16,-2-4 3 16,2-3 2-16,-4-2 2 15,0 0 1-15,0-6 1 16,1 2-1-16,4 3 7 15,2-2 5-15,5 9-3 16,4 0-2-16,6 3-14 16,3 4-5-16,2 2 4 15,1 1 7-15,-8 6 34 16,-2-1 26-16,-12-4 35 16,-9 4-3-16,-5-4-24 15,-1 1 19-15,6 0-264 16</inkml:trace>
  <inkml:trace contextRef="#ctx0" brushRef="#br0" timeOffset="17628.903">22823 3816 778 0,'3'-8'366'0,"6"-6"-139"16,-2 3-71-16,5 8-72 16,-1 7-17-16,0 12-29 15,-3 8-12-15,-4 7-3 16,-1 0-4-16,-6-3 2 15,3-3 0-15,0-10 0 16,0-4 1-16,1-7 6 16,3-4 1-16,6-9-2 15,4-6-2 1,9-9-14-16,7 1-5 0,6 1-6 16,1 5-3-16,1 9-4 15,-7 3-3-15,-9 12 2 16,-6 7 6-16,-10 9 6 15,-5 6 6-15,-5 4 35 16,-5-2-68-16,-5-4-474 16</inkml:trace>
  <inkml:trace contextRef="#ctx0" brushRef="#br0" timeOffset="18423.8644">18994 2001 1038 0,'-5'67'18'15,"-2"-1"6"-15,-7 98 12 16,3 18 4-16,-4 38 0 15,7 1-11 1,-7 4-17-16,1-9-1 0,4-36-8 0,-2-6-1 0,11-38 17 16,-5-9 3-16,0-24-8 15,-3-17-62-15</inkml:trace>
  <inkml:trace contextRef="#ctx0" brushRef="#br0" timeOffset="19063.9867">19020 1956 585 0,'-4'0'268'16,"-2"2"-100"-16,-11 9-131 15,-2 6-32-15,-5 9-9 16,-5-1 2-16,5 0 3 16,0-3 3-16,9-8 39 15,6-5 32-15,9-10 31 16,5-7 8-16,8-6-13 0,8-8-22 16,4-2-17-16,1-1-1 15,1 0-17-15,-6 3-7 16,-5 0-5-16,-3 3 4 15,-7 7 13-15,2 2 3 16,-6 10-13-16,1 6-12 16,0 9-25-16,1 6-8 0,8 7 1 15,6 3 1-15,15 2 9 16,0-1-27-16</inkml:trace>
  <inkml:trace contextRef="#ctx0" brushRef="#br0" timeOffset="19829.4446">17368 3658 629 0,'-2'-3'318'0,"-4"-4"-93"15,-4 1-59-15,-4 6-70 16,-2 0-29-16,-3 7-44 16,3 2-19-16,5 5-14 0,2 2-4 15,6 4-4-15,4 0 2 16,10-2 5-16,6-2 4 16,10-7 24-16,4-4 15 15,1-9 55-15,0-5 31 16,-8-9 24-16,-4-4 13 15,-12-4-11-15,-8 2-13 16,-15 3-19-16,-8 3-21 16,-10 9-44-16,-4 3-24 0,3 13-31 15,6 7-7-15,11 3-10 16,9 2 3-16,14-4 10 16,8-3-4-16,19-7-128 15</inkml:trace>
  <inkml:trace contextRef="#ctx0" brushRef="#br0" timeOffset="20438.8504">18108 3606 658 0,'0'-4'349'0,"-2"-3"-72"16,-2-1-48-16,-7 3-60 16,-3 0-31-16,3 4-66 15,-10 5-26-15,8 6-49 16,3 6-13-16,1 7-5 16,8 4 2-16,1 2 5 15,5 1 3-15,8-9 5 16,1-3 4-16,14-11 5 15,-5-6 6-15,4-9 1 0,0-5 48 16,-15-10 47-16,-2-2 14 16,-16 2 24-16,-6 2-47 15,-13 4-52-15,0 4 8 16,2 5-169-16</inkml:trace>
  <inkml:trace contextRef="#ctx0" brushRef="#br0" timeOffset="21008.7912">18942 2737 403 0,'0'-5'246'16,"5"1"-37"-16,-8-2-57 16,1 1-18-16,0 2-25 15,1 2-9-15,-1 0-13 16,1-1-7-16,0 1-24 15,0 0-12-15,0 0-38 16,0 0-17-16,-1 0-24 16,2 1-9-16,2 18-6 15,10 67 5-15,-3 5 30 0,-3 13 11 16,-3 13 22-16,-6 2 9 16,-7-5-13-16,2-6 0 15,0-20-2-15,1-11-2 16,6-21 2-16,2-10 0 15,7-12 5-15,-1-8 3 16,1-18-16-16,0-7-83 16</inkml:trace>
  <inkml:trace contextRef="#ctx0" brushRef="#br0" timeOffset="21477.2594">19013 2660 635 0,'-3'-4'342'0,"0"-4"-72"0,-1 2-38 15,-5-2-71-15,0 1-33 16,-4 3-53-16,-7 3-24 16,1 8-33-16,-1 1-13 15,-1 5-17-15,6 4-4 16,7 2-3-16,7 5-1 15,9 2 7-15,7-2 5 16,8-3 15-16,3-4 11 16,-1-10 29-16,2-7 25 15,-8-10 30-15,-5-7 13 0,-5-7 10 16,-5 1-13-16,-11-3-25 16,-7-3-21-16,-2 6-39 15,-6 3-20-15,8 12-79 16,4 8-94-16</inkml:trace>
  <inkml:trace contextRef="#ctx0" brushRef="#br0" timeOffset="21961.7043">18259 2377 817 0,'3'-21'358'0,"1"-21"-173"15,2-1-32-15,-5 11-42 16,0 7-11-16,1 12-26 16,-4 11-31-16,2 11-50 15,-2 8-15-15,2 20-26 16,0 7 15-16,5 8 20 16,5 2 8-16,1-13 18 15,2-4-2-15,1-10-436 16</inkml:trace>
  <inkml:trace contextRef="#ctx0" brushRef="#br0" timeOffset="22148.9654">18148 2620 654 0,'2'-2'355'0,"3"-1"-15"16,15 0-231-16,9-1-12 15,17 0-7-15,8 3-12 0,11 2-29 16,-5 3-14-16,-10 0-35 16,-6 4-73-16</inkml:trace>
  <inkml:trace contextRef="#ctx0" brushRef="#br0" timeOffset="22414.8249">18289 2732 624 0,'-6'5'281'0,"-7"8"-114"16,5 3-63-16,9 8-43 15,9 4-1-15,15 9-14 16,3-1-13-16,7 1-7 15,-6-3-3-15,-10-12-1 0,-7-6 7 16,-12-7 14 0,-2 0 5-16,-13-5 3 0,-2-1-34 15,-8-6-161-15</inkml:trace>
  <inkml:trace contextRef="#ctx0" brushRef="#br0" timeOffset="22555.5128">18329 2771 732 0,'7'-4'380'0,"8"-2"-108"0,6 5-136 15,5 0-47-15,6 4-48 16,4 2-15-16,-4 1 101 16</inkml:trace>
  <inkml:trace contextRef="#ctx0" brushRef="#br0" timeOffset="23070.6285">19608 2759 490 0,'4'-1'306'0,"3"1"-5"16,0 3-98-16,-5 18-86 15,-1 11-12-15,-1 28-13 16,-1 13-4-16,1 14-16 15,1 7-8-15,1 9-22 16,0 2-8-16,-4-8-6 16,0-10 2-16,-3-30 3 15,4-9-1-15,-1-16-5 16,2-4 17-16,3-13-101 16,1-7-77-16</inkml:trace>
  <inkml:trace contextRef="#ctx0" brushRef="#br0" timeOffset="23461.1551">19663 2728 708 0,'-10'-4'303'0,"-8"1"-167"15,-5 3-50-15,-1 3-28 16,5 6-8-16,4 4-13 16,8 3-6-16,8 8-27 15,6 1 0-15,12 1 15 16,0-2 21-16,10-6 24 15,-1-7 21-15,-1-11 44 16,0-10-3-16,-5-10 4 16,-5-4-8-16,-12-5-34 15,-7 3-14-15,-16 0-25 16,-5 3-15-16,4 7-27 16,2 3-9-16,13 11-85 0,4 4-73 15</inkml:trace>
  <inkml:trace contextRef="#ctx0" brushRef="#br0" timeOffset="23867.3186">20290 2774 608 0,'0'-5'362'0,"-3"-3"-34"16,3 6-88-16,-1 4-131 16,-1 10-44-16,2 19-62 15,-1 16 15-15,2 21 22 16,1 10 5-16,2 10 4 0,-2 0-14 16,-2 9-6-16,0-6-3 15,0-15 1-15,1-12 0 16,3-26-1-16,0-5 4 15,-3-21-66-15,3-5-50 16</inkml:trace>
  <inkml:trace contextRef="#ctx0" brushRef="#br0" timeOffset="24289.0908">20350 2728 545 0,'-3'-5'287'0,"-4"-2"-90"16,-3 3-47-16,-5 4-70 15,-1 4-33-15,0 5-30 16,2 3-15-16,6 3 12 16,1 2-1-16,8 2 4 0,5 0 17 15,9 1 1-15,6-1 7 16,6-4 31-16,8-3 11 16,-2-10 8-16,1-4 18 15,-11-7 21-15,-12-6 3 16,-10-7 14-16,-10-2-15 15,-14-4-47-15,-5 3-24 16,-7 6-47-16,-1 4-10 16,13 9-13-16,5 2 46 15,18 7-178-15,5 6-72 16</inkml:trace>
  <inkml:trace contextRef="#ctx0" brushRef="#br0" timeOffset="24836.2406">21082 2722 696 0,'0'-6'408'15,"-1"-3"-86"-15,-3 4-106 16,-2 5-56-16,-5 15-92 15,-3 15-18-15,1 39-28 16,2 14 9-16,2 25 10 16,5 0-7-16,1-1-11 15,3-4-1-15,2-18-1 16,5-8 1-16,4-32 3 16,3-10 14-16,0-21-59 15,3-10-53-15</inkml:trace>
  <inkml:trace contextRef="#ctx0" brushRef="#br0" timeOffset="25288.848">21136 2709 509 0,'-4'-3'315'16,"-1"-5"-51"-16,-9 1-105 15,-2 2-36-15,-2 4-73 16,0 1-18-16,3 6-22 16,3 4-6-16,4 7-4 15,4 3-1-15,5 3-1 16,5 0 6-16,10-3 36 16,6-1 23-16,8-8 55 15,2-7 22-15,3-12 20 16,-4-9-1-16,-8-7-12 15,-6-2-14-15,-15 2-39 16,-9 0-20-16,-20 9-51 16,-11 5-18-16,-13 10 37 0,6 8-105 15,9 8-309-15</inkml:trace>
  <inkml:trace contextRef="#ctx0" brushRef="#br0" timeOffset="26030.587">21799 3603 456 0,'0'-5'285'0,"-1"4"-17"16,-1 0-44-16,1-3-14 15,-2-9-30-15,-16-27-32 16,3 36-69-16,-3 1-25 16,-2 15-40-16,0-2-14 15,4 11-11-15,8 0-5 0,11-2 3 16,6 4 4-16,17-9 11 16,4-1 31-16,5-13 57 15,-2-5 29-15,-10-10 45 16,-6-4-8-16,-16-2-34 15,-3 0-28-15,-16 7-51 16,-6 2-25-16,6 9-124 16,7 3 141-16</inkml:trace>
  <inkml:trace contextRef="#ctx0" brushRef="#br0" timeOffset="26655.1617">22388 3645 510 0,'-9'-4'306'15,"-6"-2"-43"-15,-7 1-84 16,-2 2-24-16,2 4-47 0,1 0-19 16,11 7-66-16,1 5-16 15,11 2-18-15,3 5 1 16,10-4 27-16,6-1 20 16,0-6 43-16,3-3 31 15,-1-7 42-15,-6-6 9 16,0-5 2-16,-8-2-17 15,-16-2-52-15,1 1-25 16,-5-1-43-16,-2 1-11 16,9 6-146-16,-6 2-543 0</inkml:trace>
  <inkml:trace contextRef="#ctx0" brushRef="#br0" timeOffset="27451.8604">19100 4004 454 0,'-6'-7'311'0,"-5"-1"-21"15,-4 1-82-15,-5 5-36 16,4 3-87-16,-3 5-37 16,6 6-38-16,-2 6-11 15,5 6-14-15,10 2 0 16,10 2 1-16,5 0 4 15,12-8 11-15,4-2 6 0,5-18 34 16,4-3 33 0,-11-10 43-16,-6-7 17 0,-15-5 0 15,-6-1-23-15,-8-5-42 16,-6 2-19-16,1 4-35 16,4 5-39-16,5 11-333 15</inkml:trace>
  <inkml:trace contextRef="#ctx0" brushRef="#br0" timeOffset="27842.5752">19629 4029 440 0,'5'-2'266'0,"5"-5"-29"15,-3-4-47-15,-2-1-11 16,-4-2-11-16,-1 1-13 0,-1 2-43 15,-1 3-29-15,1 7-45 16,-2 0-19-16,1 13-22 16,-3 7-5-16,3 10-1 15,-1 3 4-15,3 1 9 16,0 0 5-16,0-8 5 16,5 1 3-16,0-8 4 15,3-4-5-15</inkml:trace>
  <inkml:trace contextRef="#ctx0" brushRef="#br0" timeOffset="28295.402">20192 3977 491 0,'-1'-7'303'0,"1"-3"-41"0,5 2-91 15,5-3-23-15,7 5-25 16,2 3-9-16,3 6-39 16,0 4-28-16,-4 8-33 15,-7 2-4-15,-11 4 4 16,-8-1 1-16,-14 3 3 16,-3 1-1-16,-3-4-6 15,4 1 0-15,10-7-2 16,5-3-1-16,9-4 4 15,2-2 12-15,8-4 13 16,7-4 1-16,10 0-4 16,8 1-12-16,5 1-40 15,-3 3-82-15</inkml:trace>
  <inkml:trace contextRef="#ctx0" brushRef="#br0" timeOffset="28967.5212">20865 3938 640 0,'-2'-6'292'0,"6"1"-133"0,4-5-45 16,8 6-39-16,8 0-3 15,1 2-4-15,0 2-14 16,1 4-27-16,-2 1-7 16,-3 6-7-16,-2 1-1 15,-8 0 2-15,-9 2-2 16,-4 0 0-16,-8-2 0 0,0-3-4 16,3 0-1-16,7-4-6 15,2 1 0-15,10 2-1 16,2 4-2-16,1-1 4 15,1 0 1-15,-1-1 3 16,-6 0 9-16,-9 3 34 16,-8 0 11-16,-17-1 10 15,-11-5-1-15,-4-3-29 16,1-3-11-16,4-5-15 16,7 6-6-16,13-2-90 15,6 2-106-15</inkml:trace>
  <inkml:trace contextRef="#ctx0" brushRef="#br0" timeOffset="29560.7651">21785 2790 471 0,'3'-14'295'16,"3"-9"-27"-16,-2 7-66 0,-1 3-8 15,-1 10-42-15,-2 3-43 16,0 17-60-16,0 12-30 16,0 34-27-16,0 17 8 15,0 16 4-15,2 6 4 16,-6 1 3-16,-1-4 2 15,0-9 2-15,-5-12 3 16,6-25 0-16,-3-10 1 16,-2-20 5-16,2-2 2 15,0-10 2-15,3-5-13 0,8-7-143 16</inkml:trace>
  <inkml:trace contextRef="#ctx0" brushRef="#br0" timeOffset="30060.7705">21847 2744 371 0,'3'-4'215'16,"0"-1"-15"-16,-2-3-9 15,-1-3-12-15,-2 2-11 16,-4 0-4-16,-3-2-13 0,-3 4-43 16,-2 3-28-16,-3 3-66 15,3 4-18-15,-1 10-23 16,3 2-2-16,7 8 4 16,5 2 2-16,7 4 10 15,8 1 6-15,10-5 7 16,4-3 6-16,5-14 20 15,-2-9 31-15,-9-11 49 16,-6-7 29-16,-11-7 32 16,-6-2-13-16,-12-2-44 15,-9 1-31-15,-13 12-60 16,-4 3-16-16,-1 16-115 16</inkml:trace>
  <inkml:trace contextRef="#ctx0" brushRef="#br0" timeOffset="30583.4213">21707 3898 923 0,'0'0'415'0,"-4"1"-206"16,-1 4-40-16,4-5-76 15,0 0-21-15,-8 16-24 16,-35 36-7-16,33-29-14 15,4-1-7-15,9-4-10 0,6-5-1 16,13-4 7 0,4-2 5-16,6-7 5 15,0 2 0-15,-5-4-3 16,-7 0 1-16,-7-3-23 16,-5-2-34-16,-6-2-109 15,4 2-101-15</inkml:trace>
  <inkml:trace contextRef="#ctx0" brushRef="#br0" timeOffset="30805.3429">21833 3942 789 0,'-1'-3'390'15,"1"2"-125"-15,0 1-56 16,-1 0-84-16,0 0-30 16,0 1-36-16,-6 18 5 15,-9 35 3-15,10-28-1 16,2 4 5-16,1 0 5 15,3-3 10-15,2-2 5 0,-1-5-18 16,3-5-15-16,-3-7-20 16,3-2-6-16,-4-5 1 15,0-1 22-15,0-1-94 16,0 0 22-16</inkml:trace>
  <inkml:trace contextRef="#ctx0" brushRef="#br0" timeOffset="108944.2653">5556 7713 1413 0,'211'79'107'0,"40"34"-22"16,23 17-9-16,89 69 1 15,21 18-4-15,14 40-15 16,-3 15-7-16,-49-3 4 15,-29-8-6-15,-67-35-7 16,-43-31-1-16,-51-55-13 16,-28-20-2-16,-42-45 2 15,-14-15 2-15,-33-26-3 16,-10-18-22-16,-20-25-106 16,-11-11-88-16,-19-19-365 15</inkml:trace>
  <inkml:trace contextRef="#ctx0" brushRef="#br0" timeOffset="109569.4399">9152 9848 857 0,'7'0'325'16,"11"6"-240"-16,4 7-21 16,7 16-12-16,3 12 3 15,7 13-2-15,1 3-4 16,-6 8-20-16,3 1-8 16,-4-1-7-16,0-2 1 0,-3-11 1 15,-6-6 30-15,-11-18 15 16,-3-7 6-16,-10-8 8 15,-7-5-17-15,-10-8 14 16,-11-3 12-16,-9-12 28 16,0-10-4-16,-3-1-17 15,1-1-11-15,0 2-33 16,-6 3-10-16,2 6 15 16,4 5-66-16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6T12:28:08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17261 4666 737 0,'-2'-12'420'0,"-3"-9"-23"16,1 3-173-16,-2 20-115 15,0 11-38-15,-1 34-59 16,2 29-16-16,2 46 3 16,2 24 2-16,4 55 8 15,0 23 6-15,4 51 7 16,2 22 1-16,-5 17-5 16,4 3-7-16,-4-6 51 15,-1-6 3-15,4-13 3 16,3-7 4-16,1-20-52 15,3-7-3-15,-1-18-1 16,-3-8-1-16,-5-17-3 16,-3-13 2-16,-4-19-144 15,-4-12-365-15</inkml:trace>
  <inkml:trace contextRef="#ctx0" brushRef="#br0" timeOffset="773.3764">17617 5235 915 0,'0'1'357'15,"8"9"-215"-15,9 6-62 0,19 21-19 16,11 10-8-16,14 16-27 16,2 6-8-16,-4-1 0 15,-7-6 1-15,-17-6-14 16,-8-10-71-16</inkml:trace>
  <inkml:trace contextRef="#ctx0" brushRef="#br0" timeOffset="1038.9431">18122 5256 836 0,'-16'6'388'0,"-8"5"-161"0,-6 12-90 15,-1 10-24-15,-8 10-29 16,-7 5-14-16,-6 5-39 16,-4 2-6-16,4-3-13 15,3-1-4-15,10-5-1 16,4-7 0-16,11-8-55 16,5-8-58-16,15-14-250 15</inkml:trace>
  <inkml:trace contextRef="#ctx0" brushRef="#br0" timeOffset="1350.9691">18480 5339 708 0,'-7'-10'352'15,"-11"-9"-121"-15,1 4-68 16,-6 15-93-16,-5 4-31 16,-5 17-38-16,-5 11-5 0,1 15-7 15,2 6-4-15,11 6-3 16,6-3-1-16,14 1 4 15,8-1 3-15,17-5 9 16,7-3 5-16,13-7-124 16</inkml:trace>
  <inkml:trace contextRef="#ctx0" brushRef="#br0" timeOffset="1663.3961">18580 5933 610 0,'2'0'321'0,"5"-1"-79"16,0-4-39-16,2-7-59 0,-5-5-12 15,-4-12-16-15,3-5-15 16,3-10-17-16,1-5-11 15,0-9-24-15,0-7-11 16,0-9-22-16,4 1-9 16,8 2-7-16,0 8-2 15,1 14-3-15,-2 10-2 0,-3 18-9 16,-1 10-7-16,0 11-99 16,1 9-94-16</inkml:trace>
  <inkml:trace contextRef="#ctx0" brushRef="#br0" timeOffset="1866.5554">18502 5595 931 0,'2'-1'358'0,"12"2"-256"15,1-2-54-15,15 4-43 16,8 3 0-16,3-5 3 16,3 4-75-16</inkml:trace>
  <inkml:trace contextRef="#ctx0" brushRef="#br0" timeOffset="2053.9291">18852 5445 728 0,'6'-8'374'0,"2"-8"-121"15,1 12-116-15,6 15-35 16,1 14-53-16,3 10-23 16,1 12-9-16,-2 1-2 15,-8 9-5-15,-6 3 0 16,-6 4 8-16,-7 0 2 0,-2-8 2 16,-1-10 0-16,-5-20-16 15,6-7-46-15,2-16-262 16</inkml:trace>
  <inkml:trace contextRef="#ctx0" brushRef="#br0" timeOffset="2288.5451">19188 5579 825 0,'12'-4'361'0,"8"1"-182"15,13 2-114-15,5 1-25 16,4 1-26-16,0 0-4 16,-9-1-10-16,-7 1-66 15</inkml:trace>
  <inkml:trace contextRef="#ctx0" brushRef="#br0" timeOffset="2491.7241">19282 5671 824 0,'6'3'402'16,"5"1"-141"-16,12-1-101 15,7 0-13-15,2-2-54 16,4 1-23-16,-7-1-35 16,-5-1-61-16</inkml:trace>
  <inkml:trace contextRef="#ctx0" brushRef="#br0" timeOffset="3084.9379">20093 4783 320 0,'-2'-14'214'0,"-8"-13"12"16,-3 5-34-16,-14 10-46 15,-1 10-30-15,-3 8-52 16,2 6-20-16,1 18-38 15,0 11-7-15,3 27-7 16,6 13 0-16,14 16 8 0,7 7 0 16,9 13 4-16,-2 1 3 15,4 5 0-15,-5-5 1 16,-5-7-1-16,-4-5 0 16,-10-6 2-16,-4-10 1 15,-5-18 3-15,-1-8 2 16,-8-19 4-16,4-4 1 15,1-18-14-15,3-8-62 16</inkml:trace>
  <inkml:trace contextRef="#ctx0" brushRef="#br0" timeOffset="3272.8086">19720 6404 917 0,'11'4'396'16,"8"4"-214"-16,17-1-120 15,7 3-19-15,5-1-98 16,-5-1-184-16</inkml:trace>
  <inkml:trace contextRef="#ctx0" brushRef="#br0" timeOffset="3522.3476">20110 6564 832 0,'-12'-4'349'0,"-10"-5"-194"0,3-10-50 16,16 0-65-16,6-5-20 16,11 3-33-16,6 1-3 15,2 7 3-15,4 11 10 16,-2 9 8-16,0 6 6 0,-3 6 13 15,-4 1 5-15,-1 1 24 16,3 0 1-16,3-7 2 16,0-7-2-16,-2-8-11 15,-4-6-1-15,-10-12-40 16,-6-6-83-16</inkml:trace>
  <inkml:trace contextRef="#ctx0" brushRef="#br0" timeOffset="3881.8252">20222 4631 337 0,'4'-11'272'16,"4"-17"61"-16,-1-1-55 16,-1 6-88-16,-4 2-34 15,1 18-83-15,-2 3-28 16,0 18-39-16,-1 11-14 0,1 8 5 15,1 8 3-15,2 2 5 16,0-3 4-16,5-4 34 16,-3-5-66-16,0-10-109 15,1-4-83-15</inkml:trace>
  <inkml:trace contextRef="#ctx0" brushRef="#br0" timeOffset="4287.7922">20147 4720 362 0,'1'-1'234'16,"2"0"2"-16,13-1-127 16,5 2-43-16,13 0-35 15,5 0-15-15,6 5-14 16,0 1-1-16,-1 2-1 16,-2 1 0-16,-14 3 0 15,-5-1 1-15,-13 2 17 0,-9-3 19 16,-2-3 34-16,-4-2 5 15,-5-6-5-15,-1-6-16 16,-1-8-29-16,4-4-6 16,5-3-15-16,3 2-6 15,9 1-8-15,3 4-3 16,7 6-2-16,2 3-2 16,3 8 3-16,3 4 0 15,-2 5 6-15,4 4 6 16,1 0 4-16,-4-2 2 0,3-1 4 15,-4-4 4-15,-7-6 36 16,-4-2 13-16,-14-7 30 16,-8-4 2-16,-13-3-27 15,-6 0-14-15,-3 5-34 16,1 2-9-16,9 4-46 16,7 4-114-16</inkml:trace>
  <inkml:trace contextRef="#ctx0" brushRef="#br0" timeOffset="4709.9533">20355 5460 719 0,'4'-5'357'0,"9"-5"-121"16,3 7-68-16,8 12-87 16,7 7-25-16,4 16-23 15,4 6-10-15,-3 6-2 16,-4 4-1-16,-7 2-35 15,-3-5-63-15</inkml:trace>
  <inkml:trace contextRef="#ctx0" brushRef="#br0" timeOffset="4928.2565">20717 5504 788 0,'-7'2'343'16,"-13"4"-174"-16,-3 3-38 16,-12 10-48-16,-5 5-12 15,-6 5-22-15,2 3-24 16,7-2-16-16,3-1-2 0,9-3-3 16,4-4-22-16,13-7-105 15,6-6-89-15</inkml:trace>
  <inkml:trace contextRef="#ctx0" brushRef="#br0" timeOffset="5209.8398">20991 5316 821 0,'-6'-4'350'0,"-8"3"-203"16,-3 4-36-16,-10 12-60 15,-3 6-16-15,-4 13-18 0,0 5-12 16,9 11-13-16,6 3-4 16,15 1-2-16,7 2 2 15,13-5 7-15,7-1 4 16,5-4 8-16,2-7 6 15,2-8-189-15</inkml:trace>
  <inkml:trace contextRef="#ctx0" brushRef="#br0" timeOffset="5475.0356">21179 5393 888 0,'-3'-2'399'0,"0"0"-210"16,-2 5-66-16,4-3-81 16,-2 8-29-16,-6 22-10 15,-10 41 0-15,11-27-1 16,0 1 1-16,4 3-3 16,7-1 1-16,6-7 0 15,5 2 2-15,5-9 2 16,2-3 1-16,4-6 22 15,2-4-51-15,-1-13-136 16,-3-7-127-16</inkml:trace>
  <inkml:trace contextRef="#ctx0" brushRef="#br0" timeOffset="5646.8367">21033 5631 694 0,'3'0'365'16,"5"0"-93"-16,9 0-93 16,11 2-90-16,6 1-35 15,7-3-34-15,-1 0 4 0,-6 3-181 16</inkml:trace>
  <inkml:trace contextRef="#ctx0" brushRef="#br0" timeOffset="5827.5644">21370 5420 867 0,'7'1'402'16,"6"2"-182"-16,4 11-84 16,4 16-70-16,-3 2-19 0,0 16-8 15,-8 3-1-15,-10 4-15 16,-7-1 0-16,-7-1 0 15,7-1-32-15,4-18-192 16</inkml:trace>
  <inkml:trace contextRef="#ctx0" brushRef="#br0" timeOffset="6265.124">21697 5655 708 0,'22'-1'339'0,"15"-5"-135"15,3 2-72-15,-3 0-20 16,-6-2-24-16,-2-1-11 15,-8-1-27-15,-5 1-12 16,-9-1-14-16,-1-1-5 16,-11 2-7-16,-5-2-3 15,-13 1-5-15,-8 1-4 16,-5 6-4-16,-1 1-2 16,1 9-4-16,3 5-1 0,3 6-1 15,3 6 1-15,11 6-5 16,6 0-2-16,11 2 3 15,12 3 17-15,14 2 24 16,8-3 14-16,11-5 14 16,4-6-13-16,2-12-8 15,-4-7-5-15,-4-11-100 16,-11-10-390-16</inkml:trace>
  <inkml:trace contextRef="#ctx0" brushRef="#br0" timeOffset="6632.0707">21975 5251 774 0,'13'-2'392'16,"8"-3"-132"-16,11 1-95 16,6 0-40-16,6 2-60 0,0 2-23 15,-5 2 14-15,-4 3-106 16</inkml:trace>
  <inkml:trace contextRef="#ctx0" brushRef="#br0" timeOffset="7084.8984">22354 5081 1039 0,'-2'-4'415'16,"2"-3"-280"-16,0 3-53 15,1 4-68-15,-1 0-14 0,0 0-8 16,0 0-57-16,0 10-233 15</inkml:trace>
  <inkml:trace contextRef="#ctx0" brushRef="#br0" timeOffset="7303.617">22368 5284 331 0,'0'10'175'16,"0"7"-39"-16,0 9-44 15,4 2-3-15,-2 9 53 16,-1 5-9-16,-4-1 6 16,-6 0 1-16,-5-8-53 15,-7-6-1-15,-11-9-22 16,-5-6-10-16,-6-12-18 16,3-4-3-16,7-9-7 15,6-3-6-15,16-8-50 0,10-2-73 16</inkml:trace>
  <inkml:trace contextRef="#ctx0" brushRef="#br0" timeOffset="9325.9296">22544 5090 648 0,'-6'-10'322'0,"-5"-16"-114"16,6 1-62-16,10 1-81 15,7-1-19-15,11 3-6 16,5 2 10-16,3 6-3 15,6 4-4-15,-3 10-23 16,0 5-14-16,-12 7-7 16,-11 6 0-16,-22 8 2 15,-15 6 1-15,-16 4 1 16,-5 1-1-16,9-2-2 16,8-4-2-16,22-1-2 15,10-4 0-15,16-10 2 16,8-2 2-16,11-12 6 15,3-2 2-15,-1-9 3 16,-7-2 1-16,-8-5 1 16,-3 2 0-16,-6 4-3 0,-2 1 6 15,-6 5-4-15,-6 3-5 16,2 9-4-16,-2 3-5 16,-3 7-1-16,0 1 4 15,-12-3 5-15,7 0 1 16,4-6 2-16,0-3-1 15,4-7 3-15,2-2-1 0,-3 1-1 16,0 0-1-16,5-11-4 16,32-40-2-16,-19 30-2 15,-2 3 0-15,1 6-3 32,-2 9-3-32,-2 8-1 15,-4 2-2-15,-6 8 3 0,-3-2 4 16,-2 9 4-16,2 2 1 15,0-1-16-15,5 2-66 16</inkml:trace>
  <inkml:trace contextRef="#ctx0" brushRef="#br0" timeOffset="9591.8944">23033 5297 739 0,'0'0'356'0,"2"-4"-123"16,3-2-52-16,5-2-53 16,-1-7-23-16,0-5-20 15,-2-2-4-15,-5-9-3 16,-1-1-3-16,-1-5-20 16,0-7-10-16,2-10-18 15,1-6-8-15,5-7-17 16,6 6-7-16,4 19-12 15,5 7-23-15,3 21-77 16,-2 8-64-16</inkml:trace>
  <inkml:trace contextRef="#ctx0" brushRef="#br0" timeOffset="9763.3298">23010 5058 778 0,'11'2'326'16,"13"3"-200"-16,4-3-42 15,7 1-49-15,2 1-36 16,-3-3-295-16</inkml:trace>
  <inkml:trace contextRef="#ctx0" brushRef="#br0" timeOffset="9997.6508">23321 4869 904 0,'2'0'379'0,"-2"4"-224"16,0 9-57-16,-7 15-70 16,1 7-6-16,5 9-4 15,-2 1-2-15,3 1 0 16,-3-4 2-16,0-7-1 15,4-3 0-15,6-7-2 16,4-6-1-16,0-5-1 16,1 1 0-16,-3-5-119 15,-1 0-196-15</inkml:trace>
  <inkml:trace contextRef="#ctx0" brushRef="#br0" timeOffset="10153.8617">23213 5122 760 0,'8'-1'394'15,"14"-4"-106"-15,11 1-88 16,7 0-100-16,4-3-32 0,4 2-19 16,-3 1-82-16</inkml:trace>
  <inkml:trace contextRef="#ctx0" brushRef="#br0" timeOffset="10989.3515">23752 5693 481 0,'5'-1'339'0,"4"-4"22"15,-1 2-174-15,-1-3-28 16,-5-2-52-16,-1 0-17 16,-4-4-29-16,-6 1-13 15,-11-4-23-15,-10 2-7 0,-11 1-18 16,-1 7-6-16,3 7-8 16,4 3-2-16,7 11-4 15,5 2-1-15,14 10 3 16,4 0 2-16,18 0 7 15,4-3 4-15,11-12 6 16,4-3 5-16,5-10 7 16,5-6 4-16,-8-9 1 15,0-7 2-15,-9-11-5 16,-2-2-2-16,-1-7-6 0,-2-4-3 16,-6-10-11-16,-2-6-1 15,-6-2-1-15,-3 9-1 0,-3 20 4 16,-4 12 0-16,-5 24-17 15,-3 14-3-15,-3 22-2 16,2 11-2-16,1 11 13 16,1 4 5-16,8-2 6 15,3-2 4-15,7-11 2 16,2-6 4-16,4-14 4 16,3-8 4-16,1-11 10 15,5-10 2-15,5-14 1 16,-3-6-4-16,2-14-11 15,-3-3-4-15,-7-12-19 16,1-9-3-16,-2-11 1 16,-3-1 2-16,-1 12 25 15,-3 11 12-15,-5 26 13 16,-3 10 0-16,1 14-22 16,-1 10-9-16,4 19-15 15,2 11-3-15,-1 18 7 0,2 1 2 16,0-2 7-16,0-1 4 15,0-17 8-15,1 0 1 16,-1-13 2-16,-1-6-27 16,-4-9-164-16</inkml:trace>
  <inkml:trace contextRef="#ctx0" brushRef="#br0" timeOffset="11129.9309">24110 5557 1058 0,'20'-2'443'0,"20"-3"-240"16,-4 1-51-16,-13 4-61 16,-5 0-26-16,-13 5-107 15,-4-1-460-15</inkml:trace>
  <inkml:trace contextRef="#ctx0" brushRef="#br0" timeOffset="12020.6632">17675 8281 655 0,'17'16'262'0,"22"21"-185"16,6 5-12-16,0 4-40 15,-2 0-3-15,-10-8 32 16,-1-1-100-16</inkml:trace>
  <inkml:trace contextRef="#ctx0" brushRef="#br0" timeOffset="12225.7419">18001 8276 776 0,'-4'-2'314'16,"-4"0"-195"-16,-4 3-45 15,-6 12-37-15,-3 5-6 16,-10 13-14-16,-6 8-2 0,-12 6-6 15,3 2-1-15,5-7-33 16,7-3-116-16</inkml:trace>
  <inkml:trace contextRef="#ctx0" brushRef="#br0" timeOffset="12538.5717">18357 8160 584 0,'-17'-3'290'0,"-9"1"-124"15,-8 6-77-15,-2 5-32 16,2 14-48-16,5 4-6 16,7 11 0-16,8 10 1 15,17 7 2-15,6 3 1 16,12-6 4-16,2-4 2 16,4-11 5-16,0-7-33 15</inkml:trace>
  <inkml:trace contextRef="#ctx0" brushRef="#br0" timeOffset="12803.7329">18464 8183 809 0,'-5'-1'337'15,"-3"-4"-198"-15,3 8-95 16,-1 9-30-16,3 8-21 15,-2 3-3-15,2 14 13 16,4 2 8-16,1 6 8 16,3 1 2-16,5-2-1 15,2-4 3-15,10-11 6 16,1-2 2-16,8-16 1 16,0-4-5-16,1-8-67 15,1-4-102-15</inkml:trace>
  <inkml:trace contextRef="#ctx0" brushRef="#br0" timeOffset="12975.9113">18424 8407 465 0,'15'-1'235'0,"19"-4"-86"15,-1 0-49-15,1-5-57 16,-1 4-71-16</inkml:trace>
  <inkml:trace contextRef="#ctx0" brushRef="#br0" timeOffset="13163.024">18702 8161 735 0,'5'0'372'0,"4"4"-130"15,3 6-70-15,1 15-99 16,5 5-16-16,2 18-15 16,1 3-7-16,-9 11-12 15,-10-1-2-15,-15-11 0 16,-3-2 3-16,5-18-18 16,5-7-80-16</inkml:trace>
  <inkml:trace contextRef="#ctx0" brushRef="#br0" timeOffset="13397.5383">19062 8305 770 0,'9'-1'350'0,"19"-1"-152"16,10 2-90-16,14 0-51 15,4 1-25-15,-2 2-16 16,-2 1-53-16,-13-1-252 16</inkml:trace>
  <inkml:trace contextRef="#ctx0" brushRef="#br0" timeOffset="13569.1768">19103 8421 566 0,'2'4'320'0,"13"7"-31"0,10-2-62 16,28 0-80-16,5-2-38 15,4 0-68-15,-1 1 29 16</inkml:trace>
  <inkml:trace contextRef="#ctx0" brushRef="#br0" timeOffset="14100.3146">20063 7559 675 0,'-21'-16'336'0,"-14"-14"-120"16,1 16-104-16,-1 9-44 16,5 20-48-16,1 13-18 15,6 25-17-15,6 16-2 0,10 33 6 16,10 17 4-16,12 15 7 16,0 6 2-16,4 1 6 15,-8-5 3-15,-13-7 2 16,-14-7 1-16,-16-21 0 15,-3-10-1-15,-3-21 2 16,8-9 1-16,13-24-109 16</inkml:trace>
  <inkml:trace contextRef="#ctx0" brushRef="#br0" timeOffset="14303.38">19695 9179 714 0,'9'-2'308'0,"18"1"-128"0,8 0-147 16,17 1-76-16,-2 2-168 15</inkml:trace>
  <inkml:trace contextRef="#ctx0" brushRef="#br0" timeOffset="14522.3645">20131 9232 630 0,'-17'2'332'0,"-13"5"-53"0,2-7-201 16,3-5-33-16,7-9-74 16,5-7-68-16,13-3-44 15,6 0-5-15,11-1 65 16,5 7 100-16,0 9 90 15,1 4 20-15,-1 11 14 16,1 3-25-16,-1 4-33 16,2-1-11-16,1-1-17 15,-2-2-7-15,-2-9-5 16,-1-2 26-16,-4-11-225 16</inkml:trace>
  <inkml:trace contextRef="#ctx0" brushRef="#br0" timeOffset="14865.9393">20123 7139 701 0,'2'-4'370'0,"0"-6"-121"15,3 7-73-15,-1 14-106 16,0 8-32-16,0 19-25 15,3 6 5-15,4 12-5 16,0-2 0-16,3-6 8 16,-2-4-38-16</inkml:trace>
  <inkml:trace contextRef="#ctx0" brushRef="#br0" timeOffset="15318.8173">20094 7388 564 0,'16'-4'268'0,"13"0"-93"16,8-6-98-16,1 5-17 15,4-5-23-15,3 1-9 16,-8 1-15-16,-2 0-1 16,-9 3-5-16,-7 0-2 15,-11 5 9-15,-4 0 4 16,-4 0 17-16,-1 2 13 15,0-2-5-15,0-1-1 0,0 0-12 16,0-1-10-16,-1 1 21 16,1 0-69-16,1-4-16 15,3-3-3-15,-1 4-30 16,11 2 64-16,27-28 3 16,-24 33-1-16,1 6-1 15,2 4-1-15,6 8 6 16,-4-1 7-16,3 1 17 15,-3-1 6-15,-2-6 32 16,0-3 19-16,-5-11 34 16,-2-5 9-16,-5-12 8 15,-4-7-11-15,-3-4-33 16,-8 1-10-16,-7 4-40 16,-7 5-15-16,-12 9-20 15,-5 4-9-15,2 11-55 16,5 9-94-16</inkml:trace>
  <inkml:trace contextRef="#ctx0" brushRef="#br0" timeOffset="15873.4262">20525 7929 788 0,'-1'8'339'16,"0"1"-138"-16,10 25-138 15,10 9-16-15,21 11 18 16,8 11-3-16,14 7-16 16,-1 7-6-16,-6 5-8 0,-11-6-20 15,-14-13-129 1,-2-12-137-16</inkml:trace>
  <inkml:trace contextRef="#ctx0" brushRef="#br0" timeOffset="16123.6521">21001 8046 793 0,'-12'-1'363'0,"-7"-5"-185"0,-9 17-67 15,-9 9-22-15,-10 12-31 16,-8 9 16-16,-5 5-52 15,1 8-8-15,7 8-4 16,6 3-1-16,16-3 0 16,6-9 1-16,9-15-21 15,1-6-36-15,5-13-227 16</inkml:trace>
  <inkml:trace contextRef="#ctx0" brushRef="#br0" timeOffset="16404.8795">21220 8044 696 0,'-6'-6'336'16,"-8"-1"-154"-16,1 6-39 15,-8 15-80-15,-5 10-21 16,-2 10-8-16,-2 9-7 0,5 10-3 16,8 4-6-16,15 9-3 15,2 1-1-15,17-2 1 16,5-9 0-16,8-14-39 16,8-9-78-16</inkml:trace>
  <inkml:trace contextRef="#ctx0" brushRef="#br0" timeOffset="16685.9191">21355 8672 616 0,'9'-5'370'16,"4"-5"-64"-16,2-7-111 15,0-3-39-15,-6-8-51 16,-3-3-16-16,-5-8-16 16,-2-11-10-16,-5-15-25 0,0-9-10 15,-2-6-15-15,4 4-6 16,1 12-10-16,8 5-5 16,8 16-5-16,3 5-2 15,3 14-36-15,1 8-38 16,2 11-119-16,-3 9-136 15</inkml:trace>
  <inkml:trace contextRef="#ctx0" brushRef="#br0" timeOffset="16873.1905">21323 8410 754 0,'11'-3'353'16,"9"-1"-147"-16,6-2-122 16,4 3-25-16,3 0-39 15,-1-2-4-15,-2 2-206 16</inkml:trace>
  <inkml:trace contextRef="#ctx0" brushRef="#br0" timeOffset="17107.5104">21621 8090 718 0,'7'-1'372'16,"7"-3"-122"-16,2 9-79 16,1 12-101-16,1 8-9 15,-7 17 10-15,-7 4 3 16,-12 15-5-16,-7 7-15 15,-7-1-26-15,2 1-2 0,5-20-4 16,5-8 3-16,6-13-86 16,4-8-82-16</inkml:trace>
  <inkml:trace contextRef="#ctx0" brushRef="#br0" timeOffset="17544.9402">21952 8396 666 0,'1'0'311'0,"11"4"-106"0,2 0-71 15,11 3-40-15,5-3-10 16,1-3-26-16,1-3-9 16,-6-10-17-16,-1-1-3 15,-8-7-2-15,-3 0-3 16,-8-1-6-16,-9 1-4 16,-10 1-11-16,-9 2-3 15,-9 4-9-15,-1 6-3 16,-9 7-1-16,3 5-1 0,5 10 4 15,4 4-2-15,13 11-1 16,8 7-1-16,9 5-2 16,8 4 3-16,9-3 8 15,3-5 12-15,12-8 13 16,2-10 5-16,8-9 2 16,5-4-6-16,-2-9-2 15,-2-3-26-15,-10-10-336 16</inkml:trace>
  <inkml:trace contextRef="#ctx0" brushRef="#br0" timeOffset="17810.1258">22352 7735 989 0,'1'-4'419'16,"2"-4"-240"-16,0 2-89 15,-1 5-79-15,2 1-10 16,-4 0-144-16,0 0-280 0</inkml:trace>
  <inkml:trace contextRef="#ctx0" brushRef="#br0" timeOffset="18060.0224">22410 7842 397 0,'3'6'263'0,"1"11"41"16,-1 8-95-16,4 9-42 15,-2 0-28-15,-3 3-53 16,-2-3 4-16,-2-8-12 16,-4-3-5-16,0-8-1 15,-4-4-23-15,-4-7-11 16,-7-2-2-16,-5-7-9 16,4-5-5-16,-1-5-43 15,2-2-42-15,6-2-129 16,1-3-112-16</inkml:trace>
  <inkml:trace contextRef="#ctx0" brushRef="#br0" timeOffset="18685.2271">22546 7702 729 0,'2'-14'345'16,"4"-12"-140"-16,10 5-100 15,4 4-12-15,7 2-4 16,6 10 0-16,0 6-25 15,-2 4-21-15,-8 9-35 16,-2 0-5-16,-12 2-3 16,-7 6 1-16,-11 3 2 15,-10 3 2-15,-6 5-1 16,-1 1 7-16,5 1-34 16,5-5-10-16,10-3-7 15,5-7-6-15,8-10 34 0,6-2 9 16,5-11 6-16,4-1 0 15,2-2-2-15,1-1-1 16,-5 6-2-16,2 0-3 16,-7 8-6-16,-4 5 1 15,-2 5 1-15,-2 5 2 16,-3-6 7-16,2-1 1 16,-8-6 7-16,1-5 4 0,-3-3 5 15,-2-4 1-15,6 2-2 16,-1 0-2-16,1-6-7 15,4-15-2-15,13-31-6 16,-4 30-2-16,-2 4-2 16,4 4-1-16,-2 8-2 15,2 5 11-15,-2 8 4 16,-3 3 2-16,-2 8 3 16,-6 3-10-16,-2 6 0 15,1 3 0-15,3-6-25 16,5-1-84-16</inkml:trace>
  <inkml:trace contextRef="#ctx0" brushRef="#br0" timeOffset="18960.6401">23085 8054 340 0,'7'-5'284'0,"1"0"58"0,3-4-38 0,-2-3-87 15,-3-3-42-15,2-8-46 16,-4-6-7-16,1-8-10 16,-3-2-5-16,-3-11-19 15,0-2-12-15,-1-8-30 16,3-1-12-16,8 3-22 0,5 2-10 16,7 14-11-16,-1 7-7 15,0 15-7-15,0 10 33 16,-3 11-113-16,1 10-49 15,2 5-257-15</inkml:trace>
  <inkml:trace contextRef="#ctx0" brushRef="#br0" timeOffset="19179.5366">23095 7783 525 0,'5'0'276'0,"16"0"-74"15,3 1-73-15,6-1-59 16,5 0-33-16,-5-1-28 16,1 1-7-16,-10-1-127 15,-2-4-90-15</inkml:trace>
  <inkml:trace contextRef="#ctx0" brushRef="#br0" timeOffset="19398.039">23379 7648 404 0,'4'-11'284'0,"8"-9"9"0,-2 4-32 16,1 15-97-16,0 3-35 16,-6 10-46-16,3 4-23 15,-9 7-20-15,-1 7 4 16,-3 5-3-16,-4 1-1 15,3 6-15-15,1 2-8 16,3 0-7-16,8 3-1 16,12-11 5-16,5-6 2 15,8-12 5-15,1-6-12 0,-8-10-88 16,-5-6-104-16</inkml:trace>
  <inkml:trace contextRef="#ctx0" brushRef="#br0" timeOffset="19554.6502">23375 7796 525 0,'1'-3'364'0,"4"-2"31"15,9-1-95-15,14 1-132 16,7-2-49-16,10 5-77 16,-1 2-20-16,-2 1-54 15,-4 6 80-15</inkml:trace>
  <inkml:trace contextRef="#ctx0" brushRef="#br0" timeOffset="20210.3796">23900 8551 474 0,'5'-1'251'0,"7"-4"-57"16,-3 0-33-16,-2-3-33 15,-3 0-8-15,-6-3-14 16,-5-4-20-16,-9-6-37 16,-7-1-15-16,-6-2-26 15,0 4-6-15,0 10-7 16,2 5-6-16,5 15-5 15,1 3-4-15,7 14 2 16,9 5 4-16,6 0 9 16,8 3 5-16,13-5 17 0,-1-8 4 15,9-8 8-15,-3-8 4 16,1-12 20-16,6-5 1 16,2-12 1-16,1-3-1 15,-1-17-30-15,-7-4-5 16,-7-14-6-16,-3-4-2 15,-10 0 1-15,-4 1 4 16,-5 17 3-16,-7 5-1 16,0 23-2-16,3 10-11 0,-3 11-15 15,4 11-6-15,-2 11-6 16,-1 6 2-16,5 9 11 16,-1 12 3-16,4 10 6 15,2 2 2-15,2 3 6 16,2-13 3-16,1-15-99 15,2-7-255-15</inkml:trace>
  <inkml:trace contextRef="#ctx0" brushRef="#br0" timeOffset="20507.1641">24190 8658 742 0,'4'-2'404'0,"6"-3"-70"0,3-1-78 16,-1-4-81-16,2-3-31 15,-4-2-40-15,-2-7-19 16,2 3-22-16,-5-8-6 16,-2-8-22-16,1-5-9 15,-4-13-11-15,-2-1-4 16,7-3-5-16,-4 2-3 15,6 14-7-15,8 7-6 16,4 15-20-16,3 3-25 0,13 3-69 16,-1 5-42-16,0 4-145 15,0 3-113-15</inkml:trace>
  <inkml:trace contextRef="#ctx0" brushRef="#br0" timeOffset="20741.9474">24260 8387 625 0,'2'2'371'0,"3"1"-22"15,3-1-65-15,7-1-87 0,5 0-31 16,6-2-58-1,0 0-30-15,1-1-38 0,-3 2-12 16,-5 1-38-16,-5-1-67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08:33.7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6282 9396 505 0,'-1'-9'345'0,"-2"-6"40"15,0 5-85-15,2 12-121 16,0 10-39-16,0 23-74 16,-1 6-17-16,2 20 7 15,0 11-2-15,2 7-14 0,0 5-3 16,1-6-11-16,-1-9-7 16,5-18 4-16,0-14-8 31,2-22-99-31,-3-12-74 0</inkml:trace>
  <inkml:trace contextRef="#ctx0" brushRef="#br0" timeOffset="218.6093">6265 9386 1006 0,'15'3'441'0,"9"3"-240"16,15-4-87-16,8 0-19 16,4-6 5-16,5-1-109 15</inkml:trace>
  <inkml:trace contextRef="#ctx0" brushRef="#br0" timeOffset="890.2936">6844 9397 911 0,'12'0'387'0,"7"0"-229"0,14 3-73 15,4 0-19-15,0-3-32 16,2 0-3-16,-6-6-9 16,-1-1 1-16,-9-3-3 15,-7-2-2-15,-8-3-2 16,-6 6-3-16,-5 6-7 16,-4 1-3-16,-7 9-10 15,2 5-4-15,0 11-4 16,-1 3-1-16,9 14 1 15,3 3 1-15,4 8 3 16,9 4 3-16,1 3 5 16,6 0 2-16,-5 2 2 15,-6-4 3-15,-5-6-4 16,-3-3 30-16,-7-9 29 16,-3-4 21-16,-11-8 38 15,-7-6-21-15,-8-15-24 16,1-5-16-16,4-7-33 0,7-3-12 15,11 5-25-15,6-4-61 16</inkml:trace>
  <inkml:trace contextRef="#ctx0" brushRef="#br0" timeOffset="1413.6407">7527 9782 739 0,'14'5'344'0,"14"-2"-148"16,1-3-18-16,6-7-56 15,-2-4-29-15,-6-3-39 16,0-1-11-16,-17-1-7 15,-6 0 0-15,-15 1-8 16,-8 5-4-16,-9 8-16 16,-6 3-7-16,-6 13-6 15,1 2-4-15,3 8-4 16,6 3-2-16,14 8-8 16,6 0-3-16,16 4 10 15,12 1 5-15,16-7 13 16,7-2 8-16,13-10 1 15,4-9 2-15,-2-12-5 16,1-6-65-16</inkml:trace>
  <inkml:trace contextRef="#ctx0" brushRef="#br0" timeOffset="1616.7758">7677 9374 932 0,'28'0'422'16,"15"-3"-201"-16,10 1-132 16,-1-2-30-16,-4-3-7 15,-3 0-91-15</inkml:trace>
  <inkml:trace contextRef="#ctx0" brushRef="#br0" timeOffset="1804.206">8103 9154 997 0,'-3'-1'422'0,"-1"-2"-208"16,3 1-175-16,1 1-51 16,0 1-240-16</inkml:trace>
  <inkml:trace contextRef="#ctx0" brushRef="#br0" timeOffset="1960.3867">8178 9331 487 0,'2'16'338'0,"-1"27"73"15,-1-1-111-15,-15 3-79 16,-3-2-26-16,-12-5-85 16,-4-5-2-16,0-16-40 15,0-9-9-15,11-19-71 16,8-10-81-16</inkml:trace>
  <inkml:trace contextRef="#ctx0" brushRef="#br0" timeOffset="2507.1391">8340 9218 611 0,'-2'1'369'0,"-4"2"-15"16,0 8-211-16,-2 4-45 16,3 8-52-16,1 6-12 15,6 2-21-15,5 2-2 0,9-3-2 16,5-5-1-16,5-8 7 15,-2-9 4-15,0-8 9 16,-1-8 4-16,-5-9 2 16,-1-4-3-16,-5-6-4 15,-4-6-4-15,-3 0-6 16,-3 3-1-16,-4 9-4 16,-3 7 5-16,0 13-4 15,-2 5-3-15,1 12-5 16,4 4-8-16,2 7-3 15,3 2 1-15,9-3 1 16,4 1 1-16,3-9 5 16,2-2 3-16,1-9 5 15,0-7 5-15,1-10 28 16,-3-9 6-16,-3-5 8 16,-6-3-1-16,-7-3-28 15,-2 1-6-15,-3 3-60 16,-2 6-84-16</inkml:trace>
  <inkml:trace contextRef="#ctx0" brushRef="#br0" timeOffset="2913.2911">8857 9238 974 0,'4'6'404'0,"1"11"-222"15,-2 4-39-15,5 9-36 16,-9 1-20-16,1 1-40 16,4 0-13-16,-7-10-12 15,5-6-3-15,1-11 6 16,-2-10 0-16,6-12-7 15,0-6-1-15,3-11-15 16,2-3-2-16,5 2 0 16,2 3-2-16,1 8-1 15,0 7-1-15,-3 9-2 16,-1 6-3-16,-3 8 20 0,1 3 19 16,-5 8 28-16,-1 6 19 15,-1 8 1-15,0 6-12 16,0 5-21-16,0-1-11 15,0-6-14-15,-1-6 7 16,-2-10-74-16</inkml:trace>
  <inkml:trace contextRef="#ctx0" brushRef="#br0" timeOffset="4030.5059">9433 9988 741 0,'8'0'356'0,"19"0"-135"16,5-3-33-16,27 0-79 15,6-6-38-15,6 0-52 0,-1 5-8 16,-25 4-23-16,-9 3-42 15,-23 5-121-15,-7 5-103 16</inkml:trace>
  <inkml:trace contextRef="#ctx0" brushRef="#br0" timeOffset="4233.5821">9494 10127 723 0,'-3'2'331'0,"3"5"-137"15,7 0-22-15,19-4-36 16,15-1 2-16,21-8-13 16,8-1-33-16,2 1-38 15,-11 0 27-15,-19 6-58 16</inkml:trace>
  <inkml:trace contextRef="#ctx0" brushRef="#br0" timeOffset="5327.293">11432 9368 377 0,'0'1'264'0,"-2"2"18"16,-9 0-36-16,-12 2-63 15,-8-3-36-15,-11-1-53 16,-8-1-14-16,-17 0-27 16,-7 1-21-16,-10 3-22 15,2 2-4-15,11 4-4 16,4-2-2-16,22 2-1 16,7 1-1-16,14-8-1 15,12 4-3-15,10-1-11 16,8 0-1-16,17 2-4 15,9 0 2-15,25 3 12 16,11 5 4-16,19 8 4 16,5 6 2-16,-12 8 1 15,-11-2 0-15,-27 12 4 0,-19 0 0 16,-21 11-1-16,-10 5-1 16,-25 1-2-16,-10 3 0 15,-17-20 0 1,30-23 0-16,0 0 1 0,-94 72 2 15,4-5 1-15,5-3 2 16,79-50-2-16,10-5-3 16,22-13-7-16,12-6 13 15,29-3 12-15,11-7 5 0,36-9 6 16,14-4-16-16,23-5-11 16,11-2-2-16,1 7 1 15,3 1 1-15,-15 5 0 16,-9 3 2-16,-29 0 1 15,-17 4 1-15,-28-3 4 16,-11 3-1-16,-12 3-1 16,-6-5-3-16,-5 3-2 15,-1-2 0-15,-3-3-24 16,0-1-58-16</inkml:trace>
  <inkml:trace contextRef="#ctx0" brushRef="#br0" timeOffset="6631.7197">12636 10013 579 0,'-44'-5'282'0,"-45"0"-99"15,8 3-92-15,18 2-38 16,17 4-1-16,23 4-8 15,13-3-16-15,25 2-19 16,16 7 6-16,36-7 20 16,26 0 8-16,34-2-15 15,17-8 14-15,28 0 6 16,-5 3 4-16,0-2 7 16,-9 2-23-16,-29-3-17 15,-11 1-3-15,-30-7-56 16,-15-2-75-16</inkml:trace>
  <inkml:trace contextRef="#ctx0" brushRef="#br0" timeOffset="6959.766">12948 9840 603 0,'4'-34'317'0,"4"-23"-76"0,2-11-88 15,2-2-9-15,-8 5-7 16,-5 4 0-16,-7 19-9 15,-4 13-9-15,0 19-32 16,-1 10-33-16,5 26-61 16,1 15-23-16,8 25-11 15,4 8 10-15,11 12 26 16,4 0 14-16,2 1-85 16</inkml:trace>
  <inkml:trace contextRef="#ctx0" brushRef="#br0" timeOffset="7623.5004">12433 10365 869 0,'-1'6'349'16,"-2"15"-203"-16,1 8-47 15,1 12-38-15,1 7 6 16,0-2-17-16,3-5-3 16,1-9-8-16,-1-6-8 15,0-16 6-15,-1-6 3 16,1-18-2-16,0-10-3 16,1-14-18-16,0-5-8 15,-4-11-2-15,1-4 1 16,-1 2-3-16,0 3-2 0,2 16-5 15,3 10-3-15,1 18-17 16,2 9-4-16,4 18-1 16,0 8 1-16,-1 15 23 15,1 3 4-15,-1-1 6 16,3-2 2-16,1-15 2 16,3-7 3-16,0-17 7 15,-1-6 2-15,2-15 1 16,-3-7-3-16,-7-10-6 15,0-7-1-15,-3-5-6 16,0 2-1-16,2 11-7 16,-3 10-4-16,1 22-15 15,-1 9-4-15,-3 26 2 16,0 9 10-16,2 16 22 16,1 4 6-16,-2-4 5 0,9-2-4 15,-6-14-4-15,2-11 3 16,7-10-38-16,-4-7-78 15</inkml:trace>
  <inkml:trace contextRef="#ctx0" brushRef="#br0" timeOffset="7951.5476">12869 10618 1041 0,'2'-2'473'16,"3"-6"-212"-16,10-2-134 16,4 3-40-16,9-1-36 15,2 1-15-15,-3 10-12 16,-2 0-2-16,-10 8-1 16,-8 5 3-16,-12 1 3 15,-4 5 0-15,-17 1-1 16,7 1-3-16,-4-2-9 15,4-6-2-15,14-7-10 16,0-1-3-16,11-5-3 16,4 0-1-16,8 2 3 15,4-2 1-15,7 1 0 16,1-3 1-16,-2-1-38 16,-2-5-60-16</inkml:trace>
  <inkml:trace contextRef="#ctx0" brushRef="#br0" timeOffset="8217.1103">13279 10355 1125 0,'2'-2'496'0,"2"-2"-266"16,-3 4-84-16,-1 0-70 15,0 0-15-15,6 30 11 16,5 37-3-16,-8-29-18 16,-1 5-8-16,-6-6-17 15,2-3-3-15,2-3-1 16,-4-7-16-16,6-10-88 16,-2-7-79-16</inkml:trace>
  <inkml:trace contextRef="#ctx0" brushRef="#br0" timeOffset="8373.3549">13175 10520 956 0,'4'1'416'0,"-2"1"-177"16,10-3-130-16,14 1-34 16,8-2-9-16,8 1-16 15,10 3-31-15,-6-2-9 16,4 4-55-16,-4-1-105 15</inkml:trace>
  <inkml:trace contextRef="#ctx0" brushRef="#br0" timeOffset="8850.2945">13700 10453 842 0,'6'-10'379'0,"-3"-15"-175"0,-1-3-35 15,4-3-54-15,-4-3-15 16,4 4-17-16,-2 2-1 16,-3 12-4-16,-2 4-8 15,2 12-34-15,-3 1-14 16,-2 7-25-16,1 8-10 16,1 8-3-16,4 5 4 0,3 7 6 15,2-2 2-15,0 3 4 16,-1 0 0-16,-3-6 2 15,-4-1 1-15,2-6 3 16,-2-4 1-16,0-3 1 16,-2-4 3-16,-7-5 1 15,2-1 1-15,-1-2 2 16,0 0-2-16,-5-6-1 16,5-1-2-16,0-4-8 15,4-2-3-15,9 2-10 16,2 2-3-16,4 0-3 15,5 3 2-15,3 1 4 16,2 1 4-16,5 2 5 16,-2-2 1-16,1 1 1 15,-3-2 2-15,-4 0 2 16,-4-1 1-16,-6 1 27 0,-4 0-42 16</inkml:trace>
  <inkml:trace contextRef="#ctx0" brushRef="#br0" timeOffset="9584.4972">14333 9907 698 0,'-1'8'291'0,"3"6"-129"16,8 4-21-16,12 4-23 15,5-1 0-15,10-3-34 16,-2-3-19-16,3-7-17 15,0-8-4-15,-5-7-9 16,-3-1-3-16,-13-15-4 16,-4 1-2-16,-10-7-6 15,-5-4-2-15,-15 6-8 16,-11 0-4-16,-12 12-9 16,-3 4-5-16,1 15-4 15,5 7-3-15,11 11-6 16,3 7 0-16,13 8-2 15,5 0 11-15,11 3 18 16,9-3 13-16,11-6 35 16,8-2 6-16,9-8 3 0,2-4-5 15,4-5-18-15,-1-9-10 16,-5-9-55-16,3-3-63 16</inkml:trace>
  <inkml:trace contextRef="#ctx0" brushRef="#br0" timeOffset="9858.1375">14743 9550 938 0,'14'2'452'15,"8"-1"-195"-15,13 2-82 16,0-4-35-16,7 1-73 16,-2 2-25-1,-1 1-18-15,-5 0-56 0</inkml:trace>
  <inkml:trace contextRef="#ctx0" brushRef="#br0" timeOffset="10295.5376">15221 9377 730 0,'-4'-2'470'0,"-1"-2"9"16,2 1-242-16,2 3-155 0,0 0-45 15,1 0-39-15,0 0-3 16,0 0 3-16,0 5 59 15,3 12-130-15,12 27-29 16,-7-22-58-16,3-1-70 16,-3 3 128-16,1 7 28 15,-3 2 53-15,-2 3 13 16,-5 1 0-16,-4 0 35 16,-6 0 84-16,-3-3 35 0,-4-3 47 15,-3-5-23-15,-2-9-62 16,0-4-26-16,1-13-32 15,1-6-9-15,4-7-16 16,3-9-7-16,7-2-65 16,6 4-61-16,10-1-222 15</inkml:trace>
  <inkml:trace contextRef="#ctx0" brushRef="#br0" timeOffset="10826.6597">15427 9444 562 0,'-7'1'326'0,"-1"1"-39"15,0 5-135-15,0 5-35 16,3 3-36-16,1 4-15 16,5 6-23-16,4-1-4 15,8 0-18-15,4 1-5 0,5-6-1 16,5-5 3-16,-1-7 9 16,0-7 5-16,-4-9 1 15,-6-5 0-15,-6-6-4 16,-1 2-5-16,-3-6-5 15,1 2 7-15,-4 2 11 16,-5-2 0-16,-1 12-4 16,-4-2-14-16,0 11-30 15,6 8-5-15,0 8-4 16,2 5 0-16,3 2 11 16,3 1 2-16,4-5 5 15,0 1 2-15,9-4 7 16,1-5 5-16,2-8 11 15,3-5 5-15,-1-10 6 16,-3-4 1-16,-3-5-2 16,-5 2-5-16,-12-4-8 15,-1 2-7-15,-4 1-79 0,-2 5-63 16</inkml:trace>
  <inkml:trace contextRef="#ctx0" brushRef="#br0" timeOffset="11240.4475">16032 9469 1008 0,'2'0'428'0,"1"4"-246"15,0 2-74-15,-1 10-78 0,4 2 2 16,-2 8 19-16,-3-3 2 16,0 0 2-16,-7-1-2 15,2-6-16-15,1-2-2 16,-4-8-3-16,10-3 13 16,0-5 5-16,-3-5-3 15,0 6-10-15,0-2-18 16,11-21-17-16,21-29-2 0,-9 29-9 15,-5-5-1-15,0 9 0 16,-2 9-2-16,-4 6 1 16,1 10 7-16,-1 13 10 15,-4 1 13-15,-6 11 16 16,2 3-6-16,-7 0-5 16,3 2-5-16,0-1-30 15,-1-4-58-15</inkml:trace>
  <inkml:trace contextRef="#ctx0" brushRef="#br0" timeOffset="11599.7266">15186 9147 1338 0,'2'3'494'0,"5"5"-286"15</inkml:trace>
  <inkml:trace contextRef="#ctx0" brushRef="#br0" timeOffset="24517.284">10743 10659 725 0,'8'0'367'16,"6"3"-99"-16,0 14-128 16,-6 8-34-16,-5 13-6 15,-4 5-21-15,-5 2-18 16,0-7 1-16,6-11-38 0,2-7-6 15,1-20 0-15,4-5-4 16,0-20-7-16,5-9-2 16,12-7-7-16,1 2-4 15,6 13-5-15,-1 8-4 16,-8 16 13-16,0 7 5 16,-6 10 19-16,0 3 8 15,-6 9-3-15,0 3-2 0,-7 4-7 16,-3 1-2-16,0-7-1 15,0-3-3-15,0-12-179 16</inkml:trace>
  <inkml:trace contextRef="#ctx0" brushRef="#br0" timeOffset="24705.063">11221 10696 882 0,'19'-1'339'0,"19"0"-242"15,0-4-48-15,0 4-28 16,-2-1 14-16</inkml:trace>
  <inkml:trace contextRef="#ctx0" brushRef="#br0" timeOffset="24884.0327">11298 10824 1161 0,'3'5'454'16,"8"3"-309"-16,2 0-57 0,16-6-45 15,4-1-13-15,5-3-52 16,6-5-131-16</inkml:trace>
  <inkml:trace contextRef="#ctx0" brushRef="#br0" timeOffset="25180.8428">11769 10723 1126 0,'-16'-4'527'0,"-13"-1"-233"16,2 6-173-16,0 6-55 0,4 10-74 16,5 7-17-16,7 11-14 15,12 5 3-15,15 0 7 16,8-1 6-16,11-14 14 16,-2-11 5-16,7-13 9 15,-5-6 5-15,-2-13 44 16,-7-5-14-16,-13-10 103 15,-9-5 21-15,-12 0-18 16,-8 3 13-16,-5 7-107 16,-4 6-35-16,3 13-66 15</inkml:trace>
  <inkml:trace contextRef="#ctx0" brushRef="#br0" timeOffset="26110.0785">10860 9025 433 0,'2'1'233'16,"-4"2"-55"-16,2 8-17 16,0 12-34-16,-3 3-24 15,3 12-25-15,-2 3-22 16,-3-8-23-16,5-3-6 15,0-14-8-15,-2-5 2 0,5-11 55 16,-1-9 6-16,2-12 1 16,-1-8-2-16,-1-10-57 15,-4-1-6-15,0-1-9 16,1 3-2-16,-1 8-5 16,2 4-2-16,0 15-1 15,0 3-2-15,-3 7-17 16,2-2-6-16,1 9-7 15,0-6 0-15,2 5 14 16,2 20 6-16,42 27 8 16,-31-29 2-16,5-3 4 15,0-4 3-15,3-10 6 16,-5-6 4-16,-2-13 6 16,1-4 2-16,-2-4-1 15,1-9-2-15,-2-2-3 0,-6 3-1 16,-8 1 1-1,-1 6-2-15,-5 11 2 0,-1 3-6 16,3 11-17-16,0 7-4 16,1 10-12-16,2 7 3 31,3 4 7-31,4 4 3 0,3 5 5 16,5-5 4-16,2 0 6 15,1-3 2-15,1-9-454 16</inkml:trace>
  <inkml:trace contextRef="#ctx0" brushRef="#br0" timeOffset="26500.6263">11250 9161 907 0,'0'-8'400'15,"3"-4"-185"-15,7 1-51 16,1-2-63-16,9 6-24 16,3 1-44-16,-1 3-13 15,-1 6-9-15,-6 4-1 16,-11 10 5-16,-3 6 3 0,-9 3 6 16,0 0-2-16,-5-1-1 15,2-5-1-15,2-6 4 16,0-6 1-16,3-8-5 15,2 0-3-15,5-1-15 16,-1 0 4-16,0 0 8 16,0 0 1-16,0 1 11 15,7 1-5-15,8 2-6 16,30 16-1-16,-27-15-2 16,-6-1-1-16,1-6 6 15,-4-4 2-15,-1-2 35 16,0 0-57-16</inkml:trace>
  <inkml:trace contextRef="#ctx0" brushRef="#br0" timeOffset="35142.2229">16594 9950 724 0,'-5'0'357'0,"3"0"-149"16,4 2-65-16,-2-2-67 16,21 2-33-16,57 6-10 15,-26-3-10-15,11-4-7 16,1 0 15-16,-15-7-165 15,-1-2-179-15</inkml:trace>
  <inkml:trace contextRef="#ctx0" brushRef="#br0" timeOffset="35314.3202">16624 10085 825 0,'6'5'353'0,"14"2"-188"16,13-4-26-16,22-3-52 16,7 0-28-16,14 1-38 15,-4 1-81-15</inkml:trace>
  <inkml:trace contextRef="#ctx0" brushRef="#br0" timeOffset="35642.1049">17503 10124 755 0,'-8'-1'318'0,"4"0"-174"0,12 0-67 15,24 1-42-15,19-1-9 16,39-1 10-16,19-2 10 16,40 1 27-16,10-1 5 15,7 0-14-15,-7 2-23 16,-24 1-25-16,-14 1-3 0,-31 3-14 15,-18-2-65-15</inkml:trace>
  <inkml:trace contextRef="#ctx0" brushRef="#br0" timeOffset="35970.1648">18006 9884 833 0,'2'-27'354'0,"2"-28"-191"15,-2-5-60-15,6 6-43 16,1 4-3-16,-2 7 6 0,6 6-3 15,-12 5 6-15,1 2-1 16,-2 7-18-16,-4 4-10 16,4 10-39-16,-3 9-16 15,0 17-18-15,-3 6 1 16,-1 18 12-16,5 12 10 16,0 15 12-16,4 13-96 15</inkml:trace>
  <inkml:trace contextRef="#ctx0" brushRef="#br0" timeOffset="36665.4272">17539 10367 684 0,'0'10'302'0,"0"23"-130"15,0 11-77-15,-5 13-11 16,-3 4 1-16,0-4 9 16,1 0 5-16,7-9-13 15,-3-5-15-15,0-16-25 16,3-9-9-16,0-17 32 16,2-10 0-16,5-15-4 15,-3-11-2-15,-2-18-42 16,2-5-5-16,-4-17-5 15,1-1-5-15,1 8-9 16,5 11-2-16,1 28-4 0,-5 12-12 16,-2 21-10-16,-1 9 0 15,0 16-1-15,3 9 14 16,7 10 13-16,1 3 2 16,3-6 3-16,0-4 0 15,0-11 2-15,3-5 1 16,0-9 3-16,2-7 3 15,-1-13 7-15,-1-9 1 16,2-17-1-16,0-6-4 16,-1-15-3-16,-2-8 0 15,-4 2-2-15,0 4-2 0,-5 16-4 16,-1 16-12-16,-3 25-5 16,-3 12 3-16,2 23 1 15,0 7 12-15,2 11 3 16,3-1-1-16,4-4-1 15,0 0 0-15,-3-11 2 16,-3-4-18-16,-1-9-87 16,3-4-136-16</inkml:trace>
  <inkml:trace contextRef="#ctx0" brushRef="#br0" timeOffset="36962.2195">17941 10747 915 0,'5'-6'428'0,"6"-4"-157"0,9 1-78 16,4 2-85-16,0 1-25 31,4 7-50-31,1 7-13 16,-11 4 11-16,-5 3 8 15,-18 3 19-15,-8 2 3 16,-4 6-17-16,-6 0-11 15,5-1-19-15,-3-2-5 0,7-7-9 0,5-3-5 0,7-7-8 16,10-3-3-16,6-4 1 16,9-5 6-16,3 0-12 31,-4-2-14-31,6 3-92 16,1 3-96-16</inkml:trace>
  <inkml:trace contextRef="#ctx0" brushRef="#br0" timeOffset="37227.8238">18386 10442 1096 0,'0'-5'477'0,"0"6"-246"0,3 9-77 16,1 14-68-16,3 7-15 16,-5 8-21-16,4 0-11 31,-1-1-20-31,-4 2-4 16,0-7-4-16,4-4-11 0,-5-13-129 0</inkml:trace>
  <inkml:trace contextRef="#ctx0" brushRef="#br0" timeOffset="37384.3688">18247 10621 731 0,'9'-1'342'0,"18"-5"-105"0,6 1-174 0,14 5-45 15,4 0-9-15,-1 2-4 31,-4 5 60-31,-7-1-413 16</inkml:trace>
  <inkml:trace contextRef="#ctx0" brushRef="#br0" timeOffset="37774.5289">18798 10516 809 0,'1'-17'443'0,"0"-9"-118"15,-3 5-85-15,-3 0-44 16,-1 8-71-16,0 3-34 31,1 5-70-31,3 8-23 0,2 12-18 0,0 8-4 16,3 7 11-16,3 1 7 31,2 4 2-31,-1 3 3 0,0 0 1 0,0 0 1 16,-6-5 2-16,0-6 1 0,-2-8 2 15,-5-4 4-15,-5-8 7 16,-4-3 4-16,-6-6-1 16,0-2-2-16,5-1-11 15,4 2-7-15,8 0-17 16,4 3-2-16,4 0-1 16,-4 0 2-16,2 0 11 15,23 2 3-15,33 1 2 16,-27-3 1-16,-4 0 13 15,-5 0-46-15</inkml:trace>
  <inkml:trace contextRef="#ctx0" brushRef="#br0" timeOffset="38618.0928">20450 9398 649 0,'3'-4'374'16,"-1"-4"-101"-16,-23 6-91 0,-17 1-26 15,-37 5-76-15,-11 1-20 16,-12-1-26-16,-1-1-10 15,8 0-18-15,7-1-1 16,8 0-2-16,11 4-1 16,19-3-3-16,12 3-4 15,20 3-19-15,4-2-7 0,15 3-3 16,11 1 1 0,20 4 14-16,14 4 7 0,18 4 5 15,8 3 2-15,6 8 4 16,0-1 1-16,-14 5 2 15,-15-1 1-15,-28 0 2 16,-18 3-1-16,-34 11 1 16,-13 8 1-16,-20 6 0 15,-9 0-1-15,-9-7-1 16,-1-6-1-16,2-6-3 16,13-3 15-16,24-3 6 15,14-7-1-15,24-9 2 16,8-4-16-16,30-7-3 15,15-3 2-15,32-7 2 16,12-3 0-16,21-2-2 16,7 0 1-16,0-1 9 15,2 1 2-15,-11-1 2 16,-4-2-1-16,-18 0-7 0,-15 1-2 16,-31 2-20-16,-20 2-21 15,-32 4-194-15</inkml:trace>
  <inkml:trace contextRef="#ctx0" brushRef="#br0" timeOffset="39274.1765">19695 10563 1045 0,'4'2'415'0,"10"5"-266"16,-1 9-55-16,-6 15-35 16,-3 0-12-16,-9 10-16 15,-6-5-6-15,2-7-8 16,0-5 0-16,5-14 1 15,3-10 1-15,8-12-7 16,8-6-5-16,9-11-7 16,5-1-2-16,6 2 1 15,-2 4-1-15,-3 9-2 16,-3 6 9-16,-9 11 15 16,-9 5 9-16,-4 9 19 15,-3 6-5-15,-7 7-9 16,5 2-7-16,-2 2-14 15,-1-3-7-15,12-12-112 16</inkml:trace>
  <inkml:trace contextRef="#ctx0" brushRef="#br0" timeOffset="39461.6353">20069 10640 889 0,'6'-4'362'16,"12"-1"-192"-16,7 1-71 0,16 1-45 16,6 0-4-1,-1 5-31-15,-1 0 9 0,-9 4-187 16</inkml:trace>
  <inkml:trace contextRef="#ctx0" brushRef="#br0" timeOffset="39633.8758">20131 10750 913 0,'2'4'395'16,"1"1"-187"-16,16-1-132 16,7 2-10-16,10-1-32 15,4-1-16-15,8 0-104 16,-1-1-127-16</inkml:trace>
  <inkml:trace contextRef="#ctx0" brushRef="#br0" timeOffset="39891.1985">20684 10680 691 0,'-5'-8'430'0,"-3"-7"-12"16,-6-1-202-16,-3 1-65 15,-2 5-72-15,-1 6-45 16,-1 10-29-16,0 5-12 15,4 11-13-15,2 3 0 0,9 6 2 16,5 1 5-16,12 0 7 16,6-3 4-16,11-10 20 15,4-6 11-15,1-17 21 32,0-8 18-32,-8-11 8 0,-4-5 7 15,-13-4 4-15,-8 0-17 16,-13 3-3-16,-3 5-69 15,-5 7-160-15</inkml:trace>
  <inkml:trace contextRef="#ctx0" brushRef="#br0" timeOffset="40672.2648">19808 8776 685 0,'1'-6'327'16,"2"-2"-134"-16,2 9-62 15,-3 16-66-15,-1 14-30 16,-1 19-20-16,3 11-6 0,-1 5 0 16,2-5 2-16,0-15 3 15,0-13 2-15,0-14 41 16,1-12 22-16,-4-18 11 15,1-11 2-15,-3-11-40 16,1-7-21-16,-6-14-12 16,-2-8-4-16,1 1-8 15,2 4-5-15,5 23-11 16,0 13-5-16,2 19-21 16,1 4-1-16,3 20 0 15,6 6 4-15,4 10 23 16,6 8 5-16,-2-7 7 15,5-4 3-15,-5-18 5 16,-5-6 4-16,3-12 9 16,-7-10 2-16,1-10-1 0,2-6-4 15,-6-9-4-15,3-2-1 16,-4 6-9-16,-5-1 20 16,2 9 6-16,-5 8 0 15,-4 10-7-15,3 11-21 16,-1 19-10-16,2 8-1 15,4 19 12-15,0 2 0 16,1-3-1-16,2-1-2 16,7-15-16-16,2-3-69 0</inkml:trace>
  <inkml:trace contextRef="#ctx0" brushRef="#br0" timeOffset="40984.6908">20216 9085 860 0,'7'-6'378'0,"10"-10"-163"15,5 5-36-15,6 7-44 16,3-1-23-16,-4 9-50 16,-1 4-15-16,-15 2 2 15,-7 4 3-15,-11 4-1 16,-10 0-5-16,-8 2-20 15,1 3-9-15,-1-3-10 16,3-3-3-16,9-4-7 16,5-7-5-16,13-3-3 15,6-3 2-15,8 0 7 0,4 0 3 16,2 0 4-16,1-1-1 16,-1 1-1-16,4 2-1 15,-10-2-4-15,-1 1-44 16</inkml:trace>
  <inkml:trace contextRef="#ctx0" brushRef="#br0" timeOffset="41757.7728">21244 9972 845 0,'0'6'347'0,"5"4"-153"16,13 11-112-16,7 0 3 16,13-1 2-16,7-5-15 15,-2-10-20-15,1-1-5 16,-8-10-1-16,-7-6-8 16,-10-6 0-16,-8-5 1 0,-16-8-7 15,-10-1-4-15,-14-2-10 16,0 6-7-16,-9 15-10 15,-2 6-5-15,1 19-13 16,-4 9-4-16,7 14-5 16,6 6-1-16,14 3 8 15,11 2 8-15,20-5 20 16,8-5 14-16,19-3 13 16,2-7 0-16,7-7-7 15,3-4-6-15,-6-15 8 16,5-5-42-16,-6-13-513 15</inkml:trace>
  <inkml:trace contextRef="#ctx0" brushRef="#br0" timeOffset="41992.0847">21515 9586 888 0,'9'5'390'15,"16"-1"-176"-15,9 0-99 0,17 0-54 16,3-2-16-16,3 0-22 16,-3-1 5-16,-13-2-144 15</inkml:trace>
  <inkml:trace contextRef="#ctx0" brushRef="#br0" timeOffset="42164.3131">22013 9465 1068 0,'-6'-3'415'0,"1"-2"-306"15,0 2-52-15,3 4-80 16,2 1-89-16</inkml:trace>
  <inkml:trace contextRef="#ctx0" brushRef="#br0" timeOffset="42351.367">22042 9580 529 0,'0'21'313'0,"-1"13"-39"16,-6 4-87-16,-3 4-20 15,-8 0-38-15,0 0-7 16,-5-1-32-16,3-2-8 16,-6-10-4-16,0-11-10 0,9-12-13 15,-4-15-9-15,6-20-7 16,4-5-40-16,-1-9-124 16,12 1-97-16</inkml:trace>
  <inkml:trace contextRef="#ctx0" brushRef="#br0" timeOffset="42820.0185">22187 9481 503 0,'-2'1'320'0,"-3"4"31"15,-3 1-177-15,0 17-92 16,0 1-7-16,5 1-28 16,5 5-12-16,7-3-18 0,4-1-5 15,4-4 0-15,2-6 4 16,0-10 9-16,2-6 5 16,0-8 3-16,-3-9 0 15,-3-3-6-15,0-2-2 16,-7 0 9-16,-2 6 8 15,-7-2 4-15,-1 6-3 16,-1 5-24-16,-3 6-19 16,0 6-17-16,-3 4-5 0,1 5 3 15,7 3 5 1,9 7 6-16,5-2 4 0,5-1 4 16,2-3 3-16,0-8 4 15,-1-3 3-15,3-10 15 16,-3-5 8-16,-1-8 12 15,-2-5 3-15,-5-4-5 16,-9-2-7-16,-6 6-17 16,-1 2-11-16,-9 6-65 15,6 3-64-15</inkml:trace>
  <inkml:trace contextRef="#ctx0" brushRef="#br0" timeOffset="43194.9332">22613 9495 631 0,'5'-2'368'16,"13"4"-42"-16,3 6-101 16,-2 15-103-16,-2 3-15 15,-11 2-13-15,-5 3-10 16,-8-5-26-16,-2-1-7 15,2-9-22-15,0-5-7 16,7-9 4-16,1-4 1 0,6-9-4 16,1-5 0-16,9-5-15 15,2-3-4-15,3 0-4 16,1 3-3-16,-1 5-4 16,-3 6-1-16,-2 9 8 15,0 5 3-15,-2 14 18 16,-5 0 20-16,-6 4 25 15,-2 2 6-15,-3-2 3 16,6 2-11-16,-1-3-26 16,3-4-7-16,-3-5-13 15,-5-5-16-15</inkml:trace>
  <inkml:trace contextRef="#ctx0" brushRef="#br0" timeOffset="48701.4452">17103 97 875 0,'-4'-7'386'16,"-11"-3"-148"-16,5 11-212 16,5 8-34-16,-12 32-15 15,5 21 0-15,-6 36 6 0,3 16 4 16,9 19 7-16,0 6 1 16,17-4 3-16,9-3-1 15,21-21 1-15,14-18 0 16,18-17 1-16,12-9 1 15,16-21 4-15,0-8 3 16,12-27 6-16,-2-11 0 16,0-20 0-16,-5-5-1 0,-14 1 14 15,-8 1 9-15,-22 14 13 16,-6 13 5-16,-18 27-3 16,-8 13-4-16,-9 22-11 15,-1 3-6-15,0 11-14 16,1 5-7-16,3 8-4 15,2-1-1-15,7-8-2 16,5-9-1-16,12-18-1 16,6-6-4-16,19-16-14 15,7-5-7-15,12-12 1 16,0-6 3-16,-2 1 15 16,-6 2 7-16,-11 14 1 15,-3 8 0-15,-10 13 3 16,-6 10 4-16,-7 7 1 15,3 2 1-15,3 6-5 16,10-1-3-16,26 0-2 0,14-4 1 16,25-15-24-16,10-11-34 15,21-17-104-15,5-17-36 16,9-12 9-16,-2-3 36 16,-14-4 144-16,-11 4 75 15,-22 4 71-15,-10 2 14 16,-22 9-21-16,-5 6-36 0,-6 1-51 15,3 6-15-15,8 4-21 16,-3 4-5-16,-5 16-3 16,-6 4-2-16,-9 20-2 15,-4 3 2-15,-3 0-5 16,1-2-22-16,3-16-38 16,4-9-6-16,3-14 6 15,7-8 25-15,8-14 41 16,3-5 7-16,-1-13 34 15,0-4 12-15,2-8 11 16,5-3 4-16,5 5-28 16,-1 5-11-16,-3 15-13 15,-13 9 0-15,-7 17-1 16,-4 6-1-16,-6 7 0 16,5 7-5-16,14-8-6 15,14-4-3-15,21-18-26 16,14-15-1-16,11-13 2 15,1-6 4-15,-15-3 65 16,-11-1 29-16,-28 4 29 16,-18 1 2-16,-19 1-53 0,-13-2-84 15</inkml:trace>
  <inkml:trace contextRef="#ctx0" brushRef="#br0" timeOffset="49821.4073">19458 1305 928 0,'-9'0'391'0,"-3"0"-232"15,10 0-58-15,28-1-51 31,22 0-16-31,43 0-10 16,25 1-10-16,15 2-10 16,6 0 0-16,-17 3 4 0,-17-2 1 0,-31-2-9 15,-19-1-31-15,-32-4-190 16</inkml:trace>
  <inkml:trace contextRef="#ctx0" brushRef="#br0" timeOffset="50102.9096">19580 1305 811 0,'0'0'374'0,"-3"-1"-160"0,1 4-122 0,1-3-23 16,0 0-25-16,1 3-4 16,7 14-10-16,31 35-8 0,11-20-10 15,16 5 0-15,15 5-6 16,9 2 2-16,-12-2-31 16,-9-2-157-16</inkml:trace>
  <inkml:trace contextRef="#ctx0" brushRef="#br0" timeOffset="50446.2733">20033 1645 703 0,'-3'4'358'0,"-2"1"-121"15,-10 10-53-15,-6 6-13 16,-15 10-54-16,-11 5-21 15,-20 14-53-15,-1 3-12 32,1 2-11-32,11-3-8 0,22-19-6 0,11-7-1 0,15-18-128 15,10-5-113-15</inkml:trace>
  <inkml:trace contextRef="#ctx0" brushRef="#br0" timeOffset="50758.7072">19567 2089 346 0,'0'0'202'0,"8"3"22"0,6 2-62 16,15 1 3-16,9 3-27 15,23-8-58-15,14-1-27 16,20-2-34-16,14-7-6 16,13-4-6-16,7 0-1 15,-7-1 2-15,-3 4-26 16,-28 7-145-16</inkml:trace>
  <inkml:trace contextRef="#ctx0" brushRef="#br0" timeOffset="51376.1823">19623 2341 591 0,'0'0'280'0,"1"2"-119"0,4 2-42 15,-5-4-65-15,0 5-17 16,6 24-17-16,4 27-7 15,-7-27-2-15,-1-1 0 16,-4-11-1-16,2 0 1 16,-3-8 3-16,1-2 2 15,2-2 20-15,0-4 13 0,1-1 8 16,-1-1-2-16,0 0-24 16,0 0-18-16,0 1-18 15,0 0-3-15,0 0-12 16,0 0-82-16</inkml:trace>
  <inkml:trace contextRef="#ctx0" brushRef="#br0" timeOffset="51922.9154">19642 2507 550 0,'0'-6'249'16,"0"-8"-106"-16,10 0-45 15,2-8 2-15,10 4 12 16,5 0-1-16,9 3-11 16,2 5-17-16,-1 8-43 15,-3 5-19-15,-9 13-21 16,-9 3 1-16,-12 7 7 15,-5-2 4-15,-8-2 2 16,3 1-1-16,1-7-107 0,5-2-318 16</inkml:trace>
  <inkml:trace contextRef="#ctx0" brushRef="#br0" timeOffset="52110.5041">20065 2381 703 0,'10'-4'309'0,"20"0"-143"16,5 6-106-16,-2 6-48 15,2 1-6-15,-10 2-133 16</inkml:trace>
  <inkml:trace contextRef="#ctx0" brushRef="#br0" timeOffset="52297.8267">20076 2486 951 0,'3'1'371'15,"1"0"-218"-15,16 2-109 0,3-3-1 16,12 0-7-16,3 2-16 16,4-4-40-16,0 1-121 15</inkml:trace>
  <inkml:trace contextRef="#ctx0" brushRef="#br0" timeOffset="52594.6311">20582 2360 539 0,'-13'-4'344'0,"-10"2"-32"15,0 0-95-15,1 6-133 16,6 7-42-16,1 10-40 16,2 4-7-16,11 4-8 15,3 2 0-15,10-8 4 16,10-2 2-16,7-12 46 15,4-8 25-15,5-9 61 16,-4-8 30-16,-6-7 7 16,-6-8-8-16,-12-3-24 15,-8 1-23-15,-16 2-49 16,-9 8-18-16,-13 7-111 16,-2 3 143-16</inkml:trace>
  <inkml:trace contextRef="#ctx0" brushRef="#br0" timeOffset="53414.8523">19774 955 520 0,'-2'15'185'0,"-1"19"-163"0,1 6-1 16,2 1-2-16,2-3 1 15,-1-10 7-15,0-8 8 16,0-8 12-16,0-5 15 15,1-14 17-15,1-6 1 16,-2-15-5-16,-1-10 11 16,-5-11-2-16,-2 0 2 0,-2 2 1 15,2 6-23 1,2 15-10-16,2 7-5 0,3 19-33 16,3 5-12-16,2 15-17 15,3 4-9-15,8 3 12 16,2-4 4-16,8 5 3 15,5-1 1-15,2 0 2 16,-2 2 2-16,-5-13 4 16,1-6 2-16,-6-10 29 15,-3-5 16-15,-2-8 47 16,-8-8 21-16,-3-11 19 16,-4 2 3-16,-3-12-31 15,1 2-14-15,-5 4-41 16,0 1-19-16,1 15-23 15,0 8-13-15,5 11-22 16,1 2 39-16,0 6-158 0</inkml:trace>
  <inkml:trace contextRef="#ctx0" brushRef="#br0" timeOffset="54320.8887">21108 1903 439 0,'5'-9'275'0,"1"-9"2"0,-3-4-36 15,-6-1-46-15,-7 0-21 16,-8 1-35-16,-6 0-23 16,-2 6-48-16,-2 4-18 15,1 10-41-15,0 3-14 16,1 15-17-16,3 8-5 0,4 9 0 15,11 6 0-15,11 0 7 16,6-1 3 0,12-12 9-16,1-6 5 0,6-14 5 15,4-6 5-15,4-10 4 16,-2-8 0-16,-4-6 1 16,-6-2 1-16,-10 3-2 15,-4 5 1-15,-7 13-2 16,-3 5-5-16,-5 13-1 15,-1 10-1-15,4 6-4 16,2 4 3-16,10-6-1 16,4-6 2-16,9-5 5 15,3-9-10-15,2-12-159 16</inkml:trace>
  <inkml:trace contextRef="#ctx0" brushRef="#br0" timeOffset="54727.0457">21136 1488 921 0,'4'-1'358'16,"3"-1"-216"-16,5 4-106 16,1 9-8-16,-3 2 29 15,-3 6 9-15,-4 0-1 16,0 1-3-16,-2-4-22 16,2-7-10-16,3-6-2 15,0-4 3-15,5-13-4 0,4-4 0 16,3-6-13-16,2-3-6 15,2 2-7-15,1 2-1 16,-4 12 11-16,-4 8 2 16,-6 10 7-16,-4 12 1 15,-1 8-12-15,-3 1 0 16,3 8 0-16,2-3 60 16,6-3-451-16</inkml:trace>
  <inkml:trace contextRef="#ctx0" brushRef="#br0" timeOffset="55008.2392">21697 1810 904 0,'13'-2'340'0,"22"-1"-245"16,4 1-13-16,14-1-15 15,-4-1-17-15,0 3-31 0,-3 1-10 16,-13 2-45-16,-3 4-77 15</inkml:trace>
  <inkml:trace contextRef="#ctx0" brushRef="#br0" timeOffset="55211.66">21718 1944 577 0,'12'4'354'16,"5"4"-15"-16,16-3-129 16,10 2-12-16,4-5-60 15,5-2-38-15,1-2-53 16,-7-5 3-16</inkml:trace>
  <inkml:trace contextRef="#ctx0" brushRef="#br0" timeOffset="55851.7905">22315 2001 959 0,'5'0'416'0,"2"-4"-91"16,39 4-345-16,24-1-18 15,52 2 8-15,23 1 42 16,45 2 42-16,13 0 6 16,8 2 26-16,3 1-36 0,-12-4-30 15,-10-3-3-15,-33-9-9 16,-21-1-37-16,-45-1-168 16,-24-4-278-16</inkml:trace>
  <inkml:trace contextRef="#ctx0" brushRef="#br0" timeOffset="56484.9598">22633 1613 730 0,'6'-13'338'0,"6"-19"-92"16,-2-3-44-16,3 0-23 15,-3-6-8-15,-3 9-38 16,-2 4-11-16,-4 14-28 16,-1 8-30-16,-2 12-64 15,2 15-26-15,0 17-21 16,2 11 11-16,6 7 26 16,5-2 9-16,5-4 6 15,4-4 13-15,3-14-162 16</inkml:trace>
  <inkml:trace contextRef="#ctx0" brushRef="#br0" timeOffset="56703.9802">22846 1617 987 0,'6'2'370'16,"13"0"-249"-16,12 1-15 16,13-1 1-16,8-2-23 15,5-2-51-15,-2-1-16 16,-12-2-393-16</inkml:trace>
  <inkml:trace contextRef="#ctx0" brushRef="#br0" timeOffset="57172.2986">23555 1680 799 0,'0'-4'346'15,"0"-5"-176"-15,0-4-33 16,-4-2 9-16,-7-4-2 16,-3 1-9-16,-8 0-53 15,-2-5-27-15,-5 7-40 16,-2 1-14-16,0 11-22 0,-2 12-8 16,8 11-7-16,4 5 1 15,19 11 3-15,5-2 5 16,16 3 9-16,5-4 7 15,6-12 11-15,8-3 2 16,-2-17 9-16,3-6 4 16,-6-10 5-16,-7-3-1 15,-7-7-2-15,-5-1 0 16,-9 0-3-16,-1 2-1 0,-6 8-4 16,-3 5-5-16,2 12-22 15,0 7-4-15,3 11-5 16,0 6 2-16,5 9 17 15,2 4 2-15,6-3 9 16,1 0 3-16,-3-9-30 16,2-7-113-16</inkml:trace>
  <inkml:trace contextRef="#ctx0" brushRef="#br0" timeOffset="57632.8134">23751 1288 850 0,'-4'3'315'0,"-2"13"-224"0,-1 5-59 16,4 8-7-16,0 2 6 15,3-1-5-15,2-3 1 16,2-10 0-16,1-7 5 15,3-12 11-15,-1-7 2 16,0-14-2-16,0-6-8 16,-7-10-11-16,0-2 3 0,0-3 37 15,-7 3 4 1,5 12 5-16,-1 7-1 0,-1 14-54 16,6 7-17-16,1 9-18 15,1 7-10-15,10 9 7 16,0 4 9-16,6 5 6 15,7 2 4-15,1-5 4 0,0-2 3 16,-1-12 7-16,-4-9 8 16,-3-11 26-16,-3-7 16 15,-1-14 21-15,-3-3 9 16,-9-5-4-16,-4 1-12 16,-7 2-25-16,-4 6-18 15,-4 8-34-15,1 3-28 0,1 11-117 16,3 5-105-16</inkml:trace>
  <inkml:trace contextRef="#ctx0" brushRef="#br0" timeOffset="57835.9899">24123 1206 1000 0,'3'-4'454'0,"4"-1"-225"16,-2 4-63-16,1 6-99 15,-2 8-34-15,2 9-33 16,0 6 0-16,2 10 2 16,-2 1 3-16,1 1 8 15,0-4 11-15,-3-12-114 16,2-2-132-16</inkml:trace>
  <inkml:trace contextRef="#ctx0" brushRef="#br0" timeOffset="58695.0628">22784 2537 611 0,'-2'-5'360'16,"-2"-6"-76"-16,1-9-61 16,3-6-37-16,3-13-55 15,0-9-31-15,6-3-27 16,-2 4-3-16,-1 14 2 0,-3 11 4 16,1 15-9-16,-4 4-22 15,1 8-49-15,-1 11-18 16,0 20-13-16,8 11 11 15,0 13 19-15,6-1 6 16,-3-13 6-16,-4-4 2 16,3-12-13-16,-5-8-57 15,1-7-407-15</inkml:trace>
  <inkml:trace contextRef="#ctx0" brushRef="#br0" timeOffset="58882.897">23028 2476 1015 0,'10'-1'425'0,"18"-7"-237"16,8 2-67-16,12 2-48 16,5 1-22-16,0 1-28 15,-6 0-7-15,-5 0-111 16,-4-2-119-16</inkml:trace>
  <inkml:trace contextRef="#ctx0" brushRef="#br0" timeOffset="61842.4005">23743 2524 304 0,'8'0'218'0,"9"0"40"15,-2-5-24-15,-6-4-37 16,-4-6-20-16,-3-9-49 16,3-1-23-16,-5-7-30 15,1 4 9-15,-6 0-2 16,-8 1-8-16,-5 9-21 15,-7 3-29-15,-5 14-32 16,0 6-12-16,0 17-8 16,4 7-1-16,9 10 4 15,7-2 7-15,13-1 5 16,9-5 3-16,11-10 6 16,7-1 1-16,4-14 3 15,2-5 3-15,-6-11 3 16,-6-8 1-16,-6-4 1 15,-3-3 1-15,-10 4 3 16,-7 3-2-16,-10 9 5 16,-6 8 3-16,1 12-5 0,9 8-1 15,9 7-11-15,9 3-2 16,19 1 1-16,4 0 3 16,11-6 35-16</inkml:trace>
  <inkml:trace contextRef="#ctx0" brushRef="#br0" timeOffset="64625.5396">23172 10065 417 0,'1'-2'289'0,"6"2"31"15,2-1-57-15,14-1-89 16,12 3-33-16,17-1-68 16,10 1-26-16,12 3-33 15,-7-5-3-15,-11 1-27 0,-11 0-44 16,-22 2-196-16</inkml:trace>
  <inkml:trace contextRef="#ctx0" brushRef="#br0" timeOffset="64844.375">23240 10221 669 0,'9'3'322'0,"18"0"-78"16,9 2-58-16,18-3-43 15,7 0-20-15,2 1-65 16,-2-3-6-16,-14 0-28 16,-12 0-15-16</inkml:trace>
  <inkml:trace contextRef="#ctx0" brushRef="#br0" timeOffset="66303.7657">723 11816 482 0,'-4'0'326'0,"4"1"27"0,6-1-154 15,23 3-101-15,6 0-18 16,27-2-28-16,11 0-18 16,3-3 9-16,2-3-74 15</inkml:trace>
  <inkml:trace contextRef="#ctx0" brushRef="#br0" timeOffset="66538.2761">764 11973 479 0,'-2'6'274'0,"6"6"5"16,9-5-81-16,16-2-35 15,18-1-8-15,16-4-46 16,7 1-30-16,0-4-40 15,-15-4-5-15,-19 3-34 16,-10 1-65-16</inkml:trace>
  <inkml:trace contextRef="#ctx0" brushRef="#br0" timeOffset="67319.1621">1912 11926 908 0,'-12'2'326'16,"-10"1"-245"-16,41 9-96 16,22 1 6-16,42-1 29 15,23-4 17-15,41-14 25 16,19-4 0-16,41-11 6 15,8-5 0-15,16 1-22 16,-11-6-12-16,-33 6-18 16,-14 5-2-16,-50 9-6 15,-21 5-42-15,-49 11-370 16</inkml:trace>
  <inkml:trace contextRef="#ctx0" brushRef="#br0" timeOffset="67631.589">2622 11638 544 0,'0'-25'342'0,"0"-39"22"15,-1-7-150-15,1-10-83 16,-3 4-10-16,3 16-13 16,2 11-4-16,-5 24-27 15,-1 6-15-15,-1 17-53 16,-1 7-39-16,6 25-38 16,11 21-1-16,4 33 17 15,5 14 22-15,6 10 109 16,-1-2-80-16</inkml:trace>
  <inkml:trace contextRef="#ctx0" brushRef="#br0" timeOffset="68256.4513">2043 12317 791 0,'-1'-9'404'0,"1"-7"-106"15,0 9-97-15,-3 17-115 16,3 15-45-16,2 20-44 15,-2 8 6-15,7 4 23 16,3 3 4-16,-5-15-11 16,6-6-3-16,-1-13 5 15,-7-14 3-15,2-12 21 16,-1-9 4-16,-1-15-3 16,-3-7-4-16,-3-13-24 15,-5-13-6-15,-2-12-14 16,4-1-5-16,-1 9-7 15,4 11-4-15,0 26 1 16,3 9-15-16,3 16-18 16,1 10-2-16,10 14-3 15,-1 8 15-15,10 10 20 0,3 3 6 16,4-4 12-16,5-9 4 16,-2-11 10-16,-2-10 3 15,-2-16 5-15,-4-7-12 16,-2-17-15-16,-2-4-5 15,-6-9-3-15,-3-1 11 16,-11 0 14-16,0 4 1 16,-2 13 18-16,-2 10 0 0,3 19-15 15,-3 12-1-15,3 21-16 16,2 8-4-16,4 16 12 16,6 1-1-16,9-3-3 15,8 1 1-15,-3-16-2 16,3-8-65-16</inkml:trace>
  <inkml:trace contextRef="#ctx0" brushRef="#br0" timeOffset="68615.7331">2645 12601 790 0,'-5'-9'414'0,"0"-11"-94"16,7 3-118-16,14-5-77 0,8 5-18 16,14 0-33-1,2 2-12-15,6 13-39 0,-7 2-10 16,-14 19 7-16,-9 2 7 16,-20 7 12-16,-11 4 3 15,-13-2-7-15,0 4-6 16,0-7-6-16,0-8-8 15,5-12-27-15,3-8-12 16,10-7-24-16,8-2-5 0,10 2 9 16,7 1 2-16,8 4 8 15,1-2 1-15,5 9 9 16,-3 4 5-16,2 3 9 16,-5 2 8-16,-2-4-16 15,-3-1 163-15</inkml:trace>
  <inkml:trace contextRef="#ctx0" brushRef="#br0" timeOffset="68834.7221">3233 12216 1137 0,'-5'-3'509'15,"-6"1"-230"-15,7 11-192 16,6 11-29-16,3 13-38 0,8 7-1 16,3 10-10-16,0 0-2 15,4-4 0-15,-2-3 1 16,-4-13-61-16,-2-5-70 16</inkml:trace>
  <inkml:trace contextRef="#ctx0" brushRef="#br0" timeOffset="68990.827">3053 12446 954 0,'14'-2'409'0,"16"-1"-227"0,18 1-119 16,11 2-19-16,9-1-34 16,-2 1 0-16,-7 3-89 15,1-1-337-15</inkml:trace>
  <inkml:trace contextRef="#ctx0" brushRef="#br0" timeOffset="69365.5566">3633 12392 887 0,'-1'-10'400'0,"1"-13"-192"16,0-5-50-16,6-3-64 16,4 1-24-16,-2 1 3 15,-1 1 7-15,-4 11 6 16,-3 2 7-16,-2 11-24 15,-2 4-26-15,0 7-42 0,-2 5-14 16,6 14-17-16,5 7 5 16,4 14 14-16,5 4 7 15,-1 3 4-15,-3-2 1 16,-2-13 4-16,-3-4 2 16,-5-14 6-16,-6-5 4 15,-7-6 6-15,-4-2 3 16,-4-3-2-16,-2-4-1 0,7-2-10 15,2-2-9-15,6-1-20 16,7 0-15-16,7 1-9 16,9 2 0-16,9-4 12 15,5 4 11-15,3 1 8 16,-3 0 3-16,1 6 6 16,-6-3 1-16,-6 4 7 15,-6-3 10-15,-12-8-42 16</inkml:trace>
  <inkml:trace contextRef="#ctx0" brushRef="#br0" timeOffset="70834.3697">4307 11778 860 0,'0'0'480'16,"0"1"-72"-16,0 0-253 15,0-1-30-15,0 0-82 16,0 0 87-16</inkml:trace>
  <inkml:trace contextRef="#ctx0" brushRef="#br0" timeOffset="71685.5061">5178 11908 683 0,'-47'0'241'0,"-53"0"-202"16,2 0-33-16,34 1 20 16,10 1 14-16,33-2-3 15,22 0-8-15,43-1-30 16,17-3-19-16,51-4-6 16,27-3 8-16,42 1 48 15,35 2 28-15,12 7 47 16,19 4 22-16,2 7 15 0,-7 4-9 15,-11-2-19-15,-31-3-11 16,-26-10-47-16,-30-6-12 16,-34-7-32-16,-24 0-41 15,-38 2-128-15,-17 2-56 16</inkml:trace>
  <inkml:trace contextRef="#ctx0" brushRef="#br0" timeOffset="73380.3873">5097 11434 643 0,'6'-19'362'16,"2"-17"-71"-16,7-7-94 15,-2-6-14-15,-1 2-45 0,-1 7-15 16,-8 11-19-16,-1 12-16 15,-2 12-23-15,-1 2-25 16,-2 8-54-16,3-5-10 16,0 15-7-16,3 57 6 15,8-4 24-15,-2 7 1 16,-2-2 5-16,0-6 3 16,-4-20 0-16,1-10 1 0,1-16 3 15,1-6-2-15,2-10-126 16,2-5-127-16</inkml:trace>
  <inkml:trace contextRef="#ctx0" brushRef="#br0" timeOffset="73630.5184">5479 11502 822 0,'3'2'351'0,"10"2"-120"0,2 2-75 16,15-3-33-16,7 1 7 15,7-4-49-15,3 0-36 16,-3 0-27-16,-4-5 100 15</inkml:trace>
  <inkml:trace contextRef="#ctx0" brushRef="#br0" timeOffset="74177.0874">6009 11484 749 0,'-1'2'329'0,"-4"3"-166"16,8 3-66-16,7 1-41 0,7 1 7 16,16-3 9-16,2 0-10 15,7-7-17-15,-1-4-8 16,-6-1-5-16,-6-10 1 15,-9 0 7-15,-6-6 3 16,-14-4 1-16,-8-5-2 16,-17 3-15-16,-10 5-10 15,-9 10-10-15,-2 11-7 0,5 10-12 16,4 12-4-16,7 10-15 16,10 7-4-16,9 4 10 15,7 1 5-15,18 0 18 16,9-5 6-16,20-5 8 15,4-7 0-15,11-8 0 16,1-5 3-16,-6-11-44 16,-3-4-288-16</inkml:trace>
  <inkml:trace contextRef="#ctx0" brushRef="#br0" timeOffset="74579.6277">6226 11080 775 0,'9'-1'349'0,"11"1"-153"0,13 0-97 16,9 0-14-16,1 4-34 15,0-2-16-15,-7-7-33 16,0 3 74-16</inkml:trace>
  <inkml:trace contextRef="#ctx0" brushRef="#br0" timeOffset="74813.7743">6633 10936 1036 0,'-3'-5'495'0,"-3"-5"-204"16,-3 3-155-16,1 1-49 16,2 2-64-16,3 4-17 15,2 1-107-15,1 1-108 16</inkml:trace>
  <inkml:trace contextRef="#ctx0" brushRef="#br0" timeOffset="75022.5119">6650 11153 418 0,'2'17'252'0,"2"19"-11"15,-5-2-2-15,-6-4-31 16,-8-2-19-16,-7-5-40 16,-3-4-19-16,-2-12-36 15,-1-5-19-15,3-13-42 0,4-7-48 16,7-6-160-16,5-2-244 15</inkml:trace>
  <inkml:trace contextRef="#ctx0" brushRef="#br0" timeOffset="75584.8904">6809 10963 715 0,'1'-2'351'0,"-2"-1"-144"16,-2 3-61-16,2 0-90 16,-1 0-27-16,1 0-14 15,-7 16 0-15,-3 42-3 16,18-28-3-16,2-5-5 15,5 0-2-15,5-4 2 16,-1 0 2-16,1-6 5 16,-5-5 5-16,-4-10 11 15,3-3 2-15,-1-12 4 16,-3-2-3-16,-1-4-8 16,-5-4-2-16,1 4-8 0,0 3-2 15,-4 5-4-15,0 6-2 16,-4 2-7-16,0 2-7 15,1 4-10-15,3 5-1 16,0-6-1-16,0 0 4 16,1 12 6-16,8 32 1 15,0-29 5-15,4 2 2 16,7-1 4-16,-1-4 3 0,1-11 6 16,0-1 5-16,-1-10 12 15,0-2 18-15,-4-5 36 16,-3-4 22-16,-7-2 37 15,-5 1-2-15,-8-1-27 16,-4 0-24-16,-2 5-52 16,2-2-18-16,3 10-1 15,-1 3-57-15,6 7-120 16,-1 0-107-16</inkml:trace>
  <inkml:trace contextRef="#ctx0" brushRef="#br0" timeOffset="77819.529">7417 10721 854 0,'-14'5'355'0,"-6"14"-211"16,0 11-39-16,-5 20-22 15,12 13-11-15,4 10-18 16,11 2-7-16,10-5-25 16,9-4-9-16,-1-10-1 15,-4-7 2-15,6-12-23 0,-8-8-76 0</inkml:trace>
  <inkml:trace contextRef="#ctx0" brushRef="#br0" timeOffset="78335.0321">7563 11009 806 0,'-1'11'289'0,"-2"15"-238"16,-1 1 28-16,4 4 2 15,1-1-2-15,4-7-11 16,1-4-32-16,-1-12 27 15,1-7 12-15,0-9 9 16,0-6 1-16,-2-10-30 16,-3-5-18-16,-3-4-10 15,-1-7-4-15,-4-2-10 16,3 0-4-16,2 11-9 16,1 8-1-16,1 17-22 15,0 7-6-15,3 15-4 16,3 4-4-16,3 10 19 15,2 1 7-15,1-6 7 16,3 6 4-16,5-15 5 16,0-3 5-16,-2-10 11 15,-3-5 3-15,0-7 5 16,-1-7-1-16,0-5-9 16,-4-9-2-16,-7-6-3 0,0 4-1 15,-4 7-7-15,2 9-12 16,-1 19-17-16,0 12 2 15,1 12 3-15,1 9 11 16,7 8 13-16,1 1 0 16,1 1 2-16,1-4-2 15,-3-2 5-15,-6-5 3 16,4-10-11-16,-2-6-53 0</inkml:trace>
  <inkml:trace contextRef="#ctx0" brushRef="#br0" timeOffset="78678.7124">7909 11194 952 0,'-1'-3'430'0,"1"-2"-215"16,8-3-72-16,6 1-91 15,5-1-21-15,4 5-14 16,4 4-2-16,-5 6 4 16,-6 4 5-16,-11 8 20 15,-8 2 10-15,-14 4 11 0,-4 3 0 16,-4-3-14-16,-5-2-11 16,13-9-13-16,2-5-1 15,4-8-11-15,9-3-11 16,7-2-13-16,6-1-8 15,12 2-4-15,1 3 8 16,2 2 6-16,1 2-31 16,-5 0-64-16,1 1 50 15</inkml:trace>
  <inkml:trace contextRef="#ctx0" brushRef="#br0" timeOffset="78928.6421">8200 10972 979 0,'1'0'456'15,"2"0"-167"-15,1 10-172 16,-1 8-42-16,2 9-26 15,-1 7-8-15,6-2-20 16,-5 0-3-16,3-2-4 16,4-4-15-16,-3-7-127 15</inkml:trace>
  <inkml:trace contextRef="#ctx0" brushRef="#br0" timeOffset="79085.0419">8106 11102 942 0,'9'0'421'0,"6"-2"-174"16,15 3-155-16,13 0-14 0,2-1-35 15,1 0-16-15,-4 4-21 16,-8-1-74-16</inkml:trace>
  <inkml:trace contextRef="#ctx0" brushRef="#br0" timeOffset="79428.5252">8484 11048 1028 0,'3'-7'455'0,"0"-10"-220"16,-2 1-42-16,3 2-61 15,-4 7-27-15,1 6-54 16,-1 0-22-16,0 1-30 15,0 0-8-15,0 2 1 16,9 24 2-16,12 31 3 16,-11-29 1-16,-6 0 3 0,-2-3 1 15,-6 1 4-15,-1-4 2 16,-7-1 5-16,-2-5 3 16,-5-12 4-16,0-1-1 15,4-7-4-15,6-4-8 16,10-1-13-16,6-1-6 15,10 3-8-15,4 2 3 16,5 5 6-16,0 4 3 16,1-1-13-16,0 4 33 0</inkml:trace>
  <inkml:trace contextRef="#ctx0" brushRef="#br0" timeOffset="79694.0871">8704 10677 1150 0,'12'-1'469'0,"13"3"-305"16,4 11-47-16,5 26-67 15,-3 11-6-15,-2 27 23 16,-13 3 10-16,-14 7 5 0,-3 3-10 16,-13-2-43-16,0-3-6 15,2-21-11-15,0-18-49 16</inkml:trace>
  <inkml:trace contextRef="#ctx0" brushRef="#br0" timeOffset="80694.1728">7315 11936 679 0,'-7'2'248'0,"-6"-1"-195"15,8-1-22-15,15 0-4 16,15-1 7-16,28-3-2 16,24 3 1-16,43-3-11 15,12 1 13-15,35 3 22 16,10 3 5-16,-2 7 5 15,-2-1 6-15,-9 1 48 16,-17-4 16-16,-14-9 3 16,-10-5-18-16,-21-6-153 15,-6 1-77-15</inkml:trace>
  <inkml:trace contextRef="#ctx0" brushRef="#br0" timeOffset="81356.9901">5889 12641 670 0,'2'-8'333'0,"2"-6"-119"16,5-2-81-16,3-1-11 16,-1-10-10-16,-3 1-2 0,-1-8-12 31,-2 1-7-31,1 8-25 15,1 4-11-15,-3 10-15 16,-3 6-11-16,-1 10-43 16,0 9-21-16,0 22-22 0,3 9 3 15,3 18 34 1,1 9 15-16,-3-1 19 0,3 4 6 16,-8-9-3-16,-2-11 2 15,1-18-2-15,2-11-51 16</inkml:trace>
  <inkml:trace contextRef="#ctx0" brushRef="#br0" timeOffset="81607.261">6280 12727 1182 0,'15'0'445'0,"21"0"-316"16,8 0-39-16,6 0-2 16,4 2-29-16,-2-2 34 15,3 0-101-15</inkml:trace>
  <inkml:trace contextRef="#ctx0" brushRef="#br0" timeOffset="82034.7147">6936 12727 677 0,'5'1'280'0,"11"3"-97"16,4 1-88-16,17 3 22 16,1-3 1-16,5-5-40 15,1 0-18-15,-10-6-23 16,-2-3-7-16,-13-3-1 0,-6-3 1 15,-11-2-14-15,-8-1-7 16,-11 0-16-16,-8 1-6 16,-13 4 2-16,-1 2-3 15,-3 12-7-15,2 4 1 16,9 16-10-16,1 8 3 16,12 8 9-16,9 9 6 15,11 6 26-15,10-1 16 16,12-5 15-16,7-8 27 0,10-14 1 15,5-8-8-15,9-8-2 16,-2-9-20-16,-2-12-36 16</inkml:trace>
  <inkml:trace contextRef="#ctx0" brushRef="#br0" timeOffset="82331.9267">7253 12415 673 0,'16'4'376'0,"11"1"-59"16,11 2-158-16,2 1-14 15,4-6-70-15,2 0-30 16,0-2-31-16,0-2-85 16</inkml:trace>
  <inkml:trace contextRef="#ctx0" brushRef="#br0" timeOffset="82597.0821">7804 12257 1081 0,'-2'-4'494'0,"-2"-4"-216"15,2 1-110-15,-4 1-92 16,5 1-34-16,2 4-42 16,2 1-34-16,-3 0-503 15</inkml:trace>
  <inkml:trace contextRef="#ctx0" brushRef="#br0" timeOffset="82815.7937">7808 12445 411 0,'2'15'312'0,"-1"12"16"0,1 4-105 15,3 1-30-15,-5 2-52 16,-4-4 8-16,-9-4-10 15,-9-5-11-15,-6-6-25 16,0-5-37-16,-4-11-26 16,1-4 0-16,6-6-97 15,0-6-74-15</inkml:trace>
  <inkml:trace contextRef="#ctx0" brushRef="#br0" timeOffset="83440.6335">8014 12245 869 0,'-2'-4'421'0,"-6"0"-180"16,3 4-64-16,-1 5-108 15,0 6-42-15,2 8-32 16,3 7-1-16,2 5 2 15,1 3 2-15,7 1 2 16,-1 0 0-16,5-9 1 16,4-5 3-16,6-10 6 15,-2-7 3-15,5-11 6 16,-1-5 2-16,-2-8 0 16,3-6-1-16,-6-1-4 15,-4-3-1-15,-4 0 0 16,-5 3-1-16,-7 11-4 15,-3 6-6-15,-6 8-12 16,2 5-6-16,0 11-6 16,6 3 3-16,1 8 3 15,6 3 2-15,-1 0 5 16,7-1 3-16,8-1-3 0,-1-9 23 16,6-7 26-16,-5-10 18 15,-6-9 27-15,5-1-6 16,-9-13 15-16,-1 0-2 15,-3-6 27-15,-12-7-2 16,0 3-30-16,0-2-15 16,-6 5-40-16,4 5-74 15,2 10 98-15</inkml:trace>
  <inkml:trace contextRef="#ctx0" brushRef="#br0" timeOffset="181425.9177">19935 685 174 0,'-37'-11'105'16,"-28"-4"-12"-16,-3 11-56 16,5 7-18-16</inkml:trace>
  <inkml:trace contextRef="#ctx0" brushRef="#br0" timeOffset="185880.6273">24060 1325 497 0,'4'-3'284'0,"7"-4"-36"15,4-1-26-15,8 3-42 16,3-1-24-16,5 6-46 16,-4 2-27-16,-4 5-41 15,-1 3-15-15,-3-3 3 16,7-1-76-16</inkml:trace>
  <inkml:trace contextRef="#ctx0" brushRef="#br0" timeOffset="186643.2681">24494 1310 554 0,'1'-15'343'16,"2"-11"-40"-16,-3-4-80 15,0 0-31-15,0 7-57 16,-2 5-18-16,1 7-42 15,-1 6-15-15,-1 5-34 16,0 1-20-16,3-1-20 16,-1 0-6-16,1 19 7 15,5 32 1-15,2-25 3 16,2 2 3-16,-2 5 6 16,-1 4 1-16,-4-6 5 15,-3-4 2-15,-4-8 3 0,-2-4 1 16,-4-5 7-16,-2-4 2 15,-7-5 0-15,3-2-1 16,2-6-10-16,1 4-4 16,11-2-9-16,3 3-5 15,6-3-5-15,3 4 1 16,10-1 3-16,3 0 3 16,9 1 3-16,4-2 0 15,1 5 0-15,-3 3 2 0,-9-2 2 16,-3 8 2-16,-9-3 9 15,-7 1-8-15</inkml:trace>
  <inkml:trace contextRef="#ctx0" brushRef="#br0" timeOffset="193774.0685">9719 11970 530 0,'1'3'259'16,"12"3"-67"-16,4 1-56 16,12-3-27-16,14-3-22 0,7-3-38 15,10-1-17-15,3 0-17 16,-10 2-42-16,-14 3-323 15</inkml:trace>
  <inkml:trace contextRef="#ctx0" brushRef="#br0" timeOffset="193977.1465">9707 12149 727 0,'0'2'358'16,"4"5"-132"-16,20-2-35 16,11-1-12-16,22-1-19 15,8-3-3-15,4 1-82 16,-1-1-18-16,-17 0-39 0,-6 0-101 16</inkml:trace>
  <inkml:trace contextRef="#ctx0" brushRef="#br0" timeOffset="194602.0105">10796 12187 433 0,'-27'0'211'0,"-23"0"-18"16,15 0-24-16,32 0-25 15,16 0-22-15,48 0-61 16,25-3-9-16,56-2 44 15,26-2 2-15,46-1-15 16,18 2-11-16,11 5-36 16,2 0-12-16,-20 3-3 15,-18 2-4-15,-40 3-3 16,-24 3 0-16,-45 3-106 16,-22-1-339-16</inkml:trace>
  <inkml:trace contextRef="#ctx0" brushRef="#br0" timeOffset="194961.2893">11594 11969 377 0,'3'-21'255'0,"5"-31"31"16,5-3-55-16,-1-6-71 16,1 3-22-16,-1 10-29 15,-2 3 0-15,-3 10 15 16,-5 7-1-16,-2 11-22 15,-3 8-27-15,-2 16-63 16,4 9-21-16,1 19-31 16,0 9 3-16,7 17 24 15,0 8 11-15,2 12-70 16,1 3-326-16</inkml:trace>
  <inkml:trace contextRef="#ctx0" brushRef="#br0" timeOffset="195617.3963">10909 12533 766 0,'0'2'329'0,"2"9"-146"16,-3 6-64-16,-1 15-25 15,-1 11 6-15,-4 9-16 16,3 2-11-16,3-1-32 15,-2-6-5-15,4-10-10 16,1-9 0-16,-2-20 20 16,0-8 5-16,1-20 0 15,0-9-2-15,-2-14-21 16,-3-11-9-16,-4-4-5 16,-1-7-5-16,3 4-6 15,4 8-4-15,4 16-7 16,2 13-7-16,4 20-20 15,-2 8-3-15,4 18-3 16,0 9 5-16,4 6 18 0,1 1 6 16,5-2 9-16,3-8 4 15,2-3 8-15,2-8 3 16,0-10 7-16,0-7 3 16,-2-14 2-16,-1-7-1 15,-3-10-5-15,-1-5 0 16,-8-10-3-16,-1-4-3 0,-2 3-4 15,-3 7-5-15,-2 22-25 16,-4 14 1-16,0 25 5 16,-1 11 2-16,0 15 37 15,2 7 4-15,0 3 0 16,5 2 1-16,2-4-6 16,5-3 0-16,0-13-22 15,-2-5-5-15,8-12-528 16</inkml:trace>
  <inkml:trace contextRef="#ctx0" brushRef="#br0" timeOffset="195961.0658">11387 12826 692 0,'3'-6'382'0,"5"-9"-33"0,3 3-154 16,13 5-98-16,6 3-22 16,8 11-44-16,-1 3-6 15,-11 10 11-15,-13 4 13 16,-18 5 18-16,-14 3-7 16,-11 1-9-16,-2-1-12 15,1-8-14-15,4-7 0 16,12-8 2-16,4-6-2 15,13-7-9-15,7 1-7 0,11-10-11 16,4 4-7-16,7 1 1 16,0 2 0-16,-1 9 1 15,0 3 3-15,-7 2-66 16,-2 2-108-16</inkml:trace>
  <inkml:trace contextRef="#ctx0" brushRef="#br0" timeOffset="196226.6172">11994 12558 1029 0,'0'0'477'0,"-2"3"-199"15,2 13-142-15,0 6-47 16,3 9-22-16,1 4-6 16,2 10-25-16,0 0-6 15,0 3-9-15,-1-7 1 16,0-7 9-16,2-6-37 16,-1-13-137-16,-3-5-78 15</inkml:trace>
  <inkml:trace contextRef="#ctx0" brushRef="#br0" timeOffset="196361.3013">11862 12738 890 0,'-3'0'410'15,"2"0"-214"-15,10 1-53 16,20 0-76-16,13 1-35 16,17-1-10-16,3-1-5 15,1 0 4-15,-8 0-52 16</inkml:trace>
  <inkml:trace contextRef="#ctx0" brushRef="#br0" timeOffset="196790.6988">12486 12608 733 0,'3'-8'405'0,"3"-8"-57"15,-5 3-47-15,-1 4-76 16,-1 1-38-16,0 2-85 16,0 6-40-16,1 4-68 15,0-4-16-15,0 0-4 16,4 15 6-16,17 42 21 16,-14-26 4-16,-2 7-3 15,0 1 1-15,-2 2 2 16,-1-1 1-16,-2-7 5 15,1-3 0-15,-1-9 4 16,-2-7 4-16,-5-8 9 16,-5-6 1-16,-6-8-2 15,1-2-5-15,2 1-15 16,4 3-5-16,7 6-13 16,4 0-6-16,15 4 0 15,7-3-1-15,13 3 12 16,7-3 4-16,-3 0 2 15,-8 0 2-15,-11-1 1 16,-5 1-11-16,-9-1-90 16,-2 0-485-16</inkml:trace>
  <inkml:trace contextRef="#ctx0" brushRef="#br0" timeOffset="203936.9813">13384 12175 370 0,'0'0'197'0,"-1"0"-41"16,-1 2-15-16,0-2-30 16,1 0-1-16,0 0 18 15,0 0-13-15,0 0 8 16,0 0 8-16,-1 0-22 15,2 0 28-15,0 0-5 16,0 0-16-16,0 0-19 16,0 0-30-16,0 0 8 15,-1 0-75-15</inkml:trace>
  <inkml:trace contextRef="#ctx0" brushRef="#br0" timeOffset="205030.0617">13807 12147 422 0,'-9'0'248'0,"-7"1"-33"16,3 0-25-16,8 0-66 16,5 1-15-16,12 0-15 15,10-1-16-15,22-1-14 0,14 0-12 16,31-1-23 0,12-1-7-16,27-2-10 0,8-3-3 15,3 3-1-15,-1 1 0 16,-21 3-1-16,-16 7 0 15,-29 0-1-15,-19 2-1 16,-24 0-3-16,-14 0-21 16</inkml:trace>
  <inkml:trace contextRef="#ctx0" brushRef="#br0" timeOffset="228617.699">13728 12856 465 0,'5'7'228'0,"8"11"-49"16,7-1-26-16,8-1-36 16,1-1-20-16,6-5-56 0,1-7-4 15,-4-6-4-15,-3-9-2 16,-6-11 14-16,-9-2 18 16,-12-3 20-16,-6-1 10 15,-12 6 2-15,-6 4-12 16,-5 6-20-16,-4 7-14 15,-4 7-20-15,2 8-11 0,0 13-16 16,2 7-6-16,16 16-10 16,0 2-2-16,17 2 2 15,8-3 4-15,9-8 10 16,14-7 4-16,14-8 9 16,-5-14 3-1,-20-4 2-15,0 0 40 0,59-5-149 16</inkml:trace>
  <inkml:trace contextRef="#ctx0" brushRef="#br0" timeOffset="229648.9948">13992 12529 632 0,'8'2'315'16,"15"0"-109"-16,5 2-21 15,12-4-69-15,4 0-32 16,0 0-42-16,-1-2-11 0,-7 2-35 15,-7 0-103-15</inkml:trace>
  <inkml:trace contextRef="#ctx0" brushRef="#br0" timeOffset="230007.9751">14407 12344 803 0,'-4'-1'393'0,"-2"-3"-139"15,-1 4-164-15,2 2-48 0,1 1-134 16,4 0-226-16</inkml:trace>
  <inkml:trace contextRef="#ctx0" brushRef="#br0" timeOffset="230257.9281">14460 12551 494 0,'2'11'281'0,"0"11"-44"16,-2 1-38-16,-1 1-49 16,-6 0-26-16,0 0-24 15,-4-1-14-15,-5-2-19 16,-4-2-13-16,3-13-21 16,7-2-5-1,2-1-6-15,-24 5-1 0,-1-9-5 0,3-7-23 16,20-7-92-16,2-4-109 15</inkml:trace>
  <inkml:trace contextRef="#ctx0" brushRef="#br0" timeOffset="230851.5416">14603 12370 797 0,'-2'1'345'0,"2"2"-185"15,-3-2-52-15,2-1-62 16,0 0-14-16,-1 13-16 16,6 40-4-16,1-27-5 15,4-1-4-15,-1-3 2 16,0-3 0-16,6-5 5 16,-4-7 3-16,6-7 7 0,-2 0 4 15,-2-11 4-15,-2-1 0 16,-1-9-4-16,-1-2-3 15,-4-3-29-15,-4 1 51 16,-4 7 15-16,-6 1 2 16,3 10 23-16,-2 7-60 15,3 9-26-15,6 2-8 16,2 8-3-16,4-1 2 16,6 0 6-16,3 3 3 0,8-7 3 15,2 3 2-15,5-6 3 16,-3-7 1-16,-3-3 6 15,-2-6 3-15,-6-11 9 16,-2-1 3-16,-9-7 26 16,-3-3 10-16,-11-1 5 15,-3-2-5-15,-3 6-36 16,0 5-19-16,2 12-40 16,-1 7-55-16,3 13-173 15</inkml:trace>
  <inkml:trace contextRef="#ctx0" brushRef="#br0" timeOffset="231125.2753">14584 12664 511 0,'4'-2'313'0,"11"2"19"16,0-1-141-16,17 3-64 15,10 4-22-15,8-3-41 16,3 2-17-16,-2-2-21 16,-7-1-3-16,-10-2-3 15,0-2 23-15,-12-1-96 16,-4-3-80-16</inkml:trace>
  <inkml:trace contextRef="#ctx0" brushRef="#br0" timeOffset="231625.157">14673 12833 651 0,'6'-4'318'16,"-2"0"-115"-16,4-3-68 15,3-3-20-15,6 0-24 16,4 1-15-16,9 3-21 15,0 6-5-15,-6 6-2 16,-3 5 3-16,-10 9 4 16,-5 1 1-16,-9 5-13 15,-4 3-7-15,-10 2-12 16,-2 0-5-16,-8-5-2 16,-1-1-2-16,0-8-1 15,-3-6-2-15,8-6-12 0,4-5-4 16,5-3-15-16,9 3-5 15,3-9-2-15,4 1 1 16,2-2 5-16,5-5 2 16,10 10 5-16,3 1 1 15,8 4 3-15,0 1 2 16,-4 7 3-16,0 3 1 16,-3 4 14-16,-5 3 3 15,-4-6 4-15,-3 3 3 0,0-9-8 16,2-3 16-16,-2-3-51 15</inkml:trace>
  <inkml:trace contextRef="#ctx0" brushRef="#br0" timeOffset="286091.19">13767 11689 508 0,'0'5'276'0,"0"7"-35"15,4 1-108-15,11 5-58 16,4 1-9-16,10-5-18 15,2-2-8-15,7-8-9 16,-4-5 0-16,0-11 1 16,-1-4 0-16,-10-4 1 15,-4 0 4-15,-19-3 22 16,-6-1 15-16,-16 6 18 0,-7 3 0 16,-6 4-16-16,-6 4-20 15,0 10-39-15,3 9-14 0,8 14-26 16,3 10-3-1,14 8 1-15,5 4 4 0,13 4 8 16,12 0 5-16,16-6 8 31,7-7 10-31,18-18 13 16,3-8 3-16,3-17 3 16,1-11-1-16,-11-7-39 15</inkml:trace>
  <inkml:trace contextRef="#ctx0" brushRef="#br0" timeOffset="287996.6839">13891 11344 594 0,'6'-1'280'16,"14"-5"-83"-16,7-1-60 15,23 2-40-15,4-3-21 16,-1 2-45-16,-3 1-59 15</inkml:trace>
  <inkml:trace contextRef="#ctx0" brushRef="#br0" timeOffset="288396.7424">14307 11131 835 0,'-5'0'432'0,"-8"0"-124"15,-1 1-122-15,5 4-117 16,1-1-39-16,4 2-94 15,7 3-154-15</inkml:trace>
  <inkml:trace contextRef="#ctx0" brushRef="#br0" timeOffset="288677.9384">14317 11296 589 0,'0'11'310'0,"0"15"-57"16,0 5-38-16,-5 7-22 16,0 5-16-16,-5-3-42 15,-4-4-21-15,2-8-51 16,-5-7-12-16,-5-12-8 15,6-5-2-15,-4-12-14 16,2-6-21-16,8-10-100 16,-2-4-80-16</inkml:trace>
  <inkml:trace contextRef="#ctx0" brushRef="#br0" timeOffset="289177.804">14453 11140 417 0,'0'2'250'16,"-3"7"-17"-16,1 0-21 15,-1 9-50-15,-1 5-27 0,3 8-55 16,1 1-22-16,2-2-33 16,6-5-8-16,9-9-1 15,0-3 2-15,4-13 11 16,0-4 3-16,-6-13 6 16,4-3-2-16,-6-8-8 15,-6-2-5-15,-1 1-4 16,-2 3-3-16,-3 10 6 15,-3 6 1-15,-3 10-13 16,-3 4-5-16,1 10-13 16,4 6-7-16,3 4 4 15,5 3 3-15,6-2 3 16,6-2 3-16,2-3 3 16,-1-4 4-16,3-9 5 15,-5-7 7-15,-6-10 28 16,2-5 9-16,-3-5 13 0,-4-3-1 15,-5-6-25-15,-5 3-11 16,-3 5-44-16,0 0-49 16,3 9-488-16</inkml:trace>
  <inkml:trace contextRef="#ctx0" brushRef="#br0" timeOffset="289912.0257">14938 11058 705 0,'-2'11'325'16,"-2"8"-155"-16,0 12-49 15,-2 5 1-15,-2 8-32 0,1 0-15 16,2-4-26-16,4-4-15 15,1-13-8-15,4-5 1 16,0-12 30-16,0-6 15 16,3-13 4-16,-2-5-3 15,0-9-31-15,0-2-16 16,-2-6-15-16,2-1-3 16,0-1-6-16,1 2-2 15,1 5 0-15,0 5 0 0,-4 7 0 16,0 5 0-16,-3 7 0 15,0 3 0-15,0 2-9 16,-1 0-9-16,1 1-2 16,0 0 2-16,1 5 9 15,7 20 7-15,18 31 2 16,-5-27 0-16,-2-4 2 16,1 2 3-16,-1-10 3 15,-5-3 1-15,1-9 8 16,-5-7 3-16,-2-10 0 15,5-6 0-15,-6-10-6 16,-2-3-4-16,0-4-1 16,-3 0 1-16,-2 7 1 15,-1 3-2-15,-1 14-13 16,-2 4-5-16,0 16-1 16,-2 6 3-16,6 10 12 15,-1 7 5-15,5 3 0 16,2 3-2-16,1-1-3 0,4 1 2 15,-3-5 27-15,4-5-53 16,0-11-236-16</inkml:trace>
  <inkml:trace contextRef="#ctx0" brushRef="#br0" timeOffset="290349.4026">14917 10786 775 0,'-9'4'322'15,"-15"13"-193"-15,0 15-13 16,3 26-7-16,1 12-13 16,12 18-7-16,7 4-14 15,10 0-27-15,7-1-9 16,4-17-15-16,0-8 31 16,-8-18-129-16,-4-7-107 0</inkml:trace>
  <inkml:trace contextRef="#ctx0" brushRef="#br0" timeOffset="290989.8886">15244 11260 652 0,'4'-7'299'0,"10"-9"-114"15,3 2-26-15,5 3-47 16,2 3-9-16,-2 8-26 16,0 2-15-16,-10 12-4 15,-9 4-1-15,-13 9-8 16,-11 0-4-16,-9 1-10 15,0 0-7-15,4-6-9 16,4-5-1-16,8-9-6 16,7-5-6-16,7-3-14 15,5-1-5-15,8 1-3 16,5 4 5-16,7-1 9 0,0 4 2 16,4 3 6-16,-3-5-1 15,-6 2 5-15,-1-2-42 16</inkml:trace>
  <inkml:trace contextRef="#ctx0" brushRef="#br0" timeOffset="291224.2047">15577 11121 944 0,'1'-2'466'15,"-3"1"-182"-15,0 7-160 16,2-6-50-16,-1 3-48 16,0 24 0-16,5 38-2 15,-1-29-2-15,5 1-9 16,-2-1 0-16,-3-12-26 16,3-5-53-16,0-11-184 15</inkml:trace>
  <inkml:trace contextRef="#ctx0" brushRef="#br0" timeOffset="291521.0135">15482 11192 811 0,'13'2'347'0,"15"3"-204"0,0 2-18 16,4-1-62-16,-4 1-23 15,0-3-23-15,-1 0-3 16,-9-6 2-16,3-1-32 15,-6-5-133-15,-1-5-15 16,2-3-5-16,-8 1 33 16,-1-1 136-16,-2 4 74 0,-3 8 90 15,-2-1 17-15,1 12 39 16,-1 2-42-16,0 10-59 16,2 7-13-16,0 2-40 15,3 4-20-15,2 4-21 16,-3-4 1-16,1-4-117 15,1-6-112-15</inkml:trace>
  <inkml:trace contextRef="#ctx0" brushRef="#br0" timeOffset="291740.1014">15823 10929 1129 0,'13'8'422'0,"19"19"-300"0,9 10-48 15,-3 11-11-15,-8 6-1 16,-15 3-8-16,-18-2-4 16,-14-1-10-16,-1 0-4 15,-4-13-72-15,6-7-87 16</inkml:trace>
  <inkml:trace contextRef="#ctx0" brushRef="#br0" timeOffset="292253.0912">14823 11534 603 0,'6'5'258'0,"10"4"-115"0,14-1-6 0,31 0-13 15,15 3-10-15,28-3-42 16,7 1-20-16,17 0-12 16,-4-4-10-16,-7-4-5 15,-3-2-1-15,-26-1-85 16,-7 0-140-16</inkml:trace>
  <inkml:trace contextRef="#ctx0" brushRef="#br0" timeOffset="292799.8263">15057 11753 742 0,'2'-5'322'0,"0"-6"-144"15,9 0-13-15,4-2-33 16,1 0-21-16,15 1-44 16,0 3-16-16,6 9-16 15,-1 5-4-15,-9 15-7 16,-8 5 3-16,-17 13 8 15,-5 5 2-15,-17 4-3 16,-5-3-3-16,-3-8-6 16,-1-7-1-16,-1-21 2 15,4-5-18-15,-2-19-29 16,6-8-12-16,12-3-15 16,3-2 11-16,12 10 20 15,1 4 5-15,12 10 17 16,7 5 9-16,12 12 10 15,6 5 9-15,5 5 13 16,1 2-3-16,-3-4 3 0,-7-5 44 16</inkml:trace>
  <inkml:trace contextRef="#ctx0" brushRef="#br0" timeOffset="299630.276">14885 12169 252 0,'6'-2'204'0,"9"0"57"15,4-1-49-15,15 3-53 16,6-4-24-16,21 4-39 16,13 0-7-16,22-1-14 15,11 1-8-15,1 1-22 16,-7 0-11-16,-14 3-17 16,-13-4-4-16,-16 1-2 15,-9-1-2-15,-20-1 10 16,-8 1-68-16</inkml:trace>
  <inkml:trace contextRef="#ctx0" brushRef="#br0" timeOffset="300177.0094">16279 12167 1012 0,'1'0'539'0,"-1"-2"-137"15,3 1-145-15,-3 0-51 16,0 0-86-16,0-1-45 0,0 1-50 16,0 0-628-16</inkml:trace>
  <inkml:trace contextRef="#ctx0" brushRef="#br0" timeOffset="301778.2253">16864 12218 130 0,'-44'2'123'15,"-39"3"52"-15,16 0-18 16,30-4-24-16,18-1-26 16,29-5-41-16,16-2 20 15,40-2 22-15,21 2 4 0,47-1 18 16,17-1-14-16,51 4-15 15,19 1-6 1,37 1-21-16,18 3-15 0,16 0-22 31,3-1-9-31,5-2-12 0,0-3-4 16,-8 0-3-16,-6-4 0 16,-24 1-2-16,-13 2 1 15,-23-3-1-15,-26 8-1 16,-29 2-1-16,-26 1-2 15,-42 6-21-15,-14 1-22 16,-40 3-124-16</inkml:trace>
  <inkml:trace contextRef="#ctx0" brushRef="#br0" timeOffset="302972.8638">16833 12836 315 0,'10'5'230'0,"11"5"38"16,9 0-44-16,11-2-70 16,-1-1-32-16,2-7-55 15,-4-2-17-15,-14-8-3 16,-3-4 7-16,-10-2 30 16,-7-4 4-16,-11-1-15 15,-7 2-11-15,-16 1-33 16,-2 7-8-16,-11 10-10 15,0 7-8-15,0 19-17 16,1 7-11-16,19 21-3 16,6 3 4-16,24 1 13 15,13-5 7-15,22-18 9 0,10-8 5 16,8-16 4-16,0-5 2 16,0-12-38-16,-5-8-100 15</inkml:trace>
  <inkml:trace contextRef="#ctx0" brushRef="#br0" timeOffset="303464.5086">17417 12345 943 0,'-4'-5'473'15,"0"2"-134"-15,0-1-236 16,4 3-51-16,0 1-52 16,0 0 52-16,0 0-266 15</inkml:trace>
  <inkml:trace contextRef="#ctx0" brushRef="#br0" timeOffset="303659.9213">17436 12482 564 0,'-5'10'281'16,"-4"10"-61"-16,1 7-39 0,0 1-8 16,0 0-6-16,-1 0-5 15,-4-6-98-15,-2-2-22 16,-5-5-6-16,-5-7 1 15,4-4-8-15,0-11-108 16,3-6-71-16</inkml:trace>
  <inkml:trace contextRef="#ctx0" brushRef="#br0" timeOffset="304081.7062">17572 12419 592 0,'-3'-5'321'0,"-3"-1"-64"0,-2 4-158 15,-2 4-39-15,4 11-41 16,-1 4-8-16,8 5 0 16,6 1 3-16,6-2 15 15,4-5 12-15,4-7 16 16,1-5 3-16,2-8 0 15,-3-5-8-15,-3-7-11 16,-3-4-4-16,-7-5 2 16,-1 2 3-16,-5-4 6 15,0 6 3-15,-5 7-21 16,0 6-18-16,0 15-25 16,2 5-8-16,6 12 2 15,4 0 11-15,7 0 9 16,5-2 5-16,7-10 8 15,2-4 6-15,-4-8 14 16,-5-8 15-16,-10-4 24 0,-5-4-1 16,-6-8-11-16,-4 4-19 15,-7-6-27-15,-1 4-36 16,-5 5-118-16,2 6-102 16</inkml:trace>
  <inkml:trace contextRef="#ctx0" brushRef="#br0" timeOffset="304285.168">17489 12637 917 0,'16'1'421'0,"21"1"-195"15,12-2-72-15,11-5-88 16,3-1-25-16,3-4-24 15,-7 1-8-15,-11 3-111 16,-4 4-125-16</inkml:trace>
  <inkml:trace contextRef="#ctx0" brushRef="#br0" timeOffset="304628.4526">17639 12765 705 0,'8'-7'338'0,"12"-6"-92"0,10 0-93 16,7 2-48-16,7 3-21 16,-1 7-41-16,0 4-16 15,-16 10-13-15,-12 1 0 16,-20 6 6-16,-12 3 3 15,-16 5 3-15,-2 3 0 0,-2-6-9 16,3-4 1-16,15-10 2 16,6-8-1-16,13-8-9 15,9 0-6-15,9-6-10 16,6 1-3-16,11 4 6 16,2 2 2-16,5 4 0 15,-3 5 1-15,-8 5 0 16,-4 0-9-16,-1-2-461 15</inkml:trace>
  <inkml:trace contextRef="#ctx0" brushRef="#br0" timeOffset="304862.76">18474 12844 962 0,'8'1'461'0,"9"2"-102"16,17-2-263-16,5 0 10 16,14-2-33-16,-2-3-20 15,-1-2 22-15,-2 0-98 16</inkml:trace>
  <inkml:trace contextRef="#ctx0" brushRef="#br0" timeOffset="305292.5716">19280 12770 1001 0,'10'4'393'0,"7"0"-242"0,12 0-58 16,6-1 11-16,3-3-16 16,-1-2-21-16,-6-6-32 15,-6-2-6-15,-11-5-6 16,0 0 2-16,-14 0-7 15,-4-2-5-15,-15 4-10 16,-12 0-9-16,-11 8-8 16,-3 8-3-16,0 10 0 15,2 6 0-15,3 6 2 16,5 6-1-16,13 7-1 16,11 7 3-16,22 4 24 15,11-5 16-15,17-6 39 16,6-11 9-16,3-11-9 15,2-4-8-15,-1-10-25 16,-4-5-15-16,0-11-99 16,-1-6-102-16</inkml:trace>
  <inkml:trace contextRef="#ctx0" brushRef="#br0" timeOffset="305504.4329">19505 12491 997 0,'9'3'380'0,"17"2"-284"0,14 0-28 15,9-5-17-15,6 0-24 16,-2-3 7-16,-4 3-81 15</inkml:trace>
  <inkml:trace contextRef="#ctx0" brushRef="#br0" timeOffset="305660.3983">20008 12341 977 0,'-2'-6'411'15,"-3"-7"-184"-15,5 5-202 16,-1 2-25-16</inkml:trace>
  <inkml:trace contextRef="#ctx0" brushRef="#br0" timeOffset="305832.199">20051 12416 646 0,'1'17'395'16,"3"13"-16"-16,-7 3-165 15,0 3-44-15,-11-3-38 16,-2-1-23-16,-4-4-48 16,0-5-14-16,-2-8-9 15,-1-8 1-15,8-8-39 0,0-7-74 16</inkml:trace>
  <inkml:trace contextRef="#ctx0" brushRef="#br0" timeOffset="306269.5951">20279 12305 633 0,'-4'2'286'16,"-6"4"-92"-16,4 7-168 15,2 5-16-15,4 4 13 16,5 2 17-16,3-1 17 16,4 0 8-16,7-6-9 15,0-4-12-15,7-8-9 16,-3-5-4-16,-2-14-6 16,-1-5 0-16,-2-6-3 15,-1 0 0-15,-9 2 23 16,-3-1 6-16,-11 6 2 15,0 5-5-15,2 11-39 16,-5 3-11-16,9 14-12 16,-2 4 3-16,3 7 12 15,12 2 7-15,1-1 38 16,3-5 14-16,11-5 19 0,-3-8 1 16,1-9-18-16,-3-6-8 15,-12-11-11-15,-3-2-3 16,-8-6 0-16,-1-2-61 15,-8 2-116-15</inkml:trace>
  <inkml:trace contextRef="#ctx0" brushRef="#br0" timeOffset="306502.099">20218 12597 793 0,'5'0'421'16,"3"-2"-83"-16,15 2-159 16,9 4-42-16,15-2-47 15,4-2-28-15,3-4-36 16,3 0-8-16,-5-2-8 16,-2 1 34-16,-13 8-115 15,-10 0-34-15,-20 6-156 16,-7 6-296-16</inkml:trace>
  <inkml:trace contextRef="#ctx0" brushRef="#br0" timeOffset="306798.5892">20335 12717 896 0,'2'-2'373'0,"7"-5"-208"0,8 1-27 15,12 4-41-15,4 0-16 16,1 4-40-16,-4 4-9 16,-9 3-7-16,-6 4-1 15,-16 4 18-15,-7 0 4 16,-12 5 0-16,-3 1-2 16,-5 3-19-16,4-1-8 15,6-3-9-15,6-3-2 0,13-6 4 16,6-5 1-16,13-5 1 15,-3-3 1-15,13-2-6 16,1 1-1-16,1-5-28 16,7 2-29-16</inkml:trace>
  <inkml:trace contextRef="#ctx0" brushRef="#br0" timeOffset="307836.9101">16903 11824 606 0,'4'3'267'0,"13"7"-123"0,4 1 5 0,13 1-19 31,4-2-25-31,-3-8-40 16,0-3-19-16,-10-8-15 15,-2-6 0-15,-5-4-2 16,-6 0 1-16,-12 0 4 16,-5 1 9-16,-14 6 11 15,-6 4-3-15,-11 8-12 0,0 7-14 0,-3 12-25 16,0 8-5-16,7 11-8 0,4 6-3 15,16 8 0-15,11-6 4 16,21-7 16-16,9-6 9 16,12-18 10-16,5-3 3 15,10-7-1-15,0-5-6 16,0-10 378-16</inkml:trace>
  <inkml:trace contextRef="#ctx0" brushRef="#br0" timeOffset="308149.326">17267 11335 1003 0,'-1'-1'476'0,"-2"-5"-192"0,0 4-95 15,2 1-112-15,0-1-36 16,-1 2-74-16,1 0-54 15</inkml:trace>
  <inkml:trace contextRef="#ctx0" brushRef="#br0" timeOffset="308326.9275">17283 11526 518 0,'5'12'292'16,"2"16"-31"-1,-3-4-21-15,-5 2-55 16,-5-3-25-16,-8-6-55 16,-2 0-35-16,-8-13-23 15,-1-2-21-15,3-8-131 16,0-11-128-16</inkml:trace>
  <inkml:trace contextRef="#ctx0" brushRef="#br0" timeOffset="308826.8066">17452 11323 411 0,'4'-2'299'16,"-2"-1"-9"-16,-4 5-122 15,1-2-47-15,0 3-59 16,-6 25-9-16,2 36-18 16,10-29-11-16,6-2-10 15,2-7-2-15,0-7 5 16,3-7 7-16,2-5 22 16,2-3 6-16,-3-12-1 15,-2-6-4-15,-2-9-19 16,-2 0-6-16,0-7-3 15,-4 1-3-15,-5 0-5 16,-6-1-1-16,0 12-10 16,-3 5-5-16,2 13-16 15,5 3-2-15,-2 11-1 16,5 6 3-16,1 2 10 0,2 4 2 16,13 3 5-16,0-5 2 15,8-3 13-15,-1-4 5 16,-3-12 29-16,-1-5 20 15,-6-6 22-15,-2-7 6 16,-6-5-8-16,-4-2-4 16,-4-5-21-16,-7 0-10 15,-6 2-22-15,-4 3-4 16,1 5-122-16,1 5-70 0</inkml:trace>
  <inkml:trace contextRef="#ctx0" brushRef="#br0" timeOffset="309443.2451">17992 11182 708 0,'-9'1'335'0,"-14"8"-130"15,-1 7-68-15,2 19-64 16,0 6-21-16,11 19-5 0,11 1-3 0,13 3-11 16,9-5 1-16,8-18-13 15,1-5 6-15,-2-17-135 16</inkml:trace>
  <inkml:trace contextRef="#ctx0" brushRef="#br0" timeOffset="309995.7495">18179 11292 702 0,'-4'13'321'15,"0"9"-133"-15,0 14-107 16,0 5 4-16,2 5-22 0,0-4-4 16,1-9-20-16,0-4-7 15,0-15-6-15,1-3-2 16,1-11 20-16,1-4 1 16,-1-15 0-16,-2-4-2 15,-1-10-22 1,-2-6-3-16,-5-9-6 15,3-1-3-15,5 4-6 16,-1 8-6-16,7 20-11 16,0 7-9-16,2 16 7 15,0 3 4-15,4 11 9 16,0 4 7-16,5 4-2 16,0 2 0-16,2-5 3 0,-2-3 2 15,-2-8 5-15,-1-6 5 16,-2-7 7-16,-2-8 1 15,1-10-2-15,-2-3-4 16,-2-7-5-16,0 1-1 16,-3 1-4-16,0 3-3 15,-2 12-16-15,0 3-13 16,-1 17 12-16,1 6 2 16,3 15 12-16,-1 6 11 0,5 3-12 15,1-1 2-15,3-7 6 16,0-1-15-16</inkml:trace>
  <inkml:trace contextRef="#ctx0" brushRef="#br0" timeOffset="310495.6436">18499 11488 822 0,'3'-4'351'0,"3"-10"-180"15,6 6-45-15,4 4-55 16,1 4-19-16,3 8-32 15,-3 5-15-15,-6 7-1 16,-9-4 4-16,-16 2 8 16,-3 0 4-16,-3-6 4 15,5 1-3-15,12-4-9 16,-2-5-3-16,8-4-5 16,2 1-1-16,-5-1 1 15,7 0 1-15,22 2-19 16,26 2-50-16</inkml:trace>
  <inkml:trace contextRef="#ctx0" brushRef="#br0" timeOffset="310745.9534">18771 11289 531 0,'3'-1'329'0,"1"0"-47"15,2 5-101-15,0 10-39 16,1 11-34-16,0 8-7 0,-2 6-30 16,3 2-11-16,-2-4-28 15,1-8-10-15,-1-6-22 16,-1-8-54-16</inkml:trace>
  <inkml:trace contextRef="#ctx0" brushRef="#br0" timeOffset="310901.7875">18709 11428 668 0,'6'0'316'0,"12"0"-117"15,9-1-100-15,10 1-66 16,3 0-12-16,-1 0-12 0,-2 4 0 16</inkml:trace>
  <inkml:trace contextRef="#ctx0" brushRef="#br0" timeOffset="311126.4645">19026 11294 644 0,'4'-5'395'15,"1"-2"-42"-15,-1 6-99 0,-1 11-111 16,-4 10-44-16,3 12-47 16,3 5-7-16,1 7-24 15,1-5-4-15,0-7-96 16,-3-3-150-16</inkml:trace>
  <inkml:trace contextRef="#ctx0" brushRef="#br0" timeOffset="311392.2268">19197 11194 853 0,'8'11'388'0,"13"15"-141"16,5 13-95-16,3 13-23 16,-5 4-16-16,-16 2-37 15,-8-7-2-15,-18-12-33 16,-3-4-5-16,-1-15-9 15,1-3-68-15</inkml:trace>
  <inkml:trace contextRef="#ctx0" brushRef="#br0" timeOffset="311891.9095">17865 11685 562 0,'14'-1'261'16,"10"0"-36"-16,29-1-178 15,22-2 13-15,38 1 45 16,19-2 28-16,39 0 1 16,8-2-11-16,9 1-37 0,-5 0-32 15,-32 4-35-15,-25 0-2 16,-51 3-43-16,-25 1-104 15</inkml:trace>
  <inkml:trace contextRef="#ctx0" brushRef="#br0" timeOffset="312346.7674">18351 11801 507 0,'11'-5'317'0,"19"-2"8"15,0 0-131-15,2 8-76 0,-2 3-26 16,-12 5-40-16,-3 4-8 16,-18 4 2-16,-6 4-2 15,-12 5-2-15,-6 2-5 16,-5 1-23-16,0-7-4 15,13-5-8-15,7-3 0 16,16-6 0-16,12 2 2 16,15-3 15-16,1-2 6 15,10 0 10-15,-2-3 3 0,-4-1-5 16,-2-2-1-16,-4-6-16 16,-4-1-132-16</inkml:trace>
  <inkml:trace contextRef="#ctx0" brushRef="#br0" timeOffset="313276.9914">19631 11802 549 0,'-1'-1'353'15,"-2"-3"-42"-15,11 2-119 16,9 2-30-16,21 0-52 16,13 0-8-16,18 3-3 15,3 0-7-15,-8 1-23 16,-9 0-9-16,-20-2-26 15,-6 2-8-15,-15-4-26 16,-5 0-29-16</inkml:trace>
  <inkml:trace contextRef="#ctx0" brushRef="#br0" timeOffset="315269.8566">21092 12140 403 0,'-5'1'251'15,"-3"0"-41"-15,26 1-50 16,15-1-33-16,36-1-29 16,20 0-4-16,34-3 2 15,26-2 10-15,26 0 25 16,16-2 12-16,13 2-28 16,-3 0-21-16,-15 4-28 15,-20 1-16-15,-43-1-14 16,-15 1-7-16,-29 2-12 15,-9-3-3-15,-3 4-14 0,-7-1-46 16</inkml:trace>
  <inkml:trace contextRef="#ctx0" brushRef="#br0" timeOffset="319003.1386">20384 11733 411 0,'1'3'206'16,"5"2"-21"-16,11 3-107 15,2-1 10-15,10-3 11 16,4-1-7-16,1-6-29 16,1-4-15-16,-2-4-21 15,-7-2-4-15,-10 2 7 16,-5-1 33-16,-17 0 18 0,-10-1 3 15,-12 5-9-15,-3 1-32 16,-6 6-20-16,1 3-10 16,3 7-12-16,2 6-7 15,10 13-5-15,3 4 1 16,14 13 7-16,12 5 8 16,14-4 16-16,10-6 6 15,17-10 5-15,4-10 0 16,8-20-18-16,3-7-53 15</inkml:trace>
  <inkml:trace contextRef="#ctx0" brushRef="#br0" timeOffset="328749.0985">20600 11447 430 0,'-1'0'257'0,"1"-1"-43"0,7-2-31 15,-7 2-4-15,8-1-45 16,22-4-18-16,47-3-46 16,-21 9-21-16,2-2-13 15,-5 0-9-15,-18 1-52 16,-12-1-235-16</inkml:trace>
  <inkml:trace contextRef="#ctx0" brushRef="#br0" timeOffset="329076.7265">21083 11272 1237 0,'-1'-3'463'0,"-2"-2"-357"15,0 2-66-15,2 3-151 16</inkml:trace>
  <inkml:trace contextRef="#ctx0" brushRef="#br0" timeOffset="329323.2871">21107 11428 610 0,'6'17'316'0,"4"17"-70"16,-4 3-10-16,-10-8 7 15,-7 0-43-15,-11-11-55 16,-1-3-29-16,-2-6-49 16,2-4-13-16,3-4-17 15,2-6-24-15,7-3-125 16,3-4-76-16</inkml:trace>
  <inkml:trace contextRef="#ctx0" brushRef="#br0" timeOffset="329823.1434">21248 11246 701 0,'-1'-1'360'0,"-6"1"-98"16,2 0-79-16,-2 6-94 16,-1 3-26-16,2 8-44 15,2 5-12-15,4 7-9 16,5 3 0-16,8-2 3 16,3 0 4-16,4-10 8 15,4-6 4-15,0-13 8 16,-3-5 2-16,-3-7 0 15,-1-8-2-15,-6 0-7 16,0-5-2-16,-9-2-3 16,-2 3-3-16,-4 5-5 15,1 5-5-15,2 11-20 16,-4 4-2-16,4 10-1 16,1 1 2-16,0 9 13 0,9 1 2 15,5 0 3-15,0-1 3 16,10-7 6-16,-4-3 5 15,0-11 40-15,-1-7 17 16,-4-12 24-16,0-4 13 16,-7-5-19-16,-3 0-7 15,-7 1-29-15,-9 0-16 16,3 7-47-16,-4 6-75 16</inkml:trace>
  <inkml:trace contextRef="#ctx0" brushRef="#br0" timeOffset="330463.6165">21916 10922 557 0,'-11'6'323'0,"-13"16"-54"16,-2 14-97-16,-6 20-96 15,5 12-27-15,3 19-14 16,2 8-7-16,13 10-8 16,7-3 1-16,11-19-2 15,11-13-1-15,12-25 4 0,5-8 2 16,7-22-19-16,2-7-60 16</inkml:trace>
  <inkml:trace contextRef="#ctx0" brushRef="#br0" timeOffset="331002.8108">22010 11124 813 0,'-1'13'306'0,"-5"16"-217"15,0 5-3-15,-1 9 12 16,0-2-1-16,4-3-18 16,-1-2-7-16,2-13-28 0,2-4-10 15,1-15 3-15,4-7 4 16,2-13 0-16,-3-9-1 16,-3-12-13-16,2-2-8 15,0-1-8-15,1 2-4 0,-1 9-5 16,-3 4-2-16,-2 10-4 15,2 5-8-15,-1 10-10 16,1 7-2-16,2 7-1 16,-2 2 3-16,6 11 8 15,3-2 3-15,6 1 6 16,5-1 4-16,3-7 6 16,1-1 4-16,2-13 7 15,1-5 1-15,-5-12 3 16,-4-5-2-16,-4-7-4 15,-5-2 0-15,-8-3-1 16,-1-2-1-16,-5 5-6 16,-2 6-2-16,-1 12-23 15,0 12-5-15,-2 13-8 16,2 1 1-16,4 14 12 16,5 3 6-16,7 1 9 0,3 6 4 15,7-9 9-15,0-4-23 16,4-12-238-16</inkml:trace>
  <inkml:trace contextRef="#ctx0" brushRef="#br0" timeOffset="331295.4506">22357 11327 568 0,'0'-8'326'15,"3"-5"-40"-15,3 1-77 16,3 5-76-16,3 4-23 16,3 7-37-16,-6 5-23 15,-6 8-23-15,1 3 3 16,-16 4 7-16,-4 1 3 0,1 3-6 16,-8 0-6-16,12-7-10 15,3-3-7-15,5-8-4 16,7-4-1-16,7-1 1 15,7 0 2-15,5-2 1 16,-4-3 0-16,1-5-35 16,-1-6-72-16</inkml:trace>
  <inkml:trace contextRef="#ctx0" brushRef="#br0" timeOffset="331505.9918">22587 11240 862 0,'1'-4'405'0,"1"-4"-149"16,-1 4-68-16,0 9-73 15,-1 6-28-15,2 11-50 16,2 7 2-16,-1 5-9 16,2 0-7-16,1 0-6 15,-2-3 0-15,0-10-47 16,0-4-57-16</inkml:trace>
  <inkml:trace contextRef="#ctx0" brushRef="#br0" timeOffset="331771.3676">22516 11299 768 0,'4'0'337'0,"8"0"-163"15,5 3-58-15,12 0-49 0,2-1-4 16,7-2-12-16,-1-1-7 15,0-3-11-15,-2-3-5 16,-11-5-6-16,-1 1-1 16,-5-6-4-16,-8 2-2 15,-2 3-5-15,-6 4-2 16,-7 8 3-16,2 4 7 16,-2 14 13-16,-2 2 10 15,0 14 1-15,6 3-7 16,1 3-10-16,3-4-6 0,4-7-19 15,-3-7-51-15</inkml:trace>
  <inkml:trace contextRef="#ctx0" brushRef="#br0" timeOffset="332336.0347">22957 11057 576 0,'11'12'299'16,"5"4"-59"-16,14 14-119 15,4 7 7-15,-2 8-24 16,-4 7-20-16,-18 10-5 0,-10 7-6 16,-22-3 12-16,-6-2 4 15,-3-16-18-15,7-13-20 16,15-14-50-16,9-12-57 16</inkml:trace>
  <inkml:trace contextRef="#ctx0" brushRef="#br0" timeOffset="332746.827">22032 11537 806 0,'-3'0'331'16,"-1"-3"-209"-16,6 5-38 0,-2-2-2 16,27 0-10-16,75 9 26 15,-12-3 3-15,32-1-13 16,10 0-12-16,10-4-35 16,-4 3-9-16,-16-3-50 15,-14 2-50-15,-34-2-106 16,-12-1-100-16</inkml:trace>
  <inkml:trace contextRef="#ctx0" brushRef="#br0" timeOffset="333184.224">22344 11749 793 0,'-3'-5'367'0,"-5"-2"-155"16,17 0-142-16,5 1-12 15,14-3 5-15,7 3 6 16,10 2 8-16,7 4-13 15,-5 8-39-15,-5 0-6 16,-22 8 15-16,-10-1 17 16,-25 8 13-16,-11 3 0 0,-9 4-21 15,-5 3-18-15,10-4-15 16,8-2-4-16,14-10-1 16,7-5 1-16,15-5 19 15,8-4 14-15,16-3 13 16,7-3 3-16,6-5-11 15,-3 0-12-15,-8-3-6 16,-4 2-2-16,-10 0-6 16,-5 5-3-16,-9 3-60 15,-3-2-69-15</inkml:trace>
  <inkml:trace contextRef="#ctx0" brushRef="#br0" timeOffset="352657.9967">23544 12072 584 0,'-1'4'299'0,"2"2"-61"0,5-5-51 16,8 4-38-16,10-2-19 15,21-2-43-15,6 4-21 16,10-1-30-16,-2-2-9 15,-9 2-14-15,-5 2-20 16,-11 0-190-16,-5 2-259 16</inkml:trace>
  <inkml:trace contextRef="#ctx0" brushRef="#br0" timeOffset="352876.8221">23557 12310 862 0,'21'3'395'0,"32"4"-169"16,10-2-41-16,2 0-59 15,-5 0-40-15,-18-1 7 16,-4 1-5-16</inkml:trace>
  <inkml:trace contextRef="#ctx0" brushRef="#br0" timeOffset="353946.5338">578 14036 966 0,'9'0'369'0,"11"0"-237"16,13 0-75-16,25-1-15 16,3 0-8-16,14 0-21 0,-3-4-3 0,-10 4-56 0,-8-3-122 15</inkml:trace>
  <inkml:trace contextRef="#ctx0" brushRef="#br0" timeOffset="354118.5666">663 14173 834 0,'1'3'373'0,"10"2"-163"15,12-1-31-15,23-4-30 16,9-1-25-16,13-6-47 16,0-1-19-16,-11 0-34 15,-6 4-518-15</inkml:trace>
  <inkml:trace contextRef="#ctx0" brushRef="#br0" timeOffset="354753.4081">1550 14249 832 0,'-18'2'407'0,"-8"0"-130"15,18 1-224-15,33 0-87 16,24-3-5-16,51-4 36 16,31-6 28-16,55-7 42 15,30-2 18-15,30 1 6 16,3 2-18-16,5 5-30 16,-14 2-15-16,-38 2-10 15,-25 1-1-15,-49 4-1 16,-24 4-36-16</inkml:trace>
  <inkml:trace contextRef="#ctx0" brushRef="#br0" timeOffset="355081.4509">2429 13916 891 0,'0'-31'347'16,"0"-22"-211"-16,-8-15-42 15,-3-10 8-15,-2-1-9 16,2 6-31-16,5 21-18 15,0 14 6-15,0 27-26 16,1 15-16-16,3 35-27 16,6 17-19-16,11 27 14 15,3 20 18-15,7 5 17 16,-1 3-87-16</inkml:trace>
  <inkml:trace contextRef="#ctx0" brushRef="#br0" timeOffset="355721.9246">1716 14575 912 0,'-4'12'349'0,"-6"25"-240"15,-2 9-27-15,3 12 6 16,5 3-20-16,6-6-26 15,5-6-8-15,0-19-7 16,-1-13 7-16,0-18 24 16,0-13 3-16,3-19-3 15,1-9-7-15,-5-14-28 16,-2-8-6-16,-7 0-8 16,-2 3-2-16,-2 9-7 15,4 11-2-15,1 19-9 16,-1 12-12-16,3 22-10 15,1 7-1-15,7 16 6 0,3 6 13 16,8 3 14-16,3 2 4 16,3-7 6-16,6-8 2 15,2-14 4-15,1-7 2 16,-2-16 7-16,-6-10 3 16,-5-14 0-16,-7-7-2 15,-9-8-5-15,-2-2-4 0,-5 9-6 16,-4 0-3-16,5 21-5 15,2 7-15-15,0 13-8 16,7 15 2-16,1 13 3 16,1 7 15-16,2 12 7 15,5 2 0-15,-1 1 0 16,0 1 4-16,3-9-14 16,-5-7-60-16</inkml:trace>
  <inkml:trace contextRef="#ctx0" brushRef="#br0" timeOffset="356065.5943">2227 14854 915 0,'-4'-9'423'0,"1"-9"-191"0,4 1-91 16,14 1-78-16,5 3-34 15,13 7-23-15,4 5 3 16,-4 9 15-16,-4 8 8 16,-16 10 24-16,-8 4 4 15,-12 2-2-15,-9 0-3 16,-7-5-15-16,-3-4-5 16,-2-9-3-16,3-5-4 15,9-9-28-15,3-4-13 0,12 0-26 16,3-2-7-16,13 5 12 15,2 0 7-15,10 1 11 16,2 1 4-16,1 3 8 16,4 4 3-16,-5 3-21 15,-2-3-177-15</inkml:trace>
  <inkml:trace contextRef="#ctx0" brushRef="#br0" timeOffset="356299.903">2785 14568 1127 0,'2'0'452'0,"1"5"-281"0,2 8-56 16,2 12-22-16,0 4-5 15,1 10-20-15,0 3-13 16,-1-1-27-16,0 1-8 16,1-10-12-16,-4-8-50 15</inkml:trace>
  <inkml:trace contextRef="#ctx0" brushRef="#br0" timeOffset="356472.0112">2692 14743 882 0,'6'-4'370'0,"10"-1"-166"16,6-2-88-16,12 0-35 15,4-1-11-15,8 5-44 16,7 3-12-16,-3 9-29 16,-2 2-199-16</inkml:trace>
  <inkml:trace contextRef="#ctx0" brushRef="#br0" timeOffset="356877.9046">3330 14674 563 0,'0'-14'342'0,"0"-9"-46"16,0-5-112-16,0-8-30 15,0 3-39-15,0 2 4 16,-2 8-2-16,-2 7-6 15,2 11-41-15,-3 5-32 16,3 15-46-16,1 9-16 16,1 6 5-16,4 5 5 15,4 2 8-15,3 2 2 16,0 6 4-16,-3-2 1 0,-2-4 4 16,0-2 2-16,-8-9 5 15,-4-2 3-15,-8-8 6 16,-4-2 1-16,-8-5 0 15,-3-2-3-15,2-6-7 16,0-3-1-16,13-2-37 16,6-1-12-16,13-7-16 15,9 5-8-15,15 0 25 16,7 0 10-16,6 5 14 16,2 5 6-16,-10 2 8 15,-4 1 4-15,-9-2 41 16,-8-4 500-16</inkml:trace>
  <inkml:trace contextRef="#ctx0" brushRef="#br0" timeOffset="358166.6924">4203 14149 1118 0,'-4'1'479'0,"-2"3"-237"15,3 0-58-15,3-2-48 16,1 1-37-16,-1-3-56 16,0 0-31-16</inkml:trace>
  <inkml:trace contextRef="#ctx0" brushRef="#br0" timeOffset="385873.1696">4668 14030 269 0,'0'4'195'0,"-2"2"35"16,0-1-12-16,2-5-39 15,0 0-17-15,1 3-42 16,3 4-19-16,24 0-28 16,36 28-10-16,-21-29-18 15,6-5-11-15,-7-5-9 16,-6-8-1-16,-14-4 3 16,-7 0 2-16,-14-8 1 15,-4 4-1-15,-12-2-8 16,-7 2-5-16,-13 5-7 15,-4 6 1-15,-5 9-7 16,-1 11-5-16,8 17-11 16,4 7-3-16,5 15-1 15,6 1 12-15,14 5 20 16,9-4 10-16,21-7 14 16,11-3 0-16,17-13-9 15,6-8-5-15,8-13-3 16,-4-8 18-16,-7-13-146 15</inkml:trace>
  <inkml:trace contextRef="#ctx0" brushRef="#br0" timeOffset="386170.293">4914 13640 633 0,'8'2'376'16,"6"3"-24"-16,16 0-225 15,1 0-10-15,21-1-70 16,3 0-17-16,4-3-63 16,1-1-112-16</inkml:trace>
  <inkml:trace contextRef="#ctx0" brushRef="#br0" timeOffset="386404.2829">5520 13468 1103 0,'0'0'513'16,"-1"0"-228"-16,-2 0-119 0,2 0-118 15,-1 0 4-15,1 0-210 16</inkml:trace>
  <inkml:trace contextRef="#ctx0" brushRef="#br0" timeOffset="386622.9815">5532 13622 801 0,'-3'7'390'0,"1"15"-65"15,1 5-133-15,0 1-53 16,2 7-1-16,-1 2-58 16,0 3-18-16,0 5-29 15,-7-4-7-15,-8-6-2 16,-4-8 1-16,-13-14 8 16,1-3 3-16,1-17 2 15,-4-5-2-15,11-16-81 0,1-9-58 16,14-7-170-16,10 2-293 15</inkml:trace>
  <inkml:trace contextRef="#ctx0" brushRef="#br0" timeOffset="387091.6206">5765 13517 633 0,'-3'0'382'0,"-5"3"-9"16,0 7-145-16,-1 6-112 16,2 5-29-16,4 2-52 15,3 0-15-15,5 0-17 16,5 1-3-16,7-2 2 15,4-6 2-15,6-6 8 16,1-10 5-16,1-6 10 16,-8-7 3-16,-8-8 3 15,0 1-1-15,-11-7-7 16,1 5-2-16,-8 7-10 16,0 3-5-16,-1 12-11 15,-1 2-5-15,4 12-5 16,-2 3-2-16,8 5 5 0,9 3 1 15,6-4 6-15,4-1 2 16,3-9 4-16,-3-3 5 16,4-8 33-16,-2-4 24 15,-8-9 20-15,-1-3 10 16,-9-6-32-16,-6-1-23 0,-6-4-45 16,-3 3-82-16</inkml:trace>
  <inkml:trace contextRef="#ctx0" brushRef="#br0" timeOffset="387794.9951">6414 13389 693 0,'-3'15'299'32,"-3"10"-105"-32,1 16-142 0,-1 6-1 15,4 8 38-15,1-1-5 16,1-7-20-16,0-4 2 0,-1-17-43 16,-1-7 29-16,2-16 75 15,6-6 9-15,-6-17 7 16,5-6-31-16,-5-16-79 15,-3-4-10-15,1-12-11 16,-4 1-4-16,4 8-9 16,2 10-6-16,1 22-24 15,3 14-5-15,-3 17-1 16,1 7 3-16,4 11 21 16,-1 2 7-16,4-3 4 15,-2-4 1-15,6-7 3 16,2-6 3-16,3-9 7 15,0-9 5-15,0-10 5 16,-1-4 1-16,-2-17-4 16,1 4-2-16,-5-10-7 15,2-4-3-15,-1 10-4 0,-3 4-3 16,-2 17 5-16,-4 8-2 16,-4 12 4-16,0 8 1 15,0 12-2-15,0 9 2 16,3 10-1-16,4 1-3 15,2-1-2-15,1-1 0 16,3-6 2-16,-2-6 31 16,6-6-134-16,0-8 118 0</inkml:trace>
  <inkml:trace contextRef="#ctx0" brushRef="#br0" timeOffset="388107.4334">6771 13626 821 0,'0'-4'485'15,"-2"-7"-9"-15,10 6-309 16,7 2-39-16,11 3-68 16,1 1-25-16,3 3-24 15,-7 2-1-15,-10 0 5 16,0 8 7-16,-15 1 13 15,-5 6 3-15,-5 3 0 16,-8-1-6-16,3-2-14 16,6-2-8-16,8-4-9 15,6-2-1-15,12-5 0 0,3-7 1 16,9-4 3-16,-1-3-4 16,7-1-83-16,0 6-84 15,-9 2-267-15</inkml:trace>
  <inkml:trace contextRef="#ctx0" brushRef="#br0" timeOffset="388372.9966">6391 13951 518 0,'-3'-1'328'0,"-4"0"38"16,7 1-206-16,0 0-58 16,12 0-16-16,69 0-31 15,-16-2-5-15,22 1-28 16,14 0-9-16,-11 3-2 16,0 1 3-16,-20-6 5 15,-11 0 3-15,-13-4 3 16,-13 1-41-16,-18 10-219 15</inkml:trace>
  <inkml:trace contextRef="#ctx0" brushRef="#br0" timeOffset="388779.1385">6590 14109 926 0,'11'-9'388'0,"13"1"-210"16,7-5-34-16,11 8-33 15,5 8-21-15,-4 3-38 16,-6 7-3-16,-17 7 6 16,-14-1 1-16,-24 7-3 15,-9 6-7-15,-16 4-19 16,-2-4-8-16,1-6-3 15,7-8-1-15,17-12-3 16,6-5-6-16,17-8-14 16,10-2-4-16,19-4-8 15,11 1 4-15,11 8 7 16,1 1 2-16,-10 7 6 16,-9 3 7-16,-9 2 25 15,-14 3 14-15,-7-6 40 16,-2-1 8-16,-9-1-6 15,2-4-12-15,1 0-38 0,1 0-27 16,0 0 157-16</inkml:trace>
  <inkml:trace contextRef="#ctx0" brushRef="#br0" timeOffset="401875.1176">7426 14594 601 0,'-8'1'218'15,"-8"4"-156"-15,48-3-74 16,23 1-7-16,66-2 6 15,34-7 1-15,60-3 43 16,21-1 15-16,61 2 34 0,24 8 32 16,28 3 9-16,23-3 19 15,-22 2 21-15,-8-3-11 16,-25 1-27-16,-15 4-26 16,-33-4-48-16,-19 5-17 15,-43-5-16-15,-23-1-2 16,-41-1-1-16,-28-3-8 0</inkml:trace>
  <inkml:trace contextRef="#ctx0" brushRef="#br0" timeOffset="431875.8669">8114 15041 451 0,'-2'-3'252'0,"0"-13"-33"15,2 0-30-15,7-10-22 16,3-4-7-16,10 0-17 16,6 0-7-16,9 10-44 15,1 7-24-15,3 21-37 16,-1 11-18-16,-14 17-3 16,-8 11 5-16,-16 4 7 15,-14 1 4-15,-20 4 4 16,-13-6 0-16,-9-7 0 0,1-7 4 0,12-20-4 15,8-11-14-15,16-15-20 16,6-4-23-16,13-2-21 16,12 4 2-1,11 7-7-15,7 5 7 16,13 12 11-16,1 4 8 16,5 6 21-16,-7-1 7 15,-14-1 11-15,-3-3 4 16,-7-9-249-16</inkml:trace>
  <inkml:trace contextRef="#ctx0" brushRef="#br0" timeOffset="432076.7957">8537 15080 1116 0,'3'0'475'0,"1"-3"-287"16,0-3-49-16,0 2-81 15,0-5-28-15,0 9-88 16,0 1-157-16</inkml:trace>
  <inkml:trace contextRef="#ctx0" brushRef="#br0" timeOffset="432331.8843">8573 15188 959 0,'-2'14'504'0,"-5"11"-138"0,3 12-177 15,3 8-48-15,1 9-50 32,0 4-21-32,-2 3-10 15,-5-6 1-15,-5-3-29 16,-3-3-7-16,-2-9-6 15,-2-2 1-15,-2-15 10 0,-1-9 6 16,1-17 2-16,0-8-3 16,3-18-42-16,4-1-35 15,6-8-84-15,3-1-39 0,11 3-178 16,5-8-242-16</inkml:trace>
  <inkml:trace contextRef="#ctx0" brushRef="#br0" timeOffset="432777.8466">9132 15054 811 0,'-11'0'427'0,"-17"0"-104"15,-7-3-50-15,-1 0-99 16,0 0-49-16,7 3-85 15,7 1-33-15,12 5-45 16,6 7-10-16,18 3 0 16,11 4 3-16,15 5 23 15,3-2 8-15,-3 3 45 16,-10 1 12 0,-20 0 38-16,-10-1 21 0,-20-4-7 15,-6-4 0-15,-8-9-21 16,-1-6-16-16,7-13-56 15,5-1-42-15,13-8-132 16,7 3-95-16</inkml:trace>
  <inkml:trace contextRef="#ctx0" brushRef="#br0" timeOffset="432978.7044">9273 15081 1176 0,'2'-3'533'16,"-1"2"-251"0,3 5-60-16,-4-4-95 15,0 2-34-15,7 27-49 16,5 33-14-16,-12-22-19 16,-1 0 25-16,-1-8-120 15,-4-6-80-15</inkml:trace>
  <inkml:trace contextRef="#ctx0" brushRef="#br0" timeOffset="433116.5604">9273 14889 984 0,'2'-2'400'0,"-2"-6"-253"15,4 3-89-15,6 5-127 0</inkml:trace>
  <inkml:trace contextRef="#ctx0" brushRef="#br0" timeOffset="433395.0058">9408 15065 808 0,'7'18'433'16,"1"11"-100"-16,6 9-141 15,-3 3-39-15,-5-6-68 16,-4-2-35-16,-2-11-12 15,0-7 0-15,0-9 13 16,2-6 1-16,4-14-12 16,2-7-9-16,8-7-30 0,4-4-8 15,7 3-5-15,0 5-1 0,1 14-4 16,0 8-3-16,-7 11 16 16,-1 5 7-16,-8 8 25 15,-3 3 9-15,-8 5-9 16,0 5-5-16,-1-7-3 15,1-2 8-15</inkml:trace>
  <inkml:trace contextRef="#ctx0" brushRef="#br0" timeOffset="433849.8135">10206 14792 920 0,'-21'7'397'0,"-24"13"-202"15,-2 8-66-15,5 25-47 16,6 8-7-16,14 16-12 16,10 7-12-16,17 0-4 15,13 4-7-15,12-6-11 16,7-7 0-16,3-22-14 0,4-9-3 16,1-19-42-16,0-8-73 15</inkml:trace>
  <inkml:trace contextRef="#ctx0" brushRef="#br0" timeOffset="434581.0833">10512 14845 725 0,'-7'-3'382'15,"-8"-2"-113"-15,3 5-84 16,-1 8-98-16,7 11-44 16,5 9-30-16,1 2-9 15,14 3-5-15,3-2 1 16,14-5 1-16,4-6 1 16,3-9 9-16,-2-7 6 15,-10-8 9-15,1-7 4 0,-10-6 9 16,-6-5-2-16,-6-6-2 15,-5-2-4-15,-10 3-2 16,-1 4-1-16,0 15-13 16,-1 8-9-16,7 17-18 15,-1 5-6-15,6 10 2 16,2 2 3-16,13-7 6 16,3 2 2-16,9-8 4 15,3-3 3-15,-6-4 8 16,-3-6 16-16,-6-11 34 15,1-4 6-15,-2-13 8 16,-4-6-14-16,-3-1-28 16,-4-10-14-16,-9 4-75 15,-3 3-47-15,-3 8-72 16,-5 9-73-16</inkml:trace>
  <inkml:trace contextRef="#ctx0" brushRef="#br0" timeOffset="434768.5379">10304 15191 1128 0,'9'3'472'16,"28"2"-302"-16,13-3 2 0,33-2-48 16,12 0-40-16,-6-2-35 15,-5-1-15-15,-12 1-16 16,-8-3-26-16,-8 0-76 15,-6-1-59-15,-21 1-390 16</inkml:trace>
  <inkml:trace contextRef="#ctx0" brushRef="#br0" timeOffset="435159.0779">10493 15445 751 0,'-3'-20'359'15,"-4"-15"-130"-15,18 5-87 16,11 7-11-16,15 10-28 16,9 6-13-16,3 12-47 0,0 8-10 15,-16 12-5-15,-8 5 4 16,-20 5 11-16,-13 5 6 15,-12-2-6-15,-11 0-5 16,-10-10-9-16,-4-10-2 16,-1-9-2-16,5-3-5 15,15-6-16-15,7 0-8 16,15-8-21-16,6-4-5 0,19 2-8 16,9 2-1-16,12 7 31 15,1 1 12-15,-3 13 21 16,-8 2 8-16,-8 8-13 15,-2-1-7-15,-6-3 2 16,1-4-110-16</inkml:trace>
  <inkml:trace contextRef="#ctx0" brushRef="#br0" timeOffset="435518.3613">11051 14839 777 0,'21'19'394'0,"21"16"-117"15,10 19-140-15,-3 7-23 0,-16 11-4 16,-14 6 20-16,-28 23-3 16,-14 10-12-16,-15-7-37 15,-9-13-29-15,1-38-17 16,4-16 0-16,12-19-77 15,8-7-19-15</inkml:trace>
  <inkml:trace contextRef="#ctx0" brushRef="#br0" timeOffset="458355.3203">7733 13749 717 0,'0'-16'347'0,"5"-21"-106"16,9 0-31-16,9 5-36 15,5 2-26-15,5 13-58 16,3 6-23-16,1 12-40 16,-1 12-11-16,-7 18 5 15,-12 7 4-15,-18 19 9 16,-9 2 6-16,-16 4-10 16,-5-5-2-16,-6-15 4 0,-8-8 5 15,-3-20-39-15,4-9-18 16,2-11-19-16,10-1-15 15,11-1 33-15,4 1 6 16,17 1-16-16,7 5-1 16,22 6-4-16,12-2 6 15,19 9 28-15,0-6 3 16,-1 3 9-16,-8 11 1 16,-18-6 4-16,-5 5 2 0,-14-7 24 15,-3 0-66-15</inkml:trace>
  <inkml:trace contextRef="#ctx0" brushRef="#br0" timeOffset="458589.653">8208 13751 1160 0,'-2'-2'523'0,"-1"-1"-248"16,0 0-118-16,3 3-116 16,0 0-28-16,0 0-228 0</inkml:trace>
  <inkml:trace contextRef="#ctx0" brushRef="#br0" timeOffset="458855.2171">8273 13969 1234 0,'3'7'473'0,"0"12"-318"15,1 1-64-15,2 9-41 16,-1 5-9-16,2 12-22 15,-4 2 0-15,-3 3 5 16,-8 0 4-16,-11-5 5 16,-7-5 2-16,-15-12 11 15,2-10 6-15,-4-23-4 16,4-10-7-16,10-18-33 16,8 1-32-16,14-1-87 15,7 2-75-15</inkml:trace>
  <inkml:trace contextRef="#ctx0" brushRef="#br0" timeOffset="462269.1095">8850 13855 687 0,'-14'-3'341'0,"-22"-5"-94"15,-1 2-49-15,2 2-80 16,2 3-28-16,16 7-72 15,4 3-12-15,16 10-3 16,9 1-6-16,18 4 4 16,9 2 2-16,4-1 0 15,-5 3 5-15,-16-3 31 16,-12-2 13-16,-14 2 26 16,-13-5 6-16,-20-5-18 15,-9-7-4-15,-12-8-23 16,8-3-36-16,15-7-100 15,15 3-82-15,25-2-288 16</inkml:trace>
  <inkml:trace contextRef="#ctx0" brushRef="#br0" timeOffset="462465.0061">8996 13932 906 0,'0'0'466'15,"0"-3"-141"-15,4 4-165 0,-4-1-43 16,0 0-63 0,4 8-20-16,-3 22-16 15,37 37-6-15,-35-29-4 16,-4 1 2-16,-4-6-19 16,-3-8-47-16</inkml:trace>
  <inkml:trace contextRef="#ctx0" brushRef="#br0" timeOffset="462605.3934">9032 13717 1329 0,'-4'-8'542'16,"-1"-4"-344"-16,0 1-91 15,0 5-68-15,3 1-81 16</inkml:trace>
  <inkml:trace contextRef="#ctx0" brushRef="#br0" timeOffset="462917.6445">9194 13953 494 0,'7'22'314'16,"8"10"-58"-16,-3-1-51 15,-5-2-28-15,-3-8-51 16,-2-6 1-16,-2-5-65 16,2-5-15-16,0-6 41 15,0-4 0-15,-2 4-14 16,2-4-7-16,2-20-68 16,45-30-8-16,-24 34-5 15,-1 3-3-15,-1 10 18 16,3 10 12-16,-8 12 12 15,-3 5 11-15,-5 11-12 0,-4-3-6 16,-6 3-5-16,1 1 40 16,3-7 386-16</inkml:trace>
  <inkml:trace contextRef="#ctx0" brushRef="#br0" timeOffset="463308.1716">9953 13424 483 0,'-13'0'339'0,"-17"9"63"15,-2 10-148-15,-6 19-107 16,-7 15-40-16,1 25-59 0,5 22-21 15,17 27-11-15,19 4-3 16,26-7-10-16,14-9-1 16,11-21 1-16,1-12 1 15,2-24 16-15,4-16-68 16</inkml:trace>
  <inkml:trace contextRef="#ctx0" brushRef="#br0" timeOffset="468392.9626">10037 13816 834 0,'-2'0'397'0,"-4"1"-183"16,0 10-70-16,2 13-93 15,0 7-29-15,7 11-14 16,5 2-4-16,1-4-5 15,2-2 2-15,8-13 6 16,0-7 2-16,9-14 4 16,2-9 2-16,-1-13 4 15,-3-8 4-15,-11-9 3 16,-4-3-1-16,-10 3-3 16,-4 6 16-16,-2 12 8 15,-4 8-3-15,-2 13-11 0,4 10-25 16,-2 9-22-16,9 5-2 15,8 3 5-15,6-2 3 16,10-2 4-16,5 0 2 16,-1-7 3-16,3-7 0 15,-3-7 5-15,-4-6 3 16,-3-10 32-16,-5-6 26 16,-7-11 35-16,-8-7 11 0,-4-3-16 15,-9-1-26-15,1 5-39 16,-1 6-1-16,5 11-144 15,5 6-107-15</inkml:trace>
  <inkml:trace contextRef="#ctx0" brushRef="#br0" timeOffset="468720.9983">10859 13427 974 0,'-18'11'404'0,"-16"8"-244"15,1 25-96-15,-3 12-20 16,6 29-29-16,3 16-7 16,17 23-9-16,11 6 0 15,24 4 0-15,6-12 6 16,10-24 11-16,4-16 5 16,4-35-439-16</inkml:trace>
  <inkml:trace contextRef="#ctx0" brushRef="#br0" timeOffset="469314.6082">11041 13615 909 0,'-1'7'364'0,"-5"13"-213"0,0 8-22 16,0 10 6-16,0 4-25 15,6 6-48-15,-3-5-13 16,7-5-28-16,4-10-2 15,3-18 3-15,5-10 3 16,-5-18-1-16,1-9 0 16,-6-14-2-16,-4-7-1 15,-6 3-6-15,-1 0-1 16,-1 9-5-16,1 7-6 0,2 8-3 16,-1 11-7-16,3 13-16 15,0 5-1-15,1 14-4 16,5 0 5-16,6 4 14 15,6 1 3-15,9-5 6 16,3-2 4-16,2-12 4 16,-1-8 4-16,-7-9 5 15,-1-9 2-15,-7-5 1 16,-1-3-2-16,-5-1-5 16,-6 2-2-16,0 6-4 15,-3 7-4-15,1 13-4 16,0 7 1-16,1 12 1 15,0 6 2-15,2 9 2 16,7 3-1-16,-5 3-2 16,5-2 4-16,2-6-49 15,-3-7-100-15</inkml:trace>
  <inkml:trace contextRef="#ctx0" brushRef="#br0" timeOffset="469517.6971">11589 13570 985 0,'0'-2'490'0,"-2"7"-145"16,-1 4-133-16,1 13-113 16,2 6-26-16,7 10-37 15,-1-2-18-15,4 6-7 16,-1-2 0-16,1-6-15 15,1-3-53-15,-4-13-210 16</inkml:trace>
  <inkml:trace contextRef="#ctx0" brushRef="#br0" timeOffset="469705.1456">11451 13739 685 0,'0'-3'369'0,"8"-1"-91"16,0 2-89-16,22 0-94 16,10 2-29-16,10 5-30 15,7-2-12-15,-6 3-1 0,-4 0-91 16</inkml:trace>
  <inkml:trace contextRef="#ctx0" brushRef="#br0" timeOffset="470269.9929">11348 14034 780 0,'5'-7'362'0,"4"-7"-146"15,5 0-32-15,6 4-70 16,3 3-29-16,6 8-50 15,-4 6-14-15,-9 6 3 16,-7 3 10-16,-17 2 13 16,-9-4 3-1,8-7-6-15,1 0-11 0,-33 20-7 16,2-6-3-16,12-6-17 16,24-13-9-16,12 2-15 15,4-4-2-15,11 4 7 16,6-1 7-16,7-4 6 15,7 1 11-15</inkml:trace>
  <inkml:trace contextRef="#ctx0" brushRef="#br0" timeOffset="470625.062">11855 13831 602 0,'4'-12'372'16,"6"-8"3"-16,3-3-106 15,-1-6-79-15,3 5-34 16,-1-1-52-16,0 5-20 16,-6 5-21-16,-2 3-3 15,-4 9-17-15,-2 2-17 0,0 11-21 16,-2 5-6-16,2 16-5 16,2 6 5-16,3 9 1 15,4 5 2-15,1-7 4 16,1-3-19-16,0-13-301 15</inkml:trace>
  <inkml:trace contextRef="#ctx0" brushRef="#br0" timeOffset="470968.7192">11025 14101 822 0,'-2'1'359'0,"-2"2"-176"15,15 8-121-15,12-3 4 16,32 2 10-16,19-1 8 16,30-5-11-16,18 0-23 15,19-4-29-15,2 0-4 16,3-5-4-16,-11-2-62 0,-28 3-152 16,-23 0-133-16</inkml:trace>
  <inkml:trace contextRef="#ctx0" brushRef="#br0" timeOffset="471374.885">11384 14375 1041 0,'0'-8'396'0,"8"-15"-262"0,10 3-61 15,19 3-21-15,12 1 2 16,14 10-18-16,3 8-6 16,-19 10 6-16,-14 9 5 15,-26 10 16-15,-10 5 7 16,-18-2-2-16,-2 1-9 15,-12-11-13-15,-4-6-4 16,8-13-5-16,2-6-10 0,10-12-20 16,8-2-11-16,14 1-15 15,8 3-3-15,16 5 4 16,6 4 10-16,6 9 12 16,-1 0 4-16,0 6 7 15,-2 5-2-15,-7-3 20 16,6-6 53-16</inkml:trace>
  <inkml:trace contextRef="#ctx0" brushRef="#br0" timeOffset="471687.3165">12230 13635 973 0,'10'-3'406'0,"4"-6"-223"16,8 20-103-16,2 12-24 0,-9 30 22 15,-7 24 5-15,-19 28-6 16,-10 8-3-16,-4-3-37 16,-2-11-10-16,11-26-15 15,3-16-48-15,9-24-350 16</inkml:trace>
  <inkml:trace contextRef="#ctx0" brushRef="#br0" timeOffset="472124.7087">12397 13407 1157 0,'12'15'371'0,"21"25"-381"16,14 19-18-16,9 30 48 15,-10 18 30-15,-29 24 30 16,-20 1 0-16,-34-7-12 16,-7-15-20-16,-1-26-17 15,2-12-2-15,12-22 1 16,7-14-30-16</inkml:trace>
  <inkml:trace contextRef="#ctx0" brushRef="#br0" timeOffset="472679.0383">11900 14592 773 0,'0'2'329'0,"6"6"-151"16,7-4-14-16,17-2-8 16,15-1-3-16,27-2-30 15,12 0-16-15,16-4-33 16,-4 2-12-16,-9-3-23 15,-10 1-8-15,-23 1-8 16,-9-1-1-16,-17 5-36 16,-7 0 59-16</inkml:trace>
  <inkml:trace contextRef="#ctx0" brushRef="#br0" timeOffset="474680.5924">7086 14608 1065 0,'0'-2'527'15,"-1"-3"-178"-15,0 0-72 16,1 5-130-16,0 0-55 0,0 0-37 16,0 0 353-16</inkml:trace>
  <inkml:trace contextRef="#ctx0" brushRef="#br0" timeOffset="606823.2696">13160 14465 914 0,'14'3'396'0,"8"4"-176"0,23 3-117 16,15 1 4-16,16 0-31 15,9-7-26-15,-2-3 18 16,-8-4-99-16,-14-5-433 16</inkml:trace>
  <inkml:trace contextRef="#ctx0" brushRef="#br0" timeOffset="607041.5659">13253 14626 1055 0,'21'4'467'0,"19"1"-254"15,18-1-67-15,10 2-30 16,9-3-52-16,-8-1-10 16,-7-2-129-16</inkml:trace>
  <inkml:trace contextRef="#ctx0" brushRef="#br0" timeOffset="607478.6014">14246 13804 1035 0,'3'17'395'0,"1"15"-255"16,5 30-64-16,1 18 10 15,-8 25-12-15,-1 2-20 16,-3 1-27-16,-3-3 4 16,2-25 1-16,-2-10 2 0,5-25-92 15,2-12-132-15</inkml:trace>
  <inkml:trace contextRef="#ctx0" brushRef="#br0" timeOffset="607705.3506">14556 13999 810 0,'-3'-1'492'0,"-3"1"6"16,4 7-307-16,2 15-113 15,2 8-14-15,4 19 16 16,4 11 2-16,1 21-20 16,-2 11-7-16,-2-4-26 15,-6-6 18-15,1-15-100 16,-2-11-80-16,-2-12-364 16</inkml:trace>
  <inkml:trace contextRef="#ctx0" brushRef="#br0" timeOffset="607894.3422">14228 14300 1304 0,'6'2'514'16,"5"4"-326"-16,23 3-109 15,13 6-25-15,23-4-15 16,11-5-10-16,-2-6-98 15,2-6-98-15</inkml:trace>
  <inkml:trace contextRef="#ctx0" brushRef="#br0" timeOffset="608119.1176">15096 13793 586 0,'-8'-1'358'0,"-12"4"-12"16,-3 12-154-16,-10 28-107 15,2 11-27-15,0 26-7 16,5 11 1-16,11 18 9 0,7 9 1 16,14-6-20-16,9-9-9 15,18-20-7-15,8-16 0 16,5-17-68-16,1-11-112 15</inkml:trace>
  <inkml:trace contextRef="#ctx0" brushRef="#br0" timeOffset="608462.7675">15284 14433 1022 0,'8'7'362'0,"17"9"-286"16,6 0 14-16,12-2 16 16,4-4-1-16,-2-6-28 15,-3-7-14-15,-12-13-6 16,-2-1-10-16,-18-13-6 16,-10-2-5-16,-20 2-12 15,-12-3-6-15,-13 15-16 16,-1 5-7-16,0 18-13 15,1 11-3-15,8 17-7 16,7 12-2-16,14 4 18 16,10 2 5-16,15-5 22 0,10-7 14 15,14-3 7-15,3-8 4 16,12-7-3-16,4-6-4 16,-1-16-37-16,-3-7-70 15</inkml:trace>
  <inkml:trace contextRef="#ctx0" brushRef="#br0" timeOffset="608667.1487">15645 13907 1345 0,'-3'-1'517'0,"-3"-3"-394"16,0 4-47-16,5 0-56 16,1 2-72-16,0-2-312 15</inkml:trace>
  <inkml:trace contextRef="#ctx0" brushRef="#br0" timeOffset="608823.3399">15712 14006 605 0,'-4'13'401'0,"-2"17"-56"15,-4 7-61-15,-7-2-48 16,-4 5-88-16,0-9-19 16,-4-8-71-16,6-8-6 15,-2-15-16-15,0-8-40 16,9-15-224-16,3-10-354 16</inkml:trace>
  <inkml:trace contextRef="#ctx0" brushRef="#br0" timeOffset="612932.2846">15896 14017 527 0,'-2'0'350'16,"-7"0"-5"-16,0 8-190 16,0 3-47-16,-2 12-27 15,3 4-11-15,4 6-12 16,4 5-7-16,8-10-39 16,4 0-2-16,5-20 7 15,6-7 5-15,8-12 7 16,0-9 2-16,-4-7 0 0,-7-2-1 15,-11-2-6-15,-2 5-1 16,-2 7-2-16,-3 1 8 0,-5 12-1 16,-4 4-4-16,-4 7-9 15,2 7-15-15,5 4-6 16,2 4-1-16,9-4 0 16,7-1 8-16,5-8 16 15,5 1 15-15,-1-5 25 16,-5-4 5-16,-9-3 6 15,-1-1-8-15,-8-5-15 0,-1 4-9 16,-1-1-16-16,-4-1-32 16,2-5-143-1,4 7-464-15</inkml:trace>
  <inkml:trace contextRef="#ctx0" brushRef="#br0" timeOffset="613229.0898">16215 13721 889 0,'7'2'383'0,"19"9"-179"0,7 13-136 15,21 33-45-15,5 19 4 16,-7 27-1-16,-9 9 4 16,-41 18-8-16,-12 1 1 15,-31-8 28-15,-3-4 11 0,1-22 14 16,-1-9 1-16,12-17-30 16,0-16-11-16,16-23-48 15,5-16-56-15</inkml:trace>
  <inkml:trace contextRef="#ctx0" brushRef="#br0" timeOffset="614150.7452">17529 14050 947 0,'-10'25'380'0,"-12"34"-248"15,-2 6-17-15,0 5-56 16,3-1-11-16,7-17-25 16,9-10-3-16,7-27 11 15,5-17 5-15,11-26-3 16,2-16-1-16,4-21-16 15,-1-9-3-15,-6-3 0 16,-2 1-1-16,-6 10-8 16,0 15 14-16,-5 21 1 15,-1 18 0-15,0 30 17 16,1 16-16-16,3 20-8 16,2 10 0-16,6 8-8 15,3 2 1-15,5 4 6 16,0-7 6-16,-2-23 11 15,-5-10-13-15,-7-24-114 16,-5-14-134-16</inkml:trace>
  <inkml:trace contextRef="#ctx0" brushRef="#br0" timeOffset="614538.2446">17503 14175 722 0,'9'3'287'0,"6"3"-171"0,12 2-76 0,4 0 27 16,11-2 0-16,5-2-2 15,4-6-4-15,-2-4-7 16,-6-4 10-16,-2-3 13 16,-10 9 13-16,-4 2 2 15,-5 15-13-15,-6 7-10 16,-6 8-12-16,-2 5-9 16,-9 1-4-16,-3-4-4 0,-3-9 0 15,-3-6 7-15,1-15 7 16,2-9-4-16,4-15-14 15,3-9-13-15,8-5-22 16,2-4-1-16,8 0-18 16,2 6-4-16,5 8-4 15,2 8-5-15,0 15 15 16,-4 5 3-16,-5 13 9 16,2 3 7-16,-10 12 11 15,-1 3 2-15,-2 9-1 16,-5 1-3-16,0 0 0 15,5-3 42-15,7-9-147 16,5-7-133-16</inkml:trace>
  <inkml:trace contextRef="#ctx0" brushRef="#br0" timeOffset="614783.4">18577 14157 1168 0,'-12'-10'506'0,"-20"-12"-268"16,-1 2-51-16,-5 5-73 16,-2 6-39-16,2 14-58 15,1 7-19-15,9 18-20 16,10 5-2-16,20 8 5 0,11-1 13 16,18-1 28-16,11-3 10 15,4-13 14-15,2-6 3 16,-11-18-6-16,-4-6 1 15,-6-15-12-15,-11-4-47 16,1-8-196-16</inkml:trace>
  <inkml:trace contextRef="#ctx0" brushRef="#br0" timeOffset="614936.319">18650 13976 1247 0,'3'4'526'16,"2"4"-285"-16,8 9-84 0,3 12-56 15,3 4-20-15,1 13-32 16,-1 2-9-16,-9 6-14 16,-2-1-20-16,-7-5-133 15,-1-7-29-15</inkml:trace>
  <inkml:trace contextRef="#ctx0" brushRef="#br0" timeOffset="615155.0034">19012 14032 1139 0,'-5'0'496'15,"-9"2"-251"-15,-9 7-101 16,-5 6-28-16,-14 7-34 16,1 0-24-16,4 3-41 15,11 2-18-15,22-3-19 16,13 1 0-16,21-4 4 15,14 3 8-15,0-3 10 0,0-1 4 16,-2-5-5-16,-7-5-70 16</inkml:trace>
  <inkml:trace contextRef="#ctx0" brushRef="#br0" timeOffset="615326.8491">19206 14062 1251 0,'0'-4'539'0,"-1"2"-317"15,1 11-56-15,0 8-87 16,0 7-39-16,0 15-20 16,2 1-9-16,-2 8 3 15,4 2 3-15,-2-5-60 16,1-11-136-16</inkml:trace>
  <inkml:trace contextRef="#ctx0" brushRef="#br0" timeOffset="615498.6722">19306 14009 732 0,'13'-11'392'0,"20"0"-29"15,2 8-185-15,-3 16-87 16,-3 8-2-16,-16 2-9 16,-6 4 8-16,-19 0 7 15,-9-1-7-15,-10 1-31 16,-9-6-28-16,6-6-179 0</inkml:trace>
  <inkml:trace contextRef="#ctx0" brushRef="#br0" timeOffset="615686.3239">19628 14045 1044 0,'3'-3'523'0,"3"-2"-203"0,-2 10-124 15,-3 9-35-15,-2 15-59 16,-4 2-11-16,-3 16-31 16,0 4-19-16,3 2-34 15,3 1-68-15</inkml:trace>
  <inkml:trace contextRef="#ctx0" brushRef="#br0" timeOffset="616092.2938">20217 14012 1125 0,'-35'-3'439'0,"-23"1"-288"15,1 7-117-15,8 0-24 16,19 6-18-16,9-1-10 16,20 2-4-16,3 2-2 15,16 1 8-15,11 2 8 16,12-2 5-16,6 1 2 16,-1 0 2-16,-4 2 2 0,-16-3 11 15,-12-1 12-15,-25 0 19 16,-14-2 4-16,-23 2-7 15,-4 1-12-15,5-1 1 16,6 0-2-16,15-2-7 16,15 2-4-16,11-2-19 15,5-1-3-15,11-1 4 16,3 2 1-16,7 1 2 16,6 1 62-16,12-1-113 15</inkml:trace>
  <inkml:trace contextRef="#ctx0" brushRef="#br0" timeOffset="616284.0694">20456 14017 1350 0,'0'-8'582'16,"-4"-7"-319"-16,0 10-90 16,2 19-95-16,-2 9-35 15,-2 17-34-15,-2 9-3 0,5 13 0 16,-6 1-2-16,4 6-10 15,5-3-34-15,-4-16-96 16,4-11-107-16</inkml:trace>
  <inkml:trace contextRef="#ctx0" brushRef="#br0" timeOffset="616469.7032">20624 14023 1365 0,'0'-3'586'15,"0"-3"-347"-15,0 9-67 0,0-3-111 16,0 24-25-16,3 45-11 16,7-17-12-16,-1-1-6 15,0 6 0-15,-3 2 5 16,-5-12-15-16,-4-11-67 16,-4-8-49-16,-3-18-423 15</inkml:trace>
  <inkml:trace contextRef="#ctx0" brushRef="#br0" timeOffset="616594.4754">20416 14248 1434 0,'7'-1'556'15,"14"1"-392"-15,14 0-68 16,14 1-53-16,12 2-13 16,12-2 418-16</inkml:trace>
  <inkml:trace contextRef="#ctx0" brushRef="#br0" timeOffset="617344.2986">21770 14035 739 0,'-5'-1'331'0,"-17"-4"-150"15,-10-1-68-15,-19 5-72 16,-10-3-11-16,-2-3-17 16,8 0-5-16,23 1-2 15,9 0-2-15,19 9-14 16,8 0-3-16,13 1 4 16,7 3 9-16,18 5 21 15,1 2 12-15,-3 7 33 16,-7 4 7-16,-26 0 57 0,-18 0 6 15,-27 6-24-15,-8-2-12 16,-5 3-63-16,4 3-16 16,17-1-16-16,13 1-5 15,15-5-3-15,12 1 0 16,21-8 8-16,9-8 4 16,18-14-36-16,4-9-63 15</inkml:trace>
  <inkml:trace contextRef="#ctx0" brushRef="#br0" timeOffset="617567.4769">22170 14036 1241 0,'-15'-9'507'0,"-22"1"-326"16,-2 7-75-16,-1 6-81 15,0 13-23-15,9 11-15 16,8 2-2-16,14 15 0 15,10 3 5-15,14 2 5 0,13 1 5 16,13-9 14-16,4-6 5 16,7-18-42-16,-9-10-55 15,-12-16-307-15</inkml:trace>
  <inkml:trace contextRef="#ctx0" brushRef="#br0" timeOffset="617708.269">21912 14187 810 0,'0'-4'356'0,"10"0"-95"16,9 1-86-16,20 2-58 16,11 3 5-16,13 1-71 15,4 7-27-15,2 3 19 16,-7 3 149-16</inkml:trace>
  <inkml:trace contextRef="#ctx0" brushRef="#br0" timeOffset="618345.7563">18059 14744 502 0,'11'0'292'0,"7"0"-27"16,-11 1 41-16,-21 4-98 15,-19 1-30-15,-32-2-90 16,-7 1-33-16,-11-5-31 15,8 0-7-15,25-1-10 16,14-2-5-16,28 3-20 16,10 1-5-16,27 6-8 15,10-1-1-15,19 10 10 16,8 4 1-16,-8 6 10 16,-8 7 2-16,-29 4 39 15,-21-4 11-15,-36-2 14 16,-11 0 6-16,-18-10-29 15,3 2-7-15,17-11-13 16,11 1-8-16,23-3-11 0,12 0-4 16,21 6 0-16,9-3 4 15,22 3 7-15,8-3 2 16,7 1 4-16,-2 1-6 16,0-6-189-16</inkml:trace>
  <inkml:trace contextRef="#ctx0" brushRef="#br0" timeOffset="618521.8415">18235 14850 1191 0,'5'0'443'16,"6"9"-313"-16,4 9-86 0,13 15-22 15,3 5 3-15,4 0-7 16,-5 2 0-16,-10-8-18 15,-6-9-70-15</inkml:trace>
  <inkml:trace contextRef="#ctx0" brushRef="#br0" timeOffset="618662.0558">18566 14840 1009 0,'0'3'503'0,"-11"4"-125"15,-3 18-217-15,-4 10-51 16,-13 12-40-16,-1 5-23 15,-8-2-30-15,2-2-4 16,8-10-26-16,11-7-69 16</inkml:trace>
  <inkml:trace contextRef="#ctx0" brushRef="#br0" timeOffset="618849.5474">18707 14843 1041 0,'1'4'436'0,"7"9"-198"16,5 13-146-16,12 14-42 15,7 9 14-15,5 1-15 16,-8-5-6-16,-6-3-2 16,-7-8-52-16</inkml:trace>
  <inkml:trace contextRef="#ctx0" brushRef="#br0" timeOffset="619006.0706">19041 14899 1364 0,'-6'3'560'0,"-20"7"-319"0,-9 9-90 16,-15 14-62-16,-15 5-19 15,-7 7-36-15,2 1-18 16,18 2-36-16,13-6-11 15</inkml:trace>
  <inkml:trace contextRef="#ctx0" brushRef="#br0" timeOffset="619762.9168">19215 14949 787 0,'0'-9'431'0,"-2"-4"-48"15,-4 11-180-15,-2 24-92 16,0 14-34-16,-1 12-36 16,1 6 9-16,2-6-4 0,1-9-2 15,8-12-12-15,1-10 2 16,8-16 15 0,2-11 4-16,-1-18 2 15,-2-8-9-15,-5-11-16 16,-6-3-6-16,-5 2-10 15,0 2-5-15,2 13-11 16,2 11-14-16,2 24-18 16,4 10-2-16,5 18 1 15,6 8 9-15,9 7 16 16,3-2 3-16,11-4 8 16,-2-11 8-16,1-14 15 15,-2-10 9-15,-6-14 22 0,-1-5 7 16,-9-15-3-16,-2 0-3 15,-12-14-23-15,-4 3-12 16,-8 4-12-16,-3 3-33 16,2 18-47-16,2 6-45 15,1 9-48-15,5 3 27 16,1 8 36-16,0 5 43 16,15 9 67-16,-5 1 5 0,9 5 21 15,7 2 9-15,3 0-11 16,6 3-1-16,5-6-6 15,1-4-2-15,3-5 4 16,3-5 4-16,-7-13 43 16,-1-6 4-16,-8-9 3 15,-12-9 1-15,-9-8-37 16,-7-3-5-16,-20-10-13 16,-9-4-8-16,-22 7-5 15,-7 3-7-15,-6 21-8 16,6 16-4-16,13 6-37 15,11 11-51-15</inkml:trace>
  <inkml:trace contextRef="#ctx0" brushRef="#br0" timeOffset="620091.3498">20104 14874 1003 0,'8'-5'402'0,"16"-2"-234"15,9 1-53-15,21 5-7 16,12 4-31-16,6 2-43 16,-2 3-15-16,-13-5-4 15,-10-3 2-15,-9 0-13 16,-7-3-38-16,-13-2-146 16,-9-1-143-16</inkml:trace>
  <inkml:trace contextRef="#ctx0" brushRef="#br0" timeOffset="620231.5457">20501 14841 260 0,'-8'7'231'0,"-10"9"83"16,1 6-50-16,8 11-54 16,6 9-26-16,2 4-48 15,6 2-15-15,3-2-39 16,-3-5-20-16,0-5-24 0,3-8-6 16,2-10-64-16,3-8-68 15</inkml:trace>
  <inkml:trace contextRef="#ctx0" brushRef="#br0" timeOffset="620403.3798">20789 14804 1301 0,'-1'12'450'0,"-3"17"-382"16,2 11-29-16,2 15 23 15,0-2 17-15,0-3-15 16,0-2-1-16,0-13 27 15,3-5-85-15,7-11-153 16,1-13-164-16</inkml:trace>
  <inkml:trace contextRef="#ctx0" brushRef="#br0" timeOffset="620553.3564">20958 14905 725 0,'4'-13'453'0,"-3"-13"-20"0,0 17-83 0,0 23-145 15,-3 12-65-15,0 19-99 16,3 6-6-16,-2 1-17 15,5-1-4-15,5-9-1 16,-6-4 6-16,3-11-59 16,-6-10-81-16</inkml:trace>
  <inkml:trace contextRef="#ctx0" brushRef="#br0" timeOffset="620685.634">20818 15060 1035 0,'2'0'446'15,"4"1"-226"-15,10-1-140 16,8 4-24-16,12-3-35 16,5-1-12-16,7 1-6 15,0-3-54 1</inkml:trace>
  <inkml:trace contextRef="#ctx0" brushRef="#br0" timeOffset="620899.232">21161 14845 1133 0,'3'-2'446'0,"3"0"-217"0,21 3-202 15,12 1-8-15,15-1 41 16,3-1-2-16,4-2-5 16,-8-2-6-16,-2-3-22 15,-5-1 26-15,-12 3-102 16,0 2-45-16,-13 3-154 15,-5 1-274-15</inkml:trace>
  <inkml:trace contextRef="#ctx0" brushRef="#br0" timeOffset="621040.0646">21477 14900 910 0,'-2'19'391'0,"-4"20"-191"16,7 5-46-16,4 7-31 0,-4-5-19 15,1 1-39-15,-4 1-10 16,0-6 19-16,-2-1-83 16</inkml:trace>
  <inkml:trace contextRef="#ctx0" brushRef="#br0" timeOffset="621570.9262">21851 14985 915 0,'4'6'333'0,"2"6"-221"15,-6 8 1-15,-9 12 61 16,-6 3 11-16,-6 5-32 16,1 1-24-16,-1-6-54 15,-1-2-18-15,6-14-17 16,1-6 7-16,9-14 11 15,5-12-5-15,6-16-9 16,8-6-17-16,6-12-16 16,2-1-2-16,4-9-2 15,-2-2-1-15,-3 5-6 16,-5 6-2-16,-5 23-14 16,-1 12 0-16,1 23-11 15,-2 12-5-15,12 22 4 16,-2 8 0-16,8 1 20 0,6 1 11 15,-1-8 13-15,0-4 3 16,-5-6 0-16,-7-8 1 16,-6-10-10-16,-6-6-19 15,-8-12-115-15,-6-3-70 16,-12-9-190-16,-4-3-90 16,-16-1 21-16,-7-2 75 15,-7-4 363-15,0 5 205 0,10 3 184 16,7 0 35-16,19 9-88 15,8 0-86-15,23 2-53 16,15 9-32-16,11-6-68 16,16 8-7-16,8-3-39 15,0-4-8-15,4 0 372 16</inkml:trace>
  <inkml:trace contextRef="#ctx0" brushRef="#br1" timeOffset="675350.2406">8588 13410 740 0,'-2'8'318'0,"-11"14"-133"15,-8 13-54-15,-13 20-5 16,-10 6-14-16,-16 21-34 16,-14 7-3-16,-24 18-11 15,-7 8-7-15,-5-5-16 16,7-10-7-16,22-26-13 16,20-18 1-16,38-30-510 15</inkml:trace>
  <inkml:trace contextRef="#ctx0" brushRef="#br1" timeOffset="675960.027">8673 14833 850 0,'4'-13'375'0,"4"-12"-156"16,-6 11-54-1,-3 6 7-15,-10 14-30 0,-10 18-19 16,-18 38-34-16,-14 18-7 16,-20 36 2-16,-12 16-14 15,-31 15-28-15,-4 4-12 16,-2-10-59-16</inkml:trace>
  <inkml:trace contextRef="#ctx0" brushRef="#br0" timeOffset="688628.9254">938 16288 990 0,'-3'-4'444'0,"-1"-1"-204"16,1 5-74-16,2 0-47 15,2 29-37-15,7 69-34 16,3-10 2-16,0 20-21 16,-5 4-1-16,-1-4-7 15,1-11-2-15,-1-17 0 16,2-15-10-16,5-22-193 15</inkml:trace>
  <inkml:trace contextRef="#ctx0" brushRef="#br0" timeOffset="688871.394">1196 16299 1221 0,'0'-4'520'15,"4"0"-315"-15,6 12-82 16,8 23-84-16,1 13-17 16,1 21 10-16,0 9 0 15,-7 17-5-15,0 5-4 0,-7 2-8 16,0 0 0 0,-3-21 2-16,-3-11 21 0,2-15-137 31,-2-15-107-31</inkml:trace>
  <inkml:trace contextRef="#ctx0" brushRef="#br0" timeOffset="689025.4644">916 16802 1046 0,'-13'0'464'15,"-7"-1"-196"-15,15 0-112 16,30-4-66-16,20-1-24 15,20-2-48-15,9 0-2 16,11 2 2-16,-3 4-51 16</inkml:trace>
  <inkml:trace contextRef="#ctx0" brushRef="#br0" timeOffset="689285.8641">1830 16240 914 0,'-14'0'476'0,"-9"2"-101"0,-8 11-200 16,-4 13-24-16,-2 18-61 16,-1 9-32-16,8 26-39 15,6 10-8-15,16 22-8 16,12 7 0-16,18-1 2 15,10-6-1-15,17-32 0 16,14-13 1-16,18-30 89 16</inkml:trace>
  <inkml:trace contextRef="#ctx0" brushRef="#br0" timeOffset="689678.0889">2044 16914 860 0,'10'7'415'0,"6"-3"-175"0,6-3-61 16,3-3-36-16,2-14-60 15,-1-4-34-15,-3-12-19 16,-1 1-3-16,-8-2 2 16,-11 0 1-16,-12 8 0 15,-9 2-5-15,-17 9-4 16,4 7 18-16,0 14-16 16,4 9-2-16,9 13-14 15,2 10-26-15,12 12 3 16,2 0 3-16,15-1 7 15,6-2 6-15,13-17 4 16,8-4 1-16,0-14 1 16,5-7-1-16</inkml:trace>
  <inkml:trace contextRef="#ctx0" brushRef="#br0" timeOffset="689865.5342">2258 16235 944 0,'1'-5'434'16,"0"-2"-185"-16,0 4-149 16,1 4-81-16,-2-1-16 0,0 0-52 15,0 0-108-15</inkml:trace>
  <inkml:trace contextRef="#ctx0" brushRef="#br0" timeOffset="690006.136">2341 16327 654 0,'4'16'382'0,"3"22"-24"15,-6 1-28-15,-8 3-83 16,-8-6-46-16,-6-8-86 16,-5-6-30-16,-4-18-15 15,1-5-40-15,4-20-194 16,8-8-450-16</inkml:trace>
  <inkml:trace contextRef="#ctx0" brushRef="#br0" timeOffset="690439.6941">2494 16287 1108 0,'-5'0'477'0,"-5"4"-269"0,1 9-54 15,-2 11-86-15,2 5-25 16,7 7-27-16,8-1-5 16,9-7-2-16,7 1 1 15,2-19 2-15,-4-7 3 16,4-9 7-16,-5-13 2 15,-4-4 2-15,-1-2 2 16,-6-3-6-16,-3 3-1 16,-5 8-4-16,0 5-10 0,-7 14-11 15,-1 11-6-15,1 10-6 16,1 6 2-16,7 3 7 16,6-2 1-16,6-3 3 15,5-5 1-15,5-9 0 16,3-2 2-16,2-11 8 15,-1-6 4-15,-5-14 14 16,-3-1 2-16,-6-5 0 16,-3-1 0-16,-6 0-30 15,-5 3-69-15</inkml:trace>
  <inkml:trace contextRef="#ctx0" brushRef="#br0" timeOffset="690658.3828">2798 16214 1292 0,'10'3'499'15,"18"8"-357"-15,7 5-72 16,9 19-40-16,-2 9-12 16,-6 20 2-16,-12 3 1 15,-17 11 1-15,-7 6-1 16,-16 5-2-16,-2 2 3 15,-4-11 11-15,-2-12 2 16,6-18-3-16,4-8 12 0,2-17-614 16</inkml:trace>
  <inkml:trace contextRef="#ctx0" brushRef="#br0" timeOffset="691127.2158">3434 16697 1038 0,'16'0'407'16,"9"2"-274"-16,15 2-92 15,12-1 9-15,11 0-28 16,2-3 8-16,0-2-450 15</inkml:trace>
  <inkml:trace contextRef="#ctx0" brushRef="#br0" timeOffset="691314.4764">3519 16840 1260 0,'0'5'471'0,"15"1"-366"0,17 3-19 16,18-6-5-16,5-2-31 15,12-1-9-15</inkml:trace>
  <inkml:trace contextRef="#ctx0" brushRef="#br0" timeOffset="691726.5644">4145 16783 768 0,'-10'4'370'0,"-11"-1"-46"0,21 5-326 15,17 2-16 1,41-5-8-16,30 1 0 0,49-7 58 15,26-2 11-15,42-5 37 16,13-4 6-16,12 0-34 16,-7 0-2-16,-20-1-27 15,-19 3-2-15,-25 2-7 16,-14 0-1-16,-33 2-78 16,-18 0-383-16</inkml:trace>
  <inkml:trace contextRef="#ctx0" brushRef="#br0" timeOffset="692117.0889">4898 16529 864 0,'3'-18'375'0,"4"-14"-167"0,1-14-98 15,0-8 31-15,-1-11 0 16,-2-4-8-16,-3 9-23 15,3 7-30-15,-9 16-15 16,1 12-10-16,-4 10-7 16,0 7-14-16,5 19-36 15,-2 11-9-15,10 28-15 16,0 10 4-16,6 27 18 16,2 9 2-16,-2 1 73 15,3-3-125-15</inkml:trace>
  <inkml:trace contextRef="#ctx0" brushRef="#br0" timeOffset="692773.1732">4302 17187 842 0,'-3'-8'450'0,"-5"-7"-110"0,3 18-197 15,-1 10-20-15,-2 20-78 16,4 12-22-16,2 14-5 15,2 0 1-15,5-5-5 16,-2-10 1-16,4-17 6 16,-1-9 11-16,-1-21 19 15,0-10 2-15,-1-23-6 16,-3-9-12-16,-5-16-19 16,-2-5-5-16,-4-3-4 15,3 5-6-15,5 15-7 16,2 10-4-16,6 19-5 15,-2 10-5-15,1 10-4 16,1 5-3-16,1 8 2 16,2 6 5-16,5 11 2 15,1 4 3-15,9 9 8 16,1 0 3-16,2-1 5 0,4 1 2 16,-5-16 4-16,4-5-1 15,0-22 9-15,-1-12 3 16,-1-16 4-16,-7-10 1 15,-2-9-4-15,-7-5-3 16,-8 0-3-16,-4 2-2 16,-3 13-4-16,-2 11-2 15,1 12-10-15,2 14-4 16,0 10 0-16,3 3 1 0,7 15 7 16,-2 2 1-16,4 7 4 15,0 8 0-15,-2 5 0 16,1-3 2-16,-1 1 0 15,1-6 28-15,0-7-111 16</inkml:trace>
  <inkml:trace contextRef="#ctx0" brushRef="#br0" timeOffset="693138.815">4867 17487 788 0,'1'-8'360'0,"2"-13"-151"0,5 4-57 15,14 2-50-15,1 4-26 16,4 10-22-16,-1 3-9 16,-4 16 20-16,-6 1 30 15,-10 9 21-15,-8 1 3 16,-14 2-21-16,-3-5-28 15,-11-4-31-15,0-2-4 16,0-11-3-16,-4-5 0 16,13-6-12-16,8-3-12 15,13-5-21-15,8 4-10 0,14-1-8 16,1 5 4-16,6 5 11 16,1 3 5-16,-5 7 10 15,1 0 1-15,-9 2 5 16,0 1-72-16</inkml:trace>
  <inkml:trace contextRef="#ctx0" brushRef="#br0" timeOffset="693352.6865">5308 17064 1355 0,'0'2'513'0,"6"18"-378"0,-1 4-37 16,3 11-13-16,7 13-26 31,-3 2-25-31,2 2-9 0,-5-2-5 0,-5-9-1 31,-4-14-7-31,-4-7-85 0</inkml:trace>
  <inkml:trace contextRef="#ctx0" brushRef="#br0" timeOffset="693508.9739">5186 17321 1111 0,'2'-1'453'0,"11"-4"-267"16,10 1-91-16,23 1-54 16,13-3-12-16,1 2-16 15,11-1-6-15,-6-4 84 16,-3 2-103-16</inkml:trace>
  <inkml:trace contextRef="#ctx0" brushRef="#br0" timeOffset="693917.2916">5796 17326 899 0,'7'-9'60'15,"-3"3"11"-15,7-9 106 16,5 0-34-16,-1-3-6 15,-1-7-37-15,2-4-36 16,-8-3 2-16,-2 0 21 16,-3 5 16-16,-8 5-1 15,2 6-12-15,-2 7-35 16,4 7-24-16,1 10-40 16,0 9-10-16,0 7-4 15,1 7 3-15,4 8 8 16,4 3 5-16,-1 9 5 15,-2 1 4-15,-2-1 14 16,-2-4 6-16,1-7 7 16,-6-6 4-16,-3-10-2 15,-3-5 2-15,-11-13 7 16,2-6 0-16,-6-6-9 16,2-3-11-16,11 1-22 15,7 2-8-15,8 2-16 16,7 4-1-16,7 4 5 15,8 2 4-15,0 2 11 16,-1-1 5-16,5 1 5 16,-7-5-2-16</inkml:trace>
  <inkml:trace contextRef="#ctx0" brushRef="#br0" timeOffset="694323.4456">6650 16777 1619 0,'-1'2'607'0,"-3"2"-474"0,4 0-56 15,0-4-41-15,0 0-171 16</inkml:trace>
  <inkml:trace contextRef="#ctx0" brushRef="#br0" timeOffset="694917.0551">7049 16721 688 0,'2'12'337'16,"3"4"-52"-16,9 8-177 16,5-1-4-16,10-6-12 15,5-3-20-15,5-10-26 16,3-7-5-16,-5-10-7 15,1-8-5-15,-11-7-5 0,-5-2-6 16,-12 0-18-16,-10 3-4 16,-22 1-9-16,-8 7 2 15,-16 6 25-15,-3 7 11 16,-1 12 22-16,-1 2-4 16,12 14-20-16,5 4-10 15,16 10-21-15,10 2 0 16,16 7 7-16,13-1 3 15,23-5 3-15,10-4 3 16,16-12 2-16,1-8 1 0,-10-15 12 16,-4-7-48-16</inkml:trace>
  <inkml:trace contextRef="#ctx0" brushRef="#br0" timeOffset="695167.2818">7409 16290 1022 0,'7'-1'421'0,"10"0"-180"0,1 0-138 15,15-2-21-15,-1 1-8 16,6 0-46-16,2 2-11 16,1 0-41-16</inkml:trace>
  <inkml:trace contextRef="#ctx0" brushRef="#br0" timeOffset="695401.612">7891 16129 939 0,'-2'-3'525'15,"-1"-6"-107"-15,-2 7-226 16,2-1-57-16,1 0-97 15,2 3-28-15,0 0-107 16,0 0-104-16</inkml:trace>
  <inkml:trace contextRef="#ctx0" brushRef="#br0" timeOffset="695604.3937">7899 16257 605 0,'3'19'355'16,"2"18"-75"-16,-5 8-56 0,0 1-12 15,-3 4-35-15,-6-4-13 16,1-5-17-16,-7-4-11 16,-7-10-35-16,1-8-17 15,-4-13-19-15,-3-5-14 16,0-11-11-16,2-5-8 16,4-15-41-16,7-1-41 15,15-6-153-15</inkml:trace>
  <inkml:trace contextRef="#ctx0" brushRef="#br0" timeOffset="696229.2474">8103 16156 896 0,'-4'0'414'0,"-3"1"-172"15,-4 12-139-15,-2 7-32 16,2 10-23-16,3 3-7 16,6 5-8-16,5-1-6 15,8-3-9-15,3-5 2 0,7-18 13 16,1-5 8-16,5-18 7 15,0-8-1-15,-1-7-10 16,-1-8-7-16,-9-2-7 16,0-1-4-16,-9 9-4 15,-5 5-2-15,-5 15-8 16,-9 7-5-16,3 9-10 16,0 6-3-16,4 8-1 15,5 1 1-15,5 2 6 16,6 3 1-16,8-2 6 15,6-1 2-15,0-3 6 16,1-7 3-16,-1-8 6 16,-4-5 3-16,1-6 18 15,1-7 4-15,-7-9 30 16,-2-3 9-16,-13-4-2 16,-7 0-4-16,-8 6-34 0,-4-1-14 15,1 8-54-15,5 5-52 16</inkml:trace>
  <inkml:trace contextRef="#ctx0" brushRef="#br0" timeOffset="696893.7069">8695 16042 904 0,'-3'4'383'16,"1"9"-205"-16,-5 9-44 0,1 14-49 15,2 6 0-15,0 4-11 16,3 1-5-16,1-3-2 16,0-10-5-16,1-12-6 15,2-8 11-15,1-18 2 16,3-10-2-16,1-13-6 16,1-9-16-16,-3-9-23 15,-3-3-4-15,-3-2-5 16,0 3-5-16,0 14-6 15,0 9-3-15,2 13-13 16,-2 9-7-16,3 10-8 16,0 6 1-16,8 12 7 15,5 5 9-15,7 3 9 16,0-1 3-16,0-6 1 16,0-6 2-16,-5-9 4 0,2-7 5 15,-6-11 7-15,-2-8 2 16,-2-10-1-16,-2-7-4 15,0-4-5-15,-5-3-3 16,-2 0-2-16,2 5-1 16,-4 7-5-16,1 13-2 15,0 13-8-15,-3 10 1 16,1 16 2-16,-6 4 4 16,8 9 8-16,2-3 1 0,4 0-1 15,8 2-1-15,-5-7 2 16,0 0 0-16,2-13 2 15,-2-3-36-15</inkml:trace>
  <inkml:trace contextRef="#ctx0" brushRef="#br0" timeOffset="697231.5537">9128 16291 897 0,'5'-4'413'0,"7"-6"-173"15,4 1-50-15,6 3-64 16,0 3-34-16,0 3-39 16,-3 5-12-16,-11 3 11 15,2 2 6-15,-14 11 5 16,-5 1 2-16,-6 6-21 15,-9 2-10-15,5-7-18 16,2-2-3-16,9-7-5 16,6-5-1-16,6-6-5 15,9-3-2-15,8-7-5 16,3 0 0-16,5 1-9 16,-7-1-28-16,2 6-142 15,-6-1-408-15</inkml:trace>
  <inkml:trace contextRef="#ctx0" brushRef="#br0" timeOffset="697481.5069">8592 16562 1063 0,'-2'0'390'0,"14"4"-297"16,11 0-52-16,30-3 0 16,16 3 30-16,13-4 22 15,7 0 0-15,8 0-12 16,4 0-22-16,-10-1-17 16,-11-2-10-16,-23 2-37 15,-14-3-64-15,-18 4-460 16</inkml:trace>
  <inkml:trace contextRef="#ctx0" brushRef="#br0" timeOffset="697872.0411">8837 16774 1060 0,'-2'-6'404'0,"3"-2"-266"16,8-3-111-16,13 2-2 15,15-1 14-15,0 4 18 16,5 8 4-16,-2 4 0 16,-14 9 13-16,-10 4 16 15,-20 5 15-15,-11 4 3 0,-20 2-20 16,-3 2-25-16,-2-6-29 15,4-6-5-15,6-13-4 16,7-7-7-16,6-9-19 16,4-6-14-16,14-1-16 15,5 0-3-15,11 7-1 16,3 1 3-16,11 9 8 16,4 4 5-16,0 9 12 15,2 7 6-15,-8 1 6 16,-1-5 101-16</inkml:trace>
  <inkml:trace contextRef="#ctx0" brushRef="#br0" timeOffset="698238.7486">9764 17017 1180 0,'-2'0'588'0,"-1"0"-116"0,-2 0-263 16,3-1-97-16,1 1-29 16,0 0-52-16,0 0 7 15,1 0-675-15</inkml:trace>
  <inkml:trace contextRef="#ctx0" brushRef="#br0" timeOffset="699113.5207">10101 17081 906 0,'0'1'329'0,"17"3"-274"15,23 0-40-15,55-2-27 16,30 0-2-16,58-5 43 15,36-2 38-15,52 0 41 16,26-1 22-16,34 2-27 16,-4 0-32-16,17-1-3 15,-3-4-10-15,-20 0-1 16,-6-3 0-16,-41 4-31 16,-23 0-9-16,-38 0 6 15,-22-2-42-15,-47-3-152 16</inkml:trace>
  <inkml:trace contextRef="#ctx0" brushRef="#br0" timeOffset="699769.8796">10676 16431 761 0,'-23'0'406'0,"-20"0"-100"0,-3 9-143 15,0 2-37-15,9 7-60 16,9 0-23-16,19 4-32 15,9 0-8-15,17-2-7 16,13 0-3-16,17-4 4 16,7 8 2-16,0-1 2 15,-9 0 2-15,-15 1 28 16,-16-3 26-16,-24 3 57 16,-7-2 10-16,-25-4-13 15,-7-5-19-15,-2-13-45 16,4-9-30-16,19-14-143 15,12-4-75-15,23 2-214 16</inkml:trace>
  <inkml:trace contextRef="#ctx0" brushRef="#br0" timeOffset="699941.5122">10834 16530 827 0,'3'0'449'0,"4"2"-109"16,-3 10-126-16,-3 7-27 15,3 10-61-15,-2 5-32 16,-1 6-41-16,-1 0-11 16,-3-1-24-16,2-1-12 15,1-14-124-15,-1-7-277 16</inkml:trace>
  <inkml:trace contextRef="#ctx0" brushRef="#br0" timeOffset="700076.6648">10804 16276 1307 0,'-1'-4'504'15,"0"-1"-371"-15,3 3-69 0,-2 2-57 16,0 0-33-16</inkml:trace>
  <inkml:trace contextRef="#ctx0" brushRef="#br0" timeOffset="700352.106">11076 16692 1167 0,'0'15'468'15,"-1"18"-315"-15,-3-3-28 0,-1-11-14 16,1-5-41-16,2-12-7 16,2-3-4-16,6-14-15 15,4-7-6-15,5-10-38 16,2-5-6-16,6 3-7 15,4 6-1-15,2 11-3 16,2 11-6-16,-5 14 0 16,-5 5 7-16,-8 17 25 15,-4 3 17-15,-9 10 20 16,2 5-4-16,-3-1-11 16,1-2 14-16</inkml:trace>
  <inkml:trace contextRef="#ctx0" brushRef="#br0" timeOffset="700742.6281">11763 15863 942 0,'-13'12'385'0,"-27"21"-198"16,-8 12-22-16,-9 21-10 16,-2 15-18-16,21 32-56 15,18 14-9-15,36 6-29 16,24-1-10-16,23-17-15 16,2-12-1-16,2-21 60 15,-12-14-90-15</inkml:trace>
  <inkml:trace contextRef="#ctx0" brushRef="#br0" timeOffset="701281.9149">11856 16466 852 0,'-8'4'418'16,"-3"5"-125"-16,0 7-188 15,3 8-33-15,4 3-37 16,1-1-3-16,10 2 1 16,4-5 3-16,10-3 8 15,-1-5-3-15,6-15 2 16,-2-4 2-16,0-12-3 16,-2-7-4-16,-7-6-11 15,-2-3-4-15,-6-3-7 31,-5 7-3-31,-2 7-6 0,-4 8-10 0,0 16-20 16,-1 9-6-16,5 12-4 16,5 4 5-16,12 4 16 15,5 2 5-15,9-7 8 16,5-3 8-16,0-11 11 16,-5-8 29-16,-7-10 42 15,-7-6 12-15,-6-11 21 16,-4-2-21-16,-9-7-39 15,2 5-15-15,-9-3-39 16,-5-1-40-16,2 14-70 16</inkml:trace>
  <inkml:trace contextRef="#ctx0" brushRef="#br0" timeOffset="701656.8346">12601 15956 931 0,'-26'11'444'15,"-20"13"-190"-15,-2 21-141 16,3 10-24-16,7 24-51 16,11 20-1-16,19 18-8 15,13 1-6-15,23-6-7 16,9-16-3-16,9-21 0 15,4-6 0-15,4-23-16 16,-2-12-72-16</inkml:trace>
  <inkml:trace contextRef="#ctx0" brushRef="#br0" timeOffset="702205.8785">12740 16081 937 0,'0'3'370'0,"0"7"-184"16,0 11-80-16,-3 13-4 16,2 10 13-16,-2 5-19 15,0 2-12-15,2-8-18 16,0-6-11-16,3-15-21 15,3-8 10-15,-6-20 10 16,2-8 1-16,-3-15-7 16,2-10-18-16,0-7-18 15,-2 0-6-15,5 0-5 16,-4 7-1-16,3 13-9 16,-2 10-2-16,3 14-16 15,-1 3-4-15,2 14-1 16,1 5-1-16,3 8 16 15,5 6 6-15,1-3 8 0,4-3 3 16,0-9 8-16,3-5 2 16,3-13 6-16,-2-5 3 15,-3-14-2-15,0-5-3 16,-4-11-4-16,1-1-1 16,0 3-4-16,-4 1 0 15,-5 11-3-15,-3 9-6 16,-5 8-13-16,-2 12-2 15,-3 14 3-15,0 5 6 0,5 11 13 16,1 2 4-16,6 1-2 16,2-2 2-16,1-12 1 15,4-5 0-15,1-16-28 16,1-7-88-16</inkml:trace>
  <inkml:trace contextRef="#ctx0" brushRef="#br0" timeOffset="702580.7727">13058 16362 967 0,'4'-9'361'16,"10"-8"-261"-16,5 1-16 15,4 4 15-15,0 7 3 16,0 6-3-16,-9 6-16 16,-5 8-10-16,-5 2 6 15,-14 5-3-15,1 1-6 16,-5 2-26-16,0 1-15 0,6-5-17 15,4-3-3-15,4-4-6 16,0-10-2-16,9-1-1 16,6-1-2-16,1-2 1 15,8-1 3-15,-2-3-41 16,-5-4-55-16</inkml:trace>
  <inkml:trace contextRef="#ctx0" brushRef="#br0" timeOffset="702799.6758">13345 16146 1206 0,'0'-4'511'0,"1"3"-324"15,1 5-31-15,-2-4-79 0,4 16-25 16,12 48-3-16,-8-27-13 15,-1 1-10-15,-1-2-3 16,-1-8-2-16,0-7-16 16,-3-13-129-16</inkml:trace>
  <inkml:trace contextRef="#ctx0" brushRef="#br0" timeOffset="702940.2587">13272 16274 876 0,'-1'-1'410'0,"2"4"-160"15,5 2-136-15,-6-5-82 16,17 3-9-16,48 6-3 16,-29-9-4-16,3-3-66 15,-2-4-134-15</inkml:trace>
  <inkml:trace contextRef="#ctx0" brushRef="#br0" timeOffset="703059.247">13618 16149 730 0,'0'-2'478'0,"3"-5"-43"0,-3 8-159 15,-5 5-52-15,2 14-98 16,0 6-36-16,2 10-33 16,1 8-17-16,0 2-20 15,2 2 93-15,0-4 292 16</inkml:trace>
  <inkml:trace contextRef="#ctx0" brushRef="#br0" timeOffset="703426.0985">12642 16551 940 0,'6'2'355'0,"19"-1"-190"16,9 4-107-16,32 0 27 15,17-3 35-15,32 1-8 16,13-3-4-16,12-5-28 15,-2 5-24-15,-18-5-62 0,-14 1-31 16,-37 4-59-16,-19-4-56 16,-31 8-212-16</inkml:trace>
  <inkml:trace contextRef="#ctx0" brushRef="#br0" timeOffset="703779.0354">13045 16772 740 0,'-1'-6'339'0,"0"-4"-78"16,18-3-151-16,13 0 12 15,13 4 21-15,-2 2-20 16,2 7-23-16,-7 4-24 15,-8 5-18-15,-6 5 4 16,-21 3 10-16,-7 6 5 16,-16 1-8-16,-5 1-10 15,-3-2-28-15,2-7-7 0,4-10 1 16,7-6 0 0,10-7-13-16,5-4-9 0,9 2-16 15,0 3-10-15,11 4 0 16,6 5 5-16,9 5 6 15,7 3 6-15,12 4 25 16,2-1 18-16</inkml:trace>
  <inkml:trace contextRef="#ctx0" brushRef="#br0" timeOffset="704166.946">13760 16013 1163 0,'16'19'403'16,"22"30"-364"-16,9 16 1 15,5 23 10-15,-7 11 6 0,-23 1 24 16,-15-1 4-16,-28-12-2 15,-11-11-18-15,-5-13-36 16,-1-10 22-16,9-23-96 16,8-7-72-16</inkml:trace>
  <inkml:trace contextRef="#ctx0" brushRef="#br0" timeOffset="704432.9752">14135 15927 1258 0,'13'28'411'0,"17"33"-413"0,8 17 9 16,-3 30 56-16,-3 12 17 15,-25 6 29-15,-17-2-1 16,-28-16-28-16,-6-11-17 16,-1-16-32-16,9-10-8 15,10-25-6-15,5-15 43 16</inkml:trace>
  <inkml:trace contextRef="#ctx0" brushRef="#br0" timeOffset="705229.6634">11401 17509 465 0,'-16'-8'319'16,"-7"-5"-24"-16,-15 1-49 16,0 1 1-16,-4 6-93 15,-2 3-46-15,13 11-60 16,3 1-25-16,19 11-28 15,19 7-10-15,24 5-3 16,8 7 6-16,6 0 11 16,-4-2 6-16,-13-2 17 0,-8-2 21 15,-30-20 30 1,4-7 11 0,-1 1 4-16,-20 13-17 0,-16-19-48 0,-6-6-41 15,19-23-230-15,6-2-227 16</inkml:trace>
  <inkml:trace contextRef="#ctx0" brushRef="#br0" timeOffset="705406.7592">11576 17526 1059 0,'4'3'459'0,"3"12"-225"15,0 3-28-15,-7 7-74 16,1 7-30-16,-1 6-65 15,-3 3-15-15,1-2-1 16,-2-6-57-16</inkml:trace>
  <inkml:trace contextRef="#ctx0" brushRef="#br0" timeOffset="705557.0695">11512 17273 1392 0,'-4'-3'491'0,"1"-4"-445"16,1 7-31-16,5 5-66 15,4 4-97-15</inkml:trace>
  <inkml:trace contextRef="#ctx0" brushRef="#br0" timeOffset="705807.0252">11678 17586 1114 0,'6'18'466'16,"6"26"-292"-16,-3-7-27 0,-5-4-41 16,-4-3-34-1,1-12-19-15,1-6-3 0,2-15-10 16,5-11-3-16,6-10-12 16,1-7-11-16,7-6-12 15,1 6-2-15,1 10-5 16,0 7-7-16,-2 15 11 15,0 9 6-15,-6 14 14 16,-4 7 9-16,-6 12-7 16,-2-1-4-16,-3-1 4 15,1-6 413-15</inkml:trace>
  <inkml:trace contextRef="#ctx0" brushRef="#br0" timeOffset="706176.4996">12365 17211 915 0,'-20'27'406'0,"-12"20"-167"15,4 37-140-15,1 7 2 16,7 9-2-16,7 1-4 15,21-4-24-15,14-4-5 16,26-12-30-16,8-11-13 0,-1-30-5 16,2-13-15-16,-8-14-222 15</inkml:trace>
  <inkml:trace contextRef="#ctx0" brushRef="#br0" timeOffset="706645.1511">12697 17328 562 0,'-7'4'345'0,"-1"11"41"16,0 9-201-16,6 10-49 15,-3 4-15-15,3-1-35 16,9-1-17-16,5-5-27 0,9-12-6 16,2-10 0-16,-6-5 4 15,3-14 2-15,-3-4-1 16,-1-14-6-16,-1-7-8 16,-9-3-5-16,-4-2-2 15,-5 9-8-15,-3 4-4 16,-4 17-17-16,2 10-10 15,3 15-7-15,0 9 1 0,10 13 12 16,3 0 7-16,11 1 8 16,6-6 4-16,4-9 6 15,4-3 4-15,2-15 24 16,-2 0 12-16,-5-13 16 16,-4-7-3-16,-10-9-13 15,-4-5-13-15,-7-3-35 16,-8-1-36-16,-5 6-139 15,-4 3-94-15</inkml:trace>
  <inkml:trace contextRef="#ctx0" brushRef="#br0" timeOffset="706848.2312">12482 17676 1089 0,'14'0'431'16,"30"-1"-304"-16,14-3-12 16,14 2-27-16,10 1-38 15,-5 1-32-15,2 2-1 16,-7 0 77-16,-7-1-120 16,-19-1-196-16</inkml:trace>
  <inkml:trace contextRef="#ctx0" brushRef="#br0" timeOffset="707191.8876">12667 17906 1031 0,'6'-10'361'15,"9"-8"-258"-15,13 1-61 16,6 2 6-16,15 8 13 16,0 10-12-16,-2 14-11 15,-4 7 4-15,-27 12 60 16,-13-1 12-16,-26 4 4 16,-11-1-4-16,-5-10-53 15,-4-5-19-15,12-18-6 16,9-3 3-16,9-7-13 15,7-2-11-15,12-8-23 0,6 1-12 16,15 0-8-16,8 3 3 16,12 11 4-16,4 2 3 15,8 14 100-15,1 3-173 16</inkml:trace>
  <inkml:trace contextRef="#ctx0" brushRef="#br0" timeOffset="707488.6908">13277 17223 1144 0,'19'17'377'0,"25"44"-340"16,5 14 9-16,4 22 112 15,-6 9 18-15,-17 0 14 16,-11 16-26-16,-27-1-84 16,-15-8-15-16,-23-17-49 0,-9-28-16 15</inkml:trace>
  <inkml:trace contextRef="#ctx0" brushRef="#br0" timeOffset="712250.4044">18958 15571 567 0,'-21'17'258'0,"-33"35"-114"16,-18 17-10-16,-32 30-26 15,-13 13-26-15,-46 14-38 16,-14 7-15-16,-52 7-24 16,-18-5 36-16,-15-15 41 15,-10-13 14-15,22-31 27 16,15-9-28-16,26-22-37 15,24-4-14-15,30-7-21 0,8-7-11 16,30-1 14-16,11-2 1 16,27-8 4-16,15-2 1 15,31-7-22-15,5-6-3 16,19-1-10-16,9-1-6 16,2-5-4-16,11-1-1 15,-2-2 6-15,1-1 7 16,3-3 2-16,-1 0 3 0,-3-4 0 15,1-3 0-15,3-2-5 16,2-3-4-16,11 0-5 16,3 0-3-16,7 2 1 15,3 3 4-15,-3 5 6 16,-3 3 2-16,-17 8 0 16,-7 5 13-16,-24 9 10 15,-18 3 4-15,-24 11 5 16,-14 1-9-16,-4 0-7 15,8-1-5-15,15-8-5 16,12-2-3-16,18-2-8 16,6-4-3-16,15 1 3 15,6-4 11-15,7 5 12 16,9 1 5-16,11 6 0 16,14 6-8-16,15 2-5 15,4 0 3-15,13 1 4 16,-13-5 2-16,-7-5-314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20:51.4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747 3843 897 0,'-5'9'368'0,"-9"21"-195"16,-2 17-48-16,-9 18-47 16,5 12-6-16,2 2-39 15,7-4-11-15,7-11-4 0,0-15 2 16,4-21 3-16,0-14 8 16,1-25 10-16,6-12-1 15,4-24-2-15,0-13-10 16,0-16-13-16,-3-9-4 15,2-5-6-15,2 3-2 16,1 11-2-16,2 12-1 16,-1 26-6-16,-5 12-6 15,-4 20 23-15,-5 9-1 0,-5 19 2 16,3 11 2-16,9 27-24 16,4 14 3-16,13 11 10 15,-1 4 2-15,5-3 8 16,1-6 0-16,-4-14 8 15,3-9 5-15,-8-17-38 16,-5-11-47-16,-9-14-125 16,-6-8-117-16</inkml:trace>
  <inkml:trace contextRef="#ctx0" brushRef="#br0" timeOffset="406.1543">613 4143 804 0,'-2'-1'351'15,"6"1"-153"-15,10 5-159 16,9-1-28-16,14 0-9 16,6-3 0-16,12-2 5 15,6-1 12-15,3-3-138 0,1 0-41 16,-13-2-5-16,-14 1-9 16,-16-1 240-16,-14 3 82 15,-4 4 52-15,3 4 23 16,-4 9-68-16,0 4-27 15,0 11-31-15,-1 5-16 16,0 2-25-16,-2 1-10 0,-2-9-14 16,-1-5-2-16,0-17 12 15,2-6 2-15,4-18-4 16,-3-10-3-16,1-13-22 16,5-1-7-16,1-1-12 15,10 7-7-15,5 14-12 16,1 8-4-16,-1 15 3 15,0 6 10-15,-5 12 15 16,-2 6 8-16,-4 11 5 16,-3-2-2-16,0 4 0 15,1-2 0-15,3-6-65 16,-4-5-75-16</inkml:trace>
  <inkml:trace contextRef="#ctx0" brushRef="#br0" timeOffset="680.0082">1633 4247 619 0,'-4'-7'351'0,"1"-7"-41"0,-4-4-57 16,-5-2-60-16,0 1-21 16,-12 1-32-16,2 5-7 15,-8 9-36-15,-3 5-23 16,1 15-41-16,1 6-19 15,8 5-15-15,7 6-7 16,17 3-5-16,10 1 1 16,18-6 6-1,5-8 3-15,5-12 7 16,0-8 6-16,-4-10-36 16,-2-8-43-16,-11-6-173 0,-1-4-249 15</inkml:trace>
  <inkml:trace contextRef="#ctx0" brushRef="#br0" timeOffset="758.1289">1529 3989 983 0,'-5'-7'375'15,"2"-3"-295"-15,5 2-58 16</inkml:trace>
  <inkml:trace contextRef="#ctx0" brushRef="#br0" timeOffset="1101.7964">1801 4134 1231 0,'-3'-1'488'0,"2"1"-351"16,2 6-57-16,-1-6-45 16,3 10-15-16,19 49 6 15,-15-24 2-15,1-1-6 16,-5-3 0-16,1-9-1 15,2-7 1-15,-1-15 0 16,4-10-2-16,3-14-11 16,1-6-10-16,4-8-29 15,-1 0-10-15,-4 4 6 16,-4 6 7-16,-6 15 21 0,-2 5 7 16,-9 12 4-16,-5 9 3 15,0 9 8-15,-3 3 1 16,12 6-6-16,5-1-5 15,14 0-9-15,9-2-3 16,7-5-190-16,1-6-169 16</inkml:trace>
  <inkml:trace contextRef="#ctx0" brushRef="#br0" timeOffset="1429.8327">2149 4264 1041 0,'4'6'409'0,"5"7"-274"15,4-2-31-15,10 2-13 16,1 1-5-16,5-5-13 16,-5-4-12-16,-1-6-13 15,-3-7-7-15,-5-13-1 16,-2 0-1-16,-9-9-7 16,-6 1-4-16,-11-2-11 15,-9 1-8-15,-10 11-13 16,-2 2-7-16,0 16-12 15,7 7-2-15,10 14-5 16,4 6 2-16,10 13 5 16,3 4 0-16,4 10 4 0,6 4 17 15,1 0 12-15,1-4 19 16,-3-8 18-16,-1 1-16 16,0-7 3-16,0-3 13 15,4-13-111-15</inkml:trace>
  <inkml:trace contextRef="#ctx0" brushRef="#br0" timeOffset="1617.6896">2508 4104 1420 0,'0'0'560'0,"0"11"-380"15,7 4-68-15,-3 13-72 16,6 7-7-16,-2 10-9 16,-1 0 6-16,-2-4-96 15</inkml:trace>
  <inkml:trace contextRef="#ctx0" brushRef="#br0" timeOffset="2148.425">2794 4181 946 0,'-11'-12'497'0,"-7"-7"-124"15,-3 7-218-15,0 5-58 16,2 12-82-16,2 7-22 15,6 12-20-15,4 3 3 16,11 7 13-16,0 2 5 16,9-1 6-16,-3-2 3 15,2-11 5-15,-3-7 3 0,0-15-6 16,2-8-28-16,-3-12-59 16,2-5-11-16,-1-3-10 15,-4-2 25-15,9 5 48 16,2 3 7-16,4 11 46 15,6 6 22-15,2 8 33 16,-2 5 22-16,0 5 8 16,-4 3-4-16,-12 8-1 15,0 3-12-15,-4-1-34 16,-5-1-10-16,5-14-22 16,-4-5-3-16,5-14-2 15,6-7-9-15,2-13-18 16,4-2-9-16,2-1-10 15,-1 3-2-15,4 14 13 16,-3 3 2-16,-9 12 11 0,-2 10 15 16,-7 11 21-16,-3 6 8 15,1 13-2-15,0-3-8 16,1 0 24-16,3-6-40 16</inkml:trace>
  <inkml:trace contextRef="#ctx0" brushRef="#br0" timeOffset="2673.9566">3796 4225 500 0,'1'13'240'15,"-1"15"-74"-15,-3-1-51 16,-3-3-41-16,-4-5-7 16,0-14 33-16,2-7 14 0,-1-14 0 15,1-8-1-15,2-7-63 16,2-3-23-16,8 2-20 0,3 3-12 15,12 4 8-15,7 4 5 16,13 6 32-16,6 8 19 16,-3 14 8-16,-7 8 7 15,-11 19-6-15,-6 3-8 16,-12 11-10-16,-2 4-6 16,-3-3-21-16,0-4-58 15</inkml:trace>
  <inkml:trace contextRef="#ctx0" brushRef="#br0" timeOffset="3033.2471">4011 3941 1191 0,'7'-18'488'0,"14"-14"-314"16,4 8-58-16,11 21-63 15,7 11-32-15,5 28-21 16,3 13 0-16,-4 12 3 16,-8 3 5-16,-12 1 4 15,-5-3 5-15,-12-5 1 16,2-7 2-16,-3-10 4 16,0-12 1-16,-6-17 29 15,-3-11-21-15,-9-19-23 16,-7-6-10-16,-13-12-43 15,-4 1 13-15,-6 12 3 0,-5 10-6 16,1 22-2-16,2 12 4 16,7 15 10-16,7 1 10 15,17-2 11-15,8-3 0 16,15-17-135-16,9-10-256 16</inkml:trace>
  <inkml:trace contextRef="#ctx0" brushRef="#br0" timeOffset="3345.6641">4815 4213 1162 0,'-11'11'523'0,"-15"19"-246"16,-6 5-52-16,-9 0-84 15,2 2-35-15,3-14-42 16,5-8-14-16,5-16-28 15,4-9-20-15,12-16-51 16,1-2-21-16,9-7-10 16,7-1 10-16,6 10 28 15,8 4 8-15,7 14 1 16,4 8-1-16,0 11 11 16,1 9 10-16,-6 11 23 15,-4 4 9-15,-6 6 3 0,-5 0 3 16,-7-9-16-16,-3-7-69 15</inkml:trace>
  <inkml:trace contextRef="#ctx0" brushRef="#br0" timeOffset="3486.2535">4608 3958 1534 0,'2'3'546'0,"6"3"-469"15,5 6-52-15,12 5-20 16</inkml:trace>
  <inkml:trace contextRef="#ctx0" brushRef="#br0" timeOffset="4439.1549">4974 4185 1038 0,'6'2'377'0,"11"2"-274"15,6 1-42-15,14-3 15 16,7-2-5-16,5-6-25 15,2 0-11-15,-8-1-12 16,-11 3-3-16,-16 2 0 16,-15 2-1-16,-25 3-2 15,-1 1-1-15,-12 4-7 16,-3 4-4-16,17 6-13 16,-4 3-8-16,19 8-10 15,8 4 1-15,18 5 7 16,11 3 6-16,8-4 11 15,7-10 2-15,9-11 4 16,-1-6 0-16,3-14-3 16,-6-7-1-16,-10-14 2 15,-6-5 1-15,-11-10 8 16,-5 2 3-16,-11 4-6 16,-6 4 30-16,-14 10 47 0,-4 4 9 15,-8 9 9-15,0 3-33 16,-1 10-57-16,4 6-14 15,5 3-12-15,4 4-3 16,9 4-5-16,4 2 0 16,8 1 1-16,7 1 4 15,8-5 9-15,2-4 4 16,5-11 8-16,-4-9 3 0,1-12 2 16,-1-8-2-16,-7-7-3 15,0 0-1-15,-11 0-1 16,-5 5 1-16,-4 9-6 15,-3 6-9-15,-1 10-16 16,0 9-4-16,6 11-1 16,4 3 6-16,6 8 12 15,6 0 6-15,9-9 6 16,-5-4 2-16,7-12 11 16,-2-7 4-16,-2-12 9 15,4-9 0-15,-3-10-2 16,5-5-6-16,0 6-4 15,-2 4-1-15,3 14-8 16,-5 9-3-16,-2 11-4 16,0 8-3-16,-7 8 8 15,-1 4 17-15,-13 7 31 16,-8 4 11-16,-12 1 12 0,-3-4-8 16,-5-10-8-16,1-7-37 15,3-18-104-15,9-4-99 16</inkml:trace>
  <inkml:trace contextRef="#ctx0" brushRef="#br0" timeOffset="4720.7369">6421 4222 1324 0,'0'0'605'0,"0"0"-284"15,-3 0-137-15,2 0-125 16,0 0-33-16,0 0-25 15,0 0-42-15,1 0-578 16</inkml:trace>
  <inkml:trace contextRef="#ctx0" brushRef="#br0" timeOffset="4923.4281">6386 4434 798 0,'-5'3'569'0,"2"4"91"16,0 0-242-16,3-4-159 15,3-2-64-15,-2-1-86 16,-1-1-38-16,0-1-33 16,0 1 62-16</inkml:trace>
  <inkml:trace contextRef="#ctx0" brushRef="#br0" timeOffset="10741.7087">7069 3739 642 0,'3'-4'346'0,"0"-1"-57"0,0 2-98 16,-3 3-15-16,-1 0-24 0,-1 0-46 31,-1 30-24-31,-4 69-18 16,4-14-30-16,3 7 7 0,1 5-34 0,7-1 0 15,8-7 5-15,4-5-4 16,3-24-99 0,1-12-152-16</inkml:trace>
  <inkml:trace contextRef="#ctx0" brushRef="#br0" timeOffset="11085.3775">7443 3890 818 0,'-2'2'441'0,"-3"4"-74"16,5 12-198-16,-1 13-41 16,3 12-35-16,-2 8-22 15,-1 15-19-15,1 0-10 16,1 8-14-16,2-1 1 15,7-12 47-15,-2-10-84 0,0-20-184 16</inkml:trace>
  <inkml:trace contextRef="#ctx0" brushRef="#br0" timeOffset="11335.3187">7651 3966 968 0,'0'-7'488'0,"2"-5"-139"16,3 3-133-16,5 12-132 15,2 5-28-15,0 10-36 16,2 13-12-16,-1 9 14 16,-1 10-8-16,-6 10-4 15,-5 2-1-15,-3 6 3 16,-4-4 5-16,4-9-69 15,1-11-67-15,1-20-378 16</inkml:trace>
  <inkml:trace contextRef="#ctx0" brushRef="#br0" timeOffset="11475.911">7512 4208 585 0,'-4'0'363'31,"2"0"-15"-31,0 1-115 0,1-1-115 0,1 0-34 15,9 1-47-15,23 11-7 16,85 27-3-16,-49-32-11 0</inkml:trace>
  <inkml:trace contextRef="#ctx0" brushRef="#br0" timeOffset="11741.4738">8130 3891 797 0,'-11'0'414'16,"-11"-1"-107"-16,-3 13-194 16,0 13-47-16,2 15-47 15,-1 6-10-15,9 15-4 0,6 0 6 16,12 5 8-16,10 3 1 15,12-9 7-15,7-7-2 16,-3-14 7-16,5-10-33 16,2-16-154-16</inkml:trace>
  <inkml:trace contextRef="#ctx0" brushRef="#br0" timeOffset="12093.2642">8339 4256 709 0,'2'4'354'0,"4"5"-87"0,4 3-140 15,11 5-57-15,1-2-2 16,6-7-6-16,3-1-6 16,-8-11-12-16,-1-4-2 15,-8-8-2-15,-5-3-2 16,-6-2-9-16,-6 1-6 15,-11 5-10-15,-7 1 3 16,-9 6 2-16,0 4 1 16,2 7-5-16,1 8-10 15,9 9-6-15,1 6-1 0,12 8 16 16,5 3 9-16,7 2 18 16,8-1 6-16,7-9-5 15,-1-5-2-15,9-9-10 16,0-4-3-16,3-11-29 15,1-5-47-15</inkml:trace>
  <inkml:trace contextRef="#ctx0" brushRef="#br0" timeOffset="12296.3797">8645 3867 1256 0,'1'0'528'15,"0"0"-308"-15,2 2-89 16,-3-2-92-16,0 0-16 16,0 0-30-16,0 0-66 15</inkml:trace>
  <inkml:trace contextRef="#ctx0" brushRef="#br0" timeOffset="12452.5554">8716 4050 462 0,'5'14'411'0,"3"7"36"0,-9-2-86 16,-5-3-55-16,-14-8-100 16,-5-1-34-16,-9-7-72 15,1-4-29-15,8-5-64 16,4-4-75-16</inkml:trace>
  <inkml:trace contextRef="#ctx0" brushRef="#br0" timeOffset="12913.4446">8872 3995 1198 0,'-4'2'476'0,"-4"4"-321"16,5 2-65-16,-1 9-66 15,4 2-13-15,5 2-12 16,5 4 0-16,9-5 3 15,0-2 3-15,5-7 8 16,-2-5 3-16,-1-8 8 16,-1-5 1-16,-6-6 0 15,-3-4-2-15,-5-3-6 0,-4 1 0 16,-3 2-3-16,-4 5-4 16,-2 7-13-16,1 4-9 15,1 8-10-15,3 2 1 16,4 8 4-16,6 1 6 15,8-2 6-15,4 1 3 16,3-8 1-16,0-3 31 16,-2-8 38-16,-2-2 12 15,-5-8 29-15,-2-6-27 0,-10-2-32 16,-1-2-12-16,-2 1-36 16,-6 4-52-16,2 8-137 15</inkml:trace>
  <inkml:trace contextRef="#ctx0" brushRef="#br0" timeOffset="13163.3982">9268 3966 903 0,'8'7'455'0,"10"8"-124"15,4 9-153-15,9 16-100 16,2 9-26-16,-5 8-18 16,-11 6-4-16,-17 8 6 15,-15-2-4-15,-10-4 35 16,-4-7 4-16,-2-24 3 16,5-7 5-16,6-17-80 0,3-5-32 15</inkml:trace>
  <inkml:trace contextRef="#ctx0" brushRef="#br0" timeOffset="13616.405">9672 3853 1027 0,'-3'-13'507'16,"-2"-9"-188"-16,0 6-147 0,-1 6-53 15,-1 10-89-15,3 10-33 16,3 24-23-16,2 15-7 16,8 32 31-16,1 12 14 15,2 24 1-15,-2 1 3 16,-4-9-3-16,-3-10 2 15,-3-33 4-15,-2-17 4 16,0-18 21-16,0-12 4 16,-1-12 20-16,2-7-10 0</inkml:trace>
  <inkml:trace contextRef="#ctx0" brushRef="#br0" timeOffset="14405.5776">10097 4232 722 0,'6'5'378'16,"7"-1"-99"-16,17 3-141 16,10 1-16-16,8-3-62 15,5 1-21-15,0-4-15 16,-3-2-13-16,-4-2-214 16</inkml:trace>
  <inkml:trace contextRef="#ctx0" brushRef="#br0" timeOffset="14623.8957">10156 4409 577 0,'5'0'351'16,"11"1"-4"-16,9 4-123 15,10 1-71-15,7 0-21 16,1-5-37-16,4-2-20 16,2-2-30-16,-3 0-28 15</inkml:trace>
  <inkml:trace contextRef="#ctx0" brushRef="#br0" timeOffset="15264.3322">10931 3498 633 0,'-6'10'250'0,"-4"21"-161"15,-2 17-10-15,0 43 0 16,4 26 8-16,4 37-6 16,4 10-20-16,12 12-30 15,-1-15-10-15,2-10 2 16,-4-7 11-16,-8-22 60 15,2-10 10-15,-3-24 1 16,-2-16-8-16,-3-22-57 16,1-10-3-16,2-21-23 0,2-11-92 15</inkml:trace>
  <inkml:trace contextRef="#ctx0" brushRef="#br0" timeOffset="15991.3564">11444 4191 360 0,'-35'4'261'0,"-28"3"4"15,27 0-77-15,9 2-55 0,27-2-70 16,14 4-4-16,34-7-21 16,24-4 3-16,48-4 16 15,25-8-17-15,43 1-1 16,13 0 1-16,18 2-7 15,-3 2-8-15,-16 5-4 16,-14-1 1-16,-54 5 0 16,-22 0-15-16,-54 3-132 15</inkml:trace>
  <inkml:trace contextRef="#ctx0" brushRef="#br0" timeOffset="16335.0185">12125 4015 855 0,'5'-28'390'0,"4"-23"-173"16,-3-10-44-16,-4-8-17 0,-1 2-27 15,-2 8-33-15,1 14-23 16,0 15-15-16,-1 18-29 16,0 9-29-16,-3 16-43 15,1 12-15-15,3 28-1 16,1 15 21-16,7 29 51 15,-2 2-78-15</inkml:trace>
  <inkml:trace contextRef="#ctx0" brushRef="#br0" timeOffset="16991.1021">11553 4463 790 0,'-2'1'312'16,"0"10"-192"-16,0 12-73 0,2 17-7 15,2 7 27-15,-1 5 23 16,0-1 6-16,-1-11-21 16,1-9-17-16,-1-13-14 15,0-7 14-15,0-13 11 16,-1-10-1-16,0-14-10 15,-2-7-20-15,0-11-23 16,-2-6-12-16,1-7-21 16,1 2-6-16,5 9-10 15,1 11 2-15,4 22-4 16,-1 12-6-16,4 19-7 16,2 9 2-16,2 11 18 15,2 5 9-15,-3-3 17 16,6-3 3-16,-1-4 8 15,1-8 2-15,2-10 9 16,-6-7 4-16,0-13 6 0,-3-7 1 16,0-11-3-16,0-3-4 15,-6-7-4-15,2-2-3 16,-2-1-7-16,1 5-4 16,-2 14 4-16,-5 2 1 15,-2 14-5-15,-2 6-3 16,3 12-3-16,4 7 2 15,-1 11 16-15,2 0 9 16,4 3-1-16,-3-1-3 0,6-3 0 16,2-3-27-16</inkml:trace>
  <inkml:trace contextRef="#ctx0" brushRef="#br0" timeOffset="17319.1508">11898 4821 810 0,'2'-8'462'16,"5"-4"-60"-16,8-1-219 16,5 2-43-16,10 8-74 15,0 3-24-15,1 7-25 16,-4 6-3-16,-15 4 4 15,-9 6 4-15,-14 3 3 0,-9 1 1 16,-10 1 1 0,0-3-4-16,3-8-5 0,5-3-2 15,11-8-12-15,8-4-6 16,10-2-9-16,7-1-3 16,8-4 2-16,5 4 2 15,3 1 32-15,3 0-51 16,-5 0-152-16,-3 0-314 15</inkml:trace>
  <inkml:trace contextRef="#ctx0" brushRef="#br0" timeOffset="17553.8744">12277 4579 1133 0,'-2'-1'535'16,"-3"0"-210"-16,5 10-206 16,0 6-44-16,4 13-38 15,3 5 0-15,-4 6-5 16,1 4-9-16,1-1-5 16,-1-4 0-16,0-8-25 15,3-6-57-15</inkml:trace>
  <inkml:trace contextRef="#ctx0" brushRef="#br0" timeOffset="17897.1518">12149 4696 938 0,'7'0'382'16,"13"0"-217"-16,5 0-105 15,9 0-34-15,-1 3-10 16,5 3-10-16,1 0-1 15,2 3-62-15,-6-3-86 0,-5-4-71 16,-5-2 2-16,-9-7 72 16,2-3 117-16,-6-3 164 15,-2-3 41-15,-2-3 45 16,1 3-3-16,-3-1-46 16,0 3-19-16,-2 7-20 15,-1 4-26-15,0 6-52 16,0 5-21-16,1 6-23 15,1 3 8-15,1 11 11 16,-1 0 0-16,1 6-10 16,-1 1-8-16,-2-4-3 15,1-2-1-15,-1-10-36 16,-1-4-25-16</inkml:trace>
  <inkml:trace contextRef="#ctx0" brushRef="#br0" timeOffset="18865.6613">13279 3532 627 0,'0'-13'363'0,"0"-7"-72"16,-1 2-108-16,-1 7-55 16,-3 23-108-16,0 14-27 15,3 43-20-15,3 30 2 16,3 57 36-16,0 25 4 0,7 36-3 0,-9-10 5 0,0-14 2 16,-2-11 1-16,-5-46-2 15,-4-10-4-15,6-33 4 16,3-21 3-16,-1-20 9 15,3-16 6-15,-2-22 8 16,-1-14-21-16</inkml:trace>
  <inkml:trace contextRef="#ctx0" brushRef="#br0" timeOffset="19303.4588">13689 4319 1462 0,'0'0'560'0,"-1"-2"-418"0,4 2-66 0,-3 0-67 31,0-1-47-31</inkml:trace>
  <inkml:trace contextRef="#ctx0" brushRef="#br0" timeOffset="19631.1201">14042 3668 997 0,'-4'7'366'0,"-4"19"-294"16,0 16-48-16,3 44 19 16,4 15 1-16,8 27 7 15,4 9 4-15,2-13-29 16,2-10 2-16,-5-31 6 15,-1-21 2-15,-5-27 0 16,-3-10 0-16,-4-9 1 16,-7-5-3-16,-2-10-98 15</inkml:trace>
  <inkml:trace contextRef="#ctx0" brushRef="#br0" timeOffset="20209.0963">14325 4304 763 0,'3'7'325'0,"9"9"-172"15,6 1-27-15,18-2-17 32,4-3-25-32,12-11-32 0,0-5-6 0,-10-7-10 15,-8-8-2-15,-19-5 0 16,-2 1-4-16,-14-1-11 15,-5 5-8-15,-16 5-13 0,-8 2-4 16,-9 11 1-16,-6 4 4 16,3 12 1-16,2 6 3 15,12 9-3-15,6 6 0 16,15 9 9-16,10 2 11 16,14-5 13-16,8-4 4 15,11-10 0-15,3-4-3 16,3-11-1-16,3-5 1 15,2-10-108-15</inkml:trace>
  <inkml:trace contextRef="#ctx0" brushRef="#br0" timeOffset="20505.9011">14643 3868 665 0,'7'2'330'0,"15"-1"-107"0,4 4-64 15,10 1-73-15,5-2-30 16,2 2-18-16,0-5-75 16</inkml:trace>
  <inkml:trace contextRef="#ctx0" brushRef="#br0" timeOffset="20716.4931">15073 3746 904 0,'2'-7'483'0,"-4"-8"-122"31,1 2-145-31,1 2-136 0,-4 2-40 15,2 4-58-15,-1 2-56 16</inkml:trace>
  <inkml:trace contextRef="#ctx0" brushRef="#br0" timeOffset="20919.2836">15091 3923 512 0,'-1'16'333'0,"0"21"-2"15,-6-2-37-15,-9-9-56 16,-1 3-38-16,-6-10-56 16,-4-4-29-16,1-11-47 15,-3-5-14-15,3-6-29 16,6-6-38-16,7-4-144 16,6 0-132-16</inkml:trace>
  <inkml:trace contextRef="#ctx0" brushRef="#br0" timeOffset="21387.9128">15201 3738 803 0,'3'-2'362'16,"1"0"-173"-16,-3 2-92 15,-2 0-57-15,0 0-3 16,0 11 9-16,-1 12 4 16,5 33-17-16,0-26-8 15,3-1-13-15,7-3 0 16,3-9 6-16,1-6 4 0,1-11 9 16,-3-6 1-16,-1-9-1 15,-1-5-2-15,-4-7-9 16,-1-1-2-16,-3 3-4 15,-5 2-3-15,-2 9-7 16,-1 4-7-16,0 10-20 16,3 3-4-16,0 10-3 15,3 5 2-15,4 7 15 16,1 1 2-16,5 4 7 16,3-2 2-16,4-4 16 15,2-6 11-15,3-7 27 16,-1-9 20-16,-2-9 12 15,-4-8 3-15,-5-11-2 16,-5-8-10-16,-8-2-21 16,-3 0-13-16,-9 6-31 0,3 9-49 15</inkml:trace>
  <inkml:trace contextRef="#ctx0" brushRef="#br0" timeOffset="27349.5166">15812 3505 452 0,'0'3'255'0,"1"13"-30"16,0 9-104-16,2 11-59 15,-2 7 0-15,-1 4 29 16,-1-4-36-16,-1-8 7 16,0-8 4-16,0-14-11 15,2-5 25-15,1-16 16 16,5-7-5-16,3-14-8 16,0-7-34-16,-1-7-30 15,-1 1-4-15,-3 3-8 16,-1 3-2-16,-3 10-3 15,0 4-1-15,-3 10-1 16,-4 5-5-16,1 7-11 16,1 4-9-16,1 11-10 15,3 4-2-15,6 12 10 16,1 1 8-16,6-1 12 0,1 0 7 16,2-8 7-16,5-1 5 15,2-12 13-15,0-6 6 16,-1-14 8-16,-1-7 0 15,-5-11-8-15,0-2-4 16,-5-5-7-16,-4 2-4 16,-1 2-5-16,0 2-1 15,-4 12-5-15,0 7-8 16,-1 12-16-16,-1 12-4 16,1 12-5-16,0 4 10 0,2 9 14 15,3 0 4-15,-1 1 3 16,2-1 2-16,-4-6-22 15,1-6-30-15</inkml:trace>
  <inkml:trace contextRef="#ctx0" brushRef="#br0" timeOffset="27646.3104">16127 3725 899 0,'7'-2'405'16,"3"-4"-184"-16,11 4-136 15,1 0-34-15,4 2-32 0,-1 5-7 16,-6 4-6-16,-9 2 0 16,-12 4 39-16,-13 2 10 15,-14 5 7-15,-1 2 0 16,5 0-34-16,4-2-10 15,14-6-9-15,7-4-6 16,9-8-4-16,8-1-2 16,11-8 4-16,0 0-25 15,3 1-126-15,-3 0-140 0</inkml:trace>
  <inkml:trace contextRef="#ctx0" brushRef="#br0" timeOffset="27896.2535">15719 3996 863 0,'16'1'374'0,"24"0"-179"15,17 0-35-15,21-1-25 16,5-1-21-16,3 0-46 16,-3 0-15-16,-13 1-28 15,-6-2-25-15,-15-1-114 0,-13 1-86 16</inkml:trace>
  <inkml:trace contextRef="#ctx0" brushRef="#br0" timeOffset="28247.4591">16013 4142 954 0,'5'-3'395'0,"7"0"-226"15,7 3-61-15,7 2-59 0,-2 5-12 16,4 4-26-16,-4 3-5 16,-15 2 4-16,-2 6 9 15,-23 0 14-15,-9 1 4 16,-5 1 0-16,-13-3-7 16,6-6-4-16,0-8 0 15,12-10 1-15,11-2-4 16,17-6-13-16,11 3 3 0,14-1 4 15,5 2 8-15,8 5 9 16,-1 3-10-16,6 9-15 16,3 2 2-16</inkml:trace>
  <inkml:trace contextRef="#ctx0" brushRef="#br0" timeOffset="28684.8555">16656 3583 1037 0,'0'9'347'0,"0"21"-317"16,0 16-39-16,3 54 13 15,5 17 15-15,0 33 10 16,2 17-1-16,-12-17 1 16,-3-10-4-16,-1-29-5 15,-3-22-2-15,4-25-3 16,-1-9 2-16,5-22 8 16,1-10 4-16,-2-16-35 15,4-7-130-15</inkml:trace>
  <inkml:trace contextRef="#ctx0" brushRef="#br0" timeOffset="28912.101">17072 4479 1318 0,'1'0'547'0,"0"-4"-328"16,-1 3-68-16</inkml:trace>
  <inkml:trace contextRef="#ctx0" brushRef="#br0" timeOffset="29411.6508">17530 3634 887 0,'-1'-2'381'0,"-5"-3"-222"16,5 8-50-16,-1-3-62 16,1 30-27-16,-1 111-14 15,0-13 7-15,4 59 1 16,-1 12 1-16,-2 16-2 0,-4-2 2 15,-5-33 2-15,-1-18 1 16,0-30 0-16,3-20-1 16,-1-25 0-16,1-8 0 15,0-34 6-15,0-11 6 16,0-22 241-16</inkml:trace>
  <inkml:trace contextRef="#ctx0" brushRef="#br0" timeOffset="30661.3681">17970 4485 654 0,'16'3'227'16,"32"5"-166"-16,25-2-31 15,54 1 44-15,26 0 33 16,56-5 27-16,30 3-2 0,52-3-14 16,23-2-30-16,30 2-43 15,5-2-16-15,-10 0-16 16,-11 5 13-16,-45 2 11 15,-26 2 3-15,-55 0 4 16,-34-4-12-16,-37-7-10 16,-12-3-5-16,-17 0-68 15,-7 2-77-15,-16 5-114 16,-15 6-99-16</inkml:trace>
  <inkml:trace contextRef="#ctx0" brushRef="#br0" timeOffset="31357.0264">18427 3966 328 0,'-12'-1'215'0,"-17"-5"26"16,-10 2-38-16,-10 4-27 15,-2 3-21-15,4 3-47 16,4-2-32-16,14 5-44 16,9 2-19-16,17 1-25 15,5 2-5-15,21 5-3 16,7-1 3-16,11 5 10 16,2 0 2-16,-6 2 6 15,-7 1 4-15,-17-5 30 0,-11 1 20 16,-16-7 30-16,-5-5 6 15,-11-8-13-15,-2-3-13 16,4-13-52-16,0-3-63 16</inkml:trace>
  <inkml:trace contextRef="#ctx0" brushRef="#br0" timeOffset="31544.8138">18497 3990 488 0,'3'2'262'16,"0"4"-74"-16,-2 8-52 16,-1 2-21-16,0 11 20 15,0 3-7-15,0 4-38 16,1 1-15-16,1-4-51 16,1-2 1-16,-3-11-119 15</inkml:trace>
  <inkml:trace contextRef="#ctx0" brushRef="#br0" timeOffset="31700.6759">18483 3726 986 0,'1'-2'374'0,"2"-1"-284"0,2 3-79 15,-5 0-72-15,0 3-130 16</inkml:trace>
  <inkml:trace contextRef="#ctx0" brushRef="#br0" timeOffset="31950.632">18627 4146 525 0,'4'10'261'0,"-3"11"-89"16,-1-2-25-16,-4-7 5 15,1-3-10-15,1-10-2 16,3-7-23-16,7-10-55 15,3-7-24-15,6-7-36 16,3 4-8-16,3 4-8 16,2 2-2-16,1 18-4 15,-3 4 10-15,-3 12 20 16,-4 9 11-16,-6 4 22 16,-2 1 1-16,-2 3-10 15,0-1-4-15,-2-3 11 16,1-5-46-16</inkml:trace>
  <inkml:trace contextRef="#ctx0" brushRef="#br0" timeOffset="32356.8104">19257 3483 809 0,'-28'21'357'16,"-23"18"-188"-16,-3 17-82 16,6 16-19-16,17 36-22 15,13 9 2-15,23 9-19 16,13-1-3-16,24-21-5 15,9-13 0-15,13-26-4 16,2-12-70-16</inkml:trace>
  <inkml:trace contextRef="#ctx0" brushRef="#br0" timeOffset="32872.2751">19388 3949 717 0,'-4'1'279'16,"-3"4"-177"-16,-1 12-62 15,1 5-13-15,2 10 4 16,4 2 9-16,3-4-18 16,6 2 3-16,3-12 7 15,7-6 3-15,3-9 9 16,1-5 4-16,0-13 0 16,-6-3-2-16,-6-9-9 15,-4-2-1-15,-6-2 0 16,1 4-3-16,-2 8-1 15,-1 5-7-15,-1 11-25 16,-2 0-12-16,2 11-20 16,2 2-1-16,1 7 9 15,4 8 7-15,7-3 12 0,3 2 16 16,12-4 27-16,1-8 10 16,4-7 31-16,1-3 20 15,-6-10 19-15,-2-6 4 16,-7-6-15-16,-4-8-26 15,-11-2-34-15,-4 1-14 16,-12 5-21-16,0-1-15 16,-1 13-118-16,3 2-265 0</inkml:trace>
  <inkml:trace contextRef="#ctx0" brushRef="#br0" timeOffset="33153.46">20078 3460 780 0,'-10'0'335'0,"-10"6"-181"15,-5 11-88-15,3 28-43 16,1 12 3-16,-3 34 15 15,8 20 6-15,6 15-13 16,5 5-6-16,11-14-9 16,10-10-5-16,13-22 1 0,5-14 5 15,2-26-82-15,-1-14-335 16</inkml:trace>
  <inkml:trace contextRef="#ctx0" brushRef="#br0" timeOffset="33684.596">20196 3628 604 0,'-1'15'268'15,"-2"10"-172"-15,-1 11 13 16,0 5-6-16,0 0-27 16,4-1-2-16,0-6-20 15,2-9-1-15,1-13 9 16,1-12 6-16,1-16-1 16,-2-9-6-16,1-14-27 15,-1-4-14-15,0-1-12 16,-2 1-4-16,0 8-4 15,0 9-3-15,-1 14-14 16,0 8-18-16,0 12-15 0,0 7-2 16,6 10 11-16,2 4 19 15,8 0 17-15,4 1 6 16,2-8 9-16,-3-6 6 16,0-11 13-16,-1-5 5 15,-4-12 2-15,-1-7-2 16,-4-7-10-16,-6-6-2 15,3-2-5-15,-1 2-2 16,-2 9-13-16,1 7 0 0,-3 13-20 16,-1 6-4-16,0 13 9 15,0 6-2-15,0 10 19 16,4 9 6-16,4 1-1 16,2-3 1-16,6-3 5 15,-4-7-14-15</inkml:trace>
  <inkml:trace contextRef="#ctx0" brushRef="#br0" timeOffset="33997.024">20494 3791 851 0,'1'-3'357'0,"8"-1"-197"0,1 0-57 16,15 0-43-16,0 2-9 15,0 6-18-15,1 3-12 16,-12 9-18-16,-6 0-1 16,-14 6 30-16,-8 5 6 15,-7 0 9-15,1-1-2 16,3-2-29-16,9-5-5 15,10-5-4-15,4 0-1 0,13-7 2 16,2 0 0-16,5-5-70 16,2-2-124-16</inkml:trace>
  <inkml:trace contextRef="#ctx0" brushRef="#br0" timeOffset="34215.7103">20873 3653 889 0,'-2'2'390'0,"2"8"-178"16,-3 7-98-16,5 16-64 16,-4 8-12-16,-2 9-24 15,1 1-2-15,3-3-1 16,5-7 3-16,-1-13-4 15,0-8-43-15</inkml:trace>
  <inkml:trace contextRef="#ctx0" brushRef="#br0" timeOffset="34512.5225">20708 3791 932 0,'9'2'326'0,"11"5"-280"15,8-3-37-15,6 3 7 16,1-3-5-16,-2-3-3 16,3-1 0-16,-4-6 0 15,-3-1-1-15,1-5-1 16,-8-5 0-16,-1-2 6 16,-2-1 5-16,-5 1 43 15,0 4 23-15,-8 4 28 16,-3 6 7-16,-3 7-51 15,-1 6-24-15,1 14-36 16,0 6-10-16,6 12 5 16,0 4 0-16,2 6 0 15,1-2 77-15,-2-7-16 16</inkml:trace>
  <inkml:trace contextRef="#ctx0" brushRef="#br0" timeOffset="34809.3315">20165 4130 895 0,'20'-4'361'0,"34"0"-202"16,15-1-117-16,24 5 4 16,11 0 19-16,9 3 42 15,5 2 8-15,-9-2-22 16,-1 2-23-16,-15-5-45 16,-7-1-27-16,-14-3-133 15,-14 1-173-15</inkml:trace>
  <inkml:trace contextRef="#ctx0" brushRef="#br0" timeOffset="35137.7828">20600 4303 643 0,'7'-7'289'16,"9"-6"-105"-16,6 4-53 16,13 2-41-16,2 3-2 15,8 4-24-15,-1 4-14 16,-12 6-17-16,-5 4-1 16,-21 6 9-16,-7 6 10 0,-20 4 21 15,-8 1 1-15,-10-2-21 16,-3-6-11-16,11-6-20 15,10-5-3-15,18-10-6 16,11-1-5-16,16-3-9 16,9 2-3-16,14 0-4 15,0 2 17-15,3 6-111 16</inkml:trace>
  <inkml:trace contextRef="#ctx0" brushRef="#br0" timeOffset="35449.8064">21333 3619 938 0,'9'-1'384'16,"7"6"-236"-16,5 15-84 15,0 33-55-15,-2 24 3 16,-2 28 16-16,-6 6-1 16,-11-4 1-16,-4-13 0 15,-10-18-1-15,3-6-33 0,2-23 21 16,-1-5-439-16</inkml:trace>
  <inkml:trace contextRef="#ctx0" brushRef="#br0" timeOffset="35699.7492">21636 3553 958 0,'14'17'386'15,"11"18"-231"-15,3 35-112 16,1 27-2-16,-18 25-3 0,-12 2 5 16,-26-9 10-16,-9-8-1 15,-6-19-10-15,0-13-7 16,9-21-11-16,7-17 52 15</inkml:trace>
  <inkml:trace contextRef="#ctx0" brushRef="#br0" timeOffset="36339.6712">18808 4933 553 0,'-6'-8'333'0,"-10"-7"-49"16,-7 4-84-16,-12 9-100 15,-1 4-35-15,-6 8-19 16,4 3-10-16,14 0-17 15,9 5-9-15,21 4-12 16,9 2-4-16,23 2 1 16,3 1 5-16,12 2 4 15,2 1 1-15,-15 1 1 0,-11-2 0 16,-22-5 9-16,-12-2 4 16,-23-6 10-16,-5-5 5 15,-7-11 2-15,2-2-1 16,11-12-52-16,6-3-66 15,12-1-354-15</inkml:trace>
  <inkml:trace contextRef="#ctx0" brushRef="#br0" timeOffset="36527.1193">18974 5006 854 0,'5'0'429'0,"1"4"-148"15,-2 7-78-15,-3 12-94 16,2 4-33-16,-4 7-34 16,-1 0-9-16,2 1-15 15,-1-5-4-15,2-6-24 16,-1-8-63-16</inkml:trace>
  <inkml:trace contextRef="#ctx0" brushRef="#br0" timeOffset="36652.37">18981 4733 949 0,'4'-6'442'0,"-3"-3"-202"0,5 5-134 16,0 5-127-16,4 6-83 16</inkml:trace>
  <inkml:trace contextRef="#ctx0" brushRef="#br0" timeOffset="36917.652">19154 5045 920 0,'2'11'415'0,"4"16"-175"15,1-3-74-15,-6-9-82 16,0 0 0-16,-1-9-22 16,0-3-2-16,6-6-8 15,3-9-6 1,-4 7-12-16,0 0-13 0,15-23-21 15,6-4-8-15,5 3-10 16,-9 18-5-16,1 8-4 16,-1 8 2-16,-6 15 3 15,-3 0 7-15,-9 15 9 16,-5 1 6-16,-4-2 14 16,3 1 16-16</inkml:trace>
  <inkml:trace contextRef="#ctx0" brushRef="#br0" timeOffset="37261.3229">19747 4692 892 0,'-18'12'345'0,"-22"20"-226"15,-3 20-32-15,3 31-14 16,3 10 7-16,21 18-1 15,14-2-14-15,24-2-15 16,12-8-9-16,12-20-17 16,3-13 35-16,1-26-127 15,-1-11 286-15</inkml:trace>
  <inkml:trace contextRef="#ctx0" brushRef="#br0" timeOffset="37729.9612">20050 4759 838 0,'-5'10'295'0,"-3"17"-230"15,-1 6-5-15,4 9 8 16,5 4-3-16,11-6-24 16,5-4-15-16,7-13 2 15,2-8 4-15,5-11 13 16,-1-6 2-16,-4-14 0 16,-4-8-4-16,-5-9-14 15,-2-4-5-15,-8 0-8 16,-4 6-3-16,-5 9 5 15,-3 7-6-15,0 15-22 16,-1 9-7-16,3 13-16 16,1 8 3-16,8 7 18 15,5-1 4-15,10-3 28 16,2-4 13-16,4-7 23 16,3-8 13-16,-5-12 19 15,-2-8 3-15,-7-11-3 16,0-4-6-16,-7-9-40 15,-4-1-15-15,-3 0-54 16,-8 0-46-16,-3 13-129 0</inkml:trace>
  <inkml:trace contextRef="#ctx0" brushRef="#br0" timeOffset="37933.0266">19932 5129 1024 0,'8'1'403'0,"22"2"-266"16,16-1-37-16,22-2-31 15,17 1-20-15,13 0-29 16,-6 1-8-16,-2 2-1 16,-8-2-11-16,-26-2-146 15,-9 0-106-15</inkml:trace>
  <inkml:trace contextRef="#ctx0" brushRef="#br0" timeOffset="38245.7748">20067 5361 763 0,'1'-8'365'0,"7"-8"-106"0,7 2-118 15,12 5-48-15,6 5-7 16,12 9-16-16,5 7-21 16,-5 10-27-16,-9 0-2 15,-20 1 6-15,-17-1 6 16,-19-3 10-16,-8 3 1 16,-9-3-9-16,3-4-5 15,4-6-10-15,7-1 0 0,15-8-15 16,8-1-6-16,15 0-13 15,8-5-4-15,14 6 6 16,2 3 3-16,1 0 10 16,-1 6-15-16,-7-4-92 15</inkml:trace>
  <inkml:trace contextRef="#ctx0" brushRef="#br0" timeOffset="38479.7849">20714 4765 1264 0,'11'7'472'0,"13"24"-347"16,4 24-81-16,1 33-8 0,-5 6 6 15,-13 5 9-15,-11-1 4 16,-24-8-5-16,-13-3-6 15,-9-17-9-15,-2-10-6 16,11-23-13-16,11-9 15 16</inkml:trace>
  <inkml:trace contextRef="#ctx0" brushRef="#br0" timeOffset="38995.2883">22552 3200 1139 0,'2'10'369'0,"4"31"-343"0,1 33-46 16,2 61 6-16,-1 46 24 15,-2 49-2-15,-4 30 0 16,-8 8 2-16,-2-8 1 15,-3-32 3-15,-1-33 4 16,9-27 7-16,-4-25 2 16,1-26 1-16,-3-18 58 15</inkml:trace>
  <inkml:trace contextRef="#ctx0" brushRef="#br1" timeOffset="98052.1854">14553 4738 284 0,'-25'15'138'0,"-27"18"-47"0,7-6-21 15,15-5 5-15,3-1 19 16,10-4 34-16,4-2-11 16,13-8-37-16,7-8-20 15,23-20-28-15,20-16-1 0,36-33 32 16,19-19 13-16,40-42 8 15,19-15-5-15,23-25-32 16,18-20-16-16,12 4-18 16,2 4-4-16,-20 15-2 15,-21 26 1-15,-42 37 0 16,-25 18 1-16,-32 40 1 16,-15 7-1-16,-26 14 4 15,-15 3 0-15,-13 9 5 16,-4 4 3-16,-9 4 1 15,-1 5-1-15,-5-4 1 16,-4 0 0-16,-1-2-3 16,1 1-1-16,1 0-7 15,-1 3-5-15,4-1-3 16,0 2-2-16,4-4-2 16,2-1-5-16,6 0-6 15,5-3-3-15,8 2-2 0,6-3-2 16,5 2 0-16,0 3 1 15,2 4-1-15,1 2 21 16,-7 3 24-16,-4 5 12 16,-12 5 33-16,-7 2-4 15,-7 6-1-15,-5 0-8 16,-1-1-20-16,3-1-24 16,4-16-99-16,4-3-134 15</inkml:trace>
  <inkml:trace contextRef="#ctx0" brushRef="#br0" timeOffset="109488.1396">16989 2790 541 0,'1'-7'290'16,"4"-2"-61"-16,3-5-84 15,-2-4-18-15,4-3-26 16,-2-3-13-16,-3-1-4 16,3 3-5-16,-8 7-10 15,0 6-8-15,-5 7-42 16,-2 5-15-16,5 12-18 16,-6 4-9-16,4 8 4 15,3 2 3-15,1 5 5 16,8 1 2-16,4 4 4 15,-4 0 2-15,0-5 5 0,-1-1 3 16,-6-10 3-16,4-1 3 16,-10-12 14-16,-7-3 3 15,-1-6 3-15,-9-2-2 16,1-4-15-16,4 1-7 16,3 2-8-16,7-1-11 15,7 5-7-15,6-1 0 16,13-1 15-16,8 0 14 15,7-3 23-15,4-2 5 0,-1 0-11 16,-2-2-4-16,0 8 122 16</inkml:trace>
  <inkml:trace contextRef="#ctx0" brushRef="#br0" timeOffset="117681.0519">758 5933 318 0,'-9'0'252'0,"-11"8"70"16,6-6-54-16,11 0-86 16,7 4-43-16,24-9-76 15,7-1-27-15,24 0-19 16,5-7-3-16,9 8-4 16,-3-1 1-16,-16 4-43 15,-7 6-69-15</inkml:trace>
  <inkml:trace contextRef="#ctx0" brushRef="#br0" timeOffset="117868.1926">853 6102 771 0,'18'1'318'15,"24"0"-162"-15,10-2-22 16,13-1-36-16,-5-3-5 0,-7 5-41 16,-4 3-8-16</inkml:trace>
  <inkml:trace contextRef="#ctx0" brushRef="#br0" timeOffset="118789.8652">1681 6072 721 0,'-2'1'260'0,"7"5"-202"16,13 0-37-16,38 0-7 15,29 2 16-15,39 0 8 16,20-4 36-16,33 1 6 16,2-5 2-16,11-3 1 15,-1 0-43-15,-23 1-13 16,-11-2-3-16,-30 4 19 16,-20-2-73-16</inkml:trace>
  <inkml:trace contextRef="#ctx0" brushRef="#br0" timeOffset="119149.1528">2405 5976 631 0,'4'-24'335'16,"0"-20"-79"-16,-1-18-97 16,-5-9-16-16,-2-4-33 15,-2-2-11-15,3 12-29 16,1 7 2-16,1 15 2 15,-2 9-1-15,-2 17-13 16,-1 10-31-16,0 18-39 16,1 15-16-16,4 27-12 15,1 10 15-15,3 24 14 16,1 12-14-16,-1 8-415 16</inkml:trace>
  <inkml:trace contextRef="#ctx0" brushRef="#br0" timeOffset="119818.4034">1871 6435 643 0,'-2'13'313'0,"-1"9"-41"0,-5 16-204 15,-2 9-3-15,-2 12 3 16,-1 0-3-16,7-6-31 15,4-4-5-15,5-15-8 32,1-12-1-32,0-14 14 15,2-8 11-15,1-16 9 16,2-9 2-16,-1-14-14 16,-3-8-12-16,-4-12-11 0,-1-3-4 0,4-3-9 15,-2 4-4-15,3 14-2 16,0 6 0-16,-5 16 9 0,0 9-3 15,2 17-13-15,0 11-1 16,6 18-10-16,5 11 3 16,6 5 13-16,5 6 1 15,2-4 1-15,1-5 1 16,-5-7 4-16,-2-7 1 16,-5-12 5-16,0-9 6 15,2-15 6-15,-3-9 4 16,7-15 1-16,-7-8-1 0,-7-13-4 15,-2-3-2-15,-7-3-6 16,1 7-4-16,-3 18-2 16,2 13-6-16,2 25-2 15,-2 15 0-15,2 22-5 16,-4 9 3-16,4 10 0 16,1 0 1-16,8-1 1 15,3-2-9-15,7-8-305 16</inkml:trace>
  <inkml:trace contextRef="#ctx0" brushRef="#br0" timeOffset="120115.1983">2330 6768 666 0,'-12'-8'365'0,"10"-11"-74"0,7 2-112 15,14-1-96-15,19 4-22 16,-3 5-26-16,4 5-13 16,-3 7-3-16,-10 5 3 15,-15 7 11-15,-11 4 6 16,-15 4-5-16,-8 3 0 16,-10-3-6-16,-1 1-5 15,9-7-10-15,6-4-9 0,17-3-11 16,4-2-6-16,16 0-1 15,8-3 5-15,6 1 8 16,8 2-16-16,3-1-288 16</inkml:trace>
  <inkml:trace contextRef="#ctx0" brushRef="#br0" timeOffset="120357.9624">2752 6462 808 0,'-1'0'459'0,"-2"3"-42"0,1 10-261 16,2 8-50-16,0 14-43 15,3 5-12-15,-1 9-21 16,0 1-5-16,3-5-11 15,3-3-4-15,-1-13-146 16,-5-8-87-16</inkml:trace>
  <inkml:trace contextRef="#ctx0" brushRef="#br0" timeOffset="120513.9882">2650 6630 986 0,'13'-2'367'0,"11"-2"-246"16,12 0-124 0,9 0 3-16,7 3 54 0,1 2-103 15</inkml:trace>
  <inkml:trace contextRef="#ctx0" brushRef="#br0" timeOffset="120873.2791">3175 6528 929 0,'3'-21'425'16,"0"-14"-177"-16,3 5-121 16,-2 5-22-16,0 12-6 15,-4 9-17-15,-1 12-35 16,-2 9-16-16,-1 14-34 16,0 8-1-16,3 10 2 15,-3-2 2-15,4 5 1 16,-3-5 2-16,3-7 3 15,0-2 0-15,0-12 1 16,0-5 2-16,0-9 6 16,-3-5 9-16,-4-7 7 15,-1-4 1-15,-2-6-7 16,3-1-10-16,7 0-15 16,3 2-6-16,10 2-10 15,6 0-1-15,9 7 2 16,4 0 4-16,6 2 6 15,2 3 1-15,-4 1 5 16,0 1 2-16,-13-4 5 0,-5 1 1 16,-13-4 91-16</inkml:trace>
  <inkml:trace contextRef="#ctx0" brushRef="#br0" timeOffset="124150.5402">3754 6056 754 0,'-1'-6'460'0,"0"-2"-30"16,0 0-84-16,2 7-138 15,2 3-60-15,4 6-87 16,0 2-27-16,3 2-59 16</inkml:trace>
  <inkml:trace contextRef="#ctx0" brushRef="#br0" timeOffset="124806.2259">4314 5093 702 0,'0'-3'359'0,"0"2"-154"0,0 10-75 16,3 37-100-16,2 23-35 15,8 49 6-15,0 23-1 16,-1 34 4-16,3 2 4 16,-8 2-1-16,-7 0 1 15,-8-26 18-15,-6-8 9 16,2-28 11-16,4-17 2 0,5-20-16 16,3-9-4-16,0-20 14 15,5-7-45-15</inkml:trace>
  <inkml:trace contextRef="#ctx0" brushRef="#br0" timeOffset="125681.033">4833 6059 829 0,'-23'0'298'0,"-18"0"-260"15,22 5-41-15,42-3-12 16,20 2 13-16,46-4 22 15,27-5 18-15,60-2 33 16,34-3-6-16,59 1-9 16,25 1-11-16,30-2-32 15,3 2-7-15,-12 3 4 16,-12-2 7-16,-43 4 5 16,-23 3 0-16,-40-2-1 15,-26 2-3-15,-48 2-134 16</inkml:trace>
  <inkml:trace contextRef="#ctx0" brushRef="#br0" timeOffset="126235.7355">5234 5496 580 0,'-9'-1'336'0,"-5"-3"-61"0,-15 0-99 16,-2 0-32-16,-9 4-48 15,1 4-19-15,7 6-42 16,10 6-15-16,15-2-28 16,7 0-8-16,25 1-2 15,8 1 3-15,16 2 11 16,5 3 4-16,-2 2 2 16,-7 0 2-16,-16 1 4 15,-13-1 5-15,-25-3 14 16,-11-4 8-16,-18-10 6 15,-6-5 0-15,0-10-15 16,5-8-57-16,13-5-220 16</inkml:trace>
  <inkml:trace contextRef="#ctx0" brushRef="#br0" timeOffset="126438.6996">5464 5514 536 0,'-1'2'370'16,"2"2"37"-16,-6 4-169 15,-1 10-132-15,1 4-25 16,-6 15-39-16,9 5-16 0,-2 3-13 16,4 2 1-16,3-2-99 15,0-7-185-15</inkml:trace>
  <inkml:trace contextRef="#ctx0" brushRef="#br0" timeOffset="126610.537">5478 5263 845 0,'-2'-7'397'15,"0"-5"-139"-15,3 7-199 16,3-1-11-16</inkml:trace>
  <inkml:trace contextRef="#ctx0" brushRef="#br0" timeOffset="126938.5815">5630 5606 753 0,'3'10'298'16,"2"9"-166"-16,1 7-10 0,-3 0-12 15,2-2 6-15,-1-2-38 16,1-4-10-16,1-10-33 16,1-3-6-16,-2-4 12 15,1-2 5-15,0-7 2 16,0-3-3-16,2-11-19 15,3-2-10-15,0-2-13 16,1 3-4-16,4 9-14 16,2 9-7-16,1 9 0 15,1 10 5-15,-4 7 10 16,-3 4 10-16,-5 4 9 16,-4 3 2-16,-2-3 1 15,-2-4-2-15,4-4-15 16</inkml:trace>
  <inkml:trace contextRef="#ctx0" brushRef="#br0" timeOffset="127360.6671">6300 5012 641 0,'-12'5'300'16,"-17"13"-90"-16,-3 14-71 16,-11 27-30-16,2 16 1 15,9 38-33 1,7 8-16-1,25 0-40-15,10-8-8 0,15-23-4 0,9-9 2 16,10-17-86-16,6-9-160 16</inkml:trace>
  <inkml:trace contextRef="#ctx0" brushRef="#br0" timeOffset="127871.668">6364 5337 594 0,'-4'13'298'0,"-9"14"-121"16,8 8-81-16,2 5-21 16,5-3-44-16,7-4-4 0,6-10-8 15,5-4-4-15,-2-5 15 16,2-8 8-16,-4-6 16 16,-1-8 4-16,0-9-6 15,-2-5 4-15,-9-7 5 16,0 2 7-16,-5 3 9 15,-5 3-8-15,1 10-25 0,0 8-22 16,-4 8-30-16,4 5-11 0,2 7-5 16,1 3 2-16,9 2 6 15,2-2 4-15,9-2 11 16,3-2 12-16,2-6 24 16,3-4 19-16,-4-5 27 15,-1-4-3 1,-7-9-3-1,-2 0-6-15,-6-7-21 0,-2-2-4 16,-4 1-17-16,-2 1-10 16,-1 2-77-16,-3 3-72 15</inkml:trace>
  <inkml:trace contextRef="#ctx0" brushRef="#br0" timeOffset="128125.2189">6897 5101 693 0,'-6'4'383'16,"-8"4"-23"-16,-3 12-264 16,1 7-21-16,-7 22-7 15,0 13-4-15,2 20-19 16,5 4-15-16,11 0-21 15,9-8-2-15,16-15-2 16,2-7 2-16,1-16 2 16,3-5-23-16,-7-15-200 0</inkml:trace>
  <inkml:trace contextRef="#ctx0" brushRef="#br0" timeOffset="128657.3466">6953 5266 417 0,'3'-5'308'0,"4"-4"30"16,-1 9-133-16,2 17-99 15,-1 9-36-15,0 18-25 16,3 6-1-16,-7-1-9 0,4-2-5 0,0-16-3 15,-1-7-1-15,-1-14 16 16,0-10 10-16,-2-16 5 16,-1-10-2-16,-4-16-19 15,-2-9-12-15,-9-8-9 16,3-2-10-16,2 7-8 16,-2 11-5-16,9 20-7 0,-2 13-14 15,3 16-17 1,2 6-4-16,-1 14 2 15,7 2 21-15,5 7 19 16,1-1 8-16,7-3 4 16,-1-3 4-16,2-10 7 15,-1-7 5-15,-8-14 6 16,4-11 1-16,-3-13-4 16,-1-6-4-16,2-4-3 15,-9 0-3-15,-2 5-2 16,-4 5-2-16,0 12 12 15,0 4 0-15,0 12-8 0,0 8 1 16,1 13-16-16,1 5-2 16,4 11 6-16,2 3 1 0,4 2 0 15,3 1 1-15,0-7-68 16,3-4-407-16</inkml:trace>
  <inkml:trace contextRef="#ctx0" brushRef="#br0" timeOffset="128942.5842">7363 5324 776 0,'8'-4'355'0,"7"1"-157"16,7 4-47-16,-4 4-52 15,-1 4-13-15,3 6-24 16,-13-2-9-16,-7 7-10 16,-5 3-6-16,-12 1-3 0,2 2-7 15,3-2-12-15,0-6-3 16,12-3-3-16,1-6 0 16,7-6 1-16,9 2-1 0,0-6 26 15,8 1-61-15,0-3-276 16</inkml:trace>
  <inkml:trace contextRef="#ctx0" brushRef="#br0" timeOffset="129174.0829">7707 5218 571 0,'3'0'392'0,"2"1"24"16,2 11-176-16,-1 12-142 0,-1 8-30 15,-3 12-23-15,1 0-6 16,1 3-8-16,-2-6-5 16,2-13-23-16,0-7-64 15</inkml:trace>
  <inkml:trace contextRef="#ctx0" brushRef="#br0" timeOffset="129459.0198">7601 5360 892 0,'8'2'315'0,"14"3"-271"0,6-2-20 0,9-3-5 15,2-1-3 1,0-8-1-16,-5-4 1 0,-4-4 1 15,-5-3 5-15,-6-1 67 16,1 3 28-16,-12 4 45 16,-1 4 11-16,-7 7-53 15,0 5-33-15,0 8-52 16,0 10-19-16,5 15-19 16,0 7 0-16,7 14 2 0,-5-5 1 15,-1-7-19-15,1-7-50 16,0-12-167-16</inkml:trace>
  <inkml:trace contextRef="#ctx0" brushRef="#br0" timeOffset="129729.5748">7078 5610 827 0,'7'1'298'0,"18"0"-237"15,17-1-29-15,34 4-2 16,9-2 11-16,18 1 39 16,5 1 26-16,4-1 8 15,-4-2-6-15,-6-2-40 16,-12-4-34-16,-25-4-18 31,-8 6 18-31,-23 2-107 0,-11 3-74 16</inkml:trace>
  <inkml:trace contextRef="#ctx0" brushRef="#br0" timeOffset="130028.4732">7500 5765 414 0,'1'-8'258'0,"4"-9"-20"15,8 0-40-15,12 6-63 16,3 2-21-16,13 8-21 0,1 2-20 16,-4 8-19-1,-5 4 1-15,-23 4 7 16,-10 4 2-16,-21 5-8 15,-9 4-4-15,-7 1-19 16,-2-4-8-16,12-7-11 16,10-6-6-16,14-7-9 15,6-4-5-15,10 1-4 16,16-2 0-16,19 0-34 0,8-1-71 16</inkml:trace>
  <inkml:trace contextRef="#ctx0" brushRef="#br0" timeOffset="130328.8332">8070 5184 1215 0,'10'3'445'0,"17"11"-358"15,11 10-46-15,5 24-11 16,0 16-10-16,-24 17-2 16,-14 6 1-16,-18-1-4 15,-8-6 1-15,2-12 0 16,4-9-32-16,11-21-185 0</inkml:trace>
  <inkml:trace contextRef="#ctx0" brushRef="#br0" timeOffset="130576.2009">8261 5001 1011 0,'13'12'424'0,"12"8"-230"15,13 36-138-15,1 12-21 16,1 36 5-16,-10 9 10 0,-22 5 3 16,-8 2 0-16,-24-20-20 15,-1-12-7-15,6-19-4 16,2-16 27-16,9-19 13 15</inkml:trace>
  <inkml:trace contextRef="#ctx0" brushRef="#br0" timeOffset="131230.4809">8096 6027 264 0,'-3'-2'239'0,"0"0"40"0,3-1-76 16,0 2-29-16,0 0-39 15,5 0-28-15,25 1-7 16,65 3-6-16,-28-3-26 16,8 0-5-16,1 0-5 15,-8 0-3-15,-7 1-16 16,-13 1-7-16,-21-2-12 15,-7 0-2-15,-16 3 1 16,-2-1-59-16</inkml:trace>
  <inkml:trace contextRef="#ctx0" brushRef="#br0" timeOffset="131863.5717">5586 6511 628 0,'-5'-2'319'0,"-10"0"-84"16,-4 2-53-16,-18 0-59 15,1 9-13-15,-5 1-37 16,-1 3-21-16,14 4-40 16,1-3-20-16,22 7-19 15,16 0-5-15,23 3 4 16,16 2 12-16,7 1 12 0,1 2 5 16,-13-5 7-16,-14 1 7 15,-21-4 27-15,-13-1 12 16,-22-2 12-16,-8-10 0 0,-13-11-23 15,4-9-6-15,7-12-83 16,5 1-77-16</inkml:trace>
  <inkml:trace contextRef="#ctx0" brushRef="#br0" timeOffset="132016.6017">5676 6604 785 0,'9'-4'425'15,"7"-3"-101"-15,-2 8-88 0,1 9-112 16,-7 5-42-16,-4 11-46 16,-3 2-9-16,-1 9-12 15,-4 1-4-15,1-1-174 16</inkml:trace>
  <inkml:trace contextRef="#ctx0" brushRef="#br0" timeOffset="132173.881">5750 6377 833 0,'-4'-12'470'0,"-2"-9"-46"0,3 9-258 0,3 8-143 16,0 6-21-16,2 13-143 16,2 8-166-16</inkml:trace>
  <inkml:trace contextRef="#ctx0" brushRef="#br0" timeOffset="132395.2171">5913 6736 823 0,'4'7'411'0,"-1"5"-136"0,-2-7-121 16,3-3-32-16,-1-9-48 16,7-8-18-16,2-6-32 15,2-2-14-15,3 3-13 16,3 3-5-16,2 5-8 0,-2 8 9 15,-4 7 20-15,-3 9 10 16,-4 10 19-16,-1 4-5 16,-5 3-11-16,1 3-7 15,-4-3-11-15,0-5-73 16</inkml:trace>
  <inkml:trace contextRef="#ctx0" brushRef="#br0" timeOffset="132695.7049">6582 6144 860 0,'-9'3'407'16,"-15"10"-158"-16,-2 9-95 16,-5 27-53-16,1 22-13 15,1 27-16-15,10 10-10 16,8 10-37-16,9-4-7 16,12-3-10-16,3-8 2 15,10-20-1-15,3-15-2 16,12-29-47-16</inkml:trace>
  <inkml:trace contextRef="#ctx0" brushRef="#br0" timeOffset="133180.7561">6863 6390 814 0,'-4'6'370'0,"-2"8"-143"16,0 9-116-16,3 9-58 16,6 5-2-1,6 0-12-15,5-3-8 16,2-10-13-16,1-7-2 15,0-12 9-15,0-3 7 16,0-12 11-16,-2-8 1 0,-4-6-5 16,-3-4-6-16,-8-3-13 15,-4 2-3-15,1 8-10 16,-4 4-7-16,2 14-19 16,0 6-10-16,0 15-9 15,5 5 4-15,4 7 13 16,6 2 10-16,7 0 10 0,2-2 1 15,6-6 11-15,0-6 19 16,1-14 33-16,-2-4 23 16,-10-12 18-1,3-8-12-15,-7-9-24 16,-3-1-21-16,3 3-27 16,-10-2-26-16,-10 11-106 15,3 4-58-15</inkml:trace>
  <inkml:trace contextRef="#ctx0" brushRef="#br0" timeOffset="133381.2144">6712 6728 1016 0,'7'1'425'15,"8"2"-237"-15,30 0-116 16,12-1-7-16,15 1-37 31,3-2-13-31,-18 2-8 0,15 2-1 0,-8-2-9 0,-4 2-62 16,3-3-291-16</inkml:trace>
  <inkml:trace contextRef="#ctx0" brushRef="#br0" timeOffset="133735.0753">6933 6978 870 0,'-3'-9'438'16,"-3"-9"-78"-16,15-2-248 0,8-3-31 0,17 2-5 16,13 5-10-16,7 9-27 15,-2 7-8-15,-14 14-22 16,-12 6 2-16,-27 6 6 15,-13 5 2-15,-22 4 3 16,-4-2-3-16,-3-4-4 31,5-6 0-31,13-12 5 0,8-7 0 16,10-7-15-16,4-7-8 16,13-3-18-16,5-5-7 15,12 4 4-15,9 5 4 16,1 5 6-16,2 6 1 15,-2 5 2-15,-1 7 28 16,-6 2-80-16,-3 2-64 0</inkml:trace>
  <inkml:trace contextRef="#ctx0" brushRef="#br0" timeOffset="133981.9263">7398 6245 1306 0,'4'-5'575'0,"4"-1"-323"15,5 10-103-15,16 39-110 16,7 20-28-16,6 29-3 16,0 10 2-16,-21 5 5 15,-10 2 3-15,-22 1 2 16,-10-1 0-16,-12-21-2 0,-3-14 1 15,5-23 0-15,1-15-7 16,12-21-112-16</inkml:trace>
  <inkml:trace contextRef="#ctx0" brushRef="#br0" timeOffset="134483.5026">8968 5156 956 0,'-1'-3'411'0,"0"13"-253"15,1 13-62-15,11 54-92 16,2 29-8-16,10 59 6 0,3 34 0 16,-10 19 2-16,-8 10 1 15,-18-22 6-15,-8-25 1 0,-1-32 5 16,4-25 2-16,7-33 2 15,1-13 2-15,-4-34 31 16,1-9 535-16</inkml:trace>
  <inkml:trace contextRef="#ctx0" brushRef="#br0" timeOffset="137665.1047">9397 6167 480 0,'2'0'308'16,"1"1"-37"-16,-3-1-59 16,0 0-32-16,0 0-42 15,-1 0-17-15,0 0-31 16,1 0-15-16,0 0-23 16,0 0-511-16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25:08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5670 610 0,'-4'-5'372'0,"-8"-5"-60"0,-12 2-91 16,-5 1-29-16,-14 6-47 15,-3 3-23-15,-6 11-48 16,-1 5-30-16,10 12-49 16,10 7-14-16,18 9-9 15,8 1 2 1,18 1 13-16,8-8 5 16,18-14 8-16,8-7 1 15,6-19 5-15,-4-1 4 16,-13-13 6-16,-9 1 2 15,-17 3 6-15,-9 1-3 16,-18 9-7-16,-9 2-4 16,-20 12-7-16,-4 3-1 0,-1 10-4 15,11 3-3-15,15 1-9 16,11 2-2-16,16-2 3 16,7-1 2-16,23-4 6 15,12-7 3-15,13-8 2 16,5-4 3-16,-4-11 3 15,-3-2 1-15,-7-5 3 16,-9-5 3-16,-10-1 5 16,-8-2 3-16,-12 4-5 15,-1 6-11-15,-5 9-15 16,-1 5-4-16,0 15 3 16,-2 5 7-16,-1 3 8 15,-1 1 2-15,3-6 1 16,1-7 1-16,0-8 7 15,3-8 6-15,2-14-1 16,3-6-1-16,1-14-10 16,5-3-9-16,13-2-9 15,3 1-2-15,6 11-2 16,0 10 0-16,-12 18 2 0,-3 11 2 16,-12 12 4-16,-1 6 3 15,-3 7 5-15,-1 4 3 16,4-4-84-16,0-2-119 15</inkml:trace>
  <inkml:trace contextRef="#ctx0" brushRef="#br0" timeOffset="163.5868">10882 6061 1104 0,'1'1'497'15,"-1"2"-216"-15,3 17-148 16,0 10-50-16,1 11-30 15,3 4-15-15,1 1-90 16,3-2-456-16</inkml:trace>
  <inkml:trace contextRef="#ctx0" brushRef="#br0" timeOffset="507.2562">11043 6010 946 0,'-5'-21'434'0,"0"-27"-161"16,8-6-75-16,24 3-68 16,7 2-15-16,8 18-54 15,4 14-23-15,-4 24-21 16,1 17-8-16,-11 34 0 16,-6 10 3-16,-8 17 2 15,-9 3 0-15,-4-11 0 16,1-4-1-16,6-17 1 15,1-9 0-15,2-21 1 16,1-14 9-16,-6-22-1 16,-2-14-11-16,-9-19-16 15,-8-6-17-15,-15-6-23 16,-5 7 6-16,-5 23-1 16,-2 13-1-16,4 32 5 15,-2 11 2-15,0 14 10 16,8 7 9-16,12-2-18 0,12-4-96 15</inkml:trace>
  <inkml:trace contextRef="#ctx0" brushRef="#br0" timeOffset="882.168">11798 6049 734 0,'-13'-6'396'0,"-18"-5"-81"16,1 5-131-16,9 11-131 15,3 4-35-15,14 6-42 16,8 2-5-16,8 3 7 16,8-3 6-16,5-2 13 15,0 0 3-15,-4-7 9 16,-4-6 4-16,-9 0 11 15,-11-2 2-15,-8 1-3 16,-9 1-3-16,-9 5 6 16,2 3 7-16,-3 6 1 15,4 4 0-15,10 1-18 16,9 2-8-16,14-1-2 16,11-3 0-16,11-3 3 15,-3-9 16-15,7-10-115 16,-5-7-180-16</inkml:trace>
  <inkml:trace contextRef="#ctx0" brushRef="#br0" timeOffset="1193.124">11787 5844 1534 0,'-1'-12'632'16,"-5"-5"-415"-16,7 9-81 0,16 24-106 15,7 19-33-15,16 22-12 16,-1 11 1-16,-3 15 4 15,-11 2 4-15,-15 13 2 16,-9 0 1-16,-10-4 3 16,-5-14 13-16,-5-26-24 15,0-10 3-15,-4-24 8 0,0-3-10 16,1-19 25-16,-2-8-2 31,6-19-11-31,6-5-2 0,8-19-7 16,10-13-9-16,18-10-2 15,11-6 0-15,11 5 4 16,6 6 6-16,-6 18 4 16,-4 12 22-16,-5 17-103 15,-7 5-95-15</inkml:trace>
  <inkml:trace contextRef="#ctx0" brushRef="#br0" timeOffset="1614.9003">12275 6016 738 0,'-7'0'426'16,"-8"1"-55"-16,-2 10-197 16,4 14-116-16,3 3-26 15,5 10-12-15,9-1-4 16,6-3-1-16,6-5 6 15,5-11 14-15,5-6 4 16,1-12 6-16,-2-5 0 0,1-11-6 16,-6-4 0-16,-5-5-6 15,-2 2-5-15,-10 4-4 16,-1 4-5-16,-6 11-17 16,-3 4-3-16,-3 3-8 15,3 10-3-15,7 4 4 16,2 2 0-16,16 1 4 15,2-3 3-15,4-5 2 16,2 0 13-16,-1-8 40 16,-1-4 13-16,2-9 36 15,-3-7-4-15,-6-9-28 16,-3-3-10-16,-12-1-31 16,-5 0-17-16,-9 6-98 15,-5 6-58-15</inkml:trace>
  <inkml:trace contextRef="#ctx0" brushRef="#br0" timeOffset="2036.6768">13272 6131 740 0,'4'10'331'0,"5"15"-141"16,-2 7-24-16,-3 0-4 15,3 0-14-15,3-7-29 16,-2-9 8-16,4-12-12 16,1-11 1-16,1-11-5 15,2-6-26-15,-1-9-46 16,-1 4-14-16,-3-1-19 0,2 2-28 15,3 11-122-15,3-1-98 16</inkml:trace>
  <inkml:trace contextRef="#ctx0" brushRef="#br0" timeOffset="2287.4039">13785 6166 843 0,'-6'10'470'16,"0"18"-95"-16,-8-2-80 0,-6 1-128 15,-3-1-43-15,0-9-51 16,3-3-16-16,0-13-14 16,3-4-4-16,-2-13-27 15,5-4-24-15,3-4-41 16,7 0-15-16,8 1-14 16,5 2 15-16,11 8 15 15,1 6 5-15,9 15 14 16,-3 7 1-16,-4 13 28 15,1 6 11-15,-7 2 19 16,1 4 9-16,3-13-221 16</inkml:trace>
  <inkml:trace contextRef="#ctx0" brushRef="#br0" timeOffset="2709.1821">14538 6069 888 0,'0'18'417'15,"0"14"-154"-15,-6 24-90 16,0 20-24-16,0 18-41 16,-1-1-45-16,7-3-27 15,1-16-8-15,5-20 0 16,2-6-14-16,-1-20-137 0,1-10-153 16</inkml:trace>
  <inkml:trace contextRef="#ctx0" brushRef="#br0" timeOffset="2849.7779">14508 6387 853 0,'14'-5'326'0,"19"-4"-227"16,9 3-70-16,9-3-18 16,5 2-65-16</inkml:trace>
  <inkml:trace contextRef="#ctx0" brushRef="#br0" timeOffset="3152.1304">15120 6147 837 0,'-18'-8'473'15,"-15"-9"-98"-15,-5 6-162 0,-1 4-57 16,3 6-86-16,8 6-31 16,8 4-46-16,11 1-13 15,11 3-6-15,9 0 3 16,14 1 15-16,3-3 7 15,0-2 6-15,-1-2 3 16,-14-5 5-16,-3-1 4 16,-15 0-2-16,-7 0-2 0,-13 5-4 15,-6 2-9-15,0 3 15 16,5 4 2-16,11 0-5 16,9 1 3-16,17 2-19 15,9 0-1-15,16 1 5 16,6-2 3-16,-1-8-15 15,-1-2-51-15,-9-8-268 16</inkml:trace>
  <inkml:trace contextRef="#ctx0" brushRef="#br0" timeOffset="3448.9357">15137 5987 766 0,'2'-28'407'0,"6"-21"-74"16,3 8-141-16,20 23-94 15,6 12-22-15,9 21-17 16,4 12-7-16,-10 15 15 16,-4 9 16-16,-13 5 3 0,-6 6-8 15,-7-4-18-15,-5-1-18 16,0-9-13-16,0-5-3 16,-1-17-3-16,4-7 0 15,2-18 4-15,-1-8 1 16,-5-14-14-16,-6-6-4 15,-12-1-18-15,-8 3-12 16,-8 15-8-16,-4 10-2 0,-9 15-4 16,2 8 7-16,9 5 7 15,15-1-70-15</inkml:trace>
  <inkml:trace contextRef="#ctx0" brushRef="#br0" timeOffset="3839.4694">15948 6110 649 0,'-16'-2'406'0,"-22"2"-14"16,0 2-209-16,5 9-128 15,7 2-38-15,13 6-27 16,9-3-3-16,11 4 1 0,4-2 4 16,11-5 10-16,1 1 3 15,1-11 6-15,0-3 1 16,-6-3 5-16,-7-7-7 16,-12 0-8-16,-8 1-3 15,-14 2-7-15,-5 3 15 16,-2 11 38-16,3 3 17 15,5 7 7-15,4 2-7 0,15 3-38 16,6 5-13-16,18-2-2 16,7-1 0-16,10-6 8 15,6-7 0-15,6-6-79 16,-1-4-159-16</inkml:trace>
  <inkml:trace contextRef="#ctx0" brushRef="#br0" timeOffset="4386.2191">16077 6154 919 0,'-5'-5'371'0,"5"-4"-252"15,5 5-86-15,12 5-44 16,12 3-7-16,10 3 23 16,4-1 22-16,0 0 12 15,-6-2 6-15,-11-2 9 16,-4-2-1-16,-14 0 15 0,-6-5 0 15,-10-1-7-15,-7 0-5 16,-10-3-10-16,-3 6-8 16,2 6-18-16,0 4-13 15,6 10-26-15,6 4-7 16,5 6 0-16,6 4 4 16,18 1 9-16,-1 1 8 15,13-4 10-15,1-8 5 16,2-9 8-16,7-12 3 0,3-13-3 15,0-4-2-15,-6-11-3 16,-5-2-1-16,-9 3 2 16,-4 3 0-16,-6 9-2 15,1 6 5-15,-8 9 2 16,-2 7 6-16,1 9 1 16,-4 1-6-16,1 6-2 15,-1-3-4-15,0-5 1 16,3-1 2-16,0-11 11 15,5-3 2-15,2-14-8 16,7-4-4-16,6-8-14 16,5-2-24-16,6 1-8 15,-5 4 2-15,2 12-4 16,-6 4 19-16,-8 13 3 16,-1 6 1-16,-11 10 8 15,-2 1 4-15,-1 10 4 16,0-1 2-16,2-2-42 15,1 0-81-15</inkml:trace>
  <inkml:trace contextRef="#ctx0" brushRef="#br0" timeOffset="4542.4286">16707 5822 1418 0,'-4'0'558'0,"-2"5"-387"15,6 6-101-15,4 11-60 16,4 6-91-16</inkml:trace>
  <inkml:trace contextRef="#ctx0" brushRef="#br0" timeOffset="5065.7455">17171 6167 807 0,'-9'-6'448'0,"-11"-4"-99"0,-5 1-143 16,0 6-51-16,-5 4-68 16,1 0-34-16,3 12-46 15,2 4-10-15,10 8-29 16,6 1 1-16,18 5 10 16,5-2 7-16,10-6 15 15,3 0 7-15,-5-14 8 16,-1-6 8-16,-13-6 20 15,-8-7 3-15,-16-5 0 16,-6 0-6-16,-3 0-22 16,2 3-9-16,5 6-49 15,5-1-59 1</inkml:trace>
  <inkml:trace contextRef="#ctx0" brushRef="#br0" timeOffset="5456.2824">17270 6171 1070 0,'-2'1'457'15,"-1"2"-234"-15,-1 11-151 16,-1 3-40-16,4 5-16 16,2 3-2-16,8 4-2 15,1-1-4-15,10-4 2 16,0-3 2-16,6-12 9 15,0-7 2-15,-2-11 3 16,2-8 1-16,-4-9-3 0,-5 2-4 16,-4 0-4-16,-5 2-1 15,-8 10-4-15,1 3-6 16,-6 9-11-16,3 8-3 16,0 4-4-16,-2 7 3 15,9 6 8-15,3 0 2 16,5 1 13-16,6-2 18 15,3-7 41-15,0-9 20 16,-2-9 36-16,-2-10-1 0,0-16-26 16,-1-6-15-16,-6-5-42 15,-6-1-15-15,-13 1-36 16,-5 6-42-16,-7 8-535 16</inkml:trace>
  <inkml:trace contextRef="#ctx0" brushRef="#br0" timeOffset="6174.8638">18389 6238 639 0,'15'0'370'0,"9"1"-57"0,9-1-151 16,3 3-27-16,3-6-61 16,-1-1-19-16,-7-2-17 15,-5-3-7-15,-15 2-1 16,-8 2-5-16,-16 4-18 16,-6 3-7-16,-12 10-16 15,-1 2-2-15,3 11-1 16,4 4-2-16,14 7-2 15,9 4 9-15,15 0 18 16,3-7 12-16,10-10 22 16,1-11 1-16,2-14 4 15,3-4-2-15,-3-14-8 16,1 0-3-16,-5-8-7 16,-4-3-3-16,-5 5-7 15,-1 1-7-15,-5 13-13 16,0 7-9-16,-3 13-3 15,-2 6 2-15,-1 8 10 0,-1-1 7 16,0-2 5-16,-3-5 4 16,0-8 13-16,1-4 6 15,1-12 1-15,3-4-1 16,5-8-16-16,6-2-7 16,6 2-9-16,5 4-2 15,1 8 9-15,-1 6 5 16,-12 11 16-16,0 8 13 15,-10 13 7-15,-2 7 4 0,-1 4-4 16,-2-3-8-16,5-4-39 16,-5-9 435-16</inkml:trace>
  <inkml:trace contextRef="#ctx0" brushRef="#br0" timeOffset="6971.551">19924 6223 957 0,'-16'9'368'0,"-22"14"-276"16,6 13-44-16,14 9-41 15,10 1-6-15,23-3 40 16,8-5 23-16,11-20 38 15,0-1 14-15,-4-20-4 16,-7-8-9-16,-12-10-7 16,-8-8-12-16,-18-4-34 15,-8 2-14-15,-15 4-33 16,-4 7-8-16,14 14-95 16,7 3-122-16</inkml:trace>
  <inkml:trace contextRef="#ctx0" brushRef="#br0" timeOffset="7237.9534">20141 6276 778 0,'-4'-6'454'31,"-2"-2"-40"-31,1 7-257 0,-1 1-52 16,5 9-61-16,0 6-17 15,3 11-10-15,7 10 1 16,6 5-1-16,5-1-3 15,4-7 2-15,4-5 5 16,1-18 25-16,0-5 31 16,-3-13 22-16,-4-11 4 15,-9-10-13-15,-5-9-30 16,-8-2-25-16,-8-2-12 0,-4 8-38 16,-1 6-46-16,4 13-125 15,8 7-141-15</inkml:trace>
  <inkml:trace contextRef="#ctx0" brushRef="#br0" timeOffset="7425.4153">20403 6269 974 0,'3'6'476'0,"9"11"-169"15,-3 5-57-15,-2 9-90 16,1 5-39-16,-2-4-55 16,1-2-20-16,3-7-17 15,1-6 1-15,7-13 11 16,2-7 4-16,6-16-1 15,-2-7-4-15,-1-8-11 16,-3-3-3-16,-6 2 8 0,-5 5-46 16,-2 8-96-1,-2 8-73-15</inkml:trace>
  <inkml:trace contextRef="#ctx0" brushRef="#br0" timeOffset="7862.8073">20954 6028 1012 0,'-3'-8'519'0,"-4"-9"-161"16,7 11-237-16,3 6-64 15,4 9-80-15,8 8-85 16</inkml:trace>
  <inkml:trace contextRef="#ctx0" brushRef="#br0" timeOffset="10928.414">21099 6365 505 0,'-5'7'305'15,"-3"8"-46"-15,-4 8-86 16,-9 3-26-16,-4 7-57 16,-3-4-21-16,0-12-22 15,2-3 0-15,-1-18 0 16,3-10 2-16,0-6 5 0,6-11-9 16,16 2-24-16,6 0-16 15,9 5-20-15,6 8 0 16,5 10 11-16,1 8 9 15,2 19 18-15,-1 6 3 16,-1 7 2-16,-1 4-3 16,2-6-26-16,1-4-64 15</inkml:trace>
  <inkml:trace contextRef="#ctx0" brushRef="#br0" timeOffset="11256.4625">21282 6445 645 0,'4'2'315'16,"3"2"-28"-16,12 2-202 15,4 1-13-15,7-2 30 16,-2-2-8-16,-7 0-26 16,-2-2-10-16,-5-5-14 15,0 0-2-15,-2-9 0 16,-7-3-1-16,-6-8-10 15,-3-4-6-15,-11 4-13 16,-2 1-8-16,-11 11-12 16,-7 6-5-16,-2 16-7 15,1 6-3-15,10 15 0 16,7 1 3-16,11 10 12 0,6 3 7 16,11 2 14-16,5 5 4 15,3-2 3-15,-3-2-1 16,-1-7 35-16,-2-6-65 15</inkml:trace>
  <inkml:trace contextRef="#ctx0" brushRef="#br0" timeOffset="11865.6973">21681 6314 698 0,'6'0'295'0,"11"3"-131"15,6 1-61-15,10 4-21 16,2 3-10-16,1-6-29 16,-1-2-10-16,-15-3-8 15,-7-5 3-15,-9-3 1 16,-8-1-8-16,-9 4-14 15,0 2-8-15,-17 6-11 16,-3 8 1-16,4 6 3 16,2 4 1-16,12 7-2 0,8 1-2 15,13 1 1-15,8 0 2 16,10-6 12-16,6-4 12 16,1-12 16-16,-1-4 5 15,3-11 2-15,-9-8-2 16,-1-8-7-16,-1-4-4 15,-12-1-6-15,1 2-5 16,-7 10-15-16,-2 5-14 16,-2 16-9-16,0 10 1 0,0 10 12 15,0 5 11-15,-2 0 12 16,-1-6 2-16,1-5 4 16,2-6 2-16,5-9 11 15,2-4 4-15,3-10-1 16,5-6-2-16,3-10-17 15,5-4-9-15,7-3-7 16,1 2-2-16,2 10-8 16,-4 7 8-16,-7 20 17 15,-6 7 14-15,-8 12 14 16,-3 8-5-16,1 3-13 16,-2 0-7-16,3-5-89 15,-2-6-141-15</inkml:trace>
  <inkml:trace contextRef="#ctx0" brushRef="#br0" timeOffset="12200.8914">22666 6386 786 0,'-15'-7'444'15,"-12"-6"-93"-15,-4 4-174 16,1 2-63-16,-1 7-85 16,6 10-22-16,5 12-26 15,5 6-4-15,13 8 0 16,2-2 4-16,10-6 5 16,7-2 7-16,5-12 12 15,3-6 8-15,-2-4 17 0,-4-9 8 16,-8-4 13-16,-9-4 1 15,-14-3-5-15,-10 1-8 16,-10 0-23-16,2 5-11 16,8 5-90-16,8 5-168 15</inkml:trace>
  <inkml:trace contextRef="#ctx0" brushRef="#br0" timeOffset="12513.3205">22813 6413 1003 0,'10'4'431'0,"15"5"-240"16,-4 3-52-16,-11 7-51 15,-1 2 3-15,-11 3 3 16,-5 4-2-16,-6-7-25 16,3-1-19-16,1-9-23 15,6-8 1-15,3-4-9 16,5-9-6-16,7-8-11 15,-3-6-11-15,12-6-3 16,-1-1-2-16,7 2 0 16,0 8 1-16,3 15-1 15,-1 9-5-15,-2 17 9 16,-3 3 15-16,-9 7 42 0,-3 0 26 16,-8-2 25-16,-2 2-6 15,0-5-30-15,-2-3-14 16,0-6 8-16,-2-5-301 15</inkml:trace>
  <inkml:trace contextRef="#ctx0" brushRef="#br0" timeOffset="19304.1108">4231 8132 641 0,'-7'-2'331'0,"-8"-3"-87"15,-3 1-41-15,-5 5-79 16,0 7-41-16,0 12-69 16,6 7-19-16,8 11-22 15,11 4-2-15,22 2 8 16,6-6 8-16,15-11 15 16,-3-8 7-16,2-16 9 15,-7-3 8-15,-18-11 27 16,-9-4 15-16,-24-4 24 15,-14-1-5-15,-10-1-28 16,-5 1-20-16,3 4-114 16,12 1-31-16</inkml:trace>
  <inkml:trace contextRef="#ctx0" brushRef="#br0" timeOffset="19460.3245">4364 8133 702 0,'14'0'368'16,"20"-1"-87"-16,9 0-109 16,5-2-101-16,2 2-23 15,-4 1-27-15,-6-3-3 0,-10 3-11 16,-4-2-54-16</inkml:trace>
  <inkml:trace contextRef="#ctx0" brushRef="#br0" timeOffset="19632.3592">4598 8114 757 0,'0'7'385'15,"-1"8"-115"-15,4 10-134 16,1 3-17-16,3 9-39 16,1-2-11-16,2-1-28 15,0-3-13-15,7-9-80 16,0-6-115-16</inkml:trace>
  <inkml:trace contextRef="#ctx0" brushRef="#br0" timeOffset="19897.7507">5001 8192 902 0,'-6'-3'429'16,"-16"-5"-161"-16,-5 4-59 15,-1 4-101-15,0 4-38 16,10 8-70-16,2 6-20 16,14 6-15-16,8 7 2 15,16 1 13-15,6-1 8 0,10-6 12 16,-1-8 4-16,-7-11 11 16,0-6 8-16,-14-13 28 15,-4-8 22-15,-12-10 21 16,-7 0 1-16,-9 1-27 15,-8 2-25-15,-4 9-17 16</inkml:trace>
  <inkml:trace contextRef="#ctx0" brushRef="#br0" timeOffset="20468.3968">6001 8159 564 0,'-7'-4'370'0,"-3"1"-16"15,-9 2-125-15,-3 3-48 31,-5 10-70-31,-8 1-29 16,10 8-65-16,3 3-19 16,17 9-22-16,16 5-7 0,12 2 11 0,10-1 7 31,11-11 13-31,1-7 7 0,2-12 10 0,-7-9 7 16,-12-12 22-16,-11-7 10 0,-20-15 9 15,-13-6-3-15,-15-6-21 16,-8-5-9-16,-11-1-16 15,-1-8-2-15,3-5-11 16,9-3-7-16,25 0-19 16,15 12-11-16,23 15-11 15,12 8-2-15,12 18 20 16,3 7-49-16,6 11-179 16</inkml:trace>
  <inkml:trace contextRef="#ctx0" brushRef="#br0" timeOffset="20677.258">6222 8154 727 0,'4'7'380'0,"2"6"-44"0,4 12-241 15,1 3 2-15,1 10-33 16,1 1-13-16,-2-2-11 16,0-1-82-16</inkml:trace>
  <inkml:trace contextRef="#ctx0" brushRef="#br0" timeOffset="20973.6655">6656 8258 1039 0,'-2'10'453'0,"-8"17"-227"15,-4 2-32-15,-5 1-72 0,-5-5-27 16,-2-9-41-16,1-7-11 16,-4-12-9-16,5-6-16 15,4-11-46-15,2-4-17 16,10-5-22-16,-1-2-1 15,12 2 19-15,3 3 4 16,9 11 7-16,4 5 5 16,2 15 7-16,7 8 5 15,-1 13 21-15,5 7 8 0,-2 8 9 16,-5-2 4-16,-3-3-87 16,-5-6-65-16</inkml:trace>
  <inkml:trace contextRef="#ctx0" brushRef="#br0" timeOffset="21114.4659">6523 7992 1345 0,'-3'-4'555'16,"-4"1"-337"-16,9 9-177 15,5 5-45-15</inkml:trace>
  <inkml:trace contextRef="#ctx0" brushRef="#br0" timeOffset="21614.3277">7059 8234 592 0,'-5'-7'350'0,"-10"-9"-53"16,-5 2-18-16,-7 4-84 15,0 3-49-15,-4 10-64 16,4 4-41-16,6 8-54 15,3 6-12-15,16 6-5 16,6 3 4-16,10 4 25 16,9-2 10-16,3-7 14 0,1-5 4 15,0-10 2-15,-7-5 3 16,-9-5 17-16,-9-3 6 16,-6-7 0-16,-10-1-4 15,-2-6-96-15,1-2-87 16</inkml:trace>
  <inkml:trace contextRef="#ctx0" brushRef="#br0" timeOffset="21786.366">7041 8200 1089 0,'16'-2'411'0,"8"-3"-302"15,18 3-38-15,12 2-24 16,-2 4-13-16,7 1-18 15,-17 3-3-15,-18 0-28 16,-7 1-87-16</inkml:trace>
  <inkml:trace contextRef="#ctx0" brushRef="#br0" timeOffset="21942.1758">7245 8221 1021 0,'0'8'388'0,"1"15"-280"0,6 3-19 16,3 9-25-16,2 1-8 16,3-2-17-16,-1-2-3 15,-4-11-196-15</inkml:trace>
  <inkml:trace contextRef="#ctx0" brushRef="#br0" timeOffset="22207.7863">7417 8252 717 0,'9'1'398'0,"5"1"-113"0,-4 10-73 16,2 6-29-16,-11 6-61 15,5 3-17-15,-8-2-50 16,-1-6-16-16,3-7-17 16,-5-7-1-16,5-14-13 15,5-3-8-15,7-13-9 16,4-3-7-16,8 5 3 15,0-1 3-15,1 11 2 16,0 6-1-16,-9 7-5 16,-7 9-1-16,-2 13 7 15,-1 7 3-15,1 9 8 16,2-1 44-16,0-3-127 16</inkml:trace>
  <inkml:trace contextRef="#ctx0" brushRef="#br0" timeOffset="22426.4491">7773 8108 1131 0,'1'1'472'16,"3"7"-284"-16,4 8-66 15,5 20-99-15,1 7 9 16,0 24 34-16,6 9-1 0,-8 5 5 15,-1 0-5-15,-5-10-36 16,-6-11-6-16,-2-14-9 16,-2-9-14-16,6-19-132 15</inkml:trace>
  <inkml:trace contextRef="#ctx0" brushRef="#br0" timeOffset="22598.4679">7851 8380 1016 0,'4'-3'439'0,"4"-5"-206"15,7 2-136-15,7 4-67 16,4 2-7-16,10 2-12 16,-1 4-2-16,7-4-232 15</inkml:trace>
  <inkml:trace contextRef="#ctx0" brushRef="#br0" timeOffset="22868.8946">8453 8233 1071 0,'-13'16'514'16,"-7"10"-179"-16,-4 12-187 0,-9 0-42 16,1-5-35-16,-3-7-11 15,4-15-16-15,1-11-6 16,6-14-47-16,6-10-15 15,4-12-26-15,6-1-7 16,11 2 19-16,10 6 2 0,13 12 6 16,4 3 16-16,7 15 34 15,0 9 17-15,-8 14 33 16,0 12 3-16,-4 7-3 16,-4 2-7-16,-2-5-20 0,0-6 11 15</inkml:trace>
  <inkml:trace contextRef="#ctx0" brushRef="#br0" timeOffset="23321.9249">9299 7709 954 0,'0'-1'441'0,"3"6"-215"15,-2 11-80-15,2 37-116 16,-2 19-7-16,-2 26 14 15,2 10-3-15,-1-5 1 16,0-7-1-16,6-14-13 16,-6-13-3-16,1-31-18 15,1-14-79-15</inkml:trace>
  <inkml:trace contextRef="#ctx0" brushRef="#br0" timeOffset="23485.5205">9199 7776 1156 0,'8'-14'482'0,"14"-15"-295"15,10 4-68-15,12 4-85 16,5 5-21-16,9 4-14 16,2 3-1-16,5 9 70 15,4 3-114-15</inkml:trace>
  <inkml:trace contextRef="#ctx0" brushRef="#br0" timeOffset="23719.8222">9313 8414 1109 0,'6'3'409'0,"10"7"-296"0,8-3-17 15,20-4-3-15,8-2-15 16,9-1-44-16,3-6 1 16,-5 0 105-16</inkml:trace>
  <inkml:trace contextRef="#ctx0" brushRef="#br0" timeOffset="24031.9059">9918 7997 957 0,'-12'-3'439'16,"-9"-2"-199"-16,-1 4-131 15,3 5-47-15,1 12-53 16,-3 5-12-16,9 12-16 16,4 5-3-16,8 4 10 15,9-1 1-15,6-6 9 16,6-7 9-16,10-14 21 16,3-8 10-16,3-13 33 15,-3-8 11-15,-10-10 18 16,-13-7 10-16,-14-5-15 15,-10-3-14-15,-13 5-36 0,-1 0-21 16,7 9-58-16,3 7-58 16</inkml:trace>
  <inkml:trace contextRef="#ctx0" brushRef="#br0" timeOffset="24203.7391">10271 8291 945 0,'0'18'506'0,"-1"11"-150"0,-15 6-163 15,-9-1-72-15,-12-5-73 16,-1-3 2-16</inkml:trace>
  <inkml:trace contextRef="#ctx0" brushRef="#br0" timeOffset="25047.3245">10678 8189 406 0,'-12'1'231'15,"-9"-1"-31"-15,-7-10-58 16,-1-8-2-16,4-9-7 16,3-7 2-16,12-4-31 15,-1 0-47-15,27 1-19 16,6 3-8-16,18 15-2 15,11 9 13-15,-8 19 13 16,1 14-3-16,-18 13 17 16,-7 5-4-16,-21 9-1 15,-13 1-5-15,-20 2-19 16,-7-1-6-16,-7-10-7 16,0-6 1-16,11-19 7 15,5-11-1-15,18-12-23 16,8-5-17-16,14-7-28 0,11 0-5 15,17 1 8-15,8 4 6 16,7 12 9-16,-2 4 1 16,-8 16 4-16,-10 5 6 15,-8 5 6-15,-7-2 2 16,-2-6 9-16,-1-6 0 16,-4-8 2-16,2-3 1 15,-5-8 1-15,-2-2-2 16,-2-3-4-16,-1 0-2 0,-5 0-6 15,3-2 0-15,-3 2-1 16,2-2-13-16,3-6-30 16,3 0-8-16,8-4-12 15,2 1 9-15,5 2 28 16,1 3 6-16,1 6 12 16,-3 4 2-16,-1 10 23 15,-4 7 14-15,-5 8 26 16,-1 6 5-16,-5 3-16 15,1 1-12-15,3-5-19 16,-1-2-4-16,3-9-39 16,0-3 29-16</inkml:trace>
  <inkml:trace contextRef="#ctx0" brushRef="#br0" timeOffset="25367.1823">10992 7614 1043 0,'15'5'451'15,"11"11"-224"-15,25 29-155 16,6 20-9-16,9 36-8 16,-6 3 3-16,-20 6 6 0,-14-3-8 15,-32-4-19 1,-14 3-9-16,-27-14-9 0,-1-7-4 16,-3-28-16-16,4-14-55 15,8-18-179-15</inkml:trace>
  <inkml:trace contextRef="#ctx0" brushRef="#br0" timeOffset="25570.6666">11583 8425 1372 0,'3'6'586'16,"-1"0"-330"-16,-2-2-143 15,-5 1 10-15</inkml:trace>
  <inkml:trace contextRef="#ctx0" brushRef="#br0" timeOffset="30756.1209">509 7392 422 0,'-1'-4'292'0,"-2"-4"33"16,3 5-69-16,0 12-97 16,3 11-34-16,6 23-58 15,2 15-1-15,7 30 4 16,-3 15 0-16,0 11-10 16,-3-1-8-16,-4-12-18 15,-1-12-10-15,-2-27-8 0,-3-10-1 16,5-24-65-16,0-12-85 15</inkml:trace>
  <inkml:trace contextRef="#ctx0" brushRef="#br0" timeOffset="31076.2741">925 7540 887 0,'-4'-7'453'15,"0"-1"-126"-15,-2 5-163 0,0 10-46 16,2 23-64-16,0 12-33 15,4 33-8-15,3 12-3 0,0 10 3 16,4-2 1-16,3-18-2 16,4-9-1-16,2-23-59 15,0-10-92-15</inkml:trace>
  <inkml:trace contextRef="#ctx0" brushRef="#br0" timeOffset="31294.9611">1122 7534 732 0,'-1'-8'432'0,"0"-1"-95"16,1 9-99-16,2 24-137 16,4 13-46-16,3 24-15 15,-1 15-4-15,7 17-5 16,-1 2-1-16,3-12-6 15,-3-10-4-15,-1-25-33 16,-3-12-52-16,-8-14-175 0</inkml:trace>
  <inkml:trace contextRef="#ctx0" brushRef="#br0" timeOffset="31451.22">885 7920 1073 0,'0'0'479'0,"3"-1"-201"0,25 1-205 16,17-3-33-16,18-1-26 16,6 1-3-16,6 0-23 15,-6 3-74-15</inkml:trace>
  <inkml:trace contextRef="#ctx0" brushRef="#br0" timeOffset="31732.3582">1625 7534 1079 0,'-15'3'484'0,"-23"8"-234"0,0 3-86 15,-5 13-75-15,1 14-36 16,9 24-34-16,8 15-6 16,20 8-11-16,15-1-2 15,25-13-1-15,9-11 0 16,11-17-1-16,-1-10-1 16,-4-15-142-16,0-6-59 15</inkml:trace>
  <inkml:trace contextRef="#ctx0" brushRef="#br0" timeOffset="32091.6514">1856 7994 770 0,'12'5'290'0,"12"2"-215"15,6 1-9-15,6-7-7 16,-4-1-3-16,-4-3 1 16,-6-3-12-16,-13-8 0 15,-8-2-2-15,-8-1-8 16,-7 1-9-16,-9 5-17 16,-2 0-6-16,-8 6-7 15,-3 5-2-15,1 12 2 0,6 7 2 16,11 13 6-16,8 3 5 15,8 0 10-15,4 1 7 16,9-4 12-16,8-3 5 16,13-5 3-16,9-5-5 15,3-12-7-15,-4-5-6 16,-4-9-120-16</inkml:trace>
  <inkml:trace contextRef="#ctx0" brushRef="#br0" timeOffset="32263.6772">2097 7593 1166 0,'-1'-1'451'0,"-1"-1"-328"16,2 0-69-16,0 2-150 15</inkml:trace>
  <inkml:trace contextRef="#ctx0" brushRef="#br0" timeOffset="32435.3293">2140 7686 949 0,'2'8'453'0,"1"18"-187"0,-1 0-56 16,-2 6-75-16,0 2-40 15,-8-5-39-15,1-5-13 16,-5-11 11-16,-3-7-39 16,2-12-106-16</inkml:trace>
  <inkml:trace contextRef="#ctx0" brushRef="#br0" timeOffset="32935.2002">2281 7623 793 0,'-6'0'363'16,"-8"0"-148"-16,7 8-155 16,-1 8-29-16,7 9-33 15,3 4-8-15,7 3-4 16,9-2 1-16,-3-5 12 0,6-3 12 16,2-11 15-16,-2-6 6 15,1-9 11-15,-3-3-2 16,-8-10 1-16,1 1-2 15,-5-4-13-15,-5 0-4 16,-3 3-7-16,-4 1-4 16,0 6-8-16,-1 3-9 15,0 8-17-15,4 8-4 16,2 7-2-16,3 3 6 0,11 4 10 16,1 0 2-16,5-5 25 15,3-1 25-15,-6-15 54 16,4-4 28-16,-5-13 15 15,-1-3-10-15,-4-7-28 16,-7-2-21-16,-6 2-30 16,-8-3-13-16,-5 8-109 15</inkml:trace>
  <inkml:trace contextRef="#ctx0" brushRef="#br0" timeOffset="33341.3662">2722 7687 835 0,'4'1'377'0,"11"6"-163"15,1 8-79-15,16 18-45 16,3 9 14-16,-10 19 10 15,2 12 5-15,-27 8-30 16,-11 1-20-16,-14-3-28 16,1-6-14-16,-12-17-4 15,2-10 1-15,4-26-28 16,-10-12-59-16</inkml:trace>
  <inkml:trace contextRef="#ctx0" brushRef="#br0" timeOffset="33794.3733">3186 7640 863 0,'-4'-7'484'16,"0"-6"-132"-16,2 15-183 16,4 9-63-16,6 25-100 15,0 15-22-15,2 29 38 16,-2 13 14-16,-7 9 25 16,-2 2 2-16,-3-10-16 15,-1-9-9-15,4-17-10 16,0-14 4-16,2-22-1 15,2-13-1-15,4-15-24 16,1-4 431-16</inkml:trace>
  <inkml:trace contextRef="#ctx0" brushRef="#br0" timeOffset="50924.9891">533 9198 952 0,'3'10'373'0,"5"27"-219"16,1 16-43-16,0 24-10 15,3 13-9-15,2 8-39 16,-2-6-9-16,-3-10-14 15,0-10 0-15,-4-25 4 16,1-9 6-16,-3-23-82 16,-3-12-67-16</inkml:trace>
  <inkml:trace contextRef="#ctx0" brushRef="#br0" timeOffset="51081.4597">494 9221 785 0,'15'-16'394'16,"9"-19"-135"-16,13 5-127 0,6 0-46 16,4 6-57-16,7 9-19 15,2 12-14-15,6 9 0 16,3 13-122-16</inkml:trace>
  <inkml:trace contextRef="#ctx0" brushRef="#br0" timeOffset="51347.0005">936 9603 707 0,'4'8'319'0,"4"9"-100"16,5 9-57-16,-2 12 4 16,-2 4-19-16,-5 5-54 15,-4-2-19-15,-2-6-32 16,2-10-9-16,2-14-132 16,5-8-152-16</inkml:trace>
  <inkml:trace contextRef="#ctx0" brushRef="#br0" timeOffset="51627.9522">1335 9692 772 0,'0'13'480'0,"0"10"-38"16,-7 8-176-16,-4 0-51 15,-11-2-88-15,-3-3-34 16,-1-8-48-16,0-9-4 15,-1-12-57-15,5-8-41 0,4-12-70 16,5-1-20-16,10-1 37 16,3-1 31-16,4 4 46 15,7 4 9-15,9 6 7 16,6 7 10-16,6 11 27 16,3 8 19-16,-5 14 33 15,0 5 5-15,-7 3-7 16,-6-2-5-16,5-10 98 15</inkml:trace>
  <inkml:trace contextRef="#ctx0" brushRef="#br0" timeOffset="52338.0853">2188 9635 625 0,'-3'3'382'16,"-6"2"-45"-16,-5 11-168 16,1 7-46-16,-3 11-60 15,9 10-7-15,7 7-22 16,4-3-5-16,13-8-15 16,3-7-8-16,10-17 4 15,3-10 6-15,2-13 11 0,-2-11 6 0,-6-10 4 16,-7-3 2-16,-7-4-4 15,-6 2-3-15,-9 3-7 16,-3 8-9-16,-9 13 14 16,-1 5-3-16,4 15-7 15,0 2 0-15,8 10-28 16,3 4-4-16,6 3 0 16,6 1 1-16,14-8 7 15,5-1 2-15,9-10 4 16,2-6 6-16,-6-3 9 15,0-9 4-15,-12-10 39 16,-4-5 6-16,-13-16 5 16,-4 0 2-16,-1-3-33 0,-9-4-8 15,-4 10-16-15,-3 4-19 16,-3 13-94-16,4 9-50 16</inkml:trace>
  <inkml:trace contextRef="#ctx0" brushRef="#br0" timeOffset="52525.5566">2770 9734 1006 0,'17'-5'407'16,"15"-3"-253"-16,19 1-93 15,6 0-12-15,-1 6-26 16,-4 2-3-16,-12 4-122 15,-7 2-172-15</inkml:trace>
  <inkml:trace contextRef="#ctx0" brushRef="#br0" timeOffset="52697.3777">2805 9818 1039 0,'-1'7'443'0,"9"9"-216"16,14-2-79-16,20-3-58 16,8-5-16-16,3-6-38 0,0 0 33 15,-2-6-225-15</inkml:trace>
  <inkml:trace contextRef="#ctx0" brushRef="#br0" timeOffset="53089.2442">3620 9620 1045 0,'-18'-7'498'16,"-13"-4"-209"-16,2 8-157 16,-1 3-48-16,-1 12-75 15,1 8-18-15,8 13-16 16,6 8 3-16,16 6 3 16,8 3 3-16,15-4 3 15,10-2 2-15,10-13 9 0,0-11 7 16,3-15 16-16,-7-12 6 15,-2-15 20-15,-7-5 5 16,-16-15 38-16,-9-2 11 16,-21-6 2-16,-10 0-4 15,-10 11-56-15,-2 5-22 16,3 19-57-16,3 8 5 16</inkml:trace>
  <inkml:trace contextRef="#ctx0" brushRef="#br0" timeOffset="53391.3569">4176 9937 1364 0,'-2'19'601'0,"-17"24"-333"16,-10 9-65-16,-16 10 219 15</inkml:trace>
  <inkml:trace contextRef="#ctx0" brushRef="#br0" timeOffset="95894.7751">5005 10001 843 0,'0'14'400'0,"-1"11"-166"0,1-5-96 16,8-10-10-16,10-10-21 16,9-11-12-16,15-22-13 15,5-10-16-15,6-29-33 16,0-6-7-16,-1-12-7 16,-6-3-1-16,-16 4 0 15,-5 3-2-15,-20 17-4 16,-7 15-2-16,-9 25-9 15,-10 14-11-15,-9 23-1 16,0 14-2-16,3 20 0 16,5 11 9-16,15 15-6 15,7 7-1-15,18 7 4 16,5-2 3-16,14-1 4 16,2-10 2-16,2-20 2 15,4-16 3-15,-3-24 1 16,0-9 2-16,-1-21 3 15,-2-4-1-15,-11-13 5 16,-6-6 1-16,-14-1-3 0,-8 2 0 16,-7 15-11-16,-5 8 7 15,-2 18-1-15,0 9-1 16,3 12 2-16,6 6-9 16,5 11-2-16,3-1-1 15,10 2 1-15,1-4 0 16,0-7 2-16,-1-2 0 15,-5-8-11-15,2-3-30 16,-3-7-266-16</inkml:trace>
  <inkml:trace contextRef="#ctx0" brushRef="#br0" timeOffset="96035.7617">5632 9586 1101 0,'-2'-3'471'0,"-3"-1"-288"15,4 1-95-15,1 3-130 16,0 0-298-16</inkml:trace>
  <inkml:trace contextRef="#ctx0" brushRef="#br0" timeOffset="96566.4969">5928 9750 830 0,'-3'10'352'16,"-5"18"-200"-16,2 6-3 15,7 6-38-15,5 2-18 16,10-3-11-16,4-5-57 0,-1-14-1 15,3-12 11-15,0-15 31 16,0-9 9-16,-1-13 7 16,-4-4-7-16,-9-9-27 15,-2 0-8-15,-4 5-15 16,-3 6-4-16,-1 14-7 16,-4 4-3-16,-1 12-11 15,1 3-7-15,2 13-6 16,3 6 0-16,2 8 7 15,3 6 1-15,7-3 2 16,4 0 2-16,5-8 1 16,4-6 1-16,-3-9 2 15,1-9 0-15,3-5 2 16,-1-6 1-16,0-10 2 16,-1-2 3-16,-8-5 1 15,-3 3 2-15,-8 5-11 0,-4 6 27 16,-4 12 7-16,-1 3-1 15,-2 13 9 1,1 5-29-16,5 4-12 0,1 3-3 16,9-2-1-16,5-1 37 15,2-3-144-15,2-3-83 16</inkml:trace>
  <inkml:trace contextRef="#ctx0" brushRef="#br0" timeOffset="97175.9684">5123 10242 953 0,'-5'-3'447'0,"-7"1"-185"0,2 2-85 15,2 13-85-15,0 6-35 16,8 9-37-16,0 9-5 16,6 3-12-16,7-1-1 15,6-8 0-15,6-7 2 16,1-10 4-16,-1-14 3 16,2-12 7-16,-2-5 3 15,-2-13 6-15,-5 1 3 0,-11-6-1 16,-4-4-2-1,-7 7-8-15,-2 7-7 0,1 13-20 16,-1 10-10-16,1 15-6 16,2 6-1-16,2 10 11 15,4 3 7-15,11 2 3 16,9-2 0-16,9-5 3 16,2-9 1-16,1-11 8 15,-1-7 2-15,-8-14 26 16,0-4 13-16,-9-11 10 15,-7-2 3-15,-4-4-22 16,-4 3-10-16,-3 5-77 16,0 5-82-16</inkml:trace>
  <inkml:trace contextRef="#ctx0" brushRef="#br0" timeOffset="97503.7859">5593 10344 955 0,'10'0'419'0,"5"0"-207"16,15 0-118-16,7-2-19 16,6 0-34-16,1 0-12 0,-5 1-10 15,-7-2 0-15,-8 1 3 16,-5-1 4-16,-17-3 10 15,-1-2-3-15,-8-5-11 16,-2-1-6-16,4 0-17 16,2 2-10-16,6 5-12 15,6 4-8-15,2 10-7 16,4 7 19-16,-7 8 40 16,-4 2 24-16,-4 7 25 15,-7 1-10-15,-1-6-24 16,2-2-11-16,3-8-32 15</inkml:trace>
  <inkml:trace contextRef="#ctx0" brushRef="#br0" timeOffset="97816.2041">6172 10259 1108 0,'-11'-3'479'16,"-14"-3"-263"-16,0 3-57 15,0 7-86-15,5 9-31 0,7 15-33 16,8 6-5-16,9 9-2 16,7 0 1-16,16-9 1 15,4-6 7-15,8-16 17 16,3-10 9-16,-4-15 32 15,-4-10 18-15,-12-16 57 16,-9-4 12-16,-24-5-11 16,-12 2-22-16,-15 13-77 15,-5 12-15-15,1 20-79 16</inkml:trace>
  <inkml:trace contextRef="#ctx0" brushRef="#br0" timeOffset="102252.0794">6624 10112 956 0,'15'3'317'0,"44"5"-296"15,29-2-50-15,57-6 28 16,38-5 20-16,42 0 34 16,31-2 9-16,35 2 36 0,1 3 14 15,24 3-11-15,-1 3-6 16,-21 2-4-16,-7 1-21 16,-63-8-15-16,-29-2 3 15,-45-3-54-15,-23 0-48 16,-40 5-478-16</inkml:trace>
  <inkml:trace contextRef="#ctx0" brushRef="#br0" timeOffset="102892.5414">7139 9539 365 0,'0'-4'275'0,"-5"-1"26"15,-6 3-77-15,-16 5-87 16,-6 1-32-16,-10 7-32 15,5 3-13-15,8 2-27 16,9 7-16-16,21 2-21 16,4-2-3-16,18 4 2 15,9-1 4-15,10 0 8 16,8 1 5-16,-10-4 7 16,-12-4 8-16,-22-5 39 15,-9-5 12-15,-22-8 6 16,-5-4-4-16,-11-7-62 15,5-8-61-15,12-6-426 0</inkml:trace>
  <inkml:trace contextRef="#ctx0" brushRef="#br0" timeOffset="103064.3759">7338 9625 778 0,'5'0'426'0,"3"0"-109"0,-2 11-144 15,-5 0-48-15,-1 12-69 16,0 4-16-16,-1 7-27 16,1 4-3-16,0-2-14 15,0-5-74-15</inkml:trace>
  <inkml:trace contextRef="#ctx0" brushRef="#br0" timeOffset="103205.1817">7303 9402 949 0,'-4'-6'477'0,"0"-6"-146"15,0 7-178-15,4 5-135 16,6 2-24-16,0 6-180 16</inkml:trace>
  <inkml:trace contextRef="#ctx0" brushRef="#br0" timeOffset="103454.9273">7447 9639 787 0,'3'16'418'0,"2"13"-116"15,-1 0-139-15,-2-1-37 16,1-10-60-16,-4-3-20 16,4-10-5-16,0-4 0 15,5-10-5-15,3-10-7 0,3-6-26 16,3-8-13-16,1 8-14 15,6 6-1-15,-1 9 6 16,-2 8 0-16,-1 9 7 16,-3 9 3-16,-6 11 22 15,1 3 9-15,-9 2 5 16,-3-2 2-16,-2-4-9 16</inkml:trace>
  <inkml:trace contextRef="#ctx0" brushRef="#br0" timeOffset="103892.3177">8044 9015 886 0,'-19'23'363'0,"-21"40"-208"16,-1 15-33-16,14 39-39 16,5 5-13-16,16 8-34 15,11-8-9-15,5-18-15 16,7-8-1-16,8-24-27 15,0-9-70-15,11-30-356 16</inkml:trace>
  <inkml:trace contextRef="#ctx0" brushRef="#br0" timeOffset="104501.5497">8174 9356 590 0,'-6'9'307'16,"-3"9"-77"-16,0 13-96 15,2 5-22-15,6 7-32 16,1-4-5-16,9-3-42 15,4-4-8-15,3-10 0 16,-1-3 0-16,5-10 14 16,-5-7 9-16,2-8 7 15,-1-8 0-15,-3-9-14 16,-2 0-10-16,-4-3-9 16,-2 1-5-16,-5 7-11 15,-1 4-6-15,-4 9-23 0,-1 9-7 16,-2 11-7-16,2 8 3 15,7 6 15-15,5 0 7 16,8-4 12-16,5-1 15 16,2-9 24-16,5-3 12 15,-1-12 22-15,-4-6 6 16,0-9 7-16,-6-6 1 0,-5-3-16 16,-2-3-12-16,-8 1-27 15,-7 2-11-15,-1 1-37 16,-5 5-47-16,5 7-114 15</inkml:trace>
  <inkml:trace contextRef="#ctx0" brushRef="#br0" timeOffset="104767.1119">8676 9094 1117 0,'-11'10'444'0,"-15"13"-287"15,0 11-40-15,-1 23-57 16,4 18 1-16,9 20-25 0,6 4-7 16,17 0-5-16,6-11-12 15,14-11-7-15,5-7 0 16,2-7 1-16,1-10 0 15,-7-21-15-15,-5-8 22 16</inkml:trace>
  <inkml:trace contextRef="#ctx0" brushRef="#br0" timeOffset="105360.7234">8841 9176 908 0,'0'1'403'0,"-7"6"-192"16,3 8-74-16,2 10-71 15,-6 9-13-15,7 13-16 16,-5 1-12-16,6 2-3 16,1-8-1-16,1-18-3 0,5-7 2 15,-1-16 13-15,0-8 6 16,-2-15 6-16,0-10-3 16,-4-18-15-16,-4-3-6 15,2-6-10-15,-5 3-4 16,3 14-7-16,4 8-5 15,-3 19-22-15,4 9-11 16,-1 13-12-16,4 9-2 16,5 15 18-16,3 2 12 0,5 7 14 15,-2-1 8-15,2-3 3 16,2-5 4-16,-2-13 8 16,1-8 5-16,-4-16 10 15,0-8 2-15,-4-14 0 16,-2-3-4-16,-3-6-6 15,-4 2-4-15,-2 6-7 16,-2 5-4-16,0 11-16 16,2 9-14-16,1 13-12 15,0 6 0-15,2 16 10 16,7 2 12-16,1 11 11 16,3 3 1-16,0-2 0 15,1-1-86-15</inkml:trace>
  <inkml:trace contextRef="#ctx0" brushRef="#br0" timeOffset="105634.7954">9146 9382 911 0,'6'-8'431'15,"4"-5"-193"-15,6 5-94 16,2 4-37-16,4 5-58 15,1 6-17-15,-7 5-25 16,-1 6-7-16,-10 5 0 16,-7 1 5-16,-6 6 6 15,-8-4 5-15,-6-5 1 16,4-1-1-16,3-14-5 0,9 2-7 16,9-7-9-16,8 0-3 15,8-1-3-15,3 0 3 16,6 1-101-16,-4 1-8 15</inkml:trace>
  <inkml:trace contextRef="#ctx0" brushRef="#br0" timeOffset="105868.8281">9434 9237 780 0,'1'-3'475'16,"2"1"-4"-16,-1 10-334 15,1 5-58-15,3 15-54 16,1 6-3-16,-1 7-11 16,0 1 0-16,-2 1-3 15,2-10-8-15,-1-9-158 16</inkml:trace>
  <inkml:trace contextRef="#ctx0" brushRef="#br0" timeOffset="106025.0098">9354 9367 914 0,'5'2'350'0,"11"2"-248"0,9 0-56 16,9 1-15-16,2 0-13 15,3-2-66-15,-3-2-171 16</inkml:trace>
  <inkml:trace contextRef="#ctx0" brushRef="#br0" timeOffset="106165.6014">9691 9281 907 0,'0'-4'516'0,"-2"-2"-123"0,-1 6-187 15,1 0-66-15,2 0-103 16,2 14-29-16,9 50-5 15,-4-25-1-15,0 3-2 16,0 3 66-16,-7-10 107 16</inkml:trace>
  <inkml:trace contextRef="#ctx0" brushRef="#br0" timeOffset="106899.8157">8862 9595 982 0,'-3'4'366'0,"-2"3"-274"16,11 1-26-16,21 0-21 16,22 1 4-16,45-2-10 15,15-4-13-15,24 1-17 16,6-4-1-16,0 3 1 15,-10 2-19-15,-28 0-218 16</inkml:trace>
  <inkml:trace contextRef="#ctx0" brushRef="#br0" timeOffset="107290.3491">9241 9814 852 0,'4'-8'356'0,"3"-7"-185"16,13 0-64-16,10 6-20 15,9 7 0-15,5 3-12 16,-1 14-17-16,-7 5 3 15,-18 8-1-15,-16 7 5 16,-21 3-6-16,-8 1-4 0,-9-8-14 16,4-5-9-16,5-15-8 15,5-7-19-15,10-9-69 16,2-5-27-16,8-10-35 16,3 3 9-16,13-1 52 15,4 2 14-15,11 11 22 16,6 5 6-16,-2 9 20 15,1 7 9-15,-1 6 7 16,-3 0 3-16,4-3-20 16</inkml:trace>
  <inkml:trace contextRef="#ctx0" brushRef="#br0" timeOffset="107602.7852">9867 9210 1108 0,'10'0'444'0,"18"11"-291"16,-2 11-48-16,4 33-65 16,-5 16 3-16,-18 25-8 15,-12 8-1-15,-21 1-6 16,-4-2-6-16,5-10-107 16,4-15-114-16</inkml:trace>
  <inkml:trace contextRef="#ctx0" brushRef="#br0" timeOffset="107883.948">10021 9093 949 0,'15'9'413'0,"24"15"-222"0,10 18-83 15,0 35-69-15,-1 20-8 16,-28 17 1-16,-14 11 3 16,-27 0-2-16,-16-7-3 15,-4-10-5-15,-6-18-6 0,12-24 0 16,5-16 5-16</inkml:trace>
  <inkml:trace contextRef="#ctx0" brushRef="#br0" timeOffset="108602.5284">7511 10508 417 0,'-11'-10'314'16,"-4"-6"1"-16,-13 2-64 16,-4 4-38-16,-2 12-92 0,-3 8-42 15,5 12-62-15,6 8-16 16,16 4-16-16,15 1-3 15,26 1 4-15,7-1 5 16,3-6 10-16,-3-3 4 16,-16-4 8-16,-10-4 11 15,-16 4 14-15,-16-3 4 16,-16-4 1-16,-2-5-9 16,-9-12-36-16,5-7-70 0,11-6-230 15</inkml:trace>
  <inkml:trace contextRef="#ctx0" brushRef="#br0" timeOffset="108774.7657">7594 10555 937 0,'1'2'434'0,"2"8"-190"16,-3 4-56-16,-1 9-81 15,-4 5-30-15,2 5-36 16,0 4-15-16,3-1-14 15,5-3-52-15,-1-9-363 16</inkml:trace>
  <inkml:trace contextRef="#ctx0" brushRef="#br0" timeOffset="108915.3297">7535 10342 966 0,'2'-1'385'15,"2"1"-252"-15,3 4-83 16,7 7-53-16,2 2-52 16</inkml:trace>
  <inkml:trace contextRef="#ctx0" brushRef="#br0" timeOffset="109156.8527">7713 10612 799 0,'8'19'443'16,"1"12"-84"-16,-1 0-171 15,-1 1-54-15,-7-7-59 16,3-4-27-16,-1-9-17 16,-1-9 6-16,6-10 2 15,0-8-4-15,4-11-8 16,2-3-15-16,8-1-15 16,4 4-5-16,-3 8-5 15,1 7 0-15,-4 13-1 16,-7 10 2-1,-4 13 9-15,-3 5 4 0,-5 7 8 16,1 1 30-16,0-6-132 16</inkml:trace>
  <inkml:trace contextRef="#ctx0" brushRef="#br0" timeOffset="109469.2964">8359 10234 899 0,'-18'9'420'15,"-14"12"-182"-15,-8 27-75 0,-1 17-25 16,3 26-43-16,7 9-25 16,21 14-36-16,10 3-10 15,17-5-13-15,11-11-2 16,13-22-4-16,4-16-2 16,7-25-48-16,-5-11-90 15</inkml:trace>
  <inkml:trace contextRef="#ctx0" brushRef="#br0" timeOffset="109969.1809">8578 10473 828 0,'-4'7'338'0,"-6"5"-208"15,2 10-39-15,5 6-52 16,5-2-8-16,8 3-16 16,4-5-5-16,8-4-1 15,0-5 4-15,4-12 13 16,1-3 3-16,-5-11 6 0,-3-6-1 15,-4-4-6-15,-3-5-2 16,-10-2-5-16,1-1-1 16,-5 3 6-16,-2 6 10 15,0 15-5-15,-1 9-3 16,0 12-14-16,5 6-14 16,2 3-2-16,4 3 1 15,6 0-1-15,2-2 2 16,4-3 4-16,3-5 5 0,-2-12 9 15,3 1 1-15,-1-9 13 16,-4-9 4-16,1-6-2 16,-4-8 0-16,-2-6-17 15,-5 2-21-15,-5-1-79 16,-1 8-49-16,-8 10-160 16,-4 9-205-16</inkml:trace>
  <inkml:trace contextRef="#ctx0" brushRef="#br0" timeOffset="110149.7296">8442 10763 784 0,'8'4'371'16,"6"-2"-138"-16,19 0-132 15,15 2-5-15,20-4-48 16,9 0-15-16,-3 1-20 15,-6 2 71-15,-12 3-498 16</inkml:trace>
  <inkml:trace contextRef="#ctx0" brushRef="#br0" timeOffset="110563.599">8540 10993 660 0,'0'-7'369'16,"4"-6"-27"-16,10-1-224 16,13-1-77-16,9 7-2 15,13 9 6-15,0 5-11 16,-7 10-4-16,-6 5 9 15,-22 1 22-15,-14 2 3 16,-11 4-5 0,-8-4-8-16,-4-3-20 15,-1-4-1-15,-2-12-3 16,-1-4-12-16,54-68-365 62,-14 70 340-62,0 0-7 0,-19 8 6 16,30 5 5-16,0 5 5 16,-3 3 3-16,1-5-41 15,1-2-375-15</inkml:trace>
  <inkml:trace contextRef="#ctx0" brushRef="#br0" timeOffset="110844.5036">9148 10450 1013 0,'7'1'418'0,"12"7"-241"16,10 11-87-16,9 19-53 15,1 11-10-15,-9 15-7 16,-10 7-2-16,-23 16 4 16,-7 7-1-16,-17 3-3 15,-9-3-2-15,-5-14 4 16,-6-13 1-16,5-17 0 16,9-7-3-16,15-25-111 15</inkml:trace>
  <inkml:trace contextRef="#ctx0" brushRef="#br0" timeOffset="111766.1729">12084 7789 824 0,'0'9'325'0,"0"24"-177"0,2 17-62 16,7 26-22-16,-1 8 9 15,8 0-17-15,-3-3-5 16,-2-17 0-16,3-11-6 15,-8-26-6-15,0-12 42 16,-6-23 25-16,-6-16 0 16,-4-20-6-16,-4-11-46 15,-11-13-30-15,-2-4-5 0,0-6-10 16,7 1-7-16,20 11-14 16,10 13-9-16,25 21-12 15,10 7-3-15,16 14 4 16,11 2 6-16,-2 4-46 15,15 4-48-15</inkml:trace>
  <inkml:trace contextRef="#ctx0" brushRef="#br0" timeOffset="111984.8942">12388 8152 612 0,'5'2'316'0,"0"3"-37"16,5 10-224-16,-1 7-12 16,-5 8-20-16,0 3 0 15,0 1 4-15,1-3-47 16</inkml:trace>
  <inkml:trace contextRef="#ctx0" brushRef="#br0" timeOffset="112266.044">12817 8167 881 0,'2'9'408'0,"-4"7"-150"16,-9 6-32-16,-8 2-56 15,-5 3-27-15,-5-1-62 16,-2-3-23-16,-4-9-23 16,-1-10-3-16,1-11-7 15,3-4-8-15,11-7-23 16,3 2-15-16,17 1-21 16,7 1-5-16,17 7 2 15,7 0 7-15,11 10 26 16,1 3 8-16,-4 16 12 15,-5 3 5-15,-7 5 1 16,3 3 1-16</inkml:trace>
  <inkml:trace contextRef="#ctx0" brushRef="#br0" timeOffset="112828.4232">13517 8151 795 0,'-7'10'314'0,"-4"14"-224"16,4 7-28-16,7 9-46 16,5-2-7-16,9-3 36 15,3-3 22-15,11-15 36 16,-2-9 13-16,2-15-18 0,-2-4-14 15,-7-16-26-15,-2-2-8 16,-8-3-16-16,1-2-4 16,-9 8-8-16,-4 3-2 15,-5 10-11-15,-2 9-13 16,-4 12-14-16,2 8-4 16,6 10 4-16,5 7 10 15,8 1 8-15,8 1 1 16,5-4 12-16,2-8 13 15,6-13 31-15,-3-7 15 0,-2-13 28 16,-1-5 3-16,-7-9-16 16,-2-6-11-16,-3-4-34 15,-1-2 0-15,-5-2-103 16,-2 4-66-16,-2 10 68 16</inkml:trace>
  <inkml:trace contextRef="#ctx0" brushRef="#br0" timeOffset="112984.6282">13951 8220 626 0,'24'-5'313'0,"31"-3"-123"16,2 1-51-16,0 4-92 0,-11 1-19 15,-8 2-46-15</inkml:trace>
  <inkml:trace contextRef="#ctx0" brushRef="#br0" timeOffset="113172.2934">14010 8294 946 0,'-1'2'441'0,"-3"2"-154"0,16 4-193 15,9 1-36-15,13 2-28 16,7 2-6-16,4 1 17 16,0-1-79-16</inkml:trace>
  <inkml:trace contextRef="#ctx0" brushRef="#br0" timeOffset="113458.5737">14675 8034 982 0,'-15'0'421'0,"-19"4"-222"0,-1 6-75 16,-2 11-86-16,5 4-20 16,8 11-36-16,11 4 0 0,14 4 8 15,14 1 4-15,15-6 17 16,6-6 21-16,4-14 34 15,-4-13 15-15,-1-18 20 16,-7-9-9-16,-3-14-14 16,-5-3-9-16,-17-6-26 15,-5 0-9-15,-16 0-37 16,-6 2-35-16,2 14-135 16</inkml:trace>
  <inkml:trace contextRef="#ctx0" brushRef="#br0" timeOffset="113646.3977">15038 8282 657 0,'6'14'440'0,"1"10"1"15,-9 11-237-15,-10 2-71 16,-12 2-78-16,-3-2-17 15,0-13 246-15</inkml:trace>
  <inkml:trace contextRef="#ctx0" brushRef="#br0" timeOffset="115333.1444">15528 8151 893 0,'-5'4'396'16,"-1"4"-170"-16,5 13-155 16,1 10-38-16,9 9-6 15,-1 2-2-15,3-3 2 16,7-1-4-16,3-16 12 15,4-8 18-15,-1-22 15 16,1-13 6-16,-5-16-5 16,-5-3-11-16,-8 1-9 15,-9 0-9-15,-11 11-24 16,0 8-44-16,-3 15-200 16</inkml:trace>
  <inkml:trace contextRef="#ctx0" brushRef="#br0" timeOffset="115654.0272">15905 8306 301 0,'-4'13'171'0,"-4"12"-17"16,-2 2 2-16,3-5-19 15,1-5-24-15,0-6-33 16,1-8-7-16,3-9 1 15,-3-9 7-15,5-11 1 16,0-4-7-16,7-7-24 16,4 2-13-16,7 5 11 0,4 4 19 15,2 11 19-15,1 8 7 16,-4 12-19-16,-1 7-23 16,-6 14-19-16,-3 2-8 15,-2 7-12-15,3 2-3 16,-2-5 14-16,4-4-65 15,1-14-306-15</inkml:trace>
  <inkml:trace contextRef="#ctx0" brushRef="#br0" timeOffset="115966.4503">16308 8216 329 0,'7'10'282'16,"2"5"44"-16,-2 7-69 15,-3 3-23-15,-6 1-64 16,-4 1-34-16,-8-3-54 16,-3-3-15-16,-6-12-14 15,-2-7-6-15,-1-8-14 16,2-8-9-16,2-4-19 16,3-1-7-16,5-3-10 15,3 0-8-15,14 2-10 16,5 3 1-16,9 7 8 15,4 3 16-15,2 8 24 16,1 6 10-16,-1 13 11 0,3 5 1 16,-6 11-3-1,-4 1-5-15,-3-2-10 0,-3-2-6 16,1-16-43-16,-2-8-82 16</inkml:trace>
  <inkml:trace contextRef="#ctx0" brushRef="#br0" timeOffset="116098.9772">16263 7992 918 0,'0'-5'365'0,"3"0"-251"16,5 7-66-16</inkml:trace>
  <inkml:trace contextRef="#ctx0" brushRef="#br0" timeOffset="116395.847">16552 8333 1003 0,'15'14'479'0,"10"10"-216"16,2-2-113-16,-4-5-54 16,-3-6-51-16,-1-7-7 15,-3-7 7-15,-2-9 3 0,-7-11-2 16,-6-5-29-16,-11-5-54 15,-6-3-24-15,-14 1-17 16,-1 3 17-16,-4 12 21 16,4 10 6-16,14 21-20 15,0 8-2-15,13 18 25 16,7 13 17-16,8 9 32 16,3 3 17-16,-2-6 20 15,1-1 3-15,-4-7-3 16,0-2-8-16,3-7-19 15,-4-8 5-15</inkml:trace>
  <inkml:trace contextRef="#ctx0" brushRef="#br0" timeOffset="116622.7789">16856 8206 1059 0,'2'-3'469'16,"3"2"-276"-16,9 6-63 15,12 25-99-15,4 12-26 16,4 18 8-16,2 7-2 0,-12 2 4 16,-6-6-2-16,-8-9 2 15,-8-9-15-15,1-15-119 16</inkml:trace>
  <inkml:trace contextRef="#ctx0" brushRef="#br0" timeOffset="116809.9318">17142 8159 1181 0,'-15'4'505'15,"-15"13"-279"-15,-1 9-88 16,-10 25-76-16,-8 9-14 15,-11 12-15-15,-1-1-4 0,13-12-14 16,11-8-26-16,21-19-178 16</inkml:trace>
  <inkml:trace contextRef="#ctx0" brushRef="#br0" timeOffset="117294.4607">17361 8142 1152 0,'-9'3'435'0,"-10"7"-340"15,4 2-49-15,7 2-52 0,8 2-8 16,10-2 4-16,4 1 5 15,8-5 8-15,0-2 3 16,-6-6 9-16,-3-3 4 16,-9-3 0-16,-6-1-2 15,-13 4-10-15,-5 1-4 16,-9 3 0-16,0 2 2 16,5 3 1-16,5 2-3 15,7 3-8-15,7 3-1 0,10 5 7 16,4 1 5-16,13 0 16 15,1-4 7-15,7-4 13 16,1-5 3-16,4-10-2 16,-3-8-5-16,-1-9-12 15,-2-6-2-15,-14-3-7 16,4-1-2-16,-11 2-2 16,3 4-3-16,-6 9 10 15,-5 7 6-15,-2 7-2 16,-4 6 0-16,6 7-14 15,0 7-7-15,6 4-3 16,0 4-1-16,7 0 468 16</inkml:trace>
  <inkml:trace contextRef="#ctx0" brushRef="#br0" timeOffset="118122.1225">18541 8057 735 0,'-4'19'339'16,"-7"15"-160"-16,-4 8-14 15,-12 4-30-15,-3-1-44 16,1-5-40-16,-6-11-11 16,5-9 0-16,4-19 12 0,3-8-8 15,11-19-29-15,2-9-15 16,12-2-30-16,6 0-7 15,14 8 7-15,3 7 6 16,6 14-8-16,1 8 18 16,-3 11 12-16,0 7 4 15,-11 9 19-15,4 4-11 16,-2 0-1-16,0 0 0 16,7-3 5-16,-6-9-17 0,2-11-135 15,2-5-88-15,-5-14-47 16,2-6 19-16,-4 0 160 15,-4-3 133-15,-6 10 156 16,1 3 30-16,-2 7 4 16,0 3-35-16,3 9-96 15,-5 2-28-15,-1 1-25 16,-4-2-8-16,-3-4 3 16,2-5 6-16,-3-10 4 15,-2-3-3-15,1-8-21 16,0-7-13-16,6-3-19 15,2-2-5-15,11 4-5 16,2 2 0-16,3 9-2 16,0 5-2-16,-4 11 14 15,0 9 2-15,-2 8 13 0,-1 5 8 16,-2 5-5-16,-2 2-1 16,1 0-3-16,1-3-2 15,4-8-62-15,-1-8-71 16</inkml:trace>
  <inkml:trace contextRef="#ctx0" brushRef="#br0" timeOffset="118456.7742">19087 8265 730 0,'1'0'309'0,"6"3"-121"16,6 4-35-16,10-1 18 15,0 1-1-15,1-4-44 16,2-3-33-16,-7-1-34 16,1-4-11-16,-10-7-2 0,-4-3-1 15,-11-5-12-15,-5 1-7 16,-10-3-15-16,-3-1-8 16,-5 8-15-16,-4 4-9 15,9 15-13-15,-1 5-7 16,8 14-1-16,10 7 5 15,-2 11 13-15,10 7 10 16,5 12 17-16,-7 2 10 0,10 3-18 16,-7-1 46-16,-2-7 3 15,7-6-5-15,-2-16-15 16,7-9 135-16</inkml:trace>
  <inkml:trace contextRef="#ctx0" brushRef="#br0" timeOffset="118847.3034">19577 8142 592 0,'-8'-10'377'0,"-6"-8"-48"16,-3 8-131-16,-1 5-65 16,-3 8-75-16,4 8-16 15,2 9-48-15,3 4-7 16,9 6-5-16,1 1 3 15,16-4 15-15,5 0 19 0,11-14 28 16,5-8 9-16,-2-12 19 16,-1-6-5-16,-16-12-4 15,-8-1-6-15,-23-3-22 16,-10-3-5-16,-9 4-76 16,3 4 143-16</inkml:trace>
  <inkml:trace contextRef="#ctx0" brushRef="#br0" timeOffset="119190.961">19986 8084 862 0,'-11'-5'411'0,"-12"-5"-164"0,-2 5-80 15,-4 8-99-15,4 6-39 16,2 12-46-16,4 5-3 16,12 4 1-16,1 2 3 15,12 2 5-15,8-9 17 16,8-1 31-16,5-5 14 0,-2-15 32 15,-5-4 4-15,-7-8 2 16,-10-7-1-16,-8-4-22 16,-13-1-18-16,-10-5-28 15,-2 3 21-15,2 6-113 16</inkml:trace>
  <inkml:trace contextRef="#ctx0" brushRef="#br0" timeOffset="119534.6498">20229 8143 986 0,'-11'-7'496'0,"-11"-11"-178"15,-2 2-102-15,2 11-145 16,3-2-49-16,7 14-51 0,4 5-10 15,8 9-1-15,6 3 8 16,8 5 19-16,4 3 6 16,4-5 8-16,3-1 3 15,1-8 12-15,-4-9 8 16,-6-11 22-16,-5-8 9 16,-11-14 4-16,-3-6-1 15,-11-6 5-15,-3-5-1 16,-3-10-7-16,3-5-7 0,11-19-43 15,9-5-14-15,20 11-78 16,4 11-33-16,8 35-115 16</inkml:trace>
  <inkml:trace contextRef="#ctx0" brushRef="#br0" timeOffset="119722.0946">20426 8084 923 0,'1'7'384'15,"5"4"-201"-15,3 17-113 16,1 1-6-16,4 8-22 16,-5-4-9-16,-5-1 181 15</inkml:trace>
  <inkml:trace contextRef="#ctx0" brushRef="#br0" timeOffset="120221.9689">20837 8136 759 0,'-3'-8'412'16,"-6"-3"-101"-16,-8 0-105 15,-2 2-41-15,-10 9-67 0,1-2-36 16,3 11-54-16,4 4-10 15,13 9-11-15,7 6 0 16,15 1 8-16,8-2 4 16,14-6 3-16,3-6 5 15,-2-14 16-15,-2-3 6 16,-21-13 5-16,-5-2-30 0,-10-4-126 16,-14-1-149-16</inkml:trace>
  <inkml:trace contextRef="#ctx0" brushRef="#br0" timeOffset="120558.2059">21025 8271 532 0,'11'2'326'0,"14"4"-29"15,1-3-31-15,4-4-67 16,-1-2-46-16,0-5-62 15,-1-3-23-15,-6-3-30 16,-3-2-5-16,-13-5-2 16,-6-2-4-16,-12 3-10 15,-8 1-7-15,-10 2-12 0,-3 5-11 0,0 8-20 16,7 8-4-16,5 16-5 16,1 3 5-16,9 14 8 15,1 0 0-15,10 15 8 16,6 1 5-16,6 4 13 15,-2-1 7-15,-1-15 8 16,4-2 2-16,0-18 7 16,-1-5-2-16</inkml:trace>
  <inkml:trace contextRef="#ctx0" brushRef="#br0" timeOffset="120745.6508">21391 8100 1294 0,'3'6'485'16,"3"8"-370"-16,-3 8-51 16,4 6-28-16,-6 4-13 15,-1 1 69-15,7-2-59 16</inkml:trace>
  <inkml:trace contextRef="#ctx0" brushRef="#br0" timeOffset="121058.0878">21658 8059 981 0,'-13'4'369'0,"-14"7"-275"15,3 0-56-15,7 8-37 16,8 1-1-16,10 8 5 16,9 3 6-16,10-1 23 15,2-3 7-15,7-11 21 0,-2-5 8 16,-6-10 16-16,-2-3 11 15,-14-8-4-15,-7-5-10 16,-14-7-32-16,-6 2-22 16,-1 3-65-16,3 3-194 15</inkml:trace>
  <inkml:trace contextRef="#ctx0" brushRef="#br0" timeOffset="121495.4855">21821 8114 972 0,'7'-6'367'0,"13"-3"-254"15,2 1-63-15,11 3-6 16,3 5 3-16,0-2-7 16,-1 1-6-16,-11 0-18 15,-4 1-5-15,-15 1-5 16,-5 2 0-16,-11 4-2 15,-5-3 8-15,-5 1 10 16,0 7-1-16,4 2-7 16,1 5-10-16,11 9-4 15,2 0 4-15,5-2 30 16,6 0 11-16,9-5 9 16,4-2 1-16,8-9-4 0,1-9-2 15,2-10-7-15,2-7-3 16,-2-6-12-16,-4-1-5 15,-8-3 0-15,-6 3 2 16,-8 4 4-16,-2 3 3 16,-4 10-3-16,0 2-15 15,-2 5-13-15,1-1-8 16,0 0-6-16,1 18 9 0,2 40 1 16,0-29 2-16,2 1-18 15,-3-6-49-15</inkml:trace>
  <inkml:trace contextRef="#ctx0" brushRef="#br0" timeOffset="121636.2602">22224 7859 1158 0,'-2'-9'490'15,"-2"-11"-235"-15,4 18-244 16,4 7-19-16</inkml:trace>
  <inkml:trace contextRef="#ctx0" brushRef="#br0" timeOffset="121964.1763">22764 8144 612 0,'-12'4'356'0,"-6"3"-81"16,-9 6-80-16,-5 4-25 16,-3 4-68-16,-2-2-23 15,-1-1-32-15,2-6-12 16,2-9-3-16,10-3 0 0,3-12-6 16,4-3-3-16,12-2-18 15,-6-4-13-15,14 4-21 16,10 2-5-16,3 4 6 15,11 6 15-15,2 7 32 16,3 11 16-16,-2 8 9 16,-3 5 0-16,-1 4-14 15,-3 0-8-15,-1-2-14 16,-5-3 485-16</inkml:trace>
  <inkml:trace contextRef="#ctx0" brushRef="#br0" timeOffset="122136.1522">22991 8335 1337 0,'1'0'601'0,"1"1"-292"15,1 1-184-15,-3-2-44 16,0 0 37-16</inkml:trace>
  <inkml:trace contextRef="#ctx0" brushRef="#br0" timeOffset="139204.5231">10812 10065 459 0,'-17'4'296'0,"-10"3"-10"16,9-1-118-16,7-3-16 15,25 0-45-15,21-2-28 16,44-2-29-16,31-1-24 16,33-1-20-16,8 0-1 15,7 4 3-15,-15 4-6 0,-22 6-149 16,-14 2-164-16</inkml:trace>
  <inkml:trace contextRef="#ctx0" brushRef="#br0" timeOffset="139579.447">10735 10235 851 0,'1'2'315'16,"9"3"-193"-16,6 1-13 15,24-3 23-15,24-2 2 16,44-1-54-16,20-4-24 0,34-2-41 16,13 0-6-1,5 2 0-15,-5 1 5 0,-25 3-59 16,-24 0-82-16</inkml:trace>
  <inkml:trace contextRef="#ctx0" brushRef="#br0" timeOffset="143293.2554">10757 9577 514 0,'1'-5'301'0,"2"-2"-27"16,-2 3-50-16,3 3-81 15,0 5-35-15,2 12-56 0,0 5-22 16,2 15-22-16,-6 0 0 15,4 2 2-15,-4-4-5 16,-2-7-175-16</inkml:trace>
  <inkml:trace contextRef="#ctx0" brushRef="#br0" timeOffset="143515.2281">10791 9580 585 0,'7'-8'339'0,"13"-8"-52"0,6 2-103 0,10 13-97 16,4 3-36-16,-2 17-31 15,-8 5-9-15,-9 5-2 16,-11 4 3-16,-12 2 6 16,-6-2 1-16,-20-5-3 15,-3-5-12-15,-8-16-74 16,7-4-97-16</inkml:trace>
  <inkml:trace contextRef="#ctx0" brushRef="#br0" timeOffset="144302.6341">11192 9540 938 0,'2'2'369'0,"0"9"-226"16,1 1-42-16,0 7-34 16,-2 6-5-16,-4 4-28 15,-1 6-10-15,-5 0-13 16,2-2-1-16,3-8-3 0,7-7-1 0,10-7 4 16,4-7-1-16,6-1 3 15,1-2-1-15,1 0-1 16,-3 0-1-16,1-1-28 15,-1 0-81-15</inkml:trace>
  <inkml:trace contextRef="#ctx0" brushRef="#br0" timeOffset="144635.2458">11482 9585 893 0,'-1'-2'394'16,"1"3"-201"-16,0 7-57 16,5 11-83-16,-2 8-9 15,0 10-14-15,2 2-12 0,-6 5-2 16,1-5-18-16,-2-5-197 15</inkml:trace>
  <inkml:trace contextRef="#ctx0" brushRef="#br0" timeOffset="144851.1004">11644 9610 970 0,'1'-1'465'16,"2"1"-184"-16,-3 7-147 16,-1-7-47-16,-1 5-49 15,1 22-6-15,4 36-24 0,2-28-2 16,0 1 1-16,0-6-11 16,-3-7-103-16,3-4-86 15</inkml:trace>
  <inkml:trace contextRef="#ctx0" brushRef="#br0" timeOffset="145004.9223">11494 9736 688 0,'2'0'387'0,"7"-1"-50"16,8 0-154-16,17-2-112 0,8 2-16 15,5 1-25-15,-2 1-4 16</inkml:trace>
  <inkml:trace contextRef="#ctx0" brushRef="#br0" timeOffset="147106.0134">12517 10237 641 0,'9'9'327'16,"9"2"-101"-16,13-6-62 15,7-6-18-15,10-17-39 16,1-9-25-16,0-17-33 16,-3-6-7-16,-7-14-11 15,-2-8-3-15,-11-12-5 0,-8-5-5 16,-12 7-3-16,-6 9-2 16,-9 24-7-16,-6 15 4 15,-5 21-7-15,-3 13-6 0,0 16-17 16,-1 16-12-16,8 22 8 15,6 13 6-15,16 26 16 32,5 0 8-32,13-4-4 15,3-6 2-15,3-28 5 16,5-8 3-16,4-20 7 16,3-13 5-16,0-19 7 0,-2-9 1 15,-9-11-7-15,-9-4-9 16,-11-2-15-16,2 0-5 15,-6 9-4-15,-4 3 1 0,-3 17-13 16,0 6-3-16,-4 11 8 16,2 5 2-16,2 6 15 15,0 0 5-15,10-5-1 16,1-1 1-16,-2-9-17 16,1-5-55-16</inkml:trace>
  <inkml:trace contextRef="#ctx0" brushRef="#br0" timeOffset="147243.8853">13156 9781 1268 0,'1'-1'441'0,"-2"1"-334"15,1 9-151-15</inkml:trace>
  <inkml:trace contextRef="#ctx0" brushRef="#br0" timeOffset="147776.4092">13375 10021 612 0,'-3'4'354'0,"1"8"9"0,0 4-234 16,2 5-10-16,4 8-33 15,3-2-11-15,6 1-47 16,0-5-8-16,3-9 2 15,3-5 2-15,5-10 7 0,0-8 1 16,-2-10 1-16,-2-3-2 16,-2-5-9-16,-4-3-4 15,-3 1-4-15,-2 0-3 16,-9 12-6-16,0 8-6 16,-5 10-18-16,-2 10-3 15,1 12 5 1,1 1 6-16,9 6 11 15,1-1 3-15,15-2 1 16,0-5 0-16,2-8 6 16,5-5 4-16,-6-13 7 15,-3-7 2-15,0-8 1 16,-8-6-2-16,2-4-5 0,-1 1-2 0,-6 5-6 16,-2 8-5-16,-3 12-5 15,1 4-3-15,-1 13-1 16,3 4 1-16,2 9 61 15,-1 3-89-15</inkml:trace>
  <inkml:trace contextRef="#ctx0" brushRef="#br0" timeOffset="148346.7017">12640 10530 790 0,'-9'4'360'0,"-9"8"-175"16,-1 6-52-16,3 6-75 16,8 8-17-16,10 9-11 15,5-3-1 1,14-4-4-16,2-7 4 15,6-17 4-15,3-6 5 16,-2-14 4-16,-2-5 0 16,-6-8-6-16,-6-4-4 0,-7-1-9 15,-1 1-4-15,-8 6-6 16,0 4-4-16,-3 8-15 16,-1 9-10-16,0 9-10 15,-1 5-1-15,6 13 7 16,5-1 7-16,4 0 7 0,8-1 3 31,5-10 25-31,-1-6 12 0,4-11 29 16,-3-8 11-16,-6-9-6 15,-6-5-5-15,-5-4-22 16,-5 2-9-16,-4 0-37 16,0 7-68-16</inkml:trace>
  <inkml:trace contextRef="#ctx0" brushRef="#br0" timeOffset="148694.824">13072 10647 677 0,'0'0'397'0,"9"-1"-19"15,9-2-230 1,16 6-109-16,5-2-2 16,1 0 3-16,2 2-1 15,-7-3-3-15,-2 3-7 16,-13-3-7-16,-6-1 4 16,-10-4-24-16,-5-2-7 15,-6-1-6-15,-5-5-7 16,4 1 18-16,2 2 3 0,4 3 1 15,4 7-1-15,4 5 8 16,2 3 4-16,4 9 6 16,-4 1 4-16,-2 4-3 15,-3 2-1-15,-3-5-96 16</inkml:trace>
  <inkml:trace contextRef="#ctx0" brushRef="#br0" timeOffset="149048.3813">13713 10565 801 0,'-6'-4'390'16,"-18"1"-157"-16,3 2-48 15,0 4-100-15,-2 5-41 16,8 6-48-16,1 2-13 16,7 7-11-16,7 5-1 0,12 2 7 15,6 0 5-15,10-5 22 16,-2-5 12-16,3-10 22 16,4-6 5-16,-6-11 1 15,2-6 40-15,-12-11 48 16,-10-3 24-16,-14-6 22 0,-8-2-39 15,-8 7-64 1,-2 6-33-16,3 9-62 16,-1 6-70-16</inkml:trace>
  <inkml:trace contextRef="#ctx0" brushRef="#br0" timeOffset="150552.9468">14482 10315 142 0,'-62'2'37'0,"-57"1"-38"16,15 3 26-16,33-1 55 15,18-4 29-15,33 1 7 16,20 1-30-16,41 1-36 16,31 1-12-16,60-3-4 0,28 2 11 15,65-1 63-15,29 2 12 16,35 0 26-16,23 2 9 16,12-3-31-16,-2-2-16 0,0-6 21 15,-6-9 17-15,-23-2-26 16,-7 1-8-16,-40 4-53 31,-22 4-35-31,-36 6-10 16,-29 1-33-16</inkml:trace>
  <inkml:trace contextRef="#ctx0" brushRef="#br0" timeOffset="155841.6679">14388 9328 543 0,'-6'2'289'0,"-2"14"-38"16,0 17-86-16,1 21-78 15,3 7-10-15,-1 6-41 0,4-5-5 16,2-14-8-16,4-5-4 15,3-21 0-15,2-9 6 16,2-19 10-16,0-13 2 16,1-15-2-16,-3-8-5 0,-5-7-10 15,-5-1-3-15,-5-3-5 16,-2 2-2-16,3 5-7 16,-1 5-3-16,5 19-8 15,0 8-11-15,1 19 5 16,3 9 3-16,2 17 6 0,1 7 7 15,6 10-2-15,4 1 1 16,2-7 2-16,1-3 3 16,2-17 4-16,1-2 1 15,3-14 10-15,-3-10 1 16,-4-14 0-16,-1-9 0 16,-9-12-6-16,2 0-2 15,-5-4-1-15,-6 3-3 16,-3 13-4-16,3 8-1 0,-4 23-6 15,0 12 0-15,1 20-1 16,2 6-3-16,-1 5 5 16,6 1 0-16,3 1 3 15,-1-3-11-15,3-6-125 16,-3-6-222-16</inkml:trace>
  <inkml:trace contextRef="#ctx0" brushRef="#br0" timeOffset="156122.8393">14775 9667 863 0,'5'-5'419'0,"3"-1"-160"15,0 3-69-15,4 1-88 16,-2 2-29-16,2 4-33 0,-4 3-13 15,-5 7-12-15,-4 6-5 16,-7-1 2-16,-2 2 0 16,-1-4-2-16,4-2-2 15,7-6-5-15,4 0-1 16,10-6-2-16,4-1 0 16,7-1 3-16,4 2-1 15,-1-1 28-15,1-2-50 0,-6-5-189 16</inkml:trace>
  <inkml:trace contextRef="#ctx0" brushRef="#br0" timeOffset="156372.7813">15037 9465 623 0,'4'-2'361'0,"6"-1"-59"16,-7 5-79-16,4 9-71 15,0 6-34-15,-2 15-30 16,2 3-21-16,-3 4-35 16,0 1-7-16,1-10-9 0,1-4-42 15,8-9-163-15</inkml:trace>
  <inkml:trace contextRef="#ctx0" brushRef="#br0" timeOffset="156535.1924">14950 9579 568 0,'2'1'361'16,"11"2"46"-1,8 1-214-15,16 0-109 16,4-3-17-16,-3-1-43 15,1 0-8-15,-7 2-92 16,1-1-311-16</inkml:trace>
  <inkml:trace contextRef="#ctx0" brushRef="#br0" timeOffset="156716.3989">15351 9395 1094 0,'0'-1'515'15,"-1"-1"-247"-15,-1 7-74 0,2-5-103 16,0 25-34-16,6 47-9 16,1-23-14-16,1-2-15 15,1 3-2-15,-4-5-40 16,3-4-79-16</inkml:trace>
  <inkml:trace contextRef="#ctx0" brushRef="#br0" timeOffset="157169.3902">14273 9915 583 0,'0'0'287'16,"4"3"-45"-16,30-1-173 0,22-2-15 16,42 0 20-16,21-3 22 15,34 2-14-15,7 2-8 16,-8 2-16-16,-9 3-19 15,-28-2 14-15,-17-3-54 16,-24 3-95-16</inkml:trace>
  <inkml:trace contextRef="#ctx0" brushRef="#br0" timeOffset="157653.6505">14754 10110 692 0,'8'-11'355'15,"3"-10"-57"-15,18 4-162 0,6 4-14 16,15 2-24-16,5 10-27 16,-7 9-28-16,-8 4 2 15,-25 16 1-15,-15 0-2 16,-19 6 0-16,-11 1-5 15,-8-3-13-15,3-5-2 16,-1-12-2-16,4-6-13 16,9-10-31-16,5-6-14 0,13-7-13 15,8-2 8-15,11 3 14 16,6 1-2-16,7 8 31 16,2 6 12-16,5 11 37 15,0 3 20-15,0 6-16 16,-3-1-5-16,-2-6-23 15,2-5-290-15</inkml:trace>
  <inkml:trace contextRef="#ctx0" brushRef="#br0" timeOffset="158450.3383">15993 9802 557 0,'-9'-4'327'0,"-14"-4"-52"16,-3 2-32-16,-4 3-82 16,-1 3-40-16,4 10-57 15,2 8-13-15,8 17-23 16,5 6-7-16,14 11-6 15,8-4-3-15,11-9-2 16,9-5 1-16,12-21 5 16,6-4 3-16,5-14-17 15,-6-8-44-15,-9-3-227 16</inkml:trace>
  <inkml:trace contextRef="#ctx0" brushRef="#br0" timeOffset="158747.1512">16113 9829 797 0,'-12'6'351'16,"-7"10"-182"-16,-2 4-61 15,9 9-71-15,5 2-16 16,10 8-15-16,8-4-2 15,12-5 0-15,7-5 2 0,6-14 10 16,4-5 5-16,-5-10 9 16,-3-7 35-16,-13-10 44 15,-9 0 15-15,-16-9 21 16,-11-3-35-16,-16 2-53 16,-4 2-23-16,3 9-72 15,8 2-72-15</inkml:trace>
  <inkml:trace contextRef="#ctx0" brushRef="#br0" timeOffset="159239.4036">16587 9857 432 0,'-7'-5'299'0,"-12"-3"11"16,-1 0-48-16,-10 7-104 31,2 1-55-31,3 8-76 0,5 5-20 16,10 2-22-16,6 1-5 15,13 5 3-15,11 0 1 16,9 0 12-16,5 7 3 16,-3-7 2-16,-6 0 3 15,-14-4 35-15,-8-2 36 0,-12 1 59 16,-9-2 13-16,-10-5-17 16,-9-7-34-16,-4-6-56 15,3-4-21-15,7-5 215 16</inkml:trace>
  <inkml:trace contextRef="#ctx0" brushRef="#br0" timeOffset="159708.3289">16972 9352 843 0,'-26'31'338'0,"-26"48"-183"15,8 17-39-15,12 27-13 16,17 8-7-16,25 4-38 16,9-8-14-16,16-23-9 15,5-13-5-15,6-28-33 16,7-12-98-16</inkml:trace>
  <inkml:trace contextRef="#ctx0" brushRef="#br0" timeOffset="160348.5776">17112 9726 580 0,'-4'2'302'0,"-5"11"-78"16,0 7-79-16,3 15-77 16,1 5-20-16,6 3-20 15,3 0-9-15,6-15-4 16,1-2 2-16,6-14 14 15,2-10 4-15,1-13 5 0,4-8-1 16,-8-11-10-16,-1 0-5 16,-7 3-7-16,-3 2-3 15,-4 5-5-15,-1 6-7 16,-4 12-15-16,0 6-5 16,2 16-6-16,-2 4 2 15,6 9 11-15,4 0 3 16,10 2 4-16,5-8 3 15,6-10 15-15,4-12 10 16,-1-15 18-16,0-4 27 0,-8-10 17 16,-5-3 5-16,-11-5-7 15,-6 0-25-15,-7 0-31 16,-6 3 11-16,3 7-141 16,-1 3-82-16</inkml:trace>
  <inkml:trace contextRef="#ctx0" brushRef="#br0" timeOffset="160646.3088">17658 9332 1051 0,'-14'19'425'0,"-17"32"-259"0,1 6-48 16,12 25-36-16,6 9-12 16,15 21-25-16,3 8-10 15,14-1-17-15,1-9 0 0,8-29 2 16,15-11 4-16,5-27-50 15,1-13-66-15</inkml:trace>
  <inkml:trace contextRef="#ctx0" brushRef="#br0" timeOffset="161344.0371">17851 9533 749 0,'-2'8'305'0,"-3"12"-180"0,-1 4-30 15,-1 15-9-15,0-1-9 16,1 0-15-16,4-4-18 16,3-15-12-16,2-5 2 15,4-19 6-15,1-6 0 16,-1-16-4-16,2-5-9 16,-3-5-17-16,-5-7-10 15,-3 0-3-15,-5-4-3 16,-1 9-3-16,1 13 4 0,5 19-20 15,1 7-2-15,3 22 3 16,3 2 0-16,5 9 21 16,3 2 4-16,7-8 3 15,5 1 4-15,1-8 5 16,-2-6 2-16,-3-13 10 16,-3-6 1-16,1-11 2 15,-5-6-2-15,-3-3-8 16,-3-3-1-16,-9-11-2 15,1 5 0-15,-1 0-5 16,-4 8-5-16,5 22-5 16,-3 5-4-16,1 22 2 15,-1 6 1-15,5 12 5 16,1 5 3-16,5 1 0 0,4-6 1 16,1-5-6-16,7-7-38 15</inkml:trace>
  <inkml:trace contextRef="#ctx0" brushRef="#br0" timeOffset="161625.6217">18161 9681 921 0,'6'-11'386'0,"8"-8"-209"15,3 1-25-15,8 8-39 16,0 4-20-16,-1 9-30 15,-3 3 0-15,-13 7 12 16,-8 7 5-16,-18 4-4 16,-8 4-13-16,-5-2-28 15,1-1-11-15,9-5-16 16,6-1-6-16,15-4-7 16,7-3-4-16,11-4-8 15,7-2-20-15,6-5-62 16,2 0-38-16</inkml:trace>
  <inkml:trace contextRef="#ctx0" brushRef="#br0" timeOffset="161812.6783">18420 9510 732 0,'2'-1'409'16,"1"3"-80"-16,4 7-109 15,3 12-120-15,-3 6-19 16,2 8-21-16,-1 5-19 16,-4-2-16-16,5-1-2 15,-7-9-67-15,-1-6-83 0</inkml:trace>
  <inkml:trace contextRef="#ctx0" brushRef="#br0" timeOffset="162078.3405">18396 9607 1033 0,'14'-1'364'0,"19"2"-321"15,0 0-18-15,1 1-10 16,-3 2-2-16,-6-7 2 16,2-1 2-16,-4-7-82 15,-1-5-27-15,-5-3-10 16,-2-1-2-16,-6-3 146 15,-2 7 65-15,-4 7 78 16,-1 4 9-16,0 15-30 16,-1 8-30-16,4 13-60 0,-2 2-7 15,4 8-34-15,2 1-10 16,-2 0 35-16,1-5-59 16</inkml:trace>
  <inkml:trace contextRef="#ctx0" brushRef="#br0" timeOffset="162366.5072">17716 9888 1054 0,'35'-4'369'16,"50"-2"-338"-16,20 1 3 15,28 3 3-15,6 2-1 16,1 7 3-16,-6 0 0 16,-23 1 3-16,-13 0-59 15,-24-8-182-15</inkml:trace>
  <inkml:trace contextRef="#ctx0" brushRef="#br0" timeOffset="162725.7976">18104 10066 562 0,'8'-10'294'0,"14"-9"24"16,7 3-199-16,16 10-10 15,5 5 1-15,7 13-41 16,-6 6-12-16,-23 8 1 16,-12 0 9-16,-30 0 14 15,-14-2 3-15,-16-2-25 0,-1 0-13 16,5-10-17-16,3-9-4 15,16-9-13-15,8-4-9 16,17-7-17-16,10 2-6 16,13 1 3-16,9 2 10 15,13 7 9-15,5 6 4 16,0 9 3-16,-3 3-4 16,-10 9-36-16,-3 0-141 15</inkml:trace>
  <inkml:trace contextRef="#ctx0" brushRef="#br0" timeOffset="163100.7103">18823 9311 922 0,'9'15'391'16,"16"32"-185"-16,7 16-93 16,0 31-18-16,0 8-3 15,-13 10-18-15,-10 3-9 16,-16-9-8-16,-14-10-5 0,-4-24-95 16,1-15-82-16</inkml:trace>
  <inkml:trace contextRef="#ctx0" brushRef="#br0" timeOffset="163366.2729">19081 9214 998 0,'13'9'413'0,"17"27"-215"16,7 26-115-16,8 42-29 15,-2 14 23-15,-17 18 4 16,-13 2 5-16,-33-17-3 0,-12-8-25 16,-15-25-49-16,3-21-25 15,10-25-41-15</inkml:trace>
  <inkml:trace contextRef="#ctx0" brushRef="#br0" timeOffset="164006.7468">18128 10323 230 0,'0'2'178'15,"0"-1"7"-15,0 2-50 16,0-3-7-16,0 0-5 15,0 0 5-15,8 0-7 16,22-2-13-16,72 2-12 16,-21 2 2-16,28-1 7 15,18 2 8-15,22-2-16 16,7 3-19-16,-3 2-28 16,-10 0-14-16,-32-2-15 15,-23-2 0-15,-36-2-28 16,-25-4-46-16</inkml:trace>
  <inkml:trace contextRef="#ctx0" brushRef="#br0" timeOffset="167147.2787">14849 10937 445 0,'3'-10'249'16,"1"-12"-19"-16,7-10-130 15,1-5-25-15,6-5-10 16,-6 2-1-16,0 5 7 16,-6 8 12-16,-6 11 20 15,-2 6-6-15,-2 15-36 16,-2 4-18-16,0 17-46 16,6 6-12-16,3 15 3 15,2 6 5-15,5 1 7 16,-4 0 5-16,-2-13 5 15,-1-3-22-15,-3-15-238 16</inkml:trace>
  <inkml:trace contextRef="#ctx0" brushRef="#br0" timeOffset="167318.9178">14692 11088 654 0,'3'0'346'16,"5"-2"-58"-16,11 1-125 15,21 1-91-15,8-5-6 16,27 5-27-16,6-3-18 16,2 2-12-16,-4 2 69 0,-15 3-303 15</inkml:trace>
  <inkml:trace contextRef="#ctx0" brushRef="#br0" timeOffset="167709.4609">14892 11313 810 0,'5'-7'329'0,"7"-11"-199"16,11-1-16-16,12 3-30 15,3 2-14-15,5 14-32 16,-4 5-16-16,-14 17-2 0,-6 9 7 16,-22 14 9-16,-7 6 1 15,-21-3-9-15,-6-6-4 16,-7-14-17-16,-3-8-27 16,10-12-98-16,5-8-34 15,13-14-31-15,8-7 20 16,15-5 89-16,7-2 47 15,12 8 67-15,3 5 14 16,6 12 12-16,2 9 8 0,-1 18 22 16,-2 2 12-16,-5 10 12 15,-2-4-22-15,-7-8-43 16,1-1-15-16,-1-20-29 16</inkml:trace>
  <inkml:trace contextRef="#ctx0" brushRef="#br0" timeOffset="168162.6632">15705 10929 740 0,'-16'-4'398'16,"-21"-4"-69"-16,9 6-193 15,5 8-50-15,3 18-58 16,8 4-33-16,7 10-4 16,5 4 0-16,13-3 2 15,10 0 5-15,10-6 4 16,5-4 4-16,4-9 9 15,0-10-4-15,3-12-118 16,-3-9-155-16</inkml:trace>
  <inkml:trace contextRef="#ctx0" brushRef="#br0" timeOffset="168396.7957">15994 11055 596 0,'-8'-2'353'0,"-9"-5"-34"15,-7-1-67-15,-8 5-104 16,0 1-45-16,0 3-69 0,3 5-24 15,8 5-22-15,5 0-5 16,13 6-7-16,4 4 0 16,15 1 6-16,4 2 4 15,13-8 11-15,7-3 5 16,8-12 7-16,-1-5 4 16,-10-8 7-16,-8-7 4 15,-17-6 8-15,-11-2-1 16,-8 0-4-16,-9 0-7 0,-11 7-19 15,0 6-9-15,-1 7-165 16</inkml:trace>
  <inkml:trace contextRef="#ctx0" brushRef="#br0" timeOffset="168818.5754">16391 10985 403 0,'-5'-7'270'0,"-8"-7"7"0,-3 6-46 16,-7 5-80-16,-1 2-34 16,0 6-58-16,3 1-24 15,9 4-37-15,6 0-10 16,9 5-7-16,11-1-2 16,11 6 4-16,5 2 6 15,7 2 7-15,-7 0 37 0,-13-1 44 16,-9-3 33-16,-18-1 48 15,-12-1-24-15,-12-11-22 16,-6-5-28-16,0-10-47 16,0-5-9-16,13-4-108 15,9 1-417-15</inkml:trace>
  <inkml:trace contextRef="#ctx0" brushRef="#br0" timeOffset="169271.6177">16859 10618 671 0,'-18'9'320'15,"-13"8"-132"-15,-6 25-72 16,2 16-3-16,4 37-28 16,6 12-16-16,18 12-22 15,10-6-22-15,26-15-12 16,7-8 1-16,21-24 13 15,4-11-26-15,-2-29-164 16</inkml:trace>
  <inkml:trace contextRef="#ctx0" brushRef="#br0" timeOffset="169833.9493">17158 10685 726 0,'-4'2'336'16,"-9"2"-114"-16,7 11-169 16,-2 4-25-16,5 12-8 15,4 5 19-15,5 4 5 16,8 0-5-16,5-5-4 16,3-7-17-16,2-15 3 15,1-6 4-15,-5-17 6 16,0-2 2-16,-3-9-3 15,-3-3-2-15,-4-4-9 16,-4-4-2-16,-6 4-6 16,0 4-3-16,-4 8-6 15,0 8-11-15,0 9-11 0,1 8-4 16,2 11-2-16,1 4 10 16,7 5 4-16,6 3 3 15,9 0 3-15,3 0 2 16,6-10 7-16,0-7 6 15,-3-12 12-15,-5-8 5 16,-9-12 6-16,-4-6 1 16,-5-8-7-16,-5-1-6 15,1 1-8-15,-3 1 5 0,-8 4-94 16,3 2-100-16</inkml:trace>
  <inkml:trace contextRef="#ctx0" brushRef="#br0" timeOffset="170057.7711">17019 11101 822 0,'10'5'322'0,"17"0"-169"0,11-1-74 15,21 0 11-15,10-2-11 16,17-4-40-16,1 4-11 16,-13-5-3-16,-11 2-54 15,-21 1-163-15</inkml:trace>
  <inkml:trace contextRef="#ctx0" brushRef="#br0" timeOffset="170463.7964">17182 11345 705 0,'13'-15'326'16,"7"-7"-121"-16,12 4-101 15,5 7-18-15,2 11-19 16,-1 8-22-16,-9 12-11 16,-12 7 10-16,-20 9-1 0,-11 3-2 15,-18 1-2-15,-5-2-10 16,-3-7-10-16,-1-6 0 16,8-14 1-16,5-6-9 15,13-16-33-15,9-6-19 16,15-10-23-16,7-3 7 15,14 5 23-15,3 2 12 16,5 15 12-16,2 8 1 16,-1 16 17-16,-5 12 15 0,-5 6 16 15,-4 2 3-15,-7-2-8 16,-1-7-19-16,-1-7-315 16</inkml:trace>
  <inkml:trace contextRef="#ctx0" brushRef="#br0" timeOffset="170808.4134">17755 10632 863 0,'16'16'379'0,"15"14"-156"15,10 37-117-15,1 22 31 16,-15 18-13-16,-15 10-21 0,-29 3-2 15,-19-6-32 1,-10-11-7-16,-1-18-2 0,11-29-29 16,9-15-15-16,13-19-12 15</inkml:trace>
  <inkml:trace contextRef="#ctx0" brushRef="#br0" timeOffset="173908.743">11004 10483 784 0,'-21'17'405'0,"-14"13"-125"0,-2 18-149 15,8 3-50-15,20 15-57 16,11 6-12-16,20-4-6 15,7-5 3-15,6-20-33 16,3-12-111-16</inkml:trace>
  <inkml:trace contextRef="#ctx0" brushRef="#br0" timeOffset="174095.8409">11240 10730 918 0,'0'1'390'16,"-5"1"-183"-16,5 2-165 0,0-4-43 16</inkml:trace>
  <inkml:trace contextRef="#ctx0" brushRef="#br0" timeOffset="174377.0342">11408 10500 738 0,'10'10'388'16,"11"13"-43"-16,8 13-202 15,4 7 8-15,-4 15-19 16,-12 2-24-16,-19 10-32 16,-12 2-14-16,-14-13-22 15,-4-9-17-15,8-22-123 16,2-12-428-16</inkml:trace>
  <inkml:trace contextRef="#ctx0" brushRef="#br0" timeOffset="174658.6081">11832 10444 945 0,'-2'2'492'0,"-5"3"-132"15,-3 3-102-15,-2 16-104 16,-4 1-36-16,-5 10-49 15,3 5-18-15,-1-4-29 16,8 0-11-16</inkml:trace>
  <inkml:trace contextRef="#ctx0" brushRef="#br0" timeOffset="184924.6836">19906 10198 686 0,'3'0'385'16,"13"0"-7"-16,20 5-270 15,11 1-33-15,23 3-36 16,0-1-12-16,0 1-46 16,1-1-98-16</inkml:trace>
  <inkml:trace contextRef="#ctx0" brushRef="#br0" timeOffset="185111.739">19965 10359 919 0,'11'3'408'16,"25"4"-217"-16,15-2-13 16,28-4-71-16,5-1-34 15,2 0-71-15,-16 0-124 0</inkml:trace>
  <inkml:trace contextRef="#ctx0" brushRef="#br0" timeOffset="185769.5842">20972 9977 753 0,'-2'21'306'0,"-6"24"-183"16,1 8-6-16,3 2-7 16,-1-2-9-16,2-6-19 15,0-5-23-15,3-16-23 16,0-7 2-16,3-23 15 16,3-12-1-16,0-18-1 0,1-10-9 15,-3-13-17-15,-4-2-2 16,-4-17-2-16,-3 0-4 15,-2 14-7-15,3 11 9 16,-1 33-5-16,1 13-11 16,5 25-3-16,3 11-16 15,6 19 2-15,11 5 10 16,2-3 5-16,1-5 2 0,8-16 3 16,-2-7 1-16,5-14 5 15,0-9 4-15,0-14 9 31,-1-9 0-31,-7-14 1 16,-1-4-2-16,-8-11-4 16,-3-5-2-16,-5 5-8 0,-3 6-5 15,-5 23 1-15,-1 15-3 16,-5 25 2-16,-1 10 0 16,5 24-5-16,0 7 3 15,6 2 2-15,3 2 2 16,1-10 2-16,-1 0 0 15,0-8 0-15,3-6 16 16,-1-16-159-16</inkml:trace>
  <inkml:trace contextRef="#ctx0" brushRef="#br0" timeOffset="186097.9307">21432 10266 1078 0,'0'-4'491'0,"7"-8"-224"16,7 2-83-16,17 5-94 16,5 3-30-16,6 8-36 15,-2 4-10-15,-20 7-4 16,-7 4 4-16,-22 7 17 15,-12 2 6-15,-13 2 5 0,-1 1-2 16,1-12-13-16,8-6-6 16,14-4-13-16,2-7-5 15,17 5-6-15,5-2-3 16,8-4 2-16,9-3-1 16,6-5-23-16,0-3-53 15</inkml:trace>
  <inkml:trace contextRef="#ctx0" brushRef="#br0" timeOffset="186378.7996">21999 9962 1471 0,'-2'0'561'0,"2"10"-419"15,0 6-57-15,1 16-54 16,6 4-2-16,2 6-2 16,2 2-6-16,0 0-6 15,0-3-3-15,-4-7-24 0,-2-7-76 16</inkml:trace>
  <inkml:trace contextRef="#ctx0" brushRef="#br0" timeOffset="186519.4">21832 10115 908 0,'0'-3'491'0,"5"-2"-69"15,17 3-268-15,7 0-53 0,21 3-50 16,8 1-17-16,11 3-6 15,5-2-47-15</inkml:trace>
  <inkml:trace contextRef="#ctx0" brushRef="#br0" timeOffset="186972.4063">22484 10000 629 0,'0'-17'405'0,"0"-19"12"15,0 0-107-15,-2 12-95 0,1 4-37 16,-3 17-83-16,0 8-33 15,0 14-54-15,2 15-14 16,2 13 2-16,0 4 1 16,4 3 3-16,4-4 1 15,0-1 1-15,2-4 2 16,0-6-1-16,-6-3 2 16,-1-14 3-16,-6-5 2 15,-9-11 13-15,-2-4 2 16,-9-4-1-16,-2-2-3 0,6 0-14 15,0 0-5-15,6 2-6 16,6 2-8-16,3 0-12 16,5 2-2-16,-1-2-3 15,7 0 4-15,23 1 3 16,54 1-10-16,-34-2-71 16,-2 0-68-16</inkml:trace>
  <inkml:trace contextRef="#ctx0" brushRef="#br0" timeOffset="187144.2555">23007 10344 1327 0,'5'0'536'0,"-1"-2"-326"16,3 4-139-16,1 1-14 15</inkml:trace>
  <inkml:trace contextRef="#ctx0" brushRef="#br0" timeOffset="212106.025">6899 11672 755 0,'-1'-2'500'0,"-1"-3"16"0,0 5-282 15,1-1-66-15,0-1-96 16,1 1-36-16,0 0 39 16,0 0-119-16</inkml:trace>
  <inkml:trace contextRef="#ctx0" brushRef="#br0" timeOffset="330729.3226">574 12079 712 0,'2'7'326'0,"3"8"-123"15,1-1-63-15,13-8-10 16,-1-6 1-16,6-15-4 16,7-11-8-16,2-22-40 15,1-10-21-15,2-23-29 16,-3-5-5-16,-7-8-4 16,-5 2 0-16,-10 19-14 15,-6 12-4-15,-5 28-2 16,-1 22-12-16,-6 22-7 15,1 15-5-15,0 23-8 16,4 11 4-16,11 17 8 16,6 7 3-16,16 5 6 0,6-4 5 15,3-19 8-15,4-7 4 16,-8-21 6-16,-10-16 4 16,-7-13-66-16,-9-13-88 15</inkml:trace>
  <inkml:trace contextRef="#ctx0" brushRef="#br0" timeOffset="330870.3157">770 11894 883 0,'17'6'331'0,"17"8"-242"16,9-4-32-16,4 0-14 15,-3-3 20-15</inkml:trace>
  <inkml:trace contextRef="#ctx0" brushRef="#br0" timeOffset="331026.1256">621 11694 1399 0,'-8'1'518'0,"-7"2"-421"16,10 6-71-16,10 3-39 15,5 3-29-15,21 1-466 16</inkml:trace>
  <inkml:trace contextRef="#ctx0" brushRef="#br0" timeOffset="331361.2832">1280 11934 848 0,'1'6'388'16,"4"2"-114"-16,11 6-187 15,-2-5-17-15,10-1-12 16,-1-8-14-16,4-3-15 16,4-3 2-16,-12-10 5 15,-4-4 3-15,-11-5-5 0,-8-5-8 16,-11 2-11-16,-7 2-9 15,-9 6-13-15,5 11-7 16,5 15-10-16,3 12-4 16,8 22 4-16,0 2 1 15,3 9 1-15,7 1 16 16,10-4 16-16,2 1 7 16,-1-3 13-16,1-5-7 0,-1-6 0 15,2-9-42-15,2-12-387 16</inkml:trace>
  <inkml:trace contextRef="#ctx0" brushRef="#br0" timeOffset="331673.7104">1863 11860 735 0,'-4'24'426'15,"-7"13"-43"-15,-7 6-201 16,-6-2-33-16,-5-8-60 16,1-5-20-16,-2-21-48 15,4-4-35-15,7-17-42 16,1-9-14-16,7-3 6 16,6-1 24-16,5 4 36 0,4 4 22 15,7 11 30-15,5 8 18 16,7 11 19-16,5 8 5 15,5 13 0-15,-4 0-8 16,-4-3-19-16,-1 2-15 16,1-12-43-16,3-3 423 15</inkml:trace>
  <inkml:trace contextRef="#ctx0" brushRef="#br0" timeOffset="332189.219">2921 11413 922 0,'-5'6'389'16,"-3"23"-182"-16,3 9-97 15,3 22-38-15,7 14-3 16,0 9-30-16,3 4 1 16,3-5-4-16,-5-7-4 15,4-25-18-15,-4-13-65 0,-1-17-199 16</inkml:trace>
  <inkml:trace contextRef="#ctx0" brushRef="#br0" timeOffset="332407.9149">3150 11478 1137 0,'-1'-2'538'16,"1"-2"-235"-16,2 16-177 16,-1 8-42-16,7 23-60 15,2 11-3-15,2 19-3 16,2 6-5-16,-1 6 2 15,-2-6 2-15,-4-14-51 16,-1-12-71-16</inkml:trace>
  <inkml:trace contextRef="#ctx0" brushRef="#br0" timeOffset="332564.1258">2886 11841 1095 0,'5'-4'418'0,"7"-5"-271"0,23 1-137 16,5-1-10-16,21 6 1 15,6 2-93-15</inkml:trace>
  <inkml:trace contextRef="#ctx0" brushRef="#br0" timeOffset="332876.5724">3700 11335 793 0,'-14'5'400'0,"-21"11"-94"0,-1 13-95 15,-6 19-76-15,-3 12-21 16,4 18-39-16,5 3-44 16,16 20-23-16,21 2-5 15,24-14-2-15,8-5 3 16,19-29-24-16,0-13-32 15</inkml:trace>
  <inkml:trace contextRef="#ctx0" brushRef="#br0" timeOffset="333276.1132">3876 11871 626 0,'16'5'262'0,"17"5"-135"15,0-4-30-15,-6-6-8 16,-1-5-15-16,-5-10-16 16,0-2-8-16,-4-7-6 15,-4-2 24-15,-12 3 11 16,-8 3 7-16,-10 2 9 15,-12 4-29-15,-4 8-21 16,1 2-13-16,-7 12-25 16,3 7-6-16,1 10-17 15,3 9-9-15,17 7 15 16,11 3 6-16,19 0 10 16,11-2 11-16,12-10-2 15,2-3 3-15,-1-9 6 16,-6-8 2-16,-1-12-1 15,3-7-38-15</inkml:trace>
  <inkml:trace contextRef="#ctx0" brushRef="#br0" timeOffset="333495.0585">4192 11370 1065 0,'-1'-8'484'16,"-1"-6"-217"-16,1 4-174 16,-1 4-40-16,1 6-110 15,-1 0-143-15</inkml:trace>
  <inkml:trace contextRef="#ctx0" brushRef="#br0" timeOffset="333666.63">4194 11442 702 0,'0'8'392'0,"2"14"-58"16,0 5-75-16,0 0-88 15,1 1-35-15,-5-5-48 16,-1-3-17-16,-5-5-12 15,-5-1-3-15,-5-13 19 16,-1-1-57-16,-6-8-128 0,1-4-131 16</inkml:trace>
  <inkml:trace contextRef="#ctx0" brushRef="#br0" timeOffset="334041.5433">4404 11420 835 0,'-7'0'356'0,"-13"0"-204"15,0 5-55-15,2 8-61 16,-1 3-26-16,9 7-22 16,4 3-6-16,7 1-3 15,11-2 3-15,10-4 29 16,3-8 21-16,10-5 32 16,-5-8 19-16,-2-4 27 15,-2-5 1-15,-11-9 16 16,-3-3-1-16,-17-9-30 15,-5-1-16-15,-16 1-41 16,-9 0-17-16,-2 9-104 0,0 5-129 16</inkml:trace>
  <inkml:trace contextRef="#ctx0" brushRef="#br0" timeOffset="334478.9509">4654 11302 1070 0,'3'0'461'0,"8"11"-223"16,4 13-97-16,21 29-82 0,4 12-4 15,-2 18-21-15,-8 7-9 16,-31 11 0-16,-16 1 2 16,-18-10 1-16,1-10 0 15,4-27-4-15,3-12-1 16,7-17 17-16,1-4-33 16,5-13-100-16,3-5-81 15</inkml:trace>
  <inkml:trace contextRef="#ctx0" brushRef="#br0" timeOffset="334994.7159">5133 11808 558 0,'6'0'316'16,"3"1"-40"-16,14 0-137 15,7 0-6-15,15 0-52 16,4-1-20-16,0-1-35 16,-3 0-8-16,-16 1-29 15,-7-1-83-15</inkml:trace>
  <inkml:trace contextRef="#ctx0" brushRef="#br0" timeOffset="335228.763">5164 11960 717 0,'9'3'365'16,"21"0"-96"-16,9 1-18 15,10-5-63-15,0-2-38 16,-1-2-70-16,-7-2 9 16,-4 2-439-16</inkml:trace>
  <inkml:trace contextRef="#ctx0" brushRef="#br0" timeOffset="335947.3433">5883 11970 599 0,'-4'0'268'0,"-4"-1"-123"16,4 2-28-16,4-1-55 15,4 1-19-15,-4-1-11 0,0 0 2 16,1 0 16-16,16 4 9 16,43 5-4-16,-20-7-7 15,17-2-13-15,26-2-11 16,28 0-17-16,19-4 5 15,46-1 19-15,6 4 0 16,14-1 6-16,0 3-4 16,-35 0-17-16,-19 0 3 15,-39 0-161-15</inkml:trace>
  <inkml:trace contextRef="#ctx0" brushRef="#br0" timeOffset="336423.0782">6862 11703 534 0,'0'-7'332'0,"1"-12"-23"15,3-1-38-15,0-9-81 16,5-1-31-16,-6-13-31 16,0 4-20-16,0-3-17 15,-3 0-8-15,-3 12-19 16,0 0-5-16,1 15-24 16,-6 5-15-16,6 12-45 15,2 9-15-15,-5 15-11 16,6 8-2-16,2 16 21 15,2 4 9-15,9 0 12 0,-9-3 5 16,6-7 10-16,-3-8 4 16,-1-10 38-16,7-6-22 15</inkml:trace>
  <inkml:trace contextRef="#ctx0" brushRef="#br0" timeOffset="337141.6606">6007 12325 818 0,'0'4'358'0,"-6"4"-145"15,4 20-155-15,2 8-30 16,-1 14 20-16,2 1 3 16,-1-6 0-16,0-10 0 15,1-10-16-15,0-8-1 16,1-14 41-16,-1-5 7 16,2-19-4-16,-2-4-4 15,2-17-49-15,-3-4-8 16,-2-12-6-16,2-4-2 0,-1 2-5 15,1 5-2-15,1 24-8 16,0 7-5-16,-1 20-20 16,1 9-5-16,6 17 1 15,-3 7 4-15,10 13 23 16,-1 2 8-16,4 0 7 16,3-3 3-16,2-13 4 15,0-7 3-15,-1-18 10 16,-2-6 2-16,0-16 3 15,-1-6-2-15,0-11-8 16,-3-5-4-16,-7-3-2 16,0 0-1-16,-6 8-7 15,0 9-6-15,-2 16-2 16,0 11-8-16,-3 18-3 16,-1 7 2-16,4 21-3 15,0 7 3-15,5 9 7 0,3 4 2 16,6-6 3-16,1-8-69 15</inkml:trace>
  <inkml:trace contextRef="#ctx0" brushRef="#br0" timeOffset="337422.8423">6424 12550 1027 0,'2'-10'397'0,"10"-10"-256"16,3 5-35-16,11 7-24 16,7 8-4-16,-2 7-26 15,-3 3 0-15,-16 7-5 16,-9 4-3-16,-14 1-3 16,-7 0-7-16,-9-3-4 15,2-5-3-15,4-4-7 16,6-1-6-16,10-4-16 15,8-1-7-15,8 1-5 16,8-2 0-16,6-1-2 16,4 1-24-16,4-3-135 15</inkml:trace>
  <inkml:trace contextRef="#ctx0" brushRef="#br0" timeOffset="337644.4494">6794 12330 711 0,'2'-10'374'0,"3"-11"-72"15,2 10-56-15,-5 15-83 0,1 10-38 16,2 17-79-16,1 10-15 31,1 10-17-31,1 3-6 0,-4-4 4 16,0-8 3-16,4-10-55 15,-2-8-69-15</inkml:trace>
  <inkml:trace contextRef="#ctx0" brushRef="#br0" timeOffset="337812.4476">6801 12441 935 0,'20'3'328'0,"15"4"-275"0,2 1-2 0,-6-1-1 32,1-1-8-32,-1-3-148 15,-4-5-250-15</inkml:trace>
  <inkml:trace contextRef="#ctx0" brushRef="#br0" timeOffset="337983.8763">7125 12331 504 0,'2'-10'374'0,"3"-12"70"0,1 5-114 16,-6 8-134-16,1 7-47 15,-1 11-74-15,0 9-32 16,3 13-13-16,0 8 10 16,-1 11 4-16,1 4 0 15,2-4-11-15,-4-7-3 16,1-9-5-16,1-11-15 16,-1-11-340-16</inkml:trace>
  <inkml:trace contextRef="#ctx0" brushRef="#br0" timeOffset="338483.7708">7963 11611 950 0,'-4'0'397'0,"-15"4"-231"15,-4 10-55-15,0 19-76 16,-12 11-3-16,14 29-13 16,2 10-3-16,17 6-3 15,13-3-4-15,16-19-1 16,3-13 4-16,7-16-41 16,5-10-118-16</inkml:trace>
  <inkml:trace contextRef="#ctx0" brushRef="#br0" timeOffset="339007.3654">8175 11905 774 0,'0'11'320'0,"1"10"-163"16,5 17-96-16,1 8 19 15,2 1 21-15,-3-4 14 16,0-9-13-16,-1-8-12 16,-1-10-32-16,2-6 7 15,-3-14 14-15,2-8-1 0,-2-13-6 16,2-5-31-16,-2-9-24 16,-3-6-2-16,-5-15-3 15,-2-5-3-15,-1 5-5 16,2 10-6-16,6 24-13 31,0 15-16-31,3 14-7 0,4 9-1 16,0 11 9-16,2 6 15 15,6 4 10-15,2 2 4 16,-1-2 4-16,3-7 3 16,-2-9 6-16,-1-7 5 15,1-16 7-15,-2-3 1 16,-1-16 0-16,0-5-4 0,-4-7-3 15,1-1-3-15,-2 7-6 16,0 5 2-16,-6 12 6 16,-2 10-7-16,-1 13-1 15,0 11-3-15,2 15-8 16,2 10 5-16,5 8 4 16,-2 0 1-16,3-3 1 15,-4-7 3-15,1-11 7 16,1-6-30-16,2-12-548 15</inkml:trace>
  <inkml:trace contextRef="#ctx0" brushRef="#br0" timeOffset="339343.1294">8693 12118 599 0,'13'-5'317'16,"6"-4"-104"-16,8 6-28 16,-1-1-25-16,-2 5-52 15,-5 6-16-15,-12 3-17 16,-5 7 1-16,-16 6-8 15,-4 0-17-15,-9 3-22 16,5-3-10-16,10-3-13 0,7-5-4 16,16-4-2-16,6-4 0 15,10-4-7-15,3-1-33 16,4-2-172-16</inkml:trace>
  <inkml:trace contextRef="#ctx0" brushRef="#br0" timeOffset="339562.1803">9031 11825 1190 0,'0'-1'506'0,"1"1"-319"15,0 7-46-15,-1-7-88 16,4 30-24-16,8 48-2 15,-4-24-4-15,0-4 0 16,2-3 1-16,-1-10-5 16,1-7-68-16,2-9-505 15</inkml:trace>
  <inkml:trace contextRef="#ctx0" brushRef="#br0" timeOffset="339718.3005">8927 12015 928 0,'14'0'359'0,"16"0"-205"0,7 0-154 15,9 4 4-15,0-1 0 16,-1 1 1-16,0-1-41 16</inkml:trace>
  <inkml:trace contextRef="#ctx0" brushRef="#br0" timeOffset="340046.0744">9337 11971 662 0,'2'-17'438'16,"-1"-12"-13"-16,2-5-171 15,2 3-47-15,-2 9-44 16,0 4-10-16,-5 13-43 16,2 5-28-16,-4 11-55 15,0 6-27-15,5 17-10 16,1 5 7-16,2 7 3 15,7-1 3-15,-6-7 3 16,-1-4 1-16,2-14 3 16,-6-4 3-16,-7-6 8 15,3-3 3-15,-11-5 4 16,3-2-1-16,1-2-21 16,0-5-12-16,10-1-32 15,2 2-8-15,10 5-14 16,5 1-12-16,11 3-30 15,1 1-27-15,5 0-69 0,0 3-129 16</inkml:trace>
  <inkml:trace contextRef="#ctx0" brushRef="#br0" timeOffset="340327.273">9682 11614 1163 0,'13'5'424'0,"16"10"-314"15,1 8-28-15,2 24 27 16,0 16 2-16,-12 23-18 15,-9 10-16-15,-21 16-47 16,-11-7-1-16,-10-10-5 16,0-13-2-16,4-31-17 15,1-10-40-15,6-25-109 16</inkml:trace>
  <inkml:trace contextRef="#ctx0" brushRef="#br0" timeOffset="341740.2822">2593 11340 806 0,'4'-2'366'0,"-6"4"-197"16,2 9-71-16,6 32-77 16,1 12-25-16,14 40-5 15,2 18 9-15,0 17 19 16,-2 6-4-16,-6-13 4 16,-5-13 4-16,-3-29 0 15,3-13-19-15</inkml:trace>
  <inkml:trace contextRef="#ctx0" brushRef="#br0" timeOffset="342372.0937">5023 11197 602 0,'0'-1'299'0,"2"2"-115"16,-7 3-32-16,4-4-64 15,-2 22-37-15,-5 73-19 16,7-12 1-16,1 24 10 16,-1 6 1-16,5 1-11 15,-1-3-6-15,7-16-9 16,1-12 1-16,-4-24 0 16,4-12 0-16,-5-14 4 15,-1-9 3-15,-3-10-14 16</inkml:trace>
  <inkml:trace contextRef="#ctx0" brushRef="#br0" timeOffset="343258.409">10308 12046 743 0,'14'0'284'0,"25"4"-217"15,12-2-21-15,11-2-33 16,6 1 41-16</inkml:trace>
  <inkml:trace contextRef="#ctx0" brushRef="#br0" timeOffset="343461.3808">10344 12159 885 0,'8'3'400'0,"10"2"-200"16,19 0-69-16,7-2-19 15,18-1-47-15,1-2-18 16,0-3-66-16,-5 1-144 16</inkml:trace>
  <inkml:trace contextRef="#ctx0" brushRef="#br0" timeOffset="344086.3286">11256 11978 793 0,'-3'-18'437'0,"1"-22"-71"16,-2 0-94-16,-1 13-100 15,4 5-34-15,-4 13-59 16,3 3-30-16,2 12-47 15,-5 3-15-15,5 13-20 0,3 9 2 16,-3 13 8-16,4 3 7 16,3 6 10-16,-1 0 5 15,3-5 6-15,-1 2 4 16,-4-12 1-16,-1-3 2 16,-2-11 1-16,-1-4 2 15,-1-6 0-15,0-2 1 16,-3-6 4-16,-2-6-3 15,-7-3-3-15,-3 0-2 0,-4-1-9 16,5 4-2-16,-2 0-2 16,4 4-2-16,10 2-4 15,-2-2-3-15,12 1-3 16,3-2-2-16,11-2 3 16,5-1 2-16,5-4 6 15,10-2 2-15,5-1 7 16,3 0 6-16,0 4 3 15,-7-2 3-15,-15 2 8 16,-4 0-2-16,-13 2-3 16,-6 1 19-16</inkml:trace>
  <inkml:trace contextRef="#ctx0" brushRef="#br0" timeOffset="361164.22">11971 12307 834 0,'1'0'458'0,"2"-2"-78"0,1 0-128 0,-4 1-132 32,0 0-37-32</inkml:trace>
  <inkml:trace contextRef="#ctx0" brushRef="#br0" timeOffset="362254.5145">1064 13154 863 0,'-15'-2'392'16,"-24"-2"-178"-16,-10 4-48 15,-11 3-63-15,-5 1-30 16,1 1-42-16,11 1-11 15,12-4-15-15,12 3-6 0,17-2-25 16,5-2-10-16,22 5-11 16,8-1-1-16,30 0 14 15,9 5 9-15,18 3 12 16,0 9 4-16,-23 19 20 16,-12 9 17-16,-43 13 18 15,-17 4 4-15,-22-1-5 16,-17-7-12-16,-7-7-9 15,-1-9-1-15,3-20-2 16,11-6 0-16,20-15-20 16,13-2-9-16,16-2-23 15,9 1-12-15,16 2 1 16,7 0 6-16,14 9 15 16,10 1 11-16,-1 5 12 15,1 6 3-15,-3 0 7 16,-8 0-2-16</inkml:trace>
  <inkml:trace contextRef="#ctx0" brushRef="#br0" timeOffset="362551.3301">1180 13560 953 0,'3'7'397'15,"9"14"-247"-15,-2 4 11 0,-2 5-41 16,0-1-24-16,-5-7-27 16,-1-3-27-16,1-11-21 15,1-5-1-15,5-15-10 16,1-10-6-16,11-9-9 16,3 2-6-16,5 6-3 15,5 8 0-15,-3 15 1 16,-1 4 0-16,-7 18 13 15,-9 4 8-15,-12 10 14 16,-1 2 4-16,-7-2-5 16,0-4-19-16</inkml:trace>
  <inkml:trace contextRef="#ctx0" brushRef="#br0" timeOffset="362754.3959">1641 13502 985 0,'0'5'467'0,"-4"3"-144"16,4 15-173-16,5 9-31 15,-4 25 6-15,4 10-16 16,1 15-35-16,-1 1-6 16,5-7-44-16,0-8-9 15,-2-16-7-15,-3-10-8 16,0-15-129-16,1-8-115 0</inkml:trace>
  <inkml:trace contextRef="#ctx0" brushRef="#br0" timeOffset="362904.9573">1680 13793 1231 0,'2'-5'483'15,"9"-3"-325"-15,4 0-103 16,10 0-54-16,5 1-1 0,6 3-110 15</inkml:trace>
  <inkml:trace contextRef="#ctx0" brushRef="#br0" timeOffset="363398.4369">2147 13494 1019 0,'-15'-3'425'0,"-13"6"-272"15,5 2-52-15,6 6-83 16,15 10-24-16,4-3-19 16,13 1 1-16,14 3 11 15,-3-8 6-15,12-4 8 16,-7-2 9-16,-6-10-27 15,-7-1-1-15,-13-1-5 16,-6-2-6-16,-17 5 29 16,-4 1 4-16,-9 6 31 15,-1 4 15-15,5 8 13 16,7 0 1-16,6 2-29 16,10 0-17-16,8-1-21 15,3-2-4-15,12-8 0 16,6-1 6-16,3-6 6 0,8-4 2 15,-2-6 2-15,-6-3 2 16,1-10-61-16,-3-4-43 16,-6-3-6-16,0 2 1 15,-10 6 66-15,-4 4 76 16,-8 8 73-16,-4 4 21 16,-2 11 12-16,0 7-36 15,4 9-71-15,3 2-23 16,5 3-20-16,4 2 0 0,0-1-53 15,0-1-68-15</inkml:trace>
  <inkml:trace contextRef="#ctx0" brushRef="#br0" timeOffset="363523.6907">2306 13346 1066 0,'-2'-4'495'0,"-1"0"-245"15,3 8-135-15,-1-4-98 16</inkml:trace>
  <inkml:trace contextRef="#ctx0" brushRef="#br0" timeOffset="363969.0323">2921 13567 773 0,'-7'21'429'0,"-6"13"-117"16,-18 5-116-16,-1 4-56 16,-12-14-68-16,0-9-18 15,6-17-16-15,-1-9-7 16,14-12-22-16,6-5-11 15,17-5-18-15,4 3-2 16,9 1-9-16,9 4 15 16,9 14 20-16,3 4 16 0,3 15 36 15,3 11-1-15,-6 11-2 16,-1 5-11-16,-2-1 12 16,1-2 426-16</inkml:trace>
  <inkml:trace contextRef="#ctx0" brushRef="#br0" timeOffset="364343.9556">3521 13419 730 0,'1'-1'353'15,"5"10"-110"-15,-4 17-20 0,9 36-68 16,-1 21 10-16,2 30-31 16,0 7-25-16,-6-1-43 15,-2-11-21-15,-3-26-23 16,-1-14-4-16,-1-25 0 16,1-13-18-16,1-24 25 15</inkml:trace>
  <inkml:trace contextRef="#ctx0" brushRef="#br0" timeOffset="364515.7901">3586 13829 997 0,'21'-7'386'15,"17"-5"-278"-15,2 3-61 16,-4 2-13-16,-5 1-52 15,-6-1-283-15</inkml:trace>
  <inkml:trace contextRef="#ctx0" brushRef="#br0" timeOffset="364750.0991">3829 13623 892 0,'6'9'447'0,"1"6"-163"15,1 8-114-15,-1 5-20 16,-6-1-69-16,0-4-17 15,-1-9-28-15,2-6-6 16,-2-9-4-16,4-6-4 0,3-12-11 16,5-3-6-16,4-5-9 15,4-1-3-15,5 10-5 16,-1 5-3-16,-3 15 9 16,-2 13 15-16,-12 12 24 15,-1 6 6-15,-1 11-2 16,-5 1-9-16,3-6 421 15</inkml:trace>
  <inkml:trace contextRef="#ctx0" brushRef="#br0" timeOffset="368688.407">4344 13593 571 0,'-8'-3'367'0,"-10"-4"-17"15,-2 5-82-15,-3 9-123 16,4 3-52-16,2 13-72 15,6 3-22-15,11 6-29 16,3-1 0-16,17-7 11 16,5-4 6-16,12-12 12 15,6-6 3-15,-7-10 9 16,-6-10 7-16,-11-7 14 16,-7-1 5-16,-15-4 1 15,-8-1-3-15,-17-6-12 16,-5-2-5-16,-1-3-5 15,7 0-4-15,11-8-9 16,11-2-12-16,23 4-16 16,15 7-4-16,15 19-64 15,3 14-77-15</inkml:trace>
  <inkml:trace contextRef="#ctx0" brushRef="#br0" timeOffset="369250.1211">4773 13505 1009 0,'-15'-5'396'0,"-18"2"-275"16,4 5-57-16,7 8-53 15,4 8-11-15,10 1-14 0,4 4-1 16,13-3-4-16,5-3 4 15,7-3 9-15,3-7 5 16,4-2 8-16,-2-5 6 16,-4-6 9-16,-8-1 2 15,-16 1 0-15,-10 1-4 16,-12 3-10-16,-5 2-3 16,-3 7 4-16,0 1 0 15,6 12-5-15,8-1-6 0,11 7-5 16,10 0-2-16,12-5 5 15,4-1 4-15,5-10 6 16,4-4 4-16,2-9 7 16,2-5 4-16,1-8-2 15,0-6-1-15,-2-1-1 16,-8 0-1-16,-4 5-9 16,-8 5-4-16,-5 10-14 15,3 4-5-15,-6 11 3 16,10 7 2-16,-7 5 9 15,6 1 3-15,1-4 2 16,-1-5 0 0,-1-8 6-16,-1-3 4 15,-1-11 21-15,2-4 8 0,1-13 3 16,-4-4-2-16,4 0-21 16,-2-2-8-16,1 3-8 15,-3 6-3-15,-6 4-6 16,2 12-27-16,-6 13-88 15</inkml:trace>
  <inkml:trace contextRef="#ctx0" brushRef="#br0" timeOffset="369500.4285">5257 13554 864 0,'0'-4'469'0,"2"-3"-109"0,-1 7-99 16,-1 11-117-16,0 10-59 16,-1 11-63-16,1 10-3 15,2 5-10-15,4 3-27 16,5-5-402-16</inkml:trace>
  <inkml:trace contextRef="#ctx0" brushRef="#br0" timeOffset="369812.4777">5619 13645 876 0,'-9'-5'410'0,"-14"0"-155"15,0 4-74-15,2 4-95 16,-1 7-37-16,6 2-68 16,2 9-11-16,10 5-4 15,8 4 2-15,13 2 12 16,7-4 6-16,5-11 9 15,-3-5 5-15,-1-12 5 0,-6-4 38 16,-11-8 47-16,-6-1 9 16,-16 3 7-16,-6 1-37 15,-7 6-47-15,2 3-41 16</inkml:trace>
  <inkml:trace contextRef="#ctx0" brushRef="#br0" timeOffset="370031.1876">5859 13587 1334 0,'0'6'492'0,"0"14"-371"16,4 8-51-16,-2 14-14 15,1 14-11-15,2 21-25 16,-4 8-4-16,5-2-6 15,1 0-4-15,1-18 4 16,-1-12-47-16,1-16-121 16</inkml:trace>
  <inkml:trace contextRef="#ctx0" brushRef="#br0" timeOffset="370203.0268">5872 13886 1158 0,'13'-7'468'0,"14"-8"-294"0,2 0-85 15,10 6-54-15,0 2-13 16</inkml:trace>
  <inkml:trace contextRef="#ctx0" brushRef="#br0" timeOffset="370788.8816">6455 13742 519 0,'-3'-7'338'0,"0"-5"17"0,-2-3-91 0,-10-3-69 31,1 0-39-31,-11 2-42 0,0 4-24 0,-8 8-50 16,1 4-14-16,4 9-44 16,1 5-13-16,14 8-7 15,6 1-3-15,11 3 6 16,9 1 9-16,12-7 17 16,11-1 7-16,1-12 11 15,-1-7 4-15,-4-11 4 16,-10-2 4-16,-6-4 5 15,-1 1 0-15,-14 2-5 16,4 4-3-16,-8 7-12 16,-6 3-6-16,6 9-5 15,-9 2-6-15,11 7-3 0,1 1 1 16,12 1 2-16,7-1 9 16,5-4 11-16,6-4 17 15,-2-9 26-15,-4-2 2 16,-4-5 9-16,-4-3-8 15,-6-8-18-15,0-3 16 16,-1-8-125-16,-3-1-104 16</inkml:trace>
  <inkml:trace contextRef="#ctx0" brushRef="#br0" timeOffset="370914.2233">6523 13429 1231 0,'-4'-4'565'0,"-3"-4"-237"16,0 2-89-16,7 9-124 15,4 1-46-15,8 3-70 16,6 4 142-16</inkml:trace>
  <inkml:trace contextRef="#ctx0" brushRef="#br0" timeOffset="371218.404">7188 13554 1496 0,'-1'3'584'0,"-3"-3"-423"15,0 3-74-15,3-3-81 16,1 0-80-16</inkml:trace>
  <inkml:trace contextRef="#ctx0" brushRef="#br0" timeOffset="371358.9929">7207 13772 1271 0,'0'1'601'0,"2"-1"-259"0,1 0-118 16,-3-1-115-16,0 0-74 15</inkml:trace>
  <inkml:trace contextRef="#ctx0" brushRef="#br0" timeOffset="371882.1456">8108 13625 800 0,'-9'-4'431'0,"-14"-3"-101"15,-1 5-115-15,0 4-124 16,2 7-47-16,7 10-63 31,8 6-12-31,14 8-10 0,9-1 4 16,16-2 15-16,6-4 7 15,7-13 13-15,0-6 5 16,-9-14 55-16,-7-10 31 16,-19-12 36-16,-10-2 21 15,-16-3-35-15,-10 3-28 16,-8 10-26-16,-2 5-81 15</inkml:trace>
  <inkml:trace contextRef="#ctx0" brushRef="#br0" timeOffset="372522.6125">9200 13652 644 0,'0'12'323'0,"-6"17"-96"0,-4 4-6 15,-12 5-43-15,-5 1-41 16,-6-6-47-16,-3-7-36 16,2-18-14-16,0-10-3 15,6-18-16-15,6-6-26 16,7-3-45-16,8 2-20 0,11 9-13 15,6 3 7-15,13 15 22 16,3 3 11-16,5 16 13 16,6 6 10-16,7 5 18 15,4 4 4-15,4-4 10 16,-1-5 3-16,-11-9 2 16,-7-11 4-16,-9-12 4 15,-4-9 0-15,-7-10 1 16,-6-4-2-16,-1-3 0 15,-6-2-1-15,-7 3-2 16,1 6-2-16,-6 12-10 16,-6 8-9-16,6 19-6 15,1 10-3-15,2 14-3 16,6 11 4-16,2 12-1 16,-8 3-15-16,11 7 41 15,-1-6 20-15,0-12 13 0,7-5 22 16,0-16-32-16,-1-8-29 15,9-15-145-15,-1-9-204 16</inkml:trace>
  <inkml:trace contextRef="#ctx0" brushRef="#br0" timeOffset="372679.1907">9556 13674 1227 0,'-1'-1'522'0,"-2"3"-293"15,-1 9-115-15,4 7-92 16,3 5-14-16,2 5-18 16,5-2-79-16</inkml:trace>
  <inkml:trace contextRef="#ctx0" brushRef="#br0" timeOffset="372991.2476">9669 13785 791 0,'-1'9'326'0,"4"14"-197"16,9 2-68-16,14-4-24 15,-1-1 12-15,4-11 40 16,-2-8 6-16,-7-11-5 16,3-9-12-16,-4-15-32 15,-3-4-5-15,-5-12-9 0,-7-2-4 16,-8 0-1-16,-12-9-4 15,-10-14 1-15,-3-6-1 16,-1 2-8-16,6 17 12 16,-6 34-3-16,-3 24 1 15,1 26-8-15,-3 14-17 16,23 22-5-16,12 3-3 16,30 1 7-16,19-3 2 15,17-15-5-15,7-5-20 0</inkml:trace>
  <inkml:trace contextRef="#ctx0" brushRef="#br0" timeOffset="373397.4142">10038 13578 993 0,'0'4'427'0,"2"1"-187"16,2 21-170-16,3 9-42 0,5 32 11 16,-1 13-2-16,-1 16 3 15,-1 0-4-15,-6-19-8 16,2-10-4-16,-5-23 47 15,2-10-82-15</inkml:trace>
  <inkml:trace contextRef="#ctx0" brushRef="#br0" timeOffset="373553.814">10059 13851 903 0,'16'0'378'15,"10"-2"-152"-15,16 4-220 16,3 1 0-16,3-1-34 16,-5-1-143-16</inkml:trace>
  <inkml:trace contextRef="#ctx0" brushRef="#br0" timeOffset="373811.4394">10372 13708 1022 0,'2'9'412'15,"1"5"-263"-15,1 6-61 16,-3 2-6-16,1-3-24 16,-2-3-11-16,0-8-15 15,4-3-1-15,1-15-7 16,7-3-11-16,-3-11-13 16,2-1-9-16,1 3-6 15,1-1 5-15,3 14 8 16,1 5 11-16,-4 15 25 0,-4 11 6 15,-1 10 2-15,-2 5-9 16,3 9-20-16,2-4-1 16,4-8-23-16</inkml:trace>
  <inkml:trace contextRef="#ctx0" brushRef="#br0" timeOffset="374454.1577">10777 13668 906 0,'7'-2'345'0,"6"-1"-249"16,5-2-57-16,9 2-25 15,-1-2-7-15,7 2-5 16,-8-1 2-16,-5 4 4 16,-5-1 3-16,-15 2-10 15,-1 4-2-15,-17-1-5 0,-1 4-3 16,-9 4 9-16,-1 1 0 16,10 6-1-16,1 2 0 15,11 4 10-15,7 3 6 16,14 1 20-16,3-2 19 15,11-2 15-15,1-3 3 16,1-11-10-16,0-4-15 16,0-12-16-16,-2-8-4 15,-2-9-1-15,-1-5-2 0,-2-2-5 16,-5-1-1-16,-6 3-3 16,-1 4 7-16,-8 10 22 15,3 7-4-15,-4 11 7 16,3 6-6-16,-2 5-21 15,1 6 1-15,-4 4-7 16,-1-2-5-16,1 0-2 16,1-7 0-16,5-7 4 15,1-5 3-15,-2-9 6 16,3-5-1-16,0-12-4 16,7-1-4-16,-2-2-7 15,-4 3-3-15,5 11-1 16,-8-2-1-16,4 7-2 15,0 2-1-15,-4 4-3 16,4 4 1-16,-3 7 1 16,-4 5 3-16,1 4 2 0,-3 5 1 15,-5 3 2-15,2-1-12 16,0 2-58-16</inkml:trace>
  <inkml:trace contextRef="#ctx0" brushRef="#br0" timeOffset="374594.9984">11330 13457 874 0,'-5'-5'509'0,"-1"-7"-34"16,0 5-310-16,6 6-174 16,4 3-51-16</inkml:trace>
  <inkml:trace contextRef="#ctx0" brushRef="#br0" timeOffset="374766.5836">11484 13690 1078 0,'14'15'505'0,"18"22"-224"16,0 1-98-16,-3 3-77 16,-7-3-37-16,-16-13-1 15,-6-5-11-15,-17-16 4 16,-8-3 11-16,-7-3-97 15,-2-8-242-15</inkml:trace>
  <inkml:trace contextRef="#ctx0" brushRef="#br0" timeOffset="375219.6343">12207 13522 642 0,'-1'-5'437'0,"2"2"10"15,1 8-207-15,-2-1-140 16,4 27-49-16,11 98-29 16,-8-27-5-16,5 13-10 0,-3-3 1 15,0-15 3-15,0-14 1 16,-5-23 4-16,-2-7 4 16,2-22-68-16,-4-10-76 15</inkml:trace>
  <inkml:trace contextRef="#ctx0" brushRef="#br0" timeOffset="375370.5035">12243 13860 1070 0,'5'-3'407'0,"5"1"-257"16,17 3-139-16,4 3-16 15,16 0 9-15,-5-1-13 16</inkml:trace>
  <inkml:trace contextRef="#ctx0" brushRef="#br0" timeOffset="375651.5797">12545 13704 950 0,'2'7'357'0,"6"10"-249"15,0 4-38-15,-3 10 13 16,-1 0-8-16,-4-3-17 15,-2-3-16-15,1-11-13 16,1-6 6-16,1-15-3 16,5-6-4-16,4-15-10 15,4-3-13-15,3 1-7 16,-2 1-2-16,1 11 0 16,4 6 3-16,-5 12 9 15,3 8 7-15,-8 10 3 16,-2 10 0-16,-5 6-6 15,0 1 25-15,8-1-179 0</inkml:trace>
  <inkml:trace contextRef="#ctx0" brushRef="#br0" timeOffset="375991.4071">13059 13735 940 0,'-12'-10'472'0,"-7"-6"-172"16,3 8-180-16,-1 5-57 15,5 11-81-15,0 6-17 16,11 8-1-16,7 7 5 0,7 2 15 16,5-2 6-16,0-4 10 15,-1-7 6-15,-1-10 10 16,-5-8 10-16,-5-15 11 15,-6-5 3-15,-12-12 7 16,-4-5 10-16,-7-5 24 16,-7-1 11-16,-1-7 7 15,1-4-17-15,12-7-47 16,7-3-22-16,16 9-34 16,8 12-11-16,11 19-75 15,5 14-149-15</inkml:trace>
  <inkml:trace contextRef="#ctx0" brushRef="#br0" timeOffset="376577.0892">13355 13599 832 0,'-11'-3'393'16,"-15"-1"-162"-16,0 4-81 16,3 4-109-16,7 6-26 15,11 4-30-15,5 4-5 16,13 4 4-16,4-1 6 0,6 0 8 16,3-3 5-16,2-5 8 15,-6-5 4-15,-6-8 10 16,-3-1 1-16,-8-7-3 15,-5-1-5-15,-10 1-12 0,-4-1-6 16,-7 8-4-16,-3 1-2 16,1 10-5-16,4 1-3 15,7 5-3-15,4 0-1 16,8 3 2-16,6 2 2 16,7-3 4-16,6 3 3 15,5-9 7-15,-3-2 4 16,1-9 3-16,-3-4 2 0,-2-9 1 15,1-4 0-15,1-5 0 16,-3-2-1-16,-2 7-4 16,-3 3-1-16,-4 7-8 15,1 6 1-15,0 8 3 16,3 4 0-16,-1 9 4 16,2 1-1-16,1 1 0 15,1-2 1-15,0-9 6 16,0-5 29-16,-3-11 39 15,4-5 10-15,-2-12 16 16,-4-3-24-16,-1-5-34 16,-3 2-11-16,0 1-12 15,-2 7-66-15,5 7-503 16</inkml:trace>
  <inkml:trace contextRef="#ctx0" brushRef="#br0" timeOffset="376748.7103">13869 13674 1091 0,'-2'2'510'0,"0"5"-174"15,-1 11-213-15,2 2-26 16,2 9-44-16,3 4-18 16,2-1-19-16,-2 0-26 15,2-8-136-15,-1-8-290 16</inkml:trace>
  <inkml:trace contextRef="#ctx0" brushRef="#br0" timeOffset="376873.8886">13851 13469 1300 0,'-4'-6'575'16,"-4"-12"-273"-16,6 14-229 15,2 5 37-15</inkml:trace>
  <inkml:trace contextRef="#ctx0" brushRef="#br0" timeOffset="377373.4345">14208 13410 395 0,'7'-23'302'0,"4"-30"43"16,-5-1-38-16,-8 5-86 15,-6 6-38-15,-5 14-71 16,-2 9-24-16,-1 20-59 16,4 15-25-16,1 22-29 15,9 20-15-15,11 34-1 16,2 7 8-16,7 15 20 15,2-2 11-15,-1-8 5 16,-6-8 4-16,-5-19 7 16,-6-8 4-16,-8-28 10 15,-2-11 7-15,-5-19 16 16,-7-10 3-16,-1-15-12 16,3-7-37-16,4-5-129 15,6-3-104-15</inkml:trace>
  <inkml:trace contextRef="#ctx0" brushRef="#br0" timeOffset="377737.663">14649 13691 785 0,'-7'-4'400'0,"-8"-2"-119"15,-4 0-107-15,1 5-107 16,-3 1-32-16,4 2-40 16,6 7-13-16,9 1-11 15,7 4 0-15,6 1 6 16,11-3 7-16,2-1 14 16,-7-5 3-16,-1-4 6 0,-6-1 0 15,-1-2-6-15,-2 0-6 16,-10-4-4-16,-6-1 0 15,-16 2 17-15,0 1 20 16,1 7 31-16,-4 4 17 16,7 6 6-16,7 2-12 15,5 2-37-15,10 4-20 16,16 0-18-16,2-1 0 16,13 0 8-16,4-6 2 15,0-10-43-15,1-5-72 0</inkml:trace>
  <inkml:trace contextRef="#ctx0" brushRef="#br0" timeOffset="378065.7103">14782 13666 833 0,'0'-3'300'15,"2"0"-221"-15,9 1-96 16,9 0 6-16,13 3 13 15,5 0 8-15,6 2 5 16,-1 0-6-16,-8-3-1 16,-7 0 3-16,-12-1 9 15,-3-2 7-15,-11 2-3 16,-4-1-3-16,-11 2 16 16,-6 0 13-16,-9 2 34 0,1 6 6 15,4 6-23 1,4 2-21-16,7 7-39 0,5 0-9 15,11 5-7-15,7 3-1 16,13 0 5-16,4-1 4 16,6-9-6-16,-6-9-44 15,5-12-280-15</inkml:trace>
  <inkml:trace contextRef="#ctx0" brushRef="#br0" timeOffset="378438.2556">15458 13733 918 0,'3'5'436'0,"0"7"-149"15,-10 3-93-15,-16 7-80 16,-7 2-29-16,-6-1-48 16,0-1-9-16,2-12-3 15,0-8 0-15,12-9-5 16,6-7-17-16,7-4-24 16,7-2-13-16,6 0-17 15,6 2 8-15,10 8 7 16,6 6 3-16,-4 11 5 15,-3 8 4-15,-3 10 6 16,0 4 6-16,5 2 11 16,-1-1 8-16,2-5 9 15,0-9 4-15,0-13 9 16,-1-5-3-16,1-17-2 16,4-1-3-16,-2-7-8 15,-3-3-3-15,-6-1-3 16,0 2-3-16,-5 8 14 15,-1 9 9-15,-1 12 2 16,-3 6 1-16,2 12-16 0,-1 5-9 16,7 8-3-16,-4 3-1 15,1-3 18-15,5-2-526 16</inkml:trace>
  <inkml:trace contextRef="#ctx0" brushRef="#br0" timeOffset="378984.8613">16702 13855 329 0,'6'-4'226'16,"6"-9"9"-16,2-4 4 16,-1-4-28-16,-4-2-5 15,-9-4-19-15,-6 4-14 16,-12 1-30-16,-5 7-29 0,-6 10-39 15,0 2-10-15,3 10-42 16,-1 1-16-16,5 15-9 16,8 7-10-16,14 9 7 15,9 3 8-15,7-7 2 16,6-9 1-16,12-12 0 16,3-9 15-16,8-15-92 15,-6-8-77-15</inkml:trace>
  <inkml:trace contextRef="#ctx0" brushRef="#br0" timeOffset="379107.7363">16586 13529 1188 0,'-4'0'474'16,"-1"2"-327"-16,9 4-98 0,7 7-66 16,8-2-32-16</inkml:trace>
  <inkml:trace contextRef="#ctx0" brushRef="#br0" timeOffset="379429.131">16915 13673 717 0,'-2'-5'330'16,"1"2"-107"-1,5-1-168-15,-4 4-28 16,21 3-5-16,44 9-2 15,-33-3-2-15,-7-3-7 16,-2 3 0-16,-10-5 4 16,-7 1 4-16,-7-5 5 0,-7 0 2 15,-5-3-5-15,4 2 2 16,-6 1 33-16,1 5 5 16,-1 2 2-16,1 0-5 15,11 7-42-15,-2 2-11 16,13 8-7-16,1 2-3 15,5 4 1-15,9-1 4 16,-3-1 3-16,2-4 2 16,8-9-213-16</inkml:trace>
  <inkml:trace contextRef="#ctx0" brushRef="#br0" timeOffset="379961.8786">17578 13731 992 0,'-3'11'374'0,"-16"21"-253"16,-3 0 1-16,2 3-10 15,-10 1-15-15,2-12-51 16,1-2-8-16,-4-15-3 16,4-9-4-16,-1-14-5 15,0-7-5-15,9-9-11 16,4 0-8-16,12 0-15 15,7 3-9-15,11 6-8 0,6 7-2 16,2 12-2-16,2 7 3 16,3 12 12-16,0 8 9 15,1 4 24-15,1 3 7 16,-7 3 0-16,-4-6 0 16,-2-5-6-16,-4-6 0 15,3-9 4-15,-2-7 0 0,2-10 0 16,3-4-1-16,-2-3-6 15,-1 0-3-15,-4 2-4 16,-1 3-2-16,-1 7-11 16,4 5 0-16,-2 6-4 15,1 5 0-15,2 4 9 16,-1 1-1-16,3 1 4 16,2 0 0-16,-2-5 22 15,2-5 11-15,-4-5 43 16,-1-2 16-16,-3-8 2 15,3-5-3-15,0-9-28 16,0-6-2-16,2-1-10 16,-1-4-6-16,-2 12-18 15,-6 1-14-15,-4 11-1 16,-3 8-46-16</inkml:trace>
  <inkml:trace contextRef="#ctx0" brushRef="#br0" timeOffset="383296.2625">3859 15175 613 0,'-12'-7'357'0,"-9"-7"-62"15,-9 4-102-15,-2 3-28 16,0 8-62-16,0 5-27 15,7 8-46-15,4 4-24 16,13 5-19-16,9 3-7 16,21 0-2-16,9 3 3 15,18 0 9-15,10 0 7 0,-5 0 6 16,-4-3 3-16,-22 1 26 16,-13-3 35-16,-27 0 28 15,-17-6 8-15,-18-5-17 16,-7-1-33-16,1-15-27 15,7-1-11-15,18-4-73 16,6-10-71-16</inkml:trace>
  <inkml:trace contextRef="#ctx0" brushRef="#br0" timeOffset="383499.3611">4022 15266 1008 0,'0'-4'468'0,"0"-2"-225"16,5 5-67-16,-2 15-80 15,6 7-36-15,7 22-19 0,-7 6-6 16,0 6-11-16,-5-2-3 16,-1-12-57-16,3-8-52 15,-1-18-229-15</inkml:trace>
  <inkml:trace contextRef="#ctx0" brushRef="#br0" timeOffset="383639.9302">3993 15032 1301 0,'0'-3'510'0,"1"-1"-369"15,2 4-68-15,-3 0-18 16,0 0-117-16</inkml:trace>
  <inkml:trace contextRef="#ctx0" brushRef="#br0" timeOffset="383921.1026">4224 15335 955 0,'9'21'421'0,"6"18"-195"16,-1-1-56-16,-4-9-59 15,-3-8-22-15,-4-8-40 16,-2-5-11-16,0-8 4 0,-1-4-2 16,2-8-9-16,-1-8-8 15,6-8-28-15,1-2-7 16,9 0-6-16,4 2 0 16,9 8 1-16,2 10-1 15,-4 15-6-15,-1 13 20 16,-7 13 22-16,-4 6 10 15,-2 2 19-15,-7-3-14 16,-4-11-12-16,-4-7-23 0</inkml:trace>
  <inkml:trace contextRef="#ctx0" brushRef="#br0" timeOffset="384343.9071">5135 14556 678 0,'-14'5'349'31,"-19"10"-80"-31,-9 12-60 0,2 30-66 15,2 22-9-15,5 44-21 16,11 20-7-16,23 26-29 16,8 2-16-16,23-9-33 15,6-8-10-15,-2-29-3 16,1-13-1-16,2-36-31 16,2-17-69-16</inkml:trace>
  <inkml:trace contextRef="#ctx0" brushRef="#br0" timeOffset="385153.6865">5345 15127 495 0,'0'-4'335'0,"-3"1"10"16,-5 2-73-16,-5 11-100 16,0 9-53-16,-1 13-77 15,3 7-9-15,6 7-27 16,3 1-6-16,12-6-3 15,10-3-1-15,8-15 4 16,5-8 3-16,4-14 10 0,-4-7 4 16,-3-10 6-16,-4-9 3 15,-10-6-1 1,-4-5-1-16,-8-1-4 0,-2 4-2 16,-9 6-6-16,-3 7-2 15,2 15-11-15,-5 5-9 16,7 15-10-16,5 4-2 15,-1 9 4-15,12 3 4 16,8 1 6-16,3-1 2 0,12-5 6 16,-2-8 5-16,5-10 14 15,-3-8 6-15,-3-11 33 16,-6-8 12-16,-10-8 21 16,-5-2 1-16,-10-5-22 15,-3 3-17-15,-10 8-34 16,-1 1-23-16,1 14-102 15,1 4-54-15</inkml:trace>
  <inkml:trace contextRef="#ctx0" brushRef="#br0" timeOffset="385419.2538">6045 14617 730 0,'-17'5'399'0,"-12"9"-4"16,9 26-326-16,2 18-12 16,11 41 13-16,4 15 8 15,3 27-10-15,11 10-20 16,3-6-29-16,-2-3-9 0,6-18 2 15,-1-15 1-15,7-29 3 16,11-19 7-16</inkml:trace>
  <inkml:trace contextRef="#ctx0" brushRef="#br0" timeOffset="386122.2084">6381 14896 680 0,'-4'6'328'15,"-7"12"-96"-15,1 12-72 0,-1 13-64 16,2 7-11-16,4 6-20 15,5-3-3-15,0-4-3 16,3-10-6-16,-1-16-16 16,3-8-3-16,2-15 17 15,-7-11 1-15,5-13-4 16,-2-9-4-16,-4-12-26 16,1-2-5-16,-4-5-4 15,-1-1-3-15,5 12-6 16,-1 3-2-16,2 16-5 15,3 12-11-15,1 13-8 16,0 10-2-16,7 15-2 16,-3 4 13-16,6 6 12 15,2 0 4-15,0-3 5 16,6-2 1-16,-5-9 3 16,3-5 2-16,0-12 11 15,-4-10 4-15,0-14 2 0,-3-4 0 16,-4-12-9-16,-4 0-3 15,-3-7-4-15,-6-3 0 16,-3 3-2-16,-1 6-4 16,0 12-17-16,3 14-10 15,2 19-6-15,1 11 1 16,4 17 13-16,4 4 8 16,6 3 5-16,4-2 0 15,5 0-14-15,-1 0 118 0</inkml:trace>
  <inkml:trace contextRef="#ctx0" brushRef="#br0" timeOffset="386411.3076">6765 15287 1043 0,'5'-9'408'0,"10"-10"-274"0,6-3-38 15,6 5-29-15,1 3-19 16,-4 11-26-16,-2 4-3 16,-14 8 3-16,-1 5 6 15,-13 1 5-15,-3 2-2 0,-8 4-5 16,-8 0-7-16,1 1-8 16,-1-6-4-16,11-5-9 15,12-2-5-15,9-3-5 16,6 0-1-16,11-1 7 15,0-2 2-15,5 0 5 16,2 0-20-16,-5-2-97 16</inkml:trace>
  <inkml:trace contextRef="#ctx0" brushRef="#br0" timeOffset="386630.0174">7066 14999 853 0,'0'-2'458'0,"-1"0"-68"15,5 9-238-15,4 13-49 16,3 10-29-16,3 1-10 16,-1 6-25-16,-2 2-5 15,-4 1-10-15,-2-2-9 16,-2-8-121-16,-3-7-127 15</inkml:trace>
  <inkml:trace contextRef="#ctx0" brushRef="#br0" timeOffset="386788.8992">6981 15115 1031 0,'7'1'396'16,"12"2"-245"-16,8-2-142 0,14-1-15 15,7 2 5-15,1-2 8 16,1 2-25-16,-9 1-253 16</inkml:trace>
  <inkml:trace contextRef="#ctx0" brushRef="#br0" timeOffset="386929.7061">7381 14967 784 0,'-2'-11'418'15,"2"-5"-86"-15,0 8-59 16,-6 11-122-16,6 14-53 15,5 15-93-15,4 6-5 16,7 10 2-16,-3 0 2 16,-2 0-41-16,-3-1-231 15</inkml:trace>
  <inkml:trace contextRef="#ctx0" brushRef="#br0" timeOffset="387210.6806">6386 15519 966 0,'22'1'333'0,"38"2"-288"16,22 1-28-16,35 2 19 15,11 3 10-15,6 1 16 0,3 3 3 16,-20-5-4-16,-10-7-72 16</inkml:trace>
  <inkml:trace contextRef="#ctx0" brushRef="#br0" timeOffset="387648.0845">6700 15828 1055 0,'3'-11'402'0,"10"-5"-276"16,8 2-48-16,21 5-16 16,5 8-8-16,0 4-20 15,-5 10 8-15,-22 11 16 16,-5 7 4-16,-15 12 4 15,-13-4-7-15,-12-3-18 16,-10-4-9-16,-7-13-32 16,-1-4-22-16,1-15-41 0,2-6-14 15,14-12-11-15,5-3 10 16,18-6 23-16,9 0 7 16,14 8 34-16,9 5 25 15,12 17 23-15,9 7 16 16,-1 13 8-16,-4 2-16 15,-6 4-4-15,-5-1 5 16</inkml:trace>
  <inkml:trace contextRef="#ctx0" brushRef="#br0" timeOffset="388067.3586">7547 14899 973 0,'3'5'388'0,"11"18"-233"0,6 14-48 15,18 31-9-15,2 16-16 16,-4 27-27-16,-3 11-11 15,-24 5-13-15,-11-2 0 16,-17-16-4-16,-11-13 0 16,-1-20-4-16,2-16 0 15,8-26-62-15,5-13-47 16</inkml:trace>
  <inkml:trace contextRef="#ctx0" brushRef="#br0" timeOffset="388467.9598">7873 14713 809 0,'3'0'361'0,"7"7"-123"16,5 10-88-16,16 38-44 15,6 24-2-15,3 42-4 16,-2 20-17-16,-19 10-19 15,-15-2 1-15,-19-7-34 16,-4-9-6-16,-12-24-2 16,0-12 5-16,2-26 10 15,-1-15-1-15,10-23 0 16,1-8-49-16,4-17 116 16</inkml:trace>
  <inkml:trace contextRef="#ctx0" brushRef="#br0" timeOffset="388967.8564">8470 15350 778 0,'-1'0'398'15,"2"2"-127"-15,6-2-118 16,-7 0-93-16,30-2-18 16,60-4-4-16,-19 0-14 15,4 3-15-15,-9 3-8 0,-22 9-220 16</inkml:trace>
  <inkml:trace contextRef="#ctx0" brushRef="#br0" timeOffset="389170.9191">8482 15515 972 0,'10'4'378'0,"15"-2"-231"16,9 6-25-16,17-2 16 15,4-3-25-15,6 1-50 16,0 0-21-16,-10-4 0 16</inkml:trace>
  <inkml:trace contextRef="#ctx0" brushRef="#br0" timeOffset="389686.4233">9401 15187 974 0,'-16'0'417'0,"-14"0"-250"16,2 7-58-16,5 13-80 15,5 6-28-15,3 14-23 16,9 9-5-16,14 9-2 16,9 3 2-16,17-5 12 0,5-7 5 15,10-14 12-15,7-11 4 16,6-17 11-16,-1-12 6 16,-6-14 9-16,-10-8 4 15,-20-13 1-15,-10-3 29 16,-24-10 20-16,-10 0 12 15,-20 4 2-15,-9 1-33 0,-2 15-41 16,5 9-22-16,10 15-106 16,6 9-107-16</inkml:trace>
  <inkml:trace contextRef="#ctx0" brushRef="#br0" timeOffset="389905.1216">9638 15271 938 0,'-15'8'438'0,"-18"14"-186"16,-3 9-42-16,-4 13-89 15,-2 5-29-15,9 4-48 16,5 0-19-16,13-8-16 15,7-3 485-15</inkml:trace>
  <inkml:trace contextRef="#ctx0" brushRef="#br0" timeOffset="391975.709">10314 15299 853 0,'-4'3'382'16,"4"4"-163"-16,15-4-83 16,17 1-24-16,28-4-31 15,11 0-28-15,26 3-40 16,-6 1-6-16,-10-1 13 16,-11 2-61-16,-23-4-349 15</inkml:trace>
  <inkml:trace contextRef="#ctx0" brushRef="#br0" timeOffset="392241.0614">10343 15423 1037 0,'4'-1'368'0,"29"-1"-303"16,13-4-40-16,33-3 5 15,17 2-11-15,-6-1-11 16,0 5 1-16,-21 7 3 16,-14 5 3-16,-17 3-42 15,-12-3-56-15</inkml:trace>
  <inkml:trace contextRef="#ctx0" brushRef="#br0" timeOffset="392553.4758">10785 15161 1027 0,'4'3'390'16,"13"11"-263"-16,6 4-75 16,13 8 2-16,2 4-7 15,-2 0-10-15,-3 2-12 16,-10-5-6-16,-3 2-2 16,-12-9 6-16,-5-1 4 0,-10-1 2 15,-9-5-3-15,-10 10 14 16,-10 0 16-16,-4 6 18 15,3 7 4-15,2-8-21 16,9-2-21-16,13-6-62 16,8-10 448-16</inkml:trace>
  <inkml:trace contextRef="#ctx0" brushRef="#br0" timeOffset="395027.3576">11740 15118 514 0,'0'-5'353'16,"-3"-3"-26"-16,4 8-127 16,-2-2-56-16,3 15-100 15,-6 2-33-15,6 15-21 0,4 8 3 16,-1 3 3-16,10 5 0 15,0-9 6-15,2-3 4 16,8-15 4-16,-6-11 5 16,5-15 6-16,1-9 1 15,-8-13 4-15,-1-1-2 16,-7-6-4-16,-5 2-1 16,-5 4 1-16,-3 4 17 15,-3 13 6-15,-1 6-9 16,3 11-23-16,0 8-22 0,5 10-17 15,3 3 3-15,10 6 11 16,4-1 3-16,7-3 5 16,6-2 4-16,8-13 20 15,2-4 15-15,-2-15 45 16,0-9 20-16,-15-5 4 16,-5-6 24-16,-14-4-11 15,-7 2-9-15,-9-2-15 16,-5 1-36-16,-4 14-31 15,-6 0-58-15,5 10-300 16</inkml:trace>
  <inkml:trace contextRef="#ctx0" brushRef="#br0" timeOffset="395402.2768">12645 14632 667 0,'-21'14'312'15,"-13"11"-109"-15,-4 27-120 16,2 19-15-16,11 29-14 16,5 6-6-16,23 6-18 15,10-3 2-15,17-14-6 16,10-8 1-16,6-25 1 15,4-13-4-15,1-26-172 16</inkml:trace>
  <inkml:trace contextRef="#ctx0" brushRef="#br0" timeOffset="395944.7763">12847 14911 402 0,'-1'14'241'0,"-2"17"2"0,2 3-95 16,1 9-22-16,2 0-13 16,-2-7-18-16,2 2-9 15,-1-14-39-15,-1-5-6 16,2-11 3-16,-2-12 5 15,4-11-1-15,-2-7-1 16,0-8-20-16,-2-5-8 16,-4-10-4-16,0 0-2 15,-1-5-7-15,5 4-4 0,2 12-3 16,0 6-4-16,-1 12-4 16,1 9-15-16,3 17-9 15,0 7-2-15,8 17 1 16,0 6 15-16,6 4 11 15,1-1 5-15,3-14 7 16,4-2 1-16,-3-19 8 16,3-6 5-16,-6-9 4 15,0-6-4-15,-2-9-9 16,-8-11-4-16,-5-5-1 16,-3-4 3-16,-5-2 3 15,0 8-4-15,1 14 6 16,-4 8-12-16,6 28 0 15,0 9 0-15,2 18-9 16,12 12 8-16,1-4 0 16,2 3 1-16,8-2-106 0,-11-8-295 15</inkml:trace>
  <inkml:trace contextRef="#ctx0" brushRef="#br0" timeOffset="396257.797">13276 15160 639 0,'5'-9'385'0,"6"-9"-24"0,7 8-201 16,3 5-28-16,3 6-56 15,-2 6-21-15,-6 5-26 16,-8 2-7-16,-13 3 1 15,-7 3 2-15,-12 2 5 16,0-1-4-16,1-2-9 16,1-4-4-16,10-5-11 15,4-6-6-15,8-2-8 16,5-2-2-16,13-1 3 16,4 2 4-16,9 1 4 15,4 0 2-15,-2 0-52 16,1 0-44-16</inkml:trace>
  <inkml:trace contextRef="#ctx0" brushRef="#br0" timeOffset="396478.1214">13624 14900 727 0,'1'-3'455'0,"2"0"-15"16,1 8-236-16,-4-5-127 16,4 16-30-16,18 54-9 15,-14-30-9-15,3 8-12 16,-7 1-2-16,1-7-6 16,1 0-46-16,-4-14-212 15</inkml:trace>
  <inkml:trace contextRef="#ctx0" brushRef="#br0" timeOffset="396649.5466">13557 15058 1137 0,'10'0'424'0,"17"1"-323"15,5 1-42-15,4 0-20 0,-2 2-16 16,2 0 15-16,0 0-72 15</inkml:trace>
  <inkml:trace contextRef="#ctx0" brushRef="#br0" timeOffset="396790.5272">13959 14894 958 0,'0'-4'493'0,"1"0"-184"15,1 5-93-15,-2-1-131 16,1 14-43-16,9 53-13 15,-5-27 0-15,0 7-7 16,-1-2-1-16,2-2-21 16</inkml:trace>
  <inkml:trace contextRef="#ctx0" brushRef="#br0" timeOffset="397586.8376">12803 15418 399 0,'-1'4'206'0,"0"1"-25"0,5-3-41 15,-4-2-5-15,16 1 7 16,60 8-13-16,7-3-17 15,15 0-13-15,28-6-26 16,21-3-22-16,8-2-37 16,9-1-2-16,0 2-18 15,-21 2-19-15,-37 8-80 16,-23 2-118-16</inkml:trace>
  <inkml:trace contextRef="#ctx0" brushRef="#br0" timeOffset="397992.9919">13285 15625 842 0,'0'-14'368'0,"3"-8"-111"16,20-3-232-16,8 1 9 16,23 10 25-16,3 9 16 15,7 20-10-15,-10 10-8 0,-22 13-11 16,-12 5-7-16,-34 7 0 16,-10-1-1-16,-19 0-3 15,-3-8-1-15,1-15-3 16,3-11-12-16,10-20-51 15,4-7-15-15,19-12-23 16,8-1 3-16,16 3 45 16,8 0 18-16,6 9 32 15,7 5 13-15,7 13 7 16,2 6-2-16,0 14-19 16,-4 2-7-16,-10 2-7 15,-2 1-2-15</inkml:trace>
  <inkml:trace contextRef="#ctx0" brushRef="#br0" timeOffset="398384.0503">14232 14681 1029 0,'4'4'418'0,"10"22"-250"16,2 14-67-16,14 38-45 16,2 16-17-16,-12 15-21 15,-9 7 2-15,-21-1 1 16,-12-3 0-16,-8-13-1 16,4-12-2-16,-1-24 3 15,4-13-1-15,3-14 4 16,3-7 35-16,0-19 35 0</inkml:trace>
  <inkml:trace contextRef="#ctx0" brushRef="#br0" timeOffset="400297.4169">14746 15173 741 0,'1'0'385'0,"1"0"-77"15,7 0-97-15,13 1-95 16,6 0-17-16,23 2-46 15,5-6-21-15,13-1-17 0,0-4-1 16,-13-6-62-16,-8 3-143 16</inkml:trace>
  <inkml:trace contextRef="#ctx0" brushRef="#br0" timeOffset="400594.6361">14761 15329 703 0,'-2'0'387'15,"-3"1"-107"-15,8 1-107 16,-3-2-23-16,0 0-33 16,14 1-25-16,59 7 11 15,-14-4-18-15,18-4-39 16,1 0 0-16,-9 0-62 16,-10 2-163-16</inkml:trace>
  <inkml:trace contextRef="#ctx0" brushRef="#br0" timeOffset="406941.2741">15651 14779 970 0,'-2'0'427'0,"-3"7"-240"16,1 11-58-16,2 21-90 15,3 13-21-15,5 14-7 16,4 6-3-16,-3-2 0 15,0-2 1-15,-2-14 6 0,-1-7 3 16,-2-15-21-16,-5-11-29 16,6-11-104-16,-1-7-66 15,2-10-140-15,4-6-37 16</inkml:trace>
  <inkml:trace contextRef="#ctx0" brushRef="#br0" timeOffset="407144.3397">15838 15114 453 0,'4'-8'306'0,"1"-3"16"15,-7 5-33-15,-9 6-84 16,-6 4-44-16,-9 8-76 16,-4-2-21-16,4 9-34 15,4 1-14-15,7-1-15 16,8 2-4-16,2-4-10 16,11-1 0-16,14-2 2 15,5 0 2-15,18-2 9 16,-4-1 3-16,2-3-37 15,3-1-106-15</inkml:trace>
  <inkml:trace contextRef="#ctx0" brushRef="#br0" timeOffset="407628.6006">16051 15143 753 0,'-2'1'334'16,"1"6"-137"-16,0 9-73 15,1 11-60-15,4 5 0 16,-2 7-22-16,-3-3-8 16,1-3-9-16,0-4 0 15,0-13-1-15,9-3 8 16,-7-17 4-16,-2-8-2 0,-1-12-6 15,-5-8-10-15,-2-6-8 16,5 3-1-16,-11-7-2 16,6 8-2-16,4 7-7 15,0 2-4-15,10 14-11 16,3 4-5-16,12 3 2 16,-4-1 1-16,12 5 12 15,-6-3 5-15,2 3 3 16,6 0 1-16,-8-7 0 15,7 6 1-15,-9-3-2 16,-5-3 0-16,-2 6 0 16,-5-1-1-16,-2 0 17 15,0 5 9-15,-2 9 26 16,-5-2 13-16,0 15 7 16,0 4-1-16,-3 16-20 15,3 6-8-15,0 6-23 0,2 1 47 16,2-6-607-16</inkml:trace>
  <inkml:trace contextRef="#ctx0" brushRef="#br0" timeOffset="408941.0576">16728 15330 618 0,'7'10'312'16,"3"10"-72"-16,-3 18-78 16,-6 9 1-16,-12 4-41 0,-5-6-35 15,0-13-156-15</inkml:trace>
  <inkml:trace contextRef="#ctx0" brushRef="#br0" timeOffset="409315.7056">17267 14774 748 0,'-4'-12'418'16,"0"-6"-72"-16,-2 11-165 16,0 8-52-16,2 25-71 15,4 16-32-15,4 32-26 16,5 11 3-16,2 8 2 15,-3-5 2-15,-5-14 3 16,-1-7 2-16,-2-16-1 16,0-12-34-16,1-16-138 0,-1-11-89 15</inkml:trace>
  <inkml:trace contextRef="#ctx0" brushRef="#br0" timeOffset="409518.7937">17461 15128 712 0,'3'-5'356'0,"-3"0"-128"16,-3 5-45 0,1 0-44-16,-8 3-30 0,-44 26-37 15,27-16-12-15,10 5-44 16,7-3-14-16,11 3-10 16,7 1-1-16,10-6 6 15,9 0 4-15,10 1 8 16,4-1-1-16,-4-5 4 15,-2-3 25-15,-3-7-507 16</inkml:trace>
  <inkml:trace contextRef="#ctx0" brushRef="#br0" timeOffset="409878.0838">18114 14939 1046 0,'-11'-2'507'0,"-12"0"-199"0,-5 6-129 16,-2 3-46-16,-5 8-73 16,4 6-32-16,2 7-29 15,8 8-4-15,16 8-3 16,8 0 1-16,23 0 4 16,7-3 1-16,5-10-6 15,1-8-7-15,5-12-127 16,-2-7-101-16</inkml:trace>
  <inkml:trace contextRef="#ctx0" brushRef="#br0" timeOffset="410049.9076">17938 15115 539 0,'-4'-1'295'0,"2"0"-46"16,2-3-48-16,0 4-49 15,24 0-32-15,51 2-52 0,-19 3-24 16,5-3 76-16,0 4-9 16</inkml:trace>
  <inkml:trace contextRef="#ctx0" brushRef="#br0" timeOffset="410684.9127">18527 14753 916 0,'2'0'326'0,"11"1"-259"16,16 2-35-16,24-3 10 15,16 0 22-15,29 0 13 16,2 1-4-16,-1 2-16 16,-5 2-19-16,-24-3-17 15,-10-1-1-15,-18 1 2 16,-10 0-1-16,-22 1-6 16,-5 1-3-16,-13 5-6 15,-10 3-2-15,-12 9-4 16,-9 7-1-16,-14 12-2 0,-2 8-1 15,-14 1 2-15,-9 3 0 16,-2-1 2-16,-2-4 1 16,12-3 2-16,11-5 0 15,25-12 2-15,10-5-1 16,17-10-1-16,11-4 1 16,15-8 15-16,16-3 3 15,27-9 3-15,18-4-1 0,14 5-10 16,1-1-3-16,-5 4 1 15,-8 6 1-15,-17-1-2 16,-8 2 1-16,-24 1-38 16,-11 1-93-16</inkml:trace>
  <inkml:trace contextRef="#ctx0" brushRef="#br0" timeOffset="411037.7434">19418 14797 464 0,'4'-5'328'0,"4"-4"34"15,-5 5-106-15,-3 4-116 16,-2 2-38-16,1-2-46 16,-3 5-17-16,-15 25 4 15,-46 51 0-15,10-28-7 16,-4 2-6-16,-7-8-10 15,3-3-2-15,10-9-35 16,10-6-12-16,14-6-82 0,6-2-108 16</inkml:trace>
  <inkml:trace contextRef="#ctx0" brushRef="#br0" timeOffset="411420.1826">19294 14758 538 0,'18'0'317'0,"22"0"-52"15,5 3-62-15,-3 4-38 16,-8 4-224-16</inkml:trace>
  <inkml:trace contextRef="#ctx0" brushRef="#br0" timeOffset="413989.8026">20202 14986 800 0,'-11'4'367'0,"-8"3"-172"16,13 2-68-16,26 2-58 15,18 1-16-15,42 0-15 16,6-3 0-16,18-8-20 16,2 0-4-16,-14-1 6 15,4 1-36-15,-26 4-225 16</inkml:trace>
  <inkml:trace contextRef="#ctx0" brushRef="#br0" timeOffset="414224.123">20246 15145 737 0,'-6'4'360'0,"-11"-3"-103"0,20 3-173 16,16 1-17-16,28-4-4 16,16 4 0-16,26-5-10 15,6-1-13-15,3 1-20 16,-1 0-1-16,-20 0 4 16,-12 2-56-16</inkml:trace>
  <inkml:trace contextRef="#ctx0" brushRef="#br0" timeOffset="414443.1776">20780 14960 801 0,'5'3'330'0,"14"4"-153"15,13 13-76-15,10 6 2 16,1 2-4-16,-2 4-18 15,-11-4-16-15,-15-8-12 0,-5 4-1 16,-14-6 27-16,-13-3 12 16,-9 5 10-16,-11 1-8 15,-16 12-50-15,-4 4 29 16</inkml:trace>
  <inkml:trace contextRef="#ctx0" brushRef="#br0" timeOffset="415609.659">544 16986 908 0,'6'5'360'16,"5"2"-186"-16,20-1-111 16,13 1-4-16,25-7 9 15,15-2-15-15,15-1-22 16,-2-7-4-16,-13 6-7 16,-12-2 1-16,-23 2-44 15,-4 3-78-15</inkml:trace>
  <inkml:trace contextRef="#ctx0" brushRef="#br0" timeOffset="415859.5892">625 17104 834 0,'-3'3'349'0,"3"3"-148"16,16 3-142-16,12-1-9 15,28-5 6-15,16-3-6 16,19-3-26-16,-3-5-8 0,-7 1 3 16,-12-4 4-16,-19-1-136 15</inkml:trace>
  <inkml:trace contextRef="#ctx0" brushRef="#br0" timeOffset="416070.2146">1190 16864 724 0,'9'0'288'0,"13"4"-154"0,5 3-35 0,-1 5 54 31,-3 7 0-31,-8 5 2 15,-4 2-5-15,-12 8-25 16,-8-7-8-16,-8 1-21 16,-2 1-14-16,-2-8-26 0,1 2-16 0,8-5-24 15,0-5-16-15,9-4-140 16</inkml:trace>
  <inkml:trace contextRef="#ctx0" brushRef="#br0" timeOffset="416999.3775">2103 16925 591 0,'-2'-2'370'16,"-7"-4"-17"-16,6 12-200 16,-2 4-43-16,-5 15-71 15,6 7-24-15,1 7-17 16,7 5-3-16,4 0 5 16,2-3 1-16,5-7 8 15,3-8 2-15,6-11 4 16,1-10 6-16,1-15 12 15,1-5 2-15,-3-19 1 16,-1 0-4-16,-3-6-11 0,-5-3-4 16,-3 16-6-16,-5-3-2 15,-5 14 2-15,-1 4 1 16,-8 10-4-16,-1 4-3 16,0 14-8-16,-1 4-8 15,5 2 0-15,4 8 0 16,8-5 6-16,11-1 5 15,10 1 7-15,5-13 4 16,5 0 7-16,2-6 6 0,-6-8 8 16,-2-7 27-16,-10-9 28 15,-13-8 4-15,-10-6 3 16,-2 2-25-16,-11-3-30 16,0 2-9-16,-6 3-10 15,3 5-50-15,2 10-105 16</inkml:trace>
  <inkml:trace contextRef="#ctx0" brushRef="#br0" timeOffset="417327.4099">2881 16978 951 0,'0'3'435'15,"4"0"-173"-15,7-2-106 16,17-1-86-16,7-1-5 15,4-6-27-15,7 5-11 0,-6-4-14 16,1 1-3-16,-5 3-19 16,-6 1-54-16,-4 1-312 15</inkml:trace>
  <inkml:trace contextRef="#ctx0" brushRef="#br0" timeOffset="417593.3376">2918 17142 822 0,'1'0'369'15,"5"0"-144"-15,15 0-88 0,7 1-16 16,13-1 5-16,5 0-12 16,0-3-28-16,0-1-10 15,-8 3-28-15,-3 1-11 16,-14 4-11-16,-6-1-20 16</inkml:trace>
  <inkml:trace contextRef="#ctx0" brushRef="#br0" timeOffset="424741.0644">3851 17158 776 0,'-7'5'307'0,"4"5"-202"15,15-1-94-15,35 3-27 16,19-2 8-16,46-5 45 16,25-4 17-16,36-1 36 15,20-3 15-15,6 0-21 16,-12 3-7-16,0 3-49 16,-21 3-9-16,-22-6-3 15,-2 3 4-15,-29-11-96 16</inkml:trace>
  <inkml:trace contextRef="#ctx0" brushRef="#br0" timeOffset="425361.275">4184 16779 538 0,'-13'-11'304'15,"-15"-15"-18"-15,2-7-77 0,8-14-73 16,3-4-32-16,21 6-57 15,7 0 11-15,22 12-11 16,15 16 1-16,14 14-11 16,10 13-18-16,-10 21-6 15,-13 3 1-15,-28 12 11 16,-19 6 3-16,-32 6 2 16,-9 5-3-16,-19-3-6 15,-3-9-1-15,10-17-3 16,4-11-4-16,12-23-18 15,5-13-11-15,17-6-20 16,11-2-4-16,18 6 9 16,13 4 9-16,14 8 19 15,4 3 7-15,10 13 4 16,-3 5-2-16,-11 6-2 16,-7 3 1-16,-16-11-1 15,1 1-48-15</inkml:trace>
  <inkml:trace contextRef="#ctx0" brushRef="#br0" timeOffset="425783.0616">4606 16484 920 0,'0'-4'410'0,"2"0"-169"0,4 14-165 15,0 3-25-15,5 19-19 16,-3 3-4-16,1 10-9 16,-6 4-4-16,-6 4-1 15,-3 2-2-15,-1 0-1 16,1-12 4-16,1-13-24 16,1-7-36-16,4-16-64 15,1-7-50-15,9-11-101 16,5-5-20-16,10-12-40 15,6-1 30-15,4 0 125 16,0 2 107-16,-7 9 217 16,-10 5 79-16,-14 7 100 15,-4 4-28-15,-15 6-61 16,-4 5-42-16,-6 4-80 16,-3 4-21-16,9 1-57 0,5 0-19 15,14 2-24-15,5-2-6 16,17 1 0-16,7-3-1 15,13 1 1-15,8 1 0 16,-6-7-12-16,-6-5-58 16</inkml:trace>
  <inkml:trace contextRef="#ctx0" brushRef="#br0" timeOffset="426111.0981">4990 16752 453 0,'3'7'225'0,"11"11"-51"16,-2 3-12-16,-3 6 13 15,-3-1-9-15,-6 2-34 16,-1-4-24-16,-2-6-44 16,3-2-10-16,-3-13-2 15,-4-9-4-15,1-10-19 16,-4-9-14-16,11-8-27 15,4-1-5-15,6 0-1 16,8 0 0-16,2 10 3 16,7 5 0-16,1 13 2 15,1 6 10-15,-7 11 33 0,-3 7 16 16,-10 12 26-16,-2 5-3 16,-6 7-23-16,-2 0-11 15,0 0-21-15,-1-8-27 16</inkml:trace>
  <inkml:trace contextRef="#ctx0" brushRef="#br0" timeOffset="426837.9204">3898 17504 727 0,'0'15'316'16,"-1"14"-115"-16,1 18-119 15,0 3 15-15,1 2-8 16,1-4-17-16,-4-9-34 16,0-4-7-16,-3-17 1 15,0-4 16-15,3-20 6 16,-2-10-5-16,0-12-14 15,1-7-22-15,1-11-17 16,2-1-1-16,6-3-2 16,4-2 1-16,5 7 4 15,0 2-1-15,-2 9 3 16,-3 8 0-16,-8 10 0 0,0 8-6 16,-2 9-12-16,-1 4-1 15,2 12 4-15,4 5 7 16,5 15 12-16,4 7 4 15,2 6-1-15,-3 4 1 16,1-4 1-16,3-7-1 16,-1-17-1-16,6-6 0 15,-2-25 8-15,0-8 0 16,1-16 2-16,-3-9 2 0,-4-11-7 16,-3 2 1-16,-5-3-3 15,-3 8-2-15,-1 16-4 16,0 6-3-16,-2 20-11 15,-3 5 4-15,2 18 3 16,1 6 0-16,1 13 11 16,3 5-4-16,5 6-2 15,2 5 0-15,7-2 0 16,1-2 140-16</inkml:trace>
  <inkml:trace contextRef="#ctx0" brushRef="#br0" timeOffset="427175.5929">4409 17818 736 0,'7'-8'363'0,"3"-9"-110"16,5 4-79-16,6 2-53 15,-5 7-31-15,1 4-43 16,-5 3-5-16,-2 7-6 16,-4 4-6-16,-11 7-5 15,2 3-3-15,-10-1 0 16,1 3 0-16,-6-6 0 16,-4-4 4-16,-2-3-40 15,8-8-8-15,5-3-21 0,9-1-11 16,15 0 26-16,4-1-1 15,14 2 8-15,-1-2 5 16,-3 3 7-16,-1 0 4 16,-2 7-15-16,0-5-110 15</inkml:trace>
  <inkml:trace contextRef="#ctx0" brushRef="#br0" timeOffset="427455.5076">4825 17448 901 0,'1'3'377'0,"4"6"-190"16,5 10-72-16,3 8-15 15,1 8-13-15,0 12-32 16,-4 0-6-16,-1 5-16 16,-3-1-13-16,-3-7-4 15,1-6-19-15,-8-15-153 16,1-10-223-16</inkml:trace>
  <inkml:trace contextRef="#ctx0" brushRef="#br0" timeOffset="427595.9226">4703 17683 674 0,'15'0'360'0,"14"0"-67"15,21 0-191-15,12-3 4 16,0 0-64-16,-2 3-16 16,-7-2-21-16</inkml:trace>
  <inkml:trace contextRef="#ctx0" brushRef="#br0" timeOffset="428114.0516">5395 17578 726 0,'3'-16'335'16,"5"-15"-145"-16,0-2-5 15,-5 7-17-15,-3 5-13 16,-2 6-26-16,-2 8-24 15,4 7-63-15,0 5-19 16,2 13-22-16,3 4-4 0,-5 9 4 16,2 3-1-16,-1 5 1 15,0 3 1-15,4-1 1 16,-3 4 0-16,2-13 2 16,-4-2-1-16,-4-8 7 15,-5-2 4-15,-5-8 7 16,-2-4-3-16,-11-7-23 15,0-6-7-15,0-7-12 16,3 1-1-16,18-1 1 16,4 6-5-16,15 5-10 15,10 0 4-15,10 3 23 16,2 3 10-16,1 1 13 16,-1 1 2-16,-11-2-4 15,4-2 2-15,0-4 517 16</inkml:trace>
  <inkml:trace contextRef="#ctx0" brushRef="#br0" timeOffset="428567.3453">6204 17181 860 0,'11'13'371'0,"9"13"-173"0,-2 9-15 16,-16 9-30-16,-6-3-27 15,-15-5-41-15,-4-8-57 16</inkml:trace>
  <inkml:trace contextRef="#ctx0" brushRef="#br0" timeOffset="428934.6738">6716 16670 908 0,'-3'-2'430'16,"-3"-2"-217"-16,3 17-108 15,2 13-42-15,3 27-59 16,6 15 9-16,4 16 5 15,1 6 1-15,-3-9 2 16,-3-9-2-16,0-19 47 16,-1-11-92-16,3-23-217 15</inkml:trace>
  <inkml:trace contextRef="#ctx0" brushRef="#br0" timeOffset="429138.1406">6911 17012 828 0,'-11'2'365'0,"-16"0"-189"0,-2 5-37 16,-9 1-28-16,1 0-30 15,13 10-29-15,3-6-13 16,20 3-12-16,6 3-8 16,23-6-6-16,14 7 4 15,10-4-8-15,4-4-2 16,5-3 73-16</inkml:trace>
  <inkml:trace contextRef="#ctx0" brushRef="#br0" timeOffset="429528.2809">7584 16911 1081 0,'-20'3'446'16,"-19"4"-273"-16,5 8-70 15,6 4-67-15,6 5-21 16,8 5-12-16,3-1 2 16,13 4 0-16,8 2 3 15,20 0-6-15,5-4 1 16,10-9-2-16,4-7 1 15,-3-14-138-15</inkml:trace>
  <inkml:trace contextRef="#ctx0" brushRef="#br0" timeOffset="429685.3303">7432 17038 1129 0,'3'6'404'15,"10"3"-322"-15,10 0-21 0,16-3 2 16,13-1-19-16,14-5 5 16,5 2 99-16</inkml:trace>
  <inkml:trace contextRef="#ctx0" brushRef="#br0" timeOffset="430294.1795">8104 16679 1128 0,'10'2'381'0,"21"0"-337"16,17 2-31-16,21-2 23 15,11 0 9-15,16 4-7 16,4 2 0-16,-3 1-5 16,-11 1-9-16,-22 0-6 15,-15-3 0-15,-25-3 4 16,-3 0 1-16,-15-2 5 16,-6-2-6-16,-9 2-14 15,-6 3-7-15,-12 8-12 16,-9 8-6-16,-10 15 2 0,-12 7 2 15,-12 11 1-15,1 5 4 16,2 0 3-16,6-4 1 16,13-6 4-16,8-7 3 15,15-11 3-15,4-5 2 16,12-15-5-16,9-3 9 16,17-5 17-16,8-3 7 15,26 1 16-15,7-3-6 0,18-1-18 16,9-1-6-16,5-4-14 15,-5 1 26-15,-13-4-135 16,-10 2-93-16</inkml:trace>
  <inkml:trace contextRef="#ctx0" brushRef="#br0" timeOffset="430665.4831">9035 16775 571 0,'-4'-2'358'0,"-4"0"-49"16,-10 9-94-16,-6 7-40 16,-8 19-64-16,-3 12-16 15,-12 13-47-15,-3 3-16 16,-13-3-15-16,-1-7-1 15,1-9-32-15,9-8-20 16,19-11-74-16,8-1-104 16</inkml:trace>
  <inkml:trace contextRef="#ctx0" brushRef="#br0" timeOffset="431501.4656">8831 16733 777 0,'0'-1'369'0,"6"-2"-141"16,-1 1-61-16,-5 2-68 15,8 0-23-15,22 2-33 16,45 6-11-16</inkml:trace>
  <inkml:trace contextRef="#ctx0" brushRef="#br0" timeOffset="431954.4766">9259 17192 976 0,'2'0'488'0,"1"1"-183"15,-2 2-147-15,-1-3-46 0,0 0 424 16</inkml:trace>
  <inkml:trace contextRef="#ctx0" brushRef="#br0" timeOffset="545258.4902">10437 16552 589 0,'-14'-4'348'15,"-17"-5"-20"-15,-4 6-76 16,-6 10-91-16,2 4-39 15,1 13-68-15,6 3-26 16,6 0-28-16,10 5-9 0,22-2-13 16,9 0 0-16,17-5 6 15,9-6 6-15,1-7 13 16,5-4 4-16,0-8 6 16,-8-1 2-16,-12-5 5 15,-10-1 4-15,-24 7-3 16,-14 1-1-16,-23 11-4 15,-5 8 6-15,-17 7 12 16,-2 7 2-16,8 4-5 16,3 0-13-16,26 0-24 15,15 0-7-15,22-1-7 16,11-3-1-16,20-3 10 16,9-3 4-16,7-7 9 15,4-5 4-15,-11-7 0 16,-2-9-52-16</inkml:trace>
  <inkml:trace contextRef="#ctx0" brushRef="#br0" timeOffset="545414.3188">9942 16730 923 0,'-2'-1'366'0,"1"1"-216"15,12 3-149-15,10 5-15 16,20 3-169-16</inkml:trace>
  <inkml:trace contextRef="#ctx0" brushRef="#br0" timeOffset="545757.9671">10716 16933 748 0,'-3'-3'349'0,"-10"-3"-132"16,-4-1-17-16,-12 3-23 16,-7 1-20-16,-8 7-42 15,2 6-26-15,7 14-56 16,8 3-19-16,15 10-22 0,11 2-4 15,14-2-1-15,12 2 3 16,18-9 6-16,4-9 4 16,5-10 10-16,-5-7 7 15,-16-15 12-15,-8 0 9 16,-21-8 8-16,-7-1-1 16,-21 5-12-16,-13-2-7 15,-10 3-81-15,0 3-67 16,13 2-446-16</inkml:trace>
  <inkml:trace contextRef="#ctx0" brushRef="#br0" timeOffset="545917.5104">10740 16990 1090 0,'13'1'470'15,"13"4"-269"-15,1-3-44 0,4-2-85 16,3-2-27-16,3-2-24 15,-2 0-2-15,-6 1-50 16,-3 0-78-16</inkml:trace>
  <inkml:trace contextRef="#ctx0" brushRef="#br0" timeOffset="546064.9178">10935 16966 954 0,'-2'12'452'0,"-4"8"-188"15,5 12-125-15,1 3-37 16,0 5-54-16,1 3-16 0,6-4-31 31,5-2-55-31</inkml:trace>
  <inkml:trace contextRef="#ctx0" brushRef="#br0" timeOffset="546497.5019">11187 17004 760 0,'0'2'381'16,"-2"5"-125"-16,0 8-114 0,-1 3-32 15,2 10-38-15,1 2-18 16,9 2-21-16,3-2-10 15,6-4-9-15,-1-8-2 16,4-10 2-16,0-4 3 16,-3-15 5-16,2-4 1 15,-5-9 1-15,0-3-1 16,-10 3-2-16,-2 0 0 16,-3 14 0-16,-3 4-1 0,1 9-7 15,2 11-2-15,0 7-7 16,3 3-3-16,9 4-1 15,5-3 0-15,10-9 4 16,2-4 3-16,2-13 32 16,-2-5 7-16,-5-10 50 15,-3-7 10-15,-8-6-16 16,-5-1 1-16,-10-1-49 16,-8 4-11-16,-9 5-79 15,-1 3-58-15</inkml:trace>
  <inkml:trace contextRef="#ctx0" brushRef="#br0" timeOffset="547083.3524">12168 17027 930 0,'2'15'429'0,"-1"12"-212"15,-1 9-53-15,0 3-31 0,-6-2-57 16,4-5-17-16,1-13-36 16,-3-10-2-16,6-12-22 15,-2-12-14-15,0-19-10 16,0-4-6-16,0-11 15 16,3 3 5-16,11 6-1 15,6 7-4-15,3 17 10 16,1 2 9-16,-1 14 25 15,0 6 22-15,-3 14 12 16,-1 8 3-16,-5 10-5 16,-5-2-13-16,-2 3-14 15,0-5-5-15,2-11-58 16,2-4-104-16</inkml:trace>
  <inkml:trace contextRef="#ctx0" brushRef="#br0" timeOffset="547208.3107">12470 17201 1405 0,'0'2'602'0,"1"-1"-334"15,4 0-159-15,-5-1-40 16,0 0-71-16,12-1-81 16</inkml:trace>
  <inkml:trace contextRef="#ctx0" brushRef="#br0" timeOffset="547400.438">12594 16964 1422 0,'7'5'526'0,"15"10"-405"16,7 5-50-16,11 8-26 15,4 9-11-15,-7 8-15 16,-6 1 1-16,-12-3-16 15,-7-6-55-15,-1-13-517 0</inkml:trace>
  <inkml:trace contextRef="#ctx0" brushRef="#br0" timeOffset="547556.8509">12894 16986 985 0,'-14'10'574'16,"-19"8"-2"-16,-4 12-304 0,5 10-136 15,-1 3-40-15,8 4-61 16,2-2-4-16,6-10-147 16,6-4-109-16</inkml:trace>
  <inkml:trace contextRef="#ctx0" brushRef="#br0" timeOffset="547721.4922">13072 17347 1697 0,'-2'3'645'0,"1"-2"-480"16,-1 0-61-16,2-2-81 16,0 0 351-16</inkml:trace>
  <inkml:trace contextRef="#ctx0" brushRef="#br0" timeOffset="548502.5697">13709 16724 759 0,'0'0'354'0,"-3"5"-109"16,3 10-102-16,-2 24-65 16,0 14 2-16,-1 18-19 15,-2 3-9-15,3-4-7 16,1-7-6-16,1-15-14 15,2-13-2-15,3-17 2 16,-1-14 8-16,-2-18 6 16,2-11 2-16,2-19-9 15,-4-1-10-15,1-11-14 16,-1 0-7-16,-1 3-3 16,0 0-2-16,6 14 0 15,-4 5 2-15,0 12 0 16,0 7-2-16,-3 8-9 15,2 6-7-15,4 5-5 0,-1 5-3 16,3 17 8-16,2 0 3 16,7 10 3-16,2 0 4 15,7-4 4-15,1-3 4 16,4-11 5-16,3-6 5 16,-2-14 6-16,-1-9 4 15,-3-16 1-15,-2-8-1 16,-3-13-7-16,-3-4-3 15,-14-3 0-15,-5 8-1 0,-5 18 9 16,-2 11 2-16,0 21-2 16,1 17 4-16,-2 16-3 15,-3 11 1-15,8 18 0 16,2 0-2-16,5 7-7 16,10-5 1-16,1-14 2 15,2-7-12-15,3-15-91 16,-2-7-120-16</inkml:trace>
  <inkml:trace contextRef="#ctx0" brushRef="#br0" timeOffset="548846.2461">14219 17247 905 0,'7'-8'415'0,"4"-4"-203"16,8 2-79-16,5 1-16 16,1 6-49-16,0 3-13 15,-6 10 7-15,-9 5 8 16,-11 4 13-16,-8 7 0 16,-8 5-27-16,-3-1-15 15,2 1-20-15,0-10-4 16,6-9 0-16,2-4-1 15,9-5-6-15,1-5-8 0,3-2-10 16,-3 3-6-16,0 0-3 16,18-8 5-16,36-2 1 15,-28 12 4-15,-3 8 5 16,-1-1 0-16,-4 0 0 16,-3-1-61-16</inkml:trace>
  <inkml:trace contextRef="#ctx0" brushRef="#br0" timeOffset="549096.3584">14589 16975 1208 0,'9'3'463'16,"13"5"-346"-16,4-5-27 15,9-2-31-15,2-2-25 16,0-6-19-16,-2 3 3 16,-5 0-179-16</inkml:trace>
  <inkml:trace contextRef="#ctx0" brushRef="#br0" timeOffset="549346.111">14597 17166 690 0,'3'0'380'0,"17"0"-9"16,4 0-165-16,18 0-21 16,4 0-27-16,2-2-60 15,-3 0-25-15,-10-1-38 16,-3 3-10-16,-11-2-58 16,-5 2-422-16</inkml:trace>
  <inkml:trace contextRef="#ctx0" brushRef="#br0" timeOffset="551847.3631">15284 16720 590 0,'-1'0'332'0,"-6"6"-42"16,-5 5-100-16,-4 14-99 15,-5 5-26-15,3 9-22 16,1 0-12-16,4-8-6 0,8 1 2 15,3-13-23-15,11-4-2 32,7 0-3-32,9-6 4 0,10 0 7 15,-1-9 2-15,7-1 5 16,-4-4 0-16,-3-4-31 16,-6 3-59-16</inkml:trace>
  <inkml:trace contextRef="#ctx0" brushRef="#br0" timeOffset="552066.2302">15497 16757 684 0,'-3'1'393'0,"-3"5"-8"0,0 5-165 15,-3 16-92-15,0 7-11 16,0 14-41-16,2 2-20 15,0 6-11-15,3 0-7 16,1 3-12-16,3-2-3 16,1-14-8-16,1-7-3 15,6-20-13-15,2-8-51 16</inkml:trace>
  <inkml:trace contextRef="#ctx0" brushRef="#br0" timeOffset="552347.2236">15873 17225 643 0,'15'3'398'16,"8"7"-39"-16,-8 8-150 15,-7 6 32-15,-16 7-94 0,-7 2-30 16,-7 4-59-16,-3-5-35 16</inkml:trace>
  <inkml:trace contextRef="#ctx0" brushRef="#br0" timeOffset="553034.5609">16498 16943 427 0,'-7'13'225'0,"-6"13"-16"15,12 7-130-15,3 3-7 16,15 3-11-16,-1-5-12 15,10-3-22-15,2-5-2 16,1-12 1-16,1-4 3 16,-3-12 12-16,0-8 10 15,-9-16 9-15,0-5 5 0,-14-3 6 16,-3-6 3-16,-5 8 13 16,-5 6-2-16,0 8 1 15,-1 10-11-15,3 9-47 16,-1 10-18-16,5 7-27 15,5 6-8-15,8 10 14 16,5-4 7-16,6 2 4 16,3-4 1-16,4-10 3 15,4-2 2-15,3-14 6 16,-3-6 13-16,-3-12 31 16,-3-5 10-16,-9-10 7 15,-5 1-6-15,-12-7-25 16,-5 0-9-16,-12 9-16 15,-5 0-9-15,1 16-43 16,0 11-59-16</inkml:trace>
  <inkml:trace contextRef="#ctx0" brushRef="#br0" timeOffset="553478.002">17024 17211 678 0,'1'-3'393'0,"-1"-2"-38"15,6 5-162-15,-6 0-96 16,0 0-23-16,6 23-18 15,26 34-4-15,-31-22-12 16,-5 1-6-16,-3-1-11 0,0-4-2 16,-3-13 3-16,2-6 4 15,3-14-8-15,7-7-11 16,4-10-20-16,5-3-11 16,5-5 1-16,2 1 6 15,-5 1 10-15,0 3 4 0,-7 9 5 16,-2 4 4-16,-4 10-4 15,-6 3 0-15,-3 9 1 16,0 3 0-16,0 6 4 16,8 2-1-16,5-1-3 15,-4-3-1-15,17-4-1 16,7-1 1-16,4-7-3 16,12-2 28-16,-4-7-161 15</inkml:trace>
  <inkml:trace contextRef="#ctx0" brushRef="#br0" timeOffset="554005.6919">17451 16986 723 0,'6'3'356'16,"4"2"-78"-16,15 0-175 16,5-3-3-16,8 0-34 15,2-4-22-15,-3 2-24 16,-1 2-2-16,-8 1-116 15</inkml:trace>
  <inkml:trace contextRef="#ctx0" brushRef="#br0" timeOffset="554271.176">17461 17160 802 0,'3'3'366'0,"9"1"-156"0,16 0-74 16,7-3 0-16,14-3-35 15,6 1-26-15,-2-3-36 16,-22 5-11-1,-15 0-67-15</inkml:trace>
  <inkml:trace contextRef="#ctx0" brushRef="#br0" timeOffset="555950.2394">18193 16833 617 0,'-15'-13'322'0,"-17"-11"-83"16,13-8-84-16,6-5-10 16,12-3-39-16,7-2-23 15,13 5-7-15,7 0-9 16,12 14-18-16,10 9-12 15,8 14-28-15,-2 14-5 16,-12 13 11-16,-17 5 5 16,-31 16 8-16,-19 3 1 15,-24 11-7-15,-4 1-5 0,2-11-2 16,8-6 2-16,10-21-1 16,6-12-3-16,12-12-13 15,7-6-10-15,9-5-17 16,11 2-6-16,15-1-2 15,10 5 4-15,12 9 14 16,1 2 6-16,-3 10 11 16,-8 3 1-16,-10-1-2 15,-6 2-86-15</inkml:trace>
  <inkml:trace contextRef="#ctx0" brushRef="#br0" timeOffset="556262.8578">18587 16561 796 0,'0'-2'396'16,"1"2"-165"-16,1 8-48 15,-2 14-82-15,0 6-38 16,-3 15-12-16,-5 6-19 16,6 9-12-16,-4 6-3 0,0-3-5 15,7-4 0-15,-2-21 0 16,2-9 2-16,5-18-16 16,-4-9-25-16,6-15-70 15,0-6-49-15,6-15-135 16,1 0-147-16</inkml:trace>
  <inkml:trace contextRef="#ctx0" brushRef="#br0" timeOffset="556429.3268">18715 16767 469 0,'-9'0'291'0,"-11"3"-20"0,-6 1-47 0,2 4-88 16,1 5-27-16,8 2-50 15,7 1-21-15,12 5-21 16,6 0-2-16,14-4 6 15,4 0 5-15,3-2-1 16,3-4-6-16,4-5-1 16,-1-1-19-16</inkml:trace>
  <inkml:trace contextRef="#ctx0" brushRef="#br0" timeOffset="556852.5496">18953 16757 1008 0,'4'7'416'15,"-3"1"-239"-15,5 14-105 16,-4 4-1-16,0 8-32 15,4 2-12-15,-7-8-12 16,-1-3 2-16,-3-12 5 16,-2-6 9-16,6-10-42 15,-1-6-23-15,-3-12-27 16,3-3-16-16,-4-5 34 0,2-2 16 16,4 4 8-16,1 3 1 15,8 4 0-15,6 5-3 16,4 5 4-16,1 0 3 15,7 4 34-15,-7 1 16 16,2 3 46-16,-2 3 11 16,-5 11-11-16,0 4 2 15,-7 10-23-15,-2 8-6 0,-2 4-15 16,0 2-10-16,-2-2 31 16,3-4-102-16</inkml:trace>
  <inkml:trace contextRef="#ctx0" brushRef="#br0" timeOffset="557211.7442">18034 17217 878 0,'17'-1'313'0,"34"0"-254"15,19 1 21-15,43-3 26 16,14 1-5-16,18 1-25 16,5 0-18-16,-15 5-29 15,-9 2-9-15,-19 3 69 16,-15-1-123-16</inkml:trace>
  <inkml:trace contextRef="#ctx0" brushRef="#br0" timeOffset="559156.0989">18676 17383 461 0,'-4'-1'309'0,"-3"-2"-9"16,-3-1-141-16,-5 0-36 31,-8-1-69-31,0-1-23 16,-5-2-18-16,3-3-3 0,1 6-9 0,3 0-3 16,2 6-13-16,8 6-3 31,3 1 0-31,3 0 2 0,5-1 4 0,0 1 0 0,6 3-1 15,-5 0-1-15,-1 5 19 32,-1 5 15-32,-4 6 16 15,1 1 5-15,-1 0-12 0,0-3-10 0,5-10-6 16,0-1-2-16,2-13 11 16,2-4 4-16,0-6 0 15,5-6-3-15,11 2-21 16,1 6-7-16,11 5-1 15,-1 6-1-15,6 14 7 16,1 1 4-16,-7 8 8 31,-8 1 17-31,-21 4 39 0,-10 2 13 0,-18 7 8 32,-7-4-7-32,-8-12-20 0,-3-9-9 0,-3-17-13 0,-1-7-7 15,8-11-20-15,8-1-7 16,13 0-11-16,9 1-9 15,15 1-38-15,10 3-59 16</inkml:trace>
  <inkml:trace contextRef="#ctx0" brushRef="#br0" timeOffset="559624.6115">19613 17210 531 0,'7'5'330'0,"3"10"53"16,-4 5-82-16,-13 11-55 16,-9 6-34-16,-12 5-108 15,-3-5-69-15</inkml:trace>
  <inkml:trace contextRef="#ctx0" brushRef="#br0" timeOffset="560088.5163">20189 16547 801 0,'-2'-3'371'0,"-5"0"-142"15,-1 5-100-15,3 12-61 16,2 8-13-16,3 13-24 15,3 8-2-15,8 19-5 16,-1 9-2-16,4 12 0 16,-6-1 0-16,-6-10-7 15,0-12 2-15,-5-22-32 16,3-8-51-16,-1-18-188 16</inkml:trace>
  <inkml:trace contextRef="#ctx0" brushRef="#br0" timeOffset="560291.6361">20460 16878 536 0,'-1'1'276'0,"-13"6"-32"0,-5 6-75 16,-12 10-32-16,-10 2-7 16,-1 1-37-16,4 0-14 15,10-3-24-15,9-6-23 16,19 3-24-16,10-5-3 15,20-1-1-15,9 3 3 16,17-3 0-16,-3-3 0 16,0-2-48-16</inkml:trace>
  <inkml:trace contextRef="#ctx0" brushRef="#br0" timeOffset="561133.6294">21127 16805 635 0,'-12'-4'391'15,"-18"-4"-4"-15,-3 3-101 16,-6 5-102-16,0 5-45 16,3 13-80-16,1 6-30 15,6 13-31-15,5 2-8 16,22 6-1-16,3 2 2 0,24-3 5 16,1-20 0-1,-14-13 2-15,2 2 1 0,49 18-94 16,4-9-113-16</inkml:trace>
  <inkml:trace contextRef="#ctx0" brushRef="#br0" timeOffset="561305.4736">20947 16981 696 0,'-13'2'377'16,"-12"-1"-106"-16,10 4-122 15,6-1-42-15,13 3-49 16,8 0-9-16,14 1-7 15,6-2 1-15,13-4-16 16,8-4-6-16,13-5-7 16,2-2-26-16</inkml:trace>
  <inkml:trace contextRef="#ctx0" brushRef="#br0" timeOffset="561890.8831">21556 16634 387 0,'-7'0'243'0,"-11"1"42"16,7 1-96-16,12 3-79 16,4-4-12-16,14-2-37 15,10 0-14-15,23-3 11 16,11-2-8-16,18 5-23 15,2 0-7-15,-9 1-4 16,-5 6 0-16,-15-3-2 16,-9 3 2-16,-13 4-2 0,-12-2-2 15,-19 9-5-15,-7 2-1 16,-18 5-4-16,-6 7-2 16,-17 9 1-16,-3 5 0 15,-14 8 1-15,-7 3 0 16,-6-4 1-16,-4-4 1 0,17-7 0 15,4-10 11-15,24-8 24 16,13-5 8-16,12-9-1 16,9-3-9-16,16-1-21 15,7-4-6-15,27-4 2 32,16-2-3-32,24-5-2 15,10-2-3-15,2 1-1 0,-5-1-1 16,-11 8 2-16,-11 0-21 15,-16 8-146-15</inkml:trace>
  <inkml:trace contextRef="#ctx0" brushRef="#br0" timeOffset="562266.0385">22320 16705 791 0,'-2'-3'408'16,"-3"-1"-137"-16,-3 11-115 15,-8 3-24-15,-10 16-49 16,-8 6-17-16,-16 13-20 16,-3 6-14-16,-4 2-19 15,1-2-3-15,8-11-12 0,7-6-8 16,14-7-5-16,8-4-37 15,12-11-117-15,10 1-106 16</inkml:trace>
  <inkml:trace contextRef="#ctx0" brushRef="#br0" timeOffset="562547.0022">22089 16677 706 0,'10'2'339'0,"17"-1"-79"15,8-1-95-15,13 0-46 16,4-4-27-16,1 2-46 16,-7-2-423-16</inkml:trace>
  <inkml:trace contextRef="#ctx0" brushRef="#br0" timeOffset="562906.6213">22454 17121 1085 0,'0'0'488'0,"0"1"-227"15,0-1-57-15,0 0-63 16,0 0-55-16,0 0 385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35:25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 3840 830 0,'2'21'347'0,"0"15"-155"0,4 18-89 16,-4 13-10-16,2 13-24 15,1 3-45-15,0-5-8 16,2-8 2-16,1-23-42 16,5-11-106-16</inkml:trace>
  <inkml:trace contextRef="#ctx0" brushRef="#br0" timeOffset="164.2217">589 3874 1065 0,'4'-11'435'0,"10"-14"-277"16,6 0-58-16,13 5-61 15,6 1-22-15,6 11-18 16,-1 4 20-16,2 13-157 16</inkml:trace>
  <inkml:trace contextRef="#ctx0" brushRef="#br0" timeOffset="460.8513">971 4120 821 0,'2'11'430'0,"3"9"-154"16,-2 17-85-16,-3 7-23 0,-2 6-74 16,2-4-23-16,5-9-36 15,5-11-15-15,4-17-126 16,2-10-177-16</inkml:trace>
  <inkml:trace contextRef="#ctx0" brushRef="#br0" timeOffset="757.4471">1368 4187 869 0,'-8'15'510'0,"-7"16"-67"15,-3 4-146-15,-8 2-164 16,-2-6-49-16,-4-7-50 16,2-11-12-16,4-15-73 15,7-9-38-15,3-12-70 0,3-3-22 16,10-2 49-16,-4 1 30 16,9 12 48-16,8 5 15 15,2 10 48-15,12 5 21 16,8 7 23-16,2 4 15 15,3 5 3-15,-3 3-7 16,-3 4 9-16,-5 0-6 16,-1-3-31-16,-3-8 10 15</inkml:trace>
  <inkml:trace contextRef="#ctx0" brushRef="#br0" timeOffset="1538.5281">2147 4004 798 0,'-1'11'351'0,"-1"21"-130"15,-2 9-84-15,-4 14-14 16,2 8-15-16,6-3-46 16,0-6-8-16,7-17-21 15,-2-12-7-15,1-19 5 16,0-8 5-16,-1-24 5 15,4-12 2-15,-8-17-5 16,-1-9-7-16,-8-3-9 16,-4 6-6-16,-1 12-11 0,7 10-5 15,4 10-4-15,2 8 0 16,0 10-5-16,-8 0-6 16,8 12-16-16,4 10-2 15,7 7 2-15,10 11 8 16,-1 6 14-16,2 0 4 15,6 4 3-15,0-4 2 16,-2-6 2-16,4-8 0 0,1-18 5 16,3-6 3-16,-2-17 4 15,-3-8-3-15,-9-12-7 16,-8-8-2-16,-7-8-3 16,-4 6 1-16,-5 9 2 15,4 16 4-15,1 21-4 16,3 16 4-16,-1 21 9 15,-4 9-3-15,4 17 7 16,-3 3-1-16,8 7-6 16,2 1-2-16,4-11-4 15,7-9-1-15,3-19-106 16,3-13-145-16</inkml:trace>
  <inkml:trace contextRef="#ctx0" brushRef="#br0" timeOffset="1866.5725">2687 4304 1093 0,'-2'-4'457'16,"-2"-2"-273"-16,5 0-70 15,12-3-56-15,5 1-21 16,9 4-17-16,5 1-5 15,2 12-8-15,-4 1-1 0,-8 12 24 16,-14 3 14-16,-16 10 18 16,-10 2 6-16,-5-2-17 15,3-1-11-15,2-13-15 16,4-4-5-16,6-7-13 16,1-6-6-16,12 0-7 15,4 1-3-15,8-5 2 16,6 3 3-16,11-4 3 15,1-1 0-15,1-2-43 16,1 2-63-16</inkml:trace>
  <inkml:trace contextRef="#ctx0" brushRef="#br0" timeOffset="2085.4133">3115 4157 862 0,'17'0'417'0,"9"3"-173"16,12-1-125-16,5 2-32 15,-1-2-56-15,-1-4-8 16,-3 1-143-16</inkml:trace>
  <inkml:trace contextRef="#ctx0" brushRef="#br0" timeOffset="2257.3892">3195 4283 1171 0,'11'3'465'0,"8"1"-334"15,14-2-23-15,8 3-58 16,0-2-22-16,9 4-6 16,-10 1-500-16</inkml:trace>
  <inkml:trace contextRef="#ctx0" brushRef="#br0" timeOffset="3038.1603">3820 3951 592 0,'1'1'383'0,"-5"4"44"16,-5 4-169-16,-8 12-91 15,-4 1-31-15,-5 9-59 16,-2 2-23-16,4 2-29 15,3-1-12-15,15-5-23 16,10-2-4-16,21-12 1 16,3-4-1-16,21-4 11 15,7-4 0-15,1-1-21 16,2-2-59-16,-19-6-170 16</inkml:trace>
  <inkml:trace contextRef="#ctx0" brushRef="#br0" timeOffset="3194.3734">3990 3984 997 0,'-3'-2'482'16,"-10"0"-180"-16,10 11-91 15,-1 17-109-15,-1 9-30 16,10 16-38-16,1 4-8 16,6 8-9-16,3 4-4 0,-7-8-98 15,4-7 150-15</inkml:trace>
  <inkml:trace contextRef="#ctx0" brushRef="#br0" timeOffset="3366.6103">4499 4449 1133 0,'-2'14'556'0,"-9"18"-223"15,-8 1-57-15,-2 4-145 16,-2-2-47-16,3-11-47 16</inkml:trace>
  <inkml:trace contextRef="#ctx0" brushRef="#br0" timeOffset="4017.4754">5301 3803 866 0,'0'-1'402'0,"0"5"-160"16,0 29-126-16,5 15-33 15,2 34-8-15,-3 7-6 16,0 9-19-16,-1 2-6 16,-2-19-17-16,1-6-5 15,0-27-16-15,-1-16-52 0,1-20-206 16</inkml:trace>
  <inkml:trace contextRef="#ctx0" brushRef="#br0" timeOffset="4236.1804">5589 3920 907 0,'0'0'465'16,"0"0"-114"-16,2 17-194 16,0 11-37-16,-1 17-24 15,-1 7-11-15,0 13-24 16,2 9-14-16,4 2-23 15,0-2-7-15,3-14-6 16,-1-14-30-16,3-18-182 16</inkml:trace>
  <inkml:trace contextRef="#ctx0" brushRef="#br0" timeOffset="4408.0411">5269 4238 1026 0,'18'-2'423'0,"30"-3"-253"15,14 5-78-15,14 0-45 16,-1 1 0-16</inkml:trace>
  <inkml:trace contextRef="#ctx0" brushRef="#br0" timeOffset="5509.718">5121 3674 753 0,'-3'-8'391'0,"-5"-5"-116"16,1 10-74-16,-2 18-99 16,-3 14-40-16,5 32-44 15,-1 20-9-15,7 30-9 16,1 10 0-16,3 11 0 15,10-4 4-15,2-21 3 16,2-11 1-16,-2-28 2 16,-1-13 59-16,-1-18-207 0</inkml:trace>
  <inkml:trace contextRef="#ctx0" brushRef="#br0" timeOffset="5947.1273">6011 3900 947 0,'-17'15'394'0,"-30"22"-222"0,4 9-59 16,11 22-68-16,2 4-10 15,23 18-26-15,8 4-4 16,15-11 2-16,10-3 3 16,7-30 1-16,-3-10 1 15,10-17-6-15,1-10-60 16</inkml:trace>
  <inkml:trace contextRef="#ctx0" brushRef="#br0" timeOffset="6306.4169">6131 4324 754 0,'3'10'341'16,"0"3"-110"-16,11 1-176 15,8-1-13-15,14-6-4 16,2-6-2-16,10-6-2 16,-10-4 1-16,-5-9 3 15,-12-2 1-15,-17-6-6 16,-3 3-5-16,-22 3-10 16,-4 2-7-16,-14 8-2 15,-8 7-1-15,1 7-7 16,5 10-3-16,6 11-15 0,10 6-10 15,10 9 19-15,9 5 7 16,15 0 13-16,9-5 12 16,8-3-2-16,5-7 3 15,6-10 1-15,5-5 0 16,6-13-5-16,-2-4-19 16,-4-13-224-16</inkml:trace>
  <inkml:trace contextRef="#ctx0" brushRef="#br0" timeOffset="6493.8922">6448 3912 1053 0,'3'-4'420'15,"-1"-3"-264"-15,1 6-122 16,-3 1-24-16,0 0-104 16</inkml:trace>
  <inkml:trace contextRef="#ctx0" brushRef="#br0" timeOffset="6665.7082">6478 4009 676 0,'3'10'347'0,"1"11"-63"0,5 5-61 16,-6 3-40-16,-6-4-21 16,-9 3-52-16,-2-7-25 15,-2-11-20-15,1-5-10 16,-2-16-101-16,-4-5-109 16</inkml:trace>
  <inkml:trace contextRef="#ctx0" brushRef="#br0" timeOffset="7118.7153">6609 3959 730 0,'-4'-4'390'0,"-4"3"-96"15,0 1-101-15,0 10-106 16,0 6-31-16,2 2-31 16,5 8-8-16,4 0-10 15,7-3-2-15,8-1-2 16,3-8 1-16,3-10 6 16,0-4 5-16,-2-6 12 15,-2-7 2-15,-6-7 6 0,-3 1-2 16,-7-6-10-16,-3 6-3 15,-6 4-6-15,-4-1-6 16,0 11-11-16,-4 5-10 16,8 10-12-16,1 9-2 15,5-1 3-15,3 2 5 16,8 1 9-16,6 1 3 16,4-3 10-16,8 0 18 15,3-11 8-15,-6-5 6 0,-2-6 18 16,-6-8-7-16,-9-7 5 15,1-3-4-15,-11-3-42 16,-1-3-52-16,-4 8-233 16</inkml:trace>
  <inkml:trace contextRef="#ctx0" brushRef="#br0" timeOffset="7399.9106">7019 4002 920 0,'16'8'401'0,"11"6"-192"15,12 17-114-15,5 7-29 16,-10 17 19-16,-12 8-1 15,-22 17-16-15,-16 0 5 16,-16-1-40-16,-3-7-6 16,-4-19-3-16,0-8-1 15,11-24-32-15,5-7 7 16</inkml:trace>
  <inkml:trace contextRef="#ctx0" brushRef="#br0" timeOffset="7821.6874">7389 3743 945 0,'-1'4'409'0,"2"2"-170"16,1 34-187-16,8 19-32 16,3 34 3-16,-1 20 31 15,2 20 7-15,-2 4 3 16,-8-15-5-16,-2-9-31 0,-2-31-7 16,-4-20-2-16,8-17-2 15,1-15-35-15</inkml:trace>
  <inkml:trace contextRef="#ctx0" brushRef="#br0" timeOffset="8055.9951">7760 4275 927 0,'20'-1'413'15,"13"-4"-189"-15,10 0-150 16,-3 0-19-16,5-2-22 0,-3 3-47 16</inkml:trace>
  <inkml:trace contextRef="#ctx0" brushRef="#br0" timeOffset="8216.9767">7776 4391 874 0,'12'9'456'15,"8"6"-111"-15,13-6-172 16,13-3-26-16,5-6-65 15,-4-3-29-15,0-3-61 16</inkml:trace>
  <inkml:trace contextRef="#ctx0" brushRef="#br0" timeOffset="8763.3242">8341 4260 486 0,'-12'-1'295'0,"-10"-2"-29"0,10 3-127 15,24 4-81-15,12 2-22 16,36-2-11-16,14-3 8 15,46-5 46-15,19-5 14 16,33-3-3-16,9 0 1 16,-21 2-83-16,-10 2-54 15,-46 1-62-15,-28 4-128 16</inkml:trace>
  <inkml:trace contextRef="#ctx0" brushRef="#br0" timeOffset="9060.4584">8867 3983 969 0,'-8'-32'432'0,"-2"-32"-212"16,-7 1-36-16,7 16-59 15,7 11-23-15,0 21-32 0,3 8-26 16,5 16-37-16,1 18-14 16,9 24-16-16,-3 14 12 15,0 10 83-15,-2 0-120 16</inkml:trace>
  <inkml:trace contextRef="#ctx0" brushRef="#br0" timeOffset="9638.129">8981 4515 908 0,'-1'-3'381'0,"-6"1"-224"16,-2 1-53-16,-7 2-63 15,-5 2-10-15,-6-4-12 16,0 2-8-16,-1-2-10 16,-1 1-5-16,5 4-18 15,2-3-1-15,6 4 0 0,7-2 4 16,3-1 14-16,0 3 1 16,4 1 12-16,-4 3 8 15,3 7 16-15,-2 1 5 16,2 5-7-16,0-2-7 15,3-4-12-15,3-4-3 16,4-9 2-16,9-3 3 0,7-5-2 16,8 0-3-16,7-1-12 15,0 2-5-15,12 9 15 16,-3 5 2-16,-2 13 12 16,-6 5 11-16,-27 8 33 15,-14 2 32-15,-22 6 35 16,-13-1 1-16,-11-2-32 15,-1-8-26-15,-2-18-34 16,2-14-8-16,8-20-42 16,4-10-39-16,15-14-99 15,8 4-73-15</inkml:trace>
  <inkml:trace contextRef="#ctx0" brushRef="#br0" timeOffset="10286.0223">9852 4223 748 0,'1'3'420'16,"-1"1"-109"-16,-1-2-84 16,1-2-37-16,-2 0-80 15,1 0-29-15,0 0-42 16,0 0-18-16</inkml:trace>
  <inkml:trace contextRef="#ctx0" brushRef="#br0" timeOffset="11004.6065">10185 3385 895 0,'0'4'379'15,"0"7"-172"-15,1 40-169 16,4 19-38-16,10 57 10 16,1 28 3-16,2 29 4 15,-1 15-1-15,-2-13 45 16,-3-17 21-16,-7-27 9 15,-2-22 1-15,-3-31-45 16,1-19-20-16,-1-37-43 16,1-10-30-16</inkml:trace>
  <inkml:trace contextRef="#ctx0" brushRef="#br0" timeOffset="11520.108">10472 4351 583 0,'-2'-1'259'0,"-2"-5"-123"15,12 3-93-15,13-3 4 16,27-2 2-16,18 0 21 16,46-3 52-16,29 2 15 15,57-6-1-15,29 1-14 16,42 2-65-16,16-1-20 15,23 4-28-15,0-2 10 16,-4 2 13-16,-12 1 2 0,-43 1 4 16,-26-1-11-16,-31 1-17 15,-12 1 30-15,-27 2-165 16</inkml:trace>
  <inkml:trace contextRef="#ctx0" brushRef="#br0" timeOffset="12152.5055">10911 3673 711 0,'-14'-2'375'0,"-18"-2"-94"0,0 2-101 16,6 4-96-16,3 3-28 31,13 4-40-31,6 3-16 0,8 4-13 0,13 5-4 0,12 3 6 16,9 2 8-16,7 2 7 15,-5-2 2-15,-11 1 1 16,-10-4 21-16,-24 0 42 15,-13-4 10-15,-22-4 13 16,-3-4-16-16,0-11-39 16,9-3-10-16,17-8-79 15,7-4-65-15,14-1-232 16</inkml:trace>
  <inkml:trace contextRef="#ctx0" brushRef="#br0" timeOffset="12324.6455">11071 3719 475 0,'5'-2'331'0,"5"-3"16"0,-4 4-73 15,1 10-98-15,-1 6-41 16,-2 14-50-16,1 7-21 16,-2 7-33-16,0 1-8 15,-3-5-22-15,0-5-59 16</inkml:trace>
  <inkml:trace contextRef="#ctx0" brushRef="#br0" timeOffset="12480.6554">11084 3549 1017 0,'1'-7'454'0,"1"-1"-233"16,2 5-121-16,-1 3-94 15,2 6 37-15,-5-6-213 16</inkml:trace>
  <inkml:trace contextRef="#ctx0" brushRef="#br0" timeOffset="12768.9077">11249 3860 641 0,'4'12'383'0,"1"9"-40"15,0 1-90-15,-5-11-98 16,2-6-11-16,0-7-22 16,2-8-22-1,3-11-36-15,-5-9-33 0,10-4-34 16,-1 2-10-16,10 4-8 16,6 10-1-16,1 12-2 15,0 3 6-15,-5 10 9 16,-5 5 15-16,-3 14 18 15,-3 6 24-15,-4 4 19 16,-3 2-6-16,-5-9-4 16,4-5-20-16,2-8-20 15,1-8-11-15,2-4 407 16</inkml:trace>
  <inkml:trace contextRef="#ctx0" brushRef="#br0" timeOffset="13628.0719">11878 3148 816 0,'-18'12'380'0,"-19"8"-167"15,1 36-90-15,1 18-29 16,14 37-22-16,17 13-5 15,22 13-19-15,15-2-4 16,17-23-13-16,6-12-7 16,8-33 2-16,-6-17-87 15</inkml:trace>
  <inkml:trace contextRef="#ctx0" brushRef="#br0" timeOffset="14416.719">12349 3289 694 0,'-1'-6'377'0,"-5"-1"-84"16,-5 2-158-16,-6 0-41 15,-7 5-56-15,-3-2-16 16,-8 1-12-16,5 1-5 16,-6-3-2-16,4 3-9 15,6 6-8-15,3 2-2 16,11 8-9-16,1 2 2 15,8 0 2-15,2 2 1 0,2 0 12 16,0-1 16-16,1-5 14 16,0-3 6-16,3-4 5 15,1-2-1-15,2-5 11 16,5-1-1-16,2-4-6 16,7 0-12-16,5 6-24 15,-1 2-6-15,10 8-2 16,1 3 2-16,-3 6 9 15,-5 4 4-15,-21-3 35 16,-11-2 20-16,-20-3 13 16,-2-4 6-16,-13-7-24 15,0-4-19-15,4-5-53 16,6 0-59-16</inkml:trace>
  <inkml:trace contextRef="#ctx0" brushRef="#br0" timeOffset="14853.8672">12442 3401 778 0,'0'0'388'15,"-2"-3"-138"-15,1 3-101 16,1 0-99-16,-2 0-25 0,1 12-12 15,-1 41 3-15,4-27-1 16,5 0-1-16,5-4-3 16,5-4 4-16,6-9 18 15,-1-9 8-15,5-6 12 16,-1-5 1-16,-5-7-11 16,-7-5-5-16,-7 1-10 15,-6-2-3-15,-6 6 2 16,3 9-4-16,-5 7-18 15,0 2-7-15,6 13-18 16,-4-1-2-16,9 10 12 16,6 6 4-16,5-5 5 15,6 2 1-15,1-9 7 16,0-4 9-16,-2-9 16 16,0-3 0-16,-3-8 14 15,-2-5 0-15,-2-8-10 16,-4-3 0-16,-4-5-66 0,-1 0-58 15,-6 7-115-15,-1 6-97 16</inkml:trace>
  <inkml:trace contextRef="#ctx0" brushRef="#br0" timeOffset="15111.4822">12081 3718 900 0,'1'0'411'0,"4"2"-130"16,24-1-167-16,13 2-24 16,23-2 8-16,15 0-20 15,13-2-19-15,0 0-10 16,-2-3-27-16,-12 2-8 15,-22 3-89-15,-3 5-62 16,-23 4-386-16</inkml:trace>
  <inkml:trace contextRef="#ctx0" brushRef="#br0" timeOffset="15494.5952">12354 4004 743 0,'-3'-5'370'15,"0"-5"-105"-15,4-2-101 16,13-1-76-16,9-4-11 16,8 5-33-16,7 3-8 0,4 9-10 15,-4 6-12-15,-8 12 0 16,-12 1 5-16,-19 6 13 15,-11 0 4-15,-18-2 1 16,-2 6-4-16,-7-13-11 16,1-1-2-16,9-7-20 15,7-8-15-15,11-7-22 16,10-1-9-16,12-1 2 16,7 5 1-16,11 1 26 15,6-1 13-15,7 8 12 16,-1 2 12-16,4 9-11 15,-5 1-3-15,-7 1-55 16,-2-4-59-16</inkml:trace>
  <inkml:trace contextRef="#ctx0" brushRef="#br0" timeOffset="15760.1555">12951 3260 1061 0,'12'5'460'0,"9"5"-191"0,12 34-221 15,4 16-22-15,-4 21-9 16,-7 9 1-16,-24 4 0 15,-13 7 0-15,-21-2 1 16,-3-9-1-16,-5-26-34 16,17-18-67-16</inkml:trace>
  <inkml:trace contextRef="#ctx0" brushRef="#br0" timeOffset="16431.8721">11241 4670 644 0,'-11'-1'331'0,"-23"-2"-90"0,-4 3-66 16,0 7-86-16,-4 1-28 16,15 7-45-16,6 2-16 15,15-1-19-15,13 1 2 16,19 5 12-16,16 1 9 15,8 4 17-15,-1 2 5 16,-12 1 5-16,-16-2 8 16,-19-1 31-16,-13-1 5 0,-19-6 5 15,-5-4-3-15,-10-15-27 16,2-9-17-16,8-14-104 16,9-6-108-16</inkml:trace>
  <inkml:trace contextRef="#ctx0" brushRef="#br0" timeOffset="16619.3184">11379 4729 826 0,'1'2'424'16,"3"5"-114"-16,-1 5-166 15,0 9-48-15,-1 11-45 16,-2 1-18-16,4 10-16 15,-1-4-5-15,-1-9-28 16,0-7-70-16</inkml:trace>
  <inkml:trace contextRef="#ctx0" brushRef="#br0" timeOffset="16759.9222">11335 4518 1340 0,'0'-2'496'0,"-1"-10"-398"16,0 3-17-16,4 9-225 16</inkml:trace>
  <inkml:trace contextRef="#ctx0" brushRef="#br0" timeOffset="17041.1046">11569 4762 997 0,'3'14'431'0,"-1"16"-236"16,-2 0-37-16,-3-6-72 15,-1-5-22-15,4-11-19 16,0-8-1-16,0-10-8 16,2-5-4-16,5-5-22 15,5 0-9-15,4-1-7 16,8 1-2-16,3 6-4 15,-5 0-6-15,-2 11 16 0,-1 5 4 16,-5 12 20-16,-2 7 12 16,-2 14-3-1,-8 3-2-15,-6 2-7 0,2-3-5 16,6-9 137-16</inkml:trace>
  <inkml:trace contextRef="#ctx0" brushRef="#br0" timeOffset="17462.8683">12246 4498 881 0,'-17'10'417'0,"-15"9"-141"16,-7 16-163-16,1 11-33 15,5 28-35-15,5 15-20 16,26 13-16-16,9 2-1 16,24-15-1-16,13-14 1 15,5-21 1-15,1-10-46 16,1-19-234-16</inkml:trace>
  <inkml:trace contextRef="#ctx0" brushRef="#br0" timeOffset="17915.7456">12499 4596 865 0,'-8'4'383'16,"-6"4"-167"-16,6 9-155 15,-2 8-32-15,8 6-22 16,4 0-7-16,9 6 0 16,6-4 3-16,11-6 11 15,2-7 9-15,0-14 24 16,1-6 13-16,-4-14 5 0,-7-6-2 15,-5-9-15-15,-6-4-9 16,-4 5 16-16,-1 0 12 16,-10 10 4-16,6 6-3 15,-8 6-46-15,1 5-21 16,7 9-19-16,-4 5-3 16,6 6 10-16,5 4 5 15,7-2 4-15,3-3 2 0,7 0 4 16,6-3 1-16,-2-9 5 15,1-4 0-15,-3-11 11 16,-9-9 3-16,-6-2 4 16,-5-3 4-16,-9 0-60 15,-9 1-56-15,-7 8-150 16,0 12-114-16</inkml:trace>
  <inkml:trace contextRef="#ctx0" brushRef="#br0" timeOffset="18119.0186">12331 4997 1018 0,'15'-6'430'15,"12"1"-222"-15,28-2-130 0,13-1-17 16,13 8-29-16,-1 2-15 15,-16 5-9-15,-10 7 0 16,-15-1-57-16,-9-4-76 16</inkml:trace>
  <inkml:trace contextRef="#ctx0" brushRef="#br0" timeOffset="18493.7463">12511 5184 1060 0,'4'-8'442'16,"3"-7"-248"-16,16 3-94 16,12 1-32-16,9 10-21 15,1 2-12-15,-6 13-22 16,-7 6-2-16,-19 9 3 15,-7 2 5-15,-15 10 6 16,-12 1 1-16,-12-2-1 16,-4-5-3-16,2-15-2 15,2-10 2-15,12-16-14 16,8-8-9-16,17-12-14 16,7-1-7-16,17-1 2 0,3 2 5 15,4 7 0-15,0 6 0 16,-7 10-2-16,3 8 0 15,-7 11 5-15,1 7 3 16,-3 6-21-16,-6-5-82 16</inkml:trace>
  <inkml:trace contextRef="#ctx0" brushRef="#br0" timeOffset="18759.566">13045 4519 1121 0,'5'-3'489'0,"14"10"-240"16,5 9-152-16,13 31-75 15,4 19-10-15,-8 24-3 16,-3 14 1-16,-23-2 1 15,-14-4 2-15,-17-15 1 16,-16-14-1-16,5-17-20 16,4-14-40-16</inkml:trace>
  <inkml:trace contextRef="#ctx0" brushRef="#br0" timeOffset="19227.9484">14185 3217 875 0,'-6'-7'444'0,"3"-6"-154"16,-2 12-134-16,2 25-129 16,5 29-41-16,1 52-27 15,-2 34 21-15,4 61 11 0,-3 11 6 16,0 23 8-16,-1-7 2 16,-2-31 5-16,-3-12-1 15,-1-43-1-15,5-13 0 16,-3-29-2-16,0-10 3 15,2-21 5-15,-4-16-6 16</inkml:trace>
  <inkml:trace contextRef="#ctx0" brushRef="#br0" timeOffset="19493.4998">14705 4244 1391 0,'-2'2'575'0,"-4"0"-354"16,1-1-53-16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20:17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 6612 595 0,'-2'0'326'16,"-2"3"-48"-16,1 20-128 15,3 3-36-15,0 23-30 16,-4 6-17-16,10 11-37 16,-3 15-7-16,3 8-11 15,1-5-1-15,-6-5-2 16,4-9 0-16,-2-32 2 15,4-5-11-15,-1-20-119 0,0-9-123 16</inkml:trace>
  <inkml:trace contextRef="#ctx0" brushRef="#br0" timeOffset="294.4298">609 6632 716 0,'-1'-5'303'15,"7"-9"-171"-15,5 3-77 16,15 5-57-16,7-3-6 16,6 0 3-16,4-2 2 15,2-5 5-15,-1 1 5 0,-5 5 4 16,-7-3 1-16,-8 9-2 16,-8 4-2-16,-7 8 1 15,-4 13 16-15,-1 18 20 16,0 8 18-16,-1 21 6 15,1 5-14-15,0 0-13 16,3 5-18-16,4 3-8 16,3-3-3-16,1-14-4 15,1-10 19-15,-1-29-139 16,0-11-182-16</inkml:trace>
  <inkml:trace contextRef="#ctx0" brushRef="#br0" timeOffset="712.8081">1340 6937 663 0,'-2'9'298'0,"-5"18"-143"16,2 5-74-16,5 8-57 15,0 3-16-15,6-2-8 0,7-3 0 16,3-17 20 0,6-6 13-16,4-15 24 0,3-6 5 15,-1-10-6-15,-2-8-6 16,-4-12-15-16,-7-2-1 16,-8 4-2-16,-5 5-3 15,-6 17 6-15,-7 5-5 16,0 14-15-16,-1 7-7 0,8 13-14 15,4 3 0-15,11 4 6 16,3-2 2-16,8-6 13 16,1-9 9-16,0-10 22 15,1-6 6-15,-4-4 4 16,-1-3-2-16,0-12-14 16,-3-8-3-16,1-7-9 15,-5-9-5-15,-6 0-65 16,-5 0-95-16</inkml:trace>
  <inkml:trace contextRef="#ctx0" brushRef="#br0" timeOffset="822.1585">1539 6710 643 0,'-3'-4'356'0,"-4"-2"-83"16,-2 4-99-16,9 1-129 15,4 1-31-15,10 3-319 16</inkml:trace>
  <inkml:trace contextRef="#ctx0" brushRef="#br0" timeOffset="1110.6285">1903 6875 706 0,'-3'-2'393'0,"0"2"-63"16,0-2-166-16,2 1-39 0,0 1-48 15,1 0-20-15,0 0-35 16,0 2-6-16,5 17-11 16,47 33-1-16,-26-22-2 15,5 2 1-15,-4 5 9 16,-10-3 11-16,-8-3 29 16,-9 1 13-16,-19-12 10 15,-7-2-3-15,-12-11-22 0,-7-9-15 16,11-9-27-16,7-4-43 15,17-6-171-15</inkml:trace>
  <inkml:trace contextRef="#ctx0" brushRef="#br0" timeOffset="1617.9439">2909 6869 664 0,'-1'-5'360'0,"-1"-3"-81"16,-1 8-78-16,4 13-86 31,3 10-41-31,7 28-38 16,2 17-4-16,1 28-3 16,-3 6-1-16,-7-4-8 0,-2-1-4 0,-3-9-2 15,-1 0-1-15,-1-15-3 0,1-17 22 16,0-33-135-16,2-13-75 15</inkml:trace>
  <inkml:trace contextRef="#ctx0" brushRef="#br0" timeOffset="1774.5398">2959 7141 1046 0,'3'0'369'0,"10"4"-312"15,3 2-38-15,10-2-8 16,9 3 0-16,-2-6 0 16,3 1-38-16</inkml:trace>
  <inkml:trace contextRef="#ctx0" brushRef="#br0" timeOffset="2055.3424">3483 7019 627 0,'-7'-8'348'0,"-9"-12"-60"15,1 3-60-15,-6 2-66 16,-2 0-24-16,-6 4-35 16,-2 2-17-16,4 9-45 0,2 5-18 15,12 10-33-15,3 8-14 16,10 4-3-16,0 3 1 15,0 2 12-15,6-5 7 16,6-5 4-16,4-5 3 16,6-12 1-16,0-5 2 15,1-9-11-15,-1-4-46 16,4-2-244-16</inkml:trace>
  <inkml:trace contextRef="#ctx0" brushRef="#br0" timeOffset="2227.1895">3603 6933 661 0,'1'-2'391'0,"2"0"-62"16,-3 2-75-16,0 0-111 15,0 0-46-15,0 16-47 16,1 44-13-16,-5-21-19 16,4 3-6-16,6-3-8 15,1-5-38-15,10-11-271 16</inkml:trace>
  <inkml:trace contextRef="#ctx0" brushRef="#br0" timeOffset="2531.5316">4023 6948 906 0,'-3'11'415'16,"-1"18"-191"-16,-7 1-33 31,-6 8-82-31,-5 0-27 0,-4-5-31 16,-3-4-18-16,1-14-18 15,1-7-30-15,1-15-68 16,3-7-25-16,9-5-13 16,3-4 21-16,8-3 49 15,6 3 15-15,9-1 8 16,7 5 15-16,6 10 31 15,3 6 14-15,2 12 20 16,-2 5 4-16,-1 12-13 0,-4 3-8 16,-5 6-7-16,-1-2-9 15,-7-7-162-15</inkml:trace>
  <inkml:trace contextRef="#ctx0" brushRef="#br0" timeOffset="2672.1911">3921 6682 834 0,'-3'-9'492'0,"-5"-8"-52"15,3 5-240-15,9 12-170 16,1 3-76-16</inkml:trace>
  <inkml:trace contextRef="#ctx0" brushRef="#br0" timeOffset="3117.5809">4243 6619 705 0,'9'-28'323'0,"8"-33"-140"15,4 2-48-15,-2 16-41 16,-4 7-12-16,-8 11-3 16,-4 9 1-16,-4 12-15 15,-3 4-13-15,-4 15-25 16,-2 5-7-16,0 15-7 15,-2 6 0-15,9 18-6 16,5 14-8-16,15 18-4 16,5 5 3-16,9 5 11 15,3 2 8-15,-9-2 9 0,-7-6 2 16,-12-19-3-16,-6-14-1 16,-10-25 0-16,1-13 3 15,-9-11 5-15,-2-10 2 16,-2-12-84-16,1-8-81 15</inkml:trace>
  <inkml:trace contextRef="#ctx0" brushRef="#br0" timeOffset="3679.9646">4764 6906 593 0,'-7'-5'330'16,"-6"-2"-74"-16,-2 1-90 15,-5 2-28-15,-2 4-50 16,2 4-24-16,2 6-43 16,2 2-20-16,11 2-26 15,5 2-8-15,10 4 0 16,4-3 6-16,7 0 16 15,-3-4 8-15,2-6 11 16,-2-5 4-16,-4-3 10 16,-3-6 5-16,-9-3 11 15,-4 5 1-15,-10 3-7 0,-3 3-6 16,-6 7-16-16,3 1-8 16,1 6-10-16,2 0-6 15,8 4-8-15,2 3-4 16,7 1-1-16,9 6 2 15,6-4 4-15,2-3 4 16,7-7 16-16,4-5 6 16,3-10 14-16,8-8 5 0,-1-11 0 15,-4-9-3-15,-4-4-1 16,-5-6-2-16,-12-3-1 16,0 2 1-16,-13 6 18 15,-1 6 21-15,-6 10 18 16,-7 9 5-16,1 8-18 15,0 6-23-15,-3 11-25 16,12 7-9-16,3 9-6 16,4 2 0-16,11 5 1 15,2 0 0-15,6-6 5 16,1-4-93-16</inkml:trace>
  <inkml:trace contextRef="#ctx0" brushRef="#br0" timeOffset="4148.2216">5983 6877 777 0,'10'13'272'0,"19"22"-198"16,1 13-16-16,9 21 60 15,-1 3 28-15,-14 14-9 16,-5-1-7-16,-16-8-57 16,-5 3-24-16,-14-19-21 15,-5-6 0-15,-4-20 11 16,-4-17 0-16,1-27-5 16,2-18-10-16,4-17-25 15,3-12-8-15,11-6-10 16,9-6-1-16,15-4-2 15,12 0-3-15,22-7 6 16,-2 10 4-16,7 10-29 0,-3 12-48 16</inkml:trace>
  <inkml:trace contextRef="#ctx0" brushRef="#br0" timeOffset="4460.9551">6353 7162 338 0,'12'8'264'0,"11"3"47"16,6 0-47-16,-1-9-78 16,0-3-27-16,-4-12-37 15,-1-2-8-15,-4-11-10 16,-4 0-18-16,-8-5-25 16,-7-2-14-16,-7 6-19 15,-8-3-4-15,-9 8-9 16,-2 4-8-16,3 13-23 15,-2 7-11-15,12 22-12 16,1 9-3-16,-2 13 15 16,8 12 8-16,8 6 11 15,1 5 5-15,10-3 25 16,-3-4 7-16,-1-6 6 16,-1-9 2-16,0 0-21 15,2-7 1-15,1-14-200 16</inkml:trace>
  <inkml:trace contextRef="#ctx0" brushRef="#br0" timeOffset="4882.4235">7084 6895 440 0,'2'-2'314'0,"1"-1"47"16,-2 4-106-16,-2-1-68 15,-2 5-27-15,-9 25-41 16,-49 37-33-16,28-32-41 15,-8-3-10-15,-2-9-14 16,-5-7-4-16,1-14-11 16,7-5-7-16,9-12-24 15,9-1-8-15,15-4-8 16,7-3 1-16,12 0 9 16,8 3-8-16,15 3 29 15,5 11 8-15,10 12 19 0,-4 12 19 16,-5 18-13-16,-6 8-3 15,-8 10-6-15,2-7-35 16</inkml:trace>
  <inkml:trace contextRef="#ctx0" brushRef="#br0" timeOffset="5335.4422">7550 6864 774 0,'-16'-4'414'16,"-12"-7"-114"-16,-5 10-122 16,1 6-44-16,2 12-70 15,1 9-24-15,7 9-40 16,4 1-9-16,11 4-4 15,11-2 1-15,14-3 7 16,0-6 0-16,9-9 3 16,-1-6 3-16,2-10 5 15,2-4 4-15,-8-12 6 16,-3-2 3-16,-9-2 8 16,-6-3 2-16,-7 4 0 15,-5-2-2-15,-10 5-8 16,0 2-12-16,3 10-24 15,3 12-7-15,6 17-5 0,3 14 4 16,3 11 16-16,4 7 4 16,8 3 4-16,2-5 1 15,4-5 1-15,-1-8 1 16,0-6-14-16,3-5-64 16,3-13-267-16</inkml:trace>
  <inkml:trace contextRef="#ctx0" brushRef="#br0" timeOffset="5523.1722">7798 6792 987 0,'-4'-2'470'0,"-9"7"-230"16,7 10-74-16,7 17-122 15,2 9-29-15,6 6-4 16,-1 2 0-16,-1-5-3 16,2 1-1-16,0-7-199 15</inkml:trace>
  <inkml:trace contextRef="#ctx0" brushRef="#br0" timeOffset="5741.9223">8001 6838 725 0,'-2'-5'417'16,"-2"0"-78"-16,4 10-168 16,3 17-99-16,1 8-35 15,1 13-1-15,-3 0-5 0,-1 1-13 16,3 0-3-16,-2-11-72 15,1-6-49-15,3-12-163 16</inkml:trace>
  <inkml:trace contextRef="#ctx0" brushRef="#br0" timeOffset="5944.681">8148 6915 530 0,'-8'0'322'16,"-4"5"-31"-16,-6 8-118 15,-3 6-27-15,1 3-41 16,3 2-21-16,10-3-39 16,7 1-14-16,16-5-26 15,3-3-5-15,9-2 1 16,6-1 1-16,7-4-41 0,4 2-78 16</inkml:trace>
  <inkml:trace contextRef="#ctx0" brushRef="#br0" timeOffset="6217.3849">8583 6893 583 0,'-4'7'385'0,"0"4"-26"31,-14 16-141-31,4 5-33 0,-4 5-74 16,-3-1-21-16,-2-7-35 15,1-7-16-15,-1-12-9 16,-2-7-5-16,6-9-16 15,1-8-15-15,-2-8-22 16,11-2-6-16,4-1-7 0,3 0 7 16,13 3 3-16,4 4-1 15,2 6-2-15,3 10 5 16,6 11 9-16,-4 6 10 16,3 13 14-16,-1 3 4 15,-7 5 0-15,3 0 2 16</inkml:trace>
  <inkml:trace contextRef="#ctx0" brushRef="#br0" timeOffset="6373.8882">8369 6479 1029 0,'-1'-9'514'0,"1"-1"-229"16,1 6-89-16,5 19-155 15,4 10-41-15,4 15 42 16,4 6-84-16</inkml:trace>
  <inkml:trace contextRef="#ctx0" brushRef="#br0" timeOffset="7716.5517">9431 6933 671 0,'0'0'316'16,"1"3"-144"-16,5 2-45 0,4 15-68 16,0 3-17-16,3 14-6 15,-5-1-7-15,-4-2-4 16,-1-1 0-16,-3-14-1 16,1-4-4-16,2-11 2 15,1-7 2-15,3-11-3 16,5-4-1-16,5-10-11 15,-1 0-7-15,7 3-7 16,1 1 4-16,5 13 4 16,1 8 7-16,-8 11 28 15,0 12 11-15,-13 19 11 16,-5 6 4-16,-4 5-18 16,-6-1-15-16,6-11-16 15,7-9-21-15</inkml:trace>
  <inkml:trace contextRef="#ctx0" brushRef="#br0" timeOffset="8263.6288">11011 6937 837 0,'-2'8'359'0,"-9"13"-183"15,-3 2-40-15,-10 4-16 16,-4 2-37-16,-7-3-40 15,2-3-8-15,-2-6-13 16,2-10-3-16,1-11-19 16,4-7-20-16,9-10-28 15,6-3-8-15,17-5 3 16,4 0 12-16,8-1 16 16,6 4 0-16,4 11 21 15,-2 6 8-15,1 21 26 16,2 14 12-16,-4 16-5 15,0 5-4-15,-2 3-13 16,-2-2-1-16,0-8-63 16,3-5-156-16</inkml:trace>
  <inkml:trace contextRef="#ctx0" brushRef="#br0" timeOffset="8576.0614">11164 7027 736 0,'-2'9'297'16,"4"12"-154"-16,-2 2-57 15,0-1-16-15,0-3-7 16,-2-10-25-16,2-2-1 0,-2-7-3 16,1-5-4-16,0-13-13 15,1-5-11-15,9-6-9 16,0-4-4-16,13 7-4 15,-2-2 14-15,0 9 20 16,2 10 10-16,-7 13 26 16,0 9-3-16,-4 15-8 15,-5 3-4-15,-2 5-18 16,1 2-9-16,5-1-7 16,5-2-17-16,6-10-220 15</inkml:trace>
  <inkml:trace contextRef="#ctx0" brushRef="#br0" timeOffset="8825.9157">11688 7026 653 0,'-18'-14'387'0,"-15"-7"-68"15,-2 5-96-15,-6 5-38 16,11 10-66-16,2 4-30 15,9 8-52-15,4 5-21 16,12 7-16-16,5 2-5 16,13 0-1-16,3-1 2 15,7-4 4-15,1-2 1 16,3-6 5-16,2-5 2 0,-4-9-8 16,-2-3-39-16,-10-13-235 15</inkml:trace>
  <inkml:trace contextRef="#ctx0" brushRef="#br0" timeOffset="8950.6427">11549 6719 1000 0,'-5'-5'482'0,"-1"-2"-212"16,3 6-92-16,4 7-125 16,5 6-41-16,6 7-99 15,5 8-99-15</inkml:trace>
  <inkml:trace contextRef="#ctx0" brushRef="#br0" timeOffset="9762.9504">11855 6952 784 0,'7'1'339'0,"12"10"-179"16,-3 6-59-16,-1 7-24 16,-3 9-11-16,-7 3-13 15,-3 1-5-15,-3-5-21 16,0-6-9-16,1-13-7 16,4-7-1-16,2-13-22 15,3-8-18-15,0-11-20 16,1-5-5-16,-3-4 17 15,-1 2 12-15,-4 4 18 16,0 6 3-16,-2 11 3 16,0 8 0-16,0 10 9 15,-1 8 3-15,-3 7 1 0,-1 4 0 16,6-2-10-16,-1-2-2 16,11-2-2-16,2-5 2 15,8-4-35-15,10-1-94 16,5-8-107-16,1-1-38 15,-12-4 22-15,3-3 96 16,-14 3 113-16,-3 3 124 16,4 5 130-16,-7 0 45 15,3 4 52-15,-2 4-75 16,2-4-89-16,1-1-35 0,3-5-42 16,5-3-5-16,-3-6-13 15,1-5-8-15,-2-6-10 16,-1-2-5-16,-5-1-3 15,-6-3 0-15,-6 0 1 16,-11-2-3-16,-7 0-17 16,-2 6-6-16,-1 13-18 15,2 7-6-15,4 17 0 16,3 7 0-16,4 8 5 16,2 5 0-16,7 5 1 15,5 3 4-15,8 7 6 16,3 0 5-16,-1 1 6 15,-3-1 3-15,-4-5 2 16,-3-5 1-16,4-13-124 16,-1-8-185-16</inkml:trace>
  <inkml:trace contextRef="#ctx0" brushRef="#br0" timeOffset="9934.952">12680 6918 986 0,'-3'6'435'0,"3"5"-179"0,-9 16-151 15,6 12-42-15,-3 7-14 16,0 2-18-16,11 1-23 16,0-4-28-16</inkml:trace>
  <inkml:trace contextRef="#ctx0" brushRef="#br0" timeOffset="10403.4842">13175 6907 525 0,'-15'-5'351'0,"-10"-1"-37"0,-8 8-140 16,-3 5-43-16,5 9-90 16,1 4-20-16,12 9-36 15,8 2-11-15,13 2-1 16,11-1 6-16,11-8 21 16,9-4 9-16,3-10 16 15,-1-5 7-15,-7-9 10 16,-9-4 6-16,-13-3 8 15,-6 0 1-15,-13 1-8 16,-11 2-7-16,-12 0-22 16,-2 1-10-16,3 2-104 15,6 1-109-15</inkml:trace>
  <inkml:trace contextRef="#ctx0" brushRef="#br0" timeOffset="10700.2335">13240 6966 766 0,'9'5'361'0,"11"12"-139"0,-5 2-56 16,-7 3-60-16,-2 0-17 15,-5-5-31-15,-1 1-10 16,0-9-22-16,0-3-10 16,0-6-2-16,3-7-3 15,6-8-9-15,5-6-1 16,7-3-9-16,3-1-2 15,0 6 0-15,1 5-1 0,-4 14 13 16,-1 5 13 0,-4 17 23-16,-4 4 20 0,-8 9-1 15,-4 0-8-15,0 2-15 16,-3-3-16-16,2-8-49 16,3-4-95-16</inkml:trace>
  <inkml:trace contextRef="#ctx0" brushRef="#br0" timeOffset="11184.4917">14332 7009 632 0,'4'6'286'0,"3"6"-127"0,2 12-54 16,1 7 12-16,-5 5-1 16,-2-3 2-16,-3-4-43 15,0-6-21-15,-3-11-18 16,3-7 0-16,0-8-2 16,0-9-1-16,4-9-10 15,-1-8-8-15,5-5-9 16,2-4-5-16,6-1-9 15,6 2 1-15,9 4 11 16,6 12 3-16,-2 14 12 16,0 10-2-16,-10 21-8 15,-2 4 0-15,-10 14-1 16,-6 1 1-16,-2 3-13 16,-3-4-56-16</inkml:trace>
  <inkml:trace contextRef="#ctx0" brushRef="#br0" timeOffset="11528.1625">14717 6782 963 0,'15'-14'434'0,"9"-13"-206"0,8 15-119 15,3 11-42-15,4 21-37 16,-4 14 7-16,-2 26 12 15,-3 9 8-15,-10 4 5 16,-4-1-16-16,-1-16-20 16,-3-10-6-16,3-16-5 15,1-7 0-15,-5-16 0 16,-4-7 4-16,-5-11-24 16,-7-8-11-16,-7-9-27 15,-8 0-5-15,-3 3 16 16,0 7 5-16,1 16 13 15,0 7 6-15,-4 19 7 16,-1 8 3-16,3 6 7 16,7-2-6-16,10-9-99 15</inkml:trace>
  <inkml:trace contextRef="#ctx0" brushRef="#br0" timeOffset="11996.8025">15571 7027 685 0,'-2'3'310'0,"-4"6"-119"15,-1 8-25-15,-8 7-24 16,-3 2-11-16,-9 5-44 15,-4-1-12-15,-4-7-32 16,1-2-8-16,4-14-3 16,1-8-3-16,8-13-13 15,5-3-9-15,7-6-19 16,8 0-7-16,6 2-2 16,4-6 0-16,4 7 3 0,2 2-7 15,5 14-11-15,2 7 1 16,3 17 7-16,-1 8 11 15,1 6 17-15,-3 6 4 16,-2 0 51-16,0-6-93 16</inkml:trace>
  <inkml:trace contextRef="#ctx0" brushRef="#br0" timeOffset="12153.0764">15350 6831 987 0,'-4'-7'481'0,"-3"-7"-226"16,5 9-96-16,11 10-132 15,6 9 20-15,12 10-225 16</inkml:trace>
  <inkml:trace contextRef="#ctx0" brushRef="#br0" timeOffset="13044.2966">15640 7044 591 0,'15'-1'275'15,"8"-3"-88"-15,9 1-127 16,5 2-11-16,0 0-14 16,2-1-8-16,-5 2-6 15,-5-4 2-15,-11-2 5 16,-6 0 4-16,-10-3 7 16,-4 5 0-16,-12 2-3 0,-2 1 0 15,-6 9-8-15,-1 5-5 16,1 5-10-16,2 5-11 15,8 4-18 1,6 4-7-16,10 5-1 0,8 1 3 16,12 0 14-16,5-5 7 15,10-8 4-15,8-4-2 16,1-15-23-16,-1-7-14 16,-2-12-37-16,-5-4 2 15,-2-6 25-15,-4-2 12 0,-8 1 40 16,-6-2 30-16,-12 4 46 15,-5 4 17-15,-6 4 28 16,-7 0-24-16,-5 6-33 16,-3-1-18-16,-7 6-37 15,2 4-10-15,2 8-20 16,4 6-7-16,4 5-2 16,9 3 1-16,4-1 3 15,1-3 2-15,13-1 5 16,1-5 3-16,8-5 6 15,3-2 3 1,3-8 5-16,-1-5 3 0,-3-5 3 16,-2-4 0-16,-6 0 0 15,-5 2 0-15,-8 4-2 16,-4 4-4-16,-5 7-10 16,-3 3-4-16,-2 7-8 15,2 4-2-15,7 5 0 16,2 2-1-16,7 0 6 15,5 0 3-15,4-7 9 16,3-5 5-16,2-6 7 16,0-5 6-16,-4-6 5 15,2-2 0-15,-3-11-2 16,-2-1-4-16,2-3-6 16,1-3-3-16,4 6-8 15,2 2-5-15,1 2 0 16,4 7 4-16,-3 8 0 15,0 3 3-15,-1 12 27 0,-5 3 17 16,-6 7 48-16,-4 2 19 16,-9 3 14-16,-5-2-7 15,-6-1-31-15,-5-8-17 16,2-6-40-16,0-6-54 16</inkml:trace>
  <inkml:trace contextRef="#ctx0" brushRef="#br0" timeOffset="13472.6913">17629 6507 928 0,'0'-3'402'0,"0"9"-252"0,0 12-57 16,2 25-75-16,2 18-7 15,5 28 20-15,2 14 7 16,1 4 5-16,1-6-11 0,-8-16-7 16,2-17-2-16,0-21 38 15,0-7-81-15</inkml:trace>
  <inkml:trace contextRef="#ctx0" brushRef="#br0" timeOffset="13800.7264">18110 6561 786 0,'1'6'354'0,"1"3"-133"0,-4 19-122 16,-1 14-23-16,0 21 15 15,3 16-3-15,0 16-29 16,2-1-7-16,-3-9-27 16,-3-13-8-16,7-18-12 15,-1-15-45-15,12-17-190 16</inkml:trace>
  <inkml:trace contextRef="#ctx0" brushRef="#br0" timeOffset="14012.4338">18372 6656 982 0,'2'1'397'0,"1"9"-246"16,4 10-70-16,0 21-30 15,-2 12 4-15,0 20 6 16,-1 4-3-16,-1 1-14 15,4-5-13-15,3-12-13 16,0-10-4-16,-1-18-105 16,-1-6-112-16</inkml:trace>
  <inkml:trace contextRef="#ctx0" brushRef="#br0" timeOffset="14184.2752">18114 7007 1124 0,'8'0'419'16,"21"1"-310"-16,11 2-64 15,23 1-8-15,7 2-8 16,7 0 5-16,-5 1 359 16</inkml:trace>
  <inkml:trace contextRef="#ctx0" brushRef="#br0" timeOffset="14631.0247">18971 6559 639 0,'-14'2'300'0,"-22"6"-94"15,-1 8-71-15,-8 18-59 16,3 6-23-16,7 20-44 16,6 10-6-16,14 14-1 15,7 2 0-15,13-6-1 16,10-9 0-16,10-17 2 15,9-6 2-15,8-13 5 0,8-5 22 16,4-17-181-16</inkml:trace>
  <inkml:trace contextRef="#ctx0" brushRef="#br0" timeOffset="14999.4811">19063 7009 537 0,'2'3'230'0,"3"7"-106"16,6 2-38-16,11 1-9 15,3-2-7-15,3-8-9 16,4-2-4-16,-8-6 4 16,-1-1-1-16,-6-6-4 15,-5-3-2-15,-11-3-9 16,-5-2-5-16,-11 3-10 15,-7 2-9-15,-3 8-17 16,-5 4-7 0,0 10-9-16,0 10-4 0,2 7-1 15,5 7-1-15,10 2-2 16,6-3 7-16,9 2 12 16,7-2 3-16,8-6 18 15,8 0-1-15,7-7 3 16,3-5 3-16,4-10-2 15,-4-5 7-15,0-14-95 16</inkml:trace>
  <inkml:trace contextRef="#ctx0" brushRef="#br0" timeOffset="15186.9116">19364 6593 933 0,'-5'-4'392'0,"1"-2"-237"0,-4-2-61 15,4 6-61-15,0 2-24 16,-1 0-122-16,4 0-245 16</inkml:trace>
  <inkml:trace contextRef="#ctx0" brushRef="#br0" timeOffset="15343.3182">19352 6660 451 0,'7'15'298'16,"4"9"-12"-16,-3 4-72 15,-1 4-24-15,-13-1-48 16,-4 1-27-16,-10-5-44 16,-3-6-14-16,-2-13-10 15,-3-9-34-15,1-20-95 16,2-4-107-16</inkml:trace>
  <inkml:trace contextRef="#ctx0" brushRef="#br0" timeOffset="15833.1664">19552 6634 550 0,'-5'-2'254'16,"-7"4"-87"-16,-2 1-44 16,2 9-43-16,2 3-17 15,6 4-40-15,4 3-7 0,6-1-10 16,-1 0 2-16,7-6 3 15,3-2 3-15,-1-7 7 16,7-5 4-16,-3-1 8 16,-1-8 0-16,-5-4 1 15,1-3-3-15,-6-4-7 16,-4 2-4-16,-2 2-7 16,-1 1-4-16,-3 6-9 15,1 3-11-15,-1 6-8 16,2 6-5-16,1 7 0 15,0 2 4-15,7 3 6 16,2 0 3-16,5-2 13 16,5-4 7-16,0-6 41 15,1-3 16-15,-2-7 32 16,0-5 5-16,-7-7-25 16,-2-1-10-16,-6-2-35 15,-3-1-8-15,-5 3-66 0,-2 2-62 0</inkml:trace>
  <inkml:trace contextRef="#ctx0" brushRef="#br0" timeOffset="16208.0792">19876 6667 831 0,'3'-2'381'0,"9"-2"-199"0,7 9-60 16,9 14-82-16,9 8-18 15,7 25 6-15,-5 9 4 16,-14 13 12-16,-13 3-1 16,-21-10-4-16,-11-6-2 15,-4-13-11-15,0-5-3 16,-4-13-5-16,6-2 0 0,-1-14-2 16,2-10-41-16</inkml:trace>
  <inkml:trace contextRef="#ctx0" brushRef="#br0" timeOffset="16614.489">20235 6632 676 0,'0'-9'388'0,"0"-2"-90"16,0 11-137-16,0 3-62 0,2 26-85 15,1 8-22-15,5 30 15 16,0 11 12-16,-1 19 12 16,-1 2 4-16,-3-3-16 15,2-6-2 1,-2-18-2-16,3-8-1 0,3-20-1 15,1-10 0-15,3-18-71 16</inkml:trace>
  <inkml:trace contextRef="#ctx0" brushRef="#br0" timeOffset="16989.3948">20642 6558 868 0,'20'-20'376'15,"26"-15"-186"-15,7 4-29 16,8 15-66-16,3 11-29 16,-2 18-59-16,1 10-7 15,-17 15-3-15,-13 7 1 0,-33 9 7 16,-16 6 4-16,-18 12 7 16,-4 0-1-16,6-6-4 15,4-6-3-15,14-16-28 16,9-6-62-16,9-5-149 15</inkml:trace>
  <inkml:trace contextRef="#ctx0" brushRef="#br0" timeOffset="17145.3589">20904 7399 1483 0,'-1'0'582'16,"1"1"-373"-16,-3 3-158 0,3-4 394 16</inkml:trace>
  <inkml:trace contextRef="#ctx0" brushRef="#br0" timeOffset="24183.1809">727 8720 686 0,'-12'1'314'0,"-18"17"-128"16,0 9-58-16,1 10-64 16,4 8-21-16,18 0-40 15,9 5-10-15,19 11-4 16,9 2 3-16,13 0 5 0,5-15 3 16,17-19 6-16,5-14 4 15,10-28 10-15,-3-15 6 16,-13-22 34-16,-7-11 16 15,-25-7 20-15,-11 1 8 16,-23-2-10-16,-11 4-11 16,-30-1-16-16,-11 6-14 15,-20 20-28-15,-3 10-15 16,8 18-21-16,9 10-30 16,20 9-88-16,5 6-109 0</inkml:trace>
  <inkml:trace contextRef="#ctx0" brushRef="#br0" timeOffset="24323.9678">619 8901 723 0,'12'5'335'0,"19"6"-149"16,5-2-41-16,13-5-46 16,12-3-33-16,18-8-25 15,4-1 10-15,3-4-271 16</inkml:trace>
  <inkml:trace contextRef="#ctx0" brushRef="#br0" timeOffset="24745.4114">1687 8867 859 0,'-6'12'373'0,"-10"10"-197"16,-2 3-35-16,-8 0-59 15,-3-3-24-15,-3 3-33 16,-5-4-4-16,-2-6-23 15,0-5-17-15,1-12-19 16,6-5-7-16,10-10-6 16,7 3 3-16,10 0 1 15,4 3-1-15,7 1 41 16,5 2 14-16,9 5 53 16,7 4 21-16,9 17 21 15,1 2 8-15,2 8-26 16,-6 2-12-16,-9 0-36 15,-2 0-11-15,-6-6 133 16</inkml:trace>
  <inkml:trace contextRef="#ctx0" brushRef="#br0" timeOffset="25651.5537">2563 8866 608 0,'0'1'239'16,"11"3"-122"-16,6 2-59 15,14-4-9-15,5 2 5 16,8-5-14-16,-6-5-6 16,0-4 0-16,-5-1 1 0,-15 2 1 15,-1 3 6-15,-21 6-4 16,-11 4-6-16,-10 9-11 16,-5 6-13-16,-1 9 25 15,3-2 9-15,7 4 16 16,9 5 8-16,12 0-27 15,9 5-10-15,14-6-13 16,3-5-3-16,10-9 1 16,0-10 3-16,0-12 3 15,1-9 2-15,-8-12 2 16,-1-6 1-16,-11-5-3 16,-5-1-4-16,-3 9-11 15,-5 4-4-15,-2 15-12 16,-1 7-5-16,-1 5-5 15,0 11-1-15,4 7 10 16,-1 2 7-16,0 4 9 16,6-4 4-16,-7-6 0 0,0-5-2 15,4-11 4-15,-1-4 1 16,1-14 1-16,3-8-2 16,1-8-8-16,0-3-4 15,6 1-6-15,4 6-2 16,1 11 2-16,-2 8 16 15,1 20 25-15,-6 1 14 16,-4 20 14-16,-1 5-13 0,-6 4-16 16,0 5-9-16,1-11 2 15,1-7-72-15</inkml:trace>
  <inkml:trace contextRef="#ctx0" brushRef="#br0" timeOffset="26182.9639">4150 8859 744 0,'-9'0'394'0,"-9"-6"-112"0,-6 8-111 16,-2 4-21-16,-4 7-61 15,6 9-22-15,6 6-45 16,6 5-24-16,13 5-18 16,5-4-4-16,15 4 6 15,8-3 6-15,8-13 5 16,4-5 4-16,3-17 6 15,-11-8 5-15,-13-9 15 16,-6-5 7-16,-8-1 10 16,-16 1-1-16,-12 6-13 15,-5 3-6-15,-16 7-14 16,9 3 0-16,7-1-90 16,6 4-105-16</inkml:trace>
  <inkml:trace contextRef="#ctx0" brushRef="#br0" timeOffset="26370.0219">4261 8896 1098 0,'11'11'461'16,"16"18"-268"-16,8 10-24 16,10 16-70-16,0 9-25 15,-8 0-40-15,-7 0-14 16,-11-15 2-16,1-9-46 15,0-15-143-15,-3-9-364 0</inkml:trace>
  <inkml:trace contextRef="#ctx0" brushRef="#br0" timeOffset="26557.4815">4558 8905 1147 0,'-6'1'532'0,"-16"9"-216"15,-9 8-91-15,-1 18-105 16,-11 12-38-16,-2 16-56 16,5 5-14-16,2 2-12 15,8-8-4-15,13-16-148 16,8-11-461-16</inkml:trace>
  <inkml:trace contextRef="#ctx0" brushRef="#br0" timeOffset="27104.4985">4853 8839 707 0,'-15'0'365'0,"-13"0"-138"15,0-2-52-15,8 4-75 16,2 5-61-16,8 0-39 16,4 4-16-16,12 1-9 15,6 1-2-15,12 2 5 16,5-3 12-16,1-5 10 16,1-1 6-16,-6-6 9 15,-5-2 6-15,-9 1 13 0,-11-5-5 16,-14 6-9-16,-5-3-6 15,-15 2-14-15,1 5 0 16,-1-1-2-16,3 6-3 16,12 4-11-16,6-4-4 15,12 7-6-15,0 5-1 16,4 5 5-16,4 2 1 16,9-1 8-16,8-5 3 15,10-12 6-15,5-5 4 0,12-10 13 16,2-9-44-16</inkml:trace>
  <inkml:trace contextRef="#ctx0" brushRef="#br0" timeOffset="27401.0848">5226 8867 759 0,'-23'0'428'15,"-16"1"-100"-15,2 6-138 16,0 2-52-16,11 0-84 15,10 7-29-15,12 7-27 16,4 4-4-16,17 5-2 16,5-2 6-16,11-3 2 15,6-7 0-15,-2-10 8 16,0-10 2-16,-6-13 8 16,-2-3 5-16,-10-11 8 15,-7-1 2-15,-16-7 3 0,-6-2-3 16,-17-1-4-16,0-3-4 15,-7-4-9-15,2-4-4 16,8-2-10-16,4 4-5 16,16 2-14-16,7 6-4 15,17 8-69-15,7 3-56 16</inkml:trace>
  <inkml:trace contextRef="#ctx0" brushRef="#br0" timeOffset="27832.6003">5592 8824 788 0,'-3'12'320'0,"0"8"-199"0,2 11-87 16,1 4-3-16,1 8-23 16,1-2 0-16,3-2 0 0,1-2-25 15</inkml:trace>
  <inkml:trace contextRef="#ctx0" brushRef="#br0" timeOffset="28145.0275">6028 8861 477 0,'0'11'349'0,"-5"14"74"15,-1 5-122-15,-9 4-99 16,-4 1-37-16,-4-5-70 15,-5-6-24-15,-8-14-34 16,-1-6-8-16,0-11-35 16,6-9-24-16,10-7-38 15,9-3-13-15,11-1 10 16,4 4 13-16,16 8 20 16,2 1 5-16,9 10 0 15,4 4-1-15,-2 8 22 16,2 9 12-16,-4 3 14 15,-1 6 7-15,-5 4-6 16,-7-6 0-16,-3 1-78 16</inkml:trace>
  <inkml:trace contextRef="#ctx0" brushRef="#br0" timeOffset="28285.6194">5871 8610 1144 0,'-3'-5'553'16,"-7"-5"-228"-16,7 5-124 16,7 15-149-16,4 4-34 15,11 12-123-15</inkml:trace>
  <inkml:trace contextRef="#ctx0" brushRef="#br0" timeOffset="28738.8161">6512 8834 567 0,'-11'-4'380'0,"-8"-3"-7"16,-7 6-141-16,-6 1-40 15,-4 11-73-15,-1 7-27 16,6 8-74-16,7 3-20 15,17 4-25-15,7 1-1 16,21-1 4-16,7-2 7 0,10-8 13 16,3-9 5-16,-4-13 17 15,0-3 20-15,-12-13 38 16,-4-5 11-16,-16-1 21 16,-8-4 1-16,-15 7-24 15,-11 1-13-15,-8 7-30 16,-8 3-19-16,-1 7-52 15,6 2-60-15</inkml:trace>
  <inkml:trace contextRef="#ctx0" brushRef="#br0" timeOffset="29473.1078">7020 8957 636 0,'-6'-6'350'16,"-4"-10"-62"-16,-8 3-64 15,-8-4-63-15,-4 1-26 16,-7 5-45-16,2 3-23 16,-2 12-53-16,3 4-14 0,8 7-24 15,5 2-7-15,15 7-12 16,5 3 1-16,15 2 5 16,8-1 8-16,10-5 16 15,2-9 7-15,4-6 9 16,-4-8 3-16,-4-14 2 15,-3-5-10-15,-7-9-22 16,0-2 0-16,-10 3 4 16,1 7 12-16,-14 4 40 15,-2 7 10-15,-3 9 8 16,-2 3 0-16,1 9-19 16,5 1-7-16,0 9-12 15,1 0-3-15,7 5-4 16,3-1-5-16,12-3-2 15,1-4 1-15,12-8 3 16,1-6 4-16,-2-11 8 0,4-3 4 16,-5-10 8-16,-4-6 1 15,-2-1 0-15,-2-3-3 16,-8-1-5-16,0 2-3 16,-3 2-4-16,-6-2-2 15,-1 11 33-15,-3 5 10 16,-6 12-1-16,5 9 1 15,-2 13-38-15,2 6-11 16,7 5-2-16,0 8 1 0,5 11-1 16,4 6 0-16,1 9-1 15,-6 2 1-15,-1-11 1 16,0-11 1-16,-3-11 2 16,3-16-26-16,-3-9-130 15,-4-6-109-15</inkml:trace>
  <inkml:trace contextRef="#ctx0" brushRef="#br0" timeOffset="29591.7804">7397 9134 934 0,'1'-1'506'0,"5"-4"-78"16,8 3-237-16,11 1-128 15,8 1-26-15,11-4-24 16,-1 2 2-16,-1-4 25 15</inkml:trace>
  <inkml:trace contextRef="#ctx0" brushRef="#br0" timeOffset="30075.9907">7885 8815 845 0,'-8'-2'377'15,"-8"-9"-187"-15,1 7-20 16,-10 0-63-16,3 4-27 15,2 6-40-15,1 1-40 0,14 5-28 16,6 2-7-16,17 1 6 16,7 0 10-16,8-1 17 15,-3-2 4-15,-10-5 8 16,-2-4 2-16,-12-3 11 16,-3 0 6-16,-4-2-2 15,0 1-1-15,-2-1-12 16,-23 1-6-16,-35 2-3 15,32 5-2-15,2 3-3 16,8 3-3-16,7-1 10 16,7 6 18-16,10 2 11 15,6-4 8-15,15 7-2 16,6-2-11-16,5-8-6 16,4 1-4-16,-2-11-6 15,-2-2-18-15</inkml:trace>
  <inkml:trace contextRef="#ctx0" brushRef="#br0" timeOffset="30497.6249">8854 8735 823 0,'-1'0'376'0,"1"16"-175"16,3 11-53-16,10 31-103 16,-1 14-3-16,-2 19 17 15,2 5-1-15,-8 3 5 16,4-7-4-16,1-12-36 15,-6-12-5-15,-3-22-3 0,1-6-5 16,-3-18-60-16,2-6-187 16</inkml:trace>
  <inkml:trace contextRef="#ctx0" brushRef="#br0" timeOffset="30653.721">8980 9029 1051 0,'7'0'387'0,"14"-1"-291"16,4 1-77-16,7-3-17 16,4 3 22-16,4 1-331 15</inkml:trace>
  <inkml:trace contextRef="#ctx0" brushRef="#br0" timeOffset="31013.0155">9424 8826 809 0,'-19'-9'393'0,"-15"-9"-151"16,-3 2-57-16,4 9-110 16,5 7-38-16,7 13-55 15,7 5-15-15,18 3-10 0,5-2 4 16,15 0 14-16,5-4 9 15,1-5 16-15,1-2 6 16,-7-6 7-16,-5-2 1 16,-10-2-52-16,-1-1-29 15,-13 3-30-15,-3 0-2 16,-14 0 49-16,-3 2 29 16,1 2 38-16,3 5 15 15,12 4 26-15,1 0 2 0,10 5 0 16,4-1-10-16,7 0-25 15,6 4-2-15,4-4-12 16,-1-3-1-16,-1-6 11 16,-3-7-43-16,-7-9-332 15</inkml:trace>
  <inkml:trace contextRef="#ctx0" brushRef="#br0" timeOffset="31146.6847">9330 8564 880 0,'-8'-6'498'0,"-3"-9"-86"16,5 15-248-16,0 8-57 0,9 7-91 16,2 2-97-16</inkml:trace>
  <inkml:trace contextRef="#ctx0" brushRef="#br0" timeOffset="31677.5103">9862 8763 389 0,'-3'-2'308'0,"-16"-4"56"16,-9 4-54-16,-6 8-99 16,-9 9-50-16,-1 13-65 15,10 7-58-15,13 0-18 16,11 2-13-16,19-1-9 16,10 0 2-16,17-8 1 15,0-5 2-15,1-13 6 16,-5-9 6-16,-12-10 14 15,-5-5 5-15,-15-7 10 16,-3 1-1-16,-13-1-12 16,-3 2-8-16,-11 9-21 15,-5 3-22-15,2 6-100 16,4 3-103-16</inkml:trace>
  <inkml:trace contextRef="#ctx0" brushRef="#br0" timeOffset="32115.0488">9940 8887 976 0,'-3'0'413'16,"-4"6"-240"-16,1 3-61 15,4 10-76-15,0 3-14 16,6 9-16-16,2-2-1 15,6-2 0-15,4-5-1 0,3-10 0 16,3-6 3-16,-2-11 9 16,-4-5 4-16,-7-8 3 15,0-4-1-15,-4-2-4 16,1 3-2-16,-4 0-3 16,-2 3-2-16,-1 10-5 15,-5 2-4-15,3 13 6 16,-1 5-2-16,2 4 2 15,4 7 2-15,7 2-8 16,4 2-1-16,11 1 1 16,2-6 0-16,2-9 2 15,5-6 5-15,-3-14 28 16,-5-6 20-16,-2-11 37 16,-11-4 14-16,-11-6-4 15,1 2-14-15,-12-1-32 16,-1 4-15-16,-6 7-26 0,-6 1-9 15,2 10-52-15,3 2-63 16</inkml:trace>
  <inkml:trace contextRef="#ctx0" brushRef="#br0" timeOffset="33247.7602">11138 8615 827 0,'-1'4'366'0,"-1"11"-189"15,1 16-56-15,1 28-77 16,1 8-11-16,6 10-12 16,-2-2-5-16,6-14-5 15,0-8 1-15,0-18 1 16,-2-11 2-16,-4-19 11 16,0-9 3-16,0-20-3 15,-2-10-5-15,3-12-22 16,-2-2-6-16,-6-5-2 15,-4-6 4-15,-6 6 5 0,-3 1 4 16,2 12 1-16,2 13 0 16,5 17 4-16,0 10-4 15,4 17-5-15,3 8-3 16,5 18-3-16,7 2 4 16,10 1 2-16,4-1 1 15,8-13 2-15,-2-7 2 16,0-17 3-16,-1-8 3 15,-3-17 3-15,-2-4 0 16,-4-12-1-16,-2-7-1 16,-2-5-3-16,-3-2 0 0,-8 1 0 15,-2 8-3-15,-5 12 1 16,-2 9-6-16,1 20-1 16,0 14 1-16,-2 17-1 15,2 16 6-15,0 13 3 16,-1 3-1-16,2 4 1 15,4-6-2-15,5-11-3 16,3-8-5-16,6-19-106 16</inkml:trace>
  <inkml:trace contextRef="#ctx0" brushRef="#br0" timeOffset="33607.3189">11833 8800 810 0,'-7'15'370'0,"-6"19"-138"0,-2 10-99 16,0 2-53-16,2 2-9 15,-2-10-25-15,7-7-13 16,3-10-17-16,2-10 1 16,6-11 5-16,-3-10 1 15,1-16-2-15,1-6-5 16,0-12-8-16,6 2-2 0,-1-7-2 15,3-2-3 1,2 8-1-16,0 2-1 0,0 12 14 16,-3 12 5-16,-1 17 3 15,4 7 2-15,2 20-11 16,4 6-2-16,4 11 3 16,-2 3 0-16,2-1 0 15,-2-2 0-15,-6-7-3 16,-2-6 1-16,-5-8-72 15,-4-3-98-15</inkml:trace>
  <inkml:trace contextRef="#ctx0" brushRef="#br0" timeOffset="33770.8893">11755 8936 1241 0,'5'0'487'0,"4"2"-333"0,6-1-77 0,15-1-54 15,3-2-10-15,13-3 51 16,-2 2-97-16</inkml:trace>
  <inkml:trace contextRef="#ctx0" brushRef="#br0" timeOffset="33989.579">12047 8640 849 0,'9'-3'392'0,"9"-2"-141"16,22 2-147-16,3 0-26 16,14 3-31-16,-1 2-21 15,-3 0-15-15,3 0 3 16,-17-6-110-16,-1-3-124 15</inkml:trace>
  <inkml:trace contextRef="#ctx0" brushRef="#br0" timeOffset="34208.2743">12299 8698 619 0,'-2'7'345'0,"2"8"-45"15,1 1-105-15,8 10-67 16,4 0-11-16,0 5-19 16,3 7-8-16,-5-2-26 15,-3-1-16-15,-2-2-25 16,-4-3-8-16,0-4-51 16,-1-2-71-16</inkml:trace>
  <inkml:trace contextRef="#ctx0" brushRef="#br0" timeOffset="34489.4583">12682 8791 976 0,'0'-8'493'0,"0"-4"-150"16,4 4-179-16,-4 6-52 15,0 10-56-15,3 6-14 0,-7 11-23 16,4 4-2-16,-5 4-6 16,-2 2-3-16,3 0-3 15,-3-3-1-15,7-4-2 16,3 1-1-16,5-9-1 16,3-4-1-16,9-6-1 15,4-6 2-15,8-8 0 16,7-3-4-16,4-3-110 15,0-4-161-15</inkml:trace>
  <inkml:trace contextRef="#ctx0" brushRef="#br0" timeOffset="35005.2249">13190 8751 852 0,'-7'18'392'0,"-1"8"-153"0,-4 17-133 16,0 4-3-16,-1 3-19 16,-2-2-11-16,4-7-15 15,1-6-12-15,4-14-17 16,2-8 0-16,4-13 8 16,0-5 0-16,0-12-5 15,1-3-7-15,4-12-17 16,2-3-4-16,3-9-5 15,8 0-4-15,0-5-10 16,-2 0-2-16,3 8 2 16,-10 3 2-16,0 17 6 15,-2 11-6-15,-2 15-5 16,-1 11 0-16,0 15 6 16,8 10 8-16,3 10 12 15,8 6 1-15,4-3 2 16,-3-5 1-16,-2-9-4 15,-2-7 2-15,-8-13 3 0,-1-2-42 16,-5-13-145-16</inkml:trace>
  <inkml:trace contextRef="#ctx0" brushRef="#br0" timeOffset="35168.7682">13148 8919 1029 0,'4'1'367'0,"15"2"-307"16,7 0-34-16,10-2-9 15,4-1-4-15,8 0-19 16,-5-1-94-16</inkml:trace>
  <inkml:trace contextRef="#ctx0" brushRef="#br0" timeOffset="35403.3912">13544 8748 903 0,'4'11'339'0,"0"15"-211"15,6 6-11-15,2 13-2 16,-1-3 7-16,2-1-47 15,-5 1-18-15,-4-9-24 16,3 0-12-16,-6-9-4 16,0-12-28-16,3-5-121 15,-7-8-83-15</inkml:trace>
  <inkml:trace contextRef="#ctx0" brushRef="#br0" timeOffset="35731.1432">13512 8838 449 0,'6'-15'286'0,"9"-14"6"16,5 3-43-16,12 7-70 16,2 6-32-16,-2 11-67 0,0 2-21 15,-9 8-23-15,-3 1-12 16,-6 2-2-16,-5 1 0 16,-9 3 2-16,-4 2 0 15,-5-4-3-15,-8-1-1 16,7-5-42-16,3-4-22 15,7-1-11-15,7 1-7 16,8 2 26-16,7 0 16 16,5 9 7-16,1 1 19 15,-3 6 34-15,-9 4 24 16,-15 2 34-16,-7 2-1 0,-16-3-9 16,-6-2-15-16,-5-10-23 15,-5-10-17-15,1-7-116 16,6-7 144-16</inkml:trace>
  <inkml:trace contextRef="#ctx0" brushRef="#br0" timeOffset="36106.0479">14309 8476 840 0,'0'0'390'0,"0"1"-151"0,-6 19-93 16,-2 13-7-16,-6 24 4 15,-6 12-18-15,0 24-11 16,-2 7-32-16,2 5-38 16,0-2-10-16,4-24-20 15,1-1-4-15,5-18-3 16,7-13-20-16,-2-14-63 15</inkml:trace>
  <inkml:trace contextRef="#ctx0" brushRef="#br0" timeOffset="36691.7654">15061 8719 735 0,'-23'1'390'0,"-16"3"-149"16,-7 6-83-16,1 3-40 16,6 11-77-16,5 7-15 15,15 14-13-15,4 6-4 16,15 3-11-16,7-1-3 0,16-7 1 16,11-4 4-16,18-16 12 15,8-10 9-15,4-19 15 16,-3-11 3-16,-13-14 16 15,-12-7 6-15,-20-10 12 16,-6-1 1-16,-23-5-5 16,-7 1-9-16,-19 6-20 15,-12 3-8-15,-3 10-20 16,0 4-12-16,18 17-45 16,7 4-51-16</inkml:trace>
  <inkml:trace contextRef="#ctx0" brushRef="#br0" timeOffset="37035.5509">15510 8936 868 0,'-21'0'427'0,"-16"0"-173"16,3 13-102-16,3 4-52 0,5 7-55 16,7 1-11-16,13 3-19 15,7 0-2-15,16 1-4 16,6-3-1-16,11-2-1 15,0-4 2-15,4-15 2 16,6-3 2-16,-6-14-53 16,-1-5-61-16,-6-11-200 15,-7-9-127-15</inkml:trace>
  <inkml:trace contextRef="#ctx0" brushRef="#br0" timeOffset="37207.3608">15739 8886 109 0,'4'-27'122'0,"0"-6"103"15,3-24 92-15,-7 14 25 16,-3 10 5-16,-8 20-83 15,1 11-60-15,-1 9-90 16,2 11-46-16,6 12-45 16,3 10-9-16,8 16-14 0,1 5 0 15,4 7 1-15,-3-4 0 16,0-4 1 0,-1-3 2-16,-3-13-81 0,-1-6-61 15</inkml:trace>
  <inkml:trace contextRef="#ctx0" brushRef="#br0" timeOffset="37373.1282">15625 8999 1153 0,'0'4'442'15,"1"3"-293"-15,6-2-107 31,13 4-5-31,9-4-15 0,6-1-8 16,15-1-52-16</inkml:trace>
  <inkml:trace contextRef="#ctx0" brushRef="#br0" timeOffset="37862.4223">16266 8959 778 0,'-7'10'356'0,"-8"17"-152"15,-4 1-42-15,-3-1-43 16,-7-3-33-16,2-7-39 15,-1-7-12-15,-5-10-13 0,7-4-3 16,-2-7-9-16,7 1-7 16,11-9-12-16,2 2-6 15,14-6-10-15,6-4 1 16,9 9-1-16,6 0 0 16,0 20 10-16,3 5 7 0,3 17 10 15,-2 2 10-15,0 9 3 16,-2 3-3-16,-5-4 0 15,-1 3-7-15,-5-10-440 16</inkml:trace>
  <inkml:trace contextRef="#ctx0" brushRef="#br0" timeOffset="38081.2843">16363 8996 920 0,'6'9'381'0,"5"1"-197"15,8 15-129-15,0 1 5 16,1 5 10-16,-3-1 0 16,-3 0-8-16,6-4-19 15,-5-17-9-15,2-7 6 0,0-19 7 16,-4-6 3-16,5-7-7 16,-3 0-11-16,-1 2 0 15,-3-1-58-15,-6 6-407 16</inkml:trace>
  <inkml:trace contextRef="#ctx0" brushRef="#br0" timeOffset="38502.9495">16869 9036 490 0,'13'0'278'0,"6"-3"-59"16,6-6-73-16,-1-3-25 16,-3-8-51-16,2 7-22 15,-10-4-25-15,0 1-6 16,-12 5 1-16,-8-3-1 15,-6 2-5-15,-12 4-2 16,-5 8-6-16,-3 5-1 16,-2 8-3-16,3 5-3 0,7 9 3 15,2-1 4 1,8-1 16-16,3 1 10 0,12-4 19 16,7 1 2-16,9 0 4 15,6-2 2-15,8-4-10 16,2-2-5-16,5-2-13 15,2-5-8-15,-3-4-7 16,-4-5-67-16</inkml:trace>
  <inkml:trace contextRef="#ctx0" brushRef="#br0" timeOffset="38709.8329">17331 9111 769 0,'3'2'486'0,"0"4"10"15,-1-1-166-15,-2-2-105 16,2 1-56-16,-4-5-78 16,2-1-26-16,0 1-89 15,-1 0-617-15</inkml:trace>
  <inkml:trace contextRef="#ctx0" brushRef="#br0" timeOffset="40545.4458">735 10647 779 0,'-6'31'382'16,"-6"23"-141"-16,3 13-117 15,-1 4-32-15,-3-3-46 16,-2-5-9-16,0-7-20 16,1-7-3-16,10-14 2 15,4-8 1-15,-1-21 7 16,4-11-5-16,0-27-21 15,2-7-14-15,4-20-29 16,-4-2 2-16,4-2 15 16,-2-5 12-16,0-2 16 15,1-1 3-15,-3 7 5 16,-4 10 23-16,-1 24 42 0,0 14-3 16,3 23-5-16,5 17-24 15,11 22-34-15,5 8 6 16,9 17 12-16,3-2 0 15,9-4-4-15,-1 1-2 16,-1-8-4-16,-5-4 1 16,-6-7-12-16,-4-3-46 15,-10-17-430 1</inkml:trace>
  <inkml:trace contextRef="#ctx0" brushRef="#br0" timeOffset="40670.6435">728 10958 1017 0,'6'-1'382'0,"13"-1"-264"15,9 2-103-15,11-3-18 16,9 2 29-16,9 1-245 16</inkml:trace>
  <inkml:trace contextRef="#ctx0" brushRef="#br0" timeOffset="40951.4932">1364 10875 714 0,'-15'-2'442'16,"-16"-2"-20"-16,-4 1-237 15,6 0-57-15,0 3-86 16,10 6-30-16,16 3-51 15,3 4-9-15,18 4 4 16,5 1 10-16,10 4 24 16,2 2 27-16,-7 1 51 15,-6-1 24-15,-18-1 67 0,-8-2-5 16,-17-7-28-16,-10-1-20 16,-7-13-65-16,5-5-32 15,6-2-114-15,7-2 485 16</inkml:trace>
  <inkml:trace contextRef="#ctx0" brushRef="#br0" timeOffset="41545.4186">2645 10794 865 0,'-18'5'409'0,"-23"9"-175"15,7 2-82-15,9 12-99 16,10 0-34-16,22 2-28 16,11 0-6-16,13-4 6 15,6-1 4-15,6-8 10 16,1-5 6-16,-7-16 11 16,-6-11 9-16,-13-5 16 15,-8-8 3-15,-18 0-4 16,-8 0-8-16,-17-8-22 15,-8-5-7-15,1-7-9 16,-1-6-5-16,15-8-9 0,5-1-6 16,13 3-10-16,14 8-2 15,10 17-17-15,9 8-42 16,14 19-136-16</inkml:trace>
  <inkml:trace contextRef="#ctx0" brushRef="#br0" timeOffset="42068.8155">3188 10950 510 0,'-10'-10'317'16,"-9"-10"-40"-16,-8 2-83 16,-2 1-12-16,-7 6-45 15,6 4-22-15,1 8-39 16,0 3-34-16,10 6-36 16,0 1-7-16,16 6-10 15,4-4 1-15,13 4 4 16,8 3 0-16,2-5 5 0,4 1 1 15,0-9 5-15,-2-8 4 16,1-9 5-16,0-3 1 16,-5-5-9-16,-1-1-9 0,-10 3-9 15,-4-1-1-15,-7 9 5 16,-1 5 3-16,-5 7 9 16,2 9 5-16,-3 2 5 15,3 3 5-15,5 4-8 16,6-6-2-16,7 3 6 15,6-2 4-15,0-10 13 16,5 0 6-16,2-6 4 16,0-4-3-16,2-3-3 0,-5-2-2 15,-8-2-5-15,-3-4 1 16,-8-3-21-16,0 3-38 16,-5-8-128-16,-3 3-141 15</inkml:trace>
  <inkml:trace contextRef="#ctx0" brushRef="#br0" timeOffset="42209.1778">3309 10574 885 0,'-3'-3'478'0,"-2"-9"-119"15,0 9-98-15,2 5-152 16,2 4-59-16,1-6-90 16,2 18 0-16</inkml:trace>
  <inkml:trace contextRef="#ctx0" brushRef="#br0" timeOffset="42593.3122">3567 10712 836 0,'-1'6'372'0,"1"22"-178"0,2 11-93 15,9 21-37-15,2 12-12 16,-4 9-3-16,2 1-3 16,-2 7-20-16,-2-7-4 15,0-21-4-15,-4-10 35 16,-3-25-124-16,-3-9-114 15</inkml:trace>
  <inkml:trace contextRef="#ctx0" brushRef="#br0" timeOffset="42749.7046">3647 10978 1118 0,'3'0'368'0,"15"2"-360"16,2-2-21-16,8 0-72 16</inkml:trace>
  <inkml:trace contextRef="#ctx0" brushRef="#br0" timeOffset="43171.4581">4069 10722 592 0,'-16'-3'369'0,"-11"-1"-16"0,-3 3-137 16,7 1-123-16,9 2-41 15,0 3-55-15,12 1-17 16,4 4-16-16,7 1 2 15,10 4 13-15,3-2 11 16,2-3 13-16,-1-1 4 16,-4-3 4-16,-1 0 1 15,-10-5-12-15,-3-1-10 0,-10 0-17 16,-7 2-1-16,-7 5 11 16,-7 0 8-16,3 1 15 15,-4 0 14-15,6 2 24 16,5-1 17-16,3 7 21 15,11-1-3-15,6 2-6 16,9 3-5-16,14-6-7 16,3 5-5-16,6-7-14 15,2-5-9-15,1-7-11 16,4-11 0-16,-7-4-177 16</inkml:trace>
  <inkml:trace contextRef="#ctx0" brushRef="#br0" timeOffset="43898.2409">5008 10769 741 0,'2'22'309'15,"-5"14"-156"-15,3 5-96 16,-1 1 4-16,0-2-7 15,1-2-8-15,2-8-15 16,7-5-8-16,0-15-1 16,1-9 5-16,-4-15-9 15,1-8-16-15,-4-8-29 16,-5-3-14-16,-4 0-2 16,-3 0 15-16,-3-1 19 15,2 2 6-15,4 3 6 16,1 3 7-16,4 6 7 15,4 6-1-15,2 7-6 16,7 5-9-16,6 3-10 16,9-1-1-16,7 3 3 15,5-1 2-15,1-1 3 16,-4 5-1-16,-8 4 5 16,-7 5 8-16,-7 5 17 0,-4 4 22 15,-6 3 30-15,-3 0 3 16,-4 0-5-16,-4 0-20 15,-1-4-33-15,1 0-10 16,7-2-9-16,0-2-1 0,5-3-68 16,3-5-111-16</inkml:trace>
  <inkml:trace contextRef="#ctx0" brushRef="#br0" timeOffset="44241.9365">5443 10933 752 0,'8'3'382'16,"6"2"-116"-16,1-2-136 16,8 3-22-16,-1-5-43 15,-5-1-6-15,4-8-17 16,-3-5-4-16,-4-6-5 16,-2-1-2-16,-10-3-2 15,-4-1-1-15,-9-3 11 16,-8-3-50-16,-3 5-23 15,-4 5-9-15,5 10-34 16,1 9 41-16,5 19 0 0,3 8 0 16,2 14 4-16,4 7 3 15,6 4 31-15,3 3 17 16,2 7 26-16,0 2 11 16,3-5-13-16,1-3-11 15,2-14-13-15,3-7-5 16,-2-16-35-16,3-5-85 15</inkml:trace>
  <inkml:trace contextRef="#ctx0" brushRef="#br0" timeOffset="44726.5352">5774 10780 875 0,'-8'9'424'16,"-7"7"-167"-16,3 3-115 15,2 2-35-15,8 4-57 16,2 0-17-16,11 1-23 16,4-3-3-16,8-8-1 15,3-2 0-15,6-12 9 16,-1-3 3-16,-3-9 9 15,-4-1 1-15,-9-8-2 0,-6 0-2 16,-4 2-5-16,-1 0-3 16,-5 5-3-16,1 5-1 15,-3 8-4-15,-3 0 0 16,2 7-2-16,2 3-1 16,1 4-4-16,3 2-1 15,4 1-4-15,4 1 0 16,7-6 3-16,-1 1 1 15,2-8 7-15,2-3 6 16,1-8 18-16,-4-5 6 0,2-3 5 16,-2-5-2-16,-6-3-11 15,-2-3-4-15,-6-9-24 16,-5-3-30-16,-6 2-97 16,-3 2-51-16,-6 0-149 15,-3 2-143-15</inkml:trace>
  <inkml:trace contextRef="#ctx0" brushRef="#br0" timeOffset="44804.5933">5983 10500 718 0,'2'3'477'16,"-2"0"-33"-16,-2-1-185 15,0-2-74-15,1 0-115 16,0 0-34-16,2 14-22 16</inkml:trace>
  <inkml:trace contextRef="#ctx0" brushRef="#br0" timeOffset="45147.9551">6243 10768 585 0,'17'-5'290'15,"17"-1"-81"-15,8 3-141 16,8-1-16-16,-5 6-31 15,-5 0-6-15,-6 3 4 16,-10-1 4-16,-2-3-50 16,-8-2-88-16</inkml:trace>
  <inkml:trace contextRef="#ctx0" brushRef="#br0" timeOffset="45304.4229">6501 10738 389 0,'-9'8'252'0,"-10"11"2"0,1 5-60 16,7 3-66-16,1 1-19 15,6-3-20-15,4 2-6 16,9-2-16-16,4-1-14 16,5-2-27-16,4-1-9 15,1-5-5-15,0-1 2 16,10-8-200-16</inkml:trace>
  <inkml:trace contextRef="#ctx0" brushRef="#br0" timeOffset="45585.3526">6957 10847 1056 0,'-8'15'472'0,"-17"20"-228"15,-6-4-64-15,-3 1-83 16,-5-4-25-16,-2-13-28 16,4-3-12-16,5-15-10 15,4-5-5-15,10-8-19 16,12 0-13-16,-1-5-15 15,0-3-4-15,11 3 1 16,-9-2 8-16,17 5 2 16,5 3 10-16,7 8 24 15,6 6 9-15,6 10 22 16,1 7-3-16,-6 7-14 16,2 7-4-16,-7 1 31 15,-3 3-56-15</inkml:trace>
  <inkml:trace contextRef="#ctx0" brushRef="#br0" timeOffset="46108.2023">7827 10838 755 0,'1'1'379'0,"2"4"-116"0,1 4-72 0,2 12-94 15,2 3-6-15,-2 5-16 16,0 1-13-16,-6-9-13 16,-3-6-9-16,2-10-3 15,-1-6-1-15,1-8-6 16,0-11-4-16,3-11-18 15,-1-2-4-15,8-9-6 16,0 2-3-16,5 5-4 16,8 5-5-16,4 13-1 15,-1 8 4-15,-1 10 12 16,-2 7 9-16,-6 15 8 16,-1 6-1-16,-3 11-4 15,-2 4-1-15,-3 2-3 16,2-2-1-16,3-7 2 15,-1-6-53-15</inkml:trace>
  <inkml:trace contextRef="#ctx0" brushRef="#br0" timeOffset="46623.7049">8314 10791 699 0,'-8'1'392'0,"-11"2"-41"16,2 7-161-16,9 4-109 16,2-1-20-16,12 8-43 15,2 1 1-15,10 0-1 16,5-1-1-16,2-9 8 16,-1-5-3-16,-1-7 1 15,-2-8 3-15,-3-3 0 16,-2-7-1-16,-7 1-13 15,-1 1-7-15,-8 1-6 16,0 7-5-16,0 6-7 16,-5 3-2-16,2 9 5 15,0 3 2-15,4 5 11 16,7 3 3-16,0 0-3 16,5-2-1-16,1-7 2 15,0-3 2-15,3-11 9 16,1-5 2-16,0-9 1 15,-1-7 0-15,3-3-8 16,4-3-3-16,3 2 9 0,7 1-1 16,3 11 10-16,2 7 5 15,-3 14 4-15,1 8 8 16,-12 4 9-16,-2 5 6 16,-8 4 5-16,-9-2 3 15,-9 1 7-15,-9-2 0 16,-6-11-11-16,-7-4-8 15,-1-11-36-15,-2-8-50 16,1 0 368-16</inkml:trace>
  <inkml:trace contextRef="#ctx0" brushRef="#br0" timeOffset="47061.4436">9663 10714 850 0,'0'2'405'0,"-3"5"-143"16,2 20-152-16,1 14-57 0,5 21-5 15,5 12-3-15,2 15 0 16,4 2 2-16,-7 2-22 16,-2-10-7-16,-1-19-4 15,-3-11 0-15,3-22-25 16,1-5-56-16</inkml:trace>
  <inkml:trace contextRef="#ctx0" brushRef="#br0" timeOffset="47232.9578">9749 10955 866 0,'3'0'357'0,"8"1"-194"15,6 3-115-15,8 3-44 16,3-6 1-16,8 4-23 0,1-5-124 15</inkml:trace>
  <inkml:trace contextRef="#ctx0" brushRef="#br0" timeOffset="47514.1198">10245 10848 627 0,'-5'-6'386'0,"1"-6"-21"0,-3-5-168 15,-6-2-38-15,-2 2-46 16,-2 1-20-16,-8 10-44 16,1 4-14-16,-3 5-24 15,0 8-9-15,6 9-9 16,3 3-7-16,9 5 0 16,2 0 4-16,10-3 8 15,5 1 5-15,11-8 21 16,5-3 7-16,7-7 5 15,9-7-1-15,-3-5-10 16,-2-1-2-16,-10-8-110 16,-4-3-90-16</inkml:trace>
  <inkml:trace contextRef="#ctx0" brushRef="#br0" timeOffset="47670.5963">10365 10739 572 0,'-2'1'388'0,"2"1"28"0,-1 5-152 15,1-7-110-15,1 12-21 16,10 46-28-16,-4-26-24 16,1-2-36-16,-4-3-14 15,3-1-15-15,-2-3-28 16,-3-9-9-16</inkml:trace>
  <inkml:trace contextRef="#ctx0" brushRef="#br0" timeOffset="48185.9618">10789 10739 643 0,'-2'11'429'0,"-2"9"21"16,-7 8-240-16,0 3-33 15,-12 0-75-15,-2-4-26 16,-3-8-27-16,-4-8-14 0,5-13-61 16,1-8-35-16,9-12-109 15,2-2-43-15,8-7 23 16,2 2 29-16,10 2 92 15,6 5 54-15,6 9 78 16,6 5 29-16,5 12 55 16,2 7-3-16,1 13-41 15,-1 2-24-15,-4 4-45 16,-6 4-14-16,-2-8 0 16,-8-3-32-16</inkml:trace>
  <inkml:trace contextRef="#ctx0" brushRef="#br0" timeOffset="48342.0626">10603 10420 1361 0,'-4'-4'543'0,"-2"-3"-336"15,8 7-189-15,11 4 286 16</inkml:trace>
  <inkml:trace contextRef="#ctx0" brushRef="#br0" timeOffset="48802.8665">11009 10417 407 0,'8'-24'237'0,"5"-17"-43"0,-5 7-41 16,-3 7-9-16,-3 13-8 15,-3 9-26-15,-7 17-14 16,3 9-13-16,-2 24-34 16,1 11 0-16,7 26-20 15,4 11-5-15,10 14-6 16,3 2-1-16,7-10-1 15,-9-7 1-15,-9-8 0 16,-8-5 3-16,-14-14 1 16,-3-7 2-16,-2-25 15 15,0-12-29-15,-2-20-75 16,1-9-83-16</inkml:trace>
  <inkml:trace contextRef="#ctx0" brushRef="#br0" timeOffset="49318.1127">11464 10700 767 0,'-12'2'391'0,"-14"4"-101"15,3 2-84-15,5 2-89 16,6 1-36-16,9 1-61 15,3 2-14-15,11 2-16 16,2 2 1-16,9-6 9 16,1-1 4-16,0-8 5 15,-2-1 3-15,-7-4 3 16,-5-2-11-16,-6-2-9 16,-3 1-7-16,-8 5-9 15,-4 2 8-15,-7 5 6 16,1 3 3-16,2 5-1 15,2-4-4-15,7 4-5 16,1 0-3-16,8-2 6 16,9 1 6-16,11 1 11 15,1-4 5-15,1-3 2 16,2-4 1-16,-2-11 1 16,7-4 2-16,1-6 0 15,-1-5-2-15,-3-7-15 0,-1-2-4 16,-10-1-3-16,-7 2 2 15,-7 7 11-15,-6 7 27 16,1 9 20-16,3 6 5 16,-2 8 6-16,-1 5-22 15,2 12-15-15,3 3-5 16,0 4-8-16,0-1-5 16,1-5-3-16,2-4-31 0</inkml:trace>
  <inkml:trace contextRef="#ctx0" brushRef="#br0" timeOffset="49755.7711">10835 10225 995 0,'3'-1'451'0,"4"1"-182"16,10 2-102-16,11 5-75 15,7 0-27-15,14-3-38 16,5 0 359-16</inkml:trace>
  <inkml:trace contextRef="#ctx0" brushRef="#br0" timeOffset="50468.847">12627 10706 759 0,'-4'-5'368'0,"-4"-4"-126"16,-8 1-41-16,-1 8-61 16,-5 7-36-16,0 10-59 15,0 4-19-15,7 7-33 16,8 6-6-16,15 2-3 15,7-2 3-15,16-7 9 16,6-5 4-16,3-20 14 16,3-6 7-16,-5-15 39 15,-10-8 11-15,-11-6 12 16,-9-2 6-16,-16 1-21 16,-6 3-12-16,-18 9-25 0,-6 7-19 15,-12 12-61-15,3 6-56 16</inkml:trace>
  <inkml:trace contextRef="#ctx0" brushRef="#br0" timeOffset="50890.2963">13679 10789 612 0,'-4'-9'357'0,"-10"-3"-44"16,1-1-66-16,-9 3-74 16,-3 5-32-16,-4 3-47 15,-3 2-26-15,6 4-47 0,2 4-16 16,10 7-15-16,5 4 0 16,9 5 10-16,6-1 3 15,11 5 3-15,4-5 7 16,6-6 1-16,5 1 2 15,-1-15 5-15,2-2-2 16,-6-8-3-16,-3-8-51 16,-6-6-201-16</inkml:trace>
  <inkml:trace contextRef="#ctx0" brushRef="#br0" timeOffset="51015.5163">13628 10540 1197 0,'-2'-4'535'0,"-5"-4"-280"15,1 1-81-15,2 6-120 16,-1 0-38-16,4 5-69 16,6 4-88-16</inkml:trace>
  <inkml:trace contextRef="#ctx0" brushRef="#br0" timeOffset="51390.1853">13761 10848 704 0,'7'4'423'15,"8"7"-76"-15,10 0-140 0,2-3-45 16,4-1-83-16,-1-4-20 16,-5-4-22-16,-5-6-2 15,-5-5 0-15,-5-3 0 16,-5-10-6-16,-3 2-5 15,-4-1-8-15,-6 1-3 16,-6 5-7-16,-5 1-3 0,-4 6-4 16,-1 1-3-16,2 6-3 15,0 4-3 1,7 6-6-16,0 2-1 0,4 6-4 16,4 8-1-16,5 9 1 15,4 7 1-15,6 15 28 16,4-2 8-16,-4 4 14 15,-3 3 4-15,0 0-18 16,0 5-1-16,4-9 47 16,2-6-73-16</inkml:trace>
  <inkml:trace contextRef="#ctx0" brushRef="#br0" timeOffset="51937.2455">14440 10812 673 0,'-8'-12'367'0,"-14"-14"-56"16,-4-2-66-16,-3 3-88 15,-1 3-37-15,3 8-77 16,2 9-16-16,4 10-33 16,0 6-5-16,8 10 3 15,2-1 4-15,5 10 7 16,6 1 0-16,11-4-2 15,3-1 1-15,7-12 8 16,3-7 6-16,0-13 9 16,1-6 1-16,4-13-5 15,1-4-3-15,2-1-9 16,2-1-3-16,0 9 10 16,3 7 3-16,-1 9 24 15,-3 7 7-15,-5 13-5 16,-6 1 3-16,-14 14-9 15,2 5-2-15,-9 2-1 16,-1 7 1-16,-5-11-6 0,-10-6-2 16,-6-6-1-16,-4-8-2 15,-5-5-6-15,-2-8-18 16,8-8-69-16,4-4-48 16</inkml:trace>
  <inkml:trace contextRef="#ctx0" brushRef="#br0" timeOffset="52554.7929">15836 10775 521 0,'5'-13'262'0,"5"-8"-101"16,5-12-25-16,1-3-5 15,0-3 12-15,-4-5 3 16,-4 4-1-16,-3-1-17 16,-5 9-29-16,-2 9-6 15,-3 9-25-15,0 7-14 16,-3 12-35-16,0 4-20 15,3 23-20-15,3 11 1 16,7 12 8-16,4 9 5 16,8-7 7-16,4-1 5 0,2-11-22 15,-2-8-54-15</inkml:trace>
  <inkml:trace contextRef="#ctx0" brushRef="#br0" timeOffset="52757.526">15685 11017 733 0,'-1'0'380'16,"1"0"-121"-16,14 2-107 15,12-1-40-15,23-1-48 16,13 0-16-16,21 0-25 15,0 0-8-15,2 5-5 16,-4 2 6-16</inkml:trace>
  <inkml:trace contextRef="#ctx0" brushRef="#br0" timeOffset="53357.2599">16122 11217 772 0,'1'0'378'0,"-1"-2"-116"16,-1 0-48-16,0 1-79 16,0-1-41-16,0 1-66 31,-1 0-11-31,-14-2-7 0,-41-11-1 16,23 6-5-16,-2-1-2 15,5 6-9-15,7 3-4 0,5 6-6 16,1 3-1-16,7 7 2 15,-1 4 2-15,3 4-1 16,0 2-1-16,4 2 2 16,1-2 1-16,4-2 9 15,0-4 3-15,4-10 6 16,3-2 10-16,2-9 6 16,4-6-1-16,8-6-6 15,8-2-12-15,12 5-11 16,4 6-5-16,5 11 1 15,-3 8 2-15,-6 15 10 16,-7 1 2-16,-13 9 39 16,-12-2 20-16,-17-3 36 15,-3 2 12-15,-14-7-24 16,-6 0-16-16,-8-10-29 16,-9-9-6-16,-6-13-11 15,7-9 2-15,9-11-58 0,9-3-37 16,20-2-64-16,7-5-52 15,8 2-339-15</inkml:trace>
  <inkml:trace contextRef="#ctx0" brushRef="#br0" timeOffset="53575.9596">16569 10988 871 0,'-1'3'551'0,"-5"3"34"16,2 1-279-16,-2-2-142 16,-1-4-50-16,3-1-69 15,4 0-27-15,0-1 345 16</inkml:trace>
  <inkml:trace contextRef="#ctx0" brushRef="#br0" timeOffset="54278.9182">17086 11051 242 0,'0'4'131'0,"-5"0"-19"16,28 0-71-16,20-4-13 15,41-2-3-15,30-6 5 16,38-1 40-16,27 1 33 16,27-1 42-16,9 9 4 0,18 2-25 15,1 3 42-15,3-4 10 16,4 0-3-16,-8-1-9 15,-6-1-72-15,-16 1-61 16,-17-2-4-16,-19-4-28 16,-15-2-85-16</inkml:trace>
  <inkml:trace contextRef="#ctx0" brushRef="#br0" timeOffset="54903.7735">17471 10408 393 0,'1'-6'303'16,"-2"-2"11"-16,-9 0-95 15,-3 5-39-15,-15 2-60 16,-1 1-26-16,-3 10-43 16,3-1-17-16,7 7-33 15,5 2-7-15,10 0-16 0,5 1-3 16,10 2 0-16,9 0 4 16,13 1 14-16,7 0 6 15,7-2 7-15,-4 0 7 16,-16-1 7-16,-5 0 4 15,-19-4 14-15,-12-1 1 16,-14-5 2-16,-11-3-10 16,-3-6-75-16,2-4-81 15</inkml:trace>
  <inkml:trace contextRef="#ctx0" brushRef="#br0" timeOffset="55106.9782">17582 10486 1041 0,'2'2'443'0,"0"9"-249"16,2 4-55-16,0 11-64 16,2 2-7-16,2 2-18 15,1 4-8-15,1-3-15 16,-5-3-7-16,-1-9-65 15,3-5-74-15</inkml:trace>
  <inkml:trace contextRef="#ctx0" brushRef="#br0" timeOffset="55263.0701">17562 10237 994 0,'0'-3'439'15,"-1"-5"-228"-15,2 4-105 16,1 4-96-16,4 3-21 0,-6-3-201 16</inkml:trace>
  <inkml:trace contextRef="#ctx0" brushRef="#br0" timeOffset="55528.633">17742 10523 599 0,'4'20'383'0,"6"23"-18"15,-3-4-84-15,-4-8-137 16,-1-8-38-16,3-10-50 16,0-8-14-16,4-10-14 15,2-6-3-15,3-12-9 16,2-1-7-16,2-4-9 16,-1 6-5-16,4 3-1 15,4 4-4-15,0 11-2 16,0-1 9-16,-1 14 20 15,-6 5 10-15,-3 5 20 16,0 11-1-16,-10 0-14 16,1 0-3-16,-1 0-5 0,-5-6 8 15</inkml:trace>
  <inkml:trace contextRef="#ctx0" brushRef="#br0" timeOffset="55934.968">18567 9822 662 0,'-17'11'334'0,"-19"18"-100"0,2 19-48 15,-6 21-85-15,7 14-7 16,10 28-27-16,3 9-10 16,25 9-20-1,10-1-9-15,13-20-8 0,5-10-1 16,4-17 2-16,-2-12 2 16,11-20-47-16</inkml:trace>
  <inkml:trace contextRef="#ctx0" brushRef="#br0" timeOffset="56575.2805">19054 9965 442 0,'2'0'300'15,"3"-5"26"-15,-5 3-34 16,0 1-97-16,0 0-51 16,-1 0-87-16,-1 0-34 15,1 0-16-15,-18-4-1 16,-26-2-2-16,29 8-3 0,1 7-6 15,-3 2-4-15,0 3-1 16,2 4 1-16,0 0 1 16,4-1 2-16,4 2 0 15,-1-4 3-15,1-2 1 16,4-2 2-16,1-10 1 16,4 3 3-16,7-7 1 15,5-2-1-15,9 1-4 16,3-2-8-16,6 7-13 15,-2 4 7-15,1 10 14 16,0 6 12-16,-5 7 23 16,-3 3-3-16,-10 3 3 15,-11-1 2-15,-14-7 4 16,-4 3 1-16,-7-10-2 16,-4-5-4-16,0-12-32 15,1-8-45-15,0-10-172 16</inkml:trace>
  <inkml:trace contextRef="#ctx0" brushRef="#br0" timeOffset="57077.2038">19221 10080 576 0,'-5'2'326'0,"-2"2"-41"15,1 7-137-15,-3 0-33 16,4 9-18-16,0 2-16 16,6 6-30-16,6-2 2 15,6-4-30-15,4-2 2 16,6-9 3-16,0-3 5 16,3-6 3-16,-6-2-1 15,0-9-4-15,-2-3-4 16,-5-6-4-16,0-3-4 0,-5 3-4 15,-4 1-3-15,-4 3-5 16,0 1-4-16,-4 7-6 16,-1 6-6-16,-1 5-6 15,3 5 1-15,2 8 9 16,1-2 5-16,8 3 8 16,1 1 2-16,8 0 8 15,-2-3 6-15,10-3 22 16,-2-4 2-16,-4-10 8 15,2-7 5-15,-6-8-7 16,-3-4 0-16,-1-3-12 16,-1-1-12-16,-7 0-13 15,-3 2 0-15,-6 5-67 16,-4 4-44-16,-4 6-161 31,3 5-248-31</inkml:trace>
  <inkml:trace contextRef="#ctx0" brushRef="#br0" timeOffset="57311.5376">18821 10410 673 0,'3'2'351'16,"7"1"-106"-16,28-2-88 15,15 0-22-15,26 2-45 16,13 0 16-16,12 5-27 16,9 4-11-16,-9 2-10 15,-11-1-31-15,-18 2-33 0,-17-2-43 16,-19-5-149-16</inkml:trace>
  <inkml:trace contextRef="#ctx0" brushRef="#br0" timeOffset="57717.7228">19117 10632 556 0,'15'-9'264'0,"20"-9"-87"16,6 2-5-16,4 10-8 16,4 7-21-16,-9 14-42 15,-10 6-10-15,-21 10 7 16,-12 2-13-16,-23-1-12 16,-6 5-5-16,-11-6-33 15,0-3-8-15,1-8-10 16,3-7-1-16,10-11-13 15,3-3-15-15,15-9-50 16,9-4-10-16,11-6 3 16,10 4 8-16,5 2 36 0,7 9 7 15,4 5 23-15,0 1 14 16,1 11 19-16,2 3 6 16,-5 9-11-16,-1-4-7 15,-2-1 26-15,-3-4-38 16</inkml:trace>
  <inkml:trace contextRef="#ctx0" brushRef="#br0" timeOffset="57983.0227">19725 10013 1123 0,'11'4'420'0,"23"26"-316"15,5 18-52-15,5 23 30 16,-4 21 10-16,-12 13 9 16,-11-1 3-16,-23-4-47 15,-5-6-20-15,-23-8-18 16,-4 2-3-16,-4-12-12 15,2-7-45-15</inkml:trace>
  <inkml:trace contextRef="#ctx0" brushRef="#br0" timeOffset="58585.0564">18078 11402 566 0,'-15'-2'305'16,"-13"4"-81"-16,-5 4-55 16,1 3-79-16,4 4-32 15,8-1-37-15,8 3-12 0,14 5 2 16,12 1 9-16,10 2 21 15,5 1 9-15,2 2 4 16,-4 2-4-16,-10 2 0 0,-6-6 9 16,-11 4 10-16,-10-5-2 15,-11-5-8-15,0 0-6 16,-15-15-16-16,-1-5-16 16,6-12-75-16,1-4-86 15,22-7-265-15</inkml:trace>
  <inkml:trace contextRef="#ctx0" brushRef="#br0" timeOffset="58756.9811">18191 11503 377 0,'4'11'273'16,"2"8"45"-16,-3 8-89 15,3 3-39-15,-4 4-46 16,2 2-49-16,-1-2-52 15,1-4-15-15,1-11-29 16,-1-4-80-16</inkml:trace>
  <inkml:trace contextRef="#ctx0" brushRef="#br0" timeOffset="58912.9352">18194 11254 795 0,'-1'-7'415'16,"-2"-5"-81"-16,2 7-251 0,1 2-52 16,4 5-123-16,-4-2-130 15</inkml:trace>
  <inkml:trace contextRef="#ctx0" brushRef="#br0" timeOffset="59194.4369">18374 11503 901 0,'9'20'450'16,"5"21"-150"-16,-5 2-98 0,-5 0-93 16,-4-6-41-16,-1-7-34 15,1-5-9-15,-3-15-9 16,3-4 2-16,3-9 5 16,1-10 0-16,6-9-3 15,5-3-5-15,0-4-12 16,1 1-1-16,2 6-5 15,-3 5-3-15,1 11-3 16,0 6 7-16,-1 9 14 16,-6 3 10-16,-1 9 11 15,-1 2-5-15,-3 3-7 16,-1 2-4-16,2-5-22 16,-5-1 6-16</inkml:trace>
  <inkml:trace contextRef="#ctx0" brushRef="#br0" timeOffset="59584.6523">19062 11227 605 0,'-19'9'350'15,"-17"8"-69"-15,-4 25-97 16,3 18-33-16,4 23-53 16,4 10-30-16,17 17-25 15,5 2-7-15,17 1-23 16,11-3-4-16,5-15 1 16,9-9-1-16,-5-16-22 15,0-10-52-15,3-23-144 0</inkml:trace>
  <inkml:trace contextRef="#ctx0" brushRef="#br0" timeOffset="60068.9151">19190 11460 786 0,'-8'6'340'0,"-6"14"-172"16,5 5-58-16,3 3-26 15,6 4-13-15,7-2-13 16,6-1-3-16,7-6-12 16,2-6-4-16,2-11-1 15,-1-6 0-15,-1-12-1 16,-2-3-2-16,-5-5-5 15,-1-2-5-15,-6-3-24 16,-2 1-5-16,-4 3-9 16,-1 2-3-16,-1 14 9 15,-2-1-4-15,-1 8-9 16,2-2-2-16,0 0-5 16,0 6 3-16,2 15 8 15,12 29 7-15,4-28 18 0,4-1 10 16,2-6 12-16,1-6 0 15,-1-5 10-15,-2-4 6 16,-3-10 6-16,-4-6 1 16,-9-9-10-16,-2-2-8 15,-3 2-13-15,-7-4-22 16,-2 5-69-16,0 3-47 16,-9 7-260-16</inkml:trace>
  <inkml:trace contextRef="#ctx0" brushRef="#br0" timeOffset="60287.6222">19103 11802 967 0,'-1'2'424'0,"4"3"-207"15,10-3-56-15,23-2-66 16,9-2-24-16,20 0-39 15,7 2-14-15,-3 0-9 16,-2 2 10-16,-7 5-89 16,-11-1-126-16</inkml:trace>
  <inkml:trace contextRef="#ctx0" brushRef="#br0" timeOffset="60662.5232">19211 11970 692 0,'9'-14'302'0,"8"-9"-142"16,11 7-35-16,6 9 3 0,6 14-13 15,-2 7-19-15,-8 15-21 16,-5 3 0-16,-20 3-1 15,-9 3-5-15,-17-2-17 16,-9-4-6-16,-7-1-22 16,-2-3-3-16,5-13 6 15,1-6-26-15,12-10-40 16,6-7-31-16,12-7-32 16,10-4 21-16,12 0 31 15,4-3 24-15,8 7 18 16,3 5 6-16,0 10 15 15,2 8 9-15,-8 10 8 16,-5 1-3-16,0 9-10 16,-6-1-2-16,-4-4-13 15,1-1-39-15</inkml:trace>
  <inkml:trace contextRef="#ctx0" brushRef="#br0" timeOffset="60943.9643">19657 11430 982 0,'11'13'406'0,"8"16"-230"0,13 22-104 16,4 15 21-16,3 20 17 15,-4 5 15-15,-10 11-9 16,-8-2-18-16,-18-2-42 16,-9-6-18-16,-21-9-17 15,-4-3-4-15,-3-18-26 16,2-7-43-16</inkml:trace>
  <inkml:trace contextRef="#ctx0" brushRef="#br0" timeOffset="62549.6459">21370 10805 831 0,'10'2'358'15,"8"8"-168"-15,2 10-36 16,-1 15-45-16,-7-1-18 16,-10 6-46-16,-5-1-6 0,-5-9-9 15,-8-6-4-15,0-6-5 31,2-4-21-31,0-12-55 0,7-1-51 16,7-13-56 0,10-7-9-16,8-4 2 0,5-6 19 15,7-3 33-15,-5 1 25 16,1 2 47-16,1 5 29 16,-6 9 63-16,-5 5 34 15,-12 8 32-15,-5 6 30 16,-10 16 2-16,-3 0-14 15,-3 13-3-15,0-1-25 0,6-2-42 16,8 1-19-16,9-7-26 16,9 2-6-16,10-9-4 15,5-3 0-15,10-10-111 16,2-6-112-16</inkml:trace>
  <inkml:trace contextRef="#ctx0" brushRef="#br0" timeOffset="62964.5837">21984 10934 470 0,'2'-1'303'16,"-6"5"24"-16,3 8-74 16,-11 9-91-16,-1 5-23 15,-7-2-63-15,-9 0-23 16,0-3-23-16,-5-6-7 0,1-7 9 16,3-5-31-16,6-14-88 15,7-1-51-15,7-13-104 16,4-1 17-16,7-2 77 15,4 2 44-15,6 6 146 16,2 7 48-16,2 13 62 16,0 3 19-16,2 9-31 15,5 7-26-15,2 2-36 16,4 0-9-16,1 0-23 16,0-5-6-16,-3-5-14 15,2-4-4-15,-2-9 2 16,-4-4-12-16,1-8-27 15,-3-4-10-15,-3-1-12 16,0-4 7-16,-2 1 22 16,-2 3 4-16,-5 4 6 15,-1 11 6-15,-5 7 12 0,2 8 9 16,0 12 10-16,0 6-4 16,-1 4-9-1,1 3-7-15,-2-2-11 16,2-4 20-16</inkml:trace>
  <inkml:trace contextRef="#ctx0" brushRef="#br0" timeOffset="64113.736">977 12844 635 0,'-6'17'316'0,"-9"21"-105"15,-3 2-40-15,-10-3-71 0,0-2-30 16,-1-7-34-16,-3-6-4 15,2-21-19-15,1-7-8 16,4-11-33-16,4-7-17 16,11 0 0-16,4-2 1 15,8-2 16-15,7 9 13 16,8 4 32-16,2 6 17 16,8 10 45-16,3 8 12 15,-1 15-7-15,2 7-5 0,-3 6-31 16,-2-2-10-16,-1 1-11 15,1-4 55-15,-2-7-186 16</inkml:trace>
  <inkml:trace contextRef="#ctx0" brushRef="#br0" timeOffset="64441.7849">1252 12944 742 0,'2'11'343'0,"1"15"-145"16,-2-1-53-16,-1-6-52 15,0-4-30-15,-2-14-23 16,0-2-5-16,-2-9-10 16,-1-10-10-16,2-5-19 15,2-2-5-15,2-4 0 0,5 6 1 16,6 2 12-16,2 1 22 15,9 11 35-15,-5 6 18 16,1 8 18-16,1 11-9 16,-5 8-25-16,7 3-12 15,0 7-25-15,-3 4-8 16,0-3-6-16,-1-1-11 16,-3-9-142-16</inkml:trace>
  <inkml:trace contextRef="#ctx0" brushRef="#br0" timeOffset="64707.3569">1757 12874 911 0,'-10'-3'439'0,"-15"-7"-147"15,-4 1-51-15,0 3-67 16,4 3-45-16,4 5-73 15,4 3-22-15,8 8-29 16,3 3-5-16,7 7 0 16,6 2 4-16,8 4 6 15,2-4 2-15,8-7 0 16,1-8 0-16,1-10 1 0,2-1 0 16,-4-7-13-16,0-1-42 15,-9-8-118-15</inkml:trace>
  <inkml:trace contextRef="#ctx0" brushRef="#br0" timeOffset="64863.5676">1617 12491 1142 0,'-3'0'565'0,"-1"0"-230"16,3 4-121-16,1-4-160 15,1 9-41-15,9 21-12 16,22 45 10-16</inkml:trace>
  <inkml:trace contextRef="#ctx0" brushRef="#br0" timeOffset="65668.9901">2936 12783 691 0,'-5'16'402'0,"-1"12"-79"16,-8 3-105-16,-3-1-31 15,-6-1-84-15,-6-4-33 16,0-11-27-16,-4-7-7 16,-1-13-12-16,6-8-22 15,7 2-49-15,5-2-12 16,10-4-10-16,3 0 15 16,7-7 26-16,5-2 5 15,9 2 7-15,2 3 9 16,3 11 13-16,-3 9 7 0,4 22 7 15,-1 7-3-15,0 9-6 16,4 3-3-16,-5-2-2 16,1-2-1-16,6-4 1 15,-3-10 1-15,3-14 3 16,-5-9 0-16,-3-12-4 16,-5-1-4-16,-5-6-4 15,1-1-2-15,-7-2 4 16,1 4 0-16,-6 2 3 15,-2 3-1-15,0 5-1 16,1 3-1-16,1 7-5 16,0 6 5-16,-2 7 7 15,2 4 4-15,0 2 10 16,7 5-3-16,5 0 2 16,6-2 5-16,3-2 11 15,-1-13 5-15,5-7-1 0,-3-6-3 16,3-8-2-16,-2 2 0 15,-13-4 4-15,-2-3-1 16,-8-3-7-16,0-1-4 16,-1 3-20-16,1 4-41 15,-1 2-153-15,1 6-103 16</inkml:trace>
  <inkml:trace contextRef="#ctx0" brushRef="#br0" timeOffset="65809.4864">3319 12826 868 0,'11'-3'428'0,"14"1"-136"16,9-1-89-16,8 0-76 15,2 3-35-15,-2 1-46 16,-6 4-11-16,-4 1-22 16,-7 1-34-16,-5-4-137 15</inkml:trace>
  <inkml:trace contextRef="#ctx0" brushRef="#br0" timeOffset="65996.9537">3567 12841 586 0,'-1'10'351'0,"-6"14"59"0,7 7-140 15,7 6-40-15,1 5-20 16,4 0-92-16,-5 1-37 15,3-4-47-15,-2-8 35 16,5-14-55-16</inkml:trace>
  <inkml:trace contextRef="#ctx0" brushRef="#br0" timeOffset="66488.6744">4054 12929 586 0,'-1'-5'337'0,"-6"-5"-30"0,-1-2-52 15,-3-1-54-15,-6 4-26 16,-6 0-44-16,-2 3-18 15,-8 2-34-15,1 2-14 16,3 6-31-16,3 1-14 16,6 7-20-16,5 3-3 0,8 0-3 15,6 3 0-15,13 0 0 16,6-3 2-16,14 1 5 16,6 0 4-16,0-2 2 15,-3-3-1-15,-6-7 18 16,-5-8-33-16,-4-10-94 0,-3-3-235 15</inkml:trace>
  <inkml:trace contextRef="#ctx0" brushRef="#br0" timeOffset="66613.5834">3932 12590 886 0,'-7'-4'440'15,"-6"-3"-178"-15,1-1-92 16,6 8-140-16,2 3-22 0,4 9-153 15</inkml:trace>
  <inkml:trace contextRef="#ctx0" brushRef="#br0" timeOffset="66848.1139">4071 12811 1003 0,'14'14'500'16,"4"9"-193"-16,7 8-100 15,-5-1-35-15,-4 1-75 16,3 5-25-16,-5-10-36 16,0 1-10-16,-4-15 9 15,-2-6 12-15,-1-9 16 16,-2-10 2-16,5-6-14 16,3-1-15-16,0-3-21 15,2 3-4-15,-5 0-46 16,-3-6-39-16</inkml:trace>
  <inkml:trace contextRef="#ctx0" brushRef="#br0" timeOffset="67441.579">5240 12811 722 0,'-9'10'362'0,"-5"17"-127"16,3 3-90-16,13 1-81 0,5 0-7 15,14-5 34-15,5-5 7 16,12-7-7-16,1-12-4 15,0-9-35-15,-2-4-8 16,-8-12-4-16,-7 0-2 16,-15-5-1-16,-6-5-2 15,-8-8-7-15,1-4-3 16,-6-4-14-16,-6-7-7 16,-9 1-7-16,-11-2-3 0,-9-1 4 15,0 8 2 1,1 12 0-16,6 8-3 0,9 21-4 15,3 7-5-15,9 12-9 16,1 6-1-16,10 7-2 16,5 6 2-16,13 2 6 15,7 6 3-15,16 0 7 16,6 0-23-16,10-3-159 16,7-1-183-16</inkml:trace>
  <inkml:trace contextRef="#ctx0" brushRef="#br0" timeOffset="67731.291">5897 12797 850 0,'-1'16'404'0,"-13"17"-139"16,-1 2-69-16,-15 0-71 16,-5-5-24-16,-3-10-39 15,3-7-19-15,3-13-12 16,1-2-4-16,5-12-21 15,1-7-20-15,11-3-23 16,5-3-6-16,9 2 0 16,7 4 13-16,8 5 4 15,4 0 1-15,2 10 36 16,6 9 18-16,2 12 43 16,0 6 10-16,5 7-6 15,0 1-9-15,-6 2-24 16,-1 0-8-16,-10-5-22 15,-1 0 437-15</inkml:trace>
  <inkml:trace contextRef="#ctx0" brushRef="#br0" timeOffset="68145.3199">6802 12452 927 0,'-2'15'357'0,"-5"28"-235"15,10 19-75-15,12 27-31 16,5 6 4-16,8 1-3 15,-4-4 2-15,-3-9 6 16,-7-8 0-16,-5-18-48 16,-3-16-88-16</inkml:trace>
  <inkml:trace contextRef="#ctx0" brushRef="#br0" timeOffset="68512.6513">6841 12473 917 0,'7'-8'380'0,"11"-9"-215"0,4 10-82 15,-4 17-50-15,0 8 0 16,-7 16-3-16,-10 4-3 16,-9 5-5-16,-6 0-1 15,-2-3 1-15,0-9 1 16,8-15-18-16,5-9-29 15,10-14-46-15,8-5-7 16,11 0 7-16,4 0 22 16,5 5 28-16,3 4 2 0,3 10-3 15,-4 8 2-15,-14 9 17 16,-6 2 7-16,-24 5 21 16,-10-1 6-16,-11-1 1 15,-6-3-3-15,2-14-5 31,7-6 0-31,10-7-9 0,1-5-23 16,12-3-84-16,4 0-100 16</inkml:trace>
  <inkml:trace contextRef="#ctx0" brushRef="#br0" timeOffset="68840.3583">7295 12858 908 0,'12'9'416'0,"11"6"-194"16,3-1-58-16,0-4-68 16,-6-7-21-16,2-3-11 15,-7-6-17-15,1-6-10 16,-1 0-5-16,-9-7-4 16,0-2 1-16,-11-4-34 15,0 0-20-15,-9 1-76 16,-4 1-19-16,-6 5-2 15,-4 7 6-15,7 12 53 16,4 6 11-16,6 15 38 16,2 6 22-16,5 9 53 15,4 9 25-15,7 4 45 16,4 5-4-16,5 6-13 16,-3-2-12-16,1 1-51 0,-6-6-4 15,2-12-25-15,1-7-4 16,1-10 8-16</inkml:trace>
  <inkml:trace contextRef="#ctx0" brushRef="#br0" timeOffset="69543.5193">7895 12785 493 0,'0'-5'291'0,"0"-9"-41"0,-4 1-38 16,-5 0-63-16,3 0-17 15,-15-1-16-15,-6 1-6 16,-5 6-23-16,-7 4-19 15,4 10-29-15,1 1-16 16,5 7-28-16,9 2-4 16,11 4-6-16,4 2 5 15,10 2 8-15,7 0 0 16,9-3 1-16,8-3 2 16,8-10 6-16,-1-7 3 0,4-5 3 15,-9-9 3-15,-5-2-2 16,-2-3-12-16,-15-5-17 15,3 3-7-15,-7-1-3 16,-8 4 9-16,-4 8 10 16,0 3 0-16,-3 10-4 15,5 3-3-15,4 6 5 16,0 3 8-16,1 2 13 16,8 1 8-16,3-1 11 15,1-1-2-15,8-5-4 16,-3-3 2-16,5-5 2 15,2-4 3-15,0-1 1 16,-3-6 0-16,-6-1-8 16,-1 3-2-16,-10-4-12 15,3 1-32-15,-4-3-109 16,0-2-71-16</inkml:trace>
  <inkml:trace contextRef="#ctx0" brushRef="#br0" timeOffset="69668.2777">8047 12524 811 0,'-8'-7'470'0,"-4"-6"-127"0,1 7-139 16,1 7-76-16,6 1-111 15,3 3 33-15,5 9-231 16</inkml:trace>
  <inkml:trace contextRef="#ctx0" brushRef="#br0" timeOffset="69918.2175">8274 12597 1092 0,'-2'13'440'0,"1"23"-262"16,1 5-26-16,1 19-22 15,5 11-20-15,-5 6-47 16,-1 5-13-16,10 3-26 0,-1-9-7 16,6-2-8-16,-2-7-1 15,1-25-77-15,-6-5-51 16</inkml:trace>
  <inkml:trace contextRef="#ctx0" brushRef="#br0" timeOffset="70090.4011">8326 12927 1129 0,'5'0'413'0,"5"0"-307"16,3 1-90-16,10-1-16 15,2 3 5-15,8-2 15 16,2-2-56-16</inkml:trace>
  <inkml:trace contextRef="#ctx0" brushRef="#br0" timeOffset="73116.7959">8821 12584 410 0,'-7'-10'259'0,"-9"-5"10"15,-4 5-69-15,1 7-52 16,-1 5-25-16,2 6-54 16,1 0-23-16,9 3-46 15,4 2-9-15,11 6-7 16,7-6 2-16,10-2 8 16,2-3 5-16,0-7 3 15,-3-1 4-15,-8-5 3 16,-6-4 0-16,-8 0-8 15,-1 1-5-15,-15 6-7 0,-7 3-1 16,-11 5 8-16,-5 3 1 16,5 6-6-16,7 3 10 15,11 8 9-15,7 1 10 16,12 4 23-16,9 0-3 16,15-2 11-16,8-3 1 15,6-11-6-15,3-10-1 16,-3-10-12-16,0-9-6 0,-7-8-475 15</inkml:trace>
  <inkml:trace contextRef="#ctx0" brushRef="#br0" timeOffset="73999.3817">9939 12599 709 0,'-11'0'338'0,"-14"2"-117"15,5 6-84-15,6 7-72 0,2 2-23 16,10 7-41-16,4-1-5 16,10 1-7-16,6-3 1 15,7-9 7-15,1-1 3 16,5-7 5-16,-1-4 4 15,-9-2-32-15,-4-6-15 16,-10 0-16-16,-7 1-9 16,-14 0 29-16,-8 4 15 0,-13 3 17 15,0 4 9-15,5 4 20 16,4 0 5 0,9 6 5-16,5 3-3 0,8 4-17 15,5 3-6-15,10 0-9 16,5-1 0-16,6-5 0 15,7-1 1-15,6-8 6 16,0-5 1-16,2-10 4 16,-3-9 3-16,0-7 3 15,-4-3-1-15,-6-7 2 16,-4 1 0-16,-13 0-3 16,-3 5 14-16,-5 5 40 15,-4 2 15-15,-1 11 18 16,-3 0-10-16,0 8-46 15,5 5-22-15,1 6-28 16,3 7-8-16,10 4-5 16,-2 2 0-16,11 2 6 15,3-1 3-15,4-3 5 0,1-4 2 16,-5-11 7-16,0-5 1 16,-5-5 10-16,-1-8 4 15,-8-8 0-15,1-3-3 16,-3-4-16-16,-4 2-36 15,1 2-153-15,-3 2-213 16</inkml:trace>
  <inkml:trace contextRef="#ctx0" brushRef="#br0" timeOffset="74109.1121">10261 12386 993 0,'-4'-4'537'15,"0"-4"-158"-15,-3 4-167 16,2 4-72-16,1 7-106 15,1 4-28-15,10 9-91 16</inkml:trace>
  <inkml:trace contextRef="#ctx0" brushRef="#br0" timeOffset="74530.5174">10425 12668 476 0,'-2'-3'305'0,"2"0"-22"16,2 4-100-16,-2-1-102 15,0 0-33-15,8 23-12 16,14 34-8-16,-13-24-4 15,-1 2 1-15,-1-3-4 16,0-6 0-16,-2-7-86 16,-1-5-176-16</inkml:trace>
  <inkml:trace contextRef="#ctx0" brushRef="#br0" timeOffset="74749.4959">10622 12668 756 0,'-3'0'387'0,"-1"1"-101"16,-10 2-164-16,-4 7-41 16,-2 1-29-16,1 4-9 15,2 4-20-15,2-3-13 16,7 1-15-16,0 1-4 16,14 1-2-16,4-2 2 15,13-1 7-15,5-5 2 0,9-6 3 16,9-1 2-1,-3-4-31-15,-1 0-64 0</inkml:trace>
  <inkml:trace contextRef="#ctx0" brushRef="#br0" timeOffset="75311.5863">11007 12723 435 0,'-7'-7'329'16,"-4"-6"3"-16,-4 1-100 15,1 1-41-15,-7 4-77 16,-1 1-29-16,-2 6-34 16,-1 0-15-16,4 4-23 15,2 7-7-15,3 5-11 16,7 1-3-16,9 6 8 16,5 1 2-16,15 0 4 15,1 0 3-15,6-6 0 16,2-7 1-16,1-8 6 0,3-4 2 15,-12-13-44-15,-3-3-44 16,-10-7-107-16,-7-2-35 16,0 1 20-16,-1-2 43 15,-4-1 106-15,-5-3 32 16,5-4 22-16,3-4-2 16,5-3 4-16,11 5 22 15,10-1 62-15,3 8 30 16,6 9 18-16,0 7-4 15,-3 21-41-15,-3 6-8 0,0 19 2 16,-7 6-9-16,-5 10-16 16,0 6-18-16,-7 3-27 15,5-5-7-15,1-1-4 16,3-10-2-16,3-14 0 16,0-6 2-16,3-20 2 15,-4-6-2-15,-3-14-36 16,-3-4-18-16,-13-10-35 15,-5 2-7-15,-15 1 29 16,-9 4 13-16,-4 14 25 16,-4 9 13-16,-2 17 11 15,5 11 3-15,-2 5 3 16,3 4-4-16,9-2-9 16,5-8 18-16</inkml:trace>
  <inkml:trace contextRef="#ctx0" brushRef="#br0" timeOffset="75764.9727">11856 12670 430 0,'3'-2'256'0,"4"4"-15"16,-5 3-20-16,-7 11-23 15,-3 3-26-15,-8 1-43 16,-7 2-33-16,-1-5-47 15,1-1-8-15,-8-8-7 16,3-5-5-16,0-9-8 16,-4-7-5-16,10-2-13 15,4-3-7-15,11-2-14 16,7-3-6-16,14-1 2 16,4-1 3-16,6 8 21 15,1 5 17-15,-4 13 27 0,1 12 17 16,1 12 5-16,-2 10-5 15,-2 6-19-15,1 2-12 16,-5-4-13-16,3-3 0 16</inkml:trace>
  <inkml:trace contextRef="#ctx0" brushRef="#br0" timeOffset="76545.6596">12356 12642 659 0,'4'3'259'0,"15"6"-172"0,3-2-30 15,9 1-8-15,6-2-15 16,3-6-12-16,-1-3-4 15,-5-1 1-15,-10-3 2 16,-14 1 1-16,-8-1-15 16,-8 4-21-16,-8-1-7 15,-14 4-8-15,-1 5 11 16,-3 3 11-16,5 7 1 0,8 4 6 16,4 3 3-16,10 8 18 15,3-2 16-15,5 3 10 16,5 0 2-16,12-3-9 15,3-4-12-15,6-5-10 16,7-4 0-16,1-11 2 16,-2-7 1-16,1-15-10 15,-4-8-10-15,-12-10-4 16,-5 3-2-16,-7 2 9 16,-1 1 6-16,-2 9 2 15,-1 2-2-15,-3 10 13 16,-3 6-8-16,2 9 4 15,2 4 6-15,3 11-5 16,3 1 12-16,-6 2-3 16,4-1-4-16,-8-5-6 15,2-3-2-15,0-8 4 0,-1-7 3 16,1-12-7-16,3-6-5 16,5-7-10-16,6-2-4 15,6 3 0-15,-2 1 0 16,2 7-2-16,-3 4-4 15,-2 11 7-15,0 8 4 16,-1 10 17-16,-3 5 8 16,-3 9-5-16,3 2-1 15,-2-1-9-15,1 0 40 16,-1-6-147-16</inkml:trace>
  <inkml:trace contextRef="#ctx0" brushRef="#br0" timeOffset="76811.4227">13132 12673 1096 0,'3'5'405'0,"6"12"-287"15,2 6-5-15,1 9 16 16,1 2-6-16,0 1-44 15,2-2-18-15,0-9-40 16,-2-6-3-16,1-15 8 16,-1-4 7-16,0-14 8 0,-1-6 3 15,2-8-6-15,1-2-4 16,-5 2-12-16,3 2-5 16,-6 6-82-16,-5 5 485 15</inkml:trace>
  <inkml:trace contextRef="#ctx0" brushRef="#br0" timeOffset="77467.3164">14457 12710 701 0,'-4'14'311'0,"-10"17"-135"16,-3 9-34-16,-5 4-34 15,-4 4-26-15,1-9-44 16,1-4-9-16,1-12-5 16,2-8-10-16,2-15-25 15,2-11-8-15,3-14-10 16,3-5 3-16,4-1 16 15,6 3 3-15,7 0 9 16,-2 2 10-16,9 5 19 16,-1 4 4-16,8 11-2 15,3 4-6-15,5 11-19 16,-2 9-2-16,-1 8-3 16,-1 6 1-16,-7 3 6 15,-1-3 15-15,-2 0-158 16</inkml:trace>
  <inkml:trace contextRef="#ctx0" brushRef="#br0" timeOffset="77795.623">14618 12833 718 0,'4'9'320'16,"3"14"-172"-16,-3 1 4 15,-2-1-54-15,-2 0-30 0,-4-11-29 16,7-5-11-16,-3-6 8 16,0-5-3-16,-1 3-11 15,-1 0-6-15,0-21-22 16,1-36-3-16,9 26-1 16,0 0 2-16,6 3 5 15,1 5 7-15,2 9 19 16,-2 5 11-16,-1 10 15 15,-6 5-1-15,5 11-6 16,-1 7-8-16,2 9-12 16,1 2-5-16,-7 3-2 15,0 2-1-15,0-9-38 16,2 0-34-16</inkml:trace>
  <inkml:trace contextRef="#ctx0" brushRef="#br0" timeOffset="78112.993">15106 12886 361 0,'5'-10'200'0,"7"-5"-21"16,-6-2-13-16,0 3 6 16,-2-1-2-16,-4 0-12 15,-3 1-9-15,-4 4-38 16,-5 2-21-16,-6 6-31 15,-2-1-9-15,-5 5-19 16,5 2-5-16,1 5-13 16,2 5-7-16,7 5 2 15,5 0 3-15,8 7 3 16,6-3 8-16,11 2 2 16,5 2 0-16,2-10 0 15,-1-1-1-15,-3-10 1 16,-6-6 2-16,-1-8-19 0,-1-8-60 15,-7-9-157-15</inkml:trace>
  <inkml:trace contextRef="#ctx0" brushRef="#br0" timeOffset="78237.9716">15074 12472 1080 0,'0'0'395'0,"0"5"-320"16,0 6-53-16,4 11-421 15</inkml:trace>
  <inkml:trace contextRef="#ctx0" brushRef="#br0" timeOffset="78682.7953">15329 12746 687 0,'0'0'368'0,"4"5"-54"16,3 9-176-16,3 17-95 16,1 9 21-16,-2 12 7 0,-2-3-4 15,-3-1-16-15,0-9-12 16,1-16-37-16,1-3-62 16</inkml:trace>
  <inkml:trace contextRef="#ctx0" brushRef="#br0" timeOffset="78901.4997">15558 12807 545 0,'-7'1'297'0,"-11"5"-35"16,-2 3-122-16,-7 5-54 16,0 1-20-16,4 1-26 15,3 2-11-15,8-2-17 16,4 2-4-16,8-2-9 15,4 3-3-15,12-1 2 16,3-4 2-16,10 2 5 16,5 1 2-16,6-7 22 15,0-1-79-15</inkml:trace>
  <inkml:trace contextRef="#ctx0" brushRef="#br0" timeOffset="79276.4121">15710 12940 479 0,'4'6'266'16,"-1"-1"-44"-16,9 6-78 0,2-4 17 15,8-2-43-15,2 0-23 16,1-3-40-16,2 2-12 16,-5-7-11-16,-4-1-3 15,-2-5-5-15,-1-4 1 16,-6-3-4-16,0-1-2 15,-12-2-4-15,-5 2-7 0,-9-1-63 16,-5 3-17 0,-6 2-14-16,-2-1-3 0,-1 9 52 15,2 4 9-15,9 10 4 16,0 7 1-16,10 12 3 16,0 7 24-16,5 8 24 15,6 2 16-15,6-1 19 16,1 0-14-16,4 0 4 15,1-3-9-15,-1-3-8 16,-2-3-3-16,-2-10-12 16,-2-2 44-16,-2-13-163 15</inkml:trace>
  <inkml:trace contextRef="#ctx0" brushRef="#br0" timeOffset="79495.1137">16116 12811 1116 0,'0'5'432'16,"0"15"-264"-16,-4 5-43 15,1 12-32-15,0 2-9 16,3 2-51-16,3-7-7 15,8-6-39-15,1-5-75 0</inkml:trace>
  <inkml:trace contextRef="#ctx0" brushRef="#br0" timeOffset="79838.7706">16526 12838 719 0,'-6'-8'367'0,"-14"-8"-73"15,-5 1-84-15,-3 4-90 16,-2 3-34-16,6 10-79 0,3 7-17 15,7 10-18-15,5 5 0 16,10 9 5-16,6 4 7 16,14-2 13-16,4-1 3 15,2-7 5-15,3-8 5 16,-8-6 7-16,-6-6 8 16,-7-4 27-16,-9-3 4 15,-11-7-5-15,-7 2-7 0,-14-8-31 16,-1 4 6-16,-3-3-89 15</inkml:trace>
  <inkml:trace contextRef="#ctx0" brushRef="#br0" timeOffset="80176.2461">16607 12914 747 0,'3'5'383'0,"4"10"-137"0,3 7-23 16,-5-2-59-16,3 1-46 0,-4-2-36 16,3-5-28-16,-4-4-27 15,-1-6-5-15,2-7-2 16,-4-7-4-16,9-7-32 16,1-1-19-16,3-5-24 15,4 1-4-15,4 0 23 16,2 4 14-1,-3 12 12 1,0 5-4-16,-5 11 43 0,-2 11 16 0,-4 7 40 16,0 2 20-16,-4 1-30 15,-2-2-12-15,-2-6-28 16,2-1 36-16,2-5 3 16</inkml:trace>
  <inkml:trace contextRef="#ctx0" brushRef="#br0" timeOffset="80621.3712">17637 12924 552 0,'-5'16'295'16,"-2"8"-55"-16,5 14-124 16,2 1-13-16,6 0-29 0,-3-3-15 15,2-9-18-15,-2-7-8 16,0-9-7-1,0-7-19-15,2-8-169 16,1-8-192-16</inkml:trace>
  <inkml:trace contextRef="#ctx0" brushRef="#br0" timeOffset="80821.6931">17635 12911 344 0,'9'-12'265'15,"7"-8"7"-15,2 7-125 0,2 3-45 16,3 8-62-16,-1 2-8 15,2 10-4-15,0 2 0 16,-4 7-3-16,-2 3-3 0,-5 4 0 16,-4 4 4-16,-2 0 13 15,-3 0 2-15,-1-4-4 32,2 0-6-32,-1-4-14 15,3-2 46-15,1-4-273 0</inkml:trace>
  <inkml:trace contextRef="#ctx0" brushRef="#br0" timeOffset="81207.7559">18040 12716 932 0,'17'-14'118'0,"0"6"-18"15,13-7 76-15,1 21-54 16,-6 11-42-16,-2 23 15 0,0 8 6 0,-4 18-12 16,-3 5-2-16,-3-1-47 15,-4-4-10-15,-3-15-9 16,3-12-4-16,1-14-2 16,3-7-1-16,2-15 6 15,-4-7-21-15,-5-14-19 31,-5-5-9-31,-9-7-48 0,-6 3 3 16,-5 1 13-16,0 7 6 16,-1 12 34-16,0 7 21 15,-3 15 24-15,-5 2 4 16,0 14 6-16,1 4-5 16,2 0-19-16,4 0-2 15,13-8-35-15,1-4-128 0</inkml:trace>
  <inkml:trace contextRef="#ctx0" brushRef="#br0" timeOffset="81539.725">18672 13041 629 0,'2'8'336'0,"-2"10"-55"16,-2 2-27-16,-9 2-48 15,-1-6-34 1,6-8-72-16,2 1-32 0,-23 17-28 16,1-5-2-16,0-11-7 15,8-16-8-15,4-9-45 0,0-2-17 16,3-4-16 0,2 2-4-16,6-2 22 15,4 0 5-15,10 3 6 16,1 1 5-16,2 6 0 15,2 8 5-15,1 10 20 16,4 9 8-16,1 9 19 0,1 3 2 0,-2 4-13 16,-5-4-2-16,-3 1 1 15,-6-6 52-15,-3-8-96 16</inkml:trace>
  <inkml:trace contextRef="#ctx0" brushRef="#br0" timeOffset="81693.3551">18636 12718 979 0,'-3'0'480'16,"-7"-2"-82"-16,5 9-361 16,3 6-38-16,10 12-43 15</inkml:trace>
  <inkml:trace contextRef="#ctx0" brushRef="#br0" timeOffset="82241.8609">18884 13007 459 0,'0'0'247'0,"6"0"43"16,7 2-139-16,10-2-47 15,6 3 17-15,6 3-53 16,-1-5-19-16,6 10-24 16,-3-4-3-16,-7-4-3 15,-5 2 1-15,-13-5 4 16,-4-3 1-16,-7-4-1 15,-2-2-7-15,-9-1-18 16,-4 1-9-16,-6 9-11 0,-2 3 0 16,0 7 8-16,-1 7 0 15,6-1-1-15,5 3-3 16,7 3 11-16,5 1 10 16,7 5 15-16,0-1 9 15,8-3-1-15,4-2-5 0,12-7-2 16,4-2-3-16,5-7-3 15,4-1-14-15,1-5-182 16</inkml:trace>
  <inkml:trace contextRef="#ctx0" brushRef="#br0" timeOffset="82828.0434">19545 13172 433 0,'3'-6'274'0,"0"-5"0"15,-3 1-45-15,-7 0-59 16,-5-5-27-16,-2-4-53 15,-3 1-21-15,-4 0-28 16,2 3-13-16,0 10-12 16,0 4-7-16,3 5-15 15,-3 5-2-15,5 9-4 0,10 2 0 16,8 6 4 0,8 3 3-16,10-4 7 15,0-4 4-15,0-7 5 16,3-2 2-16,-1-12 6 15,-1-3 1-15,-1-11 0 16,-2-4-2-16,-3-6-3 16,0 1-2-16,-6-3 1 15,-6-1-2-15,-7 4-1 16,-4 5-3-16,-3 6-6 16,-4 3-3-16,5 11-14 15,0 2-2-15,0 7-2 0,6 8 2 16,0 0 6-16,5 3 5 15,6 4 3-15,1-6 2 0,6 2 3 16,1-2 2-16,6-7 3 16,5-3 4-16,-1-10 5 15,0-5 2-15,-1-7 2 16,-4-7-2-16,2-1-3 16,-3-5-3-16,2 2-4 15,3-1-4-15,-2 2 10 0,2 9 14 16,-4 8 11-16,-1 5 2 15,-1 10-7-15,-4 2-9 16,-5 6-1-16,-4 5 7 16,-8 0 9-16,0 3-1 0,-7-2-2 31,-1-2-6-31,-1-7-4 16,-2-5 1-16,-3-9-60 15,2-2-60-15</inkml:trace>
  <inkml:trace contextRef="#ctx0" brushRef="#br0" timeOffset="83059.5898">20406 13237 1045 0,'2'4'563'16,"-4"0"-143"0,4 1-166-16,-2-5-54 0,-1 0-98 15,0 0-38-15,0 0-16 16,1 0-44-16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2:36:36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13085 2077 839 0,'18'2'407'0,"27"1"-145"15,17 2-35-15,21-10-78 16,14 3-38-16,9-4-55 16,-5-1-25-16,-21 5-19 15,-18 2-1-15,-25 4-93 16,-13 9-86-16</inkml:trace>
  <inkml:trace contextRef="#ctx0" brushRef="#br0" timeOffset="281.1879">13356 1951 756 0,'4'-16'342'16,"7"-17"-139"-16,2-3-39 15,2-6-38-15,-1 4-8 0,-5 4-24 16,-3 4-7-16,-6 14-13 16,-3 4-14-16,-1 9-38 15,-1 4-17-15,1 12-34 16,0 10-9-16,7 18 11 15,2 8 6-15,4 10 21 16,4-1-45-16</inkml:trace>
  <inkml:trace contextRef="#ctx0" brushRef="#br0" timeOffset="827.9187">13566 2254 603 0,'4'-1'352'16,"-3"-2"-47"-16,-4-1-55 15,2 4-93-15,0-1-35 16,-6 1-52-16,-15 0-24 16,-34 0-30-16,28 2-7 0,-1 1-6 15,3 3-4-15,3 2-8 16,5 0-1-16,6 2-2 16,4-1 0-16,3 3 2 15,-1 0 1-15,4 4 0 16,-1 1 1-16,4-3 5 15,-1-2 0-15,1-5 3 16,3-3 0-16,1-4 4 16,4-2 0-16,5-3-3 15,5 1-4-15,4 0-7 16,3 4 0-16,8 7 6 16,3 5 3-16,2 8 7 15,-6 5 2-15,-17 1 9 16,-8 3 11-16,-20 0 13 15,-10-4 5-15,-13-2 3 16,-5-1-3-16,-10-14-3 16,4-7-6-16,9-12-37 0,3-10-34 15,16-7-81-15,8 3-44 16,12-4-220-16</inkml:trace>
  <inkml:trace contextRef="#ctx0" brushRef="#br0" timeOffset="1124.7586">14022 2118 1296 0,'2'-1'636'16,"2"-2"-236"-16,-4 2-191 16,0 0-58-16,0 1-87 15,0 0-30-15,0 0-77 16,0 0 368-16</inkml:trace>
  <inkml:trace contextRef="#ctx0" brushRef="#br0" timeOffset="1718.345">14281 2173 1034 0,'-7'0'375'15,"9"0"-292"-15,21 4-88 16,45-6-29-16,27 2 26 0,44-3 74 15,22 1 27-15,33 3 31 16,16 3-7-16,16 6-57 16,4-2-23-16,-3-2-25 15,-13-5-2-15,-12-5 1 16,-22-4 1-16,-37 0-17 16,-14 0-62-16,-50 3-412 15</inkml:trace>
  <inkml:trace contextRef="#ctx0" brushRef="#br0" timeOffset="2311.9618">14682 1696 649 0,'-11'-1'334'16,"-14"-4"-101"-16,-2 5-105 15,2 2-39-15,0 3-43 16,7 2-22-16,14 3-20 16,10 0 0-16,18 2-4 0,7 3 2 15,0 1 7-15,5 5 4 16,-8 2 12-16,-10-1 15 15,-6 3 33-15,-16-2 11 16,-15 1 2-16,-4-4-8 16,-10-13-25-16,5-4-14 15,6-15-119-15,3-2-121 16</inkml:trace>
  <inkml:trace contextRef="#ctx0" brushRef="#br0" timeOffset="2499.4112">14827 1717 764 0,'0'4'364'0,"0"7"-129"16,-1 5-62-16,0 8-65 16,2 7-28-16,2 8-46 15,-2-1-13-15,1-5-5 16,0-6-11-16,1-13-246 15</inkml:trace>
  <inkml:trace contextRef="#ctx0" brushRef="#br0" timeOffset="2655.9019">14792 1540 981 0,'1'-4'416'0,"0"-6"-236"0,0 6-100 16,1 5-75-16,1 2-75 16</inkml:trace>
  <inkml:trace contextRef="#ctx0" brushRef="#br0" timeOffset="2921.5562">14961 1807 696 0,'1'15'401'15,"3"11"-71"-15,-4-3-121 16,0-6-44-16,0-7-51 16,-1-5-11-16,1-7-25 15,1-5-11-15,4-9-27 16,5-4-24-16,7-4-30 16,3 0-5-16,5 6-2 15,3 4 3-15,-5 7 6 16,0 8-2-16,-9 9 3 15,3 8 3-15,-11 12 8 16,-2 0 3-16,8 4 5 16,-12-2 10-16,7-10-125 15</inkml:trace>
  <inkml:trace contextRef="#ctx0" brushRef="#br0" timeOffset="3256.8693">15536 1215 759 0,'-20'7'355'0,"-22"23"-142"0,2 16-63 15,5 27-57-15,10 14-16 16,17 10-20-16,8 2-12 16,19-2-21-16,10-7-4 15,9-17-6-15,5-14 0 0,-5-27-104 16,-1-13-137-16</inkml:trace>
  <inkml:trace contextRef="#ctx0" brushRef="#br0" timeOffset="3694.2661">15849 1387 623 0,'3'0'387'0,"-3"-4"-57"16,-4 0-122-16,3 4-49 15,-4-1-84-15,-19-3-26 16,-35 0-33-16,30 4-11 16,4 5-12-16,3 1-7 15,14 6-6-15,-3 4-1 16,13 1-3-16,4 10 0 16,8-4 1-16,14-3 2 15,4 5 7-15,2-7 7 0,-4 4 30 16,-7 0 12-16,-11-1 21 15,-7-2 9-15,-17 0-5 16,-6-1-2-16,-11-6-1 16,-5-4-4-16,1-8-150 15,7-11-166-15</inkml:trace>
  <inkml:trace contextRef="#ctx0" brushRef="#br0" timeOffset="3843.3933">15848 1418 474 0,'24'-3'307'16,"19"-6"-19"-16,0 7-165 16,2 0-51-16,-16 1-119 15</inkml:trace>
  <inkml:trace contextRef="#ctx0" brushRef="#br0" timeOffset="4303.792">16001 1546 760 0,'-2'1'312'0,"-1"5"-181"0,-1 0-37 16,1 8-37-16,3 5-1 15,6 0-14-15,3 1-10 16,3-1-9-16,4-5 0 0,3-7 5 16,-6-4 7-16,4-8 6 15,-5-3 2-15,-4-6-4 16,4-1-6-16,-9-4-6 15,-2 3-3-15,-1 2 5 16,-1 4-3-16,0 8-21 16,0 1-11-16,2 7-22 15,-1-6-2-15,0 0 14 16,1 15 7-16,12 33 9 16,5-29 7-16,5-5 24 0,1-5 12 15,-3-9 31-15,-4-7 9 16,-6-6-9-16,-1-5-6 15,-5 2-30-15,-5-4-14 16,-2 2-82-16,-4 6-73 16,-8 6-206-16</inkml:trace>
  <inkml:trace contextRef="#ctx0" brushRef="#br0" timeOffset="4522.4896">15701 1815 843 0,'13'-2'372'0,"27"-1"-168"16,17 0-75-16,26-4-22 16,9 4-21-16,-10 3-25 15,-7 3-14-15,-27 0-26 16,-10 2 6-16,-11-2-97 15,-10 1-98-15</inkml:trace>
  <inkml:trace contextRef="#ctx0" brushRef="#br0" timeOffset="4834.9052">15874 1956 856 0,'5'-5'359'16,"12"0"-185"-16,10 3-66 16,14 2-39-16,8 6-8 15,-6-2-25-15,-5 6-10 0,-16 7 8 16,-10-4 8-16,-17 6 14 16,-6 1 5-16,-18-6-13 15,-2 1-7-15,0-4-8 16,1-7-4-16,11-4-9 15,8 3-11-15,13-7-24 16,8 3-7-16,15 0-8 16,7-1 7-16,1-2 12 15,8 4 4-15,-1 5 7 16,-3-1 18-16</inkml:trace>
  <inkml:trace contextRef="#ctx0" brushRef="#br0" timeOffset="5084.8573">16515 1351 1126 0,'8'7'443'15,"21"21"-268"-15,2 14-130 16,5 15-15-16,-3 11 4 0,-29 7 3 16,-6 12 3-16,-24 14-9 15,-8-9-5 1,4-6-14-16,-5-20-105 0</inkml:trace>
  <inkml:trace contextRef="#ctx0" brushRef="#br0" timeOffset="5600.3505">15082 2569 833 0,'-16'-6'395'0,"-19"-5"-158"16,-3 3-55-16,-2 7-85 16,5 4-34-16,11 8-50 15,10 3-13-15,16 4-10 16,9 3-3-16,19 6 2 15,5 1 6-15,4 5 10 16,-6-2 6-16,-12-1 11 16,-12-1 7-16,-23-4 10 15,-7-2 3-15,-15-13 5 16,-2-5-24-16,7-15-124 16,6-11-94-16</inkml:trace>
  <inkml:trace contextRef="#ctx0" brushRef="#br0" timeOffset="5754.1116">15155 2596 775 0,'7'4'449'16,"5"5"-85"-16,-1 5-141 0,-7 4-58 16,1 9-74-16,-3-1-26 15,1 10-40-15,-3 0-12 16,-5 1-44-16,3-4-57 15</inkml:trace>
  <inkml:trace contextRef="#ctx0" brushRef="#br0" timeOffset="5894.7421">15176 2395 888 0,'1'-9'378'16,"2"-4"-184"-16,2 8-173 15,-1 10 5-15,6 14-389 16</inkml:trace>
  <inkml:trace contextRef="#ctx0" brushRef="#br0" timeOffset="6144.627">15336 2714 791 0,'3'4'393'16,"4"5"-123"-16,-1-4-56 0,-1-5-81 15,-2-1-18-15,4-10-45 16,1-4-21-16,5-6-35 16,1-2-11-16,4 6-13 15,2 4-6-15,4 11-7 0,-5 5 8 16,2 11 18-16,-5 2 11 16,-2 7 14-16,0 5-2 15,-4-1-8-15,-5 1-4 16,1-8 2-16,-6-4-10 15,-1-4-145-15</inkml:trace>
  <inkml:trace contextRef="#ctx0" brushRef="#br0" timeOffset="6535.1541">15924 2363 1053 0,'-18'21'389'0,"-21"32"-294"0,4 13-42 16,3 24-26-16,8 10 1 15,16 11-13-15,6-4-4 16,20-16-5-16,9-18 2 15,11-29-28-15,7-15-50 16,1-18-182-16</inkml:trace>
  <inkml:trace contextRef="#ctx0" brushRef="#br0" timeOffset="6979.6561">16081 2457 719 0,'-5'8'308'0,"1"18"-171"15,2 2-67 1,7 3-48-16,4 3-7 0,9-7 6 15,3-5 4-15,0-9 12 16,4-10 4-16,-4-11 2 16,3-3-1-16,-5-9-4 15,-7-5-5-15,-7 2-3 16,-5-2-1-16,-8 6 31 16,-1 5 10-16,-3 7-11 15,-2 1-9-15,5 12-43 16,3 8-12-16,5 3 0 15,7 5 3-15,4-1 3 16,5-2 4-16,7 3 7 16,1-4 10-16,4-11 20 15,-3-7 10-15,-3-8 11 16,-3-3-3-16,-9-8-11 16,-3-6-12-16,-8 2-62 15,-8 0-81-15,-5 14-253 16</inkml:trace>
  <inkml:trace contextRef="#ctx0" brushRef="#br0" timeOffset="7151.78">15933 2758 825 0,'3'1'436'0,"16"3"-81"15,10 0-160 1,17-1-99-16,7 0-22 0,8-3-37 15,2 1-9-15,-6 1-30 16,-3 2-20-16</inkml:trace>
  <inkml:trace contextRef="#ctx0" brushRef="#br0" timeOffset="7463.9518">16072 2946 945 0,'7'-7'420'15,"3"-4"-184"-15,14 1-132 16,0-2-26-16,9 9-22 16,7 8-12-16,-9 5-6 15,-6 6 13-15,-20 8 12 0,-12-1 1 16,-19 5-11-16,-8-4-16 15,3-4-12-15,2-2-1 16,15-9-9-16,8 0-10 16,9-8-15-16,0-1-8 15,9 0-3-15,3 0 6 16,8 1 8-16,8 2 2 16,3 2-74-16,2 1-37 15</inkml:trace>
  <inkml:trace contextRef="#ctx0" brushRef="#br0" timeOffset="7745.0909">16478 2469 937 0,'13'3'402'16,"15"6"-197"-16,4 19-139 16,1 5-18-16,4 24 17 15,-4 4 13-15,-9 15 1 16,-9 4 1-16,-27 5-20 16,-11-2-10-16,-17-7 30 15,-10-9 12-15,6-18-8 0,5-7-5 16,12-23-40-16,10-6-41 15</inkml:trace>
  <inkml:trace contextRef="#ctx0" brushRef="#br0" timeOffset="44916.1712">20444 1387 822 0,'-6'6'343'15,"-3"7"-198"-15,0 22-89 16,0 12-32-16,-1 19-10 15,-1 4 10-15,-1 8-23 16,2 0 0-16,4-5 3 16,5-9 0-16,6-18 2 15,1-10 33-15,-2-19 36 0,0-9 45 16,0-10 38-16,2-13-24 16,0-30-27-16,6-11-41 15,-8-28-31-15,-3-10-5 16,-1 16-25-16,-7 7-5 15,2 26-8-15,-3 21-5 16,7 10 8-16,-4 9-12 16,1 7-23-16,4 3-6 0,2 10-6 15,8 8 10-15,7 10 18 16,-2 2 6-16,8 10 12 16,-5-3 5-16,0-5 3 15,4-1 3-15,-1-19 4 16,5-8 3-16,4-13 6 15,-1-15 4-15,-3-18 3 16,0-8 2-16,-10-16 3 16,-4-2-2-16,-2 0-2 15,-4 1 5-15,1 21-9 16,-1 11-8-16,-2 24-29 16,-1 15-15-16,-3 29-6 15,0 16 6-15,0 15 19 16,2 9 5-16,4 4 6 15,3 2 0-15,4-3 4 16,1-11 0-16,2-16-13 16,0-12-44-16,3-18-241 15</inkml:trace>
  <inkml:trace contextRef="#ctx0" brushRef="#br0" timeOffset="45225.7198">20950 1993 1031 0,'0'-8'437'0,"9"-7"-217"16,4-1-67-16,10 8-47 16,11 6-24-16,4 9-46 15,-3 8-17-15,-8 4-9 16,-12 7 1-16,-20 0 2 0,-10 1 2 0,-16 5 1 15,-3-6-2-15,4 0-5 16,10-3-3-16,18-8-2 16,10-2 4-16,22-7 5 15,3-4 2-15,12-5-4 16,1-2-3-16,-2-1-94 16,1-3-155-16</inkml:trace>
  <inkml:trace contextRef="#ctx0" brushRef="#br0" timeOffset="45460.0395">21466 1649 1388 0,'15'-2'548'16,"23"0"-388"-16,9 0-31 16,9 2-54-16,5-4-28 15,2 3-23-15,-3 0-26 16,-11 1-180-16,-4 5-166 16</inkml:trace>
  <inkml:trace contextRef="#ctx0" brushRef="#br0" timeOffset="45678.7388">21551 1780 1008 0,'17'6'476'16,"13"2"-225"-16,20 0-82 15,5-3-42-15,6-4-68 16,-16-2-19 0,-23-1-143-16,1 2-353 0</inkml:trace>
  <inkml:trace contextRef="#ctx0" brushRef="#br0" timeOffset="46015.1081">22494 1313 1067 0,'0'0'493'0,"2"1"-211"16,-4 10-147-16,-13 8-89 15,-2 4-24-15,-6 13-12 16,-2 0-2-16,7 4-4 16,-4-3 0-16,8-8-2 15,6 0 1-15,8-6 1 16,12 1 4-16,13 0 9 16,5-1 2-16,14-8 1 15,1 0-3-15,3-8-16 31,-1-3-49-31,-6-1-151 0,-7-3-155 0</inkml:trace>
  <inkml:trace contextRef="#ctx0" brushRef="#br0" timeOffset="46295.6392">22769 1382 1011 0,'-2'-4'519'15,"2"-3"-170"-15,-3 7-173 16,-1 0-61-16,3 0-83 16,0 0-24-16,-11 27-13 15,-11 43 0-15,8-21 0 16,3 9 1-16,2 3 4 16,6 0 1-16,4 2 1 15,2-4 2-15,3-5 0 16,-1-5 1-16,0-19 2 15,-2-4-21-15,-2-12 65 0,0-7 3 16,-1-1 3-16,0-4 25 16,1-2-71-16,0 0-6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21:58.4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19916 9383 439 0,'0'16'273'15,"-2"15"-40"-15,2 25-74 16,2 13-27-16,-2 13-51 15,1 3-16-15,-1-8-29 16,0-6-6-16,4-18-10 16,3-12-2-16,-3-20-1 15,3-8 7-15,0-19 19 16,2-10 2-16,-1-14 0 16,-3-9-10-16,-2-11-19 15,-1-9-3-15,-7-8-2 16,2-6 0-16,-9 5-2 15,1 5-2-15,5 13-5 16,3 14-3-16,5 13-4 16,0 10-7-16,1 17-4 0,0 7-1 15,0 16-1-15,5 7 6 16,6 12 5-16,2 4 4 16,3 3 3-16,-3-5 3 15,7-6 1-15,-2-10 2 16,3-17 3-16,0-8 5 15,1-19 4-15,2-8 0 16,1-22-1-16,0-5-3 16,-2-10-5-16,-4 3-1 0,-5 5-2 15,-2 8-1-15,-5 18-4 16,-2 5 15-16,-5 18 0 16,-5 8 6-16,-4 23 16 15,-2 9-8-15,3 23 20 16,3 8-1-16,4 8-10 15,5 1-5-15,4-9-19 16,7-11-2-16,9-18 5 16,3-10-57-16,11-15-143 15</inkml:trace>
  <inkml:trace contextRef="#ctx0" brushRef="#br0" timeOffset="374.8959">20565 9971 780 0,'-1'-8'341'16,"3"-8"-165"-16,8-4-45 15,6-2-29-15,4 4-10 16,6 5-16-16,-1 9-11 15,-2 14-27-15,-3 6 0 0,-12 14 5 16,-7 7 3-16,-10 6 1 16,-5 4-8-16,-4 1-16 15,-2-4-3-15,3-11 1 16,2-10 1-16,5-15-6 16,5-8-5-16,5-11-18 15,3-3-5-15,9-3-4 16,2 0 1-16,5 9 6 15,3 5 0-15,3 9 2 16,3 7 1-16,2 3 4 16,-2 1 3-16,2-1-7 15,-5-9-89-15</inkml:trace>
  <inkml:trace contextRef="#ctx0" brushRef="#br0" timeOffset="608.881">21002 9685 1106 0,'9'0'436'16,"17"0"-300"-16,5-1-33 15,10 0-40-15,2-1-22 0,2-1-21 16,-5-1-27-16,-5 1-207 16</inkml:trace>
  <inkml:trace contextRef="#ctx0" brushRef="#br0" timeOffset="787.9936">21070 9783 1003 0,'1'4'440'0,"6"4"-233"15,12-1-101-15,5-2-6 0,12-1-50 16,3-3-11-16,6-1-13 16,1 0-49-16</inkml:trace>
  <inkml:trace contextRef="#ctx0" brushRef="#br0" timeOffset="1241.0471">21735 9396 1022 0,'4'-1'433'16,"7"1"-248"-16,-3 5-62 15,-2 7-53-15,-4 8-15 16,-10 6-15-16,-5 6-6 16,-6 11-17-16,-3-3-4 15,4-4-5-15,4-2 0 0,6-11-2 16,6-4-1-16,5-4-3 16,5-2 2-16,11-5 17 15,4-1 6-15,12-4 10 16,6-1 0-16,-1-2-13 15,2 0-6-15,-9 0-7 16,-4-4-19-16,-6-1-89 16,-4 0-81-16</inkml:trace>
  <inkml:trace contextRef="#ctx0" brushRef="#br0" timeOffset="1499.1408">21976 9430 826 0,'-4'-2'462'16,"3"1"-109"-16,-4 4-191 15,5-3-49-15,0 15-44 16,3 50 8-16,1-13 12 16,-1 4 9-16,-3 9-13 15,-1-2-11-15,3-3-17 16,1-9-14-16,-1-14-9 15,-1-5 8-15,3-9 0 16,-2-2-2-16,0-9-8 16,4-2-11-16,-6-10-50 15,2-2-48-15</inkml:trace>
  <inkml:trace contextRef="#ctx0" brushRef="#br0" timeOffset="5090.9116">15234 13726 409 0,'-5'-1'221'0,"-5"7"-8"15,-7 11-43-15,-6 21-47 16,-2 10 6-16,-17 18-29 16,5 13-14-16,-9 23-30 15,-2 11-6-15,4 15-5 16,-3 8-3-16,5-1 0 0,8-9-4 0,8-25-13 31,7-17-7-31,9-11-7 0,2-6-1 0,3-7-18 0,0-13-52 16,1-39-140-16,2-13-129 31</inkml:trace>
  <inkml:trace contextRef="#ctx0" brushRef="#br0" timeOffset="5325.2189">14747 14926 190 0,'-1'-8'133'0,"1"-6"31"16,0 3 2-16,2-1 2 31,-1 6 0-31,-1 3-11 16,5 5-18-16,-7-2-30 0,1 0-16 0,-2 13-38 15,-17 45-6-15,10-10-19 32,-4 6-9-32,4 11-8 15,-2-12 0-15,5-23-4 16,6-9 20-16,1-20 10 0,0-9 19 0,10-12 18 16,4-9-20-16,13-7-14 31,6 0-19-31,9-4-45 0,3 0-478 0</inkml:trace>
  <inkml:trace contextRef="#ctx0" brushRef="#br0" timeOffset="5933.6051">16342 13771 606 0,'4'24'267'0,"3"19"-145"15,8 21-46-15,5 22-17 16,2 23-22-16,-4 5-9 15,-5 12-9-15,-2 9-2 16,-8-4-6-16,1-4 1 16,-3-18 16-16,0-28 9 15,1-15 6-15,2-2 1 16,-3-11-14-16,0-10-6 0,-8-29-103 16,-2-14-140-1</inkml:trace>
  <inkml:trace contextRef="#ctx0" brushRef="#br0" timeOffset="6136.7125">16360 14915 255 0,'-4'-1'220'0,"3"-1"46"15,1 4-44-15,0-2-56 16,0 0-30-16,11 29-16 16,15 38-17-16,-16-10-31 15,1 3-11-15,-5-7-22 16,1-5 9-16,-2-21 1 15,3-17 23-15,4-20 23 16,5-16-14-16,5-30-13 16,4-5-25-16,7-8-37 15,-8 5-56-15</inkml:trace>
  <inkml:trace contextRef="#ctx0" brushRef="#br0" timeOffset="6761.533">17771 13759 468 0,'7'11'218'15,"11"13"-72"-15,7 8-15 0,15 17-13 16,3 11-8-16,3 43-36 16,-4 9-15-16,-5 15-39 15,-9 21 28-15,-5-2 12 16,-1 3 1-16,-7-4 7 15,1-16-35-15,-7-30-16 16,1-9-1-16,-2-19-1 16,-2-20-20-16,0-25-139 15,-5-16-155-15</inkml:trace>
  <inkml:trace contextRef="#ctx0" brushRef="#br0" timeOffset="7061.514">18046 15120 572 0,'4'7'240'15,"5"11"-142"-15,-2 8 0 16,9 9 10-16,-2 8-7 15,3 8-7-15,0 2-6 16,-1 0-28-16,-2-5 6 16,-3-14 5-16,-1-14 8 0,-2-21 46 15,0-11-1-15,0-22-4 16,5-3-11-16,1-9-56 16,2-8-21-1,6-9-26 1,2-8-82-16</inkml:trace>
  <inkml:trace contextRef="#ctx0" brushRef="#br0" timeOffset="7709.1775">19036 13574 380 0,'19'10'202'0,"16"13"-49"0,26 22-55 16,12 13-10-16,25 9-33 16,0 3-15-16,-1 50-19 15,-3 14-1-15,-11 21 0 16,2 14 0-16,-4-23-5 16,-4-2 0-16,-14-8-2 15,-12-15 1-15,-11-37 1 16,-7-16-26-16,-9-28-278 15</inkml:trace>
  <inkml:trace contextRef="#ctx0" brushRef="#br0" timeOffset="8083.8297">20065 15115 541 0,'4'9'288'0,"3"15"-27"16,6 4-72-16,3 7-49 16,-2-2-28-16,1-3-42 15,0-4-10-15,-5-15 7 16,2-6 29-16,1-20 21 16,2-14 0-16,3-15-10 15,4-4-33-15,0 4-43 16,2 6 24-16</inkml:trace>
  <inkml:trace contextRef="#ctx0" brushRef="#br0" timeOffset="9013.0882">15821 12435 449 0,'-14'4'320'0,"-9"3"-2"15,-1 10-138-15,2 7-49 16,6 6-77-16,7 8-24 0,12 8-26 16,6 0-6-16,17-1-4 15,4-8 3-15,7-15 5 16,2-8 2-16,-2-14 7 15,-7-7 3-15,-13-5 15 16,-8-3 0-16,-17-1 39 16,-8 3 0-16,-12-1-15 15,0 3-1-15,-2 4-22 16,3 0-76-16</inkml:trace>
  <inkml:trace contextRef="#ctx0" brushRef="#br0" timeOffset="9356.7888">16009 12506 748 0,'12'0'372'0,"5"-3"-120"16,0 13-120-16,-4-2-22 15,-2 11-35-15,-3 3-10 16,-6 0-23-16,3 1-8 0,-6-6-12 0,1-6-5 15,4-7 4-15,-7-10 0 32,6-10-7-32,-1-5-1 0,5-9-13 0,4 0-1 0,7 0-2 15,4 8-1 1,2 7-2-16,0 10-3 0,-3 7 0 31,-6 3 6-31,-6 12 12 16,0 7 6-16,-4 8 4 0,-3 5-2 0,2 0-9 31,-1 0-1-31,2-8-33 16,3-8-94-16</inkml:trace>
  <inkml:trace contextRef="#ctx0" brushRef="#br0" timeOffset="9569.1459">16419 12391 958 0,'-1'12'441'16,"1"9"-200"-16,3 16-107 15,2 7 14-15,6 24-42 16,-2 1-17-16,-4 12-21 16,2-1-43-16,-4-16-8 15,2-3-2-15,3-19-42 16,-4-8-49-16,4-11-281 15</inkml:trace>
  <inkml:trace contextRef="#ctx0" brushRef="#br0" timeOffset="9740.6807">16483 12720 913 0,'6'0'344'15,"4"-3"-246"-15,8 0-71 16,9-3-17-16,-4-1 4 0</inkml:trace>
  <inkml:trace contextRef="#ctx0" brushRef="#br0" timeOffset="10309.7953">16855 12449 691 0,'-8'0'327'16,"-10"1"-134"-16,-1 2-53 15,1 4-78-15,1 1-27 16,5-1-35-16,6 7-8 0,9-1-6 15,5-2-1-15,9 2 5 16,0-8 5-16,6-3 5 16,2 1 3-16,-4-6 4 15,-1 3-2-15,-8 0 6 16,-7-6 1-16,-7 6-1 16,-5 0 1-16,-8 2-3 15,-6 4-2-15,1 5 4 16,-2-3 5-16,7 2 2 15,3 3 2-15,9-1 1 16,5 4-3-16,6 1 6 16,4-1 1-16,5-1-3 15,1-3-2-15,5-2-7 16,2-3-2-16,-5-10 3 16,2-4 1-16,-6-11 2 15,4-5 1-15,-2-6-37 16,-5-4-9-16,-1-3-4 15,-10 0-2-15,-4 6 37 0,4 7 10 16,-5 10 46-16,0 8 3 16,2 8-1-16,-8 3-4 15,8 11-45-15,-2 3-5 16,8 7-4-16,3 3-3 16,4 2 2-16,-1-1-2 15,2-1 6-15,-3-4-38 16,-2-4-215-16</inkml:trace>
  <inkml:trace contextRef="#ctx0" brushRef="#br0" timeOffset="10466.0268">16982 12166 1214 0,'-5'-4'556'16,"0"-3"-237"-16,2 7-230 15,3 2-58-15,6 11-55 16,2-1-89-16</inkml:trace>
  <inkml:trace contextRef="#ctx0" brushRef="#br0" timeOffset="10825.6613">17473 12438 670 0,'-9'15'371'0,"-8"11"-68"0,-6 6-142 15,0 0-42-15,-7-2-51 16,1-6-19-16,1-7-29 15,-1-6-1-15,4-11-3 0,1-5-4 0,4-7-7 32,4-6-4-32,8-2-4 15,4-2-5-15,9-1 1 16,3 0-1-16,6 10 12 16,3 6 10-16,6 11 17 15,3 11 8-15,0 6-3 16,2 7-5-16,-2 9-12 0,2 1 13 0</inkml:trace>
  <inkml:trace contextRef="#ctx0" brushRef="#br0" timeOffset="11290.4178">15921 13060 955 0,'-2'3'383'0,"2"26"-210"32,0 10-62-32,2 26-27 15,3 5-3-15,1-2-37 0,0-8-7 0,-1 0-10 0,0-1-5 16,-3-12-24 0,1-3-43-16,-7-23-167 15</inkml:trace>
  <inkml:trace contextRef="#ctx0" brushRef="#br0" timeOffset="11477.5057">15949 13294 666 0,'5'-1'305'16,"10"1"-99"-16,5-3-109 15,12 4-42-15,-1 2-7 16,2-4-20-16,-2 1-8 15,-5-7-30-15,-2 2-55 16</inkml:trace>
  <inkml:trace contextRef="#ctx0" brushRef="#br0" timeOffset="11758.9664">16181 13161 419 0,'1'0'280'0,"2"5"19"15,4 5-69-15,-1 9-95 16,-1 5-18-16,2 1-44 15,0 2-17-15,-4-3-22 16,4-7-5-16,-7-4-5 16,1-11 2-16,-1-11-1 15,0-6-4-15,7-10-12 16,-2 2-6-16,8 1-4 16,1-1-2-16,1 9-4 15,5 1-1-15,-2 10-4 16,2 8 8-16,-4 11 13 15,-2 1 5-15,-4 7 8 0,-2 1-4 16,-2-1-7-16,-2 5-3 16,1-6-29-16,0-3-85 15</inkml:trace>
  <inkml:trace contextRef="#ctx0" brushRef="#br0" timeOffset="12118.0104">16793 13166 527 0,'-7'0'330'0,"-11"-3"-3"16,-5 2-100-16,-5 1-84 15,0 3-41-15,11 8-60 16,2 1-23-16,13 6-32 15,2-2-2-15,1 6 10 16,10 1 5-16,8 1 12 16,6 1 2-16,4-15 1 15,-1-3 0-15,-3-12 2 16,-5-6 5-16,-9-7 7 16,-5-3 1-16,-8-2 2 15,-6-3-3-15,-7-6-2 16,-4-5-1-16,-2-6-9 15,1 0-3-15,7 1-13 0,7 7-4 16,8 8-11-16,8 3-4 16,6 10-49-16,5 9-50 15</inkml:trace>
  <inkml:trace contextRef="#ctx0" brushRef="#br0" timeOffset="12556.8087">17103 13010 468 0,'-7'-1'313'16,"-8"1"16"-16,4 2-160 15,0 9-105-15,3 0-31 16,8 4-29-16,5 2-3 16,6-3 1-16,8 2 1 0,-3-6 5 15,1-3-1-15,-4-5 2 16,0 0 2-16,-2-2 2 16,-4 1 6-16,-5 0-2 15,-6-1-3-15,-12 2-2 16,0 0-6-16,-6 4 0 15,-1 1 2-15,3 2-2 0,-2-2 1 16,7 3 3-16,7 5 7 16,8 1 15-16,9 2 4 15,6-3 16-15,4 0-6 16,-2-3-11-16,-1 2-4 0,-1 0-19 16,0-6 0-16,1-5 28 15,1-3-58-15</inkml:trace>
  <inkml:trace contextRef="#ctx0" brushRef="#br0" timeOffset="12822.3427">17270 13102 645 0,'0'2'385'0,"3"0"-4"16,-1 7-158-16,4 5-107 15,1 5-10-15,1 8-35 16,3-2-13-16,2 2-9 16,0-6-6-16,-1-9-6 15,0-5 4-15,0-11 4 16,1-7 3-16,2-8-3 0,4-7-6 16,-7-4-18-16,3 4-6 15,-4 0-16-15,-4 6-41 16</inkml:trace>
  <inkml:trace contextRef="#ctx0" brushRef="#br0" timeOffset="13259.6046">17628 13077 898 0,'-3'2'384'0,"0"9"-197"0,-4-1-56 15,2 17-41-15,4 3-6 16,1 3-24-16,3 2-10 15,0-9-34-15,5 2-6 16,7-10-6-16,1-4 1 16,7-6-9-16,0-9-47 15,5-3-428-15</inkml:trace>
  <inkml:trace contextRef="#ctx0" brushRef="#br0" timeOffset="13587.6562">17963 13065 777 0,'-4'-3'413'16,"-5"2"-103"-16,0 1-164 16,-6 2-40-16,-1 7-58 15,-1 1-17-15,4 9-26 16,5 5-5-16,8 8-7 15,5 2 0-15,9-7 0 16,5-3 2-16,2-8 3 16,2-4 2-16,-1-4 5 0,0-7 2 15,-7-5 7-15,-1-7 3 16,-14-3 7-16,-3 1 2 16,-5-1-3-16,-9 5-4 15,-4 5-12-15,-4 2-6 16,1 4-37-16,9 3-79 15</inkml:trace>
  <inkml:trace contextRef="#ctx0" brushRef="#br0" timeOffset="13806.6099">18120 13048 1103 0,'-3'-1'508'0,"-2"6"-236"16,3 7-103-16,-1 15-88 16,3 12-17-16,0 13-7 15,0 8-7-15,8 6-19 16,-1-6-8-16,-1-7-6 16,1-11-23-16,-1-11-80 15,1-4-63-15,1-19-214 16</inkml:trace>
  <inkml:trace contextRef="#ctx0" brushRef="#br0" timeOffset="13978.183">18137 13251 1188 0,'9'-1'474'16,"9"-3"-304"-16,8 3-81 15,7 1-42-15,0 0-20 0,-1 1-39 16</inkml:trace>
  <inkml:trace contextRef="#ctx0" brushRef="#br0" timeOffset="14627.6087">18623 13154 484 0,'-4'-6'277'15,"-4"-9"-38"-15,0-1-44 16,-6 3-46-16,0-2-17 16,-4 4-29-16,-2 7-19 15,-2 4-32-15,2 3-13 16,2 10-15-16,6 3-4 15,5 8-14-15,1 4-2 16,8 1-4-16,2-5-3 0,12-4 0 16,2-5 2-16,2-8 4 15,2 0 3-15,0-10 3 16,1-5 2 0,-1-8 0-16,-2-5-1 0,-6-1-2 15,-3-6-1-15,-4 6-3 16,-5 4 1-16,-3 4 0 15,0 11-2-15,-4 2-4 16,0 4-3-16,4-3-4 16,0 0-1-16,1 13 2 15,8 34 1-15,5-30 4 16,2-2 2-16,2-3 14 16,2-5 8-16,0-5 12 15,1-2 5-15,0-4 9 16,-1-1 0-16,-4-3-3 15,-1-3-2-15,-6-1-19 0,0-1-3 16,-7-4-14-16,-1-1-40 16,-6 2-116-16,-3-1-107 31</inkml:trace>
  <inkml:trace contextRef="#ctx0" brushRef="#br0" timeOffset="14768.2056">18737 12859 920 0,'0'-6'443'0,"0"-6"-166"0,-1 2-63 16,-1 10-116-16,1 4-48 15,1 13 11-15,3 7-67 16</inkml:trace>
  <inkml:trace contextRef="#ctx0" brushRef="#br1" timeOffset="24599.0459">14624 15868 226 0,'-2'-2'197'0,"-4"-3"24"15,1 3-32-15,-5 1-8 16,-1 1-20-16,-2 0-11 15,-3 0-37-15,5 1-30 16,-3 5-47-16,4 3-18 16,2 2-18-16,-1 0-3 15,7-2-2-15,1 3 0 0,6-3 3 16,6-1 1-16,7 1 2 16,1-9 4-16,-2 0 0 15,4-3 1-15,-2-3 0 16,3 3 1-16,-6-1 3 15,-4 3 16-15,-12-5 23 16,-5-2 4-16,2 0 22 16,1-1-5-16,-10-1-4 15,6 3 2-15,-12 1-19 16,-6 1-11-16,5 4-22 16,-4 3-10-16,6 6-15 15,2-1-4-15,8 9-3 16,0-4 2-16,9 0 4 15,5 6 1-15,7-6 3 16,2 0 0-16,4-9 4 16,1-5 2-16,-1-6 2 15,0-2 2-15,-3-1 2 16,-2 1 1-16,-9-5 3 0,1 3 2 16,-7 1 2-16,-8-1 2 15,3 5-1-15,-6 2 4 16,-5 5-1-16,-1 2-2 15,-9 3-4-15,2 4-7 16,1-2-8-16,2 2-3 16,9 1-4-16,2 1-1 0,10 0 0 15,1 1 2 1,9-2 2-16,1-5 1 0,5-2 6 16,8-1 0-16,-2-2 2 15,-2-4 2-15,-4-7 2 16,-3 2 2-16,-5-5 5 15,1 6 2-15,-8 0 1 16,-3-4 0-16,-5 6-1 16,-1 0-1-16,-6 5 2 15,-2-1-2-15,-7 2-3 16,-2 0-4-16,6 4-11 16,4 3-4-16,8 4-5 15,7 1 0-15,5-6 6 16,4 0 3-16,7-4 4 15,2 0 4-15,1-2 13 16,0 0 168-16</inkml:trace>
  <inkml:trace contextRef="#ctx0" brushRef="#br1" timeOffset="25879.1862">16497 15891 579 0,'-6'-2'270'15,"-7"4"-111"-15,3 2-48 32,1 0-49-32,1 5-14 0,3-2-20 0,-1 4-9 15,6-2-5-15,1-1 3 16,9 2 7-16,0 0 26 0,8 1 5 16,4-2-4-16,-3-3-7 31,2-2-24-31,-4-4-6 15,-4-4 4-15,-1-4 4 16,-4-5 3-16,-8 1 1 0,-2 2 26 16,-8 1 25-16,-5 1 6 15,-5 1 4-15,-2 0-30 16,-2 7-31-16,1 0-11 16,1 5-16-16,3 2-6 15,7 3-6-15,3-1-1 16,6 2-1-16,3-2 1 15,8 1 5-15,3 5 0 16,5-8 5-16,2-1 2 0,4-7 3 16,1-5 3-16,-2-1 4 15,-5-4 1-15,-5-2 2 16,-3-1 2-16,-5-1 4 16,-3 4 1-16,-5 0 6 15,-5 3 6-15,-15 1 5 16,4 4 0-16,-3 4-6 15,0 1-11-15,5 5-14 16,1 1-6-16,4 2-9 16,5 0 0-16,7 5-2 15,5-2 2-15,5-2 5 16,6 4 1-16,3-11 2 16,1-3 3-16,4-2 3 15,-2-11 2-15,1 3 4 16,-5-3 1-16,-6-2 4 0,1 4 1 15,-14-4 1-15,3 4 0 16,-8-4-3-16,-5 3-1 16,5 0-5-16,-3-2-3 15,4 5-4-15,0 1-4 16,0 7-7-16,1 7 0 16,-3 11-1-16,-2 0 3 15,3 6 7-15,-1-3 1 16,7-6 1-16,3 0 1 0,6-6 6 15,0-4 4-15,0-6 12 16,0-2 3-16,1-3-2 16,0-1-4-16,2 2-10 15,-1-2-6-15</inkml:trace>
  <inkml:trace contextRef="#ctx0" brushRef="#br1" timeOffset="27044.5264">18430 15921 286 0,'0'1'231'16,"-3"-3"55"-16,-2-1-43 16,4 1-57-16,0 1-17 15,0 0-31-15,-1 1-24 16,-10 0-39-16,-36 7-16 16,30 1-30-16,0 1-12 15,0 3-15-15,6-1-2 0,-2 0-2 16,5 4 0-16,5-6 6 15,2 4 8-15,5-2 7 16,5-5 3-16,10 3 0 16,0-7-3-16,9-7-4 15,0-1 1-15,0-7 0 16,-3 2 1-16,-9 1 3 16,-1-2 3-16,-13-1 2 15,-1 3-1-15,-10-1 14 16,-5 2-1-16,-4 6-1 15,-2-2-1-15,-1 6-21 16,-2 1-6-16,3 7-8 16,4-1-6-16,6 2-5 15,3 3-1-15,8-4-1 16,0 2 0-16,8-1 4 16,6-3 1-16,6-3 5 15,7-4 3-15,3-3 4 0,-1-3 2 16,-6-3 4-16,-3 2 1 15,-8-2 2-15,-4-2 2 16,-7-4 1-16,-4 1 0 16,-7-1-1-16,-7 3-2 15,-6 6-4-15,0-1-2 16,-3 6-5-16,1 1-5 0,7 8-9 16,2 2-3-1,5 2-1-15,1-2 2 0,8 4 3 16,2-1 2-16,7-2 2 15,6 2 3-15,4-8 8 16,-1-3 7-16,0-6 16 16,-3 1 9-16,-7-7 5 15,-1 2-2 1,-5 3-14-16,-3-1-8 16,-2 4-33-16,-1 0 32 15</inkml:trace>
  <inkml:trace contextRef="#ctx0" brushRef="#br1" timeOffset="28388.1914">20325 15960 356 0,'-2'0'265'0,"-4"-3"38"16,-2-2-55-16,-3 2-77 15,-3 0-34-15,-5 5-54 16,1 0-16-16,1 0-36 15,3 3-11-15,6 1-15 16,2 4-3-16,3 2-1 16,3-1 0-16,2 3 2 15,3-1-1-15,6 0 0 16,4-5 0-16,5-8 4 16,0-3 2-16,2-5 4 15,-3 0 3-15,-7-5 3 0,-1 2 2 16,-7-2 13-16,-4 0 15 15,-3 8 30-15,-9-5 6 16,-5 6-7-16,-4-1-14 16,-4 4-31-16,0 6-10 15,-2 3-10-15,4 4-5 16,6 4-8-16,1 1-2 16,8-4-4-16,4 1-3 15,6-2 0-15,5-9 0 16,9 4 4-16,2-6 2 15,5-3 5-15,1-4 1 0,-3-3 5 16,-2-1 1-16,-6 0 5 31,-4 5 1-31,-9-8 0 16,0 5 1-16,-9-6-1 0,-5 1-1 16,-5 2-4-16,-1 2-2 15,0 2-5-15,4 3-2 16,2 5-7-16,2 4-3 15,3 4-5-15,0 2 0 16,7 5 1-16,3-2 2 16,10 4 3-16,3-2 1 15,4-4 5-15,2-3 2 0,0-9 2 16,2-1 3-16,-2-5 4 16,-4-3 2-16,-4-4 2 15,-3 0 0-15,-5-4 0 16,-1 1-1-16,-7 0 2 15,-3 2 0-15,-5 4-2 16,-5 0-1-16,-2 9-3 16,-2 0 1-16,0 6-3 15,3 0-1-15,1 6-5 16,3-1-2-16,6 2-3 16,2 4-1-16,7 1 4 15,5 4 2-15,4-6 3 16,4-2 5-16,5-9 4 15,2-5 4-15,6-7 3 16,-2-2-1-16,-6-7 2 16,-3 6 0-16,-12-1-5 0,-6 1-31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8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2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NULL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2.emf"/><Relationship Id="rId7" Type="http://schemas.openxmlformats.org/officeDocument/2006/relationships/customXml" Target="../ink/ink12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customXml" Target="../ink/ink11.xml"/><Relationship Id="rId9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15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png"/><Relationship Id="rId7" Type="http://schemas.openxmlformats.org/officeDocument/2006/relationships/customXml" Target="../ink/ink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emf"/><Relationship Id="rId5" Type="http://schemas.openxmlformats.org/officeDocument/2006/relationships/customXml" Target="../ink/ink1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Απόκριση σε Συχνότητα</a:t>
            </a:r>
            <a:r>
              <a:rPr lang="en-US" sz="2100" dirty="0" smtClean="0"/>
              <a:t> (</a:t>
            </a:r>
            <a:r>
              <a:rPr lang="el-GR" sz="2100" dirty="0" smtClean="0"/>
              <a:t>ή Συχνοτική Απόκριση)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Ως τώρα μελετήσαμε την είσοδο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σε ένα ΓΧΑ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τέτοια σήματα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l-GR" dirty="0" smtClean="0"/>
                  <a:t>)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υπάρχουν στην πραγματικότητα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η ιδιότητα της </a:t>
                </a:r>
                <a:r>
                  <a:rPr lang="el-GR" dirty="0" err="1" smtClean="0"/>
                  <a:t>ιδιοσυνάρτησης</a:t>
                </a:r>
                <a:r>
                  <a:rPr lang="el-GR" dirty="0" smtClean="0"/>
                  <a:t> + </a:t>
                </a:r>
                <a:r>
                  <a:rPr lang="el-GR" dirty="0" err="1" smtClean="0"/>
                  <a:t>ιδιοτιμής</a:t>
                </a:r>
                <a:r>
                  <a:rPr lang="el-GR" dirty="0" smtClean="0"/>
                  <a:t> δεν ισχύει </a:t>
                </a:r>
                <a:r>
                  <a:rPr lang="el-GR" u="sng" dirty="0" smtClean="0"/>
                  <a:t>ακριβώς</a:t>
                </a:r>
                <a:r>
                  <a:rPr lang="el-GR" dirty="0" smtClean="0"/>
                  <a:t>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κάνουμε τα πράγματα πιο κοντά στην πραγματικότητα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ένα σήμα που εφαρμόζεται σε μια τυχαία χρονική στιγμή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ένα αιτιατό ΓΧΑ σύστημα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0" dirty="0" smtClean="0"/>
                  <a:t>Για λόγους ευκολίας έστω ότι η στιγμή αυτή είναι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σήμα αυτό θα είναι το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Εφαρμόζοντας το άθροισμα της συνέλιξης θα έχουμε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                                         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απόκριση σταθερής κατάστασης (</a:t>
                </a:r>
                <a:r>
                  <a:rPr lang="en-US" b="1" dirty="0" smtClean="0"/>
                  <a:t>steady state response)</a:t>
                </a:r>
                <a:r>
                  <a:rPr lang="el-GR" dirty="0" smtClean="0"/>
                  <a:t> ενώ 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μεταβατική απόκριση </a:t>
                </a:r>
                <a:r>
                  <a:rPr lang="en-US" b="1" dirty="0" smtClean="0"/>
                  <a:t>(transient response)</a:t>
                </a: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σταθερής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ακριβώς το αποτέλεσμα που θα λαμβάναμε από την ιδιότητα της </a:t>
                </a:r>
                <a:r>
                  <a:rPr lang="el-GR" dirty="0" err="1" smtClean="0"/>
                  <a:t>ιδιοσυνάρτησης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μεταβατική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μπορεί κανείς να τη δει ως το «πόσο απέχει» η έξοδός μας από το αποτέλεσμα της </a:t>
                </a:r>
                <a:r>
                  <a:rPr lang="el-GR" dirty="0" err="1" smtClean="0"/>
                  <a:t>ιδιοσυνάρτησης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Άραγε πως συμπεριφέρεται η μεταβατική απόκριση;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Μήπως μπορεί να εξαφανίζεται σε κάποιες περιπτώσεις και να καταλήγουμε μόνο με την απόκριση σταθερής κατάστασης;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πότε – και αν – συμβαίνει αυτό…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7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το παραπάνω μπορούμε να συμπεράνουμε δυο πράγματα: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Αν η κρουστική απόκριση είναι πεπερασμένης διάρκειας έτσι ώστε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≠0,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 τότε ο παραπάνω όρος είναι μηδέν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Οπότε θα έχουμε μόνο την απόκριση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σταθερής κατάστασης στην έξοδο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Αν η κρουστική απόκριση έχει άπειρη διάρκεια, τότε η μεταβατική απόκριση δεν εξαφανίζεται ακαριαία αλλά φθίνει στο μηδέν </a:t>
                </a:r>
                <a:r>
                  <a:rPr lang="el-GR" b="1" dirty="0" smtClean="0"/>
                  <a:t>αν</a:t>
                </a:r>
                <a:r>
                  <a:rPr lang="el-GR" dirty="0" smtClean="0"/>
                  <a:t> οι τιμές της κρουστικής απόκρισης πλησιάζουν το μηδέν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</a:pPr>
                <a:r>
                  <a:rPr lang="el-GR" sz="1600" dirty="0" smtClean="0"/>
                  <a:t>Πότε συμβαίνει αυτό? Όταν το σύστημα είναι 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ευσταθές</a:t>
                </a:r>
                <a:r>
                  <a:rPr lang="el-GR" sz="1600" dirty="0" smtClean="0"/>
                  <a:t>, όπως βλέπουμε από την τελευταία </a:t>
                </a:r>
                <a:r>
                  <a:rPr lang="el-GR" sz="1600" dirty="0" smtClean="0"/>
                  <a:t>ανίσωση</a:t>
                </a:r>
                <a:r>
                  <a:rPr lang="el-GR" sz="1600" dirty="0" smtClean="0"/>
                  <a:t>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Ξαφνική είσοδος σε ΓΧΑ συστήματα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6"/>
          <a:stretch/>
        </p:blipFill>
        <p:spPr>
          <a:xfrm>
            <a:off x="682551" y="914400"/>
            <a:ext cx="7634597" cy="2776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50956" r="-109" b="-430"/>
          <a:stretch/>
        </p:blipFill>
        <p:spPr>
          <a:xfrm>
            <a:off x="682550" y="3763068"/>
            <a:ext cx="7634597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υλοποιήσουμε στο </a:t>
                </a:r>
                <a:r>
                  <a:rPr lang="en-US" dirty="0" smtClean="0"/>
                  <a:t>Octave/MATLAB </a:t>
                </a:r>
                <a:r>
                  <a:rPr lang="el-GR" dirty="0" smtClean="0"/>
                  <a:t>το σύστημα του προηγούμενου παραδείγματος για μια συχνότητα εισόδου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δηλ. για το ΓΧΑ σύστημα με κρουστική απόκριση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Αναμένουμε από την προηγούμενη ανάλυση μας ότι η έξοδος θα είναι μηδενική!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Επίσης αναμένουμε να δούμε τη μεταβατική απόκριση και την απόκριση σταθερής κατάστασης, αφού το ημίτονο ξεκινά «ξαφνικά» 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Ξαφνική είσοδος σε ΓΧΑ συστήματα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87"/>
          <a:stretch/>
        </p:blipFill>
        <p:spPr>
          <a:xfrm>
            <a:off x="109538" y="985014"/>
            <a:ext cx="2805771" cy="3403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330" t="5751" r="8330" b="7100"/>
          <a:stretch/>
        </p:blipFill>
        <p:spPr>
          <a:xfrm>
            <a:off x="2937565" y="1641248"/>
            <a:ext cx="6206435" cy="486761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498996" y="5197435"/>
            <a:ext cx="204855" cy="1149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149167" y="5772200"/>
            <a:ext cx="13498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30510" y="5510590"/>
            <a:ext cx="141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Transient Response</a:t>
            </a:r>
            <a:endParaRPr lang="el-GR" sz="1400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29891" y="5895704"/>
            <a:ext cx="5514109" cy="228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>
            <a:endCxn id="16" idx="0"/>
          </p:cNvCxnSpPr>
          <p:nvPr/>
        </p:nvCxnSpPr>
        <p:spPr>
          <a:xfrm flipH="1">
            <a:off x="6386946" y="5538298"/>
            <a:ext cx="283822" cy="357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5316" y="5283424"/>
            <a:ext cx="16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Steady State Response</a:t>
            </a:r>
            <a:endParaRPr lang="el-GR" sz="1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2202" y="679219"/>
              <a:ext cx="7594200" cy="3086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2" y="669859"/>
                <a:ext cx="7615080" cy="31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3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Προς το Μετασχηματισμό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Χρόνου…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Είδαμε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λεπτομέρεια πως επηρεάζει ένα ΓΧΑ σύστημα ένα μιγαδικό εκθετικό σήμα </a:t>
                </a:r>
                <a:r>
                  <a:rPr lang="en-US" dirty="0" smtClean="0"/>
                  <a:t>(</a:t>
                </a:r>
                <a:r>
                  <a:rPr lang="el-GR" dirty="0" smtClean="0"/>
                  <a:t>ή ένα ημίτονο) συχνότητας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που εμφανίζεται στην είσοδό του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Το πλάτος της εισόδου πολλαπλασιάζεται με μια σταθερά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l-G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l-GR" sz="1600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Στη φάση της εισόδου προστίθεται μια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l-G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τα περισσότερα σήματα που μας ενδιαφέρουν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έχουν τη μορφή ενός μιγαδικού εκθετικού (ή ημιτονοειδούς) σήματος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ανάλυση που κάναμε θα μας ήταν </a:t>
                </a:r>
                <a:r>
                  <a:rPr lang="el-GR" b="1" dirty="0" smtClean="0"/>
                  <a:t>πολύ</a:t>
                </a:r>
                <a:r>
                  <a:rPr lang="el-GR" dirty="0" smtClean="0"/>
                  <a:t> χρήσιμη αν μπορούσαμε να εκφράσουμε ένα οποιοδήποτε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ως συνάρτηση κάποιων μιγαδικών εκθετικών σημάτων που το καθένα θα έχει κάποια συγκεκριμένη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Τότε θα γνωρίζαμε πως επηρεάζεται κάθε συχνότητα από το ΓΧΑ σύστημα 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Αποδεικνύεται ότι κάτι τέτοιο είναι εφικτό!!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Το μαθηματικό εργαλείο που μας δίνει αυτήν την πληροφορία ονομάζεται – έκπληξη</a:t>
                </a:r>
                <a:r>
                  <a:rPr lang="en-US" dirty="0" smtClean="0">
                    <a:sym typeface="Wingdings" panose="05000000000000000000" pitchFamily="2" charset="2"/>
                  </a:rPr>
                  <a:t>!</a:t>
                </a:r>
                <a:r>
                  <a:rPr lang="el-GR" dirty="0" smtClean="0">
                    <a:sym typeface="Wingdings" panose="05000000000000000000" pitchFamily="2" charset="2"/>
                  </a:rPr>
                  <a:t>  </a:t>
                </a:r>
                <a:r>
                  <a:rPr lang="el-GR" dirty="0">
                    <a:sym typeface="Wingdings" panose="05000000000000000000" pitchFamily="2" charset="2"/>
                  </a:rPr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Μετασχηματισμός </a:t>
                </a:r>
                <a:r>
                  <a:rPr lang="en-US" b="1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b="1" dirty="0" smtClean="0">
                    <a:sym typeface="Wingdings" panose="05000000000000000000" pitchFamily="2" charset="2"/>
                  </a:rPr>
                  <a:t>διακριτού χρόνου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discrete time Fourier Transform – DTFT)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Μια πιο εύλογη εξαγωγή του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προέρχεται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χρόνου, ευθέως ανάλογα με την εξαγωγή του Μετασχηματισμού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 από τις Σειρές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παραλείψουμε εδώ αυτήν την παρουσίαση και θα δώσουμε απευθείας τον ορισμό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ενός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ως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και ο αντίστροφός του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3940" y="3472779"/>
            <a:ext cx="2772384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6663" y="4967594"/>
            <a:ext cx="2947481" cy="1011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Κατ’ αρχάς είναι εμφανές ότι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είναι μια μιγαδική, εν γένει,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i="1" dirty="0"/>
                  <a:t/>
                </a:r>
                <a:br>
                  <a:rPr lang="el-GR" i="1" dirty="0"/>
                </a:b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9166" y="4426085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Πλάτους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(Magnitude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9166" y="5356698"/>
            <a:ext cx="24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Φάσμα Φάσης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(Phase Spectrum)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59166" y="4426084"/>
            <a:ext cx="2412460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4566" y="5341967"/>
            <a:ext cx="2276272" cy="7076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ένα ΓΧΑ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</m:t>
                              </m:r>
                              <m:r>
                                <m:rPr>
                                  <m:nor/>
                                </m:rPr>
                                <a:rPr lang="el-GR" b="0" smtClean="0">
                                  <a:latin typeface="Cambria Math" panose="02040503050406030204" pitchFamily="18" charset="0"/>
                                </a:rPr>
                                <m:t>αλλ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Μελετήστε την απόκριση σε συχνότητα του συστήματος αυτού.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127240" y="4902120"/>
              <a:ext cx="4902480" cy="40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7880" y="4892760"/>
                <a:ext cx="49212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26440" y="2405160"/>
              <a:ext cx="5696280" cy="144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440" y="2399400"/>
                <a:ext cx="5715360" cy="14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08080" y="28800"/>
              <a:ext cx="8830440" cy="652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320" y="21240"/>
                <a:ext cx="8845560" cy="65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orizontal Scroll 8"/>
              <p:cNvSpPr/>
              <p:nvPr/>
            </p:nvSpPr>
            <p:spPr>
              <a:xfrm>
                <a:off x="2854037" y="347633"/>
                <a:ext cx="4037138" cy="729673"/>
              </a:xfrm>
              <a:prstGeom prst="horizont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a-ET" dirty="0" smtClean="0">
                    <a:solidFill>
                      <a:srgbClr val="000000"/>
                    </a:solidFill>
                  </a:rPr>
                  <a:t>*</a:t>
                </a:r>
                <a:r>
                  <a:rPr lang="aa-ET" dirty="0" smtClean="0">
                    <a:solidFill>
                      <a:srgbClr val="FF0000"/>
                    </a:solidFill>
                  </a:rPr>
                  <a:t>Hint: </a:t>
                </a:r>
                <a14:m>
                  <m:oMath xmlns:m="http://schemas.openxmlformats.org/officeDocument/2006/math">
                    <m:r>
                      <a:rPr lang="aa-ET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a-E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aa-E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aa-ET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a-ET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aa-ET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Horizontal Scrol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7" y="347633"/>
                <a:ext cx="4037138" cy="729673"/>
              </a:xfrm>
              <a:prstGeom prst="horizontalScroll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26691" y="40329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dirty="0" smtClean="0">
                <a:solidFill>
                  <a:srgbClr val="000000"/>
                </a:solidFill>
              </a:rPr>
              <a:t>*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Είναι πολύ σημαντικό να καταλάβουμε τι εκφράζει ο </a:t>
            </a:r>
            <a:r>
              <a:rPr lang="en-US" dirty="0" smtClean="0"/>
              <a:t>DTFT </a:t>
            </a:r>
            <a:r>
              <a:rPr lang="el-GR" dirty="0" smtClean="0"/>
              <a:t>και τι ο αντίστροφός του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Θα σας βοηθήσει αν θυμηθείτε τον </a:t>
            </a:r>
            <a:r>
              <a:rPr lang="el-GR" dirty="0"/>
              <a:t>αντίστοιχο μετασχηματισμό συνεχούς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8" y="4007421"/>
            <a:ext cx="8956406" cy="2512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>
                  <a:solidFill>
                    <a:srgbClr val="000000"/>
                  </a:solidFill>
                </a:endParaRPr>
              </a:p>
              <a:p>
                <a:endParaRPr lang="el-G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803" y="1498752"/>
                <a:ext cx="4572000" cy="19494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99920" y="1625760"/>
              <a:ext cx="2615760" cy="1833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0560" y="1617480"/>
                <a:ext cx="2632320" cy="18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σήμα που αναλύεται είναι </a:t>
                </a:r>
                <a:r>
                  <a:rPr lang="el-GR" b="1" dirty="0" smtClean="0"/>
                  <a:t>πραγματικό</a:t>
                </a:r>
                <a:r>
                  <a:rPr lang="el-GR" dirty="0" smtClean="0"/>
                  <a:t>, τότε μπορεί να δείξει κανείς εύκολα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6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παραπάνω ιδιότητα συνεπάγεται ότι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μπορούμε να δείξουμε (Άσκηση </a:t>
                </a:r>
                <a:r>
                  <a:rPr lang="el-GR" dirty="0" smtClean="0">
                    <a:sym typeface="Wingdings" panose="05000000000000000000" pitchFamily="2" charset="2"/>
                  </a:rPr>
                  <a:t>)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l-GR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 λοιπόν ο </a:t>
                </a:r>
                <a:r>
                  <a:rPr lang="en-US" dirty="0" smtClean="0"/>
                  <a:t>DTFT </a:t>
                </a:r>
                <a:r>
                  <a:rPr lang="el-GR" dirty="0" smtClean="0"/>
                  <a:t>περιέχει πληροφορία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πλάτους</a:t>
                </a:r>
                <a:r>
                  <a:rPr lang="el-GR" dirty="0" smtClean="0"/>
                  <a:t> και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φάσης</a:t>
                </a:r>
                <a:r>
                  <a:rPr lang="el-GR" dirty="0" smtClean="0"/>
                  <a:t> με την οποία μπορούμε να συνθέσουμε ένα σήμα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ως συνεχές άθροισμα (ολοκλήρωμα) ημιτόνων κάθε συχνότητας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στο διάστημα [0, π</a:t>
                </a:r>
                <a:r>
                  <a:rPr lang="en-US" dirty="0"/>
                  <a:t>]</a:t>
                </a:r>
                <a:r>
                  <a:rPr lang="el-GR" dirty="0" smtClean="0"/>
                  <a:t> !!!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>
                <a:blip r:embed="rId2"/>
                <a:stretch>
                  <a:fillRect l="-1905" t="-1822" r="-884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92238" y="2927460"/>
            <a:ext cx="2412460" cy="428587"/>
            <a:chOff x="5992238" y="2810724"/>
            <a:chExt cx="2412460" cy="1123980"/>
          </a:xfrm>
        </p:grpSpPr>
        <p:sp>
          <p:nvSpPr>
            <p:cNvPr id="10" name="TextBox 9"/>
            <p:cNvSpPr txBox="1"/>
            <p:nvPr/>
          </p:nvSpPr>
          <p:spPr>
            <a:xfrm>
              <a:off x="5992238" y="2810724"/>
              <a:ext cx="2412460" cy="96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Άρτιο Φάσμα Πλάτους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92238" y="2810724"/>
              <a:ext cx="2344366" cy="11239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2238" y="3579781"/>
            <a:ext cx="2509736" cy="430324"/>
            <a:chOff x="6459166" y="5341967"/>
            <a:chExt cx="2412460" cy="384063"/>
          </a:xfrm>
        </p:grpSpPr>
        <p:sp>
          <p:nvSpPr>
            <p:cNvPr id="11" name="TextBox 10"/>
            <p:cNvSpPr txBox="1"/>
            <p:nvPr/>
          </p:nvSpPr>
          <p:spPr>
            <a:xfrm>
              <a:off x="6459166" y="5356698"/>
              <a:ext cx="2412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Περιττό Φάσμα Φάσης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459166" y="5341967"/>
              <a:ext cx="2276272" cy="384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4322618" y="747855"/>
            <a:ext cx="1911927" cy="65578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321827" y="517799"/>
                <a:ext cx="1067264" cy="368082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27" y="517799"/>
                <a:ext cx="1067264" cy="368082"/>
              </a:xfrm>
              <a:prstGeom prst="horizontalScroll">
                <a:avLst/>
              </a:prstGeom>
              <a:blipFill>
                <a:blip r:embed="rId3"/>
                <a:stretch>
                  <a:fillRect r="-56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2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9960" y="812760"/>
              <a:ext cx="7913520" cy="1661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480" y="804120"/>
                <a:ext cx="7927560" cy="168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77840" y="1898160"/>
              <a:ext cx="8142120" cy="443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0" y="1889160"/>
                <a:ext cx="8158680" cy="4455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3165231" y="58293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*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976419" y="57443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*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orizontal Scroll 9"/>
              <p:cNvSpPr/>
              <p:nvPr/>
            </p:nvSpPr>
            <p:spPr>
              <a:xfrm>
                <a:off x="4492869" y="6336600"/>
                <a:ext cx="4640737" cy="414493"/>
              </a:xfrm>
              <a:prstGeom prst="horizont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>
                    <a:solidFill>
                      <a:schemeClr val="tx1"/>
                    </a:solidFill>
                  </a:rPr>
                  <a:t>*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Αλλά όχι στα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που δίνουν ακέραια πολλαπλάσια του </a:t>
                </a:r>
                <a14:m>
                  <m:oMath xmlns:m="http://schemas.openxmlformats.org/officeDocument/2006/math">
                    <m:r>
                      <a:rPr lang="el-G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orizontal Scrol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69" y="6336600"/>
                <a:ext cx="4640737" cy="414493"/>
              </a:xfrm>
              <a:prstGeom prst="horizontalScroll">
                <a:avLst/>
              </a:prstGeom>
              <a:blipFill rotWithShape="0">
                <a:blip r:embed="rId6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5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2040" y="1133280"/>
              <a:ext cx="5082120" cy="81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20" y="1127880"/>
                <a:ext cx="5096880" cy="83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3840" y="2284920"/>
              <a:ext cx="7772040" cy="252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640" y="2276280"/>
                <a:ext cx="7788600" cy="254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/>
          <p:cNvGrpSpPr/>
          <p:nvPr/>
        </p:nvGrpSpPr>
        <p:grpSpPr>
          <a:xfrm>
            <a:off x="4721469" y="5328542"/>
            <a:ext cx="4310454" cy="1191758"/>
            <a:chOff x="4721469" y="5328542"/>
            <a:chExt cx="4310454" cy="1191758"/>
          </a:xfrm>
        </p:grpSpPr>
        <p:grpSp>
          <p:nvGrpSpPr>
            <p:cNvPr id="10" name="Group 9"/>
            <p:cNvGrpSpPr/>
            <p:nvPr/>
          </p:nvGrpSpPr>
          <p:grpSpPr>
            <a:xfrm>
              <a:off x="4721469" y="5583116"/>
              <a:ext cx="4310454" cy="937184"/>
              <a:chOff x="4721469" y="5583116"/>
              <a:chExt cx="4310454" cy="93718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/>
              <a:srcRect t="9080" b="4662"/>
              <a:stretch/>
            </p:blipFill>
            <p:spPr>
              <a:xfrm>
                <a:off x="5051829" y="5772150"/>
                <a:ext cx="3730726" cy="542925"/>
              </a:xfrm>
              <a:prstGeom prst="rect">
                <a:avLst/>
              </a:prstGeom>
            </p:spPr>
          </p:pic>
          <p:sp>
            <p:nvSpPr>
              <p:cNvPr id="9" name="Horizontal Scroll 8"/>
              <p:cNvSpPr/>
              <p:nvPr/>
            </p:nvSpPr>
            <p:spPr>
              <a:xfrm>
                <a:off x="4721469" y="5583116"/>
                <a:ext cx="4310454" cy="937184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045200" y="5328542"/>
              <a:ext cx="1940680" cy="369332"/>
            </a:xfrm>
            <a:prstGeom prst="flowChartProcess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MATLAB/Octave</a:t>
              </a:r>
              <a:endParaRPr lang="el-G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7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" y="822702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7668" y="3328547"/>
            <a:ext cx="8009635" cy="2962889"/>
            <a:chOff x="797668" y="3328547"/>
            <a:chExt cx="8009635" cy="2962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710600" y="437400"/>
              <a:ext cx="3486600" cy="732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5200" y="432360"/>
                <a:ext cx="350028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5220000" y="3377880"/>
              <a:ext cx="2700000" cy="240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9920" y="3373920"/>
                <a:ext cx="2721600" cy="24174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t="39409"/>
          <a:stretch/>
        </p:blipFill>
        <p:spPr>
          <a:xfrm>
            <a:off x="5148494" y="1210733"/>
            <a:ext cx="2792210" cy="1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7360" y="1356122"/>
              <a:ext cx="7611840" cy="778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920" y="1345682"/>
                <a:ext cx="76316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9000" y="1941482"/>
              <a:ext cx="7194960" cy="314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80" y="1936082"/>
                <a:ext cx="7212240" cy="31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orizontal Scroll 7"/>
              <p:cNvSpPr/>
              <p:nvPr/>
            </p:nvSpPr>
            <p:spPr>
              <a:xfrm>
                <a:off x="4152591" y="345542"/>
                <a:ext cx="4893733" cy="1067766"/>
              </a:xfrm>
              <a:prstGeom prst="horizontalScroll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Hint: </a:t>
                </a:r>
                <a:r>
                  <a:rPr lang="el-GR" dirty="0" smtClean="0">
                    <a:solidFill>
                      <a:srgbClr val="000000"/>
                    </a:solidFill>
                  </a:rPr>
                  <a:t>αν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591" y="345542"/>
                <a:ext cx="4893733" cy="1067766"/>
              </a:xfrm>
              <a:prstGeom prst="horizontalScroll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004400" y="3999240"/>
              <a:ext cx="6742800" cy="97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6120" y="3990960"/>
                <a:ext cx="6760800" cy="9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17440" y="5085360"/>
              <a:ext cx="7978320" cy="14914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8800" y="5076000"/>
                <a:ext cx="8000640" cy="15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9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8" y="845200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10600" y="437400"/>
              <a:ext cx="3486600" cy="732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5200" y="432360"/>
                <a:ext cx="3500280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90080" y="879480"/>
              <a:ext cx="8092440" cy="5700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360" y="873360"/>
                <a:ext cx="8112240" cy="57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3351240" y="1260720"/>
              <a:ext cx="4077360" cy="1361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47280" y="1254960"/>
                <a:ext cx="4089240" cy="13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4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86840" y="1301400"/>
              <a:ext cx="8421120" cy="523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800" y="1295640"/>
                <a:ext cx="8435520" cy="52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833920" y="393840"/>
              <a:ext cx="6122520" cy="5967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26360" y="385200"/>
                <a:ext cx="6139080" cy="59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0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876" y="621227"/>
            <a:ext cx="8009635" cy="2962889"/>
            <a:chOff x="797668" y="3328547"/>
            <a:chExt cx="8009635" cy="29628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1707" y="3559405"/>
            <a:ext cx="8188804" cy="2994053"/>
            <a:chOff x="472401" y="1083791"/>
            <a:chExt cx="8188804" cy="29940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01" y="1242814"/>
              <a:ext cx="8188804" cy="25804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5" t="3703" r="37206" b="53375"/>
            <a:stretch/>
          </p:blipFill>
          <p:spPr>
            <a:xfrm>
              <a:off x="4309448" y="1083791"/>
              <a:ext cx="1303700" cy="11075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2" t="70482" r="50582" b="47"/>
            <a:stretch/>
          </p:blipFill>
          <p:spPr>
            <a:xfrm>
              <a:off x="3928153" y="3317353"/>
              <a:ext cx="588475" cy="76049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160960" y="459360"/>
              <a:ext cx="3866040" cy="4645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7360" y="451440"/>
                <a:ext cx="3879720" cy="46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796120" y="273960"/>
              <a:ext cx="6288840" cy="6339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8200" y="265680"/>
                <a:ext cx="6306120" cy="635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8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12355</TotalTime>
  <Words>404</Words>
  <Application>Microsoft Office PowerPoint</Application>
  <PresentationFormat>On-screen Show (4:3)</PresentationFormat>
  <Paragraphs>229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239</cp:revision>
  <dcterms:created xsi:type="dcterms:W3CDTF">2018-08-17T16:23:20Z</dcterms:created>
  <dcterms:modified xsi:type="dcterms:W3CDTF">2021-10-26T13:44:46Z</dcterms:modified>
</cp:coreProperties>
</file>