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9"/>
  </p:notesMasterIdLst>
  <p:handoutMasterIdLst>
    <p:handoutMasterId r:id="rId20"/>
  </p:handoutMasterIdLst>
  <p:sldIdLst>
    <p:sldId id="322" r:id="rId3"/>
    <p:sldId id="383" r:id="rId4"/>
    <p:sldId id="393" r:id="rId5"/>
    <p:sldId id="397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279" r:id="rId18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3981" autoAdjust="0"/>
  </p:normalViewPr>
  <p:slideViewPr>
    <p:cSldViewPr snapToGrid="0">
      <p:cViewPr varScale="1">
        <p:scale>
          <a:sx n="65" d="100"/>
          <a:sy n="65" d="100"/>
        </p:scale>
        <p:origin x="1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12:24:55.8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5805 8260 1015 0,'-2'0'356'0,"-5"1"-249"15,7-10-50-15,0-6-2 16,1-15 1-16,6-3 6 16,8-9-2-16,2 0-1 15,6 8-2-15,1 10-8 16,2 23-9-16,3 7-5 16,4 24-11-16,4 4 0 0,7 1 0 15,2-3-2-15,9-16 0 16,3-12-3-16,1-12-6 15,-1-9-4-15,-9-7 0 16,-11 2-1-16,-15-1 2 16,-7 4 2-16,-10 4-2 15,0 3-1-15,-2 6-5 16,4 4-3-16,8 8-4 16,5 7 0-16,11 0-2 15,10 8 1-15,6-2 4 16,4-7 0-16,6-4 0 15,-6-4 2-15,-12-5 6 16,-6-4-32-16,-21-1-173 16</inkml:trace>
  <inkml:trace contextRef="#ctx0" brushRef="#br0" timeOffset="699.0368">6237 7610 1211 0,'-3'-6'304'0,"-3"-4"-129"16,-1 9-36-16,-2 7-38 16,1 10-23-16,0 13-33 0,2 4-10 15,7 4-13-15,5 3-4 16,7-4-12-16,3-4-2 16,5-6 1-16,3-11 3 15,8-11 7-15,0-6 4 16,-2-12 7-16,-3-7 1 15,-8-9 0-15,-1-2-4 16,-11-3-3-16,1 4-3 16,-12 4-3-16,0 5 1 15,-2 10 8-15,-6 9 1 0,9 15-2 16,-6 9-3-16,8 11-14 16,6 5-2-16,6 0-2 15,6-3-1-15,11-9 0 16,-1-9 0-16,-1-16 1 15,4-4 2-15,-10-17 28 16,-1-7 19-16,-5-8 39 16,-9-4 15-16,-6 1-23 15,-3 0-16-15,-8 8-33 16,-1 5-13-16,3 12-8 16,-3 5-5-16,6 9-55 15,3 4-74-15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12:28:34.1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19971 4552 1307 0,'0'46'242'0,"-1"32"-129"0,2 42-21 16,3 18 2-16,-5 29-12 16,-4 14-3-16,-2 19 0 15,-1 0 9-15,-2 8 0 16,-5-4-8-16,0-13-28 16,0 1-14-16,-2-32-20 15,8-14-4-15,6-26-23 16,4-17-33-16,14-21-143 15,0-13-253-15</inkml:trace>
  <inkml:trace contextRef="#ctx0" brushRef="#br0" timeOffset="385.9676">19993 7322 1273 0,'10'0'198'0,"13"-4"-182"16,17 3 4-16,27-1 16 15,24-2 12-15,33 2 18 16,14-4 5-16,33 1-5 16,6-1 1-16,26-2-12 15,11 1-2-15,17 2-7 16,4 0-8-16,17 1-21 16,-3-2-8-16,5-8-4 15,4 1-1-15,-10-13 0 16,3 0-1-16,-15 0 0 15,-13 1-1-15,-30 17-22 16,-10 8-51-16</inkml:trace>
  <inkml:trace contextRef="#ctx0" brushRef="#br0" timeOffset="928.5231">24028 4607 1094 0,'-4'2'329'0,"-9"15"-215"0,4 15-49 16,3 28-25-16,4 20 13 16,2 46-3-16,1 21-1 15,5 45 10-15,-5 19-1 16,2 15-5-16,-5 3-3 15,-4-7 5-15,2-11 1 16,-6-20 0-16,6-19-4 0,-1-31-23 16,5-16-9-16,-2-28-27 15,2-15-37-15,-2-22-194 16</inkml:trace>
  <inkml:trace contextRef="#ctx0" brushRef="#br0" timeOffset="1570.7102">19801 3732 1438 0,'0'-1'202'0,"13"4"-87"16,13 11-38-16,16 17-36 0,8 7-4 16,-1 9-16-16,-2-2-4 15,-6 8-8-15,-5-5-1 16,-4-7-54-16,-6-2-61 16</inkml:trace>
  <inkml:trace contextRef="#ctx0" brushRef="#br0" timeOffset="1748.1436">20184 3726 1318 0,'-13'2'287'15,"-9"8"-30"-15,-3 16-115 16,-6 8-24-16,-3 14-54 16,-3 2-20-16,-4 3-28 15,-3 0-9-15,4-3-27 16,5-1-32-16,12-11-90 15,15-4-62-15</inkml:trace>
  <inkml:trace contextRef="#ctx0" brushRef="#br0" timeOffset="2018.2485">20255 4095 1028 0,'1'5'396'0,"-1"5"-223"0,0-5-31 16,-2-7-25-16,-2-7-8 16,-1-10-44-16,0-7-12 15,-1-15-15-15,-1-1-5 16,0-6-14-16,1-5-6 16,2 1-9-16,4-1-4 15,5 8-2-15,3 5-2 16,7 6-4-16,7 4-13 0,5 5-41 15,8 2-32-15,9 9-110 16,-7-1-61-16</inkml:trace>
  <inkml:trace contextRef="#ctx0" brushRef="#br0" timeOffset="2233.8751">20290 4108 1448 0,'-3'3'191'0,"5"5"-102"16,8 0-28-16,16-3-23 15,4-3-7-15,12-1-20 0,3-2-20 16,2-2-158-16</inkml:trace>
  <inkml:trace contextRef="#ctx0" brushRef="#br0" timeOffset="2546.121">20539 3851 1333 0,'0'3'240'0,"1"10"-73"15,2 5-35-15,-2 9-28 16,-2-2-24-16,-2-1-44 16,-8-8-9-16,7-8-17 15,4 3-4-15,0-16-14 16,6-2-8-16,-5-15-2 16,6-3 0-16,3-3 10 15,2 2 4-15,4 5 8 16,1 4 4-16,3 11 10 15,-2 6 9-15,-2 10 11 16,-2 8 0-16,-5 1-6 16,-1 4-7-16,2-2-27 15,-5-5-39-15,6-8-162 16</inkml:trace>
  <inkml:trace contextRef="#ctx0" brushRef="#br0" timeOffset="2752.1577">20866 3867 1335 0,'8'11'259'0,"3"5"-56"0,-5 12-93 15,-4 0-25-15,-5 2-50 16,-1 2-15-16,-7-8-72 15,2-2-77-15</inkml:trace>
  <inkml:trace contextRef="#ctx0" brushRef="#br0" timeOffset="3110.7919">20991 3621 1522 0,'4'9'261'0,"0"13"-85"16,1 9-59-16,4 12-32 15,-5 4-25-15,2 4-39 0,-3-5-7 16,1-9-22-16,-1-5-22 16,1-20-63-16,1-5-23 15,0-15-20-15,0-12 18 16,3-8 51-16,-4-6 28 15,1-1 42-15,3 4 18 16,-3 6 25-16,-1 6 13 16,-5 15 10-16,-3 6 4 0,-5 15-13 15,-1 6-11-15,4 7-17 16,-1 3-5-16,9-6-17 16,4-5-5-16,14-9-5 15,5-4 0-15,12-7-26 16,4-3-41-16</inkml:trace>
  <inkml:trace contextRef="#ctx0" brushRef="#br0" timeOffset="3445.5514">21230 3504 1581 0,'6'-5'275'0,"7"-7"-174"0,3 8-32 15,8 7-36-15,0 4-12 16,8 14-8-16,-4 2-2 16,-6 8-4-16,-1 7 0 15,-8 1-1-15,2 4-1 16,-3-3 12-16,0 2 11 15,-7 1 39-15,-5 3 17 16,-9-1 17-16,-2 1-3 16,-5-9-29-16,-2-5-10 0,-1-13-31 15,-3-7-11-15,0-13-37 16,2-11-49-16,10-6-73 16</inkml:trace>
  <inkml:trace contextRef="#ctx0" brushRef="#br0" timeOffset="4128.5634">21749 4735 1269 0,'0'0'254'15,"1"0"-142"-15,5 9-47 16,0 13-13-16,2 8-5 15,0 13 9-15,6 26 17 0,3 23 2 16,-1 50-15-16,0 25-13 16,-4 53-23-16,-11 20-12 15,-7 8-1-15,-1 4-2 16,-4-21 1-16,9-21 0 16,7-25-1-16,1-22 1 15,0-40-2-15,-1-16-1 16,3-32 0-16,-7-19-9 15,7-27-82-15,-7-18-118 0</inkml:trace>
  <inkml:trace contextRef="#ctx0" brushRef="#br0" timeOffset="4561.7841">22304 4798 1305 0,'1'3'249'16,"-6"6"-91"-16,5 13-48 16,4 27-37-16,-2 14 4 15,14 43-11-15,-3 23-12 16,3 39-14-16,1 25-12 15,-12 20-8-15,3 10 0 0,-8-3 12 16,-5 1 10-16,7-18 11 16,-4-19 5-16,-3-24-6 15,9-21-13-15,2-39-26 16,-4-19-45-16</inkml:trace>
  <inkml:trace contextRef="#ctx0" brushRef="#br0" timeOffset="6345.8481">21813 4915 1511 0,'-2'1'256'16,"2"1"-84"-16,20-2-82 15,11-1-20-15,21-2-18 16,8-1-11-16,13 3-20 16,-1-1-3-16,-1 2-30 15,-5 3-58-15,-16-1-277 16</inkml:trace>
  <inkml:trace contextRef="#ctx0" brushRef="#br0" timeOffset="6566.5535">21847 5149 1522 0,'1'0'241'15,"13"0"-123"-15,6 4-7 16,14 1-23-16,7 1-7 16,9 3-30-16,9 0-11 0,6 0-16 15,3 2-3-15,-5-2-79 16,-10-4-79-16</inkml:trace>
  <inkml:trace contextRef="#ctx0" brushRef="#br0" timeOffset="6759.8924">21928 5560 1576 0,'9'1'258'0,"16"6"-170"15,10-2-18-15,17-2-7 16,11 1-22-16,13-2-27 15,3 5 0-15,-13 2-53 0,-5 6-96 16</inkml:trace>
  <inkml:trace contextRef="#ctx0" brushRef="#br0" timeOffset="6954.4738">21937 5902 1533 0,'4'4'221'0,"13"9"-157"16,5-4-15-16,27 4-1 15,7 1-10-15,13-4-18 16,7 3-2-16,-7-4-25 16,-4-2-73-16</inkml:trace>
  <inkml:trace contextRef="#ctx0" brushRef="#br0" timeOffset="7154.9857">21938 6284 1522 0,'13'3'222'0,"25"6"-154"0,13-1-12 15,13-1-22-15,9 1-10 16,-5-2-16-16,0 1-4 16,-13-2-173-16</inkml:trace>
  <inkml:trace contextRef="#ctx0" brushRef="#br0" timeOffset="7344.4777">22002 6649 1499 0,'7'8'209'0,"18"7"-141"16,8-2-23-16,18-6-5 16,-8-5-18-1,-22-2-10-15,0 1-38 0</inkml:trace>
  <inkml:trace contextRef="#ctx0" brushRef="#br0" timeOffset="7542.955">21969 6921 1521 0,'11'2'229'0,"20"4"-119"0,12 1-28 16,22 1-9-16,6-3-3 16,0 0-22-16,-4 0-1 15,-16-2-80-15</inkml:trace>
  <inkml:trace contextRef="#ctx0" brushRef="#br0" timeOffset="9159.6726">21121 4894 1340 0,'3'20'224'0,"-2"11"-100"0,8 41-53 16,0 23-1-16,3 34-22 16,3 35-16-16,-4 28-21 15,-5 26-3-15,-9 21 0 16,-4-14 6-16,-2-6 7 15,2-29 1-15,7-41 1 16,3-25-5-16,3-51-9 16,3-19-25-16,0-37-148 15</inkml:trace>
  <inkml:trace contextRef="#ctx0" brushRef="#br0" timeOffset="9577.9152">21190 4927 932 0,'-6'5'409'0,"-9"8"-247"15,-2 0-58-15,-6 16-14 16,-2-3-11-16,2-3-22 16,2 1-3-16,10-8-21 15,6-4-9-15,6-11-12 16,0-9-1-16,4-14 1 15,1-4-2-15,0-5-4 16,0-1 0-16,1 8 6 16,-5 1 6-16,4 11 2 15,4 13 3-15,5 12-5 16,6 10-6-16,10 12-1 16,6 2-16-16,8-3-151 15</inkml:trace>
  <inkml:trace contextRef="#ctx0" brushRef="#br0" timeOffset="10037.1106">21010 7027 991 0,'-2'-7'401'0,"3"-7"-223"15,4 1-56-15,5 4-25 16,5 2 9-16,6 16-19 16,1 4-5-16,3 18-9 0,-2 10 1 15,-3-6-13 1,-3 2-9-16,-4-21-7 0,-1-11-4 15,1-27-12-15,-1-15-6 16,3-19-11-16,1-3-9 16,3-1-42-16,1 7-40 15</inkml:trace>
  <inkml:trace contextRef="#ctx0" brushRef="#br0" timeOffset="10801.6667">20708 5656 859 0,'-3'2'486'0,"-4"5"-280"16,-1 13-103-16,-2 6 1 16,1 16-31-16,-1 0-1 15,3 5-33-15,1-1-10 16,2-9-15-16,0-7-4 0,4-10-7 15,0-10 1-15,4-15 5 16,-2-1 2-16,-1-18 4 16,0-3-2-16,-2-5-5 15,0-7-2-15,-4 0-3 16,2 2 0-16,3 0 2 16,-1 4 3-16,3 6 11 15,1 7 7-15,2 16 1 16,2 4-4-16,2 15-12 15,0 1-6-15,8 7-2 16,3 4-2-16,8 2-1 16,4 3 0-16,4-2 0 15,-3-3 1-15,-4-6 1 16,0-4 1-16,-8-5 1 0,-3-4 1 16,-6-8 22-16,-6-8 8 15,-2-8 12-15,1-6 5 16,-2-14-10-16,-3-7-2 15,-1-7-5-15,-5-2-4 16,3 10-10-16,9 15-6 16,-5 13-9-16,1 6-2 15,6 8-73-15,-10 0-25 16</inkml:trace>
  <inkml:trace contextRef="#ctx0" brushRef="#br0" timeOffset="25260.2035">6489 6811 319 0,'-7'4'231'16,"-1"4"-20"-16,2 2-61 15,-1 2-121-15,10 1-22 16,-1 0 32-16,2-3 39 15,5-3 62-15,0-1-14 16,7 1-35-16,0 1-34 16,7 8-19-16,0 2-6 15,2 5-13-15,4 0-6 16,6 0-7-16,3-1-4 16,6-7 0-16,7 1-1 0,1-5 1 15,-1-3 6-15,1 3 8 16,-8-5 3-16,4 2 8 15,4 0-2-15,1-1-7 16,6-2-3-16,3 5-8 16,4 2-1-16,-9-1-4 15,-1 0-1-15,-2-4 1 16,-2-2-1-16,11-1 0 16,4 0 0-16,-1-4 1 15,1 2-2-15,-5 0 3 16,0 2 3-16,-5 2 3 15,-1-2 0-15,3 3 0 16,-3 0-3-16,3 2-2 16,1 0-1-16,-4-5 1 15,4-1-1-15,-1-3 0 16,0-4 0-16,8 0-2 16,-3 0 0-16,1 3 0 0,-2 1-1 15,-8 3 9-15,-6 3 2 16,-7 0 3-16,3 0 1 15,-1-2-9-15,8-2 0 16,4-1-1-16,4-3-2 16,-1-4 2-16,-3 1-2 0,0-2 0 15,-7-1-1-15,4 3-1 16,-3 0-1-16,-5 5 1 16,2 1-1-16,-1 4 2 15,-2 0-1-15,1-2 1 16,0-1 0-16,-4-2 1 15,7 0 1-15,-2-3-2 16,-4-3 1-16,3 0-1 16,-3 0-1-16,3 1-1 15,4 5 0-15,1 2 0 16,-2 3 0-16,-3-3 1 16,-3-2 0-16,-5-1 1 15,2-2 1-15,4-4 0 16,2-1 0-16,2-4 0 15,1 1-1-15,4 1 0 16,-8 0-2-16,-4 3 0 16,-2 2-1-16,-8 2 1 15,4-1 0-15,2 1 0 16,3 1 1-16,3-3 0 0,1-1 2 16,2 1-1-16,-1-5-1 15,4 3-1-15,-2-1 5 16,-3 0 10-16,-4-1 2 15,-8 0 3-15,-5 3-2 16,-10 5-208-16</inkml:trace>
  <inkml:trace contextRef="#ctx0" brushRef="#br0" timeOffset="32975.814">7472 6096 1403 0,'-7'-1'193'15,"-8"-2"-127"-15,-3-2-41 16,2 2-1-16,-10 2-21 15,1 3-1-15,-5 5 6 16,-9 4 8-16,-4 3 9 16,-2 2 3-16,-1 7-2 15,3 5-1-15,2 7-5 16,4 5 1-16,8 11 5 16,3-2-2-16,13 12 5 15,4 6 4-15,9 8-11 16,3 8-1-16,12 6-13 15,6 0-10-15,10-9-1 16,9-5-1-16,6-16 2 16,4-9 0-16,9-11 2 15,2-7 1-15,1-13 5 16,-1-7 2-16,6-12 5 16,1-12-4-16,9-22-1 0,8-7-2 15,-13-29-4-15,-8-13 3 16,-14-13 3-16,-10-12 3 15,-21-2 9-15,-3-1 2 16,-23-5 0-16,-15-1-3 16,-24 13-5-16,-23 5-5 15,-33 20-8-15,-13 11 0 16,-9 17-5-16,-5 16-4 0,-3 30-15 16,7 15-7-16,-3 30-21 15,11 16-21-15,15 36-146 16</inkml:trace>
  <inkml:trace contextRef="#ctx0" brushRef="#br0" timeOffset="64045.1237">22012 7450 964 0,'-1'3'407'0,"-1"2"-254"16,3 4-85-16,1 7-5 15,-1 3-16-15,2 5-11 16,-2 2-9-16,1 2-6 15,3-7-7-15,-2-4-2 16,0-9 2-16,-3-8 4 16,0-9 3-16,0-3 2 15,0-11-2-15,2 0-4 0,1 0 9 16,2 0 2-16,-1 7 8 16,6 5 2-16,-1 11-8 15,-1 3-4-15,1 15-7 16,0 9-5-16,-3 5-5 15,0 4-3-15,-2-1-3 16,1-5-11-16,2-11-41 16,3-7-25-16,3-12-103 15,3-8-84-15</inkml:trace>
  <inkml:trace contextRef="#ctx0" brushRef="#br0" timeOffset="64323.6845">22254 7582 1195 0,'-7'4'270'16,"-7"4"-197"-16,4 2-25 15,7 3-27-15,1 0-9 16,9 1 0-16,5 1 7 15,6-4 21-15,4-6 12 16,2-7 19-16,2-8 15 0,-7-11 2 16,-5-1-5-1,-8-3-14-15,-7 4-7 0,-15 4-23 16,1 11-38-16,-8 4-394 16</inkml:trace>
  <inkml:trace contextRef="#ctx0" brushRef="#br0" timeOffset="65572.4834">22873 4753 602 0,'0'0'326'16,"-2"3"-87"-16,1 5-86 0,0-8-78 15,-1 0-21-15,1 0-21 16,0 8-1-16,2 3-5 16,7 31 0-16,-4-26 0 15,-1-1 0-15,1 4 5 16,-4 0 1-16,0 3-2 16,0 3-4-16,-4 4-10 15,3 6-3-15,-1 4-6 16,0 1-2-16,2 4-2 15,1-1-1-15,1 0-1 16,3 0 1-16,0 1 2 16,-2 1 0-16,-4 1 7 15,-3-2 2-15,3 1 0 16,-1-3-2-16,3 3-7 16,1 1 1-16,-3-3 2 15,3 3 2-15,2-3 4 16,-1 0-4-16,4 5-1 0,-2-2-1 15,-5-2-1-15,0 1 0 16,0-11 0-16,0 2-1 16,0-4 6-16,1 0 1 15,-1 2 2-15,0-3 0 16,3 7-7-16,-2-2-2 16,3 4-2-16,1 7-1 15,-2-1-1-15,-2-1 0 16,4-2 0-16,-5-5 0 15,0-9 0-15,2 2 0 0,0-5 0 16,5 3-2-16,-6-1 1 16,1 0 0-16,-4-1-1 15,2-1 1-15,2 1 0 16,2-1 0-16,-2 0-1 16,0-1 1-16,1 5 0 15,-2 2 0-15,0 5 0 16,-4 0 0-16,3 0-1 15,-1 0 0-15,0-8 0 16,6-1 1-16,-2-6-1 16,0-6 0-16,3 5 0 15,-3-5 0-15,2-2 0 16,-3 1 3-16,-1-3-65 16,-1-3-50-16</inkml:trace>
  <inkml:trace contextRef="#ctx0" brushRef="#br0" timeOffset="66176.2558">22371 4953 830 0,'0'-5'470'15,"4"1"-274"-15,4 1-93 16,1 2-8-16,19 3-27 15,4 2-10-15,15 0-17 16,6 1-14-16,9 3-18 16,6 2-2-16,-2-4-21 15,2 6-37-15,-17-4-108 16</inkml:trace>
  <inkml:trace contextRef="#ctx0" brushRef="#br0" timeOffset="66462.554">22409 5225 1074 0,'7'-5'343'0,"-1"-3"-228"16,14 0-42-16,5 6 7 15,13 2-17-15,11 1-16 16,11 6-26-16,4 0-6 0,4 1-19 16,-2 1-34-16,-12 3-176 15</inkml:trace>
  <inkml:trace contextRef="#ctx0" brushRef="#br0" timeOffset="66845.8826">22382 5617 880 0,'-1'2'373'16,"2"7"-202"-16,11-2-72 16,15-3-15-16,7-3 2 0,14-2-17 15,10-3-10-15,11 1-19 16,8 4-10-16,-5 0-17 16,-2 5-29-16,-20 0-101 15,-10-3-98-15</inkml:trace>
  <inkml:trace contextRef="#ctx0" brushRef="#br0" timeOffset="67263.7749">22375 6016 1218 0,'3'0'281'0,"8"2"-141"16,6 6-26-16,11-2-35 16,10 1-9-16,10 2-41 15,8-6-13-15,12 1-10 16,4 2 1-16,0-6-4 15,-6 3-25-15,-11-3-108 16,-10 0-123-16</inkml:trace>
  <inkml:trace contextRef="#ctx0" brushRef="#br0" timeOffset="67669.5091">22366 6449 1306 0,'9'0'232'0,"15"-3"-113"16,9 0-31-16,24-1-19 15,6 0-6-15,16 4-34 16,6-2-10-16,-7 1-8 16,-9 0-30-16,-16-3-102 15,-10 2-68-15</inkml:trace>
  <inkml:trace contextRef="#ctx0" brushRef="#br0" timeOffset="68074.6766">22378 6739 1228 0,'8'-3'270'0,"16"1"-144"16,9 2-27-16,19 0-14 16,3 2-4-16,5 1-40 15,4 0-11-15,-7 3-16 16,3 3-7-16,-9-1-84 16,-11 1-82-16</inkml:trace>
  <inkml:trace contextRef="#ctx0" brushRef="#br0" timeOffset="68449.6738">22387 7061 844 0,'10'5'462'0,"11"-2"-214"16,8 0-122-16,23-2-12 15,4-2 10-15,21-6-42 16,4 1-17-16,-4-6-46 16,-2-3-55-16</inkml:trace>
  <inkml:trace contextRef="#ctx0" brushRef="#br0" timeOffset="73908.5578">22768 7394 750 0,'3'-2'407'16,"-1"-4"-163"-16,-2 6-130 16,0 0-38-16,0 0-8 15,3 14-14-15,12 44-9 0,-10-22-16 16,1 2-9-16,-3-3-9 15,-3-1-4-15,4-6-3 16,-2-5-1-16,1-4-52 16,1-7-44-16</inkml:trace>
  <inkml:trace contextRef="#ctx0" brushRef="#br0" timeOffset="74228.8008">22776 7412 715 0,'-5'4'387'0,"-7"4"-152"16,6 3-146-16,2 2-39 15,3-5-27-15,-1-3-6 16,6 3-9-16,1-8-3 16,-3 2 1-16,0-6 2 15,-2 3 1-15,0 0 0 16,5-7-4-16,3-7 0 16,28-26 3-16,-33 33 3 15,3 12 0-15,0 8-3 0,6 10-76 16</inkml:trace>
  <inkml:trace contextRef="#ctx0" brushRef="#br0" timeOffset="75136.2077">22701 7758 863 0,'2'-2'418'16,"0"0"-230"-16,-1-1-85 16,-1 3-26-16,0 0-4 15,0 0-20-15,1 5-8 0,3 20-14 16,1 32-11-16,-5-28-11 16,-2 1-1-16,1-6-3 15,0-5-1-15,3-10-3 16,2-4 0-16,-1-8-1 15,4 0 2-15,-5-11-1 16,3-4 1-16,0-4 0 16,0-4-1-16,9 4 1 15,-1 3 2-15,3 4 2 16,0 0 3-16,-1 8 2 16,0 5 1-16,-3 5 2 15,-4 7 0-15,-5 7-5 16,2 3 0-16,-4 7-4 15,2-2-17-15,3-3-79 16,0-6-73-16</inkml:trace>
  <inkml:trace contextRef="#ctx0" brushRef="#br0" timeOffset="75509.2104">22964 7814 1038 0,'-1'0'361'0,"-2"0"-247"16,-3 1-34-16,5-1-39 15,0 0-12-15,-3 12-24 16,-2 40-5-16,13-28-2 16,5 2-1-16,3-6 0 15,1-5 0-15,5-8 5 16,-2-9 6-16,-3-9 25 16,-2-1 13-16,-10-13 20 15,-4 2 14-15,-11-1-12 16,-2 2-15-16,-6 10-26 15,0 5-14-15,2 5-93 16,2 2-104-16</inkml:trace>
  <inkml:trace contextRef="#ctx0" brushRef="#br0" timeOffset="75993.927">23181 7727 800 0,'1'0'443'0,"-1"0"-215"0,0 5-118 16,0-5-35-16,1 11-14 16,13 49-31-16,-7-23-12 15,2 5-12-15,1 1-2 16,-2-7-23-16,0-9-23 15,-5-14-109-15</inkml:trace>
  <inkml:trace contextRef="#ctx0" brushRef="#br0" timeOffset="76349.1759">23126 7881 869 0,'1'0'402'0,"5"0"-212"16,6 0-106-16,9-6-30 15,8-2-15-15,7-6-22 16,2-1-8-16,-1 8-8 16,-6 3-15-16,-8 4-38 15,-5 6-13-15,-9 1-61 16,1-1-151-16,-8 0-125 16,-1-1 22-16,0-5 174 15,-1 0 93-15,0-1 218 16,0-1 81-16,0 1 139 15,0-7 44-15,0-8-59 0,3-31-157 16,-3 31-51-16,-2 3 2 16,1 6-15-16,1 5-9 15,3 4-25-15,-3-2-11 16,0 0-10-16,4 16-4 16,12 41-5-16,-11-27-5 15,5 3-8-15,1 5-15 16</inkml:trace>
  <inkml:trace contextRef="#ctx0" brushRef="#br0" timeOffset="95232.0657">4681 12095 82 0,'5'6'85'0,"8"5"45"0,2-4 29 15,7-2 47-15,1-2-7 16,6-2-17-16,5 1-30 16,1 2-70-16,2 1-19 0,2 3-32 15,0 4-6 1,-4 1-7-16,3 2 1 0,3-1-1 16,0-3-4-16,4 0 3 15,2-4 0-15,5 0 2 16,2-3-1-16,3 2 0 15,-1-1-1-15,-1 0-1 16,1 1-3-16,4-2-3 16,3 0-1-16,8 3-2 15,-3-1-2-15,-5 4-1 16,1 3 0-16,-9-2-2 16,5 1-1-16,2-5 1 15,-1-1-1-15,6-2 0 16,1 2 0-16,-3-1 6 15,0-1 1-15,-3-1 2 16,-4-2-1-16,6 1-4 16,3 1-1-16,1 3-1 15,2 1-1-15,-7-3 1 0,0-2 0 16,-2-2-1-16,-1-1 0 16,5 1 1-16,2-4-2 15,-1 1 2-15,-2 1-1 16,-7-3 0-16,-2 4-1 15,2-3-1-15,-2 2 1 16,5 2 0-16,-3 0-1 16,0 1 0-16,-3 1 0 0,-3 2 1 15,0 1 0-15,-6-4 0 16,4 0 2-16,1-2-1 16,-2-7 1-16,4 3-1 15,0-1-1-15,-5 0 0 16,3 4-1-16,-7-1 1 15,-4 2-1-15,1 1 1 16,1-2 0-16,5 2 1 16,0 0 1-16,3-1 0 15,1 1 0-15,1-1 0 16,2-1-1-16,-5-2 0 16,-4-1-1-16,-1-2-2 15,-2 0-1-15,3 0-1 16,3 3 1-16,0 3 0 15,2 2 1-15,2 5 1 16,-2-1 2-16,-3-1-1 16,3 0 2-16,-8-5-1 0,0-2 0 15,3-4 0-15,1 0-2 16,4 2 0-16,2-1 0 16,-4 0-2-16,0 3 2 15,0 0 0-15,1 2 0 16,-1 1 1-16,-1-3 0 15,0-2 0-15,3-1 1 0,2 1 0 16,0-1-2 0,7 0 1-16,-4 2-1 0,-2 0 0 15,2-1 0-15,-10 0 0 16,1 0 1-16,2-3 0 16,-5-2 0-16,7-2 2 15,3-1 0-15,0 3 0 16,3 4-1-16,-7-2-1 15,-5 2-1-15,-3 0 0 16,-2-5 0-16,3 4 0 16,-3-3 2-16,-2 3 0 15,-6 1 0-15,-8-3 3 16,-1 4-1-16,-5-5 2 16,-4-7 0-16,2 1 0 15,-1-13-1-15,2 6 9 16,2 3-38-16</inkml:trace>
  <inkml:trace contextRef="#ctx0" brushRef="#br0" timeOffset="98817.28">7654 11238 351 0,'4'-2'145'15,"3"-5"-79"-15,0-1-51 16,1 1-56-16,0-3-105 16</inkml:trace>
  <inkml:trace contextRef="#ctx0" brushRef="#br0" timeOffset="99721.329">7700 11068 761 0,'-18'-6'436'16,"-11"-2"-203"-16,-6 2-156 16,-4-4-26-16,2 4-26 15,-1-7-9-15,1-1-12 16,-2-5-2-16,0-6-2 16,-2 4 0-16,-7-4 0 15,0 3 0-15,-9 3 0 16,0 2 1-16,-2 5-1 15,2 5 0-15,-4 6 1 16,-1 1-1-16,-8-2 2 16,-5-2-1-16,0 2 2 15,-2-3 3-15,9 3 8 16,-4 1 7-16,2 1 18 16,0 1 5-16,-10 4 2 15,4 3-2-15,9 2-16 0,0 0-9 16,9 3-18-16,3 2-2 15,-4 1-9-15,2 2-2 16,-1 1 0-16,2 1 1 16,5 0 6-16,6 2 5 15,5-1 1-15,-1 0 3 16,2 0-1-16,-1-1 0 16,4 6-3-16,-2 1 0 0,3 6-2 15,1-2 1-15,3 0 2 16,8 1 6-16,5 1 5 15,7 5 0-15,6 3-3 16,3 2-4-16,4 3-6 16,4-2-1-16,7-1-1 15,0 0-1-15,9 2 2 16,5 1 0-16,4 1-1 16,1 0 2-16,6-1 0 15,0 3-1-15,4 2 1 16,0-3 0-16,1-1-1 15,2-3 2-15,8-8-1 16,8 2 0-16,10-5 1 16,-1-6 0-16,2 2 1 15,-1-2 0-15,-5-3 2 16,7-1-1-16,9-1-1 16,2-2-1-16,-1-3 0 0,-2-1 0 15,-4-7 0-15,-1-2-1 16,13-7 1-16,0-2 0 15,-6-8 1-15,0-2 0 16,-5-4 2-16,1-1 0 16,8 1 0-16,1-2-1 15,-10-2-1-15,-4-4 0 16,-9-5 0-16,-7-2 0 16,4-8-1-16,-2-4 2 0,-4-4-1 15,4-3 2-15,-13-8 0 16,-4-4 1-16,-10-1 1 15,-8-7 1-15,-5 5 3 16,-7 3 0-16,-13 1 2 16,-7 5-1-16,-21-7 1 15,-2-4 3-15,-25-11 7 16,-12-8 0-16,-18 3-2 16,-11-2-4-16,-1-11-15 15,2 1-26-15,-4-7-190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12:33:20.8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17101 5417 982 0,'-15'1'321'0,"-14"-1"-221"16,-3 0-39-16,-5-2-16 15,2-1-14-15,-6-1-23 16,0 3-4-16,-7-2-3 15,-4 3 0-15,-4 1-1 16,-1 0 1-16,-5 5 6 16,-4 1 4-16,-8 1 4 15,-5-3 1-15,-1 1-2 16,4 1-4-16,8-6-3 16,1 3-1-16,-1-5-4 15,-1-5 1-15,-1-1-2 16,1-6 1-16,8 3 3 15,-1 2 3-15,-2 3 10 0,-3 5 3 16,-7 9 2-16,-4 3-3 16,6 8-11-16,4 4-4 15,8-3-6-15,6-3-3 16,0-5-1-16,2-5 1 16,4-7 2-16,0-1 1 15,7-2 2-15,2-3-1 16,2 0 2-16,2 0-2 0,2 5 0 15,-1 1 1-15,8 8 0 16,1 2 1-16,1 1 7 16,8 3 0-16,6 2-2 15,2-1-2-15,14 9-6 16,-1-2-3-16,6 7 1 16,-3 5 1-16,-1 12 2 15,2 6 1-15,-7 11 13 16,4 4 7-16,-2 4 19 15,-4-2 4-15,9 4-11 16,-1 1-8-16,2-3-18 16,4 0-3-16,-5-10-2 15,-2-7 0-15,1-11 0 16,0-5 0-16,-2-8 0 16,0 1 0-16,-3-7 0 15,0-5 0-15,2-7-3 16,5-3-1-16,8-7-4 15,6-3 0-15,14-8 0 0,8-5 0 16,18-4 3-16,2-1 0 16,5-1 1-16,4 3 1 15,3 7 0-15,-11 4-2 32,-33 3 1-32,-1 1-1 0,110 0-11 0,-1 1-2 15,8-4-2-15,-47-1 1 16,1-1 13-16,5-5 2 0,-3 2 2 15,1 2 2-15,0 2-2 16,-5 7 2-16,-8 5-2 16,-7-1 0-16,-4 6 1 15,2 3 0-15,-11 3 0 16,-5 3 2-16,-9-2-2 16,-7-8 2-16,-4-5-2 15,0-4 2-15,-4-3-1 16,-6-4 1-16,-6-1 2 15,-4 0 1-15,-10 0 1 16,-4-1 3-16,-6 2 0 16,-1-5 0-16,-3-11-13 15,0-6-7-15,0-18-7 16,-3-8-1-16,3-23 10 16,-3-10 5-16,-3-14 4 0,-1 0 1 15,-11-3 3-15,-1 4-2 16,-16-7 3-16,-6 3 1 15,-6 14 0-15,-2 6-4 16,4 26-43-16,0 6-68 16</inkml:trace>
  <inkml:trace contextRef="#ctx0" brushRef="#br0" timeOffset="4718.2141">11227 5571 683 0,'-5'2'193'15,"-4"3"-194"-15,5-2-82 16,-1 0 26-16,5-3 3 16,0-1 8-16,0 0 52 15,0 0 59-15,0 0 36 16,0 0 11-16,0 0-6 16,-1-1-7-16,0 1-17 15,-1 0-31-15,-13-3-27 0,-33-7-13 16,26 8-11-16,-2-2-3 15,-1-3-4-15,-1-1-1 16,-3 0 5-16,1-2 9 16,-6 4 20-16,-4 5 11 15,-3 2-3-15,-2 2-7 16,-1 2-14-16,-3-2-11 16,-5 1-20-16,-5 3-9 0,-4-2-4 15,4-1-3-15,3-2 22 16,-1-2 14-16,1 1 17 15,0 0 2-15,-6-2 0 16,-3 4-4-16,-5 6-2 16,-2-1-1-16,4 4-1 15,2-7-4-15,7-4-9 16,-3-1 0-16,-2-1-2 16,-2 1 0-16,-3-1 3 15,1 4 3-15,2-1 7 16,0-1 0-16,-5 2-4 15,-3-1-2-15,-7 5-8 16,0-1-6-16,3-3-16 16,5-1-4-16,5-2 6 15,1-5 9-15,-7 4 23 0,-4-3 11 16,-3 3 15-16,0 1-1 16,3 3-10-16,0 3-3 15,-6 4-7-15,-2 6-2 16,-2-4-5-16,4 3-2 15,7-3-5-15,2-7-2 16,3-2-7-16,-4-2 1 16,5 0 2-16,2-2 4 15,5-2 8-15,3-1 3 16,5-2 1-16,0 5-1 0,-2-1-4 16,-3 0-3-16,1 5-3 15,0-2-2-15,8 0-1 16,3 0-1-16,9 0-1 15,2 0 1-15,0 0 2 16,1-3 2-16,0 0 1 16,-2-1 2-16,5 2-1 15,-2-3 0-15,1 0-1 16,6 1 0-16,0-2 0 16,5 4-1-16,-2 1 1 15,1-1 0-15,-1 0-3 16,-4-3-2-16,-2 1-6 15,1 4-1-15,3 0 5 16,0 4 6-16,5 2 16 16,-3-5 5-16,4 5 4 15,5 1 0-15,2-2-12 16,4 2-3-16,2 1-9 0,0 0-1 16,6 7-1-16,0 2 0 15,1 4-1-15,2 3 1 16,-2 5 1-16,0-2 1 15,2 6 1-15,-2 2 7 16,3 6 8-16,-1 5 2 16,1 5 0-16,-2-3-4 15,-1 7-10-15,0 0-2 16,-4 2 0-16,0 2-2 0,-6-5 1 16,0-1 1-16,-3-7 1 15,1 2 0-15,4-7 4 16,-2-6 3-16,3-6 1 15,1-9 1-15,3-4-2 16,3-1-3-16,3-3-2 16,4-4-1-16,6-5-4 15,5 0 0-15,8-4-1 16,0-3 0-16,9-3 0 16,-3 1 0-16,11 3 0 15,2 0-1-15,8 3 0 16,8 0 0-16,5 0 0 15,9 2 0-15,-2 1 1 16,0 3 0-16,2-1 1 16,-8 0 0-16,17 1 0 15,5-2 0-15,3-2 2 0,5-1 0 16,-7-1 2-16,3-4 1 16,5 1-2-16,1 2 1 15,1 1-2-15,-3 2-1 16,-1 1-1-16,2-2 1 15,-3-1-1-15,-1 2 1 16,-4-2-1-16,1-2 0 16,5-3 0-16,1-2 0 0,-4 0 0 15,-3 4 0-15,-4 3 1 16,2 2-1-16,2 5 0 16,-4 1 1-16,-4 0-1 15,-2-5 0-15,-3 0 0 16,3-3 0-16,-1-6 0 15,0 3 0-15,-8-2 1 16,-3 1 0-16,-6 1 0 16,-1 1 0-16,5 2 0 15,1 1 0-15,-7 1-1 16,0 0 1-16,-8 0 0 16,-5-1-1-16,1 0 1 15,0-1 1-15,1-2-1 16,1-2 0-16,-2 0 0 15,1-2 0-15,-8-1-1 16,-3 5 0-16,-8-3 0 16,0 4 0-16,-1 3 1 0,-1-2-1 15,3 5 1-15,-2 1 0 16,-4-3-1-16,0 3 0 16,0-5 0-16,-4-2 1 15,-2 1-1-15,-3-1 3 16,-4 0-1-16,-2 1 15 15,-2 3 13-15,0 1 6 0,2 4-1 16,0-1-19-16,1 0-19 16,1-2-12-16,3-4-16 15,-4-1-1-15,1-5 7 16,-1-1 11-16,1-2 14 16,-2 2 1-16,2 3 2 15,-4-1-1-15,-5 1-1 16,3-1-1-16,-2 1 0 15,-4-3 0-15,3 0 0 16,-4-4 0-16,1-3 1 16,0-3-1-16,-1-9 1 15,1-5-1-15,1-13-1 16,-2-5-1-16,-3-15-4 16,1-5 0-16,-4-3 3 15,-1-2 3-15,-1 2 11 16,0-2 4-16,0-3 3 15,1-1 3-15,0 8 2 0,3 6 2 16,2 13 3 0,3 8-2-16,1 12-8 0,-1 4-8 15,0 13-10-15,1 4-5 16,2 6-17-16,-1 3-7 16,0 0-7-16,-2 0 1 15,0 0 6-15,0 0 5 16,-1 0-22-16,1 0-47 15</inkml:trace>
  <inkml:trace contextRef="#ctx0" brushRef="#br0" timeOffset="24277.4686">15629 11630 191 0,'0'-2'108'0,"-5"1"-15"16,4 0-57-16,1 1-32 15,-1 0 2-15,1-2 66 16,0 1 34-16,0 0 64 15,0 0 20-15,0 0-53 16,0 0-27-16,0-1-56 16,3 1-14-16,8 1-12 0,2 1-13 15,36 6-8-15,-27 0-1 16,4-6 3 0,3 3 3-16,7-4 2 0,1 0 2 15,5 0-4-15,6 2-2 16,-3 1-5-16,4-2-2 15,0 3-2-15,-3 1 1 16,4 1-2-16,0-1 1 16,2 0 0-16,5-3-1 0,2-1 1 15,1 2 0-15,-2-3 0 16,2 0 1-16,-5 0-2 16,-4-1 1-16,-2-1-1 15,-6 1 0-15,2 2 0 16,1 4 1-16,1 0-1 15,5 0 1-15,0 0 1 16,-1-3 0-16,1 0 0 16,-3-4 0-16,-2-3-1 15,-3 1-1-15,1 1 0 16,0-1 0-16,0 4 0 16,1 0 0-16,-3 0 0 15,-5 0 0-15,-4-1 1 16,1 0 0-16,3-3 0 15,4 0-1-15,2-3 1 16,-3 1-1-16,-3 0 1 0,-1 1 3 16,-1 2 7-16,-5 1 2 15,-1 0 4-15,-2 1-1 16,-6-2-1-16,2 3 1 16,-6 0-1-16,2 0-2 15,-5 0-5-15,1 0-2 16,-1 1-2-16,-1-1-1 15,0-2 1-15,-5-1 3 16,-3-2 6-16,-3 3 1 0,-5 1-2 16,1 1-4-16,-1 0-16 15,1 0-42-15</inkml:trace>
  <inkml:trace contextRef="#ctx0" brushRef="#br0" timeOffset="36225.8415">4544 10560 273 0,'0'-1'167'0,"0"-2"-3"15,7 4-112-15,-7-2-39 16,0 0 41-16,0-1 30 16,1 1 62-16,3 1-3 15,-2 0-33-15,-1 0-47 16,8 19-38-16,-1 33-12 16,-17-24-12-16,0 3-1 15,4 3 17-15,4-2 11 16,2 5 12-16,4 5 13 0,5 6-13 15,3 7-3-15,-3 3-10 16,-3-2-8-16,-6-1-11 16,-2-3-2-16,-2-3-5 15,-1 2 7-15,4 6 9 16,5 5 4-16,3 3 13 16,6 1-6-16,-1-7-8 15,4-5 0-15,-1-12-9 16,-1-6-2-16,-3-13-45 15,0-4-43-15</inkml:trace>
  <inkml:trace contextRef="#ctx0" brushRef="#br0" timeOffset="38322.0528">4658 10580 253 0,'2'-6'117'0,"2"-8"-49"16,0 4-30-16,3 3 4 15,0 2 15-15,7 2 39 16,3-1 6-16,6 2-20 16,4-2-11-16,6 4-30 15,2-3-9-15,9 0-5 16,3 0-3-16,4-8 13 16,3 1 9-16,8-5 18 15,2-3-8-15,12 6-8 16,2-2-5-16,-2 3-20 15,5 3-6-15,-1-1-7 16,-1-1-3-16,10 2-5 16,-2-4 1-16,0 2-1 15,0-3 0-15,0-2 9 16,0 2 7-16,5-3 2 16,-4 5 0-16,-2 2-6 0,-6 3-5 15,-1 6-5-15,-2 1-2 16,4 4 0-16,-1 1 0 15,0-1-1-15,-1 1 0 16,1-5 1-16,1-1-1 16,2-1 1-16,-5-6-1 15,2-1-1-15,-1 3 1 16,-2-2 3-16,5 5 2 16,0 1 2-16,-6 1-1 15,0 3-3-15,4 2-1 0,-2 0-1 16,8-1 0-16,1-4 1 15,-5 0-1-15,-2 0-1 16,-1-4 0-16,-5-1-1 16,4-1 1-16,4 2-1 15,-3 1 0-15,-7 3 0 16,-3 0 0-16,-9 0 0 16,1 4 0-16,2-1 0 15,-1 3 0-15,1 2 1 16,2-1-1-16,-6-4 2 15,-1-2 0-15,-2-2-1 16,-2-3 0-16,2 1-1 16,1-1 1-16,2 3-1 15,-4 0 0-15,-1 1-1 16,-4 1 1-16,-9 4 0 0,4 2 0 16,0 1 0-16,3 2 0 15,2-3 1-15,0-2 0 16,3 0 0-16,-1-2-1 15,-4-3 1-15,-3 0-1 16,-7 2 0-16,0-1 0 16,-2 4-1-16,-1 4 1 15,0-3 0-15,0 1 1 16,1 1-1-16,-2-4 1 0,2 0 0 16,-3 0 1-16,-1-6-1 15,-1-1 1-15,-4-4 3 16,0 1 4-16,-3 1 3 15,-1 3 0-15,0 3-3 16,4 2-6-16,-1 8-2 16,3-2-1-16,-2 0 2 15,-6 3 1-15,0-6-1 16,-5 0 1-16,0-1 0 16,-1-5 0-16,-3 0-1 15,0 0 0-15,-1 0-2 16,1 1-2-16,-2 1 0 15,0 3 1-15,-2 3-2 16,-1 2 1-16,-3 4-1 16,-4 1 1-16,-4 6-1 15,-3 2 1-15,-2 4-1 16,2-1 1-16,3-1 0 0,1 1 1 16,3 1 0-16,3 0 1 15,2 1 0-15,0-3 0 16,0 7-1-16,-3 2-1 15,-3 9 0-15,0 7 0 16,-3 2 0-16,3 2 1 0,1-2 1 16,0-6 0-16,0 0 2 15,0-4 0-15,2-4 0 16,3 1 0-16,2-2-2 16,1 3 1-16,0-1-1 15,5 4 0-15,-3-4 0 16,0-4 0-16,2-2 1 15,-3-7 0-15,2-4 0 16,-2 2-1-16,0 0 1 16,0-3 1-16,-3-1-1 15,1-3 0-15,-1-2 1 16,1-2 0-16,1-2 1 16,0-2-1-16,-5-5 2 15,-1-3 0-15,-2-1 1 16,-1 0 0-16,0-1 0 15,0 1-2-15,0 0-2 16,-21 0-1-16,-37 2 0 16,21-2 1-16,-3 0 0 15,-3 0 1-15,-6-5 1 0,0 1-1 16,-9 0-1-16,1 0-1 16,-10 1 0-16,-6 0 0 15,-13-1 0-15,-8 3 1 16,-2 0-1-16,-3 1 0 15,-10-1 1-15,-3 0-1 16,-3 0 0-16,-3 1 0 16,-3 1 2-16,-2 3 0 0,-7 0 0 15,-2 0 0-15,-2 2 0 16,-4-1-1-16,-1-1 0 16,0 1 0-16,-4 0-1 15,3 3 1-15,-3 0-1 16,-8-1 1-16,10 3-1 15,-5-4 0-15,-2 0 1 16,11 0-1-16,3-3 2 16,2-1-2-16,5-2 9 15,4 0 3-15,0-2 3 16,5 1 1-16,0 1-6 16,1 2-5-16,2 1-2 15,4 2 0-15,2-3-1 16,0 1 0-16,4-3-1 15,9-2 1-15,-1-1-1 0,4 0 0 16,1 1 0-16,1 0-1 16,10 3 0-16,4-1 0 15,1 3 0-15,-1 0 0 16,2 2 0-16,6-2 0 16,4 1 0-16,15-2 1 15,6-3-1-15,-2-2 0 16,7-1 0-16,-6-1 1 15,2 4 0-15,9 0 1 0,1 3 0 16,4 3-1-16,2-2 0 16,0 3-1-16,7-3 1 15,0-1 0-15,6-2 1 16,4-2 0-16,0-2 0 16,1-1 0-16,5 2 0 15,-2 2-29-15</inkml:trace>
  <inkml:trace contextRef="#ctx0" brushRef="#br0" timeOffset="45857.6033">6298 9140 74 0,'2'1'67'0,"1"-2"37"0,2 1 0 15,-5 0 1-15,0 0 5 16,0 0 7-16,0 0 7 16,9 1 5-16,2 1-16 15,31 11-31-15,-26-8-12 16,-1 0-35-16,1 2-10 16,1-2-7-16,-3-2-1 15,7-3 7-15,0 0 5 16,1-4 5-16,4-1 5 15,-3 1 3-15,2 1-8 0,-1 2-8 16,-1-1-7-16,1 2-11 16,0 1-2-16,4 2-4 15,0 2 0-15,0-1 0 16,8 0-1-16,-4-3 1 16,0-1-1-16,0-2 0 15,-7-1 0-15,5-1 1 16,0-1-1-16,4 3 4 15,-1-2 1-15,4-1 1 16,2 5-2-16,3 0-3 16,1 1-1-16,3 1 0 15,-2 0 0-15,-2-2 1 16,-2-3-1-16,-2 1 0 16,1-2 0-16,4 2 0 15,-3-1 0-15,4-1-1 0,1 2 0 16,0 1 0-16,1 2 0 15,-2 1 1-15,1 5 1 16,0-1 2-16,-1 0-1 16,3-3-1-16,-1-3 0 15,3-2 0-15,0-2 0 16,1 1 0-16,-1-1-1 16,-5 1 0-16,0 0-1 0,-6 0 0 15,1 3 1-15,-2 4 1 16,0 3-1-16,3 0 1 15,0-2-1-15,0-1 1 16,6-2-1-16,2-2 2 16,4-1-1-16,-1-3 0 15,-5 0 0-15,-6-1-1 16,-7 1-1-16,4 1 3 16,-2 2 1-16,3 3 2 15,4 2-1-15,-4 3 0 16,3 2-2-16,1-2-1 15,-2-2 0-15,2-2 1 16,-2-1-2-16,-5-2 1 16,-2 0 0-16,-2-4-1 15,-3 0-1-15,4 3 0 16,2 0 1-16,1 2-1 16,5 0 1-16,-2-1-1 0,1 3 0 15,4-1 0 1,0 1 1-16,0-1 0 0,0-1 0 15,-5-2 0-15,2-4 0 16,3 0 0-16,1-2 0 16,3 2-1-16,-2-2 0 15,3 2 0-15,2 0 0 0,0 5 0 16,4 0 0-16,-7 0 0 16,-2 5 0-16,0-4 0 15,-1 0 0-15,6-2 0 16,4-1 1-16,4-3-1 15,0 2 1-15,-2-1-1 16,-4-1 0-16,-8 0 1 16,0 2 3-16,-1 1 3 15,4 6 0-15,1-1-2 16,0 2-1-16,2 3-3 16,1-5 2-16,-3 1-1 15,1-1 1-15,-4-3 0 16,-5-1-2-16,3-2 0 15,-1-4-1-15,2 1 2 16,-1-1 2-16,0 3 4 16,1 2 1-16,1 2-3 15,0 0-3-15,-7-1-1 16,-2-2 0-16,-6-1 0 16,0 0 0-16,1 3-1 0,1-2 0 15,1 0-1-15,-3 3 1 16,0 0-1-16,-3-1 1 15,2 1-1-15,-1-4 1 16,-2 1 0-16,1 2 0 16,-4-2 1-16,1 2-1 15,-6 1 1-15,-1 0 0 16,-5-2 1-16,-1 0-1 0,-6-2 0 16,2-1 0-16,3 7 0 15,-6-1 0-15,4 1-1 16,-3-1 1-16,-4 2-1 15,-2-1-4-15,0-2-110 16</inkml:trace>
  <inkml:trace contextRef="#ctx0" brushRef="#br0" timeOffset="60494.9495">12520 8492 909 0,'2'2'297'0</inkml:trace>
  <inkml:trace contextRef="#ctx0" brushRef="#br0" timeOffset="62189.9726">6528 14884 187 0,'14'-2'144'16,"18"2"33"-16,0-2-27 16,7 2-45-16,2-1-16 15,5-1-36-15,6 2-14 16,-3-4-12-16,4 2 3 16,0-2 16-16,0 0 6 15,11 0-5-15,-2 0-11 16,12 3-19-16,-4-2-8 0,6 2-4 15,3-2 1-15,-3-5 17 16,7-3 8-16,2-1 16 16,2-1-3-16,-6 1-16 15,0 4-3-15,-4 1-5 16,-1 3-6-16,8 1-7 16,0 2-2-16,-1 1-3 15,1 0-1-15,-5 0 1 16,2 0-1-16,7 0 1 15,0 0-1-15,-1-2 0 16,1 0-1-16,-5-1 1 16,3-2-1-16,7-1 0 15,1-1 2-15,-3-1 4 16,-1 2 0-16,0 1 1 16,2 2-1-16,4 3-4 15,-4 0 1-15,-2-1 0 0,-3 1-1 16,6-1 0-16,0 1 0 15,2 0-1-15,-6 0-1 16,-3-4 0-16,-1 1 0 16,2 0-1-16,-8 2 0 15,2 4 0-15,-2 2 1 16,-3-2 0-16,10 1 1 16,-3-1 1-16,1 0-1 15,-1-1 1-15,-2 0-1 0,-5-2-1 16,2-2 0-16,2 1 0 15,0 0 0-15,-2-1 1 16,-1 1 0-16,-1-2 1 16,-1-1 1-16,8 4-2 15,-6-3 0-15,0 5 0 16,-2 0 0-16,-6-2-1 16,5 0 0-16,2-1 1 15,-1 2 0-15,-3 2 0 16,-2-2 0-16,-8-2 0 15,1-1 0-15,-2-5 0 16,0 4-1-16,-5 0 0 16,0 3 2-16,-11 0 4 15,-7 1 1-15,-4 2 2 16,-4 0-1-16,-7 2-3 16,-1-1 0-16,-6 3 8 15,-4 1-66-15</inkml:trace>
  <inkml:trace contextRef="#ctx0" brushRef="#br0" timeOffset="63032.7501">12970 8544 466 0,'0'-6'299'0,"1"-15"32"16,4 2-185-16,-1-2-53 16,1-2-36-16,0 6-10 15,-4 4-7-15,0 8 3 16,-1 4-3-16,0 10-9 15,-1 5-8-15,-3 14-9 16,0 3 3-16,-1 9 0 16,-3 3-1-16,1 2-8 15,1 0-3-15,2-5-54 0,2-3-59 16</inkml:trace>
  <inkml:trace contextRef="#ctx0" brushRef="#br0" timeOffset="63456.3943">12955 8227 1310 0,'-15'3'188'0,"-18"8"-172"16,3 9-23-16,1 16-10 15,-2 9 0-15,0 12 4 16,3 1 9-16,7 4 38 16,9-4 13-16,9 3 21 15,2-1 8-15,0 6-22 16,2 3-12-16,11 4-22 16,4-2-10-16,13-14-3 15,5-10 0-15,11-20 8 16,9-14 2-16,17-11 4 15,2-14-1-15,0-19-5 0,-7-9 0 16,-18-25-1 0,-7-6-1-16,-20-12 4 0,-12-7 2 15,-28-3 4-15,-17-2 5 16,-24-3 8-16,-13 4 0 16,-10 18-8-16,-2 17-14 15,7 33-48-15,13 11-29 16,19 22-204-16</inkml:trace>
  <inkml:trace contextRef="#ctx0" brushRef="#br0" timeOffset="64260.252">13804 14270 786 0,'-2'-14'333'0,"2"-13"-166"15,6 0-79-15,5-5-19 16,2 3-15-16,8 0 5 16,0 4-7-16,4 16-26 15,1 4-7-15,-4 14-15 0,-2 11-2 16,-2 13 1-16,-6 8 1 15,-7 6 0-15,-5-1 0 16,-9 2 4-16,-3-3 4 16,-9-3 5-16,0-1 2 15,-3-9-1-15,-2-6-4 16,5-10-5-16,0-8-4 16,8-4-3-16,3-1-2 15,8-3-5-15,3 1 2 16,8 2 14-16,5-1 4 0,9 8 4 15,3 2 0-15,7 5-16 16,4 4-29-16,1-4-84 16,1-1-105-16</inkml:trace>
  <inkml:trace contextRef="#ctx0" brushRef="#br0" timeOffset="64687.0179">14019 13917 600 0,'-24'-9'286'15,"-22"-6"-59"-15,2 13-207 16,1 7-18-16,3 10 6 16,-3 4 22-16,3 11 71 15,4 7 8-15,4 7-20 16,3 2-20-16,7 8-19 0,0 4-11 15,9 9-12-15,7 9-8 16,8 2-11-16,11-2-4 16,9-10-2-16,5-6 1 15,5-13 1-15,0-7 1 16,4-6 2-16,3-10 0 16,9-17 1-16,6-7 0 0,14-18-1 15,2-10-2-15,4-12 1 16,-3-9 2-16,-11-13-1 15,-7-8 1-15,-15-12 17 16,-7-2 9-16,-17-2 17 16,-14 2 4-16,-28-2-17 15,-15-4-10-15,-20-1-17 16,-12 5-7-16,-17 19-24 16,-4 18-31-16,-11 29-153 15</inkml:trace>
  <inkml:trace contextRef="#ctx0" brushRef="#br0" timeOffset="86364.4714">16029 6172 784 0,'5'-6'351'0,"12"-3"-184"0,-7 9-112 16</inkml:trace>
  <inkml:trace contextRef="#ctx0" brushRef="#br0" timeOffset="87220.1058">14732 10482 855 0,'1'-12'359'0,"9"-8"-221"0,-2 3-81 15,6 21-59-15,-4 13-6 16,-5 22 3-16,-5 10 6 16,-1 19 25-16,-3 3 7 15,4 23 11-15,2 12 1 16,-1 10-5-16,3 3-1 16,2-3-11-16,3 0-2 0,5-9-6 15,2-4-2-15,1-18 0 16,-1-19-17-16,-4-11-98 15</inkml:trace>
  <inkml:trace contextRef="#ctx0" brushRef="#br0" timeOffset="87919.3244">14752 10398 913 0,'4'-10'361'0,"10"-6"-228"16,8 3-68-16,16 9-41 0,9 2 0 15,23 1 1-15,6 4-4 16,15-1-6-16,6 0-5 15,19-1-5-15,1-7 0 16,10-7 1-16,6-5 0 16,1-13 0-16,13 2-2 15,7-3-1-15,3 4-2 16,-9 5-1-16,-3 3 0 16,-10 12-2-16,-8 4-1 0,-14 10 2 15,-7 5 1-15,-11 3 1 16,-2-2 4-16,0-4 0 15,2-2 0-15,-7-4-2 16,0-2-3-16,-13-3-1 16,-4 1-2-16,-7 2 1 15,-5 0 1-15,-9 3 0 16,-2 1 1-16,-12-2 0 16,-2 1 1-16,-4 1 0 15,-2-1 1-15,-2 0-1 16,-3 0 0-16,-4-2 0 15,-3-1 1-15,0 0-1 16,1-2 1-16,-3 2-1 16,-1 0-2-16,-6 0-2 15,-5 3-1-15,-2 3-2 16,0 3-1-16,1 8 2 0,2 2 2 16,7 11 5-16,5 7 1 15,8 13 0-15,4 7-1 16,6 12-2-16,-5 1 1 15,-6 14-2-15,-3 11-1 16,-18 22-4-16,-1 7 2 16,-12 8 17-16,-5-2 9 15,6-3 10-15,-3-6 0 0,10-14-19 16,4-10-49 0</inkml:trace>
  <inkml:trace contextRef="#ctx0" brushRef="#br0" timeOffset="88382.7474">15082 11854 265 0,'34'-12'197'0,"47"-13"51"16,6 1-3-16,19 3-52 16,9 0-60-16,13 4-49 15,7 5-24-15,12 7 6 16,5 0 0-16,28 13 21 15,6-3 14-15,23 3-22 16,11 2-4-16,15-2-58 16,12 6-125-16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12:45:02.7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5422 3350 1279 0,'-5'5'232'0,"-9"4"-155"16,6-2-12-16,3-8-14 15,5-7-6-15,8-7-11 0,8-3-1 16,6-2 5-16,5 2-1 15,1 13-5-15,2 2 0 16,5 13-4-16,-3 3-6 16,3-1-3-16,-4-2-6 15,-1-11-4-15,-2-6 1 16,-5-10-2-16,0-4 0 16,-5 2-2-16,-1 4 1 15,-3 5-4-15,0 9-1 16,5 5-2-16,1 0-1 0,5 3 1 15,-1-2 0-15,2-3 0 16,-1-2 1-16,-1-2 0 16,-2-4 2-16,-6-1-40 15,-1 4-76-15</inkml:trace>
  <inkml:trace contextRef="#ctx0" brushRef="#br0" timeOffset="589.3098">5566 2782 1267 0,'0'-2'268'16,"0"-2"-115"-16,2 4-29 0,-2 0-27 15,0 0-15-15,0 7-30 16,2 11-12-16,5 36-8 16,-7-31 0-16,1 1-11 15,-1-2-1-15,0-8-9 16,-1-2-2-16,-2-5-3 16,0-5-2-16,3 2-2 15,0-4-1-15,0-1-1 16,0 0 1-16,0-1-1 15,3-8 3-15,35-44 0 16,-25 28-3-16,3-1 0 16,0 4-1-16,1 8 1 15,-4 7 5-15,-2 8 9 16,-1 1 5-16,-2 6 15 16,3 3 6-16,-7 4 8 0,2 3 3 15,-1 5-5-15,0 1-6 16,5-2-13-16,-1-4-6 15,1-5-10-15,3-5 3 16,-2-3-75-16</inkml:trace>
  <inkml:trace contextRef="#ctx0" brushRef="#br0" timeOffset="122623.7302">6381 3310 70 0,'-10'0'26'0</inkml:trace>
  <inkml:trace contextRef="#ctx0" brushRef="#br0" timeOffset="123120.4226">6126 3402 798 0,'-13'8'514'16,"-8"7"-282"-16,7-7-86 15,7 0-13-15,12-12-23 16,11-10-14-16,18-18-29 16,14-16 8-16,33-35-9 15,9-12-12-15,10-10-18 16,-2 7-7-16,-22 26-15 15,-9 16-5-15,-25 22-2 16,-14 11 1-16,-23 20 5 16,-13 4-1-16,-21 14 2 15,-2 1-2-15,-6 0-8 16,2-2-1-16,10-7-3 16,8-2 0-16,12-8-9 15,8-1-1-15,18-3-2 16,1-5 1-16,8 2 5 15,1 3 1-15,-5 3 3 0,-5 9 2 16,-14 9 7-16,-7 6 0 16,-12 3-4-16,-4-4-46 15,3-6-353-15</inkml:trace>
  <inkml:trace contextRef="#ctx0" brushRef="#br0" timeOffset="123626.8816">6892 2332 1339 0,'0'-1'247'15,"-2"-1"-78"-15,4 9-65 16,-2-7-8-16,1 8-15 15,9 22 5-15,21 46-9 0,-12-24-11 16,-1 1-26-16,-7-3-12 16,-2-10-14-16,3-13-3 15,-1-14 0-15,-1-12 4 16,-1-17 3-16,-3-12 0 16,-2-11-2-16,2-1-5 15,1 4-2-15,1 10 0 0,2 11-3 16,2 3 2-16,2 12-4 15,1 6 1-15,-4 7 0 16,0 5-1-16,1 2-1 16,-1-5 1-16,7 0-45 15,-1-6-50-15</inkml:trace>
  <inkml:trace contextRef="#ctx0" brushRef="#br0" timeOffset="123881.7063">7348 2428 1448 0,'-2'1'216'0,"-10"1"-90"16,-1 4-17-16,3 2-56 16,-4 0-18-16,15 4-26 15,5-1-7-15,13-1 0 0,4-6 6 16,-1-5 32-16,4-5 16 15,-10-8 43-15,-7 2 12 16,-8 0-12-16,-8 1-15 16,-7 1-36-16,-5 6-17 15,2 3-74-15,3 2-67 16</inkml:trace>
  <inkml:trace contextRef="#ctx0" brushRef="#br0" timeOffset="124118.3169">7501 2346 1548 0,'2'0'284'0,"2"0"-100"16,1 1-21-16,-5-1-52 15,0 0-24-15,15 16-36 16,33 37-15-16,-29-20-16 15,0-3-5-15,-3 0-10 16,2 0-1-16,0-8-46 16,-5-6-47-16,-3-13-141 15,-5-3-111-15</inkml:trace>
  <inkml:trace contextRef="#ctx0" brushRef="#br0" timeOffset="124270.0335">7537 2380 1097 0,'-2'-15'396'0,"0"-14"-180"15,9-1-47-15,10-3-5 16,9 8-39-16,6 3-18 16,6 15-44-16,-6 12-20 15,-11 17-23-15,-12 7-5 16,-17 8-9-16,-7 2-38 0</inkml:trace>
  <inkml:trace contextRef="#ctx0" brushRef="#br0" timeOffset="124704.3201">7346 2888 1451 0,'-4'5'234'16,"-2"1"-49"-16,1 3-33 16,9-6-36-16,7 2-1 15,14-1-38-15,6-1-13 16,2 8-32-16,-7-3-13 0,-11 13-1 16,-11 7 2-16,-10 4-2 15,-1 5 0-15,-12-10-13 16,-2-8-21-16,0-17-82 15,4-10-66-15</inkml:trace>
  <inkml:trace contextRef="#ctx0" brushRef="#br0" timeOffset="124890.4354">7494 2861 1116 0,'3'-1'369'0,"3"-4"-179"16,0 3-1-16,1 6-33 15,-3 3-19-15,2 5-35 16,1 3-22-16,2 5-42 16,3 2-14-16,1 3-14 0,4-1-5 15,-2-3-63-15,-2-8-49 16,-7-12-152-16</inkml:trace>
  <inkml:trace contextRef="#ctx0" brushRef="#br0" timeOffset="125023.0804">7491 2707 1507 0,'-4'-4'286'15,"1"1"-60"-15,-3 2-79 0,9 1-103 16,-3 0-16-16,0 0-118 16</inkml:trace>
  <inkml:trace contextRef="#ctx0" brushRef="#br0" timeOffset="125331.2636">7631 2781 1456 0,'-2'0'270'16,"1"0"21"-16,10-7-184 15,5-4-20-15,10-4-38 16,5 2-16-16,-2 1-18 15,0 4-4-15,-6 8-6 16,-9 0 0-16,-5 15 2 16,-6 3 1-16,-9 10 2 0,4 3 5 15,-5-5 5-15,6-2-2 16,6-9 7-16,2-3 0 16,8-10 5-16,2-2 2 15,8-4-8-15,-4-5-5 16,0 1-11-16,0-4-26 15,-7-4-103-15,6 0-82 16</inkml:trace>
  <inkml:trace contextRef="#ctx0" brushRef="#br0" timeOffset="125706.8851">7921 2718 1239 0,'-2'0'295'0,"2"2"-112"16,4-1-40-16,-4-1-41 15,0-1-12-15,19-4-13 16,32-17 3-16,-29-4-18 16,0-4-11-16,-4 3-20 15,-3-1-6-15,-9 7-7 16,-5 2-3-16,-9 6 4 15,-4 3 0-15,-8 10 2 16,-1 5-2-16,-1 7-9 16,3 8-3-16,4 8-7 0,3 2-1 15,8 5-3-15,2-4 1 16,12-3 8-16,6-4 5 16,9-13 24-16,7-3 12 15,6-13 25-15,3-5-2 16,-1-8-16-16,-3-5-11 15,-12-5-35-15,-4-2 26 16</inkml:trace>
  <inkml:trace contextRef="#ctx0" brushRef="#br0" timeOffset="186824.9093">12175 11311 1354 0,'-4'2'243'0,"-2"-1"-64"16,6 2-66-16,-1-3-11 15,1 0-30-15,0-2-7 16,0 1-8-16,14-7-1 0,40-39-17 16,-26 12-8-16,3-6-17 15,2-6-4-15,-4 6-5 16,0 8-1-16,-7 9 0 15,-7 6-1-15,-13 7-3 16,-5 3-3-16,-13 4-2 16,0 4 1-16,-3 0 2 15,3 0 0-15,9 1-3 16,2 1-4-16,9 2-3 16,2-3 1-16,5 2 5 15,3-1 1-15,5 1 6 16,-1 1-20-16,0-4-106 15,-1-4-84-15</inkml:trace>
  <inkml:trace contextRef="#ctx0" brushRef="#br0" timeOffset="187123.2089">12680 10757 967 0,'0'-12'447'15,"-3"-10"-243"-15,-1 2-22 16,-6 6-22-16,2 6-24 16,-2 9-38-16,0 8-27 15,-1 9-43-15,1 2-15 0,8 5-13 16,6 4-3-16,16-3-1 16,5 0 0-16,7-10 0 15,2-6 1-15,-6-8 2 16,-3-4 1-16,-8-6 10 15,-4-2 4-15,-14 1 5 16,-12-1 2-16,-9 6-6 16,-2 3-5-16,-4 2-72 15,12 2-64-15</inkml:trace>
  <inkml:trace contextRef="#ctx0" brushRef="#br0" timeOffset="187407.8214">12802 10670 1268 0,'-3'-3'310'0,"0"1"-38"15,1 0-87-15,1 2-89 0,1 0-26 16,0 0-47-16,0 0-10 16,3 8-9-16,4 2-2 15,31 30-1-15,-17-30 0 16,-2-2 0-16,4-1-1 15,-4-6 13-15,3-1 13 16,-4-9 28-16,-4-3 13 16,-9-5 7-16,-11-4-8 15,-9 0-19-15,-1 1-12 16,-2-1-26-16,5 3-36 0,2 3-98 16,5 3-61-16</inkml:trace>
  <inkml:trace contextRef="#ctx0" brushRef="#br0" timeOffset="187769.6417">13040 10543 765 0,'3'-1'496'16,"4"-3"-226"-16,1 4-82 15,3 4-3-15,4 2-17 16,7 6-53-16,5 2-28 16,5 8-54-16,3 2-10 0,-7 3-22 15,-2-1-20-15,-7-8-109 16,-1-5-72-16</inkml:trace>
  <inkml:trace contextRef="#ctx0" brushRef="#br0" timeOffset="187939.2116">13201 10473 1478 0,'-8'7'282'16,"-9"9"-24"-16,2 8-114 16,3 11-31-16,4 15-64 15,2 3-21-15,0 8-36 16,3-5-53-16,3-14-201 15</inkml:trace>
  <inkml:trace contextRef="#ctx0" brushRef="#br0" timeOffset="188231.3547">13227 10435 1486 0,'0'0'302'0,"0"-4"0"0,5 9-146 16,-5-5-54-16,0 0-64 15,1 4-11-15,17 13-20 16,30 25 0-16,-30-33-1 16,3-1 3-16,-6-9 7 15,0-3 5-15,-7-11 6 16,-2-6 2-16,-5-1-4 15,-2-3-2-15,-4 6-8 16,-2 3-16-16,1 5-96 16,4 4-74-16</inkml:trace>
  <inkml:trace contextRef="#ctx0" brushRef="#br0" timeOffset="188380.9532">13567 10392 1850 0,'-2'3'483'0,"-1"2"-315"0,-2-4-56 15,4-1-133-15,0-1 139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12:56:44.6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10663 12250 42 0,'0'0'22'15,"1"0"2"-15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5T13:21:58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13557 3285 1562 0,'0'0'292'0,"0"10"-101"15,6 15-32-15,25 33-49 16,10 20-9-16,31 40-35 0,17 17-19 15,32 10-25 1,10-8-10-16,15-38-5 0,3-21-1 16,-10-40 0-16,-1-15-3 15,-15-21-56-15,-7-7-64 16</inkml:trace>
  <inkml:trace contextRef="#ctx0" brushRef="#br0" timeOffset="532.1725">14841 4157 1268 0,'6'4'272'0,"9"1"-97"15,7 6-34-15,10 6-14 16,4 2-3-16,-2 7 10 15,-6 2-3-15,-13 10 6 16,-9 6 10-16,-21 9-20 16,-9 1-19-16,-19-7-51 15,-2-2-31-15,0-16-124 16,8-1-356-16</inkml:trace>
  <inkml:trace contextRef="#ctx0" brushRef="#br0" timeOffset="1954.2607">15395 4291 1370 0,'-3'-5'243'0,"1"1"-59"16,5 3-18-16,-3 1-60 16,12 5-19-16,57 43-27 15,-25-13-17-15,2 14-24 16,-2 0-2-16,-11 3-61 15,-4-2-43-15,-8-11-168 16</inkml:trace>
  <inkml:trace contextRef="#ctx0" brushRef="#br0" timeOffset="2173.7283">15695 4369 1451 0,'-10'2'214'0,"-18"8"-86"0,7 8-14 15,-14 10-51-15,-2 8-19 16,-2 10-29-16,-7 1-7 16,8-1-6-16,7-3-6 15,13-17-72-15,9-9-78 16</inkml:trace>
  <inkml:trace contextRef="#ctx0" brushRef="#br0" timeOffset="2567.1944">15911 4136 1283 0,'-5'6'280'0,"-4"8"-79"15,2 10-96-15,4 13-21 16,2 19-36-16,1 2-11 16,3 15-16-16,1-6-4 15,-2-5-2-15,1-3-6 16,0-16-29-16,-2-8-41 15,0-21-267-15</inkml:trace>
  <inkml:trace contextRef="#ctx0" brushRef="#br0" timeOffset="2732.7532">15887 4032 1426 0,'4'-6'201'0,"16"0"-96"16,8 3-58-16,14 7-38 16,9 3-2-16,3 1-125 15</inkml:trace>
  <inkml:trace contextRef="#ctx0" brushRef="#br0" timeOffset="2967.3685">15926 4742 1084 0,'7'3'406'16,"18"3"-144"-16,12-3-57 0,9-8-70 15,4-3-19-15,-4 2-56 16,-7 0-58-16</inkml:trace>
  <inkml:trace contextRef="#ctx0" brushRef="#br0" timeOffset="3684.4725">16204 4352 462 0,'0'-2'330'0,"2"-4"23"16,1 3-104-16,-3 1-128 16,0 1-28-16,0 0-13 15,0 0-7-15,0 0-24 16,0 1-5-16,0 0-13 16,3 8-4-16,6 15-10 0,11 30-3 15,-13-25-6-15,-3-4-3 16,1-2 0-16,-4-3 1 15,0-8 3-15,-1-6 6 16,-2-8 7-16,0-4 1 16,-1-10-3-16,1-5-3 15,2-7-8-15,5-2 1 16,5 6 6-16,7 2 5 16,9 9 1-16,5 2-2 0,5 11-11 15,-2 1-3 1,-4 7-51-16,-5 0-73 0</inkml:trace>
  <inkml:trace contextRef="#ctx0" brushRef="#br0" timeOffset="4180.325">16617 4168 1379 0,'-2'-5'233'0,"-1"5"-72"16,3 7-29-16,2 11-56 16,4 13-12-16,3 11-16 15,2 6-6-15,-4 9-13 16,0-4-8-16,-6-6-9 16,1-5-1-16,-1-16-11 15,-1-6-27-15,-1-11-117 16,1-8-94-16</inkml:trace>
  <inkml:trace contextRef="#ctx0" brushRef="#br0" timeOffset="4598.4298">16615 4216 951 0,'0'-3'449'16,"-1"-8"-247"-16,5-5-50 16,5-5-39-16,4-2-12 15,14 0-27-15,6 6-16 0,8 8-24 16,11 3-12-16,1 8-16 16,-3 7-3-16,-13 9 1 15,-16 8 3-15,-19 7 6 16,-15 11 2-16,-19 13-1 15,-4-2-1-15,-10 2-4 16,5-13-1-16,8-20-1 16,5-9 0-16,10-12-4 15,5-6-2-15,11-6-4 16,2-1-1-16,8-1-1 16,3 3 1-16,10 5 5 15,3 3 3-15,6 10 7 16,3 5 5-16,-2 8 10 15,0 4 1-15,-6 5-3 16,-2-4-3-16,-8-2-17 16,-3-4-37-16</inkml:trace>
  <inkml:trace contextRef="#ctx0" brushRef="#br0" timeOffset="5719.6022">17147 4354 953 0,'0'0'431'0,"7"0"-241"16,4-1-39-16,15 0-34 15,6 0 3-15,14-1-42 0,11-1-22 16,6 0-26-1,-2 2-9-15,-11 1-39 0,-13 1-43 16</inkml:trace>
  <inkml:trace contextRef="#ctx0" brushRef="#br0" timeOffset="5946.9918">17297 4165 1257 0,'-1'0'284'0,"-3"8"-103"16,0 7-23-16,1 19-54 16,0 10-10-16,2 12-29 15,1 5-4-15,1 0-23 16,0-8-8-16,2-11-18 15,1-10-41-15</inkml:trace>
  <inkml:trace contextRef="#ctx0" brushRef="#br0" timeOffset="7313.1636">18228 3998 1172 0,'-2'-2'309'0,"0"-7"-168"16,5 2-22-16,8 3-23 15,5-2-1-15,8 4-27 16,2 2-17-16,4 0-17 0,2 8-4 16,-8 11-4-16,-5-2-4 15,-9 12-7-15,-2 4-3 16,-6 6-5-16,0 8-1 15,6 1-3-15,0 3-1 16,9 3 0-16,0 0 2 16,-3 4 4-16,1-1 3 0,-5-4 4 15,-1-4 0-15,-5-10 11 16,-7-9 10-16,-12-16 9 16,-11-10 0-16,-14-15-14 15,-5-5-11-15,1-3-17 16,8 3-36-16,18 5-105 15</inkml:trace>
  <inkml:trace contextRef="#ctx0" brushRef="#br0" timeOffset="7875.9321">18725 4206 1308 0,'-1'0'258'16,"3"9"-94"-16,3 8-42 0,7 18-47 15,1 6-2-15,2 9-4 16,1 2-5-16,2-11-13 16,-2-5-17-16,2-16-10 15,2-14 7-15,-3-17 12 16,2-10 2-16,-2-12-2 15,-1-6-5-15,-3-4-14 16,1-1-2-16,-5 7-4 16,-1 6-2-16,-6 13 3 15,-1 10 1-15,-1 12-4 16,0 11-4-16,5 14-7 16,-3 2-1-16,4 9-3 15,3-3 1-15,4-3-1 16,1-7 1-16,5-12 0 15,-2-5 1-15,0-11 5 0,2-3 1 16,1-11 2-16,1-2-1 16,-2-12-1-16,1-6-6 15,-2-10-77-15,2 3-53 16</inkml:trace>
  <inkml:trace contextRef="#ctx0" brushRef="#br0" timeOffset="8211.2446">19380 4155 1452 0,'-2'0'229'0,"-5"1"-72"16,5 7-32-16,4 13-43 16,-1 2-15-16,7 16 5 15,0 0-6-15,4 7-12 16,-3-1-13-16,1-7-23 15,-2-4-1-15,-5-18 13 16,-2-7 10-16,2-12 7 16,-6-12-3-16,3-14-15 15,-1-7-10-15,-9-19-9 16,5-2-1-16,-9-8-5 16,3 0 0-16,6 9-6 15,5 4-2-15,10 11-1 16,4 5-3-16,7 9-15 15,-3 3-15-15,6 11-63 16,5 10-43-16,5 7-318 0</inkml:trace>
  <inkml:trace contextRef="#ctx0" brushRef="#br0" timeOffset="8446.8045">19473 4541 1439 0,'5'8'241'0,"11"7"-41"15,5-6-32-15,17-6-55 16,2-4-33-16,9-4-91 15,0-3-75-15</inkml:trace>
  <inkml:trace contextRef="#ctx0" brushRef="#br0" timeOffset="9483.4148">20170 3916 1514 0,'10'-2'259'0,"10"-1"-76"15,17-4-118-15,5-4-13 16,6 1-29-16,-3-3-6 15,-9 4-8-15,-6 1-1 16,-10 3-2-16,-5 5-1 16,-8 8-3-16,0 11 1 15,-6 11 3-15,1 8 1 16,3 15 2-16,-1 4 1 16,8 13 4-16,2 6 15 15,0 2 31-15,-2-5 22 0,-6-4 21 16,-8-13-3-16,-15-18 0 15,-5-6-12-15,-15-19-16 16,-6-9-11-16,-3-11-23 16,0-7-41-16,9-1 278 15</inkml:trace>
  <inkml:trace contextRef="#ctx0" brushRef="#br0" timeOffset="51754.683">17735 4184 1452 0,'1'0'215'0,"3"-4"-85"16,2 12-35-16,4 9-6 0,-1 16-17 15,-2 8-11-15,-1 8-13 16,-1 4-7-16,-4-10-17 16,3-8-8-16,-3-9-8 15,1-13 0-15,1-15 2 16,2-12 4-16,5-16 7 16,5-8 2-16,9-7 4 15,4 6 1-15,6 5 1 16,3 11 6-16,-2 23-5 15,-11 9 4-15,-6 24-3 16,-6 6-3-16,-5 7-1 16,3-1-6-16,-3-6-8 15,2-6-2-15,-2-15-30 16,0-4-53-16</inkml:trace>
  <inkml:trace contextRef="#ctx0" brushRef="#br0" timeOffset="52478.519">19741 4132 1393 0,'-1'3'196'16,"1"10"-120"-16,3 2-14 0,5 6-16 15,3 10 2-15,0 6 14 16,0 2 2-16,-1 2-10 15,-2-7-10-15,-2-8-21 16,0-4-4-16,-3-16 4 16,0-4 10-16,1-14 14 15,1-11 10-15,6-13 10 16,6-9 1-16,12 1-2 16,0 3-5-16,1 8-16 15,-1 11-4-15,-6 9-10 16,2 9-5-16,-8 17 5 15,-2 8 8-15,-5 17 16 16,-1 2-1-16,-1 4-10 16,-1 1-2-16,1-6 245 15</inkml:trace>
  <inkml:trace contextRef="#ctx0" brushRef="#br0" timeOffset="59461.5206">11900 7190 938 0,'-23'20'420'0,"-26"37"-261"16,-7 9-58-16,-7 24-34 15,-7 6-13-15,-20 3-14 16,1 5 2-16,2 2 13 15,2 3-3-15,6-12-15 0,4-13-3 16,11-27-123-16</inkml:trace>
  <inkml:trace contextRef="#ctx0" brushRef="#br0" timeOffset="59970.7189">8983 7036 1217 0,'-21'32'277'0,"-19"28"-182"16,-9 24-22-16,-10 15 4 15,-9 20-37-15,-10 2-10 0,-2 5-17 16,-1 0 2-16,4-11 7 15,1-4 1-15,2-17 5 16,3-7-26-16,3-1-257 16</inkml:trace>
  <inkml:trace contextRef="#ctx0" brushRef="#br0" timeOffset="90611.8588">7184 9329 1013 0,'-1'-12'405'0,"-5"-7"-236"16,-1 7-28-16,-1 18-50 15,1 13-13-15,0 20-47 16,1 16-15-16,3 53-12 16,3 24-2-16,3 62-4 15,8 30-3-15,7 30 2 16,1 28 1-16,5-11 3 15,-2-5 1-15,0-37 2 16,0-34 0-16,-10-21 1 0,0-27-1 16,-9-37-69-16,-6-19-73 15</inkml:trace>
  <inkml:trace contextRef="#ctx0" brushRef="#br0" timeOffset="91286.0937">7059 9226 999 0,'13'-5'295'0,"20"-3"-233"0,10 3-37 16,21 7-8-16,8 6-1 16,9 10 13-16,2 4-4 15,3 4 1-15,4-2-3 16,17-5-15-16,11-4-5 16,10-10-2-16,10-2 0 15,3-6 1-15,1-2 0 16,15-5 0-16,-8 6 0 0,3 5-1 15,5 2-1-15,-8 4 1 16,6 5-1-16,3-6 0 16,2-1 1-16,-5 1-1 15,1-6 2-15,2-1-2 16,-8 1 1-16,-41-2-1 31,-53 1 1-31,-1 1 0 0,160-3 0 0,-13 1 0 16,1-3 1-16,-87 8-1 15,-7-2-1-15,-15 6-4 16,-7 0-3-16,-8-4-6 16,-7 3-6-16,-16-6 0 15,-8 1 2-15,-17 0 3 16,-6 2-3-16,-4-1-37 16,-5-2-28-16,-4 0-90 15,-5-4-163-15</inkml:trace>
  <inkml:trace contextRef="#ctx0" brushRef="#br0" timeOffset="91615.5798">11844 9366 217 0,'1'-5'112'16,"-3"-2"13"-16,3 0 23 16,3-2 48-16,-2 5 10 15,6 0-38-15,-4 3-78 16,1 6-47-16,1 2-8 16,2 8-14-16,1 4-8 15,0 4-8-15,-2 0-1 0,-1 4 0 16,0 4 8-16,-2 16 24 15,1 13 0-15,2 17 2 16,-2 4-4-16,4-1-13 16,-1 3-6-16,2 13-7 15,0 4 0-15,3 16-4 16,-1-2 10-16,-2 8 20 16,-1 9 16-16,-4 13 19 15,1 7 0-15,-1 1-3 16,1 6-12-16,0-5-17 15,2-3-6-15,-1-3-7 16,1-3 1-16,1-14-8 16,-1-8-2-16,3-31-23 15,-2-23-67-15</inkml:trace>
  <inkml:trace contextRef="#ctx0" brushRef="#br0" timeOffset="92317.9362">7380 11902 875 0,'13'-8'285'0,"22"-6"-201"0,6 5 16 16,16 11-16-16,11 9-28 15,22 8-27-15,6 6-12 16,12-4-15-16,8-2-2 16,17-9 0-16,11-5-1 15,18-9 0-15,11-4 0 16,4-1-1-16,16 2-1 16,4 11 3-16,-2 7 3 0,8 15 1 15,-7 2 2-15,10 6-3 16,-5-5 1-16,3-7-1 15,-5-5 1-15,-9-11-2 16,16 1 0-16,-22-5-1 16,-2-1 0-16,-5 7 0 15,-22 1 11-15,-16 3 18 16,-8 2 6-16,-26-4 9 16,-9-4-10-16,-26-7-21 15,-10-6-3-15,-20-9-10 16,-5-6-14-16,-3 1-49 15,-2-1-23-15</inkml:trace>
  <inkml:trace contextRef="#ctx0" brushRef="#br0" timeOffset="101748.4744">4818 7079 1094 0,'-10'-8'280'16,"-14"-10"-239"-16,-1-1-31 16,0-3-5-16,2 0 7 15,0-2 14-15,-1 1 6 0,-3 5 11 16,-5 1-2-16,-8 11-13 16,-7 6-6-16,-16 4-9 15,-7 7-5-15,-10 3 0 16,-2 3 5-16,9-1 14 15,4 5 7-15,0 1 10 16,-1 2 0-16,-1 10-10 16,-6 2-9-16,6 12-18 15,8 6-6-15,4 13-4 16,3 6-1-16,5 3-2 16,1-1 0-16,6-5 2 15,8-3-1-15,17-1-2 16,7-1 0-16,17 4 2 15,9 1 1-15,17-4 3 16,8 1 1-16,6-2 0 16,7 2-1-16,2-3 0 0,-1-1 0 15,12-8-3-15,3-8-1 16,14-13-1-16,4-9 3 16,3-12-3-16,2-6 2 15,5-9 1-15,6-4-1 16,1-9 3-16,-1-7 1 15,-9-11 0-15,-8-4 1 16,1-10 1-16,-3-4 2 0,-11-6 6 16,-11-5 12-1,-20-5 22-15,-12-6 10 0,-11-9 11 16,0-5-3-16,-12-10-12 16,-6 3-3-16,-13-4-19 15,-11-1-5-15,-8 2-11 16,0 3-3-16,-18 12 3 15,-4 12 2-15,-11 17 0 16,-4 9 0-16,7 14-5 16,4 6-5-16,3 5-41 15,0 5-29-15,-10 9-135 16</inkml:trace>
  <inkml:trace contextRef="#ctx0" brushRef="#br0" timeOffset="103439.665">6957 10050 402 0,'-7'-13'281'15,"-8"-10"49"-15,-4 3-105 16,-6 10-88-16,-1 1-60 16,-10 5-38-16,-5-2-4 15,0 1-3-15,-2 0-3 16,-1 2-3-16,3-2 0 0,-3 3-1 16,0-2-4-16,3 6-8 15,-8 5-3-15,-2 3-5 16,-4 7-1-16,-5 3-4 15,3 4 0-15,0 7-1 16,2-3 0-16,1 5 0 16,6 3 0-16,2 2-1 15,4 6 0-15,-4 6 0 16,-1 1-1-16,11 7 0 16,1 2 0-16,13 2 1 15,5 4 0-15,9 3-1 16,5 3 0-16,13 9-2 15,3 1 1-15,13-5-1 16,8-2 0-16,14-11 3 16,4-6 2-16,8-6 14 15,-1-7 6-15,13-7 5 16,7-3 2-16,14-11-4 16,2-3-2-16,6-14-2 0,0-7-5 15,5-12-5-15,0-6-2 16,-4-11-1-16,-5-7 1 15,-12-10-3-15,3-7 0 16,-4-9-1-16,-9-6 0 16,-15-16 3-16,-12-9 1 15,-24-12 6-15,-11-3 3 16,-26-12 18-16,-19-3 24 16,-41 1 21-16,-14 2 11 15,-17 26-17-15,-1 15-29 0,-8 27-34 16,-1 14-30-16,-6 27-143 15</inkml:trace>
  <inkml:trace contextRef="#ctx0" brushRef="#br0" timeOffset="121757.9703">11998 10565 1202 0,'-6'2'296'15,"-3"2"-163"-15,3-4-22 16,4 0-5-16,2-2-15 15,0 2-17-15,4 0-32 16,26-1-11-16,86 1-12 16,-32 0-4-16,12 1-6 0,-5 6-14 15,-9-3-58-15,-6 6-42 16,-18 3-143-16</inkml:trace>
  <inkml:trace contextRef="#ctx0" brushRef="#br0" timeOffset="122171.5591">12493 10465 1177 0,'-7'-4'336'16,"-5"2"-161"-16,5-5-34 16,7 3-10-16,13 6-55 15,4-1-24-15,16 10-30 16,4 0-4-16,8 2-9 15,1 4-1-15,-7-4-1 0,-1 1 2 16,-16-1 17-16,-6 0 13 16,-11 0 26-16,-9 1 13 15,-7 5 3-15,-4 2-6 16,-11 2-17-16,2 3-10 16,-1-4-25-16,-4-2-6 15,13-8-82-15,3-4-69 16</inkml:trace>
  <inkml:trace contextRef="#ctx0" brushRef="#br0" timeOffset="123778.8941">13515 10380 779 0,'-3'-1'519'0,"-3"-1"-275"16,-3 1-108-16,-6 0-8 0,-3 1-19 16,-4 0-14-16,-7 2-25 15,1 5-7-15,-4 2-13 16,0 7-10-16,7 11-10 15,2 2-6-15,8 7-4 16,5 5-2-16,10 1-1 16,6 0 0-16,23-7-2 15,9-7-2-15,10-18 0 16,8-8-2-16,-2-8-11 16,-7-4-29-16,-17-2-152 15</inkml:trace>
  <inkml:trace contextRef="#ctx0" brushRef="#br0" timeOffset="124393.2358">14189 10364 1109 0,'-6'-5'353'16,"-9"-4"-202"-16,-1 1-6 16,-16 5-18-16,-3 4-15 15,-7 12-29-15,-1 4-14 16,5 15-34-16,5 6-11 15,15 7-26-15,10 5-5 16,16-3-2-16,10-2 1 16,17-6 2-16,6-8 3 0,11-13 4 15,1-8 4 1,-3-12-48-16,-9-5-34 0,-7-7-178 16</inkml:trace>
  <inkml:trace contextRef="#ctx0" brushRef="#br0" timeOffset="124554.7961">13918 10568 1443 0,'1'-1'209'0,"9"1"-90"16,9-6-10-16,19 1-48 15,11 4-18-15,10-3-24 16,1 4-33-16</inkml:trace>
  <inkml:trace contextRef="#ctx0" brushRef="#br0" timeOffset="124821.8242">14644 10137 1433 0,'-1'7'219'0,"-4"15"-76"15,1 11-27-15,4 25-33 16,0 11-13-16,0 17-19 16,1 2-4-16,-3-4-24 15,2-6-9-15,0-22-5 16,4-7-13-16,1-21-61 15,-3-9-61-15</inkml:trace>
  <inkml:trace contextRef="#ctx0" brushRef="#br0" timeOffset="125036.4085">14777 10228 1424 0,'-2'-1'263'15,"0"-1"-1"-15,1 16-128 0,0 13-20 16,0 22-29-16,-4 11-6 16,2 18-22-16,-2 0-10 15,2 1-18-15,5-9-13 16,1-13-9-16,3-7-8 16,-1-22-54-16,-3-7-46 15,-1-21-227-15</inkml:trace>
  <inkml:trace contextRef="#ctx0" brushRef="#br0" timeOffset="125375.6862">14631 10156 1291 0,'20'-11'273'0,"25"-14"-69"16,8 12-34-16,17 13-52 15,1 7-15-15,0 23-42 16,-12 8-16-16,-33 27-13 15,-21 8-8-15,-36 13-6 16,-13-2-2-16,-7-18-4 16,2-13-1-16,10-27-8 15,9-12-12-15,12-13-17 16,13-3-4-16,17-4-1 16,11 3 11-16,18-2 20 15,9 5 9-15,10 7 5 16,-2 2 7-16,-6 8 14 0,-9 3 15 15,-20 1 37-15,-3 1 14 16,-14-5 6-16,-1-3-12 16,-5 0-37-16,2-3-16 15,1 1-32-15,0-1-47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4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0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4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6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3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1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7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6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79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Ανάλυση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l-GR" sz="2100" dirty="0" smtClean="0">
                <a:solidFill>
                  <a:prstClr val="black"/>
                </a:solidFill>
              </a:rPr>
              <a:t>με το </a:t>
            </a:r>
            <a:r>
              <a:rPr lang="en-US" sz="2100" dirty="0" smtClean="0">
                <a:solidFill>
                  <a:prstClr val="black"/>
                </a:solidFill>
              </a:rPr>
              <a:t>Short Time Fourier Transform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Τρεις παραμέτρους: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Διάρκεια παραθύρου ανάλυσης στο χρόνο,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Πλήθος δειγμάτων του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 στη συχνότητα,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Hop size </a:t>
                </a:r>
                <a:r>
                  <a:rPr lang="el-GR" dirty="0" smtClean="0"/>
                  <a:t>στο χρόνο,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ένας συνδυασμός είναι 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αυτόν τον τρόπο, ανακτούμε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IDFT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είναι: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 άλλα λόγια, ανακτούμε 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σήματα στο χρόνο, διαιρούμε με το παράθυρο ανάλυσης, και βάζουμε το αποτέλεσμα σε σειρά, διαδοχικά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838680" y="4410000"/>
              <a:ext cx="72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6160" y="4407480"/>
                <a:ext cx="5760" cy="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6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Στις περιπτώσεις όμως – τις ενδιαφέρουσες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/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που θέλουμε να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επεξεργα</a:t>
                </a:r>
                <a:r>
                  <a:rPr lang="en-US" dirty="0" smtClean="0">
                    <a:sym typeface="Wingdings" panose="05000000000000000000" pitchFamily="2" charset="2"/>
                  </a:rPr>
                  <a:t>-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στούμε</a:t>
                </a:r>
                <a:r>
                  <a:rPr lang="el-GR" dirty="0" smtClean="0">
                    <a:sym typeface="Wingdings" panose="05000000000000000000" pitchFamily="2" charset="2"/>
                  </a:rPr>
                  <a:t> φασματικά το σήμα μας σε τμήματα, η προηγούμενη μεθοδολογία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δε βοηθά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Η διαίρεση με ένα μη-τετραγωνικό παράθυρο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μας δημιουργήσει μεγάλα σφάλματα στις άκρες του, όπου οι τιμές του παραθύρου είναι μικρές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τμήματα μπορεί να μην «ταιριάζουν» καλά μεταξύ 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αποφύγουμε τη διαίρεση με παράθυρο?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Ναι! Αν επιτρέψουμε στα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μας να επικαλύπτονται!! Ꙭ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μας έχουν ως σημείο αναφοράς την αρχή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Μια πιο εύρωστη – στις μεταβολές του φάσματος – διαδικασία σύνθεσης είναι να μετατοπίσουμε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μας στο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να τα προσθέσουμε μεταξύ τους: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Ισχύει ότι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Ισχύει ότι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???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Αντικαθιστώντας: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Προφανώς πρέπει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Δηλ. τα μετατοπισμένα παράθυρα πρέπει να αθροίζουν σε σταθερό αριθμό!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99880" y="1182600"/>
              <a:ext cx="6201000" cy="3210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0880" y="1173600"/>
                <a:ext cx="6221160" cy="32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7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=7⇒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άρτιος,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6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87283" y="1318842"/>
            <a:ext cx="8757705" cy="2350950"/>
            <a:chOff x="87283" y="1318842"/>
            <a:chExt cx="8757705" cy="2350950"/>
          </a:xfrm>
        </p:grpSpPr>
        <p:grpSp>
          <p:nvGrpSpPr>
            <p:cNvPr id="18" name="Group 17"/>
            <p:cNvGrpSpPr/>
            <p:nvPr/>
          </p:nvGrpSpPr>
          <p:grpSpPr>
            <a:xfrm>
              <a:off x="87283" y="1318842"/>
              <a:ext cx="8757705" cy="2350950"/>
              <a:chOff x="87283" y="1318842"/>
              <a:chExt cx="8757705" cy="235095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10175" r="8109"/>
              <a:stretch/>
            </p:blipFill>
            <p:spPr>
              <a:xfrm>
                <a:off x="87283" y="1318842"/>
                <a:ext cx="8757705" cy="23509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/>
              <a:srcRect l="10175" t="45019" r="8109" b="48758"/>
              <a:stretch/>
            </p:blipFill>
            <p:spPr>
              <a:xfrm>
                <a:off x="87283" y="3222203"/>
                <a:ext cx="8757705" cy="146305"/>
              </a:xfrm>
              <a:prstGeom prst="rect">
                <a:avLst/>
              </a:prstGeom>
            </p:spPr>
          </p:pic>
        </p:grpSp>
        <p:cxnSp>
          <p:nvCxnSpPr>
            <p:cNvPr id="16" name="Straight Arrow Connector 15"/>
            <p:cNvCxnSpPr/>
            <p:nvPr/>
          </p:nvCxnSpPr>
          <p:spPr>
            <a:xfrm>
              <a:off x="402336" y="3368508"/>
              <a:ext cx="84426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63475" y="3998977"/>
            <a:ext cx="8605320" cy="2562884"/>
            <a:chOff x="182879" y="3816097"/>
            <a:chExt cx="8605320" cy="24014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l="10364" r="8587"/>
            <a:stretch/>
          </p:blipFill>
          <p:spPr>
            <a:xfrm>
              <a:off x="182879" y="3816097"/>
              <a:ext cx="8545473" cy="2401477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345547" y="5800812"/>
              <a:ext cx="84426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0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Φαίνεται λοιπόν ότι για κάποια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 smtClean="0"/>
                  <a:t>, το τετραγωνικό παράθυρο μπορεί να</a:t>
                </a:r>
                <a:br>
                  <a:rPr lang="el-GR" dirty="0" smtClean="0"/>
                </a:br>
                <a:r>
                  <a:rPr lang="el-GR" dirty="0" smtClean="0"/>
                  <a:t>  δώσει πλήρη και ακριβή ανακατασκευή του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Σπάνια όμως χρησιμοποιούμε το τετραγωνικό παράθυρο για φασματική ανάλυση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Ευτυχώς κι άλλα παράθυρα έχουν τιμές των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που ικανοποιούν την πλήρη (ή σχεδόν πλήρη) ανακατασκευή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Δυο από αυτά: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𝐵𝑎𝑟𝑡𝑙𝑒𝑡𝑡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h𝑎𝑛𝑛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0≤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άρτιο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το παράθυρο </a:t>
                </a:r>
                <a:r>
                  <a:rPr lang="en-US" dirty="0" smtClean="0"/>
                  <a:t>Bartlett </a:t>
                </a:r>
                <a:r>
                  <a:rPr lang="el-GR" dirty="0" smtClean="0"/>
                  <a:t>ικανοποιεί την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:r>
                  <a:rPr lang="el-GR" dirty="0" smtClean="0"/>
                  <a:t>πλήρη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ανακατασκευή 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το ίδιο κάνει και το παράθυρο </a:t>
                </a:r>
                <a:r>
                  <a:rPr lang="en-US" dirty="0" smtClean="0"/>
                  <a:t>Hann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:r>
                  <a:rPr lang="el-GR" dirty="0" smtClean="0"/>
                  <a:t>Παρόμοιες μεταβλητές ικανοποιούν την πλήρη (ή σχεδόν πλήρη) ανακατασκευή και για το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και για άλλα παράθυρ</a:t>
                </a:r>
                <a:r>
                  <a:rPr lang="el-GR" dirty="0"/>
                  <a:t>ο</a:t>
                </a: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99"/>
          <a:stretch/>
        </p:blipFill>
        <p:spPr>
          <a:xfrm>
            <a:off x="1208886" y="3243072"/>
            <a:ext cx="6597377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9"/>
          <a:stretch/>
        </p:blipFill>
        <p:spPr>
          <a:xfrm>
            <a:off x="1208886" y="1888602"/>
            <a:ext cx="6597377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14" t="6734" r="3663"/>
          <a:stretch/>
        </p:blipFill>
        <p:spPr>
          <a:xfrm>
            <a:off x="6473432" y="423655"/>
            <a:ext cx="2572892" cy="1949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4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 -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Τμηματικός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</a:t>
                </a:r>
                <a:r>
                  <a:rPr lang="en-US" b="1" dirty="0" smtClean="0"/>
                  <a:t>Short Time </a:t>
                </a:r>
                <a:r>
                  <a:rPr lang="el-GR" b="1" dirty="0" smtClean="0"/>
                  <a:t/>
                </a:r>
                <a:br>
                  <a:rPr lang="el-GR" b="1" dirty="0" smtClean="0"/>
                </a:br>
                <a:r>
                  <a:rPr lang="el-GR" b="1" dirty="0" smtClean="0"/>
                  <a:t>  </a:t>
                </a:r>
                <a:r>
                  <a:rPr lang="en-US" b="1" dirty="0" smtClean="0"/>
                  <a:t>Discrete Time Fourier Transform – ST-DTFT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Μια «συλλογή μετασχηματισμών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»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διακριτού χρόνου σε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σήματος που ξεκινούν από το δείγμα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, με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ολισθαίνει ένα δείγμα κάθε φορά κάτω από το παράθυρο</a:t>
                </a:r>
                <a:r>
                  <a:rPr lang="en-US" dirty="0" smtClean="0"/>
                  <a:t>, </a:t>
                </a:r>
                <a:r>
                  <a:rPr lang="el-GR" dirty="0" err="1" smtClean="0"/>
                  <a:t>παραθυρο</a:t>
                </a:r>
                <a:r>
                  <a:rPr lang="el-GR" dirty="0" smtClean="0"/>
                  <a:t>-ποιείται, και λαμβάνεται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4" y="346019"/>
                <a:ext cx="8959040" cy="6351963"/>
              </a:xfrm>
              <a:blipFill rotWithShape="0">
                <a:blip r:embed="rId4"/>
                <a:stretch>
                  <a:fillRect l="-1905" t="-1727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57315" y="3842237"/>
            <a:ext cx="5589011" cy="2702277"/>
            <a:chOff x="3606029" y="4185138"/>
            <a:chExt cx="5440295" cy="2359376"/>
          </a:xfrm>
        </p:grpSpPr>
        <p:grpSp>
          <p:nvGrpSpPr>
            <p:cNvPr id="8" name="Group 7"/>
            <p:cNvGrpSpPr/>
            <p:nvPr/>
          </p:nvGrpSpPr>
          <p:grpSpPr>
            <a:xfrm>
              <a:off x="3606029" y="4286759"/>
              <a:ext cx="5440295" cy="2257755"/>
              <a:chOff x="-690819" y="780429"/>
              <a:chExt cx="9690454" cy="576554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/>
              <a:srcRect l="1733" r="800"/>
              <a:stretch/>
            </p:blipFill>
            <p:spPr>
              <a:xfrm>
                <a:off x="87283" y="780429"/>
                <a:ext cx="8912352" cy="5765547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>
                <a:stCxn id="11" idx="0"/>
              </p:cNvCxnSpPr>
              <p:nvPr/>
            </p:nvCxnSpPr>
            <p:spPr>
              <a:xfrm flipV="1">
                <a:off x="252160" y="1328927"/>
                <a:ext cx="674433" cy="2315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-690819" y="1560437"/>
                <a:ext cx="1885957" cy="707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σταθερό</a:t>
                </a:r>
                <a:endParaRPr lang="el-GR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72428" y="4185138"/>
              <a:ext cx="3698631" cy="529318"/>
              <a:chOff x="4672428" y="4185138"/>
              <a:chExt cx="3698631" cy="529318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4672428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000674" y="4186916"/>
                <a:ext cx="0" cy="5275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337712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680613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014720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348828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8028159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8371059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Arrow Connector 24"/>
          <p:cNvCxnSpPr/>
          <p:nvPr/>
        </p:nvCxnSpPr>
        <p:spPr>
          <a:xfrm flipH="1">
            <a:off x="7222943" y="4455841"/>
            <a:ext cx="358811" cy="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r>
                  <a:rPr lang="el-GR" b="1" dirty="0" smtClean="0"/>
                  <a:t> -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n-US" dirty="0" smtClean="0"/>
                  <a:t>STDTFT</a:t>
                </a:r>
                <a:r>
                  <a:rPr lang="el-GR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Βλέπετε ότι ο μετασχηματισμός αυτός είναι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Αντίστροφος: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STDTFT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l-GR" dirty="0" smtClean="0"/>
                  <a:t> διαβάζεται ως «</a:t>
                </a:r>
                <a:r>
                  <a:rPr lang="el-GR" i="1" dirty="0" smtClean="0"/>
                  <a:t>ο </a:t>
                </a:r>
                <a:r>
                  <a:rPr lang="el-GR" i="1" dirty="0" err="1" smtClean="0"/>
                  <a:t>μετασχ</a:t>
                </a:r>
                <a:r>
                  <a:rPr lang="el-GR" i="1" dirty="0" smtClean="0"/>
                  <a:t>. </a:t>
                </a:r>
                <a:r>
                  <a:rPr lang="en-US" i="1" dirty="0" smtClean="0"/>
                  <a:t>Fourier </a:t>
                </a:r>
                <a:r>
                  <a:rPr lang="el-GR" i="1" dirty="0" smtClean="0"/>
                  <a:t>διακριτού χρόνου ενός </a:t>
                </a:r>
                <a:r>
                  <a:rPr lang="el-GR" i="1" dirty="0" err="1" smtClean="0"/>
                  <a:t>παραθυ-ροποιημένου</a:t>
                </a:r>
                <a:r>
                  <a:rPr lang="el-GR" i="1" dirty="0" smtClean="0"/>
                  <a:t> τμήματος ενός σήματος με αρχή το δείγμα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»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Θεωρητικά, ένα σήμα έχει άπειρα δείγματα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οπότε ο </a:t>
                </a:r>
                <a:r>
                  <a:rPr lang="en-US" dirty="0" smtClean="0"/>
                  <a:t>STDTFT </a:t>
                </a:r>
                <a:r>
                  <a:rPr lang="el-GR" dirty="0" smtClean="0"/>
                  <a:t>αποτελεί μια «άπειρη» συλλογή από </a:t>
                </a:r>
                <a:r>
                  <a:rPr lang="en-US" dirty="0" smtClean="0"/>
                  <a:t>DTFTs</a:t>
                </a:r>
                <a:r>
                  <a:rPr lang="el-GR" dirty="0" smtClean="0"/>
                  <a:t>,</a:t>
                </a:r>
                <a:r>
                  <a:rPr lang="en-US" dirty="0" smtClean="0"/>
                  <a:t> </a:t>
                </a:r>
                <a:r>
                  <a:rPr lang="el-GR" dirty="0" smtClean="0"/>
                  <a:t>έναν για κάθε δείγμα του σήματος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STDTFT </a:t>
                </a:r>
                <a:r>
                  <a:rPr lang="el-GR" dirty="0" smtClean="0"/>
                  <a:t>δεν μπορεί να υλοποιηθεί απευθείας σε ένα προγραμματιστικό περιβάλλον καθώς 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συνεχής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χρησιμοποιήσουμε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αντί του </a:t>
                </a:r>
                <a:r>
                  <a:rPr lang="en-US" dirty="0" smtClean="0"/>
                  <a:t>DTFT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μετασχηματισμός ονομάζεται </a:t>
                </a:r>
                <a:r>
                  <a:rPr lang="en-US" b="1" dirty="0" smtClean="0"/>
                  <a:t>Short Time Fourier Transform - STFT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Τότε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ένα παράθυρο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dirty="0" smtClean="0"/>
                  <a:t> αποτελεί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– όπως και πριν – να ανακτήσουμε το σήμα στο χρόνο, υπό την </a:t>
                </a:r>
                <a:r>
                  <a:rPr lang="el-GR" dirty="0" err="1" smtClean="0"/>
                  <a:t>πρ</a:t>
                </a:r>
                <a:r>
                  <a:rPr lang="en-US" dirty="0" smtClean="0"/>
                  <a:t>o</a:t>
                </a:r>
                <a:r>
                  <a:rPr lang="el-GR" dirty="0" err="1" smtClean="0"/>
                  <a:t>ϋπόθεση</a:t>
                </a:r>
                <a:r>
                  <a:rPr lang="el-GR" dirty="0" smtClean="0"/>
                  <a:t>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≠0,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ως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086560" y="2723400"/>
              <a:ext cx="392760" cy="25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8640" y="2710800"/>
                <a:ext cx="41004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2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δείξουμε ότι ο </a:t>
                </a:r>
                <a:r>
                  <a:rPr lang="en-US" dirty="0" smtClean="0"/>
                  <a:t>STFT </a:t>
                </a:r>
                <a:r>
                  <a:rPr lang="el-GR" dirty="0" smtClean="0"/>
                  <a:t>είναι ένας μετασχηματισμός πλεονασματικός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Θεωρήστε τετραγωνικό παράθυρο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υπολογίζει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ξεκινώντας από 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Αντίστοιχα,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υπολογίζει </a:t>
                </a:r>
                <a:r>
                  <a:rPr lang="el-GR" dirty="0"/>
                  <a:t>το </a:t>
                </a:r>
                <a:r>
                  <a:rPr lang="el-GR" dirty="0" err="1"/>
                  <a:t>παραθυροποιημένο</a:t>
                </a:r>
                <a:r>
                  <a:rPr lang="el-GR" dirty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ξεκινώντας από το δείγμα </a:t>
                </a:r>
                <a:r>
                  <a:rPr lang="el-GR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Βλέπετε ότι τα δυο σήματα στο χρόνου που ανακατασκευάζονται από διαδοχικούς </a:t>
                </a:r>
                <a:r>
                  <a:rPr lang="en-US" dirty="0" smtClean="0"/>
                  <a:t>STFTs </a:t>
                </a:r>
                <a:r>
                  <a:rPr lang="el-GR" dirty="0" smtClean="0"/>
                  <a:t>διαφέρουν μόλις κατά ένα δείγμα!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685160" y="1253880"/>
              <a:ext cx="6978240" cy="320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2640" y="1244520"/>
                <a:ext cx="6990120" cy="32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9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 την ίδια λογική, μπορούμε να κατασκευάσουμε διαδοχικά παράθυρα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σήματος στο χρόνο (κι έτσι, όλο το σήμα) με βάση το ακόλουθο μοτίβο: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υπολογίζει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ξεκινώντας από 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Αντίστοιχα,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υπολογίζει </a:t>
                </a:r>
                <a:r>
                  <a:rPr lang="el-GR" dirty="0"/>
                  <a:t>το </a:t>
                </a:r>
                <a:r>
                  <a:rPr lang="el-GR" dirty="0" err="1"/>
                  <a:t>παραθυροποιημένο</a:t>
                </a:r>
                <a:r>
                  <a:rPr lang="el-GR" dirty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ξεκινώντας από το δείγμα </a:t>
                </a:r>
                <a:r>
                  <a:rPr lang="el-GR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Βλέπετε ότι τα δυο σήματα στο χρόνου που ανακατασκευάζονται</a:t>
                </a:r>
                <a:r>
                  <a:rPr lang="en-US" dirty="0" smtClean="0"/>
                  <a:t> </a:t>
                </a:r>
                <a:r>
                  <a:rPr lang="el-GR" dirty="0"/>
                  <a:t>ε</a:t>
                </a:r>
                <a:r>
                  <a:rPr lang="el-GR" dirty="0" smtClean="0"/>
                  <a:t>ίναι ακριβώς διαδοχικά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Χρησιμοποιήσαμε μόνο τους μετασχηματισμούς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635840" y="1944360"/>
              <a:ext cx="5007240" cy="3414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7200" y="1936080"/>
                <a:ext cx="5023800" cy="34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3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Για ποιο λόγο θα θέλαμε να κάνουμε μια ανακατασκευή στο χρόνο?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Στην περίπτωση φυσικά που «πειράξουμε» το σήμα μας φασματικά σε κάθε τμήμα του, και θέλουμε να επανασυνθέσουμε το αποτέλεσμα μας στο χρόνο!!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Άρα, από την προηγούμενη συζήτηση, επιτρέπουμε στο σήμα μας να ολισθαίνει κάτω από το παράθυρο ανάλυσης περισσότερο από ένα δείγμα κάθε φορά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περίπτωση της φασματικής ανάλυσης, η ολίσθηση μπορεί να είναι οσοδήποτε θέλουμε για να παρατηρήσουμε φασματικά το σήμα μας (ακόμα και ολίσθηση ενός δείγματος)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περίπτωση της φασματικής ανάλυσης και σύνθεσης, μπορούμε να επιτρέψουμε στην ολίσθηση να είναι μεγαλύτερη – όχι όμως όσο θέλουμε (θα μιλήσουμε για αυτό σε λίγο)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Αυτή η «μεγαλύτερη ολίσθηση» μπορεί να μοντελοποιηθεί σαν </a:t>
                </a:r>
                <a:r>
                  <a:rPr lang="el-GR" b="1" dirty="0" smtClean="0"/>
                  <a:t>δειγματοληψία</a:t>
                </a:r>
                <a:r>
                  <a:rPr lang="el-GR" dirty="0" smtClean="0"/>
                  <a:t> στο διακριτό χρόνο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 άλλα λόγια, επιλέγουμε τα αρχικά δείγματα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σήματος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στα οποία θα εφαρμόσουμε παράθυρο και </a:t>
                </a:r>
                <a:r>
                  <a:rPr lang="en-US" dirty="0" smtClean="0">
                    <a:sym typeface="Wingdings" panose="05000000000000000000" pitchFamily="2" charset="2"/>
                  </a:rPr>
                  <a:t>DFT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Αυτός ο </a:t>
                </a:r>
                <a:r>
                  <a:rPr lang="en-US" dirty="0" smtClean="0">
                    <a:sym typeface="Wingdings" panose="05000000000000000000" pitchFamily="2" charset="2"/>
                  </a:rPr>
                  <a:t>STFT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μπορεί να γραφεί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2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αποτελεί το «</a:t>
                </a:r>
                <a:r>
                  <a:rPr lang="el-GR" dirty="0"/>
                  <a:t>ά</a:t>
                </a:r>
                <a:r>
                  <a:rPr lang="el-GR" dirty="0" smtClean="0"/>
                  <a:t>λμα» δειγμάτων μεταξύ δυο δειγμάτων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που με αρχή αυτά εφαρμόζουμε παράθυρα και υπολογίζουμε </a:t>
                </a:r>
                <a:r>
                  <a:rPr lang="en-US" dirty="0" smtClean="0"/>
                  <a:t>DFTs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Πιο τεχνικά, θα λέγαμε ότι είναι η </a:t>
                </a:r>
                <a:r>
                  <a:rPr lang="el-GR" b="1" dirty="0" smtClean="0"/>
                  <a:t>περίοδος δειγματοληψίας</a:t>
                </a:r>
                <a:r>
                  <a:rPr lang="el-GR" dirty="0" smtClean="0"/>
                  <a:t> στο διακριτό χρόνο</a:t>
                </a:r>
                <a:r>
                  <a:rPr lang="en-US" dirty="0" smtClean="0"/>
                  <a:t>, </a:t>
                </a:r>
                <a:r>
                  <a:rPr lang="el-GR" dirty="0" smtClean="0"/>
                  <a:t>ή όπως έχει επικρατήσει να λέγεται, το </a:t>
                </a:r>
                <a:r>
                  <a:rPr lang="en-US" b="1" dirty="0" smtClean="0"/>
                  <a:t>hop size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πόσα δείγματα «πηδάμε» στο χρόνο μεταξύ δυο διαδοχικών </a:t>
                </a:r>
                <a:r>
                  <a:rPr lang="en-US" dirty="0" smtClean="0"/>
                  <a:t>DFTs</a:t>
                </a:r>
                <a:r>
                  <a:rPr lang="el-GR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Για απλοποίηση, ας συμβολίσουμε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τον παραπάνω μετασχηματισμό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 βλέπουμε ότι ο μετασχηματισμός δεν είναι άλλος από τον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-point DFT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το σήμα να «πηδά»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τη φορά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Συνολικά, έχουμε τρεις παραμέτρους να λάβουμε υπόψη μας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τις δούμε…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940400" y="798840"/>
              <a:ext cx="2944080" cy="327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1760" y="788400"/>
                <a:ext cx="2962440" cy="32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4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Τρεις παραμέτρους: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Διάρκεια παραθύρου ανάλυσης στο χρόνο,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Πλήθος δειγμάτων του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 στη συχνότητα,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Hop size </a:t>
                </a:r>
                <a:r>
                  <a:rPr lang="el-GR" dirty="0" smtClean="0"/>
                  <a:t>στο χρόνο,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Ποιος συνδυασμός των παραπάνω μας επιτρέπει να ανασυνθέσουμε το σήμα στο χρόνο από τον </a:t>
                </a:r>
                <a:r>
                  <a:rPr lang="en-US" b="1" dirty="0" smtClean="0"/>
                  <a:t>STFT </a:t>
                </a:r>
                <a:r>
                  <a:rPr lang="el-GR" b="1" dirty="0" smtClean="0"/>
                  <a:t>του?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επιλέξουμε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σίγουρα μπορούμε να ανακατασκευάσουμε τα τμηματικά, 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τη συζήτηση μας για τον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επιλέξουμε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τα γειτονικά τμήματα σήματος επικαλύπτονται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 smtClean="0"/>
                  <a:t> σημαίνει ότι τα «άλματα» (η δειγματοληψία μας στο χρόνο) δειγμάτων είναι μεγαλύτερα από ένα παράθυρο, οπότε κάποια από τα δείγματα του σήματος «μένουν </a:t>
                </a:r>
                <a:r>
                  <a:rPr lang="el-GR" dirty="0" err="1" smtClean="0"/>
                  <a:t>απ’έξω</a:t>
                </a:r>
                <a:r>
                  <a:rPr lang="el-GR" dirty="0" smtClean="0"/>
                  <a:t>», δηλ. δεν καλύπτονται από κάποιο τμήμα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Σίγουρα η ανακατασκευή δεν είναι εφικτή έτσι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Κάποια δείγματα δεν μετασχηματίζονται καν!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13959</TotalTime>
  <Words>658</Words>
  <Application>Microsoft Office PowerPoint</Application>
  <PresentationFormat>On-screen Show (4:3)</PresentationFormat>
  <Paragraphs>179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Kafentzis Georgios</cp:lastModifiedBy>
  <cp:revision>752</cp:revision>
  <cp:lastPrinted>2019-11-19T13:39:32Z</cp:lastPrinted>
  <dcterms:created xsi:type="dcterms:W3CDTF">2018-08-17T16:23:20Z</dcterms:created>
  <dcterms:modified xsi:type="dcterms:W3CDTF">2020-12-15T14:30:05Z</dcterms:modified>
</cp:coreProperties>
</file>