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4.xml" ContentType="application/inkml+xml"/>
  <Override PartName="/ppt/notesSlides/notesSlide16.xml" ContentType="application/vnd.openxmlformats-officedocument.presentationml.notesSlide+xml"/>
  <Override PartName="/ppt/ink/ink5.xml" ContentType="application/inkml+xml"/>
  <Override PartName="/ppt/notesSlides/notesSlide17.xml" ContentType="application/vnd.openxmlformats-officedocument.presentationml.notesSlide+xml"/>
  <Override PartName="/ppt/ink/ink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7.xml" ContentType="application/inkml+xml"/>
  <Override PartName="/ppt/notesSlides/notesSlide24.xml" ContentType="application/vnd.openxmlformats-officedocument.presentationml.notesSlide+xml"/>
  <Override PartName="/ppt/ink/ink8.xml" ContentType="application/inkml+xml"/>
  <Override PartName="/ppt/notesSlides/notesSlide25.xml" ContentType="application/vnd.openxmlformats-officedocument.presentationml.notesSlide+xml"/>
  <Override PartName="/ppt/ink/ink9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0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0"/>
  </p:notesMasterIdLst>
  <p:handoutMasterIdLst>
    <p:handoutMasterId r:id="rId41"/>
  </p:handoutMasterIdLst>
  <p:sldIdLst>
    <p:sldId id="322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381" r:id="rId22"/>
    <p:sldId id="382" r:id="rId23"/>
    <p:sldId id="383" r:id="rId24"/>
    <p:sldId id="384" r:id="rId25"/>
    <p:sldId id="416" r:id="rId26"/>
    <p:sldId id="385" r:id="rId27"/>
    <p:sldId id="417" r:id="rId28"/>
    <p:sldId id="386" r:id="rId29"/>
    <p:sldId id="387" r:id="rId30"/>
    <p:sldId id="391" r:id="rId31"/>
    <p:sldId id="388" r:id="rId32"/>
    <p:sldId id="392" r:id="rId33"/>
    <p:sldId id="389" r:id="rId34"/>
    <p:sldId id="390" r:id="rId35"/>
    <p:sldId id="393" r:id="rId36"/>
    <p:sldId id="394" r:id="rId37"/>
    <p:sldId id="395" r:id="rId38"/>
    <p:sldId id="279" r:id="rId39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1" autoAdjust="0"/>
  </p:normalViewPr>
  <p:slideViewPr>
    <p:cSldViewPr snapToGrid="0">
      <p:cViewPr varScale="1">
        <p:scale>
          <a:sx n="65" d="100"/>
          <a:sy n="65" d="100"/>
        </p:scale>
        <p:origin x="7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2:23:01.48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18034 15106 1733 0,'3'0'322'0,"3"0"-300"15,3 2-54-15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3:55:11.1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16541 3590 1248 0,'-17'0'235'16,"-13"0"-169"-16,3 1-51 15,-2-1-26-15,5-1-11 0,0-4-17 16,-1 0-1-16,-1-2 4 16,-4-1 14-16,-8 0 32 15,-6 0 11-15,-7 4 12 16,-4-2-2-16,-11 3 4 16,-6 1-1-16,-11 2-1 15,0 0 1-15,9 0 0 16,0-2-2-16,6-2-14 15,0-1-7-15,-5-3-9 16,2 0-1-16,-3 0-1 16,0-1 0-16,-2 0 0 15,-6 2 1-15,-5 1 1 16,-4 4 1-16,0 0 3 16,4 2 1-16,-1-1-2 15,3 0-2-15,0 1-4 16,-2-3-1-16,10 1-1 15,6 0 1-15,4 0 2 0,-5 0 2 16,1 0 2-16,-9 2 1 16,1 3 4-16,6 1-3 15,6 6-1-15,2 0-2 16,-3-3-4-16,-4 2-1 16,-2 0-2-16,3-3 0 15,6 0 2-15,-1-2 0 0,-2-1 2 16,-1 4-1-16,-9 2 1 15,1 0 1-15,5-1 1 16,5-1 0-16,11 0-1 16,4 0 1-16,2 1 0 15,2-1-1-15,0 3-1 16,-2 3 0-16,-2 3 0 16,0 3-1-16,0 0 1 15,2 4-2-15,-2 3 0 16,-1 0 1-16,-2 3 1 15,2 1 1-15,7 1 10 16,6 2 5-16,10 5 4 16,7 2 2-16,7 2-10 15,4 0-7-15,7-1-6 16,-1 0-2-16,3 0 2 16,2 3-1-16,1-1 2 15,0 0 0-15,1 2 3 16,2-1 0-16,3-2 3 15,3-4-1-15,3-7 0 0,6-6 0 16,6-2-2-16,1-5 1 16,9-5 0-16,1 0 1 15,4-1 1-15,0 0 6 16,2 0 5-16,-3 3 2 16,-2 1-3-16,4 4-6 15,4 1-7-15,6-2-2 0,11-4-3 16,7-4-3-16,1-7-3 15,3-2 1-15,1-3 4 16,-2 0 1-16,2-1 6 16,3 2 3-16,1 3 1 15,-7 2 0-15,0 5-4 16,-1 0-2-16,3 4-2 16,9-1 0-16,7-4 0 15,0-1 0-15,4-7 0 16,-2 1-1-16,0-4 1 15,6 1 0-15,-2 0 2 16,-1 0-1-16,-9-1 3 16,0 2 1-16,0 1 3 15,4 3-2-15,-2 1-3 16,-1 0-1-16,1-3 0 16,-2-2-2-16,6 0 2 15,0-1-1-15,-6-2 1 0,-2 2 0 16,-11 1 0-16,2 0 1 15,-4 4 4-15,1-2 0 16,-6 0 3-16,-4 0 1 16,-8-2-2-16,-4-2-2 15,2 1-2-15,-3 1-1 16,1 1-2-16,2 2-1 0,-3-2 1 16,3 0-1-16,-2-1 1 15,-6-5-1-15,-6 0 0 16,-2-2 0-16,-9-1 2 15,6 3 0-15,-4 0 1 16,-2 1 0-16,1 4-1 16,-3-3-1-16,0 3 1 15,0 0-3-15,4-1-2 16,1 1-7-16,2-3-7 16,-1-3 0-16,-1-7 4 15,-2 2 6-15,-7-2 9 16,1-2 4-16,-7 4 5 15,-3-4 0-15,-3 1 3 16,3 2-1-16,-1-4-5 16,-1-1-2-16,7-4-8 15,-5-3-7-15,3-3-15 16,2-1 0-16,-6-5 1 16,0 6 6-16,-8-3 13 0,2 1 6 15,-3 0 2-15,-3-3 1 16,2-2-1-16,-4 0-2 15,2-4-1-15,-4 0-1 16,2 1 5-16,1 2 2 16,-5-1 3-16,8 3 0 15,0-3-4-15,1-2-2 16,2-1-2-16,-3-2-2 0,-4-2 0 16,-2 1 0-16,-7 5 3 15,2 2 0-15,-7 6 6 16,4 4-1-16,-3 4 0 15,-3 0-2-15,0 1-4 16,-3-3-6-16,0 1-55 16,3 3-240-16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3:57:50.69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594 2715 677 0,'1'-5'488'0,"-1"-6"-171"15,7 2-168-15,-1 3-12 16,0 5 4-16,-1 5-13 15,-3 4 0-15,0 11-3 0,-1 0-13 16,0 15-25-16,1 3-15 16,-2 3-31-16,0-2-10 15,4-4-16-15,1-4-7 16,4-4-5-16,1-3-2 16,2-7-20-16,0-1-34 15,1-10-176-15</inkml:trace>
  <inkml:trace contextRef="#ctx0" brushRef="#br0" timeOffset="332.336">569 2446 1624 0,'-5'-2'352'0,"3"-4"-162"16,-1 1-101-16,3 2-38 15,0 2-167-15</inkml:trace>
  <inkml:trace contextRef="#ctx0" brushRef="#br0" timeOffset="707.1945">1018 3047 1560 0,'4'-5'363'0,"2"-1"-19"0,-4-5-44 16,-2 4-84-16,0 1-58 16,-5 5-84-16,1 5-61 15,-6 4-502-15</inkml:trace>
  <inkml:trace contextRef="#ctx0" brushRef="#br0" timeOffset="1598.2795">334 4689 1440 0,'0'-6'246'0,"0"-2"-31"15,-3 7-23-15,-1 11-45 16,-1 7-22-16,-3 15-38 15,2 6-13-15,3 2-25 16,3 3-9-16,7-7-20 16,3-6-11-16,7-3-8 15,-1-6-12-15,4-7-60 0,2 1-45 16,-2-14-169-16</inkml:trace>
  <inkml:trace contextRef="#ctx0" brushRef="#br0" timeOffset="1882.9338">599 4693 1505 0,'-1'-2'253'0,"1"-1"-84"16,-2 3-25-16,1 0-44 15,0 0-15-15,1 2-30 16,1 21-9-16,6 37-12 16,-5-28-8-16,3 2-12 15,0-4-3-15,5-4-7 16,6-4-2-16,3-4-3 16,-2-3-2-16,-3-9-35 15,0-1-37-15,-7-10-146 16</inkml:trace>
  <inkml:trace contextRef="#ctx0" brushRef="#br0" timeOffset="2150.2191">396 4427 1505 0,'1'0'289'15,"1"-6"-16"-15,1 3-66 16,-3 3-78-16,0-1-34 0,0-1-56 16,0 1-18-16,0 0-40 15,0 0-42-15,12-1-152 16,34-3-253-16</inkml:trace>
  <inkml:trace contextRef="#ctx0" brushRef="#br0" timeOffset="2311.7863">696 4394 1626 0,'1'-3'374'0,"-2"1"-123"15,-2 0-68-15,2 2-103 16,0 0-53-16,0 0-161 0,0 0-248 16</inkml:trace>
  <inkml:trace contextRef="#ctx0" brushRef="#br0" timeOffset="2703.8113">978 4894 1597 0,'5'2'384'16,"-3"-2"-86"-16,2 3-116 0,-4-3-49 16,0 0-81-16,0 0-57 15</inkml:trace>
  <inkml:trace contextRef="#ctx0" brushRef="#br0" timeOffset="3438.2729">247 6672 1434 0,'0'2'247'15,"-3"1"-45"-15,1 10-70 16,2 3-23-16,0 12-24 16,4 2-10-16,-1 7-23 15,2 0-12-15,2 1-20 0,1-5-8 16,5 2-9-1,-2-4-1-15,5-5-15 0,2 5-23 16,-1-12-114-16,0-6-93 16</inkml:trace>
  <inkml:trace contextRef="#ctx0" brushRef="#br0" timeOffset="3901.3948">577 6709 1462 0,'2'0'234'0,"0"5"-70"0,-2 3-13 16,-3 11-38-16,-2 5-4 15,1 5-29-15,3 4-19 16,1-2-25-16,4 2-9 16,5-4-12-16,4-3-1 15,2-4-11-15,0-6-6 0,-1-1-77 16,3-3-74-16</inkml:trace>
  <inkml:trace contextRef="#ctx0" brushRef="#br0" timeOffset="4189.6348">842 6717 1148 0,'1'0'356'16,"1"2"-176"-16,0 9-34 16,-2 6 3-16,0 14-43 15,0 2-2-15,3 10-20 0,3-3-13 16,3-3-26-16,1-1-15 15,4-5-18-15,1-2-8 16,0-12-25-16,-2-3-39 16,-5-15-111-16</inkml:trace>
  <inkml:trace contextRef="#ctx0" brushRef="#br0" timeOffset="4534.7118">367 6423 1566 0,'0'0'342'0,"-1"0"-71"16,1-3-115-16,0 2-38 15,0 0-62-15,0 0-20 16,0 0-41-16,0 0-47 15,0-1-110-15</inkml:trace>
  <inkml:trace contextRef="#ctx0" brushRef="#br0" timeOffset="4769.0853">653 6432 1482 0,'0'-1'245'16,"2"-2"-79"-16,-1 1-105 15,-1 2-29-15,0-1-72 16,0 0-73-16</inkml:trace>
  <inkml:trace contextRef="#ctx0" brushRef="#br0" timeOffset="4977.616">894 6408 1528 0,'0'0'358'0,"0"1"44"16,0-1-207-16,0-1-37 16,0-1-76-16,0 1-28 15,0 1-37-15,0 0-16 0,0 0-93 16,0 0 57-16</inkml:trace>
  <inkml:trace contextRef="#ctx0" brushRef="#br0" timeOffset="150232.8136">1987 2352 1232 0,'-5'-6'318'0,"-5"-7"-106"15,-12 11-27-15,-6 4-3 16,-6 19-24-16,0 16-24 15,-4 21-34-15,6 14-16 16,9 16-38-16,7 1-15 16,26 4-21-16,8-10-5 15,22-13 1-15,10-8-4 0,9-21-30 16,8-8-39-16,-6-15-187 16</inkml:trace>
  <inkml:trace contextRef="#ctx0" brushRef="#br0" timeOffset="150858.9115">2524 2811 1118 0,'2'-7'357'16,"2"-9"-187"-16,-1-3-4 15,-3 0-14-15,-4-3-10 0,-13 4-9 16,-3 3-15-16,-10 11-30 16,-3 5-15-16,-1 13-24 15,-2 9-12-15,11 14-22 16,5 5-3-16,16 1-7 15,6 0-5-15,17-9 1 16,7-7-2-16,13-13-3 16,5-10 2-16,0-15-13 15,-2-8-8-15,-9-8-7 16,-7-6 3-16,-12-8 10 16,-7 3 8-16,-5-5 9 15,-4 3 0-15,-3 13 3 16,-3 1 0-16,-3 22 0 15,5 8 2-15,-1 11 4 16,1 5 2-16,10 8-1 0,-4 1-4 16,13 4-3-16,4 0-1 15,-5-4 1-15,3-6 1 16,-3-8-12-16,2-4-53 16</inkml:trace>
  <inkml:trace contextRef="#ctx0" brushRef="#br0" timeOffset="151127.2674">2998 2970 1636 0,'0'8'385'0,"-1"17"-132"16,-5 2-53-16,-13 3-100 16,2 4-28-16,-9-6-49 15,3-3-63-15</inkml:trace>
  <inkml:trace contextRef="#ctx0" brushRef="#br0" timeOffset="151610.8704">3581 2703 1050 0,'-4'-8'414'16,"-3"-2"-216"-16,-3-3-58 16,-6 1 6-16,-1 1-25 15,-5 1-5-15,-7 9-34 16,2 3-19-16,-2 15-31 15,3 9-12-15,9 6-3 0,6 7 0 16,14 5 5-16,7 0 3 16,17-3 1-16,4-5-3 15,5-11-5-15,-6-5-7 16,-4-8-2-16,1-7-16 16,-3-8-123-16</inkml:trace>
  <inkml:trace contextRef="#ctx0" brushRef="#br0" timeOffset="152099.5732">3947 2371 1551 0,'4'2'302'0,"9"6"-78"15,16 17-109-15,6 12-14 16,14 16-20-16,-5 6-5 0,-21 15-3 15,-11 7-8-15,-27 13-9 16,-10-4-2-16,-5-14-7 16,-8-15-1-16,7-18-14 15,4-7-8-15,4-11-66 16,7-3-78-16</inkml:trace>
  <inkml:trace contextRef="#ctx0" brushRef="#br0" timeOffset="282291.002">1922 4162 1545 0,'-16'6'286'0,"-25"13"-81"16,-8 9-16-16,-6 23-23 0,-4 11-25 15,13 19-44-15,8 6-14 16,23 5-28-16,13 3-6 16,17-2-8-16,9-5-6 15,11-18-17-15,9-7-5 16,7-25-31-16,10-12-39 15,16-16-144-15,5-13-371 0</inkml:trace>
  <inkml:trace contextRef="#ctx0" brushRef="#br0" timeOffset="282969.5912">2554 4639 1384 0,'-19'0'246'15,"-16"0"-57"-15,-8 7-54 16,-4 6-27-16,2 10-46 15,10 4-10-15,12 7-27 16,15 4-5-16,8 0-8 16,4-1-4-16,14-6-3 15,1-7-2-15,15-12 1 16,2-6 1-16,3-10 2 16,-2-5-1-16,-9-11-9 15,-3-3-7-15,-11-3-8 16,0-3-2-16,-7 8 10 0,-5 7 4 15,-3 15 15-15,-7 11 8 16,3 18 16-16,3 4 5 16,2 3-8-16,7-1-8 15,6-8-34-15,5-6-48 16,6-11-269-16</inkml:trace>
  <inkml:trace contextRef="#ctx0" brushRef="#br0" timeOffset="283151.1042">2902 4942 1573 0,'6'14'353'16,"5"10"-75"-16,-11 3-93 16,-5-1-38-16,-13 1-59 15,-4-5-26-15,-4-6-63 16,2-4-69-16,8-11-38 15</inkml:trace>
  <inkml:trace contextRef="#ctx0" brushRef="#br0" timeOffset="283613.2712">3212 4390 1667 0,'-3'8'357'0,"-4"19"-192"15,2 4-31-15,5 14-31 16,1 9-17-16,4 7-18 15,1 4-14-15,0 3-26 16,-2-5-5-16,2-15-10 16,-1-5 0-16,-2-22-4 15,2-6-6-15,-1-15-9 16,3-12-7-16,3-8-25 16,-3-12-6-16,11-7-8 15,1 1 5-15,9 5 21 16,9 7 7-16,1 17 11 15,-1 7 5-15,-4 11 8 16,-9 5 6-16,-13 12 16 16,-9 3 8-16,-18 4 6 15,-6 1 1-15,-18-4-13 16,-4-4-4-16,-2-15-37 16,4-6-57-16,18-11-128 0</inkml:trace>
  <inkml:trace contextRef="#ctx0" brushRef="#br0" timeOffset="283942.1623">3754 4173 1657 0,'7'10'388'0,"13"17"-141"16,6 16-71-16,4 33-48 16,-5 10-11-16,-20 18-21 15,-11 6-7-15,-20-4-32 16,-7-5-16-16,2-21-23 15,1-14-6-15,3-27-28 16,1-12-30-16,1-16-143 16,3-5-41-16</inkml:trace>
  <inkml:trace contextRef="#ctx0" brushRef="#br0" timeOffset="284244.5604">4758 4900 1732 0,'-2'22'461'0,"-7"27"-188"16,-11 3-47-16,-10-2-115 16,2-5-58-16,8-17 250 15</inkml:trace>
  <inkml:trace contextRef="#ctx0" brushRef="#br0" timeOffset="284747.9066">5832 4193 1362 0,'-28'2'262'16,"-18"5"-33"-16,-8 16-71 15,-2 8-7-15,8 22-28 16,2 12-8-16,15 9-21 16,10 3-9-16,21 1-11 0,14-3-10 15,24-3-18-15,10-4-12 16,14-21-18-16,6-9-26 16,10-22-127-16,-1-11-37 15</inkml:trace>
  <inkml:trace contextRef="#ctx0" brushRef="#br0" timeOffset="285263.0987">6394 4556 1460 0,'-31'0'253'16,"-17"0"-44"0,-7 12-77-16,5 8-15 0,15 12-40 15,6 3-26-15,20 4-32 16,9-3-11-16,20-1-8 16,10-5 0-16,18-7-16 15,4-6-29-15,6-9-140 16</inkml:trace>
  <inkml:trace contextRef="#ctx0" brushRef="#br0" timeOffset="285439.6304">6707 4835 1579 0,'2'14'391'15,"0"10"-22"-15,-6 7-156 16,-8-1-33-16,-10 1-89 15,0-4-35-15,-1-5-65 16,5-8-45-16,7-5-142 0,4-3-145 16</inkml:trace>
  <inkml:trace contextRef="#ctx0" brushRef="#br0" timeOffset="285995.4032">7323 4764 944 0,'3'-7'427'0,"6"-8"-252"15,-2-4-49-15,-11-3-22 16,-1-5 3-16,-15-4-3 16,-5-1-9-16,-10 5-9 15,-3 10-7-15,-2 15-26 16,0 6-12-16,5 13-23 16,2 3-9-16,10 5-10 15,10 5 1-15,13 5 5 16,5-1 9-16,13 0 14 0,3-4 4 15,4-8 2-15,2-6-5 16,6-16-8-16,0-5-3 16,3-16-6-16,0-8-9 15,-4-10-16-15,-3-7-10 16,-10-8-15-16,-5-4 4 16,-12-15 10-16,2-2 8 15,-2 2 17-15,-4 11 12 16,0 29 18-16,-4 18 4 0,-6 22 12 15,4 12 0 1,0 17-4-16,0 10-1 0,8 11-15 16,2 8-5-16,10-1-13 15,2 1-1-15,2-4-2 16,-1-3-2-16,-4-8-55 16,2-8-43-16,-6-19-118 15</inkml:trace>
  <inkml:trace contextRef="#ctx0" brushRef="#br0" timeOffset="286230.6179">7736 4229 1661 0,'15'14'395'0,"7"10"-144"16,7 29-97-16,1 8-17 15,-11 13-17-15,-4 4-5 16,-22 3-16-16,-12-2-5 16,-15 0-28-16,0-11-16 15,-2-18-18-15,1-10-21 16,7-17-90-16,-1-3-65 16</inkml:trace>
  <inkml:trace contextRef="#ctx0" brushRef="#br0" timeOffset="432201.4373">1512 6996 1670 0,'-1'-2'410'0,"1"2"-123"15,-4 3-46-15,3-3-68 16,0 0-44-16,0 0-66 0,0 0-28 16,-1 0-114-16,1 0 178 15</inkml:trace>
  <inkml:trace contextRef="#ctx0" brushRef="#br0" timeOffset="432933.0381">2757 6638 1378 0,'-17'4'229'15,"-23"3"-71"-15,0 3 5 16,7 8-34-16,4 3-15 16,14 7-36-16,4 3-17 15,13 4-28-15,6 3-10 16,15 0-12-16,5-8-2 0,16-10-4 15,0-8-13-15,5-10-81 16,2-2-82-16</inkml:trace>
  <inkml:trace contextRef="#ctx0" brushRef="#br0" timeOffset="433156.9972">3236 6929 1448 0,'7'4'248'0,"5"6"-13"16,-6 5-31-16,-9 8-58 15,-8 0-18-15,-8 10-54 16,-3 3-20-16,-2 0-55 15,2 0-71-15</inkml:trace>
  <inkml:trace contextRef="#ctx0" brushRef="#br0" timeOffset="433893.2395">4117 6763 861 0,'-3'-6'510'0,"-5"-6"-293"16,-8 2-72-16,-6-1-6 15,-9 0-31-15,1 2-20 16,-4 4-28-16,0 5-12 16,0 7-22-16,2 6-10 0,9 11-15 15,4 6-3-15,15 9-7 16,4 0 0-16,12 1 4 15,7-8 1-15,10-12 6 16,3-8 4-16,5-15 7 16,0-8 2-16,0-15 1 15,-5-8-1-15,-2-12-2 16,-5-6 0-16,-10-9 0 16,0 0-1-16,-15-11-1 15,-4-7 0-15,-7-6-6 16,1-2 1-16,2 21 13 15,-3 10 12-15,0 32 22 16,-1 11 4-16,-1 21-10 16,3 14-6-16,6 22-12 15,0 15-6-15,4 22 9 16,1 10 0-16,5 11 16 0,3 0 14 16,7-5-3-16,-1-13-3 15,6-20-28-15,-1-13-36 16,4-22-101-16</inkml:trace>
  <inkml:trace contextRef="#ctx0" brushRef="#br0" timeOffset="481504.2568">277 8512 1150 0,'6'-7'326'15,"1"-12"-183"-15,0 5 5 16,-2 8-2-16,-2-1-6 0,-1 10-12 15,-2 6-2-15,-2 10-33 16,-3 12-8-16,-5 13-27 16,0 5-16-16,4 5-22 15,3-3-9-15,8-8-9 16,6-7 2-16,9-11-1 16,2-7-15-16,6-12-86 15,0-5-59-15</inkml:trace>
  <inkml:trace contextRef="#ctx0" brushRef="#br0" timeOffset="481720.7771">261 8215 1560 0,'-2'-5'297'16,"-3"-3"-112"-16,2 1-70 15,0 3-76-15,3 3-24 16,5 1-124-16</inkml:trace>
  <inkml:trace contextRef="#ctx0" brushRef="#br0" timeOffset="482149.6739">548 8501 1484 0,'3'7'235'0,"8"2"-89"15,0 11-28-15,4 10-37 0,1 6-15 16,2 12-20-16,1 1-9 15,1 1-13-15,1-6-6 16,2-16-9-16,-1-9-2 16,0-20 5-16,-2-10 4 15,0-16 17-15,-1-7 6 16,-1-14 2-16,-2-5-2 16,4 3-15-16,-3 0-5 15,1 14-11-15,0 9-3 0,-9 9-53 16,-1 11-56-16</inkml:trace>
  <inkml:trace contextRef="#ctx0" brushRef="#br0" timeOffset="482315.2773">1147 8822 1618 0,'3'-12'286'0</inkml:trace>
  <inkml:trace contextRef="#ctx0" brushRef="#br0" timeOffset="500590.7295">12825 3664 1146 0,'0'-1'319'16,"0"-3"-196"-16,8 2-28 15,16 1-25-15,10-2-12 16,24 1-15-16,13-1-14 16,8 0-21-16,1 0-5 15,-13 3-46-15,-10 1-50 16</inkml:trace>
  <inkml:trace contextRef="#ctx0" brushRef="#br0" timeOffset="500919.4644">13294 3588 1363 0,'7'0'235'0,"10"3"-64"0,5 1-37 16,2 5-45-16,-3 1-17 15,-9 3-12-15,-8 2-4 16,-12 3-14-16,-6 2-7 15,-6 2-35-15,0 0-51 16</inkml:trace>
  <inkml:trace contextRef="#ctx0" brushRef="#br0" timeOffset="501612.5474">11866 3470 1194 0,'-12'-3'302'16,"-6"0"-170"-16,-3 3-44 15,1 7-16-15,4 11-19 16,0 0-3-16,6 9-10 16,0 4-3-16,9 2-4 15,6 3 3-15,11-6 3 16,5-6 5-16,6-12 16 15,5-9 2-15,-2-13 4 16,2-5 3-16,-11-14-8 16,-6-1-6-16,-14 1-16 0,-8-1-10 15,-15 9-28 1,-2 4-24-16,-3 9-69 0,5 6-55 16,13 5-262-16</inkml:trace>
  <inkml:trace contextRef="#ctx0" brushRef="#br0" timeOffset="501773.118">11981 3719 1370 0,'0'-2'240'15,"0"-3"-54"-15,1 1-135 16,-1 2-92-16</inkml:trace>
  <inkml:trace contextRef="#ctx0" brushRef="#br0" timeOffset="502162.0202">12010 3528 1291 0,'9'1'262'0,"8"2"-96"16,7 1-103-16,3-4-12 16,1 0-21-16,-1-6-7 15,-5 1-8-15,-3 1-4 16,-7-1-3-16,-1 2 0 15,-4 0 2-15,-3 1-1 16,-4 0 1-16,0 2-1 16,-1 0-3-16,0 0 1 0,0 0 5 15,0 0 2-15,1 13 8 16,0 36-1-16,0-24-5 16,2 2-3-16,4-2-7 15,-3-2-2-15,2-3-23 16,1-5-25-16,-6-7-95 15,2-1-81-15</inkml:trace>
  <inkml:trace contextRef="#ctx0" brushRef="#br0" timeOffset="502312.6129">12092 3652 1116 0,'2'-4'355'0,"15"4"-203"16,4 0-43-16,9-1-63 15,5 1-20-15,-8-5-19 16,2 4-9-16,-8-3-67 0,1-1-53 16</inkml:trace>
  <inkml:trace contextRef="#ctx0" brushRef="#br0" timeOffset="502611.2003">12371 3599 892 0,'2'4'471'16,"1"1"-273"-16,1 4-48 15,3 1-45-15,0 1-7 16,0 6-33-16,-2-4-10 0,-2 0-18 16,-3-3-7-16,-3-3-5 15,-1-3-3-15,-4-5-4 16,3-5-4-16,-1-7-8 16,2 1-3-16,4-7-7 15,1 2-3-15,8 2-1 16,5-1 1-16,3 5 2 15,-1 1 2-15,3 3 9 16,-2 5 11-16,0 3 19 16,1 7 16-16,-7 6 21 15,-3 4-2-15,-8 11-13 16,0 0-14-16,-1 4-29 16,1 0-39-16</inkml:trace>
  <inkml:trace contextRef="#ctx0" brushRef="#br0" timeOffset="504756.7786">16912 3521 974 0,'-3'0'413'0,"-1"-4"-235"16,2 6-97-16,0-2-32 15,1 0-5-15,0 0-10 0,-2 19-7 16,6 47-8-16,7-21 0 16,3 10-6-16,1 5-3 15,-1 6-6-15,2-4 0 16,-6-3-2-16,2-5 2 15,-1-9 0-15,-5-6 0 16,-5-13 4-16,-4-6 2 16,-10-12 4-16,0-6 2 15,-4-6-1-15,-3-10-1 16,-2-6-5-16,1-2-2 0,2-4-4 16,4 5-1-16,6 8-4 15,2 1-1-15,8 6-2 16,4 5 1-16,8 6 7 15,2 5 5-15,5 6 10 16,3 0 7-16,1-3 17 16,3 1 10-16,-2-6 21 15,-1-2 4-15,-6-6-7 16,-3-6-11-16,-6-2-23 16,0 0-12-16,-4 1-35 15,-1 1-36-15,1 4-136 16</inkml:trace>
  <inkml:trace contextRef="#ctx0" brushRef="#br0" timeOffset="505711.3145">16471 3041 1018 0,'-8'-7'377'0,"-10"-2"-236"0,-3 6-54 16,0 4-29-16,1 7-7 16,3 11-23-16,5 0-9 15,9 10-9-15,5-2 0 16,13 0 12-16,3-3 15 16,10-10 22-16,3-6 6 15,1-14 2-15,-1-5-2 16,-5-9 0-16,-7-4-5 0,-10-4-8 15,-7-1-10-15,-15-1-19 16,-3 5-9-16,-11 8-31 16,0 4-23-16,5 11-69 15,0 4-60-15</inkml:trace>
  <inkml:trace contextRef="#ctx0" brushRef="#br0" timeOffset="505907.0764">16635 3192 1542 0,'0'-1'274'0,"-1"0"-103"15,-1-1-70-15,2 1-64 16,0-1-29-16,0 1-96 15,0 0-98-15</inkml:trace>
  <inkml:trace contextRef="#ctx0" brushRef="#br0" timeOffset="506173.6372">16693 3019 1407 0,'-1'-1'229'0,"3"2"-46"15,1 3-38-15,-3-4-58 16,5 2-4-16,16 6-26 16,28 36-13-16,-34-28-19 15,-4-1-5-15,-9-3-7 16,-2-2 1-16,-8-5-27 15,-4-5-26-15,0-3-82 16,-3-6-55-16</inkml:trace>
  <inkml:trace contextRef="#ctx0" brushRef="#br0" timeOffset="506311.4718">16704 3003 1208 0,'4'-10'309'0,"4"-11"-123"0,6 6-17 16,5-1-46-16,5 3-32 15,2 9-47-15,-1-1-17 16,-3 6-63-16,-4 5-53 16</inkml:trace>
  <inkml:trace contextRef="#ctx0" brushRef="#br0" timeOffset="506718.2188">16953 3095 1458 0,'1'4'204'0,"4"4"-97"16,0-1-20-16,-2 3-26 15,3-2-11-15,-5-2-18 16,-1-2 0-16,-2-4 1 16,1-2-1-16,-1 1-5 15,1 0-7-15,0-4-15 16,0-11-1-16,0-30-4 16,9 31 1-16,5 0 5 0,-1 1 5 15,3 8 11-15,4-1 4 16,-6 5 6-16,4 7 3 15,0 4 7-15,-6 2 3 16,0 6-2-16,-3-2-5 16,-1 0-14-16,1 0-7 15,0-2-32-15,-1 3-41 16,-4-1-348-16</inkml:trace>
  <inkml:trace contextRef="#ctx0" brushRef="#br0" timeOffset="507881.4951">12357 4754 1417 0,'1'-2'233'0,"4"-1"-34"16,12 2-110-16,8 1-22 16,19 0-26-16,16-2-10 0,18-1-22 15,7-2-5 1,1-3-25-16,-9 0-29 0,-15-2-85 16,-7 1-25-16,-23 4-14 15,-8 1-66-15</inkml:trace>
  <inkml:trace contextRef="#ctx0" brushRef="#br0" timeOffset="508052.0914">12844 4616 998 0,'7'0'415'16,"4"-5"-254"-16,6 12-58 15,4 4-9-15,0 4-20 16,-4 6-2-16,-4-3-24 15,-9 0-8-15,-5-1-21 0,-5-5-32 16,-4-5-187-16</inkml:trace>
  <inkml:trace contextRef="#ctx0" brushRef="#br0" timeOffset="508645.8816">11429 4637 853 0,'0'-4'436'16,"-4"-1"-224"-16,-3 0-76 16,-6 6-9-16,-2 8-4 15,-4 10-33-15,2 5-23 16,4 7-36-16,5 0-11 15,14 3-16-15,5-4-2 16,14-10 12-16,2-6 13 0,5-15 15 16,4-9 6-16,-5-14 1 15,-3-8-1-15,-12-9-2 16,-9 2-3-16,-13-2-14 16,-5 9-10-16,-9 16-28 15,-2 6-24-15,4 11-82 16,3 4-83-16</inkml:trace>
  <inkml:trace contextRef="#ctx0" brushRef="#br0" timeOffset="508796.4791">11673 4792 1507 0,'0'3'216'0,"2"1"-146"0,-2-1-59 16</inkml:trace>
  <inkml:trace contextRef="#ctx0" brushRef="#br0" timeOffset="509188.757">11817 4550 1526 0,'-6'0'258'0,"0"3"-95"16,0 2-44-16,0 5-47 16,6 3-17-16,0 2-35 15,1 3-7-15,7-2-7 16,1 1 0-16,6-3-5 15,2-2-13-15,-2-6-44 16,0-2-23-16,0-4-29 16,-3-6-13-16,0-4 26 15,-2-4 24-15,-4-3 42 16,-1-3 34-16,-3 3 56 16,-2 1 19-16,-2 6 37 15,-2 4-5-15,-1 8-27 16,2 7-7-16,-3 9-29 15,3 10-12-15,0 7-16 0,3-1-21 16,0 4-50-16,3-2-48 16,3-2-131-16</inkml:trace>
  <inkml:trace contextRef="#ctx0" brushRef="#br0" timeOffset="509528.9249">11988 4897 1026 0,'0'0'387'16,"2"5"-225"-16,4-2-98 16,1 2-2-16,0-3-13 15,-3-2-5-15,0-2 1 16,0-5 2-16,0-2-1 15,-2-4 1-15,2-6 1 16,-2-1 2-16,3-5 11 16,2-1 2-16,2 6-1 15,1 1-4-15,4 12-17 16,0 4-3-16,1 6-15 16,2 6-8-16,-4 9 4 15,-1 2-2-15,-2 10-6 0,-7-2 1 16,-1 3-34-16,2-1-42 15</inkml:trace>
  <inkml:trace contextRef="#ctx0" brushRef="#br0" timeOffset="521245.3818">15131 2866 508 0,'2'-3'466'0,"-2"-3"-66"15,0 2-241-15,0 3-32 0,0 1-22 16,0 0-10-16,0 0-24 16,0 0-8-16,-1 14-10 15,-6 39-8-15,2-17-14 16,5 11-9-16,-1 19-15 16,6 3-30-16,-3 1-151 15</inkml:trace>
  <inkml:trace contextRef="#ctx0" brushRef="#br0" timeOffset="521600.4312">15121 3419 1392 0,'-1'0'226'0,"-1"2"-78"16,-3 8-21-16,3 14-56 16,3 11-22-16,0 21-27 15,4 12-8-15,-5 9-76 16,-2 1-65-16</inkml:trace>
  <inkml:trace contextRef="#ctx0" brushRef="#br0" timeOffset="521930.6501">15079 4200 1440 0,'2'0'215'0,"-2"3"-81"16,2 9-47-16,-2 5-17 15,-1 13-27-15,2 8-14 0,-1 16-19 16,3 5-3-16,-2 1-16 15,-5-7-32-15,7-9-123 16,-2-8-101-16</inkml:trace>
  <inkml:trace contextRef="#ctx0" brushRef="#br0" timeOffset="522176.383">15076 4915 1474 0,'0'2'221'0,"-3"7"-87"0,5 12-35 15,-1 7-38-15,-1 4-14 16,4 5-30-16,-2-3-10 15,5 0-30-15,-1-2-38 16,3-1-144-16</inkml:trace>
  <inkml:trace contextRef="#ctx0" brushRef="#br0" timeOffset="522349.2954">15112 5475 1318 0,'-4'14'218'0,"-1"17"-117"16,-2 1-31-16,2 6-14 16,4 1-12-16,1 3-24 15,5 3-11-15,2-5-43 16,0-2-115-16</inkml:trace>
  <inkml:trace contextRef="#ctx0" brushRef="#br0" timeOffset="523192.824">16599 2694 1080 0,'0'-4'352'0,"-3"-2"-216"16,3 1-17-16,-4 5-5 15,3 6 4-15,0-6-33 16,0 14-19-16,0 53-32 16,1-25 2-16</inkml:trace>
  <inkml:trace contextRef="#ctx0" brushRef="#br0" timeOffset="523723.5742">16515 3543 1131 0,'1'-3'331'0,"0"-2"-195"15,2 4-21-15,-3 1-16 0,0 0 6 16,2 6-27-16,4 20-13 16,1 40-34-16,-8-26-12 15,1 6-10-15,2 2-17 16,-1 3-127-16</inkml:trace>
  <inkml:trace contextRef="#ctx0" brushRef="#br0" timeOffset="524017.2803">16524 4136 775 0,'0'-2'427'16,"2"0"-183"-16,-1 2-144 16,-1-1-4-16,0 1 6 15,0 0-14-15,0 0-29 16,1 7-12-16,3 19-25 16,8 32-10-16,-10-13-8 15,-1 4-4-15,1 14-72 16,1 1-53-16</inkml:trace>
  <inkml:trace contextRef="#ctx0" brushRef="#br0" timeOffset="524277.6557">16520 4739 1229 0,'0'10'291'15,"2"3"-118"-15,-2 7-89 16,6 5-4-16,-3 11-30 16,1 2-16-16,-1 4-26 15,-3-1-2-15,0-5-32 16,1 0-45-16,1-2-151 15</inkml:trace>
  <inkml:trace contextRef="#ctx0" brushRef="#br0" timeOffset="524466.1513">16553 5476 1468 0,'3'9'213'15,"-6"9"-114"-15,2 5-8 16,-4 1-40-16,3-1-21 16,2 3-25-16,0 1-2 15,-1-3-44-15,-1 3-45 16</inkml:trace>
  <inkml:trace contextRef="#ctx0" brushRef="#br0" timeOffset="524585.8311">16577 5849 1407 0,'0'19'173'0,"0"25"-136"15,3 1-46-15</inkml:trace>
  <inkml:trace contextRef="#ctx0" brushRef="#br0" timeOffset="564014.3371">2310 8463 1318 0,'-2'-3'256'0,"-7"3"-80"15,-2 4-34-15,-7 13-50 16,-2 6-10-16,0 8-20 16,2 7-8-16,8 11-20 15,8 4-21-15,10 2-13 16,7-4 0-16,9-10 2 16,-1-8 1-16,3-13-2 15,-1-10 3-15,3-13 3 16,1-9 2-16,-5-12 5 15,-6-6 0-15,-7-7 0 16,-5-2-2-16,-7-6 0 16,-2-2-3-16,-3 4-2 15,-2 8 2-15,1 16 1 16,1 11-2-16,1 9-5 16,1 7-3-16,1 14-7 15,3 9 0-15,7 13 2 0,5 2 0 16,14-5 2-1,0-4 3-15,5-16 3 0,2-6 3 16,-3-15 12-16,-3-5 16 16,-4-10 31-16,-2-4 7 15,-12-10 4-15,0-3-9 16,-9-5-33-16,-6-6-7 16,-3 5-17-16,-3 6-11 15,1 7-71-15,10 11-51 16,1 9-150-16</inkml:trace>
  <inkml:trace contextRef="#ctx0" brushRef="#br0" timeOffset="564326.3345">2983 8524 1537 0,'-4'1'282'0,"-1"5"-81"0,9 1-52 16,15-1-51-16,4-1-30 15,10-1-32-15,4-3-15 16,0 0-12-16,4 3 1 16,-3-4-44-16,-5 3-57 15</inkml:trace>
  <inkml:trace contextRef="#ctx0" brushRef="#br0" timeOffset="564550.8615">3019 8738 1487 0,'8'4'280'16,"-6"3"-40"-16,23-2-81 15,6-4-5-15,7-2-53 16,13 0-27-16,-6-3-28 15,-3 3-10-15,-9-1-60 16,-5-2 144-16</inkml:trace>
  <inkml:trace contextRef="#ctx0" brushRef="#br0" timeOffset="567727.9761">4144 8249 825 0,'-13'7'432'0,"-18"9"-211"16,-1 0-115-16,-8-4-14 16,4-7-2-16,-1-13-13 0,3-8-10 15,8-9-30-15,7-5-11 16,19-1-5-16,10-2 2 15,16 2 11-15,6 7 2 16,11 11 1-16,0 5-4 16,5 15-11-16,-2 4-4 15,-19 14 6-15,-11 7 5 16,-29 13 4-16,-11 7-1 16,-20 6-12-16,-1-3-6 15,0-10-5-15,-2-6 0 0,12-16-5 16,5-2-3-16,13-6-5 15,10 0-1-15,16-6-2 16,10-1 1-16,15-5 4 16,6-3 1-16,5 0 0 15,1 0 2-15,-3 0-22 16,1 0-49-16,-6 0-239 16</inkml:trace>
  <inkml:trace contextRef="#ctx0" brushRef="#br0" timeOffset="568083.1165">4236 8346 1399 0,'1'2'237'0,"7"3"-26"0,3 7-47 15,0 9-47-15,1 2-13 16,-9 2-49-16,-3 0-19 16,-1-3-18-16,-7-9-2 15,1-5-3-15,0-5-1 16,1-15-8-16,5-2-2 0,7-11-10 16,4-7-4-16,13-2 0 15,3-3 0-15,6 5 4 16,3 4 2-16,0 13 2 15,-4 10 4-15,-11 19 10 16,-6 11 4-16,-12 19 3 16,0 5 0-16,2 0-29 15,1-3-61-15</inkml:trace>
  <inkml:trace contextRef="#ctx0" brushRef="#br0" timeOffset="568417.2706">4726 8555 1528 0,'8'7'260'16,"9"7"-105"-16,5-1-26 15,0-9-25-15,2-5-11 16,-1-7-18-16,0-3-9 16,-4-9-17-16,-4-6-6 15,-7-7-15-15,-5-7-4 0,-6-10-8 16,-7-5-2-16,-11-12-2 16,-3-3-3-16,4 2-6 15,6 9-3-15,15 12-11 16,10 12-24-16,11 9-61 15,5 3-49-15,8 13-155 16</inkml:trace>
  <inkml:trace contextRef="#ctx0" brushRef="#br0" timeOffset="568658.5501">4719 8327 1575 0,'15'-4'307'16,"28"-6"-125"-16,12 2-36 15,5 3-55-15,-1 1-32 16,-12 6-31-16,-12 5-15 15,-7 2-112-15</inkml:trace>
  <inkml:trace contextRef="#ctx0" brushRef="#br0" timeOffset="569311.4436">3864 8848 1460 0,'-7'4'192'0,"-3"1"-127"16,16 1-18-16,37-2-6 15,15-2 7-15,35-2 20 16,13-3-3-16,27-2-17 15,7-1-9-15,5 0-18 16,1 2-5-16,-23-4-10 0,-10-1-40 16</inkml:trace>
  <inkml:trace contextRef="#ctx0" brushRef="#br0" timeOffset="569689.9767">4065 9579 1209 0,'10'8'319'16,"6"5"-113"-16,14-4-78 15,4-5 5-15,2-10-23 16,-3-7 2-16,-4-11-13 16,-3-5-14-16,-9-12-31 15,-3-3-15-15,-6-15-23 16,-4-4-4-16,0-8-6 15,3 1-2-15,4 10-4 16,3 2-1-16,6 27-13 0,1 8-29 16,-1 20-92-16</inkml:trace>
  <inkml:trace contextRef="#ctx0" brushRef="#br0" timeOffset="569897.0434">4181 9402 1623 0,'5'-2'306'0,"12"-3"-198"16,9 5-54-16,19-3-23 15,7 2-14-15,8 1-26 16,-5 1-59-16</inkml:trace>
  <inkml:trace contextRef="#ctx0" brushRef="#br0" timeOffset="570183.8716">4593 9421 1378 0,'-16'1'229'0,"-13"5"-83"15,10 3-58-15,5 2-9 16,14 5-31-16,6 0-8 16,14 4-6-16,6 0-4 15,6 3 2-15,-1 2 1 0,-13 0 45 16,-9 4 18-1,-20 0 3-15,-11-6 3 0,-12-8-46 16,-4-10-36-16,-11-16-130 16</inkml:trace>
  <inkml:trace contextRef="#ctx0" brushRef="#br0" timeOffset="570675.6159">5427 8789 1566 0,'6'-1'260'0,"9"-3"-137"15,13 1-31-15,20-1-32 16,11 1-10-16,10 5-35 15,1-1-7-15,-8 2-6 16,-4 0-49-16</inkml:trace>
  <inkml:trace contextRef="#ctx0" brushRef="#br0" timeOffset="570889.1555">5558 8878 1484 0,'6'1'240'0,"4"3"-86"0,18-1-80 16,6 0-7-16,5 2-38 16,2-2-13-16,3-1-1 15,0-3-41-15,-5-11-144 16</inkml:trace>
  <inkml:trace contextRef="#ctx0" brushRef="#br0" timeOffset="571023.8966">5964 8720 1308 0,'1'-1'268'0,"10"3"-76"16,-4 8-11-16,-1 10-34 16,0 9 9-16,-8 7-30 15,-5 2-16-15,-8-3-55 16,-3-4-42-16,-5-12-117 15</inkml:trace>
  <inkml:trace contextRef="#ctx0" brushRef="#br0" timeOffset="615665.5026">6823 8577 917 0,'-2'-3'416'0,"-4"3"-256"16,-7-5-48-16,-10 0-16 15,-6 0-6-15,-2-11 2 16,-11-2-4-16,7-1-17 15,6-5-12-15,5-5-26 16,24 6-15-16,16 0-18 0,7 5-5 16,20 13 5-16,1 0 3 15,9 14 4-15,0 6 0 16,-14 13 5-16,-11 5 2 16,-25 11 4-16,-5 2 0 15,-21 10-3-15,-10-1-3 16,-8-5-5-16,-3-6 0 15,6-15-5-15,8-8-2 16,9-15-2-16,9-5-4 16,13-6-5-16,0-3-2 0,13-2 0 15,4 0 3-15,10 4 10 16,10 1 4-16,2 6 9 16,2 7 4-16,-13 7 2 15,-4 3 1-15,-8-1-6 16,-5-1-3-16,0-7-42 15,-2-1-51-15,-8-8-213 16</inkml:trace>
  <inkml:trace contextRef="#ctx0" brushRef="#br0" timeOffset="615915.1064">7005 8818 1499 0,'0'8'240'0,"0"3"-112"15,-1-3-32-15,-1-8-41 0,-4-8-21 16,5-11-16-16,3-4-8 16,10-10-11-16,5-4-1 15,4 2-1-15,1 4 5 16,-1 10 18-16,0 10 8 16,-6 12 14-16,-3 6 0 15,-5 15-13-15,-2 3-6 0,3 5-23 16,4 4-30-1,4-7-135-15,5-2-199 0</inkml:trace>
  <inkml:trace contextRef="#ctx0" brushRef="#br0" timeOffset="616156.6647">7384 8913 1426 0,'0'0'242'16,"-3"3"-54"-16,6-5-51 15,-3 1-23-15,0 0-17 16,2-15-8-16,33-47-15 16,-28 29-5-16,-2-7-12 15,-5-2-7-15,-5-6-11 16,-2 0-9-16,-6-7-17 16,3 3-8-16,11 4-11 15,4 1-16-15,10 8-47 16,7 4-27-16,2 7-125 15,5 9-54-15</inkml:trace>
  <inkml:trace contextRef="#ctx0" brushRef="#br0" timeOffset="616351.2271">7366 8618 1461 0,'-3'0'269'16,"0"2"3"-16,11-1-160 16,10 0-32-16,10-2-41 15,7-5-13-15,5-1-30 16,1-1-61-16</inkml:trace>
  <inkml:trace contextRef="#ctx0" brushRef="#br0" timeOffset="616654.7852">7963 8590 1383 0,'5'0'248'16,"9"0"-16"-16,6-2-110 15,13 1-68-15,-2-2-21 0,5 1-28 16,-2 2-26-16,-3-1-137 15</inkml:trace>
  <inkml:trace contextRef="#ctx0" brushRef="#br0" timeOffset="616831.3136">7990 8725 1478 0,'2'2'257'0,"12"3"-48"16,5-3-49-16,14-4-65 16,4-2-30-16,1-3-70 15,-1 1-60-15</inkml:trace>
  <inkml:trace contextRef="#ctx0" brushRef="#br0" timeOffset="617507.7073">8593 8521 1291 0,'-1'7'243'0,"-1"7"-129"16,-1 10-40-16,3 12-34 0,-4 4-7 16,3 6 2-16,2-6 7 15,1-5 6-15,8-9 4 16,8-9-7-16,1-6-4 15,5-14-7-15,-1-9-2 16,0-7-8-16,3-3-4 16,-3-4-8-16,-3 1-3 15,-5-2-3-15,-4 2 0 16,-8 3-3-16,3 4-1 0,-6 5-2 16,-1 10-2-16,-4 7-5 15,-1 7-2-15,8 13 1 16,-4-2 2-16,13 5 2 15,0 2 0-15,4-7 6 16,7-2 5-16,4-11 8 16,-2-6 13-16,5-6 23 15,-4-10 10-15,-5-6 19 16,-4-6-5-16,-9-7-17 16,-4 0-12-16,-3-2-48 15,-2 1-49-15,-1 10-108 16</inkml:trace>
  <inkml:trace contextRef="#ctx0" brushRef="#br0" timeOffset="617817.2794">9252 8779 1277 0,'0'6'272'0,"2"3"-110"16,2-9-49-16,0-3 4 16,7-7-20-16,-5-6-5 0,-1-6-13 15,-3-6-9-15,-7-12-16 16,0-3-9-16,2-6-17 16,3 0-8-16,4-7-12 15,5 1-3-15,6-3-6 16,2-1-4-16,6 10-3 15,1 6-11-15,0 13-35 16,1 7-31-16,-4 12-105 16,0 4-13-16</inkml:trace>
  <inkml:trace contextRef="#ctx0" brushRef="#br0" timeOffset="618018.3807">9118 8591 1581 0,'2'-1'303'16,"7"-4"-123"-16,9 0-80 16,21-3-63-16,6-4-9 15,4 2-16-15,0 0-18 16,-5 10-84-16</inkml:trace>
  <inkml:trace contextRef="#ctx0" brushRef="#br0" timeOffset="618421.3112">9624 8745 1442 0,'-16'0'233'16,"-7"0"-79"-16,1 6-60 15,6 2-27-15,12 7-46 16,0 4-2-16,13 2 4 0,8 4 2 16,7 0 4-16,5 3 3 15,1 0 1-15,-7-4 20 16,-12 2 33-16,-9-2 16 16,-15-5 10-16,-8-3-7 15,-9-11-26-15,-2-2-21 16,2-12-29-16,3-2-12 15,9-1-23-15,4-6-37 0,7 7 347 16</inkml:trace>
  <inkml:trace contextRef="#ctx0" brushRef="#br0" timeOffset="619680.8918">6528 8027 664 0,'-4'-1'400'0,"3"-4"-88"16,-1-4-183-16,3-2-44 16,4-3-1-16,3-2-8 15,3-1-13-15,5 5-16 0,6 1-14 16,3 9-25-16,8 7-2 15,12 9-4-15,5 7 2 16,6 2 2-16,-4 2-2 16,-7-7 4-16,-6-3-1 15,-7-8 0-15,-1-7 2 16,-5-10 0-16,-2-4 0 16,-4-8 0-16,-1-1-2 15,-1-1-3-15,-2 3-1 16,-4 5-3-16,-2 3 0 0,-2 8-1 15,2 1-1-15,5 4-1 16,2 1 2-16,6 5 0 16,4 1-1-16,4 0 1 15,2 1 1-15,3-1-1 16,1-2 1-16,0 7 1 16,3 1 3-16,0 0 8 15,0-1 5-15,-1-1 4 16,-9-2 3-16,-6-4-3 15,-4 0-4-15,-7-5-2 16,3 0-4-16,-2 0-206 16</inkml:trace>
  <inkml:trace contextRef="#ctx0" brushRef="#br0" timeOffset="620664.5018">6758 7059 520 0,'-3'5'422'0,"-7"-2"-12"16,-8 6-256-16,-5 2-68 0,1-3 0 15,-3 7-7-15,2 0-6 16,9 5-7-16,0 6-6 15,15 2-16-15,6 1-7 16,8 3-11-16,6-1-7 16,6-9-10-16,0-5 1 15,7-10-3-15,-2-7 4 16,-4-8 4-16,-11-7 3 0,-9-4 6 16,-8 1 1-16,-20 4-4 15,-1 4-3-15,-11 5-11 16,0 4-13-16,11 1-69 15,5 2-73-15</inkml:trace>
  <inkml:trace contextRef="#ctx0" brushRef="#br0" timeOffset="621156.0919">6847 7134 1015 0,'0'-7'397'0,"3"0"-234"16,-2-1-52-16,4 7-40 16,-1 3-13-16,1 6-14 15,-5 6-5-15,1 5-7 0,0 4-6 16,3 3-7-16,9-3 2 16,-4-4 7-16,4-3 4 15,-1-8 8-15,4 1 2 16,4-9-3-16,3-3-5 15,2-4-10-15,-7-4-4 16,-4-4-4-16,-5 1-1 16,-4-6-8-16,-5-4-13 0,-4-5-44 15,1 1-26-15,-2 2-46 16,4 2-6-16,-1 8 26 16,3 5 34-16,2 6 43 15,-1 2 25-15,2 5 36 16,-4-2 11-16,0 0 23 15,1 2 0-15,12 19-22 16,15 29-11-16,-16-26-10 16,1 4-6-16,0-4-8 15,-1-4-3-15,2-8-3 16,-1-5 4-16,2-12 15 16,0-5 4-16,-4-8 2 15,2-4-5-15,0-1-12 16,-4 2-22-16,-2 4-91 15,1 4-275-15</inkml:trace>
  <inkml:trace contextRef="#ctx0" brushRef="#br0" timeOffset="621551.4022">7481 7023 1263 0,'-14'0'281'0,"-7"3"-122"0,1-2-76 15,4 6-24-15,8-2-27 16,3 7-5-16,6 1-2 16,3-4 2-16,5 0-5 15,-1-4-4-15,7-2-6 16,1-3-1-16,-4-2-3 15,4 1-2-15,-12-4-3 16,-4 3-2-16,-1 2-4 16,0 0-2-16,0 0 1 15,-2 0 1-15,-11 7 7 16,-24 31 2-16,32-13 5 16,6 2 1-16,7-1-3 15,3 2-4-15,6-1-1 16,5-1-2-16,0-9-2 15,0-9-3-15,0-11-42 0,-1-9-42 16,0-7-176 0</inkml:trace>
  <inkml:trace contextRef="#ctx0" brushRef="#br0" timeOffset="621713.9917">7625 7039 1023 0,'0'-2'439'15,"3"2"-226"-15,5 4-3 16,8 12-70-16,7 4-37 15,7 9-45-15,2 7-19 16,3 4-23-16,-4 1-3 0,-5-1-14 16,-5-3-31-16,-8-13-88 15,-3-5-48-15</inkml:trace>
  <inkml:trace contextRef="#ctx0" brushRef="#br0" timeOffset="621880.6637">7844 7000 1571 0,'-12'5'310'0,"-11"10"-107"15,0 10-33-15,-7 12-70 16,1 6-23-16,-7 6-40 16,5 3-11-16,3 2-13 15,8-6-36-15,14-6-137 16</inkml:trace>
  <inkml:trace contextRef="#ctx0" brushRef="#br0" timeOffset="622324.6091">8037 7095 830 0,'-5'-11'476'0,"-3"-7"-244"15,-1 2-89-15,-6 5-33 16,-1 8-6-16,-4 5-34 16,4 4-14-16,4 8-27 15,-3-1-9-15,6 4-12 16,1 2-3-16,10 0 0 15,3-1 1-15,9 0 4 16,0-5 2-16,4-3 5 16,1-7-2-16,-2-4-1 15,2-5 0-15,-4-5-2 16,0-3-2-16,-5-2-3 16,-2 1 0-16,-3 1-2 15,-4 4-2-15,0 7-3 16,1 1 0-16,1 3 0 0,-3-1 2 15,0-1 7-15,0 0 0 16,0 0 0-16,0-1 1 16,0 1-45-16,0 0-67 15</inkml:trace>
  <inkml:trace contextRef="#ctx0" brushRef="#br0" timeOffset="622896.937">8200 6996 1493 0,'0'1'251'0,"-4"0"-84"16,2 1-32-16,2-2-57 15,0 0-12-15,1 13-26 16,12 38-10-16,-1-27-16 16,4-3-2-16,4-4 5 15,-3-7 11-15,3-10 19 16,6 0 9-16,-8-9-2 16,0-1-12-16,-3-4-17 15,-9-5-14-15,-3 3-77 16,-3-1-38-16</inkml:trace>
  <inkml:trace contextRef="#ctx0" brushRef="#br0" timeOffset="623029.0879">8285 6809 1538 0,'-6'-1'322'0,"-1"1"-43"15,1 1-164-15,-1 0-55 16,6 4-91-16,0-1-64 15</inkml:trace>
  <inkml:trace contextRef="#ctx0" brushRef="#br0" timeOffset="623216.8893">8511 6959 1593 0,'4'9'318'0,"10"9"-152"15,1 2-33-15,3 2-74 16,-3-4-21-16,-7 4-20 16,-6-2 0-16,-6-4-1 15,-6 4-22-15,-8-12-118 16</inkml:trace>
  <inkml:trace contextRef="#ctx0" brushRef="#br0" timeOffset="623597.9491">7115 7476 1524 0,'4'0'263'0,"4"6"-87"15,12 7-56-15,18 10-42 16,9 6-18-16,13 10-27 16,-4 1-9-16,-17 3-5 15,-7-2-19-15,-16-5-85 16,-5-7-54-16</inkml:trace>
  <inkml:trace contextRef="#ctx0" brushRef="#br0" timeOffset="623779.4649">7427 7469 1515 0,'-11'11'282'0,"-9"7"-66"16,-4 8-82-16,-10 1-23 16,-5 10-49-16,-4 1-20 15,5 4-24-15,5-3-13 16,13-11-87-16,8-4-83 15</inkml:trace>
  <inkml:trace contextRef="#ctx0" brushRef="#br0" timeOffset="624140.9489">7546 7573 1421 0,'3'2'212'0,"12"3"-66"16,4-3-14-16,5 1-26 15,0-3-16-15,-2-4-29 16,-2-3-16-16,-5-2-12 16,0-5-8-16,-8-3-6 15,-4 1-3-15,-4-3-4 16,-5 3-2-16,-8 6-3 15,-3-3-4-15,-3 7-3 16,2 5-3-16,2 2-5 16,2 8 0-16,4 9-2 15,-1 0 1-15,8 9 2 16,3 6 0-16,3 5 1 0,4 5 1 16,5 3 3-16,-4-2 0 15,1-5-38-15,1-3-48 16,0-10-44-16</inkml:trace>
  <inkml:trace contextRef="#ctx0" brushRef="#br0" timeOffset="624780.8688">8012 7513 1386 0,'0'-6'242'0,"-2"-4"-47"15,0 1-9-15,-1 1-65 16,-7 2-10-16,-5-1-31 15,-1-1-12-15,-6 2-15 16,4 3-12-16,1 5-26 16,2 4-7-16,7 5-13 15,2 4-5-15,6 4 1 16,3 0-1-16,10 2 3 16,2-1 1-16,10-10 0 15,-2-8 0-15,2-5-24 16,-1-7-24-16,-10-4-95 15,-3-2-84-15</inkml:trace>
  <inkml:trace contextRef="#ctx0" brushRef="#br0" timeOffset="625040.337">7954 7338 1272 0,'2'0'246'16,"-1"-1"-159"-16,2 2-18 15,-3-1-44-15,0 0-13 16,0 0-19-16,11 3-12 0,33 41-13 15,-28-30 1-15,-1-1 8 16,2-2 21-16,1 2 54 16,-2 0 33-16,-1-1 49 15,0 5 13-15,-1-3-36 16,1-2-15-16,0 0-39 16,-3-2-13-16,-1-8-4 15,-1-1-1-15,-1-9-8 16,-1-4-7-16,-1-8-24 15,-2 0-29-15,-2 4-111 16</inkml:trace>
  <inkml:trace contextRef="#ctx0" brushRef="#br0" timeOffset="625589.3484">8470 7451 836 0,'-3'-5'446'16,"0"-4"-228"-16,-6-2-105 15,4 3-25-15,-2-3-8 16,-7 2-13-16,4 0-6 15,-5 1-14-15,0 3-7 0,5 7-20 16,-1 4-7-16,6 10-13 16,4 5-3-16,0-1 1 15,1 4-1-15,9-1 3 16,0-2 0-16,6-6 2 16,4-7 4-16,-5-9 10 15,4-4 5-15,-2-8 1 16,0-2 0-16,-3-3-8 15,-5-4-2-15,-2 2-5 16,-1 0-2-16,-4 5-3 16,1 3-2-16,0 6-3 15,1 6-2-15,-2 7 1 16,0 5 3-16,1 4 3 16,3 2 4-16,-1 2 1 0,7 0 2 15,3-3-2-15,-1-5 3 16,8-2 26-16,-1-7 17 15,-1-9 34 1,3-3 13-16,-2-10-9 0,-2-1-4 16,-6-4-34-16,-5-4-15 15,-7 0-69-15,-3-3-51 16</inkml:trace>
  <inkml:trace contextRef="#ctx0" brushRef="#br0" timeOffset="626088.0679">9161 6869 1366 0,'-9'8'221'15,"-7"11"-95"-15,2 1-36 16,10 5-40-16,4 0-1 16,13 0-4-16,7 2-1 15,7-7-11-15,6-4-7 16,-1-5 11-16,0-8 12 16,-5-9 20-16,-8-4 2 0,-1-11-13 15,-8-3-9-15,-3-4-6 16,-1-2-3-16,-12 2 4 15,-2 1 1-15,-7 9 2 16,-11 0-5-16,0 14-22 16,-5 4-10-16,0 9-47 15,4 5-42-15,8 4-99 16</inkml:trace>
  <inkml:trace contextRef="#ctx0" brushRef="#br0" timeOffset="626461.8852">9163 7271 1062 0,'-2'4'402'0,"-3"1"-218"16,7 0-62-16,4 2-10 0,13-6-24 15,4 0-11-15,7-8-20 16,7-1-4-16,1-1-16 15,-2 2-9-15,-1 5-9 16,-5-2-7-16,-7 0-2 16,-2-1 0-16,-10 0 5 15,-5 0-20-15</inkml:trace>
  <inkml:trace contextRef="#ctx0" brushRef="#br0" timeOffset="631175.6583">9864 8369 750 0,'1'1'425'0,"1"3"-172"16,2-4-126-16,-4-1-19 15,0 0-1-15,0 0-16 16,16-12-10-16,51-52-31 15,-20 21-14-15,27-16-18 0,16-7 0 16,15-18 1-16,14-10 1 16,18-11-3-16,-1 1-3 15,7 6-7-15,-2 6-1 16,-26 15 0-16,-15 7 2 16,-34 21 0-16,-23 13 0 15,-27 21 0-15,-9 7-3 16,-12 9-1-16,-6 1 0 0,-13 4-3 15,-1 1-1-15,-9-3 1 16,-1 2 0-16,3-4-1 16,3-1 0-16,16-1-6 15,9-2 0-15,13-2-4 16,7-2-1-16,13-1 4 16,4-3 1-16,9 2 2 15,-2 3 1-15,-13 2 5 16,-10 2 6-16,-17 6 12 15,-8 7 1-15,-10 10-7 16,-1 3-33-16</inkml:trace>
  <inkml:trace contextRef="#ctx0" brushRef="#br0" timeOffset="631713.5407">9931 8564 1021 0,'-6'4'435'16,"-4"0"-233"-16,10-1-85 16,9 4-15-16,24-2-35 15,11-2-6-15,39-1-15 0,13-2-12 16,18-4-12-16,10 1-6 15,1 2-10-15,-4 1 0 16,-6 3 0-16,-8 0-9 16,-22-1-19-16,-4 1-9 15,-19-1-35-15,-8 5-37 16</inkml:trace>
  <inkml:trace contextRef="#ctx0" brushRef="#br0" timeOffset="631885.0731">11162 8483 1353 0,'7'0'217'0,"5"-2"-102"16,4-1-21-16,8 9-36 15,-1 0-4-15,-1 13-12 16,-6 6 2-16,-11 1 0 16,-3 4-4-16,-6-1-5 15,-6-4-21-15,3-6-159 16</inkml:trace>
  <inkml:trace contextRef="#ctx0" brushRef="#br0" timeOffset="632418.7663">9939 8861 1143 0,'0'-1'332'0,"4"-3"-197"15,4 8-8-15,11 13-34 16,8 10-16-16,28 22-32 15,19 11-13-15,17 22-18 16,12 8-3-16,0 3-1 16,0 2-2-16,-6-6 2 15,-11-3 1-15,-21-8-1 16,-14-7 0-16,-18-11-3 0,-8-8 0 16,-6-11-1-16,-4-3-3 15,-8-14-16-15,1-4-14 16,0-13-41-16,-1-6-28 15,1-4-36-15,0-3-6 16</inkml:trace>
  <inkml:trace contextRef="#ctx0" brushRef="#br0" timeOffset="632672.0239">10781 9890 700 0,'-9'-2'404'0,"-5"-2"-123"16,8 1-152-16,7 2-38 16,7 5-4-16,13 6-18 15,5 5-4-15,15 3-14 16,5 1-3-16,0 2-12 16,-1-6-3-16,-7-7 11 15,-3-7 13-15,-11-14 37 16,-5-7 8-16,-9-9-15 15,-7-7-22-15,-4-8-69 16,-2 5-28-16</inkml:trace>
  <inkml:trace contextRef="#ctx0" brushRef="#br0" timeOffset="635816.7261">11989 7254 1613 0,'-2'-1'347'15,"-3"-3"-143"-15,4 3-112 16,1 0-38-16,0 0-89 16,0 0-69-16</inkml:trace>
  <inkml:trace contextRef="#ctx0" brushRef="#br0" timeOffset="636043.3832">12190 7029 1532 0,'-5'0'262'0,"-3"9"-100"16,6 9-57-16,5 9-46 16,2 9 6-16,6 10-8 15,-4-1-4-15,0 1-15 16,5-2-11-16,-5-13-56 15,9-2-50-15,-4-20-72 16</inkml:trace>
  <inkml:trace contextRef="#ctx0" brushRef="#br0" timeOffset="636340.4774">12410 7071 1436 0,'-13'0'270'16,"-9"0"-11"-16,3 5-124 16,0 6-31-16,4 8-62 15,6 1-16-15,3 9-22 0,9 2-4 16,7 0 0-16,6 0-1 16,12-2 1-16,-1-3 3 15,2-11 2-15,-3-4 0 16,-5-15 5-16,0-4 3 15,-5-8 6-15,-2-2 0 16,-10-4 13-16,-6-5 4 0,-10 1-3 16,-3-4-3-1,-1 4-9-15,3 2-33 0,11 6-114 16</inkml:trace>
  <inkml:trace contextRef="#ctx0" brushRef="#br0" timeOffset="636756.2852">12464 6785 1475 0,'0'-8'261'16,"3"-5"-50"-16,12 1-89 0,5 3-24 16,10 3-42-16,3 4-17 15,0 3-20-15,-6 3-1 16,-9 5-7-16,-9 4 0 16,-13 3-2-16,-4 1-2 15,-9 4 0-15,0-6-2 16,5-3-2-16,3-4-3 15,9-5-3-15,4-3-3 16,9 0-1-16,6 2 1 0,0 4 3 16,1 2 0-16,-5 7 3 15,-6-2 1-15,-9 4 7 16,-3 1 2-16,-21-4 0 16,-9 1 2-16,-2-13-28 15,-2 0-24-15</inkml:trace>
  <inkml:trace contextRef="#ctx0" brushRef="#br0" timeOffset="637176.4206">12998 6998 1336 0,'-1'-4'270'0,"-1"1"-32"0,4 6-117 15,-2-3-24-15,0 0-38 16,5 15-2-16,16 35-13 16,-13-30-2-16,0-3-14 15,-1-6-5-15,-1-5-4 16,-1-6-3-16,-2-9 0 16,-2-5-1-16,1-5-7 15,2 0-3-15,2-5-3 16,8 5-3-16,2 4-3 15,0 3-5-15,3 9-76 16,-2 3-57-16</inkml:trace>
  <inkml:trace contextRef="#ctx0" brushRef="#br0" timeOffset="637475.4765">13354 6996 1532 0,'-5'3'265'16,"-4"5"-106"-16,1 7-46 16,-6 4-39-16,-1-1-18 15,-3-1-22-15,3-4-11 16,-2-7-8-16,0-6-3 16,4-5-1-16,-2-4-2 15,5-3-6-15,5 3-4 16,6-2-3-16,1-1-2 0,6 2 0 15,5 1 4-15,3 3 0 16,2 6 2-16,7 6 1 16,-3 7-1-16,-4 6 1 15,-1 0 0-15,-1 2-16 16,-2-2-51-16</inkml:trace>
  <inkml:trace contextRef="#ctx0" brushRef="#br0" timeOffset="637939.8983">13639 7079 1004 0,'-1'-7'427'15,"-2"-5"-257"-15,-5 1-37 0,-4-6-9 16,-1 3-19-16,-6-3-14 15,1 4-30-15,1 4-14 16,2 11-25-16,5 6-14 16,7 7-11-16,3 3-2 15,6 1 0-15,1-2 2 16,9-3 3-16,-1-2 1 16,1-7 2-16,5 2 1 15,-10-9 2-15,3-6 3 16,-1-5 1-16,-4-6 1 0,1-3-3 15,0-3-1-15,-7-6-3 16,3-6 0-16,-4-2 1 16,-2 1 1-16,-3 1 2 15,-5 9 7-15,-2 10 21 16,1 11 7-16,2 18 9 16,0 9-4-16,6 18-22 15,-2-2-8-15,11 9-13 16,4-4-2-16,1 1-13 15,3 0-17-15,-5-5-64 16,-2-2-31-16,-3-10-115 16,-2-5-67-16</inkml:trace>
  <inkml:trace contextRef="#ctx0" brushRef="#br0" timeOffset="638162.4318">13072 7224 1360 0,'-5'-1'208'15,"3"-5"-116"-15,7-2-8 16,28-1-21-16,9-1-11 16,19 0-20-16,9 1-9 0,10-2-14 15,8 1-3-15,-3 7 3 16,-3 3-24-16,-20 3-99 15,-11 4-110-15</inkml:trace>
  <inkml:trace contextRef="#ctx0" brushRef="#br0" timeOffset="638513.6686">13407 7384 1362 0,'-8'-4'233'0,"-6"-5"-74"0,-2 6-15 16,1 3-29-16,2 5-17 15,4 4-18-15,2 3-17 16,12 1-35-16,6 6-13 15,15-2-11-15,9-1 0 16,7 1 2-16,2 2 1 16,-14-4 6-16,-11 2 6 15,-21-3 28-15,-14-6 8 16,-16 6 1-16,-10-8-2 0,1-6-26 16,3-3-11-16,13-7-40 15,9-3-37-15,12 2-70 16</inkml:trace>
  <inkml:trace contextRef="#ctx0" brushRef="#br0" timeOffset="640650.9653">11937 8607 1651 0,'-1'0'309'0,"-2"3"-237"16,3-3-48-16</inkml:trace>
  <inkml:trace contextRef="#ctx0" brushRef="#br0" timeOffset="640874.896">12108 8372 1587 0,'1'9'288'0,"1"10"-163"16,1 6-22-16,6 11-27 15,-3 1-10-15,-2 3-24 16,1 3-7-16,0-6-13 16,1-3-31-16,5-11-77 15,-1-7-78-15</inkml:trace>
  <inkml:trace contextRef="#ctx0" brushRef="#br0" timeOffset="641158.4063">12328 8455 1455 0,'-7'-2'242'15,"-11"-2"-58"-15,-1 2-29 0,2 4-75 16,0 8-17-16,5 8-38 15,7 6-8-15,10 4-8 16,3 1-4-16,13 0-2 16,1-4 1-16,5-9 4 15,5-4 2-15,0-16 13 16,1-2 12-16,-9-13 21 16,-7-7 5-16,-12-1-2 15,-3-4-11-15,-8 5-21 16,-7 8-9-16,-11 5-42 15,-5 7-40-15</inkml:trace>
  <inkml:trace contextRef="#ctx0" brushRef="#br0" timeOffset="641583.4639">12416 8143 1383 0,'3'-1'261'0,"0"-5"-4"0,6 5-131 16,0-1-28-16,-1 2-36 15,1 3-18-15,4 4-21 16,-1 1-7-16,-2 4-6 16,-6 2-2-16,-7 1-2 15,-4 3-1-15,-1-5-6 16,1-1-8-16,7-7-15 16,5-2-4-16,8-3 4 15,7 0 6-15,3 0 13 16,4 0 0-16,-3 6 2 15,1 2 3-15,-18 5 8 16,-2 4 8-16,-16 0 8 16,-9 0 1-16,2-7-3 15,-4-7-6-15,11-4-93 16</inkml:trace>
  <inkml:trace contextRef="#ctx0" brushRef="#br0" timeOffset="642133.6635">12798 8387 1332 0,'3'2'224'16,"5"5"-110"-16,2 4-11 15,-2 1-17-15,1 7-3 16,-3 4-13-16,-2-3-7 15,-2 1-17-15,1-2-8 16,-3-10-18-16,0-3-4 16,0-8-1-16,3-4-1 15,-3 5-2-15,0-7-6 0,4-19-6 16,12-29-1-16,-2 30-4 16,1 8 1-16,3 6-43 15,-2 3-37-15</inkml:trace>
  <inkml:trace contextRef="#ctx0" brushRef="#br0" timeOffset="642460.5397">13205 8391 1065 0,'-7'9'346'16,"-6"3"-222"-16,-8 1-68 15,-3 1-5-15,-6-9 2 0,3-5-9 16,1-6-4-16,7-5-3 16,9-2-10-16,4 0-6 15,8 0 6-15,6 2 9 16,8 4 17-16,9 5 7 15,-2 3-8-15,2 6-7 16,-5 4-17-16,-4-1-8 0,1 5-7 16,-1-2-3-16,-1-4-104 15,-2 1-104-15</inkml:trace>
  <inkml:trace contextRef="#ctx0" brushRef="#br0" timeOffset="642835.7012">13402 8378 1087 0,'-2'-7'379'0,"-7"-11"-205"15,-3-1-30-15,-4 2-45 16,-2 0-15-16,-1 11-32 16,3 2-13-16,6 9-22 15,2 6-12-15,8 6-8 16,2 1 0-16,6 0-1 15,4 0 2-15,3-6 2 16,0 0 1-16,3-9 1 16,-1-3 1-16,-2-10 2 0,-2-6 0 15,-6-7 1-15,0-5 0 16,-1-5-1-16,-2-3 2 16,0-2 9-16,-2 0 5 15,-3 3 8-15,0 5 4 16,-2 12 3-16,0 6-6 15,-1 14-10-15,3 10-5 16,2 11-12-16,3 7-3 0,1 11 1 16,0 4 3-16,2 9-32 15,-3 1-41-15</inkml:trace>
  <inkml:trace contextRef="#ctx0" brushRef="#br0" timeOffset="643061.1999">12831 8640 1410 0,'3'0'190'0,"13"0"-120"15,6 0 0-15,22-2-8 16,8 1-3-16,18-2-19 15,6-1-12-15,-1-1-17 0,2 3-4 16,-6 2-37-16,-2-1-86 16</inkml:trace>
  <inkml:trace contextRef="#ctx0" brushRef="#br0" timeOffset="643360.1126">13106 8774 1421 0,'-11'0'196'0,"-8"0"-105"16,1 4-18-16,6 5-14 15,6 2-8-15,10 5-9 16,7 1-1-16,18 4-2 15,5 2 1-15,1 0-6 16,-2-1-5-16,-17-2 5 16,-12 0 9-16,-13-3 7 15,-8 0 1-15,-21-11-9 16,-5-4-13-16,-4-9-31 16,1-3-36-16</inkml:trace>
  <inkml:trace contextRef="#ctx0" brushRef="#br0" timeOffset="646351.0516">11684 9774 1531 0,'0'2'310'16,"2"3"-37"-16,-2 2-155 15,1 1-43-15,-1-3-44 16,-1-1-43-16,4-2-187 16</inkml:trace>
  <inkml:trace contextRef="#ctx0" brushRef="#br0" timeOffset="646586.9505">11862 9620 1446 0,'-1'3'243'0,"-4"4"-28"0,4 11-112 16,2 9-19-1,3 6-14-15,1 4-7 0,3 7-20 16,-4-1-11-16,1-1-15 16,-2-6-20-16,0-14-83 15,2-6-66-15</inkml:trace>
  <inkml:trace contextRef="#ctx0" brushRef="#br0" timeOffset="646899.4613">12104 9667 1576 0,'-11'3'296'0,"-13"3"-139"16,-1 4-46-16,8 7-57 0,3 0-23 15,10 7-24-15,4 4-3 16,9 4-4-16,7 1 0 15,9-1 1-15,9-5-1 16,0-14 3-16,8-5 1 16,-6-14 3-16,-5-8 2 15,-6-8 3-15,-8-8 3 16,-6-5 3-16,-9-2 3 16,-8 3 1-16,-9 2-3 15,-7 6-4-15,-3 0-20 0,1 4-108 16,2 3-311-16</inkml:trace>
  <inkml:trace contextRef="#ctx0" brushRef="#br0" timeOffset="647295.4162">12283 9341 1162 0,'2'-3'339'0,"1"-3"-136"16,4 3-75-16,9 2-51 15,0-1-22-15,8 2-34 16,-1 0-10-16,0 5-7 0,-3 5-1 15,-8 2 2-15,-4 0 0 16,-10 0 1-16,-4 0-1 16,-5-4 1-16,1-2-1 15,4-3 0-15,1-3-4 16,9 0-1-16,4 0-1 16,2 4-2-16,2 4 1 15,-6 6 14-15,-1-3 15 0,-11 9 22 16,-6 0 11-16,-13-1-12 15,-1 1-14-15,5-12-23 16</inkml:trace>
  <inkml:trace contextRef="#ctx0" brushRef="#br0" timeOffset="647723.4832">12751 9552 1377 0,'6'0'232'15,"0"5"-66"-15,4 6-27 16,0 4-47-16,-5 4-14 0,-3 3-19 16,-2 0-12-16,0 0-24 15,0-2-7-15,0-10-5 16,-1-3 0-16,1-9-4 15,0-8-1-15,0-6-6 16,6-6-1-16,3-1-2 16,1 2 0-16,8 2-1 15,0 4-14-15,4 7-60 16,1 4-31-16</inkml:trace>
  <inkml:trace contextRef="#ctx0" brushRef="#br0" timeOffset="648037.948">13187 9579 1307 0,'-8'4'235'0,"-12"9"-128"0,-3 1-40 15,0 1-39-15,-2 1-5 16,-3-6-1-16,3-5 1 15,2-6 2-15,-2-6-5 16,8-5-8-16,4-4-6 16,9 3-2-16,8 0 6 15,9 5 18-15,2 2 6 0,7 6 9 16,-2 6-3-16,1 7-13 16,0 2-3-16,-5 6-8 15,-1-2-2-15,-3 4-1 16,-1-2-13-16,2-7-116 15,0-3-214-15</inkml:trace>
  <inkml:trace contextRef="#ctx0" brushRef="#br0" timeOffset="648432.0466">13322 9636 965 0,'-3'-5'427'0,"-1"-6"-250"15,-3 1-51-15,-2 0-43 16,-4 1-9-16,0 3-20 16,3 2-14-16,2 4-18 15,2 6-9-15,4 7-13 0,-1 1-1 16,7 2-2-16,3-2 1 16,3-3 2-16,6 1 0 15,-2-8 2-15,2-1 2 16,0-9-1-16,-3-7 0 15,1-7-3-15,-1-8 0 16,-3-7 0-16,2 0 0 16,-4-6 2-16,0 2 1 15,-7-1 4-15,-5 0 4 16,-4 7 12-16,-1 8 5 0,2 12 0 16,1 9-4-16,4 17-10 15,1 8-7-15,4 15-7 16,4 5 1-16,6 1-1 15,1 4 1-15,-1-1-29 16,-3-4-18-16,-1 0-156 16</inkml:trace>
  <inkml:trace contextRef="#ctx0" brushRef="#br0" timeOffset="648695.6817">12730 9869 1451 0,'-5'1'217'0,"-2"0"-97"16,18-1-37-16,3-6-4 15,26-5-22-15,13-4-9 16,21-4-11-16,14 4-9 15,-2 8-19-15,-6 3-3 16,-18 8-1-16,-14 5-17 0,-15 4-81 16,-7 3-58-16</inkml:trace>
  <inkml:trace contextRef="#ctx0" brushRef="#br0" timeOffset="649056.4169">13179 9917 1267 0,'-3'0'271'0,"-7"1"-129"16,-4 1-18-16,-15 5-36 0,-3-1-10 16,2 2-19-16,3 0-6 15,14 3-20-15,7 0-10 16,11 2-14-16,6 2-2 16,13 4 4-16,6 0 4 15,-2 4 6-15,0-2 13 16,-21 3 19-16,-9 4 6 15,-24-3 3-15,-13-4-13 16,-15-11-31-16,-5-11-34 0</inkml:trace>
  <inkml:trace contextRef="#ctx0" brushRef="#br0" timeOffset="708192.822">8588 13840 710 0,'-13'-1'359'0,"-13"-1"-137"0,-3-2-129 15,0 0-62-15,3-1-16 16,-5-4-12-16,1 1-1 16,3-1 0-16,-9 2-1 15,-6 1 26-15,-10 0 9 16,-13 1 19-16,2 0 8 16,-2 1-11-16,3 0-10 15,1 2-23-15,3 2-9 16,-4-2-8-16,-3 1-2 0,-3 0 0 15,-4-1 0-15,4 0 2 16,0 0-1-16,2 0 0 16,-2-1 3-16,-6 3 9 15,-2 0 6-15,0-1 9 16,6-1 10-16,9-1-4 16,2 0-5-16,4-1-11 15,-2 1-8-15,1 2-8 16,1 0-2-16,1-2-2 15,-1 0 1-15,-1 0 1 16,3-2 1-16,4 2 0 16,-2-1 1-16,0 3 1 15,2 1-1-15,-3 0-2 16,4 0 0-16,6 1-1 16,2 0-1-16,5 3-1 15,9 3 1-15,-4 0 1 16,4-4 0-16,3 3 1 0,-1-3 1 15,8 1 0-15,-7 0 1 16,2 0-2-16,1-2 0 16,1 2-1-16,3-3 0 15,2 0 1-15,0 0-1 16,7 1 0-16,0 1 0 16,0 3-1-16,0 2 0 15,0 7 2-15,-1 3 0 16,3 6 1-16,-1 3 0 0,-1 2-1 15,-1 3 0-15,0 0 0 16,-1-4 0-16,-2 1-1 16,1-2 3-16,1 0 8 15,-1 3 1-15,6 3 4 16,-2-2-2-16,1 10-7 16,1 0-2-16,-1 4-3 15,1 2 0-15,-3 1 0 16,-1 1 0-16,-4-5-1 15,-1-4 2-15,2-7 1 16,3-4 0-16,2-6-2 16,7-3 0-16,6-3-2 15,5-4-1-15,5-2 0 16,4 0 2-16,1-3 0 16,3 4 0-16,0 1 0 15,-1 2 1-15,8 4 0 0,0 1 0 16,8-2-1-16,4 1 0 15,-2-3-1-15,5-1 0 16,7-3 0-16,4 0 1 16,12-4-1-16,4 1 1 15,1-1 0-15,-3 3 1 16,-3 1-1-16,-2-1 2 16,3 0 0-16,4-4 0 15,8-3 0-15,-3-1 0 0,0-3-1 16,1 2-1-16,-3-2 0 15,5-1 0-15,-1 1 1 16,-6-1-1-16,-13 3 2 16,0 5 0-16,-8-1 1 15,2 0 1-15,4 1 0 16,-3 2 0-16,0-7-3 16,-2 2 0-16,-1-4-1 15,-4 0 0-15,-8-4 1 16,1-1 0-16,-4-4-1 15,-1 0 2-15,0 3 0 16,0 1-1-16,-4 1 2 16,-2 0-2-16,-1 1 1 15,-4 0-2-15,0-2 2 16,-1 1 1-16,-4-4-1 16,1-3 0-16,-4-6-1 15,0-3 0-15,-1-5-2 0,0-2 0 16,-2 0 0-16,-4 0 1 15,0 2 1-15,1 2 0 16,-2 3 0-16,-1 1-1 16,0 0 0-16,-2-6 0 15,0-3-3-15,2-2-2 16,2-14-1-16,-1-5 1 16,0-11 2-16,-1-9 3 0,-1 0 3 15,-3 6 2-15,-4 4 3 16,-2 9 3-16,-4 5-1 15,-3 2-2-15,1 3-4 16,-1-2-4-16,2 2-31 16,3-4-48-16</inkml:trace>
  <inkml:trace contextRef="#ctx0" brushRef="#br0" timeOffset="710080.2527">8624 15198 1163 0,'-3'0'269'15,"-1"1"-214"-15,-7 3-36 16,-3 4-20-16,-5 2-12 16,-7-3-14-16,-2 1-1 15,-7-5 9-15,-4-3 22 0,3-2 32 16,-2-2-4-16,-3-4 6 16,0-3 1-16,-12 2-3 15,-5 2-1-15,-8 3 1 16,-6 5-3-16,-4 5-9 15,-2 0-3-15,-10 7-7 16,-4-2-5-16,-6-1-7 16,5 0-1-16,2-5-1 15,0 0 0-15,-5-4 2 16,-2-1 0-16,6-1 4 16,6-1 5-16,2 1 7 15,-1 0 2-15,-3 0 0 16,2 1-5-16,9 0-11 15,6 0-3-15,6 0-7 16,0 0-3-16,4-4 1 16,-3 1 2-16,7 0 6 0,1 0 1 15,7 3 7-15,2 0-1 16,9 3 0-16,2-1-1 16,4-1-5-16,4 2 0 15,0-3 0-15,2-1 0 16,4-1 0-16,2-1 3 15,5-1 2-15,5 3 0 16,2 0 2-16,-1-2 0 16,2 2 1-16,0 0 4 15,-1 1 0-15,1 2 2 0,-2 3-3 16,3 3-4-16,-2 3-3 16,2-2-1-16,-2-1-2 15,0-2 0-15,2-1 0 16,-1 3-1-16,1 4 3 15,3 2 0-15,-1 4 1 16,0 4 0-16,-2 6-1 16,-1 2-1-16,-2 4 1 15,1 2-2-15,2 0 2 16,0 1 1-16,4 0 5 16,0-2 4-16,-2 6 7 15,3 1 4-15,1 4 1 16,1 2-4-16,2-1-7 15,0 3-5-15,-2-4-5 16,0-1-2-16,-1-3 0 0,1-1 0 16,2-6 1-16,1 0-1 15,7-5 0-15,5-2-1 16,8-8-1-16,6 0 0 16,8-7 0-16,5-5 0 15,7 0 0-15,-1-2 0 16,0-1 0-16,3 1 1 15,4 1-1-15,5-4 0 16,17 1-1-16,5-2 0 0,0-3-1 16,1-1 1-16,4-2 0 15,-3 1 0-15,10 3 3 16,-2 0-2-16,-11 3 2 16,1 4 0-16,-10-1-2 15,-1 0 1-15,6 1 0 16,-1 0-1-16,-5 0 1 15,0-1-1-15,-10 1 1 16,-5-3 0-16,1 2-3 16,0-1-1-16,-4 0-6 15,3 1-7-15,-9-4-2 16,-3-2 1-16,-8-1 7 16,-4-4 7-16,-3 1 8 15,-1-1 2-15,5 0-1 16,-2 2 1-16,1 0-3 15,2-1-3-15,0 3-1 16,-2-1 0-16,-1-1-1 0,-1 1 1 16,-5-1 0-16,-1-1 0 15,-3-2 1-15,-1 2 1 16,2-3-2-16,-4 0 2 16,-1 0 1-16,-1-1-1 15,-3-3 0-15,7 1 0 16,2-3-3-16,-1-2-1 0,1-4-4 15,-6-5-2-15,-1-7 1 16,0-2 1-16,-2-1 6 16,1 0 3-16,-1-5-1 15,2-1 1-15,0-9-4 16,0-1-3-16,2-6-24 16,-3 0-8-16,-6 2-2 15,-5-5 1-15,-5 8 29 16,-7 5 11-16,-7 3 12 15,-4 7 4-15,-7-2 3 16,1 0-2-16,4 4-9 16,5-2-7-16,8 8-43 15,4 3-77-15</inkml:trace>
  <inkml:trace contextRef="#ctx0" brushRef="#br0" timeOffset="711660.5682">8662 16523 1598 0,'-7'-1'245'0,"-12"0"-213"15,3 2-28-15,-6 6-3 16,-2 0-5-16,-2 0-10 0,-7-6-5 15,0 2-21-15,-2-3-2 16,-6-1 1-16,-4-1 4 16,-16-9 32-16,-5 1 22 15,-10 2 27-15,-5 7 7 16,5 1 3-16,-8 3-6 16,-1 6-20-16,-3-1-9 0,-9 4-14 15,7 2-11-15,3-6-25 16,-4-1-4-16,-3-5 0 15,-5 4 10-15,2-3 22 16,6 4 6-16,-2-2 8 16,-1-7 5-16,-5 3 6 15,-3-1 0-15,12 1-7 16,0 3-4-16,7 0-9 16,1-1-1-16,-2 2-1 15,7 0 0-15,7-3 3 16,9 0 1-16,5-3 10 15,-1-2 4-15,3-1 1 16,1 2-3-16,6 1-10 16,5 3-1-16,8 1-5 15,3 0 0-15,8 1 0 16,0 2-1-16,5-1 1 16,-1 2 1-16,4 3 2 0,5-1 2 15,2 3 1-15,4 0-2 16,4 5-3-16,1 1-1 15,2 7-1-15,4 8-1 16,-1 2 1-16,-2 6 0 16,4 3 1-16,-1 2 0 15,1 2 0-15,0-2 2 16,-1 7 0-16,-3-4 2 16,-4 3 1-16,1 3 1 15,-2-3-1-15,1 1 0 0,0-7-3 16,4 0-1-16,0-9 0 15,1-1 0-15,4-5 0 16,-1-5 1-16,6 1 2 16,2-3 0-16,5 0-1 15,3 2-1-15,8-7-3 16,9-1 0-16,7-10-2 16,7-5 1-16,3-5-5 15,-1-5-4-15,8-4-2 16,1 0 0-16,17 1 6 15,8 0 5-15,0 3 2 16,4 3 0-16,0 3-2 16,-1-1-2-16,5 5 2 15,-1-2 1-15,-8 4 0 16,-4 1 1-16,-3 1-1 16,1 5 1-16,2-5 0 15,-7-4 0-15,-3 4 1 0,-5-2 0 16,-7 6 0-16,2 2 1 15,-3-3 0-15,-1 0-1 16,-4-3 1-16,-3 1 1 16,-13-1-2-16,-1-3 0 15,-8-2 0-15,0-3-1 16,0-4 2-16,-1 0-1 0,-1-4 2 16,0 1 3-16,2-2-3 15,-1-1 2-15,4 2-2 16,-3 2-2-16,-1 0 1 15,-1 1-2-15,-11 4 0 16,-2-2 0-16,-5 1 0 16,-3-2 0-16,7-4-1 15,-4 0 1-15,1-2 0 16,0 2 1-16,-4 1 1 16,4-2 0-16,0-1-2 15,0 0 1-15,1-3 1 16,-1 1-2-16,-3-4 0 15,1-1 0-15,-4-11 0 16,-2-5 2-16,-6-6 2 16,0-5 1-16,-1-3 0 15,-4-4 1-15,4-7 13 16,1 1 3-16,3-3 5 0,6-6 1 16,1-9-11-16,1-4-9 15,8 0-5-15,-1 2-3 16,1 11-9-16,-4 6-16 15,-13 2-69-15</inkml:trace>
  <inkml:trace contextRef="#ctx0" brushRef="#br0" timeOffset="713803.9939">15988 13783 834 0,'8'-4'255'16,"10"-2"-186"-16,-3 3-109 16,-6 3 4-16,-1 1 67 15,-8 2 90-15,-2 0 11 16,-9-2-25-16,-5 2-29 15,-2 0-24-15,-5-1-15 16,-6-1-26-16,1-1-6 0,-4-1-7 16,0-1 1-16,-6-3-1 15,-6 0-1-15,-5 0-1 16,-4-1 0-16,-6 4-8 16,-4 0-2-16,-15 0 4 15,2 2 2-15,-6-2 5 16,9-3 1-16,-3 4-2 15,-6 0-1-15,-7-1 1 16,-4 5 2-16,5 4 5 16,9 2-1-16,-2 3-2 15,-1-4-2-15,-3-1-11 16,-4 0-2-16,12-5 1 16,5-1 2-16,7-2 16 15,-2-5 5-15,1 4 4 16,-3-3-1-16,3 2-7 15,5 2-2-15,7-4-4 16,3 0-1-16,13 1 0 16,1-2 0-16,-1 3 0 0,3 1 0 15,-9 1 1-15,-1 1 0 16,7 3 3-16,-1-1 4 16,1 4 0-16,2 1 0 15,0 0-3-15,1 1-5 16,4 1 0-16,1-1 0 15,4 1 6-15,6 0 5 0,3-1 3 16,2 0 1-16,1 2-6 16,-2 2-5-16,-2 3-3 15,1 3-1-15,1-1 1 16,0-1 0-16,2 6 3 16,2 2 5-16,-2-2 7 15,6 3 3-15,5 1-2 16,3-5-3-16,8 6-4 15,3-1-4-15,5 1-3 16,2 6-1-16,3-1 0 16,-1 2-1-16,-3 0 2 15,-3 0-1-15,-4 5 1 16,-1 2 0-16,-6 2 3 16,-3 0 1-16,-4 0 0 15,-4-3 0-15,5 2-1 16,2-2-1-16,1-2-3 0,3-3 0 15,6-7-2-15,4-3 0 16,7-7 0-16,5-3-1 16,3-3 0-16,3-4-2 15,7-2 3-15,2 0 0 16,5 2-1-16,4 3 0 16,2 5 0-16,5 3 1 15,5-2-2-15,-1-2 2 16,7-6-3-16,4-3 2 0,8-4-1 15,8-1 2-15,-3 1 0 16,-3 0 0-16,-4 1 0 16,-3 0 0-16,3-2-1 15,6 2 0-15,-1-3-1 16,-3 0-1-16,-6-1-1 16,-2-1-2-16,-2-2 1 15,2 0 0-15,0-1 2 16,-4-1 1-16,-10 3 2 15,-4-1 0-15,-9-1 0 16,1-3 1-16,-4 0-1 16,3 0 1-16,-2-1-1 15,-2 0 1-15,-3 2-1 16,-1-1 1-16,-4 2 1 16,-4 2-2-16,-3 0 0 15,-3 1-8-15,-9-1-6 0,-3 0 0 16,-5-1 3-16,0 0 8 15,0-4 6-15,2 1 1 16,6-1 2-16,-4-1-1 16,1 2-3-16,1-4-1 15,-4 3 1-15,-4-3-2 16,4 2 2-16,-5 0 0 16,2-4-1-16,3-3 2 0,-3-5-1 15,5 0-1-15,4-1 1 16,-1 3-2-16,-1-2 0 15,1 0 0-15,-4-2 0 16,2 0 0-16,2 1 0 16,-3-3 2-16,5 1 5 15,-2-6 2-15,1-4 0 16,0 0 2-16,-2-5-2 16,1 0 1-16,-2-3 1 15,2-2 2-15,0 3 3 16,1-1-1-16,1 4 0 15,-4 0-6-15,-2 5-18 16,-3 4-22-16,-6 7 14 16</inkml:trace>
  <inkml:trace contextRef="#ctx0" brushRef="#br0" timeOffset="714428.8439">12956 16612 1612 0,'5'0'271'16,"3"10"-201"-16,6 10-66 16,2 18-6-16,-1 10 0 15,-4 17 1-15,0 7-1 16,-8 7 3-16,-2 0 0 16,-4-2 2-16,-3-3 1 0,-4-2-1 15,-2-3 0-15,-2-9-1 16,1-6-1-16,2-16 1 15,3-9-23-15,5-15-91 16,4-8-47-16</inkml:trace>
  <inkml:trace contextRef="#ctx0" brushRef="#br0" timeOffset="715597.136">13081 16596 1587 0,'11'1'245'15,"19"3"-191"-15,4 2-53 16,13 0-4-16,6-3-1 15,10-7-5-15,8-3-1 16,7-2 2-16,4-2 3 16,-6 4 5-16,-1-1 1 15,-1-2 1-15,-4-1 1 16,-15 5 4 0,-27 2 1-16,1 1 6 0,80-11 1 0,-4 0 0 15,1 1 0-15,-39 4-5 16,4 2-4-16,1-1-3 15,1 1-1-15,-9 0-2 16,-1-2 0-16,-8 2 0 16,-2 0-2-16,2 3 2 15,-3 0 0-15,-4 1 1 16,-2 3 1-16,-2 0 0 16,-4-2-1-16,-4 2 1 15,2 3-1-15,-5-2 0 16,5 5 1-16,4-2 0 15,-8-1 0-15,7 0-2 16,-2-3-2-16,3-2-2 16,5 2-1-16,-6-3 2 15,-1 0 1-15,-8 0 1 0,-5-2 2 16,-5 5 2 0,-1 2 1-16,1 3 0 0,0-1 0 15,0 1-1-15,-1-1-2 16,-2 2-1-16,-1 4 0 15,-3 0 0-15,-2 3 0 16,-6 1 2-16,-1 2 0 16,-4 4 1-16,-1 1-1 15,3 2-1-15,0 0 0 0,3 2 1 16,0 2-2-16,0 2 5 16,-1 1 3-16,0 1 5 15,-1 3 2-15,1 2-1 16,-1 4-2-16,-3 0-3 15,1 3-2-15,0-2-3 16,-2 3-1-16,-1-1-1 16,-2-3-1-16,-2 3 1 15,2-1-1-15,2 2 0 16,-1 1 0-16,-1-1-1 16,2 0 1-16,-3-5 0 15,-2-2 0-15,0-10 0 16,-1-2 1-16,-1-5-1 15,0-2 1-15,-1-6 2 16,0-2 0-16,-1-6 2 16,-1-2 0-16,0 0-1 15,-1-2-1-15,-2 2-3 0,-2-4-1 16,-5-4-1-16,-2 1-1 16,-4 0-2-16,-3 1 1 15,-10 4-2-15,-6 0 2 16,-16-1 1-16,-11 0-1 15,-7 2 3-15,-4 2 1 0,2 2 1 16,-3 1-2 0,-11-3 2-16,-5 1-1 0,-4-1-1 15,2 3 2-15,-1-3 0 16,-1 1 0-16,-2 0 3 16,7-5-1-16,1 0-1 15,5 0 0-15,-3-7-2 16,-5 4 0-16,11-3-1 15,1 1 2-15,5-1-1 16,-4 2 2-16,-6 0-2 16,3 2 3-16,3 3-2 15,3 0 1-15,3 0-24 16,-4 0-74-16</inkml:trace>
  <inkml:trace contextRef="#ctx0" brushRef="#br0" timeOffset="726660.2917">11444 7053 1434 0,'-3'4'200'0,"-4"6"-89"16,-2 4-27-16,1 8-27 15,1 3-12-15,7 5-21 16,5-3-7-16,4-5-10 16,3-4-3-16,4-10-2 0,2 1 0 15,2-10 0-15,-1 0-11 16,-1 0-59-16,-1-1-45 15,-1-1-136-15</inkml:trace>
  <inkml:trace contextRef="#ctx0" brushRef="#br0" timeOffset="726802.9882">11622 7041 1204 0,'-4'-6'315'16,"-3"-2"-130"-16,-1 5-1 0,0 14-45 15,2 7-21-15,3 15-41 16,-2 6-20-16,5 6-34 15,0 2-11-15,6-3-27 16,2-4-44-16</inkml:trace>
  <inkml:trace contextRef="#ctx0" brushRef="#br0" timeOffset="727117.4677">11745 7250 1301 0,'2'11'225'0,"-2"6"-146"0,3 7-4 15,1-3-15 1,-4-5-11-16,2-1-18 0,-5-8-3 16,-2-6-9-16,4-1-4 15,-5-15-6-15,7-1 0 16,-1-9 3-16,3-8 5 15,6 2 19-15,-1 1 12 16,10 5 9-16,-3 8 7 16,-1 10-8-16,1 9-8 0,-6 18-12 15,-2 5-5-15,-2 13-11 16,1 0-6-16,1 2-29 16,2-3-54-16</inkml:trace>
  <inkml:trace contextRef="#ctx0" brushRef="#br0" timeOffset="728647.2176">11598 8253 1167 0,'-9'0'303'16,"-8"0"-194"-16,-5 0-42 16,0 4-4-16,-6-2-16 15,1-1-9-15,2-2-18 16,1-1-3-16,11-2-11 15,3 4-4-15,4 5-4 0,4 3 2 16,0 5 0-16,2 4 4 16,0 1 3-16,0 4 0 15,0-2 2-15,-1-2 2 16,1-3-3-16,0-2-1 16,2-4-4-16,1-2-1 15,5-7-1-15,4-3 0 16,5-3 0-16,6-1 5 0,4 4 10 15,2 0 3-15,-1 3 7 16,1 4 0-16,-10 8-1 16,-9 5-1-16,-17 7 1 15,-10 4-2-15,-13 4-6 16,-5-1-2-16,-4-8-10 16,4-3-7-16,7-22-52 15,2-5-26-15,15-6-98 16,3-7-101-16</inkml:trace>
  <inkml:trace contextRef="#ctx0" brushRef="#br0" timeOffset="728848.1499">11654 8447 1067 0,'-4'5'394'0,"1"9"-193"0,1 10-88 16,6 2-49-16,2 8-15 16,3 3-30-16,-2-7-7 15,-4-9-40-15,4-3-49 16,-4-14-122-16</inkml:trace>
  <inkml:trace contextRef="#ctx0" brushRef="#br0" timeOffset="729020.7378">11679 8446 1008 0,'13'-5'424'16,"3"-3"-255"-16,6 5-39 16,-5 3 1-16,-4 3-9 15,-2 4-10-15,-5 10-5 16,-4 0-10-16,-2 15-30 16,-1 2-18-16,-2 8-25 15,-1 2-12-15,4-8-75 16,2-3-323-16</inkml:trace>
  <inkml:trace contextRef="#ctx0" brushRef="#br0" timeOffset="729623.2955">11043 9451 1359 0,'0'3'220'16,"3"0"-71"-16,11 9-85 16,5-2-12-16,13-2-3 15,3 0-6-15,1-9-13 16,-1-3-1-16,-7 0-5 16,-6-2-1-16,-9-2-6 0,-4 3-3 15,-9 4-1-15,-2 0 0 16,-3 9-5-16,-2 4 0 15,-1 3-5-15,1 7-1 16,3 4-1-16,1 2 0 16,7 7 0-16,1 2 0 15,-1 5-1-15,4-2 1 0,-1-1-1 16,2-2 0-16,1-3-41 16,-3 0-43-16,-3-3-243 15</inkml:trace>
  <inkml:trace contextRef="#ctx0" brushRef="#br0" timeOffset="729801.8194">11111 9723 1426 0,'1'4'211'0,"11"2"-56"15,7 3-77-15,14 1-37 16,5 2-8-16,6-3-20 15,0-1-5-15,0-3-24 16,-6-4-71-16</inkml:trace>
  <inkml:trace contextRef="#ctx0" brushRef="#br0" timeOffset="730097.7937">11434 9771 984 0,'2'6'344'15,"1"13"-235"-15,1 4-50 16,1 6-20-16,-1 1-7 16,-4-4-8-16,0 0-2 15,-3-13-5-15,-1-2 5 16,-2-12 4-16,1-10 0 16,2-11-6-16,2-8-3 0,4-5 10 15,8-1 9-15,5 3 21 16,3 6 9-16,8 9-4 15,3 1-7-15,5 14 6 16,-1 4 15-16,-5 16 16 16,-20 4 7-16,2 18-19 15,-6 2-15-15,-5 4-27 16,12 5-43-16</inkml:trace>
  <inkml:trace contextRef="#ctx0" brushRef="#br0" timeOffset="750173.8611">19020 12589 1208 0,'2'-4'301'0,"-4"-7"-129"16,1 6-26-16,1 7-21 16,1 6-8-16,5 17-24 15,3 10-1-15,-8 16-24 16,1 9-14-16,-2 12-22 16,-2 1-7-16,7-6-15 15,0-6-1-15,5-24-4 0,5-10 2 16,5-15 0-16,3-11-3 15,1-8-37-15,-2-7-42 16,-8-1-120-16</inkml:trace>
  <inkml:trace contextRef="#ctx0" brushRef="#br0" timeOffset="750369.5507">18948 12876 1571 0,'-1'-1'303'0,"4"-2"-114"16,5 3-34-16,12 0-59 15,7 0-25-15,13-4-37 16,6 4-15-16,4 0-42 16,2 3-47-16,-6 6-183 15</inkml:trace>
  <inkml:trace contextRef="#ctx0" brushRef="#br0" timeOffset="750784.4422">19465 12836 1461 0,'-3'-2'271'0,"4"1"16"16,-1-1-90-16,0 1-83 15,0 0-34-15,0 0-65 16,0 0-37-16,5-3-132 15,3 0-40-15</inkml:trace>
  <inkml:trace contextRef="#ctx0" brushRef="#br0" timeOffset="751160.9935">19472 12981 1505 0,'4'0'278'0,"0"-1"-41"15,0 0-56-15,-4 0-66 16,0 0-40-16,0 0-92 15,0-1-78-15</inkml:trace>
  <inkml:trace contextRef="#ctx0" brushRef="#br0" timeOffset="751414.5094">19650 12880 1501 0,'8'0'243'0,"16"-4"-74"16,11 3-50-16,12 1-31 15,3 0-20-15,-2 6-52 16,-4 1-4-16,-12-2-80 15,0-1-85-15</inkml:trace>
  <inkml:trace contextRef="#ctx0" brushRef="#br0" timeOffset="751595.2154">19765 13003 1503 0,'-3'5'264'0,"3"-1"-44"16,8 3-53-16,21 1-54 16,2-5-27-16,9 1-57 15,-1-1-14-15,-2-2-77 0,1 5-70 16</inkml:trace>
  <inkml:trace contextRef="#ctx0" brushRef="#br0" timeOffset="751966.8157">20131 12887 1535 0,'8'2'264'0,"10"3"-91"16,3 5-43-16,-5 11-14 15,-2 1-21-15,-8 4-44 16,-4 1-10-16,-1-8-21 16,0 0-5-16,-1-11-6 15,0-5-2-15,2-8-9 16,1-7-4-16,4-9-5 16,3-2 1-16,6-2 2 15,4 1 3-15,9 8 1 16,-2 1 4-16,3 13 8 15,-4 6 6-15,-8 5 7 16,-1 9 1-16,-6 8-4 0,-4-2-4 16,-5 7-6-16,-2-4-1 15,-1-2-31-15,2-3-46 16</inkml:trace>
  <inkml:trace contextRef="#ctx0" brushRef="#br0" timeOffset="752519.7787">20870 12550 1500 0,'1'0'260'0,"0"2"-65"16,-5 11-26-16,-9 15-24 15,-5 13-23-15,-11 22-47 16,-6 6-21-16,-4 15-31 16,-1 1-5-16,7-12-56 15,8-9-36-15,8-20-96 16,6-10-59-16</inkml:trace>
  <inkml:trace contextRef="#ctx0" brushRef="#br0" timeOffset="752821.0002">20873 13114 1475 0,'6'7'261'16,"8"2"7"-16,1 0-106 16,4-5-29-16,0-1-11 15,0-6-49-15,-3-4-3 16,-3-9-19-16,-3-9-9 16,-5-2-12-16,1-6-7 15,-3-10-12-15,1-7-5 16,10-11-13-16,-1-5-10 15,14 3-24-15,5 6-20 16,-2 16-27-16,-1 10-14 0,-9 17-72 16,-4 6-51-16</inkml:trace>
  <inkml:trace contextRef="#ctx0" brushRef="#br0" timeOffset="752987.7215">20984 12999 1379 0,'12'2'239'15,"8"-1"8"-15,13-2-206 16,8 1-14-16,-1-1-64 16,2 3-86-16</inkml:trace>
  <inkml:trace contextRef="#ctx0" brushRef="#br0" timeOffset="753209.1761">21377 13000 1315 0,'-5'-5'297'0,"1"-1"-4"16,-11 4-122-16,-2 3-18 15,-3 7-53-15,-1-1-26 16,5 6-42-16,4 0-14 16,10 7-13-16,7 5 1 0,7 0 0 15,4 1 8-15,1-1 27 16,-6-1 18-16,-10 0 42 15,-4-4 4-15,-13-4-21 16,-5-4-16-16,-2-6-31 16,0 0-17-16,1-9-78 15,3-4-56-15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2:33:42.5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15450 2083 1763 0,'-12'1'51'0,"3"-1"-11"0,-10 6 42 0,2 0-17 0,5 4-29 0,4 5-9 0,5 5-16 0,3 1-3 0,6 1-5 0</inkml:trace>
  <inkml:trace contextRef="#ctx0" brushRef="#br0" timeOffset="2229.4637">15411 2073 646 0,'-3'0'429'16,"-1"1"-128"-16,-4 2-181 16,-3 1-29-16,-4 7-8 15,-1 1 2-15,-1 8-21 16,2 6-3-16,7-2-27 16,7 3-10-16,8-3-14 15,8-6-5-15,8-1-3 16,3-5-1-16,8-6 0 15,0-6 2-15,2-9 2 16,-5-2 1-16,-11-6 11 0,-10-1 7 16,-17-11 9-1,-6-5 2-15,-12-13-6 0,0 0 2 16,1-1-7-16,2 1-3 16,10 9-5-16,4 4-4 15,11 7-5-15,7 5-2 16,7 10-5-16,3 1-2 15,6 6-40-15,4 3-44 16</inkml:trace>
  <inkml:trace contextRef="#ctx0" brushRef="#br0" timeOffset="2920.623">15742 1982 1043 0,'-7'0'384'16,"-7"2"-246"-16,1 6-36 15,3 3-50-15,1 2-16 16,5 4-19-16,5-3-6 15,8 4-9-15,3 1 0 0,4-7-1 16,-2-2-1-16,0-6 2 16,-3-4 1-16,-5-5 3 15,-1 1 2-15,-6-2 2 16,-5-1 5-16,-3 5 6 16,-5-2 6-16,-2 8 5 15,-3 2-2-15,4 11-6 16,4 3-7-16,3 2-6 15,1 5-2-15,7-6-5 16,2-3 0-16,8-3-4 16,3-6-1-16,3-2 1 15,-1-5 2-15,1-5 3 16,-1-4 5-16,-1-2 1 16,2-3 2-16,-5 3-3 15,-1-1-3-15,-4 2-3 16,0 3-1-16,-3 6-1 15,0 4 0-15,0 5 0 16,-1 2 0-16,2-1 0 0,-1 1-1 16,3-3 1-16,-2-1-2 15,0 0 0-15,-1 0-16 16,1-4-64-16,2-1-55 16</inkml:trace>
  <inkml:trace contextRef="#ctx0" brushRef="#br0" timeOffset="3067.7996">15814 1983 1327 0,'-2'-7'256'0,"-5"-7"-76"16,4 3-51-16,3 11-78 15,0 1-24-15,4 7-107 16,2 2-112-16</inkml:trace>
  <inkml:trace contextRef="#ctx0" brushRef="#br0" timeOffset="3436.0703">15940 2064 1209 0,'1'-3'318'0,"1"0"-120"16,8 7-83-16,2 3-9 15,9 11-36-15,6 4-14 16,-2 9-24-16,-1 2-9 16,-8 4-13-16,-5 0-1 15,-9-5-1-15,-2 1-1 16,-7-9-3-16,5-4-4 0,-11-6-11 15,3-3-1-15,-9-10-3 16,-4-6 3-16,7-7 7 16,-1-6 0-16,10-6 2 15,3-5 3-15,10-3 4 16,4-4 1-16,8-2 1 16,1 6-3-16,-1 2-6 15,5 8-26-15,-7 14-147 16</inkml:trace>
  <inkml:trace contextRef="#ctx0" brushRef="#br0" timeOffset="3726.3332">16212 2029 1421 0,'0'0'220'15,"1"4"-77"-15,-1 5-17 16,2 11-52-16,1 8-16 16,-1 15-25-16,3 2-8 0,2 4-5 15,1-3-5-15,3-7-3 16,0-6-1-16,-2-12-10 15,-1-4-20-15,1-7-54 16,-3-3-46-16</inkml:trace>
  <inkml:trace contextRef="#ctx0" brushRef="#br0" timeOffset="3907.8671">16256 2227 1097 0,'-1'-1'391'16,"-1"1"-187"-16,4-1-82 16,-2 0-14-16,0 0-53 15,0 0-16-15,15 1-23 16,33-3-11-16,-25 1-98 16,-1 0-208-16</inkml:trace>
  <inkml:trace contextRef="#ctx0" brushRef="#br0" timeOffset="4273.8889">16630 2066 976 0,'-2'6'370'0,"-2"9"-248"16,-5 2-53-16,-3 5-24 15,3 1-8-15,-3-2-8 16,-4-3-2-16,-1-7-9 16,-1-5-5-16,1-6-4 15,4-2-3-15,8-8 0 16,0-4 1-16,7-8 8 16,5 1 12-16,2 2 18 15,4 3 12-15,2 10-1 16,0 2-6-16,1 12-13 15,0 10-2-15,2 10-7 16,-3 4-6-16,4 0-11 16,2-3-2-16,1-12-91 15,4-2-95-15</inkml:trace>
  <inkml:trace contextRef="#ctx0" brushRef="#br0" timeOffset="4527.212">16695 2047 1021 0,'2'2'430'0,"5"2"-213"16,4 2-68-16,5-6-40 15,5 0-21-15,2 0-37 16,2 0-12-16,1-2-22 16,1 2-5-16,-2-6-14 15,0 1-17-15,-5-2-51 16,-1-3-41-16,-5 5-107 16</inkml:trace>
  <inkml:trace contextRef="#ctx0" brushRef="#br0" timeOffset="4714.8047">16873 2059 827 0,'-2'2'522'0,"-3"6"-277"16,1 0-62-16,2 12-37 0,2 4-22 16,-1 9-50-16,1 0-13 15,-1-5-36-15,1-2-10 16,2-9-11-16,4-3-13 15,4-14-85-15,4-3-56 16</inkml:trace>
  <inkml:trace contextRef="#ctx0" brushRef="#br0" timeOffset="5059.3397">17165 2050 1322 0,'3'4'234'0,"0"8"-107"16,-3-2-11-16,-3 6-20 16,-3 3-17-16,-3 5-32 15,1 3-12-15,-3-2-18 16,-6-4-5-16,3-11-3 16,-4-4-2-16,-1-5-1 15,8-1-2-15,0-5-3 16,4-3-1-16,4-7-2 15,3-1 2-15,5-1 13 16,-1 0 8-16,5 2 9 0,3 4 4 16,-3 9 4-1,5 2-3-15,-1 12 5 0,-4 4-3 16,7 7-10-16,-7 3-5 16,4 0-11-16,2-3-5 15,-1-5-81-15,7-4-107 16</inkml:trace>
  <inkml:trace contextRef="#ctx0" brushRef="#br0" timeOffset="5570.2734">17704 2020 500 0,'-3'-4'417'0,"2"-4"5"0,-2 4-259 15,-3-1-60-15,-3 5 2 16,-6 0-16-16,1 7 0 16,0 10-40-16,2 1-17 15,3 7-18-15,4 1-6 16,5 6-3-16,4 0-1 15,4-2-1-15,5-5 0 0,4-6 10 16,1-6 7-16,0-4 10 16,-3-8 5-16,-6-5 18 15,-2-4 3-15,-9-3-5 16,-4-1-5-16,-9-4-23 16,1 2-10-16,-2-2-18 15,0-1-28-15,5 1-75 16,0 1-48-16</inkml:trace>
  <inkml:trace contextRef="#ctx0" brushRef="#br0" timeOffset="5764.7881">17794 2073 1474 0,'9'-5'235'0,"13"-2"-105"16,1 2-20-16,3 3-62 0,2 0-24 16,1 1-14-16,0-3-13 15,-9 3-76-15,-3-2-70 16</inkml:trace>
  <inkml:trace contextRef="#ctx0" brushRef="#br0" timeOffset="5958.3181">17932 2074 1418 0,'-2'7'220'0,"-1"9"-76"16,-2 5-26-16,2 5-57 16,0 1-20-16,2-4-26 15,2-3-7-15,7-8-52 16,2-5-66-16</inkml:trace>
  <inkml:trace contextRef="#ctx0" brushRef="#br0" timeOffset="6272.5452">18090 2065 1242 0,'-5'1'271'16,"-7"5"-147"-16,4 4-16 15,-2 2-44-15,2 4-12 16,8 1-33-16,5 4-8 16,3-4-9-16,8 0-2 15,0-5 0-15,3-5 5 16,-1-7 19-16,-2-1 7 15,-1-7 17-15,0-2 1 0,-5-3 1 16,-5-2 4-16,-5-4-4 16,-5 0-3-16,-7 2-21 15,-3 4-8-15,1 4-46 16,1 5-43-16</inkml:trace>
  <inkml:trace contextRef="#ctx0" brushRef="#br0" timeOffset="6709.2233">18508 2028 1423 0,'-2'0'241'0,"3"0"-59"15,6 2-33-15,-7-2-77 16,5 6-10-16,9 24-2 16,32 48-12-16,-27-29-16 15,1-3-7-15,-2-10-30 16,0-3-33-16,0-13-85 15,-5-3-48-15</inkml:trace>
  <inkml:trace contextRef="#ctx0" brushRef="#br0" timeOffset="6932.1342">18663 2039 1401 0,'-6'3'199'16,"-4"2"-103"-16,-2 9-21 16,-3 13-29-16,1 3-2 15,-2 7-21-15,-2 1-8 16,3 0-10-16,1-5-2 0,6-7-14 16,1-4-23-1,6-13-91-15,1-2-109 0</inkml:trace>
  <inkml:trace contextRef="#ctx0" brushRef="#br0" timeOffset="7351.7083">18722 2137 834 0,'6'4'494'0,"4"-1"-273"16,6 0-85-16,6-3-45 16,2-3-19-16,4-1-21 15,-3-3-5-15,-4-2-12 16,-3-2-3-16,-4-3-9 16,-3 1-3-16,-9-1-5 0,-2 2-1 15,-8 2-3-15,-6-2-1 16,-3 3-3-16,-3-1-2 15,-1-1-2-15,1 4-2 16,1 6-2-16,3 6-2 16,7 5-1-16,0 5 0 15,4 6 1-15,2 2 0 16,3 12 1-16,1 0 1 0,2 6 1 16,2 0 1-16,0-4 1 15,4-2 0-15,-1-7 0 16,2-7-1-16,2-7-35 15,-2-5-56-15</inkml:trace>
  <inkml:trace contextRef="#ctx0" brushRef="#br0" timeOffset="7755.3699">19174 2049 1040 0,'-4'-4'388'16,"-5"-4"-238"-16,-4 0-20 16,-3 6-35-16,0-2-2 15,-2 4-22-15,4 1-7 16,3 4-18-16,1 3-11 0,7 6-15 16,-2-1-7-16,5 4-5 15,0-1 1-15,6 1-1 16,3 2 0-16,4-8-1 15,3 1 0-15,6-6 0 16,0-6 0-16,-2-5 0 16,2-3-12-16,-8-4-65 15,0 0-71-15</inkml:trace>
  <inkml:trace contextRef="#ctx0" brushRef="#br0" timeOffset="7896.5442">19094 1816 1509 0,'-4'-1'257'0,"-1"-4"-103"15,5 4-61-15,2 1-83 0,-2 0-45 16,0 0-221-16</inkml:trace>
  <inkml:trace contextRef="#ctx0" brushRef="#br0" timeOffset="8240.041">19264 1966 1072 0,'0'0'417'0,"0"1"-184"16,2 6-63-16,-2-7-81 16,0 1-30-16,9 23-24 15,17 30-9-15,-12-28-5 16,0-3-5-16,2-8 0 16,-3-5 10-16,0-13 16 15,3-7 15-15,-6-13 16 16,3-2 1-16,-1 2-19 15,-6-6-12-15,3 13-19 16,-1 1-27-16,-6 8-101 16,0 6-82-16</inkml:trace>
  <inkml:trace contextRef="#ctx0" brushRef="#br0" timeOffset="8733.4191">19680 2062 880 0,'-3'-1'427'0,"-5"-6"-232"16,-1 0-75-16,-5 2-8 15,-2 2-7-15,-3 2-16 16,-1 1-13-16,4 3-30 0,-1-2-13 16,7 8-20-16,2 2-6 15,7 8-8-15,5 3-2 16,4 1-1-16,3 2 0 16,3-5 2-16,4-4 1 15,6-9 5-15,-3-8 8 16,-1-10 21-16,-4-5 9 15,-4-9 5-15,-5 1-5 0,-7-2-16 16,-5 7-23-16,-5 4-106 16</inkml:trace>
  <inkml:trace contextRef="#ctx0" brushRef="#br0" timeOffset="34540.6391">15615 10413 1273 0,'-8'-3'259'0,"-6"2"-132"0,-6 2-8 15,-5 4-28-15,-2 3-15 16,-1 4-32-16,2-1-12 16,14 6-18-16,2 2-6 15,13-1-8-15,5 3-1 16,11-7-2-16,9 1 1 16,3-10 2-16,3-4 0 15,-7-5 5-15,-6-6 0 0,-10-2 9 16,-8-2 7-16,-7-3 10 15,-8 3 5-15,-8-2-4 16,-6-3-9-16,-7-3-10 16,4-5-7-16,5-5-6 15,7 2-5-15,15 0-14 16,3 2-14-16,13 9-43 16,5 4-32-16,1 9-159 15</inkml:trace>
  <inkml:trace contextRef="#ctx0" brushRef="#br0" timeOffset="35111.3944">15720 10398 832 0,'-4'3'434'0,"-5"6"-221"15,3 1-111-15,5 5-34 16,1-3-8-16,9 2-25 0,2-3-10 16,5-5-14-16,1 1-3 15,2-4-3-15,-2-1-1 16,-4-2 1-16,-3 5 1 15,-7-5 3-15,-4 3 2 16,-7-2 0-16,-5-1 2 16,-6 0 10-16,2 2 6 15,-1 7 6-15,2-1-3 16,7 2-16-16,1-4-8 0,8 4-8 16,2 1-2-16,9-2 0 15,4 5 0-15,1-10 2 16,3 1 0-16,1-5 1 15,-2-3 0-15,0-2 2 16,-3-2 0-16,-6-9 1 16,-2 0 0-16,-4 4 2 15,0-2-2-15,-3 8 0 16,0 2-2-16,0 1 6 16,0 3 2-16,0 0 5 15,0 0 3-15,0 0-5 16,5 17-5-16,18 30-5 15,-10-31-19-15,0-1-89 16,-1-1-102-16</inkml:trace>
  <inkml:trace contextRef="#ctx0" brushRef="#br0" timeOffset="35245.1555">15850 10307 1215 0,'-5'-7'324'15,"0"-7"-105"-15,1 5-64 16,-2 4-97-16,5 3-27 0,1 3-97 16,0-1-99-1</inkml:trace>
  <inkml:trace contextRef="#ctx0" brushRef="#br0" timeOffset="35547.9326">15999 10385 1354 0,'9'14'282'15,"9"11"-5"-15,0 4-103 16,-2 1-24-16,-1 2-78 16,3 4-23-16,-5-4-31 15,-3-1-9-15,-4-2-17 16,-4-5-19-16,-2 0-40 16,-2-4-8-16,-5-7-21 15,-7-6 8-15,-4-8 20 16,-4-6 6-16,-1-6 32 15,4-1 16-15,8-5 15 16,5-2 5-16,11-3 19 16,4-4 13-16,8 0 13 15,3 1 1-15,1 0-18 0,-3 3-14 16,-1 6-12-16,0 0-20 16,-4 9-117-16</inkml:trace>
  <inkml:trace contextRef="#ctx0" brushRef="#br0" timeOffset="35739.1115">16242 10387 1632 0,'-1'0'363'0,"-3"1"-158"16,5 8-33-16,1 6-71 15,2 8-27-15,4 5-26 16,2 7-12-16,1 2-20 15,2-5-5-15,-3 3-30 16,-1-8-28-16,1-1-73 16,-2-4-44-16</inkml:trace>
  <inkml:trace contextRef="#ctx0" brushRef="#br0" timeOffset="35904.1475">16308 10529 1421 0,'0'-3'249'0,"0"0"-21"16,7-4-149-16,4 4-35 15,5-3-38-15,6-2-25 16,5 2-111-16,1 2-92 16</inkml:trace>
  <inkml:trace contextRef="#ctx0" brushRef="#br0" timeOffset="36173.0007">16615 10417 1109 0,'5'1'367'16,"2"5"-188"-16,-4 5 1 0,-3 6-28 16,-5-1-33-16,-5 6-50 15,-3 0-23-15,-6-5-30 16,2-2-7-16,0-9-15 16,-3-6-11-16,3-10-12 15,1-2-4-15,5-8 5 16,9 1 8-16,9 2 10 15,4-2 4-15,8 8 10 16,-3 2 8-16,0 9 11 16,3 6 6-16,-3 8-4 15,1 3-4-15,4 4-7 16,-2 0-12-16,2-5-55 16,2-6-46-16,-1-8-173 15</inkml:trace>
  <inkml:trace contextRef="#ctx0" brushRef="#br0" timeOffset="36358.5063">16752 10427 1279 0,'9'-3'299'0,"5"1"-73"15,4-3-83-15,5 1-34 16,2 0-53-16,1-2-11 0,0 4-27 15,-3-1-8-15,-4-1-45 16,-5 2-45-16,-7-3-245 16</inkml:trace>
  <inkml:trace contextRef="#ctx0" brushRef="#br0" timeOffset="36493.7173">16889 10395 1033 0,'-1'10'421'0,"-5"8"-233"15,2 1-39-15,4 0-71 16,0-2-27-16,6-2-30 16,2-3-34-16,1-4-200 15</inkml:trace>
  <inkml:trace contextRef="#ctx0" brushRef="#br0" timeOffset="36802.401">17230 10420 1466 0,'-7'8'223'15,"-11"16"-99"-15,-1-3-23 16,-5-2-59-16,1 0-12 16,6-11-16-16,-8 0-6 15,12 0-4-15,-4-8-2 16,4-2-3-16,3-6-3 15,8-6 0-15,2-1-1 0,8-3 8 16,7 8 10-16,-1 0 23 16,4 9 14-16,0 3 26 15,-1 4 8-15,-1 9 2 16,3 2-10-16,-1 4-24 16,-1-1-14-16,2-2-105 15,-1-2-54-15</inkml:trace>
  <inkml:trace contextRef="#ctx0" brushRef="#br0" timeOffset="37286.8258">17751 10385 1140 0,'-7'-3'337'0,"-9"-3"-185"16,-2 2 2-16,-1 6-22 15,2 1-19-15,3 10-46 16,1 3-13-16,8 7-30 16,5 1-7-16,4-1-8 15,8 1 0-15,3-9 0 16,0 3 1-16,4-7 4 15,3-3 3-15,-3-7 4 16,-3-3 3-16,-12-4 0 16,-3-2-2-16,-7 1-6 15,-4-1-6-15,-5-3-63 16,2-2-50-16</inkml:trace>
  <inkml:trace contextRef="#ctx0" brushRef="#br0" timeOffset="37454.3773">17774 10399 1481 0,'10'0'283'0,"9"-2"-42"15,5 0-103-15,4 2-32 16,1 0-63-16,1 3-11 16,-4-2-18-16,2-1-14 0,-4-1-55 15,-3-4-36-15,-5-2-128 16</inkml:trace>
  <inkml:trace contextRef="#ctx0" brushRef="#br0" timeOffset="37600.5376">17932 10460 1479 0,'-2'3'248'0,"2"12"-76"16,0 0-27-16,1 0-77 15,6 4-18-15,-1-8-50 16,3 0-47-16,8-3-194 16</inkml:trace>
  <inkml:trace contextRef="#ctx0" brushRef="#br0" timeOffset="37862.31">18120 10428 1448 0,'-8'0'219'16,"-7"0"-89"-16,7 4-12 16,1 4-57-16,6 2-18 15,5 3-24-15,0 0-4 16,10 1-3-16,3-1 3 0,5-3 10 16,1-4 11-16,-2-5 10 15,-3-1 2-15,-6-8 4 16,-4 0-4-16,-9-5-6 15,-5-5-9-15,-8 2-28 16,0 1-38-16,0 1-155 16</inkml:trace>
  <inkml:trace contextRef="#ctx0" brushRef="#br0" timeOffset="38214.7537">18502 10357 1249 0,'0'0'316'0,"3"0"-52"15,7 3-48-15,10 19-84 16,0 1-11-16,8 11-44 16,7 7-14-16,-4-5-21 15,3 0-9-15,-8-7-19 16,-3-2-19-16,-3-9-42 15,-4-5-37-15,-6-9-108 16</inkml:trace>
  <inkml:trace contextRef="#ctx0" brushRef="#br0" timeOffset="38405.245">18744 10378 1469 0,'-8'7'294'15,"-10"3"-13"-15,-2 10-93 16,-6 2-28-16,-3 4-68 0,3 3-21 16,3-5-34-1,3 3-13-15,9-6-41 0,3-6-32 16,8-3-102-16,0-5-69 16</inkml:trace>
  <inkml:trace contextRef="#ctx0" brushRef="#br0" timeOffset="38752.3176">18806 10482 1467 0,'7'2'249'0,"6"-1"-48"16,4 3-30-16,6-4-35 15,1 1-26-15,3 0-48 16,-2-3-14-16,-10-6-26 15,0-4-7-15,-9-3-5 16,-2 0-3-16,-1 0-7 16,-9-1-9-16,-6 1-14 15,-6 0-4-15,-4 7 0 16,2 5 5-16,2 6 9 16,3 6 5-16,2 4 3 15,4 2 1-15,6 6 6 16,1 5 4-16,7 4 8 15,4 0 1-15,5-1-1 16,-1-5-3-16,2-1-5 0,0 0-2 16,-3-8-54-16,5 0-54 15</inkml:trace>
  <inkml:trace contextRef="#ctx0" brushRef="#br0" timeOffset="39060.519">19208 10417 1150 0,'-1'-9'338'0,"-1"-6"-166"16,-3 1-5-16,-3 2-11 15,-1 4-13-15,-6 2-13 16,-2 0-15-16,-2 7-29 15,-2 0-8-15,9 6-24 16,0 4-12-16,6 2-25 16,5 5-9-16,1 1-11 15,7 4 0-15,6-8 0 16,5-2-11-16,4-6-39 16,-2-7-23-16,-6-10-89 15,2 3-93-15</inkml:trace>
  <inkml:trace contextRef="#ctx0" brushRef="#br0" timeOffset="39200.6717">19125 10228 1247 0,'-4'-7'311'0,"-2"-2"-68"16,4 3-148-16,-1 3-39 15,7 4-44-15,-4-1-32 16,0 0-118-16,0 0-103 15</inkml:trace>
  <inkml:trace contextRef="#ctx0" brushRef="#br0" timeOffset="39378.7695">19280 10371 1242 0,'9'13'275'0,"9"15"-135"16,0-2-18-16,-2-2-32 16,0 0 4-16,-2-5-1 15,0-6 11-15,-2-10 20 16,0-5-4-16,-2-10-23 15,-2-2-15-15,-3-3-35 16,-3 1-16-16,-2 2-32 16,3 1-41-16,-2 5-130 15,3-1-75-15</inkml:trace>
  <inkml:trace contextRef="#ctx0" brushRef="#br0" timeOffset="39722.1151">19570 10395 989 0,'-1'0'429'0,"-7"-1"-265"15,3 5-32-15,-3 3-9 16,1 2-29-16,4 1-15 0,0 3-30 15,1 1-8-15,6 0-6 16,6 2-4-16,6-5 1 16,4-4 6-16,3-3 24 15,-5-7 10-15,0-7 14 16,-3 2-2-16,-11-13-16 16,-1 6-10-16,-9-4-27 15,-6-3-8-15,-4 7-41 16,-2-3-40-16,2 9-41 15</inkml:trace>
  <inkml:trace contextRef="#ctx0" brushRef="#br0" timeOffset="40164.5485">20209 10070 1269 0,'-9'5'297'15,"-6"1"-94"-15,-7 6-63 16,0 7-11-16,2 10-38 16,1 5-2-16,8 12-13 15,7-1-13-15,5 6-9 16,9 1-2-16,8-9-17 15,3-4-10-15,6-9-13 16,1-10-4-16,4-2-45 16,-1-7-45-16,3-8-142 15,-2-2-222-15</inkml:trace>
  <inkml:trace contextRef="#ctx0" brushRef="#br0" timeOffset="40656.1511">20388 10311 1284 0,'0'6'273'16,"0"8"-103"-16,0 3-17 15,0 6-44-15,0 1-29 16,2-1-27-16,0-2-6 0,2-9-5 16,-2-2 2-16,-2-10 1 15,0-3-5-15,0-8-12 16,-3-5-5-16,1-3-14 15,2-2-1-15,-1-1-2 16,2-1-2-16,-1-4 0 16,-1 3-2-16,4 5 0 15,-3 2-2-15,2 12 2 16,1 3 7-16,-2 11 9 16,2 6 3-16,5 8 5 15,0 4-6-15,7 2-7 16,2-1-3-16,2-3-3 15,-1-6 0-15,1-7 0 16,-3-4 3-16,-2-12 2 16,-4-2-1-16,-1-10 0 15,-1-4-1-15,1-3-3 16,2-3-2-16,-4-4-4 16,0 2 0-16,-4 6-2 0,-3 6-3 15,0 11-2-15,0 6 1 16,0 12 5-16,1 7 1 15,3 5 9-15,1 3 0 16,5-2-2-16,-1 0-3 16,2-4-3-16,0-3-12 15,-2-8-50-15,-2-1-43 16,-4-8-151-16</inkml:trace>
  <inkml:trace contextRef="#ctx0" brushRef="#br0" timeOffset="40906.0003">20793 10118 1557 0,'6'-3'305'0,"7"3"-83"15,0 3-54-15,7 9-56 16,1 9-10-16,0 8-13 15,-2 5 2-15,-9 10-16 16,-7 0-12-16,-4 2-24 16,-5 1-14-16,-3-10-12 15,3-2-2-15,-8-16-19 16,4 0-28-16,0-4-98 0,-3-5-218 16</inkml:trace>
  <inkml:trace contextRef="#ctx0" brushRef="#br0" timeOffset="42060.1691">20227 1898 1199 0,'-9'2'307'0,"-16"9"-150"16,1 7-15-16,-5 5-19 16,1 9-14-16,10 8-23 15,4 2-8-15,10 8-28 16,8-6-18-16,10-5-19 16,2-4-5-16,8-12-31 15,4-5-37-15,3-11-153 16</inkml:trace>
  <inkml:trace contextRef="#ctx0" brushRef="#br0" timeOffset="42665.1832">20453 2074 1167 0,'-3'7'315'0,"-1"13"-170"0,0-1-33 16,6 5-42-16,-3 1-2 15,0-9-22-15,1-1-6 16,0-7-3-16,0-6 4 16,0-7-2-16,0-6-2 15,-4-10-1-15,7-3-12 16,-3-8-7-16,-3-2 0 15,-1 0-4-15,-5 1-4 16,5 7-2-16,-4 4-5 0,7 10 0 16,-1-1 0-16,-2 11 1 15,9 5 0-15,0 11 1 16,5 5 0-16,5 5-2 16,-5-2 1-16,0-1-3 15,4-1 2-15,-3-5 0 16,0-3 1-16,3-5 0 15,-2-3 2-15,0-5 1 16,2-4 1-16,-4-4 0 16,1-2-1-16,-3-8-1 15,1 5 0-15,0-3-2 16,1 0 0-16,-5 5-1 16,0-7-1-16,0 5 2 15,-4 3-2-15,0 8 2 16,0 5 9-16,-3 12 16 0,2 4 5 15,0 11-1-15,1 2-9 16,7 2-16-16,3 1-4 16,4-8-1-16,2-1-5 15,-1-12-39-15,-4-3-32 16,0-3-79-16,-1-5-79 16</inkml:trace>
  <inkml:trace contextRef="#ctx0" brushRef="#br0" timeOffset="42923.4934">20787 1931 1610 0,'4'-3'347'0,"5"-5"-140"15,4 6-27-15,7 4-78 16,-1 6-26-16,11 10-27 15,-3 3-12-15,-8 12-15 16,0 2-4-16,-13 7-2 16,-6 1-3-16,-4 0-3 15,-2-3-1-15,-4-8 0 16,1-4 0-16,0-8-21 16,0-5-34-16,1-10-90 15,-1-3-80-15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2:34:38.1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15588 2135 1023 0,'-10'8'380'15,"-5"4"-252"-15,-4 4-47 16,11 2-8-16,8-3-21 16,0 1-9-16,15-3-11 15,3 1 1-15,8-3-5 16,5-5-2-16,-2-6-2 16,-6-7 2-16,-8-4 19 15,-4-3 12-15,-10 0 17 16,-4-5 9-16,-9-5-17 0,-7-1-16 15,-4-3-25-15,2 5-7 16,-2 0-10-16,8 3-4 16,6 1-8-16,5 0-3 15,9 5-9-15,2 2-35 16,5 4-109-16,7 6-104 16</inkml:trace>
  <inkml:trace contextRef="#ctx0" brushRef="#br0" timeOffset="617.9081">15904 2105 1108 0,'-9'-3'353'0,"-11"2"-206"15,-2 1-26-15,1 2-44 16,1 5-13-16,6 3-34 0,6 3-13 16,8 1-15-16,7 2-2 15,7-4-2-15,2 1 1 16,5-6 1-16,-2-1 1 15,-4-5 2-15,1-2-1 16,-8-1 1-16,-1-4 3 16,-5 0-1-16,-5-1 2 15,-5 0-1-15,-2 5-2 16,-6 4-2-16,0 4 0 16,2 5-3-16,2 2-1 0,9-1-2 15,4 0 1-15,6 1 0 16,1 1 0-16,2 0 2 15,2-2 1-15,-1-2 0 16,2-5 0-16,1-6 1 16,1-1 1-16,1-7 0 15,-1-2 0-15,0-3 0 16,-2-1 0-16,-4 0 0 16,3 4 0-16,-6 2 0 15,-2 0 0-15,-3 0 3 16,1 3 4-16,4 6 6 15,-3 2 5-15,2 6 8 16,-4 3-2-16,-1 3-5 16,6 5-5-16,-2-2-11 15,0 1 0-15,5 1-10 16,-5-4-26-16,-2-5-138 16</inkml:trace>
  <inkml:trace contextRef="#ctx0" brushRef="#br0" timeOffset="748.7999">16030 2028 1518 0,'-2'-4'241'0,"-3"0"-131"16,-2-3-46-16,4 9-75 16,3 6-88-16</inkml:trace>
  <inkml:trace contextRef="#ctx0" brushRef="#br0" timeOffset="1049.0313">16174 2113 1567 0,'3'13'318'16,"5"9"-107"-16,7 5-95 16,4 2-29-16,0 5-50 15,1-1-13-15,-6 1-10 16,-4-1-1-16,-7-4-2 15,-5 0 0-15,-8-7-11 16,-4-4-7-16,-3-5-8 16,0-9-5-16,1-8 3 0,3-4 6 15,-2-12 5-15,6-1 3 16,3-4 1-16,1-3 0 16,6-2 1-16,3-3-1 15,5-1 0-15,7 3 0 16,5 2-1-16,3 5 17 15,2 7-124-15,-3-1-97 16</inkml:trace>
  <inkml:trace contextRef="#ctx0" brushRef="#br0" timeOffset="1254.5674">16452 2044 1228 0,'3'-5'324'15,"1"-6"-98"-15,4 11-82 16,1 1-26-16,-1 12-41 16,0 9-3-16,-2 11-28 15,0 7-14-15,-3 3-19 16,1 0-4-16,-1-6-3 16,2-6-25-16,3-7-91 15,-3-9-74-15</inkml:trace>
  <inkml:trace contextRef="#ctx0" brushRef="#br0" timeOffset="1405.1649">16522 2197 1531 0,'2'0'238'15,"5"3"-145"-15,3-1-45 16,1-1-27-16,8 3-45 15</inkml:trace>
  <inkml:trace contextRef="#ctx0" brushRef="#br0" timeOffset="1693.9271">16822 2154 1340 0,'-1'12'261'16,"-3"11"-60"-16,-4 0-67 15,-2 0-32-15,-5-3-49 16,-2-4-14-16,0-5-22 16,0-9-6-16,2-10-7 15,2-8-5-15,6-9-6 16,6-1 0-16,4-2-1 16,4 2 3-16,2 5 5 15,2 7 3-15,7 12 8 16,1 4 6-16,3 14 3 15,0 0 1-15,1 11-5 16,-1-4-5-16,1 0-40 0,1-2-65 16</inkml:trace>
  <inkml:trace contextRef="#ctx0" brushRef="#br0" timeOffset="1929.3143">17009 2090 1475 0,'8'-3'255'16,"6"-4"-58"-16,2 2-83 15,1 2-23-15,1 2-36 16,0 5-17-16,-3-3-22 15,3 3-5-15,-3-1-92 16,-3-3-85-16</inkml:trace>
  <inkml:trace contextRef="#ctx0" brushRef="#br0" timeOffset="2066.0187">17145 2097 1480 0,'0'12'233'0,"-3"13"-97"15,0 1-29-15,3 0-60 0,0-2-17 16,7-7-32-16,0-5-47 16</inkml:trace>
  <inkml:trace contextRef="#ctx0" brushRef="#br0" timeOffset="2399.13">17417 2112 1021 0,'0'7'422'0,"1"13"-238"16,-3 1-31-16,-7 0-52 15,-1 0-20-15,-6-8-36 16,-1-2-13-16,-4-7-16 16,1-3-5-16,2-1-8 15,1-5 0-15,5-1-3 16,3-4-1-16,7-4-1 15,2-1 0-15,3 1 14 16,5 2 6-16,2 5 14 16,4 6 14-16,4 6 1 15,0 3 0-15,4 10-3 16,-1-1-9-16,-2-2-15 16,0 2-3-16,-4-3-27 15,1-3-39-15</inkml:trace>
  <inkml:trace contextRef="#ctx0" brushRef="#br0" timeOffset="2905.7625">17909 2038 1274 0,'-12'3'268'0,"-11"5"-115"16,6 8-67-1,2 3-19-15,8 11-25 0,6 3-13 16,10-1-11-16,6-3-2 15,8-9 3-15,4-6 5 16,2-9 4-16,-2-5 1 16,0-5 6-16,-6-6 8 15,-13-4 11-15,-4 2-2 16,-19-1-7-16,-4 3-11 16,-15 5-22-16,-6 4-7 15,4 3-21-15,3 6-31 0,11-1-114 16,5-3-190-16</inkml:trace>
  <inkml:trace contextRef="#ctx0" brushRef="#br0" timeOffset="3068.3249">17986 2080 1457 0,'7'1'259'0,"14"0"-34"15,-4 1-48-15,2 3-74 16,3-3-39-16,-3-2-41 15,7 0-9-15,-1 0-19 16,-3 0-40-16,-5 1-112 16,-3 4-67-16</inkml:trace>
  <inkml:trace contextRef="#ctx0" brushRef="#br0" timeOffset="3216.928">18138 2097 1389 0,'-4'9'256'0,"-3"10"-40"16,2 6-87-16,2 0-42 16,3 1-49-16,2-2-9 15,5-6-49-15,3-1-42 0</inkml:trace>
  <inkml:trace contextRef="#ctx0" brushRef="#br0" timeOffset="3532.3854">18360 2094 1336 0,'-7'-4'235'0,"-10"-2"-97"16,2 3-16-16,2 3-38 15,4 6-23-15,4 5-31 16,5 5-11-16,6 4-15 15,3-2-1-15,9 2-3 16,2-5 0-16,4-8 3 16,1-2 1-16,-6-11 23 15,2-3 8-15,-8-8 24 16,-7-2 8-16,-7 0-12 0,-6 0-7 16,-10 8-20-16,-8 2-19 15,-2 0-88-15</inkml:trace>
  <inkml:trace contextRef="#ctx0" brushRef="#br0" timeOffset="3937.2498">18736 2028 1472 0,'2'2'237'16,"4"3"-82"-16,5 6-19 16,12 19-69-16,5 3-5 15,5 10-15-15,2 6-12 16,-4-3-16-16,-2-2-4 15,-7-10-36-15,-1-5-33 16,-9-14-95-16,2-3-74 16</inkml:trace>
  <inkml:trace contextRef="#ctx0" brushRef="#br0" timeOffset="4121.2952">18962 2031 1421 0,'-9'8'223'0,"-11"11"-74"16,-7 6-28-16,-5 10-56 16,-1 3-9-16,0 2-16 15,4-2-7-15,8-5-13 16,6-5-7-16,10-7-54 16,5-6-46-16,7-10-130 15</inkml:trace>
  <inkml:trace contextRef="#ctx0" brushRef="#br0" timeOffset="4481.8492">19061 2207 1300 0,'7'0'263'15,"10"0"-99"-15,3-2-27 16,1-2-52-16,1 0-23 15,-4-3-28-15,-5-2-9 16,-4-1-10-16,-6-2-4 0,-3 1 0 16,-2 2 1-1,-10-3-5-15,-1 4-1 0,-5 2-5 16,0 2 0-16,1 7-2 16,0 2-3-16,6 6 1 15,3 5 0-15,3 6 3 16,4 1 6-16,4 11 11 15,3-2 3-15,1-2-1 16,1 3-2-16,4-10-11 16,-2-3-8-16,5-6-93 15,2-7-84-15</inkml:trace>
  <inkml:trace contextRef="#ctx0" brushRef="#br0" timeOffset="4794.0845">19492 2111 1026 0,'-6'-9'436'16,"-2"-9"-208"-16,-7 5-46 15,-1 3-50-15,-5 3-20 16,-6 9-13-16,1 0-17 0,3 11-35 16,6 6-14-16,9 3-24 15,4-1-6-15,8 2 0 16,8-4 3-16,7-2 6 16,5-4 2-16,1-6 0 15,0-5-2-15,-1-2-1 16,-2-5-7-16,-6-4-64 15,-3-2-62-15</inkml:trace>
  <inkml:trace contextRef="#ctx0" brushRef="#br0" timeOffset="4915.7955">19400 1871 1503 0,'-4'1'231'0,"-2"-1"-111"16,6 7-87-1,-1-3-64-15,8 6-181 0</inkml:trace>
  <inkml:trace contextRef="#ctx0" brushRef="#br0" timeOffset="5118.2517">19548 2052 1013 0,'6'9'461'15,"5"9"-205"-15,-1 5-52 16,-2 1-90-16,1 1-34 0,0-1-31 15,1-3-5-15,-2-9-9 16,2-4 1-16,-1-7 6 16,2-3 6-16,-1-9 0 15,0-5-3-15,1-5-12 16,-3-2-12-16,-1 6-32 16,0 6-55-16</inkml:trace>
  <inkml:trace contextRef="#ctx0" brushRef="#br0" timeOffset="5509.6063">19902 2084 971 0,'-2'-3'424'0,"-3"-1"-265"16,-4 2-46-16,-1 2-9 16,-5 4-10-16,-1-2-2 15,3 7-36-15,3-1-16 16,5 4-27-16,4 2-8 0,5 2-5 15,5 0-2-15,7 1 2 16,1-3-2-16,7-5 2 16,0-5 1-16,-6-9 8 15,4-5 7-15,-11-9 13 16,-6 0 4-16,-1-2-1 16,-9 1-6-16,-9 8-30 15,-1 2-17-15</inkml:trace>
  <inkml:trace contextRef="#ctx0" brushRef="#br0" timeOffset="5947.8805">20426 1893 930 0,'-10'0'464'0,"-11"3"-241"16,0 4-58-16,-1 10-39 16,1 3-18-16,3 7-45 15,0 5-14-15,8 5-24 16,3 1-10-16,12 6-15 15,4-4-1-15,12 1-2 16,2-5 1-16,3-6-12 16,1-2-31-16,-2-9-122 15</inkml:trace>
  <inkml:trace contextRef="#ctx0" brushRef="#br0" timeOffset="6504.434">20534 2086 1233 0,'-2'2'266'15,"2"5"-166"-15,0 5-19 16,0 9-26-16,4 2-14 16,-1 1-15-16,0-5-8 0,2-8-11 15,-2-4-1-15,2-5 2 16,-4-2 2-16,1-10 1 15,-4-2 4-15,-1-11 12 16,0-4 6-16,-5-3 6 16,5-1 0-16,-2 6-17 15,2 4-5-15,0 6-6 16,2 4-2-16,2 8-2 16,-2 1 0-16,5 6-1 15,-4-4 1-15,0 0 6 16,4 14 2-16,17 33-2 15,-13-27-1-15,2-6-4 16,1 0-1-16,3-7-1 16,-1-4 0-16,4-4 1 15,-1-6 0-15,-4-7 0 16,2-2-1-16,-3-5-2 0,-3-1-1 16,-1 6 0-16,-3 0-2 15,1 9-1-15,-1 0 0 16,-1 10 0-16,-2 5 8 15,1 8 11-15,1 8 4 16,2 2 6-16,3 4-4 16,-1 3-11-16,1-3-3 15,0-6-5-15,2-6-20 16,-2-6-59-16,1-5-59 0</inkml:trace>
  <inkml:trace contextRef="#ctx0" brushRef="#br0" timeOffset="6781.4371">20879 1939 1548 0,'7'-3'282'0,"9"0"-93"16,2 6-41-16,6 4-47 15,5 13-26-15,2 5-45 16,-3 8-7-16,-9 11-13 0,-9-2-1 16,-10 6 2-16,-5 0-3 15,-5-4 0-15,-2-6-8 16,-7-7-52-16,-2-8-26 15</inkml:trace>
  <inkml:trace contextRef="#ctx0" brushRef="#br0" timeOffset="12652.2953">15709 10311 1097 0,'-10'3'368'16,"-10"2"-214"-16,2 7-25 15,1 2-45-15,5 3-15 16,6-2-31-16,6 0-12 16,8-2-23-16,9-2 0 15,3 1-1-15,1-8 1 16,1 1 0-16,-5-6 2 0,-6-6 8 16,-3 1 12-16,-8-5 15 15,-5-2 4-15,-5-8 6 16,-2-4-11-16,-1-11-16 15,2-2-4-15,7-6-14 16,1 2-1-16,3 8-3 16,2 4 0-16,1 14-2 15,0 7-14-15,3 4-72 16,2 5-54-16</inkml:trace>
  <inkml:trace contextRef="#ctx0" brushRef="#br0" timeOffset="13211.8011">15920 10226 848 0,'-12'-2'479'16,"-14"-1"-256"-16,3 3-70 0,2 5-49 16,4 2-15-1,9 6-52-15,6-1-16 0,6 2-15 16,8-2-3-16,4-1-2 16,1-4 0-16,5-5-1 15,0 2 2-15,-3-4-1 16,-2 0 2-16,-6 0-1 15,-4 0 1-15,-4 0 7 16,-3 0 0-16,-2 0 0 16,1-1 1-16,0-1-7 15,-14 1-1-15,-31 2-2 16,33 4-2-16,4 2-1 16,5 2-1-16,4 4-3 15,1 3 3-15,6 3 1 16,1 1-1-16,3-1 3 15,1-4-2-15,3-7 2 16,1-5 0-16,0-7 0 16,1-4 1-16,-2-5 2 0,0-6-1 15,-3 1 0-15,-5 0 0 16,-3 4-1-16,2 6 1 16,-1 6 4-16,0 2 4 15,2 7 4-15,-7 1 1 16,4 5-3-16,-3 1-3 15,2-3-5-15,3 3 2 16,-3-2-90-16,-3-2-43 0</inkml:trace>
  <inkml:trace contextRef="#ctx0" brushRef="#br0" timeOffset="13336.4998">16007 10196 1471 0,'-5'-1'274'16,"-6"-1"-8"-16,6 0-180 16,2 2-35-16,3 3-74 15,0-3-58-15</inkml:trace>
  <inkml:trace contextRef="#ctx0" brushRef="#br0" timeOffset="13621.0771">16142 10326 1579 0,'3'12'290'16,"10"15"-146"-16,-1 3-33 15,5 4-54-15,-4-2-15 16,-4 0-24-16,-1-3-4 16,-8-1-6-16,-2-2-12 15,-6 0-28-15,-1-8-13 16,-6-9-8-16,1-9 11 15,2-16 20-15,0-2 11 16,5-11 7-16,1-2 6 0,6 0 19 16,0-3 4-16,13 10 5 15,-1 0-5-15,4 3-16 16,3 3-4-16,0-2-62 16,0 4-59-16</inkml:trace>
  <inkml:trace contextRef="#ctx0" brushRef="#br0" timeOffset="13789.7541">16318 10289 1489 0,'3'6'251'0,"3"9"-68"16,0 2-21-16,0 10-34 16,2 1-18-16,2 2-42 15,2 2-16-15,0-6-29 16,1 3-15-16,-4-7-65 15,-1-1-35-15,-3 0-363 16</inkml:trace>
  <inkml:trace contextRef="#ctx0" brushRef="#br0" timeOffset="13949.3282">16393 10432 1528 0,'1'-2'259'15,"3"0"-110"-15,3-2-63 16,6 2-57-16,1-2-12 0,5 1-70 16,1-3-133-16</inkml:trace>
  <inkml:trace contextRef="#ctx0" brushRef="#br0" timeOffset="14235.5985">16682 10332 1413 0,'-1'8'224'0,"-3"9"-76"16,-3 1-28-16,-1-2-64 15,-3-1-19-15,0-5-19 16,-3-4-7-16,-2-8-6 16,0-6-5-16,2-9-5 15,1 4-3-15,7-5 0 16,6 0 2-16,4 3 14 15,5 0 4-15,5 9 8 0,1 5 2 16,0 6-4-16,4 5-4 16,1 7-5-16,1 2 0 15,2 1-19-15,-1-1-44 16</inkml:trace>
  <inkml:trace contextRef="#ctx0" brushRef="#br0" timeOffset="14444.0092">16783 10329 1451 0,'1'0'248'16,"1"0"-27"-16,6-2-112 15,3 1-31-15,6-3-32 16,5 1-14-16,2 0-19 15,4-1-4-15,-4 2-26 16,-1-1-31-16,-6-2-94 16,-1 3-100-16</inkml:trace>
  <inkml:trace contextRef="#ctx0" brushRef="#br0" timeOffset="14612.556">16908 10302 1140 0,'0'5'376'0,"0"3"-158"15,-1 4-50-15,1 6-21 16,0 2-56-16,0 2-18 16,0 1-40-16,4-3-14 15,0-6-91-15,3-3-89 16</inkml:trace>
  <inkml:trace contextRef="#ctx0" brushRef="#br0" timeOffset="14933.6925">17173 10293 1435 0,'2'7'220'0,"-2"11"-75"16,-4-2-18-16,2 2-49 16,-4-3-19-16,0 0-27 15,-4-2-8-15,-4-6-11 16,-3 0-3-16,0-9-5 15,4-5-2-15,-2-3-5 16,8-1 0-16,5-1-3 16,-1 0-2-16,9-1 2 15,-1 2 6-15,2 4 10 16,3 2 4-16,5 8 13 16,3 5-2-16,2 3-1 0,3 4-1 15,-4 4-5 1,-2-2-3-16,0 4-1 0,-3-4-25 15,0-4 7-15</inkml:trace>
  <inkml:trace contextRef="#ctx0" brushRef="#br0" timeOffset="15391.5055">17726 10259 913 0,'-4'-1'454'0,"-5"-2"-246"15,-1 3-67-15,-8 0-19 16,2 4 0-16,1 9-50 0,3 1-15 16,8 4-39-16,2 2-10 15,4-3-9-15,5 2-3 16,5-4 2-16,5 0 0 15,6-3 2-15,-2-2 1 16,-1-8 9-16,-1-2 7 16,-8-5 16-16,-1-1 9 15,-10 0 4-15,-3-3-6 16,-6 0-14-16,-5 0-10 0,-1 0-10 16,-2 0-4-16,3 2-54 15,4 1-46-15,5 0-162 16</inkml:trace>
  <inkml:trace contextRef="#ctx0" brushRef="#br0" timeOffset="15566.357">17758 10314 1224 0,'9'0'330'16,"10"1"-108"-16,6-2-79 16,3-3-34-16,3-1-68 15,0-3-15-15,4 2-15 16,-2-4-3-16,-8 2-9 15,1 1-24-15,-12 2-66 16,-2 1-56-16</inkml:trace>
  <inkml:trace contextRef="#ctx0" brushRef="#br0" timeOffset="15716.9553">17977 10296 1391 0,'-1'4'241'15,"-4"5"-46"-15,-1 4-20 16,4 0-70-16,0 4-18 16,3-2-45-16,4-2-19 15,2 1-46-15,3-2-48 0</inkml:trace>
  <inkml:trace contextRef="#ctx0" brushRef="#br0" timeOffset="16008.1755">18133 10311 1269 0,'-5'-1'275'0,"-4"-1"-117"15,0 2-17-15,-2 3-24 16,4 4-29-16,3 4-39 16,1-1-12-16,3 1-28 15,3 2-6-15,7-1-3 16,4 0-1-16,5-4 1 15,2-1 1-15,1-6 15 16,0-1 11-16,-2-3 14 16,-4-6 12-16,-7 0 5 0,-6-4-6 15,-6-2-11-15,-9 1-10 16,-4-1-21-16,-2 1-25 16,1 3-101-16,4 2-141 15</inkml:trace>
  <inkml:trace contextRef="#ctx0" brushRef="#br0" timeOffset="16382.1758">18568 10240 1512 0,'0'2'260'0,"9"10"-69"16,4 5-70-16,12 12-51 0,6 4-16 15,1 2-32-15,1 0-1 16,-5 1 0-16,-3-1-9 16,-4-2-70-16,-4-3-39 15,-5-10-102-15</inkml:trace>
  <inkml:trace contextRef="#ctx0" brushRef="#br0" timeOffset="16570.4533">18733 10246 1528 0,'-9'10'264'0,"-9"15"-112"16,-3 4-35-16,-1 5-53 15,-1-1-23-15,2 0-27 16,2-3-3-16,5 0-72 16,5-1-61-16</inkml:trace>
  <inkml:trace contextRef="#ctx0" brushRef="#br0" timeOffset="16964.0407">18830 10354 969 0,'4'3'441'16,"6"3"-221"-16,5 1-76 16,7-6-50-16,2 3-10 15,1-4-44-15,-3-1-10 16,-3-3-10-16,-5-3-3 15,-5-2-6-15,-2-1-1 16,-6-5-2-16,-6 0-2 0,-4-2 0 16,-2 4-2-16,-8 1-5 15,1 5-1-15,-9 3-2 16,1 0 1-16,4 5 0 16,8 7-1-16,7 10 4 15,5 1 1-15,3 5 6 16,3-2 0-16,6 5-4 15,-3 0-1-15,3 2 0 16,1 2-1-16,-1-1 0 16,2-1 2-16,1-6-71 15,-3-3-69-15</inkml:trace>
  <inkml:trace contextRef="#ctx0" brushRef="#br0" timeOffset="17300.2762">19183 10334 1201 0,'-2'-4'286'15,"-4"-8"-156"-15,-3-1 5 16,-4 0 3-16,-2-2-4 0,-2 4-31 15,2 2 0-15,-3 6-28 16,7 3-16-16,4 5-26 16,-2 6-9-16,9 6-11 15,-1 1-2-15,1 0-6 16,4-2-3-16,7-3-2 16,-1-4 0-16,10 1 0 15,-1-4-1-15,1-5-22 16,2 0-29-16,-6-8-92 15,1-1-79-15</inkml:trace>
  <inkml:trace contextRef="#ctx0" brushRef="#br0" timeOffset="17428.9384">19154 10082 1253 0,'-5'-1'257'16,"-4"-2"-135"-16,5 6-108 0,2 2-58 15</inkml:trace>
  <inkml:trace contextRef="#ctx0" brushRef="#br0" timeOffset="17602.4681">19280 10271 1467 0,'6'11'247'15,"5"17"-57"-15,-1-1-42 0,4-3-73 16,0-3-21-16,0-8-32 15,2-3-2-15,-3-9 11 16,2-4 1-16,-1-10-2 16,-2-3-7-16,-4-4-23 15,0 1-23-15,-1 3-95 16,-3 0-290-16</inkml:trace>
  <inkml:trace contextRef="#ctx0" brushRef="#br0" timeOffset="17949.8724">19540 10304 1173 0,'-5'4'294'0,"-1"3"-197"0,2 2-31 15,4-1-7-15,5 2-3 16,1 1 6-16,2-1 8 16,3 2-12-16,8 0-7 15,0-4-11-15,4 0 4 16,-3-6 12-16,-4-5 6 16,-2-4 12-16,-7-5-6 15,-6-2-16-15,-4-2-7 0,-14-3-23 16,-1 4-7-16,-7-2-8 15,-4 3-26-15,8 11-79 16</inkml:trace>
  <inkml:trace contextRef="#ctx0" brushRef="#br0" timeOffset="18371.2361">20091 9995 1465 0,'-8'5'231'0,"-8"3"-84"16,-1 7-9-16,-2 7-39 15,6 6-14-15,2 12-31 16,4 4-13-16,4 3-27 16,3 3-6-16,10-9-7 15,4-3 0-15,11-6-1 16,0-3 1-16,0-6-26 16,2-2-41-16,-1-6-329 15</inkml:trace>
  <inkml:trace contextRef="#ctx0" brushRef="#br0" timeOffset="18977.6247">20233 10263 869 0,'1'14'424'0,"2"8"-240"16,-2 2-100-16,-1-3-9 16,0-5-7-16,0-5-10 15,-3-5-11-15,1-3 5 16,0-3-14-16,1-1-4 0,0 0-9 16,-1 0-7-16,0-26-3 15,0-29-1-15,2 28-6 16,3 2-1-16,1 3-4 15,-3 0-1-15,0 4 14 16,1 5 9-16,-2 11 9 16,4 5 11-16,-1 12-4 15,0 3-7-15,5 6-7 16,0-1-5-16,6 1-12 16,2-1-3-16,2-3-3 15,4-2-1-15,-2-9 1 16,-1-6 1-16,-3-6 1 15,-3-7 2-15,-1-10-2 16,0 2 0-16,-4-5-2 0,0 2-1 16,-4 0 0-1,-1 1-2-15,0 4 0 16,1 3 0-16,1 8-1 0,-5 3-1 16,4 5 0-16,-1 10 6 15,0 5 13-15,3 6 6 16,-5 4 13-16,6 4-4 15,-3-1-9-15,0 0-6 16,5 0-10-16,-6-8-3 16,6-6-18-16,-2-7-33 15,-1-7-102-15,2-4-94 0</inkml:trace>
  <inkml:trace contextRef="#ctx0" brushRef="#br0" timeOffset="19194.8501">20639 9994 1557 0,'8'12'326'16,"6"6"-88"-16,2 14-72 16,4 9-18-16,-4 11-33 15,-2 5-5-15,-7 2-19 16,-7-7-14-16,-7-10-41 15,-4-9-15-15,-4-8-12 16,-3-6-28-16,-5-7-77 0,-4-6-11 16</inkml:trace>
  <inkml:trace contextRef="#ctx0" brushRef="#br0" timeOffset="26953.5638">6051 10597 1585 0,'-5'4'194'16,"5"0"-276"-16,8-1-71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2:40:03.7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18752 14811 1949 0,'-8'3'382'0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2:41:49.0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18020 6977 1530 0,'1'0'60'0,"-1"1"-2"0,1-2 71 16,0 1-22-16,-1 0-34 0,0 0-33 16,0 0-32-16,16-1-4 15,42-1-43-15</inkml:trace>
  <inkml:trace contextRef="#ctx0" brushRef="#br0" timeOffset="817.3223">18059 6713 965 0,'0'-13'436'15,"1"-18"-245"-15,0 4-34 16,3 2-28-16,-1 4-13 15,2 4-33-15,3 5 2 16,0 9-12-16,-1 6-7 0,1 21-14 16,-8 8-9-16,-4 22-6 15,2 10-4-15,-7 6-10 16,7 10-1-16,0 3-6 16,0 1-2-16,9-2 3 15,0-10 4-15,9-19-1 16,2-12-3-16,6-18-7 15,-1-9-3-15,-3-16-4 16,2-6-17-16,-4-10-62 16,-2-5-42-16,-7-8-215 15</inkml:trace>
  <inkml:trace contextRef="#ctx0" brushRef="#br0" timeOffset="1069.5115">17947 6954 1576 0,'0'-1'305'15,"-1"1"-131"-15,7 0-20 16,-6 0-52-16,11 0-15 15,51 3-22-15,-26-1-13 0,8 2-20 16,-4-4-9-16,5-1-48 16,3-1-64-16</inkml:trace>
  <inkml:trace contextRef="#ctx0" brushRef="#br0" timeOffset="1382.7091">18602 6915 1706 0,'-4'1'446'0,"-1"4"-142"15,3-1-155-15,0-3-31 16,2 3-67-16,0-4-16 16,0 0-21-16,0 0-25 15,0-1-122-15,4 0-90 0</inkml:trace>
  <inkml:trace contextRef="#ctx0" brushRef="#br0" timeOffset="1576.8218">18638 7119 1617 0,'-7'1'438'0,"-4"3"-9"15,4-1-145-15,3-1-146 16,0-2-50-16,3 1-54 16,0-1-15-16,1 0-93 15,0 0-73-15</inkml:trace>
  <inkml:trace contextRef="#ctx0" brushRef="#br0" timeOffset="2180.0462">18977 6932 1220 0,'0'-1'318'0,"-2"-2"-103"16,2 0-42-16,0 3-54 15,0 0-32-15,0 0-34 16,12 24-4-16,12 39-17 16,-17-24-6-16,-1 4-9 0,-3-4-4 15,3-12-6-15,-1-6-1 16,-3-15 3-16,5-6 10 15,-4-16 14-15,2-6 6 16,4-14 5-16,-2 2-6 16,5-3-5-16,-1 4-2 15,5 13-6-15,0 1-6 16,1 15-3-16,1 2 1 0,-5 14 9 16,-3 5 3-16,-3 12 0 15,-2 3-5-15,-3 3-10 16,3 1-5-16,3-7-6 15,0-8-3-15,3-15-68 16,4-6-63-16,1-11-201 16</inkml:trace>
  <inkml:trace contextRef="#ctx0" brushRef="#br0" timeOffset="2491.8351">19292 6713 1681 0,'0'-3'381'16,"7"-1"-190"-16,11 1-38 15,17-2-53-15,9 2-27 16,6-1-23-16,-1 1-13 16,-4 3-20-16,0 0-4 15,-4 2-5-15,-1 2-14 16,-8-3-56-16,-3 1-35 16,-8-1-71-16,-4 0-52 0</inkml:trace>
  <inkml:trace contextRef="#ctx0" brushRef="#br0" timeOffset="2735.0404">19562 6710 1323 0,'-3'2'289'15,"0"5"-39"-15,-1 6-59 16,0 6-17-16,4 16-54 15,2 5-7-15,0 10-37 16,1 2-13-16,0 8-19 16,-1-4-23-16,3 2-12 15,-1-6-2-15,2-18-4 0,2-6-1 16,1-20-49-16,-1-8-56 16,4-12-153-16</inkml:trace>
  <inkml:trace contextRef="#ctx0" brushRef="#br0" timeOffset="3214.1271">19935 7134 1412 0,'0'-1'201'0,"-5"-3"-102"15,-1 3-16-15,5 0-9 16,-2 0 1-16,-22 0-10 16,-28 3-13-16,36 3-24 15,-1 2-10-15,12 2-2 0,1 3 1 16,9 3 5-16,6 3 1 16,6 1-3-16,7 0 0 15,0 2 4-15,-4-2 7 16,-8 2 17-16,-5 1 9 15,-11-3 11-15,-3 1-3 0,-10-6-12 16,-6-4-5 0,-3-10-25-16,-2-4-9 0,5-8-34 15,3 1-34-15,8-4-109 16</inkml:trace>
  <inkml:trace contextRef="#ctx0" brushRef="#br0" timeOffset="4040.8922">20304 6936 1480 0,'-5'0'248'0,"0"0"-75"16,6 1-35-16,-1-1-40 16,17 1-22-16,48 1-33 15,-21 1-13-15,-4-1-16 16,-2-1-14-16,-6 5-90 15,-6-4-75-15</inkml:trace>
  <inkml:trace contextRef="#ctx0" brushRef="#br0" timeOffset="4309.4417">20287 7112 1500 0,'-1'1'270'0,"0"3"-51"15,14 0-92-15,6 1 3 16,15 3-25-16,5-1-18 15,4-3-26-15,-5 2-12 16,-5-2-23-16,-5-3-18 0,-3 1-96 16</inkml:trace>
  <inkml:trace contextRef="#ctx0" brushRef="#br0" timeOffset="5155.0204">21147 6423 1467 0,'0'-4'233'16,"5"2"-67"-16,1 3-24 15,-6-1-37-15,0 0-4 0,9 22-37 16,9 36-17 0,-14-23-23-16,-1 2-10 0,1-6-5 15,-1-1-3-15,3-10-2 16,0-10 0-16,1-14-3 15,1-12 3-15,6-11-2 16,2-5 1-16,3-5-2 16,4 6 4-16,0 2 14 15,2 6 5-15,-3 15 5 16,-2 4 0-16,-4 12-3 16,-5 7-2-16,-5 11 1 15,-3 4-4-15,1 4-12 16,2 3-32-16,4-6-102 15,-2-4-83-15</inkml:trace>
  <inkml:trace contextRef="#ctx0" brushRef="#br0" timeOffset="5429.4627">20961 6873 1526 0,'1'-1'258'0,"9"-2"-70"16,11 2-61-16,19 2-27 16,8 1-3-16,15 5-35 15,12 1-15-15,7-3-19 16,-4-1-9-16,-5 1-12 15,-10-2-6-15,-13 1-53 16,-2-1-38-16,-14 2-110 16</inkml:trace>
  <inkml:trace contextRef="#ctx0" brushRef="#br0" timeOffset="5879.765">20980 7620 1463 0,'12'5'225'15,"10"5"-88"-15,0-3 8 0,3-5-27 16,-3-2-12-16,-3-7-26 16,-2-5-7-16,-8-8-15 15,-2-6-10-15,-7-7-15 16,-4-4-8-16,-4-6-14 15,-2-1-1-15,-1-2-6 16,6-2-2-16,5 2-2 16,3 2 0-16,9 9 0 15,-2 3 0-15,4 5-2 16,2 8-3-16,5 4 0 16,4 6-19-16,6 5-67 15,2 3-41-15,1 2-163 16</inkml:trace>
  <inkml:trace contextRef="#ctx0" brushRef="#br0" timeOffset="6105.1619">21009 7354 1524 0,'1'0'255'16,"7"-1"-83"-16,6-1-61 16,13-4-36-16,3 0-15 15,6 0-41-15,7 2-7 16,0-2-12-16,4 3-50 0,-3-1-331 16</inkml:trace>
  <inkml:trace contextRef="#ctx0" brushRef="#br0" timeOffset="6563.6311">21488 7415 706 0,'0'-2'498'0,"-2"-2"-228"16,2 0-168-16,-1 3-6 16,0 0-10-16,0-1 6 15,-5 0 10-15,-9 0-6 16,-32 4-15-16,26 10-5 15,-2-1-28-15,5 2-12 16,6 0-21-16,6 2-7 16,10 1-4-16,5-3-2 0,7 2 3 15,6 3 0-15,5-1-1 16,-2 0 2-16,-1 3-1 16,-4-2 0-16,-10 7 6 15,-4 0 8-15,-10 0 13 16,-1 3 2-16,-9-12 0 15,-2-5-6-15,-9-13-13 16,-2-11-4-16,0-8-34 16,0-1-33-16</inkml:trace>
  <inkml:trace contextRef="#ctx0" brushRef="#br0" timeOffset="83575.7173">19665 10906 1548 0,'11'1'286'0,"9"11"-82"15,-4 6-16-15,-14 16-21 16,-6 4-30-16,-17 3-50 16,-1-2-21-16,4-9-121 15,4-9-89-15</inkml:trace>
  <inkml:trace contextRef="#ctx0" brushRef="#br0" timeOffset="84017.0933">20362 10248 1184 0,'0'-16'344'16,"0"-13"-136"-16,3 20-36 15,-1 10-8-15,4 30-43 16,-3 16-29-16,8 28-39 16,2 9-16-16,5 6-26 0,-1-4-5 15,-4-15 1-15,-1-8 0 16,-6-16 1-16,0-9-10 16,-2-14-34-16,-5-8-29 15,-3-13-66-15,1-5-29 16,-1-13-87-16</inkml:trace>
  <inkml:trace contextRef="#ctx0" brushRef="#br0" timeOffset="84207.9974">20572 10614 1182 0,'0'-2'329'0,"-4"1"-139"16,-5 4-9-16,-7 10-45 16,-4 6-18-16,-1 4-26 15,1 2-18-15,9-3-27 16,7-2-7-16,9-4-4 15,6-7 3-15,11-2 0 16,0-3-2-16,7 0-15 16,1-2-4-16,-2 4-27 15,-2-1-33-15,-3-1-133 16</inkml:trace>
  <inkml:trace contextRef="#ctx0" brushRef="#br0" timeOffset="84405.4733">20917 10597 1476 0,'6'-2'237'16,"6"-3"-68"-16,8-2-50 15,5 5-50-15,3-4-18 16,3 3-38-16,0-1-51 15,-1 4-209-15</inkml:trace>
  <inkml:trace contextRef="#ctx0" brushRef="#br0" timeOffset="84592.7336">20964 10726 1463 0,'0'3'277'16,"-1"0"6"-16,10-1-132 16,10 2-5-16,7-3-60 15,6 1-26-15,6 2-68 16,2 3-137-16</inkml:trace>
  <inkml:trace contextRef="#ctx0" brushRef="#br0" timeOffset="85153.1529">21720 10481 1230 0,'-11'-5'302'0,"-18"-3"-109"16,-1 5-51-16,-3 7-57 15,-1 4-26-15,4 14-41 16,4 5-7-16,10 6-13 0,5 10-2 15,12 2-1-15,7 2 1 16,10-4 11-16,6-8 10 16,8-14 27-16,5-13 26 15,7-16 31-15,0-10 5 16,-10-15 1-16,-3-3-8 16,-23-5-19-16,-9 0-14 15,-19 5-32-15,-9 6-24 16,-8 8-72-16,0 1-56 0,12 10-138 15</inkml:trace>
  <inkml:trace contextRef="#ctx0" brushRef="#br0" timeOffset="85342.6391">22029 10749 1540 0,'-5'11'264'0,"-10"13"-122"15,-5 5-47-15,-1 4-53 16,2-2-64-16</inkml:trace>
  <inkml:trace contextRef="#ctx0" brushRef="#br0" timeOffset="85809.5802">22162 10657 1279 0,'3'-13'285'16,"1"-10"-87"-16,-1-1-71 16,0-1-5-16,-3-2-25 15,2 4 4-15,-2 1-19 16,-1 4-11-16,1 9-26 16,-1-3-11-16,1 6-13 15,3 5-1-15,1 4 3 16,-4-3-1-16,0 0-1 15,8 16-2-15,22 38-10 16,-21-25-2-16,-3 2-1 16,-2 0 0-16,-5-2 1 15,-4-2 0-15,-5-5 0 16,-3-2-2-16,-4-6-1 16,0-5-3-16,3-6-7 0,5-3-4 15,8-4-5-15,5-1-1 16,9-1 2-16,4 3 4 15,6 2-14-15,1 2-18 16,-2 4-59-16,-1-1-44 16,1 2-178-16</inkml:trace>
  <inkml:trace contextRef="#ctx0" brushRef="#br0" timeOffset="85987.3272">22509 10724 1238 0,'3'8'308'16,"5"6"-112"-16,-3 3-51 16,-4 3-13-16,-3 2-58 15,-6 2-13-15,-11 4-30 16,-1-1-8-16,-10-7-55 16,5-2-91-16</inkml:trace>
  <inkml:trace contextRef="#ctx0" brushRef="#br0" timeOffset="86883.5561">22877 10588 924 0,'-10'-7'468'16,"-5"-6"-268"-16,1-6-103 15,7-4-18-15,7-3-30 16,2-1 6-16,12 5 13 16,-2 4 6-16,6 9 7 15,7 9 6-15,-1 11-23 16,-1 9-16-16,-10 9-16 16,-11 3-5-16,-9 5-8 15,-10 1-1-15,-2 2-27 16,-7 0-12-16,3-10-9 15,2-6-12-15,-1-17 15 16,10-3 8-16,5-7 6 16,6-4 14-16,12 3 20 15,7 0 10-15,6 4 10 0,1 3-4 16,-1 6-15-16,-2 2-8 16,-2 5-14-16,-2 2-24 15,-2-1-118-15,-2 0-121 16</inkml:trace>
  <inkml:trace contextRef="#ctx0" brushRef="#br0" timeOffset="87025.1203">23181 10748 1467 0,'6'6'301'16,"0"7"17"-16,-6 7-135 15,-5 7-42-15,-8 4-79 16,-3-1-23-16,0-3-125 15</inkml:trace>
  <inkml:trace contextRef="#ctx0" brushRef="#br0" timeOffset="87319.8425">23382 10770 1594 0,'1'0'372'0,"3"1"-92"15,3-1-101-15,-3-1-39 16,3-4-75-16,-3 2-27 0,2-2-90 16,3 1-70-16</inkml:trace>
  <inkml:trace contextRef="#ctx0" brushRef="#br0" timeOffset="87505.4115">23594 10759 1564 0,'-1'-2'308'0,"-3"-2"-108"16,3 0-75-16,1 3-80 15,0 0-42-15,0 0-122 16</inkml:trace>
  <inkml:trace contextRef="#ctx0" brushRef="#br0" timeOffset="87637.2014">23820 10739 1491 0,'0'-1'261'15,"1"1"-62"-15,-1 0-103 16,0 0-183-16</inkml:trace>
  <inkml:trace contextRef="#ctx0" brushRef="#br0" timeOffset="87828.8742">23951 10819 1566 0,'2'3'301'15,"3"3"-104"-15,-1 6-108 16,-7 3-15-16,-7 6-35 16,-2 3-11-16,-6-3-25 15,1 1-34-15</inkml:trace>
  <inkml:trace contextRef="#ctx0" brushRef="#br0" timeOffset="88625.8863">24340 10490 1449 0,'0'2'219'0,"-4"6"-88"16,3 6-22-16,-1 10-28 15,-1 5-14-15,0 9-3 0,3-1 9 16,0 0-12-16,-3-4-4 15,3-9-10-15,-3-5-2 16,3-9 3-16,-1-5-6 16,0-8-8-16,-3-5-4 15,-1-11-17-15,-2-3-2 16,2-7-3-16,3-2-4 16,1-6-2-16,1-1-1 0,0 1-2 15,2 1-1-15,4 7 0 16,3 8 0-16,-1 11 7 15,-2 6 5-15,-2 10 2 16,2 3 1-16,6 12-5 16,4 2-4-16,4 7-2 15,3 1 0-15,3 2 0 16,-1 1-2-16,3-6 3 16,-5-2 1-16,-3-9 2 15,-2-5 1-15,-7-5 1 16,-2-4 2-16,-3-4 3 15,-4-1 2-15,0-9 2 16,-2-2 2-16,1-10-1 16,2-6-1-16,-2-7-3 15,3-3-5-15,1-2-7 16,1 5-2-16,1 9-24 16,-2 5-17-16,1 14-68 15,-3 8-40-15,-2 6-100 0</inkml:trace>
  <inkml:trace contextRef="#ctx0" brushRef="#br0" timeOffset="88881.4909">24790 10627 1520 0,'6'0'303'15,"5"-2"-33"-15,6 1-111 16,-3-3-25-16,3 2-60 16,0 0-26-16,6 2-34 15,4 1-32-15,2 2-108 16</inkml:trace>
  <inkml:trace contextRef="#ctx0" brushRef="#br0" timeOffset="89549.9744">25120 10578 1320 0,'4'-7'249'0,"4"-13"-91"16,1 2-4-16,-1-4-29 15,1 1-18-15,-2 1-18 16,0 4-12-16,-1 5-26 16,-2 3-8-16,-4 5-13 15,-2 6-6-15,-2 2-12 16,2-5-4-16,1 0-3 16,-3 19-3-16,-9 34-2 15,9-29 0-15,4 4 0 16,2-3-1-16,1 5 1 15,1-1 0-15,-1-3 1 16,4 2 0-16,-1-7 0 16,-1 0 1-16,0-3 0 15,-1-2-1-15,-3-1 2 0,-1-2 0 16,-5-3 1-16,-4-1 1 16,-7-2 1-16,-5-2-1 15,-2-2-1-15,-4-1-1 16,5-1-3-16,3 1 0 15,5-1-5-15,7 0 0 16,6 0-2-16,3-1 0 16,-2 0 3-16,0 0 1 15,13 0 1-15,39 3 2 0,-28-4 0 16,1-2 0-16,3 0 1 16,-4-1 3-16,-2 1 5 15,-5 1 1-15,-4 1 7 16,-4-2-1-16,-4 3-4 15,1 0-1-15,-9 4-30 16,2-4 194-16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11243 8409 542 0,'1'5'193'0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3:25:41.7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5819 2074 1190 0,'4'-3'319'0,"0"-9"-138"16,-1 2-10-16,-1 3-15 15,-2 1-7-15,0 6-13 16,-2 3-12-16,1-3-44 16,0 7-21-16,-6 23-33 15,-22 60-13-15,-1-26-7 16,-5 7-2-16,-9 1 0 16,0-1-2-16,3-1-2 15,1-6 0-15,13-12-2 0,2-10-1 16,14-23-6-16,1-7-5 15,7-9-10-15,6-4 0 16,-1-4 6-16,-2 4 5 16,0 0 10-16,0 0 3 15,7-13 2-15,17-31 1 16,-19 36 5-16,-5-5 1 16,0 13 0-16,-2 3 0 15,1 11-4-15,1 10 1 0,1 1 1 16,-1 2-2-16,3-5 0 15,1-2-2-15,6-10-1 16,3-7-1-16,0-9 4 16,3-7-5-16,-2-4 200 15</inkml:trace>
  <inkml:trace contextRef="#ctx0" brushRef="#br0" timeOffset="683.5613">6091 2030 1269 0,'0'0'269'0,"3"8"-122"16,-1 4-21-16,2 6-36 16,1 5-19-16,-1 3-31 15,1-1-9-15,-2-9-14 16,3 1-8-16,0-13-1 15,-1-5-1-15,-2-7 2 16,-3-12 4-16,-7-5-1 16,-1-2 2-16,-3-2 4 15,1 10 0-15,2 2 0 0,1 3-3 16,7 9-11-16,3-3-4 16,9 6-5-16,4-2 0 15,8-4 1-15,-1 1 0 16,5-4 2-16,1-1 1 15,2 6 1-15,-2-2 1 16,-9 7 2-16,-3 5 0 16,-13 1 12-16,-2 6 9 15,-2 5 15-15,1 2 3 16,2 4-12-16,0 6-8 0,5-3-15 16,-2-4-27-16,6-4-100 15,3-4-89-15</inkml:trace>
  <inkml:trace contextRef="#ctx0" brushRef="#br0" timeOffset="1029.083">6599 1946 1048 0,'3'7'426'15,"5"4"-222"-15,-7 9-53 16,-2 2-11-16,-4 9-50 16,-5 1-12-16,-8 0-29 15,5-4-13-15,-4-10-19 16,2-8-2-16,4-9-9 16,-2-7-1-16,4-11-5 0,4 0-1 15,5-5-3-15,0 3 4 16,9 3 11-16,-1 2 6 15,7 12 6-15,2 2-3 16,5 9-7-16,2 4-4 16,1 8-4-16,-4 0-1 15,1 2 1-15,0 0-26 0,1-12-127 16,6-3-127-16</inkml:trace>
  <inkml:trace contextRef="#ctx0" brushRef="#br0" timeOffset="1373.0076">6851 2036 1451 0,'3'8'239'15,"5"8"-55"-15,1-5-79 16,8 2-30-16,2-3-25 16,2-6-4-16,1 2-5 15,0-4 0-15,-4-4-8 16,-2-5-2-16,-4-6-6 15,-5-4-4-15,-7-3-2 16,-4 2-2-16,-7-2-1 16,-2 5-2-16,-3 5-3 0,1 3-6 15,0 8-6-15,0 7-3 16,3 3-3-16,1 3 1 16,6 10 0-16,4 0 0 15,3 14 5-15,1 5 4 16,5 2 6-16,-4 2 3 15,2-2-3-15,6-7-1 16,-6-6-3-16,9-3 3 16,-3-14-91-16,3-2-88 0</inkml:trace>
  <inkml:trace contextRef="#ctx0" brushRef="#br0" timeOffset="1686.2979">7361 2041 1392 0,'-2'9'271'16,"-5"6"-9"-16,-4 3-117 16,-2-2-27-16,-9-1-55 15,-2-2-17-15,0-7-28 16,5-5-8-16,7-7-10 15,2-4-3-15,8-4 1 16,2 2-4-16,5 1 3 16,2-2 3-16,2 5 5 0,6 2 4 15,1 6 2-15,3 8-3 16,6 11-3-16,-2 2-1 16,1 9-1-16,-2-3-1 15,-7-2-21-15,1-6-44 16</inkml:trace>
  <inkml:trace contextRef="#ctx0" brushRef="#br0" timeOffset="1837.8887">7306 1798 1572 0,'-6'-5'309'15,"-4"-9"-113"-15,8 14-132 16,5 3-32-16,10 8-145 15,6 3-103-15</inkml:trace>
  <inkml:trace contextRef="#ctx0" brushRef="#br0" timeOffset="2152.0504">7578 1970 1355 0,'2'12'278'16,"4"7"23"-16,3-2-163 0,2 0-16 15,1-5-39 1,2 2-16-16,2-6-20 0,2-3-6 16,3-8-12-16,-4-7-3 15,-2-6-2-15,-5-5-3 16,-5 0-3-16,-4-5-1 16,-8-3-2-16,-10-1-1 15,-13-3-2-15,-6 2-2 16,-4 1-3-16,4 6-3 15,12 12-5-15,5 6-3 0,13 16-2 16,4 6 3-16,9 3 2 16,7 2 1-16,12-1 0 15,3 0-1-15,8-3-23 16,2-5-66-16</inkml:trace>
  <inkml:trace contextRef="#ctx0" brushRef="#br0" timeOffset="2622.2987">7871 1908 1297 0,'-1'-2'275'0,"1"2"-87"16,1 0-16-16,-1 0-73 16,0 0-26-16,3 7-28 15,5 9-5-15,24 25-2 16,-17-30 0-16,3-4 8 16,-1-4 9-16,1-3 7 15,-1-6 4-15,-7-3 6 16,1 0 1-16,-9-6-11 15,-2 2-12-15,-8-9-23 16,1 5-7-16,-6 2-25 16,5 3-41-16,5 11-141 15</inkml:trace>
  <inkml:trace contextRef="#ctx0" brushRef="#br0" timeOffset="3049.2674">8112 1971 1493 0,'3'0'253'0,"5"5"-90"16,4-4-61-16,5 0-20 15,3 0-23-15,1 3-7 0,2-4-10 16,-1 0 0-16,1-1-4 15,-6-8 1-15,-3 2 1 16,-3 0-5-16,-6-1-5 16,-5 0-2-16,-4-3-6 15,-1 3-2-15,-13 1-5 16,1 1-2-16,-5 3-6 16,-2 0-3-16,6 4-4 15,0 3-3-15,6 6-3 16,2 5-2-16,6 3 1 15,1 5 1-15,5 5 6 16,1-1 4-16,5 11 7 16,4 3 5-16,5 4-5 15,-2-5-1-15,3-4-5 16,5-6-2-16,-2-9-4 16,5-2-27-16,-6-12-84 0,-4-3-69 15</inkml:trace>
  <inkml:trace contextRef="#ctx0" brushRef="#br0" timeOffset="3518.6046">8654 1938 662 0,'-7'-2'535'15,"-5"-3"-236"-15,-4-2-144 16,1 0 8-16,-1-1-12 16,0 1-22-16,1 4-34 15,1 2-23-15,3 2-33 16,-1 3-11-16,5 6-11 16,1 1-2-16,5 6 4 0,6 4 3 15,4-4 2-15,7 2 5 16,3-9 8-16,3-4 3 15,7-6 7-15,3-9 0 16,-2-8-6-16,-6-8-2 16,-16-2 2-16,-7 2-3 15,-16 4-4-15,-11 2-24 0,-8 8-18 16</inkml:trace>
  <inkml:trace contextRef="#ctx0" brushRef="#br0" timeOffset="4552.6487">5498 2420 1315 0,'0'-4'255'16,"-1"-4"-86"-16,7 7-5 15,-7 1-49-15,4 5-23 16,-3-5-27-16,0 0-16 16,1 19-18-16,-1 34-7 0,2-11-14 15,-8-6-1-15,-2-1-3 16,2 1 1-16,-7-15 2 16,3 2-1-16,5-12 14 15,3-1 7-15,-3-3 16 16,5 0 4-16,0-1 0 15,-2 3-3-15,-1-3-11 16,0 5-4-16,-4-7-8 16,7 6-2-16,-1-3-5 15,-1-5 2-15,2-2 1 16,0-1 1-16,0 0 4 16,0-1 0-16,0 1 1 15,0 0-4-15,0 0-6 16,-1 0-3-16,0 0-9 15,1 0 0-15,0-1-3 16,0 1 0-16,0 0-3 16,8-6-3-16,14-4-3 15,36-33-3-15,-14 29 4 0,10 1 8 16,8-4-47-16,2-4-339 16</inkml:trace>
  <inkml:trace contextRef="#ctx0" brushRef="#br0" timeOffset="45364.672">3284 16711 484 0,'0'-1'243'0,"0"0"-95"0,-1 2-30 16,-1-1-9-16,2 0-41 15,-1 0-19-15,0 0 8 16,0 0 16-16,0-1-15 16,0-1-6-16,-2-2-20 15,0-25-10-15,-43-39-8 16,25 23-5-16,-7-9 2 15,-2-7 3-15,2-12 4 16,-13-8 1-16,-11-7 4 16,-6-8 0-16,-20-14-3 15,6-1-4-15,0-19-9 16,3 1-5-16,10 1-1 16,-4-4 1-16,14 19 9 15,9 8 9-15,8 14 7 16,14 15 1-16,8 2-9 15,2 4-7-15,10 11-5 16,6 8-1-16,12 16-1 0,5 5-3 16,9 14 0-16,0 7-1 15,6 9 0-15,-2 9 3 16,2 14 7-16,6 10 3 16,8 16 6-16,7 9 0 15,9 8-7-15,-2-1 0 16,-5-6-8-16,-3-6 2 15,-14-16 0-15,-1-2-2 16,-10-18 3-16,-9-7-1 0,-9-10 0 16,-3-9 0-16,-10-8 3 15,-7-9-4-15,-7-6-1 16,-6-6-2-16,-4-16-3 16,-1-3-2-16,6-12 4 15,5 0-2-15,7 7 0 16,3 5 0-16,2 16 0 15,4 10 0-15,4 10 0 16,4 6 0-16,2 5 0 16,-1 3-1-16,1 4 1 15,0 3 1-15,-2 0 2 16,-1-1-1-16,0-6-1 16,-4-4-1-16,1-15-3 15,-2-6 0-15,-7-16-2 16,1-6 1-16,-4-5 3 15,-2-1 1-15,3 13 0 0,1 7 4 16,5 22 8-16,8 6 5 16,15 22 4-16,4 5-1 15,8 8-8-15,4 3-5 16,-7-6-7-16,-4-8-3 16,-8-14-7-16,-8-11-1 15,-2-12 2-15,-3-7 5 0,-4-7 6 16,1-5 1-16,-9-8 2 15,-1-5-2-15,-5-6 1 16,-1-2 1-16,-5 3-3 16,1 3-1-16,-5 7-1 15,-5 4 1-15,-2 7 0 16,-4 0 0-16,2-3 0 16,-1 1-1-16,-2-17-9 15,-1-4-3-15,5-4 0 16,5-1 0-16,9 17 4 15,4 7 6-15,9 28 1 16,5 10 1-16,9 16 0 16,6 13-3-16,7 8 1 15,2 6-1-15,-4-7 2 16,-3-5 0-16,-9-14-2 16,-1-7-3-16,-5-9 1 15,-3-10 3-15,-4-10 2 0,-3-3 1 16,-3-6 3-16,-3 2-3 15,-2 0 1-15,-5-3-1 16,-1-8-1-16,-2-3-2 16,-1-7 0-16,2-2 0 15,-5-1 1-15,8 6 1 16,0 7 0-16,3 8 1 16,6 11 1-16,1 2-1 0,2 8-1 15,-2-3 0-15,1-3-1 16,2-2-1-16,2-13 0 15,2-1 0-15,4-10 0 16,-2-2 1-16,6 4 1 16,-3 2 2-16,3 12 9 15,1 6 1-15,-6 10-1 16,10 5-1-16,-5 3-8 16,2 3-2-16,-1-2 1 15,-2-1-1-15,3 4 2 16,1 3 4-16,5 8 10 15,5 7 5-15,10 7 5 16,6 2-3-16,10-1-7 16,-3-4-12-16</inkml:trace>
  <inkml:trace contextRef="#ctx0" brushRef="#br0" timeOffset="47667.5431">5076 16630 899 0,'2'-3'278'16,"1"-1"-198"-16,-1 1-117 15,-2 3-10-15,0 0 49 16,0 0 27-16,0 0 19 16,3 16 17-16,1 29 5 0,-7-30-15 15,0-6-27-15,-1-7-10 16,-5-12-14-16,-1-5-3 16,-3-8 1-16,-2 2 5 15,-3 3 14-15,1-1 6 16,-6-3 4-16,-2-4-2 15,-10-18-13-15,-8-11-6 16,-12-26-7-16,-7-16-3 16,-12-26-11-16,-1-14-2 15,10-11 0-15,6 6 4 0,19 22 19 16,12 12 7-16,11 24 4 16,5 4 2-16,12 9-14 15,1 2-4-15,15 9-6 16,7 0-1-16,4 6-1 15,1 4 0-15,5 12 2 16,2 10 3-16,10 23 8 16,4 10 3-16,8 21 5 15,1 11-2-15,2 6-3 16,3 2-3-16,-15-9-5 16,-6-8-1-16,-14-12-1 15,-10-10 0-15,-4-12 4 16,-7-3 1-16,-4-13 3 15,-3-5 1-15,-11-4 2 16,-2-9 3-16,-8-5-3 0,-1-4-2 16,1-5-5-16,-4 2-2 15,6-3-4-15,2 2 0 16,5 3 0-16,11 5 3 16,8 14 5-16,2 5 2 15,10 18 10-15,-2 7 0 16,3 6-1-16,2 10-3 15,1-1-10-15,-3-2-3 16,-7-9-1-16,-6-8 0 0,-7-14 1 16,-1-9 0-16,-6-18 0 15,-1-10-2-15,-4-18 0 16,-2-8-1-16,-1-4 0 16,-1-1-1-16,-2 3 0 15,1 0 0-15,0 0 0 16,5 1-2-16,5 10 2 15,4 12 0-15,14 24-1 16,7 16 2-16,11 26 4 16,8 10-1-16,6 21 2 15,-1 2-2-15,-2-3-2 16,-7-4-2-16,-11-18 1 16,-6-8 1-16,-13-13 1 15,-4-10 1-15,-10-15 1 16,-6-6 1-16,-9-14 1 15,-4-7 0-15,-2-11-1 0,-2-9-2 16,-4-11-3-16,-3-4 0 16,-14-5-5-16,-7-3-3 15,-4-7-2-15,-1-5 0 16,6-2 3-16,4 0 3 16,13 2 2-16,-2 1 3 15,10 9 0-15,2 4 0 16,-4 5-1-16,7 6-1 15,0 2-2-15,5 6 0 0,4 9 2 16,4 8-3-16,5 6 3 16,3 2 0-16,6 8-3 15,4 2 2-15,5 9-6 16,5 7-1-16,6 14-3 16,3 10-2-16,10 19-1 15,4 17 1-15,12 24 3 16,6 7 2-16,7 13 5 15,-1 4 2-15,7 1 4 16,2 1 0-16,7-3 9 16,3-6 4-16,-3-8 5 15,-1 0 3-15,-4-8-8 16,3-2-4-16,7-3-5 16,-3-7-8-16,-2-9-133 15</inkml:trace>
  <inkml:trace contextRef="#ctx0" brushRef="#br0" timeOffset="49294.4783">6919 16506 656 0,'-4'3'190'0,"-3"2"-209"16,2 0-110-16,-2 4-21 15,0 1 46-15,7 3 72 16,0-2 14-16,5 2 90 15,2-4 55-15,-1-2 84 16,-2-1 28-16,-1-6-33 16,-1-3-70-16,-2 2-56 15,0 0-22-15,0 0-3 16,0 0-5-16,0 1-10 16,0 0-10-16,0 0-19 15,-1 0-7-15,0-1-4 16,0-1-2-16,-21-24-1 0,-48-58-1 15,17 4 2-15,-12-15 0 16,-6-15 2-16,-2-1 0 16,5 3 1-16,10 11 1 15,12 16 14-15,6 13 5 16,12 15 2-16,4 5 2 16,16 8-16-16,8 3-6 0,20 3-5 15,6 2-2-15,11 1 1 16,3 1 0-16,4 2 2 15,1 1 1-15,1 8 0 16,3 3 1-16,-8 10 2 16,-3 6 0-16,-8 5 5 15,-7 2 6-15,-6 0 7 16,-3-6-2-16,-9-9-5 16,-4-16-7-16,-9-25-6 15,-7-12-1-15,-5-20-2 16,-2 1 0-16,3 2 0 15,5 8 2-15,8 20 3 16,6 15 1-16,13 27 13 16,5 12 3-16,12 22 1 15,8 8-2-15,4 4-12 16,-2-7-4-16,-9-11-3 0,-8-15 0 16,-11-22 0-16,-7-12 0 15,-9-30 1-15,-6-13 1 16,-5-10 0-16,-1-5 0 15,-5-3-1-15,1 5 0 16,6 11 0-16,9 13 0 16,9 28 1-16,6 14 0 15,3 15-1-15,1 4 1 16,2 1-2-16,-1-1 0 0,-2-12 0 16,0-11 0-16,-8-23-1 15,-1-13 1-15,-4-22 0 16,-6-10 0-16,-1-9 0 15,-5-1 1-15,-3 15 0 16,-13 4 1-16,-4 24 2 16,-3 9 0-16,-8 6 1 15,5 5-2-15,-4-6-1 16,-1-5-1-16,-2-10-1 16,4-6-2-16,-1-12 1 15,3-7-2-15,-3-13 3 16,0-2 0-16,-3 2 0 15,-6 5 1-15,1 8 0 16,0 1 0-16,2 0-1 16,0-4 0-16,8-3 0 15,3 3-1-15,3-12-1 16,6 1-1-16,3-3 1 0,2 3 1 16,9 19 2-16,9 11 0 15,6 24 1-15,9 8 1 16,10 25-3-16,4 8 0 15,14 17 0-15,7 13 1 16,30 22 5-16,13 17 3 16,25 27 1-16,4 12-2 15,0-1 0-15,2-7-6 0,-4-16-5 16,-9-11-18-16,-7-7-80 16,-8-4-88-16</inkml:trace>
  <inkml:trace contextRef="#ctx0" brushRef="#br0" timeOffset="50670.8129">8526 16540 1475 0,'-12'-8'203'15,"-20"-23"-124"-15,-7-14-34 16,-8-30-24-16,-4-13-11 16,-7-8-8-16,6 7 1 0,6 20-3 15,5 11 2-15,15 23 0 16,3 6-1-16,8 11 2 16,4 3 1-16,5 1-4 15,4 2 0-15,2-10-1 16,1-6 0-16,1-15 1 15,4-7 0-15,4-3 3 16,4-1 2-16,13 21 16 16,6 13 8-16,17 25 4 15,6 19 0-15,4 21-13 16,-1 6-10-16,-11-7-8 16,-6-9-2-16,-11-29-1 15,-9-14-1-15,-15-33 1 16,-7-14 1-16,-16-25 0 15,-7-6 0-15,-6-9 1 16,-1-1 1-16,-4 2 1 0,8 8 0 16,2 15 0-16,4 13-2 15,18 26 5-15,2 11 7 16,8 19 2-16,4 4 0 16,6 8-6-16,-4-5-6 15,3-5-6-15,-2-9-3 16,-3-17-1-16,1-10 0 15,0-14 4-15,-2-5 1 0,-1-10 2 16,-3-3 0 0,-6-2 0-16,-4-5-1 0,-8-11-1 15,-1-8 1-15,-10-11-1 16,7 6 2-16,-6-1 0 16,-6 1 1-16,9 8 1 15,-2 4-1-15,12 32 3 16,8 16 1-16,7 36 7 15,7 17-1-15,4 23-2 16,4 5-9-16,-1-6-35 16,-2-10-18-16,-3-25-3 15,-6-13 6-15,-6-21 32 16,-7-10 17-16,-5-9 6 16,1 1 5-16,-7 1 5 15,0 4 2-15,-3 1-4 16,2-1-3-16,-2-5-6 15,-6-4-3-15,-12-11-1 16,-9-5 1-16,-8-12 0 0,-9-5-1 16,-6-20-2-16,-3-12 0 15,-6-22-4-15,7-13 0 16,3-3 4-16,7 9 2 16,11 16 6-16,7 17 6 15,20 30 1-15,3 11 3 16,13 26-2-16,3 10-6 15,7 16-5-15,4 6-5 0,14 13 5 16,12 18 10-16,22 32 23 16,15 23 12-16,22 39 6 15,10 9-8-15,20 11-20 16,0-6-16-16,11-13-25 16,1-19-42-16,-7-31-286 15</inkml:trace>
  <inkml:trace contextRef="#ctx0" brushRef="#br0" timeOffset="51686.2891">10041 16638 842 0,'-15'11'410'16,"-11"6"-216"-16,0-6-110 15,3-4-6-15,0-15-16 0,3-11-11 16,0-31-27-16,-4-17-6 15,1-39-14-15,-11-23-4 16,-8-28-19-16,3-9-8 16,0 9-5-16,11 17 0 15,19 34 20-15,8 22 8 16,16 36 24-16,9 17 17 16,17 30 13-16,10 10 3 0,6 13-13 15,6-1-15-15,3-6-21 16,-3-9-4-16,-5-27-6 15,-10-18-3-15,-21-35-7 16,-12-18-1-16,-19-13 7 16,-12-6 4-16,-14 3 11 15,-4 5 3-15,-1 10 7 16,6 14 7-16,11 19 27 16,7 12 11-16,18 20 9 15,1 3-7-15,11 10-24 16,-1-2-13-16,-4-14-20 15,0-12-3-15,-8-21-2 16,-5-10-3-16,-9-13 0 16,-11-6 0-16,-20-12-2 15,-7-13 1-15,-11-13 0 16,-1-3 1-16,-3-10 0 16,-4 10 3-16,4 10 0 0,7 7 2 15,16 23 1-15,11 6 2 16,14 6 0-16,3 2 1 15,9-6-6-15,0-3-3 16,2-11-14-16,2-8-5 16,7-3 3-16,2 8 3 15,13 17 14-15,3 12 4 16,20 34 22-16,10 13 3 16,16 40-3-16,9 22-5 0,11 21-96 15,2 2-86 1</inkml:trace>
  <inkml:trace contextRef="#ctx0" brushRef="#br0" timeOffset="52492.839">11650 16538 1391 0,'8'-4'246'0,"5"-9"21"15,-3-16-211-15,-6-30-54 16,-4-15-2-16,-8-30-2 15,-4-14-1-15,-6-18 1 16,-16-26 2-16,5 10-3 16,-1-6 3-16,0 1 0 15,15 22 0-15,4 16 5 16,4 17 0-16,9 38 1 16,5 19 4-16,2 17-2 15,2 6-1-15,-3 8-7 16,-2-2-8-16,-8-9-22 15,-6-8-18-15,-13-22-38 16,-11-12 13-16,-10-16 19 16,0-6 23-16,8 11 73 15,7 8 23-15,16 20 26 16,4 14 5-16,7 14-40 0,5 5-21 16,6 6-25-16,0 0-9 15,5 0-4-15,3 2-2 16,3-2 1-16,7 0 2 15,2 3 2-15,6-4 1 16,9 5 1-16,6 4 0 16,6 0-1-16,-1 2 1 15,-5-8-1-15,-4-8-1 0,-11-13 1 16,-3-8-1-16,-19-25 0 16,-9-13 0-16,-11-31 6 15,-11-10 3-15,-11-28 3 16,-9-15 1-16,-9-14-6 15,3-7-2-15,7 20-2 16,6 17 1-16,14 25 2 16,13 5-18-16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3:31:14.8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18747 17023 589 0,'-9'8'0'16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0T13:33:27.6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13125 7815 534 0</inkml:trace>
  <inkml:trace contextRef="#ctx0" brushRef="#br0" timeOffset="4646.8236">14075 4580 293 0,'1'-5'141'0,"-1"-1"-21"15,-1 6-254-15,-1-1-3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43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4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99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78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60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68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77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01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79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81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73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26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67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15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82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5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62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29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8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42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39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77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8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58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61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2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5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7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4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2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10/12/2020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3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6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8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9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customXml" Target="../ink/ink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customXml" Target="../ink/ink11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Φασματική Ανάλυση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l-GR" sz="2100" dirty="0" smtClean="0">
                <a:solidFill>
                  <a:prstClr val="black"/>
                </a:solidFill>
              </a:rPr>
              <a:t>με το </a:t>
            </a:r>
            <a:r>
              <a:rPr lang="en-US" sz="2100" dirty="0" smtClean="0">
                <a:solidFill>
                  <a:prstClr val="black"/>
                </a:solidFill>
              </a:rPr>
              <a:t>Short Time Fourier Transform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92" y="1080340"/>
            <a:ext cx="8401016" cy="488331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25312" y="1080340"/>
            <a:ext cx="2847196" cy="9313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17792" y="2340864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17792" y="3146421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17792" y="3951978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17792" y="4732190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17792" y="5499249"/>
            <a:ext cx="1182624" cy="451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αυξήσουμε τη διάρκεια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l-GR" dirty="0" smtClean="0"/>
                  <a:t> του παραθύρου!!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άλλα λόγια, να πάρουμε περισσότερα δείγματα από το υπό ανάλυση σήμα!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Ας επιχειρήσουμε να λύσουμε τα προβλήματα μας…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πόσο μήκος παραθύρου χρειαζόμαστε για να διαχωρίσουμε τις συχνότητες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το τετραγωνικό παράθυρο, για να είναι </a:t>
                </a:r>
                <a:r>
                  <a:rPr lang="en-US" dirty="0" smtClean="0"/>
                  <a:t>(</a:t>
                </a:r>
                <a:r>
                  <a:rPr lang="el-GR" dirty="0" smtClean="0"/>
                  <a:t>πλήρως) διαχωρίσιμες οι συχνότητες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(δηλ. χωρίς επικάλυψη των κεντρικών λοβών) αρκεί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=120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διάφορες τιμές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l-GR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498" r="9172" b="6235"/>
          <a:stretch/>
        </p:blipFill>
        <p:spPr>
          <a:xfrm>
            <a:off x="987552" y="635671"/>
            <a:ext cx="6912864" cy="2967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393" r="9282"/>
          <a:stretch/>
        </p:blipFill>
        <p:spPr>
          <a:xfrm>
            <a:off x="987552" y="3628100"/>
            <a:ext cx="6922090" cy="31567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512680" y="651240"/>
              <a:ext cx="2030760" cy="3212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3320" y="641880"/>
                <a:ext cx="2052000" cy="32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56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602" r="9283" b="5989"/>
          <a:stretch/>
        </p:blipFill>
        <p:spPr>
          <a:xfrm>
            <a:off x="1057239" y="655029"/>
            <a:ext cx="6900672" cy="2965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659" r="9217"/>
          <a:stretch/>
        </p:blipFill>
        <p:spPr>
          <a:xfrm>
            <a:off x="975359" y="3611829"/>
            <a:ext cx="7013403" cy="31474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176560" y="673560"/>
              <a:ext cx="5405760" cy="3153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7920" y="664920"/>
                <a:ext cx="5425200" cy="31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74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Γνωρίζουμε ήδη ένα πολύ καλό παράθυρο, το παράθυρο </a:t>
                </a:r>
                <a:r>
                  <a:rPr lang="en-US" dirty="0" smtClean="0"/>
                  <a:t>Kaiser</a:t>
                </a:r>
                <a:r>
                  <a:rPr lang="el-GR" dirty="0" smtClean="0"/>
                  <a:t>: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  <m:r>
                                                              <a:rPr lang="el-GR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−1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num>
                                                      <m:den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𝑀</m:t>
                                                            </m:r>
                                                            <m:r>
                                                              <a:rPr lang="el-GR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−1</m:t>
                                                            </m:r>
                                                          </m:num>
                                                          <m:den>
                                                            <m:r>
                                                              <a:rPr 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den>
                                                        </m:f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0,                       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Δυο παράμετροι: </a:t>
                </a:r>
                <a:r>
                  <a:rPr lang="el-GR" dirty="0" smtClean="0"/>
                  <a:t>διάρκεια </a:t>
                </a:r>
                <a:r>
                  <a:rPr lang="el-GR" dirty="0"/>
                  <a:t>σήματος παραθύρου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παράμετρος σχήματος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ορίσουμε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ml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το εύρος του κεντρικού λοβού, ως η απόσταση μεταξύ των πρώτων μηδενισμών του φάσματος πλάτους εκατέρωθεν του μηδενός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ορίσουμε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sl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το λόγο σε </a:t>
                </a:r>
                <a:r>
                  <a:rPr lang="en-US" dirty="0" smtClean="0"/>
                  <a:t>dB </a:t>
                </a:r>
                <a:r>
                  <a:rPr lang="el-GR" dirty="0" smtClean="0"/>
                  <a:t>μεταξύ του πλάτους του κεντρικού λοβού προς το πλάτος του μεγαλύτερου πλευρικού λοβού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7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Kaiser </a:t>
                </a:r>
                <a:r>
                  <a:rPr lang="el-GR" dirty="0" smtClean="0"/>
                  <a:t>βρήκε μια συνάρτηση του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b="0" dirty="0" smtClean="0"/>
                  <a:t> συναρτήσει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sl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Είναι </a:t>
                </a:r>
                <a:br>
                  <a:rPr lang="el-GR" b="0" dirty="0" smtClean="0"/>
                </a:b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,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           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&lt;13.26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0.76609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𝑠𝑙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−13.26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+0.09834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𝑠𝑙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−13.26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13.26&lt;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&lt;60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0.12438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𝑠𝑙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+6.3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                                                            60&lt;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&lt;120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Επίσης βρήκε μια σχέση μεταξύ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sl</m:t>
                        </m:r>
                      </m:sub>
                    </m:sSub>
                  </m:oMath>
                </a14:m>
                <a:r>
                  <a:rPr lang="en-US" b="0" dirty="0" smtClean="0"/>
                  <a:t> :</a:t>
                </a:r>
                <a:br>
                  <a:rPr lang="en-US" b="0" dirty="0" smtClean="0"/>
                </a:b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sl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155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𝑚𝑙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Οπότε για δεδομένα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sl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𝑚𝑙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μπορούμε να υπολογίσουμε τις παραμέτρους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747840" y="5331960"/>
              <a:ext cx="3240" cy="1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7400" y="5322600"/>
                <a:ext cx="2304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2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Πολλά σήματα διακριτού χρόνου προέρχονται από δειγματοληψία σημάτων συνεχούς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Συμβολίζοντας τη συχνότητα δειγματοληψίας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και άρα την περίοδο δειγματοληψίας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 smtClean="0"/>
                  <a:t> , </a:t>
                </a:r>
                <a:r>
                  <a:rPr lang="el-GR" dirty="0" smtClean="0"/>
                  <a:t>κατά τη δειγματοληψία </a:t>
                </a:r>
                <a:r>
                  <a:rPr lang="el-GR" b="0" dirty="0" smtClean="0"/>
                  <a:t>θα έχουμε: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dirty="0" smtClean="0"/>
                  <a:t>  και όταν δειγματοληπτούμ</a:t>
                </a:r>
                <a:r>
                  <a:rPr lang="el-GR" dirty="0" smtClean="0"/>
                  <a:t>ε τη συχνότητα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σε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σημεία κατά τον </a:t>
                </a:r>
                <a:r>
                  <a:rPr lang="en-US" dirty="0" smtClean="0"/>
                  <a:t>DFT</a:t>
                </a:r>
                <a:r>
                  <a:rPr lang="el-GR" dirty="0" smtClean="0"/>
                  <a:t>, έχουμε: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Οπότε οι συχνότητες του συνεχούς χρόνου που </a:t>
                </a:r>
                <a:r>
                  <a:rPr lang="el-GR" dirty="0" err="1" smtClean="0"/>
                  <a:t>δειγματοληπτούνται</a:t>
                </a:r>
                <a:r>
                  <a:rPr lang="el-GR" dirty="0" smtClean="0"/>
                  <a:t> κατά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είναι οι: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=0,1,2,…,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ένα παράδειγμα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460560" y="2310120"/>
              <a:ext cx="2636280" cy="1700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0840" y="2300400"/>
                <a:ext cx="2657160" cy="17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6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το σήμα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οποίο δειγματοληπτούμε με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=8000</m:t>
                    </m:r>
                  </m:oMath>
                </a14:m>
                <a:r>
                  <a:rPr lang="en-US" b="0" dirty="0" smtClean="0"/>
                  <a:t> Hz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Οι συχνότητες που αναπαρίστανται σε έναν </a:t>
                </a:r>
                <a:r>
                  <a:rPr lang="en-US" b="0" dirty="0" smtClean="0"/>
                  <a:t>DFT 1024 </a:t>
                </a:r>
                <a:r>
                  <a:rPr lang="el-GR" b="0" dirty="0" smtClean="0"/>
                  <a:t>σημείων είναι οι:</a:t>
                </a:r>
                <a:br>
                  <a:rPr lang="el-GR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1024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7.8125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=0,1,2,…,1023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dirty="0" smtClean="0"/>
                  <a:t>Η συχνότητα του σήματος θα αναπαρασταθεί από το </a:t>
                </a:r>
                <a:r>
                  <a:rPr lang="en-US" dirty="0" smtClean="0"/>
                  <a:t>bin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DFT</a:t>
                </a: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</a:t>
                </a:r>
                <a:r>
                  <a:rPr lang="el-GR" dirty="0" smtClean="0"/>
                  <a:t>αλλά και από το </a:t>
                </a:r>
                <a:r>
                  <a:rPr lang="en-US" dirty="0" smtClean="0"/>
                  <a:t>bin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=1008</m:t>
                    </m:r>
                  </m:oMath>
                </a14:m>
                <a:r>
                  <a:rPr lang="en-US" dirty="0" smtClean="0"/>
                  <a:t>!!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869" r="6919"/>
          <a:stretch/>
        </p:blipFill>
        <p:spPr>
          <a:xfrm>
            <a:off x="1499616" y="3885458"/>
            <a:ext cx="6010656" cy="26605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047480" y="3027240"/>
              <a:ext cx="720" cy="2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2800" y="3022920"/>
                <a:ext cx="10440" cy="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25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349732"/>
            <a:ext cx="4533900" cy="4181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Ξέρουμε όμως ότι ένα σήμα που δειγματοληπτείται με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μπορεί να αναπαραστήσει μοναδικά συχνότητες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Μπορούμε να αναπαραστήσουμε το αμφίπλευρο φάσμα στη 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στο διάστημα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4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365" t="4923" r="7729"/>
          <a:stretch/>
        </p:blipFill>
        <p:spPr>
          <a:xfrm>
            <a:off x="2464952" y="1901952"/>
            <a:ext cx="6581372" cy="2724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97552" y="4947877"/>
            <a:ext cx="4120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</a:rPr>
              <a:t>Χρησιμοποιούμε τη συνάρτηση </a:t>
            </a:r>
            <a:r>
              <a:rPr lang="en-US" i="1" dirty="0" err="1" smtClean="0">
                <a:solidFill>
                  <a:srgbClr val="000000"/>
                </a:solidFill>
              </a:rPr>
              <a:t>fftshift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 </a:t>
            </a:r>
            <a:r>
              <a:rPr lang="en-US" dirty="0" smtClean="0">
                <a:solidFill>
                  <a:srgbClr val="000000"/>
                </a:solidFill>
              </a:rPr>
              <a:t>MATLAB, </a:t>
            </a:r>
            <a:r>
              <a:rPr lang="el-GR" dirty="0" smtClean="0">
                <a:solidFill>
                  <a:srgbClr val="000000"/>
                </a:solidFill>
              </a:rPr>
              <a:t>η οποία αντιστρέφει το δεξί με το αριστερό τμήμα του φάσματος που επιστρέφει ο </a:t>
            </a:r>
            <a:r>
              <a:rPr lang="en-US" i="1" dirty="0" err="1" smtClean="0">
                <a:solidFill>
                  <a:srgbClr val="000000"/>
                </a:solidFill>
              </a:rPr>
              <a:t>fft</a:t>
            </a:r>
            <a:endParaRPr lang="el-GR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Φυσικά δε γίνεται πάντα οι συχνότητες ενός σήματος να προκύπτουν ακέραια πολλαπλάσια του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το σήμα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οποίο δειγματοληπτούμε με 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=8000</m:t>
                    </m:r>
                  </m:oMath>
                </a14:m>
                <a:r>
                  <a:rPr lang="en-US" b="0" dirty="0" smtClean="0"/>
                  <a:t> Hz </a:t>
                </a:r>
                <a:r>
                  <a:rPr lang="el-GR" b="0" dirty="0" smtClean="0"/>
                  <a:t>με </a:t>
                </a:r>
                <a:r>
                  <a:rPr lang="el-GR" dirty="0" smtClean="0"/>
                  <a:t>έναν </a:t>
                </a:r>
                <a:br>
                  <a:rPr lang="el-GR" dirty="0" smtClean="0"/>
                </a:br>
                <a:r>
                  <a:rPr lang="el-GR" dirty="0" smtClean="0"/>
                  <a:t>  </a:t>
                </a:r>
                <a:r>
                  <a:rPr lang="en-US" dirty="0" smtClean="0"/>
                  <a:t>DFT </a:t>
                </a:r>
                <a:r>
                  <a:rPr lang="en-US" dirty="0"/>
                  <a:t>1024 </a:t>
                </a:r>
                <a:r>
                  <a:rPr lang="el-GR" dirty="0"/>
                  <a:t>σημείων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dirty="0" smtClean="0"/>
                  <a:t>Χρειαζόμαστε έναν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περισσότερων σημείων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950" t="4454" r="7015"/>
          <a:stretch/>
        </p:blipFill>
        <p:spPr>
          <a:xfrm>
            <a:off x="2898791" y="2859644"/>
            <a:ext cx="6147533" cy="28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r>
                  <a:rPr lang="en-US" b="1" dirty="0" smtClean="0"/>
                  <a:t> 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Διακριτός </a:t>
                </a:r>
                <a:r>
                  <a:rPr lang="el-GR" b="1" dirty="0" err="1"/>
                  <a:t>Μετασχ</a:t>
                </a:r>
                <a:r>
                  <a:rPr lang="en-US" b="1" dirty="0"/>
                  <a:t>.</a:t>
                </a:r>
                <a:r>
                  <a:rPr lang="el-GR" b="1" dirty="0"/>
                  <a:t> </a:t>
                </a:r>
                <a:r>
                  <a:rPr lang="en-US" b="1" dirty="0"/>
                  <a:t>Fourier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b="1" dirty="0" err="1"/>
                  <a:t>Αντίστρ</a:t>
                </a:r>
                <a:r>
                  <a:rPr lang="en-US" b="1" dirty="0"/>
                  <a:t>.</a:t>
                </a:r>
                <a:r>
                  <a:rPr lang="el-GR" b="1" dirty="0"/>
                  <a:t> Διακριτός </a:t>
                </a:r>
                <a:r>
                  <a:rPr lang="el-GR" b="1" dirty="0" err="1"/>
                  <a:t>Μετασχ</a:t>
                </a:r>
                <a:r>
                  <a:rPr lang="en-US" b="1" dirty="0"/>
                  <a:t>.</a:t>
                </a:r>
                <a:r>
                  <a:rPr lang="el-GR" b="1" dirty="0"/>
                  <a:t> </a:t>
                </a:r>
                <a:r>
                  <a:rPr lang="en-US" b="1" dirty="0"/>
                  <a:t>Fourier: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Το πλήθος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b="1" dirty="0" smtClean="0"/>
                  <a:t>των συντελεστών του </a:t>
                </a:r>
                <a:r>
                  <a:rPr lang="en-US" b="1" dirty="0" smtClean="0"/>
                  <a:t>DFT</a:t>
                </a:r>
                <a:r>
                  <a:rPr lang="en-US" dirty="0" smtClean="0"/>
                  <a:t> (</a:t>
                </a:r>
                <a:r>
                  <a:rPr lang="el-GR" dirty="0" smtClean="0"/>
                  <a:t>το πλήθος των δειγμάτων που λαμβάνουμε από τον </a:t>
                </a:r>
                <a:r>
                  <a:rPr lang="en-US" dirty="0" smtClean="0"/>
                  <a:t>DTFT</a:t>
                </a:r>
                <a:r>
                  <a:rPr lang="el-GR" dirty="0" smtClean="0"/>
                  <a:t> ανά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πρέπει να είναι </a:t>
                </a:r>
                <a:r>
                  <a:rPr lang="el-GR" b="1" dirty="0" smtClean="0"/>
                  <a:t>όσο μεγαλύτερο γίνεται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 επιτυγχάνεται κάνοντας </a:t>
                </a:r>
                <a:r>
                  <a:rPr lang="en-US" b="1" dirty="0" smtClean="0"/>
                  <a:t>zero-padding </a:t>
                </a:r>
                <a:r>
                  <a:rPr lang="el-GR" b="1" dirty="0" smtClean="0"/>
                  <a:t>του σήματος στο πεδίο του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Στα περισσότερα προγραμματιστικά περιβάλλοντα (</a:t>
                </a:r>
                <a:r>
                  <a:rPr lang="en-US" dirty="0" smtClean="0"/>
                  <a:t>MATLAB/Octave) </a:t>
                </a:r>
                <a:r>
                  <a:rPr lang="el-GR" dirty="0" smtClean="0"/>
                  <a:t>γίνεται αυτόματα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Πυκνή δειγματοληψία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μας δίνει μια </a:t>
                </a:r>
                <a:r>
                  <a:rPr lang="el-GR" b="1" dirty="0" smtClean="0"/>
                  <a:t>καλή προσέγγιση</a:t>
                </a:r>
                <a:r>
                  <a:rPr lang="el-GR" dirty="0" smtClean="0"/>
                  <a:t> της εικόνας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μέσω του </a:t>
                </a:r>
                <a:r>
                  <a:rPr lang="en-US" dirty="0" smtClean="0"/>
                  <a:t>DFT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/>
                  <a:t>Σωστή εύρεση του πλάτους </a:t>
                </a:r>
                <a:r>
                  <a:rPr lang="el-GR" dirty="0" smtClean="0"/>
                  <a:t>του σήματος γίνεται διαιρώντας τον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με την τιμή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</a:t>
                </a:r>
                <a:r>
                  <a:rPr lang="el-GR" b="1" dirty="0" smtClean="0"/>
                  <a:t>φασματική διασπορά </a:t>
                </a:r>
                <a:r>
                  <a:rPr lang="el-GR" dirty="0" smtClean="0"/>
                  <a:t>μπορεί να μειωθεί επιλέγοντας διαφορετικό παράθυρο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Ας εγκαταλείψουμε τώρα την ανάλυση ενός ημιτόνου και ας πάμε σε περισσότερες συχνότητες κι ας δούμε τι συμβαίνει εκεί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615" t="-2015" r="-14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Τα παραδείγματα φασματικής ανάλυσης που είδαμε ως τώρα είναι αρκετά περιοριστικά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παράμετροι των ημιτόνων (συχνότητες, πλάτη, φάσεις) που αναλύσαμε ήταν στάσιμοι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άλλαζαν με το χρόνο, ήταν ίδιοι από την αρχή ως το τέλος του παραθύρου ανάλυσης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Αυτό στην πράξη δεν ισχύει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Radar, sonar, </a:t>
                </a:r>
                <a:r>
                  <a:rPr lang="el-GR" dirty="0" smtClean="0"/>
                  <a:t>ήχος, φωνή, επικοινωνίες κ.α.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Αυξάνοντας τη διάρκεια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𝛭</m:t>
                    </m:r>
                  </m:oMath>
                </a14:m>
                <a:r>
                  <a:rPr lang="el-GR" dirty="0" smtClean="0"/>
                  <a:t> του παραθύρου έχουμε καλύτερη ανάλυση (διακριτική ικανότητα) του σήματος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Αλλά κάνουμε φασματική ανάλυση σε μεγάλα τμήματα του σήματος, που περιλαμβάνουν πολλές μεταβολές στις παραμέτρους…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Τι θα δούμε στο φάσμα?</a:t>
                </a: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Ποιες τιμές των παραμέτρων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θα εμφανιστούν?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Χάνουμε σε χρονική «</a:t>
                </a:r>
                <a:r>
                  <a:rPr lang="el-GR" dirty="0" err="1" smtClean="0"/>
                  <a:t>τοπικότητα</a:t>
                </a:r>
                <a:r>
                  <a:rPr lang="el-GR" dirty="0" smtClean="0"/>
                  <a:t>»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Δεν ξέρουμε σε ποιο τμήμα του σήματος στο χρόνο εμφανίζονται οι παράμετροι που βλέπουμε στο φάσμα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ένα παράδειγμα…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b="-8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ένα σήμα </a:t>
                </a:r>
                <a:r>
                  <a:rPr lang="en-US" dirty="0" smtClean="0"/>
                  <a:t>chirp </a:t>
                </a:r>
                <a:r>
                  <a:rPr lang="el-GR" dirty="0" smtClean="0"/>
                  <a:t>(σήμα που μεταβάλλεται γραμμικά η συχνότητα)</a:t>
                </a:r>
                <a:r>
                  <a:rPr lang="en-US" sz="500" dirty="0" smtClean="0"/>
                  <a:t/>
                </a:r>
                <a:br>
                  <a:rPr lang="en-US" sz="500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5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5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O DTFT </a:t>
                </a:r>
                <a:r>
                  <a:rPr lang="el-GR" dirty="0" smtClean="0"/>
                  <a:t>του: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697" r="7872"/>
          <a:stretch/>
        </p:blipFill>
        <p:spPr>
          <a:xfrm>
            <a:off x="1133856" y="1854018"/>
            <a:ext cx="6608064" cy="2221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287" r="9183"/>
          <a:stretch/>
        </p:blipFill>
        <p:spPr>
          <a:xfrm>
            <a:off x="1011936" y="4414204"/>
            <a:ext cx="6729984" cy="21476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67889" y="3813873"/>
            <a:ext cx="5776111" cy="1627260"/>
            <a:chOff x="3367889" y="3813873"/>
            <a:chExt cx="5776111" cy="1627260"/>
          </a:xfrm>
        </p:grpSpPr>
        <p:sp>
          <p:nvSpPr>
            <p:cNvPr id="9" name="Rounded Rectangle 8"/>
            <p:cNvSpPr/>
            <p:nvPr/>
          </p:nvSpPr>
          <p:spPr>
            <a:xfrm>
              <a:off x="3367889" y="4572000"/>
              <a:ext cx="2453489" cy="8691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1" name="Straight Arrow Connector 10"/>
            <p:cNvCxnSpPr>
              <a:endCxn id="9" idx="3"/>
            </p:cNvCxnSpPr>
            <p:nvPr/>
          </p:nvCxnSpPr>
          <p:spPr>
            <a:xfrm flipH="1">
              <a:off x="5821378" y="4414204"/>
              <a:ext cx="1367073" cy="5923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900030" y="3813873"/>
              <a:ext cx="2243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/>
                <a:t>Δε βρίσκονται όλες αυτές οι συχνότητες σε όλο το σήμα από την αρχή ως το τέλος του!</a:t>
              </a:r>
              <a:endParaRPr lang="el-G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50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Αναγκαζόμαστε να πάμε σε μια άλλη προσέγγιση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Τον Τμηματικό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(</a:t>
                </a:r>
                <a:r>
                  <a:rPr lang="en-US" b="1" dirty="0" smtClean="0"/>
                  <a:t>Short Time Discrete Time Fourier Transform – ST-DTFT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Ορισμός: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Πρόκειται ουσιαστικά για μια «συλλογή μετασχηματισμών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»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διακριτού χρόνου λαμβανόμενη σε </a:t>
                </a:r>
                <a:r>
                  <a:rPr lang="el-GR" dirty="0" err="1" smtClean="0"/>
                  <a:t>παραθυροποιημένα</a:t>
                </a:r>
                <a:r>
                  <a:rPr lang="el-GR" dirty="0" smtClean="0"/>
                  <a:t> τμήματα σήματος </a:t>
                </a:r>
                <a:r>
                  <a:rPr lang="el-GR" smtClean="0"/>
                  <a:t>με αρχή </a:t>
                </a:r>
                <a:r>
                  <a:rPr lang="el-GR" dirty="0" smtClean="0"/>
                  <a:t>το δείγμα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 smtClean="0"/>
                  <a:t>, με παράθυρο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ολισθαίνει ένα δείγμα κάθε φορά κάτω από το παράθυρο</a:t>
                </a:r>
                <a:r>
                  <a:rPr lang="en-US" dirty="0" smtClean="0"/>
                  <a:t>, </a:t>
                </a:r>
                <a:r>
                  <a:rPr lang="el-GR" dirty="0" err="1" smtClean="0"/>
                  <a:t>παραθυρο</a:t>
                </a:r>
                <a:r>
                  <a:rPr lang="el-GR" dirty="0" smtClean="0"/>
                  <a:t>-ποιείται, και στη συνέχεια λαμβάνεται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Παρατηρήστε ότι η συνάρτηση αυτή είναι διακριτή ως προς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συνεχής ως προς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Όταν τη δειγματοληπτήσουμε θα έχουμε </a:t>
                </a:r>
                <a:r>
                  <a:rPr lang="el-GR" dirty="0" err="1" smtClean="0"/>
                  <a:t>διακριτότητα</a:t>
                </a:r>
                <a:r>
                  <a:rPr lang="el-GR" dirty="0" smtClean="0"/>
                  <a:t> και στους χώρους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Προφανώς η μεταβλητή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εξακολουθεί να αφορά τη γνωστή μας συχνότητα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Μια οπτικοποίηση της διαδικασίας υπολογισμού του </a:t>
                </a:r>
                <a:r>
                  <a:rPr lang="en-US" dirty="0" smtClean="0"/>
                  <a:t>ST-DTFT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33" r="800"/>
          <a:stretch/>
        </p:blipFill>
        <p:spPr>
          <a:xfrm>
            <a:off x="87283" y="780429"/>
            <a:ext cx="8912352" cy="576554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99872" y="1011936"/>
            <a:ext cx="426720" cy="316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283" y="719263"/>
            <a:ext cx="105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σταθερό</a:t>
            </a:r>
            <a:endParaRPr lang="el-G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62560" y="640440"/>
              <a:ext cx="3419640" cy="5375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920" y="630000"/>
                <a:ext cx="3438000" cy="539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28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εφαρμόσουμε τη νέα προσέγγιση στο σήμα μας, ολισθαίνοντας το σήμα κατά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l-GR" dirty="0" smtClean="0"/>
                  <a:t> δείγματα (κέντρο του παραθύρου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dirty="0" smtClean="0"/>
                  <a:t>-οστό και το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l-GR" dirty="0" smtClean="0"/>
                  <a:t>-οστό δείγμα):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1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7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000" dirty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Οι συχνότητες πρέπει να είναι </a:t>
                </a:r>
                <a:r>
                  <a:rPr lang="en-US" dirty="0" smtClean="0"/>
                  <a:t>(</a:t>
                </a:r>
                <a:r>
                  <a:rPr lang="el-GR" dirty="0" smtClean="0"/>
                  <a:t>χονδρικά) κοντά στις τιμές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−167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=0.0982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219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−2192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0472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17" t="-1631" r="-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594" t="2517" r="8217" b="2348"/>
          <a:stretch/>
        </p:blipFill>
        <p:spPr>
          <a:xfrm>
            <a:off x="488452" y="1379774"/>
            <a:ext cx="8254378" cy="39963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745680" y="6128280"/>
              <a:ext cx="3600" cy="3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1360" y="6123960"/>
                <a:ext cx="12240" cy="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58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Π</a:t>
                </a:r>
                <a:r>
                  <a:rPr lang="el-GR" dirty="0" smtClean="0"/>
                  <a:t>αίρνοντας αντίστοιχους </a:t>
                </a:r>
                <a:r>
                  <a:rPr lang="en-US" dirty="0" smtClean="0"/>
                  <a:t>2048-DTFTs</a:t>
                </a:r>
                <a:r>
                  <a:rPr lang="el-GR" dirty="0" smtClean="0"/>
                  <a:t>, θα δούμε την παρακάτω εικόνα στο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: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5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Παρατηρούμε ότι πλέον η «</a:t>
                </a:r>
                <a:r>
                  <a:rPr lang="el-GR" dirty="0" err="1" smtClean="0"/>
                  <a:t>τοπικότητα</a:t>
                </a:r>
                <a:r>
                  <a:rPr lang="el-GR" dirty="0" smtClean="0"/>
                  <a:t>» επανήλθε</a:t>
                </a:r>
                <a:r>
                  <a:rPr lang="en-US" dirty="0" smtClean="0"/>
                  <a:t>!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Παρατηρούμε </a:t>
                </a:r>
                <a:r>
                  <a:rPr lang="el-GR" dirty="0"/>
                  <a:t>ότι οι συχνότητες που προέκυψαν στο φάσμα </a:t>
                </a:r>
                <a:r>
                  <a:rPr lang="el-GR" dirty="0" smtClean="0"/>
                  <a:t>πλάτους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ανταποκρί</a:t>
                </a:r>
                <a:r>
                  <a:rPr lang="en-US" dirty="0"/>
                  <a:t>-</a:t>
                </a:r>
                <a:r>
                  <a:rPr lang="el-GR" dirty="0" err="1" smtClean="0"/>
                  <a:t>νονται</a:t>
                </a:r>
                <a:r>
                  <a:rPr lang="el-GR" dirty="0" smtClean="0"/>
                  <a:t> αρκετά καλά </a:t>
                </a:r>
                <a:r>
                  <a:rPr lang="el-GR" dirty="0"/>
                  <a:t>στις </a:t>
                </a:r>
                <a:r>
                  <a:rPr lang="el-GR" dirty="0" smtClean="0"/>
                  <a:t>πραγματικές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9208" t="3001" r="9010" b="2409"/>
          <a:stretch/>
        </p:blipFill>
        <p:spPr>
          <a:xfrm>
            <a:off x="411569" y="1222218"/>
            <a:ext cx="8192011" cy="39110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725000" y="1644480"/>
              <a:ext cx="342720" cy="1169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0680" y="1640520"/>
                <a:ext cx="351360" cy="11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7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sz="105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Ενδεικτικός κώδικας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6954" b="64471"/>
          <a:stretch/>
        </p:blipFill>
        <p:spPr>
          <a:xfrm>
            <a:off x="175855" y="739715"/>
            <a:ext cx="3258682" cy="2064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6" t="38430"/>
          <a:stretch/>
        </p:blipFill>
        <p:spPr>
          <a:xfrm>
            <a:off x="3686397" y="2804133"/>
            <a:ext cx="5278170" cy="3658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2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το παρακάτω σήμα:</a:t>
                </a:r>
                <a:br>
                  <a:rPr lang="el-GR" dirty="0" smtClean="0"/>
                </a:br>
                <a:r>
                  <a:rPr lang="en-US" sz="1000" dirty="0" smtClean="0"/>
                  <a:t/>
                </a:r>
                <a:br>
                  <a:rPr lang="en-US" sz="1000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υπολογίσουμε το </a:t>
                </a:r>
                <a:r>
                  <a:rPr lang="en-US" dirty="0" smtClean="0"/>
                  <a:t>ST-DTFT </a:t>
                </a:r>
                <a:r>
                  <a:rPr lang="el-GR" dirty="0" smtClean="0"/>
                  <a:t>με δυο τρόπους: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ένα παράθυρο διάρκειας </a:t>
                </a:r>
                <a:r>
                  <a:rPr lang="en-US" dirty="0" smtClean="0"/>
                  <a:t>1</a:t>
                </a:r>
                <a:r>
                  <a:rPr lang="el-GR" dirty="0" smtClean="0"/>
                  <a:t>01 δειγμάτων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ένα παράθυρο διάρκειας </a:t>
                </a:r>
                <a:r>
                  <a:rPr lang="en-US" dirty="0" smtClean="0"/>
                  <a:t>4</a:t>
                </a:r>
                <a:r>
                  <a:rPr lang="el-GR" dirty="0" smtClean="0"/>
                  <a:t>01 δειγμάτων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Θα υπολογίσουμε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ξαν</a:t>
                </a:r>
                <a:r>
                  <a:rPr lang="el-GR" dirty="0"/>
                  <a:t>ά</a:t>
                </a:r>
                <a:r>
                  <a:rPr lang="el-GR" dirty="0" smtClean="0"/>
                  <a:t> </a:t>
                </a:r>
                <a:r>
                  <a:rPr lang="el-GR" dirty="0"/>
                  <a:t>το </a:t>
                </a:r>
                <a:r>
                  <a:rPr lang="en-US" dirty="0"/>
                  <a:t>ST-DTFT </a:t>
                </a:r>
                <a:r>
                  <a:rPr lang="el-GR" dirty="0"/>
                  <a:t>με δυο τρόπους: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Με ένα παράθυρο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διάρκειας </a:t>
                </a:r>
                <a:r>
                  <a:rPr lang="en-US" dirty="0"/>
                  <a:t>1</a:t>
                </a:r>
                <a:r>
                  <a:rPr lang="el-GR" dirty="0"/>
                  <a:t>01 δειγμάτων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Με ένα παράθυρο </a:t>
                </a:r>
                <a:r>
                  <a:rPr lang="en-US" dirty="0" smtClean="0"/>
                  <a:t>Hamming </a:t>
                </a:r>
                <a:r>
                  <a:rPr lang="el-GR" dirty="0" smtClean="0"/>
                  <a:t>διάρκειας </a:t>
                </a:r>
                <a:r>
                  <a:rPr lang="en-US" dirty="0"/>
                  <a:t>4</a:t>
                </a:r>
                <a:r>
                  <a:rPr lang="el-GR" dirty="0"/>
                  <a:t>01 </a:t>
                </a:r>
                <a:r>
                  <a:rPr lang="el-GR" dirty="0" smtClean="0"/>
                  <a:t>δειγμάτων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απεικονίσουμε το μέτρο του – ονομάζεται </a:t>
                </a:r>
                <a:r>
                  <a:rPr lang="el-GR" b="1" dirty="0" smtClean="0"/>
                  <a:t>φασματογράφημα</a:t>
                </a:r>
                <a:r>
                  <a:rPr lang="en-US" b="1" dirty="0" smtClean="0"/>
                  <a:t> (spectrogram)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απεικόνιση γίνεται σε λογαριθμική κλίμακα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πλάτους (</a:t>
                </a:r>
                <a:r>
                  <a:rPr lang="en-US" dirty="0" smtClean="0"/>
                  <a:t>decibel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Θα παρατηρήσουμε πολύ ενδιαφέροντα πράγματα!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58" y="1175717"/>
            <a:ext cx="6407585" cy="16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" y="3817161"/>
            <a:ext cx="8971648" cy="26833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1" y="841248"/>
            <a:ext cx="8939213" cy="280757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288476" y="1768836"/>
            <a:ext cx="6901187" cy="1144817"/>
            <a:chOff x="1288476" y="1768836"/>
            <a:chExt cx="6901187" cy="1144817"/>
          </a:xfrm>
        </p:grpSpPr>
        <p:sp>
          <p:nvSpPr>
            <p:cNvPr id="19" name="Rounded Rectangle 18"/>
            <p:cNvSpPr/>
            <p:nvPr/>
          </p:nvSpPr>
          <p:spPr>
            <a:xfrm rot="20656397">
              <a:off x="1340144" y="2112970"/>
              <a:ext cx="4352925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0" name="Rounded Rectangle 19"/>
            <p:cNvSpPr/>
            <p:nvPr/>
          </p:nvSpPr>
          <p:spPr>
            <a:xfrm rot="20656397">
              <a:off x="1571414" y="2680567"/>
              <a:ext cx="4352925" cy="2330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752600" y="2019300"/>
              <a:ext cx="219075" cy="514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88476" y="1768836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Πλευρικοί λοβοί</a:t>
              </a:r>
              <a:endParaRPr lang="el-GR" sz="12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961737" y="1982121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961737" y="2477350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109749" y="1851272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109749" y="2451276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91200" y="1080453"/>
            <a:ext cx="2083437" cy="1280131"/>
            <a:chOff x="5791200" y="1080453"/>
            <a:chExt cx="2083437" cy="1280131"/>
          </a:xfrm>
        </p:grpSpPr>
        <p:grpSp>
          <p:nvGrpSpPr>
            <p:cNvPr id="32" name="Group 31"/>
            <p:cNvGrpSpPr/>
            <p:nvPr/>
          </p:nvGrpSpPr>
          <p:grpSpPr>
            <a:xfrm>
              <a:off x="5791200" y="1080453"/>
              <a:ext cx="1544073" cy="901668"/>
              <a:chOff x="5791200" y="1080453"/>
              <a:chExt cx="1544073" cy="901668"/>
            </a:xfrm>
          </p:grpSpPr>
          <p:cxnSp>
            <p:nvCxnSpPr>
              <p:cNvPr id="30" name="Straight Arrow Connector 29"/>
              <p:cNvCxnSpPr>
                <a:stCxn id="31" idx="2"/>
              </p:cNvCxnSpPr>
              <p:nvPr/>
            </p:nvCxnSpPr>
            <p:spPr>
              <a:xfrm flipH="1">
                <a:off x="5791200" y="1342063"/>
                <a:ext cx="982060" cy="64005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6211247" y="1080453"/>
                <a:ext cx="1124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 smtClean="0"/>
                  <a:t>Κεντρικός λοβός</a:t>
                </a:r>
                <a:endParaRPr lang="el-GR" sz="1100" dirty="0"/>
              </a:p>
            </p:txBody>
          </p:sp>
        </p:grpSp>
        <p:cxnSp>
          <p:nvCxnSpPr>
            <p:cNvPr id="33" name="Straight Arrow Connector 32"/>
            <p:cNvCxnSpPr>
              <a:stCxn id="31" idx="2"/>
            </p:cNvCxnSpPr>
            <p:nvPr/>
          </p:nvCxnSpPr>
          <p:spPr>
            <a:xfrm flipH="1">
              <a:off x="6447732" y="1342063"/>
              <a:ext cx="325528" cy="101852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1" idx="2"/>
            </p:cNvCxnSpPr>
            <p:nvPr/>
          </p:nvCxnSpPr>
          <p:spPr>
            <a:xfrm>
              <a:off x="6773260" y="1342063"/>
              <a:ext cx="615382" cy="901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1" idx="2"/>
            </p:cNvCxnSpPr>
            <p:nvPr/>
          </p:nvCxnSpPr>
          <p:spPr>
            <a:xfrm>
              <a:off x="6773260" y="1342063"/>
              <a:ext cx="1101377" cy="10054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725656" y="3980451"/>
            <a:ext cx="2083437" cy="1280131"/>
            <a:chOff x="5791200" y="1080453"/>
            <a:chExt cx="2083437" cy="1280131"/>
          </a:xfrm>
        </p:grpSpPr>
        <p:grpSp>
          <p:nvGrpSpPr>
            <p:cNvPr id="43" name="Group 42"/>
            <p:cNvGrpSpPr/>
            <p:nvPr/>
          </p:nvGrpSpPr>
          <p:grpSpPr>
            <a:xfrm>
              <a:off x="5791200" y="1080453"/>
              <a:ext cx="1544073" cy="901668"/>
              <a:chOff x="5791200" y="1080453"/>
              <a:chExt cx="1544073" cy="901668"/>
            </a:xfrm>
          </p:grpSpPr>
          <p:cxnSp>
            <p:nvCxnSpPr>
              <p:cNvPr id="47" name="Straight Arrow Connector 46"/>
              <p:cNvCxnSpPr>
                <a:stCxn id="48" idx="2"/>
              </p:cNvCxnSpPr>
              <p:nvPr/>
            </p:nvCxnSpPr>
            <p:spPr>
              <a:xfrm flipH="1">
                <a:off x="5791200" y="1342063"/>
                <a:ext cx="982060" cy="64005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211247" y="1080453"/>
                <a:ext cx="1124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 smtClean="0"/>
                  <a:t>Κεντρικός λοβός</a:t>
                </a:r>
                <a:endParaRPr lang="el-GR" sz="1100" dirty="0"/>
              </a:p>
            </p:txBody>
          </p:sp>
        </p:grpSp>
        <p:cxnSp>
          <p:nvCxnSpPr>
            <p:cNvPr id="44" name="Straight Arrow Connector 43"/>
            <p:cNvCxnSpPr>
              <a:stCxn id="48" idx="2"/>
            </p:cNvCxnSpPr>
            <p:nvPr/>
          </p:nvCxnSpPr>
          <p:spPr>
            <a:xfrm flipH="1">
              <a:off x="6447732" y="1342063"/>
              <a:ext cx="325528" cy="101852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8" idx="2"/>
            </p:cNvCxnSpPr>
            <p:nvPr/>
          </p:nvCxnSpPr>
          <p:spPr>
            <a:xfrm>
              <a:off x="6773260" y="1342063"/>
              <a:ext cx="615382" cy="901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8" idx="2"/>
            </p:cNvCxnSpPr>
            <p:nvPr/>
          </p:nvCxnSpPr>
          <p:spPr>
            <a:xfrm>
              <a:off x="6773260" y="1342063"/>
              <a:ext cx="1101377" cy="10054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288476" y="4673872"/>
            <a:ext cx="6901187" cy="1108846"/>
            <a:chOff x="1288476" y="1768836"/>
            <a:chExt cx="6901187" cy="1108846"/>
          </a:xfrm>
        </p:grpSpPr>
        <p:sp>
          <p:nvSpPr>
            <p:cNvPr id="50" name="Rounded Rectangle 49"/>
            <p:cNvSpPr/>
            <p:nvPr/>
          </p:nvSpPr>
          <p:spPr>
            <a:xfrm rot="20734010">
              <a:off x="1340144" y="2227270"/>
              <a:ext cx="4352925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1" name="Rounded Rectangle 50"/>
            <p:cNvSpPr/>
            <p:nvPr/>
          </p:nvSpPr>
          <p:spPr>
            <a:xfrm rot="20732090">
              <a:off x="1457108" y="2621287"/>
              <a:ext cx="4352926" cy="25639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752600" y="2019300"/>
              <a:ext cx="219075" cy="514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88476" y="1768836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Πλευρικοί λοβοί</a:t>
              </a:r>
              <a:endParaRPr lang="el-GR" sz="12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961737" y="2081689"/>
              <a:ext cx="1079914" cy="1621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956974" y="2444011"/>
              <a:ext cx="1079914" cy="1731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109749" y="1977083"/>
              <a:ext cx="1079914" cy="1358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109749" y="2441750"/>
              <a:ext cx="1079914" cy="17540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8389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" y="3817161"/>
            <a:ext cx="8971648" cy="26833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11" y="841248"/>
            <a:ext cx="8939213" cy="280757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741377" y="553900"/>
            <a:ext cx="3317554" cy="2968100"/>
            <a:chOff x="5741377" y="553900"/>
            <a:chExt cx="3317554" cy="2968100"/>
          </a:xfrm>
        </p:grpSpPr>
        <p:sp>
          <p:nvSpPr>
            <p:cNvPr id="7" name="Rounded Rectangle 6"/>
            <p:cNvSpPr/>
            <p:nvPr/>
          </p:nvSpPr>
          <p:spPr>
            <a:xfrm>
              <a:off x="5741377" y="1248508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922477" y="1262377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5904035" y="751263"/>
              <a:ext cx="1563565" cy="49724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8" idx="0"/>
            </p:cNvCxnSpPr>
            <p:nvPr/>
          </p:nvCxnSpPr>
          <p:spPr>
            <a:xfrm flipV="1">
              <a:off x="7085135" y="819727"/>
              <a:ext cx="466244" cy="44265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61121" y="553900"/>
              <a:ext cx="15978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/>
                <a:t>Καλή «</a:t>
              </a:r>
              <a:r>
                <a:rPr lang="el-GR" sz="1400" dirty="0" err="1" smtClean="0"/>
                <a:t>τοπικότητα</a:t>
              </a:r>
              <a:r>
                <a:rPr lang="el-GR" sz="1400" dirty="0" smtClean="0"/>
                <a:t>»</a:t>
              </a:r>
              <a:br>
                <a:rPr lang="el-GR" sz="1400" dirty="0" smtClean="0"/>
              </a:br>
              <a:r>
                <a:rPr lang="el-GR" sz="1400" dirty="0" smtClean="0"/>
                <a:t> στο χρόνο</a:t>
              </a:r>
              <a:endParaRPr lang="el-GR" sz="1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41377" y="3559289"/>
            <a:ext cx="3465553" cy="2770289"/>
            <a:chOff x="5741377" y="3559289"/>
            <a:chExt cx="3465553" cy="2770289"/>
          </a:xfrm>
        </p:grpSpPr>
        <p:sp>
          <p:nvSpPr>
            <p:cNvPr id="59" name="Rounded Rectangle 58"/>
            <p:cNvSpPr/>
            <p:nvPr/>
          </p:nvSpPr>
          <p:spPr>
            <a:xfrm>
              <a:off x="5741377" y="4056086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922477" y="4069955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5904035" y="3700463"/>
              <a:ext cx="1732634" cy="351367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7085135" y="3817161"/>
              <a:ext cx="644494" cy="24853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611172" y="3559289"/>
              <a:ext cx="1595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/>
                <a:t>Κακή «</a:t>
              </a:r>
              <a:r>
                <a:rPr lang="el-GR" sz="1400" dirty="0" err="1" smtClean="0"/>
                <a:t>τοπικότητα</a:t>
              </a:r>
              <a:r>
                <a:rPr lang="el-GR" sz="1400" dirty="0" smtClean="0"/>
                <a:t>»</a:t>
              </a:r>
              <a:br>
                <a:rPr lang="el-GR" sz="1400" dirty="0" smtClean="0"/>
              </a:br>
              <a:r>
                <a:rPr lang="el-GR" sz="1400" dirty="0" smtClean="0"/>
                <a:t> στο χρόνο</a:t>
              </a:r>
              <a:endParaRPr lang="el-GR" sz="1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904034" y="1073636"/>
            <a:ext cx="1163514" cy="5305345"/>
            <a:chOff x="5904034" y="1073636"/>
            <a:chExt cx="1163514" cy="530534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904034" y="1079497"/>
              <a:ext cx="0" cy="529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067548" y="1073636"/>
              <a:ext cx="0" cy="529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1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r>
                  <a:rPr lang="en-US" b="1" dirty="0" smtClean="0"/>
                  <a:t> 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Θεωρητικά,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τετραγωνικώς </a:t>
                </a:r>
                <a:r>
                  <a:rPr lang="el-GR" dirty="0" err="1" smtClean="0"/>
                  <a:t>παραθυροποιημένη</a:t>
                </a:r>
                <a:r>
                  <a:rPr lang="el-GR" dirty="0" smtClean="0"/>
                  <a:t> έκδοση του θα έχει </a:t>
                </a:r>
                <a:r>
                  <a:rPr lang="en-US" dirty="0" smtClean="0"/>
                  <a:t>DTFT</a:t>
                </a:r>
                <a:br>
                  <a:rPr lang="en-US" dirty="0" smtClean="0"/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DTFT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 </a:t>
                </a:r>
                <a:r>
                  <a:rPr lang="el-GR" dirty="0"/>
                  <a:t>Για ευκολία,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492240" y="5438160"/>
              <a:ext cx="6840" cy="1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3600" y="5428440"/>
                <a:ext cx="24840" cy="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223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75" y="834661"/>
            <a:ext cx="9115425" cy="2783941"/>
            <a:chOff x="28575" y="834661"/>
            <a:chExt cx="9115425" cy="27839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5" y="875402"/>
              <a:ext cx="911542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92164" y="834661"/>
              <a:ext cx="1357744" cy="219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/>
                <a:t>Hanning window</a:t>
              </a:r>
              <a:endParaRPr lang="el-GR" sz="13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812" y="3723600"/>
            <a:ext cx="9096375" cy="2797012"/>
            <a:chOff x="23812" y="3723600"/>
            <a:chExt cx="9096375" cy="27970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2" y="3786937"/>
              <a:ext cx="9096375" cy="2733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31325" y="3723600"/>
              <a:ext cx="1357744" cy="219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/>
                <a:t>Hanning window</a:t>
              </a:r>
              <a:endParaRPr lang="el-GR" sz="13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88476" y="1768836"/>
            <a:ext cx="6901187" cy="1144817"/>
            <a:chOff x="1288476" y="1768836"/>
            <a:chExt cx="6901187" cy="1144817"/>
          </a:xfrm>
        </p:grpSpPr>
        <p:sp>
          <p:nvSpPr>
            <p:cNvPr id="40" name="Rounded Rectangle 39"/>
            <p:cNvSpPr/>
            <p:nvPr/>
          </p:nvSpPr>
          <p:spPr>
            <a:xfrm rot="20656397">
              <a:off x="1340144" y="2112970"/>
              <a:ext cx="4352925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1" name="Rounded Rectangle 40"/>
            <p:cNvSpPr/>
            <p:nvPr/>
          </p:nvSpPr>
          <p:spPr>
            <a:xfrm rot="20656397">
              <a:off x="1571414" y="2680567"/>
              <a:ext cx="4352925" cy="2330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752600" y="2019300"/>
              <a:ext cx="219075" cy="514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288476" y="1768836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Πλευρικοί λοβοί</a:t>
              </a:r>
              <a:endParaRPr lang="el-GR" sz="12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961737" y="1982121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961737" y="2477350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109749" y="1851272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109749" y="2451276"/>
              <a:ext cx="1079914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91200" y="1080453"/>
            <a:ext cx="2083437" cy="1280131"/>
            <a:chOff x="5791200" y="1080453"/>
            <a:chExt cx="2083437" cy="1280131"/>
          </a:xfrm>
        </p:grpSpPr>
        <p:grpSp>
          <p:nvGrpSpPr>
            <p:cNvPr id="49" name="Group 48"/>
            <p:cNvGrpSpPr/>
            <p:nvPr/>
          </p:nvGrpSpPr>
          <p:grpSpPr>
            <a:xfrm>
              <a:off x="5791200" y="1080453"/>
              <a:ext cx="1544073" cy="901668"/>
              <a:chOff x="5791200" y="1080453"/>
              <a:chExt cx="1544073" cy="901668"/>
            </a:xfrm>
          </p:grpSpPr>
          <p:cxnSp>
            <p:nvCxnSpPr>
              <p:cNvPr id="53" name="Straight Arrow Connector 52"/>
              <p:cNvCxnSpPr>
                <a:stCxn id="54" idx="2"/>
              </p:cNvCxnSpPr>
              <p:nvPr/>
            </p:nvCxnSpPr>
            <p:spPr>
              <a:xfrm flipH="1">
                <a:off x="5791200" y="1342063"/>
                <a:ext cx="982060" cy="64005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6211247" y="1080453"/>
                <a:ext cx="1124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 smtClean="0"/>
                  <a:t>Κεντρικός λοβός</a:t>
                </a:r>
                <a:endParaRPr lang="el-GR" sz="1100" dirty="0"/>
              </a:p>
            </p:txBody>
          </p:sp>
        </p:grpSp>
        <p:cxnSp>
          <p:nvCxnSpPr>
            <p:cNvPr id="50" name="Straight Arrow Connector 49"/>
            <p:cNvCxnSpPr>
              <a:stCxn id="54" idx="2"/>
            </p:cNvCxnSpPr>
            <p:nvPr/>
          </p:nvCxnSpPr>
          <p:spPr>
            <a:xfrm flipH="1">
              <a:off x="6447732" y="1342063"/>
              <a:ext cx="325528" cy="101852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4" idx="2"/>
            </p:cNvCxnSpPr>
            <p:nvPr/>
          </p:nvCxnSpPr>
          <p:spPr>
            <a:xfrm>
              <a:off x="6773260" y="1342063"/>
              <a:ext cx="615382" cy="901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4" idx="2"/>
            </p:cNvCxnSpPr>
            <p:nvPr/>
          </p:nvCxnSpPr>
          <p:spPr>
            <a:xfrm>
              <a:off x="6773260" y="1342063"/>
              <a:ext cx="1101377" cy="10054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725656" y="3980451"/>
            <a:ext cx="2083437" cy="1280131"/>
            <a:chOff x="5791200" y="1080453"/>
            <a:chExt cx="2083437" cy="1280131"/>
          </a:xfrm>
        </p:grpSpPr>
        <p:grpSp>
          <p:nvGrpSpPr>
            <p:cNvPr id="56" name="Group 55"/>
            <p:cNvGrpSpPr/>
            <p:nvPr/>
          </p:nvGrpSpPr>
          <p:grpSpPr>
            <a:xfrm>
              <a:off x="5791200" y="1080453"/>
              <a:ext cx="1544073" cy="901668"/>
              <a:chOff x="5791200" y="1080453"/>
              <a:chExt cx="1544073" cy="901668"/>
            </a:xfrm>
          </p:grpSpPr>
          <p:cxnSp>
            <p:nvCxnSpPr>
              <p:cNvPr id="60" name="Straight Arrow Connector 59"/>
              <p:cNvCxnSpPr>
                <a:stCxn id="61" idx="2"/>
              </p:cNvCxnSpPr>
              <p:nvPr/>
            </p:nvCxnSpPr>
            <p:spPr>
              <a:xfrm flipH="1">
                <a:off x="5791200" y="1342063"/>
                <a:ext cx="982060" cy="64005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6211247" y="1080453"/>
                <a:ext cx="112402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 smtClean="0"/>
                  <a:t>Κεντρικός λοβός</a:t>
                </a:r>
                <a:endParaRPr lang="el-GR" sz="1100" dirty="0"/>
              </a:p>
            </p:txBody>
          </p:sp>
        </p:grpSp>
        <p:cxnSp>
          <p:nvCxnSpPr>
            <p:cNvPr id="57" name="Straight Arrow Connector 56"/>
            <p:cNvCxnSpPr>
              <a:stCxn id="61" idx="2"/>
            </p:cNvCxnSpPr>
            <p:nvPr/>
          </p:nvCxnSpPr>
          <p:spPr>
            <a:xfrm flipH="1">
              <a:off x="6447732" y="1342063"/>
              <a:ext cx="325528" cy="101852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61" idx="2"/>
            </p:cNvCxnSpPr>
            <p:nvPr/>
          </p:nvCxnSpPr>
          <p:spPr>
            <a:xfrm>
              <a:off x="6773260" y="1342063"/>
              <a:ext cx="615382" cy="90175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61" idx="2"/>
            </p:cNvCxnSpPr>
            <p:nvPr/>
          </p:nvCxnSpPr>
          <p:spPr>
            <a:xfrm>
              <a:off x="6773260" y="1342063"/>
              <a:ext cx="1101377" cy="10054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288476" y="4673872"/>
            <a:ext cx="6901187" cy="1108846"/>
            <a:chOff x="1288476" y="1768836"/>
            <a:chExt cx="6901187" cy="1108846"/>
          </a:xfrm>
        </p:grpSpPr>
        <p:sp>
          <p:nvSpPr>
            <p:cNvPr id="63" name="Rounded Rectangle 62"/>
            <p:cNvSpPr/>
            <p:nvPr/>
          </p:nvSpPr>
          <p:spPr>
            <a:xfrm rot="20734010">
              <a:off x="1340144" y="2227270"/>
              <a:ext cx="4352925" cy="2616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4" name="Rounded Rectangle 63"/>
            <p:cNvSpPr/>
            <p:nvPr/>
          </p:nvSpPr>
          <p:spPr>
            <a:xfrm rot="20732090">
              <a:off x="1457108" y="2621287"/>
              <a:ext cx="4352926" cy="25639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752600" y="2019300"/>
              <a:ext cx="219075" cy="5143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288476" y="1768836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Πλευρικοί λοβοί</a:t>
              </a:r>
              <a:endParaRPr lang="el-GR" sz="12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961737" y="2081689"/>
              <a:ext cx="1079914" cy="1621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56974" y="2444011"/>
              <a:ext cx="1079914" cy="1731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109749" y="1977083"/>
              <a:ext cx="1079914" cy="1358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109749" y="2441750"/>
              <a:ext cx="1079914" cy="17540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8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75" y="834661"/>
            <a:ext cx="9115425" cy="2783941"/>
            <a:chOff x="28575" y="834661"/>
            <a:chExt cx="9115425" cy="27839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5" y="875402"/>
              <a:ext cx="911542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92164" y="834661"/>
              <a:ext cx="1357744" cy="219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/>
                <a:t>Hanning window</a:t>
              </a:r>
              <a:endParaRPr lang="el-GR" sz="13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812" y="3723600"/>
            <a:ext cx="9096375" cy="2797012"/>
            <a:chOff x="23812" y="3723600"/>
            <a:chExt cx="9096375" cy="27970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2" y="3786937"/>
              <a:ext cx="9096375" cy="2733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31325" y="3723600"/>
              <a:ext cx="1357744" cy="2196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/>
                <a:t>Hanning window</a:t>
              </a:r>
              <a:endParaRPr lang="el-GR" sz="1300" b="1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741377" y="553900"/>
            <a:ext cx="3317554" cy="2968100"/>
            <a:chOff x="5741377" y="553900"/>
            <a:chExt cx="3317554" cy="2968100"/>
          </a:xfrm>
        </p:grpSpPr>
        <p:sp>
          <p:nvSpPr>
            <p:cNvPr id="76" name="Rounded Rectangle 75"/>
            <p:cNvSpPr/>
            <p:nvPr/>
          </p:nvSpPr>
          <p:spPr>
            <a:xfrm>
              <a:off x="5741377" y="1248508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922477" y="1262377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8" name="Straight Arrow Connector 77"/>
            <p:cNvCxnSpPr>
              <a:stCxn id="76" idx="0"/>
            </p:cNvCxnSpPr>
            <p:nvPr/>
          </p:nvCxnSpPr>
          <p:spPr>
            <a:xfrm flipV="1">
              <a:off x="5904035" y="751263"/>
              <a:ext cx="1563565" cy="497245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7" idx="0"/>
            </p:cNvCxnSpPr>
            <p:nvPr/>
          </p:nvCxnSpPr>
          <p:spPr>
            <a:xfrm flipV="1">
              <a:off x="7085135" y="819727"/>
              <a:ext cx="466244" cy="44265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461121" y="553900"/>
              <a:ext cx="15978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/>
                <a:t>Καλή «</a:t>
              </a:r>
              <a:r>
                <a:rPr lang="el-GR" sz="1400" dirty="0" err="1" smtClean="0"/>
                <a:t>τοπικότητα</a:t>
              </a:r>
              <a:r>
                <a:rPr lang="el-GR" sz="1400" dirty="0" smtClean="0"/>
                <a:t>»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en-US" sz="1400" dirty="0" smtClean="0"/>
                <a:t> </a:t>
              </a:r>
              <a:r>
                <a:rPr lang="el-GR" sz="1400" dirty="0" smtClean="0"/>
                <a:t>στο χρόνο</a:t>
              </a:r>
              <a:endParaRPr lang="el-GR" sz="1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41377" y="3559289"/>
            <a:ext cx="3465553" cy="2770289"/>
            <a:chOff x="5741377" y="3559289"/>
            <a:chExt cx="3465553" cy="2770289"/>
          </a:xfrm>
        </p:grpSpPr>
        <p:sp>
          <p:nvSpPr>
            <p:cNvPr id="82" name="Rounded Rectangle 81"/>
            <p:cNvSpPr/>
            <p:nvPr/>
          </p:nvSpPr>
          <p:spPr>
            <a:xfrm>
              <a:off x="5741377" y="4056086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922477" y="4069955"/>
              <a:ext cx="325315" cy="2259623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5904035" y="3705225"/>
              <a:ext cx="1739778" cy="34660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7085135" y="3817161"/>
              <a:ext cx="644494" cy="24853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7611172" y="3559289"/>
              <a:ext cx="1595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/>
                <a:t>Κακή «</a:t>
              </a:r>
              <a:r>
                <a:rPr lang="el-GR" sz="1400" dirty="0" err="1" smtClean="0"/>
                <a:t>τοπικότητα</a:t>
              </a:r>
              <a:r>
                <a:rPr lang="el-GR" sz="1400" dirty="0" smtClean="0"/>
                <a:t>»</a:t>
              </a:r>
              <a:br>
                <a:rPr lang="el-GR" sz="1400" dirty="0" smtClean="0"/>
              </a:br>
              <a:r>
                <a:rPr lang="el-GR" sz="1400" dirty="0" smtClean="0"/>
                <a:t>στο χρόνο</a:t>
              </a:r>
              <a:endParaRPr lang="el-GR" sz="14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930410" y="1073636"/>
            <a:ext cx="1163515" cy="5305345"/>
            <a:chOff x="5930410" y="1073636"/>
            <a:chExt cx="1163515" cy="5305345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5930410" y="1079497"/>
              <a:ext cx="0" cy="529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093925" y="1073636"/>
              <a:ext cx="0" cy="52994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08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Ενδεικτικός κώδικας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708" b="80357"/>
          <a:stretch/>
        </p:blipFill>
        <p:spPr>
          <a:xfrm>
            <a:off x="87283" y="729706"/>
            <a:ext cx="6400800" cy="1273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22449" b="-1"/>
          <a:stretch/>
        </p:blipFill>
        <p:spPr>
          <a:xfrm>
            <a:off x="3120571" y="1767454"/>
            <a:ext cx="5809242" cy="473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4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014" t="6734" r="3663"/>
          <a:stretch/>
        </p:blipFill>
        <p:spPr>
          <a:xfrm>
            <a:off x="653885" y="624689"/>
            <a:ext cx="7836230" cy="5937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3D-view</a:t>
            </a:r>
            <a:r>
              <a:rPr lang="el-GR" dirty="0" smtClean="0"/>
              <a:t> (401-</a:t>
            </a:r>
            <a:r>
              <a:rPr lang="en-US" dirty="0" smtClean="0"/>
              <a:t>Hamming)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n-US" dirty="0" smtClean="0"/>
                  <a:t>STDTFT</a:t>
                </a:r>
                <a:r>
                  <a:rPr lang="el-GR" dirty="0" smtClean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Βλέπετε ότι ο μετασχηματισμός αυτός είναι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l-GR" dirty="0" smtClean="0"/>
                  <a:t> ο μετασχηματισμός είναι αντιστρέψιμος αν το παράθυρο ανάλυσης έχει τουλάχιστον ένα μη-μηδενικό στοιχείο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Οπότε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δηλ.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αν επιλέξουμε ένα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l-GR" dirty="0" smtClean="0"/>
                  <a:t> μπορούμε να ανακτήσουμε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για κάθε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286880" y="1241640"/>
              <a:ext cx="1712160" cy="493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8240" y="1233000"/>
                <a:ext cx="1730160" cy="5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7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</a:t>
                </a:r>
                <a:r>
                  <a:rPr lang="en-US" b="1" dirty="0" smtClean="0"/>
                  <a:t>Short Time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Transform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sz="1600" dirty="0" smtClean="0"/>
                  <a:t>Ένα αναλογικό σήμα που αποτελείται από ένα άθροισμα ημιτόνων δειγματοληπτήθηκε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600" dirty="0" smtClean="0"/>
                  <a:t> kHz</a:t>
                </a:r>
                <a:r>
                  <a:rPr lang="el-GR" sz="1600" dirty="0" smtClean="0"/>
                  <a:t>. Για τα </a:t>
                </a:r>
                <a:r>
                  <a:rPr lang="en-US" sz="1600" dirty="0" smtClean="0"/>
                  <a:t>STDTFT </a:t>
                </a:r>
                <a:r>
                  <a:rPr lang="el-GR" sz="1600" dirty="0" smtClean="0"/>
                  <a:t>δίπλα χρησιμοποιήθηκαν παράθυρα </a:t>
                </a:r>
                <a:r>
                  <a:rPr lang="en-US" sz="1600" dirty="0" smtClean="0"/>
                  <a:t>Hamming </a:t>
                </a:r>
                <a:r>
                  <a:rPr lang="el-GR" sz="1600" dirty="0" smtClean="0"/>
                  <a:t>ή τετραγωνικά. Απαντήστε στις ερωτήσεις:</a:t>
                </a:r>
              </a:p>
              <a:p>
                <a:pPr marL="400050" indent="-400050">
                  <a:buClrTx/>
                  <a:buSzPct val="120000"/>
                  <a:buFont typeface="+mj-lt"/>
                  <a:buAutoNum type="romanLcPeriod"/>
                </a:pPr>
                <a:r>
                  <a:rPr lang="el-GR" sz="1600" dirty="0" smtClean="0"/>
                  <a:t>Σε ποιες εικόνες χρησιμοποιήθηκε τε-</a:t>
                </a:r>
                <a:br>
                  <a:rPr lang="el-GR" sz="1600" dirty="0" smtClean="0"/>
                </a:br>
                <a:r>
                  <a:rPr lang="el-GR" sz="1600" dirty="0" err="1" smtClean="0"/>
                  <a:t>τραγωνικό</a:t>
                </a:r>
                <a:r>
                  <a:rPr lang="el-GR" sz="1600" dirty="0" smtClean="0"/>
                  <a:t> παράθυρο?</a:t>
                </a:r>
              </a:p>
              <a:p>
                <a:pPr marL="400050" indent="-400050">
                  <a:buClrTx/>
                  <a:buSzPct val="120000"/>
                  <a:buFont typeface="+mj-lt"/>
                  <a:buAutoNum type="romanLcPeriod"/>
                </a:pPr>
                <a:r>
                  <a:rPr lang="el-GR" sz="1600" dirty="0" smtClean="0"/>
                  <a:t>Ποιο/α ζεύγος/η έχουν περίπου την</a:t>
                </a:r>
                <a:br>
                  <a:rPr lang="el-GR" sz="1600" dirty="0" smtClean="0"/>
                </a:br>
                <a:r>
                  <a:rPr lang="el-GR" sz="1600" dirty="0" smtClean="0"/>
                  <a:t>ίδια ανάλυση στη συχνότητα?</a:t>
                </a:r>
              </a:p>
              <a:p>
                <a:pPr marL="400050" indent="-400050">
                  <a:buClrTx/>
                  <a:buSzPct val="120000"/>
                  <a:buFont typeface="+mj-lt"/>
                  <a:buAutoNum type="romanLcPeriod"/>
                </a:pPr>
                <a:r>
                  <a:rPr lang="el-GR" sz="1600" dirty="0" smtClean="0"/>
                  <a:t>Ποιος </a:t>
                </a:r>
                <a:r>
                  <a:rPr lang="en-US" sz="1600" dirty="0" smtClean="0"/>
                  <a:t>STDTFT </a:t>
                </a:r>
                <a:r>
                  <a:rPr lang="el-GR" sz="1600" dirty="0" smtClean="0"/>
                  <a:t>έχει το μικρότερο πα-</a:t>
                </a:r>
                <a:br>
                  <a:rPr lang="el-GR" sz="1600" dirty="0" smtClean="0"/>
                </a:br>
                <a:r>
                  <a:rPr lang="el-GR" sz="1600" dirty="0" err="1" smtClean="0"/>
                  <a:t>ράθυρο</a:t>
                </a:r>
                <a:r>
                  <a:rPr lang="el-GR" sz="1600" dirty="0" smtClean="0"/>
                  <a:t> ανάλυσης στο χρόνο?</a:t>
                </a:r>
              </a:p>
              <a:p>
                <a:pPr marL="400050" indent="-400050">
                  <a:buClrTx/>
                  <a:buSzPct val="120000"/>
                  <a:buFont typeface="+mj-lt"/>
                  <a:buAutoNum type="romanLcPeriod"/>
                </a:pPr>
                <a:r>
                  <a:rPr lang="el-GR" sz="1600" dirty="0" smtClean="0"/>
                  <a:t>Γράψτε μια εξίσωση για το σήμα που</a:t>
                </a:r>
                <a:br>
                  <a:rPr lang="el-GR" sz="1600" dirty="0" smtClean="0"/>
                </a:br>
                <a:r>
                  <a:rPr lang="el-GR" sz="1600" dirty="0" smtClean="0"/>
                  <a:t>δειγματοληπτήθηκε, η οποία παρήγα-</a:t>
                </a:r>
                <a:br>
                  <a:rPr lang="el-GR" sz="1600" dirty="0" smtClean="0"/>
                </a:br>
                <a:r>
                  <a:rPr lang="el-GR" sz="1600" dirty="0" err="1" smtClean="0"/>
                  <a:t>γε</a:t>
                </a:r>
                <a:r>
                  <a:rPr lang="el-GR" sz="1600" dirty="0" smtClean="0"/>
                  <a:t> τα διπλανά </a:t>
                </a:r>
                <a:r>
                  <a:rPr lang="en-US" sz="1600" dirty="0" smtClean="0"/>
                  <a:t>STDTFT.</a:t>
                </a:r>
                <a:br>
                  <a:rPr lang="en-US" sz="1600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3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86175" y="1847850"/>
            <a:ext cx="5448300" cy="4685436"/>
            <a:chOff x="3598373" y="1778470"/>
            <a:chExt cx="5536102" cy="47548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53473"/>
            <a:stretch/>
          </p:blipFill>
          <p:spPr>
            <a:xfrm>
              <a:off x="6391275" y="1778470"/>
              <a:ext cx="2743200" cy="47548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53635"/>
            <a:stretch/>
          </p:blipFill>
          <p:spPr>
            <a:xfrm>
              <a:off x="3598373" y="1778470"/>
              <a:ext cx="2733674" cy="4754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1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</a:t>
            </a:r>
            <a:r>
              <a:rPr lang="en-US" b="1" dirty="0" smtClean="0"/>
              <a:t>Short Time</a:t>
            </a:r>
            <a:r>
              <a:rPr lang="el-GR" b="1" dirty="0" smtClean="0"/>
              <a:t> </a:t>
            </a:r>
            <a:r>
              <a:rPr lang="en-US" b="1" dirty="0" smtClean="0"/>
              <a:t>Fourier Transform</a:t>
            </a:r>
            <a:endParaRPr lang="el-GR" b="1" dirty="0" smtClean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  <a:p>
            <a:pPr marL="0" indent="0">
              <a:buClrTx/>
              <a:buSzPct val="120000"/>
              <a:buNone/>
            </a:pPr>
            <a:r>
              <a:rPr lang="en-US" dirty="0" smtClean="0"/>
              <a:t>iv.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03885" y="800100"/>
            <a:ext cx="4430590" cy="3640015"/>
            <a:chOff x="3598373" y="1778470"/>
            <a:chExt cx="5536102" cy="47548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53473"/>
            <a:stretch/>
          </p:blipFill>
          <p:spPr>
            <a:xfrm>
              <a:off x="6391275" y="1778470"/>
              <a:ext cx="2743200" cy="47548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53635"/>
            <a:stretch/>
          </p:blipFill>
          <p:spPr>
            <a:xfrm>
              <a:off x="3598373" y="1778470"/>
              <a:ext cx="2733674" cy="475481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4894196"/>
            <a:ext cx="8439150" cy="14859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7120" y="839160"/>
              <a:ext cx="7608960" cy="5564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40" y="830160"/>
                <a:ext cx="7625880" cy="55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</a:t>
                </a:r>
                <a:r>
                  <a:rPr lang="en-US" b="1" dirty="0" smtClean="0"/>
                  <a:t> 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Αρχικά, 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137" r="8983"/>
          <a:stretch/>
        </p:blipFill>
        <p:spPr>
          <a:xfrm>
            <a:off x="87282" y="2877312"/>
            <a:ext cx="8929060" cy="35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 </a:t>
                </a:r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445" r="8673"/>
          <a:stretch/>
        </p:blipFill>
        <p:spPr>
          <a:xfrm>
            <a:off x="87283" y="2865120"/>
            <a:ext cx="8981926" cy="35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 </a:t>
                </a:r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702" r="9139"/>
          <a:stretch/>
        </p:blipFill>
        <p:spPr>
          <a:xfrm>
            <a:off x="87283" y="2856667"/>
            <a:ext cx="8959041" cy="35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 –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 </a:t>
                </a:r>
                <a:endParaRPr lang="el-GR" b="0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χρησιμοποιήσουμε έναν </a:t>
                </a:r>
                <a:r>
                  <a:rPr lang="en-US" dirty="0" smtClean="0"/>
                  <a:t>256</a:t>
                </a:r>
                <a:r>
                  <a:rPr lang="el-GR" dirty="0" smtClean="0"/>
                  <a:t>-σημείων </a:t>
                </a:r>
                <a:r>
                  <a:rPr lang="en-US" dirty="0" smtClean="0"/>
                  <a:t>DFT </a:t>
                </a:r>
                <a:r>
                  <a:rPr lang="el-GR" dirty="0" smtClean="0"/>
                  <a:t>και ένα τετραγωνικό παράθυρο 30 δειγμάτων στο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δούμε διάφορες τιμές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600" r="9040"/>
          <a:stretch/>
        </p:blipFill>
        <p:spPr>
          <a:xfrm>
            <a:off x="87283" y="2873779"/>
            <a:ext cx="8915694" cy="35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Φασματική Ανάλυση με το Διακριτό Μετασχηματισμό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Τι παρατηρήσατε?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α) Όταν οι συχνότητες ήρθαν «κοντά», το πλάτος της μιας επηρεάστηκε από αυτό της άλλης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Φασματική διαρροή (</a:t>
                </a:r>
                <a:r>
                  <a:rPr lang="en-US" b="1" dirty="0" smtClean="0"/>
                  <a:t>spectral leakage) </a:t>
                </a:r>
                <a:r>
                  <a:rPr lang="el-GR" b="1" dirty="0" smtClean="0"/>
                  <a:t>λόγω φασματικής διασποράς!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Οποιοδήποτε παράθυρο διασπείρει τη φασματική ενέργεια σε συχνότητες διάφορες </a:t>
                </a:r>
                <a:br>
                  <a:rPr lang="el-GR" b="1" dirty="0" smtClean="0"/>
                </a:br>
                <a:r>
                  <a:rPr lang="el-GR" b="1" dirty="0" smtClean="0"/>
                  <a:t>της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β) Όταν οι συχνότητες πλησίασαν «πολύ κοντά», δεν ήταν πια διαχωρίσιμες!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Ανεπαρκής ανάλυση!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Υπεύθυνοι για τη φασματική διαρροή λόγω φασματικής διασποράς είναι κυρίως οι πλευρικοί λοβοί του </a:t>
                </a:r>
                <a:r>
                  <a:rPr lang="el-GR" b="0" dirty="0" err="1" smtClean="0"/>
                  <a:t>μετασχ</a:t>
                </a:r>
                <a:r>
                  <a:rPr lang="el-GR" b="0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b="0" dirty="0" smtClean="0"/>
                  <a:t>ενός παραθύρου…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…ενώ υ</a:t>
                </a:r>
                <a:r>
                  <a:rPr lang="el-GR" dirty="0" smtClean="0"/>
                  <a:t>πεύθυνος για την ανεπαρκή ανάλυση είναι κυρίως ο κεντρικός λοβός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τετραγωνικού παραθύρου…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…είχε μεγάλο εύρος και επικαλύφθηκε με γειτονικούς…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Ξέρουμε ότι τα περισσότερα παράθυρα έχουν κεντρικούς λοβούς μεγαλύτερους από του τετραγωνικού παραθύρου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κέρδος τους «προέρχεται» από τους πλευρικούς λοβούς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Τι μπορούμε να κάνουμε?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17" t="-1919" r="-5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Φασματική Ανάλυση με το Διακριτό Μετασχηματισμό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Έχουμε λοιπόν δυο προβλήματα: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/>
              <a:t> </a:t>
            </a:r>
            <a:r>
              <a:rPr lang="el-GR" b="0" dirty="0" smtClean="0"/>
              <a:t>α) Να μειώσουμε τη φασματική διαρροή μέσω μείωσης της φασματικής διασποράς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a.k.a</a:t>
            </a:r>
            <a:r>
              <a:rPr lang="en-US" b="0" dirty="0" smtClean="0"/>
              <a:t> : </a:t>
            </a:r>
            <a:r>
              <a:rPr lang="el-GR" b="0" dirty="0" smtClean="0"/>
              <a:t>να μειώσουμε τους πλευρικούς λοβούς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β) Να αυξήσουμε την ανάλυση του φάσματος ώστε να διαχωρίζονται οι πολύ κοντινές συχνότητες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err="1" smtClean="0"/>
              <a:t>a.k.a</a:t>
            </a:r>
            <a:r>
              <a:rPr lang="en-US" dirty="0" smtClean="0"/>
              <a:t> : </a:t>
            </a:r>
            <a:r>
              <a:rPr lang="el-GR" dirty="0" smtClean="0"/>
              <a:t>να «στενέψουμε» το εύρος του κεντρικού λοβού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/>
              <a:t> </a:t>
            </a:r>
            <a:r>
              <a:rPr lang="el-GR" b="0" dirty="0" smtClean="0"/>
              <a:t>Γνωρίζουμε ότι για το α) μπορούμε να χρησιμοποιήσουμε διαφορετικά παράθυρα ανάλυσης (</a:t>
            </a:r>
            <a:r>
              <a:rPr lang="en-US" b="0" dirty="0" smtClean="0"/>
              <a:t>Hamming, </a:t>
            </a:r>
            <a:r>
              <a:rPr lang="en-US" b="0" dirty="0" err="1" smtClean="0"/>
              <a:t>Hanning</a:t>
            </a:r>
            <a:r>
              <a:rPr lang="en-US" b="0" dirty="0" smtClean="0"/>
              <a:t>, Blackman, Bartlett, Kaiser, Poisson, </a:t>
            </a:r>
            <a:r>
              <a:rPr lang="en-US" b="0" dirty="0" err="1" smtClean="0"/>
              <a:t>Slepian</a:t>
            </a:r>
            <a:r>
              <a:rPr lang="en-US" b="0" dirty="0" smtClean="0"/>
              <a:t>,</a:t>
            </a:r>
            <a:r>
              <a:rPr lang="el-GR" b="0" dirty="0" smtClean="0"/>
              <a:t> </a:t>
            </a:r>
            <a:r>
              <a:rPr lang="en-US" b="0" dirty="0" smtClean="0"/>
              <a:t>Flat-top, Gaussian, </a:t>
            </a:r>
            <a:r>
              <a:rPr lang="el-GR" b="0" dirty="0" smtClean="0"/>
              <a:t>κ.α.)</a:t>
            </a:r>
            <a:endParaRPr lang="en-US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Για το β), η αλλαγή παραθύρου επιδεινώνει την κατάσταση, καθώς «φαρδαίνει» τον κεντρικό λοβό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 smtClean="0"/>
              <a:t>Πώς θα μπορούσαμε να το αντιμετωπίσουμε?</a:t>
            </a: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11311</TotalTime>
  <Words>1146</Words>
  <Application>Microsoft Office PowerPoint</Application>
  <PresentationFormat>On-screen Show (4:3)</PresentationFormat>
  <Paragraphs>344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Kafentzis Georgios</cp:lastModifiedBy>
  <cp:revision>699</cp:revision>
  <cp:lastPrinted>2019-11-19T13:39:32Z</cp:lastPrinted>
  <dcterms:created xsi:type="dcterms:W3CDTF">2018-08-17T16:23:20Z</dcterms:created>
  <dcterms:modified xsi:type="dcterms:W3CDTF">2020-12-10T14:31:16Z</dcterms:modified>
</cp:coreProperties>
</file>