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7"/>
  </p:notesMasterIdLst>
  <p:sldIdLst>
    <p:sldId id="256" r:id="rId3"/>
    <p:sldId id="321" r:id="rId4"/>
    <p:sldId id="293" r:id="rId5"/>
    <p:sldId id="294" r:id="rId6"/>
    <p:sldId id="295" r:id="rId7"/>
    <p:sldId id="299" r:id="rId8"/>
    <p:sldId id="300" r:id="rId9"/>
    <p:sldId id="301" r:id="rId10"/>
    <p:sldId id="296" r:id="rId11"/>
    <p:sldId id="315" r:id="rId12"/>
    <p:sldId id="316" r:id="rId13"/>
    <p:sldId id="317" r:id="rId14"/>
    <p:sldId id="318" r:id="rId15"/>
    <p:sldId id="319" r:id="rId16"/>
    <p:sldId id="298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27" r:id="rId27"/>
    <p:sldId id="320" r:id="rId28"/>
    <p:sldId id="314" r:id="rId29"/>
    <p:sldId id="311" r:id="rId30"/>
    <p:sldId id="312" r:id="rId31"/>
    <p:sldId id="313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279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4501" autoAdjust="0"/>
  </p:normalViewPr>
  <p:slideViewPr>
    <p:cSldViewPr snapToGrid="0">
      <p:cViewPr varScale="1">
        <p:scale>
          <a:sx n="101" d="100"/>
          <a:sy n="10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20:44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20444 6067 393 0,'-39'-13'88'0,"3"-2"2"0,11 4-68 15,0 1-4-15,7 9-3 16,2 0-5-16,2 3-2 0,4 3-1 0,3 1 0 15,2 0 1-15,6 2 3 0,6-2 1 16,4 1 1-16,3 0 0 0,7-3 1 16,5 2 0-16,6 0-2 0,4 0-2 0,7 1-3 15,9-4-2-15,3 1 0 0,9-2-2 16,4 3-1-16,6 0 0 0,6-1-1 16,7-1 1-16,5 0-1 0,4 1-1 15,6 2 1-15,5-1 0 0,5-3 0 16,2 3 0-16,3 0 0 0,2 2-1 15,6-2 1-15,1-1 0 0,2 1 0 16,1 1-1-16,3-4 0 0,-1 0 1 0,0-2 1 16,-1 1 2-16,-1-2 2 0,-2-1 2 15,-5 0 2-15,-1 1 1 0,-2-2 0 16,-4-1-1-16,-7 2-1 0,-6 2-2 16,-6 0-2-16,-4-1 0 0,-10 1-2 15,-7 1 0-15,-8 3 0 0,-5-3 0 16,-11 1-1-16,-7-2-1 0,-9 4 0 15,-10-1 0-15,-6 0 0 0,-7 1-1 16,-6-2 1-16,-5 1-2 0,-6 2-2 16,-3-3-8-16,-8 2-13 0,-7-1-106 0,-7 2-106 15,-10 0-267-15</inkml:trace>
  <inkml:trace contextRef="#ctx0" brushRef="#br0" timeOffset="2291.6562">7784 4908 500 0,'26'-49'116'0,"-6"3"3"15,-7 5-83-15,-3 8-11 0,-3 6-7 16,-3 2-5-16,-6 5-4 0,-5 5-5 16,-5 2-2-16,-5 4-3 0,-4 2-2 15,-7 3-3-15,-5 2-2 0,-7 1-5 16,-3 3-3-16,-5 4-6 0,-7 1-10 16,-9 2-28-16,-6 3-55 0,-8 4-78 0,-4 3-179 15</inkml:trace>
  <inkml:trace contextRef="#ctx0" brushRef="#br0" timeOffset="2717.5503">6536 4994 375 0,'-87'44'102'16,"3"3"4"-16,0-3-44 0,4 6-13 16,2 0-14-16,4 9-9 0,4 5-6 15,2 4-6-15,10 2-3 0,4 2-4 16,4 2-2-16,3 1-1 0,10-2-2 0,9 1 0 16,7-5-1-16,11 0 0 0,9-2 0 15,11-7 1-15,7-1 0 0,9-7 0 16,8 0 0-16,9 1 0 0,6-2 0 15,6-2 0-15,6-2-1 0,10-5 1 16,7-3-1-16,5-5-1 0,6-7 1 16,4-6 0-16,10 0 0 0,8-2-1 15,1-2 1-15,3-7 0 0,5 0 0 16,7-3 0-16,4 0 0 0,-6-7 0 16,3-4 0-16,2-2-1 0,0-5 0 15,-5-6 0-15,-4-3-1 0,-2-2 0 0,-4-5 1 16,-7-10-1-16,-10-9 0 0,-5-2 1 15,-5-6 0-15,-8-5 0 0,-5-2 0 16,-9-4 1-16,-6-1 0 0,-8-4 0 16,-6-6 2-16,-7-1 1 0,-6-4 1 15,-11-2 1-15,-7-4 2 0,-9-4 1 16,-5 8 0-16,-9 1 1 0,-15 1-1 16,-13 4-1-16,-8 2-1 0,-14 3-1 0,-11 4-1 15,-14 8-1-15,-14 7-1 16,-15 7-1-16,-12 12-2 0,-18 12-4 0,-15 18-6 15,-14 24-16-15,-23 13-109 0,-17 13-111 16,-13 14-280-16</inkml:trace>
  <inkml:trace contextRef="#ctx0" brushRef="#br0" timeOffset="4155.916">21441 3306 361 0,'-16'-9'93'0,"6"2"1"0,5 0-47 15,7 1-15-15,4 0-13 0,5 2-7 16,4 0-4-16,4 2-4 0,8-1-1 16,5 3 0-16,5-1-1 0,6 0 2 15,4-2-1-15,6 1 0 0,2-3 0 16,5 1-1-16,1 1 1 0,2 0-1 15,2 0-1-15,-2-2 2 0,0 0 0 0,1-1 2 16,-3 1 2-16,-1-3 1 0,-3 2 3 16,-1-1 0-16,-5 2 1 0,-4 1 0 15,-7-1-1-15,-3 2-2 0,-9 0-2 16,-7 2-1-16,-7 4-6 0,-7 3-9 16,-10 3-106-16,-12 1-98 0,-14 0-253 15</inkml:trace>
  <inkml:trace contextRef="#ctx0" brushRef="#br0" timeOffset="25535.5478">8262 7206 362 0,'-8'0'97'0,"3"1"2"15,2-2-50-15,4 1-12 0,4-1-10 16,0 2-10-16,4 2-9 0,2 0-3 16,4 2-2-16,3 1 0 0,3 2 2 15,2-2 0-15,1 0 1 0,5-1 1 16,1 0 0-16,5-3 1 0,-1 1 1 15,4-1-1-15,6-1 1 0,4 3-1 16,2-2 0-16,3 1 1 0,4 1-1 16,3-3-2-16,0 1 0 0,3 1-1 0,2-2-1 15,1-1-1-15,4 2-1 16,1-2-1-16,1 3 0 0,3-2 0 0,2-1 0 16,0 1 0-16,1 1-1 0,1-2 1 15,2 0-1-15,-3 0 1 0,4 2 0 16,0-1-1-16,1 3 1 0,-2 0 0 15,1-1 0-15,-2 2 0 0,3 1-1 16,-2-2 1-16,1 1-1 0,-1 0 1 16,1-2-1-16,1 0 0 0,2-1 0 0,1 1 1 15,-4 0-1-15,0 0 0 0,-4-1 0 16,-1 0 0-16,1 0 0 0,-4 3 0 16,-3-1 0-16,-1 0 0 0,-1 1 1 15,-4 4-1-15,0-2 0 0,-4 3 1 16,-2-3-1-16,-2 0 0 0,-3-1 0 15,0 0 1-15,1-3-1 0,-1 0 0 0,-3-1 0 16,0 2 0-16,-9 0 0 0,4-2 0 16,-7-1 0-16,-1-1 1 0,-5-1-1 15,-2 0 0-15,1-3 1 0,-2 2-1 16,-3-1-2-16,-2 3-6 0,-3 2-9 16,-4-1-105-16,-6-4-100 0,-7 0-256 15</inkml:trace>
  <inkml:trace contextRef="#ctx0" brushRef="#br0" timeOffset="36923.4816">13722 8527 248 0,'17'-36'62'0,"0"7"0"0,-1-3-15 0,-3 5-38 15,1 4-4-15,-2 2 5 16,-2 1 6-16,-2 4 7 0,0 3 8 0,-2 2 5 16,0 1 4-16,-2 1 2 0,-2 5-5 15,1 1-8-15,-2 3-6 0,0 3-5 0,-2 5-3 16,0 6 0-16,-3 8-2 0,0 10 3 15,-2 10 1-15,-2 7-1 16,-4 9-1-16,-1 7-2 0,-4 3-2 0,-2 10-3 16,0 4-2-16,-4 2-1 0,-2 2-2 15,1 1 0-15,2 1-2 0,2 3 0 16,0-5-1-16,2-7-3 0,3-4-5 16,3 0-5-16,0-9-9 0,1-4-28 15,0-8-78-15,0-7-96 0,1-8-223 0</inkml:trace>
  <inkml:trace contextRef="#ctx0" brushRef="#br0" timeOffset="37592.6752">13556 9701 510 0,'0'-6'108'0,"-1"-1"1"0,2 4-93 0,0 2-7 16,3 1-3-16,1 0-2 0,0 1-3 16,1 1 0-16,1-1-1 0,2 1 1 15,0-2-1-15,2 2 1 0,0-2 0 16,2 1 1-16,4-1 0 0,0 0 1 16,7 0 0-16,3 1 1 0,2-2-1 15,7 0 0-15,3 1-1 0,6-3-1 16,5 1 1-16,0-3-1 0,7-1 0 15,4 2 1-15,2 0 0 0,1-1 0 0,4 3 0 16,2 0 1-16,3-1-1 0,1 1 1 16,2 0-1-16,1 1 0 0,2 2 0 15,2-2 0-15,1 1-1 0,3 1 0 16,1 3 0-16,1-1 0 0,3-1 0 16,2-2-1-16,4 0 1 0,-1 0-1 15,4 2 1-15,2 0-1 0,2-2 1 16,-2-3 0-16,3 3-1 0,2 4 2 15,0-2 0-15,1 0 0 0,1-2 1 0,0 2-1 16,2 2 0-16,0-3 1 0,0-1-1 16,3 0-1-16,0 1 0 0,1 0 0 15,-1-2 0-15,3 0-1 0,-1-2 1 16,4 5-1-16,1-7 0 0,-2 0 1 16,4-2-1-16,1 0 0 0,2 0 0 15,3-3 0-15,-2-2 1 0,0 2-1 16,4-1 0-16,-1-2 0 0,-1-1 0 0,0 3 0 15,-2-2 0-15,0 0 1 0,-2-2-1 16,-3 1 0-16,-2 3 0 16,-4-2 0-16,-1 0 1 0,-3 2-1 0,-4 2 1 15,-2 1-1-15,-3 1 1 0,-4-1-1 16,-4 2 0-16,-3 1 1 0,-4 2-1 16,-4-2 0-16,-5-1 1 0,-5 1-1 15,-5 1 0-15,-2-1 0 0,-9 2 0 16,-5-1 0-16,-6 1 1 0,-6 3-1 15,-5 0-2-15,-9 0-4 0,-6 3-15 0,-6-1-101 16,-10-3-102-16,-10-1-259 16</inkml:trace>
  <inkml:trace contextRef="#ctx0" brushRef="#br0" timeOffset="38719.5486">13592 8507 319 0,'2'-13'78'0,"2"-2"4"16,2-1-49-16,1 3-7 0,2-2-3 16,1 1 0-16,2 2 0 0,0 0-2 15,3 1-1-15,0 1-1 0,3 1 1 16,3 1-1-16,0 2-4 0,1 1-2 15,2 1-2-15,3-1-2 0,0 4-2 16,2-1-1-16,1 2-1 0,4 0-1 0,2 0-2 16,2 0 1-16,3 0-2 15,5 0 1-15,3 0 0 0,3 0 0 0,6 1 0 16,3 0 0-16,4 0 1 0,4 0-1 16,3 1 0-16,5-1 0 0,5 0-1 15,4-1 0-15,6 0 0 0,2-1 0 16,8 0 0-16,4-2 0 0,5 1 0 15,2-3 0-15,5-1 0 0,5 0 1 0,2-2 0 16,2 1 1-16,5 1 0 16,0 0 1-16,3-2-1 0,2 2 1 15,3 1-1-15,3-1 0 0,3-1-1 16,2 2 0-16,2-1 0 0,3-3-1 0,-1 2 0 16,2 0 0-16,0-2 0 0,2 4-1 15,0 0 1-15,0-2-1 0,0 4 1 16,0-1-1-16,-1-1 0 0,-2 1 1 15,-1 1-1-15,-1 0 1 0,-5-1-1 0,-2 0 0 16,-3 2 0-16,-4-2 1 16,-3 2-1-16,-6-3 0 0,-3 0 0 0,-5 3 0 15,-3-2 0-15,-8-1 1 0,-6 0-1 16,-8 4 0-16,-6-2 0 0,-6 1 0 16,-9 0 0-16,-8 0 0 0,-6 2 0 15,-6 2 0-15,-6-4 0 0,-5 2 1 16,-5 0-1-16,-5 0 0 0,-4 2 0 15,-3-1 1-15,-5-1-1 0,-1 1 0 0,-4 0 0 16,-3 2 0-16,-2-3 0 16,-4 1 1-16,1-1-1 0,-3 1 0 15,-2 0 0-15,0 1 0 0,-2-1 0 16,0 3 0-16,-1 0 0 0,-1 3 0 0,-3 1 0 16,-1 2-1-16,-2 5 1 0,-3 3 0 15,-1 5 0-15,-1 9 0 0,-3 9 0 16,1 11 0-16,-1 7 0 0,0 2 1 15,3 5-1-15,3 2 0 0,2-1 0 16,5-1 0-16,4-2 0 0,4 0 1 0,3-2-1 16,-2-2 0-16,2-3 1 0,0-5-1 15,-2-5 0-15,-3-8 1 0,0-4-1 16,0-3 0-16,1 0 0 0,0-1 0 16,-1-4-1-16,3 0 1 0,-1 0 0 15,-1-3 0-15,1-3 0 0,-3-4 0 16,-1-1 0-16,-1-3 1 0,-2-1-1 15,-3-5-1-15,-2-2-4 0,-1 0-7 16,-5-4-111-16,0-8-102 0,-1-4-267 0</inkml:trace>
  <inkml:trace contextRef="#ctx0" brushRef="#br0" timeOffset="140325.8963">4809 10845 429 0,'-16'-19'93'0,"-3"0"1"0,-6 0-77 15,2 5-4-15,-3 3-6 0,-3 2-2 0,-4 0-1 16,-3 3 0-16,-2 1 0 0,-1 1 2 16,-4 2 0-16,-5-4 2 0,-2 2 2 15,0-1 2-15,-7-1-1 0,0 1 0 16,-2 3 0-16,-1 2-1 0,1 6-1 0,-2 0-3 16,-5 4-2-16,-2 1-2 15,-1 1 0-15,-2 4-1 0,-2 1 0 0,5 3 0 16,-2 2-1-16,0 3 1 0,3 6-1 15,-1 3 0-15,3 1 0 0,2 1 0 16,2 2 1-16,4 3-1 0,7 0 1 16,3 1 0-16,3-1 1 0,3 4 1 15,4 0 0-15,1 4 2 0,6 1 1 16,4 4 0-16,5 0 1 0,7 1 0 16,4 0-1-16,5 1-1 0,4-5 0 15,5-1-1-15,4 2-1 0,7 0 0 16,4 1-1-16,6 0 1 0,5-3-1 15,5-1 1-15,3-3 0 0,-1-5-1 0,6-2 0 16,3-3 0-16,4 0 0 0,4 0 0 16,6-1-1-16,2 1 0 0,7-1 0 15,-1-3 0-15,5 0 0 0,1-5-1 16,2-1 1-16,0-2 0 0,2-3-1 16,-1-1 1-16,0-1-1 0,0-3 1 15,0 3-1-15,2-1 0 0,-3-2 0 0,1-1 0 16,0-2-1-16,1-2 0 0,1-2-1 15,0-6 1-15,0-3-1 0,2-5 1 16,-2-4-1-16,2-4 1 0,-1-4-1 16,-2-1 1-16,-1-7 0 0,-5-4-1 15,-4-4 1-15,-2-1 0 0,-5-6 0 16,-4-2 0-16,-6-3 1 0,-3 1 0 16,-3 1 1-16,-4-3 0 0,-3 4 0 15,-2-2 2-15,-4-1-1 0,-6-5 1 16,-7-3 0-16,-3-3-1 0,-5 3 0 15,-8-7 0-15,-8 0-1 0,-5-4 0 16,-5 4-1-16,-3-6 0 0,-4 0-1 0,-6-3 1 16,-3 1-1-16,-1-2 0 0,-1 7 0 15,-5 0 1-15,-6 4 0 0,-5 1 0 16,-6 3 0-16,-9 6 1 0,-9 5 1 16,-9 6-1-16,-8 8 0 0,-9 8 1 15,-10 9-1-15,-5 11-1 0,-7 10-4 0,-10 12-9 16,-11 9-9-16,-15 11-105 0,-11 11-103 15,-12 8-260-15</inkml:trace>
  <inkml:trace contextRef="#ctx0" brushRef="#br0" timeOffset="144176.788">12841 12276 362 0,'-3'-1'85'16,"1"-1"3"-16,1-1-58 0,0 2-6 0,1-2-4 15,0 2-1-15,0 0-2 0,2 0-2 16,0-1 1-16,2 1-2 0,1-1 0 16,1 3-2-16,1-3-1 0,2 0-3 15,1 1 0-15,1 0-3 0,1 2 0 16,0-1-2-16,4 1 0 0,0 1 0 15,4-2-2-15,2 0 1 0,4-3 0 16,2-1-1-16,5 1 0 0,0-2 0 16,4 0 0-16,-1 3 0 0,2-1 0 15,2 3 0-15,0 0 0 0,-1 1 0 16,3 2 0-16,-2-1 0 0,4-3 0 0,-1 1 0 16,0-1 0-16,1 0 1 0,-1-2-1 15,2 1 1-15,2 0 1 0,-1 2 0 16,3 2 0-16,-1-1 1 0,0-1 1 15,0 0 0-15,-2 0-1 0,-3-1 0 16,0-1 0-16,-2 1 0 0,-4-1-1 16,0 1 0-16,-5-1 0 0,-1 1 0 15,-3-1 0-15,-4 0-1 0,-4 1 1 16,-4 0-1-16,-3-2 0 0,-4 3 0 0,-4-1-1 16,-3 2 0-16,-4-1-8 0,-3 2-12 15,-4-1-103-15,-4 1-100 0,-4 3-260 16</inkml:trace>
  <inkml:trace contextRef="#ctx0" brushRef="#br0" timeOffset="156063.8792">12690 15259 301 0,'-6'-1'82'0,"2"-3"5"0,2 0-41 16,3 1-6-16,0 0-5 0,2-1-7 0,1 3-6 16,-1-1-5-16,5 1-4 15,3 1-3-15,-3 0-1 0,2 1-1 0,2-1-1 16,2 0 0-16,3 1-1 16,1 0-1-16,5 2-1 0,1 0 0 0,4 2-1 15,1 0 0-15,4-2-1 0,2-1 1 16,1-2-1-16,4-2 2 0,3-2-1 15,2 0 0-15,0-2 1 0,7 4 0 16,-2 0-1-16,2 2 1 0,1 3 0 16,2-3-1-16,-2 0 1 0,3 0-1 0,1-1 1 15,3-1 0-15,0 2-1 0,-2 0 1 16,6 3-1-16,4-1 1 0,-2 1-1 16,1-2 0-16,-1 2 0 0,3-1 0 15,6 2 0-15,-3-2 0 0,0-1-1 16,3 1 0-16,0-2-1 0,0 1 0 15,3 1 0-15,-2-1 0 0,1 1 0 16,-1-2-1-16,1 0 0 0,2 0 1 0,0 0-1 16,2 0 0-16,-3-3 1 0,1 0-1 15,0 0 1-15,0 2 0 0,-2-2 0 16,2 0 0-16,-2-2 1 0,2 0-1 16,-2 0 1-16,-1 0-1 0,0 0 0 15,1 0 0-15,-2 0 1 0,0 1-1 16,-2-1 0-16,-1 1 0 0,-1-1 0 15,0 1 0-15,-4 1 0 0,-3-1 0 16,-2 0-1-16,-5 2 1 0,0 2 0 16,-5 1-1-16,-3-1 1 0,-3 0-1 0,-4 1 1 15,-2 1-1-15,-5-2 1 0,-2 1-1 16,-3 1 1-16,-3-1-1 0,-4 2 1 16,-2-1-1-16,-3 1 1 0,-3-2-3 15,-3 0-3-15,-2-1-8 0,-4 2-9 16,-2-5-101-16,-7 4-100 0,-2-1-251 15</inkml:trace>
  <inkml:trace contextRef="#ctx0" brushRef="#br0" timeOffset="161458.5476">3222 14323 419 0,'-41'-12'91'16,"-1"2"0"-16,1 0-74 0,4 6-6 15,-1 1-4-15,-2 3-3 0,-1 0-2 16,-5 0 0-16,-2 0 1 0,-4 0-1 15,-1 0 1-15,-5 1 1 0,0 0 0 0,2 2 1 16,0 4 0-16,-3 2 0 0,-4 3-1 16,1 1-1-16,-2 6 0 0,-3 2-1 15,1 3-1-15,0 7 0 0,2 4 0 16,2 3 0-16,-2 3-1 0,3-2 1 16,1 2-1-16,1 1 1 0,1-3 1 15,7-3 0-15,7-1 0 0,8 1 1 16,7 1 0-16,5 4 1 0,7 1-2 15,7 2 0-15,3 1-1 0,3-2 0 16,3-1 0-16,6-2-1 0,2-5 0 16,3-2 1-16,5-5-1 0,6-1 0 15,6-3 0-15,6 2 0 0,7-3 0 16,9-1 1-16,9-1-1 0,4-2 1 0,4-4-1 16,4 0 1-16,7-1-1 0,7-2 1 15,1-4 1-15,2-1 0 0,4-1 1 16,7-3 1-16,7-1 0 0,2-4 1 15,-3-1 0-15,5-1 0 0,6 2-1 16,4-2-1-16,-5 1-1 0,1 1-1 0,2 3 0 16,4-1 0-16,-1 0 0 0,-3 0 0 15,5-1 0-15,4 1 0 0,0-2 0 16,-1-2-1-16,2 0 1 0,4-1-1 16,-1-2 0-16,0 0 0 0,1-1-1 15,1 1 0-15,-2 0 0 0,-1-1 0 16,0 3-1-16,-1 3 1 0,-4-3 0 15,-3 1 0-15,2 1 0 0,-1-2 1 16,-3-1-1-16,-6-4 1 0,-2 0 0 16,2-1 0-16,-4-1 0 0,-6-8 0 0,-4-2 0 15,-4 0 0-15,0 0 0 0,-5-4 0 16,-3 0 0-16,-7-2 1 0,-5 0-1 16,-4-2 0-16,-5-5 1 0,-6-2-1 15,-5 1 1-15,-7-5-1 0,-4 0 0 16,-5 4 1-16,-6 0-1 0,-2-1 0 0,-10 0 2 15,-7 0 0-15,-6-1 2 0,-10 0 0 16,-7-5 1-16,-7 1 2 0,-11 0-1 16,-6 0 1-16,-6 1-2 0,-6 5-1 15,-5 3-1-15,-6 7-1 0,-10 1 0 16,-5 2-1-16,-10 5-1 0,-7 3 0 16,-10 1 0-16,-13 0 1 0,-7 4-1 15,-6 8 0-15,-13 0 0 0,-10 4-1 16,-11 7 0-16,-14 6-5 0,-5 7-5 15,-17 11-9-15,-9 7-97 0,-9 18-94 16,-7 13-238-16</inkml:trace>
  <inkml:trace contextRef="#ctx0" brushRef="#br0" timeOffset="163203.2014">16616 13102 456 0,'-6'-42'113'0,"-1"8"4"16,-1 7-45-16,0 4-46 0,4 13-4 0,0 7-6 15,1 7-2-15,1 10-2 0,0 6-1 16,-2 11 1-16,-1 9 1 0,-1 12 1 16,-2 9 2-16,0 10-1 0,-1 8-1 0,-2 4-2 15,0 4-2-15,2 2-3 0,0-2-2 16,3 0-1-16,1-4-2 0,0-7-1 16,3-3 0-16,0-7 0 0,0-3-3 15,0-9-1-15,2-3-4 0,-1-6-6 16,4-2-10-16,0-5 5 0,-1-3-122 15,1-7-111-15,-2-4-277 0</inkml:trace>
  <inkml:trace contextRef="#ctx0" brushRef="#br0" timeOffset="164052.9877">15200 13924 418 0,'-28'-4'96'0,"1"2"2"0,2-1-67 16,2 3-10-16,5 1-8 0,-2 2-2 0,4-1-2 16,0 2 0-16,5 0 2 0,2-2 1 15,0 0 1-15,3 1-1 0,5-2 3 16,2 0 1-16,4 1 0 0,2-1-1 15,4 0 0-15,6 0-2 0,3-1 1 16,4 2-2-16,6-2-4 0,3 1-2 16,6 0-1-16,6 0-1 0,7-1 0 15,4-1-1-15,5 1 1 0,4-1 0 0,5 0 1 16,1-2 1-16,6 3 0 0,4-2 1 16,2 3-1-16,3-2 0 0,5 2-1 15,2 0 0-15,6-1-1 0,0 0-1 16,2 1 0-16,1-1 0 0,2 3-1 15,1-1 1-15,-2 1-1 0,-3-2 1 16,1 4-1-16,-2-2 0 0,0 1 1 16,-2-3-1-16,-5 1 0 0,0-4-1 15,-4 2 1-15,-4-2-1 0,-2-1 0 0,-4 0-1 16,-6-1-1-16,-6-1-3 16,-6 2-4-16,-6-5-8 0,-4 2-16 0,-9-1-110 15,-10-3-113-15,-5-1-279 0</inkml:trace>
  <inkml:trace contextRef="#ctx0" brushRef="#br0" timeOffset="165347.5923">18106 13818 581 0,'-10'-6'127'0,"0"-1"2"16,0 3-103-16,4 3-6 0,2 0-5 15,1 2-1-15,0-2-2 0,2 1-2 16,2 1-1-16,0-2-2 0,4 0-2 15,-2 2 0-15,3-1-2 0,3 0-1 16,0-1 1-16,1 2-1 0,1 1-1 16,0 1 1-16,1 0-1 0,1 0 0 15,0 3-1-15,-2 0 0 0,0 0 0 16,-1 0-1-16,-3-1 0 0,-2 1 0 16,-2 0 0-16,-5 2 1 0,-2 3 0 15,-5 1-1-15,-3 5 2 0,-4 5-1 16,-4 5 1-16,-2 5-2 0,-1 2-2 0,0 3-5 15,2 0-7-15,1-2-13 0,7 2-111 16,3-6-111-16,6-3-277 0</inkml:trace>
  <inkml:trace contextRef="#ctx0" brushRef="#br0" timeOffset="166186.5043">18050 14361 208 0,'-2'4'55'0,"-2"-3"4"15,3-1-14-15,-1-3-14 0,2 0 5 16,-2-2 7-16,2-1 4 0,-1-2-1 16,1 0 0-16,1 2 0 0,1 0-8 15,-1-1-5-15,1 3-5 0,1-1-3 16,-1 0-3-16,1 1-3 0,-1-2-2 15,-1 0-3-15,1 0-2 0,-1-2-1 16,0 2-1-16,0 0 0 0,-1-2 0 0,1 1 0 16,1 1 0-16,-4 0 0 0,2 1 0 15,0 2-1-15,0-1 0 0,0 1-1 16,-1 2 0-16,1 0-1 0,0 0-2 16,-1 1 0-16,1 0-2 0,0 0-1 15,0 1-1-15,1 0 0 0,-1 3 0 16,0 3 1-16,1 4 0 0,-1 0 1 0,0 4 1 15,2-2 0-15,-2 2-1 0,2-1 0 16,2-3 0-16,1-2-1 0,1 1-1 16,2-4 0-16,2 1-1 0,1-4 0 15,2-3 1-15,-1-2-1 0,1-3-1 16,-1-3 0-16,1 0-1 16,-1 1 0-16,-2-2 0 0,-3 4 0 0,-2 0 0 15,-1 2 0-15,-2 3 1 0,-2 0 1 16,0 2 0-16,-1 4 0 0,0 3 0 15,1 3 0-15,0 4 1 0,-2 1-1 16,4 0 1-16,0-1-1 0,2-2 1 0,3-5-1 16,3-1 0-16,1-5 0 0,4-6 1 15,2-3-1-15,1-5 1 0,1-7-1 16,-1-1 0-16,-2-2-3 0,0-7-3 16,-4 1-5-16,-1 1-7 0,-5-1-12 15,0 4 20-15,-2 0-137 0,-5-1-112 16,0 10-285-16</inkml:trace>
  <inkml:trace contextRef="#ctx0" brushRef="#br0" timeOffset="167278.4509">15811 13871 365 0,'-1'-12'102'0,"1"-2"5"0,-1 1-41 16,2 1-13-16,-2-1-2 0,1 4-3 0,-3 1-7 15,3 3-5-15,-2 3-5 0,0-1-5 16,-1 5-5-16,-1 3-7 0,1 1-4 16,-1 6-3-16,-2 3-1 0,1 4-1 15,-1 4 0-15,1 3-1 0,1 1-5 16,2 1-12-16,2 0-9 0,2 1-122 16,1-2-116-16,0 2-297 0</inkml:trace>
  <inkml:trace contextRef="#ctx0" brushRef="#br0" timeOffset="169866.3003">15810 13370 373 0,'-1'-2'93'0,"-2"-1"3"0,1 1-55 16,0-1-7-16,-2 2-3 0,-1-1-4 15,0-1-4-15,1 1-1 0,-1-1 0 16,2 1-1-16,-2 1-1 0,1-3-2 0,1 3 0 16,0-2-3-16,1 2-2 0,-2-1-2 15,2-1-1-15,0 2-2 0,1-2 0 16,0 3-1-16,0-2 1 0,-1 1 0 16,4 3 1-16,-2-2 0 0,0 1-1 15,-2-1 1-15,4 0-2 0,-2 0-1 16,1 0-1-16,-2-1-2 0,2 1 0 15,-1 0-1-15,1 3 0 0,0-3-1 16,2 1 1-16,-1-2 0 0,1 1 1 16,2 0 1-16,1-2 0 0,-1 0 0 0,2 1 1 15,0-1 1-15,1 0-1 0,-1 1 1 16,0 0-1-16,1-1 1 0,0 2-1 16,0 0-1-16,0-1 0 0,2 2-1 15,1 1-1-15,0-2 0 0,2 1 0 16,0 0 0-16,-1-1-1 0,1 1 0 15,1 0 1-15,1 1-1 0,-1-2 1 16,-1 1-1-16,1-1 1 0,2 1-1 0,-2 0 0 16,-1-1 1-16,1 0-1 0,-1 0 0 15,-1 0 0-15,-1 2 0 0,0-2 0 16,2-2 0-16,-2 4 1 0,1-1 0 16,-1-2-1-16,0 2 1 0,-1-1 0 15,0 1-1-15,2 2 0 0,-1-2 0 16,0 1 0-16,0 4-1 0,1-2 1 15,0 1-1-15,3 1 0 0,-3-4 1 16,2 1-1-16,-3-1 1 0,1-2-1 16,2 0 0-16,-1 0 0 0,-1-3 1 15,2 3-1-15,-1 0 1 0,6 2-1 0,-3-1 0 16,-2-1 1-16,2 2-1 16,0-1 0-16,0 1 1 0,-3-1-1 0,-2-1 0 15,3 3 0-15,-2-1 0 0,-4 1 0 16,1-2 0-16,2 2 1 0,0-2-1 15,-1 0 0-15,0 0 0 0,1-1 1 16,3 0-1-16,-5 0 0 0,2-1 1 16,0 0-1-16,-1 1 0 0,0-1 1 0,1-1-1 15,1 2 1-15,0-1 0 0,1 0-1 16,-1 0 1-16,-1 2 0 0,1-1 0 16,0 1-1-16,0-1 1 15,0 1-1-15,-1 1 1 0,0-1-1 0,0-2 1 16,2 1-1-16,2 0 1 0,-2 0 0 15,3-2 0-15,0 2-1 0,1 0 1 16,2-1-1-16,-1 0 1 0,-1 0-1 16,1 1 1-16,-3-2-1 0,-1 2 1 15,-1 0-1-15,1 0 1 0,-3 0-1 0,0 2 1 16,0-2-1-16,-1 1 1 0,-2 0-1 16,1-1 1-16,-2 1-1 0,1 1 0 15,-1 0 1-15,-1-1-1 0,0 2 0 16,-1-2 0-16,1 0 1 0,0 2-1 15,-1-1 1-15,1-1-1 0,0 2 0 16,1-1 1-16,-1 1-1 0,-1 0 0 16,0 0 0-16,-1-1 0 0,0 1 1 15,1-1-1-15,-3-1 0 0,1 0 0 16,-2 1 0-16,2-2 0 0,-3 1 0 0,0 0 1 16,1-1-1-16,-2-1 0 0,1 1 1 15,0 1-1-15,0-2 1 0,0 1-1 16,1 0 0-16,0-1 1 0,1-1-1 15,2 1-1-15,1-2-1 0,1-1-7 16,0-2-11-16,3 0-9 0,-2 1-11 16,2 1-11-16,-2 0-111 0,-3 0-116 15,-2 0-268-15</inkml:trace>
  <inkml:trace contextRef="#ctx0" brushRef="#br0" timeOffset="170234.8333">17265 13519 585 0,'-2'-6'130'0,"-2"0"1"16,0 1-82-16,3 4-36 0,-1 1-8 15,2 3-6-15,0-2-5 0,1 2-10 16,0 4-11-16,0 0-104 0,-1 0-104 16,3 2-261-16</inkml:trace>
  <inkml:trace contextRef="#ctx0" brushRef="#br0" timeOffset="170365.4833">17235 13793 415 0,'-3'9'103'0,"1"-2"0"16,1-3-21-16,-2 4-82 0,3-1-44 16,1-1-58-16,-1 0-80 0,-1 1-192 15</inkml:trace>
  <inkml:trace contextRef="#ctx0" brushRef="#br0" timeOffset="170499.1272">17246 14009 542 0,'1'10'127'0,"0"-2"1"0,-1-1-83 16,1-1-19-16,1-2-10 0,-1-1-14 16,2 1 16-16,-1-3-145 0,-2-3-112 15,-3-3-298-15</inkml:trace>
  <inkml:trace contextRef="#ctx0" brushRef="#br0" timeOffset="171690.1496">15406 14230 455 0,'-10'2'127'15,"0"0"5"-15,-1-2-22 0,3 1-62 16,2 0-9-16,1-1-6 0,1 0-7 16,2-1-5-16,0 1-5 0,4-1-3 15,-1 1-4-15,2-2-3 0,0 0-1 16,1 2-2-16,2-1 0 0,0-1-2 0,2 2-5 16,1 0-8-16,2 0-9 0,2 2-20 15,2-1-109-15,-1-1-117 16,-1 2-284-16</inkml:trace>
  <inkml:trace contextRef="#ctx0" brushRef="#br0" timeOffset="172648.6867">15637 14187 249 0,'0'0'74'0,"0"-1"5"0,0 1-6 15,0-1-33-15,0 1-5 0,-1 0-1 16,1 0-3-16,0-2-2 0,-1 2-1 16,1-1-3-16,0 1 0 0,-1 0 0 0,1-1-1 15,0 0 0-15,-2 1-2 0,2 0-1 16,0 0-3-16,-1-2-1 0,1 2-3 15,1 0-2-15,-2 0-2 0,1-1-2 16,0 1-1-16,0-1-1 0,0 1-1 16,0 0-2-16,0 0 1 0,0 0-2 15,0 0 0-15,0 0 0 0,0 0 0 16,0-1-1-16,1 0 1 0,-1-1-1 16,-1 0 2-16,2 1 0 0,-1-2 0 15,0 2 1-15,0 0 1 0,-1-3 1 16,1 3 0-16,1 1 1 0,-1-1 0 0,0-2 0 15,0 2-1-15,0 0 0 0,0 2-1 16,0-2-2-16,0-2 0 0,-1 0 0 16,1 1-1-16,0 0 1 0,1 1-1 15,-2-2 0-15,1 1 2 0,0 1 0 16,1 1 2-16,-2-2 1 0,1 1 0 16,1 1 1-16,-1 0 0 0,0-1-1 15,0 1-1-15,0 0-2 0,0 1-2 0,0-1 0 16,0 1-1-16,0 3-1 0,0 0 0 15,-2 1 0-15,1 2 1 0,0 3 1 16,-2 1 1-16,2 1 1 0,-2 4 2 16,1 0-1-16,3 2 2 0,-1-1-1 15,1-1 0-15,-1-1-1 0,4-1-1 16,1-3-1-16,1-3-1 0,0-2 0 16,0-1-1-16,2-1 0 0,2-4 0 15,-4 0 0-15,1-3 0 0,2-2 0 16,-1-3 1-16,1-3-1 0,-2-3 0 15,0 0-1-15,0-2 0 0,-3 1 0 0,-1-1 0 16,-2 4 0-16,0 2-1 0,-1 4 0 16,0 1 0-16,-1 4 1 0,0 2-1 15,1 2 0-15,0 3 0 0,-1 2 1 16,2 4-1-16,0 2 1 0,3 2-1 16,1-1 1-16,1-1 0 0,4 0 0 15,1-2 0-15,2-5 0 0,3-2 0 0,2-5 0 16,2-3 0-16,2-1 0 15,-2-2 1-15,0-5-1 0,0-3-1 16,-3 0 0-16,-2-4-4 0,-5 3-5 0,-5-5-6 16,-3 2-8-16,-2-1-5 0,-5 3-6 15,-1 3-4-15,-1-1-5 0,-1 6-3 16,1 2 8-16,-2 2-104 0,0 4-98 16,0 2-249-16</inkml:trace>
  <inkml:trace contextRef="#ctx0" brushRef="#br0" timeOffset="172970.4377">16061 14301 493 0,'-2'0'124'16,"-2"2"3"-16,0 0-60 0,-1 1-31 16,1-1-9-16,-1 1-4 15,1 3-4-15,-1 0-3 0,1 1-2 0,2 0 0 16,0 2-1-16,0-1 0 0,4 1-1 16,-2-1 0-16,2 1-3 0,2-1-2 15,1-1-1-15,1 0-1 0,-1-2-3 16,3 0-3-16,1 0-7 0,3-2-7 15,-1-2-10-15,1-1-15 0,2-2-109 16,0-3-115-16,1-1-272 0</inkml:trace>
  <inkml:trace contextRef="#ctx0" brushRef="#br0" timeOffset="173863.9583">16881 14234 335 0,'1'-3'104'0,"-1"-1"6"15,0 2-11-15,0 0-35 0,0 0-15 16,0 1-8-16,-1 1-3 0,1-1-5 15,-2 1-4-15,2 0-4 0,-1 0-4 0,0 1-3 16,-1 4-3-16,0 1-1 0,0 4-2 16,-1 2 0-16,0 3 0 0,0 1 1 15,1 1-1-15,2 0-1 0,0-2-1 16,2 0-2-16,2-3-2 0,1-1-1 16,1-1-1-16,1-4-2 0,1-1 0 15,0-2 0-15,1-3-1 0,-1-1 0 16,0-1 0-16,3-5 0 0,0 0-1 0,0-3-1 15,1-2-3-15,-1 1-6 16,0-2-9-16,1-1-7 0,-1 1-11 0,-1-1 80 16,-1 2-201-16,-3-2-124 0,1 2-333 15</inkml:trace>
  <inkml:trace contextRef="#ctx0" brushRef="#br0" timeOffset="174478.9418">17066 14305 446 0,'-6'-3'118'0,"3"3"3"0,-1 0-22 15,-1 1-66-15,2 2-9 0,-3 3-3 16,-2 3-2-16,6 3-2 0,-4 0-2 0,2 3-2 16,0-1-1-16,3 2-1 0,2-1-2 15,4-1 0-15,3-3-1 0,-1-2 0 16,3-1-1-16,1-2 0 16,1-2-2-16,0-4-2 0,1-2 0 0,-1-3-2 15,1-2 1-15,1-3-2 0,-1-1 0 16,1-2-1-16,-3-2-2 0,-1 0-3 15,-1-1-2-15,-3 2-4 0,-1-1-5 16,-2 3-7-16,-2 1-13 0,-1-1-104 0,-1 2-107 16,-2 1-265-16</inkml:trace>
  <inkml:trace contextRef="#ctx0" brushRef="#br0" timeOffset="174891.7893">17416 14398 524 0,'0'0'128'0,"0"-1"3"0,-1-1-76 15,0 1-17-15,-2 1-5 0,-2-1-3 16,0 0-5-16,-1 2-4 0,-2 0-2 16,-1 0-4-16,-2 2-2 0,0 2-4 15,-3 2-1-15,1 2-3 0,-2-1-1 16,3 3 1-16,1-1-1 0,0 1 0 15,6 0 0-15,1 1-1 0,2 4 0 16,3-1-2-16,4-2 0 0,1 2 0 0,5-1-1 16,1-5-1-16,4 0-8 15,6-9-10-15,4-3-16 0,5-3-120 0,-1-6-124 16,3-5-306-16</inkml:trace>
  <inkml:trace contextRef="#ctx0" brushRef="#br0" timeOffset="175805.3823">18679 13603 367 0,'-5'5'112'0,"-2"-3"8"0,-1-1-1 15,0-2-64-15,-1 1-10 0,1-1-5 16,-1-3-4-16,0 1-7 0,3-2-5 16,0-4-4-16,1 0-4 0,3-2-2 15,1-2-3-15,2-2-2 0,2-2-3 16,4 0-1-16,2 0-1 0,5 1 0 15,1 1 0-15,3 2-1 0,4 4 0 16,1 3 0-16,2 5 0 0,0 3 0 16,0 4 0-16,2 5-1 0,1 3 0 15,0 3-1-15,4 1 1 0,2 0 0 0,2 0-2 16,2-3 1-16,5-2-1 0,0-3-2 16,1-6-7-16,0-1-4 0,2-4-6 15,0-3-5-15,-1-3-7 0,-1-2-7 16,-1 0-3-16,-4-4 2 0,-1-1-1 15,-7-1-3-15,-3-1-27 0,-7-1-6 16,-5 2 6-16,-8 1 9 0,-5 0 27 0,-7 2 21 16,-3 2 20-16,-4 3 43 15,-5 1 20-15,-4 2 7 0,-1 3 0 0,-1 2-18 16,0 1-16-16,3 2-10 0,1 1-7 16,6 1-8-16,5 3-6 0,3 0-3 15,5 4-3-15,4-1-2 16,4 3-1-16,2 1-2 0,4-1 0 0,1 0 0 15,3 1 0-15,1-1-2 0,2-1 0 16,-1 0-1-16,-1-3 0 0,-1-1 0 16,-2-2-1-16,-4 0 0 0,-2-2 1 0,-6-1 1 15,-1 1 0-15,-5 0 1 0,-4 0 0 16,-4 1 0-16,-3 1-1 0,-5-1-4 16,-6-1-6-16,-3 0-13 0,-5-1-2 15,-2-2-106-15,-2-3-104 0,0 1-253 16</inkml:trace>
  <inkml:trace contextRef="#ctx0" brushRef="#br0" timeOffset="176372.5802">18865 13156 495 0,'-1'-8'131'0,"1"1"4"0,-1 1-40 15,-1 0-51-15,2 2-10 0,-1 0-7 16,0 2-6-16,1 4-5 0,-1 2-3 0,-1 1-2 16,2 5-3-16,-1 2-1 0,-1 1 1 15,2 5-1-15,-1-4 0 0,-1 2 0 16,1 0-1-16,1-2-2 0,1-3 0 16,1-2-1-16,-1-2-1 0,0-3 0 15,1-4-1-15,1-3 1 0,-3-5-1 16,1-1 0-16,0-5 0 0,-1-2-1 15,2-2-1-15,-2-4 1 0,-2 0-2 16,1-3 1-16,0-3 0 0,-4-3-1 16,3 0 1-16,-2-1 1 0,0 1 0 15,2 2 0-15,1 4 1 0,-1 4 0 16,5 6 0-16,-1 4 0 0,3 2 0 0,0 4 1 16,4 3 0-16,2 0 0 0,2 0 0 15,3 1 0-15,5 1 0 0,5 0 0 16,2 0 0-16,1 0 0 0,2 0-1 15,-1 1 0-15,0-1-2 0,-3 1-3 16,-2-1-7-16,-4 1-9 0,-1 1-8 16,-3 0-14-16,-4 2-44 0,-4 1-71 15,-4 0-106-15,-4 2-234 0</inkml:trace>
  <inkml:trace contextRef="#ctx0" brushRef="#br0" timeOffset="176590.1051">18842 13143 561 0,'-6'-2'137'0,"2"2"2"15,2-2-53-15,2-1-60 0,2 1-9 16,2 0-3-16,2-1-3 0,1-1-3 16,3 0-1-16,2 1 0 0,4-2-2 0,0 1-2 15,5 0 0-15,1 1-5 0,2-1-5 16,3-1-4-16,0 2-10 0,0-1-19 15,0-1-106-15,-2 0-115 0,-2-1-274 16</inkml:trace>
  <inkml:trace contextRef="#ctx0" brushRef="#br0" timeOffset="176841.433">19370 12865 609 0,'1'0'140'0,"0"0"3"0,2 0-101 0,2 2-13 15,1-2-5-15,2 1-4 0,3 1-6 16,0-1-4-16,4 1-5 0,-2-1-7 15,3 0-11-15,1 2-14 0,1-1-121 16,-1-1-122-16,1 1-305 0</inkml:trace>
  <inkml:trace contextRef="#ctx0" brushRef="#br0" timeOffset="177120.7711">19759 12726 599 0,'4'2'136'0,"-3"2"3"0,0 3-102 0,-1 4-12 16,3 3-7-16,-2 3-2 0,0 2-6 16,0 1-10-16,1 3-14 0,0 2-126 0,-1 2-119 15,2-3-307-15</inkml:trace>
  <inkml:trace contextRef="#ctx0" brushRef="#br0" timeOffset="177872.6072">22354 12925 432 0,'-3'-41'118'0,"-1"5"5"16,1 7-38-16,-2 2-39 0,2 7-10 15,1 4-6-15,0 4-5 0,-1 1-6 16,3 2-3-16,-1 6-3 0,2 3 0 16,-1 7 2-16,1 8 2 0,-1 6 1 15,2 12-1-15,-1 12 1 0,-2 11 1 16,-2 12-3-16,-1 7-3 0,-2 8-4 16,3 7-2-16,-2 7-3 0,-3-1-1 0,0-1-1 15,2 0 0-15,1-2-1 0,2 0-1 16,-2-6 1-16,-1-6-1 0,1-5 0 15,3-4-1-15,-2-5-4 0,1-6-5 16,-2-7-7-16,1-5-7 0,2-6-8 16,-1-2-15-16,1-8-111 0,-3-6-115 15,1-6-277-15</inkml:trace>
  <inkml:trace contextRef="#ctx0" brushRef="#br0" timeOffset="178505.6579">19395 14038 489 0,'-1'-3'124'0,"1"-2"3"0,5 2-61 16,5-2-26-16,5 2-13 0,4 1-9 15,7 1-7-15,2-4-4 0,6 5-2 16,6 1-2-16,4-5-2 0,5 5 1 16,3 2-1-16,8 1 1 0,7-1 0 15,6 0 1-15,4-1-1 16,6 5 1-16,4-5 0 0,9-1 0 0,4-2-1 16,5-3-1-16,2 0 1 0,8-1-1 0,7-1-1 15,0-1 1-15,3-2-1 0,4 1 0 16,1 2 1-16,3-3 0 0,-2 1 0 15,2 0 2-15,-1 3 1 0,0-1 0 16,-2 3 1-16,-1-1-1 0,-3 4 0 16,-3-1 0-16,-2 1-2 0,-1 2 0 15,-5 1-1-15,-3-2 0 0,-4 1 0 16,-4 2 1-16,-1-2 0 0,-2 1 0 0,-8-2 2 16,-1 1 0-16,-5 0 0 0,-5-1 0 15,-4-1 0-15,-3-1-1 0,-4-1 0 16,-4 0-1-16,-6-2-1 0,-3 1-1 15,-3-2 1-15,-5 0-1 0,-4 0 0 16,-6 0-3-16,-3 0-2 0,-4-1-4 16,-2 0-6-16,-6 0-9 0,-1 0-14 15,-6 0-107-15,-7-2-110 0,-5 0-270 16</inkml:trace>
  <inkml:trace contextRef="#ctx0" brushRef="#br0" timeOffset="181574.7617">22357 12958 336 0,'-1'-4'88'0,"1"-1"5"0,0 1-46 16,-1 2-8-16,1-1-4 0,0 2-3 16,-1-2-4-16,-1 3-4 0,1-2-2 15,1 1-2-15,-1 1-3 0,1-1-1 16,0 1-1-16,0-2-3 0,1 0 0 0,0 1-2 15,1-2-1-15,-1 2-1 0,1-3 0 16,1 2-1-16,-1-2-1 0,2 2 0 16,-2-1 0-16,2 1-1 0,0 1-1 15,1-1 1-15,-2 1-1 0,1 1 0 16,1 1-1-16,0 1 0 0,0-1 0 16,0 0 0-16,1 1-1 0,1 1 0 15,2 1-1-15,0-2 0 0,1 3 0 0,1 0-1 16,1 1 1-16,1 0-1 15,-1 1 0-15,-2 1 1 0,1 0-1 0,-3 1 1 16,2 1 0-16,-1 0 0 0,-2-1 1 16,-1 1 0-16,2 1 0 0,-2-1 1 15,0 1 1-15,-1-1-1 0,0 0-1 16,1-1 1-16,-1 0-1 0,0 1 0 16,1-2-1-16,0 2 1 0,0 0-1 15,-1-2 0-15,2 2 0 0,-1 0 1 16,0 0 0-16,0 0 1 0,-1-2 0 0,2 1 0 15,-3-1 0-15,1 0 1 0,-1 0-1 16,1 2 0-16,-1 2 0 0,-2-1 0 16,0 2-1-16,1 0 0 0,-1-1 0 15,1 2 0-15,-1-3 0 0,2 1 0 16,0 0 0-16,-1 1 0 0,1-1 0 16,1 0 0-16,-1-1-1 0,0 1 0 15,1-2 0-15,0 1 0 0,0 0-1 16,-1 2 1-16,1-1 0 0,0 4-1 15,0-2 1-15,1 2-1 0,-1 0 1 0,-1 0 1 16,1 0-1-16,0 1 2 0,-1-1-1 16,1 1 0-16,-3-2 0 0,2 1 0 15,1 0 0-15,-3-1-1 0,2-1-1 16,0 0 1-16,-1-2-1 0,0 0 1 16,0 0-1-16,0 3 1 0,1-3 0 15,-2 2 0-15,0-1 1 0,5 3-1 16,-4-1 1-16,1-2 0 0,0 0-1 15,-1-1 0-15,1 0 0 0,0 0 0 0,-2-1 0 16,2 0-1-16,-1 1 1 0,1 0-1 16,0-1 1-16,1 1-1 0,0 0 0 15,-1-1 1-15,1 3-1 0,0-2 0 16,-1 0 0-16,0 1 1 0,-1 0 0 16,2 2 0-16,-2-3 0 0,2-1 0 15,-1-1 0-15,3 1-1 0,0-1 1 16,0-1 0-16,2-2-1 15,1 2 0-15,-1-1 0 0,1-1 0 0,1-1 1 0,0 0-1 16,0 0 0-16,0 1 0 0,2-3 0 16,-2 3 0-16,0 0 0 0,0 0 0 15,-2-1 0-15,1 1 0 0,-1-3 0 16,1 3 1-16,-2-3-1 0,1-1 0 16,-1 1 0-16,2-2 0 0,0-1 0 15,-1 0-1-15,-1-1 1 0,1-1 0 16,0 0 0-16,1 0 0 0,0-2 0 0,0 0-1 15,1 0 0-15,-1 0 0 16,1 0 0-16,-1 1 0 0,1-2-1 0,-2-1 1 16,0 3 0-16,1-2 0 0,-2 0 0 15,1 1 1-15,-1 0 0 0,0 1 0 16,-1-1-1-16,2-2 0 0,1 0 0 16,2-2-2-16,-1 1 0 0,0-3-1 15,1 0-1-15,-1-2 0 0,1 1 0 16,-1-1 0-16,-1 1-1 0,0 0 1 15,0 0 1-15,-2-1 0 0,2 0 0 0,-3 1 1 16,1 1 1-16,-2-1 0 0,-1-1 0 16,0-1 1-16,0 2 0 0,0-1 0 15,-1-1 0-15,1-1 1 16,0 1-1-16,1 1 1 0,1 1 0 0,-1 0 0 16,1 2 0-16,-1-1-1 0,1-1 1 15,0 1 0-15,0-1-1 0,-1 0 0 16,-1 2 1-16,1-2-1 0,-1 1 0 15,1 3 1-15,0 1-1 0,0 0 1 16,0 0 0-16,1 2 0 0,-1-1 0 0,0 0 0 16,1-1 0-16,-1-1 0 0,0 0 0 15,1 0 0-15,-1 1 0 0,-1-1 0 16,0 1 0-16,-1 0 0 0,1 3 0 16,-1-1 0-16,1 1 0 0,-1-1 0 15,0 3 1-15,1-1-1 0,0 1 0 16,1 0 0-16,1 0 0 0,-3 0 1 15,3 1-1-15,-3-1 0 0,3 2 0 16,-1-1 1-16,0 0-1 0,2 0 1 0,-2 2-1 16,3-1 1-16,-3 1-1 0,2 2 1 15,-2-1-1-15,-1 1 1 0,-2 1 0 16,1 2 1-16,-2-2 0 0,1 1 0 16,-1-1 0-16,1 2 0 0,-1 0 1 15,1 2-1-15,-1 1 1 0,1 0 0 16,-2 0-1-16,-1 1 1 0,2 1 0 15,-2 0-1-15,1-1 0 0,2 1 0 16,-1 0-1-16,3-1 1 0,0 1-1 0,0-2 0 16,2 0 0-16,-1-2 0 0,1 3-1 15,-1-3 1-15,0 1 0 0,-1 1-1 16,0-1 1-16,0 1 0 0,-2-1-1 16,2 1 1-16,-1 0 0 0,-2 0 0 15,2 0-1-15,-2 0 1 0,1 0-1 16,1-1 1-16,-2 0-1 0,0-2 0 15,2 2 0-15,-1-3 0 0,0-1 0 16,0 0 1-16,2 1-1 0,-2-1 0 0,1-1 0 16,2 0 0-16,-1-2 0 0,2 1 0 15,1-2 0-15,-1 1 0 0,4-2-1 16,-1 0 1-16,3 0-1 0,-3-1 1 16,2 0-2-16,-2-1 0 0,1 0 0 15,-1 0-2-15,-1-2-1 0,-2 1 0 16,3-2 0-16,-2 1-1 0,1-2 1 15,1 0-1-15,-2 0 1 0,1-3 0 16,1 2 0-16,-3-2 0 0,2-1 0 0,-2 1 0 16,-1-1 0-16,1 0 0 0,-1 2 0 15,-1-4 0-15,1 1-2 0,-1-1 1 16,0-1-1-16,0 0 0 0,-1-2 1 16,0-2 0-16,-2 4 2 0,0 0 0 15,2 2 2-15,-1-1 1 0,-1-1 1 16,0 2-1-16,2 1 1 0,0 1 0 15,-1 1-1-15,2-3 1 0,0 2 0 0,3 1 0 16,-3 0 0-16,1-1 0 0,0 0 0 16,0 0 0-16,-1 2 0 0,-2-1 0 15,1 1 0-15,2 0 0 16,-2 0 1-16,0 1-1 0,-3-4 0 0,3 3 1 16,-1 0 1-16,1 1-1 0,0 0 2 15,-2-1 0-15,3 3 0 0,3 1 0 16,-1 0-1-16,-1-2 1 0,1 0-2 15,0 2 0-15,0-1 0 0,0 1-1 16,-1-1 0-16,1 2 0 0,-1 1 0 16,-1 1 1-16,2 1-1 0,-1 0 0 0,-3 1 0 15,1 0 0-15,-2 1 0 0,1 0 0 16,-1 0 1-16,0 3-1 0,0 0 1 16,-1 0 0-16,2 2-1 0,0-1 1 15,0 1-1-15,0 1 0 0,4 0 1 16,-1-1-1-16,1 2 0 0,0-1 0 0,1 2 0 15,0-1 0-15,0 2 0 0,0-1 0 16,0 0 1-16,0-1-1 0,1 3 0 16,-2-3 0-16,2 1 0 0,-1-1 0 15,-2 0 0-15,2 1-1 0,-1-2 1 16,0 0 0-16,2 0 0 0,-2-3 0 16,2 0 0-16,0 0 0 0,-1-1 0 15,1 0 0-15,0-3 0 0,0 2 0 16,0-2 0-16,0-1 0 0,0 1 0 15,1-3 0-15,-2-2 0 0,0 1 0 16,2-2 0-16,-2-1 0 0,1-1 0 0,2-1 0 16,0-1 0-16,0 0-1 0,0-1 0 15,-1 0-1-15,1-1 1 0,-3-1-1 16,1 1 0-16,-1 0 1 0,0-4 0 16,-1 1 0-16,0 1 1 0,-1 0 0 15,2 0 1-15,-3 1-1 0,1 0 1 16,-1 3 0-16,1 1-1 0,1 0 1 15,1 1-1-15,0-1 0 0,2 1 0 16,0 1 0-16,1 2 0 0,1-2 0 0,-1 3 0 16,1 0 0-16,-1 1 0 15,2 1 0-15,-2 1 0 0,-2 1 0 16,1 0 0-16,-1 2 0 0,-1 1 0 0,0 2 0 16,-1 0-1-16,-1 2 0 0,2 1-1 15,-2 1-2-15,1 2-3 0,-1-2-5 16,0 2-12-16,-1-1 11 0,-1 1-119 15,-4-2-103-15,-1 0-262 0</inkml:trace>
  <inkml:trace contextRef="#ctx0" brushRef="#br0" timeOffset="183490.753">22409 12923 308 0,'-3'-1'93'0,"2"-1"4"16,-1 1-29-16,-1 0-16 0,-1 1-14 15,1 1-12-15,-2 0-10 0,-1 2-6 16,-3-2-3-16,1 2-2 0,-1-1-1 15,0 2 0-15,-2-1 2 0,0 1 2 16,-1 2 4-16,0 0 3 0,0 2 3 0,-2 0 1 16,0 3 0-16,1 2 0 0,0-2-3 15,2 2-3-15,-1 2-2 0,-1 1-3 16,1 0-2-16,-1 1-2 0,0 1-1 16,0 2 0-16,-2-1-2 0,-1 3 1 15,-1 0-1-15,0 3 0 0,-1-1 0 16,0 1-1-16,-1 2 2 0,0 0-1 15,2-1 1-15,1-2 0 0,2-1 1 16,0 2 0-16,3-2-1 0,1 0 1 16,3 1 0-16,0-1-1 0,1 3 0 0,-1-1 0 15,1 1 0-15,-1 0 1 0,-2-2-1 16,1 1 1-16,-2-3-1 0,1 2 0 16,0 0-1-16,-1-1 1 0,-2 1-1 15,1 0-1-15,0 1 1 0,1 2-1 16,-1-1 1-16,0 0-1 0,2 2 1 15,1-1-1-15,0 0 1 0,1-3-1 16,-1 1 0-16,1-2 1 0,-1-1-1 16,-1-2 0-16,-1-3 0 0,-1 0 0 15,3 0 1-15,-2-2-1 0,-1-2 0 0,2 1 1 16,-1-2-1-16,1 0 1 0,-1-1-1 16,0 2 1-16,1-2-1 0,0-2 1 15,-1 1-1-15,-1-1 0 0,0-2 1 16,1-1-1-16,-2-3 0 0,1 0 0 15,0 0 0-15,-2-1 0 0,2 0 0 16,-1-2 0-16,0-2 1 0,0 2-1 16,1-2 0-16,0-3 0 0,1-1-1 0,2-3 1 15,1-1-1-15,2-1 0 0,1-2-1 16,1-1 0-16,0 1 0 0,1-2 0 16,-2 1 0-16,1-1 0 0,-1 1 1 15,-1 0-1-15,1-1 1 0,-1-1 0 16,-1 1 0-16,1 1 0 0,1 0 0 15,-4 0 0-15,2-5 0 0,1 1 1 16,-1 2-1-16,-1-1 0 0,-1 0 1 16,1-1 0-16,1 1-1 0,-2 4 1 15,0-1 0-15,-1 2 0 0,2-1 0 0,1 0 0 16,-3 1 0-16,2 0 0 16,-2 1 0-16,1 1 0 0,-1-1 0 0,-1 5 0 15,2 0 1-15,-2 1-1 0,1 1 1 16,0 2-1-16,-2-1 1 0,1 3 0 15,-2 0 0-15,-1 2 1 0,1 0-1 16,-1 0 0-16,-3 1 0 0,1 1 0 16,-5-1 0-16,2 3 0 0,-4 3 0 15,0 1 0-15,0 1 1 0,1 2-1 16,-2 3 1-16,2 0 0 0,0 1-1 0,3-2 1 16,-2 1-1-16,1 0 0 0,-3 1 1 15,1 1 0-15,0 1-1 0,1 0 2 16,-1 2-1-16,2 0 0 0,0-2 0 15,1 0 0-15,0-1 0 0,-1-2 0 16,1-1-1-16,-3-3 0 0,-1 0 1 16,0-2-1-16,1 0 1 0,-2-4 0 0,1 0-1 15,1 0 1-15,1-1 0 16,3-1-1-16,1-2 0 0,2 1 0 16,-1-2 0-16,2-1-1 0,0-1 0 15,0-2 0-15,-1 0 0 0,1-2-1 0,1 0 1 16,1 0-1-16,0-2 1 0,1 1 0 15,1-2-1-15,1-2 1 0,3 1 0 16,0-4 0-16,1-1-1 0,0-5 0 16,2 2-1-16,1-3 0 0,0 1-1 15,-2-2 1-15,2 1-1 0,0 0 1 16,-1 4 1-16,-1-1 0 0,-1 1 0 0,-1 0 1 16,0 3 0-16,-1 2 0 0,0 2 0 15,-1 0-1-15,-2 0 0 0,1 3 0 16,-2 0-1-16,-1 3 1 0,-3-1-1 15,1 3 0-15,-4-1 1 0,-2 4 0 16,-2 0 0-16,-2 2 1 0,-1 1 0 16,0 2-1-16,-1 3 1 0,0 1 0 15,3 1 1-15,-1 5-1 0,2 3 0 16,0-2 1-16,2 4 0 0,-3 0 0 0,0 3 0 16,-1-1 0-16,1 0 1 0,0-2 0 15,2 0 0-15,0-3 1 0,3-2-1 16,1-3 1-16,1-3 0 0,3-1-1 15,-2-4 0-15,3-1 0 0,-1-2-1 16,1-3 0-16,1-1 0 0,1-1 0 16,-1-2-1-16,1-2 0 0,-1-1-1 15,-1-3 0-15,2-1-1 0,-2-3 0 16,-1-2-1-16,0 2-1 0,0-3 1 0,0 1-1 16,-2 0 1-16,0 2 0 0,-4 2 2 15,-1 3-1-15,-1 2 1 0,-3 3 0 16,-3 3 1-16,-1 4 0 0,-3 3 0 15,0 2-2-15,0 2 0 0,-2 4-2 16,-1 2-4-16,0-2-5 0,-2 3-7 16,2 1-9-16,0-3-109 0,3 1-107 15,3 0-267-15</inkml:trace>
  <inkml:trace contextRef="#ctx0" brushRef="#br0" timeOffset="191527.5416">24686 13787 319 0,'-4'-2'70'0,"-1"0"3"0,0-1-54 15,0 1 0-15,-1-2 1 0,1-1 6 16,-1 0 6-16,0-2 3 0,0 1 2 16,0-1 2-16,1-2-1 0,0 3-2 0,0 1-4 15,2 0-5-15,1 3-3 0,1-1-6 16,0 3-4-16,1 0-5 0,2 1-2 15,2 1-4-15,1 0-1 0,1 2-2 16,3 1 0-16,2 0 1 0,1 1-1 16,0 0 0-16,2 1 1 0,-1 1-1 15,2-2 0-15,0 0 0 16,-1-3 0-16,0 2 1 0,-1 0-1 0,1-1 0 16,-1 0 0-16,-1 1 0 0,-2-1 0 15,-2 3-1-15,-2-1 1 0,-3 1 0 16,-1-1 1-16,-5 2-1 0,-2 0 1 0,-1-2 0 15,-3 2 1-15,0 0 0 0,-4 1-1 16,1-2 1-16,-1 3-1 0,-1 0 0 16,0 1-1-16,-1 0-1 0,3 0-3 15,-1 0-4-15,1-1-8 0,2-2-7 16,2 1-104-16,2-1-3 0,1-3-86 16,5-2-171-16</inkml:trace>
  <inkml:trace contextRef="#ctx0" brushRef="#br0" timeOffset="192074.5844">24889 13337 378 0,'-2'-7'107'15,"3"2"5"-15,-3-3-15 0,0 2-53 16,2 1-11-16,-1 0-8 0,1 3-5 16,1 2-4-16,1 2-1 0,-1 5-2 15,1 1-2-15,-1 4-1 0,2 2 0 16,-1 3 0-16,1 3-2 0,-2 0-2 16,1 2-2-16,1-2 0 0,-1 0-2 15,2-2 1-15,0-3-2 0,-1-4 1 16,2-4 1-16,0-6-1 0,1-3 0 15,2-5 0-15,1-4 0 0,4-5 0 0,1-3-1 16,4 0 0-16,1-5-1 16,4 1 0-16,2 0 0 0,1 2 0 0,-3 1 0 15,-1 3-1-15,-1 4 1 0,-5 5-1 16,-3 5 0-16,-4 3 0 0,-3 5 0 16,-2 3 0-16,-3 7 0 0,-1 2 1 15,0 4-2-15,0 5-3 0,1 3-6 0,3 4-10 16,1 3-38-16,1-1-75 0,2 1-101 15,5-1-236-15</inkml:trace>
  <inkml:trace contextRef="#ctx0" brushRef="#br0" timeOffset="193218.0557">22438 13828 428 0,'1'-11'99'0,"1"6"4"0,-2-2-70 0,0 3-3 0,-2 3-6 16,2-1 0-16,-1 0 0 0,0 1-2 16,-2 0-2-16,0 0-1 0,-1 2-3 15,-2 0-2-15,0 0-1 0,-3 1-3 16,-1 2-1-16,-2 4-2 0,-1 0-1 16,-3 5-2-16,-4 1-1 0,-2 6-1 15,0 2-1-15,-1 2 0 0,0 3-1 16,-1 2-2-16,5 0-3 0,0-2-4 15,5 0-11-15,0-4-50 0,3-2-61 16,3-4-95-16,1-2-222 0</inkml:trace>
  <inkml:trace contextRef="#ctx0" brushRef="#br0" timeOffset="193742.2094">22051 14185 511 0,'-9'0'115'15,"-2"0"0"-15,-1 0-82 0,-1 2-15 16,2 1-6-16,0 0-2 0,0 2 0 0,0 0 0 15,0 4 0-15,1 2 2 0,2 1-1 16,1 3 0-16,2 0-2 0,3 3-1 16,3-1-1-16,3 0-1 0,2-2-2 15,5-3-1-15,1-2-1 0,4-3 0 16,2-2-1-16,2-5 0 0,0-5 0 16,-1-2 0-16,-2-3 0 0,0-1 0 15,-3-5 0-15,-7-1 0 0,-1-3 0 16,-2 2 0-16,-5-2 0 0,-4 1-1 15,-4-1 0-15,-4 3 0 0,-1 5-4 16,-4 2-4-16,-2 6-5 0,-2 4-9 0,-1 5-47 16,0 6-64-16,2 4-96 0,-1 7-222 15</inkml:trace>
  <inkml:trace contextRef="#ctx0" brushRef="#br1" timeOffset="221778.8594">20173 12892 247 0,'0'-3'64'0,"-1"-1"3"16,1 0-34-16,-1 2-5 0,0 1-3 16,1 1-3-16,0 0-3 0,-2-2-1 15,4 1-1-15,-2 1 0 0,1 0 1 16,0 0 0-16,0-1-1 0,0 1 1 15,3 0-1-15,-3-1-1 0,3 1-2 16,-1 2-1-16,0 2-1 0,0 3 0 0,-1 3-1 16,1 6-1-16,-1 5-1 0,0 6 0 15,0 6-1-15,-1 2 0 0,-2 6-1 16,-1 4-1-16,0 3 0 0,-2 1 0 16,2 2 0-16,-2 4-1 0,3 2 1 15,1 3 0-15,0 0-1 0,0-3 0 16,1 1 0-16,0-3-1 0,2-2-1 15,-2-4 0-15,2-4-1 0,0-1 0 16,1-1-1-16,1 0 0 0,-2-4 0 0,0-1-1 16,-1-2 1-16,0-5-1 0,-2-1 0 15,0-6-3-15,-2-4-5 16,1-3-5-16,0-5-16 0,0-3-93 0,-1-5-95 16,1-6-238-16</inkml:trace>
  <inkml:trace contextRef="#ctx0" brushRef="#br1" timeOffset="223035.7688">20225 12867 342 0,'-5'0'82'0,"-1"1"2"0,2-1-56 0,0 0-7 15,2 0-7-15,1 1-2 0,1-2-3 16,2 1-2-16,1 0 3 0,0-1 2 15,1 1 4-15,1-2 1 0,1 2 1 16,1-1-1-16,3 1 0 0,0 1-4 16,2-1-4-16,2 3-2 0,2-1-2 15,2 2-2-15,0 2-2 0,2-1 1 16,2 0-1-16,2 2 0 0,2-1 0 16,2 0-1-16,0 1 1 0,3-1-1 0,0 1 0 15,-1-1 1-15,1 0-1 0,0-1 0 16,0 0 1-16,1 0-1 0,1-1 1 15,4-1 1-15,-1-1 1 0,2 0 1 16,2 0 2-16,3 0 0 0,0 0 1 16,1 1 0-16,0-1-1 0,1-1-1 15,3 2-1-15,0 0-1 0,0 1-1 16,-2-3-1-16,4 2 0 0,2-2 0 0,1-1-1 16,-2 1 1-16,2-2 0 0,-3-1 0 15,4 0 0-15,-3 2 1 0,-2-1 0 16,0 1 0-16,1 1 0 0,1-1-1 15,0 2 1-15,-2 0-1 0,0 0-1 16,-1 1 1-16,0-1 0 0,-2 1-1 16,-1 0 1-16,1 1-1 0,-1 0 1 15,2-1-1-15,-1 1 0 0,3-1 1 0,-1 0-1 16,0-1 0-16,1-1 1 16,0-2-1-16,-1 1 0 0,-2-2 1 0,-2 1-1 15,0-1 0-15,0-1 1 0,-2 1-1 16,-2 0 1-16,2 0 0 0,-2 4 0 15,-2-4 1-15,0 1 0 0,-2 0 0 16,-2-1 0-16,1-1-1 0,-2 1 1 16,-2-2-1-16,3 0 0 0,-3 1-1 15,5 2 1-15,-3-2-1 0,-1-1 0 0,1-1 0 16,-1-1 1-16,-2 1-1 0,0 0 0 16,-3-2 0-16,-2 2 0 0,0-1 1 15,-4 1-1-15,0 0 0 0,-1 1 0 16,1-1 0-16,1 0 0 0,-1 0 1 15,0 2-1-15,0-1 0 0,-2 0 0 16,1 0 0-16,-3 1 0 0,-2-1 0 16,1 2 0-16,-2-2 0 0,1 1 0 15,0 1 1-15,-2 1-1 0,1 0 1 16,0 1 0-16,0 2 0 0,-1 1 0 16,1-1 0-16,-1 2 0 0,0 0 0 0,0-1-1 15,-2 2 1-15,0 0-1 0,-1 0 0 16,-1 0 0-16,-1-1 0 0,-2 1 0 15,0-2 1-15,0 1-1 0,-1-3 0 16,0 2 0-16,-1-3 0 0,1 1 0 0,0-2 0 16,0-1 0-16,-2 1 0 15,0-3-1-15,0 2-3 0,1 0-1 0,-1 0-3 16,-2 1-4-16,0 0-5 16,-1 1-30-16,1 1-75 0,-3-2-92 0,-1-3-220 15</inkml:trace>
  <inkml:trace contextRef="#ctx0" brushRef="#br1" timeOffset="224129.4762">23985 13017 300 0,'-14'-7'82'0,"1"3"6"16,1 1-36-16,2 4-10 0,2-4-5 15,2 0-4-15,-1 1-6 0,4 0-6 16,0 0-3-16,1-2-4 0,2-3-4 16,1 4 0-16,0-2-2 0,3 0-2 15,1 0 0-15,2-1-2 0,2 1 1 0,3-1-2 16,0 0 1-16,3 0-1 0,1 1 1 15,2 0 0-15,2 1 0 0,-5 0 0 16,3 2 1-16,2 2 1 0,-1 0-2 16,0 2 1-16,-1 0-2 0,0 2 0 15,6 1 0-15,-5-2-2 0,2 0 0 16,1-1 0-16,2 1 0 0,2-2-1 16,1 0 1-16,0-1-1 0,0 0 0 0,1-1 1 15,2 1-1-15,-3-1 0 0,0-1 0 16,-3 0 0-16,2 1 0 0,-3-2 0 15,-2 2 0-15,-4-1 0 0,-2 0 0 16,-4 1 0-16,-1 0-2 0,-6 0-1 16,-2 1-3-16,-2 0-3 0,-3 0-6 15,0 1-39-15,-2 0-64 0,-2 0-86 16,0-1-208-16</inkml:trace>
  <inkml:trace contextRef="#ctx0" brushRef="#br1" timeOffset="224627.0301">24625 12909 396 0,'0'-6'103'0,"0"-1"3"0,0 1-52 0,1 0-16 15,0 1-5-15,0 0-6 0,2 0-7 16,-1 1-5-16,2 1-3 0,-2 0-2 0,2 2-3 15,0 2-1-15,-1 0 0 0,1 4 0 16,-2 4 0-16,1 4 1 0,1 5-2 16,-2 6 1-16,0 5-1 0,0 6-2 15,-1 3 0-15,0 2-1 0,0 2-1 16,-1 3 0-16,0 0 1 0,-1 1 0 16,-1 3 1-16,2 2 1 0,-2 3 0 15,2 1 1-15,0-1 0 0,0 0-1 0,0 0-1 16,2-5 0-16,-2-1-1 15,1-4 0-15,0-3-1 0,3-1-1 0,0-2 0 16,-1-5 0-16,3-1-3 0,-1-3-2 16,1-2-6-16,-1-6-9 0,-1-2-86 15,0-4-25-15,-2-4-91 0,3-5-197 16</inkml:trace>
  <inkml:trace contextRef="#ctx0" brushRef="#br1" timeOffset="227728.0724">19062 14125 419 0,'-7'0'100'0,"0"-2"2"0,0 0-65 0,4 2-10 15,-1-1-3-15,2-1-4 0,0 2-4 16,2-1-3-16,0 1-1 0,2 1 0 16,0-1-1-16,1-1 0 0,1 1 0 0,1 0-1 15,3 0 0-15,1-1 0 0,1 0-2 16,1-2 0-16,3 2-3 0,0 1 0 16,2-1-2-16,2 0 0 0,-1-1-2 15,5 4 1-15,0-2-1 0,1 2 0 16,2-2-1-16,2 4 0 0,-1-1 1 15,5 2-1-15,0-1 1 0,2 1 0 16,4-3 0-16,2 3 0 0,-1-1 0 16,3-2 0-16,0 1 0 0,2-2 0 15,-2 2-1-15,3-2 1 0,-3-1-1 16,0 0 0-16,2-1 1 0,3 1-1 16,-3 1 0-16,1-4 0 0,-3 1 0 0,2-2 0 15,-1 1 0-15,-2-1 1 0,-3 0-1 16,-3 0 0-16,-2 2 0 0,-3 1 1 15,-2 2-1-15,-2 0 0 0,-5 0-3 16,-3 3-5-16,-4 0-1 0,-3-2-119 16,-5 0-107-16,-3 2-276 0</inkml:trace>
  <inkml:trace contextRef="#ctx0" brushRef="#br1" timeOffset="228729.9619">24783 13967 471 0,'-6'-3'109'0,"3"-2"1"0,-3-1-64 0,1 2-25 16,-1 1-7-16,1 0-1 15,0 0 0-15,0-1 0 0,2 0-2 0,0 1 0 16,1 0 1-16,-2 1-1 15,3-2 1-15,-2 2 0 0,2-1-1 0,0 2 0 16,1 0 0-16,1-1-3 0,2 1-1 16,0 0-2-16,2 0-1 0,4 0-2 15,0-1 0-15,5 2-1 0,3-1 1 16,1 0 0-16,5 0 0 0,1-1 0 16,1 1 0-16,0-1 0 0,3 1 0 0,-1 1-1 15,2 0 0-15,-4 0 0 0,1 2 0 16,-3 2 0-16,1-1-1 0,-5 3 0 15,-1-1 0-15,-3 1 1 0,-1 1-1 16,-1-1 0-16,-3-1 0 0,-1 0 0 16,-2-3 0-16,-1 0 0 0,-1 1 1 15,-1-3-1-15,-2-1 0 0,2-1 0 0,-3 1 0 16,0 0 0-16,0-1-1 16,1-1 0-16,-2 1-2 0,0-2-1 15,0 1-2-15,0 0 0 0,0 0-1 0,0 0-1 16,0 0 2-16,1 1 0 0,-1 1 1 15,1-2 0-15,1 1-1 0,1 0-3 16,-2 1-7-16,2 2-7 0,-2-1-106 16,0 0-103-16,2 0-256 0</inkml:trace>
  <inkml:trace contextRef="#ctx0" brushRef="#br1" timeOffset="267303.954">21605 8674 588 0,'-13'0'124'0,"2"0"-1"0,0-3-106 15,6 3-9-15,0 0-6 0,4 3-1 16,3 2 0-16,1-2 0 0,0 2 0 0,3 0 1 16,-1 0 1-16,3 1 1 0,-5-1 1 15,1-3 1-15,-3 1 1 0,0-1 1 16,-1 0-1-16,2-1 0 0,-2-1-1 16,0 0-1-16,0 1-2 0,1-1 0 15,-1 0-1-15,0 0 0 0,0 0-1 16,0 0 0-16,0 1 0 0,-1-2-1 15,-1 1 1-15,2 0-1 0,0 0 1 16,0 0 0-16,2 0-1 0,-2 0 1 16,0 0-1-16,1 1 1 0,1 2-1 0,1-1 0 15,-1 1 0-15,2-1 1 0,0 2-1 16,0-1 0-16,1 0 0 0,0 0 0 16,-1-1 0-16,1-2 0 0,-2 1 1 15,0 0-1-15,-1-1 0 0,1 1 0 16,-2 1 0-16,0-2 0 0,-1 0 1 15,2 1-1-15,-1 0 0 0,0-1 0 16,0 1 0-16,2-2 0 0,0 2 0 16,5-1 0-16,0-5 1 0,6-4 0 15,7-4 0-15,4-5 0 0,8-7 0 16,7-5-1-16,9-8 1 0,6-7 0 16,7-4-1-16,3-7-2 0,9-4-8 0,4 2-9 15,5-2-118-15,2 3-112 0,3 2-287 16</inkml:trace>
  <inkml:trace contextRef="#ctx0" brushRef="#br2" timeOffset="287671.0075">20232 14029 377 0,'-4'7'92'0,"-1"1"2"0,-1-6-54 16,0 2-12-16,0 0-8 0,0 0-5 16,0 1-4-16,0-1-2 0,0 1-2 15,-1 0-1-15,1 0-1 0,3-2-2 16,-1 1 1-16,2-3 2 0,0 2 2 15,2-2 3-15,0 0 2 0,0-2 1 16,0 1 1-16,2-2-2 0,0-1-2 16,0 1-3-16,2-2-3 0,1-1-2 0,1 1-1 15,0-1-1-15,2-1-1 0,0 1 1 16,0-1-1-16,1-1 1 0,1 0-1 16,2-3 1-16,1 1-1 15,0-2 0-15,2 1 1 0,0-1-1 0,2 0 0 16,0-1 1-16,0 1-1 0,0-1 0 15,4 1 1-15,-1 0-1 0,0 0 0 16,0 1 0-16,2 0 0 0,0 2 1 16,0-2-1-16,0-1 0 0,0 1 0 15,0-1 0-15,0 0 0 0,0-1 0 0,-1-2 0 16,1 0 1-16,-2 0-1 0,2-1 1 16,1 1 0-16,-2-2 1 0,3 1-1 15,0 3 1-15,-1 0-1 0,0-1 0 16,1 3 0-16,-2-1 0 0,1 0 0 15,-2 2-1-15,1-2 1 0,0 0-1 16,0 1 1-16,-3-2-1 0,1 0 1 16,0 1-1-16,-2-1 2 0,-2-1-1 15,0 0 0-15,0 1 1 0,0 0 1 0,0 0-1 16,1 0 0-16,0 0-1 0,1 1 1 16,1 0-1-16,3 0 0 0,-3 0-1 15,2 2 0-15,0-1 1 16,0 2-1-16,-2 0 0 0,1 1 1 0,-3 0-1 15,3 1 0-15,-2-1 0 0,-1-3 0 16,2 3 1-16,1-1-1 0,1 1 0 16,-1 0 0-16,-1 1 0 0,2-1 0 15,1 5 0-15,-2-4 0 0,-2 0 0 0,2-2 1 16,-2 1-1-16,-1-3 0 0,1 2 0 16,-2-2 0-16,-1 1 0 0,1 1 0 15,0 0 0-15,1 3 1 0,-2 1-1 16,1-3 0-16,0 3 0 0,1-1 0 15,-3 0 0-15,0 0 0 0,0 0 0 16,2-1 0-16,0 1 0 0,0-2 0 16,1-1 0-16,1 2 1 0,2 0-1 15,-1-1 0-15,0 1 0 0,-2-1 0 16,0 2 0-16,-1-1 0 0,-1 1 0 0,-3 1 0 16,0-1 0-16,0 0 0 0,-1 0 0 15,-1 0 0-15,0-1 0 0,0 1 0 16,0-1 0-16,-2 0 0 0,1-2 0 15,-2 3 0-15,2-2 1 0,-3 2-1 16,0-1 0-16,-1 0 0 0,0-1 0 16,0 0 0-16,-2 1 1 0,2-1-1 15,0-3-1-15,0 3 1 0,1-3-1 0,1 3-1 16,2-3-1-16,1 0-2 0,0 2-3 16,-1-2-5-16,1 1-7 0,-2-1-103 15,-4-1-99-15,0 3-249 0</inkml:trace>
  <inkml:trace contextRef="#ctx0" brushRef="#br2" timeOffset="289412.3993">22433 13105 359 0,'-6'-2'89'16,"1"-2"4"-16,0 1-52 0,0-2-9 16,1 1-9-16,-1 0-4 0,0 2-3 15,-1-2-3-15,-2-2 0 0,3 4-1 16,0 0 0-16,1 1 0 0,1-1 0 16,-1 1 0-16,3 1 0 0,2 2 0 15,-2-2-2-15,2-1-1 0,-2 1-2 16,2 1-1-16,3 0-1 0,1 2-2 15,1-1 1-15,1 2 0 0,0-1-1 0,4 2 0 16,-2-1 0-16,2 1 0 0,2 1-1 16,-1-2 0-16,0 1 0 0,3-2-1 15,1 2 1-15,0 1-1 0,-2-1 0 16,2 0 0-16,2 3 1 0,-1-2-1 0,-3-3 1 16,4 3 0-16,0 1 0 15,0-1 1-15,1-1-1 0,-1-2 0 0,0 2 0 16,3 1 1-16,-4-1-1 0,2-1 0 15,-1 0 0-15,-1 0-1 0,0 1 0 16,-1 0 1-16,1 0-1 0,-1 1 0 16,-1-1-1-16,-1 3 1 0,0-2 0 15,1 1 0-15,0 2 0 0,1-3 0 16,-2 1 0-16,2 2 0 0,3-3 0 16,-2 0 0-16,0 0 1 0,0-1-1 15,0 0 0-15,0-2 1 0,0 2-1 16,1-2 1-16,-1 0-1 0,0 0 0 0,-1-2 0 15,2 2 0-15,-1-2 0 0,-1-1 0 16,0 1 0-16,0 0-1 0,0 1 1 16,1 0-1-16,-2 0 0 0,1 1 1 15,-3 1-1-15,1 0 0 0,-1 1 0 0,0-1 0 16,-2 1 1-16,0 0-1 16,-2 1 0-16,2-2 0 0,0 1 0 0,0 1 0 15,2 0 0-15,-1 0 0 0,1 0 0 16,2 1 0-16,0 2 1 0,1-2-1 15,0 1 0-15,0-1 0 0,1 0 0 16,-1 1 0-16,0-2 0 0,1 1 0 16,-3 1 0-16,0-1 0 0,1 1 0 15,-2 0 0-15,2 0 0 0,-2 1 0 16,1-1 0-16,-1 0 0 0,1-2 0 0,-1 1 0 16,2-1 0-16,0-1 0 15,2 0 0-15,-3 0 0 0,2 1 0 16,0-1 0-16,-1 0 0 0,0 0 0 0,-1-1 0 15,-1 1 0-15,-1-1 0 0,1-1 0 16,0 1 0-16,-1-1 0 0,-1 0 1 16,-1 2-1-16,1-3 0 0,-3 2 0 15,1-1 0-15,-1 2 0 0,1-1 0 0,-2 1 0 16,1-1 0-16,-1 0 0 16,0 0 0-16,2 1 0 0,-2 0 0 0,2-1 0 15,-1 0 0-15,1 1 0 0,0-1 0 16,0 0 0-16,0-1 0 0,0 0 0 15,-1-1 1-15,1 1-1 0,0-1 0 16,1 1 0-16,-1-2 0 0,-1 0 0 16,1 0 0-16,0 1 0 0,-1 0 0 15,-1-1 0-15,0 0 0 0,1 2 0 16,0-1 0-16,1 1 0 0,-1-2 0 16,0 1 0-16,2 2 0 0,0-1 0 15,0-1 0-15,-1 1 0 0,2 1 1 16,2 0-1-16,-2 0 1 0,-1-1-1 15,1 2 1-15,-2 0-1 0,1 1 1 0,1-1-1 16,-1-1 1-16,1 1-1 0,0 0 1 16,0-2-1-16,1 0 0 0,2-1 1 15,-2 1-1-15,2 0 0 0,-1 0 0 16,0-1 0-16,0 2 1 0,-2 0-1 0,-3-1 0 16,2 0 0-16,-1 2 1 0,0-2-1 15,-1 2 0-15,-2 0 0 16,0 0 0-16,-1-1 1 0,0 1-1 0,-1-2 0 15,-4 1 0-15,2 0 0 0,0-2 0 16,0 1 0-16,0-1 0 0,1 0 0 16,-1 1 1-16,-1-2-1 0,2 0 0 15,-2 1 0-15,0-2 1 16,0 0-1-16,-1 0 1 0,-2-3 0 0,2 3 1 16,0 1 0-16,0-2 1 0,-1 1 0 15,2 1 2-15,-2-2 0 0,4 2-1 16,-3 1 0-16,0-4 0 0,-1 4-2 0,1-4 0 15,0 1-1-15,0 1-1 0,0-1 1 16,1 0-1-16,-1 1 0 0,2-2 0 16,-1 2 0-16,0 0 0 0,-2-1 1 15,2 0-2-15,1 1 0 0,1-1-2 16,-1 1-3-16,1 0-5 0,1 0-11 16,0 2-11-16,0-1-106 0,-4-1-106 15,-1 2-264-15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9:19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9492 8926 335 0,'-5'-1'81'0,"3"-3"1"15,2-1-54-15,3 0-6 0,5 0-8 0,1 1-6 16,5-1-6-16,1 1-1 0,5 0-1 15,4 1 0-15,3-1 1 0,3 1-1 16,3 1 0-16,5 1 0 0,3 1 1 16,0 1-1-16,3 1 0 0,4 0 0 15,-1-1 0-15,3 0 1 0,3 0-1 16,4 1 0-16,3-2 1 0,2 0 1 0,0 0 2 16,4 0 2-16,1 0 3 0,3-2 2 15,4 1 1-15,1 0 1 0,0 1 0 16,6 0-2-16,1-1-1 0,5 1-3 15,0 0-2-15,2 0 0 0,-1 1-3 16,1-1 1-16,2-1-1 0,2 1-1 16,-4-2 0-16,2 4 0 0,0-2 1 15,-3-3-1-15,2 2 1 0,-1 1 0 16,0-1 1-16,-6 0-1 0,1-1 1 16,-2 1 0-16,0 0 0 0,-4 1 0 15,-6-1 1-15,-4 1-1 0,3 0 0 0,-10-2 0 16,-7 2 0-16,-7 0 0 0,-8 3-1 15,-3 3-34-15,-9-1-73 0,-5 1-87 16,-6 3-218-16</inkml:trace>
  <inkml:trace contextRef="#ctx0" brushRef="#br0" timeOffset="10718.2434">18001 10150 302 0,'-2'-9'71'0,"-2"1"2"0,-1-1-49 16,1 2-7-16,-4 4-5 0,1 1-2 0,-1 2-3 16,-1 1 2-16,0 3 5 0,-3 2 6 15,-2 4 7-15,1 1 3 0,-3 5 1 16,1 4 1-16,1 2-4 0,-1 5-5 16,1 4-7-16,3 4-6 0,3 6-4 15,2 4-2-15,3 1-1 0,3-1-1 16,5-2-1-1,1-4 0-15,3-6 0 0,3-6 1 0,2-9-1 0,2-5 0 16,2-6 1-16,-1-5-1 0,3-3 2 16,0-5 1-16,1-5 1 0,-1-6 0 15,-1-8 2-15,-3-8-1 0,-1-3 2 16,-5-6-2-16,-3-3 0 0,-3-1-2 0,-3 0 0 16,-5 4-2-16,-5 5-6 0,-10 7-23 15,-4 5-93-15,-8 10-99 0,-7 7-251 16</inkml:trace>
  <inkml:trace contextRef="#ctx0" brushRef="#br0" timeOffset="12978.2068">2966 11160 466 0,'2'-10'102'0,"0"2"0"16,2-4-83-16,7 4-5 0,3 3-5 15,4 0-4-15,5 1-1 0,5 0-2 16,6 1 0-16,3 2-1 0,4 2 0 16,3-2 0-16,3 0 0 0,0 1 0 0,-3-7 0 15,7 3 1-15,4 2 1 0,1-5 0 16,7 4 0-16,1-3 1 0,5 0-1 16,7 4 0-16,0-5 0 0,4-2 0 15,0 3-1-15,3-2 0 0,0-1 1 16,0 2 0-16,0 1 1 15,2-2 2-15,-3 2 1 0,-1 0 1 0,-2 1 2 16,1-1 0-16,-3 1 0 0,0-1-1 16,-3 1-1-16,-3 1-1 0,-1 1-1 15,-4-1-2-15,-6 2-1 0,-2 0 0 16,-5 1-1-16,-6 0 0 0,-8 0-1 16,-6-2 1-16,-5 1-1 0,-2 3-1 15,-6 3 1-15,-6-1-2 0,-3 6-5 0,-3 3-10 16,-6 3-109-16,-5 1-103 0,-7-1-267 15</inkml:trace>
  <inkml:trace contextRef="#ctx0" brushRef="#br0" timeOffset="23722.1964">5425 13932 346 0,'-5'-3'81'0,"3"0"1"16,1 1-56-16,-1-1-9 0,1 3-7 16,1-1-6-16,1 1-2 0,1-1-2 15,0 1 0-15,1-3 4 0,0 1 4 16,3-1 5-16,3 1 3 0,-2-2 3 16,4 1 1-16,0 1-1 0,2 1-1 15,0 2-5-15,0 1-2 0,2 0-4 16,1 2-1-16,2 2-2 0,1-2-1 15,4 2 0-15,3-1-1 0,1 1 0 16,3-1 0-16,1 1 0 0,2-3 0 0,3 4 0 16,-3-3 0-16,1 0 1 15,0 0-1-15,1-2 1 0,-2-1-1 0,0 1 1 16,-1-4-1-16,-2 2 1 0,0-1 0 16,-2-2 0-16,0 0 1 0,-1 1 0 15,-1 0 2-15,-3 0-1 0,-2-2 1 16,-5 2 0-16,-2 1-1 0,-1 1-1 15,-6 0 0-15,-2-2-2 0,-1 2 0 16,-2 0 1-16,-4-1 0 0,-1 2 0 16,-1-1 0-16,-2 2 0 0,-1-1 0 15,-2-1 0-15,1 1-1 0,2 0-1 0,-2-1-1 16,1-1 1-16,2-1 0 0,1 0 0 16,2 1 0-16,-1 0 0 0,3-1 0 15,-1-1-1-15,2 2 1 0,1 0-1 16,-1-1 1-16,0 0-1 0,0 1 0 15,1-1 0-15,0 1 0 0,1 0 0 16,-2 1 0-16,1-1 0 0,2 1 0 16,-2-1 0-16,2-1 0 0,0 1 0 0,1 0 0 15,1-2 0-15,-1 1 1 0,1 0-1 16,1-1 0-16,-1-1 0 0,0 1 0 16,0-1 0-16,1 0 0 0,-1 2-3 15,-1 2-7-15,-1 0-112 0,-2 0-102 16,-8 0-267-16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51:34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3825 16159 142 0,'-31'9'0'0,"-4"2"-20"0,-1-6-101 0</inkml:trace>
  <inkml:trace contextRef="#ctx0" brushRef="#br0" timeOffset="1515.3386">1358 14419 226 0,'7'-10'45'15,"2"2"-3"-15,6 6-53 0,2 2-35 0,2 0-36 16,3 0-91-16</inkml:trace>
  <inkml:trace contextRef="#ctx0" brushRef="#br0" timeOffset="2353.7754">3950 16053 189 0,'29'-11'42'16,"-6"0"0"-16,-4 2-25 0,-3 2-16 15,-5 3-2-15,-2 5 0 0,-3 2-1 0,-3 2 0 16,-5-2 0-16,-3 2-1 0,-1 0 2 16,-2 1 0-16,-2-3 2 0,0 0-1 15,0 0 0-15,0-1 0 0,1 2 0 16,0-2 0-16,1 2-1 0,-2-2-1 15,1 1 1-15,1-2-1 0,0 2 0 16,2-2-6-16,0-1-25 0,1 1-6 16,3-1-27-16,-2-1-58 0</inkml:trace>
  <inkml:trace contextRef="#ctx0" brushRef="#br0" timeOffset="4030.681">4220 10093 240 0,'2'-19'57'0,"-2"0"5"16,-1 7-41-16,0 4-3 0,-2 4 0 15,1 8-3-15,-2 5-2 0,-2 7-3 0,-1 6-4 16,-3 5-3-16,-2 6 2 0,-4 4 0 16,1 5 0-16,0 3 0 0,3 4-1 15,1 4 0-15,3 1 1 0,4-3-1 16,3-2 0-16,2-5-4 0,0-3-7 16,3-7-14-16,-2-5-22 0,2-4-30 15,-4-6-52-15,1-1-109 0</inkml:trace>
  <inkml:trace contextRef="#ctx0" brushRef="#br0" timeOffset="4264.6213">4046 10654 339 0,'-11'16'76'0,"1"4"2"0,0 1-59 16,3 2-4-16,2 1-4 0,3 1-3 15,0-3-4-15,4-4 0 0,1-2-1 0,3-1 0 16,3-5-1-16,1-4 0 0,2-2 0 16,1-6 0-16,3-1 0 0,4-5 0 15,-2-4 0-15,4 0-3 0,0-3-32 16,2-3-48-16,-1-2-67 0,-2 1-162 16</inkml:trace>
  <inkml:trace contextRef="#ctx0" brushRef="#br0" timeOffset="4969.7561">4560 10438 258 0,'-6'49'64'0,"-2"0"4"0,-1 6-44 16,2 2 1-16,-5 1-3 0,5 3-2 16,1 4-5-16,3 1-4 0,0 2-3 15,2-5-2-15,1 1-1 0,5-4 0 16,-5-4-2-16,1-9-1 0,1-4-2 15,1 0-4-15,1-1-5 0,-1 1-7 16,1-2-6-16,1-3-8 0,-1 0-11 0,-1-3-34 16,-3-5-46-16,-1-6-96 0</inkml:trace>
  <inkml:trace contextRef="#ctx0" brushRef="#br0" timeOffset="5252.0796">4410 11628 309 0,'-6'-17'75'0,"-2"-3"1"16,1 6-51-16,1 1-2 0,1 5-6 15,4 4-6-15,-1 4-5 0,4 4-2 16,0 4 1-16,1 5 1 0,0 3 1 16,1 3 2-16,1 3 1 0,0 3 1 15,0-1 1-15,1 1-2 0,1-3-1 16,2-3-2-16,0-3 0 0,2-2-1 15,2-6 1-15,-1-3 2 0,-1-2 0 0,-1-2 1 16,0-3 0-16,1-5 0 0,1-1-2 16,0-4-1-16,2-3-1 0,0-1-4 15,5-4-6-15,3 0-10 0,-4-5-89 16,0-2-87-16,-2-4-221 0</inkml:trace>
  <inkml:trace contextRef="#ctx0" brushRef="#br0" timeOffset="6029.6291">5262 10752 204 0,'-6'42'68'0,"-1"7"7"15,-1 7-17-15,0 3-12 0,-1 7-1 16,-1 5-6-16,3 5-9 0,-3 10-9 16,1 1-7-16,-4 0-3 15,3 1-4-15,1 3-2 0,-1 1-2 0,3 0 0 16,2-7-1-16,1-6-1 0,2-6 0 15,0-2 0-15,4-6 0 0,0-6 0 16,2-5 0-16,-1-4 0 0,2 0 0 16,3 1 0-16,-1-5 0 0,1 1 0 0,1-6 0 15,-2-2 1-15,0-3-2 0,-4-3 0 16,0-2-3-16,-1-4-5 0,-2-2-14 16,-1-1-30-16,0-4-40 0,-3-4-67 15,-1-6-149-15</inkml:trace>
  <inkml:trace contextRef="#ctx0" brushRef="#br0" timeOffset="6295.9165">4998 12749 274 0,'-8'-5'77'0,"2"-1"2"0,-1 4-38 0,1 0-2 16,0 5-9-16,-1 2-9 0,1 3-5 16,1 1-2-16,-1 4 0 0,0 6 2 15,1 0 1-15,3 5 2 0,1 2 2 16,3 6-2-16,2 5-2 0,2 2-3 15,4-1-2-15,1 1-3 0,1-3-2 16,1-4-3-16,0-5-1 0,0-6-1 0,3-4 0 16,-1-5-1-16,-1-3 0 0,0-5 0 15,1 0 1-15,2-5 0 0,0-4 2 16,-1-5 0-16,1-5 0 0,-1-5 1 16,2-7-1-16,1-8 0 0,-2-4-1 15,0-4-5-15,0-3-9 0,3-2-104 16,-2-5-96-16,2 2-251 0</inkml:trace>
  <inkml:trace contextRef="#ctx0" brushRef="#br0" timeOffset="20081.3567">22866 10124 528 0,'-37'-25'120'0,"-7"0"0"0,0-3-90 16,-4-1-7-16,-5 2-8 0,-3 1-6 0,-2 2-3 16,-3 2-3-16,-3 5-1 15,-1 4-1-15,-4 4 1 0,-2 3 0 0,-4 1 0 16,0 4 1-16,-4 4 0 0,-2 5 0 15,-3 3 1-15,-3 6-2 0,0 6 1 16,-2 7-1-16,-2 4-1 0,1 4 0 0,-2 0 0 16,0 0 0-16,3 0 0 0,5 0 0 15,5 3 1-15,5 1 0 0,8 2 1 16,10 5-1-16,9 5 0 0,6-1 0 16,9-1-1-16,7 0 0 0,9-2 0 15,6-5-1-15,10-4 0 0,10-3 1 16,9-1-1-16,6 1 1 0,12-3-1 15,7 2 0-15,9 1 1 0,8-1-2 16,8-2 1-16,7-2-1 0,8-3-1 16,6-5-1-16,9-5 0 0,7-4-1 15,5-8-1-15,3-2 1 0,6-2-1 16,5-4 1-16,2-5 1 0,0-2 0 0,1-4 2 16,-2-1 0-16,4-8 0 0,-7-3 1 15,-1-4 1-15,-5-3 1 0,-3-3 1 16,-2-1 1-16,-8-2 0 0,-5 3 1 15,-3 2 1-15,-8-4-1 0,-4 0 0 16,-8 0 0-16,-8 0 0 0,-8-2 1 0,-9-4 0 16,-13-5 1-16,-10 2-1 0,-12 1 1 15,-12 0-2-15,-12-1 0 16,-11 4-1-16,-13 2-2 0,-15 2-1 0,-11 3 0 16,-13 0-1-16,-14 5-1 0,-15 1 0 15,-14 1-1-15,-16 3-1 0,-13 3-1 16,-14 3-1-16,-15 4-3 0,-14 3-1 15,-7 5-4-15,-16 5-7 0,-8 6 1 16,-8 5-115-16,-10 4-104 0,-13 6-266 16</inkml:trace>
  <inkml:trace contextRef="#ctx0" brushRef="#br0" timeOffset="24931.7148">24102 11239 468 0,'-2'0'90'0,"1"0"-11"0,2 1-116 16,1 0-56-16,0 2-76 0,2-1-168 15</inkml:trace>
  <inkml:trace contextRef="#ctx0" brushRef="#br0" timeOffset="25217.9555">24206 12141 504 0,'0'-3'102'0,"-2"-2"-1"15,4 4-101-15,0-1-17 0,2 5-38 16,0-1-48-16,-1 1-76 0,1-1-173 16</inkml:trace>
  <inkml:trace contextRef="#ctx0" brushRef="#br0" timeOffset="25436.3698">24339 12832 607 0,'3'-1'123'0,"-2"0"-3"15,1 5-127-15,2 7-113 0,-2 2-105 16,2 2-272-16</inkml:trace>
  <inkml:trace contextRef="#ctx0" brushRef="#br0" timeOffset="39405.2789">14411 12941 350 0,'-1'0'89'15,"0"-1"3"-15,0-3-54 0,1 2-4 16,0-2-6-16,0 1-4 0,-2-1-6 16,4 0-2-16,-2 1-3 0,1-1-1 0,-1 0-1 15,1-1-2-15,0 2-1 0,3-2-1 16,0 0-2-16,2 1-1 0,0-1-1 16,4 3-2-16,-1-2 1 0,5 2-2 15,-3-1 1-15,5 1 0 0,0-2-1 16,1 2 0-16,1-3 1 0,4 1-1 15,-1-2 0-15,5 1 0 0,1-1 1 16,1 1-1-16,5 0 0 0,0 1 1 16,3 0-2-16,2 1 1 0,1 2-2 15,1 1-2-15,1-1-1 0,-2 1-3 16,-1 0-2-16,0 0-9 0,-5 0-16 0,0 0-18 16,-4-2-22-16,-3 1-30 0,-3 1-62 15,-4-2-117-15</inkml:trace>
  <inkml:trace contextRef="#ctx0" brushRef="#br0" timeOffset="39702.0104">15040 12705 282 0,'8'-3'63'16,"2"1"2"-16,1 1-49 0,5 3-1 16,-1 2-1-16,2 1-1 0,2 2-1 15,2 4-3-15,1 3-2 0,2-1-3 16,0 3-1-16,3 0-1 0,0 0-1 0,0 0 0 16,-3-1 0-16,1-1-1 0,-7-2 4 15,-7 2 6-15,-7 1 6 0,-9 3 3 16,-8 3 2-16,-8 6-1 0,-10 1 2 15,-4 6-4-15,-7 5-24 0,-5 1-82 16,-5 0-81-16,-8 0-205 0</inkml:trace>
  <inkml:trace contextRef="#ctx0" brushRef="#br0" timeOffset="43907.3499">1881 13600 348 0,'-9'-2'86'0,"-4"-4"2"0,6 2-50 0,1-1-9 16,2 4-5-16,2-2-6 0,1 3-5 15,1 0-3-15,2 0-2 0,1 0-1 16,1 3-2-16,3-1-1 0,0-3 1 16,4 4 1-16,2-2 0 0,3 3 1 15,0-4-1-15,4 1 1 0,1-1-1 0,4 6 0 16,2-4-1-16,4 1 0 0,0-6-1 15,4 6 0-15,1-1-2 0,0 1 1 16,2-2-2-16,-1 0 1 0,-3-1-1 16,1 5 0-16,-5-5 0 0,-2-1 0 15,-2 1 0-15,-4-3 0 16,-6 1-2-16,-1 1-1 0,-3-3-3 0,0 2-4 16,-2 0-8-16,-2 1-48 0,-1 0-44 15,-5-3-77-15,-5-6-178 0</inkml:trace>
  <inkml:trace contextRef="#ctx0" brushRef="#br0" timeOffset="44145.7962">2396 13453 431 0,'1'-8'95'16,"-1"-1"0"-16,4 2-73 0,0 2-8 16,3 4-8-16,1 2-4 0,2 3-3 15,1 2 1-15,0 4-1 0,0 1 1 16,0 2-1-16,0 2 1 0,2 1 0 0,-2 1 0 15,0-1 0-15,-2 1 0 0,1-5 0 16,-1 3 0-16,-3-2 0 0,-1-2 0 16,-3-1 0-16,-2-1 1 0,-2-3 0 15,-3 4-1-15,-2-4-2 0,-3 1-6 16,-4 0-12-16,2 2-19 0,-3 1-26 16,-2 0-31-16,-2-4-60 0,-6 0-121 15</inkml:trace>
  <inkml:trace contextRef="#ctx0" brushRef="#br0" timeOffset="44349.2524">2017 13572 289 0,'-13'-29'88'16,"2"-2"4"-16,2 2-37 0,2 3-4 0,1 5-9 16,1 8-10-16,0 4-13 0,-1 4-8 15,0 4-4-15,-1 3-3 0,-1 5-2 16,1 2-1-16,-1 4-1 0,0 5 1 0,2 3-1 15,1 5 0-15,1 0 0 16,3 3-4-16,2 3-19 0,3-1-77 0,-2-1-80 16,4 4-206-16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58:56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11511 1950 425 0,'-20'6'106'0,"-2"-1"4"0,2-1-57 0,3-2-18 15,1-1-8-15,2 1-5 0,3-4-4 16,2 0-3-16,4 0-3 0,3-2-3 15,2 0-2-15,3-1-1 0,2 0-2 16,3 1-1-16,0-1-1 0,2-2 0 16,3 3-1-16,1-3 0 0,1 1 0 15,2-1 0-15,0 1-1 0,2 0 1 16,0 0-1-16,2-1 0 0,3 3 0 0,3 0 1 16,0 1-1-16,6 2 0 15,0-1 1-15,5 1-1 0,4-1 1 0,-1 1 0 16,5 0 0-16,2-2 0 0,-2 1 1 15,1 0-1-15,3-1 1 0,1 1-1 16,7-1 1-16,2 1-1 0,1-1 1 16,5 2 0-16,4 0 0 0,4-3 0 15,-1 5 0-15,1-1 0 0,3-2-1 16,0-2 0-16,-1 1 0 0,4 0 0 16,-6 1-1-16,1-4 1 0,0 1-1 15,-3 0 1-15,1 2-1 0,-3 1 1 0,-5-2-1 16,-2 1 1-16,-6-1-1 15,-4 1 1-15,-3 2-1 0,-6-3 1 16,0 1-1-16,-2-2 1 0,0 1-1 0,-4-1 1 16,-5 0-1-16,-5 2 0 0,-2-1 0 15,-4 2 1-15,-5 0-1 0,-4 0 0 16,-2 0 0-16,-2 2 0 0,-1-3 1 16,-4 2-1-16,-1 1 0 0,-1-1 1 15,-1 1-1-15,-1 0 1 0,1 0-1 16,-2-2 0-16,1 2-1 0,0 0-3 0,0 0-4 15,1-1-5-15,-1 0-8 0,2 1-24 16,-2-3-84-16,0 2-96 0,-2-2-232 16</inkml:trace>
  <inkml:trace contextRef="#ctx0" brushRef="#br0" timeOffset="290.0324">14038 1572 413 0,'-2'-2'113'0,"0"2"1"16,-1 2-13-16,3-1-69 16,0 5-15-16,3 1-7 0,2 3-4 0,0 0-1 15,2 2 1-15,2 2 1 0,-1 0 0 16,4 1 1-16,0-2 1 0,-4 1 0 16,6 1 0-16,1-3-2 0,0 0 0 15,0-2-1-15,-2-1 0 0,0-2-1 16,3 0 0-16,-9-1 1 0,-5-1 0 0,-3 1 0 15,-4-1-1-15,-2 0 0 0,-4 0-1 16,-1 0-1-16,-2 1-3 0,1 1-5 16,0 0-8-16,0 1-12 0,1 2-37 15,2-1-72-15,0-2-100 0,4 3-229 32</inkml:trace>
  <inkml:trace contextRef="#ctx0" brushRef="#br0" timeOffset="1068.5325">12576 1045 474 0,'2'-1'105'0,"-1"4"1"0,1 7-76 16,1 5-14-16,0 6-9 0,2 10 2 15,0 12 4-15,0 3 3 0,-1 6 1 16,-1 8 3-16,2 3 1 0,0 3 2 0,0-4-4 16,0 1-4-16,2-2-4 0,2-2-2 15,-1-4-2-15,2-1-3 0,-1-3-2 16,-2-4-4-16,-2-2-6 0,-4-4-13 16,-2-7-98-16,-4-5-14 0,-3-4-91 15,3-7-192-15</inkml:trace>
  <inkml:trace contextRef="#ctx0" brushRef="#br0" timeOffset="2270.2226">12014 1289 376 0,'-4'0'107'15,"1"0"5"-15,-2 0-30 0,2 0-29 16,-2 1-15-16,3-1-9 0,0 0-4 15,-2 0-5-15,3 0-3 0,-1 0-3 16,1 0-3-16,0 0-3 0,2 1-2 0,2-1-2 16,-2 0-1-16,0 1 0 0,2-1-1 15,-1 0 0-15,2 0 1 0,-1 2 0 16,-1-2 2-16,2 0-1 0,0 1 1 16,0 1 0-16,1-1 1 0,0-1-1 15,0 0 0-15,1 2 1 0,1-1-1 16,2 0 1-16,-1-1 0 0,1 1-1 15,1 1 1-15,1-1-1 0,-3 0-1 16,-1-1 0-16,3 0 0 0,4 1-1 16,-1-1 0-16,2 3-1 0,-3-2 0 0,5-1 0 15,4 0 0-15,2 0 1 16,-2-1-2-16,1-1 1 0,3 0 0 0,2 1 0 16,1-2-1-16,-5 1 0 0,0 1-1 15,1-2 1-15,-2 2 0 0,-1 0-1 16,2 0 1-16,0 1-1 0,-1 0 0 15,1 0 1-15,0 0-1 0,0 0 0 16,0 0 0-16,0-2 1 0,1 2-1 0,-2-1 0 16,1 0 0-16,1 1 1 0,2-1-1 15,1-2 0-15,1 1 1 0,-1 0-1 16,3-1 0-16,-1 2 0 0,-1-1 0 16,2-1 1-16,-7 1-1 0,-2 2 0 15,0 0 0-15,-2 2 0 0,1-1 1 16,1 1-1-16,-3 2 1 0,3-2 0 15,0 1 0-15,-1-3 0 0,2 0 0 0,0 0 0 16,-1 0 0-16,-4-3 0 16,1 2 0-16,-2 0 0 0,1 1-1 15,-4-1 1-15,-1 0 0 0,-1 3 0 0,0-3 0 16,0 1 0-16,-2 0 0 0,-2 1 0 16,-2-1-1-16,-1 0 1 0,0 0 1 15,-2 0 0-15,-2 0 1 0,0 1 2 16,-2-2-1-16,0 0 1 0,1 1 0 15,-1-3 0-15,-1 2-1 0,1 1-2 0,1-4-1 16,-1 4-7-16,1 0-11 0,-3-1-12 16,2 1 21-16,-3-1-148 15,-2 0-127-15,1 2-312 0</inkml:trace>
  <inkml:trace contextRef="#ctx0" brushRef="#br0" timeOffset="3107.999">11916 1333 306 0,'-1'-2'90'0,"-2"1"4"15,0 0-29-15,1-3-18 0,-1 3-11 16,-2 1-8-16,4-1-6 0,-3 1-5 16,-1 0-3-16,1 0-1 0,1 0 0 0,-2 0 0 15,1 0 0-15,-1 0-1 0,3 0 0 16,2 0 0-16,-1 1-1 0,1-1-1 16,0 0-1-16,0 0 0 0,0-1-1 15,1 1-1-15,-2 0-1 0,1 0-1 16,0-1-1-16,1 1 0 0,-4 0-1 15,3 0-1-15,2-2 1 0,0 2-1 16,-1-1 0-16,2 0 1 0,0 1-1 0,5 0 0 16,-2 0 0-16,0 0 0 0,-2 1-1 15,4-1 0-15,2 1 0 0,1-2 0 16,0 1 0-16,1 0 0 0,-1 0 0 16,5 0 0-16,-3-1 1 15,-2 2-1-15,0-1-1 0,0 0 1 0,1 1 0 16,0-1-1-16,-1 2-2 0,1-1-5 15,1-1-12-15,-5 1-112 0,-2 0-108 16,-1 1-278-16</inkml:trace>
  <inkml:trace contextRef="#ctx0" brushRef="#br0" timeOffset="4985.827">14243 1986 412 0,'0'-8'115'16,"0"2"4"-16,0 1-14 0,0-1-63 16,0 1-12-16,-1 2-5 0,1-1-4 15,0 1-4-15,0 1-2 0,0 0-3 0,-1-1 1 16,2 3-2-16,-1-2-1 16,0 0 0-16,0 0-2 0,0 1 0 0,1-1-1 15,-1 1-1-15,0-4-1 0,0 5 1 16,0-1 1-16,0 0-1 0,0 0 1 15,0-1 0-15,0 2 0 0,0 0 0 16,0 0 0-16,2-1-2 0,-2 0 0 16,0 3-1-16,0 1-1 0,0 3 0 15,0 0 0-15,0 6-1 0,-2 3 0 16,2 2 0-16,0 3-1 0,0 1 0 16,2-1 0-16,-1 3 0 0,4-3 0 15,3-1 0-15,1-3 0 0,3-5-1 0,0-2 1 16,2-1-1-16,1-4 0 0,-2-4 1 15,-2-2-1-15,1-3 0 0,-4 2 1 16,1-5 0-16,0-1 1 0,-4-2 0 16,-1-2 0-16,-2-1 0 0,-2 0 1 15,1 1-1-15,-3 0 1 0,-1 2-3 0,0 3 0 16,-1 3 1-16,-1 2 0 0,1 5-1 16,0-1 1-16,1 4-1 0,1 1 1 15,0 2-1-15,2 2 1 0,4 0-2 16,0-1 1-16,2 0-1 0,4 1 0 15,3 3 0-15,1-5 0 16,3-2-1-16,1-1 1 0,2-1 1 0,-1-2-1 16,-1-2 1-16,-3-3-1 0,0-1 1 15,-3-1 0-15,-2-2 0 0,-2-1 0 16,-4 0 0-16,1-1 1 0,-3-3-1 16,-1 1 0-16,-1-1 0 0,0-3-1 15,-3-1-2-15,1-1-4 0,-2-2-4 0,2 1-7 16,-1-3-6-16,1-1-7 0,2 3-14 15,0 0-109-15,1 1-110 0,3 2-274 16</inkml:trace>
  <inkml:trace contextRef="#ctx0" brushRef="#br0" timeOffset="5975.0227">13446 1338 446 0,'-2'-3'124'0,"0"1"4"16,0-1-14-16,1 2-76 0,1 1-15 0,-2 0-10 15,2 4-10-15,4-1-18 0,-3 2-90 16,1 4-24-16,-1-2-91 0,-2 4-199 15</inkml:trace>
  <inkml:trace contextRef="#ctx0" brushRef="#br0" timeOffset="6153.5445">13496 1581 566 0,'-1'-1'129'16,"0"-4"0"-16,-2 4-88 0,3 1-20 16,0 0-12-16,0 0-11 0,4 1-15 15,-2 0-112-15,-2 3-106 0,0 0-276 16</inkml:trace>
  <inkml:trace contextRef="#ctx0" brushRef="#br0" timeOffset="6333.0356">13516 1790 567 0,'0'1'129'0,"-1"-2"1"16,-1 1-92-16,2 0-15 0,0 0-9 0,-1 0-4 16,1 0-10-16,0 0-12 0,1 1-119 15,-2-1-110-15,2 2-285 0</inkml:trace>
  <inkml:trace contextRef="#ctx0" brushRef="#br0" timeOffset="6816.7782">11963 1347 424 0,'0'4'96'0,"0"2"-1"0,1 5-76 16,0 3-106-16,0 3-86 0,-3 2-200 15</inkml:trace>
  <inkml:trace contextRef="#ctx0" brushRef="#br0" timeOffset="6987.9974">11959 1758 547 0,'2'3'122'0,"-2"-1"0"15,-1-2-90-15,1 0-16 0,0 2-14 16,-1 1-14-16,1 0-45 0,-4 0-65 15,5 5-92-15,-3 2-221 0</inkml:trace>
  <inkml:trace contextRef="#ctx0" brushRef="#br0" timeOffset="7100.6803">11806 1899 481 0,'1'-2'105'0,"0"0"-1"15,2 1-175-15,-1-3-113 0,4 2-250 0</inkml:trace>
  <inkml:trace contextRef="#ctx0" brushRef="#br0" timeOffset="7850.2165">14966 1625 372 0,'-4'-1'111'16,"-2"-1"7"-16,0-1-3 0,-1 1-61 16,-1-1-16-16,4 2-7 0,1-1-5 15,-1 2-4-15,3-1-5 0,0-1-3 16,1 1-3-16,2 1-2 0,1 0-3 16,2 0 0-16,0-1-2 0,2 1-1 15,2 1 0-15,0 0-1 0,4 1 0 16,1 0-1-16,2 0 0 0,1 1 0 15,3-1 0-15,2 1-1 0,1-3 1 16,4 0-1-16,0 0 1 0,3-1 0 16,4-1 1-16,0 1-1 0,4 0 0 0,5 0 0 15,0-1 0-15,0 2 0 0,1-1-1 16,-4 0 0-16,0 0 0 0,-5 2-2 16,-3-1-1-16,-5-1-4 0,-1 0-4 15,-6-1-3-15,0 1-7 0,-5-1-6 16,-2-1-12-16,-4 1-58 0,-4 1-36 15,-3-2-86-15,-2 1-185 0</inkml:trace>
  <inkml:trace contextRef="#ctx0" brushRef="#br0" timeOffset="8128.3643">15639 1508 409 0,'-7'-7'114'0,"3"-1"6"16,0 2-44-16,-1 1-22 0,3 3-17 15,-1-1-9-15,2-2-8 0,1 3-9 16,1 1-4-16,2 2-4 0,-1 1-2 15,4 2 0-15,0 1-1 0,3 5 1 16,3 0-1-16,3-1 1 0,-2 0-1 16,4 2 0-16,2 0 1 0,0-1-1 0,1 1 0 15,-2-4 1-15,-2 2-1 0,3-1 0 16,-3-2 0-16,-1 1 0 0,0-3 0 16,-1 0 1-16,-5 0-1 0,1-2 0 15,-2-1 2-15,-6 1 3 0,-2-1 0 16,-4 0 2-16,-3 2 0 0,-2-1 0 15,-3 3 0-15,-2 0-3 0,-5 0-6 16,0 1-8-16,-2 0-12 0,-4 0-111 0,1-1-110 16,-1 1-276-16</inkml:trace>
  <inkml:trace contextRef="#ctx0" brushRef="#br0" timeOffset="9085.8028">15140 1191 514 0,'0'0'118'0,"0"3"1"16,-1 5-74-16,-2 3-22 0,2 1-9 15,-1 4-3-15,0 3 0 0,1 5 0 16,0 3 0-16,1-5 0 0,0 1-1 15,1-1-1-15,0-2-1 0,1-4-2 16,-1-3 0-16,0-4-2 0,0-2-2 0,1-5 1 16,-1 0 0-16,-1-5-1 0,1-3 1 15,-1-3 0-15,0-4 2 0,-1-3 0 16,-2 0 1-16,3-3 0 0,-2-2-1 16,-1 0 0-16,1 1-1 0,1 3-1 15,0-5-1-15,1-1-1 0,0 0 0 16,1 3 1-16,-1 3 0 0,2 1 2 15,1 2 1-15,0 6 0 0,0 3-1 16,-1 4 1-16,2 1 0 0,2-4-2 16,0 3 0-16,3 1-2 0,1 6 0 15,2-5-1-15,3 3 0 0,3 0-2 16,1-2-4-16,1 3-3 0,0-1-5 16,-1-4-5-16,1 4-5 0,-2-1-8 0,-2 3-2 15,-2-4-107-15,-2 2-104 0,-5 0-258 16</inkml:trace>
  <inkml:trace contextRef="#ctx0" brushRef="#br0" timeOffset="9307.218">15097 1289 473 0,'-2'0'129'0,"-1"0"1"16,2 0-12-16,1 0-87 0,1 0-15 15,2 0-6-15,0 0-4 0,1 1-3 16,2-1 0-16,0 0-1 0,3 0 0 16,1 0-1-16,1 0-3 0,1 0-6 15,0 0-11-15,3 1-28 0,-3-1-85 0,0 1-103 16,-1 2-245-16</inkml:trace>
  <inkml:trace contextRef="#ctx0" brushRef="#br0" timeOffset="9554.0883">15564 1121 565 0,'1'-1'125'0,"-2"1"0"16,2 0-90-16,0 0-18 0,2 1-10 16,2 1-3-16,1-2-1 0,0 1-2 15,1 2-2-15,3-2-4 0,0 0-9 0,0 1-43 16,-1-1-69-16,1-1-98 0,0 1-230 16</inkml:trace>
  <inkml:trace contextRef="#ctx0" brushRef="#br0" timeOffset="9735.1932">15825 1046 599 0,'-3'1'134'0,"-2"3"1"16,2 0-99-16,-2 3-17 0,1 0-7 15,2 3-6-15,-1 2-2 0,2 1-6 16,-1 0-6-16,2 6-11 0,-2-7-117 15,1 0-110-15,0-3-287 0</inkml:trace>
  <inkml:trace contextRef="#ctx0" brushRef="#br0" timeOffset="11224.4449">17654 1260 376 0,'0'-14'104'0,"0"-1"6"0,0-3-26 15,-2-1-37-15,4 1-14 0,-2 0-7 0,2 5-4 16,-1 1-2-16,0 0-4 0,1 6-1 16,-1 1 0-16,-1 1-1 0,1 2-1 15,-1 2-2-15,0 3-2 0,-1 7-2 16,-2 0-2-16,1 3-3 0,-2 11-1 15,1 3-1-15,0 4 2 0,0 9 0 16,1 3 1-16,2 6-1 0,-1 3 1 16,0-2 0-16,1 1 0 0,-1-1-1 15,-1-1 0-15,2 1-1 0,-1-3 0 0,4-3 0 16,0-3 0-16,2 2-1 0,-1-4 0 16,1-3-2-16,0-7-2 0,-2-3-3 15,0-4-5-15,-1-5-8 16,0-2-10-16,-2-6-77 0,-3-3-27 0,-1-4-90 15,-1-2-191-15</inkml:trace>
  <inkml:trace contextRef="#ctx0" brushRef="#br0" timeOffset="11861.763">15860 1847 345 0,'2'-2'79'0,"1"2"2"16,2-1-44-16,4 2-23 0,2-2-7 16,5 2 4-16,3 1 3 0,4 1 0 0,3-2 2 15,4 0-1-15,-1-2 0 0,4 1-2 16,0 0-4-16,3-1-3 0,2-2-1 15,3 4-2-15,5-2 0 0,4 1-1 16,3 1 0-16,2-2-1 0,1 1 2 16,2-2 0-16,3-1 0 0,1 2 2 15,0 0 0-15,6 0 2 0,2-2 0 16,1 2 1-16,2 0 0 0,2-1 1 16,2 0 1-16,3 0-1 0,0-2-2 0,0 4 0 15,3-3-1-15,0 2-1 0,0 1-1 16,3-1-1-16,-3 0 0 0,-2 2 0 15,0-2 0-15,-3 2 0 0,1-1 0 16,-3 1 1-16,-3-1-1 16,-1 3 1-16,-2-5 1 0,-4 0 0 0,-1 2 0 15,-2 0 0-15,-3-1-1 0,-6 0 1 16,-3-1-2-16,-1 1 1 0,-1 0-2 16,-3 0-1-16,-5 1 0 0,-3-2-1 15,-5 1 0-15,-7-1 0 0,-5 1 0 0,-6 1-1 16,-7-2 0-16,-3 0-2 0,-6-3-6 15,-3 1-1-15,-3-2-114 0,-4 1-103 16,-9-3-264-16</inkml:trace>
  <inkml:trace contextRef="#ctx0" brushRef="#br0" timeOffset="14211.6902">17671 1274 266 0,'0'-1'92'0,"0"1"6"16,0-2 1-16,0 4-39 0,0-2-14 16,1 0-9-16,-2 0-7 0,2 0-7 15,-1-2-4-15,1 4-4 0,0-4-1 16,1 0-1-16,0 1-2 0,-1-2 0 16,2 1-2-16,-1 1 0 0,1-3-1 15,-1 3-1-15,-1-2-1 0,1 3-1 0,0 0 0 16,0-2-1-16,1 2-1 0,1-1 0 15,0 1-1-15,3 0 0 0,0-2-1 16,0-4 0-16,2 8 1 0,-1-2-1 16,1 0 0-16,-2 1-1 0,2 0 1 15,-2 0 0-15,1 8 0 0,0-8-1 16,1 3 0-16,-1-2 1 0,1 2-1 16,-2-2 1-16,1 2-1 0,-1 1 0 0,-1 0 0 15,0 0 1-15,2 1-1 16,-1 1 0-16,0 0 0 0,1 1 0 0,-1-1 0 15,-1 2 0-15,1-1 1 0,1 0-1 16,-1 0 0-16,-1 1 0 0,2-1 0 16,-2 1 1-16,2 0-1 0,-2-2 0 15,-1 1 0-15,-1 0 0 0,2-1 0 16,0 0 1-16,-1 1-1 0,1-1 0 16,-1 1 0-16,0-2 0 0,4 1 0 15,-4 0 1-15,-2 1-1 0,3-3 0 16,-1 1 1-16,-1 1-1 0,0 2 0 15,-1-1 1-15,1 1-1 0,-2-2 0 0,0 5 1 16,-1-1-1-16,1-2 0 0,-4 1 0 16,4 0 0-16,1-1 0 0,-1 1 0 15,-1-1 0-15,3-1 0 0,-3 1 0 16,7-3 0-16,-6 4 1 0,1 0-1 16,-2-2 0-16,3 3 0 0,-2 1 0 15,0 2 0-15,0-1 0 0,0 0 0 16,1 0 0-16,0 4 1 0,-2-2-1 15,3-2 0-15,-3 2 0 0,2-1 0 16,0-2 0-16,0-1 0 0,-1-2 0 16,1-1 0-16,-1 1 0 0,1-1 0 0,-1 1 0 15,1-1 0-15,-1 0 1 0,1 0-1 16,-1 1 0-16,0-2 0 0,1 1 0 16,-1-1 0-16,2-1-1 0,0 0 1 15,-1 2 0-15,2-2 0 0,-1 0 0 16,1-3 1-16,-2 2-1 0,2 0 0 15,0-1 0-15,-1-2 0 0,1 2 0 0,0 0 1 16,0 1-1-16,0-3 0 0,1 2 0 16,0-2 0-16,0 1 0 0,0-1 0 15,1 2 0-15,1-3 0 0,-1 0 0 16,0 0 0-16,1-1 0 0,-1 0 0 16,0 0 0-16,0 0 0 0,-1 0 0 15,0 0 0-15,0-1 0 0,0 0 0 16,0-1 1-16,0-2-1 0,-1-1 0 0,1 0 0 15,2 0 0-15,-1 0 0 0,-1-1 0 16,0 1-1-16,0-1 0 0,1 1 0 16,-1-1 0-16,-1-1 0 0,-2-1 0 15,2 1-1-15,0-2 1 0,0 1 0 16,0-1 0-16,0 0 1 0,0-1-1 16,0-1 1-16,-1 1-1 0,3-1 1 15,-1 1-1-15,0-1 0 0,0 1 0 16,0 2 0-16,0-2-1 0,2 0 0 15,-2 0 1-15,-1 0 0 0,0 1-1 16,1 0 1-16,0-1 1 0,-1 3 0 0,0 1-1 16,-1 1 1-16,1-1 0 0,1 1 0 15,-2 1 0-15,1 1 0 0,-1-1 0 16,-1 0 0-16,0 1 0 0,2 0 0 16,-3 1-1-16,1 0 1 0,0 0 0 15,2 2 0-15,-1-1 0 0,0 1 0 16,-1-1-1-16,1 1 1 0,0 0 0 0,-1 1-1 15,0-1 0-15,0 0 0 0,2 1-1 16,0 0 1-16,-1 0 0 0,1 1-1 16,0-1 1-16,0-1 0 0,1 2 0 15,-1 0 1-15,-1-1 0 0,1 1-1 16,-1 1 1-16,0 0 0 0,-1 2 0 16,0-1 0-16,1 1 0 0,-1 0 0 15,0-2-1-15,-1 5 1 0,2-3 0 16,-2 2 0-16,2 2 0 0,-2-2 0 15,0 1 0-15,0 0 0 0,0 0 0 0,1-1 0 16,-2-1 0-16,2-1 0 0,-1-2 0 16,1 2 0-16,-1 0 0 0,0 0 0 15,1 0 0-15,-2 0 0 0,2 0 0 16,-2 1 0-16,0 0 0 0,0 0 0 16,2-2 0-16,-2 2 0 0,1-1 0 15,0 1 0-15,1-2-1 0,0-2 1 0,0 2 0 16,0 1 0-16,2-3 1 15,-2-1-1-15,2 0 0 0,-1 2 0 0,0-2 0 16,1-3 0-16,-1 2 0 0,1 1 0 16,-1-1 0-16,2 0 0 15,-1-1 0-15,0 1 0 0,0 2 0 0,0-1 0 16,0-1 0-16,1 3 0 0,-1-3 0 16,0-1 0-16,-1-1 0 0,0-1 0 15,1-1 0-15,1-1 0 0,-2-2 0 16,1 2 0-16,1-1 0 0,-1-2 0 15,0 2 0-15,-2-1 0 0,1 0 0 16,-2-1 0-16,1 2 0 0,-1 0-1 16,0 1 1-16,0 0 0 0,-1 0 0 0,2-1 0 15,-1 1 0-15,-1-2 0 0,2 2 0 16,-1-1 0-16,2-2 0 0,0 2 0 16,-1 0 0-16,2 1 0 0,0 2 0 15,0-2 0-15,0 2 0 0,0 1 0 16,1 2 0-16,0-1-1 0,0-1 1 0,-1 2 0 15,1 2 0-15,0-1 0 0,0 0 0 16,-1 0 0-16,1 2-1 0,1-1 1 16,-2 2 0-16,1 0 0 0,0 0 0 15,0 0 0-15,1 2 0 0,-1-1 0 16,0-1 0-16,1 1 0 0,-1-2 0 16,-1 2 0-16,-2-2 0 0,2 0 0 15,-1 0 0-15,0-1 0 0,-1 1 0 16,0-1-1-16,0 1 1 0,1 0 0 15,-2-1 0-15,1-1 0 0,1 1 0 16,-1-1 0-16,0-1 0 0,0 0 0 16,0 0 0-16,1-1 0 0,-1 2 0 0,2-1 0 15,-1 0 0-15,-1 2 0 0,2-1-1 16,0 1 1-16,0 2 0 0,0-1 0 16,0 1-2-16,0 1-2 0,0 1-4 15,1 1-7-15,-1-1-51 0,0-1-58 16,-2-1-94-16,2-1-217 0</inkml:trace>
  <inkml:trace contextRef="#ctx0" brushRef="#br0" timeOffset="15889.6504">17657 1295 342 0,'0'0'102'0,"-1"-1"5"0,1-1-32 16,-1 1-20-16,1 1-12 0,0-2-7 15,-1 0-8-15,-1 1-6 0,1 2-4 0,0-1-3 16,-2 0-3-16,1 2-2 16,0-1-2-16,-2 1-3 0,0 3-2 0,-1-1 0 15,-1 1-1-15,0 1-1 0,-3 0 0 16,2 1 1-16,0 2-1 0,-1 1 1 16,0 0-1-16,-1 2 0 0,-1 1 0 15,2 1 0-15,-2 0 1 0,-2 2-1 16,0 2 1-16,-1-1-1 0,0 0 1 15,1 1 0-15,-2-1-1 0,2 0 0 0,0 2 0 16,-1-2 0-16,2 0-1 16,0 0 0-16,2-3 1 0,0 0-1 0,0-1 0 15,2 0-1-15,1-1 1 0,1 1 0 16,0-1 0-16,0 3-1 0,0 1 1 16,0 1 0-16,1 0 1 0,-4 0 0 15,1-1 0-15,0 0-1 0,0 0 2 16,0 0-1-16,1-2 0 0,0 1 0 15,1-1-1-15,0-2 1 0,0-1-1 16,1 1 1-16,0-1-1 0,-1-1 0 16,0 0 0-16,0-2 0 0,1 2 0 0,-1-3 0 15,0 0 0-15,-1-3 1 0,1 1-1 16,-1-2 0-16,0-2 0 0,-1 1 1 16,-1-2-1-16,1 0 1 0,1 0-1 15,-1-1 0-15,-1 0 1 0,1-3-1 16,-1 2 0-16,1-1 0 0,-1-1 0 15,0-1 0-15,1 0 0 0,1-1 0 0,-3 0 0 16,3-1 0-16,-1 0 1 0,-1 2-1 16,2-2 0-16,-1 2 0 15,0-1 0-15,-1-2 0 0,0 2 0 16,-1-1 0-16,2-2 0 0,-3 1 0 0,3-1 0 16,-2 1 0-16,0 0 0 0,2 1 0 15,-2 0 0-15,1-1 0 0,-1 1 0 16,0-3 0-16,-1 0 0 0,0 1 0 15,1-3 0-15,-2 3 0 0,2-2 0 16,-1 2 1-16,-1 2-1 0,1-1 0 0,-1 2 0 16,1 1 0-16,0 2 0 0,0-1 0 15,1 2 0-15,-2-1 0 0,0 3 0 16,0 1 0-16,-2-1 0 0,-1 4 0 16,-1-2 0-16,-1 2-1 0,1 1 1 15,1-1 0-15,0 3 0 0,1 2 0 16,0 0 0-16,1 4 0 0,1 0 0 15,1 2 0-15,1 0 0 0,-2-1 0 16,1 1 0-16,-1-2-1 0,2 1 1 16,1-2 0-16,-1-2 0 0,3 0 0 15,1 0 0-15,0-2 0 0,0-3 1 0,1 0-1 16,1-1 0-16,-1-2 0 16,0 1 0-16,1-1 0 0,-1-2 0 0,-1 0 0 15,2 1 0-15,-1 0 0 0,-1-2 0 16,-2 0 0-16,0 0 1 0,-1-3-1 15,-1 3 0-15,0-2 0 0,-4 1 0 16,3-1 0-16,-2 1 0 0,-1-3 0 16,1 3 0-16,-1-2 0 0,1 0 0 15,-1 2 0-15,-1-2 0 0,1 1 0 0,-1 1 0 16,-1 0 0-16,1-2 0 0,-2-3 0 16,0 1 0-16,-1-2 0 0,1 0 0 15,0-2 0-15,2 0 0 0,2 2 0 16,0 0 0-16,0 0 0 0,2-1 0 15,0-1 0-15,0-1 0 0,-1 0 0 16,0-1 0-16,1 0 0 0,-1 1 0 0,0 0 1 16,0 2-1-16,0 2 0 0,-1 3 0 15,-4 2 0-15,3 0-1 0,-1 4 1 16,1-1 0-16,-1 3 0 0,1 0 0 16,-1 3 0-16,4 0-1 0,-2 3 1 15,0 2 0-15,1 1 0 16,1 1 0-16,0-1 0 0,3 1-1 0,0-2 0 15,1 0-2-15,-1-1 0 0,3 2-3 16,-1-1-4-16,-1 0-5 0,2 0-7 16,1 2-109-16,0-3-103 0,-1-1-264 15</inkml:trace>
  <inkml:trace contextRef="#ctx0" brushRef="#br0" timeOffset="16739.6334">19154 1692 450 0,'-5'-3'115'16,"2"1"3"-16,-2-1-52 0,1 0-26 0,2 0-9 15,-2 1-6-15,1-1-3 0,3 2-5 16,0 0-4-16,0 0-3 0,0 1-2 16,0 0-3-16,2 2-2 0,-1 2-1 15,0 1 0-15,-1-1 0 0,1 4-1 16,2 0 1-16,-1 2-1 0,2 0-1 15,0-1 1-15,-1 2-1 0,2 0 1 16,-1 1-1-16,1-1 0 0,0-1 1 0,-2 0-1 16,1-1 0-16,-2-3 0 0,1 1 0 15,-2-1 0-15,0 0 1 0,-2 0-1 16,0 1 0-16,-2 3 0 0,0 4 0 16,-3-1 0-16,-1 2 0 0,-2-1 0 15,0 4 0-15,-1-1-1 0,0 1-2 16,-1-2-2-16,2 1-4 0,0-2-6 15,2 1-10-15,-1-4-109 0,2 0-105 16,4-1-266-16</inkml:trace>
  <inkml:trace contextRef="#ctx0" brushRef="#br0" timeOffset="17268.4526">19306 2039 517 0,'1'-3'126'16,"-1"-1"4"-16,-1-1-73 0,0 2-21 15,1 0-7-15,0 1-8 0,0-1-4 16,0 3-4-16,1 1-3 0,-1 3-1 0,2 1-2 16,0 1-2-16,-2 1 0 0,0 3-1 15,1 0-1-15,0 0-2 0,0 1 0 16,-1-1 0-16,2-2 0 15,0 2 0-15,0-3 0 0,0 0 0 0,1-4 0 16,0 1 0-16,2-3 0 0,0-1 1 16,1-2 0-16,1-2 1 0,0-1-1 15,2-2 1-15,0-2-1 0,-1-1 0 16,2-1-1-16,0 0 1 0,0 2-2 16,1 0 1-16,0 0-1 0,0 3 0 0,-2 1 0 15,-1 0-1-15,-1 5 1 0,-2 0-2 16,-1 2 1-16,-2 3-2 0,1 1-2 15,-2 2-2-15,0 3-1 0,0 0-4 16,1 2-4-16,1-1-5 0,0 0-10 16,2-2-24-16,-1-2-84 0,1-1-100 15,0 0-239-15</inkml:trace>
  <inkml:trace contextRef="#ctx0" brushRef="#br0" timeOffset="18252.684">19926 1396 439 0,'-3'0'114'0,"1"0"4"16,-1-1-48-16,3 1-31 15,-1-1-13-15,2 1-5 0,2 1-6 0,-1 0-3 16,4 3-3-16,-1 0-1 0,3 1 0 15,-1 0 1-15,2 2 0 0,0 1 0 16,1 1-1-16,0-3 1 0,4 3 0 16,-2 1 0-16,1 1-2 0,2-3-1 15,0 2-2-15,-2 0-1 0,1 0-1 16,-2-1-1-16,-1 0 0 0,-1 0 0 16,-1-1-1-16,-1-1 1 0,-1 1-1 0,-1-3 0 15,-1 0-1-15,0-2 0 0,-1 0-2 16,-1-1-2-16,-1 1-2 0,0-2-5 15,-2 0-2-15,1-1-4 0,-1 1-8 16,0-2-40-16,-2 0-68 0,1-2-94 16,-3 0-223-16</inkml:trace>
  <inkml:trace contextRef="#ctx0" brushRef="#br0" timeOffset="18568.8439">20162 1401 370 0,'0'-2'107'0,"0"-1"7"0,0 1-28 15,-1 1-30-15,1 1-13 0,-1-3-9 16,0 6-7-16,-1 0-5 0,-1 5-6 15,-1 0-3-15,0 1-4 0,-1 2-1 16,-1 0-1-16,-1 1-1 0,-3 2-1 16,-1-3-2-16,-4 1 0 0,-1 1-1 15,1 1 0-15,-4-2-2 0,-2 0-1 16,2-2-1-16,0 1-2 0,3-1-6 16,2 0-6-16,-2 0-6 0,6-2-111 15,0 0-107-15,2-1-264 0</inkml:trace>
  <inkml:trace contextRef="#ctx0" brushRef="#br0" timeOffset="21067.1134">20674 1478 326 0,'0'-6'99'0,"-1"-2"5"16,0-3-32-16,1 2-11 0,0 4-9 0,1 0-9 15,-2 0-6-15,1 2-7 0,1 5-5 16,-2 3-3-16,-2 3-5 0,0 0-4 16,-1 6-3-16,-1 1-4 0,0 5-3 15,0 0 0-15,0 2-2 0,3-1 0 16,2-2 0-16,-1-2 0 0,3-3 0 16,2-4-1-16,1-1 2 0,0-3 0 15,1-2 0-15,0-3 1 0,1-1 2 16,1-2 1-16,-1-2 2 0,0-2 1 0,1-4 1 15,-2 1-1-15,0-4-1 16,-1 1-1-16,-3 1-2 0,1 2-2 0,-3 0-1 16,0 4 0-16,0 0-1 0,0 4 0 15,1 2 0-15,0 1 0 0,0 3-1 16,2 1 0-16,0 3 0 0,4 1 0 16,0 1 1-16,3-1-1 0,1-1 0 15,1 0 0-15,4-2 0 0,1-2 0 16,1-4 0-16,0-2 0 0,-2-4 0 15,1-1 1-15,-1-4 1 0,-4 1-1 16,-2-5 2-16,-2 2 1 0,0-3 0 0,-3 0-1 16,-3-2-1-16,-1-2 0 0,-1-1-1 15,0 0-3-15,-1 0-5 0,-3 0-5 16,4 3-3-16,-2 3-6 0,1 2-8 16,-1 5-7-16,0 6-110 0,-1 2-106 15,0 5-266-15</inkml:trace>
  <inkml:trace contextRef="#ctx0" brushRef="#br0" timeOffset="22168.1589">21043 1699 543 0,'1'-10'131'16,"-1"0"5"-16,0 3-79 0,1 1-19 16,-1 3-8-16,2 1-6 0,-1 1-6 15,1 2-5-15,0 4-3 0,0 1-3 16,0 3-3-16,1 0 0 0,-1 4-2 0,0 0 0 15,-1 2 0-15,0 1 0 0,0 0-1 16,-1-2 0-16,0 1-1 0,1-1 1 16,1-2-1-16,-1-4 0 0,1 0-1 15,1-5 0-15,2-1-1 0,0-2 1 16,2-4-1-16,2 0 0 0,0-2 0 16,0-4 0-16,1 1 1 0,-1-4 1 15,0 2-1-15,0 0 1 0,-3 0 0 16,0 4 0-16,-1 1 0 0,-3 1 1 15,-1 4-1-15,1-2 1 0,-2 3 0 16,0 1 0-16,-3-1 0 0,2 2 0 0,-1-1 1 16,-2 0-1-16,-1 3 0 0,0-2 1 15,0 1-1-15,0 0 1 0,0 1-1 16,0 1 1-16,3-1-1 0,0 0 1 16,0 0-2-16,2 0 1 0,0-1 0 15,2 1-1-15,-1 0 0 0,1 0 0 16,2-1 0-16,0 1 0 0,-1 0 0 15,2-2 0-15,1 2 0 0,2-2 0 16,-2 1 0-16,0-1 0 0,0-1-2 0,0 0-2 16,-1 1-3-16,0-1-4 15,0 0-4-15,0 0-5 0,0 1-9 16,-2-1-4-16,0 0-111 0,-3 0-106 0,0 0-268 16</inkml:trace>
  <inkml:trace contextRef="#ctx0" brushRef="#br0" timeOffset="22600.2453">21273 1322 488 0,'1'-2'115'0,"-1"0"2"0,0 2-72 0,0 1-20 16,0 3-8-16,0 2-2 0,-1 3-4 15,1 2-2-15,0 1 0 0,-1 3 0 16,1 1 1-16,0-1 1 0,-1 3 0 15,1-1 0-15,0 0 0 0,-1 1-2 16,1-4-1-16,1-1-2 0,0-1-1 16,3-1-2-16,1-2 0 0,1-2-1 15,1-4 1-15,0 1-1 0,2-2 0 0,-2 0-1 16,3-2 1-16,1-1-1 0,0 0-1 16,0-1 0-16,0 0-4 0,-1-1-3 15,0-1-6-15,-4 2-7 0,-1-1-11 16,0-2-65-16,-3 1-40 0,-2 1-91 15,-1-3-199-15</inkml:trace>
  <inkml:trace contextRef="#ctx0" brushRef="#br0" timeOffset="22789.7401">21295 1320 584 0,'-2'-8'133'0,"1"-2"2"16,1 3-95-16,3 1-18 0,2-2-6 15,1 5-4-15,0-1-5 0,1 4-2 16,1-3-3-16,2 2-1 0,1-1-2 16,1 1-4-16,0 2-8 0,2 0-12 15,3-1-66-15,-2 1-46 0,-3 3-98 0,2 0-214 16</inkml:trace>
  <inkml:trace contextRef="#ctx0" brushRef="#br0" timeOffset="23156.8601">21577 1421 502 0,'-1'0'118'0,"1"0"3"15,1 0-73-15,-1 1-20 0,1 0-5 0,-1 1-5 16,0 1-1-16,1 2-2 0,-1 1-1 15,2-1-1-15,-1 3 0 0,0-1-1 16,0-1-1-16,2 0 0 0,-2-1-3 0,1-1 0 16,1-1 0-16,1-3 1 15,-1 2-1-15,2-2 0 0,1-3-1 0,-1-1 1 16,3 0 0-16,-1-3-1 0,0 1-2 16,1-2 1-16,0-1-3 0,0 2 0 15,-2 2-1-15,0-1 0 0,-1 3-2 16,0 2 1-16,-2 2-1 0,0 3 0 15,0 2 0-15,1-1 0 0,0 4 0 16,-1-1-2-16,1 1-4 0,1 1-5 16,-1-1-7-16,1-1-7 0,-1 3-10 0,3-3-34 15,-3-2-81-15,1-1-104 0,0 0-240 16</inkml:trace>
  <inkml:trace contextRef="#ctx0" brushRef="#br0" timeOffset="23605.6788">21755 1279 575 0,'-2'-3'127'0,"0"2"1"0,2 1-97 15,1-1-14-15,2 1-6 0,3 0-2 16,2 1-3-16,2 0-1 0,1 1 0 16,1-1-1-16,3 1 1 15,-1 1-1-15,-1-1-1 0,-2-1 0 0,0 2 0 16,-1 1-1-16,-3-2 0 0,1 3-1 16,-4-1 1-16,1 3-1 0,-1 0 1 15,-1 3-1-15,-1 1 0 0,0 3 0 0,0-2 0 16,0 2-1-16,1 1 1 15,-1 0-1-15,0 1 1 0,1-1-1 0,-2-1 0 16,3 1 0-16,-2-2 0 0,-1 2 1 16,2-4-1-16,-1-1 0 0,1 0 0 15,-2-2 0-15,-1-2 0 0,1-1 1 16,-1-2-1-16,-1 0 0 0,-1 1 1 0,0-4 1 16,-1 4 0-16,-2-1 0 0,-1 0 0 15,-2 1 0-15,0-1 0 0,-1 1-3 16,-2 1-6-16,1-3-7 0,1 2-12 15,-1-2-113-15,0 0-111 0,3 3-279 16</inkml:trace>
  <inkml:trace contextRef="#ctx0" brushRef="#br0" timeOffset="35092.3155">11453 12045 279 0,'-1'1'0'0,"3"-4"-40"15,2 0-198-15</inkml:trace>
  <inkml:trace contextRef="#ctx0" brushRef="#br0" timeOffset="51778.3816">9352 8342 412 0,'-94'6'90'0,"5"7"1"0,6 9-75 16,4 8-3-16,5 8-5 0,2 6-3 16,2 6-1-16,3 6-2 15,3 4 0-15,7 9-1 0,3 8 1 0,0 5 0 16,1 8-1-16,3 6 1 0,3 11-1 15,2 8 1-15,3-3-1 0,2-1-1 0,8 10 1 16,10 3-1-16,5-3 1 0,6-3 0 16,10 2 0-16,7 4 0 0,10-3 1 15,6-6 1-15,7 0 1 0,12 4 0 16,8-3 1-16,5-5 0 0,4-8 2 16,8-2 0-16,12 7 1 0,2-10 1 15,7-7-1-15,2-4 0 0,7-5 0 0,10-3 0 16,8 0-2-16,1-13-2 0,6 1 0 15,6-3-2-15,11-6 1 0,0-8-1 16,4-5 0-16,3-7 0 0,3-10 1 16,5-7 2-16,3-6 0 0,2-9 1 15,5-4 1-15,-1-3 0 0,5-11 1 16,0-3-1-16,-1-6 0 0,-4-9-1 16,0-5-1-16,1-10-2 0,-7-8 0 15,0-5-1-15,-3-7 0 0,-6-6 0 16,5-8 0-16,-10-7 1 0,-4-2 1 15,-2-4 1-15,-8-4 2 0,-6-7 1 16,-3-7 0-16,-10 1 1 0,-2 2-1 0,-11-6 0 16,-10-3-1-16,-6-2-1 0,-8 4-2 15,-7 7 0-15,-7-5-2 0,-12-2 0 16,-9 6-1-16,-8 3 0 0,-8 2 0 16,-10-6 0-16,-11-5-1 0,-11 5 1 0,-12 4-1 15,-13-4 1-15,-10-3-1 0,-17-3 0 16,-13 6 0-16,-13 4 1 15,-13-7-1-15,-17 5 0 0,-12 6 0 0,-18 13 1 16,-18 11-2-16,-18 17-1 0,-19 13-5 16,-13 29-10-16,-22 18-12 0,-16 24-106 15,-14 20-108-15,-17 23-266 16</inkml:trace>
  <inkml:trace contextRef="#ctx0" brushRef="#br0" timeOffset="53138.5932">6950 13439 495 0,'14'-41'108'15,"-9"4"1"-15,-9 11-90 0,-6 5-4 16,-5 10-5-16,-4 2-3 0,-9 4-2 15,-8 3-2-15,-6 2-2 0,-7 3 0 0,-6 7-1 16,-5 5-1-16,-6 5 0 0,-5 4-1 16,-5 4-1-16,-6 5 0 0,-4 8-3 15,-3 3-3-15,-10 2-1 0,-8 2-1 16,1 2 0-16,-1 7 0 0,-2 6 2 16,-5 2 2-16,0 4 3 0,4 3 4 15,6 8 1-15,1 2 2 0,-4 4 2 16,7 3 1-16,3 0 1 0,7 5 1 15,6 4 0-15,5 7 0 0,1 3 0 16,10 1-2-16,5 1 0 0,7 3-2 0,6 2-1 16,4-3-1-16,11-4 0 0,10-5-1 15,10-2 0-15,11-2 0 0,11-5 0 16,9-9 0-16,10-1 1 0,9-5 1 16,13-2-1-16,6 0 1 0,4-5 0 15,8 0-1-15,6-2 0 0,10-1 0 16,5-2-1-16,1-4 1 0,9-6-1 15,12-3-1-15,4-4 1 0,1-2-1 0,1-1 1 16,6-6-1-16,8 2 0 0,1-5 0 16,-6-4 1-16,6-2-1 0,3-2 1 15,-1-8-1-15,-2 0 1 16,2-1-1-16,2-1 1 0,-1-4-1 0,-3-2 1 16,5-2 1-16,-1 3-1 0,-3-5 1 15,-3-2 1-15,2 1-1 0,0 1 0 16,-6-4 0-16,-3-3 0 0,3 0-1 0,0-3 0 15,-3-4 0-15,-5-6 0 16,0-1-1-16,2 0 1 0,-3-5-1 16,-10-6 1-16,0-1-1 0,1-3 0 0,-2-1 1 15,-5-4-1-15,-8-10 2 0,-3-2-1 16,-1-1 1-16,-4-4 0 0,-4-1 1 16,-4-3 0-16,-1-3 1 0,-3 1 1 15,-2-1 0-15,-7-5 1 0,-2-3 0 16,-6-2 0-16,-5 1-1 0,-4 1-1 0,-1-2-1 15,-2 4-1-15,-3-2-1 16,-3-2 0-16,-4 0-1 0,-5-2 1 0,-4 1-1 16,-4-2 0-16,-4 0 0 0,-9-1-1 15,-3-1 1-15,-6-2-1 0,-5 1 0 16,-7-5 1-16,-8 0-1 0,-7-2 1 16,-3-9 0-16,-6 0 0 0,-7-9 0 15,-5-3 0-15,-6-9 0 0,-7-7 0 16,-7-9 1-16,-9 7-1 15,-10-8 1-15,-5 2-1 0,-10 2 1 16,-6 8 0-16,-7 14-3 0,0 16-4 0,-2 11-11 16,-3 23-109-16,-5 17-105 0,3 16-268 0</inkml:trace>
  <inkml:trace contextRef="#ctx0" brushRef="#br0" timeOffset="54085.6283">10567 13181 274 0,'0'-1'64'0,"-1"6"6"16,0 12-32-16,0 10 0 0,0 12-6 15,3 19 1-15,-1 14 3 0,-2 18-1 16,2 16-5-16,2 19-9 0,-5 14-6 15,2 19-4-15,-3 6-2 0,0 7-3 16,7 12-1-16,-5 0-1 0,2-5-2 16,6 3 0-16,-4-8 0 0,2-9-1 0,1-5 1 15,-3-12-1-15,2-9 0 0,-1-6 0 16,-2-17 0-16,3-5 0 0,4-3 0 16,-2-12-1-16,2-9 0 15,4-5-3-15,3-10-4 0,3-7-14 0,0-13-85 16,-3-17-85-16,0-10-216 0</inkml:trace>
  <inkml:trace contextRef="#ctx0" brushRef="#br0" timeOffset="55083.5081">10396 13309 468 0,'18'-72'103'15,"3"0"2"-15,5 4-81 0,6 7-11 16,8 7-2-16,9 6-3 0,11 4-2 16,11 7-3-16,11 5-1 0,8 4 0 15,10 6-1-15,10 5 0 16,9 1-1-16,5 0 0 0,8 4 1 0,8 3-1 15,7 3 1-15,11 1-1 0,5-1 0 16,3 0 1-16,11 5-1 0,5-5 1 16,6-1-1-16,5 4 0 0,3-6 1 0,6 3-1 15,7-5 2-15,5 0 0 16,1-1 0-16,7 0 0 0,2-2 1 0,5 1 0 16,0-3-1-16,3 3 0 0,-3-2 0 15,0 2-1-15,-2-4 0 0,-2 2-1 16,-8-1 1-16,-8 1-1 0,-5-4 1 15,-10 3-1-15,-7-1 0 0,-13 2 2 16,-13-2 2-16,-6 3 2 0,-12 1 1 0,-10 4 2 16,-9-1 1-16,-11 1-1 0,-8 4 0 15,-4 4-3-15,-11 0-2 0,-5 3-1 16,-6 3-1-16,-5 2-1 0,-5 6-1 16,-7 5 0-16,-6 3-2 0,-4 7 0 15,-4 8-1-15,-9 4-1 0,-5 7-2 16,-5 5 0-16,-8 5 1 0,-7 4-1 15,-8 11 2-15,-7 5 0 16,-7 7 1-16,-6 6 2 0,-6 8 0 0,-4 11 1 0,-2 4 1 16,-1-2-1-16,-1 2 2 0,1 10-1 15,1-1 1-15,3-1 0 16,2-5-1-16,3 5 1 0,0 4 0 0,4-2-1 16,0-6 1-16,3 5-1 0,3 2 0 15,0 1 1-15,1-6 0 0,2-3 0 16,5 7 1-16,0-2 0 0,0-7-1 15,2-3 0-15,5 4 0 0,1-1-1 16,2-3 0-16,-1-10-1 0,0-3 0 16,2-1 0-16,2 3-1 0,-2-11 0 0,-3-8 0 15,1-3 1-15,-2-3-1 16,-1-7 1-16,-2-4 0 0,-2-8-1 16,-2 1 0-16,-2-5-1 0,-3-5-1 0,-2-6 1 15,-8 0-1-15,-3-6 1 0,-7-5 0 16,-6-6 2-16,-4-3 1 0,-10 0 2 15,-7-3 1-15,-3-1 1 0,-6-2 1 16,-8-1 1-16,-3-1-1 0,-5-1-1 16,-5-1-1-16,-4-2 0 0,-5 0-2 15,-4 2-1-15,-6-4 0 16,-6-2-1-16,-6-1 1 0,-1 3-2 0,-9-1 1 0,-5-2 0 16,-7-3 0-16,-6 1-1 0,-6 0 1 15,-6 0-1-15,-7-1 1 0,-7 0-1 16,-6 1 1-16,-6-2 0 0,-4-2 0 15,-5 4 0-15,-5-6 0 0,-4 2 0 16,-4-1 1-16,-3-3 1 0,2 0 1 16,-4 0 0-16,1-2 1 0,0 2 0 0,-1-4 0 15,2 4-1-15,2 4-1 16,-2-1 0-16,6 3-1 0,-5 2 1 0,4 3-3 16,4-1-1-16,4 4-4 0,8 3-9 15,-2-1-8-15,7 1-106 0,9 5-102 16,-1-2-257-16</inkml:trace>
  <inkml:trace contextRef="#ctx0" brushRef="#br0" timeOffset="67888.0434">13470 5517 183 0,'2'-6'41'0,"-2"2"1"16,-2 2-28-16,1 1-12 0,-1-1-8 0,-1 1-13 16,2 0-22-16,-1 0-31 0,-2-1-71 15</inkml:trace>
  <inkml:trace contextRef="#ctx0" brushRef="#br0" timeOffset="68544.3003">13453 5424 160 0,'-3'-1'42'0,"0"1"1"0,0-1-19 0,0 1-6 16,-1 0-2-16,1 1-2 16,-1 0-3-16,0 0-1 0,-2 0-2 0,3 2-3 15,-4-1 0-15,3 3-2 0,-3-1 2 16,0 2 0-16,1 0 2 0,-3 4-1 15,1 0 1-15,-2 2 0 0,0 1-2 16,0 3-1-16,-1 2-2 0,2 1 0 16,-2 1-2-16,0 1 1 0,0 2-1 0,-3 0 1 15,-2 2-1-15,0-1 0 0,-2 3 1 16,-3 1-1-16,1 0 0 0,1 4 0 16,3-2 0-16,1 3 1 0,-1 1-1 15,3 2 0-15,-1-1 0 0,0 3 0 16,-1-2 1-16,-3-2-1 0,-1-1 0 15,0 0 1-15,-3 0-1 0,-3 0 0 16,1 1 1-16,-2 1 1 0,1 1 5 0,2 0 5 16,2 0 2-16,5-3 2 0,3-2 2 15,4-1 0 1,6-3-3-16,0-1-3 0,3-3-4 16,3 0-4-16,0-2-1 0,5 1-1 0,0 0-1 0,4 0 1 15,4-1 0-15,4 2 0 0,0-3 1 16,3-2 0-16,1-1 1 0,2-3 1 15,0-3-1-15,-1-5 1 0,-1-2 0 16,4-2 0-16,0-4-1 0,1-3 1 16,6-4 0-16,-2-6 0 0,4-3 0 0,3-4-1 15,5-4-1-15,2-3 0 0,1-7-1 16,-5-5-1-16,2-8-1 0,-2-6 0 16,-3-9 0-16,-3-6 0 0,-2-3 0 15,1-6 0-15,-2-4 2 0,-1 0 0 16,-3-1 2-16,-3 3 1 0,-7 2 1 15,-4 0 0-15,-7 6 1 0,-7 7 0 16,-4 7 0-16,-5 6 0 0,-9 10 1 0,-6 8-1 16,-8 8 1-16,-3 11-2 0,-5 11 0 15,-10 12-4-15,-4 14-10 0,-7 11-27 16,-5 11-68-16,-6 8-81 0,-5 8-200 16</inkml:trace>
  <inkml:trace contextRef="#ctx0" brushRef="#br0" timeOffset="72346.5466">22687 12950 86 0,'1'-6'27'15,"-1"2"2"-15,0 2-3 0,0 0-15 0,0 1-9 16,-2 0-9-16,3 2-17 0,-1 0-25 15,-1 2-51-15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02:46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20268 1698 606 0,'0'-19'136'16,"0"5"1"-16,0 6-102 0,1 7-6 15,0 2-5-15,4 9-1 0,-1 4 0 16,0 8-1-16,3 5 0 0,-1 8-1 15,0 7-3-15,1 4-4 0,1-2-4 16,0 1-2-16,2-8-2 0,-1 1-3 16,-2-8-1-16,-1-3-1 0,-1-6-3 0,-4-3-4 15,-1-5-6-15,-1-2-2 0,-3-4-6 16,-1-5-4-16,-1-3-4 0,-2-7-2 16,0-3 2-16,0-4 2 0,-2-6 3 15,-1-4 4-15,-3-8 5 0,1-6 5 16,-2-6 3-16,2-4 5 0,0-4 3 15,4 0 4-15,1 2 4 0,6 2 6 0,2 8 4 16,1 6 3-16,4 5 4 0,0 6 2 16,2 2-1-16,2 1 0 0,1 6-2 15,2 0-2-15,1 1-2 0,3 2-3 16,4 0-1-16,1 1-4 0,3 1-3 16,3-3-2-16,5 4-3 0,2-1-2 15,1 1-2-15,0 4-1 0,-1 2-5 16,-3 3-9-16,-3 3-10 0,-2 6-14 15,-6 2-10-15,-3 4-18 0,-6 1-110 16,-5 3-118-16,-2 7-272 0</inkml:trace>
  <inkml:trace contextRef="#ctx0" brushRef="#br0" timeOffset="181.5134">20271 1956 694 0,'-6'-1'150'15,"1"-3"1"-15,4-1-123 0,3-2-13 0,6 2-5 16,2-2-2-16,4-4-3 0,6 0-2 16,6-3-2-16,4 1-9 0,7 1-12 15,6-2-13-15,2 1-120 0,-1-1-121 16,2 1-302-16</inkml:trace>
  <inkml:trace contextRef="#ctx0" brushRef="#br0" timeOffset="375.9679">21103 1576 701 0,'-10'3'163'0,"0"5"6"16,-1 7-90-16,4 7-49 0,-3 8-8 16,5 5-1-16,2 2-3 0,0 5-5 15,3-1-7-15,4 2-4 0,1-2-12 16,5-5-15-16,-1-4-16 0,5-1-22 15,-3-7-112-15,2 2-131 0,3-6-297 0</inkml:trace>
  <inkml:trace contextRef="#ctx0" brushRef="#br0" timeOffset="596.4109">21322 1623 703 0,'-5'1'151'0,"-1"9"5"16,3 8-126-16,-1 11-11 16,1 4-1-16,2 7 0 0,-2 1-2 0,3 8-5 15,2 1-4-15,-1-1-6 0,3-5-9 16,-2-1-14-16,0-7-9 0,2 0-16 16,-2-8-102-16,-2-6-13 0,0-3-98 15,0-6-190-15</inkml:trace>
  <inkml:trace contextRef="#ctx0" brushRef="#br0" timeOffset="926.5664">21312 1684 532 0,'16'-54'128'0,"3"3"4"0,-1 8-82 16,4 5-13-16,3 4-8 0,2 4-5 16,1 6-3-16,1 7-4 0,-1 4-2 15,1 9 0-15,-1 4 0 0,-4 7 0 16,-3 6-1-16,-3 5-2 0,-2 4-2 15,-6 6 0-15,-4 0-3 0,-6 5-2 16,-3-1-1-16,-7 1-2 0,-6 2 1 16,-9 0-1-16,-5 2 0 0,-7-1 0 15,-1 0-1-15,-4 2 0 0,2-4 1 16,3-3 0-16,7-6 0 0,9-3 0 0,7-3 0 16,8-4 1-16,6-3-1 0,5-4 0 15,9 1 0-15,4-3-1 0,5-4 0 16,9 2 0-16,6-5 0 0,5 0 0 15,2-2 0-15,2 1 0 0,-1-1-1 16,1 1 0-16,-6 4-4 0,-4 2-4 0,-2-2-6 16,-5 6-9-16,-5 0-6 0,-6 2-9 15,-7 2-10-15,-3-1-7 0,-8 1-98 16,-8-1-103-16,-7 1-246 0</inkml:trace>
  <inkml:trace contextRef="#ctx0" brushRef="#br0" timeOffset="1273.6386">19885 2403 670 0,'-20'-3'145'0,"6"-4"0"16,12 1-118-16,9 3-3 0,15 1-7 15,12-1 2-15,12-2 4 0,12-2 5 16,11-3 4-16,14 1 1 0,15-2-2 0,5-2-2 16,7-2-5-16,12 0-8 15,8-1-5-15,1-2-5 0,2 0-3 0,3 0-3 16,1-1 0-16,-2 0 0 0,-6 5-1 16,-8 0-1-16,-3 3 1 0,-9 1-1 15,-16 1 1-15,-10 1-1 0,-13 3-1 16,-11 1-1-16,-13 0-2 15,-14 1-3-15,-9 2-2 0,-11 2-3 16,-8 1-8-16,-6 0-15 0,-11 3-13 0,-4 1-40 16,-6-1-83-16,-8 5-120 0,-11-2-268 15</inkml:trace>
  <inkml:trace contextRef="#ctx0" brushRef="#br0" timeOffset="3444.5796">10848 8875 294 0,'-34'-8'69'0,"-9"1"0"0,-1 2-44 0,-3 4-10 16,4 6-8-16,-5 4-4 0,-8 6-1 15,-1 7 1-15,-1 8 9 0,-5 5 10 16,-4 4 8-16,1 4 8 16,2 6 5-16,4 3 5 0,0 4 0 0,4 8-6 15,4 3-10-15,7 4-6 0,3 7-7 0,3 3-6 16,6 4-3-16,10 4-3 0,11-2-3 16,7-1 0-16,6-4-1 0,9-4-2 15,11-4 0-15,10-7 0 0,9-9 0 16,4-7-1-16,4-7 1 0,8-7-1 15,8-7 1-15,3-8-1 0,5-11 1 16,3-8-1-16,2-10 0 0,2-8 1 16,3-8-1-16,-5-10 1 0,4-6 1 15,-3-7 0-15,-2-5 1 0,-4-4 1 16,-6-6 1-16,-4-6 0 0,-6-2 0 16,-8-1 0-16,-8-2-1 0,-7-3-1 15,-6 1 0-15,-4 0-1 0,-9-1-1 16,-10-1 0-16,-8 0-1 0,-12 1 1 0,-7 5-1 15,-10-1 0-15,-10 6 0 0,-9 8-1 16,-11 3 1-16,-15 7-1 0,-6 8 1 16,-8 7-2-16,-13 10-1 0,-8 9-4 15,-6 4-3-15,2 12-7 0,-6 8-8 16,-1 3 2-16,-2 7-111 0,6 5-100 16,-5 6-251-16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18:3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4107 11809 428 0,'-15'-9'100'0,"2"-1"4"16,7 1-68-16,1 1-8 0,3-1-8 16,3 1-4-16,2 0-4 0,4 3-3 15,2-1-2-15,5 0-1 0,2 0-2 16,5 4 1-16,3-1-1 0,3 2 0 15,6 1 0-15,4 2 1 0,1 1-2 16,3 2 0-16,1-4 0 0,1 1-1 0,1 2-1 16,3-3 0-16,0 2-1 15,5-1 1-15,2 3-1 0,2 1 1 0,3-1 0 16,0 0 0-16,-1-1 1 0,4-1 0 16,-1 2 0-16,1-2 0 0,2-1 0 15,0 1 0-15,2-1 0 0,0 0-1 16,-3 0 1-16,0-1-1 0,1 0 0 15,0-1 0-15,-1 3-1 0,0-2 1 16,-1 1 0-16,2-1 0 0,-6 1 1 16,-3-1 1-16,-3 0 0 0,-1-1 1 15,-5 0-1-15,2 1 0 0,-5 2 0 0,1-2 0 16,-5 1-2-16,-1 0 1 0,-4 0-2 16,-2 3-11-16,-5 0-10 0,-4 1-102 15,-3 3-100-15,-5-2-257 0</inkml:trace>
  <inkml:trace contextRef="#ctx0" brushRef="#br0" timeOffset="26326.2681">17311 11768 404 0,'-5'-3'103'0,"-1"1"5"0,1-1-49 16,0 0-18-16,1 0-6 0,0 0-1 16,2 1-4-16,0 0-3 0,-1 0-2 15,2 0-2-15,-2 1-2 0,5 1-3 16,-4-1-3-16,1 1-2 0,0-3-3 15,1 5-2-15,0-1-1 0,1 1-2 16,2 1-1-16,-1 2 0 0,1 0 1 0,3 2 2 16,0 0-1-16,1 1 2 0,0-1 0 15,2 2 1-15,0-1 0 0,0 4-1 16,0-1-1-16,2 2 0 0,0-1-1 16,0 1-2-16,1 1-1 0,3-1-1 15,0 0-1-15,-2-2 0 0,-1 0 0 16,3 1 0-16,-3-4-1 0,1 1 1 15,-4-2-3-15,0-1-2 0,-2 1-7 16,-2-4-5-16,-1-1-5 0,-3 2-6 16,-1-4-11-16,1 3-11 0,-6-2-101 0,3-1-105 15,-5 1-259-15</inkml:trace>
  <inkml:trace contextRef="#ctx0" brushRef="#br0" timeOffset="26619.0314">17503 11773 528 0,'4'-6'127'0,"-6"1"4"0,2 0-81 16,2 2-13-16,-4 0-6 0,1 0-6 15,-3 2-7-15,3 5-3 0,-4-1-4 16,-2 3-1-16,-4 1-1 0,1 0-2 15,-3 3 0-15,-3 4-1 0,-1-1 0 16,-1-1-1-16,0 1-1 0,0 3-2 16,1 3 0-16,-2-1-1 0,5-1-1 0,-1-1-1 15,3-1-4-15,-2-2-3 0,6 3-5 16,1-7-6-16,6 2-8 16,0-4-13-16,3 1-107 0,2-2-106 0,5-5-265 15</inkml:trace>
  <inkml:trace contextRef="#ctx0" brushRef="#br0" timeOffset="27007.9944">17823 11620 547 0,'0'-3'129'0,"0"1"3"16,0 3-87-16,-3-1-14 0,-1 0-7 15,2 4-6-15,0 2-5 0,-2 0-3 0,0 2 0 16,1 5-1-16,-2 0 2 0,0 3-1 16,-1 0 1-16,-2 2 0 0,2 2-1 15,0 0 0-15,-1-2-1 0,2 3-2 16,1-3-1-16,0 2-1 0,3-4-1 15,1 2-1-15,1-2-1 0,2-1 0 0,1-2-1 16,0 1 0-16,1 0-1 16,2-1 1-16,0-2-1 0,-1-2 1 0,4 1-1 15,0-2-2-15,1-5-2 0,0 0-7 16,2-1-4-16,-1-6-5 16,1 1-5-16,-1-2-7 0,1 0-11 0,0-2-14 15,-1-3-86-15,-4 0-98 0,1 1-238 16</inkml:trace>
  <inkml:trace contextRef="#ctx0" brushRef="#br0" timeOffset="27324.0048">18055 11658 555 0,'0'-3'131'16,"-1"2"2"-16,0 0-87 0,0 3-15 16,-3 2-7-16,3 2-5 0,1 0-5 0,-4 1-2 15,0 3 0-15,3 5-1 0,-2 0 1 16,1-1 0-16,-1 2-1 0,1 4 0 16,4 2-3-16,-2 0 0 0,-2-5-2 15,7 4-1-15,-2 0-3 0,0-2 0 16,1-2-1-16,1-1-1 0,0-3-1 15,2-1-6-15,-3-4-7 0,3 0-5 16,1-5-8-16,-1 1-16 0,-2-4-78 16,-1-4-30-16,-2 0-91 0,-2-4-198 15</inkml:trace>
  <inkml:trace contextRef="#ctx0" brushRef="#br0" timeOffset="27549.4699">17945 11762 639 0,'-1'3'146'0,"-2"2"4"0,0 0-105 0,0-1-16 15,6 1-6-15,2 0-5 16,1 0-4-16,2-1-4 0,7-1-5 0,3-1-1 16,3 1-1-16,1-4-1 0,2-2-4 15,0-2-8-15,2 0-7 0,-3-2-6 16,-1-3-8-16,0-2-14 0,-1 1 1 15,-3-1-109-15,0-2-101 0,-6-3-254 16</inkml:trace>
  <inkml:trace contextRef="#ctx0" brushRef="#br0" timeOffset="27731.7771">18324 11501 551 0,'7'-12'130'0,"3"3"2"0,-2 4-86 0,3 4-15 15,-2 1-9-15,1 4-7 0,0 2-4 16,1 3-3-16,2 4 0 0,1 1-1 15,1 1 0-15,3 3 0 0,-2 2-1 16,-1 1 0-16,-2 0-2 0,-2 1-1 16,-4 1 0-16,-3 3-1 0,-5 1-1 0,-4-3-1 15,-4 3-5-15,-4-1-7 16,-5-2-15-16,-2 3-116 0,-4-3-117 0,-1-4-292 16</inkml:trace>
  <inkml:trace contextRef="#ctx0" brushRef="#br0" timeOffset="30586.5967">19245 11813 277 0,'-3'0'81'0,"1"1"6"0,-1-3-18 0,1 1-29 16,0 1-5-16,-2 0-2 0,1-2-6 15,1 1-3-15,-1 0-2 0,0 1 0 16,0-2-1-16,1 2 0 0,-1-3 1 16,2 2-2-16,-1 1-1 0,1 0 0 15,-1-3-3-15,1 3 0 0,1 0-3 16,0 2-2-16,-1-4-1 0,2 0-2 16,0 2-2-16,1 0-1 0,0 0-1 0,2-1 0 15,1 1-1-15,2 0 0 0,4-1 0 16,0-2 0-16,2 3 1 0,3 1 2 15,5-3 0-15,0 2 1 16,4-1 1-16,4-1 0 0,5 2 0 0,3-3 0 16,5-1-2-16,0 2-1 0,3-3-1 15,4-1-2-15,-3 4 1 0,2-1-2 16,0 0 0-16,-1 3 0 0,2-1 0 16,3 3-1-16,-4 1 1 0,-2-3 0 0,1 0 0 15,-2-1 0-15,-6-3-1 0,-1-1 0 16,-3 0-1-16,-5 0-1 0,-2 0-3 15,-3 1-1-15,-3-1-3 0,-1 1-1 16,-7 3-2-16,0 0-4 0,-3-2-3 16,-3 2-9-16,-3 0-2 0,-2 1-5 15,-2 0-4-15,-1 1-95 0,-4-2-93 16,-1-2-226-16</inkml:trace>
  <inkml:trace contextRef="#ctx0" brushRef="#br0" timeOffset="30865.4335">20301 11642 435 0,'-3'0'109'0,"1"0"3"0,2 0-38 0,0 0-46 15,2 1-9-15,3 0-3 0,1 2-2 16,4-1-2-16,3 0-1 0,2 2-1 16,4 0-1-16,3-1-2 0,1 2 0 15,3 0-1-15,1 0 1 0,1 3-1 16,-3-2 0-16,-1 0 0 0,-2 1-1 0,-6-1 0 15,-2 2 0-15,-5-1 0 0,-3-1 0 16,-2 1 0-16,-5 1 0 0,-4-2-1 16,-1 2 0-16,-7 0-1 0,0-3 0 15,-7 1-2-15,-2 0-4 0,-1 0-3 16,-5 1-8-16,-4 1-13 16,-1 0-75-16,-6 2-33 0,-1-2-94 0,1-1-198 15</inkml:trace>
  <inkml:trace contextRef="#ctx0" brushRef="#br0" timeOffset="31314.8258">19334 11610 412 0,'6'-6'111'0,"2"3"7"0,-5-2-41 15,2 3-25-15,-1-1-11 0,-3 0-5 16,0 2-5-16,-2 1-7 0,-1-2-6 15,-2 6-4-15,-2-2-3 0,-3 3-3 0,2 5-2 16,-4-3-1-16,-1 3 0 0,-4 4 0 16,-1-1-1-16,-2 4 0 0,0 1-1 15,-3 0-2-15,0 3 1 0,1 2-2 16,2-2 1-16,3 1 0 0,3-3-1 16,2 0 0-16,4-3 0 15,3 0 0-15,0-4 1 0,7-1-2 0,0-2 1 16,2 0-1-16,4-1-2 0,1 0-1 0,2-2-2 15,4-2-3-15,1-1-3 0,3-2-5 16,3-2-8-16,0-2-9 0,3-1-103 16,-3-3-105-16,2 0-257 0</inkml:trace>
  <inkml:trace contextRef="#ctx0" brushRef="#br0" timeOffset="31765.4852">19715 11365 542 0,'0'0'125'0,"-1"0"4"15,3 4-87-15,-2 3-10 0,0 5-7 16,0 4-3-16,0 5-4 0,3 1-2 15,-1 5-3-15,2-3-2 0,-2 2-2 16,2-3-1-16,1-2-1 0,0-6-2 16,-1-2 0-16,-2-4-2 0,0-2 0 0,0-3 0 15,-2-3-1-15,-3-1 0 0,1-2-1 16,-2-2 1-16,-1-1-1 0,-1-3 0 16,-1-2-1-16,-2-2 0 0,-1-4-1 15,2-3 1-15,-3-3-1 0,2-4-1 16,1 1 1-16,1-2 0 0,3-3 0 15,0 2 0-15,3 1 0 0,2 2 1 0,3 2-1 16,0 1 0-16,4 3 1 0,2 2-1 16,1 3 1-16,2 2 0 0,3-2-1 15,2 3 1-15,1 4 0 0,2 0 0 16,-1-1 0-16,1 2-3 0,1 3-5 16,-1 1-4-16,-1 4-6 0,-2-1-10 15,-2 1-10-15,-3 4-31 0,0 2-72 16,-5-2-96-16,-4 2-222 0</inkml:trace>
  <inkml:trace contextRef="#ctx0" brushRef="#br0" timeOffset="31979.7737">19735 11420 533 0,'-1'4'125'0,"1"-2"2"0,0-1-79 15,4 1-18-15,3 0-9 0,0-1-5 16,3 0-3-16,2-1-3 0,1 3-4 0,5-2-1 16,-1-1-3-16,2-1-6 0,5 0-15 15,-1 1-115-15,1-4-112 0,0 0-286 16</inkml:trace>
  <inkml:trace contextRef="#ctx0" brushRef="#br0" timeOffset="32661.3075">20956 11391 509 0,'-2'-4'120'16,"5"-1"4"-16,2 3-81 0,6 2-11 15,3 0-7-15,2 2-2 0,2 0-4 16,6 5-2-16,1 1-2 0,2 2 0 15,0 1 1-15,2 2 0 0,5 5-1 0,1-1-2 16,-3 2-1-16,2 2-1 0,0 0-2 16,-1 0-3-16,-1 0-1 0,0-3-1 15,-3 2-2-15,1-4-1 0,-3 1 0 16,-2-3 0-16,0 1 0 0,-2 0-1 16,-4-1-2-16,-2 0-4 0,-5-3-4 15,-3-1-3-15,-3 0-6 0,-1-3-7 16,-5-1-11-16,-3-1-8 0,-2-1-100 15,-1-3-103-15,-1 0-255 0</inkml:trace>
  <inkml:trace contextRef="#ctx0" brushRef="#br0" timeOffset="33228.8649">21842 11144 369 0,'3'-5'108'0,"-4"2"4"0,-4 0-11 0,-5 3-52 16,-6 5-12-16,-3 4-5 15,-6 5-5-15,-2 6-3 0,-7 5-4 0,-5 5-2 16,-8 6-2-16,-2 7-1 0,3 3 0 15,-4 2-2-15,1 1-1 0,2 1-1 16,2-2-3-16,7-2-1 0,5-1-3 16,1-7-1-16,6-3-2 0,4-4-4 15,5-2-4-15,6-6-8 0,6-2-13 0,3-5-15 16,4-5-100-16,3-2-109 0,5-4-258 16</inkml:trace>
  <inkml:trace contextRef="#ctx0" brushRef="#br0" timeOffset="36159.6573">22258 11067 448 0,'-9'0'111'0,"-3"3"6"0,-2-1-66 15,-4 9-7-15,-1 3-5 0,-3 5-2 16,0 4-4-16,-3 7-4 0,-1 0-4 16,1 7-3-16,0 2-3 0,2 4-2 15,2 1-3-15,3 3-2 0,6-1-3 16,3 0-1-16,4-5-3 0,4-1-1 16,5-5-1-16,3-3-2 0,4-6-1 0,2-3-3 15,6-2-4-15,2-5-6 0,2-3-7 16,3-4-9-16,2-3-14 0,0-5-107 15,0-6-108-15,-2-5-266 0</inkml:trace>
  <inkml:trace contextRef="#ctx0" brushRef="#br0" timeOffset="36804.5076">22352 11474 196 0,'0'-1'51'0,"2"1"1"0,-1-2-12 15,-1 0-28-15,1 1-7 0,0 0-1 0,1-4-2 16,-2 0 1-16,1 0 6 15,1 0 8-15,1 1 9 0,-2-1 7 16,0-1 6-16,0 0 5 0,2 4 3 0,-2-2 0 16,-1 0-4-16,-1 2-4 15,1-1-2-15,0 3-4 0,0-1-2 0,-1 0-3 16,1 2-3-16,-2 2-2 0,2 2-5 16,-2 3-3-16,-2 4-2 0,1 4-1 15,0 5-1-15,-2 1 0 0,1 0-1 16,1 3-2-16,2-3 0 0,-1-3-2 0,4-2-1 15,1-4-2-15,5-1 0 0,1-3-2 16,4-5 0-16,1-2 0 0,5-4 0 16,0-4 0-16,2-1 0 0,1-4-1 15,-2-4 1-15,1-2 0 0,-4-1 0 16,-1-1-1-16,-3 1 0 0,-4 0-1 16,-6 2 1-16,0 5-1 0,-4 0 0 15,-2 7 1-15,0 3-1 0,-4 3 1 0,3 7 0 16,1 3 0-16,1 1 0 0,-1 3 0 15,6 2 0-15,0-3 0 16,5 3 0-16,1-5 0 0,4-2 0 0,3-1 1 16,3-3-1-16,2-4 0 0,4-1 1 15,-3-8-1-15,2 0 0 0,-1-1 1 16,-1-7-1-16,-3 1 1 0,-5-3-1 16,-4-3 1-16,-4 2-1 0,-6-5 0 15,-3-2-2-15,-3 3-3 0,-2-1-3 16,0 2-3-16,-1-1-5 0,1 4-5 0,0 4-6 15,1 2-4-15,2 3-4 0,0 3-5 16,1 3-94-16,2 1-95 0,1 2-230 16</inkml:trace>
  <inkml:trace contextRef="#ctx0" brushRef="#br0" timeOffset="37806.8573">22791 11043 523 0,'28'-5'124'0,"1"1"4"0,5 2-86 16,1 7-7-16,1 2-6 0,-1 5-5 16,3 7-5-16,-4 0-4 0,2 7-3 15,-7 2-1-15,-2 3-3 0,-2 3-1 16,-4 4-1-16,-5-1-1 0,-3 3-1 16,-4 2 1-16,-5-1 0 0,-1 2 0 15,-8-4 2-15,-4-1-1 0,-4-1 1 16,-5-3-1-16,-11-4 0 0,-5-2-3 15,-9-1-9-15,-3 1-11 0,-6-1-17 16,-7 0-115-16,-2-2-120 0,6-1-297 0</inkml:trace>
  <inkml:trace contextRef="#ctx0" brushRef="#br0" timeOffset="40061.6925">17252 12868 438 0,'-5'0'109'0,"0"-1"5"16,-1-1-63-16,2 1-9 0,2 1-5 16,-2 0-5-16,2 0-6 0,2 0-5 15,0-1-5-15,1 1-4 0,3-1-4 16,-2 1-2-16,4 1-1 0,0 1-2 15,3 7 2-15,-1 0 0 0,0 3 1 16,2 4 0-16,-1 0 1 0,2 3 0 0,0 3 0 16,-1-5-1-16,2 4-1 0,1-2 0 15,-2-3-2-15,1-1 0 0,-1 0-1 16,0 0 0-16,-1-3-1 0,-3-3 0 16,1 2 0-16,-1-2 0 0,-2 0-1 15,-2-4 0-15,-1 0-3 0,-1-1-2 16,-1-1-2-16,0 0-3 0,-1-2-3 15,-2-1-4-15,2 1-5 0,-1-1-6 16,-1 0-3-16,2-1-4 0,1 0-97 16,-4-3-96-16,1 0-233 0</inkml:trace>
  <inkml:trace contextRef="#ctx0" brushRef="#br0" timeOffset="40357.4173">17464 12892 452 0,'3'-3'117'0,"-3"-2"5"15,0 2-58-15,0 3-21 0,-2-1-11 0,-2 2-6 16,-1 4-7-16,-2 1-5 0,1 5-4 16,-1 2-3-16,-3 1 0 15,-1 5 0-15,0 0-1 0,-2 0-1 16,2 1 0-16,-3 3-1 0,0 0-1 0,0-2 0 15,-2-2-1-15,1-3 0 0,0 1-1 16,2-3 0-16,1-4 0 0,3-3 0 16,3-2-3-16,1-3-4 0,4 1-4 15,1-3-10-15,3-2-12 0,2-1-105 16,3-3-106-16,-1-2-260 0</inkml:trace>
  <inkml:trace contextRef="#ctx0" brushRef="#br0" timeOffset="40676.273">17611 12891 548 0,'2'-1'127'0,"-1"0"2"0,-2 1-83 15,1 2-15-15,0 3-8 0,0 1-3 0,1 3-3 16,1 2-1-16,-5 2 0 0,3 2-2 15,-1 2-2-15,-2 1-1 0,2 3-2 16,-1 1-1-16,1 2-1 0,-1-2-2 16,1-3 0-16,0 1-1 0,1-2 0 15,1-2-1-15,-1-4-1 0,1-2 0 16,3-1 0-16,0-2-1 0,2-3 0 0,2-2 0 16,2-1 0-16,2-4 0 0,2-2-1 15,2-3 0-15,1 0-5 0,0-2-6 16,0-2-5-16,0 1-6 0,-2 0-5 15,-1 0-10-15,-3 2-9 0,-4-3-88 16,-2 1-7-16,-1 1-85 0,-4-2-174 16</inkml:trace>
  <inkml:trace contextRef="#ctx0" brushRef="#br0" timeOffset="40870.7529">17607 12881 562 0,'-1'-2'130'0,"0"-1"1"0,1 0-89 16,3 1-16-16,1 1-11 0,3-1-5 16,3-1-4-16,1 2-3 0,4 0-1 15,2-2-4-15,3 2-7 0,0 0-13 0,2 2-99 16,-1-1-12-16,-2 1-92 0,-2 1-189 16</inkml:trace>
  <inkml:trace contextRef="#ctx0" brushRef="#br0" timeOffset="41276.8887">17924 12974 540 0,'0'5'127'0,"0"1"3"16,0 3-83-16,0 0-15 0,2 2-5 16,-1 2-1-16,0 3-5 0,3-1-2 15,-1-2-4-15,1-1-2 0,1 3-1 16,0-3-2-16,1-4-3 0,1 0 0 0,-1-3-2 16,4-1-1-16,0-3-1 0,-3-3 0 15,4-1-1-15,2-2-1 0,-1-3 0 16,0-3 0-16,-1-2 0 0,-1 1 0 15,2-1-1-15,-6-3 1 0,2 2-1 16,-3 3 1-16,-2 4-1 0,-2-2 0 16,2 3 0-16,-2 5 1 0,2 2-1 15,-2 2 0-15,-1 3 0 0,1 2-2 16,1 5 0-16,2 1-2 0,-3-3-2 16,2 3-3-16,-1-1-3 0,2-2-3 15,0-2-2-15,1-3-3 0,-1-1-6 0,5 1-9 16,0-5 15-16,-2-4-119 0,3 0-105 15,0-1-262-15</inkml:trace>
  <inkml:trace contextRef="#ctx0" brushRef="#br0" timeOffset="41688.6199">18200 12860 489 0,'-1'-1'124'16,"1"-1"2"-16,2-1-43 0,1 1-52 16,4 1-12-16,3-2-4 0,1 3-4 15,0-1-2-15,2 1 0 0,1 1-1 0,-2 2 1 16,0-2 0-16,-2 1 0 16,-1 1-1-16,-3 0 0 0,-1-1-1 15,-3 3-1-15,1-1-1 0,-3 4-2 0,-2 0 0 16,0 3 0-16,1 2-2 15,1 1 0-15,1 1 0 0,0 1-1 0,3 0 0 16,-1 1 0-16,4-1 0 0,-3 0-1 16,1-4-1-16,1 2-1 0,-2-5 0 15,0 0-1-15,-2-2 0 0,1-2 1 16,-2 1 0-16,-1 1 1 0,0-4 1 16,-3 5 1-16,-1-6 2 0,-3 2 2 0,-1 1 1 15,-2-2 1-15,0 2-1 0,-2-1 1 16,0-3-1-16,1 3-1 0,2-1-3 15,1 1-5-15,1-4-6 0,1 1-10 16,3 3 58-16,-1 1-183 0,-1 1-123 16,3 1-331-16</inkml:trace>
  <inkml:trace contextRef="#ctx0" brushRef="#br0" timeOffset="44086.3067">19262 13039 331 0,'-18'-3'96'0,"-2"-5"6"16,2 5-18-16,-1-2-33 0,4 2-12 16,4 1-5-16,-2 1-4 0,1-3-4 15,1 0-4-15,1 3-3 0,4 0-2 16,0-3-2-16,1 3-1 0,1 1-2 16,3 1-1-16,1 0-3 0,1-2 0 15,2 2-2-15,1 1-2 0,5-1-1 0,2 0 0 16,1-1-1-16,4 0 0 0,4-1 0 15,2 1-1-15,4 2 1 16,2-1 0-16,4-2 1 0,3 0-1 0,6 1 1 16,3-1-1-16,1-3 0 0,4-3 0 15,0-1 0-15,6 1-1 0,-1 1 0 16,1-1-1-16,0-1 1 0,2 1-1 16,1 2 1-16,0 0-1 0,-3 0 0 0,-1 0 1 15,-4 3-1-15,-3-2-1 0,-3 3-1 16,-7 1-2-16,-3 0-3 0,-4 0-3 15,-4 0-5-15,-3 1-6 0,-3-1-4 16,-6 0-3-16,-3-1-1 16,-3-2-1-16,-3 2 2 0,-1 0 0 0,-3-3 0 15,-2-1 1-15,0-1-6 0,-2 0-1 16,-1-1 5-16,1 1 8 0,-5-4 11 16,1 4 12-16,1-2 11 0,-1 0 14 15,-1 2 11-15,1-2 2 0,1 2 0 0,0 0-4 16,2 0-3-16,0 4-4 0,3-1-5 15,1 2-6-15,0 1-4 0,2-1-5 16,2 3-3-16,3 1-4 0,2-1 0 16,1 3 1-16,2 0 0 0,3 1 0 15,2 1 1-15,0 1-1 0,1-2 0 16,3 2-1-16,0 0 0 0,-1-1-1 16,-2 2 0-16,-2-1-1 0,-1 1 1 15,-1-1-1-15,-5 3 1 0,0-1-1 16,-6-1 1-16,-2-2 0 0,-3 2 0 0,-3-1 1 15,-6 3-1-15,-4 0 1 0,-4-2-1 16,-6 2-3-16,1 2-3 16,-7 2-8-16,-1 1-12 0,-1-5-52 0,-3-2-56 15,0 0-95-15,3 1-214 0</inkml:trace>
  <inkml:trace contextRef="#ctx0" brushRef="#br0" timeOffset="44553.4451">19372 12853 450 0,'1'-1'113'0,"1"0"3"0,-2-1-57 15,-2 2-26-15,1-1-7 0,0 2-4 16,-3 2-6-16,-1-1-4 0,-2 1-3 15,-2 2-2-15,-2 1 0 0,-2 2 0 0,-3 1 0 16,-1 2 0-16,0 2 0 0,-2 3 1 16,1 0-1-16,0 3 0 0,-1 0-1 15,2 2 0-15,2-4-1 0,1 0 0 16,4 1-2-16,1-3 1 0,4-1-1 16,3-3-1-16,2 1-1 0,5 0 0 15,1-2-1-15,3-1 1 0,3-1-1 16,2-1-1-16,7-1-3 0,3-3-5 15,3 1-7-15,2-2-12 0,3 0-78 0,1-4-31 16,1 0-92-16,-1-2-197 16</inkml:trace>
  <inkml:trace contextRef="#ctx0" brushRef="#br0" timeOffset="45004.2305">19715 12618 479 0,'-4'9'115'15,"0"-1"5"-15,-1 4-71 0,2 3-13 16,1 2-7-16,2-1-3 0,0 4-3 0,2-4-4 15,2 1-4-15,1-5-3 16,0 0-2-16,0-4-2 0,-2-1-1 16,1-5 0-16,0 0 0 0,-3-5 1 0,0 1-2 15,-1-6 0-15,-1 0 0 0,1-3-1 16,-3-3-1-16,1-2-1 0,-2-2-2 16,1-2 0-16,-2 3 0 0,0-1 0 15,-3-3-1-15,4-1 1 0,-3 1-1 16,4 0 1-16,-1 1 0 0,3-2 1 15,1 2 1-15,4 2 1 0,0 2 0 0,4 2 1 16,3 2 0-16,3 2-1 0,1 2 0 16,5 0-2-16,-1 3 0 0,3-1-1 15,2-1 0-15,-1 2-1 0,1 0-1 16,2 0-2-16,1 0-5 0,0 2-4 16,0 1-5-16,-2 1-10 0,-3 1-15 15,-4 0-106-15,-5 3-109 0,-4-1-271 16</inkml:trace>
  <inkml:trace contextRef="#ctx0" brushRef="#br0" timeOffset="45192.7342">19730 12620 505 0,'4'4'118'16,"2"-3"3"-16,1-1-73 0,2-1-26 0,3 2-7 15,3-1-1-15,2-2-4 16,1-2-8-16,3 2-15 0,1-1 18 0,0-3-128 16,1 2-104-16,-3 6-269 0</inkml:trace>
  <inkml:trace contextRef="#ctx0" brushRef="#br0" timeOffset="48048.2995">18914 12434 463 0,'-4'-8'117'15,"1"1"5"-15,-1 1-66 0,-1 1-12 16,4 3-9-16,0 2-8 0,-1 2-6 16,0 5-4-16,2 4-3 0,0 1-4 15,-1 5 0-15,2 3-1 0,0 3 1 0,3 1-1 16,0 0-2-16,0-1-1 0,-1 0-1 16,2 0-2-16,-2 0 0 0,0-4-2 15,-2 0-2-15,0-1-3 0,-1-2-5 16,3 0-6-16,-3-3-8 0,-1-1-11 15,-1-1-52-15,0-2-54 0,-3-3-94 16,-2-1-208-16</inkml:trace>
  <inkml:trace contextRef="#ctx0" brushRef="#br0" timeOffset="48447.71">18750 12584 351 0,'4'-16'103'16,"-1"0"5"-16,0-1-12 0,2-1-48 15,-1 5-13-15,3 1-5 0,-1 0-3 16,4 2-4-16,-1 0-3 0,2 0-1 16,2 3-1-16,-1 1-1 0,3 0-3 15,0 2-2-15,3 3-1 0,-1 2-3 0,0 3 0 16,3-1-3-16,0 5 0 0,0-1-1 15,1 4-1-15,-2 1 0 0,0 2-1 16,-2 0-1-16,-1 5 0 0,-1-2 0 16,-3 2 0-16,-2 0-1 15,-3-2 1-15,-1 1-1 0,-2 1 1 0,-3-2-1 0,-2 1 1 16,-4-1 0-16,-3 1 0 16,1 0-1-16,-5 0 1 0,-3-3 0 15,-2-4-1-15,-4 1 1 0,-1-1-1 0,-1-1 1 16,-4-3-1-16,4 1 1 0,-2-1-2 15,4 0 0-15,4 0-3 0,4-4-3 16,3-3-4-16,4-2-6 0,3-4-11 16,3-3 19-16,3-2-130 0,2-6-107 15,1 1-274-15</inkml:trace>
  <inkml:trace contextRef="#ctx0" brushRef="#br0" timeOffset="48768.4635">19103 12397 510 0,'-2'-1'127'0,"1"0"1"0,1 0-72 0,1 0-19 16,3 1-10-16,2-2-5 0,3 1-4 15,6-1-6-15,3-1 0 0,3-2-2 16,3 2-1-16,4-1-2 0,2 0-2 16,-1 2-2-16,-1-2-1 0,-1 3-1 15,-1 1-3-15,-3 0-3 0,-1-1-5 16,-3 1-5-16,-2 0-10 0,-2 0-9 0,-3 1 1 16,-2 0-106-16,-7-1-100 0,1 3-244 15</inkml:trace>
  <inkml:trace contextRef="#ctx0" brushRef="#br0" timeOffset="48984.0787">19394 12390 439 0,'-1'4'105'0,"0"1"5"16,0 1-64-16,1 2-15 0,0 2-2 15,0 2-1-15,1 2-3 0,0 1-2 16,1 1-3-16,1 1-2 0,-1 2-2 0,2 2-1 15,-3-1-3-15,2-2-2 0,-2 2-2 16,0-1-1-16,-1-3-2 0,0 0-2 16,-1-2 0-16,1 0-2 0,-1-3 0 15,1 0-4-15,-2-1-6 0,1-3-10 16,1 1-12-16,-2-2-106 0,1-2-108 16,-2 1-265-16</inkml:trace>
  <inkml:trace contextRef="#ctx0" brushRef="#br0" timeOffset="49696.793">20068 12453 481 0,'-4'-2'120'0,"1"-1"3"16,1-1-60-16,2 0-29 0,5 2-9 16,1-2-5-16,3 1-5 0,2-2-2 15,5 1-2-15,3-1-1 0,5 0-1 16,-1-2-2-16,4-1-1 0,2 2-2 15,1 0-2-15,-2 0 0 0,-1 1-2 0,-4 0-2 16,-3 3-2-16,-3 1-2 0,-4-1-1 16,-3 0-2-16,-4 1-1 0,-3-1 0 15,-2 1 0-15,-2 0 2 0,-4 0 1 16,-1 0 2-16,0 1 1 0,-4 0 2 16,1 0 0-16,1 1 2 0,-2-1 0 15,1 2 1-15,1 1 1 0,0-1 1 0,2 3 0 16,3 4 1-16,-1-1 0 0,0 4-1 15,2 4 1-15,1 3 1 0,-1 3 0 16,1 2 2-16,0 1 0 0,-2 1 2 16,2-2 0-16,0-1 0 0,0 2 0 15,-2-6-2-15,2 2 0 0,-1-4-2 16,2-1 0-16,-2-1-1 0,1-3 0 16,1-1-2-16,1-2 0 0,-1-3 0 15,0-1-2-15,2-3 1 0,-2 0-1 16,0-1 1-16,0-1 0 0,0 0-1 15,0 0 0-15,-2 0 0 0,4-1-2 16,-2-1-3-16,1 1-3 0,-1 0-5 0,0-2-15 16,0 1-35-16,0-1-77 0,-1 2-101 15,1 1-242-15</inkml:trace>
  <inkml:trace contextRef="#ctx0" brushRef="#br0" timeOffset="51675.8777">21146 12544 417 0,'-6'-6'108'0,"0"-1"4"0,2 1-46 15,1 0-26-15,3 1-10 0,2 2-4 16,0 3-5-16,4 3-3 0,0 0-3 0,2 4-1 15,3 2 0-15,3 4-1 0,1 3-1 16,2 1 1-16,3 2-1 0,1 2-2 16,2 4 0-16,2 0-3 0,-1 4-1 15,2-3-3-15,1 5 0 0,1 0-1 16,0-2-1-16,3 1 0 0,0 0 0 16,1-2-1-16,-1-1-1 0,-3-1 0 15,-2-3-2-15,-3 1-2 0,-2-2-2 16,-6-5-3-16,-3 0-3 0,-4-2-4 15,-3-2-7-15,-2-2-5 0,-4-1-6 16,-3-4-98-16,-1-1-96 0,-1-4-238 16</inkml:trace>
  <inkml:trace contextRef="#ctx0" brushRef="#br0" timeOffset="52020.9522">21796 12426 349 0,'2'-4'100'0,"-2"0"5"16,-2 1-23-16,1-1-33 0,0 3-8 15,-3 1-5-15,2 2-4 0,-6 3-5 16,1 6-2-16,-4 4-2 0,0 8-2 15,-4 5-1-15,-2 5 0 0,-4 5-3 0,-2 1-1 16,-4 6-3-16,-5-1-3 16,-3 0-2-16,-6 1-3 0,-2-1-2 15,1 4-1-15,-1 2 0 0,-4-3-1 16,3 2-1-16,0-3 1 0,5-3-1 0,1 0 0 16,1-6-1-16,4-4-4 0,10-7-3 15,4-4-6-15,6-6-9 0,7-7-14 16,9-4-107-16,7-8-109 0,9-10-269 15</inkml:trace>
  <inkml:trace contextRef="#ctx0" brushRef="#br0" timeOffset="52384.9723">22491 12396 493 0,'-22'3'118'0,"-3"3"4"0,1 1-80 15,-2 2-8-15,0 4-7 0,1 4-2 16,-1 3-5-16,0 4-2 0,-1 2-1 15,3 5-1-15,-1 4 0 0,4 2 0 0,2 2-1 16,0 2-2-16,3-1-2 0,3 2-2 16,1-2-2-16,3 2-2 0,3-2-2 15,4-2-1-15,2-1-1 0,2-3-1 16,5-2-3-16,3-4-3 16,0-3-4-16,-1-4-5 0,3-5-8 0,0-3-15 15,3-3 29-15,-1-3-136 0,0-6-107 16,3 1-276-16</inkml:trace>
  <inkml:trace contextRef="#ctx0" brushRef="#br0" timeOffset="53850.065">22534 12813 486 0,'-2'-5'120'16,"-1"1"4"-16,0 0-73 0,0 1-11 16,-1 0-6-16,2 2-4 0,0-1-6 15,0 0-4-15,1 1-4 0,-1 1-3 0,1 3-2 16,0-1 0-16,0 3 0 0,-2 4 1 16,2 3-1-16,0 1 1 0,-3 4 0 15,3 2-1-15,0 2-1 0,2 1-3 16,0-3-1-16,3 0-2 0,2-1-1 15,1-3-1-15,1-5 0 0,0-1-1 16,1-4 0-16,-1-2 1 0,2-5-1 16,-4-4 1-16,3-1 0 0,-2 0-1 0,-1-4 1 15,-1-2-1-15,0 4 0 0,-4-2-1 16,2 3 1-16,-2 2-1 0,-2 1 1 16,0 0-1-16,2 4 0 15,-2 0 0-15,4 2 0 0,-1 0 0 0,-1 2 0 16,2-1 0-16,2 3 0 0,-1-1 0 15,3 1 0-15,-4-2 0 0,3 2 0 16,-2-1 0-16,0 0 0 0,-1-2 0 16,-1 0 0-16,0 0 0 0,-1 0 1 15,0-2-1-15,0-1 0 0,-1-2 0 16,0 1 0-16,0-3 1 0,0-1-1 16,0-3 0-16,0 1 0 0,1-1 0 15,1 1 0-15,-1-1-1 0,1 2 0 0,0-1-1 16,-1 2 1-16,-1 3-1 0,1-1 1 15,-1 1-1-15,1 2 1 0,-2 0-1 16,1 1 0-16,1-1-1 0,-2 1-3 16,0-1-5-16,1 1-3 0,-1 0-5 15,1-2-4-15,-2 2-7 0,1 0-9 0,0 0-5 16,1 0-102-16,-1 0-102 16,-2-1-254-16</inkml:trace>
  <inkml:trace contextRef="#ctx0" brushRef="#br0" timeOffset="54265.6181">22640 12867 390 0,'-1'0'100'15,"1"-2"5"-15,-2 1-47 0,0-1-17 0,2 0-7 16,0 1-5-16,-1 0-3 16,1 0-4-16,1 0-3 0,1-1-3 0,0 0-1 15,-2 1-2-15,0-2-2 16,1 2-1-16,0 0-1 0,-2-2-2 0,0 2-2 15,0 1-2-15,3-1-1 0,-2 1-1 16,-1 0 0-16,-1 1 0 0,2 0-1 16,2 2 0-16,-3-1 0 0,-2 1 0 15,5 0-1-15,-4-1 1 0,4 0-2 0,-2 0 0 16,0 1-2-16,0-1-3 0,1 0-5 16,-2-1-7-16,1 0-7 0,1 0-35 15,-2 2-68-15,-2-3-92 0,2 1-212 16</inkml:trace>
  <inkml:trace contextRef="#ctx0" brushRef="#br0" timeOffset="55076.3288">22509 12782 402 0,'4'-9'101'0,"-2"-2"5"0,3 0-55 16,0 0-7-16,0 2-6 0,-3-1-2 0,2 1-4 16,-1 4-2-16,-1 2-3 0,-1-1-4 15,2 4-5-15,-5-1-3 0,2 4-2 16,-2 2-2-16,-2 4-2 0,-1 4 0 15,-1 3-1-15,0 3 1 0,-1 5-1 16,0-1-1-16,2 4 0 0,0-2-1 16,2 1-1-16,3-3-1 0,1-1 1 0,3-4-2 15,4 2 0-15,-1-5 0 0,4-1-2 16,0-3 1-16,1-3-1 0,-1-2 0 16,1-4 0-16,2-2 0 0,-2-2-1 15,-3-8 1-15,1 0 0 0,-1 0 0 16,0-3-1-16,-1-1 0 15,0-1 0-15,-1 0 0 0,-1 1 0 0,0 0-1 16,-1 3 0-16,0-2 1 0,0 4-1 16,-2-1-1-16,-2 0 1 0,1 1 0 15,1 3-1-15,-1-2 1 0,-1 2 0 16,1-2 0-16,-1 5 1 0,0-1-1 16,-1 1 1-16,1 2 0 0,0-1 0 15,-2 1 0-15,1-1 0 0,1 2 0 0,-1 0 0 16,0 2 0-16,-1-4-1 0,0 4 1 15,1-2 0-15,0 0-1 0,-1 1 1 16,1-1-1-16,0 0 1 0,0 1 0 16,0-1 0-16,0 0 0 0,0 0 0 15,0-1 0-15,1 2 0 0,-1 0 1 16,-2-2-1-16,3 3 1 0,-1 2 1 0,-1 3-1 16,1 2 1-16,-2 0 0 0,1 3 1 15,2 5-1-15,-2-1 1 0,1 0 0 16,1-3 1-16,2 5-1 0,0-3 0 15,4 3 0-15,0-5-1 0,2 1 0 16,4-2 0-16,3-2-1 0,1-6 0 16,0-1 0-16,3-2 0 0,-2-6 0 15,2-3-1-15,-2-6 1 0,-3 0-1 16,-2-4 0-16,0 0 1 0,-5-7-1 16,1 7 0-16,-6-3 0 0,0 0 0 0,-3 1 0 15,0 0 0-15,-3-1-1 0,1 2-2 16,-2-1-3-16,1 3-2 0,0 2-3 15,1 2-1-15,-1 4-1 0,2 2-3 16,-1 3-3-16,2 4-5 0,-2 3-7 16,2 1-6-16,2 4-104 0,-2-2-106 15,1 2-256-15</inkml:trace>
  <inkml:trace contextRef="#ctx0" brushRef="#br0" timeOffset="55459.3032">22962 12432 333 0,'11'-4'103'0,"3"2"9"0,3 2-33 0,4 2-13 15,1 3-7-15,4 1-8 0,-1 4-10 16,2 3-7-16,1 6-7 0,-3 2-4 16,-2 3-2-16,-1 5-2 0,-3 2-2 15,-5 2-2-15,-1 4-2 0,-5 1-1 16,-2-1-2-16,-3 1-2 0,-2 0-1 16,-2 1-2-16,-3-1-2 0,-2 0 0 0,-4-3-1 15,-1 0 0 1,-4-1-1-16,1-1 1 0,-5-4-1 0,0-2 0 0,-2-3 0 15,-2-2-1-15,-2-4 0 0,2-1-3 16,-3-2-4-16,3-1-6 0,2-1-5 16,0-1-8-16,4-2 14 0,0-3-141 15,2-1-117-15,1-3-298 0</inkml:trace>
  <inkml:trace contextRef="#ctx0" brushRef="#br0" timeOffset="60620.5255">16843 13221 59 0,'-5'51'13'0,"6"2"0"0,6-6-8 15,4 5-4-15,7-9 0 0,6 1 0 16,4-2 1-16,5-2-4 0,3-3-11 16,-1-4-12-16,5-4-29 0</inkml:trace>
  <inkml:trace contextRef="#ctx0" brushRef="#br0" timeOffset="60808.2205">18224 13752 324 0,'53'-29'75'16,"-4"-5"1"-16,1-2-55 0,-2-3-2 16,-5-5-7-16,-3-3-4 0,-3-3-1 15,-4-2-3-15,-6 0-2 0,-6-3-1 16,-5 3-3-16,-5-2-7 0,-7-6-11 15,-6 0-11-15,-1 2-8 0,-7 0-9 16,-5 4-16-16,-3-2-11 0,-5 5-32 16,-6 7-46-16</inkml:trace>
  <inkml:trace contextRef="#ctx0" brushRef="#br0" timeOffset="62147.9547">17725 13676 122 0,'-2'1'30'0,"1"1"0"15,0-2-10-15,1 1-15 0,0-1-3 16,-1 1-1-16,2-1-1 0,-1 1 0 16,0 1 1-16,-1-1-1 0,1 0 1 15,0-1-1-15,0 1 2 0,0 1 1 16,0-2 3-16,-1 0 3 0,1 1 3 0,0-1 2 16,-2 0-1-16,2 0 0 0,0 0-1 15,-1 1-3-15,0-1-3 0,0 0-4 16,-1 1-2-16,2-1-1 0,-1 0-1 15,1 0 0-15,0 0-1 0,0 1 1 16,1-1-1-16,-1 0 1 0,2 0 0 16,-1 2 1-16,0-2 0 0,-1 0 1 15,1 0 0-15,1 0 0 0,-1 1 0 0,0-1 0 16,-1 0 0-16,1 0 0 16,0 0-1-16,1 0-1 0,-1 0-6 0,0 0-5 15,2 1-5-15,-1-1-9 0,-1 0-9 16,2 0-5-16,-1 0-20 0,-1 0-25 15</inkml:trace>
  <inkml:trace contextRef="#ctx0" brushRef="#br0" timeOffset="62337.5549">17737 13696 143 0,'-3'0'32'0,"2"1"-1"0,0-1-22 0,0 0-7 16,0 0-2-16,-1 0-2 0,2 0-7 15,-1 0-22-15,1 0 0 0,0-1-21 16,0 1-39-16</inkml:trace>
  <inkml:trace contextRef="#ctx0" brushRef="#br0" timeOffset="65425.8233">23555 13097 147 0,'-1'-5'0'0,"0"-1"-21"0,0 0-104 16</inkml:trace>
  <inkml:trace contextRef="#ctx0" brushRef="#br0" timeOffset="65885.4007">23519 13103 17 0,'1'0'7'0,"-1"-1"1"16,0 1-1-16,0-1-3 16,0-1 0-16,0-1 1 0,1-2 5 0,0 0 9 15,-1-1 8-15,0 1 5 0,0-5 9 16,0 1 6-16,0 1 7 0,-1-2-3 15,1-2-4-15,-1 0-4 0,-2-4-2 16,3 3-3-16,0-1-2 0,0-3-2 16,-1-3-3-16,0 3-1 0,1-3-2 15,1 3-4-15,-1-4 0 0,-1 2-3 0,2 0 1 16,-1 5 0-16,-1-2-2 0,1 3 1 16,0 5-1-16,0 0 0 0,-1 4-3 15,-1 1-4-15,2 3-3 0,2 4-1 16,-5 3 0-16,3 4-1 0,1 5-1 15,-1 2 0-15,-1 5 1 0,0 0-1 16,0 4-1-16,3 0-2 0,-2 1-1 0,0-1-1 16,1-3 0-16,1 2-1 0,0-3-1 15,-1-4 1-15,1-2-1 16,-1-2-1-16,0-6-1 0,0 1-4 0,0-4-5 16,-1-2-9-16,2-2-11 0,0-3-108 15,-1-3-107-15,3 1-266 0</inkml:trace>
  <inkml:trace contextRef="#ctx0" brushRef="#br0" timeOffset="66421.4094">23730 13009 419 0,'-2'-4'101'15,"0"-2"6"-15,-1-1-56 0,3-1-17 16,-1 0-4-16,2-2-1 0,3 0 0 15,-1-1-4-15,4 0-2 0,-1 0-3 16,3 1-3-16,1 0-2 0,1 3-2 16,3 0-1-16,-1 1-3 0,-1 2 0 0,1 3-3 15,-1 2-1-15,-1 1-2 0,-1 3 0 16,-3 1-1-16,-2 3-1 0,0 2 0 16,-3 0-1-16,0 0 1 0,-5 4 0 15,0-3 0-15,-2 3 0 0,-3-1-1 16,-2 1 1-16,-1-2-1 0,-3 1 1 15,0 1-1-15,0-2 0 0,-1-1 1 16,0-2-1-16,3-1 1 0,2 1 1 0,2-6 0 16,1 1 1-16,4-2 0 0,-1-2 0 15,4 3 0-15,3-3-1 16,-1-1 0-16,4 2-1 0,1-3 1 0,2 1-1 16,2 0-1-16,3-1 1 0,-1 0-2 15,2 1-2-15,-1 0-4 0,0 0-4 16,-1 0-6-16,0 1-13 0,-4-1-9 15,1 0-103-15,-2 1-104 0,0-2-254 16</inkml:trace>
  <inkml:trace contextRef="#ctx0" brushRef="#br0" timeOffset="66701.2288">23993 13042 471 0,'3'-6'104'0,"1"0"4"0,0-3-82 16,0 2-3-16,3-4 0 0,0 6 3 15,0 0-2-15,1 0-2 0,1 0-2 0,0 3-2 16,1-1-4-16,0 2-3 0,1 1-2 16,1 2-3-16,-1 1-1 0,-1 2-2 15,1 2-1-15,-6-2 0 16,3 5-1-16,-3-1-1 0,-1 3 0 0,-1 1-1 15,-1-1-1-15,-4-1-2 0,6 5-3 16,-6-5-5-16,-2 0-7 0,-2-3-5 16,1 0-9-16,1-1-51 0,-2 0-43 15,-1-2-84-15,-2-4-182 0</inkml:trace>
  <inkml:trace contextRef="#ctx0" brushRef="#br0" timeOffset="66899.9573">23940 13012 482 0,'-1'0'108'15,"1"2"3"-15,-2 4-78 16,2 0-12-16,2 1-3 0,-2 4-3 16,0 0 0-16,1 3-4 0,0-1-3 15,0-1-3-15,1 3-1 0,-1 0-8 0,1-2 5 16,-2 2-120-16,-1-2-101 0,0 2-268 15</inkml:trace>
  <inkml:trace contextRef="#ctx0" brushRef="#br0" timeOffset="86480.0321">17107 15007 442 0,'-2'-7'107'16,"-1"-1"6"-16,-2-1-67 0,3 2-6 15,0 2-6-15,-1-2-4 0,1 2-3 16,0 0-4-16,1 2-3 0,1 1-5 16,0 1-3-16,0 0-2 0,1 1-1 0,2 1-1 15,1-1 0-15,0 2 2 0,3 3 0 16,0-1 1-16,3 7 0 0,2 3 0 16,0 4-1-16,2 0-2 0,-1 3-2 15,3 0-1-15,0 2-1 0,-2-3-2 16,-2-5 0-16,1 1-1 0,-1 0 0 15,-2-2 0-15,-1-1-1 0,-1-2 1 16,1 0-1-16,0 0 0 0,-3 2-2 16,-3-4-3-16,1 1-4 0,-4 1-3 15,0-1-6-15,-4 0-6 0,1 0-7 0,-1-2-7 16,-1 0-5-16,1-5-97 0,2 1-98 16,-2-4-239-16</inkml:trace>
  <inkml:trace contextRef="#ctx0" brushRef="#br0" timeOffset="86809.7359">17353 14940 431 0,'-6'4'104'0,"0"2"6"16,-4 2-66-16,2 4-5 0,-3 1-4 16,0 1-3-16,0 0-4 0,-1 4-5 15,-1-1-5-15,1 1-5 0,-1-2-3 16,-1 1-2-16,1 2 0 0,-3-2-2 0,1-1 0 16,0-2-1-16,3 0-1 0,0-1-1 15,1-2 0-15,2 0-2 0,2-2 0 16,3-2-3-16,2-2-6 0,0-1-6 15,2-2-11-15,4-2-10 0,1-1-98 16,1-3-102-16,3-1-244 0</inkml:trace>
  <inkml:trace contextRef="#ctx0" brushRef="#br0" timeOffset="87126.8951">17443 15019 558 0,'1'-4'122'0,"-1"2"1"0,-1 0-98 15,0 5-8-15,-1 2-3 0,1 2-1 0,-1 3-2 16,-1 2-1-16,0 0 0 0,0 4 0 16,0 0 1-16,-1 0 0 0,0-1 0 15,1 0 0-15,-1-1 0 0,3 1-1 16,-2 0-1-16,1-2-1 0,0-1-2 15,1-1-2-15,1 0-1 0,1-1 0 16,2-1-1-16,1-3 0 0,1 0 0 16,2-2 0-16,1-3-1 0,3-1 1 15,2-2-1-15,0-3-4 0,3-3-5 0,-1 2-4 16,-2-2-6-16,2-1-8 16,0 0-12-16,-1 2-10 0,-4-1-95 0,-1 0-99 15,-3-2-242-15</inkml:trace>
  <inkml:trace contextRef="#ctx0" brushRef="#br0" timeOffset="87312.8">17491 15000 471 0,'-6'-6'124'0,"2"3"1"0,0-2-16 0,5 5-85 15,1-4-12-15,1 0-4 0,5 1-3 16,0 0-2-16,3-2-2 0,2 2-4 15,1 0-7-15,0 1-10 0,2 3-12 16,-4-1-95-16,1 1-98 0,0 0-239 16</inkml:trace>
  <inkml:trace contextRef="#ctx0" brushRef="#br0" timeOffset="87812.7957">17674 15079 439 0,'0'0'99'0,"0"0"4"0,0 0-66 15,2 3-6-15,-4 1-3 0,2 2 1 16,0 3 1-16,0 2 0 0,-1 2-3 16,0 2-6-16,0 0-2 0,0-1-3 15,-1 1-2-15,1-1-2 0,1-2-2 0,-1 0-2 16,3-1-1-16,0-2-1 16,-1-2-2-16,1-2 0 0,1-1-1 0,0-3 0 15,1-2 0-15,0-2-1 0,2-3 1 16,1-1-1-16,3-4 0 0,0-2-1 15,1 1 0-15,1 0-1 0,1-3 0 16,1 2-1-16,-1-2 0 0,1 3 0 16,-2-2-1-16,-1 5 1 0,-1-1-1 15,-3 5 1-15,1-1 0 0,-3 6 0 16,-3 1 1-16,0 5-1 0,0-1 1 16,-1 4-1-16,-1-1 1 0,0 4 1 0,-1 1-1 15,-1-1 0-15,2-1 0 0,-1 1 0 16,1 0-1-16,0-2-3 0,1 0-5 15,3-1-5-15,-1-3-11 0,2 0-10 16,-1-3-76-16,0-1-28 0,1-4-89 16,-1 1-187-16</inkml:trace>
  <inkml:trace contextRef="#ctx0" brushRef="#br0" timeOffset="88242.009">17899 14900 542 0,'-3'-5'123'0,"2"3"4"0,0-2-92 16,3 3-7-16,2-1-4 0,3 2-2 16,2-1-2-16,2 1-3 0,1 0-4 0,3 0-2 15,1 1-1-15,0 2-3 0,-4-3-1 16,1 2-1-16,-2 1 0 0,-3 1-1 15,-1-1 1-15,-2 1-1 0,-4 0 2 16,3 3 0-16,-4 1 1 0,-1 2 1 16,-1 3 0-16,-3 1 0 0,1 5-1 15,2 3-1-15,-1-3-1 0,-1 2-1 0,2 0 0 16,-1 0-2-16,6-2 0 0,-2-2 0 16,0-1-1-16,3 2 0 15,-1-1 0-15,3-3 0 0,1 4-1 16,-1-3 1-16,-1 3-1 0,-2-4 1 0,-2 1-1 15,3-2 0-15,-5 0 0 0,-2-6 0 16,-1-1 0-16,-4 0-1 0,-2-1 1 16,-2-1-1-16,-4 0-1 0,0-2-3 15,-2 2-6-15,0 1-5 0,0-5-6 16,0 2-7-16,3-2-8 0,1-2-10 16,4-1-104-16,1 1-103 0,4-3-258 15</inkml:trace>
  <inkml:trace contextRef="#ctx0" brushRef="#br0" timeOffset="89209.0244">19286 15038 212 0,'-12'2'43'16,"-3"0"1"-16,1 1-38 0,-3 1 3 16,-1 1 5-16,1 0 3 0,0 0 1 15,0 1 0-15,-1 0 5 0,-1-2 6 16,1 1 2-16,0 0 2 0,-3-2 2 16,0 1 2-16,1-3 3 0,1 1 0 15,0 0-7-15,2-1-4 0,4 1-1 16,0-4-2-16,5 2-1 0,1 0-2 0,3 0-2 15,3-2-3-15,1-1-3 0,1 1-3 16,4 1-2-16,0-3-1 0,3 2-2 16,4-1-1-16,4 2 1 0,2-2-1 15,0 2 1-15,3 1-1 0,1-2 0 16,3 1 0-16,2-2 1 0,-1-2-1 16,6 2 1-16,2-1 0 0,6 1-1 15,0-1-1-15,2-1-1 0,2 0-1 16,2-1-1-16,0 1-1 0,-1-1 0 0,-1-3 0 15,0 4 0-15,-1-1-1 0,-1 1 1 16,-4 4 1-16,1-2 0 0,-4 2 2 16,1 1 1-16,1-2 0 0,-2 3 1 15,-1-2 1-15,2-3-2 0,-2-1 1 16,0 3-2-16,-2-4-1 0,-1 1-1 16,-3 0-1-16,-1-1 0 0,-4 1 0 15,-2 0-1-15,-4 0 0 0,-1 3 1 0,-1-1-1 16,-5 1 0-16,0 2-1 0,-2-2-1 15,-3 1-2-15,-1 1-4 0,-1-1-4 16,-1 1-2-16,-1 0-6 0,-2-1-5 16,-2-1-9-16,2 0-5 0,-2 1-5 15,0-2-96-15,-2 0-98 0,-1-2-236 16</inkml:trace>
  <inkml:trace contextRef="#ctx0" brushRef="#br0" timeOffset="89507.0229">20172 14858 468 0,'-2'-1'112'0,"-3"-1"1"16,2-2-68-16,3 3-19 0,3 0-9 16,-1-1-4-16,3 2-3 0,1 0-4 15,4 0 1-15,0 3 0 0,0-2 2 16,-2 3 0-16,3-1 1 0,0 1 0 16,1 1-1-16,1-1 0 0,-2 0-1 0,0 1-2 15,2 0 0-15,-2 1-2 16,-3-1 0-16,-2 1-1 0,0-2 0 0,-1 1-1 15,-2-3 2-15,-3 1 1 0,-1 1 1 16,-1-1 1-16,-3 0 0 0,-4 2 1 16,-3-1 0-16,-1 5-1 0,-5 0-2 15,0 2-1-15,0 2-2 0,-2 3 0 16,0 2-3-16,3 1-3 0,0-3-4 16,2 0-6-16,4-2-9 0,2 0-12 15,0-6-105-15,4 0-107 0,4-1-261 16</inkml:trace>
  <inkml:trace contextRef="#ctx0" brushRef="#br0" timeOffset="90574.3942">20944 14608 249 0,'-6'-11'83'16,"1"2"5"-16,0-1-1 0,0 0-35 15,1 1-4-15,-1 2-6 0,3-1-3 16,-1 1-6-16,1 1-3 0,1 1-4 16,0-1-3-16,3 1-3 0,0 2-4 15,2 0-1-15,1 2-2 0,4 1 0 16,2 4-1-16,1 1 1 0,1 3 1 15,6 3 0-15,0 4-1 0,3 1-1 0,0 2-2 16,2 2-2-16,0 3-1 16,1-1-3-16,-3 0-1 0,1 3-1 0,0 0-1 15,1-3 1-15,-1 2-1 0,-1-1-1 16,0 0 1-16,0-1 0 0,-1-1-1 16,0 0 1-16,-4 0-1 0,-1-2 0 15,-3 1 1-15,-1-3-1 0,-1-1 0 16,-2 0-1-16,-3-1-3 0,-1-2-2 15,-1-1-4-15,-3-3-4 0,-1 1-6 16,-3-3-7-16,-1-2-5 0,0 0-5 0,-1-3 1 16,0-3-97-16,-2 0-93 0,-2-5-224 15</inkml:trace>
  <inkml:trace contextRef="#ctx0" brushRef="#br0" timeOffset="90877.0339">21593 14475 495 0,'0'-6'103'0,"-4"5"2"16,-2 4-89-16,-4 7-2 0,-3 4 1 15,-4 3 2-15,-5 6 3 0,-3 3 2 16,-1 2 3-16,-3 2-1 0,0 4-2 15,-4-1-1-15,1 3-2 0,-3 1-2 0,1-1-3 16,-3 2-2-16,2 1-2 0,-3 0-4 16,0-1-1-16,1-3-2 0,3 1-1 15,1-4-1-15,2-4 0 0,4-5-1 16,6-3-4-16,5-5-7 0,7-4-11 16,4-4-13-16,7-1-107 0,6-5-110 15,5-1-270-15</inkml:trace>
  <inkml:trace contextRef="#ctx0" brushRef="#br0" timeOffset="91474.4267">21944 14566 489 0,'3'-8'113'15,"-2"1"5"-15,0 2-80 0,-1 0-9 16,2 3-5-16,-1 2-2 0,-2 0-2 15,-1 6-2-15,-1 5-2 0,-1 2-3 16,-1 3 1-16,-1 4-2 0,-1 1 0 0,1 6-2 16,-2-3 0-16,1 3-1 0,-2-3 1 15,1 5 0-15,0-1-1 0,1 2 1 16,1 1-1-16,0-2 0 0,1 2 0 16,4 1-1-16,2-4-1 0,1 0-1 15,1-2 0-15,3-3-1 0,1-2-2 0,3-5 0 16,1-3 0-16,4-1-2 15,1-5 1-15,2-2-1 0,3-3 0 16,1-1 0-16,1-2-1 0,0 1-2 0,0-5-6 16,-1 0-6-16,-3-1-6 0,-2-2-7 15,-1-2-11-15,-2-1-11 0,-3-3-102 16,-3-3-106-16,-3 0-256 0</inkml:trace>
  <inkml:trace contextRef="#ctx0" brushRef="#br0" timeOffset="91709.9057">21924 14563 513 0,'-5'-6'128'0,"1"1"1"16,2-1-43-16,3 1-61 0,4 0-9 15,3-1-5-15,6-3-1 0,3 1-3 16,6-3-1-16,4 0-1 0,6-3 0 0,3 1-4 16,2-1-7-16,1 1-18 0,1-1-111 15,-3 1-111-15,-1 3-284 0</inkml:trace>
  <inkml:trace contextRef="#ctx0" brushRef="#br0" timeOffset="92676.4093">22265 14737 387 0,'0'-5'89'15,"2"0"1"-15,-2 0-57 0,2 2-13 16,-1-1-4-16,-1-1 0 0,2 1 0 16,-1 1 2-16,1-1 0 0,1 0 1 0,-3-1 0 15,2 2 0-15,1-2-2 0,-2 1-2 16,1-1-1-16,1 2-2 0,-1-2-2 16,2 1-1-16,-2-1-3 0,2 2 0 15,1-1-1-15,-3-1-1 0,1-1 0 16,0 0-1-16,1 2 1 0,-3 2 0 15,1-3 1-15,-1 2 0 0,0 2 1 16,0 0 0-16,-1 2-1 0,0-2 1 16,0 0-1-16,1 2-1 0,-1-2 0 0,0 1 0 15,2-2-1-15,-4 2-1 0,2 0 0 16,0 0 0-16,0-1-1 0,0 1 0 16,0 1-1-16,-1-3 1 0,1 3-1 15,0-1 1-15,0 0 0 0,0-1-1 16,0 1 1-16,0 0 0 0,0 2 0 15,0-2-1-15,0 2 1 0,-1-2 0 16,0 3 0-16,1 1 1 0,-1 2 1 16,-2 4 3-16,-2 2 3 0,-3 4 4 0,0 7 3 15,-2 3 3-15,1 2 1 0,-4 3 1 16,5 3-1-16,0 0-4 0,5 1-2 16,2-2-4-16,2-4-1 0,2 1-3 15,6-5-2-15,1-4-1 0,2-4-1 16,2-2 0-16,0-6-1 0,2-5 0 15,0-5 0-15,0-4 0 0,0-4 0 16,-1-4-2-16,-1-5 0 0,1-3-3 0,-1-1-2 16,-3 1-3-16,-3-1-2 0,0 3-1 15,-2 3 0-15,-4 0 1 0,-1 5 1 16,-2 2 3-16,-1 3 3 0,-2 5 1 16,-1 4 4-16,-1 4 0 0,0 4 3 15,1 2 0-15,0 7 1 0,3-1 1 16,0 6-1-16,6-1 0 0,2 0-1 15,4-1-1-15,3-2-1 0,6-4-1 16,2-4 0-16,3-3-1 0,1-4-1 16,0-5 1-16,0-3-2 0,-1-5 1 0,-4-3-1 15,-4-6 0-15,-4-5 0 0,-3-1 0 16,-4-3 0-16,-4 0-1 0,-4 0-2 16,-2-2-3-16,-2 4-3 0,-4-1-3 15,0-5-3-15,-2 0-3 0,0-2-3 16,0 1-3-16,2 3-2 0,1 0-2 15,1 4 0-15,2 7 0 0,1 5-4 0,0 3-95 16,1 3-91-16,1 5-231 0</inkml:trace>
  <inkml:trace contextRef="#ctx0" brushRef="#br0" timeOffset="93509.1171">22829 14928 497 0,'2'-6'119'0,"0"0"5"0,0 1-82 16,-2 4-9-16,1 1-3 0,0 2-4 15,-1 4-3-15,-1 7-4 0,0 4-2 16,-1 5 1-16,-1 4 0 0,-2 3-1 15,-2 2-1-15,-2-1-1 0,2-2-1 16,-2-3-3-16,2-4-2 0,2-4-3 16,1-3-1-16,4-2-3 0,4-4 0 15,3-3-1-15,1-3 0 0,2-3 0 0,3-1-1 16,2-3 0-16,1-4-2 0,0 1-1 16,-2-3-2-16,3 1-1 0,-1-4-1 15,0 1 0-15,-2-4 1 16,1 2 0-16,-2 0 2 0,0 3 1 0,-2 1 2 15,-1 1 0-15,-2 4 1 0,-2 5-1 16,-4 1 1-16,-3 2 1 0,-4 3 0 16,-2 3 1-16,-2 1 1 0,-3 4 3 15,0-1 0-15,-3 0 2 0,1 2-1 0,2-2 2 16,0-2-1-16,0 0-1 0,3-3 0 16,1-1-2-16,1-1 0 0,1-1-1 15,3-2-1-15,-1-1-1 0,4 0 0 16,-1 1-1-16,2-1 0 0,1-1-1 15,3 0 0-15,0 1 1 0,1-1 0 16,2 1-1-16,-1-1 0 0,3 2 1 16,-2 0-1-16,2-1 0 0,1 2 0 15,0-1 0-15,2 2 0 0,-1-2 0 0,0 1-1 16,0 0-4-16,-1 0-3 16,0-1-6-16,-1 1-5 0,0-2-6 0,-2-1-7 15,-1 1-15-15,-2-2-107 0,-3-1-110 16,-1 2-271-16</inkml:trace>
  <inkml:trace contextRef="#ctx0" brushRef="#br0" timeOffset="94210.7513">23079 14436 515 0,'-5'-3'121'0,"0"1"3"16,1-1-84-16,3 2-9 0,2 1-7 15,2-1-2-15,3 1-2 0,2 0-4 16,5 0-2-16,3 0-2 0,2 0 1 16,4-1-2-16,1 1-1 0,4-3-2 15,1 2-1-15,1 0-1 0,0 1-2 16,-2 0-1-16,-1 0-1 0,-3 2-1 16,-3 1 0-16,-6 2 0 0,-4-1-1 0,-3 4 0 15,-2 0 1-15,-3 3 0 0,-4 5 0 16,0 4 0-16,-3 2 1 15,-2 1 0-15,-1 4 1 0,0 0 0 0,0 1 0 16,1-1 0-16,1 1 0 0,2 1 0 16,1 0 0-16,1-1 0 0,2-1-2 15,2 0 0-15,0-1 0 0,2-3 0 16,-1-1-1-16,1-2 0 0,1-1 0 16,0 0 1-16,-3-3-1 0,1-3 0 0,-3-1 0 15,-2-4 1-15,0-3-1 0,-2-4 1 16,1-1 0-16,-2-3-1 0,-3 0 1 15,2-3-1-15,-1 1 0 0,-3 0-1 16,0 2-4-16,-1 0-5 0,0 0-5 16,-1 1-5-16,0 2-13 0,-2 1 64 15,0 0-179-15,0-1-117 0,3 1-315 16</inkml:trace>
  <inkml:trace contextRef="#ctx0" brushRef="#br0" timeOffset="100019.0947">23632 15084 411 0,'2'-2'106'0,"-5"-2"6"0,2 1-55 0,-1-1-12 16,0 0-7-16,0-1-5 0,1-3-4 15,-2 0-4-15,3 0-4 0,0-1-3 16,4 0-3-16,0-2-1 0,0-1-1 15,3 1 0-15,-1-2-2 0,1 1 0 16,3 1 0-16,-3-2-1 0,3 4-2 0,-1 1 0 16,-1 1-3-16,1 4-1 0,-1 3-1 15,-2 1-1-15,2 4-2 0,-3 1 1 16,-2 5-1-16,0 1 1 0,-1 3 0 16,-3 2-1-16,0 3 1 0,-3-1 0 15,0 1 0-15,-2-2 0 0,-1 1-1 16,0-2 1-16,-2-2-1 0,-1-3 1 15,2 0-1-15,-1-1 2 0,-1-4 0 16,4 1 2-16,0-3-1 0,2 0 2 16,2-3-1-16,1 0 0 0,1 1 0 0,3-1-2 15,-1 0 1-15,0-1-2 16,0 0 0-16,3 0 0 0,0 0 0 0,1 1-2 16,2-2-4-16,-1 1-8 0,2-1-7 15,2 1-8-15,-3-1-12 0,1 0-113 16,1 1-114-16,-3-2-274 0</inkml:trace>
  <inkml:trace contextRef="#ctx0" brushRef="#br0" timeOffset="100336.4276">23891 15046 537 0,'4'-9'125'16,"-1"2"4"-16,1-3-84 0,2 3-14 0,0-2-7 15,0 1-3-15,0 1-2 0,3 2-4 16,-3 2-3-16,1 0-1 0,1 3-2 16,-1 2-2-16,2 1-1 0,-2 3 0 15,-1 1-3-15,-1 1 0 0,0 4-1 16,-1 2-1-16,-2 1 0 0,-1 0 0 15,-2 0 0-15,0 1-2 0,-3 0-2 16,1-1-4-16,-4-2-4 0,3-1-4 16,-3-1-5-16,0 0-5 0,1-1-8 15,-1-2-57-15,-1-4-47 0,2 1-91 16,0-2-210-16</inkml:trace>
  <inkml:trace contextRef="#ctx0" brushRef="#br0" timeOffset="100517.4731">23863 15074 476 0,'-2'2'119'0,"1"3"1"0,-1 3-34 16,-1 1-63-16,1 4-13 0,-1 3-4 16,1 1-5-16,-2 1 2 0,-1 2-124 15,-3-1-103-15,4 2-274 0</inkml:trace>
  <inkml:trace contextRef="#ctx0" brushRef="#br0" timeOffset="112035.8061">22757 15904 406 0,'-8'3'94'0,"2"-1"0"0,0 1-40 15,1-2-44-15,1 0-3 0,2 0 1 16,0-1 1-16,0 0 2 0,1 0 0 15,0-1 2-15,1 1 2 0,0-1 0 0,0 0 1 16,-1 1-2-16,1 0-1 0,0 0-2 16,0-1-2-16,-2 1-4 0,2-2-4 15,-1 1-3-15,0 1-1 0,0-1 1 16,0 0-2-16,-1-2 1 0,0 2 1 16,1 0 2-16,-1-1 1 0,0 0 2 15,1 1 1-15,-1 0 2 0,1-1 2 16,-1 0 1-16,1 1 1 0,-1-2 0 15,1 1-1-15,-1-2-2 0,0 0-1 16,1 0-1-16,0-1-2 0,1 0 0 0,-1-1 0 16,0 1-1-16,1-1 0 0,0 1 0 15,1 0 0-15,0 1-1 0,-1 0 1 16,1 1-1-16,-1 0 1 0,0 2-1 16,1 0 1-16,-1 0 0 0,0-1 0 15,0 2 1-15,0 0-1 0,0-1 1 16,0 0-1-16,0 0 1 0,2 1-1 15,-2 0-1-15,0-1 1 0,0 2-1 0,1-2 1 16,-1 1 1-16,1 0-1 0,-2 0 2 16,1 0 0-16,0 1 0 0,0-1 0 15,0 0 1-15,0 0-2 0,-1-1 0 16,1 1-1-16,0-2 0 0,0 4-1 16,0-2-1-16,0-2 1 0,0 2-1 15,1 0 2-15,-1-1-1 0,0 1 1 16,-1-2 0-16,2 0 1 0,-1 2 1 15,0-2 1-15,0 1 0 0,0 1 1 16,0-1 1-16,0-1 1 0,0 2 0 0,0-1 0 16,0 2 0-16,-1 1-1 0,-1 0-1 15,-1 3 0-15,0 6-1 0,1 4 2 16,-2 5 0-16,1 9 3 0,-2 4 2 16,1 5 0-16,3 4-1 0,0-1 0 15,1-1-3-15,1-3-2 0,2-5-2 16,4-4-3-16,2-6 0 0,2-6-1 15,2-4 0-15,1-6 0 0,5-3-1 16,-1-7 1-16,0-3-1 0,1-3 0 16,-2-2-1-16,-2-4 0 0,-3-1-1 15,-2-2 1-15,-4 0 0 0,-1 0 0 0,-3 1 1 16,-1 2 1-16,-1 3 1 0,-1 0 1 16,0 10-1-16,-1 4 1 0,-1 4 0 15,1 7 0-15,-1 3-1 0,3 3-1 16,-1 4 1-16,2-1-1 0,3 0 0 15,1 0 0-15,3-4 1 0,3-2-1 0,3-3-1 16,3-2 1-16,1-4-2 0,2-5 1 16,2-5-1-16,-2-4-1 15,-1-5 0-15,0-2 1 0,-5-6 0 16,-3-4 1-16,-3-1 0 0,-3-3 0 0,-7-2-2 16,-1-2-4-16,-4 0-8 0,-1 4-6 15,-2 2-5-15,0 5-6 0,1 4-9 16,-1 5-7-16,2 7 6 0,1 5-104 15,0 3-101-15,-1 3-251 0</inkml:trace>
  <inkml:trace contextRef="#ctx0" brushRef="#br0" timeOffset="112531.5857">23207 16142 515 0,'2'0'138'0,"-1"2"4"16,-1 2-4-16,1 2-104 0,0 3-10 16,1 2-3-16,-2 4-1 0,0-1-3 15,1 5-5-15,-2-1-4 0,1 0-2 16,-2-2-2-16,2-1-1 0,2-3-4 15,0-2-2-15,-1-3-5 0,4-3-1 16,0-4-3-16,2-2-3 0,1-7-1 16,1-2 0-16,1-2 2 0,3-3 4 15,-1 0 1-15,-1-1 3 0,0 2 3 0,-1 3 3 16,-2 3 4-16,-3 2 2 0,0 2 4 16,-4 2 3-16,0 2 2 0,-1 2 1 15,-1 3 2-15,-2 1 1 0,-2 2-1 16,-3 1-1-16,1 1-1 0,-3 1 0 15,0 1 0-15,1 0 0 0,-1 0-1 16,4-1 1-16,0 0-1 0,-1-2-1 16,4 0-2-16,-1-2-2 0,3-2-4 0,0-2-1 15,2 1-2-15,1-1-2 0,2 2 0 16,0 1-2-16,3-2-1 0,2 1 2 16,0 1-2-16,2 0-4 0,2-2-8 15,0 2-10-15,2 0-8 0,1-1-10 16,-2 0-10-16,4-1 112 0,-4-2-233 15,0-2-131-15,-2-4-361 0</inkml:trace>
  <inkml:trace contextRef="#ctx0" brushRef="#br0" timeOffset="112774.9167">23580 16064 663 0,'-6'-4'160'0,"2"3"3"0,2 0-76 16,4 1-56-16,2-3-13 0,1 1-5 0,3-1-5 15,6 4-6-15,-2-2-8 16,1 0-8-16,1-3-8 0,2 5-7 16,0 1-7-16,0 0-11 0,-2 2 10 0,-1-2-120 15,-4 1-107-15,1 4-268 0</inkml:trace>
  <inkml:trace contextRef="#ctx0" brushRef="#br0" timeOffset="112940.5431">23617 16167 588 0,'-2'2'144'0,"1"-2"7"0,0 0-67 15,1 1-48-15,0-1-9 0,1 1-5 16,2 1-5-16,1-1-5 0,1 1-6 15,1-2-3-15,2 0-6 0,2 2-9 16,-1-2-11-16,2-2-14 0,2 2-119 16,-1-1-123-16,1 0-300 0</inkml:trace>
  <inkml:trace contextRef="#ctx0" brushRef="#br0" timeOffset="113620.0004">24189 15817 459 0,'-5'-3'119'0,"-1"-3"4"0,-1 1-53 16,2-3-26-16,1 0-9 0,-3-2-5 16,4-1-4-16,-2-1-4 0,2 1-2 15,3-3 0-15,0 2 1 0,3 1-1 16,2-1-1-16,1 1-2 0,1 0-1 16,2 1-1-16,1 0-3 0,-1 1-5 0,1 0-1 15,1 3-2-15,0-2-2 0,0 5 0 16,0-1-2-16,0 3-1 0,-1 2 2 15,0 3 0-15,-1 0-1 0,-3 5 2 16,-1 0-1-16,-4 3 0 0,-1 1 1 16,-3 3-1-16,-2 1 0 0,-1 3 1 0,-2 0-1 15,-1-1 0-15,-2 1 1 0,0-2-2 16,1 2 1-16,-1-3 1 0,0-2 0 16,1-2 1-16,2-1 1 0,1-1 1 15,0-2 0-15,3-1 1 0,1-1 0 16,1-1-1-16,2-1-1 0,0 0-1 15,2 1 0-15,-2-3 0 0,3 0-2 16,0 0 0-16,2 0 0 0,0-2 0 16,1 0-2-16,1 1-2 0,3-1-4 0,0-1-5 15,0-1-5-15,2 2-7 0,0-4-7 16,1 2-6-16,1 0-6 0,1 0 35 16,-2-2-148-16,1 1-116 0,-2-2-296 15</inkml:trace>
  <inkml:trace contextRef="#ctx0" brushRef="#br0" timeOffset="114208.4283">24481 15715 606 0,'2'-5'144'0,"-2"0"7"0,1 0-93 0,0 2-17 16,3 1-9-16,1 1-3 0,-1-2-3 16,5 3-5-16,1 0-6 0,2 0-2 15,0 0-2-15,3 1-1 0,0-1-1 16,-1 2-1-16,0-1-1 0,-2 0 0 16,2 2-1-16,-5 0 0 0,-1 2-1 0,-1 1-2 15,-1 4-1-15,-1 2-1 0,-2 3 0 16,-3 2 0-16,0 0-1 0,0 2-3 15,-3 0-2-15,2 2-7 0,-3-4-5 16,2 0-7-16,-1-1-8 0,2 2-7 16,1-3-6-16,-1-1-6 0,1-2-10 15,0 0-95-15,-3-2-104 0,1-4-247 16</inkml:trace>
  <inkml:trace contextRef="#ctx0" brushRef="#br0" timeOffset="114403.903">24478 15789 635 0,'-4'1'139'0,"-1"1"3"16,1 0-110-16,2 4-12 0,1 0-7 16,-2 1-3-16,3 0-2 0,-1 3-4 15,2-2-5-15,-1 3-5 0,1-2-7 0,1-1-10 16,-1 2 20-16,1-1-141 0,0-2-116 15,-2-2-292-15</inkml:trace>
  <inkml:trace contextRef="#ctx0" brushRef="#br0" timeOffset="114767.6269">24164 16084 535 0,'-4'2'134'0,"-1"-5"4"16,4 3-62-16,1 1-35 0,1 2-10 0,3-1-4 15,1 2-3-15,4 0-3 0,2 1 0 16,2-2-1-16,2 0 1 0,2-4-2 15,4 2-1-15,1 1-1 0,1-2-1 16,2 1-1-16,0-1-4 0,1 0-2 16,0 3-3-16,-3-4-3 0,0 1-2 15,3 2-4-15,-4-1-4 0,-1 1-4 0,1-1-4 16,-1 2-4 0,0 0-5-16,-3-1-5 0,-2 0-2 0,0 0-1 15,-4 2-3-15,0 1-10 0,-4-3 9 0,-5 2-112 16,-1-2-104-16,-4 1-264 0</inkml:trace>
  <inkml:trace contextRef="#ctx0" brushRef="#br0" timeOffset="115682.5638">24271 16387 493 0,'0'-1'119'0,"0"-2"6"15,0 2-70-15,0-1-17 16,0-1-7-16,1 3-3 0,-1 0-2 0,0 1-4 15,0 3-3-15,-1 2-3 0,-1 6-1 16,0 4 1-16,-2 4-1 0,1 2 0 16,-1 4 0-16,0 2 0 0,1-1-2 15,-1-3-2-15,0-3-1 0,2-1-3 16,-1-4-1-16,2-5-2 0,0-4-1 16,0-2-1-16,1-4 1 0,2-1-1 15,1-5 1-15,-1-4-1 0,0-2 0 16,2-5 0-16,-1-3 0 0,0-4-1 0,0-3 0 15,0-1-1-15,1 0 0 16,0 3 0-16,1-1-1 0,0 2 0 0,-1 5 0 16,1 2 1-16,-1 5 0 0,-2 3-1 15,2 2 2-15,-3 6-1 0,1 4 0 16,-1 1 0-16,2 3 0 0,0 5 1 16,2 3-1-16,1 2 0 0,1 2 1 15,1 0-1-15,1 4 0 0,1 0 0 0,1-1 1 16,0 1-1-16,2-3 1 15,0-4-1-15,2-1 1 0,-1-3-1 0,2-2 1 16,1-4-1-16,1-3 0 0,-2 0 0 16,-2-2 0-16,1-3-1 0,-3-1 0 15,-2-2 1-15,-1-2-1 0,-5-3 1 16,-1-2 0-16,-2-1 0 0,-1-2 1 16,-1-3-1-16,-3-1 0 0,1 0 0 15,-2-1-2-15,1 0-3 0,0-1-4 16,1 2-4-16,0 2-5 0,2 2-5 0,1 2-2 15,1 2-6-15,2-1-7 0,-2 3 40 16,5 3-152-16,-1-1-112 0,1-2-301 16</inkml:trace>
  <inkml:trace contextRef="#ctx0" brushRef="#br0" timeOffset="116651.5249">24890 16039 485 0,'-1'-8'128'0,"0"-1"6"0,0 2-44 16,0 2-40-16,1 0-8 0,-3 2-4 15,3 2-5-15,-1 1-4 0,2 4-4 0,0 2-4 16,1 1-3-16,0 4-2 0,2 2-2 15,-1 3 0-15,2 1 1 0,-2 0-1 16,0 0-1-16,1 1 0 0,-2-1-3 16,-2 2-2-16,0-1-3 0,0 1-1 15,-1-3-2-15,0-2-1 0,-3 0-1 16,3-3 0-16,0-4-3 0,0-3-4 16,1-2-2-16,0-2-2 0,2-2-2 15,3-3 0-15,0-4 0 0,4-2 0 16,-3-1 4-16,2-3 3 0,1 1 1 0,-1-2 1 15,2 0 1-15,0 1 1 0,-1 3 1 16,2 0 1-16,0 2 0 0,-2 2 0 16,0 2 0-16,-2 1 1 0,-1 3-1 15,1 1 2-15,-3 1 0 0,-1 1 0 16,-1 1 1-16,0 2 0 0,-2 1 2 16,1 1-1-16,-4 1 2 0,0 0 0 15,-1 0 2-15,-2-1-1 0,0 0 1 16,-2 0 0-16,0-1 1 0,0 1-1 15,1 0-1-15,1-1-1 0,0-1 0 16,0 0-1-16,2-1-2 0,0 1 0 16,3 0-1-16,2-2-1 0,-1 1 0 0,3-1-1 15,1 1 0-15,-1-1 0 0,3 2-2 16,0-1-3-16,2 2-5 0,-1-1-4 16,0 0-6-16,1 0-8 0,0 3-8 15,1 0-7-15,1 0-8 0,-3 1 3 16,2 0-113-16,1 0-110 0,-2-2-265 15</inkml:trace>
  <inkml:trace contextRef="#ctx0" brushRef="#br0" timeOffset="132423.768">18239 15376 300 0,'0'-4'86'0,"0"-1"5"0,-1 1-36 0,0-1-9 16,1 0-7-16,-3 0-7 0,2-1-6 16,0 1-2-16,0 0-2 0,1 0 0 15,-2 1 0-15,1 0 0 0,1 1-1 16,-1 1 0-16,1 0-1 0,-1 0-2 16,1 1-1-16,-2 0-2 0,2 0-1 15,-1-1-3-15,0 4-1 0,1 0-3 16,-1 2 0-16,0 4-1 0,-2 3 0 15,3 3 1-15,-2 2 1 0,0 2 0 16,0 7 1-16,1 2 0 0,-2 1-1 16,2 0-2-16,-1 0 0 0,0 1-2 15,0-2 0-15,1-3 0 0,-2-3-2 16,1-4 1-16,-1-3-2 0,0 0 1 0,0-3-1 16,1-4 0-16,-1-1 0 0,2-2-1 15,0 0-3-15,0-3-2 0,-1 0-5 16,2-1-4-16,0 0-9 0,0 0-13 15,0-1 12-15,-1 0-123 0,1-2-108 16,1 1-271-16</inkml:trace>
  <inkml:trace contextRef="#ctx0" brushRef="#br0" timeOffset="134122.0096">18342 15691 419 0,'5'-7'110'16,"-3"0"4"-16,-2 2-48 0,0 0-21 0,0 2-12 16,0 1-5-16,0-1-6 0,0 3-4 15,0-1-6-15,0 1-4 0,0 0-2 16,0 1-1-16,-1 3 0 0,1 1 0 15,-1 2 0-15,0 3 1 0,-2 1 0 16,0 3 0-16,-2 0-1 0,0 2-1 16,-1-1-2-16,-1 0 0 0,3-4 0 15,-3-2-1-15,4 0 0 0,0-4 1 0,0-1 0 16,1-4 1-16,0 0 2 0,1-3-1 16,0 0 1-16,-1-5-1 0,2 0 1 15,0-5-2-15,2-1-1 0,0-1-1 16,2-2 0-16,-2 0 0 0,3 1 0 15,0 3-1-15,0 2 1 0,-2 4-1 16,1 1 1-16,-1 4-1 0,-1 2 0 16,1 1 1-16,-1 4-1 0,0 1 1 15,2 2-1-15,0 5 0 0,-1 0 1 16,2 2-1-16,0 2 0 0,4-2 1 0,1 1-1 16,3-4 0-16,3-1 0 0,2-3 0 15,2-3 1-15,3-3-1 0,-1-1 1 16,3-4 0-16,-4-4-1 0,-3-3 1 15,-1-1 0-15,-5-4 1 0,-2 1-1 16,-4-2 1-16,-3-3 0 0,-3 3 0 16,-1 2 0-16,-2-1 0 0,-1 2 0 15,1-1-2-15,-1 2-1 0,-1 2-4 16,0 0-3-16,0 2-5 0,2 2-6 16,0 2-15-16,1 1-6 0,1 3-101 15,-1-1-104-15,4 5-249 0</inkml:trace>
  <inkml:trace contextRef="#ctx0" brushRef="#br0" timeOffset="152332.0492">19275 14532 412 0,'-7'-11'103'0,"0"-1"6"16,-2 0-56-16,2-2-10 0,1 3-5 16,1 2-2-16,1-1-2 0,0 4-2 0,2 1-2 15,1 2-5-15,-1 2-4 0,2 5-2 16,0 2-1-16,2 6-1 0,-1 4-1 16,0 4-2-16,0 5 1 0,1 4 0 15,-1 1-1-15,-1 2-4 0,0 0-3 16,-1 0-2-16,-1-2-1 0,1-1-1 15,1-4-2-15,0-1-1 0,0-2-5 16,1-4-7-16,1-3-7 0,-1-4-7 16,0-3-11-16,0 1-14 0,-1-5-105 15,0-3-108-15,-1-2-259 0</inkml:trace>
  <inkml:trace contextRef="#ctx0" brushRef="#br0" timeOffset="152885.5719">19121 14623 412 0,'-6'-4'102'0,"0"0"3"0,-2-3-58 16,4 0-10-16,-3-1-6 0,4-1-4 16,-1-3-3-16,3 2-2 0,2-4-4 15,2 0-1-15,0-1-2 0,3-1 0 16,2 1-1-16,3 2 0 0,-2-2 0 15,5 5-1-15,2 1-1 0,0 4-2 16,3 0-1-16,2 1-1 0,3 4-1 16,-1 1 0-16,3 3-1 0,-2 1 0 15,3 1 1-15,-1 4-1 0,2 2 0 0,-2 0 0 16,1 4-1-16,-2 1 0 0,0 1-1 16,-4 1 0-16,-3 0-1 0,-5 0-1 15,-4 2 0-15,-5-3 0 0,-7 1 0 16,-2-2 0-16,-7 0 0 0,-5 0 0 15,-5 0 0-15,-3 0-1 0,-2 2 1 16,-2-2-1-16,-4-1 0 0,1 0 0 16,0 1 0-16,-1-2-1 0,4-2 0 15,-1-1 0-15,5-2 0 0,3 0-2 16,3-3-4-16,5-3-3 0,4-3-6 16,5-1-5-16,2-2-9 0,6-1-12 15,3-2 37-15,4-3-143 0,2-2-107 0,4 2-279 16</inkml:trace>
  <inkml:trace contextRef="#ctx0" brushRef="#br0" timeOffset="153788.718">19606 14443 501 0,'-2'-4'117'0,"0"1"3"0,4 0-81 16,-2 1-9-16,3 1-7 0,3-2-3 16,1 1-4-16,1-1-3 0,2 2-3 0,1-1 0 15,0-2-2-15,1 1-1 0,1 1-2 16,-2 0-1-16,0-1-1 0,-3-1-2 15,-1 3 1-15,0-1-1 0,-2 1-1 16,-3-1 1-16,0 1 0 0,-2 0 0 16,0 1 0-16,-1-1 0 0,-1-1 0 0,-1 2 0 15,0-1-1-15,0 0 1 0,-1 1 1 16,2-1 0-16,0 1 1 0,0-2 2 16,0 2-1-16,1 0 2 0,-1 3-1 15,0-1 0-15,1 3 1 0,1 3 1 16,-3 1 0-16,2 4 3 0,0 5 1 15,0 2 0-15,-1 4 1 0,1 4 1 16,-1 2-2-16,-1 0-1 0,-2 1-2 16,2-2-1-16,-2 0-2 0,1-4-1 15,-1 0-1-15,3-4-1 0,1-3-1 16,-1-2 0-16,4-4-1 0,-2-1 1 16,1-5-2-16,1-3 1 0,-1-2-2 15,1-3 0-15,-1-3-2 0,0-3-1 0,0-3-2 16,1-2 0-16,-2-2-2 0,1-1 0 15,-1-1-1-15,-1-1 1 0,-1-1 1 16,1 2 2-16,-1-2 0 0,-1-2 1 16,1-1 2-16,-3 0 1 0,1 0 1 15,-1-1 0-15,2 1 0 0,-1 3 1 16,0 0 0-16,3 4 0 0,0 0 0 0,0 3 0 16,1 2-1-16,0 1 1 15,0 2 0-15,0 2 0 0,1 1 0 0,-1 1 0 16,1 1 0-16,-1 1 1 0,1 1-1 15,1-1 0-15,-2 1 0 0,1-1 1 16,-1 1-1-16,1 0 2 0,-1 0 0 16,0 0 3-16,0 0 0 0,0 0 2 15,-1 0 1-15,2 0 0 0,-2 0 0 16,1 0 0-16,0 0-1 0,-1 0 0 16,1 0 0-16,-2 0 0 0,1 0-1 15,1 0 0-15,0 0-2 0,1 1 0 16,-1 0-1-16,3 0-1 0,-1 1 0 0,3 0 2 15,1-1 0-15,4 2 2 0,0-3 1 16,6 1 0-16,2-2 0 0,3-2-1 16,2 0 0-16,3-2-2 0,-2-1-1 15,3-1 0-15,0-1-2 0,-2 1 0 16,1-2-1-16,-4 3-1 0,-2 0-3 0,2 0-2 16,-7 1-5-16,-4 3-4 0,-2 1-7 15,-4 0-5-15,-4 1-3 0,-2 0-4 16,-5 2-6-16,-1 2-7 0,-1 1 93 15,-4 1-191-15,-2 2-115 0,-2 0-313 16</inkml:trace>
  <inkml:trace contextRef="#ctx0" brushRef="#br0" timeOffset="154058.0097">19687 14638 501 0,'1'1'119'0,"-1"-1"5"16,3 0-77-16,0 0-12 0,2 0-5 15,1-1-1-15,3-2-2 0,2 1-6 16,2-2-4-16,1 1-2 0,-1 0-4 0,2-2-1 16,0 2-2-16,1-1-3 0,-2 1-1 15,0 0-2-15,-1 0-4 0,1-2-4 16,-1 3-5-16,1-2-7 0,-2 3-11 15,-2-3-11-15,1 2-26 0,-1 1-74 16,-1-3-96-16,-1-1-220 0</inkml:trace>
  <inkml:trace contextRef="#ctx0" brushRef="#br0" timeOffset="154515.9663">20014 14426 493 0,'-2'-4'123'0,"0"2"4"16,1-2-61-16,2 3-27 0,3-2-9 16,3 1-4-16,2 1-3 0,3-2-2 15,4 1-2-15,1-1-1 0,4 1-1 16,0 0-3-16,1-1-2 0,1 1-4 16,-1 0-2-16,-1 0-2 0,0 2-3 0,-1-1-3 15,-2 1-3-15,-2 0-4 0,-1 0-3 16,-3 0-4-16,-2 0-3 0,-4 0-4 15,-1 1-1-15,-3-1 0 0,-2 0 1 16,-2 0-1-16,-3 0 1 0,-1 0 3 16,-3 0 3-16,-1 0 4 0,-1 0 2 15,0 0 5-15,0 0 5 0,1 2 4 16,2 1 5-16,-1 1 3 0,2-1 3 16,2 3 2-16,0 0 1 0,1 3 0 15,2 2-1-15,-1 1 0 0,2 5 0 0,1 2 0 16,-1 3 0-16,1 0 0 0,1 2 1 15,-1 0 0-15,1-1 0 0,1-1-3 16,-2-1-1-16,1-3-2 0,-1 1-2 16,0-2-2-16,0-3-1 0,0 1-2 15,0-1-1-15,0-1-1 0,0-1-1 16,1-2 1-16,-1-1-2 0,0-2-2 16,0-1-4-16,0-2-9 0,0-2-6 15,0 2-9-15,0-3-16 0,-1 2-108 0,-3-3-114 16,5 2-269-16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35:27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9682 7603 363 0,'-43'-5'85'15,"5"4"2"-15,6-3-62 0,6 4-5 16,17-1-3-16,2 1-3 0,3 0-5 16,1 1-2-16,4-1 0 0,3 2 0 15,1-1 1-15,3 0 3 0,3 0 1 16,7 2 2-16,4-1 1 0,7-1 0 0,4 3-2 16,8-2-2-16,5 2-2 0,9-1-2 15,4-1-2-15,6-2-1 16,5 2-1-16,7 0-1 0,4-1 0 0,6-1-1 15,2-1 0-15,7 1 0 0,2-2 0 16,5 2-1-16,6-3 1 0,3-5 0 0,5 4 0 16,3-1 0-16,1-3 1 0,3 1 2 15,-1 0 0-15,2 0 1 0,0 3 1 16,-2-4 1-16,-1 1 0 0,2 3 1 16,-3 1 1-16,-3-6-1 0,-1 2 0 15,-3-1 1-15,-2 3-1 0,-4-2 0 16,-7-2 0-16,-4 0-1 0,-5 4-1 15,-11 0-1-15,-5 2 0 0,-8 2-2 16,-8 4-1-16,-12 2-4 0,-6 7-12 16,-13-1-115-16,-9 3-111 0,-19 1-283 0</inkml:trace>
  <inkml:trace contextRef="#ctx0" brushRef="#br0" timeOffset="835.3308">11173 9623 521 0,'12'-29'117'0,"0"0"2"0,-5 5-91 16,2 3-7-16,-2 9-8 0,4 8-5 15,-1 9-3-15,-3 9-2 0,2 9 0 16,1 6 1-16,-3 9 0 0,-2 6 1 16,-2 9-1-16,-3 11 1 0,1 5-2 15,0 5 1-15,-1 1-2 0,0 1-1 0,2-2 1 16,0-3-1-16,0-4 0 16,2-4 0-16,1-3-2 0,1-3-2 0,1-6-2 15,-1-4-6-15,3-5-5 0,-3-5-14 16,-1-6-57-16,-4-5-37 0,-3-9-84 15,-3-3-181-15</inkml:trace>
  <inkml:trace contextRef="#ctx0" brushRef="#br0" timeOffset="1555.952">10963 9739 478 0,'-17'-24'102'16,"1"-1"1"-16,-1 3-90 0,5 3-1 15,1 3-4-15,7 5-4 0,-1-1-1 0,3 0-1 16,3 3 0-16,7 0 1 0,2-1 2 16,5 1 2-16,2-5 1 0,9 2 2 15,6-4 1-15,8 0 0 0,7 0 0 16,6 0-2-16,9 1-1 0,6 2-2 15,7 2-2-15,6 1-1 0,5 3 0 16,2-1-1-16,5 4-1 0,5-4 0 16,4 0 0-16,4 0 0 0,3 1 0 15,3-2-1-15,3 0 1 0,1-4-1 0,4 2 0 16,0 1 1-16,3-1-1 0,-3 0 0 16,0 3 0-16,-3 0 0 0,1 4 0 15,-7-1 0-15,0 2 0 0,-5 3 0 16,-4 0 0-16,-2 0 0 0,-5 1 0 15,-5 1 0-15,-3 0 0 0,-2-2 0 16,-9 1 0-16,-3 2 0 0,-5-1 0 16,-6 1 1-16,-4 2-1 0,-7 1 0 15,-6 4 0-15,-2 2 0 0,-5 4 0 16,-3 5 1-16,-6 8 0 0,-5 8 1 0,-3 3 1 16,-7 8-1-16,-4 3 1 0,-6 6-1 15,-4 3 1-15,-2 3-1 0,-5 8 0 16,-3 4-1-16,1-1-1 0,1 0 0 15,-1-3 0-15,1-1-2 0,-1-4 0 16,2-13 0-16,-1-4 0 0,-2-5 0 16,2-1 0-16,-4-6 1 0,-2-7 0 15,1-5 1-15,-4-3 0 0,-3-6 1 0,-1-1-1 16,-6-6 1-16,-2-3 0 0,-7-1-1 16,-3-1 1-16,-5-2-1 0,-5 1 1 15,-7-3-1-15,-3 1 0 0,-7 2 0 16,-5-2 0-16,-8 1 1 0,-7 1-1 15,-7-2 0-15,-5 3 0 0,-12-2 0 16,-5-1 0-16,-10 3 0 0,-7 0-1 16,-5-1 1-16,-8 3 0 0,-6 1 0 0,-4-1 0 15,-3 1 0-15,5 2 0 16,-2-3 0-16,5 4 0 0,4 2-3 0,6 0-7 16,6 4-40-16,2 0-72 0,4-1-94 15,0 4-231-15</inkml:trace>
  <inkml:trace contextRef="#ctx0" brushRef="#br0" timeOffset="27656.5172">19840 12460 200 0,'-6'-6'68'0,"0"-3"7"0,2 1-17 16,3 0-5-16,2 1-7 0,2 0-10 15,0 0-9-15,3 1-8 0,1 1-7 16,2 2-5-16,4 0-3 0,1 1-1 15,5 1-1-15,1 1 0 0,5 0 0 16,2 0 0-16,4 1-1 0,2-1 1 16,1 0-1-16,3-1 1 0,2-2 0 15,4 2 1-15,1-1 3 0,1-2 2 0,5 1 2 16,3 1 1-16,3 1 1 0,1-3 2 16,3 2-1-16,2-1-1 0,3 1-1 15,3 0-2-15,1 1 0 0,1 1-2 16,4 0-1-16,2 0-1 0,1 0-1 15,4 0 0-15,-1 0-2 0,3 0-1 16,1-2 1-16,3 1-1 0,2-1 0 16,1 1 0-16,2-1 0 0,1-2-1 0,1-2 1 15,2 0 0-15,0 1-1 16,1 0 1-16,1 0 0 0,1-1 1 0,2 1 0 16,-2 1 0-16,-1 2 0 0,0-1 1 15,0-1-1-15,0 1 1 0,-4 2-1 16,-4 0 0-16,0 1-1 0,-3 0 0 15,-2-2 0-15,-3 2 0 0,-5 2-1 16,-2-4 1-16,-5 2-1 16,-3 0 1-16,-3 2-1 0,-7-2 1 15,-3 1-1-15,-5-4 0 0,-2 1-2 0,-7 0-10 0,-5-5-104 16,-5-2-96-16,-4 0-253 16</inkml:trace>
  <inkml:trace contextRef="#ctx0" brushRef="#br0" timeOffset="30192.0476">3901 13484 213 0,'-19'1'52'15,"0"0"2"-15,5-2-27 0,1 0-10 0,1-1 2 16,4 0 3-16,3 1 4 15,0-1 2-15,4-2 3 0,2 0 2 0,4-1 0 16,5 2-1-16,-1-2-3 0,5-1-5 16,2-2-2-16,3 2-3 0,2 0-4 15,1 1-4-15,3 0-2 0,0 0-3 16,4 3 0-16,2 1-3 0,1-1 1 16,3 2-2-16,1-1 0 15,5 2 0-15,0 1 0 0,6 0 0 0,-2-1 0 16,3-1 0-16,0-1-1 0,3 1 1 0,3-2 0 15,4-1 0-15,4 1 0 0,2-1 0 16,3 0-1-16,3 0 1 16,1-2-1-16,3 2 1 0,0-1 1 0,2 0 1 15,1-1 0-15,3 0 1 0,-2-1 1 16,2 1 0-16,-1-1 0 0,-1 0 0 16,-1 0-1-16,-1 0 0 0,-2-1-1 15,0 2 0-15,-2 0-1 0,-3 0 0 0,-3 0-2 16,-2 1 1-16,-4 2 0 0,-4 1-1 15,-2-1 0-15,-6 0-1 0,-5 1 1 16,-9-2-1-16,-4 2 1 0,-6-1-1 16,-4-1 0-16,-6 2 0 0,-3 0 1 15,-3 1-1-15,-3 0 0 0,-4 1 0 16,-2 0 1-16,-2 2-1 0,-3-2 0 16,-1 1-2-16,-3 0-4 0,0 0-3 15,0 0-55-15,-2 0-57 0,2-1-90 16,0-1-216-16</inkml:trace>
  <inkml:trace contextRef="#ctx0" brushRef="#br0" timeOffset="34686.9698">12925 13330 288 0,'-20'1'65'0,"0"1"2"0,-2 2-50 16,2 0 1-16,1 1 3 0,2-2 3 16,-1 1 2-16,6-2 2 0,2 0 4 15,3-4 4-15,2 0 1 0,0 1-1 16,4-2-2-16,0 1-3 0,-2-3-3 15,5 2-6-15,-2 1-5 0,2 1-6 16,4 1-4-16,0-1-3 0,6 3-2 16,6 2 1-16,2 1 0 0,7 1 1 0,4 1-1 15,2-1 1-15,5 0-1 0,4-1 0 16,4-1-1-16,3 0 0 16,5-3 0-16,5 0-1 0,6 1 0 0,3-2-1 15,2-1 1-15,0-1-1 0,5-1 1 16,2-2 0-16,3-1 0 0,-1-2 1 15,5 0 1-15,-1 0 1 0,3-2 1 16,-3 3 0-16,-1-2 0 0,-1 4 0 16,-2 0-1-16,-4-1 0 0,-6 0-1 0,-3 4-1 15,-5-3 0-15,-7 2 0 0,-7 0-1 16,-6 0 0-16,-8 3-1 0,-5 3-5 16,-10 0-10-16,-11 3-11 0,-9 0-107 15,-13 4-109-15,-13 1-270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36:33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24841 5648 268 0,'-13'-7'81'0,"-3"3"3"15,-4 0-18-15,-3 2-28 0,-4 3-8 16,-5 4-11-16,-8 4-7 0,-5 7-2 15,-6 8 1-15,-2 8 2 0,-4 12 2 16,1 10 0-16,1 10 2 0,7 4-1 16,5 4-2-16,5 3-3 15,9-1-4-15,12-2-2 0,8-5-1 0,14-5-2 16,11-6 0-16,13-10 0 0,12-6-1 0,10-10-1 16,13-9 1-16,9-9 0 0,4-8 0 15,5-9 0-15,1-7-1 0,-1-8 1 16,-3-8-1-16,-4-5 1 0,-8-7 0 15,-7-6 1-15,-8-1 1 0,-9-4 1 16,-10-1 2-16,-14-2 0 0,-13-7 0 16,-12-4-1-16,-8-5 0 0,-15 0-3 15,-10 0-4-15,-6 4-5 0,-8 10-10 0,-8 14-96 16,-8 14-93-16,-14 14-237 0</inkml:trace>
  <inkml:trace contextRef="#ctx0" brushRef="#br0" timeOffset="6245.0634">7635 2939 331 0,'12'-41'84'0,"-1"-2"2"16,-7 4-40-16,-2 8-20 0,2 7-6 15,-5 1-4-15,-3 3-4 0,-4 3-3 16,-7 3-2-16,-2 3-1 0,-2 5-2 16,-5 0-1-16,-4 4-1 0,-3 2-1 15,-4 5 0-15,-3 1-1 0,-7 0 1 0,-1 2-1 16,-4 5 1-16,-7 0 0 0,0 6-1 16,-1 0 1-1,2 7 0-15,1 6 0 0,0 4 0 0,3 6 1 0,8 2 1 16,2-1 0-16,8 1 1 0,2-2 0 15,9 0 0-15,5-7 0 0,5-2 0 0,7 0 0 16,7 3 1-16,7-1 1 0,8 1 0 16,7-3 1-16,10 2 0 0,10-3 0 15,7-7-1-15,9-4-1 0,8-9 0 16,4-6-1-16,4-7 0 0,1-10-1 16,1-5 0-16,-1-6 0 0,-1-5 0 15,-3-5 0-15,-2 0 0 0,-5-1 2 16,-4-4 0-16,-5 3 1 0,-5-3 1 15,-10-3 1-15,-10-4-1 0,-13-9 1 16,-8 0-2-16,-14 2-1 0,-14 1-1 16,-16 4-1-16,-21 7-3 0,-14 13-5 0,-18 17-8 15,-21 11-60-15,-22 9-47 0,-21 21-90 16,-17 10-205-16</inkml:trace>
  <inkml:trace contextRef="#ctx0" brushRef="#br0" timeOffset="10843.3294">8224 9187 268 0,'9'0'57'16,"-6"1"0"-16,2 0-49 0,-2 1-6 16,0 0-6-16,0 0-4 0,-1 1-4 15,0 1-6-15,-2-2-4 0,1 1-3 16,0-1 1-16,-1-1 2 0,1 0 3 15,-1 1 5-15,1-1 4 0,1-1 5 0,0 0 3 16,1 1-28-16,-1-1-26 0,0-1-64 16</inkml:trace>
  <inkml:trace contextRef="#ctx0" brushRef="#br0" timeOffset="15121.977">23004 9024 109 0,'0'1'24'0,"0"-1"-1"0,1 4-17 15,-1-4-4-15,0 0-1 0,0 0 1 16,0 0 0-16,0 0 1 0,0 0 0 15,-2-3 0-15,3 3 1 0,-1 2 0 16,-1-4-1-16,1 4 0 0,0-2 0 16,0 0 0-16,-1-2-1 0,1 2-1 15,0-1-1-15,0 1 1 0,0 0-1 16,0 0 0-16,1 1 0 0,-2-1 1 0,2 2 0 16,-1-2 2-16,-1 0 2 0,1 0 1 15,0 0 0-15,0-2 1 16,0 2 0-16,-2 0-1 0,4 0-2 0,-2 0-1 15,0 0-2-15,0 0-1 0,0 0 0 16,1 0-1-16,-1 0-2 0,0-1-2 16,0 2-1-16,1-2-3 0,-1-1-7 15,0 2-19-15,0 0-25 0,0-1-56 16</inkml:trace>
  <inkml:trace contextRef="#ctx0" brushRef="#br0" timeOffset="15634.6005">22621 9100 262 0,'-2'0'48'15,"2"1"-7"-15,0 0-62 0,-1 3-21 16,1 0-12-16,-1-3-33 0,1-2-59 0</inkml:trace>
  <inkml:trace contextRef="#ctx0" brushRef="#br0" timeOffset="16354.599">22961 9068 156 0,'-1'1'35'0,"0"-2"0"15,1 0-26-15,-1 0-3 0,-1 1 0 16,0 0 0-16,-1-3 1 0,2 2 0 16,0 2 0-16,1 2 0 0,0-3 0 15,-1 0-1-15,1 0 0 0,1 0 1 16,-1 1 1-16,0-2 1 0,-1-2 0 0,1 3 1 15,0 0-2-15,1 0-1 0,-1-2-3 16,1 1-1-16,-1 1-2 0,1-2 0 16,1 1 0-16,-1 1 0 0,-1 0 0 15,1 0-1-15,-1-1 0 0,-1-2 0 16,2 3 1-16,-1 0-2 0,1 2 1 16,-1-2 0-16,0 1 0 0,2-1 0 0,0 5 0 15,-2-4-1-15,0 0 1 16,-1-4 0-16,0 4 0 0,2 1 0 0,-2-1 1 15,1-1 2-15,-2 0 2 0,1 2 1 16,1 1 2-16,0-3 1 0,-1 0 0 16,2 3 1-16,-2-4-2 0,1 1 0 15,0-2-2-15,-1 1-1 0,1 1 0 16,-2-1 0-16,1-4-1 0,1 6 0 16,0-2 0-16,0-3 0 15,0 4-1-15,1 0 0 0,-1 2-1 0,0-4 0 16,0 1-1-16,0 1 1 0,2 1-1 0,-2-1-1 15,1-2-1-15,-1 1-2 0,1 1-5 16,0 0-7-16,2 0-10 0,-1 2-12 16,-1-2-33-16,1-1-45 0,1-3-97 15</inkml:trace>
  <inkml:trace contextRef="#ctx0" brushRef="#br0" timeOffset="17469.1274">20611 6116 220 0,'-13'-7'56'15,"-5"-2"1"-15,-3 2-33 0,-5 3-5 16,-5 0-6-16,-3 4-5 0,-2 3-4 15,-7 1-1-15,0 3-2 0,-6 0 0 0,-2 2 0 16,-1 2 2-16,-4 0 2 0,-2 1 4 16,2 2 3-16,1 0 2 15,1 3 2-15,-1 2 1 0,2 0 0 0,5 6-2 16,4 3-2-16,2 4-2 0,6 6-3 16,6 5 0-16,6 1-2 0,4 1-2 15,4-1 0-15,7 0-1 0,4-1 0 16,5-6 1-16,3-5 0 0,11 1 0 15,5-1 0-15,8-3 0 0,8-1 0 16,6-1 0-16,7 0-1 0,10 1 1 16,4-2-1-16,5-5 0 0,7-4-1 0,1-5 1 15,6-4-1-15,3-10 0 0,-2-7-1 16,0-8 0-16,1-4 0 0,1-5-1 16,-5-2 0-16,-4-5 1 0,-5-3-1 15,-4 1 0-15,-8-3 0 0,-12-5 1 16,-10-10 0-16,-13-6-1 0,-13-3 1 0,-18-3 0 15,-15 0-1-15,-18 4 1 0,-17 7 0 16,-17 14-3-16,-17 11-21 0,-13 9-67 16,-10 11-75-16,-20 5-189 0</inkml:trace>
  <inkml:trace contextRef="#ctx0" brushRef="#br0" timeOffset="33088.4026">19264 8235 239 0,'-89'44'67'0,"20"8"6"0,9 0-27 16,20 2-8-16,12 0 0 0,6 0-3 16,12 2-4-16,14-7-5 0,9-2-3 15,13-4-4-15,9-2-4 0,14 1-2 16,13-3-4-16,6 1-1 0,11 0-3 15,6-5 0-15,11-3-3 0,4-2-1 16,6-8 0-16,3-4-2 0,2-7 0 16,-1-8-1-16,1-7 0 0,-5-6 1 15,-4-11-1-15,-8-8 1 0,-7-9 1 16,-6-6 1-16,-6-5 0 0,-12-4 0 0,-9-3 1 16,-8-5 1-16,-7-8 2 0,-15-6 0 15,-13-3 0-15,-16-4 1 16,-14 0 0-16,-17-3-1 0,-19 3-1 0,-20 9-2 15,-15 8-5-15,-19 12-15 0,-17 14-87 16,-17 7-86-16,-15 16-221 0</inkml:trace>
  <inkml:trace contextRef="#ctx0" brushRef="#br0" timeOffset="83458.5845">19289 9171 412 0,'-5'-4'95'0,"0"1"2"0,4-1-71 15,2 3-5-15,2 1-7 0,3-1-5 0,5 1-4 16,1 0-6-16,6-2-5 0,4 0-12 15,4-1-43-15,5-3-36 0,2-1-72 16,3-4-157-16</inkml:trace>
  <inkml:trace contextRef="#ctx0" brushRef="#br0" timeOffset="83590.2306">19884 8919 419 0,'3'-6'96'0,"-1"-3"1"16,1 3-70-16,0 2-9 0,2-1-6 15,4 2-5-15,4 0-5 0,3 1-7 0,5-2-9 16,1-1-33-16,5-1-51 0,2-1-73 16,2-4-171-16</inkml:trace>
  <inkml:trace contextRef="#ctx0" brushRef="#br0" timeOffset="83724.8756">20330 8732 407 0,'5'-3'97'0,"-3"-3"2"16,0 0-66-16,0 1-8 0,3 0-7 0,1 2-8 15,4 0-4-15,3 0-4 0,5 0-7 16,7-1-11-16,2 0-84 0,3-4-82 16,5 0-211-16</inkml:trace>
  <inkml:trace contextRef="#ctx0" brushRef="#br0" timeOffset="83858.2999">20824 8396 423 0,'1'-15'93'0,"3"1"0"0,3 2-73 0,3 2-12 16,1 3-22-16,3-2-77 0,4-2-77 15,1 2-195-15</inkml:trace>
  <inkml:trace contextRef="#ctx0" brushRef="#br0" timeOffset="83987.8474">21197 7939 300 0,'9'-31'67'0,"1"3"1"16,-1 1-57-16,4 2-28 0,1 3-44 0,2-2-55 15,0 2-135-15</inkml:trace>
  <inkml:trace contextRef="#ctx0" brushRef="#br0" timeOffset="84121.5309">21441 7400 322 0,'-4'-10'79'0,"2"1"2"0,-1-2-38 16,6 6-26-16,2 3-14 0,2 0-78 15,4-2-70-15,3 1-179 0</inkml:trace>
  <inkml:trace contextRef="#ctx0" brushRef="#br0" timeOffset="99730.8067">20165 10315 146 0,'1'-5'34'0,"1"1"6"16,2 1-21-16,1-1 7 0,2 2 6 16,-1-2 7-16,4 2 5 0,1-1-1 15,1 1-3-15,3-1-7 0,1 1-7 16,1 1-6-16,3-1-5 0,2 1-6 15,1 0-2-15,0 1-2 0,4 0-2 16,0 0 1-16,-2 1-2 0,3-2 0 16,0 1-2-16,2 1-8 0,-3 0-76 0,-1-2-71 15,0 0-186-15</inkml:trace>
  <inkml:trace contextRef="#ctx0" brushRef="#br0" timeOffset="101354.0848">22351 10129 342 0,'1'-7'88'0,"2"-2"5"16,-2 2-48-16,-1-1-10 0,0 3-5 15,1 3 0-15,-1-3-3 0,-1 1-3 0,-3 2-3 16,4-1-1-16,-1 1-2 0,0 0-1 16,0 0-3-16,-1 1-1 0,1 0-2 15,4-2-2-15,-5 0-2 0,2 0-1 16,0 1-2-16,0-1 0 0,0 2-2 15,0-1 0-15,0-3-1 0,0 2 0 16,2 0 0-16,-2-3 0 0,1-1-1 16,1 1 1-16,0-1-1 0,1 0 1 15,0-2 0-15,-2 0 1 0,1 2 0 16,1 0 1-16,-2-2 1 0,2 4 1 0,-3 2 0 16,1-1 2-16,-1 1-1 0,1 3 1 15,-2 4 0-15,0 1 0 0,-2 6 0 16,-2 6 2-16,-2 3 0 0,-2 6 0 15,-3 4 1-15,-1 3 0 0,-1 2 0 16,2 0-1-16,2-4-2 0,3-1-1 16,3-3-2-16,6-3-1 0,7-5-1 15,2-2-1-15,3-6 1 0,4-2-1 0,1-7 0 16,2-3 0-16,0-5 0 0,2-4 0 16,1-2-1-16,-2-4 1 0,-1-2-1 15,-3-1 1-15,-2 1-1 0,-4 2 0 16,-5 0 1-16,-3 3 0 0,-3 4 0 15,-2 2 0-15,-3 4 1 0,0 4-1 16,-1 3 1-16,-1 3-1 0,2 3-1 16,0 1 1-16,3 4-1 0,3 0 0 15,3-2 0-15,4-1 1 0,3 1-1 16,4-4 1-16,4-2-1 0,-1-3 0 0,3-4 0 16,0 0 0-16,-2-4-1 0,0-5 1 15,-3-3 0-15,-1-3-1 0,-3-2 2 16,-3-3-1-16,-2-1 1 0,-3-1-1 15,-1-1 0-15,-4 0-2 0,-1 0-5 16,-3 2-5-16,-1 1-5 0,2 7-6 16,-5 0-9-16,0 10-10 0,0 6-105 15,0 6-103-15,-3 3-259 0</inkml:trace>
  <inkml:trace contextRef="#ctx0" brushRef="#br0" timeOffset="101790.5333">22764 10294 573 0,'4'1'131'0,"-2"2"2"0,2 4-97 16,-1 3-10-16,0 2-5 0,-1 3-4 15,1 1-5-15,-1 2-4 0,1 3-4 16,-1-2-2-16,2-1-5 0,-1-1-3 0,4-3-5 15,-2-1-2-15,2-3-4 0,-1-7-4 16,0 1-1-16,1-6 0 0,2-2 3 16,-2-3 3-16,2-3 3 0,0-4 3 15,-1 2 4-15,-2-4 4 0,0 4 5 0,-3 1 5 16,0 1 6-16,-1 4 4 16,-4 1 3-16,1 4 2 0,-2 1 0 0,-1 2 0 15,-1 1-3-15,-1 2-2 0,0 2-3 16,1 3 1-16,-2-3-2 0,0 3 1 15,4 1-1-15,-2-1 0 0,2-2-1 16,1-1-1-16,2 0-1 0,0 0-1 16,1-1-2-16,2-1 0 0,0 0-3 15,2-1 0-15,5 2-2 0,0-2-1 16,3-3-1-16,2-1-1 0,2 0-7 16,3-3-13-16,2 2-7 0,0-3-13 15,3 1-84-15,-1-3-36 0,-6-4-105 16,7-2-210-16</inkml:trace>
  <inkml:trace contextRef="#ctx0" brushRef="#br0" timeOffset="101989.5431">23231 10161 651 0,'-6'0'142'16,"-2"0"1"-16,3 1-118 0,3 0-12 15,3 2-3-15,3-1-1 0,2 1-6 16,2 0-8-16,2 0-8 0,2-1-6 16,4 1-15-16,-1-1-52 0,0-1-57 15,-4 0-98-15,-1 2-213 0</inkml:trace>
  <inkml:trace contextRef="#ctx0" brushRef="#br0" timeOffset="102144.6502">23211 10306 574 0,'-7'9'135'0,"-2"-3"2"16,3 0-89-16,2-1-19 0,2 0-7 16,3 0-6-16,2-4-4 0,1 0-6 15,6-1-2-15,3-1-4 0,2-4-4 16,5-2-5-16,2 0-8 0,3-1-16 0,-1 0-109 16,1 0-110-16,-2 1-273 0</inkml:trace>
  <inkml:trace contextRef="#ctx0" brushRef="#br0" timeOffset="102720.2046">23716 10064 466 0,'-5'-12'115'0,"-1"-2"5"0,1 0-67 0,1 0-15 15,2 1-5-15,2-1-2 0,1 2-5 16,1 0-6-16,3 2-4 0,0 0-3 16,3 0-2-16,-1 3-3 0,3 0-2 15,-1 0-1-15,2 4-1 0,1-1-2 16,1 5 1-16,-1 1-1 0,2 4 0 0,-3 0 0 15,-1 1 1-15,-1 4 1 0,-3 4 0 16,-2 0 1-16,-3 2 1 0,-1-1 0 16,-3 3 1-16,-3 1-1 0,-3-2 0 15,-2-1-1-15,0-1 0 0,-1 0-1 16,-1-1 0-16,4-3-2 0,0-1 0 16,4-1-1-16,3-4 0 0,0 0-1 0,4-2 1 15,0-2-1-15,3 1-1 0,2-3 0 16,3-1-4-16,2-1-5 0,2-1-3 15,-1 0-4-15,3 1-5 0,0 1-8 16,1-3-8-16,-2 3 7 0,-1 1-109 16,-1-2-102-16,-2 1-255 0</inkml:trace>
  <inkml:trace contextRef="#ctx0" brushRef="#br0" timeOffset="102968.5398">24027 10026 532 0,'2'-11'125'0,"1"0"4"0,-1 2-84 0,2 1-13 16,2 2-4-16,0 1-3 0,0 1-5 15,0 3-5-15,2 0-3 0,-1 2-3 16,2 4-1-16,-2 0-2 0,-2 1 0 16,2 4-1-16,1 1-2 0,-3 0 0 0,1 3 0 15,-3 0-2-15,1 1-2 0,-2-1-4 16,-2 0-4-16,0-1-5 0,0-1-6 15,-1 1-11-15,-1-2 7 0,-1-2-118 16,1 0-106-16,-2-3-264 0</inkml:trace>
  <inkml:trace contextRef="#ctx0" brushRef="#br0" timeOffset="103132.1003">23973 10077 511 0,'-6'-1'120'16,"-2"1"2"-16,4 1-78 0,-1 2-18 0,2 1-9 16,1 2-5-16,2 0-5 0,1 2-4 15,0 1-6-15,2 2-8 0,-1 0 3 16,1 0-116-16,-2 0-102 0,-2-1-263 16</inkml:trace>
  <inkml:trace contextRef="#ctx0" brushRef="#br0" timeOffset="103402.666">23705 10360 534 0,'-4'0'126'15,"2"0"2"-15,-1-1-85 0,4 1-15 16,3 0-4-16,2 0-2 0,4-1-6 0,3 0-4 15,5-1-2-15,2 0-1 0,5-2-2 16,2-1-1-16,0-1-1 16,3 0-2-16,1 0 0 0,0 1-3 0,-3 0-3 15,1 3-4-15,-3 2-5 0,0 1-7 16,-3 3-12-16,-5-1-6 0,-4 2-101 16,-3 0-102-16,-7 0-248 0</inkml:trace>
  <inkml:trace contextRef="#ctx0" brushRef="#br0" timeOffset="103808.1218">23832 10582 444 0,'-13'10'118'0,"-1"2"3"16,3-2-10-16,-1-1-84 0,2-1-9 15,4 1-1-15,0-3-3 0,2-3-4 16,2 1-3-16,-1 0-3 0,3 0-1 15,-1-3 0-15,2-2-1 0,0-2 1 16,3-1-1-16,1-2 1 0,0-4-1 0,1-1 1 16,3 0 1-16,-2 0 0 0,3-1 1 15,-3 2 0-15,0 2 2 0,1-2 0 16,-3 5 0-16,-2 4-1 0,1 1 0 16,-1 2-1-16,-1 2-2 0,-1 2 0 15,2 5-1-15,-2-2 0 0,1 0-1 16,1 3 1-16,-2-3-2 0,3 0 1 0,-1 1-1 15,1-2 1-15,2 0-1 0,0-3 0 16,2-2 0-16,0 1 0 16,1-3-1-16,1-2 1 0,-2-3 0 0,-2-1 1 15,0-1-1-15,1-1 0 0,-4-4 0 16,0 1 1-16,-2-2-1 0,1-1 1 16,0 1-1-16,-1-2-2 0,0 1 0 15,0 3-3-15,0-1-4 0,2 3-4 16,-1-2-9-16,1 3-11 0,-1 3-106 15,1-1-108-15,-2 1-265 0</inkml:trace>
  <inkml:trace contextRef="#ctx0" brushRef="#br0" timeOffset="104481.9777">24431 10250 561 0,'-1'0'127'0,"0"0"4"0,-2 4-91 15,2 2-13-15,1 4-5 0,-1 2-2 0,1 5-1 16,-1 0-3-16,-1 3-2 0,1-1-3 16,0 4-3-16,0-3-1 0,-1 0-3 15,2-2-2-15,0-1-4 0,0-3-3 16,2-3-4-16,0-2-1 0,1-5-3 16,0-2-3-16,2-5 0 0,1-2 0 15,3-4 4-15,1-4 1 0,1-3 3 16,0-1 2-16,2 0 2 0,-1 0 2 15,-1 1 2-15,-1 0 1 0,-2 4 2 16,-2 2 1-16,-1 3 3 0,1 2 2 0,-5 2 0 16,0 3 2-16,-1 3 0 0,-2 3 1 15,-2 1 0-15,-1 1 1 0,-2 0 0 16,1 2 3-16,0 1 1 0,1 0 1 16,0-2 0-16,1-1 1 0,2 1-2 15,0-3-2-15,4 2-2 0,0-1-3 16,0-4-1-16,6 2-3 0,-1 0-1 15,4-1-1-15,3-3-2 0,0 0 0 0,4-1-2 16,0 1-10-16,1-1-14 0,1 2-10 16,0-1-17-16,-2 3-114 15,-1-4-125-15,0 1-290 0</inkml:trace>
  <inkml:trace contextRef="#ctx0" brushRef="#br0" timeOffset="121602.1333">7951 13472 447 0,'0'-6'99'0,"-1"4"1"16,-2 7-76-16,-5 3-5 0,0 10-6 15,1 5-3-15,-4 4 0 0,-4 4-1 16,-3 1 1-16,-2-2-1 0,2 5-1 16,-5-6 1-16,1-2 0 0,-2-7 1 15,7-1 0-15,1-2 1 0,5-3 0 0,3-7 0 16,2-2-2-16,3-5-1 0,4 1-2 16,1-7-1-16,2-5-1 0,5-4-2 15,3-2-2-15,2-5-1 0,4-2 0 16,4-2-2-16,3-1 1 0,0 1-1 15,-1 2 1-15,0 1 0 0,-2 3 1 16,-5 5 0-16,-1 5 1 0,-2 7 1 16,-1 6 0-16,-3 5 1 0,1 5 1 15,-1 3 0-15,1 4 0 0,-1-2-1 16,-1 1 1-16,0-4-1 0,2 0-1 16,1-3 1-16,1-4 0 0,1-3 0 15,5-5 0-15,0-5 1 0,5-4 0 0,-1-6-1 16,1-4 0-16,3-4-1 0,-1-6 1 15,-2-2-2-15,-1-1 1 0,-5-1-1 16,-3 2-1-16,-3 3-6 16,-6 0-11-16,-2 2 34 0,-6 4-143 0,-4 2-108 15,-2 6-282-15</inkml:trace>
  <inkml:trace contextRef="#ctx0" brushRef="#br0" timeOffset="145900.7927">9765 14449 280 0,'-29'-13'66'0,"-3"-1"2"16,2 4-45-16,1 3-6 0,-2 1-5 15,0 4-3-15,-1 0-3 0,0 5-2 16,-5 3-1-16,-3 1 0 0,-3 5-1 16,-2 2 0-16,-1 8 0 0,-4 0-2 0,-1 4 2 15,2 2 2-15,2 4 4 16,-1 0 5-16,2 3 3 0,-5-3 4 0,4 6 2 16,0-3 3-16,2 3-1 0,-1 2-2 15,6 1-2-15,5 7-2 0,6-1-2 16,7 0-2-16,5 0-2 0,6-2-2 15,6-3-1-15,8 0-2 0,3-7 0 16,9-3-2-16,5-3-1 0,9 0 0 16,7-5-1-16,8-2 0 0,5-6 0 15,6-5-1-15,3-6-1 0,3-4 1 0,7-7-1 16,-1-4 0-16,4-2 0 0,1-3 0 16,2-6-1-16,-1-2 1 0,2-3 0 15,-6-1-1-15,0-3 1 0,-2-3-1 16,-4-5 0-16,-5-5 1 0,-5-1-1 15,-7-1 1-15,-7-2-1 0,-8 2 1 16,-8-3 2-16,-11 3 0 0,-8 5 4 16,-10 2 3-16,-16-1 2 0,-12 0 1 15,-10-3-1-15,-15 4 0 0,-11 2-2 16,-10 7-4-16,-10 9-11 0,-10 14-14 0,-5 9-109 16,-8 18-106-16,-13 11-270 0</inkml:trace>
  <inkml:trace contextRef="#ctx0" brushRef="#br0" timeOffset="147087.4289">9492 17303 55 0,'-11'5'10'15,"-3"-1"-10"-15,-3 0-19 0,-4-3-26 16</inkml:trace>
  <inkml:trace contextRef="#ctx0" brushRef="#br0" timeOffset="148322.8032">8481 17677 138 0,'-7'-12'44'0,"-4"2"4"16,1-4-12-16,-2 3-1 0,-2-2-1 0,2-2-2 15,-2 3-3-15,-2-4-3 0,1 1-1 16,-2 1-2-16,-2-2-1 0,3 3-2 16,-4 4-2-16,-1-1-2 0,1 5-2 15,-3 4-3-15,0 1-3 0,-1 6-3 16,-3 2-1-16,2 6-2 0,-2 1 0 16,-3 2-1-16,1 2 0 0,-2 3 1 15,-1 0-1-15,-1-1 1 0,-5 0-1 0,-1 0 1 16,0 1 1-16,1-2 3 0,-1-1 4 15,2 4 3-15,4 1 2 0,4 0 1 16,4 1 2-16,4 0 0 0,3 4-3 16,6 2-3-16,2 1-2 15,5 3-2-15,5-2-1 0,2-3-2 0,6 0-1 16,3-6-1-16,2-2 0 0,6-2-1 16,3-2 0-16,5 1 0 0,2-1-1 15,5 0 1-15,4 4-1 0,2-2 0 16,0-2 0-16,2-8 0 0,1-5 0 15,-2-5 0-15,1-2 0 0,-2-9-1 16,1-7 1-16,0-1-1 0,1-1 0 0,-3-1 1 16,0-1-1-16,-2-3 1 0,-4-5 0 15,-2-4 2-15,-4-4-1 0,-8 0 1 16,-2-2 0-16,-7-6 0 0,-6 3 0 16,-5 0 0-16,-12 2 2 0,-9-2 1 0,-3 1 1 15,-12-1 0-15,-6 7 0 16,-5 1 0-16,-7 13-4 0,0 10-9 15,-4 10 4-15,-6 7-121 0,-6 10-102 0,-5 14-268 16</inkml:trace>
  <inkml:trace contextRef="#ctx0" brushRef="#br0" timeOffset="158467.4765">8318 12870 197 0,'36'-3'0'16,"-4"-1"-28"-16,-9 1-140 0</inkml:trace>
  <inkml:trace contextRef="#ctx0" brushRef="#br0" timeOffset="158605.1123">8686 12815 333 0,'-3'3'51'16,"-3"0"-51"-16,-5 5-115 0,-6 5-153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39:33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2640 12897 501 0,'-8'-23'121'0,"2"7"2"16,-1 0-79-16,2 10-7 0,0 1-7 0,0 3-6 16,0 3-4-16,0 5-2 0,2 5-1 15,-1 7 0-15,-1 7 0 0,3 7-1 16,-2 6 0-16,2 2-2 0,-1 3-3 16,1 0-3-16,0-3-3 0,2-1-6 15,2-1-9-15,0-6-8 0,2-1-10 16,3-2-15-16,0-3-107 0,5-3-111 15,-4-6-266-15</inkml:trace>
  <inkml:trace contextRef="#ctx0" brushRef="#br0" timeOffset="576.1319">2419 13112 458 0,'-17'-3'105'15,"-1"-1"3"-15,-2-3-73 0,3 0-8 16,-1-3-5-16,3-2-1 0,0-2-1 16,4-2-1-16,1-1-3 0,4 0-1 15,4-3-2-15,1 1-2 0,4-2-1 16,3 3-1-16,5 0-2 0,3 0-1 0,2 0-1 16,5 1 0-16,3 2 0 0,3-1-1 15,1 0 0-15,4 0 0 0,5 4 0 16,2 2 0-16,4 5 1 0,2 4-2 15,3 2 1-15,2 4-1 0,3 5 0 16,-2 2 0-16,-2 4 0 0,-3-1-1 16,-3 1 0-16,-4 4 2 0,-1 3 0 0,-4 3 3 15,-3 1 2-15,-2 2 2 0,-6 1 2 16,-4 1 0-16,-5-1 1 0,-8-1 1 16,-6-2-1-16,-7-2 0 0,-8 0 0 15,-9 1 0-15,-7-1-2 0,-5 1-1 16,-7 1-2-16,-6 1-3 0,-6 0-2 15,-4-1-2-15,-2-4 0 0,-2-2-2 16,-1-2 1-16,3-5-1 0,6-4 1 16,6-6-2-16,6-3-3 0,8-5-8 15,8-2-10-15,6-6-8 0,7-5-10 16,8-1-17-16,7-3-108 0,9-5-115 16,7 0-267-16</inkml:trace>
  <inkml:trace contextRef="#ctx0" brushRef="#br0" timeOffset="1110.2202">3516 13001 533 0,'-3'10'118'0,"-2"1"3"0,0 3-94 15,-1 4-5-15,2 2 0 0,-3 3 0 16,0 1-1-16,1 1 0 0,-3 2-1 16,-1 2 1-16,2-2-1 0,0-2-1 15,1-2-3-15,2-2-2 0,1-2-2 16,3-4-3-16,1-4-3 0,1-1-3 16,2-3-1-16,-1-6-1 0,3-2 0 0,-1-4-1 15,0-4 1-15,-2-2-1 0,0-5 0 16,0-5-1-16,-1 0 0 0,-4-4-1 15,2 0-1-15,-2-5-3 0,-2-4-1 16,-3-4-1-16,1-2-2 0,-2-4 1 16,2 2 0-16,0-1 1 0,-1 1 3 15,5 6 1-15,0 6 2 0,0 3 1 16,3 4 1-16,1 3 1 0,2 6 2 16,2 0-1-16,1 3 2 0,3 3 1 0,3 1 1 15,3 5 2-15,1 1 0 0,1 0 0 16,4-1 1-16,3 4 0 0,5-1-1 15,1 0 0-15,2 0-2 0,2 0-2 16,6 2 0-16,-2-2-1 0,-1 0 0 16,-1 1-2-16,0-2 0 0,-5-2 0 15,-1 0-3-15,-4-1-4 0,-6 1-6 16,-1 0-4-16,-6-1-6 0,-5 3-6 0,-4 1-9 16,-2 3-9-16,-7 2-103 15,-5 3-101-15,-4 3-259 0</inkml:trace>
  <inkml:trace contextRef="#ctx0" brushRef="#br0" timeOffset="1461.281">3478 13194 480 0,'-5'0'119'0,"0"-2"7"0,0 2-70 16,1 0-11-16,1-1-3 0,-1 1-4 15,3-1-7-15,1 1-5 0,2-1-5 16,2 1-2-16,2-1-3 0,1-1-1 16,3 0-2-16,2-2 0 0,4 0-2 15,3 1-1-15,1-1-2 0,4-1-2 0,3 2-2 16,1-1-2-16,0-1-1 0,1 0 0 15,1 0 0-15,-1 0-1 0,-2 0 0 16,-1 0 0-16,0 2-4 0,-3-1-5 16,-4 0-8-16,-3 1-6 0,-1 0-6 15,-4 2-8-15,0-3-10 0,-2 2-6 0,-2 1-96 16,-1-2-97-16,-1 0-243 16</inkml:trace>
  <inkml:trace contextRef="#ctx0" brushRef="#br0" timeOffset="2004.8294">3983 12868 546 0,'3'-3'125'0,"-1"0"3"15,2 1-86-15,3 0-11 0,4-2-7 16,5 3-3-16,5-1 0 0,4-1-2 16,4-2-1-16,5 0-1 0,3 1-3 15,2-3-1-15,3 2-3 0,-3-1-2 0,-1 0-3 16,0 0-2-16,-1 1-2 0,-7-1-1 16,0 1-2-16,-2-3-3 0,-2-1-2 15,-2 3-3-15,-4 0-2 0,-4 0-2 16,1 1-2-1,-6 1 0-15,-6 4 1 0,-4-1 1 0,-7 0 1 0,-3 2 0 16,-3 0 2-16,-4 0 2 0,1 3 2 16,-2 0 2-16,1 2 1 0,0-1 3 15,2 1 3-15,0 0 3 0,1-1 1 16,1 0 3-16,2 2 1 0,1 2 2 16,2 2 2-16,0 2 1 0,0 3 2 15,4 7 1-15,-1 4 0 0,4 8 2 16,-2 0-1-16,-1 3-1 0,2 3 0 15,2 1-1-15,-1 1-2 0,-1 0 0 0,0-6-1 16,1 1-2-16,1-1 0 0,0-3-1 16,2-2-1-16,0-4-2 0,0-2 0 15,-1-3-2-15,-1-2-1 0,2-4-1 16,-2-2 0-16,-1-3-2 0,0-4 0 16,0-3-1-16,-1 0-1 0,2-5-1 15,-1 0-6-15,1-3-8 0,-2-4-13 0,1 0-12 16,1 1-21-16,-3-3-113 0,2 2-126 15,-4-2-292-15</inkml:trace>
  <inkml:trace contextRef="#ctx0" brushRef="#br0" timeOffset="4313.2061">13385 14063 372 0,'0'0'85'0,"0"-1"0"0,-1 0-66 15,1 1-22-15,0 0-74 0,-2 1-73 16,-1 2-180-16</inkml:trace>
  <inkml:trace contextRef="#ctx0" brushRef="#br0" timeOffset="11199.8527">19038 13173 491 0,'2'-12'125'0,"1"-1"5"0,-3 0-65 16,0 2-16-16,-2 2-6 0,2 3-4 16,0 2-5-16,-1 3-7 0,-2 6-5 15,-2 4-3-15,-4 8-5 0,-1 7-5 16,-4 7-3-16,-4 7 0 0,0 5 0 0,-3 3 0 15,3 1 0-15,2 1 0 0,1-5 0 16,4-7 0-16,4-1-2 0,2-6-1 16,2-7-1-16,3-7 1 0,0-7-1 15,4-5 0-15,0-7-1 0,3-8 0 16,3-8 1-16,1-5-1 0,2-6 0 16,3-3-1-16,2-7 1 0,0 2-1 15,0-5 0-15,1 1 0 0,0 4 0 16,-2 2-1-16,-2 5 1 0,-1 8-1 15,-5 5-1-15,0 10 1 0,-3 7 0 0,-3 7 0 16,-1 7 0-16,0 7 1 0,2 5 0 16,1 2 0-16,1 5 0 0,3 1 1 15,2 1 0-15,3 0-1 0,5-5 1 16,3-1 0-16,2-3 0 0,3-2 0 16,3-4 0-16,-2-5 0 0,0-6 1 15,-1-3 0-15,-4-5 2 0,-2-4 1 16,-5-6 1-16,-4-4 2 0,-4-2-1 15,-3-4 0-15,-4-2 0 0,-4-5-2 0,1-5-2 16,-4-3-3-16,1-3-8 0,0-1-7 16,2 0-10-16,1 4-7 0,2 2-6 15,0 11-7-15,2 5-13 0,1 8-93 16,-2 5-4-16,0 9-87 0,-1 7-182 16</inkml:trace>
  <inkml:trace contextRef="#ctx0" brushRef="#br0" timeOffset="11703.0777">19664 13484 639 0,'-2'-5'150'0,"0"0"3"16,1 1-105-16,0 3-15 0,1 1-8 15,1 4-6-15,-1 3-5 0,1 6-5 16,0 1-2-16,-1 2 1 0,-1 5 1 0,0 2-1 16,-2 3 0-16,0-3 0 0,-2-3 0 15,1-1-1-15,0 0 0 0,2-6-1 16,1 0-1-16,0-4 0 0,2-1 1 16,0-3-3-16,1-1 1 0,1 0 0 15,-1-1-1-15,2-3 0 0,0-2 0 16,-1-1 0-16,3 0-1 0,1 0 1 0,0-2-2 15,3 1 1-15,0-1 0 16,2 0-1-16,4 2 0 16,0-2-1-16,0-1 0 0,-1 3-3 0,1-1-5 15,-1 2-7-15,-3 1-9 0,-2 1-12 0,-1 1-10 16,-3 3-17-16,-1-2-108 0,-5 2-116 16,0 1-276-16</inkml:trace>
  <inkml:trace contextRef="#ctx0" brushRef="#br0" timeOffset="12696.563">20497 13126 465 0,'6'-2'121'0,"0"-1"6"0,-1 1-57 16,-2-1-21-16,1 2-6 0,0 0-2 15,-2 0-3-15,-2 1-6 16,-1 0-5-16,-1 2-2 0,-2 1-3 16,-1 0-3-16,-4 2-5 0,1 1-3 0,-3 2-1 15,-1 0-2-15,-1 2-1 0,-3 0-1 16,0 0 1-16,1 0-3 0,-1 1 1 15,0-2 0-15,1 0 0 0,0-1-1 16,3 1 0-16,3 1 0 0,1-3-1 16,2 2 0-16,3-3-2 0,2 1 1 0,1-1-1 15,3-1-1-15,1 0 0 0,4-1 1 16,2 1-1-16,-1 0 0 0,5-2 1 16,1 1-1-16,1 0 1 0,2-1 0 15,0 1 1-15,1 0-1 0,-1-2 0 16,2 2 0-16,-2-2 0 0,-1 2-1 15,2-2 1-15,-6 1-2 0,-1-1 0 16,0 2-4-16,-3-2-4 0,-2 1-7 0,1-1-10 16,-5 2-7-16,1-3-5 0,-1 2-8 15,-3-2-10-15,-2 1-9 0,0 2-89 16,-5-2-98-16,-1 1-239 0</inkml:trace>
  <inkml:trace contextRef="#ctx0" brushRef="#br0" timeOffset="13100.7282">20291 13445 481 0,'-1'-1'119'0,"-3"-2"5"0,-1 3-71 15,0-1-12-15,1 0-3 0,-2-1-1 16,3 1-3-16,-1 0-3 0,2 1-3 0,0 0-3 16,1 0-3-16,2 0-3 0,1 1-2 15,0-1-3-15,3 1-3 16,1 2-1-16,0-1 1 0,3 2-1 0,1 2 1 16,-1-2 0-16,4 3 0 0,0-1 0 15,2 0 1-15,-1 1-2 0,5-1 0 16,-1-1-2-16,2-1-1 15,-1 1-1-15,0 1-2 0,-1-1-2 0,-1 0-1 16,-1 0 0-16,-4-1-1 0,-2-2 0 16,-2 3 0-16,-2-2 0 0,-3-1-1 15,-3-1-1-15,-1 2-2 0,0-2-5 0,-3 0-7 16,2-1-7-16,-3 1-11 0,0-1-7 16,3 0-8-16,-2-2-12 0,1 0-105 15,2-2-113-15,0-1-265 0</inkml:trace>
  <inkml:trace contextRef="#ctx0" brushRef="#br0" timeOffset="13766.4872">20911 13288 580 0,'-4'22'133'0,"-2"0"4"16,0 3-95-16,-2 2-11 0,0 1-4 16,0 0-2-16,1 0-5 0,0-5-3 15,-1 2-2-15,2-6-2 0,1-5-3 0,3-6 2 16,-2 0-1-16,3-8-1 0,1-4 0 16,1-4 0-16,0-5 1 0,1-3 1 15,0-4-3-15,3-6-2 0,-1-1 2 16,1-4-2-16,2-2-3 0,-1-4-1 15,1 2-1-15,2 2-1 0,0 1-1 16,0 4-1-16,1 5 1 0,-2 3 1 0,0 8 1 16,-1 3 0-16,0 5 1 15,-2 4 0-15,-1 4 1 0,1 5 1 0,0 3-1 16,3 9 0-16,0 1 3 16,3 2-1-16,1 4 2 0,3 3 0 0,3 0 0 15,3 2-1-15,1-5-1 0,3 0-1 16,1-1-2-16,1-1-1 0,2-4 0 15,0-5 0-15,-1-5-1 0,-1-2-1 16,-2-5 1-16,-1-5 0 0,-2-6 1 16,-2-4-1-16,-5-5 2 0,-5-3 1 15,-2-5 1-15,-2-4 0 0,-3-4 1 0,-2-2-1 16,-4-2 0-16,0-3-1 0,-1 1-1 16,0 0-2-16,-2-1 0 0,0 5-1 15,1-1 0-15,0 4 0 0,1 0 0 16,0 3 0-16,1 3 0 0,2 5 0 15,-1-1 0-15,1 8 0 0,1 2-1 16,0 5-1-16,-2 2 0 0,2 0-2 16,2 3-2-16,-1-1-1 0,1 3-1 15,-1 0-1-15,2 0 0 0,1 2 0 0,-1 1 0 16,2 0 0-16,-1 2 2 16,-2 0 0-16,1 1 0 0,-2-2-1 0,-1 0 0 15,1 0-4-15,-2-1-5 0,0 0-5 16,1-3-9-16,-3 2-6 0,1 1-9 15,-1-1-31-15,-2-1-84 0,-1-3-109 16,-2 1-251-16</inkml:trace>
  <inkml:trace contextRef="#ctx0" brushRef="#br0" timeOffset="15646.6108">19324 13909 516 0,'-2'-12'122'16,"-1"-1"3"-16,3 5-84 0,0 2-7 0,0 1-5 16,3 4-4-16,-1-1-4 0,1 2-3 15,1 5-2-15,-1 4 0 0,0 3-1 16,-1 4 0-16,-1 5 0 0,1 5-1 15,-2 1 0-15,-2 2-2 0,0 0-1 16,-1 0-1-16,1-1-2 0,0-3 0 16,-2-2-2-16,0-1-1 0,0-4-1 15,2 0-1-15,0-1 0 0,-2 1-1 16,0-4-1-16,1 1 1 0,0-3-1 16,1 0 0-16,-2 0 0 0,2-3 0 0,0 0-1 15,0 2 1-15,2-3 0 0,-1 2-1 16,2 0 0-16,-1 0 1 0,1-2 0 15,2 2 0-15,0-1 0 0,1-1 0 16,1 1 1-16,2-2 1 16,4-1 0-16,3-1 2 0,2-2 1 0,6-4 0 15,3-1 1-15,6-3 0 0,3 1 0 16,2-3-2-16,3 0-1 0,-1 0 0 16,0-2-2-16,-1 2-1 15,-2-1 0-15,-3 2-2 0,-1 1-3 0,-3 1-4 0,-2 0-7 16,-4 1-7-16,-3 2-10 0,-4 0-7 15,-3-1-13-15,-5 0 70 0,-3 4-179 16,-4-4-118-16,-4 4-310 0</inkml:trace>
  <inkml:trace contextRef="#ctx0" brushRef="#br0" timeOffset="16049.0874">19307 13922 524 0,'-3'0'119'0,"-2"3"2"16,-3 2-82-16,-1 2-14 0,-3 2-8 15,1 2-1-15,0 1 0 0,0-1-2 16,-1-1 1-16,2-3 0 0,3-2 1 16,2-2 1-16,1-3-1 0,2-5-2 15,1-3-2-15,3-3-2 0,1-2-4 16,2-4-2-16,2-2-2 0,3 0-1 0,1 2 0 16,0-1-1-1,1 4 1-15,0 4 1 0,-2 4 0 0,1 5 1 16,-2 2 1-16,0 4 1 0,2 3 0 0,-1 3 0 15,3 3-1-15,2 0 0 16,4 1-1-16,4 0-6 0,4 0-10 0,5-2-12 16,3-2-58-16,5-2-68 0,2-7-113 15,5-3-254-15</inkml:trace>
  <inkml:trace contextRef="#ctx0" brushRef="#br0" timeOffset="16535.1985">20208 14344 422 0,'0'-8'110'0,"-2"2"8"0,1 3-51 16,0 0-21-16,0 2-5 0,-1 5-2 16,1 1-3-16,0 2-6 0,1 3-5 15,-1 2-2-15,2 3-1 0,0 2 0 0,3-1-1 16,1 0-1-16,1 0-1 15,4-2-1-15,2-1-4 0,1-5-2 0,3-1-3 16,0-3-2-16,4-5-2 0,-2-4-3 16,1-4-1-16,-3-3 1 0,-1-1-1 15,-1-6-1-15,-1 2 1 0,-3-1-1 16,0 2 0-16,-3 0-1 0,-2 1-2 16,-1 4-1-16,-4 3-2 0,0 0-1 15,-3 6-2-15,-1 1 0 0,0 4-2 16,-1 3-4-16,0 4-3 0,-1 1-3 15,1 3-5-15,0 2-4 0,2 0-8 16,-1 1-5-16,1 0-48 0,0-4-49 16,-1 1-89-16,0-2-202 0</inkml:trace>
  <inkml:trace contextRef="#ctx0" brushRef="#br0" timeOffset="16763.3587">20241 14163 577 0,'-3'-4'131'0,"1"3"3"0,-1 4-94 16,2 3-13-16,-1 5-6 0,-1 8-3 15,1 3 0-15,-1 7 0 0,1 6 0 16,-2 3 0-16,3 6-2 0,-2 5-2 16,2-2-2-16,1 1-5 0,0-4-6 15,3-3-12-15,0-3-11 0,2-8-18 16,3-5-114-16,3-7-121 0,1-4-292 15</inkml:trace>
  <inkml:trace contextRef="#ctx0" brushRef="#br0" timeOffset="17172.1653">20618 14310 565 0,'1'-2'133'0,"-2"1"3"16,1 1-86-16,1 0-16 0,-1 4-8 15,0-2-3-15,-1 7-1 0,1-1-3 0,0 5 1 16,0 0 1-16,-1 4-1 15,1-1-3-15,0 0 0 0,1-2-1 0,1-2-3 16,1-1-3-16,2-4-2 0,0-2-2 16,2-4-1-16,2-2-2 0,0-3 0 15,4-4-1-15,-1-2-1 0,0-2-1 16,2-2 0-16,-1 2 1 0,-1 1-1 16,-1 4 0-16,-1 1-1 0,-3 2 1 15,1 5 0-15,-3 3-1 0,-2 2 1 16,1 2-1-16,-2 2 0 0,1 1-1 15,-2 3-3-15,0 0-4 0,1 0-7 0,0-2-11 16,-1 2-6-16,1-3-13 0,0-3 85 16,0-3-201-16,2-4-125 0,-3-3-331 15</inkml:trace>
  <inkml:trace contextRef="#ctx0" brushRef="#br0" timeOffset="17348.4581">20770 14079 614 0,'-4'-10'139'0,"0"6"0"0,2 1-100 0,2 6-18 16,1 4-10-16,3 5-9 0,1 3-8 15,0 4-9-15,1 4-15 0,0 0-108 16,3 4-112-16,-1 0-275 0</inkml:trace>
  <inkml:trace contextRef="#ctx0" brushRef="#br0" timeOffset="17584.4633">21053 14312 562 0,'-1'-1'149'15,"-1"1"6"-15,0 2-25 0,2 3-89 0,-1 1-12 16,2 5-7-16,-1 0-3 16,0 2-7-16,0 0-8 0,1 2-10 0,2-1-11 15,-1-3-8-15,5 0-7 0,-1-2-10 16,3-3-13-16,2-2-103 0,0-3-107 16,3-2-257-16</inkml:trace>
  <inkml:trace contextRef="#ctx0" brushRef="#br0" timeOffset="17794.8889">21219 14345 603 0,'-6'-1'141'0,"-2"3"5"15,-2 3-91-15,-1 4-15 0,-1 1-5 16,-2 3-3-16,-1 2 0 0,4 2-2 16,-2 0-3-16,2-1-4 0,2-1-4 15,2-1-4-15,2-1-4 0,5-2-6 16,0-4-6-16,5 0-9 0,2-1-7 15,3-1-10-15,4-2-8 0,1-2-7 0,4-2-6 16,2-3-7-16,0 0-4 16,2 0-68-16,-1-3-20 0,0 0-84 0,1 1-183 15</inkml:trace>
  <inkml:trace contextRef="#ctx0" brushRef="#br0" timeOffset="18239.728">21506 14383 502 0,'-5'-1'145'15,"-2"1"8"-15,-2 1-15 0,-1 3-76 0,2 2-15 16,-2 0-8-16,1 1-6 0,3 1-9 16,3-1-9-16,0 0-5 0,3-1-4 15,1-1-1-15,3-1-2 0,2-1-1 16,2-2-1-16,-1-1 1 0,1-3 0 16,0 2-1-16,-1-3 0 0,-2 1-1 15,-3-2-2-15,-2 0-1 0,-1-1-4 16,-2 0-3-16,-2-2-3 0,1 2-3 15,-1 0-2-15,3 1-2 0,-1 0-3 16,2 2 0-16,3 0 1 0,1 1 2 16,3 0 0-16,0 0 2 0,4 0 4 15,1 0 4-15,2 1 2 0,1 0 3 0,1 0 4 16,1 1 3-16,-2 1 3 0,2 0 4 16,-1 0 2-16,-2 3 5 0,2 0 2 15,-3 1 2-15,2-1-1 0,-2 3 1 16,1-1-1-16,1-1 0 0,1 1-1 15,-2 1-1-15,3-2-1 0,-1 1-2 0,-1 0-2 16,-3 0-2-16,-2 2-2 16,-3-2-2-16,-3 1-1 0,-8 2-2 0,-4-1 0 15,-2 1-1-15,-4 0 0 0,1-1-1 16,-3 1-6-16,1-4-9 0,3-1-11 16,4-1-12-16,1-3-12 0,6 0 94 15,2-4-218-15,3-1-132 0,6-1-344 16</inkml:trace>
  <inkml:trace contextRef="#ctx0" brushRef="#br0" timeOffset="19309.378">22388 14294 622 0,'-1'-4'155'0,"-1"0"6"0,4-1-88 0,0 2-22 15,1-1-12-15,1 0-5 0,1 2-7 16,5-2-8-16,1 1-6 0,3-1-3 16,2 0-2-16,3 1-3 0,2-1-2 15,0 1-2-15,-2 0-3 0,1 0-6 16,-2 2-6-16,-3 0-6 0,-1 0-6 15,-5-1-7-15,1 1-3 0,-4 1 1 16,-1-1 2-16,-1 1 5 0,-4 0 4 16,0 1 6-16,-1 0 7 0,-2 1 3 15,0 0 3-15,-2 2 2 0,-1-2 3 0,1 3 3 16,-3 1 3-16,0 0 3 0,-1 2 3 16,-1 0 2-16,-1 1 4 0,0 2 2 15,-1 1 2-15,1 2-1 0,-1 1-2 16,1 3-1-16,1-1-3 0,3 2-3 15,2-1-5-15,3 0-2 0,4-3-5 16,3-2-6-16,2-2-9 0,4-1-8 16,5-4-7-16,1 0-16 0,1-6-114 15,2-1-118-15,1-3-281 0</inkml:trace>
  <inkml:trace contextRef="#ctx0" brushRef="#br0" timeOffset="19878.3675">22780 14317 584 0,'-1'-3'140'0,"-2"1"7"0,0 1-86 15,-1 2-12-15,-1 3-7 0,0 1-2 16,0 3-4-16,0 1-5 0,-1 3-6 0,2-1-5 16,3 0-4-16,1 0-4 0,3-1-5 15,2-3-4-15,2-2 0 0,3-1-1 16,2-2-1-16,0-1-1 0,-1-3 0 15,0 0 1-15,-2-2 0 0,-3-3-1 16,-2 0 0-16,-4 0-3 0,-3-2-3 16,1 0-5-16,-1-2-4 0,1 0-6 0,1 2-5 15,2-1-5-15,1 0-3 0,1 4 1 16,3 0 2-16,2 1 3 0,3 3 4 16,-1-1 6-16,1 3 6 0,0 2 4 15,3-2 2-15,-4 1 3 0,-1 4 2 16,0 1 3-16,-2 1 3 0,2 2 2 15,-1-1 2-15,1 2 3 0,1-1 2 16,0-1 3-16,2-2-1 0,0 1 2 16,3-5-1-16,1-1 1 0,2-2 1 15,2-1-1-15,1-3-1 0,-2-3-1 16,0 0-2-16,-1-1-1 0,-1-1-4 0,-3-1-2 16,-3 0-2-16,-4 0-3 0,-2-1-5 15,-2-1-9-15,-3 2-13 0,-2-2-10 16,-3 2-18-16,-1 1-114 0,-4 3-123 15,0 2-289-15</inkml:trace>
  <inkml:trace contextRef="#ctx0" brushRef="#br0" timeOffset="21108.2748">20571 14904 613 0,'-3'1'142'0,"-3"3"3"0,-2 3-93 0,-3 5-16 16,3 7-5-16,-2 0-2 0,2 7-1 16,1 1 1-16,2 0-3 0,4 0-1 15,2-3-4-15,3-3-4 0,3-1-4 16,1-7-4-16,1-1-3 0,4-2-1 16,3-3-3-16,-2-4-1 0,2-2 0 0,0-3-1 15,0-4-2-15,-1-4 0 0,-4-2 0 16,-4-3 0-16,-1 0 0 0,-2-3 0 15,-4-1 0-15,-1-4 1 0,-3-3 1 16,-2-1 0-16,-1 0 0 0,-1 1 0 16,0 1 0-16,-2 1 0 0,0 4 1 15,0 5-1-15,4 4 1 0,-1 3 0 0,1 0 1 16,3 3-1-16,3 2 0 16,3 1 1-16,0 1-2 0,3 0-1 15,4 0-5-15,1 0-6 0,3-2-6 0,3 1-5 16,1-1-2-16,3 0-3 0,4 0 0 15,1-1 3-15,1 1 6 0,2 0 6 16,-2 1 3-16,0-2 2 0,-2 3-1 16,-1-1 0-16,-1 0-2 0,-1 0-1 15,-1 2-2-15,-1-3 1 0,0 3 1 16,-2-1 1-16,-3 0 3 0,-1 1 2 0,-1 1 1 16,-6-1 3-16,0 1 1 0,-3 2 1 15,-2-1 1-15,-1 1 1 0,-2-1 2 16,-3 1 0-16,2 0 1 0,-2 1 1 15,-5 0 1-15,6-1 1 0,-2 2-1 16,1 1 0-16,0-1 2 0,1 0-1 16,0-1 0-16,6 0 0 0,-5-2 0 15,1 2-1-15,-1-3 0 0,1-1 0 16,1 1 0-16,-3-1 0 0,3 0 2 16,-1-1-1-16,1 1 2 0,0-1-1 0,-1 1 0 15,1 0 0-15,0 2-1 16,0 2-1-16,-2 1 0 0,1 1 0 0,1 4 0 15,-1 3 1-15,0 4 2 0,1 3 3 16,1 1 0-16,0 2 1 0,2 0 0 16,0 0-1-16,5-2-2 0,0-4-3 15,1-3-2-15,2-4-3 0,1-5 0 0,3-4-2 16,0-4 0-16,-2-5-1 16,3-3 1-16,-1-4-1 0,1-3 0 0,-3-2 1 15,-1-1-1-15,-1 0 0 0,-1 4 0 16,-1 1 0-16,-3 4 1 0,-1 4-1 15,-3 1 0-15,1 5 0 0,-2 2 0 16,0 4 0-16,-1 2 0 0,0 4 0 16,0 4 0-16,1 2-1 15,-1 4 1-15,2 1 0 0,-1 2 0 0,1 1-1 16,-1-2-1-16,1-1-7 0,-1-1-8 0,0-4-12 16,2-2-9-16,0-4-8 15,2-2-16-15,0-3-111 0,1-3-117 0,-1-3-275 16</inkml:trace>
  <inkml:trace contextRef="#ctx0" brushRef="#br0" timeOffset="21276.8244">21249 14836 607 0,'0'-6'139'0,"-3"4"0"0,1 0-86 15,2 4-32-15,0 1-13 0,0 3-5 16,1 1-7-16,2 2-9 0,-1 2-12 15,3 0 2-15,2 0-116 0,2 1-110 16,1-3-267-16</inkml:trace>
  <inkml:trace contextRef="#ctx0" brushRef="#br0" timeOffset="21450.9453">21468 15097 569 0,'6'9'136'0,"0"-2"5"0,0-1-81 15,2-1-21-15,0 0-11 16,3 0-6-16,-1-1-5 0,1-2-6 0,-2-1-6 16,-1 2-7-16,1-2-7 0,-5-1-6 15,0-1-6-15,-1 1-13 0,-2 0 7 16,-3-3-119-16,-3 1-107 0,-3-2-267 0</inkml:trace>
  <inkml:trace contextRef="#ctx0" brushRef="#br0" timeOffset="21685.1976">21399 14792 598 0,'-2'-10'139'15,"-2"4"3"-15,2 1-97 0,-1 7-12 16,2 2-8-16,1 6-2 0,1 5-3 16,1 5 1-16,-1 4 2 0,0 7 2 15,1 5 2-15,1 4-1 0,-3 3 0 0,0 1-3 16,-1 0-4-16,-1 2-6 0,-1-3-2 15,-1-2-4-15,0-2-4 0,2-4-3 16,0-2-8-16,2-3-10 0,1-6-12 16,1-4-13-16,2-5-13 0,2-7-116 15,1-3-4-15,1-6-101 0,-1-4-191 16</inkml:trace>
  <inkml:trace contextRef="#ctx0" brushRef="#br0" timeOffset="22090.7989">21842 14927 598 0,'-3'-6'139'0,"-2"2"3"0,0 5-90 16,-6 2-17-16,-1 3-5 0,0 5-2 0,-3 4-1 15,0 5-4-15,1 3-3 0,0 0-2 16,4 0-4-16,2-1-3 0,3-2-3 16,1-3-3-16,4-4-1 0,3-4-1 15,2-3-3-15,2-4-1 0,2-3 0 16,3-4-1-16,1-3-1 0,1-3 1 16,-1-4-1-16,0-3 2 0,-1-3 0 0,-2 0 1 15,-3 0 2-15,-2 0 0 0,-2 2 2 16,1 3 1-16,-1 4 1 0,-2 3 1 15,0 3 0-15,-1 5-1 0,0 2 0 16,-1 5-2-16,1 3-1 0,0 3-3 16,-1 4-3-16,1 2-6 0,1 1-6 15,1-1-8-15,3-1-9 0,3 0-7 16,0-3-10-16,3-5 79 0,1-2-192 16,4-4-122-16,1-3-324 0</inkml:trace>
  <inkml:trace contextRef="#ctx0" brushRef="#br0" timeOffset="22551.0431">22049 14841 688 0,'-4'-2'145'0,"0"0"2"0,3 4-121 16,1 0-16-16,5 3-5 0,1 0-1 15,3 0-2-15,-1 0 0 0,2 1-2 16,1-2 0-16,1 0 0 0,-1 0 0 15,0 1 0-15,-2 1 0 16,-4 0 0-16,-2 3 0 0,-1 2 0 16,-5 2 0-16,-2 5 4 0,-3 2 3 0,-2 4 1 15,-3 1 4-15,0 4 0 0,2 0 1 16,-1-2-1-16,1-3-3 0,4-2-2 16,2-2-2-16,6-4-3 0,3-3-1 15,-1-3-3-15,7-2 0 0,4-4-3 0,0-2-2 16,3-5-2-16,1-3-2 15,0-2-1-15,2-5 0 0,-1 0 1 0,-2-3 3 16,-2-1 1-16,0-2 3 0,-4 1 3 16,-3 0 3-16,-2-1 2 0,-2 3 2 15,-3 2 3-15,-1 1 1 0,-1 8 2 16,-3 2 0-16,-1 3-1 0,1 2 1 16,-3 6-3-16,0-1-1 0,1 4-1 15,0-1-2-15,1 2-1 0,0-1-1 16,1 1-2-16,2-2 0 0,1 1-1 0,-2-2 0 15,3-3-5-15,1 0-4 0,1-2-9 16,0-1-8-16,-1-2-9 0,2 1-12 16,-1-2 17-16,1-2-129 0,-1 0-112 15,-1-2-274-15</inkml:trace>
  <inkml:trace contextRef="#ctx0" brushRef="#br0" timeOffset="22905.1378">22306 14966 563 0,'-1'-1'143'0,"-2"0"7"0,-2 1-70 15,2 3-29-15,-2 3-11 0,-1 2-5 0,-1 3-6 16,3 2-5-16,-3 3-7 0,3 3-3 15,0-1-2-15,0 2-4 0,2-2-1 16,2 2-2-16,1-5-1 0,0-2-2 16,4-2-1-16,2-3-1 0,3 0 1 15,1-5-2-15,1-1 0 0,1-2-1 16,0-3 0-16,-2-1 0 0,-2 0 0 16,-3-4-1-16,-2 2 0 0,-3-3 1 15,-2 0 0-15,-3-4-1 0,-1 0-4 0,-4-1-4 16,0 2-5-16,-4 1-8 15,1 1-6-15,1 2-5 0,-1 2-6 0,3 5-10 16,2-1-104-16,3 4-109 0,3-1-264 16</inkml:trace>
  <inkml:trace contextRef="#ctx0" brushRef="#br0" timeOffset="23239.1568">22542 14864 673 0,'-12'0'159'16,"0"3"7"-16,0 2-101 0,-1 1-22 15,2 1-9-15,1 2-7 0,1 2-5 16,4 1-6-16,2 3-6 0,3 1-3 16,2 2-2-16,4 3-4 0,1-1-1 15,3-1 0-15,2-2-1 0,0 0 0 16,3-2 0-16,0-4 1 0,-1-1-1 0,1-1 1 15,-1-3 0-15,-2-1 0 0,-2-1-1 16,-2-1 1-16,-2-2-1 16,-3 2 1-16,-2-2-1 0,-3 0 1 0,-2 0 0 15,-2 0-1-15,-3 2 1 0,-2-2-4 16,-1 2-6-16,-2-2-8 0,1 1-8 16,-1 1-9-16,-1-1-9 0,2 2-13 15,2 1-113-15,0-2-117 0,1 1-281 16</inkml:trace>
  <inkml:trace contextRef="#ctx0" brushRef="#br0" timeOffset="23876.4505">23155 14883 525 0,'-4'-10'139'0,"0"0"7"0,2 2-47 15,2 0-43-15,1 2-12 0,3 1-8 16,3 3-3-16,1-1-6 0,4 5-4 0,1 0-3 15,3 3-2-15,1 1 1 0,7 3 1 16,0 0-1-16,1 2 0 0,2 2-2 16,-2 0-3-16,-1 1-4 0,-2 0-3 15,-4 4-5-15,-3-3-8 0,-2 0-9 16,-3-1-10-16,-3-1-9 0,-1-2-12 16,-2-2-7-16,-1-3-5 0,-2-5-9 15,-2-1 2-15,-1-2-95 0,-1-5-100 16,-1-1-243-16</inkml:trace>
  <inkml:trace contextRef="#ctx0" brushRef="#br0" timeOffset="24022.0617">23427 14863 452 0,'-2'-10'124'0,"1"4"6"15,-1 3-48-15,-1 3-23 0,-2 1-10 16,-1 4-6-16,-4 3-8 0,1 2-6 16,-4 4-6-16,-2 3-6 0,-4 1-5 15,1 4-6-15,-1 3-8 0,3-2-10 16,2 1-8-16,2 0-11 0,5-6-1 0,5-3-121 15,2-4-114-15,4-6-276 0</inkml:trace>
  <inkml:trace contextRef="#ctx0" brushRef="#br0" timeOffset="24273.3987">23642 14824 639 0,'3'-1'148'0,"-2"0"4"0,-1 2-102 0,-1 5-17 16,-2 1-8-16,0 4-1 0,-5 2-2 16,2 1-4-16,0 3 0 0,0 1-1 15,1-1 0-15,0 0-1 0,3-1-3 16,3 1-2-16,0-2-3 0,4-1-3 16,2 0-3-16,3-4-4 0,2-2-7 15,3-4-6-15,-1-3-9 0,1-2-11 0,1-4-8 16,-1-2-11-16,-1-2 21 0,-5-2-132 15,-1-1-114-15,-3-1-279 16</inkml:trace>
  <inkml:trace contextRef="#ctx0" brushRef="#br0" timeOffset="24439.954">23684 14798 682 0,'0'-3'155'0,"2"-1"1"0,1-1-114 0,3-1-17 15,0 0-9-15,4 0-9 0,2-2-12 16,0 2-9-16,3 0-7 0,1 1-10 16,0 3-15-16,0 2-109 0,-4 2-114 0,-2 1-272 15</inkml:trace>
  <inkml:trace contextRef="#ctx0" brushRef="#br0" timeOffset="24852.8488">23875 14837 559 0,'1'2'142'0,"2"1"8"0,-3 0-57 15,0 1-44-15,0 3-11 0,2-1-3 16,-1 4-1-16,2 0-3 0,-2-2-4 16,1 3-2-16,0 1-2 0,1 1-3 0,0-1-2 15,-1-2-4-15,3-2-4 0,0-2-2 16,2-3-3-16,1-2-2 0,0-8-1 16,3-1-1-16,4-1-1 0,-1-6 0 15,1-1 0-15,4-1-1 0,-1-2 0 16,-2 2-2-16,-2 3 0 0,-2 3-1 15,-2 1-2-15,-4 5-1 0,-3 0-2 0,0 4-2 16,-2 3-2-16,-1 2-2 16,-1 2-3-16,0 3-1 0,-2 2 1 0,2 2-2 15,0 3 1-15,0 0-3 0,1-1-2 16,0-1-2-16,3 1-2 0,5-3-5 16,-1-2-11-16,3-1-6 0,0-4-97 15,3-3-101-15,0-1-249 0</inkml:trace>
  <inkml:trace contextRef="#ctx0" brushRef="#br0" timeOffset="25211.029">24213 14661 578 0,'-1'-1'137'16,"0"0"3"-16,1 1-59 0,3 2-58 15,2 1-11-15,4 0-4 0,1 2 0 16,1 0-2-16,2 0-3 0,4 1 1 0,-1-1 2 16,2 1 3-16,0 1 2 0,-2 2 1 15,-2 0 1-15,0 3 2 0,-3 0-2 16,-1 2-2-16,-3-1-2 0,-2 0-1 16,-2 2 0-16,0 1-1 15,-3-1 0-15,-1 1 0 0,-2 0 0 0,1 1-2 16,-2-1 0-16,3-2-3 15,-2 2 0-15,3 0-1 0,-1 0-1 0,1-2 0 16,-1 0 1-16,1 1-1 0,-2-1 0 16,0-2 0-16,-1 0 0 0,-3-3 0 15,-1 0-3-15,-2 0-4 0,-6 0-6 0,-1-1-11 16,-4-1-9-16,1 0-18 0,-3 0-114 16,-3-1-121-16,2 1-290 0</inkml:trace>
  <inkml:trace contextRef="#ctx0" brushRef="#br0" timeOffset="26971.7353">20927 15767 51 0,'-7'4'11'16,"3"2"1"-16,-1-2 4 0,1-1 7 0,2-1 9 16,0-2 12-16,1-2 15 0,0-1 14 15,1-2 10-15,-1 0-4 0,-1-2-3 16,0-1-1-16,0 1-7 0,-2 2-8 16,-1 1-12-16,0 1-5 0,-2 3-4 15,-3 2-3-15,-2 5-2 0,-1 6-3 16,-1 1-2-16,-2 7-3 0,1 2-2 15,2 3-3-15,3 2-5 0,2 2-3 16,5-1-5-16,3-1-2 0,3-2-3 16,4-1-1-16,1-6 0 0,2-1-1 15,0-3 0-15,0-4-1 0,-1-3-2 16,0-5 1-16,-1-3-2 0,0-2 1 0,-1-6-1 16,-1-5 1-16,-2-5 0 0,0-4 1 15,-3-3 1-15,-1-1 0 0,-1-3 1 16,-3-2 0-16,0 1 0 0,-2-1 0 15,1 0 0-15,0 3 2 0,0 0 0 16,2 5 5-16,0 4 3 0,1 4 2 16,1 5 1-16,1 2-2 0,0 5 0 0,1 0-2 15,3 2-5-15,2 1-3 0,1 1-2 16,3 0-1-16,1 2 1 0,5-1-5 16,6 2-4-16,0-3-8 0,5 0-5 15,5 1-7-15,1-2-5 0,1-2-2 16,0 0 1-16,-1-2 4 0,-1 1 5 15,-4-3 5-15,-5 1 8 0,-5 0 4 16,-3 1 3-16,-7-3 4 0,0 6 5 0,-6-1 6 16,-3 2 4-16,-3 2 6 15,-3 0 4-15,-2 2 5 0,-1 3 2 16,-2 0-1-16,-1 2-2 0,-1 1-4 0,1 0-5 16,-1-1-5-16,4 2-4 0,2-1-4 15,3 1-2-15,2 0-2 0,1-1-2 16,3 0-4-16,3 0-5 0,0-1-6 15,2 0-5-15,-1-4-5 0,0-1-3 16,1-1 0-16,-1 1 2 0,-2 0 4 0,1-3 5 16,-3 1 6-16,-1 1 5 0,-2-1 3 15,-2 1 2-15,0-1 2 0,-1 0 2 16,1 2 0-16,-4 0 1 0,0 2 1 16,-1 1 1-16,0 1 1 0,-3 0 1 15,1 1 1-15,0 1 1 0,0-1 1 16,1 2 1-16,1 2 1 0,-1-1-1 15,4 3 0-15,-1 1-1 0,4 1-1 16,2-1-2-16,1-2-2 0,3 0-1 16,3-3-2-16,2-3 0 0,3-1-1 15,1-4-3-15,4-2-3 0,1-3-9 0,3-2-6 16,0-2-8-16,3-1-10 16,3-3-118-16,0-1-118 0,1-2-283 0</inkml:trace>
  <inkml:trace contextRef="#ctx0" brushRef="#br0" timeOffset="27484.929">21940 15836 611 0,'-10'0'138'0,"-1"3"6"16,0 4-101-16,-2 1-12 0,2 4-3 16,0 3-2-16,2 2-3 0,-1 5-3 15,2-2-4-15,2 3-3 0,4 0-1 0,2 0-2 16,2-3-3-16,3-1-1 0,5-6-3 15,0-1-1-15,2-4-2 0,3-3-3 16,0-5-1-16,0-4-4 0,1-3-2 16,-1-2-2-16,-1-3-1 0,-3-3 0 15,-3-4 1-15,-3 0 3 0,-3 1 2 0,-4-2 3 16,-3 1 2-16,-5 0 2 16,-2 0 1-16,-3-1-1 0,1-2 0 15,-3-3 0-15,-2 0 1 0,-2-3-1 0,1-1 0 16,-5 2 2-16,2 3 3 0,-2 3 5 15,1 4 5-15,2 4 4 0,2 1 3 16,4 5 2-16,6 1 0 0,3 1-3 16,3 1-5-16,4 3-5 0,4-2-4 15,3-1-3-15,3 0-10 0,5 1-10 16,3-2-7-16,4 0-10 0,4 0-7 16,3 2-5-16,3 1-3 0,4-2 0 15,2 4-2-15,0 0-101 0,2 3-99 16,-3-3-257-16</inkml:trace>
  <inkml:trace contextRef="#ctx0" brushRef="#br0" timeOffset="27999.1931">22339 15673 688 0,'-22'10'156'16,"0"-3"3"-16,2 3-114 15,6 1-18-15,1-1-9 0,6-1-8 0,4 1-3 16,2 0-4-16,5 1-5 16,1-2-2-16,0-1-4 0,1 1-5 0,2-2-3 15,2 1-3-15,0-4-1 0,-1 1 1 16,0-2 2-16,-1-1 3 0,-2 1 4 16,-1-2 4-16,-3 0 1 0,-1-2 3 0,-1 3 1 15,-2 0 2-15,-2-2 2 16,-1 1 2-16,-2 1 2 0,-2 1 3 15,0 3 2-15,-2-1 1 0,-2 2-1 0,2 3 1 16,-1 0 0-16,2-1-1 0,1 2-1 16,-1 0-1-16,4 1-2 15,-1 0 0-15,4-1-2 0,3 0-2 0,1 0-1 0,3 0-2 16,2-3-1-16,1-1 0 0,2-4-1 16,3-4-2-16,3-4 1 0,1-3-1 15,2-3 1-15,0-3 0 0,1-1 1 16,2 1 2-16,-3-2 2 0,-3 1 3 15,-2 2 2-15,-3 0 2 0,-1 5 2 16,-5-1 1-16,0 4-1 0,-1 4-1 16,-1 5 0-16,-2 2-2 0,1 2-2 15,0 2-2-15,-1 4-1 0,0 2-2 16,2 2 0-16,-1 2-2 0,0-2-1 16,3 2-7-16,-1-1-8 0,2-2-13 15,1-2-9-15,2-5-11 0,0-4 10 0,2-4-132 16,0-5-118-16,-1-7-281 0</inkml:trace>
  <inkml:trace contextRef="#ctx0" brushRef="#br0" timeOffset="28151.7991">22608 15481 664 0,'-2'-13'154'0,"-2"4"2"0,1 2-106 0,0 5-23 16,1 1-14-16,0 3-15 0,1 6-15 15,0 1-19-15,0 4-120 0,-2 1-121 16,1 5-298-16</inkml:trace>
  <inkml:trace contextRef="#ctx0" brushRef="#br0" timeOffset="28647.3318">22687 15782 583 0,'7'17'148'0,"0"1"8"15,3 2-65-15,1 1-36 0,3 2-8 16,4 5-4-16,1 2-1 0,0 3-7 16,1 1-5-16,-2 4-6 0,-1-1-5 15,-3 2-4-15,-4-3-3 0,-6 0-4 0,-4-3-1 16,-3-2-1-16,-6-3 2 0,-6 0-1 15,-3-6 1-15,-5-1 0 0,-3-6-1 16,-1-4-1-16,0-3-1 0,-1-8-1 16,5-4-1-16,-1-9-1 15,7-9-4-15,6-5-3 0,4-7-6 0,6-4-6 16,6-4-7-16,3-2-6 0,7 0-7 16,2 0-4-16,3 4-3 0,2 3 0 15,1 3 3-15,3 5 5 0,-3 5 6 16,3 7 6-16,-1 6 6 0,0 2 7 15,-1 3 5-15,1 0 5 0,-1 2 3 0,2 1 5 16,0-1 7-16,-2 0 4 0,-3-1 3 16,2 4 4-16,0 0 1 0,-3 1 0 15,0 1-2-15,-2-2-4 0,1 1-3 16,3 1-3-16,-4-3-3 0,0-1-3 16,0 0-1-16,-2 0-2 0,-1 1-3 0,0-1 0 15,-3 3-2-15,-1 1-4 16,-2 3-5-16,-4 1-8 0,-1 4-12 15,-6-1-8-15,0 1-10 0,-3 1-14 0,-1-1-108 16,-4 1-113-16,-2-3-268 0</inkml:trace>
  <inkml:trace contextRef="#ctx0" brushRef="#br0" timeOffset="28896.2132">23076 15565 530 0,'-2'-11'147'0,"-1"5"3"16,1 3-8-16,0 5-100 0,2 4-12 16,2 5-4-16,0 4 0 0,3 7 0 15,-2 3 3-15,2 11 0 0,-2 2-1 16,1 6-1-16,-2 1-5 0,-2 4-5 16,0 1-5-16,3 1-11 0,-3-5-12 0,0-2-15 15,1-3-13-15,0-6-11 0,2-4-12 16,0-7-122-16,2-5 4 0,0-8-95 15,8-1-181 1</inkml:trace>
  <inkml:trace contextRef="#ctx0" brushRef="#br0" timeOffset="29295.2239">23563 15745 583 0,'-8'-11'134'0,"-5"4"6"15,1 4-96-15,-2 5-8 0,-4 4-2 16,1 6-1-16,-1 4-4 0,0 2-3 16,1 4-5-16,1 2-3 0,2 1-4 0,5 0-2 15,3-3-3-15,3 0-2 0,6-1-3 16,3-7-1-16,2 1-3 0,5-6-1 15,2-6 1-15,3-5-1 0,0-5 0 16,2-6 1-16,0-1 0 0,0-4 0 16,-2-2 0-16,-1-1 1 0,-2-1-1 15,-1-2 0-15,-3 1 0 0,-3-1 1 16,1 0-1-16,-2 5 0 0,-3 2 1 16,-2 2-1-16,1 8 1 0,-6 3 0 15,1 5-1-15,-1 4 1 0,0 4-1 16,0 4-1-16,-2 3-1 0,4 2-2 0,-1 1-4 15,0 0-6-15,1 1-9 0,2-2-7 16,2-3-8-16,3-1-12 0,1-3-110 16,4-2-114-16,0-4-271 0</inkml:trace>
  <inkml:trace contextRef="#ctx0" brushRef="#br0" timeOffset="29617.2093">23759 15662 764 0,'-2'0'168'0,"0"0"3"0,2 1-126 15,2 0-23-15,3 3-10 0,4 0-4 16,3-1-1-16,3-1-4 0,2 1-2 16,4 0-1-16,1-2 0 0,2 0 0 0,0-1 0 15,-1 0 0-15,0 0 0 16,0-2-2-16,-3-1-2 0,-4 0-1 0,-1 0-2 15,-4 2 1-15,-4 0-1 16,-6 1 1-16,-4 0 2 0,-5 2 2 0,0 4 3 16,-8 2 0-16,-4 1 1 0,2 5 0 15,-4 3-1-15,-2 3 1 0,2-1-2 16,3 3 0-16,0-1-2 0,6-1-4 16,-1-3-7-16,8-2-5 0,4-2-8 15,-2 0-5-15,7-3-8 0,3-2-14 16,2-1-107-16,2-2-112 0,4-3-274 0</inkml:trace>
  <inkml:trace contextRef="#ctx0" brushRef="#br0" timeOffset="30017.7633">24204 15803 531 0,'8'-10'140'15,"-3"0"7"-15,-2 0-42 0,2 1-55 16,-1-2-11-16,0-1-6 0,-1 3-5 15,1 0-6-15,0 1-7 0,-2-1-5 0,-1 2-4 16,-1-1-2-16,-1 1-1 0,-3 1-1 16,0 1 0-16,-4 2 3 0,-2 2 1 15,-2 4 1-15,-5 0 0 0,-3 6 1 16,-3 2 0-16,-3 4 1 0,-1 2 0 16,1 4 0-16,0-2 0 0,5 3 0 15,3 0-1-15,7-1-1 0,3-2-3 16,7-5-2-16,6-3-3 0,3-1-2 15,5-4-1-15,5-2-1 0,3-4-1 0,1-5 0 16,2-1 0-16,1-4 1 16,-1-2 2-16,-3 0 2 0,-1-3 1 0,-3 1 1 15,-3 1 3-15,-2 1 1 0,-5 2 2 16,-1 2 1-16,-2 4 2 0,-3 1 0 16,-1 6 0-16,-1 3-2 0,-3 1-2 15,1 3-1-15,-1 3-2 0,-1 3-4 16,0-1-5-16,1 0-12 0,2 1-18 0,1-2-16 15,0 3-113-15,-1-3-18 0,5-4-116 16,0-2-221-16</inkml:trace>
  <inkml:trace contextRef="#ctx0" brushRef="#br0" timeOffset="35446.5188">3487 15832 426 0,'10'-17'96'0,"1"1"1"0,-1 1-73 0,0 3-7 16,1 0-6-16,1 2-3 0,4 0-2 15,2 5-1-15,1 0-1 0,0 3 0 16,3 0-1-16,3-1 1 0,1 3 0 16,1 0-1-16,1 1 1 0,0 2-1 15,4-1 1-15,1-1 0 0,0 1 0 16,1-4 1-16,2-1 0 0,0-1 1 16,5-1-1-16,1 2 1 15,4-1 0-15,4 1 0 0,4 3 0 0,4-1-1 0,-1 1 1 16,0 0 0-16,0-1-1 0,2 1 1 15,1-1 0-15,5 0-1 0,1 1 0 16,3-2 0-16,4 1 0 0,2-1-1 16,1 0-1-16,2 0 0 0,2-1 0 15,1-1-1-15,-2-1 0 0,2 1-1 16,5 0 0-16,1-1 0 0,-1 2 0 16,-1-5-1-16,2 1 0 0,3 2 1 15,-1-1-1-15,1 1 0 0,-2-1 0 16,0-3 1-16,-2 2-1 0,2 2 0 0,-1-2 0 15,1 6 1-15,-2-2-1 0,-3 3 0 16,0-1 0-16,2 3 1 0,-3 0-1 16,0 4 0-16,-1-4 0 0,-4 1 0 15,2-1 0-15,-4 4 0 0,0-2 0 16,1 0 0-16,-1-2 0 0,2 0 1 16,1 1-1-16,1-2 0 0,-1-1 0 0,1 4 0 15,1-1 1-15,1-1-1 0,0-2 0 16,-2-2 1-16,0 4-1 0,1-2 0 15,1-2 0-15,-1 2 1 0,1-2-1 16,-2 2 0-16,-1 0 0 0,4-1 0 16,0 1 0-16,0 0 0 0,-2-1 0 15,0-1 0-15,-1-1 0 0,1 1 1 16,-3 1-1-16,-2 0 0 0,-1 0 0 16,-3 0 0-16,-1-2 0 0,-1 4 0 15,-5-2 0-15,-1 1 0 0,-4 1 0 16,-4 1 0-16,-1 2 0 0,1 1 0 0,-2 3 0 15,-2-2 0-15,-2-1 0 0,-1-2 0 16,-3 0-1-16,-3-2 0 0,-4 0-1 16,0 1-2-16,-4-1-6 0,-3 2-7 15,-4 2-9-15,-5-1-96 0,-5 5-97 16,-2 2-238-16</inkml:trace>
  <inkml:trace contextRef="#ctx0" brushRef="#br0" timeOffset="43289.1389">10075 13872 202 0,'-2'1'45'0,"-1"-1"1"0,1 0-33 16,-1 0-6-16,1 2-1 0,1-2 0 16,-2 0 0-16,3 0 0 0,-2-2-1 15,0 2 0-15,1 2-1 0,0-1 0 16,0-1-2-16,-2 0-1 0,1 0-1 16,1 1 0-16,-2 0 0 0,-1 1 0 15,3-1 0-15,0 0 0 0,0 1 0 0,1 0 0 16,-3-1 1-16,3 1-1 0,0 0 1 15,0 0 0-15,-1 1-1 0,1-1-3 16,0 0-8-16,0 1-20 0,1-2-21 16,-1 0-38-16,-1-2-83 0</inkml:trace>
  <inkml:trace contextRef="#ctx0" brushRef="#br0" timeOffset="44908.7858">9349 13806 281 0,'-4'3'49'0,"1"1"-49"0,1 0-104 16,0-1-121-16</inkml:trace>
  <inkml:trace contextRef="#ctx0" brushRef="#br0" timeOffset="45222.7085">9437 13813 312 0,'-4'4'62'16,"-1"0"-5"-16,2 2-77 0,-1 0-43 0,1-1-49 15,1-1-123-15</inkml:trace>
  <inkml:trace contextRef="#ctx0" brushRef="#br0" timeOffset="45965.3388">10066 14052 282 0,'2'-2'68'0,"-1"1"1"0,-1 1-20 16,0 0-46-16,0-2-18 0,0 1-31 16,0 4-22-16,0-3-50 0,-1-2-105 15</inkml:trace>
  <inkml:trace contextRef="#ctx0" brushRef="#br0" timeOffset="46365.2697">10088 14023 297 0,'-1'0'59'0,"1"6"-3"16,-1-5-60-16,2 2-14 0,-1-1-13 16,0 3-29-16,0-4-43 0,1 1-92 15</inkml:trace>
  <inkml:trace contextRef="#ctx0" brushRef="#br0" timeOffset="47711.024">9633 17385 174 0,'1'2'37'0,"0"-2"0"0,0 0-30 16,-1 1-6-16,2-1-8 0,-2 1-29 16,1 0-31-16,-2-1-78 0</inkml:trace>
  <inkml:trace contextRef="#ctx0" brushRef="#br0" timeOffset="47998.8159">9531 17487 337 0,'1'-9'85'0,"2"-2"-1"0,-1 4-24 0,2 3-59 0,-2 2-79 16,0 2-74-16,0 2-184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43:26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9323 8832 330 0,'-47'-2'79'0,"11"0"2"16,0-3-55-16,8 3-3 0,2 0-3 16,3 1-5-16,6 1-4 0,2-1-2 15,4 2-2-15,2 0-1 0,6-1-2 16,0 2 1-16,5-1 2 0,2 0 2 16,6 0 2-16,6 1 0 0,7-1 1 0,9 2 1 15,7 0-1-15,6 1-2 0,6 0-3 16,5 1-1-16,3 0-2 0,2-1-1 15,7 1-1-15,3 0 0 0,4-2-1 16,1 1 1-16,3-1-1 0,6-3 0 16,2 0 0-16,1-3 2 0,-1 2 0 15,1-3 1-15,0-2 1 0,-1 0 1 0,-1 2 1 16,-3-1 0-16,-2 0 2 0,-1-1 0 16,-4 0 0-16,-5-1 1 0,-4-2 0 15,-3 1 0-15,-6-1-1 0,-6-1 0 16,-7 4-3-16,-7-1 0 0,-5 4-2 15,-7 3-4-15,-11 2-11 0,-12 1-22 16,-6 2-90-16,-14 1-99 0,-14 3-245 16</inkml:trace>
  <inkml:trace contextRef="#ctx0" brushRef="#br0" timeOffset="2563.8463">11767 10830 420 0,'-4'-57'92'0,"-2"18"2"15,1 8-78-15,2 15-5 0,1 12-1 0,1 8-2 16,0 11-3-16,-1 11-1 0,0 11-1 16,1 15 1-16,1 14 3 0,0 8 2 15,1 10 2-15,1 14 2 0,3 13 0 0,1 5 0 16,0 0-2-16,1 12-1 15,1 5-3-15,3 1-1 0,0-6-2 0,0 1-2 16,2 0 0-16,-1-7-1 0,2-10 1 16,-3-8-1-16,1-1 0 15,-1-4 0-15,1-12 0 0,-4-6 0 0,3-9-1 16,-3-5-1-16,-1-8-3 0,-1-12-7 16,0-12-2-16,-1-8-99 0,-1-10-92 15,-4-7-233-15</inkml:trace>
  <inkml:trace contextRef="#ctx0" brushRef="#br0" timeOffset="3450.3636">11578 10602 435 0,'-5'-42'93'0,"0"2"1"15,5 5-82-15,3 7-1 0,6 5-3 16,6 5-2-16,5 6-3 0,7 5-1 16,5 2-1-16,3 3 0 0,10 1 0 15,3 1 0-15,5 1 0 0,6-2 0 16,3 1 0-16,9-2-1 0,6 1 1 15,3 0 0-15,8-2-1 0,8 0 1 16,3-2-1-16,10 0 1 0,4-2 0 0,4-4-1 16,11 0 1-16,3 0-1 0,3-3 0 15,10 1 1-15,1 0-1 0,9-3 0 16,2 2 1-16,6-1 1 0,2-1 1 16,4 0 0-16,5 1 1 0,1-2 0 15,1 3 0-15,4 0 0 0,1-4-1 16,2 3 1-16,3-1-2 0,0-2 0 0,4 3-1 15,2-2 0-15,-1-1 0 0,1 0 0 16,1-1 0-16,3 2-1 0,2 1 1 16,-2-3 0-16,1 3-1 0,1 2 1 15,4 2 0-15,-1 0-1 0,-3 1 1 16,0 3-1-16,1-1 1 0,0 2-1 16,-4 2 1-16,-1 0 0 0,-2 3-1 15,-2 0 1-15,-3 2-1 0,-6 2 1 16,-3-1-1-16,-1 0 0 0,-6 3 0 15,-2-3 1-15,-4 2-1 0,-5-2 0 16,-2 2 0-16,-8 0 0 0,-3-1 0 16,-8 2 0-16,-4-2 0 0,-5 3 0 15,-7-1 0-15,-4-2 0 0,-6 2 0 0,-8 0 0 16,-2-1 1-16,-1-1-1 0,-11-1 0 16,-3 3 0-16,-5-2 0 0,-5 2 0 15,-3-2 0-15,-6 2 0 0,-4 1 0 16,-1-2 0-16,-3 2 0 0,-3 1 0 0,-5 2 0 15,-1 2 0-15,-3 4 0 0,-6 5 0 16,-4 3-1-16,-8 1 1 0,-3 3-1 16,-4 4 0-16,-4 2 1 0,-5 2 0 15,-5 6 0-15,-3 7 0 0,-3 15 2 16,-2 9 2-16,-5 7 2 0,-3 7 2 16,-4 8 2-16,-1 12 0 0,-1 2 0 15,1-3 0-15,-1 0-2 0,0 4-2 16,4 3-1-16,2-2-2 0,1-7-1 15,0-4-1-15,2 0 0 0,0 1 1 16,1-6-2-16,2-6 1 0,0-5 0 16,2-5 0-16,-1-1-1 0,2-1 1 0,2-4-1 15,1-2 0-15,-1-3-1 0,-1 0-3 16,1-2-5-16,-4-6-6 0,-1 0 4 16,-3-10-106-16,-2-4-95 0,-6-5-238 15</inkml:trace>
  <inkml:trace contextRef="#ctx0" brushRef="#br0" timeOffset="4322.3012">23525 12845 428 0,'23'9'93'16,"-5"0"0"-16,-2 2-77 0,-6-1-5 15,-4 1-5-15,-6 0 0 0,-6-1-2 16,-6 2 1-16,-8-1 0 0,-6-1 1 15,-7-2 0-15,-7 0 0 0,-9 0 0 0,-6 0-1 16,-6-2 0-16,-7 0-1 16,-4 0 0-16,-6-2-1 0,-11-1 0 15,-3 1 0-15,-6-3-1 0,-6-1 0 0,-8-4 0 16,-6 1 1-16,-7 0 1 0,-2-3 0 16,-8-2 2-16,-5-2-1 0,-5 1 2 15,-6 1-1-15,-5-1 0 0,-3-1 0 16,-9 1-1-16,-2 1 0 0,-5-2 0 15,-4 2 1-15,-6 0 0 0,-2 2 0 16,-7 1 1-16,-2 1 1 0,-2 1-1 0,-7 2 1 16,-2 1 0-16,-4-1-1 0,-3 1 0 15,-5 0-1-15,0 2 0 0,-6 2 0 16,0 2 0-16,-2 1-2 0,1 3 0 16,-3 0 0-16,1 3-1 0,-2 2 0 15,4 3-1-15,2 0-1 0,4 4 1 16,-1 0-1-16,7 1 0 0,2-2-1 15,4-2 1-15,7 1 0 0,1-2-1 16,5-3 1-16,10 0-1 0,3-3 1 16,7-1 0-16,9 1 0 0,5-6 0 0,12 2 1 15,6-1 0-15,8 0 0 0,12-1 1 16,9-2 0-16,6-3 1 0,14 1 0 16,4 0-1-16,15-2 1 0,9-4 1 15,7 3-1-15,9 1 1 0,12 0 0 16,4-1 1-16,9 0 1 0,5-1 1 15,4 0 0-15,7 1 0 0,5-2-1 16,1 2 0-16,6 0-2 0,5 0-2 16,3-2 0-16,4 2-2 0,3-1-1 0,3 0 0 15,1 1 0-15,-3 1 1 0,2 0-1 16,-1 1-1-16,-2 2-3 0,-3 0-6 16,-2 6-8-16,-4 2-19 0,-8 3-109 15,-4 4-115-15,-11 4-283 0</inkml:trace>
  <inkml:trace contextRef="#ctx0" brushRef="#br0" timeOffset="8105.6135">20047 12301 275 0,'-11'0'72'0,"0"-2"4"16,2 1-38-16,1-1-5 0,-2 1-3 15,0 1-1-15,2-3-1 0,-2 2-1 16,3 0-2-16,0-1-1 0,1 2-1 16,1 0-1-16,3-1-3 0,2 1-3 15,2-1-2-15,3 1-4 0,5-1-2 16,2 2-3-16,4-2-1 0,5 2-2 0,2-1 0 16,3-1 0-16,2-2-1 0,2 2 1 15,0-4-1-15,1 0 0 0,0 0 0 16,-1-1 1-16,-2 3-2 0,1-1 1 15,-6 1 0-15,-1 2 0 0,-4 0-1 16,-4 1 1-16,-5 0-1 0,-1 0 1 16,-7 0-1-16,-1 1 1 0,-4 0 0 15,-5 2-1-15,-4-1 1 0,-5 1 0 16,-4 0-1-16,-5 1 1 0,-4 1-1 16,-2-1 1-16,-2-2-1 0,-3 2 0 15,-3 0 0-15,1-3 0 0,0 0 0 16,-1-1 0-16,4-1 0 0,4 1 1 0,6-3-1 15,5 1 2-15,6-1 2 0,7 2 1 16,4-1 2-16,5-1-1 0,3 2 0 16,6 0 0-16,6 0-1 0,4 1-2 15,8 0-2-15,4-2 0 0,4 2 0 16,4 0-1-16,3-3 1 0,0 0-1 16,-1-2 1-16,-1 0-1 0,-5 1 1 15,-1 0-1-15,-7 0 0 0,-2 4 0 0,-9 1-3 16,-9 4-9-16,-7 3-19 0,-11-1-92 15,-7 4-97-15,-7 0-244 0</inkml:trace>
  <inkml:trace contextRef="#ctx0" brushRef="#br0" timeOffset="10533.2947">17961 12348 141 0,'-12'-3'35'0,"2"0"4"0,1 0-13 15,2 0 0-15,0 1 9 0,-1-2 8 16,2 0 6-16,1 2 2 0,-1-2-2 16,1 2-3-16,0-1-7 0,1 0-6 15,0 1-6-15,0 1-6 0,2-1-3 16,1 2-3-16,-2-1-2 0,3 1-2 16,-1-2-2-16,1 2-1 0,0 0-2 15,0 0-1-15,0 0-1 0,0 0-1 16,0 0 0-16,0 0-1 0,1 0 2 0,3 2 1 15,-2-2 1-15,2 1 1 0,1-1 0 16,1 1 1-16,2 0 0 0,2 2-1 16,0-2 0-16,4 0 0 0,0 0-1 15,3 3 1-15,3-2-1 0,3 1 0 16,2-1-1-16,3 1 0 0,4-2-1 16,2-1 0-16,3-1-2 0,3-2 1 15,3 0-1-15,4-1-1 0,2 2 0 16,0-3 0-16,2 2-1 0,-1-2 1 15,-1 3-1-15,-2-3 1 0,-4 3-1 16,-4-2 1-16,-2 1-1 0,-4 1 1 16,-5 1-1-16,-4 1 0 0,-4 0 1 0,-3 2-1 15,-6-2 0-15,-2 0 1 0,-4 1-1 16,-2-1 1-16,-3 0-1 0,-2 0 1 16,-2-1 0-16,-3 2 0 0,-3 1-1 15,-3 0 1-15,-7 1 0 0,-3-1-1 16,-3 2 0-16,-3-2 0 0,-4 3 0 0,-1 0-1 15,-5-1 0-15,0-1 0 0,-4 2-1 16,0-1 1-16,-2 1 0 0,-2-3-1 16,-2 1 2-16,3-1-1 0,-1 1 0 15,3 0 1-15,-2 0 0 0,-1-2 0 16,2 0 0-16,0 0 0 0,2-1 0 16,2 2 0-16,1-5 0 0,3 1-1 15,2-1 1-15,-1 2 0 0,7-1 0 16,2 0-1-16,1 1 1 0,3 1 0 15,3 1 0-15,4 2 0 0,6-3 0 16,2 2 0-16,3 1 0 0,2-1 0 16,5 1-3-16,4 0-12 0,1 3-64 0,3 0-46 15,5-2-93-15,-1 1-216 0</inkml:trace>
  <inkml:trace contextRef="#ctx0" brushRef="#br0" timeOffset="16762.5809">23566 10329 324 0,'13'1'88'15,"1"-4"6"-15,-3-2-23 0,2-2-32 16,-2-2-9-16,1 0-5 0,0-2-2 16,2-3-3-16,0-2-3 0,3-2-3 15,1-2-2-15,-1-2-2 0,3-1 0 0,0-4-2 16,-2-1-1-16,1-4-2 15,-4-5 0-15,-1-1-2 0,0-3 0 0,-3-3-2 16,0-5 0-16,0-2 0 0,-1 0-2 16,1-3 0-16,-2-4-1 0,0-4-1 15,-2-2-1-15,-2-2 0 0,-2 0-1 16,-2 0 1-16,-1 0 0 0,-3-2 1 16,0 2 0-16,-3-1 1 0,-2-2 0 15,0 2 1-15,-5-2 1 0,0 2-1 16,-5-1 1-16,-4 0 0 0,-4 1-1 15,-1-2 1-15,-2 0 0 0,-2 1 0 0,-3-2 0 16,-3-1 0-16,0 0 0 16,-2-1 0-16,-3-2 0 0,-1-2 1 15,-1-1-1-15,-2-1 1 0,0-1 1 0,-3-2 0 16,0 3 1-16,-4 1 0 0,-6-2 1 16,-3 2 0-16,0-1-1 0,-8-4 0 15,-1 3-1-15,-1 0 0 0,-5-3 0 16,1 2-1-16,-4 0 0 0,-2-2 0 15,0 0 0-15,-3-1 1 0,-4 0 1 0,3 3 0 16,1-1 1-16,-6-3-1 0,0 0 1 16,1 5-1-16,-5-2 0 0,5 3-1 15,-3 2 0-15,-3-2-1 0,0 2 0 16,-4 3 0-16,-3-2-1 0,3 4 1 16,-4 3 0-16,-5-1-1 0,-3 2 1 15,-2-3-1-15,3 5 1 16,-3 5-1-16,-6-1 1 0,-2-1-1 0,4 2 0 0,-4 4 1 15,0 7-1-15,-1 1 0 0,1-4 0 16,2-1 1-16,-1 3-1 16,1-2 1-16,3 0 0 0,6 1 2 0,2 2 1 15,0 3 2-15,7 4 1 0,8 3 2 16,3 1 1-16,9 7-1 0,4-2 0 16,4-1-1-16,10 3-2 0,7 2-2 15,3 0-1-15,7 2-1 0,7-3-2 16,7 7-2-16,8 3-4 0,9 3-3 15,5 1-4-15,5 2-5 0,5-2-5 16,1 1-1-16,1 1 1 0,2 1 3 0,0-2 3 16,1 2 5-16,1 2 5 15,0-1 5-15,0 1 6 0,1-2 3 0,0 3 4 16,0-1 3-16,0 2 3 0,-1 0 1 16,0 2 0-16,-2 1-1 0,0 2-1 15,0 0-4-15,-1 1-2 0,1 3-2 16,0 0-2-16,1 3 0 0,0 2-1 0,-2 5 0 15,2 3 0-15,-3 6 1 0,-2 7 0 16,0 5-1-16,-3 7 0 0,0 6-1 16,-1-1-2-16,2 5 0 15,-1-4-1-15,1-3 0 0,2-5-1 16,0-5 1-16,0-7-1 0,0-3 1 0,-1-5-1 16,0-5 0-16,-1-3 1 0,0-5 2 15,-1-2 1-15,-1-2 2 0,0-2 0 16,-1-5 1-16,1-3 0 0,-1-1 0 15,0-6-2-15,1-2-2 0,-1-6-1 16,0-3-1-16,-3-3 0 0,2-2-1 0,-3-2 0 16,2 2 0-16,-1-2 1 0,0 6 0 15,5 3 2-15,0 6 0 0,4 3 0 16,4 0 0-16,3 1 1 0,4 5-2 16,5 0 1-16,3 0-2 0,7-2 0 15,6 3 0-15,5 0-1 0,2 1 1 16,5-2 0-16,4-1-1 0,4 1 0 0,2 1 1 15,2 3-5-15,2-1-6 0,10 6-10 16,1 3-16-16,6 0-114 16,1 3-117-16,3 6-291 0</inkml:trace>
  <inkml:trace contextRef="#ctx0" brushRef="#br0" timeOffset="18726.9861">17526 2139 453 0,'21'-22'103'15,"-8"-3"2"-15,-3 3-79 0,-5-2-5 16,1-3-5-16,-8-3-5 0,-5 1-3 15,-5 1-2-15,-6-2-3 0,-6 3 0 0,-7 3-1 16,-7 1-1-16,-6 1 0 16,-10 3-1-16,-6 1 0 0,-9 3-1 0,-7 3-1 15,-7 6-1-15,-7 3 0 0,-11 4 0 16,-3 6 0-16,-8 4 0 0,-4 2 0 16,-1 4 2-16,-4 9 0 0,1 5 1 15,2 3 1-15,0 5 0 0,4 5 0 16,3 3 1-16,4 4 0 0,3-1-1 15,5 4 1-15,6 9-1 0,8 7 0 16,3 2-1-16,6 4 1 0,8 2-1 16,6 9 1-16,8 6 0 0,9-2 0 0,7-4-1 15,11-4 1-15,10 3 0 0,11 0-1 16,8-2 0-16,12-7 0 0,9-2 0 16,9-3 0-16,10-1 0 0,10-6 0 15,7-3 1-15,8-10 0 0,11-3 1 16,6-5 0-16,7-2 1 0,7-6 2 15,5 0 0-15,7-4 2 0,1-6 0 16,4-9 0-16,3-6 1 0,5-7 0 16,-1-7-1-16,3-9-1 0,1-8-1 15,2-5-1-15,0-4-1 0,-3-6 0 0,1-4-1 16,-1-2-1-16,-1 1 0 0,-2-4 1 16,-4-5-1-16,-2-10-1 15,-2-2 0-15,-6-5-1 0,-4-7-1 0,-7-3-2 16,-8-4-1-16,-4-10-2 0,-9 2 0 15,-9-3 0-15,-4 1 0 0,-12-5 1 16,-7-8 2-16,-9-2 1 0,-12 8 3 16,-12 4 5-16,-12 0 1 0,-15-5 2 15,-12 1 1-15,-18 6 0 0,-14 4 2 16,-16 6-1-16,-17 2-3 0,-17 6-2 0,-17 10 0 16,-23 14-1-16,-17 9-1 0,-19 18-1 15,-13 10-4-15,-16 14-5 0,-11 18-8 16,-10 12-10-16,-1 12-100 0,-1 18-101 15,5 10-249-15</inkml:trace>
  <inkml:trace contextRef="#ctx0" brushRef="#br0" timeOffset="19838.0909">14564 3152 341 0,'2'1'70'0,"0"-1"-7"0,-1-1-87 0,-1 1-43 16,0 0-57-16,0 0-134 0</inkml:trace>
  <inkml:trace contextRef="#ctx0" brushRef="#br0" timeOffset="20007.5662">14513 3152 429 0,'-1'-4'91'15,"2"-2"1"-15,-1 3-79 0,4 1-12 16,0 3-43-16,4-1-48 0,0 0-71 16,7 3-171-16</inkml:trace>
  <inkml:trace contextRef="#ctx0" brushRef="#br0" timeOffset="20464.8878">14253 3136 371 0,'-5'-4'87'0,"5"3"2"0,6-4-58 16,4 3-9-16,2-1-6 0,7 1-4 15,4 3-3-15,7 0-1 0,1 2-1 0,6 0-1 16,4 1-1-16,3 0 0 0,0-2-2 15,2 0 0-15,2 2-1 0,1-3-1 16,0 1 1-16,-1-1 1 0,2-1 0 16,0 1 1-16,-1 0 1 15,-5-3 1-15,0-2 1 0,-6-1-1 0,-5 0 0 16,-6 0 0-16,-6-1-2 0,-5 0 0 16,-6 3 0-16,-6-1-1 0,-6 1-1 15,-5 1 0-15,-5 3-1 0,-5 3-7 0,-7 1-101 16,-5 0-89-16,-11 0-239 0</inkml:trace>
  <inkml:trace contextRef="#ctx0" brushRef="#br0" timeOffset="21925.0998">19026 12751 338 0,'4'-9'71'16,"5"1"0"-16,3 1-64 0,3 4-1 16,2 1-3-16,3 0 0 0,3-1 2 15,3 1 4-15,3-1 2 0,4 2 2 16,3 0 2-16,4 1 1 0,5 1 0 16,6 1-1-16,4 2-3 0,5 0-2 15,3-1-1-15,7 2-2 0,3 3-1 16,4 2-2-16,5-1 0 0,4 0-2 0,4 3 0 15,5 2-1-15,4 0 0 0,6-1 0 16,3-4 0-16,1 1 0 16,5 2 0-16,3-3-1 0,1 0 1 0,1-2 0 15,1-1 1-15,0 0 1 0,0 2 2 16,-5-4 0-16,-1 1 1 0,-3 3 1 16,-4-3 0-16,-3-2-1 0,-5-2 0 15,-4 1-1-15,-7-2 2 0,-4-3 0 16,-6 0 1-16,-6-1 0 0,-8-2 1 0,-8 1-1 15,-6-1-1-15,-6 0-1 0,-7 1-1 16,-6-1-2-16,-4 2 0 0,-8 1-2 16,-3 1 1-16,-6 0-2 0,-5 0-1 15,-6 0-2-15,-6 2-1 0,-4-1-1 16,-3 1 0-16,-6 0-1 0,-2 0 1 16,-2 0 0-16,-3 0 3 0,-3-2 0 15,0 2 1-15,-2-2 1 0,-3-2 0 0,2 2 0 16,3-1 0-16,-3 0 1 15,2 0 0-15,2 0 1 0,0 0 1 0,2 0-1 16,3 1 2-16,1-1-1 0,3 1 0 16,4 0 0-16,3 2-1 0,4-1 1 15,3 1-2-15,2-2 0 0,1 1-4 16,1 4-6-16,1 0-102 0,0-1-95 16,1 0-243-16</inkml:trace>
  <inkml:trace contextRef="#ctx0" brushRef="#br0" timeOffset="39459.2949">6646 14801 420 0,'-2'-37'102'0,"-2"-2"0"0,-5-3-66 16,-4 4-6-16,0 8-13 0,-3 0-7 0,-3 0-4 16,-4 0-3-16,-3 3-1 0,-2 8-1 15,-7-1 0-15,-8 5-1 0,-6 3 1 16,-5 6-1-16,-7 2 0 0,-4 4 0 15,-3 4-1-15,-3 4 0 0,-3 5-2 16,-3 4 0-16,-3 4-1 0,2 6 0 16,-6 2 0-16,-4 2 0 0,-1-1 0 0,-3 3 2 15,1 4 0-15,-2 1 2 0,-1 0 0 16,-4 4 2-16,2 4 2 0,6 7 0 16,4 5 2-16,1-1 0 0,3 4-1 15,-1 3 1-15,6 1 0 0,4 1-1 16,5 5-1-16,3-1 1 0,6 3-1 15,9 5 0-15,8-1-1 0,12 1 1 16,5 8-1-16,9-4-1 0,6 0 0 16,7 0 0-16,6-3 0 0,8-4-1 15,7 3 0-15,9-6 1 0,7-1-1 16,9-2 0-16,8-2 0 0,8 2 0 0,6-8 0 16,2-6 0-16,6-10 0 0,4-7-1 15,6-5 1-15,3-8 0 0,3-9 0 16,5-3-1-16,7-5 1 0,3-5 0 15,1-4-1-15,-3-5 1 0,0-6-1 16,3-3 1-16,0-3-1 0,-2-7 1 16,-6-4-1-16,-4-4 0 0,1-4 1 15,-2-4-1-15,-2-6 0 0,-8-6 1 0,-5 1-1 16,-2-1 1-16,-4-4-2 0,-3 0 1 16,-5 0 0-16,-7 2-2 0,1 0 1 15,-8-5 0-15,-3 0-1 0,-6-1 1 16,-5 2 0-16,-7-5 0 0,-4-1 1 15,-10-1 0-15,-5-1-1 0,-8-4 2 16,-6 0-1-16,-9-5 1 0,-10 1 1 16,-9 0 1-16,-6 2 2 0,-9-4 3 15,-10 2 0-15,-5 0 1 0,-11 4 1 16,-8 0-1-16,-7 3-2 0,-8 5 0 0,-9 8-3 16,-7 4-1-16,-12 3-4 0,-4 7-8 15,-2 14-1-15,-11 8-114 0,-6 8-103 16,-9 14-267-16</inkml:trace>
  <inkml:trace contextRef="#ctx0" brushRef="#br0" timeOffset="45667.0501">4301 14218 549 0,'-11'-30'121'0,"-2"1"2"15,2 4-99-15,0 2-4 0,5 8-6 16,1 2-2-16,0 4-2 0,2 3-1 16,0 4-2-16,0 4 1 0,1 6 2 15,1 5 3-15,0 4 1 0,0 5 0 16,-2 5 1-16,3 6-1 0,0 4-1 15,0 2-3-15,2 4-3 0,1 2-3 16,1 1-3-16,2 0-2 0,1-2-5 16,-1 0-6-16,2-4-6 0,-1-5-8 15,1-3-11-15,-1-3-60 0,-1-7-46 0,-1-6-92 16,-3-5-201-16</inkml:trace>
  <inkml:trace contextRef="#ctx0" brushRef="#br0" timeOffset="46055.1805">4041 14193 547 0,'-12'-18'120'16,"4"-1"0"-16,1 0-98 0,1-2-4 15,7 5-7-15,3 1-4 0,3 1-4 16,3 1 0-16,3 2-1 0,5 0 2 15,6 8 1-15,1-3 2 0,3-1 2 16,2 6 1-16,5 2 1 0,3 4 0 16,-2 4-1-16,2 6-2 0,2 1-2 15,-2 4-3-15,-4 2 0 0,-1 2-1 0,-2 0-1 16,-3 4-1 0,-3-1 1-16,-1 3-1 0,-6 0 1 0,0 1-1 0,-4 0 1 15,-5 0-1-15,-7 0 2 16,-4 0 0-16,-5-2 4 0,-5 0 1 0,-5 0 1 15,-4-1 1-15,-2 0 1 0,-2-3-1 16,-2-2-1-16,-2-1-3 0,2-4-1 16,0-3-2-16,-1-4-1 0,2-3 0 15,1-5-5-15,1-3-4 0,6-3-7 16,4-3-9-16,6-3 0 0,5-5-122 0,7-4-114 16,8-1-278-16</inkml:trace>
  <inkml:trace contextRef="#ctx0" brushRef="#br0" timeOffset="46364.3632">4739 14082 632 0,'-10'-16'136'0,"4"1"0"0,4-1-116 16,7 6-5-16,3 3-5 0,6 0-5 16,3 2-3-16,3 2-1 0,3 3 0 15,1 0-1-15,2 0-1 0,1 0 0 16,1-1-1-16,-1 1-1 0,-1-4-1 16,0 2-3-16,-2-4-2 0,-1 2-3 0,-2 2-4 15,-4-1-6-15,-2 2-7 0,-3 2-33 16,-6 0-37-16,-6 2-28 0,-3-1-78 15,-5 2-153-15</inkml:trace>
  <inkml:trace contextRef="#ctx0" brushRef="#br0" timeOffset="46473.064">5014 14044 395 0,'-11'13'172'0,"1"1"-48"15,2 2-43-15,0 1-27 0,2 2-22 16,1 2-9-16,1 1-5 0,0 4-5 16,2 0-3-16,1-1-3 0,3 1-2 0,3 1-3 15,3 0-5-15,0-1-9 0,1-2-5 16,0 2-117-16,1-4-110 0,4-4-281 15</inkml:trace>
  <inkml:trace contextRef="#ctx0" brushRef="#br0" timeOffset="47214.879">5260 14126 574 0,'-5'-10'127'0,"-1"0"1"0,2 3-99 0,2 2-11 16,3 4-7-16,0 3-3 0,3 4-2 15,-1 5-2-15,1 4 0 16,1 2 0-16,0 3 2 0,0 3 2 0,1 2 0 15,1 0-1-15,1-3 1 0,-1-1 0 16,2-1-1-16,-1-2-1 0,0-3-2 16,-2-4-1-16,-1-3-1 0,-3-1 1 15,-1-3-1-15,-2-4 0 0,-1-4-1 16,-1-5 1-16,-2-2-1 0,-3-5 0 16,-1-5-1-16,-2-1 0 0,-1-2-1 0,0-3 1 15,-2-1-1-15,2-6 0 0,1-1 1 16,2-3 0-16,2-1 0 0,4 0 0 15,3 1 1-15,4 2 0 0,2 3 2 16,4 7 0-16,2 4 1 0,5 5 0 16,2 1 0-16,2 5 0 0,2 3-2 15,0 1 0-15,3 3-1 0,0 1-1 16,-1-1-1-16,0 4-5 0,-2 0-5 0,-2 2-6 16,-1 3-11-16,-3 1-8 15,-4 5-109-15,-6 1-110 0,0 1-263 16</inkml:trace>
  <inkml:trace contextRef="#ctx0" brushRef="#br0" timeOffset="47403.632">5265 14171 698 0,'3'-8'151'0,"5"-1"0"15,3-1-119-15,5 3-13 0,5-1-14 16,3 0-5-16,2-1-3 0,2 4-6 15,-2-3-5-15,1-1-6 0,-4 1-3 16,1-2-5-16,0 0-5 0,0 4-3 16,-2-1-10-16,-1 2-91 0,0 1-96 15,1 5-240-15</inkml:trace>
  <inkml:trace contextRef="#ctx0" brushRef="#br0" timeOffset="47805.2925">5659 13827 672 0,'3'-10'143'16,"1"2"0"-16,5 1-119 0,5 4-10 15,4 3-9-15,4 0-3 0,2 0-1 0,2 1 0 16,1 0-2-16,0-1 0 0,-1 1-1 15,1-2-1-15,-3 0-3 0,0 1-1 16,-2-2-3-16,-3-1-3 0,-2 1-3 16,-3-1-6-16,-4 3-5 0,-6-1-10 15,-2 1-28-15,-7 1-11 0,-3 2 3 16,-3-1 14-16,-2 2 29 0,-2-2 22 16,1 2 19-16,-2 0 37 0,2 0 18 0,3 1 3 15,1 4-8-15,2 1-20 16,2 2-13-16,0 3-6 0,4 2-5 0,1 6-3 15,2 3 0-15,2 2-3 0,0 0-1 16,5 3-2-16,-2-4-1 0,4 2-2 16,1-1-1-16,1-2-1 15,-1-3-1-15,0 1-8 0,-2 0-10 0,2 3 0 16,-5-2-126-16,0-1-115 0,-2 1-295 16</inkml:trace>
  <inkml:trace contextRef="#ctx0" brushRef="#br0" timeOffset="49146.4346">9775 14444 577 0,'-1'3'122'0,"1"3"2"0,0 6-106 16,-2 10-7-16,2 5-5 0,-1 5-1 15,-1 5-1-15,-2 3-2 0,-1 2-1 16,-1-3 0-16,1 0 0 0,0-3 0 0,2-2-1 15,0-2-1-15,1-3-3 16,2-3-4-16,1-2-9 0,0-1-36 0,-1-5-72 16,-1-5-95-16,-2-3-224 0</inkml:trace>
  <inkml:trace contextRef="#ctx0" brushRef="#br0" timeOffset="49483.5293">9638 14600 499 0,'1'-30'119'0,"1"0"2"16,2 0-58-16,3 3-42 0,6 2-6 15,0 1-3-15,3 5-1 0,4 4-2 0,-1 2 2 16,3 3 0-16,2 1 1 0,0 6 0 16,3 3 1-16,2 2-2 0,0 4 0 15,-2 5-2-15,-1 4-2 0,1 7-1 16,-2 4-1-16,-5 3-2 0,-3 4-1 15,-4 3 0-15,-3 2-1 0,-5-2 0 16,-5 2 0-16,-3 0 0 0,-3-3 0 0,-2-1-1 16,-3-1 1-16,-3-2-1 0,-2-1 1 15,-3-4-1-15,-3 1 1 0,-4 2 0 16,-2-4 0-16,-2-1-1 0,1-2 1 16,0-2 0-16,4-4 0 0,2-6 0 15,2-3-4-15,4-3-4 16,5-5-7-16,4-6-10 0,8-2-14 0,4-6-105 0,3-2-109 15,7-5-265-15</inkml:trace>
  <inkml:trace contextRef="#ctx0" brushRef="#br0" timeOffset="49881.3583">10259 14667 655 0,'0'-1'136'0,"-1"3"0"0,-1 6-123 0,1 6-4 16,-1 5-7-16,-3 3 0 0,0 1-1 16,-3 2 0-16,0-1-1 0,1 1 1 15,-1-3-1-15,1-3 1 0,1-4 0 16,0-1 2-16,2-5 3 0,1 0 3 16,1-4 1-16,0-4 1 0,-1-5-1 15,1-3 0-15,-1-5-2 0,0-3-3 16,-1-5-3-16,0-4-1 0,1-4 0 15,0-2-1-15,-2-6 0 16,4 3 0-16,0-4 0 0,-1-4 0 0,4 1 0 0,0 1 0 16,3 3 0-16,2 6 0 0,1-2 2 15,2 5 0-15,-1 5 1 0,5 6 1 16,-1 2 1-16,2 2-1 0,2 2 0 16,3 3 0-16,1 1-2 0,3 2-1 15,1 0 0-15,3 2-1 0,0 1-1 16,-2 3-3-16,-1 3-8 0,-1 1-6 15,-4 2-6-15,-2 3-7 0,-6 2-9 0,-2 2-16 16,-4 2-92-16,-5-1-97 0,-5 1-241 16</inkml:trace>
  <inkml:trace contextRef="#ctx0" brushRef="#br0" timeOffset="50082.332">10193 14692 624 0,'-5'1'141'15,"5"-1"2"-15,5-3-99 0,4 1-18 0,6-2-8 16,6 1-6-16,5-2-2 0,4 1-3 16,3-2-3-16,4 1-2 15,1-1 0-15,1-1-2 0,0-1-2 0,-4 0-3 16,0-1-7-16,-2 2-7 0,-3 2-9 16,-5 1-13-16,-1 3-107 0,-3 0-109 15,-3 2-263-15</inkml:trace>
  <inkml:trace contextRef="#ctx0" brushRef="#br0" timeOffset="50397.5401">10630 14510 641 0,'5'-17'137'15,"5"3"0"-15,-1 0-113 0,7 4-12 16,1 4-6-16,2 0-3 0,-1 1-1 15,1 1-1-15,-4 1-1 0,3 2-1 16,-5-1-1-16,-1 2-2 0,1 0-2 16,-4 0-2-16,0 0-3 0,-2 2-3 15,-3-1-3-15,-3-1-3 0,-2 1-3 0,-3-1-3 16,-2 2 1-16,-2 1 2 0,-2-1 4 16,-1 1 9-16,-1 1 10 0,-1 0 11 15,0 4 7-15,1 3 6 0,-2 0 4 16,3 5 2-16,0 3-4 0,-2 2-4 15,3 5-6-15,-1 0-3 0,1 3-4 16,0 2-4-16,2 3-2 0,-2-1-7 16,5 5-9-16,-1-1-23 0,1 1-102 0,4-2-109 15,2 1-273-15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49:32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7161 3776 377 0,'-60'-18'85'0,"-6"-3"2"0,1-1-66 0,-4 4-3 16,8 7-5-16,-6-1-4 0,0 3-3 15,-6-1-1-15,-3 2-2 0,-4-1 1 16,-2 3-2-16,-3-1 1 0,-1 0-1 16,-5 3 0-16,-4-3 1 0,-5 4-1 0,-1 4 0 15,-1 0 0-15,-2 3 0 0,-7-2-1 16,-6 4 0-16,1 4 0 0,-3 2 0 15,-2 4 0-15,-9 0-1 0,1 6 1 16,-1 8-1-16,1 2 0 0,-4 3 1 16,5 8-1-16,0 4 0 0,7 3 0 15,-3 0 0-15,7 0 0 0,4 4 0 16,2 1 2-16,-2-1 1 0,3 4 2 16,7 7 1-16,3 3 0 0,7 0 2 15,3 0 0-15,9 2-1 16,9 1 0-16,9 1-2 0,8-2-1 0,10 0 0 0,8 0-1 15,9-3-1-15,11 1-1 0,8-5 0 16,11-4 1-16,10-1-1 0,10-1 0 16,8 0 0-16,11-1 0 0,8-3 0 15,11-4 0-15,3-5 0 0,8-5 0 16,9-4-1-16,9-3 1 0,6-5 0 16,5-2 0-16,9-1-1 0,9-1 1 15,7-3 0-15,1-4-1 0,7-4 1 0,6-1-1 16,3-3 1-16,4-5-1 0,-1-2 0 15,0-1 1-15,4-2-1 0,3-3 0 16,-2-1 1-16,0-3-1 16,1-2 1-16,-3-2-1 0,3-4 1 0,-3-5 0 15,-2 0 0-15,1-4 0 0,-3-1 1 16,-4-1 0-16,-3-4 0 0,-3-5 2 0,-6-6 1 16,-4-4 1-16,-6-5 1 15,-2 1 0-15,-7-7 2 0,-7 1-1 16,-5 3 1-16,-7 0 0 0,-6-6 1 0,-7-3-1 15,-9-4 0-15,-6 3 0 0,-6-6-1 16,-7 1-2-16,-11-2-1 0,-10-1-1 16,-11 0 0-16,-7 2-2 0,-11 1 0 15,-12-2-1-15,-11 1-1 0,-13 4 0 16,-12 1-1-16,-16-3-1 0,-11 1-1 16,-14 0-1-16,-18-2 1 0,-13 5 0 15,-14 2 0-15,-14 3 1 0,-12 11 1 0,-17 3 0 16,-14 6 0-16,-12 13 0 0,-14 5-7 15,-15 13-8-15,-12 12-8 0,-19 11-99 16,-12 12-100-16,-11 13-247 0</inkml:trace>
  <inkml:trace contextRef="#ctx0" brushRef="#br0" timeOffset="19215.6371">13970 5361 261 0,'10'2'65'0,"4"-1"3"0,4-2-39 15,0-1-7-15,6 0-4 0,1 0-3 16,3-1-4-16,3 1-1 0,5-1-2 15,-1 2 1-15,4 0-1 0,2 0 1 16,5 1 0-16,2 1 0 0,0-2-1 16,3-2-1-16,3 1-2 0,4 0 0 15,3 0-1-15,1-2 0 0,6 1 0 16,-2 0 0-16,3 1 2 0,2-1 1 16,-2 1 1-16,1-2 0 0,1 4-1 0,-2-2 1 15,-1 2-2-15,2 0 0 0,-1-2-1 16,1 1-1-16,-3 0 1 0,-1 0 0 15,-2 0 0-15,2-2 0 0,-7 2 1 16,-2-2 0-16,-4 1 0 0,-1-3 0 16,-7 0 0-16,-1 0 0 0,-6-1 0 15,-3 0-1-15,-3 0 0 0,-2 1 0 16,-7 0 0-16,-3 0-1 0,-6 2 0 16,-3 0 0-16,-3 1-1 0,-3 0 0 15,-4 1-2-15,-2 1-5 0,-4 3 42 0,-4-1-146 16,-4 1-99-16,-6 1-269 0</inkml:trace>
  <inkml:trace contextRef="#ctx0" brushRef="#br0" timeOffset="22471.8128">21600 3638 357 0,'-14'-20'84'0,"-6"2"0"16,-3 0-37-16,-5-1-37 0,-1 6-5 15,-5 1-5-15,-4-1-6 0,-6 5-6 16,-3 2-6-16,-4 3-3 0,-3 3-3 0,-7 0 1 16,0 3 2-16,-1 4 6 0,1-3 10 15,-1 4 11-15,-1 6 8 0,4 2 7 16,-2 2 4-16,1 4 5 0,-2 3 0 16,3 6-2-16,1 5-1 0,2 2-4 15,-3 5-4-15,8 12-2 0,4 6-4 16,3 3-2-16,6 4-2 0,4 0-1 15,6 2-2-15,7 4-2 0,4-3 0 0,4 2-2 16,7 0 1-16,5-1-2 16,5 1 0-16,3-1 0 0,4-1 0 0,3-1 0 15,4 0-1-15,4-3 1 16,-1-5 0-16,5 1-1 0,0-4 1 0,4-4-1 16,0-5 1-16,4-2-1 0,0-2 1 15,6 2 1-15,3-2 2 0,2-6 1 16,7-6 1-16,4-6 2 0,6-6 0 15,1-4 1-15,7-5-2 0,4-6 0 16,4-4-2-16,5-7-1 0,1-1-1 16,4-5-1-16,4-4 0 0,-2-7-1 0,0-6 0 15,-1-4-1-15,-2-2 0 0,-4-5-1 16,-3-1 1-16,-5-2-1 0,-6-4 0 16,-2 3 0-16,-7-4 0 0,-9-6 1 15,-2-8-1-15,-4-4 1 0,-4-6 0 16,-6-1 0-16,-4-5 0 0,-5-4-1 15,-3 0 0-15,-7-3 0 16,-6 1 0-16,-10 0 0 0,-6 2 0 0,-10-7 0 16,-11 0 1-16,-9 1-1 0,-8 5 1 0,-12 1 0 15,-9 3-1-15,-9 0 1 0,-11 5 0 16,-9 4 0-16,-8 8 0 0,-10 4 0 16,-7 8 0-16,-7 7-1 0,-7 9-2 15,-3 11-6-15,-4 16 3 0,-2 11-110 16,-1 13-96-16,-1 10-251 0</inkml:trace>
  <inkml:trace contextRef="#ctx0" brushRef="#br0" timeOffset="24824.5062">6390 5621 400 0,'-1'11'0'0,"-12"-1"-57"0,-9 3-285 15</inkml:trace>
  <inkml:trace contextRef="#ctx0" brushRef="#br0" timeOffset="35781.2904">20998 7152 217 0,'-21'-1'46'0,"2"0"-1"0,0-2-39 15,0 2-2-15,4 0 1 0,-1 0 5 0,-2 1 5 16,0-1 6-16,0 2 6 0,-3 0 4 16,-1 0 2-16,-3 0 1 0,3 2-3 15,1 1-3-15,1-2-5 0,2 0-1 16,4 2-3-16,2-3-3 0,3 2-3 16,3-2-1-16,0-1-2 0,5 1-1 15,-1-1 0-15,6 0-1 0,2 0 2 16,3-1-1-16,4-1 2 0,7 0 0 15,4 0-1-15,7 1-2 0,2-2-2 16,6 2-1-16,4 2-1 0,1 0-1 0,3-1-1 16,-1 0 0-16,1-2-2 0,0 1 1 15,0-2 1-15,0-2-1 0,-5 1 1 16,1-1-1-16,-5 1 1 0,-1 2 0 16,-5-2-1-16,-1 1 1 0,-8 1-1 15,-2 1 0-15,-4-1 0 0,-4 2 2 16,-4-2 1-16,-6 2 0 0,-5 0 1 15,-4 1-1-15,-8-2 0 0,-6 1 1 16,-5 1-2-16,-10 0-2 0,-8 2-4 16,-7 2-9-16,-7 2-91 0,-8-2-15 0,-3 4-85 15,-5-2-182-15</inkml:trace>
  <inkml:trace contextRef="#ctx0" brushRef="#br0" timeOffset="39478.6595">15814 4446 198 0,'-6'45'47'16,"0"2"2"-16,-1-4-33 0,1 4 0 16,1-6-1-16,0 0 0 0,3-1 0 15,1 2 1-15,3 2-1 0,4-4 1 0,0 0-3 16,2-2 0-16,4-3-1 15,2-4 0-15,3-4-1 0,1-8-1 0,4 0-1 16,3-8 2-16,5-6 0 16,0-4-1-16,1-9 0 0,-1-6 1 0,-1-10 0 15,-2-9 1-15,-2-6 1 0,-3-7-1 16,2-11 0-16,-2-3-1 0,0-3-2 16,-2-5-1-16,-3-2-1 0,-2-3-2 15,-8-2 0-15,-7-1-2 0,-3 3-3 16,-9-2-5-16,-5 4-28 0,-5 5-61 0,-7 11-76 15,-2 13-186-15</inkml:trace>
  <inkml:trace contextRef="#ctx0" brushRef="#br0" timeOffset="53199.2106">10343 8824 274 0,'3'0'66'0,"-2"0"2"0,0-1-47 16,2-1-5-16,-2 2-2 0,1 1-4 0,1-1-4 15,2 2-3-15,1 0-3 0,0 0 1 16,5 2-1-16,4-1 1 0,-1 1 0 15,2-2 0-15,4 1 0 0,2 1 0 16,0-1 0-16,2 0 1 0,-2-2 1 16,5 1 1-16,2 2 2 0,1 0 1 15,2-2 0-15,2 3 1 0,3-1 0 0,4 2-1 16,-4 1-2-16,3-2 0 16,-1 3-1-16,1-2-2 0,2 1 1 15,0-1-1-15,-1-1 0 0,5 0-1 0,-2 2 0 16,-1-1 0-16,-2 2 0 0,1 2 0 15,-3 2-1-15,-2-1 1 0,-2 1-1 16,1-1 1-16,2-1-1 0,-1-3 1 16,3-2-1-16,0-2 1 0,3 0-1 15,0-2 1-15,-2 1-1 0,-1-4 0 16,3 6 1-16,-4 0-1 0,1 1 0 0,0-3 1 16,0 2-1-16,-1-2 0 0,-1 2 0 15,3-4 0-15,-5 4 1 0,4-2-1 16,0-1 0-16,0 1 1 0,3 1-1 15,0 1 0-15,-4 0 0 0,2-3 1 16,-1-2-1-16,-3 2 0 0,0-2 0 16,-7-3 0-16,6 1 0 0,2 2 1 15,2-1-1-15,-3 1 1 0,1-1-1 16,2 2 1-16,6 3 0 0,-5-3 0 16,1-3 1-16,2 1 0 0,1-2-1 0,6-1 1 15,-5-3 0-15,1 2-1 16,-1-3 0-16,0 0 0 0,-3 1-1 0,-2-3 1 15,-4 0-1-15,0 1 0 16,-4-3 0-16,0 0 0 0,-4 0 0 0,-2-1 1 16,-4 3-1-16,1-1 1 0,-5 1 0 15,1-1 1-15,-4 1 0 0,-1 0 0 16,-2 0 0-16,0 0 0 0,1 0-1 16,-2-2 1-16,3 2-1 0,0 0 0 15,1 0 0-15,1-2-1 0,0-2 1 16,0 0-1-16,-1 2 2 0,-3-2 1 15,0-1 2-15,-2 2 3 0,-4-1 1 0,-1 3 1 16,-1-3 1-16,-1 0 0 0,1-1-2 16,-4-1-2-16,1-2-2 0,0-1-1 15,-2-2-1-15,-3 1-1 0,-1-2 0 16,-2 0 0-16,-2 3-1 0,-5-1 0 16,-1 0 0-16,-2 3-1 0,-3 0 1 15,0 2 0-15,-2-1 0 0,0 2 0 16,-1 3 0-16,-1 2 0 0,-4 0 0 0,-2 3 1 15,-1 2-1-15,-3 0 0 16,-2 1 0-16,-3 1 0 0,-4-1 0 0,-1-1 0 16,0 1-1-16,-5 2 1 0,-2 1 0 15,-1-2-1-15,-1 3 1 0,2-1-1 16,-3 1 1-16,-3-1-1 0,2-2 1 16,-2 1-1-16,-2 1 0 0,-2-1 0 15,-6 1 0-15,2 1 0 0,3 0 1 0,-6-1-1 16,1 1 0-16,-5-1 0 0,2 1 0 15,0 1 0-15,-2 0 0 0,-2 2 0 16,2-1 0-16,3-1 0 0,2 1 0 16,-4-1 0-16,3-1 0 0,1 0 0 15,2 3 0-15,-3-1 1 0,1-1-1 16,2 0 0-16,0-1 0 0,2 3 0 16,-1-3 0-16,2 0 0 15,4 1 0-15,-1 0 0 0,-1 0 0 0,5 2 0 0,-1-2 0 16,-2-1 0-16,0 0-1 15,3 2 1-15,2 2 0 0,0 0 0 0,2 1 0 16,1 2 0-16,6 3 0 0,-2 0-1 16,1-1 1-16,1 4 0 0,2-1-1 15,2 4 1-15,1 1 0 0,4 2 0 16,5 5 0-16,2 4 1 0,3 4 0 16,5 1-2-16,3 2-6 0,4 0-97 0,1-5-88 15,4 2-233-15</inkml:trace>
  <inkml:trace contextRef="#ctx0" brushRef="#br0" timeOffset="55152.1376">14068 8647 368 0,'-6'0'106'16,"-1"0"4"-16,-1-1-40 0,1-1-15 0,0 1-9 15,1-1-9-15,-1 0-10 0,1 1-2 16,3-1-2-16,-1-1-1 0,2 2 0 16,0 0-1-16,2 0-1 0,-1-2-3 15,5 2 0-15,1 0-2 0,1-1-1 16,2 1 0-16,3 0-1 0,4 0 1 16,2 1-1-16,-1-3 0 0,5 2-2 15,2 0-1-15,3 0-3 0,0 1-1 16,3 0-2-16,-1-2-1 0,0 4-2 15,-3-1-2-15,2 3-3 0,-6-4-4 16,-2 1-10-16,-3 0-8 0,-2 0-8 0,-1-1-13 16,-1 0-43-16,-4-1-67 0,-2-1-100 15,0-2-224-15</inkml:trace>
  <inkml:trace contextRef="#ctx0" brushRef="#br0" timeOffset="55428.2009">14406 8506 508 0,'-7'-3'122'0,"2"2"2"0,0 1-68 0,4 3-31 16,0-1-9-16,1 2-4 0,2-1-5 15,-1 2-4-15,3 1-1 0,0 3 0 16,1-3 1-16,1 4-1 0,2-1 1 16,0-2 1-16,3 1 1 0,-1 1-1 15,1-2 1-15,0 1-1 0,0-1 0 16,-3-1-1-16,4 2 0 0,-3-2-1 15,0 0-1-15,-5-3 1 0,1 2-1 16,-1-1 0-16,-3 1 0 0,-2 0 0 16,-3 0 0-16,-2 1 0 0,-1 2 0 15,-5 2-3-15,-2 3-5 0,-1 0-7 0,0 0 0 16,-3 3-119-16,0-3-109 0,3-1-274 16</inkml:trace>
  <inkml:trace contextRef="#ctx0" brushRef="#br0" timeOffset="56194.6085">14763 8623 294 0,'-1'-3'95'0,"1"0"6"15,-2 1-27-15,2-2-11 0,0 3-10 16,0-1-10-16,0-2-12 0,0 3-8 15,0-3-4-15,0 2-3 0,0 0-2 16,-1-1-2-16,1 1-2 0,0 1-1 0,0 0-2 16,0 1 0-16,0-3-1 0,0 2 0 15,0 1 0-15,0-1-1 0,0 0 1 16,-1 0 0-16,2-1-1 0,-1 1 1 16,0 0 1-16,0-2-1 0,0 2 0 15,0-1 1-15,1-1 1 0,-1 2 0 16,0-1 1-16,0 0 0 0,-1 0 0 15,1 1 1-15,-1-2-1 0,1 3 0 16,-1-1-1-16,1 2-2 0,-2 3-1 16,1 2-1-16,0 4-1 0,-3 1-2 0,-2 5 0 15,0 2-1-15,0 4 1 0,0 0 1 16,1 3 0-16,1-3 1 0,7 1 1 16,2-3 0-16,6-3 0 0,2-4-1 15,3-4-1-15,1-4 1 0,0-3-2 16,2-5 0-16,-1-2 0 0,-1-3 1 15,-2-4-1-15,-2-1 1 0,0-5-1 16,-1 0 0-16,-1 0 0 0,-4-2 0 0,-1 1 0 16,-1 1 0-16,-2 4 0 0,-1 3-1 15,-2 2 1-15,-2 3-1 0,-1 2 1 16,3 4-1-16,-1 3 0 0,2 0 0 16,0 2 0-16,6 4 0 0,1-1 0 15,6 0 0-15,2 0 0 0,2-3 0 16,4-1 0-16,4-4 0 0,1-5 0 15,-3-3 0-15,2-4 1 0,-2-3-1 16,-2-3 0-16,0 2 0 0,-4-1 0 0,-5-1 1 16,-2 0-1-16,-6-3 1 15,-4 0-1-15,-2 1 1 0,-5-3-1 0,-3 3-4 16,0 2-7-16,-1 2-8 0,0 4-9 16,0 5-13-16,2 0-115 0,-1 4-119 15,7 2-281-15</inkml:trace>
  <inkml:trace contextRef="#ctx0" brushRef="#br0" timeOffset="63002.8377">13056 8860 124 0,'0'1'26'0,"-1"-1"0"0,1 0-23 15,0 1-1-15,-1-1-2 0,1 0 1 16,-2 0 0-16,0 0 1 0,1 0 1 16,0 2 1-16,0-4 1 0,1 2-1 15,-2 0 1-15,2 0-1 0,0 2-2 16,-2-4 0-16,2 2-1 0,0 2 0 15,0-1 0-15,-1 1-2 0,2-1-16 16,0 1-14-16,2-4-24 0,-1 1-57 0</inkml:trace>
  <inkml:trace contextRef="#ctx0" brushRef="#br0" timeOffset="64404.0782">16408 8491 498 0,'0'-8'123'16,"1"1"5"-16,-2 3-67 0,0-1-23 0,-1 5-8 15,1 2-4-15,-3 2-6 0,1 4-3 16,0 5-2-16,-2 1-1 0,2 5 3 16,-2 0 1-16,1 3 1 0,-1 0 0 15,0-1-1-15,1 0-1 0,0-4-2 16,0-1-3-16,0-2-2 0,3-3-3 15,-1-4-2-15,1-1 0 0,-1-3-2 16,1-2-1-16,1-1 0 0,-1-3-1 0,0 0 0 16,1-5 0-16,-2-2 0 0,1-4-1 15,2-1 0-15,1-2 0 0,1-1 0 16,1-2 0-16,0 3 0 0,-1 1 0 16,4 6 0-16,-4 2 0 0,0 4 0 15,-2 3 1-15,0 7-1 0,2 4 0 16,-1 4 0-16,0 3 1 0,3 4-1 15,1 0 1-15,3 5-1 0,1-3 1 16,5-2 1-16,0 1-1 0,5-6 1 16,2-3 0-16,1-3 0 0,2-5 0 15,1-3 1-15,-1-3-1 0,-1-7 1 16,-2-3-1-16,-2-2 1 0,-1-5-1 16,0 0 0-16,-4-4 0 0,-1-3-1 0,-2 2 1 15,-4-3-1-15,0-2 0 0,-5 0-1 16,0-3 1-16,-3 3-1 0,-1 0-2 15,-2 4-1-15,2 5-4 0,-1 4-5 16,0 8-7-16,1 3-8 0,0 7-7 16,0 3-9-16,1 4 116 0,0 1-235 0,0 2-130 15,2 4-362-15</inkml:trace>
  <inkml:trace contextRef="#ctx0" brushRef="#br0" timeOffset="64822.5129">16971 8670 534 0,'0'0'125'0,"-1"1"3"16,-1 0-77-16,-1 4-21 0,1 1-6 15,-1 4-3-15,0 3-1 0,-1 1 0 16,0 1 0-16,1 3 0 0,-2 2 1 16,1-1 0-16,0-1-1 0,1 0-2 15,0-2-2-15,2 0-1 0,2-1-3 0,0-6-1 16,1 1-3-16,3-2-1 0,-1-4-1 15,1-1-2-15,1-1 0 0,2-2-1 16,0-1 0-16,1-3 0 0,2 1 0 16,0-1 0-16,1-1-1 0,1-1-1 15,0 1 1-15,-1 0-2 16,-1 0-4-16,3 3-6 0,-3-2-7 0,0 1-13 0,-1 0-8 16,-2 2-16-16,1-2-114 15,-3 1-118-15,-2 1-282 0</inkml:trace>
  <inkml:trace contextRef="#ctx0" brushRef="#br0" timeOffset="65323.7948">16429 8559 436 0,'-3'-4'115'0,"1"0"5"0,-2 2-51 15,0 1-22-15,2 1-9 0,-2 1-8 16,1 4-4-16,-2 1-6 0,0 4-3 15,0 4-2-15,-1 6-4 0,-3 2 0 16,1 5 1-16,-1 1 1 0,-1 4 1 16,-1 1 1-16,0-1-1 0,1 0 1 15,-1-2-3-15,2-2-2 0,0-1-2 16,2-3-5-16,1-4-6 0,2-2-9 16,3-5-12-16,3-3-15 0,2-8-115 15,4-3-120-15,5-6-290 0</inkml:trace>
  <inkml:trace contextRef="#ctx0" brushRef="#br0" timeOffset="65688.2095">17360 8571 519 0,'-4'-1'144'0,"3"1"3"16,1-3-5-16,0 1-105 0,2 0-9 15,3 0-6-15,0 0-4 0,2-1-6 16,4-1-2-16,2 2-3 0,1 0-2 16,3-1-1-16,2 1-3 0,2 0-6 15,-2 0-10-15,1 2-11 0,-2 1-11 0,-3 0-120 16,-5 1-123-16,-3 1-295 0</inkml:trace>
  <inkml:trace contextRef="#ctx0" brushRef="#br0" timeOffset="65867.7295">17325 8719 615 0,'-2'4'143'0,"1"-4"3"0,2 0-97 16,3 0-17-16,0-2-5 0,3 1-6 15,2 0-5-15,5-1-5 0,1-2-3 16,4 0-2-16,3 1-4 0,3-1-7 15,3 0-14-15,-1 1-13 0,0-1-123 0,-4 1-123 16,2 0-308-16</inkml:trace>
  <inkml:trace contextRef="#ctx0" brushRef="#br0" timeOffset="66165.1603">17819 8513 465 0,'1'0'123'15,"-2"0"4"-15,0 4-27 0,-2 0-64 16,2 0-9-16,-1 3-2 0,-1 1-3 16,-1 1-1-16,1 1 1 0,0-2-1 15,0 3 0-15,0 0-1 0,2 0-1 16,-1-1-3-16,0 0-3 0,4-2-3 0,-1 0-3 15,2-2-2-15,2 0-2 0,1-1-2 16,3 0-1-16,1-3-5 0,0 1-5 16,3-2-11-16,2-1-10 0,1-1-13 15,1-2-114-15,0 0-118 16,1 0-282-16</inkml:trace>
  <inkml:trace contextRef="#ctx0" brushRef="#br0" timeOffset="66386.2319">18063 8485 586 0,'-3'5'134'0,"-7"-4"3"0,7 9-95 16,-2 2-11-16,0 3-1 0,1 0-2 16,-1 2-1-16,1 0-1 0,5 6-2 15,-6-4-2-15,2-1-5 0,-4-3-4 0,6 4-4 16,0 0-5-16,-1-1-7 0,1-2-9 15,-1-1-14-15,-3 1-14 0,4 4-122 16,-9-5-127-16,-2 0-308 0</inkml:trace>
  <inkml:trace contextRef="#ctx0" brushRef="#br0" timeOffset="72710.8351">16668 9632 231 0,'9'-4'70'0,"1"-2"8"16,0 0-21-16,0-2-3 0,-2 1 0 15,1 0-3-15,1-1-3 0,-3 0-4 16,-1 2-7-16,0-1-5 0,-2 1-4 15,0 0-3-15,-3-2-1 0,-1-1-1 16,-1 2-1-16,-2-4-1 0,-2 3-1 16,-1 1-3-16,-2 2-3 0,-2 4-3 15,-2 2-3-15,-2 4-2 0,-1 2-3 0,-1 4-1 16,-2 5-1-16,2 0 1 16,1 3-1-16,2 0 1 0,-1 0 0 0,3 0 0 15,3-3-1-15,4-1 1 0,2-2-1 16,2-1-1-16,2-2 1 0,3-2-1 15,2-2 1-15,3-3-1 0,3-3 1 16,0-2-1-16,3-4 1 0,3-3 0 16,2-3 0-16,0-1 0 0,0-2 0 15,0-1 0-15,1-2-1 0,-1-5 1 16,-5 0-1-16,-2-4 1 0,0-3-1 16,-4-3 1-16,-2 0-1 0,-3 1 1 15,0 0-1-15,-1 2 0 0,-1 8 1 0,-1 4-1 16,-1 5 2-16,1 4-1 0,-2 4 1 15,0 5 0-15,-1 5 0 0,0 4 0 16,0 2 1-16,-1 3-2 16,0 3-1-16,1 3 1 0,1 2 0 0,1 0 0 15,1 0-1-15,2 1 1 0,2-2-1 16,1 0-1-16,2-1-4 0,1-1-7 16,2-3-8-16,0 0-11 0,2-2-92 15,-2-2-24-15,-1 0-97 0,-2-1-199 16</inkml:trace>
  <inkml:trace contextRef="#ctx0" brushRef="#br0" timeOffset="73746.9451">17160 9645 447 0,'9'-5'114'0,"-2"-2"5"0,-1-2-49 16,4-2-34-16,0-1-6 0,-1-5-5 16,1 0-3-16,0-1-4 0,-1 0-4 15,-2-4-2-15,-3 0-2 0,-2 1-3 16,-4-1-2-16,-2 1-1 0,-3 1-1 0,-2 0-2 15,0 5 0-15,0 2 0 0,-1 3-1 16,2 3 0-16,2 3 0 0,0 3 0 16,3 3 0-16,-1 2 0 0,0 6 0 15,3 2 1-15,-1 6-1 0,-1 6 0 16,2 0 1-16,0 8-1 0,1 3 0 16,1 2 1-16,-1 0-1 0,0-2 0 15,1-2 0-15,2 3 1 0,-2-8-1 16,2-1 1-16,0-2-1 0,2-2 0 0,-2 0 1 15,2-3-1-15,-1-3 0 0,0-1 0 16,-3-3 0-16,0 0 0 0,-2-6 1 16,-2-1-1-16,-1-4 0 0,-3 0 1 15,0-4 0-15,-3-1-1 0,2-2 1 16,-2-2-1-16,-1-1 1 0,1 0-1 16,-1-2 1-16,1-2-1 0,0 2 1 15,3-1 0-15,2 1 0 0,2-1 0 16,0 4 1-16,4-2-1 0,3 3 0 0,3 0 0 15,4 0-1-15,3-4 0 0,2 0-1 16,6-3-1-16,1 2-2 0,5-3-1 16,2 1-2-16,0-2-1 0,1 3 0 15,0-3-1-15,-1-1 1 0,-3-2 1 16,-1-2 2-16,-4-3 2 0,-3-2 0 16,-1-5 2-16,-2-2 1 0,-5 1 0 0,-2-1 0 15,-1 0 2-15,-2 2 1 0,-2 4 3 16,-3 7 1-16,1 3 1 0,-2 2 2 15,-1 4 2-15,-1 5-1 0,-2 2 0 16,-1 4-2-16,0-2-1 0,0 4-2 16,-1 5-2-16,0 3 0 0,-1 4-2 15,2 2-1-15,-1 1 0 0,2 5 0 16,0 1-1-16,3-1 1 0,1 0-1 16,2-2 1-16,1-1-1 0,2-1 0 15,1-2 0-15,0-1-1 0,-1-1-2 16,1-5-1-16,-1 0-4 0,-1-3-3 0,-1-3-3 15,-2-1-1-15,-1-2 1 0,-2-2 0 16,-2 0 2-16,-1-1 3 0,-2-3 3 16,-3 0 2-16,-1-3 2 0,-1 2 1 15,-1 0 0-15,-1-1 2 0,2-2 2 16,0 2 1-16,2 2 3 0,2 0 1 16,4 1 3-16,1 0 1 0,2 0 0 0,3 1-1 15,3 1-1-15,3-2-1 0,1 1-2 16,4 0-2-16,3 2 0 15,1-2-1-15,1 1 0 0,3 0-1 0,0-1-1 16,1 1 0-16,-1-1-1 16,-2 0 1-16,0 0-1 0,-2-1 0 0,-3 1-1 15,-1-1 1-15,-4 2 0 0,-1-1 0 16,-3 2 0-16,-2 0 0 0,-1-1 0 16,-2 2 0-16,-2 0 1 0,2 0-2 15,0-1 0-15,0 1-1 0,0 0-2 16,0 1-3-16,0-1-1 0,-1 2-5 15,1 0-4-15,-1 2-6 0,0 0-9 0,-3 0-110 16,0 1-109-16,-1 3-272 0</inkml:trace>
  <inkml:trace contextRef="#ctx0" brushRef="#br0" timeOffset="76007.7441">17911 9708 156 0,'-1'1'37'0,"1"1"-1"15,0-1-24-15,1 1-4 0,-1 0-4 16,1 1-4-16,-2 0-4 0,1 1-5 15,0-2-8-15,0 1-8 0,-3-1-11 16,2-1-24-16,-1-1-41 0</inkml:trace>
  <inkml:trace contextRef="#ctx0" brushRef="#br0" timeOffset="119549.8292">13992 9610 352 0,'3'-9'99'16,"-2"0"5"-16,1-2-42 0,2 2-10 16,0-5-7-16,-2 2-9 0,-1-3-6 15,2-2-4-15,-2 4-2 0,0-2-1 16,-3 0-2-16,2 4 0 0,0 4-1 0,-3 2-1 16,2 5-1-16,-1 5-2 15,-1 3-2-15,1 7-1 0,-2 3-3 0,1 4-2 16,-2 5-2-16,-2 0-1 0,3 0-2 15,-3 1-1-15,1-1-1 0,0 0 0 16,1-2 0-16,4-4-1 0,-1-4 1 16,2-1-1-16,1-5 1 0,3-3 0 15,0-4 1-15,3-4-1 0,-1-1 0 16,0-2 1-16,1-4 0 0,3-6 0 16,-3-3 1-16,2-4 0 0,-1-2 2 15,2-4-1-15,0-3 0 0,-3-2-1 16,1 3 0-16,0 0-1 0,-2 3-1 0,-1 3 0 15,-2 6 1-15,-1 7 1 0,3 7 2 16,-2 5 0-16,-1 3 0 0,2 4 0 16,-1 3 0-16,2 4-2 0,1 0 0 15,1 1-2-15,0-2-1 0,3-1 0 16,3 1 1-16,2-2-1 0,3-3 1 16,-1-1-1-16,4-3 1 0,-1-2 0 0,-1-4-1 15,-3-1 1-15,-3-3 1 16,-5-2 1-16,1-4 2 0,-4-1 1 0,-3-1 2 15,-1-3-1-15,-1-1 1 0,0-4-1 16,-1 1-2-16,1-3-2 0,-2 0-4 16,2 2-5-16,-3-1-8 0,2 3-9 15,2 5-7-15,0 2-10 0,2 5-13 16,2 4-113-16,-2 5-113 0,4 0-278 16</inkml:trace>
  <inkml:trace contextRef="#ctx0" brushRef="#br0" timeOffset="119834.0697">14483 9575 512 0,'3'0'131'0,"-1"-1"1"16,2-1-37-16,2 0-66 0,2 1-12 15,0 0-4-15,2 1-6 0,0 1-3 16,1-2-1-16,1 2-2 0,1-1-1 16,1 0-3-16,-1 1-5 0,1 2-7 15,-2-2-11-15,-1 3-109 0,-1-2-109 16,-4 2-268-16</inkml:trace>
  <inkml:trace contextRef="#ctx0" brushRef="#br0" timeOffset="120034.5333">14551 9730 597 0,'0'0'137'16,"0"-3"3"-16,2 1-94 0,1-1-18 15,0-2-10-15,4 2-5 0,0-2-5 16,0 1-3-16,3 2-2 0,0-1-6 16,1 1-7-16,-1 2-12 15,-2 0-121-15,1 1-116 0,-1 0-298 0</inkml:trace>
  <inkml:trace contextRef="#ctx0" brushRef="#br0" timeOffset="121267.1654">14880 9632 408 0,'6'-13'119'0,"1"0"3"0,-1 3-3 16,-3 0-73-16,1 4-14 0,-1 2-3 16,-3 6-6-16,0 3-4 0,-2 2-3 15,-3 4-4-15,2 5-3 0,-3 2-1 0,1 1-3 16,-1 3-1-16,-2-2-1 0,2 3-1 15,1-5 1-15,0-2-1 0,2 0 1 16,-1-4 0-16,2-5 0 0,2-2 1 16,-2-2 1-16,4-5 0 0,-1 0 1 15,1-5 2-15,1-6 0 0,-2-1 1 16,3-3-2-16,-2-3 0 0,2-3-2 16,-1-1-1-16,2 0-2 0,1 3-1 15,-1 3 0-15,0 2-1 0,0 4 0 16,-1 3 1-16,-2 5 1 0,-1 4-1 15,1 5 2-15,0 3-1 0,2 3 0 16,1 2 0-16,1 3 0 0,2 0-1 0,5 2-1 16,1 1 1-16,2-1-1 0,1-2 1 15,3-1-1-15,0-4 0 0,0-3 1 16,0-2-1-16,0-7 1 0,-2-4-1 16,-3-2 1-16,-3-3-1 0,0-1 1 15,-3-2-1-15,-2-3 1 0,-3-1-1 0,-1-1 0 16,-1-2-1-16,-2-4-3 0,-3 0-5 15,0-1-7-15,-4 1-4 16,4 1-4-16,-3 4-6 0,2 6-6 0,0 4-4 16,3 7-106-16,1 4-102 0,-1 5-262 15</inkml:trace>
  <inkml:trace contextRef="#ctx0" brushRef="#br0" timeOffset="121666.2155">15326 9688 546 0,'0'1'123'0,"-1"0"1"0,0 4-92 15,-2 3-12-15,0 1-4 0,0 4 0 0,0-1-3 16,-2 4 0-16,1 0 0 0,0 1 1 16,3-1 1-16,1-1 1 0,-1-1-1 15,1 1 0-15,1-3-3 0,2-1 0 16,-1-2-3-16,2-3-1 0,-1-1-2 16,2-3 0-16,1-1-1 0,-1-1-1 15,1-1 0-15,0-2 0 0,3-1 0 16,0-1 0-16,2 1-1 0,1 1-1 15,0-1-1-15,2 0 0 0,0 2 0 16,1-1-1-16,-1 2-1 0,-2 0 0 16,-1 0-5-16,-1 0-7 0,-2 1-8 0,-2 2-8 15,-1-1 26-15,-4 2-151 0,-1-1-119 16,-2 1-302-16</inkml:trace>
  <inkml:trace contextRef="#ctx0" brushRef="#br0" timeOffset="130715.7666">14073 10038 571 0,'-2'-13'133'0,"-1"-1"5"0,1 4-89 15,-1 2-11-15,2 3-6 0,0 4-5 16,0 4-6-16,-1 5-4 0,1 4-4 15,-1 4-5-15,-2 5-1 0,-1 3-1 16,-1 3 0-16,0 0 1 0,-1 1 0 0,-1-1 1 16,2 0-2-16,1-5 0 0,2-1 0 15,1-2-1-15,2-5-1 0,0-3-2 16,2-5 1-16,0-2-1 0,2-3 1 16,-2-3-1-16,1-3 1 0,0-2 1 15,2-6 0-15,0-3 2 0,0-1-2 16,0-2 0-16,1-3 0 0,1 0-2 15,-1-3 0-15,-1 5 0 0,0 3-1 16,0 4-1-16,-1 1 1 0,-2 5 0 16,1 5 0-16,-1 6 0 0,-1 3 0 15,1 3 0-15,0 1 1 0,1 5-1 16,0-2-1-16,2 4 1 0,0-4-1 0,2 1 0 16,3-1 0-16,1-1 0 0,4-3 1 15,2 0-1-15,0-3 0 0,2-3 0 16,0-1 0-16,1-4 1 0,-3-3-1 15,-1-3 0-15,-4-2 1 0,-1-3 0 16,-1 0 0-16,-4-3 0 16,-1-1 1-16,-1-3-1 0,-3 0 1 0,1-1-1 15,-1-4 1-15,-1 1-2 0,0 0-2 0,-1 2-4 16,0 4-4-16,-1 2-4 16,2 4-7-16,-3 5-9 0,2 6-9 15,0 5-7-15,2 3 25 0,-1 2-139 16,1 4-115-16,0 3-287 0</inkml:trace>
  <inkml:trace contextRef="#ctx0" brushRef="#br0" timeOffset="132293.101">14577 10085 533 0,'-7'-4'127'0,"1"0"3"15,1 2-81-15,-3-4-13 0,1 3-5 16,0 2-5-16,2 0-4 0,-1 1-3 16,0-1 0-16,3 0-3 0,-1 2-1 15,1-1-2-15,2 0-2 0,0 1-2 16,1-1-3-16,1 0-2 0,-1 1-1 16,3 2-2-16,0-1-1 0,0 1 1 0,0-1-1 15,2 0 1-15,1 2-1 16,2 0 1-16,-1-2-1 0,2 2 1 0,-1 0-1 15,3-1 1-15,0 1-1 0,2 0 1 16,-2-1 0-16,1 2-1 0,0-1 1 16,-3-2-1-16,2 2 1 0,0 0-1 15,0 1 0-15,-1-2 0 0,-2 1 0 16,1 0 0-16,-1 3 0 0,-3-3 1 16,-2 1-1-16,-3-1 0 0,-2 1 1 15,0 1 0-15,-3 1 0 0,-2 0 0 16,-2-1 0-16,-1 1 0 0,1 1-1 15,-4 0 0-15,0 1-1 0,1 2 1 0,-2-1-2 16,1 1-2-16,-2 1-4 16,1-1-4-16,1 1-4 0,2-1-6 0,2-1-7 15,5 1-12-15,1-1-40 0,3-2-67 16,1-1-97-16,4-6-231 0</inkml:trace>
  <inkml:trace contextRef="#ctx0" brushRef="#br0" timeOffset="132809.3063">14869 10166 609 0,'-3'-2'136'0,"-1"2"0"0,0 3-103 15,1 3-14-15,-2 1-5 0,1 2-5 16,-1 3-5-16,0 2-1 0,2 0 0 0,-2 0-1 16,2-2 1-16,1-1 1 0,-1-1 0 15,2-3 0-15,1-3 1 0,0-2 1 16,1 0 1-16,-1-4 0 0,3-1 1 16,-1-2 1-16,2-5 0 0,-2-2 1 15,3-3-1-15,0 0-1 0,0-2-1 0,1 0-1 16,2 0-2-16,-2 2-1 0,1 2-1 15,-1 3 0-15,0 3-1 0,-1 0 0 16,-1 6 1-16,-2 4-1 0,2 2 1 16,-3 2 0-16,3 1-1 0,0 2 0 15,2 4 1-15,1-1-1 0,2 1-1 16,0 0 1-16,5 0-1 0,-1-1 0 0,3-2 0 16,0-2 1-16,1-2-1 15,-1-3 1-15,1-4-1 0,-2-1 0 0,0-5 1 16,-2-3 0-16,-2 0 1 15,0-2 1-15,-3-2 1 0,-3 0 0 0,-2-2-1 16,-2 0 1-16,-1 3-3 0,0-4-2 16,-2 0-5-16,0 1-7 0,0 2-7 15,0 2-6-15,1 1-7 0,-2 4-11 16,3 3 22-16,-1 5-132 0,1 1-109 16,0 5-279-16</inkml:trace>
  <inkml:trace contextRef="#ctx0" brushRef="#br0" timeOffset="133155.5161">15336 10275 479 0,'2'-4'131'0,"0"2"3"15,-2-1-9-15,1 3-91 16,-1 0-12-16,1 1-5 0,-3 3-4 0,2-2-4 16,-2 3-2-16,2 1 0 0,-2 1 1 15,1 2 0-15,0 1 1 0,2 0 0 16,-2 3 1-16,1-2 1 0,-2 0-1 16,2 1 0-16,2-3-2 0,0 0-1 15,-1-3 0-15,0 0-1 0,3 0 0 16,1-1-1-16,1-1 0 0,0-2-1 0,2 1-2 15,0-3 0-15,4 1 0 0,2-2-4 16,2 0-5-16,1-2-9 0,3 2-8 16,-1 0-9-16,1-2 11 15,1 2-135-15,-3-2-120 0,2 1-291 0</inkml:trace>
  <inkml:trace contextRef="#ctx0" brushRef="#br0" timeOffset="133807.911">16495 10160 556 0,'-9'9'127'0,"-1"4"3"15,1 2-90-15,-4 4-14 0,1-2-1 16,0 1 0-16,0 2-1 0,-1-2-2 0,4-2-1 16,-1-3 2-16,2-4 0 0,2 1 1 15,1-5-2-15,4-4-3 0,0-6-3 16,1-2-2-16,2-2-3 0,2-2-5 16,0-5-3-16,2-2-1 0,0 0 0 15,3-2-1-15,-1 1-1 0,2 0 0 0,1 1 0 16,0 2 0-16,-1 4 0 15,-2 3 0-15,1 4-1 0,-3 5 0 16,-1 1 0-16,0 7-1 0,-1 0-1 0,0 5 0 16,1 1 0-16,3 3 0 0,0 1 0 15,5-1 0-15,-2-4 1 0,2 2 0 16,4-3 1-16,0-2 1 0,2-4-1 16,-1-1 0-16,0-4 0 0,1 3-1 15,-1-7 1-15,-2 0 0 0,-1-3 0 0,-4-4 0 16,-3-2 2-16,1-2 0 15,-3-2 1-15,-3-1 0 0,-2-1 0 16,-1-2 0-16,0 2-1 0,-1-1-2 16,-1 2-4-16,1 0-3 0,0 6-5 15,0 0-6-15,1 2-6 0,0 4-8 0,0 5-8 16,1 2 17-16,-1 3-130 0,1-2-112 16,0 5-280-16</inkml:trace>
  <inkml:trace contextRef="#ctx0" brushRef="#br0" timeOffset="134035.2991">16894 10162 702 0,'-1'-2'156'0,"1"-1"1"16,1 1-119-16,2 0-13 0,1 1-11 0,3 1-8 15,1 0-6-15,6 0-4 16,2 1-8-16,0 1-8 0,3 1-6 0,1 0-11 16,-1-1 25-16,0 2-144 15,-5 0-114-15,-1-2-290 0</inkml:trace>
  <inkml:trace contextRef="#ctx0" brushRef="#br0" timeOffset="134209.3993">16946 10254 568 0,'-4'4'132'0,"3"-3"1"15,2 4-78-15,1-5-31 0,1 1-11 16,0 0-6-16,4 2-3 0,1-3-5 16,2 1-3-16,2 0-7 0,3-1-10 15,2 0 29-15,-1-1-142 0,0 0-110 16,2-1-284-16</inkml:trace>
  <inkml:trace contextRef="#ctx0" brushRef="#br0" timeOffset="134585.5629">17449 10062 654 0,'-16'2'152'0,"0"0"2"0,3 3-103 15,2 1-21-15,3 4-6 0,2 0-6 16,3 1-8-16,0 0-5 0,3 0-1 16,3-1-3-16,-1-3 0 0,4 1-1 15,4-3 0-15,3-2 0 0,3-2 0 16,1-2 0-16,4-1 1 0,1-3-1 15,-1-3 1-15,-2 0 0 0,-4-2-1 16,-1 0 0-16,-3-1 0 0,-5-1-3 0,-2 0-2 16,-3 0-8-16,-2 1-7 15,-2 1-6-15,-3 1-7 0,0 3-9 0,-1 2-9 16,-1 3-36-16,0 2-59 0,-1 3-90 16,2 1-208-16</inkml:trace>
  <inkml:trace contextRef="#ctx0" brushRef="#br0" timeOffset="134830.4136">17470 10167 515 0,'-9'6'133'0,"-2"0"5"15,0 1-52-15,0 1-44 0,1 0-11 16,-1 1-6-16,3 2-6 0,0 0-6 16,5 2-3-16,0-1-3 0,3 0-1 15,5-2-2-15,1-2 0 0,5 1 0 16,4-3-1-16,2-4 0 0,4 1 0 15,4-2 0-15,-1 0-1 0,1-5 0 16,-3-2 1-16,-2-1 3 0,-2-3 0 0,-3 0 3 16,-5-2 3-16,-2-1 3 15,-3 2 1-15,-3 0-1 0,-4 1-2 0,-2 4-3 16,-2-2-4-16,-4 5-9 0,-1 1-15 16,-3 2-14-16,-4 3 7 0,-4 1-143 15,-7 3-131-15,-1 3-319 0</inkml:trace>
  <inkml:trace contextRef="#ctx0" brushRef="#br0" timeOffset="136720.5543">19691 10161 476 0,'-5'-5'128'16,"-1"2"3"-16,-3 0-32 0,0 3-56 0,0 1-12 15,-1 1-6-15,1 3-5 0,1 3-5 16,2-1-2-16,1 3-4 0,1 1-1 16,3 1-1-16,2 2-1 0,3-1 0 15,1-2 0-15,2 0 0 0,3-1 1 16,3-3 0-16,2-3 0 0,2-2-1 15,4-2-1-15,-2-1-1 0,2-1 0 16,-2-3-1-16,-3-3 0 0,0 1 0 16,-5-2-1-16,-4 1 1 0,-3-2 0 0,-3 0-1 15,-4-1 1-15,-2 1-1 0,-3 2-2 16,-6 1-3-16,0 0-7 0,-5 4-8 16,1 2-5-16,0 3-6 15,-2 2-8-15,5 1-9 0,4 1 10 0,3 0-110 16,4 0-99-16,2-1-254 0</inkml:trace>
  <inkml:trace contextRef="#ctx0" brushRef="#br0" timeOffset="137071.1738">19936 10171 372 0,'-2'-3'98'0,"1"2"2"16,0 0-44-16,0 1-18 0,-2 0-8 0,1-2-6 15,-1 2-5-15,2 0-5 0,-1 0-2 16,-1 0-3-16,2 2-3 0,-1-2-1 16,0 1-3-16,1 0 0 0,1-1 0 15,0 3-1-15,0-3-1 0,0 2 1 16,0-1 0-16,1 0-1 0,-1 2 0 15,0-2 0-15,2 2 1 0,-1-2-1 16,0 1 0-16,-1-2 1 0,1 3-1 0,-1-2 0 16,1 0-1-16,-1 2-2 15,0-2-3-15,0 0-6 0,-1 0-21 0,1 2-80 16,-1-3-90-16,-1 0-219 0</inkml:trace>
  <inkml:trace contextRef="#ctx0" brushRef="#br0" timeOffset="137503.8683">19762 10242 424 0,'-5'0'120'0,"-1"-2"4"0,1 1-17 16,1-1-65-16,2-1-9 0,-1 3-6 16,2-1-6-16,0 0-5 0,0 1-3 15,1 0-2-15,0-1 0 16,-2 1-1-16,2 0-1 0,-1 0-1 0,0 0 1 16,-2 0-1-16,2 0-1 0,-1 1 0 15,-1 0-1-15,0 3 0 0,-2-1 0 16,0 1-1-16,-1 0 0 0,0 1 0 0,-1 0-1 15,3-2-1-15,0 1-1 0,1-3-1 16,2 3 0-16,1-2-1 0,1-2 0 16,2 1 0-16,-1-1 0 0,2 2 1 15,1-2-1-15,0-2 1 0,1 0-1 16,-1 1 1-16,-2-2 0 0,1 1 0 0,-1-1-1 16,-2 0 1-16,-1-1 0 0,1 2 0 15,-2-1 0-15,-2 1 0 0,2-1 0 16,-1 1-3-16,-1 1-7 0,1 1-9 15,-1-2-19-15,1 4-114 0,1-1-122 16,2 1-298-16</inkml:trace>
  <inkml:trace contextRef="#ctx0" brushRef="#br0" timeOffset="138583.8389">19707 9712 370 0,'2'-14'97'15,"-1"-2"5"-15,0 1-46 0,2 0-10 16,-3 1-8-16,0-2-3 0,-1-3-4 16,-1 3-3-16,0 2-3 0,0-1-2 15,-3 3-2-15,2 1-3 0,0 3-2 16,1 1-3-16,0 3-3 0,2 7-2 0,-1 4-2 16,2 4-2-16,-2 4-1 0,-1 5-1 15,2 5 0-15,-2 3 1 0,0 3 2 16,0 1 1-16,0 3 0 0,2 1 1 15,-1 1 0-15,2 2 0 0,0 4-1 16,3-3-1-16,-2-1-1 0,2-2 0 16,1 0-2-16,1-5 0 0,0-7-1 15,-1-4 0-15,2-4 0 0,-1-3-1 16,1-6-3-16,-4-1-4 0,1-4-3 16,-2-3-5-16,1-1-6 0,-3-3-8 15,-3-2-6-15,0-2-107 0,-3-6-105 0,-2-2-264 16</inkml:trace>
  <inkml:trace contextRef="#ctx0" brushRef="#br0" timeOffset="138963.2911">19640 9512 458 0,'-2'-9'125'0,"-2"-2"5"0,-1 0-34 16,-1 4-45-16,1 3-9 0,-3 0-5 16,-1 2-4-16,-2 3-4 0,0 1-2 15,-2 3-4-15,0 3-4 0,-1-3-3 0,3 3-3 16,3 2-4-16,2 0-2 15,3-3-2-15,4 3-1 0,2-3-2 0,5-1 0 16,3-1 0-16,2-2-1 0,2-3 1 16,3 0-1-16,0-4-1 0,-3-5 0 15,1 3 1-15,-2-1-1 0,-4 0-1 16,-3 1-5-16,-3 1-8 0,-4 2-10 16,-2 6-9-16,-2 0-14 0,-3 5-116 0,-1-1-119 15,-1 8-282-15</inkml:trace>
  <inkml:trace contextRef="#ctx0" brushRef="#br0" timeOffset="139447.5129">19269 10344 461 0,'-40'7'113'0,"1"-4"5"15,2 3-69-15,3 1-14 0,5 0-4 16,5-1-4-16,7-1-5 0,2-1-6 15,7-2-2-15,3-1-4 0,6 0-3 16,6 1-1-16,7-2-1 0,4-2-1 16,9 1 1-16,10-2 0 0,10-2 0 15,11-3 1-15,13-3 0 0,10-1 1 16,12-3-1-16,9 2 0 0,8-1 0 16,6 1-2-16,6-2 1 0,3 4-2 15,4 3 0-15,0-1-1 0,2 0-1 16,-2 1-1-16,-2 4 2 0,2 1 2 15,-4-2 2-15,-4-1 2 0,1 2 2 0,-4 3 0 16,-5-3 2-16,-6-2 0 0,-6 3-2 16,-6 1-3-16,-5-1 0 0,-11 2-3 15,-7-1 0-15,-9-1-2 0,-9 2 0 16,-10 0-4-16,-9-3-9 0,-13 1-8 16,-11-2-13-16,-13 0-73 0,-11-3-51 15,-15 1-108-15,-13 0-234 0</inkml:trace>
  <inkml:trace contextRef="#ctx0" brushRef="#br0" timeOffset="140079.9426">19567 9525 524 0,'1'-6'123'0,"-3"-1"4"0,0 2-81 16,2 1-14-16,2 3-7 0,-2 0-7 15,0 2-3-15,-2 1-1 0,2 3-3 16,-1 1 0-16,0 2-1 0,0 1-1 0,0 2 2 15,-2 0-2-15,1-1 1 16,2 0-1-16,1 1 0 0,0-1-1 16,3-3 0-16,-1 1 0 0,4-2-1 0,0-1 0 15,0-4 0-15,2-1-1 0,-3-4 1 16,3 0-1-16,-1-2 0 0,1 0 2 16,-3 0 0-16,0 0 2 0,-2 1 2 0,-1 3 0 15,-3-2 1-15,0 3 0 16,-2 1-2-16,-1 0-2 0,0 1-3 0,-1 0-3 15,-1 0-1-15,3 3-3 0,-2-2 1 16,2 1-1-16,-1-1 0 0,3 1 0 16,-2-4 1-16,4 2 1 0,-1-1 0 15,1 0 0-15,-2-3 0 0,1 2 0 16,0-1-1-16,1 2-10 0,-3-2-16 16,-1 1-15-16,1 1-77 0,-2 3-53 15,2 3-117-15,0 0-248 0</inkml:trace>
  <inkml:trace contextRef="#ctx0" brushRef="#br0" timeOffset="140744.408">20138 9633 466 0,'2'-14'121'16,"-1"0"6"-16,-1-2-45 0,0 0-38 16,-1 1-7-16,0 2-4 0,-1 3-2 15,-1 2-3-15,2 1-3 0,0 5-4 16,-1 3-4-16,2 6-2 0,0 3-4 16,0 2-4-16,2 4-3 0,-1 5-1 15,0 4 1-15,2 3 3 16,-1 1 1-16,3 2 2 0,-1 2 1 0,2 1 1 15,0 0 0-15,2 4-1 0,1-1-2 16,1 1-3-16,-2 1-1 0,2-1-1 0,-1-3-2 16,-2-2-1-16,-1-5 1 0,0-4-1 15,-2-4-1-15,0-3 1 0,-2-3-1 16,1-2-1-16,-3-4-2 0,0-2-3 16,0 1-4-16,0-3-3 0,0-1-3 15,0-2-4-15,-2 0-5 0,2 1-1 16,0-1-1-16,-1-2-2 0,1 1-6 0,-1-2-9 15,1 1-104-15,-1-3-105 0,2 1-268 16</inkml:trace>
  <inkml:trace contextRef="#ctx0" brushRef="#br0" timeOffset="141142.9853">20113 9576 458 0,'0'-3'128'0,"-1"-1"6"0,-3 0-22 16,-1 0-58-16,2 1-10 0,-2 2-4 15,-4-3-6-15,3 5-4 0,-1 1-5 0,2 1-5 16,0 3-4-16,1-1-4 0,1 0-3 16,4 5-2-16,0-4-3 0,0 0 0 15,-3-3-2-15,6 2 0 0,0-2-1 16,4 0 0-16,-1-3 0 0,1-1 0 16,0-3 0-16,6 3 0 0,-6-6 1 15,1 0-1-15,-4-3 0 0,0 2 0 16,-3-3 0-16,-1 0 0 0,-2 1 0 15,-1 0-3-15,-2 0-7 0,-2 7-12 0,0 1-11 16,-1 5-17-16,3 5-115 0,-1 1-126 16,3 6-291-16</inkml:trace>
  <inkml:trace contextRef="#ctx0" brushRef="#br0" timeOffset="141594.4799">20606 9630 388 0,'1'-5'111'0,"0"-1"6"16,-1-1-32-16,1-2-28 0,-1 0-9 16,0 0-4-16,0-1-6 0,0 0-3 0,-2 2-2 15,2 0-3-15,-1 4-1 0,-1-1-5 16,2 2-4-16,-1 4-3 0,0 4-5 16,1 3-3-16,-1 3-4 0,-2 5-2 15,1 3 1-15,-1 5 2 0,2 2 2 16,-2 3 2-16,1 3 1 0,2 2 1 15,0 0-1-15,0 4 0 0,3 1-3 16,-2 2-1-16,4-1-3 0,0 1-1 0,0-3-1 16,1-2-1-16,0-3 0 0,0-4 0 15,1-5-1-15,-2-4 0 16,0-4-1-16,1-4-1 0,-2-4-3 0,-2-3-6 16,1-1-4-16,-2-4-6 0,0-3-10 15,-1-1-5-15,0-4-8 0,0 0-12 16,-2-5-106-16,-2-1-113 0,-2-6-270 15</inkml:trace>
  <inkml:trace contextRef="#ctx0" brushRef="#br0" timeOffset="142023.3503">20618 9580 464 0,'0'-7'128'0,"-1"-2"6"16,-4-1-33-16,-1 1-44 0,0 0-8 15,-2 3-5-15,-2-1-5 0,-2 2-4 16,1 3-5-16,0 4-5 0,0 3-6 0,-1 1-3 16,1 1-5-16,2 2-3 15,2 2-2-15,0-2-2 0,4 2-2 0,2-1-1 16,3-1 0-16,3-1-2 0,4 0 1 16,2-2 0-16,5-1 0 0,-2-5-1 15,5-1 2-15,-1-2 0 0,-1-2 0 16,-1 0 1-16,-4-2-1 0,-4-2 0 15,-3 3 0-15,-5-1-3 0,-3 2-9 16,-8-2-13-16,3 5-13 0,-2 2-18 16,-2 4-114-16,-3 3-126 0,-3 6-291 0</inkml:trace>
  <inkml:trace contextRef="#ctx0" brushRef="#br0" timeOffset="142611.53">20969 9611 488 0,'-1'-8'124'15,"0"-3"5"-15,0 2-63 0,-2 0-21 0,3 0-10 16,-1 2-5-16,0 1-6 0,0 1-4 16,-1 3-4-16,0 3-3 0,1 4-3 15,0 3-1-15,-2 5-2 0,2 5-3 16,1 2 1-16,0 6 3 0,1 5 0 15,0 1 2-15,2 2 1 0,0 3 1 16,2 1 1-16,1 2-1 0,2 2-2 16,2-3-2-16,-1 0-1 0,2-4-2 15,2-2-1-15,-1-4-2 0,0-3 0 0,-1-6-1 16,-1-6 0-16,-1-2-1 0,-2-2-1 16,0-4-2-16,-2-3-5 0,-1-6-4 15,-3 0-9-15,3-5-4 0,-3-1-7 16,-2-4-9-16,-3-4-12 0,0-4-102 15,-2-4-107-15,0-5-263 0</inkml:trace>
  <inkml:trace contextRef="#ctx0" brushRef="#br0" timeOffset="142996.8075">20984 9612 558 0,'-5'-7'136'0,"0"0"7"0,-2 3-83 16,-3-3-12-16,2 5-6 0,-1 1-5 16,0 1-7-16,2 1-5 0,-1-1-4 0,0 1-5 15,3 3-3-15,-1-2-3 0,1 1-3 16,3 0-2-16,-1 0-2 0,2 1-1 16,0-2-1-16,1 2 0 15,1-2-1-15,2 1 1 0,-1-5 0 0,3 1 1 16,1-1-1-16,3-2 0 0,-2-3-1 15,3-2 1-15,-2 1 0 0,0-2 0 16,-2-2-1-16,-1 2 1 0,-2 0 0 16,-3 1 0-16,-1-2-1 0,-2 5 0 15,-1 3 1-15,-2 1-2 0,-2 4 1 0,0 2 0 16,-1 3 0-16,2 4 0 0,1-2 0 16,2 2 0-16,0 0-1 0,3 0 1 15,1 0 0-15,3-1-3 0,2-1-9 16,2 1-14-16,3-1-14 0,3 1-56 15,2-1-71-15,1-1-118 0,1 1-254 16</inkml:trace>
  <inkml:trace contextRef="#ctx0" brushRef="#br0" timeOffset="144141.9977">21447 10243 345 0,'1'-5'96'16,"2"-1"5"-16,-3 0-38 0,2 2-13 0,0-1-10 16,0 1-7-16,-2 2-5 0,1-2-5 15,0 3-3-15,-1 0-2 0,-1 0-3 16,0-1-1-16,1 1-2 0,-2 0-1 16,0 1-1-16,1 0-1 0,0 0 0 15,0 1-1-15,-2 0-1 0,2 1 0 16,1-2-1-16,-1 1-1 0,1 0-1 15,0-1 0-15,0 0-1 0,0 1-1 16,0-1 1-16,0 0 0 0,0 2 0 16,-1-4 1-16,1 2 0 0,-2 2 2 0,2-4 0 15,0 2 1-15,0 0 0 0,2-1 0 16,-2 1 1-16,1-1-1 0,0 0 1 16,0 1-1-16,-1-2 1 0,0 1 1 15,0 0 0-15,0 1 1 0,0 0 0 16,0-1 0-16,0 1 0 0,-1-2 0 15,0 2 0-15,0 2-2 0,-2-2 0 16,1 1-1-16,-1 1-1 0,-1 0-2 16,2 1 0-16,-2 1 0 0,2 1-2 15,1 0 1-15,-1 0-1 0,2 0-1 0,2 1 0 16,0-1 0-16,2-3 0 0,-1 2 0 16,4-1 0-16,-1-3 0 0,2 0 0 15,1-1 0-15,-2-3 0 0,3 1-1 16,-1-3 1-16,-2-2 0 0,-3 0 0 15,-1 0 0-15,1 1 1 0,-4 2 0 16,-1 0 1-16,-2 0 0 0,0 3 0 16,1 3 0-16,-5 0 0 0,1 1-1 15,0 1 0-15,-2 2-2 0,4 0 1 16,-1 2-1-16,2 1 0 0,2 0 0 0,1 0 0 16,4-2 0-16,-1-1 0 0,2 0 0 15,1-4 1-15,0-1-1 0,2-3 1 16,-1-2-1-16,-1-1 1 0,2-1 0 15,-5 0 0-15,0-1-4 0,-3 2-9 16,-3 0-17-16,-2 2-14 0,-3 2-123 16,-3-1-6-16,-3 6-110 0,2 1-210 15</inkml:trace>
  <inkml:trace contextRef="#ctx0" brushRef="#br0" timeOffset="145192.6602">21936 10175 478 0,'-3'-2'126'0,"-1"1"5"0,0 0-49 15,-2-2-31-15,1 1-5 0,-1 0-1 16,1 1-3-16,-3 1-3 0,0 1-3 16,1 1-3-16,-2 0-4 0,0 3-6 15,0-1-5-15,1 1-4 0,1 1-3 16,2 0-4-16,0-1-2 0,3-2-1 0,0 1-2 16,4 1 0-16,0-1 0 0,2-1-1 15,1 0-1-15,1-2 1 16,2 1 0-16,2 0-1 0,-1-5 1 0,-1 1-1 15,1-2 1-15,-2-1 1 0,-2 2 0 16,-1-4 1-16,-3 1 2 0,0 0-1 16,-2 0 1-16,-1 1 0 0,-5 0-1 15,-1 3 0-15,-3 1-7 0,0-1-10 16,-3 5-16-16,0 0-15 0,0 2-24 16,2 1-113-16,5 3-133 0,3 0-298 15</inkml:trace>
  <inkml:trace contextRef="#ctx0" brushRef="#br0" timeOffset="145797.894">22262 10171 524 0,'0'-2'132'0,"-1"0"5"0,-1 2-71 16,1-3-15-16,0 2-7 0,-3 1-7 15,0-1-5-15,1 1-6 0,-1 2-3 16,-1 1-6-16,0 1-3 0,0-1-2 16,1 2-3-16,0 1-2 0,0-1 0 15,2 1-2-15,2 2-2 0,0-2 0 16,2-1-1-16,3 1 0 0,2-3-1 16,1 2 1-16,2-3-1 0,-1-4 0 15,5 1 1-15,-1-1-1 0,1-2 1 16,-2-1 0-16,-2-1 1 0,0 0 2 15,-3 0 2-15,-2-2 0 0,-4 1 1 0,-1-2 0 16,-1 3 0-16,-4 0-2 0,-4 1-2 16,0 3-4-16,-2-1-7 0,-2 3-10 15,2 3-12-15,-1 1-12 0,2 2-20 16,4 0-114-16,1 0-125 0,4 1-290 16</inkml:trace>
  <inkml:trace contextRef="#ctx0" brushRef="#br0" timeOffset="146203.5732">22675 10137 578 0,'-4'-2'137'0,"-1"0"5"0,1 0-86 15,-2 1-18-15,-1 1-7 0,-2 0-4 16,2 3-3-16,0 0-4 0,-1 2-3 16,0 0-3-16,2 1-3 0,2 2-1 15,1-1-2-15,3 0-1 0,3 1 1 0,2-2 0 16,2-1 0-16,4-2 0 0,1 0 0 15,4-3 0-15,0-2 0 0,1 0-1 16,0-3-1-16,1-1 1 0,-4 0 0 16,-1-1 1-16,-4-1 0 15,-1 2 1-15,-5 0-1 0,-4 1-1 0,-2 0 0 16,-5 4-3-16,-4 0-8 0,-4 2-12 16,-4 1-20-16,-3 2-16 0,-3 3-128 15,-2 2-138-15,-6 1-329 0</inkml:trace>
  <inkml:trace contextRef="#ctx0" brushRef="#br0" timeOffset="147410.0079">21876 10173 497 0,'2'-1'125'0,"0"0"6"16,-4-1-69-16,0 1-16 0,-1 2-4 16,-1 1-5-16,-1 0-5 0,-3 0-5 15,1 2-2-15,0 1-3 0,-1 0-2 16,2 1-4-16,0-1-3 0,2 0-2 16,2 0-3-16,2-2-1 0,0 0-1 0,1-2-1 15,0-1 1-15,2 0 0 16,2-1 1-16,-2 0 1 0,1-3 0 0,0 0 0 15,-2-1-1-15,2 0-1 0,-3 1-2 16,0-3 0-16,-1 4-3 0,-1-2-8 16,0 4-12-16,0-1-16 0,-2 4-19 15,2 1-118-15,0 2-129 0,2 1-307 16</inkml:trace>
  <inkml:trace contextRef="#ctx0" brushRef="#br0" timeOffset="147862.799">22241 10200 538 0,'-1'-1'133'0,"-2"-1"4"16,1 1-75-16,1 0-15 0,-1 0-5 15,0 0-7-15,2 1-4 0,-3-2-5 16,2 2-5-16,1 0-3 0,0 0-7 16,0 0-3-16,0 0-4 0,1 2-2 15,-1-1-7-15,0 1-15 0,0 1-11 0,0 0 1 16,0 1-129-16,0 0-125 15,2 1-301-15</inkml:trace>
  <inkml:trace contextRef="#ctx0" brushRef="#br0" timeOffset="148227.0278">21903 10218 480 0,'-4'-1'121'0,"-1"-1"6"0,2 0-72 15,-1 0-9-15,-1 2-5 0,3-1-4 16,-2-2-5-16,1 3-6 0,2-1-5 16,1 1-5-16,0 0-4 0,3 0-4 15,0 1-4-15,2 1-12 0,0 0-11 16,2 2-128-16,0 1-121 0,-1 2-315 15</inkml:trace>
  <inkml:trace contextRef="#ctx0" brushRef="#br0" timeOffset="151034.1358">19787 10563 540 0,'-2'-8'131'0,"-2"-2"8"15,-2 2-81-15,-2-1-6 0,-1 2-3 16,0 1-3-16,0 2-3 0,-2 2-6 15,1 3-5-15,1 3-7 0,2 3-6 16,0 4-6-16,2 2-5 0,0 3-3 16,1-1-2-16,3 3 0 0,2 0-1 15,4-1-1-15,2-3 1 0,4-1-1 16,5-4 0-16,4 1-1 0,-1-5 1 0,5-2 0 16,-1-3 0-16,0-4 0 0,-1-1 0 15,-3-1 0-15,-2-4 0 0,-2 0 0 16,-7-1 0-16,-1-1 1 0,-5 0-1 15,-6-2 0-15,-3 2-1 0,-4-4-2 16,-3 3-8-16,-3-1-10 0,-1-1-11 16,-2 1-9-16,2 3-10 0,-1 1-15 15,7 6-107-15,2 1-112 0,8 4-264 16</inkml:trace>
  <inkml:trace contextRef="#ctx0" brushRef="#br0" timeOffset="151322.9233">20448 10521 541 0,'-2'-1'123'0,"1"-1"2"0,0 5-83 16,0 1-19-16,0 3-9 0,1 3-6 16,-2 3-1-16,0-1-2 0,1 2-1 15,-1 2-1-15,2-1 0 0,-1-1-2 16,0 0-3-16,1-1-9 0,0 1 11 16,0-5-129-16,0-1-108 0,0-1-282 0</inkml:trace>
  <inkml:trace contextRef="#ctx0" brushRef="#br0" timeOffset="151828.5705">20660 10582 509 0,'-2'-7'133'0,"2"-1"4"15,0-1-51-15,2-2-39 0,1 0-12 16,2-2-6-16,0 0-5 0,4 4-5 16,-1-3-4-16,2 2-3 0,2 3-2 15,0 2-3-15,3 1-1 0,1 2-2 0,-1 1-2 16,-1 3 0-16,1 4 0 16,-1 2-1-16,-2 1 0 0,-5 2-2 0,-1 3 2 15,-3 1-1-15,-2-2 0 0,-5 2 1 16,-1-2-1-16,-3 1 0 0,-4-1 1 15,-3 1-1-15,0-2 1 0,1-1-1 16,-1-1 0-16,3-1 0 0,2-1 1 16,4-1-1-16,3 1 0 0,2-2 0 15,2-1 0-15,4-2-1 0,4 1-2 16,3-2-5-16,3 0-7 0,3-4-6 16,4 1-7-16,0 0-18 0,3-2-108 15,-1-1-113-15,-1 2-274 0</inkml:trace>
  <inkml:trace contextRef="#ctx0" brushRef="#br0" timeOffset="152299.2124">21164 10469 571 0,'3'-3'129'0,"-3"-1"2"0,0 2-92 0,1 0-16 16,1 2-7-16,0 2-3 0,0 0-4 16,0 2-2-16,0-1-1 0,-1 2-2 15,0 0 0-15,-2 1-1 0,1 3 0 0,-3-2-1 16,0 2 0-16,0-1 0 0,-3 1 0 15,4 0-2-15,-1-1 1 0,1 1-1 16,2-2 1-16,0 0-1 0,1 0 0 16,3 0-1-16,2-2 0 0,0 1-1 15,3-1-1-15,0 0-3 0,2 0-3 16,2 0-1-16,1-2-3 0,2 2-2 16,-1-2 1-16,0 0 0 0,-2 0 3 0,-2-1 2 15,-1 1 3-15,-3-1 2 0,-4 2 2 16,-3-2 2-16,-5 2 2 0,-2 1 0 15,-3 0 2-15,-4 1 0 0,1 1 0 16,-2-1 0-16,0 2-1 0,2-2-2 16,2 1-3-16,1-1-9 0,2 2-11 15,1-4-103-15,2 1-102 0,2-1-257 16</inkml:trace>
  <inkml:trace contextRef="#ctx0" brushRef="#br0" timeOffset="152572.4639">21538 10474 452 0,'0'-3'118'0,"0"4"3"0,0 0-31 16,-1 4-56-16,-2 0-10 0,-1 1-5 15,0 1-4-15,0 3-2 0,0 0-2 16,1-1-1-16,-1-1-2 0,3 1-1 16,1 0-1-16,2 0-2 0,2 0 0 15,2-2-3-15,1-1-4 0,2-1-6 16,2 0-10-16,0-1-12 0,1-3-104 16,-1 0-105-16,0-2-259 0</inkml:trace>
  <inkml:trace contextRef="#ctx0" brushRef="#br0" timeOffset="152702.1178">21643 10533 503 0,'-1'1'127'0,"0"2"2"0,-1 0-49 15,0 1-47-15,2 6-14 0,0 0-7 16,1 0-5-16,2 2-3 0,2 1-3 16,1-2-4-16,2 2-9 0,2-4-14 0,1 1-105 15,1-1-107-15,1-2-266 16</inkml:trace>
  <inkml:trace contextRef="#ctx0" brushRef="#br0" timeOffset="153007.3516">21938 10429 473 0,'0'-1'117'0,"2"2"5"16,-1 1-66-16,1 5-19 0,1 0-9 15,2 1-4-15,1 5-3 0,0 1-5 16,0 2-4-16,1 2-3 0,-1-3 0 0,1 1 0 16,-4-1-2-16,0-1-1 15,-3-2 0-15,-4-2-2 0,-1-1-1 16,-2-1-2-16,-3-2-1 0,-1 0-5 0,0-2-6 15,0-1-13-15,0-1-12 0,2-2-102 16,2-4-106-16,1 0-257 0</inkml:trace>
  <inkml:trace contextRef="#ctx0" brushRef="#br0" timeOffset="153124.0402">22002 10434 447 0,'9'-7'118'0,"2"-1"2"0,0 3-20 16,1 0-73-16,0 2-13 15,2-1-10-15,0 2-12 0,2 0-12 0,-2 1-100 16,-2 0-97-16,1 1-247 0</inkml:trace>
  <inkml:trace contextRef="#ctx0" brushRef="#br0" timeOffset="153554.8873">22389 10439 618 0,'-2'-4'148'0,"-2"-1"1"16,-2 0-96-16,0 3-18 0,-3-1-8 16,1 2-7-16,-5 2-7 0,0 3-5 15,-3 3-2-15,1 4-1 0,1 3-1 16,-1 2-1-16,3 2 0 0,3 2 0 16,4 1-2-16,4-3-1 0,3-1 1 15,2-2-1-15,3-2-1 0,3-2-2 16,2-3-2-16,1-3-2 0,1-2-3 0,0 0-2 15,-1-2-1-15,0-2-1 16,-6 0 1-16,0-3 1 0,-1 0 3 16,-3-1 0-16,-2-1 1 0,-2 1-2 15,-4-1-3-15,0-1-6 0,-5 1-10 0,0 2-8 16,1 2-5-16,-1 0-95 0,1 2-96 16,3 3-227-16</inkml:trace>
  <inkml:trace contextRef="#ctx0" brushRef="#br0" timeOffset="153884.3469">22617 10381 588 0,'6'-6'137'0,"-1"-1"4"0,4 1-91 16,-1-1-17-16,2 3-8 0,2-1-3 16,2 2-5-16,-3 1-3 15,2 2-3-15,-1 1-3 0,-2 4-2 0,1-1-2 16,-1 0-2-16,0 4 0 0,-3 2-1 16,1 1-1-16,-4 2 1 0,4 2 0 15,-5 3 0-15,0 4-1 0,-6-2 0 16,2 4-2-16,-2 1-2 0,-2-2-6 15,0 2-4-15,-1-5-4 0,1-1-6 0,4 0-9 16,-2-5-12-16,2-2-103 0,1-3-104 16,0-4-261-16</inkml:trace>
  <inkml:trace contextRef="#ctx0" brushRef="#br0" timeOffset="154038.0465">22703 10558 599 0,'-5'-9'141'0,"2"2"3"0,2 1-93 0,2 2-19 16,3 0-9-16,3 2-5 0,4 2-6 16,8 0-12-16,4 1-13 0,5 1-133 15,4 1-124-15,1 1-320 0</inkml:trace>
  <inkml:trace contextRef="#ctx0" brushRef="#br0" timeOffset="160279.6496">16675 10672 489 0,'-1'-9'115'0,"-1"3"4"16,1 0-76-16,0 1-13 0,1 5-8 15,-1 0-3-15,-2 3-2 0,0 5-1 0,-2 0-1 16,-1 7 0-16,-2 2 1 0,1 2 1 15,-2 0-1-15,2 0-2 0,1 0-2 16,0-2-2-16,2-1-3 0,3-2-1 16,0-3-2-16,1 0-1 0,0-4 1 15,0-2 2-15,2-3 3 0,-2-3-1 16,1-4 0-16,2-3-1 0,0-2 1 16,2-1-2-16,1-3-3 0,1 1-3 15,0-2 1-15,0 3-2 0,-1 1 1 16,-1 4-1-16,0 2-1 0,-1 5 1 0,0 2-2 15,-2 4 1-15,2 4 1 0,1 4 0 16,3 0 0-16,2 2 1 0,2-1 0 16,3 1 0-16,2-1 0 0,4-2 0 15,-2-2 0-15,2-5 0 0,0 0 0 16,-1-4 1-16,-1-5-1 0,-3-2 1 16,-1-5 0-16,-3-1 0 0,-3-3 0 15,-4-2 0-15,-4-3 0 0,-5 0 0 0,-2-4 0 16,-4 0-2-16,-2 1-4 0,1 3-5 15,0-2-4-15,0 3-4 0,2 3-4 16,3 4-5-16,3 2-7 0,0 3-5 16,2 4-1-16,1 2-97 0,1 2-99 15,2 3-241-15</inkml:trace>
  <inkml:trace contextRef="#ctx0" brushRef="#br0" timeOffset="160483.1067">17037 10725 587 0,'-2'-6'133'0,"0"-1"1"0,0 2-96 16,4 4-17-16,0 0-7 0,3 2-6 16,1-2-5-16,3 2-2 0,2 3-3 15,1-3-5-15,1 1-7 0,2 2-13 16,0 0-108-16,-2-2-107 0,1 0-269 0</inkml:trace>
  <inkml:trace contextRef="#ctx0" brushRef="#br0" timeOffset="160675.5976">17018 10858 531 0,'-3'1'119'0,"-3"-4"1"0,6 2-83 15,0 2-16-15,3 1-8 0,0-1-2 16,2 0-3-16,4-1 0 0,7 3-1 16,-1-5-2-16,3 1-3 0,1-4-3 15,4 2-10-15,0-1-12 0,0 0-74 16,0 1-30-16,-2-2-89 0,-1 2-190 0</inkml:trace>
  <inkml:trace contextRef="#ctx0" brushRef="#br0" timeOffset="161048.9959">17483 10696 534 0,'-13'-5'125'15,"-4"1"3"-15,-2 2-84 0,1 1-13 16,-3 4-6-16,-2 2-4 0,1 5-4 16,0 1-3-16,2 1-2 0,3 2-2 0,0 2-1 15,6 1-2-15,2 0-3 0,6-2 0 16,3 1-1-16,2-2-1 0,5 2 0 16,4-2-1-16,3-3 1 0,1-3-1 15,1 0 1-15,-1-3-2 0,3-4 1 16,-2-2-2-16,-1-3 0 0,-1-1-2 15,-3 0-1-15,-1-1-1 0,-4-1-2 0,-4-1-1 16,-3 0-3-16,-3 0-1 0,-4 1-4 16,-3 1-4-16,-1 2-6 0,-1 3-5 15,0 2-9-15,-1 3-91 0,1 0-95 16,1 2-230-16</inkml:trace>
  <inkml:trace contextRef="#ctx0" brushRef="#br0" timeOffset="161315.8277">17548 10750 455 0,'3'-1'104'0,"-5"2"3"16,1 1-67-16,0 4-15 0,-3 1-4 15,-1 1 2-15,-1 2 1 0,0 1 0 16,0 1-2-16,1 1-2 0,0-1-2 15,3 0-2-15,-1-2-3 0,2 0-3 0,2-2-3 16,1-2 0-16,1-1-3 0,2-1 0 16,1 0-2-16,4-2 0 0,1-2-1 15,1 0-1-15,3-1-4 0,3-2-5 16,0 0-8-16,0-1-11 0,-1 0-11 16,-1 2-97-16,-2-3-101 0,-3 0-241 15</inkml:trace>
  <inkml:trace contextRef="#ctx0" brushRef="#br0" timeOffset="161460.4283">17699 10721 588 0,'-1'-3'132'0,"-2"2"1"0,0 5-92 16,-1 4-20-16,-1 2-10 0,-1 5-6 16,0 5-3-16,0 6 1 0,-2 8-7 15,1 7 88-15,-3 4-217 0,4 13-127 16,-4 1-362-16</inkml:trace>
  <inkml:trace contextRef="#ctx0" brushRef="#br0" timeOffset="170150.1989">12273 12237 153 0,'-4'40'20'0,"-2"3"-20"0,1-6-53 15,0 1-66-15</inkml:trace>
  <inkml:trace contextRef="#ctx0" brushRef="#br0" timeOffset="172806.0652">13982 12073 213 0,'-3'-5'51'0,"-2"-4"1"15,-1 3-33-15,0 1 1 0,-5-4 0 16,0 4-2-16,-2-1 1 0,-1-1-1 16,-3 2 0-16,-2 2-2 0,-2-2-4 15,-3 4-4-15,-1-1-3 0,-2-1-2 16,-2-2 0-16,1 4 1 0,-3-2 2 16,1 1 2-16,-1-2 1 0,0 3 2 0,-1 2 1 15,1 3 0-15,-5-3-1 0,1 1-2 16,-1 1-2-16,1 1-1 0,0-1-2 15,-2 2 0-15,3-1-2 0,2 2 1 16,2 0 1-16,-1 5 1 0,2 0 0 16,-2 3 2-16,4 0 1 0,-1 3 2 15,1 1-1-15,4-1 1 0,2 0-1 16,3 0-1-16,4 0-1 0,2 0-1 16,3 3-2-16,4-2-1 0,3 2-1 15,1 0 0-15,2 2-1 0,1 1 0 16,4 0 0-16,4 0 0 0,1 3 0 0,9 2 0 15,1-1 1-15,6-2-1 0,2 0 0 16,4-4 0-16,5 1 1 0,1-2-1 16,0-5 0-16,2-3 0 0,2-4 0 15,0-1 0-15,3-5-1 0,1-7 1 16,1-5-1-16,2-4 1 0,-1-6-1 0,2-2 1 16,-1-6 0-16,1-3-1 15,-4 2 1-15,0-4-1 0,-4 1 1 0,-4 0 1 16,-6 1 0-16,-6 3 2 0,-6 0 1 15,-8 0 1-15,-8 2 1 0,-7 2 1 16,-10-2-1-16,-11 1 0 0,-7 2-2 16,-11 4 0-16,-8 0-4 0,-4 9-5 15,-9 5-6-15,-3 12-7 0,-7 5-73 16,-4 4-23-16,-1 7-79 0,-3 8-166 16</inkml:trace>
  <inkml:trace contextRef="#ctx0" brushRef="#br0" timeOffset="173437.3701">14122 12509 381 0,'-6'-1'93'16,"2"-3"4"-16,3 4-59 0,0-5-8 16,2 1-6-16,2 1-5 0,5-3-3 15,3-2-2-15,5 0-2 0,4 0-2 16,5 1 0-16,4 0 1 0,4 2 0 15,1 0-1-15,1 2-1 0,1 1-1 0,-2 0-2 16,-3-1-1-16,2 3-1 0,-4 0-1 16,0 0-1-16,-5 0 0 0,-1-1-1 15,-2 1 0-15,-4 0 0 0,-4 1 0 16,-2-2-2-16,-4 1-8 0,-3 1-8 16,-4 3-100-16,-3-2-97 0,1-1-246 15</inkml:trace>
  <inkml:trace contextRef="#ctx0" brushRef="#br0" timeOffset="182197.5639">10768 12962 320 0,'-3'4'81'16,"-2"-3"3"-16,1-1-46 0,0 0-7 0,-1 1-3 16,3-2-2-16,0 3-2 0,-1-2-1 15,3-1-2-15,-2 1-2 0,2 1-2 16,1-1-4-16,0 0-3 0,0-1-3 15,2 2-2-15,0 1-3 0,5 1-1 16,-1 0-1-16,2-1 1 0,1 0 0 0,3 4 0 16,0-3 0-16,6 5 0 0,0-3 0 15,4-2 0-15,1 3 1 16,5 2 1-16,2-5 0 0,3-3 0 0,4-3 1 16,3 0 0-16,4 0-1 0,0-4 0 15,3 1 0-15,1-1-1 0,1 2 0 16,1 4-1-16,-4-5-1 0,0 3 1 15,-2 0 0-15,-2-2-1 0,-1 2 1 0,-6 2-1 16,-4-1 0-16,-1 2 1 0,-7 0-1 16,-1 2 0-16,-8 2 0 15,-2-2 0-15,-4-1 0 0,-1 2 0 16,-3 1 0-16,-3-2 0 0,1 2-5 0,-2 2-9 16,-1 1-99-16,-3 0-95 0,-3 3-245 15</inkml:trace>
  <inkml:trace contextRef="#ctx0" brushRef="#br0" timeOffset="185505.1451">19688 2547 505 0,'-7'-18'111'0,"1"3"2"0,0 4-89 15,-2 3-7-15,1 2-3 0,1 5-2 0,0 6-3 16,-4 3-2-16,-2 6-2 0,-6 2-3 15,-2 7 0-15,-5 3 0 0,-4 3 0 16,-7 2 2-16,-1 7 1 0,-2 6 2 16,-2 4 1-16,-1 10 0 0,-1 10 2 15,1 4-1-15,0 0-2 0,0 3 0 16,1 3-2-16,5 3-1 0,1-7 0 16,7-6-2-16,1-4 0 15,8-3 0-15,4-3-2 0,5-10-1 0,3-4-3 16,4-4-3-16,2-1-8 0,4-2-7 15,-1-3-5-15,3-4-10 0,-1-5-25 0,1-4-64 16,-4-8-84-16,-4-9-187 0</inkml:trace>
  <inkml:trace contextRef="#ctx0" brushRef="#br0" timeOffset="185736.5262">18750 3602 541 0,'-7'4'115'0,"-2"2"1"15,0 3-93-15,2 7-10 0,3 3-8 16,1 3-1-16,3 4-1 0,3 1 0 16,6-2 0-16,3-1-1 0,4-2 0 15,5-5 3-15,2-3 5 0,4-9 2 16,5-5 3-16,1-6 2 0,8-5 0 16,0-8-1-16,4-2-3 0,6-4-4 15,1-2-3-15,0 1-3 16,2 0-3-16,0 0-9 0,2 3-18 0,0 0-110 0,2 3-111 15,-3 0-283-15</inkml:trace>
  <inkml:trace contextRef="#ctx0" brushRef="#br0" timeOffset="189766.2532">15466 13530 317 0,'-7'-2'77'0,"-1"-3"3"16,3-1-49-16,2 2-6 0,0-1-3 0,-1 3-3 16,3 0-2-16,1-1-2 0,-1 2-2 15,1 0-1-15,1 1-2 0,4-2 1 16,1 0-2-16,0-3 1 0,5 3 0 16,7-3 0-16,1-1 2 0,3-2-1 15,6 1 0-15,2-3 0 0,8 3-3 16,0-3 0-16,2-1-2 0,4 1-1 15,3 3-1-15,2 1-1 0,1 0-1 16,0 1 0-16,2 0 0 0,-2 1-1 16,-1 0 0-16,-3 1 0 0,0-1 0 0,-6 2 0 15,-2 0-1-15,-2 2 1 0,-4 2 0 16,-4 0-1-16,-3-1 1 0,-4 0-1 16,-1 3 0-16,-5-1 0 0,-4-2 0 15,-5 1 0-15,-5 0 0 0,-5 1 1 16,-6 0-1-16,-4-1-1 0,-6 2 0 15,-4-1-1-15,-6 1-1 0,-4 0-2 16,-3-1 0-16,-3 2-2 0,-3 0 0 16,-4 1 0-16,-2-1 0 0,-1 1 1 15,-1-2 1-15,-2-1 1 0,3-3 0 16,1-3 2-16,1-3 1 0,4 0 0 0,2 0 0 16,4-2 1-16,2 3 1 0,1-1-1 15,5 3 1-15,4 0 1 0,4 1 0 16,2-2 1-16,4 0 0 0,5 2 0 15,3 0 0-15,3 0-1 0,4 1 0 16,3 1-1-16,4 0 0 0,4 1 0 0,3 1 0 16,7-1-1-16,2-1 1 0,5 0 0 15,6 1 1-15,3-1 0 0,4 2 0 16,2 1 0-16,2-1 1 0,2 3-1 16,2 0-1-16,0 0 1 0,0-1-1 15,-1-1-1-15,1-3 1 0,0 0 0 16,-4-1-1-16,-1 0 1 0,-3-2-1 15,-2 1 1-15,-3 1-1 0,-3 0-1 16,-7 2-3-16,-4 0-8 0,-7 0-97 16,-7-1-91-16,-10 3-235 0</inkml:trace>
  <inkml:trace contextRef="#ctx0" brushRef="#br0" timeOffset="194912.5693">10422 14063 282 0,'-9'-1'75'0,"2"-3"4"16,-1-3-41-16,2 0-2 0,1 1-3 15,0 1-4-15,2-5-4 0,-1 0-5 0,3 2-3 16,0-3-2-16,1 2-2 0,0-1-1 16,3 0-3-16,-1 2 0 0,0-2 0 15,2 3-2-15,-2-1-1 0,3 2 0 16,0 1-2-16,-3 0-1 0,3 0 0 15,1 3-1-15,-1 0 0 0,3 0 0 0,0 2 0 16,0 0 0-16,0 2 1 0,2 0 0 16,1 0-1-16,4 3 1 0,-1 0-1 15,2 0 0-15,1 0-1 0,3 0 0 16,3 2 0-16,-1 1 0 0,2-1 0 16,1 2-1-16,4-1 1 0,0-1-1 15,5 2 1-15,1-3 0 0,1 3-1 16,5-6 1-16,-2 4-1 0,-1-5 1 15,4-3-1-15,-3-3 1 0,1-3 0 16,-1-1-1-16,-1-3 1 0,-1-2 0 16,-4-1-1-16,-2 3-1 0,-2 3-4 15,-6 0 13-15,-5 0-118 0,-7 2-94 0,-5 1-252 16</inkml:trace>
  <inkml:trace contextRef="#ctx0" brushRef="#br0" timeOffset="198641.7985">15668 14932 334 0,'5'-5'77'16,"1"0"-1"-16,-2 1-55 0,-1 1-7 15,1 1-6-15,-2 1-3 0,1 0-7 16,-1 1-21-16,-2 1-54 0,0 0-62 16,-3 2-154-16</inkml:trace>
  <inkml:trace contextRef="#ctx0" brushRef="#br0" timeOffset="199113.0543">15688 15657 445 0,'-3'-4'43'16,"-2"2"-43"-16,0 3-158 0,2 6-171 15</inkml:trace>
  <inkml:trace contextRef="#ctx0" brushRef="#br0" timeOffset="199445.7627">15792 17652 263 0,'-5'9'51'0,"1"-2"-9"0,0 2-66 16,2-2-29-16,1 1-40 0,1-4-92 15</inkml:trace>
  <inkml:trace contextRef="#ctx0" brushRef="#br0" timeOffset="208459.0321">19388 4155 303 0,'14'-5'62'0,"-8"5"-1"0,0-1-60 16,-1 2-6-16,0 3-11 0,-1 1-14 16,0 0-31-16,-3 1-45 0,-2 1-102 15</inkml:trace>
  <inkml:trace contextRef="#ctx0" brushRef="#br0" timeOffset="229722.0682">15166 15068 169 0,'-20'-5'41'0,"3"4"1"0,0 1-27 15,2 0-4-15,0 0-2 0,0 1-3 16,0 1 2-16,0 1 4 0,0-3 5 15,1-4 5-15,2 4 6 0,0-2 7 16,4-1 6-16,-1-2 3 0,3 2 1 0,4-1-3 16,1 4-5-16,3-6-6 0,4 0-6 15,5-2-8-15,4 3-7 0,4-4-6 16,3-2-1-16,5 0-1 0,6 2 0 16,1 3-1-16,2 2 1 0,5-1-2 15,0 3 1-15,3 2 0 0,3-1 0 16,-2-1 0-16,3 6-1 15,-4-5 1-15,2 0 0 0,-4-2-1 0,3 2 1 16,-5 2-1-16,0-1 1 0,-2-1 0 16,0 1 1-16,-1 1 2 0,-1 4 0 15,-6-2 0-15,-3-3 2 0,0 2-1 0,-5-2 1 16,-1 1-2-16,-4 2-1 0,-6-5 0 16,0 4-1-16,-2 3 0 0,-8-4-1 15,3 5-3-15,-7 1-14 0,-3-1-94 16,-3-1-94-16,-5-3-239 0</inkml:trace>
  <inkml:trace contextRef="#ctx0" brushRef="#br0" timeOffset="232126.1167">21316 15031 57 0,'-23'4'11'0,"1"1"0"16,3 0-12-16,1-1 1 0,0 1 0 15,1-1 5-15,1-2 8 0,1 2 7 16,-1-4 7-16,2 1 6 0,-4-4 6 16,5 4 4-16,-1-4-1 0,2 2-4 0,-3 0-4 15,3-1-6-15,-2-1-5 0,7 7-3 16,-5-8-5-16,1 2-2 0,0 2-2 15,1-3-1-15,1 4 1 0,3-2-1 16,-1-1 1-16,2-1-1 0,1 3-1 16,2 0 0-16,2 2-2 0,0-4 1 15,-1 2-1-15,2 3 0 0,1-2 0 16,1 0 1-16,2-1 1 0,1 4-1 0,-1-3 0 16,2 4-2-16,2-1 0 0,1-1-2 15,-1 1 0-15,-1-3-2 0,0-1 1 16,2 4-1-16,2-3 0 0,1 0 0 15,0 2 0-15,0-1 0 0,5-2-1 16,-1 0 1-16,1-2-1 0,2-1 0 16,3 0-1-16,2-6 1 0,1 3 0 15,4 2 0-15,2-2-1 0,1 0 1 16,5 1-1-16,1 0 1 0,-1-1-1 16,5 1 0-16,1-5 1 0,1 1-1 15,2-1 1-15,2-2 0 0,0 3 1 16,1 3-1-16,-2-1 1 0,3 3-1 0,-2 1 1 15,-1 2-1-15,-1 1 1 0,-2-2-1 16,0 2 1-16,-2-1-1 0,-1-1 0 16,-3 0 1-16,-2 2-1 0,-3 1 1 15,-2 2 0-15,-4-3 0 0,0 2 0 16,-3-1 0-16,-1 3-1 0,-2-3 0 0,-1 0 0 16,-1-1 0-16,-3 0 0 0,-3 0 0 15,-3-1 0-15,-2-3 0 0,-2 2 0 16,-3-2-1-16,-1 1-1 0,-3-1-6 15,-3 0-14-15,1 2-38 0,-4-2-42 16,-2-1-75-16,-2 2-165 0</inkml:trace>
  <inkml:trace contextRef="#ctx0" brushRef="#br0" timeOffset="234459.8981">10599 10126 214 0,'-2'0'33'15,"-2"0"-12"-15,3 2-63 0,1-1-35 16,-1-1-71-16</inkml:trace>
  <inkml:trace contextRef="#ctx0" brushRef="#br0" timeOffset="236589.2289">20193 15056 374 0,'-4'-4'98'0,"-2"-3"3"0,2 4-52 16,-1 2-7-16,2-3-9 0,0 2-7 0,0-2-5 16,3 2-4-16,1 4-2 0,0-8-2 15,3 1-2-15,3-1-2 0,2-3-3 16,2 1-1-16,3-2-1 0,5-2 1 15,-1 2-1-15,3 0-1 0,4 4 0 16,-1 0-1-16,3 0 0 0,0 1-1 16,1 1 0-16,-2 0-1 15,2 1 1-15,-5 0-1 0,-1 1 0 0,-1 1 0 16,-5-1-2-16,-4 1-1 0,1 1-3 0,-12 0-2 16,4 1-4-16,-5-1-10 0,-5 3-60 15,-1-2-37-15,-3 0-83 0,-6-1-187 16</inkml:trace>
  <inkml:trace contextRef="#ctx0" brushRef="#br0" timeOffset="237057.5708">20187 15624 329 0,'-5'0'95'0,"1"-1"4"0,0 1-22 16,0-2-31-16,1 1-10 15,2 2-9-15,1-1-4 0,0 2-5 0,2-2-3 16,3 0-2-16,3 1-2 0,1 1-2 15,4 0 0-15,3-2-1 0,2 1-2 16,3 1-2-16,1 1 0 0,0-3-2 16,4 2 0-16,-1-2-1 0,1 0 0 15,2 0-2-15,0-1-2 0,1-2-4 16,-4 1-6-16,1 0-34 0,-4-1-73 16,-4-1-91-16,-4 0-221 0</inkml:trace>
  <inkml:trace contextRef="#ctx0" brushRef="#br0" timeOffset="237495.8833">20072 16103 455 0,'-10'1'109'0,"1"0"1"0,2-2-66 16,1 5-14-16,0-3-11 0,4 3-5 15,2-4-2-15,5 2-2 0,4 1 0 16,3-2 0-16,6-1-1 0,6 1-1 16,3-3-2-16,2 0-1 0,5-3-2 15,1 2 0-15,1 2-1 0,-2-6 0 16,0 4-1-16,-4-2-1 0,0 1 1 0,-3 4-1 16,-3-2 0-16,-5-1-2 0,0 3 0 15,-5-2-1-15,-2 1-1 16,-3-1-1-16,-5 1-5 0,1 0-6 0,-2 1-28 15,-6-1-77-15,-2 1-94 0,-1 2-225 16</inkml:trace>
  <inkml:trace contextRef="#ctx0" brushRef="#br0" timeOffset="240649.2243">23433 14414 527 0,'-22'-13'114'16,"-3"1"2"-16,2-3-92 0,0 4-11 15,6 3-5-15,-2 1-2 0,1-1-2 16,-1 4-2-16,1 3-1 0,1 2 0 16,-3 4 0-16,2 3-1 0,-4 0 1 15,2 7-1-15,-3 1 0 0,-2 2 1 16,-1 1-1-16,2 5 1 0,3 7-1 16,4 3 1-16,0 0-1 0,6 1 0 15,3 1 1-15,6 6-1 0,5-4 1 16,2-4 0-16,4 2 0 0,10-2-1 15,3-1 1-15,5-2 0 0,2-4 0 16,4-4-1-16,2-1 1 0,1-6 0 16,-1-2-1-16,0-3 1 0,1-7-1 0,-3-2 1 15,1-6-1-15,0-5 1 0,-1-3-1 16,-1-2 1-16,-2-9-1 0,-3 1 1 16,1-3-1-16,-4-6 0 0,-4-3 0 15,-7-3 1-15,-5-3-1 0,-5-2 0 16,-9-6 1-16,-10-2-1 0,-9 0 0 0,-7 1 0 15,-7 1 1-15,-9 5-1 0,-6 8 0 16,-4 11-1-16,0 10-5 0,-7 11-27 16,-5 10-87-16,-1 11-96 0,0 7-245 15</inkml:trace>
  <inkml:trace contextRef="#ctx0" brushRef="#br0" timeOffset="243797.8529">22082 14454 353 0,'-3'7'84'16,"3"-4"10"-16,0 1-54 0,-1-6-3 15,1 2-4-15,-2-3 1 0,2-1-1 16,0-2-3-16,1-3-7 0,-1-2-4 15,1-1-3-15,-1 0-1 0,4-4-2 16,-2 0-2-16,-1-1-1 0,5-2-2 16,1 0-1-16,0-4-1 0,3-2 0 15,0 1-1-15,3-1-1 0,1-3 1 0,0 0-1 16,0-4 1-16,2 1 1 0,0 1 0 16,1-3 0-16,1 2 1 0,0 3 0 15,2 2 0-15,-2 4 0 0,2 5-2 16,1 2 0-16,-2 7-2 0,0 0 0 15,2 3-1-15,1 3-1 0,1 1 0 16,1-1 0-16,2 4-1 0,1 0-2 16,-1-1-6-16,-2 0-4 0,0 1-9 15,-1-1-6-15,-5 0-72 0,-3-1-38 0,-4-2-92 16,-1-1-197-16</inkml:trace>
  <inkml:trace contextRef="#ctx0" brushRef="#br0" timeOffset="244031.2286">22595 13728 498 0,'-3'-13'109'0,"3"4"1"16,3 3-80-16,1 3-17 0,1 4-6 15,3 1-3-15,2 2-2 0,0 3 1 16,-1 0-2-16,4 1 1 0,1 4-1 0,2-1 0 16,0-3 0-16,0 1 0 0,1-2 0 15,2-1 0-15,-2-1-1 0,-1-1 1 16,-4-2 0-16,-3 3-1 0,-3 1 0 15,-6-1 0-15,-5 4 1 0,-5 0-1 16,-2 3 0-16,-3 3-2 0,-2 3-3 16,1 2-6-16,1 5-40 15,2-2-62-15,2 3-86 0,5-3-207 0</inkml:trace>
  <inkml:trace contextRef="#ctx0" brushRef="#br0" timeOffset="244448.1134">23038 13609 449 0,'-2'-10'110'0,"2"4"2"16,-1 4-61-16,2 2-15 0,1 4-10 15,1 5-4-15,-2 3-2 0,4 7-3 16,-3-1-2-16,1 4-2 0,-2 1-3 16,0 3-3-16,-1-1-3 0,3 1-1 15,0 3-1-15,0-1-2 0,2-1-4 16,1 1-6-16,-2-1-10 0,-1-3-63 0,-2-3-46 16,-1 0-92-16,0-6-208 0</inkml:trace>
  <inkml:trace contextRef="#ctx0" brushRef="#br0" timeOffset="244851.0801">22845 13695 357 0,'2'-9'101'0,"2"-2"5"0,0 2-43 16,2-2-12-16,1 2-10 0,0-2-9 15,3 0-8-15,2 0-6 0,2-2-2 0,3-1-2 16,3 0-1-16,2 1-1 0,3 2-1 16,5 2-1-16,0 0-1 0,1 6-2 15,0 4-2-15,-1 4 0 0,-3 4-2 16,-1 3-1-16,-4 5 0 0,-1 4 0 15,-1 1-1-15,-3 4 0 0,-4-3 0 16,-2 5-1-16,-2-1 1 0,-4 0-1 16,-4 0 1-16,-5-1-1 0,-3 0 1 15,-3 3-1-15,-2-4 1 0,-4 0-1 16,-3-1 1-16,1 1-1 0,-3-3 1 0,-1-1-1 16,-2 0 0-16,-3-6-1 15,1 0-3-15,0-4-5 0,2-6-5 0,2-1-5 16,5-7-71-16,3-3-40 0,6-4-92 15,6-3-201-15</inkml:trace>
  <inkml:trace contextRef="#ctx0" brushRef="#br0" timeOffset="245278.0917">23499 13647 566 0,'6'-6'121'0,"-1"1"2"0,-1 5-100 16,-1 6-8-16,-3 3-2 0,3 2-1 16,-3 3 0-16,0 5-1 0,2 1-1 15,-1 1-3-15,3 0-1 0,1 0-2 16,0 0-1-16,3 1-1 0,-1-5 0 16,-3-2-1-16,3-3 0 0,-4-1 0 15,1-3-1-15,-4-3 1 0,-2-5-1 0,-3-2 0 16,0-3-1-16,-4-6 0 15,-1-1 1-15,-3-4-2 0,-1-4 1 0,0-3 0 16,0 1 1-16,1-4-1 16,0 3 1-16,2-4-1 0,4 1 1 15,1 2 0-15,2-2 0 0,4 2 1 0,3-1 1 16,3 2-1-16,2 3 1 0,2-1 1 0,3 3 0 16,2 3 0-16,5-1-1 0,2 4 0 15,0-3 1-15,4 2-2 0,1 2 1 16,2-1-1-16,-1 1 0 0,1 2 0 15,-2 0-1-15,-1 5-3 0,-1 1-5 16,-4-1-4-16,-3 6-7 0,-3 0-9 16,-4 1-66-16,-3 1-42 0,-4 1-90 15,-5 2-201-15</inkml:trace>
  <inkml:trace contextRef="#ctx0" brushRef="#br0" timeOffset="245502.1498">23462 13714 529 0,'-4'4'125'0,"2"-7"2"15,4 5-79-15,5-2-17 0,4-2-6 16,3 0-4-16,5 0-4 0,2-2-3 16,5 3-4-16,1-7-3 0,4 1-2 0,-2-7-2 15,5 6-1-15,-1-3-1 16,-2 1-3-16,0-1-4 0,-2 4-7 0,-3 1-12 15,0 7-53-15,-5-4-60 0,-5 2-100 16,-4 2-226-16</inkml:trace>
  <inkml:trace contextRef="#ctx0" brushRef="#br0" timeOffset="245851.7117">23926 13452 458 0,'3'-7'115'0,"2"-1"4"0,3 1-29 16,2 0-66-16,5 1-7 0,3-2 0 15,3 3-1-15,4 0-4 0,-1 1-3 16,3 0-2-16,1 0-2 0,-2 2-1 16,-3-1-3-16,-1 2-2 0,-5-1-3 0,-1 0-5 15,-5 2-3-15,-3-1-3 0,-5 1 0 16,0 0 0-16,-6 0 1 0,-2 0 4 15,-1 0 4-15,-1 3 6 0,-2-1 5 16,0 2 4-16,-1 1 1 0,1 3 3 16,1 4 1-16,0 4 0 0,2 4 0 15,2 3-2-15,2 3 0 16,1 2-1-16,1 3 0 0,-1-2-2 0,2 1-1 16,-1-2-2-16,0-1-2 0,1 1-1 15,0-2-2-15,2-2-4 0,-1 2-7 16,1 0-12-16,-1 0-114 0,-1-2-111 0,0-3-283 15</inkml:trace>
  <inkml:trace contextRef="#ctx0" brushRef="#br0" timeOffset="248842.0445">15597 15180 262 0,'4'-1'57'0,"-2"1"0"16,1-2-46-16,-3 1-6 0,1 1-6 15,0 1-11-15,0-1-22 0,2 0-23 16,-2-1-41-16,1-2-91 0</inkml:trace>
  <inkml:trace contextRef="#ctx0" brushRef="#br0" timeOffset="249128.8858">15428 15098 424 0,'5'-3'98'0,"1"-3"-1"0,1 1-64 0,4 8-22 0,-3 2-32 16,0-2-73-16,-3 5-81 0,-5 3-197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34:11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16086 1355 478 0,'-2'-21'115'0,"0"6"4"15,0 3-76-15,0 1-5 0,1 7-4 0,2-1-3 16,-1 3-4-16,0 1-5 0,0 2-5 16,0 4-2-16,0 3-1 0,0 7-1 15,-2 6-1-15,2 8 0 0,-1 7 0 16,-2 10 1-16,1 3-1 0,-2 10-3 16,0 6-2-16,1 6-2 0,-2 5-2 15,0 4 0-15,-1-2-1 0,0 4-1 16,1-1 0-16,-4-6 0 0,3-3-1 15,1-2 1-15,2-5 0 0,-1 0 0 0,1-7 0 16,1-2 0-16,4-2-1 0,-4-7 1 16,1-1 0-16,-4-6-2 0,5-3-1 15,0-2-4-15,1-5-5 0,1-3-6 16,2-5-5-16,0-6-10 0,4-2-12 16,-4-5-69-16,0-5-33 0,-2-3-91 15,1-6-197-15</inkml:trace>
  <inkml:trace contextRef="#ctx0" brushRef="#br0" timeOffset="854.4384">14889 2429 320 0,'-7'0'91'15,"-1"-1"5"-15,2 0-8 0,0-2-47 16,1 2-8-16,1 0-4 0,1-1 0 16,-1 0-2-16,0 1-2 0,3 0-2 15,-1-1-1-15,-1 1-3 0,1-1-1 16,2 0-1-16,-1 1-2 0,-1 0-2 15,2 1-2-15,0-1-2 0,0 0-1 16,2-1-2-16,-1 1-1 0,1 1-2 0,1-2 1 16,-1 0-1-16,3 1 1 0,2 0-1 15,1 0 0-15,3-2 1 16,2 1-1-16,4 1-1 0,2-2 1 0,2-1-1 16,1 2 0-16,1-2 0 0,0 2-1 15,2-1 0-15,-2 2 0 0,1 0 0 16,1 1 0-16,2 1-1 0,1 3 0 15,4-2 1-15,2 2-1 0,3 0 1 0,3-1-1 16,6 1 1-16,0 0-1 0,3-2 1 16,0 1 0-16,4-1-1 0,0 3 1 15,2-1-1-15,0-2 1 0,5 2-1 16,4-2 1-16,0 1-1 0,3-2 0 16,2 0 1-16,1 2-1 0,4-2 0 15,-2-1 0-15,2 1 0 0,1 0 0 16,3 0 0-16,-1 1 0 0,1-1 0 15,1 0 0-15,3 4 0 0,-3-4 1 16,2 0-1-16,0 1 0 0,2-1 0 16,2 0 0-16,1-2 0 0,-4 0 0 15,3 1 0-15,2 2 0 0,2 1 0 0,-1-5 0 16,-1 1 1-16,-3 1-2 0,0 0 1 16,-2 4 0-16,0-2 0 0,-3 0 0 15,1 2 0-15,-4 1 0 0,-1 3 0 16,-2-3 0-16,-2-3 0 0,-4 3 1 0,-3 0-2 15,-4 0 1-15,-2 0 0 0,-3-2 0 16,-2 3 0-16,-6-1 0 0,-4-1 1 16,-4-2-1-16,-4 1-1 0,-8-2-2 15,-5 0-6-15,-5-1-7 0,-5 0-17 16,-5-2-110-16,-3 1-113 0,-4-2-281 16</inkml:trace>
  <inkml:trace contextRef="#ctx0" brushRef="#br0" timeOffset="3097.5344">16154 1531 260 0,'0'-2'80'16,"0"0"6"-16,-2 2-6 0,1-2-35 16,-1 1-9-16,2 0-6 0,-2-1-4 15,1 2-3-15,1 0-3 0,0-1-1 16,-2 0-1-16,1 2 0 0,-1-2-1 15,1 3-1-15,1-2 1 0,0-1-1 16,-2 1-1-16,2 1-1 0,0-2-1 0,0 1 0 16,0 0-1-16,0-1-1 0,-1 0-1 15,1 1-1-15,1 0-1 0,-1 0-1 16,0 1-1-16,0-2 0 0,0 2-2 16,2 0 0-16,-2-1 1 0,0 0 0 15,-2 0 1-15,2-1 1 0,0 2 0 16,0-1 1-16,0 0 0 0,0-1 0 15,0 2 0-15,0-1-1 0,-1 1-1 16,1-1 0-16,-2 0-2 0,0 0-1 0,0 2-1 16,0-1-1-16,-1 1-1 0,2-1 0 15,-2 2 1-15,2-2-1 0,0 0 0 16,0 1 0-16,1-2 0 0,-1-2 0 16,1 2 0-16,0 0 0 0,0 2 0 15,0-4 0-15,1 4 0 0,-1-2 0 16,0 1 0-16,0-1 0 0,0 0 0 15,-1 0 0-15,1 0 0 0,0-1 0 16,0 1 0-16,-2-2 0 0,4 2-1 16,-2 0 1-16,0 2 0 0,1-2 0 0,0 0 0 15,0 0 0-15,0 1 0 0,2-1 0 16,-1 1 1-16,1-1-1 0,0 0 1 16,1 1-1-16,1-1 1 0,-1 2-1 15,1-1 1-15,0-1-1 0,1 1 0 16,0 0 1-16,-1 0-1 0,2 2 1 15,2-3 0-15,0 2 0 0,1 1 0 0,1 0 0 16,0 0 0-16,1-1-1 16,2 1 1-16,-2-1-1 0,4-1 1 15,-1 2-1-15,2-2 0 0,-1-1 1 16,2 0-1-16,1 0 0 0,-1 0 1 16,0-1-1-16,1 0 0 0,-1 1 0 0,2 1 0 15,-1 0 0-15,0 0 1 0,-1 1-1 16,-1 0 0-16,-1 0 0 0,0 1 0 15,0-2 0-15,1 0 0 0,-2 2 0 16,1-2 0-16,0 0 1 0,1 0-1 16,0-1 0-16,-1 2 1 0,1-1-1 0,1-1 0 15,1 1 1-15,2 0-1 0,-3-1 1 16,0 2-1-16,2-1 0 0,1-2 0 16,1 2 1-16,0-2-1 0,1 1 0 15,2 0 1-15,-1 1-1 0,1 0 0 16,-1 2 0-16,-1-1 0 0,0 2 0 15,-3-2 0-15,2 1 0 0,-1-1 0 16,-2 0 1-16,1 0-1 0,2-2 0 0,2 2 0 16,-1-2 0-16,3 1 0 0,-2-1 1 15,3 0-1-15,-1 0 0 16,1 0 0-16,1-1 0 0,0 1 0 16,-1 0 1-16,3 0 0 0,-1 1 0 0,-2 1 0 15,0-2 1-15,-1 1 0 0,-1 0-1 16,-1-1 0-16,-1 0 1 0,0 0-1 15,2-1 0-15,-1 0-1 0,-1 2 1 16,2-2-1-16,-2 1 1 0,-1 1-1 0,-1-1 0 16,0 1 0-16,1-1 1 15,-1 0-1-15,-2 1 0 0,5 0 0 0,-6 1 0 16,2-2 0-16,-1 1 0 0,-2 0 0 16,0 0 0-16,-2 2 1 0,-1-2-1 15,2 0 0-15,-3 2 1 0,-2-2-1 16,1 4 1-16,-2-4 0 0,1 0 0 15,0 1 1-15,-1 0-1 0,0-1 1 16,0 2-1-16,-2-3 0 0,1 1 1 16,-2 0-1-16,0 2 0 0,0-2 0 15,0 0 0-15,-1-1-1 0,0 1 1 16,0 0 0-16,0-1-1 0,-2 0 1 0,0 2-1 16,-1-2 1-16,-3 1 0 15,3 0 0-15,-2-1-1 0,1 0 1 0,0 0 0 16,-1 1 0-16,0-1 0 0,2 0 0 15,-3 0-1-15,1 0 1 0,0-3 0 16,-1 3 0-16,0 0 0 0,0 0 0 16,0-2 0-16,0 2-2 0,0 0-7 0,0 3-14 15,-1-4-25-15,-4-1-111 16,0 1-124-16,-2 1-305 0</inkml:trace>
  <inkml:trace contextRef="#ctx0" brushRef="#br0" timeOffset="4752.8519">16122 2311 392 0,'7'-7'106'0,"-1"-1"5"0,-1-4-30 16,-1 5-35-16,0 1-8 0,-1 0-1 15,-2 1-2-15,0 1-2 0,0 3-2 16,-2-1-3-16,-1 2-3 0,-1 0-3 15,-1 2-3-15,-2 7-3 0,-1 2-4 16,-2 5-3-16,-2 2-2 0,-1 5-3 16,-1 3 0-16,-2 2-2 0,2-2 0 15,-2 1-1-15,-1-3 0 0,4 0-1 16,-2-5-4-16,7 0-8 0,-3-7-10 0,3-1-17 16,3-5-62-16,0-5-51 15,3-1-104-15,2-3-219 0</inkml:trace>
  <inkml:trace contextRef="#ctx0" brushRef="#br0" timeOffset="5128.2436">15489 2653 565 0,'-21'20'126'0,"3"1"2"0,1-2-96 0,6 4-11 16,3 0-4-16,6-3-2 0,4-3-4 15,5-2-2-15,2-3-3 0,6-2 0 16,1-5 0-16,4-4-1 0,0-7 0 0,4-5 0 15,-2-1 1-15,0-6 0 0,-1-4 0 16,-1-3-1-16,-2-1 0 0,-4 3 0 16,-3-1 0-16,-3-1 0 0,-6 3-1 15,-4 4 0-15,-7 2 0 0,-3 3-1 16,-7 6-3-16,-5 5-7 0,-5 5-10 16,-7 8-20-16,-4 5-109 0,-2 6-115 0,2 4-285 15</inkml:trace>
  <inkml:trace contextRef="#ctx0" brushRef="#br0" timeOffset="6090.1698">18311 1757 431 0,'3'-10'124'0,"-2"0"5"0,0 3-16 16,-2 2-61-16,2 2-9 0,-1 0-6 15,-1 3-8-15,2 0-7 0,-1-2-7 16,-1 4-5-16,2 0-5 0,-1 0-7 16,0 3-8-16,1 1-10 0,-2 4-16 15,1 4-108-15,-1 2-115 0,-1 0-279 16</inkml:trace>
  <inkml:trace contextRef="#ctx0" brushRef="#br0" timeOffset="6245.7525">18244 2140 473 0,'-2'5'102'0,"-1"-1"-1"15,2-2-81-15,2-1-15 0,2 2-14 16,-1-1-49-16,2 2-44 0,-2 1-75 16,1 1-177-16</inkml:trace>
  <inkml:trace contextRef="#ctx0" brushRef="#br0" timeOffset="6344.4873">18278 2276 496 0,'0'5'115'0,"0"-2"0"16,-1 0-79-16,1 1-15 0,-1-2-15 15,1-1-15-15,0 1-103 0,-1 0-99 16,1-1-245-16</inkml:trace>
  <inkml:trace contextRef="#ctx0" brushRef="#br0" timeOffset="7030.1809">18103 2732 482 0,'0'7'117'0,"-1"3"5"0,-2 4-59 16,1 2-30-16,1 0-9 0,0 3-3 16,-4-2-2-16,1 2-2 0,2 0-4 15,-2-2-2-15,1-4-2 0,1 0-2 16,0-5-1-16,2 0-2 0,0-6-1 16,0-4 0-16,1-3-1 0,1-5 1 15,1-2 0-15,-3-4 1 0,2-3 0 16,1-3 1-16,0 1-1 0,1 1-1 15,0-1 0-15,0 2 0 0,4 5-2 16,-5 3-1-16,1 3 0 0,2 3 1 16,-2 7-1-16,1 3 1 0,0 2-1 0,1 4 1 15,1 2 0-15,1 3 0 0,0 0-1 16,2 0 1-16,0-1-1 0,1 1 0 16,1-6 1-16,2-3-1 0,0-2 1 15,1-1-1-15,1-6 1 0,2-3 1 16,-1-3-1-16,0-3 0 0,-2-4 1 15,1-1-1-15,-4-3 0 0,1-2 1 16,-2 1-1-16,-2-1 0 0,0 3 0 0,-2 3-1 16,-2 4 1-16,1 3 0 0,-2 4 0 15,-1 5 0-15,-2 5 1 0,0 3 0 16,-1 3-1-16,1 3 1 0,-1 6-1 16,0 1 0-16,1 1-2 0,1 3-3 15,0-1-6-15,2 1-9 0,2-1-19 16,4-4-108-16,-1-3-116 0,7-5-281 15</inkml:trace>
  <inkml:trace contextRef="#ctx0" brushRef="#br0" timeOffset="7706.7471">19235 2413 552 0,'-7'-2'134'15,"-2"-2"5"-15,3 2-84 0,-3 0-12 16,3 2-5-16,0 0-6 0,1 2-5 15,3 0-6-15,-1 3-5 0,2-1-4 16,2 2-4-16,2 2-3 0,0 1-2 0,2 1-3 16,1-1 1-16,1 1 0 0,2 0-1 15,1 1 0-15,1-4 1 0,0 2-1 16,0-2-1-16,0 2 1 0,0-3-1 16,-1 1 0-16,-3-2-1 0,-2 1 0 15,-1-1 0-15,-2-1-1 0,-3 0 1 16,-2 1-1-16,-5 2 1 0,-4 4 0 15,-2 1-1-15,-3 3-3 0,-1 0-5 16,0 2-3-16,2 0-5 0,1-1-6 0,4-3-11 16,5-2 10-16,1 0-122 0,2-1-105 15,6-3-272-15</inkml:trace>
  <inkml:trace contextRef="#ctx0" brushRef="#br0" timeOffset="8171.7695">19437 2711 523 0,'-2'-3'125'0,"-1"1"4"0,2-1-79 0,0 2-13 16,-1 0-6-16,2 1-3 0,0-1-5 16,0 2-4-16,2 0-3 0,-1 2-2 15,1 2-2-15,0-1-2 0,0 5-1 16,2 0-2-16,-1 4 1 0,1 2 0 16,0-1 1-16,1 2-1 0,1-1 0 15,0-1 0-15,0-1 0 0,0-4-2 16,2-5-1-16,0 0-1 0,2-3-1 15,-2-3 1-15,2-2-1 0,1-4 2 16,2-3 0-16,-1-3 0 0,-1-2 1 16,1-1-1-16,-1 0-1 0,-1-1 0 15,0-1-2-15,-2 5 0 0,0 0-1 16,-1 4-1-16,-2 3 0 0,-1 4 0 0,-1 5 0 16,0 5 1-16,-2 4-1 0,0 4-1 15,2 3-2-15,-2 3-4 0,1 1-6 16,2-1-9-16,2 1-9 0,0-1-10 15,2-2-15-15,-1 0-106 0,0-5-113 16,5 0-268-16</inkml:trace>
  <inkml:trace contextRef="#ctx0" brushRef="#br0" timeOffset="11772.3429">18839 1410 249 0,'-1'-3'80'0,"0"1"5"16,-2-2 1-16,1 3-43 0,1 0-6 15,0-2-2-15,-1 2-5 0,1 0-3 16,1 0-3-16,-1 0 0 0,1-2-1 16,0 2 0-16,0-3-1 0,0-1-1 15,0 0 0-15,0-1-1 0,1 0-1 0,-1 0-1 16,0-3-1-16,0 1-1 0,0 0-2 15,0 1 0-15,1 0-3 0,-1-1 1 16,2 1-2-16,-1 1 1 0,0 4 0 16,0-3 0-16,0 0 0 0,-1 2-1 15,0 1 0-15,0 1 0 0,0-1-2 16,-1-1 0-16,1 3-2 0,-1 1 0 16,0 1 0-16,0 1-2 0,-1 2 0 15,1 2-2-15,0 4 0 0,-2 5 0 0,1 1-1 16,1 3 0-16,-1 3 0 0,1 0-1 15,1-1 1-15,3-3-1 0,0-3 1 16,2-3-1-16,1-3 0 0,3-5 0 16,-2-4 1-16,3-2-1 0,1-3 1 15,-1-4 0-15,1-2 1 0,0-5-1 16,0 0 0-16,0-2 1 0,-1 0-1 16,-2 0-1-16,0 5 1 0,-2-2-1 15,-2 6 0-15,-1 3 0 0,-2 2-1 0,3 5 1 16,1 1-1-16,0 3 0 0,1 3 1 15,1 1-1-15,2-2 1 0,3 1 0 16,-1-2 0-16,0-1-1 0,-2-3 1 16,2-2 0-16,-1-2 0 0,-1-3 0 15,-1-1 0-15,-3-2 1 0,-2-2 0 16,4-2 0-16,-6 0-3 0,-1-1-7 0,0-2-9 16,-3 2-7-16,2 0-9 0,1 2-15 15,0 2-4-15,0 1-104 0,0 3-103 16,3 2-249-16</inkml:trace>
  <inkml:trace contextRef="#ctx0" brushRef="#br0" timeOffset="12107.9697">19319 1252 529 0,'0'0'127'16,"-1"1"1"-16,0 2-69 0,-1 0-28 15,0 3-10-15,1 3-5 0,0 2-2 16,0 2-1-16,-1 3 0 0,2 3 0 16,0 2 0-16,3-2 0 0,-1 1-2 15,1-2 0-15,2-2-3 0,0-2-1 0,1-3-2 16,1-3-2-16,2-2-1 0,-2-3-2 15,2-1-3-15,-1-2-4 0,1-2-5 16,-2-1-5-16,-2-2-7 0,1 0-11 16,-2-2-11-16,-2-1-21 0,1-2-74 15,-3-3-93-15,-2 0-216 0</inkml:trace>
  <inkml:trace contextRef="#ctx0" brushRef="#br0" timeOffset="12276.5195">19316 1209 595 0,'-5'-7'146'0,"0"7"2"16,1-3-89-16,3 3-22 0,0-1-10 16,2 0-9-16,4 1-6 0,0 0-8 15,3-1-2-15,2-2-2 0,3 1-3 16,0-3-5-16,2 1-6 0,2-1-7 16,1 1-16-16,-1 2-76 0,-1 1-37 15,1 0-97-15,-1 4-207 0</inkml:trace>
  <inkml:trace contextRef="#ctx0" brushRef="#br0" timeOffset="12638.5504">19551 1298 512 0,'0'2'118'16,"1"-1"5"-16,0 0-77 0,2 2-17 0,-3 0-5 16,4 3-1-16,-2 0 0 0,2 3-4 15,-1 0-1-15,2 0-2 0,-1 2 0 16,1-1 0-16,-1 0 1 0,0 0-2 16,0-2-1-16,1 0-1 0,-1-3-2 15,1-2-3-15,-3 0-1 0,2-4-2 16,-2 1 0-16,1-4 0 0,-1-1 1 0,2-1-1 15,-2-1 1-15,3-3-1 0,-1 0 0 16,1-1-2-16,0 1 0 0,-1 2-2 16,0 0 1-16,-1 3-2 0,-1 2 1 15,2 0-1-15,-2 3-1 0,1 1-1 16,0 2-4-16,0 3-7 0,-1 0-7 16,3 3-6-16,-1-1-8 0,1 3-14 15,1-1 26-15,-1 0-132 0,0-3-107 16,2 1-271-16</inkml:trace>
  <inkml:trace contextRef="#ctx0" brushRef="#br0" timeOffset="13453.4521">19855 1271 356 0,'-6'-3'103'0,"0"0"7"0,-1 1-35 0,1-2-16 16,-1 2-7-16,0-1-6 15,0 2-5-15,1-1-5 0,0 0-3 0,3 1-3 16,-2 1-2-16,3-6-4 0,1 5-5 16,0 2-3-16,3-1-3 0,1-6-5 15,3 7-4-15,1 0-1 0,3 8 0 16,4-8-1-16,-1-1 1 0,3 1 0 16,1 6 0-16,3-9 1 0,-1 1-1 15,-2 0 1-15,2 0-1 0,-1 1 1 0,1-2 1 16,-5 4 0-16,-3-2 0 0,-1 1 0 15,-3 0 0-15,0 0 0 0,-4 2-1 16,-1-1 0-16,-2 3-1 0,-2 1-1 16,1 4 0-16,-1 2 0 0,-2 3-1 15,0 3 0-15,1 3 0 0,-1 2-1 16,1 2 1-16,1-3-1 0,0 1 0 16,0-2 0-16,5-1 0 0,-3-2 0 15,-1-2-1-15,1-3 0 0,-2 0-1 16,1-3 0-16,-1-1 0 0,-6-1 0 15,1-2-1-15,-2 0-3 0,-2 0-5 16,-2 0-10-16,-3 0-8 0,0 0-16 0,0 2-96 16,-1-3-18-16,3 1-99 0,1-3-197 15</inkml:trace>
  <inkml:trace contextRef="#ctx0" brushRef="#br0" timeOffset="15007.6817">15656 1717 336 0,'6'-2'92'0,"-2"-1"4"0,-3 2-27 16,-1-1-33-16,0-1-10 0,0 0-3 0,-1 0-3 15,-1-2-5-15,0 0-3 0,-2 0 0 16,-1 1-1-16,-1-1 0 0,-1 1-1 16,-2 0 0-16,-1 2-1 0,-1-1 0 15,-3 2-2-15,0-1-1 0,-2 2-1 16,-1-1-1-16,-2 1 0 0,-5 0 0 16,-3 1-1-16,0 1 1 0,-2 2-1 15,-4 2 0-15,0 1 0 0,-1 1-1 16,-4 2-1-16,1 1 1 0,0 1-1 15,0 0 0-15,-1 3-1 0,-3 1 1 16,-3 1-1-16,-2 0 1 0,1 1 0 16,-4 3-1-16,-4-2 1 0,-1 0 0 15,3 2 0-15,2 3 1 0,0 3-1 0,-5 2 0 16,-1-1 0-16,-1 4 0 0,-1-3 0 16,-8 2 0-16,2 0-1 0,-3 3 1 15,2 2-1-15,0 2 0 0,0 3 0 16,3 4 0-16,4-1 1 0,0 1 2 15,2-2 0-15,2 0 2 0,6 0-1 16,4-1 2-16,0-4-1 0,3 2-2 0,-1 2 0 16,2 2-1-16,0 1-1 0,-2 4 0 15,3 0-1-15,0 4 1 0,2 1-1 16,0-4 1-16,-1 0-1 0,4-1 0 16,4 0 0-16,-1 1 0 15,3 3 0-15,4 1 1 0,0 6-1 0,5 0 1 16,0 1-1-16,1-1 1 0,0 0 0 15,-1-1 0-15,-2-3-1 16,2 0 1-16,-1-1 0 0,1-5 0 0,1 0-1 16,0-7 1-16,2-5-1 0,3-4 1 15,1-8-1-15,2-3-1 0,2-3-3 16,1-4-3-16,2-4-6 0,0-2-7 0,2-3-5 16,-2-1-6-16,-1-2-13 0,-1-3-83 15,-1-3-88-15,-2-3-211 0</inkml:trace>
  <inkml:trace contextRef="#ctx0" brushRef="#br0" timeOffset="15236.0988">12734 4102 381 0,'-5'-19'99'0,"-1"-1"6"16,1 3-49-16,0 2-11 0,1 2-5 0,0 3-5 15,0 1-4-15,1 4-6 0,0 3-3 16,1 3-5-16,-1 4-4 0,3 6-3 16,-1 3-2-16,1 4-2 0,-1 5 0 15,0 1 0-15,-1 1 0 0,1 1 0 16,0 1 1-16,3-4 0 0,3 1 0 15,1-4 1-15,5-1-1 0,2-2-1 16,-2-5 0-16,2-2-1 16,1-3-2-16,3-4 0 0,4-7-1 0,3-2-1 15,4-4-2-15,4-1-4 0,1-2-6 16,0-2-11-16,-1 0-13 0,-4-2-106 0,-4 2-108 16,0 1-265-16</inkml:trace>
  <inkml:trace contextRef="#ctx0" brushRef="#br0" timeOffset="15705.38">13512 3565 468 0,'1'-18'110'0,"2"2"3"0,-3 2-47 16,2 4-49-16,-1 3-1 0,1 4 1 15,-2 3 1-15,0 6-1 0,0 3 0 16,-3 6 0-16,2 4 0 0,-3 2-1 0,3 2-1 16,-1-1-2-16,2 3 0 15,-2-3-4-15,2-3-1 0,2-4-3 0,-2-1-2 16,1-2-1-16,1-4 0 0,-3-1-1 16,1-5 1-16,0-3-1 0,3 1 1 15,-5-4-1-15,0-3 1 0,1-4 0 16,-2-3-1-16,0-2 0 0,-1-2 0 15,-3-7-1-15,3 0 1 0,0-5-1 16,-2-1 0-16,4-3 0 0,0-2 0 0,4 1 0 16,-1 4 0-16,1 2 0 0,3 5 0 15,4 5 1-15,-2 2 2 16,3 4 1-16,1 2 1 0,2-1 0 0,2 2 2 16,2 0-1-16,0 1 0 0,2 2-1 15,2 0-2-15,-1 3 0 0,4 0-2 16,0 1 1-16,2-3-1 0,1 2-1 15,0-2 0-15,0 2-3 0,-2-3-5 16,1 1-4-16,-5 1-6 0,-4 2-9 16,-2 0-14-16,-4 3 30 0,-7-2-135 0,-6 4-108 15,-6 1-271-15</inkml:trace>
  <inkml:trace contextRef="#ctx0" brushRef="#br0" timeOffset="15970.6694">13588 3565 522 0,'-4'9'112'0,"1"-3"0"15,0 1-95-15,2-1-4 0,1-1 1 16,1 1 0-16,-1-1 1 0,3 0 1 16,-1-2 1-16,2 1 3 0,1-2 1 15,0 0-1-15,2-1-1 0,0-2 0 16,3-2-2-16,1 1-2 0,3-4-2 15,2-2-2-15,1 0-2 0,4-5-2 16,2-1-2-16,3 0-2 0,-1-2-1 16,1 2-3-16,-3 0-4 0,-2 3-7 15,-3 4-10-15,-5 3 12 0,-6 0-138 0,-6 7-119 16,-3 2-300-16</inkml:trace>
  <inkml:trace contextRef="#ctx0" brushRef="#br0" timeOffset="21904.3184">12161 4827 393 0,'2'-17'97'0,"-2"0"4"16,-6 1-55-16,-3 1-14 0,1 3-10 0,-2 1-5 15,6 1-5-15,-3 2-2 0,2 1-2 16,-2-1-1-16,-3 3 0 0,-1 2 1 16,-3 1 0-16,-5 2 0 0,-4 3 0 15,-5-1-1-15,-4 3 0 0,-5 1-1 16,-1 2-2-16,-3 3 0 0,-4 2-1 15,-1 4-1-15,1 4-1 0,3 4 0 16,0 2 0-16,1 2-1 0,-1 5 0 16,-2 1 1-16,2 1-1 0,2 2 0 0,-5 1 1 15,-1 3 1-15,0 0 1 0,-1 1 0 16,5 2 2-16,4 3 0 0,1 6 1 16,3 1 0-16,3 1-1 0,6-1 0 15,2 3-1-15,1-2 0 0,0-1 0 16,1-2-1-16,3-3 0 0,0 3-1 15,5 1 0-15,3-3-1 0,3-2 0 16,4 1 0-16,5-2 0 0,1 0 0 0,6-4 0 16,-3-1 0-16,6 0 0 0,3 0-1 15,2 1 1-15,1-1-1 16,3-3 1-16,1 2-1 0,4-3 1 0,0-4-1 16,1-2 1-16,6-1-1 0,3-4 1 15,1-2-1-15,6 0 0 0,6-3 0 16,0 0 1-16,1 2-1 0,-1-3 0 15,-1 0 0-15,2-4 0 0,-1 2 0 16,-1-4 0-16,0-3 0 0,1-4 0 16,4-3 0-16,2-3 0 0,0-3 0 0,-1-7-1 15,-2-1 0-15,5-4 0 0,1-7-2 16,2-2 0-16,1-2-1 0,0-4 0 16,2-1 1-16,4-1 0 0,-7-1 1 15,-2 2 0-15,-2-1 2 0,-6-2-1 16,-5-1 1-16,-3 0 0 0,-4-2 0 15,0 0 0-15,-4-4 0 0,-6 0 0 16,-2-3 0-16,0 0 0 0,-2-1 0 16,-3-3 0-16,-1-5 0 15,-7-4 1-15,2-4-1 0,-2 1 1 0,-1-2 0 16,1 0 0-16,-2 0 1 0,0 6 1 0,1 4 0 16,-3 3 0-16,-2-2 0 15,-3 0 0-15,-2 1 0 0,-4 1-1 0,-2 0-1 16,-2-1 0-16,-3 6 0 0,1-1 0 15,-3 5-1-15,-2 4 1 0,0-1-1 16,-4 1 0-16,-5 1 0 0,-5-2 0 16,-6 2 1-16,-3 0 0 0,-3-1 0 0,-8 2 3 15,-2 2 0-15,-3 4 3 0,-5 4 0 16,0 6 1-16,-9 2-1 0,-10 7 0 16,-3 4-3-16,-2 4-5 0,-4 5-6 15,-10 6-8-15,-4 5-12 0,-1 4 86 16,2 5-196-16,1 5-117 0,-5 5-315 15</inkml:trace>
  <inkml:trace contextRef="#ctx0" brushRef="#br0" timeOffset="44526.3075">16413 9629 231 0,'-17'-6'74'16,"2"0"7"-16,1-1-33 0,3-1 2 15,4 2 0-15,1-1-6 0,1 1-8 16,0-3-7-16,3 2-3 0,-1-1-2 16,1 0-2-16,2 0 0 0,1 3-3 15,-1-1-2-15,2 3-4 0,1-1-3 16,1 0-3-16,2 4-1 0,0-1-3 16,1 1 0-16,3 0-1 0,3 3 1 0,5 0-1 15,0 2 1-15,4-1-1 0,3-1 1 16,1 2 1-16,4 0 0 15,0-1-1-15,4 0 2 0,1-2-1 0,2 3 0 16,3 0-1-16,2-1 0 0,3-1 0 16,3 2-1-16,3 0 0 0,5 0 0 15,1-4-1-15,2-1 0 0,3 0 0 16,2 0 1-16,3 0-1 0,5 0 0 16,0-1 1-16,1 1 0 0,4-1-1 15,-1 1 1-15,5 0-1 0,0 1 0 0,0-4 0 16,1 2 0-16,4-1 0 0,1 3-1 15,3-3 1-15,1 0 0 0,2-1 0 16,1-2-1-16,1 2 1 0,-1 2-1 16,-1-1 1-16,-1 0-1 0,-1 0 0 15,-2 2 0-15,-1 2 1 0,-1-2-1 16,0 2 0-16,0-1 0 0,-1-4 1 0,-2 2-1 16,0 0 0-16,-3 0 0 0,-1 0 1 15,1 1-1-15,-5-5 0 0,-1 1 0 16,0 0 0-16,-2 1 0 15,-1-4 1-15,-1 1-1 0,-4-6 0 0,-1 4 0 16,-1-1 0-16,-5 0 1 0,0-3-1 16,-5 2 0-16,-2-1 0 0,-4 2 0 15,-4 1 0-15,-2 2 0 0,-4 0 0 16,-4 1 1-16,-3 0-1 0,-4-1 0 16,-1 0 0-16,-2 0 1 0,-3-2-1 0,-4 1 0 15,1 0 0-15,-5-2 0 0,0 1 0 16,-2-1 1-16,-3 0-1 0,-3-3 0 15,-1 2 1-15,0 1-1 0,-3-2 1 16,1-1-1-16,-2 3 0 0,0-2 0 16,0 1 1-16,-1-4-1 0,-1 2 0 15,1-1 0-15,-1-2 0 0,0-2 0 16,-3 1 0-16,1-1 0 0,-2 0 0 16,1-3 0-16,-4-2 0 0,1-3 0 15,-3-3 0-15,5 0 0 0,-2-3 0 16,-1-2 0-16,1 3 0 0,0-2 0 0,1 4 0 15,-3 0 0-15,-2 3 0 0,1 3 0 16,-1 0 0-16,-6-3 0 0,1 5 0 16,0 1 0-16,-2 1-1 0,-3-2 1 15,-2 1 0-15,0 2 0 0,0 3 0 16,-5-4 0-16,-6-1 0 0,-3 1 0 16,-4 0-1-16,-5-1 1 0,-5 0 0 15,-3-2 0-15,-6 2 0 0,0 1 0 0,-5-2 0 16,-1 3 0-16,-4 1 0 0,-4 2-1 15,-1 1 1-15,-3 2 0 0,-2 0 0 16,-4 2 0-16,-1-1 0 0,-5-1 0 16,-2 1 0-16,-2 1 0 0,-5 1 0 15,-1 2 0-15,-4 0 0 0,0 2 0 16,-2 1 0-16,-2 1 0 0,1 2 0 16,1-1 1-16,0 0-1 0,2 1 0 0,0 1 0 15,2 0 0-15,2 3 0 0,0-2 0 16,0 3 0-16,0 1 0 0,3 4 0 15,-1 1 0-15,1 0 0 0,2 1 0 16,2 3 0-16,3 3 0 0,3 3 0 16,2 0 0-16,5 2 0 0,5 4-1 15,5 1 1-15,4-1 0 0,4 0 0 16,5-1 0-16,6-2 0 0,2 1 0 16,5-3 0-16,0-1 0 0,6 2-1 0,2 2 1 15,3-5 0-15,3 1 0 0,4 3 0 16,3-1-1-16,6 3 1 0,2-1 0 15,4 5 0-15,3 4 0 0,5 1 0 16,0 1 0-16,2 1 0 0,0-2 0 16,1 0 0-16,0-4 0 0,-3 0 0 15,0 1 0-15,-5-1 0 0,0 3 0 16,-6 0 0-16,1 4 1 0,-1 1-1 0,3 2 0 16,5-2-1-16,4 1-3 0,9-3-10 15,8 0-8-15,6-5-107 0,6-4-104 16,11-7-263-16</inkml:trace>
  <inkml:trace contextRef="#ctx0" brushRef="#br0" timeOffset="47421.7052">14181 15718 405 0,'-3'-3'104'0,"0"-1"4"0,-1-1-44 15,0 0-26-15,2 1-6 0,0 1-3 16,-1 0-3-16,1 2-3 0,-1 0-5 16,1 2-3-16,-1 1-3 0,0 1-3 15,0 3-1-15,1 0-2 0,-2 2 0 16,2 0 1-16,-2-1-1 0,3 2-1 15,-2-2 0-15,2 1-1 0,1-3 0 0,1 0-1 16,0-3 0-16,3-1 0 0,1-2 0 16,1-3 0-16,4-1 1 0,0-3-1 15,2-2-1-15,0 0 1 0,-1 2-2 16,0-1 1-16,-2 2 1 0,-4 1 3 16,-4-1 2-16,-3 3 0 0,-5 1 1 15,-1 1 1-15,-6 0-1 0,1 4-2 16,-3 1-2-16,-1 5-7 0,1 0-12 15,1 6 101-15,3 2-234 0,5-3-137 16,-2-1-384-16</inkml:trace>
  <inkml:trace contextRef="#ctx0" brushRef="#br0" timeOffset="48271.5973">10079 15683 358 0,'-5'-8'97'0,"0"1"4"16,-2-3-38-16,-1 0-17 0,2 2-8 16,-1-1-5-16,-2 2-3 0,1 1-4 15,-1 1-1-15,0 4-4 0,0 1-3 16,-1 3-3-16,-2 3-3 0,2 3-3 15,-3 2-1-15,2 4-2 0,2 1-1 16,0 1-1-16,3-1 0 0,4 1-1 0,2-2-1 16,4-2 0-16,3-4 0 0,2-4-1 15,4-5 1-15,1-4-1 0,1-3 1 16,0-5-1-16,-2-1 0 0,1-2 0 16,-5 1 0-16,0 0 0 0,-2 2-2 15,-3 0-7-15,0 1-17 0,-3 1-109 16,-1 1-110-16,-1-2-282 0</inkml:trace>
  <inkml:trace contextRef="#ctx0" brushRef="#br0" timeOffset="49207.6285">18053 4570 475 0,'11'-8'120'0,"-4"-1"-1"0,-2 9-35 15,-2 4-60-15,0 9-9 0,3 8-7 16,1 6-4-16,0 7-5 0,4 9-13 16,4 6-106-16,1 1-104 0,6 1-265 15</inkml:trace>
  <inkml:trace contextRef="#ctx0" brushRef="#br0" timeOffset="66304.8079">16731 10581 397 0,'-30'-6'97'0,"-1"-2"4"16,5-1-59-16,1 1-9 0,2 0-5 16,0-3-3-16,2 1-2 0,2-1-3 0,-1 1 0 15,2 0-1-15,-1 0-1 0,5 2-3 16,0 1-1-16,2-1-1 0,2 3-3 16,3 2 0-16,1-2-2 0,3 2-2 15,1 2 0-15,3 0-2 0,2 1-1 16,1 1 0-16,5 1 0 0,3 1-1 0,4-1 0 15,5 1 0-15,3-1 1 16,5 2-1-16,3-2 1 0,5 0-1 0,4 3 0 16,4 2-1-16,3-1 1 0,2 1-1 15,4 3 0-15,4 0 0 0,2 1 0 16,2-4 0-16,-1-2-1 0,6 4 1 16,1-2-1-16,2 0 0 0,0-2 0 15,2 0 1-15,-1-2-1 0,3 0 0 16,-3-1 0-16,0 0 0 0,-4-3 0 15,-1 2 0-15,-3 0 0 0,-3 2 0 16,-5-2 0-16,-2-2 0 0,-4-2 0 16,-5 2 0-16,-5-1 0 0,-5 0 0 0,-3-1 0 15,-4 2 0-15,-5 1 1 0,-5 1-1 16,-4-2 0-16,-3-1 1 0,-1 1-1 16,-4-3 1-16,-3 1 0 0,2-1 0 15,-3-2 0-15,0 1-1 0,-1-1 0 16,-1 1-2-16,-3 1-5 0,-1 2-6 0,-4 3-14 15,-4 3-93-15,-3 1-17 0,-4 6-90 16,-5 1-191-16</inkml:trace>
  <inkml:trace contextRef="#ctx0" brushRef="#br0" timeOffset="68955.9834">10013 15650 324 0,'-2'-5'95'0,"0"0"6"0,-3 0-37 16,-1 0-4-16,-2 0-7 0,0 1-9 15,-2 2-8-15,-1 0-6 0,-2-1-5 0,-1 2-6 16,-1 1-5-16,3 1-3 0,-1 2-2 16,2-1-2-16,1 0 0 0,3 2-2 15,3 1 0-15,3-1-1 0,1 1 0 16,3-2 0-16,6 1-1 0,2 0 0 15,2-1 0-15,5-1 0 0,0-2-1 16,3-4 0-16,-2 0 0 0,1-3-1 16,-2-3 0-16,-2-2 0 0,-4-2 0 15,-3 0 0-15,-3-1-1 0,-2 1 1 16,-7 0 0-16,-2 1-1 0,-4 5 1 0,-5 2-1 16,-3 6 1-16,-4 5-1 0,-6 3 1 15,-2 6 0-15,-4 4 0 0,0 2 0 16,0-1 2-16,1 2 1 0,4 0 2 15,3 0 1-15,7-2 0 0,4 0 1 16,7-1-1-16,6-1 0 0,4-2-1 16,6-3 1-16,7-3-2 0,6-3-1 15,6-1 0-15,3-6 0 0,4-4-1 0,3-5 0 16,1-2-2-16,-2-4 1 0,-4-4-1 16,-5-1-1-16,-3 0 1 0,-9 3 0 15,-5 0 0-15,-6 1-1 0,-6 2 1 16,-6 3 0-16,-5 3-1 0,-4 3 1 15,-5 3 0-15,-2 5-1 16,-6 4 0-16,-2 2-3 0,-2 3-6 0,1 3-6 16,2 1-10-16,4 3-17 0,5-2-108 15,4 6-115-15,7 0-273 0</inkml:trace>
  <inkml:trace contextRef="#ctx0" brushRef="#br0" timeOffset="69970.4898">14207 15771 457 0,'0'-12'104'0,"-3"-1"2"0,0 1-75 15,-2 2-7-15,-1 2-3 0,-2 0-2 16,1 2-1-16,-1 0-1 0,-1 2 0 16,-1 1 0-16,1 2 0 0,-1 1-1 0,-1 2-1 15,-1 2 1-15,-1 1 0 0,-1 2-2 16,2 0-1-16,0 2-2 0,3 1-1 15,3-1-3-15,2 1-2 0,4 1-1 16,3-2-1-16,4-2-1 0,3-2 0 16,2-4 1-16,4-4-1 0,1-5 0 15,3 0 0-15,1-6-1 0,1 1 1 16,-1-1-1-16,-2 0 0 0,-2 1-1 0,-2 2 1 16,-3-1 1-16,-6 4 3 0,-4-1 1 15,-5 3 0-15,-3 1 2 0,-5 2-1 16,-6 5 1-16,-3 1-2 0,1 4-2 15,-2 2-1-15,-1 2-1 0,1 4-1 16,1 0 0-16,6 1-1 0,1 1 1 16,4-2-2-16,3-2-9 0,4-1-11 15,5 0-26-15,4-2-104 0,2-4-118 16,-1-1-288-16</inkml:trace>
  <inkml:trace contextRef="#ctx0" brushRef="#br0" timeOffset="76732.7327">10035 15729 439 0,'-3'-2'91'0,"1"-1"1"0,-1 2-83 16,2 1-5-16,0 1-2 0,1 1-2 15,1 0 0-15,0 0-3 0,3 2-6 16,1-1-43-16,3-1-39 0,2-1-69 0,5 3-161 16</inkml:trace>
  <inkml:trace contextRef="#ctx0" brushRef="#br0" timeOffset="82710.443">18836 11934 527 0,'-15'-20'114'16,"-3"-5"0"-16,-6 7-92 0,-3 3-9 15,-5 4-9-15,-4 1-3 0,-7 3-5 16,-5-2-2-16,-5 1-2 0,-3 0-1 16,-4 0 0-16,-4 2 0 0,-3-2 2 15,-6 1 2-15,-5-3 3 0,-1 0 2 16,-8 2 0-16,-3 3 1 0,-6-1 1 16,-6-2-1-16,-1 5 1 0,-4 0 0 0,0 7 1 15,-6 0 0-15,-1-2 1 0,-1 5 0 16,-3 2-1-16,-2 2 1 0,-1 5-1 15,-2-5 1-15,3 6-2 0,-1 2 1 16,1 1 0-16,4 2 0 0,3 3 0 16,7 5 0-16,-1 5 1 0,4 0-1 0,5 1 2 15,7-1-1-15,3 2 0 0,7 0 1 16,5-4 0-16,9-4 0 0,5 1 1 16,4 2-1-16,7 1 0 0,5 2-1 15,9 3 0-15,8 1-1 0,8 4 0 16,10 1-1-16,9-2 0 0,7-2 0 15,9 0-1-15,8-4 1 0,8 0 0 16,7-6-1-16,7 0 1 0,7-3 0 16,10-1 0-16,8-2-1 0,7-4 0 15,8-3 0-15,10 0 0 0,5-2 0 0,10-3 0 16,6-1 1-16,5-4-1 16,6-1 2-16,6-2-1 0,4 0 1 15,5-3 0-15,3 0 0 0,3-2 0 0,3 0-1 16,5 0 0-16,-2-2-1 0,3-1 0 15,1-1 0-15,1 1-1 0,2-3 1 16,-2 1-1-16,0-1 1 0,-2 0-1 16,0-2 0-16,-1-1 1 0,-1-1-1 15,-4-1 0-15,0-1 0 0,-5-1 0 16,-1-6 0-16,-3 1 0 0,-8-1 1 0,-1-1-1 16,-4 1 0-16,-6-5 0 0,-7-1 1 15,-3 2-1-15,-9-6 1 0,-4-3-1 16,-8-5 0-16,-8-1 1 0,-7 0-1 15,-7-3 0-15,-11 3 1 0,-6 0-1 16,-11 3 0-16,-10 5 0 0,-11 1 1 16,-12 0-1-16,-8 1 1 0,-10 0-1 15,-13-4 0-15,-11-3 1 0,-11 0-1 16,-13-1 0-16,-13 0 0 0,-12 0 0 16,-12 3 0-16,-11 6 0 0,-11 2 0 15,-11 4 0-15,-11 3 1 0,-10 0-1 16,-12 5 1-16,-9 0-1 0,-9-1 1 0,-8 7 0 15,-8-3-1-15,-8 3 1 0,-5 6-1 16,-6 3 0-16,-5 5-4 0,-4 8-4 16,-3-1-10-16,-2 12-10 0,-4 0-104 15,0 11-104-15,-4 7-258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53:47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13063 4532 472 0,'-3'-21'111'0,"1"2"2"0,-1-1-73 16,0 4-13-16,-2 2-5 0,1 0-5 16,-1 4-2-16,-2 0-3 0,-1 4-3 15,-1 3-2-15,-2 3-1 0,-2 3-1 16,-4 7-1-16,-2 4-2 0,-5 3 0 15,-4 5 0-15,0 6-1 0,-3 3 0 0,1 3 1 16,-2 4 0-16,-1 4 1 0,2 5 1 16,5 10 0-16,3 5 0 0,2 4 0 15,7 4 0-15,4 4-1 0,7-1 0 16,3-2-2-16,5-6 1 0,8-6-1 16,6-2 0-16,3-5 0 0,8-10-1 15,5-8 1-15,10-7 0 0,3-9 0 16,2-9 0-16,-2-14 0 0,4-11 2 15,2-7 1-15,-2-7 3 0,-2-9 3 16,-2-8 2-16,-1-3 3 0,-1-4 3 16,-3-2 3-16,-4-8 1 0,-10-5-2 0,-9-5-1 15,-7-3-2-15,-12-2-3 0,-13 0-4 16,-9-3-3-16,-10 5-4 0,-6 7-2 16,-9 10-7-16,-8 16-14 0,-6 14-13 15,-6 19-57-15,-8 17-70 0,0 21-115 16,-2 8-255-16</inkml:trace>
  <inkml:trace contextRef="#ctx0" brushRef="#br0" timeOffset="1074.0782">16876 3971 595 0,'1'-28'138'0,"-2"16"2"0,-2 2-100 16,1 19-10-16,-3 5-3 0,3 14-1 16,-5 9-4-16,-2 11-4 0,-5 11-2 15,-2 7-2-15,-1 2 0 0,0 4-4 16,-3-4-2-16,-1-1-2 0,4-10 0 15,3-11 0-15,4-9-2 0,0-10 0 16,3-10-1-16,3-8 0 0,8-12-1 16,3-6 0-16,3-11-1 0,0-8 0 0,2-9 0 15,-1-8 1-15,1-10-1 16,-1-8-1-16,-1-4 1 0,0-1-1 16,0-1 0-16,-1 4-1 0,1 6 1 0,0 9-1 15,-3 12 0-15,-2 9 0 0,0 12 0 16,-2 15 0-16,-1 8 0 0,-1 11 1 15,0 9 0-15,2 9 0 0,-1 7 1 16,2 6 1-16,2 4-1 0,3 4 0 16,4-1 1-16,6-5-1 0,5-5 0 15,5-4-1-15,5-7 1 0,0-10-1 0,1-5 1 16,-2-8-1-16,-2-6 1 0,-4-6-1 16,-5-8 1-16,-5-6 0 0,-1-6 1 15,-6-7-1-15,-4-5 0 0,-3-5 1 16,-3-5-1-16,-2-3-1 0,-1-4 1 15,-4-2 0-15,1-3-1 0,0 2 0 16,0 4-2-16,-1 4-3 0,1 5-3 16,1 9-6-16,0 7-11 0,2 11-7 0,3 7-10 15,2 5 11-15,0 7-130 0,1 4-115 16,1 2-284-16</inkml:trace>
  <inkml:trace contextRef="#ctx0" brushRef="#br0" timeOffset="1346.0981">17346 4184 672 0,'-10'4'153'15,"4"0"2"-15,3-1-106 0,3 1-21 16,2 0-12-16,4-2-5 0,3-1-4 15,7 1-3-15,1-2-3 0,4-3 0 16,1 1-4-16,5-2-4 0,3 2-7 16,-2-1-8-16,-1 1-8 0,-5 2-13 15,-2 1-113-15,-2 3-115 0,-8-1-279 16</inkml:trace>
  <inkml:trace contextRef="#ctx0" brushRef="#br0" timeOffset="1505.197">17405 4355 644 0,'-10'6'148'0,"4"-3"3"16,1 4-110-16,3-4-12 0,3 0-6 15,3-1-6-15,4 1-8 0,3-2-4 0,4 0-3 16,4-2-1-16,3-2-4 0,4 0-10 16,1-3-11-16,3-2-14 0,0-2-115 15,0 1-120-15,0-5-292 0</inkml:trace>
  <inkml:trace contextRef="#ctx0" brushRef="#br0" timeOffset="1749.0428">18041 3863 539 0,'-5'-3'139'0,"2"-1"4"0,0 5-24 0,1 7-90 16,-4 1-5-16,0 5 0 0,-4 4 0 15,2 4 1-15,-2 7 0 0,-2 0 0 16,-2 2-1-16,1 2-2 0,-2-4-4 16,2 0-3-16,0 1-5 0,4-3-2 15,1-5-4-15,6-3-2 0,4-1-4 0,4-4-4 16,4-2-7-16,5-4-5 0,3-2-7 16,4-4-9-16,3-2-6 0,0-3-4 15,4-5-6-15,0-4 0 0,0-5-107 16,0 0-104-16,-2-3-257 0</inkml:trace>
  <inkml:trace contextRef="#ctx0" brushRef="#br0" timeOffset="1933.5478">18335 3855 491 0,'0'-19'146'0,"-3"8"7"0,-4 7-8 16,-2 5-88-16,1 9-13 0,-1 4-9 16,1 6-8-16,1 8-8 0,1 6-7 15,1 6-4-15,-2 4-2 0,0-2 0 16,1 6-1-16,-1 0-3 0,3-1-6 15,0-2-9-15,3 0-13 0,3-2-10 16,1-2-13-16,1-4-92 0,-1-2-23 16,-1-6-99-16,1-4-196 0</inkml:trace>
  <inkml:trace contextRef="#ctx0" brushRef="#br0" timeOffset="2512.5157">18060 3387 490 0,'-48'-31'102'0,"-8"3"1"0,-6 7-89 16,-7 4-7-16,-6 11-4 0,-8 7 0 16,-5 8 1-16,-6 7 3 15,-4 12 3-15,-7 9 4 0,-4 6 6 16,-3 4 2-16,3 4 3 0,3 2 1 15,1 10 1-15,1 1-3 0,10 7-2 0,8 1-5 16,7 4-2-16,10 5-4 0,6 2-2 16,15 2-4-16,13 0-1 15,7 0-2-15,7 1-1 0,15-2-1 0,9 1 1 16,12-2-1-16,8 0 0 0,12-3 1 16,12-4-1-16,11-2-1 0,12 0 1 0,5-9-1 15,8-4-1-15,10-8-1 0,5-9 1 16,9-5-1-16,3-8 0 0,9-10 1 15,7-8 0-15,2-8 1 0,3-8 1 16,3-6 0-16,-2-11 0 0,1-7 0 16,-1-5 0-16,-4-5 0 0,1-4 0 15,-3-9 0-15,-7-7 0 0,-4-5 0 0,0-4 0 16,-9-8 0-16,-6-3 0 16,-9-5 0-16,-9-4 0 0,-10-3 1 15,-8-3-1-15,-14 0 0 0,-10 0 0 16,-11-7 0-16,-12-2 1 0,-12 1-1 0,-10 3 0 15,-14 4 0-15,-15-4 1 0,-10 4 0 16,-15 12 0-16,-13 6 2 0,-15 7 0 16,-10 9 1-16,-18 4 1 0,-9 15-1 15,-14 8 1-15,-13 6-2 0,-10 10 0 16,-7 9-2-16,-16 5 0 0,-3 13 0 0,-12 9-2 16,-4 9-2-16,-5 12-2 0,-6 12-3 15,-5 13-5-15,-4 11-7 0,-5 10 17 16,-4 16-139-16,-7 10-115 0,-7 9-297 15</inkml:trace>
  <inkml:trace contextRef="#ctx0" brushRef="#br0" timeOffset="6163.5715">1365 5047 299 0,'-5'-16'77'15,"-4"0"8"-15,-6 4-33 0,-3 3-13 16,-3 8-7-16,-5 1-3 0,1 7-2 16,-5 3-4-16,-3 6-8 0,1 8-5 15,-3 3-4-15,1 8-1 0,3 9 4 16,3 3 3-16,1 12 3 0,7 4 2 16,4 5 1-16,8 7 1 0,4 1-1 15,4 2-5-15,4 4-4 0,8-6-3 16,6 2-3-16,7-13-1 0,6-7 0 15,6-9 0-15,9-11 0 0,5-12 0 0,6-11 0 16,-5-14 0-16,5-11 1 16,-3-11 0-16,2-8 0 0,-2-13 1 0,-4-9 1 15,-1-12 1-15,1-4 1 0,-2-2 1 16,-4-4 2-16,-8-3 1 0,-12 0 0 16,-4 2 0-16,-11 2-1 0,-13 1-1 15,-14 5-1-15,-10 1-2 0,-8 5-2 16,-10 5-1-16,-10 4-1 0,-3 10-2 15,-6 13-4-15,-7 10-7 0,-4 19-7 0,-5 17 0 16,-2 16-122-16,-3 17-112 0,-10 12-280 16</inkml:trace>
  <inkml:trace contextRef="#ctx0" brushRef="#br0" timeOffset="8155.8564">7217 12529 361 0,'-22'-13'94'0,"-1"2"2"0,-4 0-39 0,-1 5-22 16,-2 2-6-16,1 3-2 15,0 6-3-15,2 10-1 0,-6 2 1 0,2 6-1 16,-3 2-1-16,-2 7-1 0,2 1-2 16,1 5-2-16,3 0-3 0,8 2-3 15,6 9-2-15,9 4-3 0,10 3-2 16,9 3-2-16,9-3 0 0,9-2-1 15,7-6 0-15,8-10 0 0,7-10-1 16,3-8 1-16,5-12-1 0,4-5 0 16,2-7 0-16,1-7 0 0,0-5 0 0,-3-9 0 15,-6-11 0-15,-6-8 0 0,-6-7 1 16,-8-5 1-16,-5-4 1 0,-6-4 3 16,-6 4 1-16,-7 4 2 0,-10 1 0 15,-13-1 0-15,-9 3 0 0,-13 5-2 16,-13 8-2-16,-15 5-3 0,-10 13-8 15,-13 12-9-15,-4 22-14 0,-10 13-114 16,-13 12-113-16,-5 16-287 0</inkml:trace>
  <inkml:trace contextRef="#ctx0" brushRef="#br0" timeOffset="8903.413">13304 12461 560 0,'-5'-45'130'15,"-8"9"2"-15,-6 2-91 0,-4 17-13 16,-4 6-11-16,-4 11-5 0,-4 7-5 16,-3 9-4-16,-1 13-2 0,-2 9 0 15,2 7 0-15,2 5 0 0,4 2 1 16,5 10 0-16,6 1 1 0,8 0-1 16,11 7 1-16,5 0-1 0,10 2 0 15,9-2-1-15,5-3-1 0,7-5-1 16,4-11 1-16,7-10 0 0,6-6-2 0,-1-13 1 15,5-8 0-15,4-10 0 0,4-8 1 16,1-7-1-16,-3-11 1 0,-4-8 0 16,2-8 1-16,-9-10 0 0,-5-6 1 15,-10-6 1-15,-10-1 0 0,-9 0 0 16,-10-3 0-16,-11 3 0 0,-8 3-1 0,-13 0 0 16,-11 3-1-16,-12 3 0 0,-11 1 0 15,-8 11-2-15,-8 4-4 16,-8 11-5-16,-2 17-4 0,-5 16-6 0,2 15-9 15,3 13-50-15,2 9-58 0,5 11-93 16,9 5-214-16</inkml:trace>
  <inkml:trace contextRef="#ctx0" brushRef="#br0" timeOffset="9619.8827">19252 12464 571 0,'-38'-21'122'0,"-2"7"0"16,-7 1-102-16,-1 14-8 0,3 16-6 16,-1 10-3-16,-1 10 1 0,-4 6 2 15,-2 7 1-15,8 6 2 0,4 8 0 16,7 8 1-16,7 5-1 0,7 1-2 0,13-1-2 16,9-2-1-16,13-4-2 15,8-7 0-15,9-12-1 0,10-10 0 16,11-11 0-16,7-5 0 0,6-12-1 0,2-9 1 15,3-14-1-15,2-7 0 0,-1-12 0 16,-4-9 1-16,1-7-1 0,-6-12 1 16,-8-10 1-16,-10-2 1 0,-10-2 1 15,-11-2 1-15,-17-1-1 0,-17-2 1 16,-13 6-1-16,-15 3-1 0,-12 2-1 0,-14 6-5 16,-9 11-7-16,-13 14-14 0,-8 12-114 15,-3 14-115-15,-5 20-287 16</inkml:trace>
  <inkml:trace contextRef="#ctx0" brushRef="#br0" timeOffset="28458.8794">6682 6573 461 0,'-6'-5'109'0,"0"-5"3"0,0-7-65 16,1-6-21-16,0-8-7 0,-1-2-3 15,2-7-3-15,-1-8-4 0,1-4-2 16,1-1-2-16,2-9 0 0,1-5 0 15,1-9-1-15,0 0 1 0,4-6 1 16,2-3 0-16,8-3 1 0,0-2 0 16,-1 1-1-16,6 1 0 0,6 3-2 15,3 1-1-15,4 1-1 0,-2 1 0 16,3 7-2-16,3 0 1 0,1 3 1 0,0 2-1 16,0 8 1-16,1 3 0 15,4 10 1-15,-3 4-1 0,2 4 1 0,-1 12-2 16,0 2 0-16,-2 4 0 0,-5 3-1 15,-4 4 1-15,-2 4-2 0,-4 2-1 16,-1 3-1-16,-8 2-2 0,-1 1-2 0,-2 3-3 16,-1 0-5-16,-2 1-4 0,-3 0-6 15,-1 1-23-15,-2-1-58 0,-3 0-17 16,-1 0-76-16,-2-2-149 0</inkml:trace>
  <inkml:trace contextRef="#ctx0" brushRef="#br0" timeOffset="28689.2438">7316 4379 497 0,'-14'-7'119'16,"2"1"1"-16,4 1-70 0,6 0-22 16,2 2-10-16,5 1-6 0,2-1-3 15,6 2-4-15,2 1-1 0,4 0-1 16,1 1 0-16,5 2 0 0,-2-1 1 0,2 1 0 16,-1-1 0-16,-1 3 1 0,-3-2 0 15,0 0 0-15,-2 0 0 0,2 2-1 16,-3 0 1-16,-1 1-1 0,-2-1 0 15,0 3 1-15,-2 1 0 0,-5 3 0 16,-4 3 0-16,-7 3 0 0,-3 3-3 16,-8 8-3-16,-1 2-8 0,-2 4-11 15,-3 5-116-15,0 0-112 0,3 0-284 0</inkml:trace>
  <inkml:trace contextRef="#ctx0" brushRef="#br0" timeOffset="29871.6194">7830 2632 259 0,'1'-9'92'0,"0"-2"8"0,2 0 4 15,-3-2-39-15,0 2-9 0,0 1-8 16,1 2-7-16,0 1-9 0,-1 2-6 16,0 1-6-16,1 3-4 0,2 4-3 15,3 7-2-15,-4 5 0 0,2 8-2 16,-2 9 1-16,2 11 2 0,-1 11-1 15,-2 8 1-15,-2 7-1 0,2 7-1 16,0 3-1-16,0 7-2 0,0-1-2 16,1-2-2-16,0-1 0 0,2-4-2 15,-2-2 0-15,1-5-1 0,0-7 0 16,1-5 1-16,2-5-1 0,0-6-1 16,0-7-2-16,2-3-4 0,0-7-6 0,2-5-7 15,-1-8 5-15,-2-5-128 0,-1-3-112 16,0-10-286-16</inkml:trace>
  <inkml:trace contextRef="#ctx0" brushRef="#br0" timeOffset="30885.0723">7492 3879 451 0,'-5'-1'111'0,"-1"-1"4"16,1 0-61-16,1 1-20 0,2 1-7 15,-1-1-4-15,2-1-5 0,0 0-3 16,1 1-4-16,1-1-1 0,1 0-1 16,1 0-1-16,2 2-2 0,0-1-1 15,1 0 0-15,1-1-1 0,2 1 0 16,-1 0 0-16,2 0 0 0,2-2 0 16,3 1 1-16,2 2-1 0,3 1 1 15,4-1-1-15,3 1 0 0,3 0-1 16,3 1 1-16,5 0-1 0,2-1-1 0,2-1 0 15,-2 0 0-15,3-1-1 0,-1 1 0 16,2-4 0-16,0 3-1 0,2 0 1 16,1 0 0-16,6-1-1 0,2 1 0 15,4-2 1-15,-1 1-1 0,-1 0 0 16,3-1 0-16,2 1 1 0,-1 1-1 16,4-2 0-16,3 2 1 15,-1 0-1-15,3 0 1 0,0-1-1 16,0 1 1-16,2 0 0 0,1 1-1 0,0 0 1 0,-2 1 0 15,2 0-1-15,-2 3 1 0,-1 0 0 16,0-1 1-16,-4 0-1 0,1 2 1 16,1-2 0-16,-3 1 0 0,0-1-1 15,-1-2 0-15,-2 0 0 0,-1-1 0 16,-6-1-1-16,0 0 1 0,2-2-1 16,-4 1 0-16,-4-2 0 0,-7-1 0 15,-4 0-3-15,-4 2-4 0,-6-1-7 16,-7-1-12-16,-6 0-115 0,-5-2-115 0,-2 1-285 15</inkml:trace>
  <inkml:trace contextRef="#ctx0" brushRef="#br0" timeOffset="32722.2797">10269 3866 376 0,'-8'0'110'0,"-2"0"4"0,1-1-29 0,-1 1-29 16,0 0-15-16,-1-2-9 0,2 2-7 16,-2-1-4-16,3-1-3 0,0-1-2 15,2 1-1-15,-1-1-1 0,1 1-1 0,1-2-1 16,4 2-1-16,-1 1-2 0,1-1-1 15,0 2-2-15,2-1-1 0,-1 0-2 16,1 0-1-16,1-1-1 0,0 1-1 16,4 2 0-16,3-1 1 0,-2 2-1 15,5-1 0-15,3 0 0 0,0 0 0 16,1-2 1-16,0 0-1 0,3 0 0 16,5-1 0-16,0 0 1 0,1 1-1 15,3 0 0-15,5 1 0 0,-1-2 0 16,3 4 0-16,-2-2 1 0,5-2-1 0,5 2 0 15,4-1 0-15,3 1 0 0,5-2 0 16,7 0 0-16,5 0 0 16,-1 0 0-16,1-2 0 0,5 0 0 0,2-2 0 15,3 0 1-15,-1-1-1 0,1 0 0 16,3 1 0-16,6 4 0 0,-7-4 0 16,3 2 0-16,-1 3 1 0,-1 0-1 15,-4-2 1-15,-2 2-1 0,0-1 1 16,3 0 0-16,-5 1 0 0,-3 1-1 15,-1-1 1-15,2 0-1 0,-4-1 0 16,-6 0 0-16,-8 1 1 0,-3-2-1 0,-3 1 0 16,-5 1 0-16,-4 1-3 0,-7 1-2 15,-5 1-7-15,-3 2-7 0,-7 2 53 16,-8 3-178-16,-12-1-122 0,-7 2-323 16</inkml:trace>
  <inkml:trace contextRef="#ctx0" brushRef="#br1" timeOffset="36861.176">7919 2972 506 0,'0'-9'127'0,"-4"-1"3"0,-2 4-66 15,0 1-21-15,3 6-6 0,-6-2-6 16,-2 4-2-16,-1 3-3 0,-1 1-1 16,4 3-2-16,-1 2-3 0,-2-2-4 15,5 5-3-15,5-1-4 0,4 1-3 16,2 0-3-16,2-2-2 0,3 0 0 16,2-2 0-16,5-5 0 0,0 0 1 0,0-5 3 15,1-2 2-15,-1-4 2 0,0-2 4 16,-3-4 1-16,-2-2 2 0,-2-3-1 15,-3 3-1-15,0-3-1 0,-5 0-2 16,-1-1-3-16,-1 2-2 0,-2 1-1 16,-1 2-2-16,-3-1 0 0,1 3-2 15,1 4-3-15,1 2-6 0,-3 2-12 16,1 3-9-16,3 4-11 0,-1 2-10 16,2 6-7-16,-1 0-6 0,4 2-108 15,-1 1-106-15,2 1-262 0</inkml:trace>
  <inkml:trace contextRef="#ctx0" brushRef="#br1" timeOffset="37327.6061">7958 3073 477 0,'3'-1'121'0,"-6"-5"2"0,2 0-52 0,-1 2-37 16,0 2-11-16,1-2-7 15,1 3-5-15,0 0-4 0,-1 1-3 0,1-2-1 16,-1 4-1-16,1-1 1 0,-1 1 0 16,-1 0 1-16,1-1 2 0,0 1 2 15,1 2 3-15,-1-4 2 0,-1 1 3 16,0-1 2-16,2-1 1 0,-1 1 1 16,0-1 0-16,1 1-1 0,-2 0-2 15,1 0-2-15,2 2-2 0,-2 4-2 16,0 4-3-16,2 2-2 0,-3 3-1 0,0 7-2 15,2 4-1-15,0 4 0 16,4 7 0-16,-3 2 0 0,2 4 0 0,2 4 1 16,0-3 0-16,-2 1 1 0,1-3 0 15,-2-1 0-15,1-5 0 0,-1-4-1 16,-1-4 0-16,1 0-1 0,-1-3 0 16,0-6-1-16,0-3-1 0,1-1 0 0,-1-2 0 15,0-3-1-15,0-3 0 0,0-3 1 16,1 0-1-16,-1-3 1 0,-2 0 1 15,1-1-1-15,-2-1 1 0,0 0-1 16,1 0 0-16,0-1-1 0,-1 1-2 16,1-3-4-16,1 2-8 0,0-2-12 15,0 1-11-15,3-3 4 0,-2-4-132 16,1-2-125-16,4-1-298 0</inkml:trace>
  <inkml:trace contextRef="#ctx0" brushRef="#br1" timeOffset="38177.248">8430 3127 426 0,'-3'-7'113'0,"3"0"5"16,-1-1-49-16,1 0-17 0,1-1-13 15,-2 0-7-15,2 1-2 0,2 3-1 16,-3-2 0-16,-1-2 1 0,-1 4 1 16,1-2 1-16,0 3 1 0,-1-1-1 0,2 3-2 15,-3-2-3-15,3 4-6 0,-1 0-3 16,2 6-5-16,-1 2-4 0,1 5-2 15,-1 4-2-15,2 4-2 0,-1 7 0 16,1 4 0-16,-3 4-1 0,3 5 0 16,1 1-1-16,-1 2 1 0,0 3 0 15,1-6 0-15,1 3 0 0,1-3 0 16,-3-2 0-16,2-5-1 0,-2-2 1 16,1-1-1-16,-1-2 0 0,0-6 0 15,-2-2 0-15,2-5-1 0,-2 0 0 16,1-4-1-16,3-3-3 0,-4-4-4 15,2 0-9-15,0-4-8 0,-2-2-12 16,1-3-8-16,-1-1-8 0,1-5-11 0,-1-2-108 16,-1-5-110-16,0-2-267 15</inkml:trace>
  <inkml:trace contextRef="#ctx0" brushRef="#br1" timeOffset="38612.8752">8456 3092 557 0,'-2'-10'133'16,"2"0"5"-16,0 2-81 0,-2 1-14 15,-2 0-4-15,1 1-1 0,-2 0 0 0,-1 2-2 16,-2 3-2-16,1 0-5 0,-2 2-3 16,2 3-5-16,1 2-4 0,-3 1-6 15,2 3-3-15,1 0-2 0,2 2-3 16,4 1-1-16,0 0 0 0,3-4-1 16,1 2-1-16,3-3 1 0,2-5-1 15,0 1 0-15,0-3 0 0,2-2 0 0,-2 0 0 16,4-4 0-16,-2-1 0 0,-3-1 0 15,2-4 1-15,-3-4 0 0,-2 0 1 16,-2-2 1-16,-5-3 2 0,0 3 0 16,-4 0 1-16,-1 2-1 0,-3 7 0 15,-4-2-1-15,3 8-2 0,-2 3-3 16,1 2-6-16,-1 5-9 0,2 2-12 16,3 3-12-16,5 4-11 0,2 0-13 15,5 2-117-15,1-1-122 0,3 2-284 16</inkml:trace>
  <inkml:trace contextRef="#ctx0" brushRef="#br1" timeOffset="39235.0372">8949 3225 252 0,'0'-6'91'0,"0"0"8"16,0-1-4-16,0-3-26 0,3 2-9 16,-3-1-9-16,0-1-8 0,1 0-8 15,-2 0-6-15,0 3-2 0,-1-2-3 16,1 1-1-16,0 0-1 0,-2-1-1 0,1 0 0 15,1 0 1-15,-1 2-1 0,1 2 0 16,1 0 1-16,-2 3-2 0,2 2-3 16,0 1-2-16,-1 3-3 0,-1 3-3 15,2 3-3-15,0 1-3 0,2 6-1 16,-1 6-1-16,0 3 0 0,1 7-1 16,1 4 1-16,-1 5 1 0,1 4 1 15,1 2 1-15,-3 0 0 0,1 3 2 0,1-4 0 16,-2-3 0-16,0 0-1 0,-1-4-1 15,3-1-2-15,-2-2 0 16,1-4-1-16,1-1-1 0,-1-5 0 0,3-5 1 16,-1-3-2-16,-3-6-4 0,3-3-6 15,-3-7-7-15,1-4-11 16,1-4-11-16,-3-3-11 0,0-8-102 0,-2-4-11 16,-1-4-95-16,3-4-190 0</inkml:trace>
  <inkml:trace contextRef="#ctx0" brushRef="#br1" timeOffset="39659.6461">8990 2995 463 0,'0'-12'125'15,"-2"1"5"-15,1 2-50 0,0 2-21 0,-3 2-12 16,1 1-5-16,-1 5-5 0,-2 3-2 16,0 3-3-16,-2 3-2 0,0 2-5 15,-1 3-4-15,2 4-4 0,2 0-4 16,-1 3-5-16,2-2-4 0,3-1-1 15,1-1-2-15,2-3-2 0,3-1 1 16,-1-3-1-16,2-4 2 0,0-1-1 0,2-4 0 16,0-2 1-16,0-2-1 0,-1-5 1 15,3 0 0-15,-3-3 0 0,2-5 1 16,-4 1 1-16,-2-2 1 0,0-3 1 16,-5 2 0-16,-1 0 1 0,-2 0-1 15,-1 6 0-15,-3 0-1 0,-1 3-2 16,1 5-4-16,-2 4-7 0,1 0-10 15,0 7-13-15,3 3-11 0,-1 1-12 16,5 2-119-16,-1 4-123 0,6 1-287 16</inkml:trace>
  <inkml:trace contextRef="#ctx0" brushRef="#br1" timeOffset="40258.2042">9371 3089 563 0,'1'-13'136'0,"-2"-2"3"16,1 4-81-16,1 1-18 0,0 3-7 16,-1 1-5-16,3 2-5 0,-2 3-2 15,1 5-3-15,2 3-2 0,-2 4-3 16,1 6-2-16,0 3-1 0,1 8 0 15,-3 4 0-15,2 6 1 0,-1 3 0 16,0 6 2-16,0-2-1 0,-1 5 2 0,5-1-1 16,-2-1-3-16,-2-6-3 15,0-2-2-15,0-7-1 0,1-3-1 16,0-5-2-16,-4-4-1 0,3-4-2 0,1-3-5 16,1-6-9-16,-1-3-8 0,1-2-12 15,0-7-9-15,2-2-8 0,-4-3-10 16,2 0-43-16,-2-1-54 0,0 0-95 15,-4 1-210-15</inkml:trace>
  <inkml:trace contextRef="#ctx0" brushRef="#br1" timeOffset="40859.7923">9463 3026 518 0,'-8'-3'134'0,"-3"2"8"0,0 3-63 16,-1 2-24-16,-3 2-7 0,4 5-4 16,-1-1-6-16,0 3-6 0,3 2-7 15,2 0-6-15,4-3-3 0,5 2-6 16,0-6-3-16,2-1-3 0,3-2-1 15,0-3 0-15,2-4 1 0,-1-1-1 16,2-6 2-16,3-3 0 0,-2-2 3 16,-2-4 1-16,0-2 1 0,-2 1 1 0,-3-1 1 15,-4 1-1-15,-4 3-1 16,-1 5-2-16,-3 1-3 0,-1 4-5 0,-1 7-12 16,3 4-20-16,2 7-20 0,-2 4-132 15,-4-1-142-15,3 9-345 0</inkml:trace>
  <inkml:trace contextRef="#ctx0" brushRef="#br1" timeOffset="49350.4093">9477 3644 244 0,'-1'-1'71'0,"1"1"6"0,0 0-25 16,-4-1-7-16,3 1-3 0,0 0-2 16,1 0-3-16,-4-2-6 0,1 2-4 0,0 0-4 15,3-1-3-15,0 1-3 0,-2-1-3 16,2-1 0-16,1-1-1 0,-1-2 0 16,0 0 1-16,0 0 0 0,0-1 0 15,0 0 1-15,-1 1-1 0,-1 0 1 16,4 3-1-16,-1 1 0 0,-2-2-2 15,1 3-1-15,0 0-1 0,1 1-2 16,0 1-1-16,-2 0-1 0,1 2-2 16,1 2 0-16,-2 0-2 0,1 1 0 15,1 1 0-15,-1-1-1 0,0 3 0 0,3 2 0 16,-2 0 0-16,1 2 0 0,-1-1-1 16,-1 2 1-16,0 1 0 0,2-3 1 15,-1-2-1-15,0-1 1 0,-1-1 0 16,3-2 0-16,-1-1 0 0,0 0-1 15,0-2 0-15,-2-1 0 0,1-1 0 16,1-1-1-16,-2 0 0 0,0-2 0 16,0 1-1-16,2-1-2 0,-1 0-1 15,0-2-2-15,0 1-2 0,0-1-3 16,-1 1-2-16,2 0-4 0,-4-2-6 0,2 3-6 16,0-1-105-16,0 2-104 0,-2 2-258 15</inkml:trace>
  <inkml:trace contextRef="#ctx0" brushRef="#br1" timeOffset="52236.3038">12822 3660 566 0,'-6'-5'133'0,"1"-1"3"16,1 2-86-16,1 2-18 0,1-1-9 16,2 2-5-16,1-2-6 0,0 1-2 15,2 1-2-15,1 0-2 0,3 0-1 16,0 2 0-16,4 0-1 0,0 2 1 16,1-1-1-16,3 3-1 0,0 1 0 15,1 0-1-15,-1 0 0 0,-1 0 0 16,-1 3-1-16,0 0 0 0,0-2 0 0,-3-2 0 15,-3 2 0-15,-1-2 0 0,-2 0 2 16,-1 0 1-16,-3 2 1 0,-3 2 1 16,-4 3 0-16,-2 3 0 0,-2 3 0 15,-4 2-2-15,0 1-2 0,-5 3-2 16,0 1-6-16,2-3-8 0,3-3-8 16,3 2-8-16,5-3 22 0,4-4-146 15,4-2-119-15,6-3-296 0</inkml:trace>
  <inkml:trace contextRef="#ctx0" brushRef="#br1" timeOffset="52564.4266">13137 3968 573 0,'0'2'136'0,"-1"-1"5"15,0 5-78-15,0 4-27 0,1 1-8 0,-2 3-3 16,2-2-3-16,-1-1-1 16,1 0-4-16,0 0-2 0,0-5-1 0,1 0-2 15,3-2-2-15,0-3 1 0,2 0 0 16,1-3-1-16,2-3 0 0,1-1-2 16,-1-6 0-16,0-1-2 0,2 1-1 15,0 1-2-15,0 0-1 0,1 2-1 0,-1 2-1 16,0 3 1-16,0 3-1 0,0 0 0 15,-2 1 0 1,-2 6 0-16,2 1-3 0,-3 4-6 0,3 2-8 0,-1 0-12 16,-2 3-9-16,2 0-11 0,1 1-120 15,0-5-123-15,0 2-290 0</inkml:trace>
  <inkml:trace contextRef="#ctx0" brushRef="#br1" timeOffset="58690.9139">9859 3119 270 0,'-1'-3'79'0,"1"0"5"16,-1-1-30-16,0 0-10 0,1 2-4 15,0-2-5-15,1 2-5 0,-1-1-8 16,1 2-3-16,-1 0-2 0,0-2-3 16,0 1 0-16,0 1 0 0,-2-2-2 15,1 1 0-15,1-1 0 0,1 3 0 16,-2-2 0-16,-1 1-1 0,4-2 0 0,-2 2 1 15,0 0-1-15,-2-1 0 0,1-1-1 16,1 0 0-16,0 2-1 0,1 1 0 16,-2-2 0-16,1 2-1 0,0-3-1 15,-1 3 1-15,0 0-1 0,1-1 0 16,-2 1 0-16,4 0 0 0,-2 0-1 16,1 0 1-16,1 1 0 0,0-1 0 15,-2 3-1-15,0-3 1 0,2 5-2 0,-2-2 1 16,0 3-2-16,-1 2 0 0,2 1 0 15,0 3-1-15,-1 1 0 0,0-1 1 16,0 5 0-16,1 2 0 0,-1-1 1 16,-1 2 1-16,1 3 0 0,1 3-1 15,-2 1 1-15,4 0-1 16,-1 0 0-16,1 0 0 0,-1-1-2 16,3 0 1-16,-1-4-1 0,-1 0-1 0,1-1 0 15,0 1 0-15,-2-1 0 0,-3 0 0 16,2 1 1-16,1-1-1 0,1-1 1 15,-2 0-1-15,0-3 1 0,1 0-1 0,3-1 0 16,-3-2 0-16,0-2-1 0,3 0 0 16,-3-1 0-16,-1-2-1 0,2-3 0 15,0 0 0-15,-2-2 0 0,0-1 0 16,-1-3 0-16,2 0 0 0,-4 2-3 16,4-1-1-16,-2-2-3 0,0 1-4 15,-2 0-5-15,2-2-3 0,0 4-1 16,2-2-2-16,-5 0 1 0,3 1 1 0,-1 0 3 15,-4 3 1-15,5 1 4 0,-1-3 0 16,1 2 1-16,-1-2-1 16,1 2-4-16,0 0-5 0,2-1-62 0,-4-1-45 15,-2-1-91-15,-1-4-206 0</inkml:trace>
  <inkml:trace contextRef="#ctx0" brushRef="#br1" timeOffset="59180.1246">9873 2989 529 0,'-1'-5'126'15,"-2"1"4"-15,0-1-78 0,-1 3-16 16,1 1-3-16,-3-1-4 0,0 2-1 16,0 3-1-16,-1-2-1 0,-1 4-1 15,0-3-1-15,-2 3-1 0,3 0-2 16,-1 4-3-16,2-1-2 0,0 1-3 15,2 2-4-15,3 2-2 0,1 0-3 16,1-1-1-16,2-1-2 0,0 0 0 0,2 0-1 16,1-4 0-16,1 0 1 0,0-3-1 15,2-4 1-15,0-1 0 0,2-1 0 16,0-4 2-16,0-3 0 0,-1-1 1 16,-2-2 2-16,0 2 1 0,-3-1 1 15,-5 0 2-15,0 1-1 0,-5-1-1 0,-1 3 0 16,-1 3-2-16,-4 0-1 0,-2 1-2 15,4 6-4-15,-1-2-6 0,0 7-13 16,3 1-11-16,1 3-15 0,3 3-11 16,4-1-117-16,1 2-5 15,2 0-101-15,4-2-189 0</inkml:trace>
  <inkml:trace contextRef="#ctx0" brushRef="#br1" timeOffset="59980.489">10260 3158 304 0,'1'-5'97'16,"0"1"5"-16,-2 1-26 0,1-2-13 15,1 0-7-15,-1 4-10 0,2-4-9 16,-2-1-8-16,-2-1-3 0,4 3-3 0,-1 0-3 16,0 0-2-16,-1 1-1 15,1 0-1-15,1-1-1 0,-1 2-2 0,0-1 0 16,0 1-2-16,0 0-1 0,2-1-1 16,-2 2-1-16,2-2-1 0,-2 2-1 15,1 0 1-15,-2 1-2 0,3 1 1 16,-2 0-1-16,-1 2-1 0,1-1 0 15,0 4 1-15,1 1-2 0,-1 1 1 16,0 2-1-16,1 1 0 0,0 1-1 0,-1 4 0 16,0 3 0-16,2 0 1 15,-2 7 1-15,0 1 2 0,3 6 0 16,-1 4 2-16,4-1 0 0,-1 2 0 0,-1-1-1 16,2 0-2-16,0-3-1 0,-2 0-2 15,1-3-1-15,-1-4 0 0,0-2-1 16,1 0-1-16,-2-3 2 0,0-3-1 15,-1-3 1-15,0-3 0 0,-1-1 0 0,1 1 0 16,-2-6 0-16,0-1-1 16,-1-1-3-16,0-3-2 0,2 2-4 15,-3-3-4-15,0-1-4 0,0-1-5 0,-3 0-5 16,0-3-2-16,1-1-5 0,-2-3-5 16,1 0-13-16,-2-4-95 0,0 0-101 15,-1-3-251-15</inkml:trace>
  <inkml:trace contextRef="#ctx0" brushRef="#br1" timeOffset="60387.4343">10353 3068 563 0,'-4'-3'135'0,"-3"-1"5"16,2 3-84-16,-1 1-16 0,-1-1-6 15,1 2-4-15,-1 1-6 0,0 3-4 16,1 3-3-16,0-1-3 0,2 3-4 16,-1 2-3-16,4-2-2 0,0 2-1 15,1-2-1-15,0-2-1 0,1-1-1 16,1-3 0-16,2-2 0 0,-1 0 0 15,1-2-1-15,1-2 1 0,4-2 0 16,-2-5 0-16,2 0 2 0,-3-4 2 16,1-1 3-16,-2-1 3 0,-1-1 3 0,-4-1 1 15,-1 2-1-15,-4 2-1 0,-1 3-2 16,-3 0-3-16,1 4-3 0,-4 1-4 16,4 5-3-16,-1 3-5 0,2 4-10 15,1 1-9-15,2 5-13 0,3 1-11 16,1 6-49-16,1-3-73 0,4 0-110 15,1 0-242-15</inkml:trace>
  <inkml:trace contextRef="#ctx0" brushRef="#br1" timeOffset="61008.3031">10801 3144 467 0,'0'-8'122'0,"-2"-1"5"16,2-1-52-16,0 2-27 0,-1-1-12 0,1-1-5 15,1 3-3-15,-1 2-3 0,0 3-2 16,0-1-2-16,-1 3-3 0,1 4-4 16,0 5-3-16,0 3-3 0,0 3-4 15,1 5-1-15,0 7-1 0,0 8 0 16,2 3 0-16,-2 2 1 0,3 3 1 15,-1 3 0-15,2 0 1 0,0-1 1 16,1-1-1-16,-1-3 0 0,0-6 0 0,-1 2-2 16,2-7 0-16,-1 1-1 15,0-6 0-15,-2-6-1 0,2-3 0 16,0 0-1-16,0-6-2 0,-1-4-4 0,-1-4-3 16,0-2-6-16,1-2-5 0,-2-3-6 15,-1-2-4-15,-1-4-2 0,0 0-5 16,0-4 1-16,-3 0-109 0,-1 1-102 15,-3-1-263-15</inkml:trace>
  <inkml:trace contextRef="#ctx0" brushRef="#br1" timeOffset="61559.9646">10795 3079 427 0,'0'-3'121'16,"-1"-1"5"-16,0 0-20 0,0 1-53 0,-1 0-14 15,0 3-3-15,2-1-3 0,-1 1-4 16,-1 1-3-16,0-1-5 0,0 3-2 15,0-1-3-15,0 1-5 0,1 0-3 16,-1 1-3-16,2 1-2 0,2 2 0 16,0-3-2-16,2 1 0 0,-1 0 0 0,1-2 0 15,2 0 0-15,0-3-1 0,0-1 1 16,2 1 0-16,-3-4-1 0,2 0 2 16,-1 1 0-16,-1-4 2 0,-1 1 2 15,-1 0 3-15,0 0 2 0,-2 1 3 16,-1-1 0-16,0 2 0 0,-1 1 0 15,-2 2-1-15,0-1-3 0,0 5-2 16,0-1-2-16,-2 2-2 0,1 2-1 16,2 0-1-16,-1 3 0 0,2-2 0 15,0-1 0-15,-2-1-2 0,5 0 1 16,-2 0 0-16,1-3-1 0,1 0 0 0,-1-4-1 16,1 1 1-16,0-1 2 15,-2-2 1-15,1-2 2 0,-3-3 1 0,-1 3 1 16,1 0 1-16,-3 0 0 0,0 2-1 15,-1 2-3-15,-3 1-1 0,1 4-6 16,-3 1-8-16,-1 4-14 0,2 2-14 16,1 3-13-16,4 0-14 0,5-1-117 15,3-1-126-15,3 0-287 0</inkml:trace>
  <inkml:trace contextRef="#ctx0" brushRef="#br1" timeOffset="62172.9053">11251 3130 494 0,'-1'-5'125'0,"-3"0"4"0,2 1-58 0,-1-1-28 16,2 2-9-16,0 0-4 0,1 2-4 16,-2-1-3-16,1 0-2 0,2 2-3 15,-1 3-2-15,3-1-3 0,-1 3-2 16,1 4-2-16,2-1 0 0,-2 7 0 15,2 3 0-15,0 4 0 0,-1 5 2 16,1 4 1-16,-2 1 0 0,1 5 0 16,1 0 0-16,0-1-1 0,-1 0-2 15,0-2-1-15,-1-1-3 0,2-2-1 0,-3-2-2 16,1-1 0-16,-2-3-1 0,0-1 0 16,0-3-1-16,1-1 0 0,-1-2 0 15,0-3 1-15,2-1-2 0,-2 0 1 16,1-3-3-16,2-3-5 0,-2 0-8 15,0-6-5-15,-1 1-10 0,-1-5-7 16,2 0-8-16,-3-4-10 16,1-5-107-16,-1-4-110 0,2-1-272 0</inkml:trace>
  <inkml:trace contextRef="#ctx0" brushRef="#br1" timeOffset="62607.7424">11307 3051 480 0,'1'-10'120'15,"1"2"6"-15,-1 1-66 0,-1 0-13 16,-1 1-5-16,-2 1-3 0,0 2-2 16,0 3-1-16,-2-1-3 0,-2 3-1 15,-2-1-4-15,0 5-4 0,0 5-4 16,-2 0-5-16,-1-1-3 0,3 4-3 16,2 2-3-16,3 1-3 0,2-5-1 0,2 0-1 15,1-1 0-15,4 0-1 0,0-3 0 16,1-5-1-16,1-1 1 15,2-1 0-15,-1-4 1 0,1 0 0 0,-1-4 1 16,0-1 2-16,-2-2 3 0,-4 0 3 16,1 1 3-16,-2-3 2 0,-1 1 0 15,-2 3-1-15,-2 2-2 0,-2 0-2 16,0 4-7-16,-3 2-8 0,0 3-17 16,0 4-18-16,0 3-17 0,3 3-127 0,-1 2-139 15,3 1-324-15</inkml:trace>
  <inkml:trace contextRef="#ctx0" brushRef="#br1" timeOffset="65984.8243">9580 2320 530 0,'-1'0'128'0,"0"-1"1"0,-2 1-82 15,2 0-16-15,0 1-9 0,1 1-7 16,1 2-9-16,1 1-7 0,1 4-6 16,3 0-9-16,-1 4 2 0,2 3-117 15,-2-2-105-15,-2 3-266 0</inkml:trace>
  <inkml:trace contextRef="#ctx0" brushRef="#br1" timeOffset="66140.4017">9602 2831 476 0,'1'10'105'0,"-1"-3"1"0,3 0-77 15,-1 2-17-15,3 1-9 0,0 1-7 16,-1-3-10-16,1 2-38 0,-2 1-54 15,0 1-79-15,-2-2-184 0</inkml:trace>
  <inkml:trace contextRef="#ctx0" brushRef="#br1" timeOffset="66269.0567">9630 3155 455 0,'-1'8'101'0,"0"0"0"0,0 0-76 16,1 1-29-16,1 2-41 0,-1-2-53 0,0 0-79 15,2-1-180-15</inkml:trace>
  <inkml:trace contextRef="#ctx0" brushRef="#br1" timeOffset="66367.806">9634 3424 371 0,'-1'11'81'15,"1"-3"-25"-15,1 3-106 0,-1-1-87 16,0-1-183-16</inkml:trace>
  <inkml:trace contextRef="#ctx0" brushRef="#br1" timeOffset="66533.3511">9621 3785 539 0,'-3'17'118'0,"1"3"1"15,0-2-92-15,2-1-13 0,2-2-9 16,0 1-7-16,1 1-10 0,0 0-24 15,1-1-82-15,-3-4-95 0,3 7-227 16</inkml:trace>
  <inkml:trace contextRef="#ctx0" brushRef="#br1" timeOffset="66664.5156">9643 4199 493 0,'-2'12'122'15,"1"1"2"-15,-1 0-57 0,0-2-40 0,1-1-9 16,0 1-6-16,1 0-6 0,0 0-5 15,1 1-3-15,0 2-8 0,1 0-2 16,-1 3-112-16,-1 2-104 0,0-1-265 0</inkml:trace>
  <inkml:trace contextRef="#ctx0" brushRef="#br1" timeOffset="68527.3803">8639 2222 476 0,'2'-4'121'15,"-1"1"2"-15,0 4-54 0,2 4-31 16,-1 2-13-16,0 2-6 0,0 3-5 16,0 3-4-16,1 3-3 0,-1 0-1 15,-1 1-3-15,0 2 0 0,1-3-2 16,0 2-1-16,1-1-3 0,-3 0-5 15,0-1-10-15,1-2-48 0,-2-1-65 16,-1-2-99-16,0-1-228 0</inkml:trace>
  <inkml:trace contextRef="#ctx0" brushRef="#br1" timeOffset="69547.4361">10479 2340 434 0,'-6'-3'118'0,"1"2"4"15,0-3-39-15,2 1-36 0,-1-1-14 16,1 0-6-16,3-1-6 0,2-1-5 15,3 0-4-15,0-1-2 0,-1 1-1 16,5-2-2-16,-2 3-1 0,2 2 0 16,-1 1-1-16,-3 4-1 0,3 0-1 15,-1 3 0-15,-1 0-1 0,0 2 0 0,0 2 0 16,1-2-1-16,-3 2 0 0,1-1 0 16,-2 2-1-16,-1 0 1 0,-2 1-1 15,-1-1 1-15,-1 1 0 0,-2 0-1 16,0 2 1-16,1 0-1 0,-2 0 0 15,1 0 0-15,-2 0 1 0,3-1-1 16,-1-2 0-16,1 0 0 0,1-4 0 16,0-4 0-16,1 1 1 0,2 0-1 15,-1-4 0-15,3 1 0 0,1-1 1 16,-1 2-1-16,1 0 1 0,2-1 0 0,-4-3-1 16,5 1 1-16,-3 2-1 0,3 0 1 15,-2-1-1-15,1-1 1 0,1 3-1 16,5 3-1-16,-2-3-1 0,-1-4-3 15,-2 0-5-15,5 3-6 16,-1 1-11-16,0 1-110 0,-1 0-3 16,-4-5-92-16,3 7-184 0</inkml:trace>
  <inkml:trace contextRef="#ctx0" brushRef="#br1" timeOffset="70186.1418">11430 2202 612 0,'-4'0'134'0,"3"-1"0"0,0 4-103 15,2-1-16-15,0 4-8 16,0 3-7-16,3 4-8 0,1 4-6 0,-3 5-12 16,4 3-53-16,-1 6-56 0,0 3-93 15,-1 5-214-15</inkml:trace>
  <inkml:trace contextRef="#ctx0" brushRef="#br1" timeOffset="70360.5879">11491 2947 541 0,'0'28'129'15,"-5"-3"2"-15,4-1-82 0,-3-4-17 16,3 1-9-16,1-3-5 0,0-2-6 16,0-2-4-16,1-3-4 0,-2-2-2 15,3 1-4-15,0-1-3 0,-1 2-5 16,0-1-6-16,-1 2-9 0,1 2-4 16,4 2-106-16,-2 4-102 0,-1 0-252 15</inkml:trace>
  <inkml:trace contextRef="#ctx0" brushRef="#br1" timeOffset="70606.0067">11558 4382 575 0,'0'20'131'0,"-1"2"1"16,0 0-95-16,-2-3-15 0,3 0-9 15,0-3-6-15,2 0-8 0,0-3-8 16,-1-4-13-16,1-1-110 0,-1-1-108 16,0-3-272-16</inkml:trace>
  <inkml:trace contextRef="#ctx0" brushRef="#br1" timeOffset="71517.4712">12122 2217 517 0,'1'0'131'0,"0"1"1"0,1-1-38 16,-1 0-64-16,1 2-13 0,7-2-6 15,1 1-4-15,-1-1-1 0,2 2-2 16,-1-1-1-16,4 3 0 0,-3 0-2 16,-3-2 0-16,-2 3-1 0,-1 1 1 15,-1 0 0-15,-3 3 0 0,-1 1 0 16,-2 2 0-16,-3 0 0 0,1 2 0 0,-2 0 0 16,-3-1 0-16,5 0 0 0,-1-1 0 15,1 1-1-15,0 1 0 0,3 1 1 16,2 0-1-16,3 1 0 0,-2-2 0 15,1 1 0-15,1-1 0 0,-1-5 0 16,1 1 0-16,0-4 0 0,2-2 0 16,0 0 1-16,1-2-1 0,2-1 0 15,-1 2 0-15,2-2 0 0,-1-2 0 16,-1 6 0-16,1-5 0 0,-4 3 0 16,-3 3 1-16,1 2 0 0,-2 2-1 0,-4 4 1 15,-1-1-3-15,-4 4-4 16,-2-3-7-16,-2 4-8 0,0 1-23 0,-2 1-95 15,-3 1-107-15,1 3-255 0</inkml:trace>
  <inkml:trace contextRef="#ctx0" brushRef="#br1" timeOffset="72287.201">11767 3159 399 0,'-2'-10'113'0,"0"0"5"0,1 1-34 0,-1-1-25 15,2-1-16-15,-1-1-9 0,1 4-4 16,0 2-4-16,-1 0-3 0,1 1-3 16,0 1-2-16,0 2-2 0,1 2-3 15,0 2-1-15,1 5-3 0,-1 1-2 16,0 6-1-16,-1 2-2 0,1 4 0 16,1 5-2-16,-2 4 0 0,1 3-1 15,0 4 1-15,4 4 0 0,-3 2 1 16,1-1-1-16,1 1 1 0,-1 0 0 15,0-3 0-15,0-2-1 0,-3-6 0 16,2-2-1-16,0-4 0 0,-1 2 0 0,-1-5-1 16,1-6 1-16,1 0-1 0,-1-4 0 15,-1 2-1-15,0-6 0 0,1 0-2 16,-1-2 1-16,0 0-2 0,0 1 1 16,0 2 0-16,1 1 1 0,-1 2 0 15,0-1 0-15,0 3 1 0,0-2-2 0,-1 0-3 16,0-1-4-16,1-4-3 0,-1 1-4 15,-1-3-4-15,1-2-6 0,1-1-8 16,0-6-108-16,-1-2-106 0,-1-3-271 16</inkml:trace>
  <inkml:trace contextRef="#ctx0" brushRef="#br1" timeOffset="72705.0796">11764 3181 430 0,'-2'-12'117'16,"0"-2"7"-16,1 2-38 0,-2 1-34 16,-1 1-9-16,0-1-1 0,-2 3-3 15,1 0-5-15,-2 3-2 0,0 2-1 0,-2 0-3 16,0 1-3-16,2 2-3 15,-4-3-5-15,4 7-2 0,1 1-4 0,1 0-3 16,1 2-4-16,3 2-1 0,-1-2-2 16,7 3-1-16,-1-4 1 0,0-2-1 15,1-1 0-15,3-3 0 0,0 2-1 16,0-6 2-16,1 0-1 0,1-3 0 16,-2 0 0-16,1-3 1 0,-2-1 0 15,-2-1 0-15,-1 1 0 0,-3 0 0 16,-1 2-1-16,-1 0 1 0,-4 2 0 0,0 1-1 15,-1 5 1-15,-2 1-2 16,1 0-4-16,1 3-8 0,1 5-10 0,1 3-10 16,2 1-10-16,3 3 120 0,0-1-243 15,4 4-135-15,3-5-363 0</inkml:trace>
  <inkml:trace contextRef="#ctx0" brushRef="#br1" timeOffset="73278.0952">12184 3086 400 0,'-1'-7'106'0,"0"1"4"16,1 0-49-16,-1 1-15 0,1-2-9 16,0 0-7-16,-2 2-6 0,2-3-3 15,2 3-1-15,-4 1-2 0,2 1 0 16,0 4-1-16,2-3 0 0,-2 3-1 16,0 3 0-16,0 1-2 0,1 4-2 15,0 5-3-15,0 2-1 0,-1 5-2 16,0 2-2-16,0 6-1 0,0 3 0 15,0 4 0-15,2 4 1 0,-2 1 1 16,0 8 0-16,1-2 0 0,-1 2 0 0,1-2-1 16,-1-3-1-16,-1-6-1 0,2-1 0 15,0-8-2-15,0 1 1 0,1-6-1 16,-1-2 1-16,0-1-1 0,2-3 0 16,-1 1 0-16,-1-5 0 0,0 0-1 15,1-3-3-15,-1-3-3 0,1-3-5 16,-2 0-5-16,2-4-6 0,-2-2-4 15,2-2-10-15,-2-5-31 0,0-3-76 0,0 0-97 16,-2-4-233-16</inkml:trace>
  <inkml:trace contextRef="#ctx0" brushRef="#br1" timeOffset="73650.0156">12187 3019 539 0,'-4'-4'133'0,"-4"4"6"16,-1 0-69-16,0-2-27 0,0 2-9 15,0 5-6-15,2-1-4 0,-2 3-7 16,5-1-4-16,2 2-5 0,2-1-2 0,0-1-2 15,1-1-2-15,0 0 0 0,3-4-1 16,5 0 1-16,-2-1-1 16,3-1 1-16,0 1 0 0,-2-1 1 0,2 0 0 15,-1-3 1-15,-6-1 0 0,1 0 0 16,-2 0-1-16,0-3 1 0,-1-1-1 16,-1 3-1-16,-1 4 0 0,-1 0-2 15,1 0-4-15,0 0-8 0,-2 4-9 16,1 0-10-16,0 3-11 0,-1 0-116 15,1 1-118-15,0 7-281 0</inkml:trace>
  <inkml:trace contextRef="#ctx0" brushRef="#br1" timeOffset="74047.119">12575 3087 477 0,'0'-6'117'15,"1"2"5"-15,-1-1-68 0,0 0-15 16,2 3-6-16,-2 1-5 0,1-1-4 15,0 1-3-15,-1 2-2 0,2 5-2 16,1 3-1-16,-1 3-2 0,1 3-1 16,0 6-1-16,1 6-2 0,-1 2-1 0,0 5 0 15,0 4-2-15,0 6 1 0,-1 3-1 16,-1 2-1-16,0 4-1 0,-1-3-1 16,0-5-1-16,0-1-1 0,0-2 0 15,1-4-2-15,0-5 1 0,1-2 0 16,-2-6-2-16,1 0-2 0,0-8-4 15,-1-3-8-15,0-5-5 0,0-6-8 0,0-7-6 16,0-6-11-16,0-6-46 0,-1 0-55 16,0-7-92-16,-1-3-213 0</inkml:trace>
  <inkml:trace contextRef="#ctx0" brushRef="#br1" timeOffset="74259.5681">12601 3146 501 0,'-1'-10'130'0,"-2"5"4"16,-2 0-49-16,-1 0-41 16,1 1-8-16,0 3-5 0,2 2-6 15,-2-2-4-15,1 1-5 0,3 3-3 16,0-2-4-16,1 0-2 0,0-1-3 0,1 0-1 16,2 1-1-16,1-2-2 0,-1-1-3 15,2-1-8-15,-2 0-9 0,3 0-10 16,-2-2-14-16,0-1-108 0,1 0-114 15,-3 0-268-15</inkml:trace>
  <inkml:trace contextRef="#ctx0" brushRef="#br1" timeOffset="74658.0447">13042 3013 587 0,'1'-6'137'0,"-2"0"2"0,1 0-89 0,2 5-18 15,-2-1-8-15,1 2-4 0,2 4-4 16,-3 0-2-16,2 6-3 0,0 3-1 15,-2 7-2-15,0-1-1 0,0 5-1 16,-2 5-1-16,2 4-1 0,0 4 1 0,2-2-2 16,0 5 0-16,-1 0 0 0,2 2-2 15,-2-3 1-15,1-1-2 0,0-3 1 16,-4 1-1-16,2-6 0 16,0 1 0-16,0-6 0 0,-1-3-1 0,1-3 0 15,1-4-3-15,-1-3-1 0,0-1-3 16,2-3-6-16,-1-1-6 0,1-3-4 15,-1-2-5-15,-1-1-7 0,3-2 1 16,-2-1-112-16,-1-3-104 0,0-1-261 16</inkml:trace>
  <inkml:trace contextRef="#ctx0" brushRef="#br1" timeOffset="75023.1377">13174 2834 603 0,'-7'-4'140'16,"-3"0"3"-16,-1 3-95 0,1 4-17 16,1 3-6-16,2 5-6 0,0 5-5 15,1 3-4-15,0 3-2 0,1 1-3 16,1 3-1-16,0 1-2 0,2-1 0 15,1-2-1-15,1-2-1 0,2-5 0 16,1 0 0-16,1-6 0 0,4-3 0 0,-1-6 0 16,3-3 0-16,2-3 0 15,-1-6 0-15,1-3 0 0,-1-2 1 0,-2-3-1 16,-2-3 1-16,0 0 1 0,-10-2-1 16,-3 0 1-16,-3 3 0 0,-3-1-1 15,0 7 1-15,-3 3-3 0,-2 4-6 16,2 7-9-16,3 8-11 0,-1 8 41 15,-1 1-167-15,2 6-125 0,0 7-320 16</inkml:trace>
  <inkml:trace contextRef="#ctx0" brushRef="#br1" timeOffset="77525.5631">14621 2222 188 0,'-2'-2'50'0,"1"-1"2"16,1 2-25-16,-1-2-6 0,1 3-3 0,-1 0-4 15,1 0-5-15,0 0-1 0,0 2-4 16,0-1-8-16,1 0-15 0,0 0-38 15,0 1-45-15,1 0-106 0</inkml:trace>
  <inkml:trace contextRef="#ctx0" brushRef="#br1" timeOffset="80360.6481">14427 2073 436 0,'-5'-22'116'0,"-1"-2"5"0,1 2-54 15,2 4-10-15,-2 4-16 0,0 3-7 16,0 2-5-16,4 5-7 0,-1 6-4 15,6 6-4-15,0 4-3 0,1 6-4 0,3 3-3 16,3 6-1-16,1 1 0 0,1 5 0 16,-1-2-1-16,3 2 0 0,-2 1-1 15,1 1 1-15,0-4 1 0,1 1 1 16,-1-4 0-16,0-1 2 16,0-3 0-16,0-6 1 0,-1-4 1 0,-2-3 0 15,-2-4-1-15,1-7 1 0,-1-4 0 16,-1-4-1-16,1-6 1 0,2-3 0 15,0-5 1-15,1-4 1 0,1-1-1 16,0-3-1-16,0-1 0 0,0-2-2 0,0 0-2 16,-1-1-2-16,2 3-2 0,-2 2-1 15,-2 2-2-15,0 2-5 0,-2 7-4 16,-3 3-7-16,0 4-7 0,-1 6-8 16,-3 4-7-16,-2 1 24 0,-2 5-138 15,-3 3-114-15,-1 0-286 0</inkml:trace>
  <inkml:trace contextRef="#ctx0" brushRef="#br1" timeOffset="80576.2934">14547 2206 603 0,'-7'-1'144'15,"1"-2"5"-15,2 1-94 0,3 1-17 16,-2 0-10-16,2 1-6 0,2 0-6 15,4 0-6-15,-1 0-5 0,3-2-2 16,1 0-2-16,1-1 1 0,5-2-2 16,-1 1-6-16,2-1-10 0,0 0-10 0,-1 0-13 15,5 2-115-15,-4 1-120 0,0 1-286 16</inkml:trace>
  <inkml:trace contextRef="#ctx0" brushRef="#br1" timeOffset="80997.8369">14900 2282 581 0,'-2'2'132'0,"-2"1"3"0,0 2-92 0,3 1-15 0,1 1-5 15,1 4-3-15,2 2 0 16,-1 1-2-16,3 1 0 0,1 0-1 0,0 2-2 15,3 0-3-15,-2-2-1 0,0-2-3 16,1-2-1-16,0 1-1 0,-1-3-1 16,-3-5 0-16,1-2-1 0,1-1 0 0,2-3 0 15,-2-4-1-15,1-4 1 0,-1-5-1 16,3 1 0-16,1-5 0 0,-2 0-1 16,-2-2 0-16,3 1 0 0,1 1 0 15,-2 1-1-15,-1 4 0 0,0 4 0 16,-2 0-1-16,1 4 0 0,-1 6 0 15,-2 2 0-15,0 6 0 0,-1-1 0 16,2 3 0-16,0 1-1 0,-1 2 2 0,2 2-1 16,0 1 0-16,0-1 0 0,0 1 0 15,1-2-1-15,-1 1-1 0,1 0-3 16,2-2-4-16,0-3-5 0,2-1-8 16,-2-3-5-16,2 1-6 0,1-3-8 15,-2-4 7-15,1 0-120 0,-2 0-110 16,1-1-272-16</inkml:trace>
  <inkml:trace contextRef="#ctx0" brushRef="#br1" timeOffset="81958.0754">16234 2265 531 0,'-1'-7'129'0,"-1"-1"4"16,0-2-74-16,2 2-17 0,-2-3-5 16,2-1-4-16,-3-2-5 0,2 1-3 15,-2 0-3-15,2-1-5 0,1-1-5 16,0 3-3-16,-1 1-4 0,1 1-2 0,1 1-1 16,0 2-1-16,-1 3-1 0,2 4 1 15,-2 3-1-15,0 2 1 0,0 3-1 16,0 3 0-16,0 1 1 0,1 7-1 15,0-2 1-15,2 4-1 0,-1 2 0 16,2 0 0-16,1 6 0 0,-2-1 0 16,2 0 0-16,1 0 1 0,-1-1-1 0,0-3 0 15,0-1 0-15,-3-5 0 0,0-5 0 16,-1-2 0-16,-2-1 0 0,-1-1 0 16,-1-9 1-16,-3 0-1 0,0-1 0 15,-2-1 1-15,0 0-1 0,-3-1 0 16,-2-3 0-16,1 5 1 0,1-3-1 15,-1 1 0-15,1-1 0 0,2 0 0 16,1-1 1-16,0 2-1 0,2 2 1 16,1-3-1-16,2 3 0 0,1-1 1 15,2 1-1-15,2 1 0 0,1 0 0 0,2-2 0 16,2 5 0-16,3 0 0 0,1-1 0 16,3 0 0-16,0-1 0 0,4 1 0 15,-1 2 0-15,2-2 0 0,1 1 0 16,0-1 0-16,-2 3 0 0,0-4 0 15,-1 1 0-15,-2-1 0 0,-1 0 0 16,-1 0 1-16,-2-2-1 0,-2 0-1 16,-2 5-3-16,-2-3-5 0,-3-4-7 0,-2 2-6 15,-2-1-7-15,-2-1-9 0,-2 1-7 16,-4-3-108-16,-1-1-108 0,0-3-260 16</inkml:trace>
  <inkml:trace contextRef="#ctx0" brushRef="#br1" timeOffset="82460.0012">16365 1878 413 0,'-10'-8'113'0,"-3"1"5"0,-3 2-23 15,-3 0-50-15,-1 2-14 0,-5 1-6 0,1 4-5 16,-5 0-4-16,1 7-5 0,0 3-2 16,-1 5-4-16,-3 4-2 0,5 6-1 15,-7 0-1-15,-1 3 1 0,2 6 0 16,-1-3 0-16,3 4 1 0,4 3 0 15,2-1-1-15,7 9 0 0,7 4 1 16,8-1-1-16,5 3 1 16,6 0 1-16,4 0 0 0,7-8 2 0,10-2 0 15,4-7 0-15,5-6 1 0,2-9 0 16,5-5-2-16,4-8-1 0,3-3 1 16,0-10-2-16,5-5-2 0,2-4 0 0,2-7-1 15,-1-5 1-15,-3-6-1 0,-6-9 0 16,-6-2 0-16,-6-5 1 0,-9 0 0 15,-10-4 3-15,-7 1 1 0,-7 1 2 16,-5 4 1-16,-8-2-1 0,-8 3 1 16,-10-1-1-16,-9 7-3 0,-9 5-2 0,-9 7-11 15,-11 8-13-15,-10 12-64 16,-8 9-64-16,-15 18-111 0,-5 6-255 0</inkml:trace>
  <inkml:trace contextRef="#ctx0" brushRef="#br1" timeOffset="85963.9761">1383 4570 339 0,'-50'16'89'16,"-4"9"4"-16,-5 5-40 0,-5 6-9 16,9 1-5-16,4 3-5 0,5 9 0 15,7 4-3-15,2 4-2 0,7 2-5 16,7 3-3-16,-1 7-6 0,8 2-2 15,4 1-4-15,10 1-3 0,5 0 0 0,8-1-3 16,8-3 0-16,5-7-2 0,7 0 1 16,8-6-2-16,5-7 1 0,11-5-2 15,9-5 0-15,2-6-1 0,4-9-1 16,1-11 0-16,4-7 0 0,-1-8 1 16,0-12 0-16,-3-10 1 0,-1-8 0 15,2-8 2-15,-6-8 2 0,-6-7 0 16,-7-3 3-16,-7-4 3 0,-6-4 2 15,-10-7 1-15,-9 1 3 0,-6-3 0 0,-9-3 1 16,-12-7-3-16,-10 0-1 0,-7 1-4 16,-9 3 0-16,-14 7-4 0,-11 6-2 15,-15 16-2-15,-13 14-5 0,-8 17-7 16,-22 15-12-16,-15 19-121 0,-8 23-117 16,-18 20-297-16</inkml:trace>
  <inkml:trace contextRef="#ctx0" brushRef="#br1" timeOffset="90824.6934">1531 12453 569 0,'3'0'129'0,"-1"2"3"0,-3-2-91 16,1 2-13-16,-1 0-5 0,-1 0-1 15,-3 1 0-15,-3 3-3 0,-4 2-1 16,-4 7-3-16,-6 6-3 0,-8 5-3 16,-9 8-4-16,-10 9-11 0,-8 7-16 15,-10 9-127-15,-2 7-125 0,-11 9-318 16</inkml:trace>
  <inkml:trace contextRef="#ctx0" brushRef="#br1" timeOffset="96487.6967">12870 13360 435 0,'-19'6'0'0,"-1"-1"-62"0,5-5-310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55:31.4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13321 4424 478 0,'-16'-20'124'0,"-6"0"0"0,-12 9-11 15,-8 4-95-15,-4 23-8 0,-5 8-3 16,-10 12 0-16,0 4-2 0,-2 9 0 15,-2 6 0-15,4 8 0 0,5 5-1 16,3 8 1-16,10 5-3 16,3 6 1-16,6 5-1 0,12 7 0 0,9-1-1 15,11-6-1-15,7-9-1 0,14-7-1 16,18-7-2-16,13-12-1 0,15-13-1 16,6-13 0-16,9-10 0 0,11-10 1 15,0-10 2-15,5-11 3 0,-2-7 3 16,-3-9 3-16,-4-7 4 0,-6-11 4 15,-8-7 3-15,-2-6 2 0,-13-1 1 0,-9-4-3 16,-12 0-1-16,-9 1-4 0,-11 3-3 16,-12 2-4-16,-15-4-3 0,-12-1-7 15,-11 2-7-15,-11 2-11 0,-9 6 75 16,-11 4-199-16,-7 12-129 0,-3 10-344 0</inkml:trace>
  <inkml:trace contextRef="#ctx0" brushRef="#br0" timeOffset="940.5922">16687 4405 611 0,'1'-3'130'0,"-2"7"2"0,1 16-108 16,-1 9-6-16,-3 8-3 0,-3 7 3 15,-4 6 1-15,-3 9-1 0,1 3 0 0,-3-5-1 16,0-5-1-16,3-1-1 0,2-12-2 15,2-4-2-15,4-10 0 0,1-8-2 16,2-7 0-16,3-13-1 0,0-8-2 16,4-6-2-16,0-9 1 0,3-12-1 15,1-2-1-15,4-8-2 0,0-2 0 16,3 1-1-16,1-1 1 0,2 3-1 16,-2 9 0-16,-1 0 0 0,-3 11 0 15,-1 5-1-15,-1 8 0 0,-2 12 0 16,1 11-1-16,0 6 1 0,2 7 0 0,0 2 0 15,1 7 1-15,3 1 0 0,3-4 1 16,4 1-1-16,4-4 1 0,5-8-1 16,3-1 1-16,3-5-1 15,3-4 1-15,-1-8-1 0,-3-9 1 0,0-3-1 16,-7-2 1-16,0-6 0 0,-8-5 0 16,-4-4-1-16,-6-3 1 0,-3-3 0 15,-9-4-1-15,-2-3-3 0,-7-1-6 16,-2 2-6-16,-1 3-8 0,-1 6-4 0,2 7-6 15,3 9-10-15,2 6 7 0,1 6-117 16,4 3-109-16,3 5-272 0</inkml:trace>
  <inkml:trace contextRef="#ctx0" brushRef="#br0" timeOffset="1139.1532">17498 4488 589 0,'1'3'146'0,"-1"-1"2"16,-2-2-64-16,2 0-55 0,1 0-9 16,3-1-7-16,2 3-6 0,2 1-6 15,1-2-5-15,2 4-9 0,1 0-7 16,0 1-8-16,0 2-7 0,-1 1-114 16,-4-2-111-16,0 1-267 0</inkml:trace>
  <inkml:trace contextRef="#ctx0" brushRef="#br0" timeOffset="1281.7676">17557 4646 589 0,'-16'12'150'16,"0"-1"6"-16,1-1-69 0,2 0-43 15,3 1-9-15,9-2-8 0,4-3-7 16,5 0-9-16,5-2-7 0,6-3-7 16,4-1-5-16,6-6-10 0,6-3-8 15,3 0-11-15,4-3-12 0,6-1-111 16,2-2-114-16,6 2-273 0</inkml:trace>
  <inkml:trace contextRef="#ctx0" brushRef="#br0" timeOffset="1533.1016">18102 4375 567 0,'-37'14'157'0,"0"4"5"0,-1 1-26 15,2 1-85-15,4-1-10 0,6 0-6 16,8-3-10-16,8-2-8 0,8-4-7 15,9-1-3-15,10-4-2 0,7-3-1 0,10-9-1 16,7-2 1-16,6-9-1 0,4-5 0 16,1-6 0-16,-5-2-2 0,-1 2 0 15,-8-2 0-15,-10 3-1 0,-7 5-1 16,-13 3-3-16,-8 3-8 0,-7 4-8 16,-11 3-10-16,-7 6-11 0,-4 5-8 15,-6 8-9-15,1 4-2 0,-4 8-105 16,3 5-105-16,0 4-255 0</inkml:trace>
  <inkml:trace contextRef="#ctx0" brushRef="#br0" timeOffset="1797.0155">18003 4653 552 0,'1'0'134'0,"-4"0"3"15,1 2-76-15,-2 0-21 0,1 2-10 16,-3 1-5-16,4 3-3 0,2 3-4 15,3 2-1-15,2-1-1 0,3-5 0 16,7 4-2-16,3-2 0 0,3-6-1 16,6-1-1-16,2-6-2 0,6-5 0 0,2 1-2 15,-1-6 1-15,0-4-2 0,-3 0-1 16,-7-4 0-16,-7-2-1 0,-9 2 0 16,-10 1-2-16,-10-3 0 0,-9 4-1 15,-8 0-1-15,-6 4-10 0,-3 7-17 16,-6 5-16-16,-3 6-129 0,-4 7-136 15,1 6-333-15</inkml:trace>
  <inkml:trace contextRef="#ctx0" brushRef="#br1" timeOffset="16604.108">16625 5174 424 0,'-24'6'87'0,"4"2"1"16,2-2-80-16,5 2-4 15,-1 2-1-15,3-3-1 0,4 3 0 0,1-4-1 16,5 0 1-16,1-2 4 0,0 0 3 15,10-2 3-15,4 2 4 0,7-3 1 16,8 2 2-16,6-3 0 0,10 1-3 0,14 0-4 16,3 0-3-16,8 0-3 15,9-2-1-15,6 2-1 0,7 1-2 0,5-1 0 16,3-4-1-16,6 0 1 0,3-2-2 16,0 2 1-16,0-1-1 0,-4-4 0 15,0-4 1-15,-3 3-1 0,-8 0 0 16,-2 0 1-16,-8-2-1 0,-6 0 1 15,-3 1-1-15,-9 4 1 0,-7-3 0 16,-7 2 0-16,-9 1-1 0,-6 1 1 16,-10 3-1-16,-9 0-3 0,-5 4-2 0,-11 0-7 15,-9 2-101-15,-8 1-92 0,-6 3-242 16</inkml:trace>
  <inkml:trace contextRef="#ctx0" brushRef="#br1" timeOffset="22579.5183">4502 7614 206 0,'-2'-8'58'0,"0"-2"5"0,-1-3-25 16,0 1-4-16,-1 2-1 0,-1-2-4 0,-2 5-5 15,-2-2-4-15,-2 7-5 0,-3 1-4 16,-6 2-3-16,-2 5-4 0,-4 1-1 16,-6 3-1-16,-3 4 1 15,-6 0 0-15,-4 6 1 0,-3 2 2 0,-3 2 2 16,-1 6 3-16,2 2 2 0,-1 1 2 15,-1 3 1-15,5 1 1 0,4 5 0 0,2-2-3 16,7 4-2-16,5-1-1 0,5-1-2 16,7-3-2-16,7-2 0 0,4-7-1 15,6 1 0-15,4-6 0 0,7-1 0 16,5-2 0-16,8 1 0 0,6 2-1 16,8-2 0-16,7-1-1 15,5-2 0-15,9-2-1 0,5 1-1 0,3-7 0 16,4-4-1-16,1-4 1 0,2-5-1 15,-3-5 0-15,-4-7 0 0,-1-6-1 16,-4-4 1-16,-1-6 2 0,-5-1 1 16,-4-3 1-16,-2-2 2 0,-6-6 1 15,-8-5 0-15,-9-10 1 0,-7-1-1 0,-5-6-1 16,-10-4-1-16,-7-1-2 0,-12 0 0 16,-9 2-1-16,-12 3-1 0,-15 2 0 15,-13 5 0-15,-12 9-1 0,-17 14 1 16,-11 16-2-16,-13 23-2 0,-13 21-6 0,-11 18-7 15,-10 21-6-15,-12 19-104 0,-5 15-101 16,-4 11-250-16</inkml:trace>
  <inkml:trace contextRef="#ctx0" brushRef="#br1" timeOffset="23366.5429">10493 10542 410 0,'-5'-57'102'0,"0"0"2"0,-1-1-53 0,-2 7-26 16,-1 12-4-16,-7 7-7 0,-5 8-5 16,-10 10-3-16,-4 4-2 0,-11 6-2 15,-6 8 0-15,-6 8-1 0,-7 5 0 16,-7 10 0-16,-2 6 0 0,-3 13-1 16,-1 8 1-1,4 7-2-15,3 6 2 0,8 4-1 0,8 4 0 0,9 7 0 16,9 1 1-16,12 1 0 0,6 0 0 15,11-4 0-15,7-1 0 0,12 1 0 16,12-8 0-16,10-6 0 0,16-6 0 0,10-7-1 16,11-1 1-16,12-11 0 15,5-11 0-15,7-11 1 0,4-8-1 0,1-12 0 16,6-12 0-16,-3-21 0 0,3-7 1 16,-3-11 4-16,-5-8 3 0,-3-9 3 15,-6-9 1-15,-9-14 0 0,-9 3 2 16,-13-8-2-16,-11-3-4 0,-20-14-3 15,-17-4-2-15,-19 4-1 0,-18 9 0 0,-21 2 0 16,-21 6 0-16,-20 6-1 16,-17 22 0-16,-20 17-1 0,-19 23 0 0,-19 22-3 15,-12 23-5-15,-13 22-9 0,-8 24-22 16,-7 21-89-16,2 17-101 0,3 3-246 16</inkml:trace>
  <inkml:trace contextRef="#ctx0" brushRef="#br1" timeOffset="24076.7923">16309 10712 430 0,'-29'-43'96'0,"-5"5"0"0,-7 11-79 15,-8 9-1-15,-8 8-7 0,-7 5-10 16,-4 9-6-16,-6 4-2 0,-3 6-2 15,-2 4 1-15,-3 3 1 0,-1 6 6 16,3 5 7-16,1 5 5 0,7 9 5 0,5 9 2 16,7 9 2-16,9 6 0 0,12 2-4 15,10 0-1-15,10 3-2 0,14-2-3 16,13-3-1-16,13-4-2 0,10-3 0 16,12-6 0-16,12-1-2 0,10-7 0 15,9-14-1-15,7-9-1 0,4-10 1 16,7-10-1-16,6-7 1 0,4-10 0 15,0-14 3-15,1-10 5 0,1-9 1 16,-4-9 3-16,-2-8 1 0,-6-8 1 16,-7-6-1-16,-8-9-4 0,-10-3-2 15,-14-4-3-15,-14-6-2 0,-16 3-1 16,-19-14-1-16,-20-1 0 0,-17 9-1 0,-25 7 0 16,-19 7 0-16,-21 16-1 0,-23 9 1 15,-18 27-2-15,-19 20-1 0,-19 15-4 16,-8 19-3-16,-5 18-5 0,0 17-3 15,9 11-3-15,14 10-3 0,21 3-11 0,24 8-89 16,20 6-91-16,19 7-226 0</inkml:trace>
  <inkml:trace contextRef="#ctx0" brushRef="#br1" timeOffset="24725.0584">22311 7848 383 0,'-4'-35'99'0,"0"1"1"15,-4 1-47-15,-2 8-25 16,-6 0-4-16,-6 6-9 0,-9 4-7 0,-11 5-3 16,-14 4-2-16,-15 2-2 0,-16 8 0 15,-13 3 0-15,-11 4-1 0,-11 5 1 16,0 5 2-16,-2 7 4 0,8 5 4 15,8 5 2-15,16 11 1 0,15 8 0 16,17 1 1-16,17 5-3 0,16-1-4 16,18 6-3-16,19 3-2 0,18-1-1 15,19-4 0-15,19-3 0 0,19 0-1 0,20-7 1 16,13-8 0-16,13-15-1 0,7-11 0 16,10-12 1-16,2-12-1 15,3-11-1-15,-5-16 1 0,-5-15 4 0,-4-13 3 16,-14-9 4-16,-18-6 1 0,-15-4 2 15,-21-13 1-15,-23-2 0 0,-23 4-5 16,-29 4-2-16,-29 7-4 0,-28 6-3 16,-30 9-5-16,-35 20-10 0,-28 22 24 0,-35 13-148 15,-29 14-117-15,-31 8-305 16</inkml:trace>
  <inkml:trace contextRef="#ctx0" brushRef="#br1" timeOffset="33018.9876">10582 4619 159 0,'-104'36'52'16,"1"5"7"-16,15 2-17 0,8 6-2 16,19 6-2-16,10 4-6 0,8 2-7 0,8 2-6 15,10-2-6-15,9 2-2 0,10-3-3 16,9 0-1-16,7 1-1 0,7 0 0 15,10-1 2-15,11 0 0 0,9-2 3 16,5-4 2-16,8-8 2 0,8-4 3 16,10-4 0-16,10-3 1 15,7 0-1-15,5-6-2 0,7-2-3 0,8-5-2 16,4-7-3-16,1-5-1 0,-1-7-3 16,-2-9-1-16,-3-5 0 0,-4-6 1 15,-8-6 1-15,-8-6 2 0,-6-4 3 16,-12-3 2-16,-6-2 1 0,-9-3 2 15,-2-7-1-15,-7-10-1 0,-7-5-2 0,-8-2-1 16,-5-5-3-16,-12-4 0 0,-7-10-1 16,-12-6-1-16,-15 2 0 0,-9-3-1 15,-11 3-1-15,-13 4 0 0,-14-4-1 16,-14 6 0-16,-20 11-1 0,-10 14-1 16,-24 9-5-16,-16 7-5 0,-18 12-19 0,-15 18-96 15,-18 12-99-15,-15 16-251 0</inkml:trace>
  <inkml:trace contextRef="#ctx0" brushRef="#br1" timeOffset="48006.9567">8029 3530 420 0,'-3'-5'101'0,"-1"2"2"0,2-1-63 16,0 3-15-16,2 0-9 0,2-1-5 16,-1 0-3-16,4 2-3 0,0 0-1 15,3 0 1-15,4 0 0 0,2-1 0 16,2-1 1-16,3 2 0 0,3 0 0 0,3 3 0 15,2-2 0-15,0-1-1 0,2 1 1 16,6 3-1-16,0-3 0 0,2 0 0 16,2-1 0-16,0 2 0 15,2-2 0-15,3 1-1 0,-1-1 0 0,4 0 0 16,1 0-2-16,5-1 1 0,4 2-1 16,5-2-1-16,-2-1 0 0,1-1 1 15,0 2-1-15,7 1 0 0,-1-4 0 16,0 0 0-16,4 4 1 0,-1-1 0 15,4-1-1-15,2 0 1 0,0 0 0 16,-1 3 0-16,3-1 0 0,0 0 0 16,2 0 0-16,2 1-1 0,1-1 0 0,-1 0 1 15,4 0-2-15,-4-2 1 0,2-2 0 16,2 5-1-16,1-2 1 0,3 0-1 16,-3 0 1-16,-3-1 0 0,2 0 0 15,2 2 0-15,1-1 0 0,-4 0 0 0,-1 1 1 16,0-2 0-16,1 4 0 0,0-2-1 15,-2 1 1-15,1-1 0 0,3 1-1 16,-5-1 1-16,-2 0-1 0,-1 1 0 16,4-1-1-16,3 0 1 0,-2 0 0 15,0 0 0-15,-1-2-1 0,8 2 1 16,-3-3-1-16,-1 0 1 0,-1-2 0 16,-4 0 0-16,3 0-1 0,0 5 1 15,-8-2 0-15,5 0-1 0,-2 2 1 16,-3 3-1-16,-1-3 0 0,-5 0 1 0,0 0 0 15,2 1-1-15,1 0 1 0,-4-1 0 16,0 0-1-16,-2-1 2 16,1 1-1-16,-2-1 0 0,1 1 0 0,-4 0 0 15,-2 0 0-15,1-1 0 0,0 4-1 16,-3-3 1-16,-3 0-1 0,-4-5 1 16,-1 2-1-16,-5 1 0 0,1 4 0 15,-4-2 0-15,-2 1 1 0,-2 0-1 0,-2 2 0 16,1 0 1-16,-2 0-1 0,-7-5 1 15,-1 0-1-15,-2 4 0 0,-3 0 1 16,-3-2-1-16,-4 1 0 0,-3-1 0 16,-1 2 0-16,-2 1-2 0,-2-3-3 15,-3-1-5-15,0 2-6 0,-2 0-8 16,-2 0-9-16,0 2-46 0,-2-3-51 16,-3 1-85-16,2 1-190 0</inkml:trace>
  <inkml:trace contextRef="#ctx0" brushRef="#br1" timeOffset="48340.0542">15081 3384 314 0,'-1'-7'97'0,"-1"-1"7"0,-2 1-35 16,3 1-7-16,-4 1-6 0,1 0-8 16,-1 2-10-16,3-1-8 0,-1 3-7 15,1-2-3-15,-1 3-5 0,3 0-3 0,0 2-3 16,0 0-2-16,2 2-3 0,-2 1-2 15,2 1 0-15,1 1-1 0,-1 2-1 16,4 1 1-16,0 1-1 16,2 0 1-16,0-3-1 0,2 1 1 15,0-1-1-15,1 0 0 0,0-2 1 0,-1-3-1 16,1 0 0-16,0 1 1 0,2-1-1 16,-3-1 1-16,1 0 0 0,-2 0-1 15,-3 2 1-15,-3 2 0 0,-4 0 0 16,-5 2-1-16,-1 4 1 0,-6 1-1 0,0 3 0 15,-2 3-5-15,-1 0-3 0,0 2-6 16,3-3-9-16,1-2-62 0,2-2-47 16,0-2-93-16,4-2-206 0</inkml:trace>
  <inkml:trace contextRef="#ctx0" brushRef="#br1" timeOffset="48774.4396">15254 3687 481 0,'1'0'113'0,"-1"-1"2"0,1 2-66 0,1 0-20 15,-2 2-10-15,2 0-2 0,-1 2-2 16,2-1 0-16,-2 2 0 0,1-1-2 16,1 1 0-16,1-3-2 0,-1 0 1 15,2 0-2-15,1-3 1 0,-1 0-2 16,3-3 0-16,-2 0-1 0,2-2-1 0,0-4-1 15,3 0-1-15,0 0-2 16,2-1 0-16,1 0-1 0,0 2-1 0,2 1 0 16,-1 2-1-16,-3 3 0 15,0 2 0-15,-2 1 0 0,0 3 1 0,-1 2-1 16,-2 1-1-16,3 6-2 0,-3-2-5 16,2 2-7-16,-1 1-10 0,1-1-36 15,1-2-81-15,-2 1-105 0,2-2-243 16</inkml:trace>
  <inkml:trace contextRef="#ctx0" brushRef="#br1" timeOffset="51116.7046">8672 3424 374 0,'-1'-10'109'0,"2"-2"5"0,-2-1-27 0,1 0-29 16,0-1-14-16,0 2-7 0,0-1-3 16,3 3-3-16,-3 1 0 0,1 3-1 15,-1 4-2-15,0 1-3 0,0 3-5 16,-1 4-3-16,1 3-5 0,0 3-4 15,0 5-4-15,-2 3-2 0,2 2-1 0,0 2-1 16,-1 3-1-16,0-1-5 16,0 1-8-16,0-1-8 0,-2 2-8 15,-2-1-12-15,0-3-41 0,0 2-68 16,-1 0-98-16,-1-1-218 0</inkml:trace>
  <inkml:trace contextRef="#ctx0" brushRef="#br1" timeOffset="51437.8438">8630 4045 415 0,'-3'-4'119'0,"2"0"4"15,-3 1-12-15,2 5-66 0,-2-1-19 16,3 5-6-16,-2 4-5 0,3 1-4 15,-1 5-2-15,2 3 0 0,-1-2-1 16,3 0 2-16,1 0-1 0,2-1 0 16,2-1 0-16,2-4-2 0,2-2 0 15,2-1 0-15,2-4 1 0,-2-4 2 16,1-7 2-16,-5-1 0 0,-2-2 2 0,-1-3 0 16,-5-5-1-16,-3 2-2 0,0 1-3 15,-7-1-2-15,-2 2-2 0,-2 2-3 16,-1 3-1-16,-4 2-6 0,-2 6-13 15,0 7-13-15,-1 5-122 0,2 2-126 16,3 7-310-16</inkml:trace>
  <inkml:trace contextRef="#ctx0" brushRef="#br0" timeOffset="55013.0526">8725 2721 192 0,'-2'-24'67'16,"3"6"10"-16,-1 0-13 0,1 0-1 16,2 2-3-16,-2 3-3 0,1-3-6 0,3 1-9 15,-4 3-6-15,-1 1-7 0,2 3-3 16,-4 1-3-16,2 1-2 0,-1 4-2 15,1-1-2-15,0 2-3 0,-1 4-2 16,1-2-2-16,-1 4-3 0,1 6 0 16,-2 1-3-16,1 6 1 0,-2 4-1 15,0 5 0-15,-1 4 1 0,1 5 0 16,-3 3 1-16,0 5 0 0,1 2 1 16,-1 1 0-16,-1 1 1 0,2 2 0 15,1-2-1-15,-1-2 1 0,1 1-1 16,-1-1-1-16,-1 1 1 0,5-1-2 15,-3 1-1-15,2-3 0 0,-2-1-1 0,2-4-1 16,-1-3 0-16,3-2 0 16,-4-3-2-16,1-4 1 0,0-3 0 0,2-2-2 15,0-4-1-15,0-4-5 0,2-4-6 16,4-4-5-16,0-4-9 0,1-4 3 16,0-4-122-16,0-5-110 0,0-4-271 15</inkml:trace>
  <inkml:trace contextRef="#ctx0" brushRef="#br0" timeOffset="55447.8901">8764 2458 469 0,'-5'-4'121'0,"2"0"4"16,-3 0-55-16,1 3-22 0,1 3-12 16,-2 0-6-16,-1 4-3 0,-1 1-5 15,1 2-2-15,-2 5-3 0,2 0-2 16,1 2-3-16,2 1-1 0,0 0-3 15,4 0-1-15,3 0-2 0,1-3-1 0,2-2-1 16,1-1-1-16,2-4 0 0,2-2-1 16,-3-2 1-16,2-4-1 0,1-4 1 15,-1-3 1-15,0-3 0 0,-1-1 1 16,0-3 2-16,0-1-1 0,-4 1 2 16,-2-1 1-16,-3 1 0 15,-2 1 0-15,-3 2-1 0,-3 2 0 0,-1 3-2 16,-2 2-2-16,-2 5-4 0,1 3-7 15,-3 6-13-15,3 4-12 0,0 3-12 16,3 2-118-16,2 3-122 0,6 1-292 16</inkml:trace>
  <inkml:trace contextRef="#ctx0" brushRef="#br0" timeOffset="55981.8334">9066 2725 248 0,'0'-9'86'0,"0"-1"8"0,0-1-15 16,0 1-14-16,-2 0-8 0,4 3-7 16,-1 0-9-16,0 0-8 0,-2 3-6 15,1 0-4-15,1 1-3 0,0 2-2 16,-2-3-1-16,1 3-3 0,1 0-1 15,-1 0-2-15,0 1-2 0,0 1 0 0,2 4-2 16,-2-1-1-16,1 4-1 0,-2 6-1 16,2 2 0-16,-1 4-1 0,0 6 1 15,-3 4 1-15,3 5 2 16,0 1 0-16,3 4 1 0,-3 3 1 0,0 0 0 16,-1 0-2-16,1-2 0 0,-2-2-3 15,1 2 0-15,-1-2-2 16,2-1-1-16,0-1 0 0,1-3 0 0,1 2-1 15,1-5 1-15,2-1-1 0,0-4 0 16,-2-7 0-16,3-3-5 0,-1-4-5 16,0-4-5-16,0-5-5 0,-2-5-7 0,-1-3-9 15,0-5-60-15,-4-2-45 0,-3-5-90 16,1-3-207-16</inkml:trace>
  <inkml:trace contextRef="#ctx0" brushRef="#br0" timeOffset="56430.4736">9116 2520 535 0,'-7'-5'129'0,"-3"4"4"15,0 3-77-15,-1 3-20 0,1 6-7 16,0 2-4-16,1 5-4 0,1 1-5 16,1 1-1-16,1-1-2 0,0 3-3 15,2-2-1-15,0-4-1 0,3-3-2 16,1 0-2-16,2-2 0 0,2-4-1 15,1-3-2-15,1-3 1 0,1-2-1 0,0-3 0 16,-1-7 0-16,1 1 0 0,-1-3 0 16,-1-1 0-16,0-3 0 0,-1 0 0 15,-2-3 0-15,1 4 0 16,-3 0 0-16,-3-1 0 0,-1 3-1 0,0 0 1 16,-1 7-1-16,0 4 0 0,-3 2-2 15,2 7-5-15,0 7-8 0,0 1-8 16,4 5-8-16,-1 0-2 0,3 2-119 15,0 2-113-15,4-1-274 0</inkml:trace>
  <inkml:trace contextRef="#ctx0" brushRef="#br0" timeOffset="56892.8072">9461 2721 311 0,'0'-20'100'0,"3"2"7"0,-3 0-10 16,1 5-38-16,0 1-11 0,0 4-8 16,1 3-8-16,-1 2-7 0,-5 4-4 0,4 1-2 15,1 5-4-15,2 4-3 0,-2 3-2 16,0 5-2-16,1 5-2 0,5 6 2 16,-5 8 1-16,1 2 3 0,-2 9 0 15,0 4 2-15,-1 1 0 0,1 3 0 16,-2-2-3-16,1 3-2 0,0-2-3 15,-1-6-2-15,3 1-2 0,2-5 0 16,-3-3 0-16,2-3-1 0,1-4-1 0,-1-4 0 16,0-5-2-16,-1-4-3 0,-1-5-5 15,3-2-6-15,-4-8-5 0,2-1-7 16,-2-8-8-16,2-3-59 0,-2-2-47 16,0-6-92-16,-2-4-206 15</inkml:trace>
  <inkml:trace contextRef="#ctx0" brushRef="#br0" timeOffset="57333.7167">9472 2616 443 0,'-1'-4'116'0,"-3"-1"5"16,1 1-54-16,0-1-20 0,0 1-10 16,-2 2-4-16,1 1-5 0,0 2-6 15,-1 0-5-15,2 3-3 0,-1 0-3 16,-1 2-2-16,4 1-3 0,-1 3-2 15,0 0-1-15,5 3 0 0,-1-2-2 16,2 3 0-16,2-3 0 0,0-2-1 16,4-2 1-16,0-3-1 0,1-4 0 15,0-1 1-15,1-6-1 0,-1-2 1 0,0 1-1 16,-1-3 1-16,0-2 0 0,-2 0 0 16,-2-3 2-16,-2 1 0 0,0 1 2 15,-4-1 1-15,-1-2 0 0,-2 1 1 16,-2 0-2-16,-1 6 0 0,-1 0-1 15,-2 4-2-15,1 5-2 0,-2 3-6 16,1 6-7-16,2 4-9 0,2 1-10 16,1 6-117-16,1 0-115 0,1-1-285 0</inkml:trace>
  <inkml:trace contextRef="#ctx0" brushRef="#br0" timeOffset="57877.7499">9957 2750 410 0,'-5'-11'114'0,"5"0"3"16,-1 1-34-16,-1 2-29 0,2 0-18 16,0 3-6-16,0 3-5 0,3-1-5 15,-1 7-3-15,-4 1-4 0,2 5-2 0,-1 4-4 16,1 7-2-16,3 6-1 0,-1 8 2 16,1 4 0-16,2 6 3 0,-2 4 0 15,-2 0 1-15,3-1 1 0,-4 1-2 16,1-4-1-16,-1 3-2 15,2-4-1-15,0-1-2 0,0-1-1 0,1-1 0 16,1-3-1-16,-2-2-1 0,0-7 1 16,0-4-1-16,-1-2-1 0,1-6-4 15,0-2-6-15,-1-7-7 0,-1-3-6 0,1-5-11 16,0-2-39-16,-1-6-73 0,-1-4-98 16,-1-5-228-16</inkml:trace>
  <inkml:trace contextRef="#ctx0" brushRef="#br0" timeOffset="58279.8305">9992 2638 416 0,'2'-15'107'0,"1"2"4"0,-2 1-51 16,1-1-19-16,-2 2-9 0,0-2-4 16,-1 5-4-16,-1 2-1 0,-2 2 0 15,-2 1 0-15,-2 3 0 0,0 2-2 0,-2 3-2 16,-1 2-2-16,1 5-3 0,-3 3-3 16,-1 2-1-16,3 5-3 0,0 4-1 15,3 0-2-15,-1-1 0 0,3 1-1 16,6-1-1-16,2-2-1 15,1-5 1-15,2-4 0 0,2-3 0 0,0-4 0 16,3-6 1-16,-2-4 1 0,0-5-1 16,0-3 1-16,1-1 0 0,-3-4 0 15,1-1 0-15,-4-3 0 0,1 2-1 16,-4 0 0-16,-1 3 0 0,-4 0 0 0,2 3-1 16,-2 3-2-16,-1 6-8 15,1 1-14-15,3 7 46 0,-2 4-179 0,3 4-132 16,1 3-346-16</inkml:trace>
  <inkml:trace contextRef="#ctx0" brushRef="#br0" timeOffset="59599.2541">10374 3478 450 0,'-4'-3'117'16,"2"4"5"-16,-4-1-54 0,1 0-19 0,1 2-13 16,-1-1-5-16,0 2-4 0,0 1-4 15,0 0-1-15,3 2-4 0,-2 0-1 16,3 4-3-16,0-2-2 0,0-1-3 15,2 2-2-15,0-3-2 0,3 1-1 16,-1-1-1-16,1-5-1 0,1 1-1 16,2 0 1-16,1-4 0 0,-2 1-1 15,0-4 1-15,0-1 1 0,-1 0 1 16,-1-1 2-16,-3-2 2 0,-1 1 3 0,-1 0 3 16,-3 0 3-16,-1 3 0 0,-2-3 1 15,-3 2-1-15,-1 1-2 0,-1 3-2 16,1-1-4-16,0 3-2 0,1 0-3 15,1 4-3-15,3 2-10 0,4 4-9 16,3-3-15-16,1 0-13 0,3 0 19 16,4-1-146-16,4-1-127 0,6-1-301 15</inkml:trace>
  <inkml:trace contextRef="#ctx0" brushRef="#br0" timeOffset="60246.076">10750 3437 294 0,'1'-1'99'0,"0"0"6"16,-2-1-21-16,1 1-14 0,0 0-8 16,-1 0-9-16,1 0-10 0,-3 1-7 15,2-2-2-15,-1 2-2 0,-1 2-3 16,0 0-3-16,-1 2-3 0,-1 1-3 0,1 2-5 15,0 4-4-15,0 0-2 0,1 0-3 16,1 1-2-16,1 2-2 0,1-3 0 16,2-1-1-16,2-2 0 0,1-1-1 15,1 0 0-15,2-4 1 0,2 0-1 16,0-4 0-16,-1 1 0 0,-1-3 1 0,-2-2-1 16,2-1 1-16,-5-1 0 0,1-2 0 15,1 3 1-15,-4-4 0 16,2 0 2-16,-2 1 1 0,-1-1 1 0,0-1 2 15,-4 1 0-15,-1 1-1 0,0 2 1 16,-2 1-2-16,0 2-2 0,-3 3-2 16,0 5-6-16,3 2-8 0,-2 2-12 15,4 5-10-15,3-1 33 0,2 1-161 16,1 1-126-16,5 1-314 0</inkml:trace>
  <inkml:trace contextRef="#ctx0" brushRef="#br0" timeOffset="60792.0885">11099 3486 359 0,'1'-4'111'0,"-1"1"5"0,1 0-2 15,-2 1-55-15,1 1-17 0,0-1-10 0,-2-2-4 16,2 2-4-16,-1 1-3 0,-2 1-1 16,1 0-2-16,-1 0-2 0,1 1 0 15,-1 3-3-15,1 2-1 0,-2 0-2 16,3 2-2-16,-3-1-1 0,3 2-2 16,-1-2-1-16,0 3-2 0,2-1 0 0,0 0-1 15,2 0 0-15,0-1 0 0,1 0 0 16,-1-1 0-16,3-5 0 0,-1 1 1 15,0-3-1-15,3 0 2 0,-3-3-1 16,1 0 2-16,1-1 1 16,-2-3 0-16,1 2 2 0,-2-1 0 0,-1-2 0 15,-2-2 0-15,-2 2 0 0,-2-2-2 16,1 4 0-16,-2-3-2 0,1 3-1 16,-3 1-4-16,1 4-6 0,3 1-11 15,-1 1-10-15,0 2-14 0,1-2-117 16,0 1-122-16,4 3-291 0</inkml:trace>
  <inkml:trace contextRef="#ctx0" brushRef="#br0" timeOffset="61379.5127">11496 3436 458 0,'0'1'114'0,"1"-1"4"16,-1 1-58-16,0-1-22 0,0 2-12 16,1-4-5-16,-1 2-4 0,-1 0-1 15,0-1-1-15,0 1 1 0,1 0 0 16,-2-1 1-16,0 1 1 0,1 0-1 16,0 1 0-16,1-1-2 0,-2 0 0 15,1-1-1-15,0 1-1 0,2 1-1 16,-2 0 0-16,0-1-2 0,-2 3 0 0,2-1 0 15,-3 1-1-15,2 2-1 16,-3-2-1-16,0 5-1 0,0-2-2 0,1 2 0 16,-2 1-1-16,4 1-2 15,-1 1 0-15,2 1-1 0,1-1 1 16,4 0-1-16,-2 0 0 0,3 0 0 0,1-2-1 16,-1-2 1-16,1-1 0 0,2-1-1 15,-1-3 1-15,2-3 0 0,2-1 0 16,-3-4 1-16,3-3 1 0,-2-2 0 15,-1-1 3-15,0 0 2 0,-5-2 2 0,0 2 1 16,-2 1 1-16,-2 1-1 0,-3 0 0 16,-1 4-4-16,-1 1-2 0,0 4-10 15,-1 0-12-15,-1 3-20 0,0 2 74 16,-1 6-211-16,1-2-144 0,-3 7-374 16</inkml:trace>
  <inkml:trace contextRef="#ctx0" brushRef="#br0" timeOffset="62730.9193">4209 13276 376 0,'0'-4'78'16,"1"-3"0"-16,0 1-75 0,2 1-17 16,0 5-29-16,0 1-34 0,-1-2-58 15,1 1-130-15</inkml:trace>
  <inkml:trace contextRef="#ctx0" brushRef="#br0" timeOffset="63134.8342">10872 13048 364 0,'-3'4'78'0,"0"-2"0"0,5 0-63 0,1 2-47 16,2 1-44-16,2-3-62 0,4 2-150 16</inkml:trace>
  <inkml:trace contextRef="#ctx0" brushRef="#br0" timeOffset="63454.9646">16285 12754 446 0,'-5'8'90'0,"-1"-1"-4"0,3 1-175 16,-1 1-75-16,3-1-204 0</inkml:trace>
  <inkml:trace contextRef="#ctx0" brushRef="#br0" timeOffset="65730.1617">9069 3803 531 0,'-2'-8'130'16,"1"0"5"-16,-2 2-73 0,1 1-23 15,2 3-10-15,0 4-5 0,1 5-4 16,-2 0-3-16,1 4-2 0,0 1-1 15,-1 3-1-15,1 3-1 0,0-1-1 16,-2 1-3-16,2-1-1 0,2 0-3 16,-4-2-4-16,4-2-10 0,-1 1-10 15,1-3-15-15,1-2-118 0,-2 0-123 0,3-7-300 16</inkml:trace>
  <inkml:trace contextRef="#ctx0" brushRef="#br0" timeOffset="66291.7404">9380 3887 509 0,'-8'-4'125'0,"2"0"3"15,1 1-68-15,2-2-24 16,1-1-8-16,2 0-5 0,2-2-5 0,2 3-3 15,1-2-3-15,1 2-1 0,1-1-2 16,3 2-3-16,1 2-1 16,-1-1-1-16,1 3-1 0,0 2-1 0,0 0 0 15,-1 3 0-15,0 1-1 0,0 1 1 16,-2 2-1-16,-1 1 0 0,0 1-1 16,-2 1 0-16,-2 0 0 0,0 3 0 15,-3 1 0-15,0-1 0 0,-4-1 1 16,0 1 0-16,1 0-1 0,-5 1 1 0,2-4-1 15,-2 0 1-15,0 2 0 0,0-3 2 16,2 0 1-16,-3-4 2 0,3 0 0 16,1-2 1-16,1 1 1 0,2-3-2 15,2 2-1-15,1-3-1 0,3 1-1 16,1-2-2-16,2 1 0 0,2-1-2 16,0 1-2-16,2-2-6 0,2-2-7 0,0 2-9 15,3-1-3-15,-1-1-123 16,-2-3-119-16,4 1-288 0</inkml:trace>
  <inkml:trace contextRef="#ctx0" brushRef="#br0" timeOffset="66921.0619">10042 3823 570 0,'0'-10'134'0,"1"0"3"0,0 1-88 15,1 0-16-15,0 2-7 0,0 2-4 0,2 0-5 16,0 2-4-16,0 3-3 0,-4 0-1 15,3 2-2-15,0 0-1 0,-1 3 1 16,1 0-1-16,-3 2 0 0,0 2 0 16,1-1 0-16,-4 2-1 0,1 0 0 15,-1 1-1-15,-1 1 0 0,-1 2 0 16,0-1-1-16,0 1 0 0,1 2-1 16,-1-2-1-16,3 0 1 0,2-1-2 15,0 0 1-15,0-4-1 0,2 2 0 0,-1-2 1 16,2-2-1-16,1 1 0 15,-3-2 0-15,1-1 0 0,2-2-1 0,-2 0 1 16,2 0 0-16,-1 0-1 0,-1-2 1 16,0 2 0-16,-2 0-1 0,2 2 1 15,-4 1 0-15,1 3 0 0,-4-1 0 16,2 3 0-16,-2 2-1 0,1-1 0 16,-2-1-2-16,1 0-6 0,0-2-6 15,3-1-8-15,0-3-7 0,1 0-8 0,2-3-24 16,2 1-91-16,1-4-103 0,-1 1-248 15</inkml:trace>
  <inkml:trace contextRef="#ctx0" brushRef="#br0" timeOffset="67208.2951">10294 3843 589 0,'-1'-5'137'16,"-1"0"2"-16,0 2-94 0,2 3-14 16,0 0-7-16,0 2-6 15,0 1-3-15,0 3-3 0,-1 2-2 0,0 2-2 16,-3 2-1-16,2 1-2 0,-1 2-1 16,1 3-1-16,1-2-1 0,-1 0 0 15,4 1 0-15,-1-3-1 0,3-1-1 0,-1 1 0 16,3-7-3-16,0 2-3 0,2-4-7 15,2-2-5-15,-1 0-8 0,2-3-7 16,0 0-4-16,0-2-70 0,1-1-37 16,-1-1-90-16,-4-2-198 0</inkml:trace>
  <inkml:trace contextRef="#ctx0" brushRef="#br0" timeOffset="67358.454">10404 3903 513 0,'-4'-8'130'0,"-1"5"4"0,1 1-68 16,3 5-25-16,-3 0-10 0,0 5-9 15,1 3-6-15,3 5-7 0,0 0-4 16,0 5-2-16,-3-2-2 0,6 3-3 16,-2 1-7-16,4-1-8 0,-1-1 8 15,2 1-130-15,0-6-114 0,2-2-288 16</inkml:trace>
  <inkml:trace contextRef="#ctx0" brushRef="#br0" timeOffset="67698.7441">10676 3899 540 0,'-4'-1'127'0,"-1"1"1"0,1-2-76 15,5 11-25-15,0 0-7 0,1 2-2 0,4 3-1 16,0 4-1-16,0 1 0 0,0 4 1 16,0-4-1-16,2 2-2 0,1-1-2 15,-4 0-3-15,1 0-2 0,-1-4-4 16,1-2-6-16,-1-2-8 0,-1-2-9 0,-3-4-8 15,2-3 0-15,-3-4-121 0,-4-7-114 16,-1-2-273-16</inkml:trace>
  <inkml:trace contextRef="#ctx0" brushRef="#br0" timeOffset="67851.3292">10683 3776 550 0,'9'-8'130'0,"1"1"3"0,0 0-79 16,3 4-27-16,0 0-9 15,-1 0-5-15,4 1-6 0,2 1-3 0,2 0-5 16,3 2-6-16,2-1-7 0,3 1 2 16,-1 3-122-16,1 0-110 0,-2-1-279 15</inkml:trace>
  <inkml:trace contextRef="#ctx0" brushRef="#br0" timeOffset="68303.8154">11143 3852 525 0,'-5'-7'132'0,"0"2"5"0,-2 0-69 16,-2 4-20-16,1 1-7 0,-1 5-5 16,-1 3-5-16,2 4-5 0,-3 2-5 15,1 7-5-15,1 1-5 0,2 1-4 16,0 3-2-16,3-3-2 0,2 1-1 0,2-2-2 15,2-4 0-15,3-2 0 0,1-3-2 16,1-3-1-16,1-2-1 0,0-5-1 16,1-3-1-16,1-1-1 0,1-4-1 15,-1-1 1-15,-1-1 0 0,0-2 2 16,-3 1-1-16,-1-1 0 0,-5 0 0 16,-2 6-2-16,-3-1-3 0,-3 3-2 15,-2 1-5-15,1 2-4 0,-2 7-8 0,1 2-5 16,0 0-108-16,0 1-104 0,4 3-262 15</inkml:trace>
  <inkml:trace contextRef="#ctx0" brushRef="#br0" timeOffset="68716.088">11446 3868 566 0,'-2'-1'133'0,"2"-3"2"0,0 1-83 0,3-3-20 16,3 1-8-16,4 1-4 0,-2-2-3 15,1 0-3-15,1 1-1 0,1 1-2 16,0 1-2-16,0 1-1 0,-1 2 0 16,1 0 0-16,-2 2-1 0,1 1 0 15,-1 2-1-15,1 5-1 0,-4-2-1 16,1 5-1-16,-1 1-1 0,-2 4-2 15,-2 0-4-15,0 2-7 0,-4-1-8 0,1 2-9 16,-3-1-10-16,1-2-31 16,-1-2-85-16,-1-3-105 15,2 0-242-15</inkml:trace>
  <inkml:trace contextRef="#ctx0" brushRef="#br0" timeOffset="68938.7047">11492 3997 586 0,'-1'-4'136'0,"1"3"4"0,0-1-90 0,2-1-17 16,3 1-9-16,1-1-3 0,2 0-5 16,0-1-2-16,2-2-3 0,2 1-2 15,2 0-3-15,-1-1-2 0,3 0-5 16,3 1-10-16,-3 1-9 0,1 2-11 15,1 3-120-15,-3 1-119 0,0 0-295 0</inkml:trace>
  <inkml:trace contextRef="#ctx0" brushRef="#br0" timeOffset="70057.2596">11988 2783 131 0,'0'-7'30'0,"-1"-1"0"16,0 1-15-16,-2 1-15 0,1 0-9 15,0 1-20-15,2 1-1 0,-3 0-20 16,2 1-37-16</inkml:trace>
  <inkml:trace contextRef="#ctx0" brushRef="#br0" timeOffset="70467.664">11971 2683 163 0,'-1'-9'52'0,"1"2"5"0,1-2-11 0,-2 1 0 16,1 0 0-16,-1 2 2 0,-1 0 1 15,1 0 1-15,1-2-1 0,-1 0-3 16,0 1-4-16,0-1-5 0,-1 1-4 15,1-1-6-15,1 2-3 0,-1 1-2 16,-2 1-2-16,2-1-2 0,0 2-1 16,1 0-1-16,-2 0-1 0,2 2-1 0,-2 0-2 15,1 2-1-15,1 1-1 0,3 4-2 16,-5 2 0-16,4 4-2 0,-1 3-1 16,0 2-1-16,-1 2-1 0,0 5 0 15,-1 0 0-15,0 6 0 0,1 0-1 16,1 6 1-16,-1 3 0 0,0 0 0 15,1 3 1-15,-1-2 0 0,1-1 0 16,0-1 1-16,-2-2-1 0,4-3 1 0,-2 0-1 16,0-4-1-16,2 1 0 0,0-3 0 15,0 1-1-15,-2-1 0 16,0 0 0-16,0-4-1 0,2 0 0 0,-2 1 0 16,-2-1 0-16,6-3-1 0,-3-4 1 15,-1-1-1-15,2-1 0 0,-2-3 0 16,0-2 0-16,1-5-1 0,-4 0-4 15,2-1-3-15,0-3-5 0,3 2-3 16,-3-6-4-16,-1-1-3 0,1 1-6 0,-2-6-8 16,1-1-108-16,-1-4-107 0,-3-5-272 15</inkml:trace>
  <inkml:trace contextRef="#ctx0" brushRef="#br0" timeOffset="71019.6389">11996 2651 363 0,'2'-5'113'0,"-2"1"5"16,0-1-26-16,0 2-18 0,-2 0-16 15,-2-1-12-15,0 2-8 0,1 1-3 16,-5 1-4-16,2 1-3 0,-4 1-3 16,2 3-4-16,-2 3-3 0,-1 3-4 0,1 1-4 15,2 1-2-15,-1 2-3 16,5 1-1-16,1-1-2 0,3-1 0 0,2-1-1 16,4-1-1-16,0-1 1 0,3-4-1 15,0-1 0-15,2-3 0 0,-2-4 0 16,2-3 1-16,0-5-1 0,-1 0 1 15,1-4 0-15,-2 2-1 0,-2-1 1 16,0-4 0-16,-2 2 0 0,-1 0 0 16,-1 2 0-16,-5 1 0 0,1 1 0 15,-4 1 0-15,-1 4 0 0,-1 4 0 0,-1 2-1 16,-1 2-4-16,1 3-6 0,0 3-12 16,1 3-10-16,5 1-10 0,1 1-119 15,1 1-119-15,6-2-288 0</inkml:trace>
  <inkml:trace contextRef="#ctx0" brushRef="#br0" timeOffset="71816.803">12326 2787 334 0,'-3'-9'104'0,"-2"2"3"0,1-2-15 0,0 1-35 15,2-1-17-15,0 0-13 0,2-2-7 16,0 2-5-16,0-4-3 0,1 4 0 15,0-2-1-15,1 1 2 0,1 1 0 16,-2 3 3-16,0 1 1 0,1 2 1 16,-1 1 2-16,-1 1-1 0,1 1-1 15,0 3-2-15,0-2-3 0,1 7-2 16,0 5-2-16,-1 2-3 0,2 8-1 0,-1 3 0 16,0 5 1-16,-2 6 1 15,1 0 0-15,1 2 2 0,1-4 0 0,-1 3-1 16,1 0 0-16,0 0-2 0,0-5-1 15,0-1-2-15,-1 0 0 0,1 0-2 16,0-5 1-16,-2-1-2 0,1-1 1 16,2 1 0-16,0-3-1 0,-2-4 0 15,2-1 1-15,0-2-1 0,-1-5-1 0,1-1-2 16,-2-4-2-16,1-1-4 0,-2-2-3 16,-1 0-4-16,0-2-2 0,0-1-1 15,-2 0 1-15,0-1 1 0,1 0 2 16,-1-2 0-16,-1 1 0 0,2-2-2 15,-1 0-6-15,-2-2-17 0,1 1-96 16,-2 0-102-16,1-2-251 0</inkml:trace>
  <inkml:trace contextRef="#ctx0" brushRef="#br0" timeOffset="72316.8317">12385 2653 414 0,'3'-3'113'0,"-3"-2"3"16,0 1-42-16,-3 1-21 0,0 0-11 0,0-1-5 15,-2 2-2-15,-1 0 0 16,-1 1-1-16,-3 2 0 0,1 1-2 16,-2 3-3-16,0-1-4 0,1 3-3 0,-1 1-5 15,3 2-3-15,1 2-3 0,0 0-3 16,5-2-3-16,1 3-1 0,2-4-2 15,1-1-1-15,2-3-1 0,1-3 0 16,1-1 1-16,0-2-1 0,2-3 1 16,-1-3 0-16,0-2 0 0,3-2 0 15,-4-2 0-15,0 1 0 0,-1-1-1 0,-2 2 1 16,-5 2 0-16,1 0-1 0,-4 3 1 16,-1 1-1-16,-1 3-2 0,-1 0-2 15,2 5-7-15,0 2-7 0,1 2-10 16,3 3-11-16,3 3-9 0,2 1-117 15,0-1-119-15,6 1-283 0</inkml:trace>
  <inkml:trace contextRef="#ctx0" brushRef="#br0" timeOffset="72829.8718">12688 2783 195 0,'1'-6'75'0,"-1"0"14"16,-1 0-7-16,2-2-5 0,-2 1-3 16,0 0-4-16,-2-1-9 0,3 1-10 15,-1-2-11-15,0 1-6 0,-1 0-5 16,0 1 0-16,-2 0-2 0,3 4-1 16,-3 1-3-16,2 3-3 0,-1 3-2 15,0 4-4-15,0 3-3 0,1 9-4 16,-1 0-1-16,2 3-2 0,2 4 1 0,-1 3 1 15,4 3 2-15,0 5 1 0,-2-1 1 16,1 4 1-16,-2 0 0 0,0-2 0 16,-1 1-1-16,0-2-2 0,0-3-2 15,3 1-1-15,0-1-1 0,1-2-2 16,0 2 0-16,2-5-1 0,-3 1 0 16,4-4 0-16,-3-5-1 0,1-3 0 0,0-3 0 15,-1-5-1-15,-2-1-3 0,2-4-4 16,-3-2-3-16,0-3-4 0,-1-3-5 15,-1-2-8-15,0-3-5 0,1-2-5 16,-2-2-8-16,-2-2-110 0,-1-5-113 16,-1 0-274-16</inkml:trace>
  <inkml:trace contextRef="#ctx0" brushRef="#br0" timeOffset="73224.866">12720 2676 569 0,'-7'-7'137'16,"0"2"4"-16,-4 3-89 0,0 2-12 15,-2 3-5-15,0 5-5 0,4 3-6 16,-1 1-4-16,2 4-3 0,2 4-4 16,4-1-3-16,1 1-2 0,1-4-3 15,1 0-2-15,3-4-1 0,-1-1-1 16,2-5 0-16,4-4 0 0,-1 0-1 16,1-4 1-16,1 0-1 0,1-3 1 15,-2-5 0-15,2-1 0 0,-2-2-1 0,-3-2 1 16,-1 0 0-16,-4 0-1 0,0 0 1 15,-2 3-1-15,-1 1-2 16,-4 1-3-16,-2 2-7 0,2 3-9 0,-1 4-10 16,-2 4-7-16,3 2-10 0,-4 2-110 15,3 4-110-15,5 1-264 0</inkml:trace>
  <inkml:trace contextRef="#ctx0" brushRef="#br0" timeOffset="73749.0431">13099 2770 459 0,'0'-10'122'0,"0"-1"3"0,0 2-48 16,-1 2-27-16,1-1-14 0,0 4-4 15,-1-1-3-15,1 1-3 0,0 4-3 16,-1-1-1-16,-1 6-4 0,2 2-2 16,-2 8-5-16,3 3-2 0,-1 5-2 15,1 7 1-15,1 8 1 0,-1 1 1 16,-1 5 1-16,0 1 2 0,-1-1 0 16,-3 3-1-16,2-4 0 0,-1-3-3 15,1 2-1-15,3-3-3 0,0-3-1 16,2-3-1-16,1-1 0 0,0-3-2 0,2-5 0 15,0-4-1-15,-1-5 1 0,0-2-1 16,1-2-1-16,0-3-3 0,-2-5-5 16,1-3-6-16,-1-2-5 0,-1-1-9 15,0-6-6-15,-2-2-6 0,-1-3-6 16,0-2-18-16,-1-1-90 0,-3-1-103 16,4-7-247-16</inkml:trace>
  <inkml:trace contextRef="#ctx0" brushRef="#br0" timeOffset="74219.0547">13136 2768 391 0,'1'-9'117'0,"1"-2"5"16,-4 2-2-16,1 2-63 0,0 0-17 15,-2 3-3-15,0 0-2 0,-1 1-2 16,-2 3-2-16,1 0-2 0,-2 2-2 16,1 0-4-16,-2 2-4 0,1 2-4 15,1 1-3-15,0 3-3 0,1 2-3 0,1 2-1 16,0-1-2-16,3 1-1 15,0-1-1-15,2-1-1 0,2-3 0 0,-1-3 1 16,3-1-1-16,0-1 0 0,1-2 0 16,1-3 0-16,1-2 0 0,0 0 0 15,0-2 0-15,0-4 0 0,1 0 0 16,-2-4 1-16,-1 0-1 0,-1-2 1 16,-1 2 0-16,-4-3 0 0,-1 1 0 15,-2 3 0-15,-3 2 1 0,-3 1 0 16,1 5 0-16,-2 0 0 0,0 5-1 15,0 2 1-15,1 1-2 0,0 4-2 0,2 0-5 16,1 1-11-16,3 4-13 0,2 1-13 16,3-1-52-16,1 2-68 0,0-2-111 15,6 0-239-15</inkml:trace>
  <inkml:trace contextRef="#ctx0" brushRef="#br0" timeOffset="75004.7664">13495 3448 411 0,'0'-2'109'0,"0"-1"4"0,1 1-48 16,-1-1-17-16,-1 1-8 0,1-2-8 15,1 1-3-15,-1 1 0 0,-1-1-1 16,0-1 1-16,0 2 1 0,-1 0-1 16,0 1-1-16,-1 1 1 0,-1 1-3 15,1 3-2-15,-3 1-2 0,0 1-3 0,-2 3-2 16,1-1-4-16,1 2-2 0,-1 1-3 15,2-1-1-15,0 1-3 0,4 0-1 16,1-4-1-16,1-1-2 0,0 2 1 16,4-2-1-16,-1-3 0 0,3 0 0 15,-2-3 0-15,2 1 1 0,1-3-1 16,0-4 1-16,-2-2 0 0,0 1 0 16,-1-5 0-16,0 1 1 0,-2-3 2 15,-2 3 2-15,-1 0 2 0,0 0 3 16,-3 1 1-16,1 2 0 0,-3 0 1 0,-2 3-1 15,2 2-2-15,-3 0-3 16,2 3-2-16,-1 2-1 0,0 0-3 0,2 3-1 16,1 1-6-16,0-1-8 0,3 1-14 15,0 1-18-15,3 1-14 0,5-1 85 16,-1 0-212-16,1 0-138 0,4-1-351 16</inkml:trace>
  <inkml:trace contextRef="#ctx0" brushRef="#br0" timeOffset="75566.9127">13812 3426 420 0,'0'-2'121'0,"0"2"7"15,-1-3-30-15,-1 2-31 0,0 0-16 16,0 0-6-16,-1-1-4 0,1 2-4 16,-2 2-2-16,2-1-4 0,-2 2-3 15,1-1-5-15,-1 5-4 0,0-1-4 16,0 4-3-16,2-3-2 0,-2 3-4 16,3 0-1-16,1-3-2 0,3 1-1 15,-1 0-1-15,2-3-1 0,2 0 0 16,0-1 0-16,0-3 0 0,1 3 0 0,0-4 1 15,-1 0-1-15,-1-3 1 16,-1 1 0-16,0-2 0 0,0 2 1 0,-2-3 0 16,0 0 0-16,-1-3 0 0,-1 1 1 15,-1 1 0-15,-3 0 0 0,0-2 0 16,-2 1-1-16,0 1 0 0,0 1 0 16,-2 1-1-16,0 2-3 0,-1 3-9 15,1 2-8-15,2 0-9 0,2 2-13 16,1 1-11-16,5 3 12 0,1-2-133 15,2 1-115-15,3-1-286 0</inkml:trace>
  <inkml:trace contextRef="#ctx0" brushRef="#br0" timeOffset="75950.5802">14024 3403 527 0,'0'0'126'0,"0"-1"4"0,1 2-77 0,-1 0-19 16,0 2-5-16,2-1-3 0,-2 4-2 15,1-1-2-15,1 2 0 0,-1 1 0 16,1 0-3-16,-1 1-2 0,0 1-1 15,3-2-3-15,-2 1-1 0,2-3-2 0,0 0 0 16,1 1 0-16,-1-4-1 0,3-2 0 16,-1-1 0-16,-1-1 0 0,1 0 0 15,0-3 0-15,-1-2 0 0,0 0 0 16,-2-2-1-16,0 0 0 0,-1-1-1 16,-1-1 0-16,-1 3 0 0,-1 0-2 15,0 1-1-15,-1-1 0 0,-2 3-1 16,-1 1-1-16,-1 1-3 0,-2 0-5 15,4 5-9-15,-3-1-9 0,1 4-13 16,3 2-13-16,0 0-1 0,3 1-126 0,1 1-121 16,1-3-291-16</inkml:trace>
  <inkml:trace contextRef="#ctx0" brushRef="#br0" timeOffset="76377.0658">14374 3418 444 0,'0'-4'130'15,"-1"1"7"-15,2 5-3 0,-3-5-77 16,1 3-11-16,-2 1-5 0,2 1-5 16,-1 0-5-16,-1 2-5 0,-2-3-3 0,3 4-4 15,1 1-2-15,-1-1-3 0,1 1-2 16,2 3-2-16,1-3-1 0,1 0-2 16,1 1-1-16,0-2 0 0,2 0-2 15,0-3 1-15,0-2 0 0,0-2 1 16,2 0 1-16,-2-5 1 0,0 3 0 15,0-4 0-15,-2-2 0 0,-2 2-1 16,-2-2-2-16,0-1-1 0,-1 2-1 0,-2 3-2 16,-4 0-3-16,0 2-8 0,-2 3-16 15,0 4-20-15,1 2 76 0,-2 1-214 16,0-5-149-16,3 3-379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3:56:53.34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13216 4394 466 0,'-26'-12'112'0,"-5"4"3"16,-1 6-67-16,1 4-16 0,-4 8-12 0,-5 5-6 15,-3 6 0-15,-2 3-1 0,1 7 0 16,-3 5 1-16,-4 2 2 0,4 6-1 16,5 7 1-16,6 1-2 0,6 8-2 15,5 3-2-15,4 4-2 0,12 3-3 0,3 1 0 16,7-1-2-16,5-3-1 0,7-3 0 15,6-3-1-15,9-4 1 0,9-7-1 16,10-9 0-16,5-4 0 0,8-6 0 16,3-9-1-16,3-10 1 0,4-6 0 15,-2-6-1-15,0-6 0 0,-1-6 0 16,-1-9 1-16,-3-3-1 0,-7-6 0 16,-3-4 1-16,-5-7-1 15,-6-5 0-15,-6-1 1 0,-8-3 3 0,-5-3 3 16,-5-4 3-16,-11-6 2 0,-8-3 1 15,-5 0 0-15,-10-4 0 0,-9-1-2 16,-12 0-4-16,-12 6-3 0,-8 8-1 16,-12 6-1-16,-13 10-2 0,-10 16-5 0,-15 16-9 15,-9 16-7-15,0 16-6 0,-6 15-9 16,-5 17-3-16,5 11-114 0,2 5-109 16,14 10-260-16</inkml:trace>
  <inkml:trace contextRef="#ctx0" brushRef="#br0" timeOffset="1229.2132">17091 4772 524 0,'3'-29'135'0,"-2"0"6"0,1 5-54 15,-3 8-38-15,1 8-10 0,0 8-5 16,-1 7-5-16,-3 8-6 0,1 7-6 16,-2 8-3-16,-3 8-4 0,0 9-2 15,-2 2-2-15,-3 2 0 0,0 2 1 16,0-4-1-16,2-7 0 0,0-6 0 0,2-6 0 15,2-9-2-15,3-7-1 0,2-5 0 16,3-7-2-16,3-4 1 0,3-4-1 16,2-9 0-16,2-2 0 0,0-6 0 15,1-9 0-15,0-6 0 0,-1-5-1 16,0-6 0-16,0-2 1 16,-1 0-1-16,1 4 0 0,-2 4 0 0,0 8 0 15,-2 8 0-15,-1 12-1 0,-3 11 1 16,0 6 0-16,-2 9 0 0,0 8-1 15,2 6 1-15,2 6 0 0,2 2 1 16,1 3-1-16,6 2 0 0,3-2 0 0,3-1 0 16,3-3 1-16,4-6-1 0,2-3 1 15,2-9 0-15,2-6 0 0,0-6 1 16,3-7-1-16,-3-6 0 0,-4-5 0 16,-2-3 0-16,-2-6 0 15,-7-3 0-15,-3-3 0 0,-7-5 0 0,-3 0-1 16,-1-4 1-16,-2-2-1 0,-2 0-2 15,0 2-2-15,-1-1-5 0,1 8-4 16,0 2-4-16,1 6-5 16,-2 7-7-16,2 5-6 0,0 7-5 0,3 9-6 0,-1 4-111 15,-2 2-113-15,2 5-272 16</inkml:trace>
  <inkml:trace contextRef="#ctx0" brushRef="#br0" timeOffset="1447.109">17701 4808 586 0,'-2'0'151'0,"-2"-1"4"0,-1-1-59 0,3 1-54 16,2 0-12-16,2 2-8 0,2-2-8 16,5 0-6-16,2 1-5 0,1-3-3 15,4 2-2-15,3-1-7 0,2-1-8 16,2 1-11-16,2 0-9 0,-1 2-15 15,1 0-106-15,-3 0-111 0,-1 2-265 16</inkml:trace>
  <inkml:trace contextRef="#ctx0" brushRef="#br0" timeOffset="1624.2135">17836 4906 614 0,'-17'12'146'0,"2"-3"4"16,2 0-95-16,3-1-19 0,3-1-7 15,2-3-5-15,5-1-7 0,2 1-6 16,3 4-5-16,1-5-3 0,5 1-4 16,3-2-6-16,2-2-9 0,3-1-8 0,7-5-10 15,1-3-1-15,6 2-121 0,0-4-115 16,1-4-275-16</inkml:trace>
  <inkml:trace contextRef="#ctx0" brushRef="#br0" timeOffset="1949.428">18621 4531 584 0,'-24'4'131'0,"-9"4"2"0,-5 4-91 15,-1 6-19-15,1 1-5 0,-2 5 0 16,5 4-2-16,4 1-1 0,8 2-2 15,6 2-3-15,6 0-2 0,5-1-3 16,6 0-2-16,7-6-1 0,5 0-1 16,5-4 0-16,4-5 0 0,5-6 0 0,3-3 0 15,3-8 0-15,-1-4 0 0,1-3 0 16,-3-5-1-16,-3-2 1 0,-7-1-1 16,-4 1 1-16,-8-1 0 15,-3 3-1-15,-8 1 1 0,-5 2 0 0,-6 4-1 16,-5 3 0-16,-4 4-4 0,-3 6-9 15,-1 1-7-15,1 5-5 0,5 1-9 16,6 0-114-16,5 0-112 0,6-1-269 16</inkml:trace>
  <inkml:trace contextRef="#ctx0" brushRef="#br0" timeOffset="2202.7485">18945 4635 593 0,'3'-4'145'0,"-3"3"4"16,-1 2-80-16,-3 3-27 0,0 1-9 0,-1 4-4 15,-4 3-3-15,2 3-2 0,-1-1-1 16,2 1-1-16,4 2-1 0,1 0-2 16,4 2-3-16,3-5-4 0,5 0-4 15,5-1-4-15,3-3-2 0,4-3-5 16,3-3-7-16,1-6-10 0,2-3-9 15,0-4-11-15,1 1-7 0,-3-3-7 16,-3-3-8-16,-2 2-42 0,-2-3-53 16,-2 0-92-16,-4 0-212 0</inkml:trace>
  <inkml:trace contextRef="#ctx0" brushRef="#br0" timeOffset="2345.3666">19279 4611 579 0,'-2'-4'148'0,"-3"3"5"0,-1 2-78 15,-2 4-23-15,0 3-11 0,-2 3-8 16,3 4-10-16,-2 4-9 0,2 3-4 15,2 5-5-15,1 3-2 0,2 2-8 16,-1 6-14-16,2 2-13 0,1 2 71 16,-1 3-202-16,1-1-137 0,1-1-355 0</inkml:trace>
  <inkml:trace contextRef="#ctx0" brushRef="#br1" timeOffset="10407.2156">7497 3422 482 0,'-5'-1'115'0,"0"2"3"0,0-2-67 0,0 1-22 16,4 1-12-16,1-1-6 0,-2 2-3 16,2-4-3-16,2 4-2 0,-1-1 1 15,1 0-1-15,1-1 1 0,3 3 0 16,0-2 0-16,3 0 0 0,-1 0 0 15,3 0-1-15,4 3 0 0,2-1-1 16,1 0 0-16,5 1-1 0,2 1 0 16,5-1 0-16,0 0 0 0,2 1-1 0,6 1 1 15,0-2-1-15,1 2 1 16,0-2-1-16,2 2 1 0,2-2 1 16,1-1-1-16,0 2 1 0,5 1 1 0,4-1-1 15,5 1 0-15,4 1 1 0,1-4-1 16,2 2 0-16,1-5 0 0,5 1-1 15,2 1 0-15,1-2 0 0,4 1 0 16,-1 0 0-16,2-1-1 0,7 2 1 16,0-2-1-16,5 3 0 0,-3-2 1 15,0-2-1-15,4 2 0 0,5 2 1 16,-1-2-1-16,1 3 1 0,-4-3-1 0,3 4 1 16,4 0 0-16,3-1 0 0,-1 1 0 15,-4-2 0-15,2 2 0 0,4 0-1 16,4-1 1-16,-3 0 0 0,0-1 0 15,4-1 0-15,2 3 0 0,1 1 0 16,-5-5 0-16,-1 1 0 16,1 0 0-16,4 4 0 0,-5-1 0 0,-3-4 0 15,-1 2 1-15,8 0 1 0,2 2 0 16,-2-2 0-16,-4-5 0 0,2 2 0 16,9 3 0-16,-1-3 0 0,-3-1 0 0,-3 1-1 15,-2-2 0-15,2 2-1 0,-1 2 0 16,-7-5 0-16,-3 2 0 0,1 1 1 15,-3 1-1-15,0 0 1 0,-5 1 0 16,-3-2 0-16,-1 2 1 0,-3 2 0 16,-4-4 0-16,-2 0 0 0,-3 1-1 15,-6 0-1-15,-4 2 0 0,-2-3 0 0,-7 1-1 16,-3 3 1-16,-4-2-1 0,-5 1 1 16,-1-1-1-16,-6 0 0 0,-3 0 0 15,-3-1 1-15,-4-1-1 0,-6 1 0 16,-3 0 1-16,-7-2-1 0,-2 2 1 15,-5 1 1-15,-5-2-1 0,-3 0 1 16,-2-2-1-16,2 0 0 0,-4 1-4 16,1-3-3-16,-2 2-3 0,0-2-4 15,0 1-3-15,2 2-4 0,-3-1-1 16,3 0 0-16,2 1 0 0,2-2 1 0,1 0 2 16,2 1 2-16,-1-2-1 0,4 2 0 15,-2-2-19-15,2 1-80 0,-2 0-89 16,2 0-222-16</inkml:trace>
  <inkml:trace contextRef="#ctx0" brushRef="#br1" timeOffset="10903.8878">15024 3508 470 0,'-4'-3'124'0,"0"1"5"0,-2 0-54 15,-1 1-22-15,2 3-14 0,-2 1-8 16,2-1-7-16,0 2-5 0,1-1-5 16,4 5-5-16,1 1-2 0,4 1-4 15,1 4-1-15,1 2 0 0,2 2-2 0,4-1 1 16,-2-1-1-16,2-2 0 0,-1 0 1 15,2-1-1-15,0-1 0 0,1-1 1 16,0 0-1-16,-2-3 0 0,2 2 0 16,-1-1-1-16,-5-1 0 0,0 0-1 15,-3-2 0-15,-5 2-3 0,-2 1 0 16,-5 2-3-16,-1 1-2 0,-3 0-3 16,-3 4-4-16,-1 2-8 0,0 0-7 0,2 0-60 15,-1 1-44-15,2-1-90 0,2-1-202 16</inkml:trace>
  <inkml:trace contextRef="#ctx0" brushRef="#br1" timeOffset="11171.9488">15204 3910 507 0,'10'-4'128'0,"-4"1"3"16,0 5-54-16,-1 1-40 0,1 3-7 15,0 0-4-15,-1 2-2 0,0 2-4 16,1 1-2-16,-2-2-2 0,2-2-1 15,-1 0-3-15,-1 1-2 0,4-5-1 16,0 1-3-16,2-3-1 0,-1-4-1 16,2-3-1-16,1-4-1 0,2-4 0 15,0 1-1-15,2-3-1 0,0-1 1 16,2 6-1-16,-2 1 0 0,5 6 0 16,-9 2 0-16,2 4 0 0,-3 6-1 0,-3 1-1 15,1 5-6-15,1 3-10 0,-5-2-10 16,5 3 40-16,-4 0-167 0,-1-2-125 15,1 2-323-15</inkml:trace>
  <inkml:trace contextRef="#ctx0" brushRef="#br1" timeOffset="14302.6294">7805 3435 580 0,'-1'-13'142'0,"1"2"7"0,-2 3-83 16,0 4-19-16,0-1-7 0,2 6-8 15,0 2-7-15,0 3-8 0,0 4-5 16,0 2-6-16,-1 3-2 0,-1 3-3 16,-1 1-1-16,2 1-7 0,-2 2-13 15,1-1-12-15,0 3 7 0,1-1-136 16,0-1-124-16,1 0-305 0</inkml:trace>
  <inkml:trace contextRef="#ctx0" brushRef="#br1" timeOffset="14614.8878">7803 3968 563 0,'-5'-2'131'15,"-2"5"2"-15,0 0-86 0,1 2-18 16,1 1-6-16,2 1-4 0,-1 4-3 16,0 2-2-16,2-2-1 0,2 1 0 0,0 2-3 15,2 1 0-15,1-1-1 0,3 0-1 16,2-1 0-16,2-1-1 0,4-1 0 16,0-3 0-16,2-3-1 0,3-3 0 15,-3-1 1-15,0-3 0 0,0-2 1 16,-4-2 1-16,-2-2 2 0,-2-3 0 15,-2-2 0-15,-2 1 1 0,-4-4-1 16,-5 0-1-16,0 4-1 0,-5 0-2 16,-4 3-2-16,-3 1-3 15,-3 3-10-15,2 3-17 16,-2 5-16-16,0 4-131 0,2 3-136 0,2 6-336 0</inkml:trace>
  <inkml:trace contextRef="#ctx0" brushRef="#br0" timeOffset="17731.2509">7771 2937 297 0,'0'-27'99'0,"0"0"5"0,-1 4-6 15,1 1-40-15,0 3-14 0,0 1-9 16,1 4-9-16,1 3-5 0,1 0-4 15,-1 3-1-15,-1 3-1 0,2 2-2 16,-2 0-1-16,2 3 0 0,-1 2-1 16,1 4-1-16,-1 3 0 0,0 5-2 15,1 4 0-15,1 7-1 0,-1 4 0 16,1 3-2-16,0 4 2 0,-2 2 0 16,2 1 0-16,-2 0 1 0,-2-1 0 0,-1-3-1 15,0 1 0-15,-3-2-2 0,3-1-1 16,-3-1-1-16,2-2-1 0,-1-4 0 15,0 0-1-15,0-4-1 0,2-1 0 16,0-5-4-16,-2-4-4 0,2 1-4 16,0-4-7-16,1-1-9 0,1-2-21 15,-1-1-94-15,0-3-102 0,0-2-247 16</inkml:trace>
  <inkml:trace contextRef="#ctx0" brushRef="#br0" timeOffset="18084.8187">7825 2700 572 0,'-10'1'135'0,"-1"4"1"15,0 2-83-15,5 5-24 0,0 1-7 16,1 3-5-16,4 0-5 0,1-1-3 16,3 0-2-16,2-1-1 0,1-5 0 15,4-1-2-15,1-3 1 0,3-4 0 16,-1-2 2-16,1-2 2 0,-2-4 0 0,-1-2 1 16,-3 0 0-16,-3-3 0 0,0 1-2 15,-2 2-1-15,-5-1-1 0,2 4-2 16,-4 1 0-16,-4 1-2 0,0 4-5 15,-3 3-7-15,0 4-12 0,1 5-13 16,-4 3-56-16,6 3-67 0,-1 2-112 16,5 2-244-16</inkml:trace>
  <inkml:trace contextRef="#ctx0" brushRef="#br0" timeOffset="18532.6334">8165 2896 385 0,'4'-9'114'0,"-2"-3"5"0,0-2-28 16,0 6-27-16,-1-1-17 0,-1 2-13 15,0 1-7-15,2 1-4 0,-4 1-4 16,2 3-4-16,-1-3-1 0,1 3-3 0,0 1-2 16,0 5 0-16,0 1-1 0,1 6-2 15,1 6 0-15,-1 2-1 0,1 10 1 16,-1 4 2-16,1 3 1 0,-1 4 0 15,-2 1 1-15,-1-1 0 0,0 5 0 16,1-3-1-16,-2 3-3 0,2 1-1 16,1-2-1-16,1-2-1 0,1-2-1 15,0-7 0-15,3-1-1 0,-3-7 0 16,2-5-1-16,0-8-1 0,-2-2-5 0,2-1-7 16,0-9-7-16,-2-3-9 0,2-7-8 15,-2-2-9-15,1-6-110 0,-3-6-108 16,0-9-264-16</inkml:trace>
  <inkml:trace contextRef="#ctx0" brushRef="#br0" timeOffset="18886.1084">8229 2837 516 0,'-1'-9'125'0,"-2"0"6"0,0 1-68 0,0 2-22 16,0 2-4-16,-4 2-3 0,0 3-3 15,-1 4-5-15,0 1-5 0,1 5-4 16,1 1-6-16,1 2-3 0,2 1-4 16,3-3-1-16,2 0-1 0,2-1-1 15,1-2-1-15,3-3 1 0,2-4-1 0,-2-2 0 16,1-3 1-16,0-2-1 0,0-5 2 15,-2-1 1-15,-2-1 2 0,-2-2 2 16,-1 3 2-16,-3 0 1 0,-1 1 0 16,-3 2-1-16,-3 0-1 0,0 5-3 15,-3 2-2-15,0 2-6 0,0 4-8 16,-2 4-14-16,1 4-12 0,2 3-32 16,2 1-95-16,3 0-118 0,4 5-270 0</inkml:trace>
  <inkml:trace contextRef="#ctx0" brushRef="#br0" timeOffset="19303.1738">8522 2847 458 0,'1'-6'124'15,"0"-1"4"-15,0 5-48 0,1 2-27 0,-2 0-14 16,0 5-7-16,1 2-6 0,1 4-5 15,0 5-5-15,-1 5-2 0,0 6-2 16,-1 5-1-16,-1 5 0 0,0 1 0 16,-3 2-1-16,0 3 1 0,-1-3-1 15,3 3-1-15,-1-2-1 0,3-3-4 16,0 1-1-16,2-5-1 0,0-6-1 16,2 3-1-16,-2-8-2 0,2-1-5 15,-2-6-6-15,0-2-6 0,-1-6-7 0,0 1-7 16,-1-7-10-16,-1-3-51 0,0-3-55 15,-3-6-96-15,1-2-217 0</inkml:trace>
  <inkml:trace contextRef="#ctx0" brushRef="#br0" timeOffset="19623.1298">8517 2826 600 0,'-4'6'140'0,"1"3"3"0,-2 0-90 15,3 2-22-15,0 2-9 0,3 1-5 16,2 0-4-16,0-3-3 0,1-1-1 16,2-2-2-16,-1-4 0 0,2 1 1 15,-2-5 0-15,0-3 2 0,1-2 0 0,-1 1 0 16,0-4-1-16,0 1 0 0,-1-7-1 15,-2 2-2-15,-1-1-2 0,-1 0 0 16,-2 2-2-16,-1 2 0 0,-1 0-3 16,-3 4-6-16,1 4-9 0,-1 3-13 15,0 4-12-15,-2 4-108 0,-1 5-14 16,3 1-104-16,3 5-201 0</inkml:trace>
  <inkml:trace contextRef="#ctx0" brushRef="#br0" timeOffset="20034.4326">8944 2914 519 0,'0'-7'131'15,"-2"2"6"-15,3 4-69 0,-3 1-24 0,2 3-8 16,2 6-6-16,-1 3-6 15,1 6-7-15,0 3-4 0,-3 5-4 16,2 6-1-16,-2 1-2 0,-3 2 0 0,0 2-1 16,1 1-1-16,2 5 0 0,-2-3-1 15,2-2 0-15,1 2-2 0,1-5 0 16,0-2 0-16,1-3-3 0,-2-7-4 16,2-2-6-16,-1-4-7 0,2-5-7 15,-2-7-11-15,1-4-50 0,1-3-64 16,-3-6-100-16,2-4-227 0</inkml:trace>
  <inkml:trace contextRef="#ctx0" brushRef="#br0" timeOffset="20428.4062">8960 2879 595 0,'-3'0'142'0,"-1"2"5"0,2 5-92 16,-3 1-17-16,0 3-7 0,-3-3-7 15,7 6-7-15,0 2-4 0,1-3-4 16,1-1-2-16,3 2-2 0,1-4 0 15,5 1-2-15,-4-8 0 0,2-1 1 0,2-1 0 16,-1-4 1-16,-1-6 2 0,1-1 1 16,-1-4 3-16,-3-2 1 0,0 0 1 15,-2-1-1-15,-3-1 0 0,-2 4-2 16,-6 2-2-16,2 2-3 0,0 4-1 16,-3 1-3-16,-1 5-9 0,2 4-12 15,-3 3-20-15,3 3-37 0,-3 5-96 16,-1 0-128-16,-3 1-289 15</inkml:trace>
  <inkml:trace contextRef="#ctx0" brushRef="#br0" timeOffset="21961.9111">9318 3542 195 0,'1'-3'73'0,"0"0"5"15,1 1 1-15,-1 1-23 0,-1-1-8 16,0 4-9-16,1-4-6 0,-1 2-7 16,1 0-3-16,-1 2-2 0,0-2-1 15,2 1-2-15,-1-2-1 0,-1 1 0 16,2-2-1-16,-1 2 0 0,2-1 0 15,-2 1 0-15,0-2 1 0,1-1-1 0,-1 1 1 16,0-2-1-16,0 2 2 0,-1-1 0 16,0 0 0-16,-1-1 1 0,1 3 1 15,-2-3 0-15,0 3-1 0,0 2-1 16,-2-1-2-16,1 3-1 0,-1-1-3 16,-1 2-2-16,1 3-1 0,-2 3-2 15,0-2-2-15,1 3-1 0,1 2 0 16,2 0-2-16,0 2-1 0,2-2 0 15,2-2 0-15,0 0-1 0,2-2 0 16,2-3 0-16,2-1 0 0,-1-3 0 0,3 0 0 16,-2-2 0-16,2-2 1 0,0-1-1 15,-1-1 1-15,-1-1 0 0,-2-1 1 16,-2 0 1-16,-2-1 3 0,0-2 3 16,-6 0 1-16,-1 2 1 0,-2 0 1 15,1 3-2-15,-4-1 0 0,0 3-4 16,0 0-2-16,2 1-2 0,0 1-4 15,2 0-10-15,1 0-9 0,5 1-14 16,3 1-12-16,5 0-117 0,3-1-7 16,5 1-104-16,7-1-195 15</inkml:trace>
  <inkml:trace contextRef="#ctx0" brushRef="#br0" timeOffset="22484.0314">9788 3519 456 0,'-1'-1'120'0,"-1"1"5"0,0-2-48 0,-1 3-26 15,0-1-11-15,0 1-4 0,-2 1-5 16,0 1-3-16,-1 2-3 0,1-2-3 15,0 4-2-15,1 1-5 0,1 0-2 16,1 1-2-16,2 2-3 0,2-3-1 16,-1 3-2-16,2-3-2 0,1-2 0 0,1-1-1 15,1-2-1-15,0-2 1 0,0-1-1 16,3-2 1-16,-2-3 0 0,2-3 1 16,0 2 1-16,-1-1 1 0,-1-2 1 15,0 1 0-15,-5 0 1 0,-2 1-1 16,0 1 0-16,-4 0-1 0,-2-2-1 15,0 5-1-15,-1-1-1 0,-2-1-4 16,3 4-7-16,0 0-11 0,0 2-11 16,3 5-11-16,2-2 61 0,1 2-185 0,0 1-127 15,4 3-325-15</inkml:trace>
  <inkml:trace contextRef="#ctx0" brushRef="#br0" timeOffset="22916.989">10299 3512 492 0,'-4'-1'130'16,"1"2"6"-16,-2-2-42 0,1-1-47 16,1 5-10-16,-1-2-5 0,0 2-6 15,2-1-4-15,-1 3-3 0,2 2-3 16,0 1-2-16,0-2-2 0,1 2-2 16,1 1-2-16,-2-2-1 0,2 2-2 15,1-3-1-15,1 1-1 0,-1-2-1 0,2 0 0 16,0-1 0-16,-1-3 0 0,2 0 1 15,-1-3 1-15,3-1 0 0,-2 0 1 16,0-1 0-16,0-2 1 0,-1 0 1 16,-1 0-1-16,1 1 0 0,-5-3 0 15,-1 2-1-15,0 1-1 0,-2-1-1 16,-1 0 0-16,-2 1-1 0,0 1-1 16,-1 1-3-16,2 2-8 0,-1 1-8 0,1 1-12 15,1 5-12-15,1 0-7 0,2 1-121 16,1 3-122-16,2 1-286 0</inkml:trace>
  <inkml:trace contextRef="#ctx0" brushRef="#br0" timeOffset="23444.2424">10690 3560 458 0,'0'0'119'16,"-4"-4"5"-16,-1-3-54 0,0 5-20 15,1-1-9-15,1 1-6 0,-3 2-3 16,0-2-1-16,5 1-2 0,-3 7-2 16,1-5-2-16,1 2-2 0,-2-1-3 0,3 2-3 15,-1 1-3-15,-1 1-2 0,1 0-4 16,1 1-2-16,1 2-1 0,0-2-2 15,0 0-1-15,2 1-1 0,-1-4 0 16,4 0 0-16,0 0 0 0,2 0 0 16,2-2 0-16,0 1 0 0,-1-3 0 15,4 1 0-15,-3-2 1 0,1-3 0 0,-4-1 0 16,0-1 0-16,0-1 0 16,-2-1 1-16,-1 1 0 0,-3-2-1 0,-1 2 0 15,-1-3 0-15,-2 3 0 0,-2 1-1 16,0 1-5-16,0-1-6 0,0 2-9 15,-3 0-14-15,3 4-13 0,-1 3 63 16,2-2-186-16,-3 1-128 0,6 5-326 16</inkml:trace>
  <inkml:trace contextRef="#ctx0" brushRef="#br0" timeOffset="23877.8134">11064 3546 539 0,'-2'-1'128'15,"1"1"3"-15,0 0-80 0,1 0-18 16,-1 1-6-16,-1 2-4 0,2 0-6 16,-1 3-2-16,1 1-4 0,0 0-2 15,0 0-1-15,0 2-2 0,0 1 1 0,1-2 0 16,2 1 0-16,-1-2-1 0,2 2 1 16,0-2 1-16,1-2-2 15,1-1 1-15,0-3 0 0,1-1 0 0,2-3 0 16,0 1 1-16,0-4 1 0,0 0 0 15,-1-2 0-15,-2 2-1 0,0-1 0 16,-3-2-1-16,-2 1-1 0,-3 0-2 16,-3 2-1-16,-1 1-1 0,-3 0-4 15,-1 2-6-15,2 0-10 0,-2 3-11 16,3 2-9-16,-1 0 20 0,3 0-146 0,2 5-121 16,1-3-299-16</inkml:trace>
  <inkml:trace contextRef="#ctx0" brushRef="#br0" timeOffset="24280.1403">11564 3572 570 0,'0'-1'138'15,"0"-1"4"-15,-1 0-88 0,0 2-11 16,0-2-7-16,0 3-5 0,1 1-5 0,-2 1-5 16,1 0-4-16,2 3-3 15,-1 1-3-15,0 0-1 0,0-1-1 0,2 0 0 16,-1 3 0-16,0-3-1 0,1 0 1 15,1-1-1-15,1-1 0 16,-2 0-1-16,3-1 0 0,-1-2-1 16,-1-1-1-16,1-1 0 0,0-2 0 0,-2 0-1 15,2-1 0-15,-2-1 0 0,-1 0-1 16,1-1-1-16,-1 0 0 0,-1 0-4 16,-1 0-12-16,-2 0-11 0,0 0-16 15,-1-1 3-15,-2 4-138 0,0-5-133 16,3 7-312-16</inkml:trace>
  <inkml:trace contextRef="#ctx0" brushRef="#br0" timeOffset="41392.3188">11574 3958 281 0,'2'-3'86'0,"-4"1"6"0,1-1-28 16,1 1-12-16,-1-2-7 0,1 2-8 16,0 3-6-16,0-3-7 0,0-1-2 15,-1 1-2-15,1-1-2 0,0 1 0 16,0-1-2-16,0 1 0 0,0 1-1 15,-2-1-2-15,4 1-1 0,-2 0-2 0,-2 2-1 16,4-1-1-16,-2 0-1 0,0 0-2 16,-2 0-1-16,4 0-1 0,-2 0 0 15,-2-1-1-15,2 1-1 0,0 0 0 16,0 0 0-16,2-1 1 0,-4 1 0 16,2-1 1-16,0 1 0 0,2-2 1 15,-2 2 1-15,0 0 1 0,0-1 2 0,0 0 0 16,0 1 1-16,1 0-1 15,-2 2 1-15,2 2 0 0,0 1-1 0,0 5-1 16,2 1 0-16,-1 6-2 0,-1 1 0 16,2 2-1-16,-4 1-2 0,2 4 0 15,-2 0-1-15,-1-2 0 0,1 0-3 16,-1 2-8-16,-2 1-10 0,2-4-13 16,-2-1-115-16,-2-3-117 0,5 1-290 15</inkml:trace>
  <inkml:trace contextRef="#ctx0" brushRef="#br0" timeOffset="42314.5516">11419 4342 420 0,'1'-2'114'0,"-3"-4"6"15,-1 3-49-15,-1-2-16 0,-3 3-14 0,1 1-8 16,-4 1-5-16,-1-1-5 16,-1 4-2-16,-2 1-1 0,1 3-2 0,2 2-2 15,-3 1-1-15,3 3-1 0,-2 1-1 16,2 1-2-16,1 4-2 0,1-1-2 16,1 4-2-16,3-1-1 0,3 0-2 15,4 1-1-15,2 0 0 0,2-2-1 16,1-2 1-16,4-3-1 0,1-2 0 15,-1-2 0-15,3-2 0 0,2-6 0 16,1 0 1-16,3-3-1 0,0-3 0 16,0-1 0-16,0-1 0 0,-2-3 1 0,-2 1-1 15,-5-3 0-15,-1 0 0 0,-5-1 1 16,-3 3-1-16,-3-1 0 0,-5-1 0 16,-4 3 1-16,-1 3-1 0,-5-1 0 15,-2 3 0-15,-2 0-3 16,0 3-8-16,3 4-5 0,3 0-4 0,1 2-6 15,5 1-9-15,5 2 9 0,3 1-123 16,2-1-105-16,4 0-272 0</inkml:trace>
  <inkml:trace contextRef="#ctx0" brushRef="#br0" timeOffset="42893.5539">11557 4393 502 0,'-1'-3'128'16,"0"1"3"-16,-1-1-58 0,2 1-28 0,2-1-10 16,-2 2-5-16,1-1-5 15,1-1-3-15,1 1-2 0,0 1-2 0,1 1-3 16,1-2-2-16,1 2-3 0,2 0-3 16,-2 2-1-16,2-1-2 0,0 1 0 15,-2 1-2-15,1-1 0 0,-2 1-1 16,-1 0 0-16,-1 3 0 0,-3 0 0 15,-2 3 0-15,-2 0 0 0,-2 0-1 16,0 2 1-16,-1 2 0 0,-1-2-1 16,0 1 0-16,2-2 1 0,1 1-1 15,2-1 0-15,0-1 0 0,3 0 0 0,1 0-1 16,1-2-1-16,3 1 0 16,-1-1 0-16,2 0-1 0,2-2 0 0,1 1 0 15,0-1 1-15,2 1 0 0,-3-4 0 16,0 2 0-16,-1-1 1 0,0-2 1 15,-3 1-1-15,-3-1 0 0,-1-1 0 16,1 4 1-16,-2-1-1 0,0 3 0 16,-3-1 0-16,-2 1 1 0,-2 1-1 15,-1 0 1-15,-3 1-1 0,-1-2-3 16,1-1-7-16,1 0-5 0,4-2-4 0,0-1-7 16,2 0-12-16,2-1-113 0,1-2-111 15,2-4-272-15</inkml:trace>
  <inkml:trace contextRef="#ctx0" brushRef="#br0" timeOffset="43691.3661">12010 3615 468 0,'-2'-3'122'0,"-2"1"5"16,2 2-56-16,-2 0-21 0,-2-1-10 16,4 2-6-16,-3 1-5 0,0 1-3 15,2 2-3-15,-3-2-1 0,4 2-3 16,2 0-2-16,-2-1-3 0,2-2-3 15,2 2-2-15,-1-3-3 0,4 2 0 16,-1-3-2-16,-1 1 0 0,2 0-1 16,1-1 0-16,2-1-1 0,-1 0 0 15,-2-2-1-15,0-1 1 0,2-3 0 16,-1 1 2-16,-1-1 1 0,-4-2 3 0,2 2 3 16,-3-2 2-16,-1 2 1 0,-2 2 1 15,-3-1 0-15,0 2-2 0,1 3-2 16,-4 2-2-16,3 3-2 0,-1 1-3 15,1 1-1-15,1 2-1 0,0 0-1 16,1-1 0-16,2 2-1 0,3-3 0 16,2 0 0-16,-1-1 0 0,3 0 0 15,0-2 0-15,1 0-1 0,0-3 1 0,0-1-1 16,-1-1 0-16,1-1 0 0,-2 0 0 16,0-3 1-16,-1 1 0 0,-2 2 0 15,-2-4-1-15,0 4-8 0,-3-1-11 16,-1 2-12-16,-1 0-14 0,1 4-13 15,-2-1-120-15,2 4-126 0,0-2-291 16</inkml:trace>
  <inkml:trace contextRef="#ctx0" brushRef="#br0" timeOffset="45139.1595">12032 3631 250 0,'-1'2'64'0,"1"1"6"0,-1-1-33 0,1 0-2 16,-1 1 1-16,-2-3 2 0,3 1 0 15,0 2 1-15,0-1-3 0,0 0-3 16,0 2-2-16,0-3-4 0,2 4-3 16,-2-3-3-16,0-1-3 0,0-1-1 15,0 0-1-15,-2 0-1 0,2 0 0 16,2 0-1-16,-4 1-1 0,4-1 0 16,-1 0 0-16,-1 0-1 0,1-2-1 15,-1 0 1-15,0 1-1 0,0-1-1 0,1 0 1 16,-2 1-2-16,1-1 0 0,0 0 0 15,0 0-2-15,1 1 0 0,-1 0-1 16,0-3 0-16,1 1-2 0,1 1 1 16,-1-3-1-16,0 0 0 0,-1-1 0 15,0-1 1-15,0-2-1 0,0 1 1 16,-1-3-1-16,1 2 0 0,0-2 1 16,0 0-1-16,-1-1 0 15,1-3-1-15,-2 3 1 0,1-4-1 0,-1-1 0 16,-1-2 0-16,2-2-2 0,0 1 0 0,0-2 0 15,1-3 0-15,-2-1-1 0,2 2 0 16,0 1 1-16,0 2-1 0,0 2 0 16,0 0 0-16,0-2 0 0,-1 3 0 15,1 0 0-15,1 4 0 0,-2-3 1 16,2-1-1-16,-1 3 0 0,3 0 0 16,-1 0 0-16,-2-2 0 0,2 0 0 0,0-2 0 15,-2 1 0-15,1 1 0 0,-2-3 0 16,0 3 0-16,2 1 0 0,-2-1 0 15,1 1 0-15,0 2 0 0,0-1 0 16,1 4 1-16,1-1-1 0,0 1 0 16,0-1 0-16,1 3 0 0,-1-2 0 15,0 2 0-15,0-1 0 16,-1 0 0-16,1 2 0 0,-2 1 0 0,0 0 0 16,0 3 0-16,0 0 0 0,0 1 0 0,0 3 0 15,0-1 0-15,2 1 0 16,-2 3 0-16,0 0-1 0,-2 1 1 0,2 2 0 15,-1 0 0-15,1 0 0 0,-1 2 0 16,-2-3 0-16,3 1 1 0,0-1-1 16,-2-3 0-16,1 2 0 0,0-2 1 15,-1 2-1-15,2-2 0 0,0 1 0 16,-1-2 1-16,1 0-1 0,1 0 0 16,-1 1 0-16,-1-2 0 0,2 0 0 0,-2 0 1 15,0-2-1-15,1 4 0 16,1-1 0-16,0-1 0 0,-1 1-1 0,2 2 1 15,-2-3-1-15,1 2 0 0,-1-2 1 16,0 0-2-16,-1 0 1 0,2 1 0 16,-1-1 1-16,0-1-1 0,1 1 1 15,-2 0 0-15,0-2 0 0,1 0 1 0,-2 1 0 16,0-1 0-16,1 0 2 16,-2 1 1-16,3 0 1 0,-3 2 1 0,1 2 1 15,0-1 1-15,-2 4-1 0,0 3 0 16,3 1-2-16,-4 2-1 0,3 1-1 15,1 0-1-15,1 3-1 0,2-4-1 16,2 1 1-16,-1-2-1 0,4-2 0 16,-1-1 1-16,1-1-1 0,2-6 1 15,-1 1 0-15,1-4-1 0,-2-4 1 16,1-2 0-16,-4-1 0 0,0-3 0 16,-1-1 0-16,-3 0 3 0,-3-2 0 0,-1 4 3 15,0 0 0-15,-3 0 2 0,-2 2 1 16,1 4-1-16,-2 0-2 0,2 4-1 15,-3 2-2-15,0 6-1 0,2 2-2 16,2 5 0-16,-3 0-1 0,3 4 0 16,3 2 0-16,2 1 0 0,2 0 0 15,0-3 0-15,2 0-1 0,3-2 1 16,2-2-1-16,-1-4 0 0,4-3 0 0,1 0 0 16,2-4 0-16,-1-3 0 15,1-3 0-15,-1-4 1 0,0 0 0 0,-3-3 0 16,-3-1 1-16,-2-3-1 0,-1 3 2 15,-1-2 0-15,-8-3 0 0,5 3 2 16,-2 3 0-16,-2-1 1 0,0 5-1 16,-2 0-1-16,-2 5 0 0,6 5-1 15,-7 1-2-15,-1 0-4 0,2 4-10 16,1 1-13-16,2 1-16 0,2 1-11 16,3 1 23-16,2 0-151 0,5-1-127 0,4 0-303 15</inkml:trace>
  <inkml:trace contextRef="#ctx0" brushRef="#br0" timeOffset="45841.3198">12410 3239 277 0,'0'-2'88'0,"-2"0"9"15,2-2-26-15,0-2-7 0,0 0-5 0,0-1-7 16,0-3-9-16,-1 0-6 0,1 0-7 15,0-1-3-15,-1 2-4 16,0-2-3-16,1-1-1 0,-1 3 0 0,-1-1-1 16,2-2 1-16,0 2 0 0,-1-1 1 15,2 3-1-15,-2 2-1 0,1 0 0 16,-1 3-2-16,2 1-2 0,-2 5-3 16,2 0-2-16,0 5-1 0,1 3-2 15,0 1-2-15,-1 4-1 0,0 5-1 0,1 1 0 16,-1 1 0-16,0 4-1 15,2 4 2-15,-2-1 0 0,1 2 2 0,1-1 0 16,0 1 2-16,4 1 0 0,-3-6-1 16,-1-3 0-16,1 3-1 0,-1-4-1 15,1-1-1-15,-2-3-1 0,-2-4-1 16,0 2 0-16,2-3 0 0,-2-3 0 16,-2 0-1-16,2-2 1 0,-1-2-1 15,1-1 0-15,0-2 0 0,-1-1-1 16,1-2-2-16,1 0-2 0,-2-1-4 0,2-1-3 15,0-2-5-15,-2-2-6 16,1 1-8-16,0-1-7 0,1-4-4 0,1-2 14 16,-1-1-131-16,-1-4-113 0,1-2-283 15</inkml:trace>
  <inkml:trace contextRef="#ctx0" brushRef="#br0" timeOffset="46322.0283">12459 3079 410 0,'1'-6'114'0,"0"0"3"0,2-2-41 16,-1-2-21-16,-2-1-12 0,1 2-6 16,0-1-4-16,-2-1-2 0,0 2 1 15,-3-2-1-15,1 3 0 0,-2 3 0 16,-4-1-1-16,2 4-3 0,-4 5-3 16,-3 2-5-16,1 5-3 0,-3 2-4 15,0 6-5-15,1-1-2 0,2 5-3 0,3-1-1 16,3-1 0-16,3-1-1 0,4-2 1 15,2-4-1-15,3 1-1 0,2-6 1 16,0-1 0-16,3-3-1 0,1-1 0 16,1-4 0-16,1-3 1 0,0-3-1 15,0-2 1-15,1-2 0 16,-3-2 0-16,-3-2 1 0,0 0-1 0,-4 0 1 16,-1 0-1-16,-3-3 1 0,-4 2-1 0,-1 3 1 15,-1 2-1-15,-2 1 0 16,-1 5-1-16,-1 4-8 0,0 4-7 0,2 1-12 15,-1 5-11-15,3 2-11 0,3 2-119 16,1 1-123-16,5 2-288 0</inkml:trace>
  <inkml:trace contextRef="#ctx0" brushRef="#br0" timeOffset="46820.8123">12775 3099 419 0,'0'-13'123'0,"-2"-1"5"16,4-1-16-16,-2 2-50 0,2 2-17 15,-2 2-6-15,0 1-4 0,3 3-4 16,-3 2-3-16,0 3-3 0,1 4-4 0,-1 1-4 15,1 4-5-15,0 5-4 0,1 5-2 16,-2 1-1-16,0 6-2 0,1 2 1 16,-1 3-1-16,0 4 1 0,2 1 1 15,1 1 1-15,2 1 0 0,1 0 0 16,0-2-1-16,0-2 0 0,1-5-1 16,-1-2-2-16,-1-4 0 0,-2-3-1 15,-1-3 0-15,-1-5 0 0,1-2-2 0,-1-3-5 16,0-4-8-16,0-3-11 15,2-4-10-15,-2-3-9 0,0-3 19 0,0-2-142 16,-2-4-117-16,-1-4-288 0</inkml:trace>
  <inkml:trace contextRef="#ctx0" brushRef="#br0" timeOffset="47195.955">12804 3039 543 0,'-6'0'140'0,"-1"2"7"16,-1 1-55-16,0 2-44 0,-1 1-9 15,2-1-5-15,-2 5-5 0,2-2-6 16,2-2-5-16,0 2-4 0,3-3-3 15,3 1-4-15,0-1-2 0,4-4-1 0,1 0-1 16,-1-1-1-16,2-1 1 0,-1-3-2 16,3-2 1-16,0-4-1 0,-1-1 1 15,3-1-1-15,0-1 1 0,0-2-1 16,-2-1 1-16,-2 0 1 0,-2 1 1 16,-4 2-2-16,-4 1 2 0,-2 2-1 15,-3 2 0-15,0 7-2 0,-2 2-3 16,-1 4-7-16,2 5-9 0,3 4-12 0,1 1-11 15,2 4-10-15,1 0-119 0,4 1-123 16,0 3-286-16</inkml:trace>
  <inkml:trace contextRef="#ctx0" brushRef="#br0" timeOffset="47553.5578">13180 3104 565 0,'3'-10'141'0,"-2"0"6"16,-1 3-69-16,1 0-34 0,-1 1-7 15,1 3-5-15,-1 3-6 0,0 1-5 16,-1 3-4-16,0 6-4 0,0 3-3 0,-3 2-3 15,0 2-2-15,1 4 0 0,-1 3 0 16,1 3 2-16,1 0 0 0,3 1 0 16,0 3-1-16,3 0 1 0,0-3-2 15,-1-4 0-15,2-2-2 0,0-2-2 16,-2-3 0-16,-1-2 0 0,2-2-1 16,-2-5-2-16,0-2-8 0,0 0-7 15,0-6-10-15,0-2-9 0,0-6-8 16,-2-4-7-16,1 2-5 0,2-1-11 0,-3-4-88 15,3 2-95-15,-1-2-237 16</inkml:trace>
  <inkml:trace contextRef="#ctx0" brushRef="#br0" timeOffset="47803.9003">13243 3139 529 0,'-5'-12'132'0,"0"1"7"16,-1-1-69-16,0 2-19 0,-2 4-5 15,3 1-3-15,-1 4-3 0,0 2-2 0,-5 4-5 16,1 4-5-16,0 2-4 0,1 0-5 16,-1 2-4-16,0 2-4 0,3 1-3 15,1 0-2-15,3-2-3 0,1 1 0 16,0-1-2-16,1-1-1 0,2-2 0 16,1-1-2-16,0 0-3 0,-1-2-8 15,2-2-10-15,-1 0-14 0,-1-1-11 0,2-1-11 16,-3-2-116-16,1 0-123 15,-1-4-280-15</inkml:trace>
  <inkml:trace contextRef="#ctx0" brushRef="#br0" timeOffset="48152.4978">13152 3182 515 0,'1'-3'137'0,"-1"0"2"15,0 3-29-15,0 4-71 0,0 2-9 16,0 1-6-16,0 6-4 0,1 4-3 16,2 4 0-16,-1-1 1 0,2 4 1 15,0-1 0-15,-1 4 0 0,2 1 0 16,-1-3-1-16,0 0-2 0,-3 0-3 15,1-2-3-15,0-3-4 0,0-3-3 16,-2 0 0-16,1-4-2 0,-1-3 0 16,3 0-1-16,-3-3-2 0,1 1-2 0,1-5-4 15,0-3-7-15,0-1-5 0,0 0-11 16,1-4-9-16,1 3-8 0,-2-4 8 16,2-3-124-16,-2 0-116 0,1-2-280 15</inkml:trace>
  <inkml:trace contextRef="#ctx0" brushRef="#br0" timeOffset="48472.6392">13179 3005 599 0,'-18'0'152'0,"2"7"5"0,0 2-69 16,-1 3-46-16,4 3-12 0,2 2-6 15,2 1-9-15,2-2-6 0,4-1-3 16,1 1-3-16,4-7 0 0,0-1 0 16,4-2-1-16,3-5 0 0,2 2-1 15,4-3 1-15,-1-3 0 0,2 0-1 0,1-4 0 16,0 1 0-16,1-2 0 0,-1-3 0 16,-4-2 0-16,-2 1 2 0,-1 0 1 15,-4-2 2-15,-2 1 2 0,-4-2 2 16,-5 1 0-16,-1-2 1 0,-3 2-2 15,1 1-2-15,-2 5-1 0,0 3-5 16,-3 4-10-16,0 5-13 0,1 7-16 0,0 2-12 16,2 3-126-16,0-1-131 0,7 5-311 15</inkml:trace>
  <inkml:trace contextRef="#ctx0" brushRef="#br0" timeOffset="49287.1238">13579 3647 567 0,'0'-2'140'0,"-2"1"9"0,0-1-79 16,2 2-10-16,-4-2-2 0,0 1-4 15,-1 0-2-15,0 0-5 16,2 2-7-16,0 0-6 0,0 0-8 0,0 2-7 15,2-1-4-15,0 1-6 0,1-1-3 16,0 1-2-16,1-2-2 0,-2 0 0 16,3-1-1-16,1 0-1 0,0 0 0 0,1-1 1 15,1 0 0-15,1 1 1 16,1-4-1-16,1 0 0 0,-2 1 0 0,0-3 0 16,0 1 0-16,-2-1 0 0,-2 1 1 15,1 1 1-15,-3 3 1 0,0-2 1 16,-2 2 0-16,2 1 1 0,0 1-1 15,0-1 1-15,-1 0-1 0,1 0 0 16,0 0-1-16,-1 0 0 0,1 0 0 0,0 0-1 16,0 0 0-16,0 0-2 0,1 0 0 15,-1-1 0-15,0 2-2 0,0-1 0 16,1-1-2-16,-1 0-4 0,0 0-9 16,0-1-11-16,2 2-18 0,-1-1-18 15,0 0-13-15,2 1-45 0,-2 2-77 16,2 1-116-16,2 2-245 0</inkml:trace>
  <inkml:trace contextRef="#ctx0" brushRef="#br0" timeOffset="49732.9312">14076 3616 665 0,'-8'0'160'0,"2"0"6"0,-1 0-103 16,2 2-14-16,-2 1-7 0,0 1-7 15,2-1-6-15,1 2-5 0,-1 0-5 16,2 0-2-16,1-3-4 0,1 2-1 16,1-3-3-16,3 0-2 0,0 1-2 15,0-1-1-15,2 0-1 0,0-2 0 16,0 0-1-16,2-2 1 0,-3 1 1 0,1-3 1 16,0-1 2-16,-1 0 0 0,-2-2 1 15,0 2 1-15,-2-1-2 0,-2 2 0 16,-2 1-2-16,-1 2-2 0,1 1-3 15,-3 2-4-15,0 2-8 0,2 2-9 16,-2 2-18-16,2 0-19 0,0 0-14 16,4 1-125-16,1-1-139 0,6-1-316 15</inkml:trace>
  <inkml:trace contextRef="#ctx0" brushRef="#br0" timeOffset="50024.1512">14325 3627 655 0,'-1'-4'161'16,"1"1"5"-16,0-1-97 0,3 3-18 16,-5 0-8-16,2 1-10 0,3 1-6 15,-3 0-6-15,1 0-5 0,-1 2-3 0,1 0-2 16,1 1 0-16,0 0-1 0,-1-3 0 15,3 1-2-15,0 1 0 0,2-1 0 16,-3-1-1-16,0-1 0 0,1 0 1 16,-2-1-2-16,-1 0 0 0,0-1-1 0,-1-2-1 15,3 0-1-15,-1-1-5 16,-2-1-5-16,3 1-10 0,-1 0-14 0,1 2-12 16,0-1-18-16,2 3-12 0,0 0-80 15,4 3-34-15,-4-1-105 0,3 3-208 16</inkml:trace>
  <inkml:trace contextRef="#ctx0" brushRef="#br0" timeOffset="50223.0656">14618 3637 651 0,'9'-1'167'0,"-3"1"8"16,-1 0-97-16,-1 1-16 0,-2-1-6 15,0 1-10-15,1-2-10 0,-1 1-12 16,1 0-8-16,-1 0-5 0,-1 0-3 15,3 0-2-15,-1 0-5 0,-2 1-8 16,4 0-20-16,-4-1-24 0,0 1 115 16,0-1-256-16,-2 3-160 0,4-2-419 15</inkml:trace>
  <inkml:trace contextRef="#ctx0" brushRef="#br0" timeOffset="50368.6792">14840 3651 756 0,'-1'-1'181'0,"-1"-1"1"0,1-1-114 16,0 0-33-16,0-2-28 15,1 1-37-15,0 0-114 0,-1 0-37 0,-2 4-126 16,-3-4-259-16</inkml:trace>
  <inkml:trace contextRef="#ctx0" brushRef="#br0" timeOffset="63124.3968">11350 2360 559 0,'-4'-3'122'0,"7"0"0"16,4 0-91-16,8 6-15 0,1 5-10 15,7 0-2-15,4 3-1 0,5 0 0 16,7 3-2-16,5-1 1 0,6-3 0 15,6-1 0-15,6-3 2 0,4-5 1 16,4-1 0-16,-5-6 0 0,4 1-1 16,-1-4 0-16,2-2-2 0,-4 2-5 15,-3 0-5-15,-8 0-11 0,-1 2-4 16,-12 0-107-16,-8 1-102 0,-12 1-254 16</inkml:trace>
  <inkml:trace contextRef="#ctx0" brushRef="#br0" timeOffset="63361.3605">12282 2200 523 0,'-12'-17'118'0,"-1"2"1"16,2 5-86-16,2 4-13 0,4 3-7 0,6 3-5 15,7 1-2-15,3 4-4 16,5 3-1-16,3 2 0 0,6 2-1 0,0 3 0 16,2 1 1-16,0 3-1 0,1 1 0 15,4-2 1-15,0-2 0 16,0 0 2-16,-3-2 2 0,1-3 2 15,-2-4 3-15,-2-1 3 0,-8-2 1 0,-8 0 3 16,-10 3 0-16,-5 0-2 0,-11 7-2 16,-10 3-3-16,-9 7-3 0,-9 6-8 15,-5 3-13-15,-8 2-16 0,0 5-111 16,-3-4-114-16,7 1-281 0</inkml:trace>
  <inkml:trace contextRef="#ctx0" brushRef="#br0" timeOffset="71512.5143">17744 5153 391 0,'-32'1'84'0,"4"-1"0"16,1-2-70-16,5 3-5 0,1 0-3 0,-2 1-2 16,0 1-2-16,-2-1 0 0,-2 0 0 15,2-1-1-15,-4 0 0 0,1 2 0 16,0 1 0-16,-2-2 0 0,-2 3 0 15,-4 1-1-15,1 3 0 0,-3 2-1 16,-3 1-2-16,1-1 0 0,1 1-2 16,-1 4 0-16,2 0-1 0,3 0 1 15,1-1 0-15,3-1 1 0,0 2 3 16,7-1 1-16,4-2 1 0,4 1 3 16,7-1 4-16,4 1 3 0,5-2 2 15,8 3 3-15,7-2 1 0,9 1-1 0,10-3-1 16,11-3-1-16,10-1-4 0,11-3-1 15,10-4-3-15,11 2-1 0,5-10-1 16,7-3-1-16,4 1 0 0,2-2 1 16,1-1 0-16,-3-1 0 0,-2-3 1 15,-2 5 0-15,-7 3-1 0,-5 1 0 16,-8 3 0-16,-9 5-3 0,-8 5-6 16,-12 7-103-16,-13 1-91 0,-13 3-244 0</inkml:trace>
  <inkml:trace contextRef="#ctx0" brushRef="#br0" timeOffset="74198.7212">13343 2135 304 0,'-12'-11'65'0,"-5"2"0"0,-4 2-57 0,-4 0-8 15,-2 4-18-15,-3 2-46 0,-6 0-52 16,-7 1-127-16</inkml:trace>
  <inkml:trace contextRef="#ctx0" brushRef="#br0" timeOffset="74366.2727">11604 3068 106 0,'-21'78'20'15,"6"0"-20"-15,5-6-38 0,8 1-49 16</inkml:trace>
  <inkml:trace contextRef="#ctx0" brushRef="#br0" timeOffset="74627.1183">13753 3595 293 0,'27'-102'80'16,"-6"-2"0"-16,-4-12-44 0,-7-8-5 16,-10 1-6-16,-12 11-12 15,-8 3-12-15,-10-1-10 0,-13 4-7 0,-14 17-10 16,-15 14-18-16,-14 10-37 0,-13 8-54 16,-18 13-112-16</inkml:trace>
  <inkml:trace contextRef="#ctx0" brushRef="#br0" timeOffset="75377.5019">19729 2380 176 0,'131'-4'44'0,"-5"-3"1"16,-2 0-28-16,-8 2-2 0,-5 0-3 31,-6-2-3-31,-7-1-6 0,-8 3-9 16,-10-2-40-16,-10-2-38 0,-9-3-100 0</inkml:trace>
  <inkml:trace contextRef="#ctx0" brushRef="#br0" timeOffset="75677.8558">21753 2525 345 0,'27'12'87'0,"-16"-2"8"0,-16-3-51 16,-20 4-1-16,-25-1-12 0,-23 1-8 15,-27 1-3-15,-29 3-5 0,-23 6-7 16,-29 4-5-16,-22 10 1 0,-25 7-105 15,-27 14-89-15,-14 6-236 0</inkml:trace>
  <inkml:trace contextRef="#ctx0" brushRef="#br0" timeOffset="79194.8818">5169 9383 271 0,'-5'-11'72'0,"-1"1"0"0,1 3-1 16,5 4-68-16,1 5-24 0,2 0-49 15,-1 2-58-15,3 4-141 0</inkml:trace>
  <inkml:trace contextRef="#ctx0" brushRef="#br0" timeOffset="80961.9796">6618 11921 195 0,'3'12'39'0,"-2"-2"-3"0,0 0-42 16,0-2-4-16,-1-2 0 0,0-1-1 15,0 0 0-15,0-2 1 0,-2-3 3 0,-2-1-4 16,-1 1-18-16,-1-2-23 0,-2 2-60 16</inkml:trace>
  <inkml:trace contextRef="#ctx0" brushRef="#br0" timeOffset="81808.7141">13018 3332 205 0,'29'-3'41'16,"4"0"-13"-16,8-2-68 0,3-6-35 15,4 0-83-15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39:53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18150 7293 533 0,'-17'10'117'0,"3"-5"4"0,4-4-91 16,2-1-13-16,5-1-4 0,3-2 0 0,4-1-2 15,2-5-4-15,4-3-3 0,8-5 0 16,2-4 0-16,4-4 0 0,4-3 0 16,8-5 1-16,6-6 0 0,7-5 0 15,5-4-1-15,3-5-1 0,3-2 0 16,8-4-1-16,0-2-1 0,2 1 0 15,3-1 0-15,1-5-1 0,1-2 1 16,1-2 0-16,0 2-1 0,-1-2 1 0,4 0-1 16,-2 2 0-16,-2 3 1 0,-2-3-1 15,-3 7 0-15,-1-1 0 16,-7 4 0-16,-6 1 0 16,-7 4 1-16,-3 6-1 0,-5 11 0 0,-5 0 0 0,-7 8 0 15,-5 2 1-15,-7 8-1 0,-5 2 0 16,-3 4 1-16,-6 1-1 0,-3 2 1 15,-2 4 0-15,-1 0-1 0,0 3 0 16,-2-2 0-16,0 3 0 0,1 2-1 16,1 0-1-16,-1 1 0 0,1 1-1 15,1 1 0-15,0 0-1 0,2 0-1 16,-2 1 1-16,4-1-1 0,-2 0 1 0,0-2 1 16,1 1 0-16,-1-1 1 0,0-1 0 15,1 0 1-15,-1 1-1 0,0-1 1 16,2 0 0-16,-2 0 0 0,3-1 0 15,-2 0 1-15,0 0-1 0,2 0 1 16,-1 0 0-16,2-1 0 0,-2 0 1 0,3 0-1 16,0-1 1-16,3 1 0 0,-1 0-1 15,3 0 1-15,2 1 0 0,-1 1 0 16,4 0-1-16,1 3 1 0,-2 0-1 16,3 2 1-16,1 2-1 0,0 1 1 15,2 1-1-15,-1 2 0 0,1 1 0 16,3 3 1-16,-1 3-1 0,3 3 0 15,-1 3 1-15,4 4-1 0,3 2 1 16,4 6 0-16,5 5 0 0,5 1 1 16,3 3 0-16,3 0 0 0,5 0 0 15,1-1 0-15,0 2 0 0,2-4 0 0,2 1-1 16,6 1 0-16,0 2 0 0,0 4 0 16,3 3 0-16,4-1-1 0,-6 2 1 15,0-4 0-15,-4 2-1 0,0-1 0 16,-4-3 1-16,-3 0-1 0,-2 1 0 15,-4 0 1-15,-2 1-1 0,-6-2 1 16,-1-1 0-16,-4-1-1 0,-5-6-1 16,-3-1-2-16,-2-5-3 0,-2-4-9 0,-4-2-9 15,-3-2-106-15,-5-4-104 0,-6-1-261 16</inkml:trace>
  <inkml:trace contextRef="#ctx0" brushRef="#br0" timeOffset="9467.7952">19169 10333 455 0,'0'0'111'0,"-1"-1"4"15,-2 0-67-15,2 1-13 0,-2 0-6 16,1 2-3-16,0 2-5 0,-2 1-5 15,1 2-3-15,0 2-2 0,-1 1-2 16,2 0 0-16,-2 1-2 0,2-2 0 16,0 1-1-16,1-1-1 0,2-1 1 15,2 0-1-15,-1-2 0 0,3-1 0 16,0-3 0-16,0-1 0 0,1-1 0 16,0-2 1-16,-1-1 0 0,0 0 0 15,-1-3 2-15,-3 2 1 0,0 0 1 0,-2-1 0 16,-3 4-1-16,0 0-1 0,-2 1-2 15,0 1-5-15,-1 3-11 0,1 2-17 16,0 1-122-16,3-4-122 0,7-4-309 16</inkml:trace>
  <inkml:trace contextRef="#ctx0" brushRef="#br0" timeOffset="10255.9499">23937 10224 406 0,'-4'2'100'0,"-1"-1"5"0,0-2-58 15,-1 1-11-15,-1-2-3 0,0 1-2 0,-1 1-4 16,-1 0-2-16,-1-1-2 15,-1 0-3-15,1 1-1 0,1 1-3 16,-4 0-1-16,2 2-2 0,0 2-1 0,0-2-1 16,4 5-3-16,-2-4 0 0,3 1-2 15,1 2-1-15,3-4-2 0,1 1 0 16,1 0-2-16,1-2 1 0,0-1 1 16,2 0 1-16,1-1 1 0,3 0 2 15,-1-2 0-15,1-2 2 0,2 2 1 16,-1-3 1-16,0 0 2 0,-4 0 2 15,1 1 0-15,-2 1-1 0,-2 0 0 0,-1 2-2 16,0 0-2-16,-2 3-4 16,-1 1-9-16,-1 0-20 0,2 2-44 0,1 0-95 15,1 0-125-15,2-4-300 0</inkml:trace>
  <inkml:trace contextRef="#ctx0" brushRef="#br0" timeOffset="12414.7938">19280 12382 253 0,'2'-29'67'0,"0"5"5"0,-2 7-31 16,1 1-8-16,2 5-4 0,-2-1 0 0,1 2 0 15,0 0-1-15,0 3-2 16,0-1-1-16,0 3 0 0,-1 2-2 0,0 4-1 16,0 4-1-16,1 5 0 0,-4 7 1 15,2 11-1-15,-2 11 1 0,-2 16-2 16,-1 10-2-16,-4 12-5 0,-1 10-3 15,-1 10-3-15,0 7-3 16,-2 1-2-16,0 0-1 0,2-1 0 0,5-3-1 16,-2 2 0-16,2-8 0 0,0-10 0 0,4-5-1 15,1-5-1-15,-1-8 0 0,1-7-4 16,1-6-3-16,3-5-5 0,-1-4-6 16,-1-2-5-16,0-5-23 0,-2-5-75 15,0-5-89-15,-3-4-210 0</inkml:trace>
  <inkml:trace contextRef="#ctx0" brushRef="#br0" timeOffset="12937.9049">18725 13794 295 0,'-16'0'63'0,"1"0"2"15,4 0-47-15,-1 0-5 0,4 0 2 16,-1-1 7-16,3 1 8 0,1-2 2 0,4 0 2 16,1 1 0-16,6-3-1 0,4 0-4 15,5-2-5-15,6 0-7 0,8-1-3 16,5 1-1-16,9-2-2 0,9 3-3 15,4 1-4-15,6 1-1 0,5 1-2 16,1 0-1-16,7 5 0 0,3 1-1 16,4 0 0-16,2 1 0 0,5 0 0 15,3 4 1-15,7-2-1 0,4 0 1 16,0-3-1-16,2 0 1 0,8 3 0 16,5-2 1-16,3-1 0 0,-2-1 1 0,3 0 0 15,5 1 0-15,2-1 0 0,-3-2 0 16,0 3-1-16,6-1 0 0,-6-1 0 15,-3-1 1-15,-1-1 1 0,0 0 4 16,-2-1 1-16,-5 0 3 0,-4 0 3 16,0-2 1-16,-2 2 1 0,-5-2-1 0,-2-1-3 15,-4 1-2-15,-4 1-2 0,2-2-2 16,-7 0-2-16,-4-1-2 0,-6-3-1 16,-5 2-1-16,-4-3-3 0,-5-1-2 15,-12 1-6-15,-5-1-12 0,-4 0-4 16,-9 4-105-16,-12 1-101 0,-10 0-253 15</inkml:trace>
  <inkml:trace contextRef="#ctx0" brushRef="#br0" timeOffset="16659.4505">19229 13495 319 0,'1'0'90'0,"-1"-1"4"0,-1 0-23 16,1-1-34-16,0 4-8 0,0-2-7 15,0-2-5-15,0 2-5 0,1 0-3 0,0 2-2 16,1-2 0-16,0-3 0 0,0 3 2 16,2 0 0-16,0 0 1 0,2 0-1 15,-1-1-1-15,1 1-2 0,-1 0 0 16,1 0-2-16,-1 0-1 0,1 2-1 15,-1 3 0-15,0-2 0 0,0 0 0 16,0 1-1-16,-1-2 1 0,1 2 0 16,0-3 0-16,0-1 0 0,1 0 0 15,0 0 1-15,1 2 0 0,-1-2 1 16,0-3-1-16,1 2 1 0,0 0 0 0,2 1-1 16,0-3 0-16,0 1-1 0,1-3 0 15,5 6 0-15,-3-5-1 0,0 2 0 16,1-3 0-16,0 0 0 0,1 2 0 15,-1-1-1-15,-1 1 1 0,-1 0 0 16,0-1-1-16,2 2 1 0,-2-1 0 16,-2-1-1-16,0 1 1 0,0-1-1 15,0 2 1-15,0-2-1 0,0 0 1 16,-1 1-1-16,-1 0 0 0,3 1 1 16,-1-2-1-16,-1 0 1 0,0 1-1 0,-1-1 1 15,2 0-1-15,-1 2 0 0,1-2 1 16,-2 3-1-16,2-1 0 0,1-1 0 15,-2 1 1-15,3-1-1 0,-1 0 0 16,0-1 0-16,0 1 0 0,-2 0 0 16,2 0 0-16,-1 2 0 0,-2 0 0 15,0-2 1-15,1 2-1 0,0-1 0 0,1 0 0 16,-2-1 0-16,0-1 0 0,1 2 0 16,-2-2 0-16,0-1 0 0,1 0 0 15,-1 2 1-15,2-2-1 0,2 0 0 16,-1 0 0-16,1 0 0 0,2 1 0 15,0 1 0-15,-1-1 0 0,0 0 0 16,0 1 0-16,0-1 0 0,1 1 0 16,-2-1 0-16,2 1 0 0,-1-1 0 15,-1 1 0-15,0-1 0 0,-1 0 0 16,0 1 0-16,-1-2 0 0,2-1-1 0,-1 1 1 16,-1-3-1-16,1 1 1 0,0 0-1 15,-2 1 1-15,2-1-1 0,-3 1 1 16,0 1 0-16,1 1 0 0,-1 0 0 15,0-1 0-15,-1 0 0 0,1 1 0 16,1 0-1-16,0-3 1 0,-1 2 0 16,1-1-1-16,-1 1 1 0,2-1-1 15,-2 0 0-15,0 0 0 0,0 0 0 0,2 0 0 16,-1 0 0-16,0 0 0 0,1-1 1 16,0 1 0-16,-1-1 0 0,1 2-1 15,-2 1 1-15,0 0 0 0,0-1-1 16,0 1 1-16,-1 0-1 0,1-1 0 15,-1 2 0-15,1-5 1 0,-1 2-1 16,1 1 0-16,1-2 0 0,-1 1 1 16,1-1-1-16,-1 0 0 0,1 0 1 15,1-2-1-15,-1 1 1 0,1-1-1 16,0 0 0-16,1 0 1 0,0 0-1 16,1 0 1-16,-1 0 0 0,1-1-1 15,-1 2 1-15,0-1 0 0,3 0 0 0,-2 1 0 16,0-1 0-16,1 2-1 0,-1 0 1 15,1-2 0-15,0 0 0 0,-1 1 0 16,1-1 0-16,1 1 0 0,0-3 0 16,-1 1 0-16,0 3 0 0,1-2 0 15,-2-1 0-15,0 0-1 0,1 1 1 16,-1-2 1-16,0 0-1 0,-1 0 0 0,1-1 0 16,0 1 0-16,-1 2 0 0,0 0 1 15,2-1-1-15,0 1 0 0,-1 0 0 16,2-1 0-16,-2 0 0 0,1 2 0 15,-1 0 0-15,0 1 0 0,0 0 0 16,-2-1 0-16,2 2 0 0,-1-1 0 16,-1 0 0-16,2-2 0 0,-3 3 0 15,1 0 0-15,-1 0 0 0,-1-2 0 16,0 1 0-16,2 0 0 0,-1 0 0 16,0-1 0-16,3-1 0 0,-1-1 1 15,1 4-2-15,1-1 1 0,-4-3 0 0,3 4 0 16,0 0 0-16,-1 1 0 0,1-1 0 15,0 1 0-15,-2-1 0 0,5 3 0 16,-3-3 0-16,-3 1 0 0,-2-1 0 16,3 1 0-16,1 2 0 0,-1-2 0 15,1-1 0-15,0 1 0 0,0-1 0 16,5 0 0-16,-3-2 0 0,-2 1 0 16,2 2 0-16,-2-1 0 0,1 0 0 0,0 0 0 15,-3 1 1-15,2 0-1 0,-1-1 0 16,-1 0 1-16,1 1 0 15,-1 0 0-15,0 1 1 0,2-1-1 0,1 1 1 16,1 0-1-16,0 0 0 0,2 3 1 16,-1-2-1-16,2 1 0 0,-3-1 0 15,2 1 0-15,-1-1-1 0,-1 2 2 16,-1 0-1-16,0 0 1 0,1 0 0 16,0 2-1-16,0-1 1 0,-2 1 0 15,4-1-1-15,-1 0 0 0,1 0-1 16,0 1 1-16,-1-1-1 0,1 1 1 15,0 2 0-15,0-1-1 0,-1 0 1 0,3 0 1 16,-1 0 0-16,-1-2 0 0,1 2 0 16,-2-2 1-16,1 0-1 0,-1 0 1 15,0 0-2-15,-1 1 1 0,-2-1 0 16,2 0-1-16,-1 0 0 0,-1 0-1 16,1 0 1-16,-3 0-1 0,1 1 1 15,1-1 0-15,-2-1-1 0,2 2 1 16,1-1 0-16,-2 0 0 0,2 1 0 0,1-1 0 15,-1 2 0-15,0 0-1 0,0-1 1 16,-2 0-1-16,-1 2 0 0,2-2 1 16,0 3-1-16,-1-1 1 0,0 0-1 15,-1 2 1-15,1-1-1 0,0-1 1 16,-1 2 0-16,2-2-1 0,1 0 1 16,-2 1-1-16,3-2 1 0,-1 2-1 15,1-2 1-15,-1 1 0 0,1 1-1 0,-1-1 1 16,-1 1 0-16,1-2-1 0,0 2 1 15,0 0 0-15,1 1 0 0,-1-2-1 16,1 1 1-16,-2 0-1 0,0 1 1 16,1-2-1-16,-3 0 0 0,1 0 1 15,0 1-1-15,-1 1 1 0,1-1 0 16,-1-1 0-16,0 1 0 0,2 0 0 16,-2-1 1-16,1 1-1 0,-1 0 0 0,-1-2 0 15,2 2 0-15,-2-2-1 0,0 2 1 16,0-2-1-16,-1 2 0 0,0 1 0 15,0-1 1-15,0-1-1 0,1 2 0 16,-1 0 0-16,1 0 1 0,-1 1-1 16,1-2 0-16,0 2 0 0,1-1 1 15,-1 2-1-15,2-1 0 0,0 0 0 16,0-1 1-16,1 1-1 0,-1-1 0 16,-1 1 0-16,0-1 0 0,1 1 1 15,-1 1-1-15,-1-1 0 0,0-1 0 16,1 1 0-16,0 0 0 0,0-1 0 0,-1 0 0 15,0 0 0-15,1-1 1 0,-1 1-1 16,-1 0 0-16,1 0 0 0,-1 1 0 16,1-1 0-16,1 1 1 0,0 0-1 15,2 1 0-15,0-3 0 0,0 3 0 16,0-1 0-16,1 0 0 0,0-1 0 16,-1 0 0-16,0 0 1 0,2-1-1 0,-1 1 0 15,0 0 0-15,-1 0 0 0,0 0 0 16,0 2 0-16,-2 1 0 0,1 0 0 15,-1 0 0-15,1 0 0 0,0 1 0 16,-1-2 0-16,0 1 0 0,1-4 0 16,-1 3 0-16,0-1 0 0,-1-1 0 15,2 1 1-15,-2 0-1 0,0 0 0 16,1 1 0-16,-2-2 0 0,1 1 0 16,-1 0 0-16,1 1 0 0,-1-4 0 15,1 3 0-15,1-2 0 0,-1 2 0 0,1-2 0 16,-1 0 0-16,0-1 0 0,0 2 0 15,2 0 0-15,-2 0 0 0,0 0 1 16,1 1-2-16,1 0 1 0,-1 0 1 16,2-1-1-16,-2 1 0 0,2 2 0 15,-1-4 0-15,1 3 0 0,-3-3 0 16,1 4 0-16,0-1 0 0,1 1 0 16,-2-2 0-16,1 1 0 0,1 0 0 15,0-3 1-15,-2 3-1 0,0-1 0 0,1 1 0 16,-1-1 0-16,0-1 0 0,-1 2 0 15,-2 2 0-15,4-3 1 0,-1-1-1 16,-1 1 0-16,1 0 0 0,1 0 0 16,0-1 0-16,1 0 1 0,0 1-1 15,-2-1 0-15,3 0 0 0,-2 1 0 16,-1-1 0-16,2 1 0 0,-2-1 0 16,0 1 0-16,1 0 0 0,1 1 0 15,0-2 0-15,0 3 0 0,0-4 1 16,0 1-1-16,0 1 0 0,0-1 0 15,0 0 0-15,-1 0 0 0,2-1 0 16,-2 0 0-16,1-1 1 0,0 1-1 0,0 0 1 16,-2-1-1-16,0 1 0 0,0 0 0 15,0-1 1-15,-1 2-1 0,0 0 1 16,0 0-1-16,0 0 1 0,1 0 0 16,-1 0-1-16,1 1 1 0,-1-1-1 15,1 0 0-15,0-1 1 0,0 0-1 0,0-1 0 16,-1 0 0-16,1 1 1 0,-1-2-1 15,0 2 0-15,0-1 0 0,-1-1 1 16,-1 0-1-16,2 1 0 0,-1-2 0 16,0 0 0-16,-1 1 0 15,1 0 0-15,0-1 0 0,1 2 1 0,-1-1-1 16,1 1 0-16,0-1 0 16,1 2 0-16,1-2 0 0,-3 3 0 0,3-1 1 15,-3-1-1-15,1 4 0 0,1-1 0 16,1-1 0-16,-2-1 0 0,1 0 0 15,0 1 0-15,0 0 0 0,0-3 0 0,0 2 0 16,0 1 0-16,-1-1 0 0,1 1 0 16,-1 1 0-16,0-1 0 0,1 1 0 15,-1 0 0-15,0-1 0 0,2 1 0 16,1 0 0-16,-1 0 0 0,0-1 0 16,2 0 0-16,-2 0 0 0,2 0 0 15,-2-3 0-15,1 2 0 0,-1-1 0 0,0 0 0 16,-1-1 0-16,1 1 0 0,0-2 0 15,-1 2 0-15,1-1 0 0,-1-1 0 16,2 0 0-16,-2 1 0 0,0-1 1 16,0 0-1-16,-1 0 0 0,0-1 0 15,-1 2 0-15,-1 0 1 0,0-2-1 16,-1 1 0-16,-1 0 0 0,2-1 0 16,-2 3 0-16,2-1 0 0,-2 0 0 15,0-1 0-15,2 1 0 0,-2-1 0 16,0 1 0-16,0-2 0 0,-1-2 0 15,3 4 0-15,-1-1-1 0,-1 0 1 16,2-1-1-16,-1 1 1 0,2 1-1 0,0 0 1 16,-2-2-1-16,2 1 1 0,-1 2 0 15,1-2 0-15,1 1-2 0,-4 0 0 16,2-1-3-16,0 0-3 0,1 0-6 16,-2-1-9-16,1-1-113 0,-1-4-107 15,3-3-272-15</inkml:trace>
  <inkml:trace contextRef="#ctx0" brushRef="#br0" timeOffset="19409.5276">22999 13027 265 0,'-2'1'65'0,"-2"1"2"15,0-2-37-15,1 1-8 0,1 0-2 16,0 0-2-16,1-1-2 0,0 0 0 16,1 0 1-16,0 0 1 0,0-1 1 15,0 1 0-15,0 0 2 0,0 0 1 16,0 0-1-16,0 1-3 0,-2-1-4 15,1 3-2-15,-1-2-4 0,-1 1-2 0,0 1-4 16,-2 0-2-16,0 1-3 0,-1 1-1 16,1 0-2-16,-1 0-2 0,2-2-2 15,-1 2-3-15,1-1 0 0,2 1-1 16,-1-3 1-16,1 2 1 0,1-1 1 16,1-1 4-16,0-1 2 0,-1 0 1 15,1-1 3-15,0 0 0 0,0 0 2 16,-2-1 1-16,1 1 1 0,1 0 1 0,0 0 1 15,0 1-1-15,0-1 2 16,-1 0 2-16,1 0 2 0,0-1 1 0,-1 1 4 16,1-1 1-16,0 1 3 0,0-1 2 15,-2 1 0-15,2-1-1 0,0 1 0 16,-1 0 0-16,1-2-2 0,0 2-2 16,1 0-1-16,-2 0-2 0,2 2-2 15,-1-2-2-15,0 0-2 0,2 1-1 16,-2 0 0-16,0 0-2 0,1 2 0 15,-1-2 0-15,1 1-1 0,0 2 1 0,3 1 0 16,-2-1-1-16,2-1 0 0,0 1-1 16,-1 2 0-16,2-2 0 0,1 1-1 15,-2-2 0-15,1 3 0 0,1-1 0 16,3 3 0-16,-3-3 0 0,0 1 0 16,0 0 0-16,3-1-1 0,-2 1 1 15,3-1 0-15,-3 0-1 0,3 0 1 16,1-1 0-16,1 0-1 0,-1 1 1 15,2 1-1-15,-2-1 0 0,-2 0 1 16,2 2-1-16,-1-1 0 0,0 2 1 16,-1-1-1-16,-2-1 1 0,1 2-1 15,0-2 1-15,-2-1 0 0,-1 0 0 0,0-2-1 16,1 2 1-16,1-1 0 0,-3-3 0 16,3 1 0-16,2 1-1 0,-3 1 1 15,3-3 0-15,-1-1-1 0,-1 1 1 16,2 0 0-16,-2 0 0 0,2 2 0 15,-2-2 1-15,2 0 0 0,-2 2 0 16,1 0 0-16,-1 0 0 0,2-2 0 0,-2 2-1 16,1 0 1-16,0 0-1 15,-2 0 0-15,2 0-1 0,-1 1 1 0,0-1-1 16,-1-2 1-16,3 2-1 16,-1 1 0-16,0-3 1 0,-1 1-1 0,0-1 1 15,-1 2 0-15,3 1 0 0,-3-3 0 16,-1 1 0-16,4 3 0 0,-2-2 0 15,0-1 0-15,1 1 0 0,-2-2-1 16,0 1 1-16,-1-1 0 0,-3-1 0 16,3 3 0-16,-1-1 0 0,-1 1 0 15,2 0 0-15,-1 1 0 0,0 0 0 0,-1-1 1 16,1 2-1-16,1-1 0 16,1 1 0-16,-1 0 0 0,1-1 0 0,-1-2 0 15,1 2-1-15,3-1 1 0,-3 0-1 16,1-1 1-16,1 1-1 0,-2-2 0 15,2 3 1-15,-2-2-1 0,0 0 1 16,1 1-1-16,-2-1 1 0,-1 2-1 0,1-2 0 16,0 2 1-16,-1-1-1 0,1 0 0 15,-2 0 0-15,1 0 1 0,0-1-1 16,-1 0 0-16,1-1 0 0,0 2 1 16,0-3-1-16,-1 1 1 0,1 1-1 15,1-2 1-15,-2 2 0 0,0-2 0 16,2 0 0-16,-2 1 0 0,1 0 0 15,0-1-1-15,1 1 1 0,-2 1-1 16,1-2 1-16,1 1-1 0,-1-1 0 16,1 0 0-16,-2 1 1 0,2-1-1 0,-1 0 0 15,2 1 0-15,-1-1 0 16,1-1 0-16,0 1 0 0,0 0 0 0,0-1 0 16,2 1 0-16,-1-1 0 0,0-1 0 15,1 1 0-15,-1 1 0 0,-1-1 0 16,2 0 0-16,-4-1 0 0,0 2 0 15,0 0 1-15,-3 0-1 0,1 0 0 16,1 0 0-16,-2 0 0 0,2 2 0 16,-3-1 0-16,1-1 0 0,0 1 1 0,0-1-1 15,-1 1 0-15,0-1 0 0,0 2 0 16,0-4 0-16,0 2 1 0,0 0-1 16,0 0 0-16,0-1 1 0,0 2 0 15,0-2 0-15,0 1 0 0,0 0 2 16,0-1-1-16,-1 1 0 0,0 0 0 15,0 0 0-15,-1 1 0 0,1 0-1 16,-1 1 0-16,-1 0-1 0,1 0 1 16,-2 0-1-16,-1 0 0 0,0-2 1 15,0 4-1-15,-1-3 0 0,-1 3 0 16,0-3-3-16,-2 3-8 0,0 0-10 0,-2 1 7 16,-2-3-136-16,1 0-122 0,-5-3-306 15</inkml:trace>
  <inkml:trace contextRef="#ctx0" brushRef="#br0" timeOffset="22691.4981">17808 3274 348 0,'-37'-1'78'0,"5"-3"3"16,4 2-51-16,1-2-10 16,8 3-2-16,3 0 2 0,2 0 2 0,3-1 3 15,3 2-1-15,1 0 0 0,5 0-4 16,1-1-4-16,3 0-3 0,3-3-3 16,4 2-4-16,4-1-2 0,2-2-1 0,6 2-1 15,3-1 1-15,7-1-1 16,2 1-1-16,5 1 0 0,7-1 1 15,8 0 0-15,1 1 0 0,5-2 1 0,-2-3 0 16,9 4 1-16,3 0 0 0,4 0 1 16,5 2 0-16,2-2-1 0,5 2 0 15,4 2-1-15,7 1 0 0,4 0-1 16,0-2 0-16,-2-3-1 0,3 5 0 16,11 4-1-16,-1 0 1 0,-3-4 0 15,-3 1 0-15,6 4 1 0,2 4 0 16,-1-4 0-16,-8-3 1 0,1 4-1 15,3 2 0-15,4 1-1 0,-7 1 0 0,-7-1 0 16,1 3-1-16,-2 1 1 0,2-1-1 16,-7 0 1-16,-7-1-1 15,-1-2 1-15,-3-1 0 0,-3 0-1 0,-2-2 2 16,-5-2-1-16,-3 1 0 0,-5-3 1 16,-5-3-1-16,-4-3 0 0,-4 0 0 15,-7-5-4-15,-8 0-6 0,-5-3-6 16,-6 0-9-16,-5-4-98 0,-9-1-97 0,-9 1-241 15</inkml:trace>
  <inkml:trace contextRef="#ctx0" brushRef="#br0" timeOffset="23357.3048">19724 1997 337 0,'1'-18'86'0,"-1"3"3"0,0 1-35 0,0 3-27 16,0 2-11-16,2 5-7 0,1 4-2 15,-1 4 1-15,3 5 2 0,-1 9 3 16,0 7 4-16,-3 9 2 0,-1 12 3 16,1 9 0-16,1 13-2 0,1 14-5 15,-4 9-3-15,-2 12-4 0,7 10-3 0,0 8-2 16,-4 3-1-16,-5-2-1 0,1 2-1 15,5-2 0-15,-2-3-2 0,-5-7-2 16,1-7-2-16,5-5-6 0,4-7-26 16,-2-8-76-16,-3-8-90 0,5-11-217 15</inkml:trace>
  <inkml:trace contextRef="#ctx0" brushRef="#br0" timeOffset="25338.0759">18630 2511 427 0,'-4'-4'98'0,"0"3"2"0,1-1-66 0,2 4-12 16,-1-3-2-16,0 0 1 0,1 0-1 16,-1 1-2-16,2 0-2 0,0 1-2 15,-1-6-1-15,2 5-1 0,2 1-2 16,-2-1 0-16,4 1-2 0,0-2 0 15,1 0 0-15,3 1 0 0,-1 0-2 16,1-1-1-16,2 1-1 0,-1-3-1 0,1 2-1 16,2-4 0-16,1 3 0 0,-1-1 0 15,2 2 0-15,1 1 0 0,0 1 1 16,0 0-1-16,-1 3 1 0,0-2-1 16,0 0 1-16,4 1 0 0,-1-1-1 15,0-2 1-15,0 1 0 0,2 0-1 16,1 0 1-16,1 3-1 0,-1-5 1 15,1 3-1-15,0 1 0 0,1 3 0 16,-3-4-1-16,-2 1 0 0,-1-2 1 16,2 1-1-16,-2 0 0 0,0-1 0 0,-1-2 0 15,2 2 0-15,0 1 0 0,-2-5 0 16,3 7 0-16,-2 0 0 0,0 0 1 16,1-1-1-16,1 0 1 0,-1 1 0 15,3 3 0-15,1-7-1 0,-1 1 1 16,3-1-1-16,1 3 1 0,-1-1-1 15,3-1 0-15,-1 2-1 0,-1-1 1 0,-1 1-1 16,-2-1 1-16,0-1-1 0,-1-2 0 16,0 1 1-16,1-1 0 0,1-2 0 15,-1 3-1-15,3-1 1 0,-1-1 0 16,1 2 0-16,-1 0 0 0,1 0-1 16,0 1 1-16,1-1-1 0,1 1 0 15,0 2 1-15,2-1-1 0,1 2 0 16,-2-1 1-16,-1 2-1 0,-1-1 0 15,-2 1 0-15,-1-1 1 0,-2-1-1 16,-1 1 0-16,-1-2 0 0,1 1 0 16,1-1 1-16,-3 2-1 0,3 0 0 0,0-1 0 15,0 0 0-15,-2 0 1 0,2 1-1 16,-1 0 0-16,-1-2 0 0,1 1 0 16,-2-1 1-16,2 1-1 0,-2-2 0 15,-1 0 0-15,-1-1 0 0,-1 0 1 16,-1 0-1-16,-1-1 0 0,-2 1 1 15,-1 1-1-15,0 0 0 0,-2-1 1 16,0 0-1-16,-1 0 0 0,-1 2 0 16,0-4 1-16,0 2-1 0,0 0 1 15,2-1-1-15,-3 0 0 0,1 0 1 16,0-3-1-16,0 3 1 0,0-3-1 0,1-1 0 16,0 1 0-16,0 1 1 0,0-2-1 15,1 1 0-15,-1 2 0 0,-1-1 0 16,0 1 0-16,0 1 0 0,1-1 0 15,0 2 0-15,-1 0 0 0,1 0 0 16,1 0 0-16,-2 0 0 0,1 3 0 16,-2-2 0-16,-1 0 0 0,-2 1 0 15,1-1 0-15,-1 0 1 0,-2 0-1 0,1 0 0 16,-1 1 1-16,-1-1-1 0,2 0 1 16,-2-1 0-16,1 1 0 0,0 1 1 15,-1-2-1-15,1 1 1 0,0-1-1 16,-1-1 0-16,2 2 0 0,-1-1-1 15,1 0-4-15,-1-3-8 0,1 1-16 16,2-3-115-16,-2-1-118 0,0 1-294 16</inkml:trace>
  <inkml:trace contextRef="#ctx0" brushRef="#br0" timeOffset="25897.5912">19963 3109 387 0,'-3'-4'93'0,"-1"1"3"0,-2 0-60 16,0 4-12-16,-4 2-2 0,-1 2-2 15,0 2-2-15,-2 3-4 0,-4 1-1 16,-2 5-1-16,-1 0-1 0,-4 2-2 0,0 2-2 16,-3 2-2-16,1 0-3 0,2 1-1 15,2-2-4-15,1-2-5 16,6 1-18-16,2-4-84 0,3-5-89 0,0-2-224 16</inkml:trace>
  <inkml:trace contextRef="#ctx0" brushRef="#br0" timeOffset="26317.826">19470 3640 479 0,'-10'5'106'15,"1"-1"2"-15,-1 0-84 16,2-2-4-16,2 2 0 0,1 0 2 16,-1-1-1-16,1 5-3 0,2 0-1 15,-1 2-2-15,2 3-2 0,0 3-2 0,2 4-1 16,3 0-2-16,0 0-2 0,2 1-1 15,4 0-1-15,2-1-2 0,1-6 0 16,3-1-1-16,2-5 0 0,0-2-1 16,0-6 1-16,0-2 0 0,1-7 0 0,-4-1 0 15,0-4 0-15,-3-5 0 16,-3-1 0-16,-1-1 0 0,-3 0-1 0,-4-2 1 16,-1-1 0-16,-4 5-1 0,0 0-2 15,-3 6-3-15,-3 2-7 0,-3 3-13 16,-3 8-61-16,-4 7-46 0,-3 4-94 15,-3 6-208-15</inkml:trace>
  <inkml:trace contextRef="#ctx0" brushRef="#br0" timeOffset="27484.6134">20070 5195 418 0,'0'10'95'0,"-2"-1"1"0,1 7-70 0,-1 4-10 15,2 6-2-15,0 3-2 0,3 4-3 16,-1 6-5-16,2 7-4 0,1 3-3 15,0 2-7-15,0 4-18 0,-2 2-37 16,0 3-35-16,-2 2-68 0,-1 2-147 16</inkml:trace>
  <inkml:trace contextRef="#ctx0" brushRef="#br0" timeOffset="27623.2492">20073 6689 444 0,'-5'53'101'0,"-1"0"3"16,2-2-71-16,0 2-12 0,2-5-4 15,0 1-3-15,-2-3-1 0,0 1-3 16,1-3-3-16,-1 0-1 0,-1 1-2 16,4 0-3-16,-3-2-4 0,3 0-7 15,0-2-101-15,-2-2-93 16,-3-1-242-16</inkml:trace>
  <inkml:trace contextRef="#ctx0" brushRef="#br0" timeOffset="28664.9185">17198 7147 435 0,'1'4'92'0,"0"-1"0"16,3-1-77-16,2 2-9 0,2-2-1 15,0 2 0-15,3 1 1 16,3-2-1-16,2 1 2 0,2 0 1 15,1-2 2-15,5-1 0 0,1 2 2 0,7-4-1 16,4 2-1-16,1-1-2 0,1 0-1 16,2 0-2-16,0 1-1 0,2-2-1 15,-2 1 0-15,2 0-1 0,-1-1 0 16,6-1 1-16,5 2 1 0,4-1 0 16,0 2 2-16,2-1 1 0,1 0 0 0,1 2 1 15,1-2 0-15,-1-2-1 0,5 1-1 16,2 1-1-16,4 0-1 0,1 0-2 15,1 1 1-15,0 1-2 0,3 0 1 16,2 1-1-16,-2-1 1 0,1 0-1 16,1 1 0-16,2-1 2 0,2 2-1 15,4 3 1-15,-6-2 0 0,2-1 0 16,2-2 0-16,-1 3-1 0,4-1 0 0,1 0 0 16,-3-3-1-16,-2 0 0 15,3 2 0-15,0-1 0 0,3 2-1 16,0-2 1-16,-4 1-1 0,-1 0 0 0,3 1 1 15,-1 0-1-15,4-1 0 0,-1-2 0 16,-3 4 0-16,-3-1 1 0,3 0-1 16,-1-2 0-16,6 3 0 0,-4-1 1 15,-4 2-1-15,3-1 0 0,1 0 1 16,-1 1 0-16,3-1-1 0,-5 0 1 16,-2 1 0-16,0-3-1 0,-1 1 1 0,-2-1 0 15,2 0-1-15,-3 0 1 16,1 2-1-16,-6-3 1 0,2 2-1 0,-3 1 1 15,-3-3 0-15,-4 2 0 0,-3-1 1 16,0 0-1-16,-1-2 1 0,-5 0-1 16,-3-2 0-16,-2 2 1 0,-4 0-1 15,-7-2-1-15,-3 2 1 0,-4 1 0 16,-4-2-1-16,-2 0-1 0,-2 1-2 16,-4-1-6-16,-3 0-12 0,-4-1-107 0,-7-1-106 15,-2 0-268-15</inkml:trace>
  <inkml:trace contextRef="#ctx0" brushRef="#br0" timeOffset="29535.6194">20015 5560 330 0,'5'-3'90'0,"-2"1"3"16,-1 0-13-16,2-1-50 0,-1-1-12 0,1 1-4 16,0-1-2-16,3 3-2 0,-1-2-3 15,-1 1-1-15,0 0-1 0,0 0-1 16,1 1-2-16,1 1-1 0,-4-2 0 16,3 0 0-16,-1 1-1 0,0-1 1 15,0 2-1-15,0-3 1 0,-3 1 0 16,2 2-1-16,-3-3 1 0,0 3 3 15,0 0 4-15,1-1 1 0,-4 1 2 0,4 4 1 16,-4-3 1-16,0 2 0 0,1 1-1 16,-3 5-1-16,-1 2-2 0,1 2 1 15,-3 1-1-15,3 2 0 0,1 1-1 16,3-1-1-16,1-4 0 0,1-1-1 16,2-2-1-16,2-3 0 0,2-4-1 15,0 0 0-15,-2-4 0 0,4 0-1 0,-1-4 0 16,-1-2 0-16,1 1-1 0,-1-4 0 15,0 0-1-15,-3-1 0 16,-2-2 0-16,0 2 0 0,-3 0 0 0,-4 0 0 16,0 1-1-16,-3 0 1 15,0 3-1-15,-1 3 1 0,-1 3-1 0,0 2-1 16,-2 5-2-16,0 3-3 0,0 6-8 16,-1-1-11-16,-1 1-105 0,4 0-104 15,-4 1-261-15</inkml:trace>
  <inkml:trace contextRef="#ctx0" brushRef="#br0" timeOffset="29772.605">20127 5581 466 0,'-6'-5'92'0,"-2"0"-54"0,3 2-123 0,3 1-82 16,1 2-176-16</inkml:trace>
  <inkml:trace contextRef="#ctx0" brushRef="#br0" timeOffset="30371.9953">19829 7690 521 0,'-11'15'112'0,"-1"-1"2"0,1 1-92 0,2 4-10 0,4-1-1 16,3 0 1-16,2-1 0 0,1 2-3 15,4 0 0-15,2 0-1 0,2-3 0 16,3-3 1-16,3-3-1 0,1-4-1 16,3-7 1-16,5-6-2 0,0-6 0 15,3-4-2-15,0-6-1 0,1-5-1 16,-1-3 0-16,-2-1-1 0,-3-1 0 15,-6-2 0-15,-5 3 0 0,-5 1 0 16,-7 2 0-16,-8 3 0 0,-6 5 0 0,-4 9-2 16,-10 3-5-16,0 7-12 0,-5 10-112 15,-3 8-109-15,0 8-279 0</inkml:trace>
  <inkml:trace contextRef="#ctx0" brushRef="#br0" timeOffset="31165.8864">21687 8637 282 0,'-3'-20'76'16,"-1"0"7"-16,-1-3-37 0,-1-1-5 0,0-1-4 16,-2 1-3-16,2 1-5 0,1 2-5 15,0 2-4-15,2 5-3 0,-1 3-2 16,2 3-1-16,0 4-1 0,0 2-1 16,1 5-1-16,0 4-2 0,-1 8 0 15,2 7 0-15,-2 10 0 0,-2 12-1 16,-1 10 1-16,0 13-1 0,-2 13 0 15,0 8-2-15,-3 7-2 0,-1 6-2 0,0 3 0 16,2 3-1-16,1-5 0 0,-1-4 0 16,-1-1 0-16,1-2-1 0,1-1 0 15,3-5-1-15,-1-4-1 0,-1-1-3 16,-1-2-3-16,2-4-4 0,1-4-3 16,2-5-7-16,-2-3-42 0,0-6-54 15,0-5-82-15,0-6-193 0</inkml:trace>
  <inkml:trace contextRef="#ctx0" brushRef="#br0" timeOffset="32241.5863">18586 10351 284 0,'-12'6'75'15,"0"-3"3"-15,3 1-40 0,0 0-5 16,2-1-2-16,3 0-1 0,2-1-6 15,3 0-5-15,3 1-3 0,2-2-4 16,1 3-2-16,3-1 0 0,2-2-1 16,3 1-2-16,1 1 0 0,1-3-2 15,2 1 0-15,1 0-1 0,3 0-1 16,3 1 0-16,1 0-1 0,2 0 1 0,3 2-1 16,4 0 1-16,5 1 0 15,2-3 1-15,4-1-1 0,1 1 0 0,1-1-1 16,3-2 1-16,0 1-2 0,-1 0 1 15,3 1-1-15,4-1 0 0,4-1 1 16,1 1-1-16,0 1 1 0,3-1 0 0,-1 1 1 16,1-1 0-16,1 3 0 0,0 0 0 15,3 1 0-15,2 0 1 0,0 0-1 16,1 3-1-16,1-3 0 0,3 1 1 16,-1 0-1-16,2 1 0 0,-1-1 0 15,0 1 2-15,1 1-1 0,1-1 2 16,2 2 0-16,-4 0 0 0,0-1 1 15,3-1-1-15,-2 0 0 0,3-1-1 16,3-1-1-16,0-2-1 0,-2 1 0 0,2-2-1 16,1 0 0-16,-1-1 0 15,4-1 0-15,-3 2-1 0,-2-1 1 16,2-1 0-16,-1 1 0 0,1 1-1 0,4 0 1 16,-4 1-1-16,-1-2 1 0,1 0-1 15,-2 3 0-15,-1 0 1 0,4 0-1 16,-5 1 0-16,0-1 0 0,-1-1 1 15,0 3-1-15,0-4 0 0,3 2 0 16,-2-3 1-16,-2 0-1 0,1-2 0 16,-2 0 0-16,0 1 0 0,0-2 0 0,-2 1 0 15,-1 1 0-15,-2-1 0 0,-1 2 0 16,-1-1 0-16,-2 0 0 0,-3 1 1 16,-2-1-1-16,0-1 0 0,-3 1 1 15,-2-1-1-15,-4 2 0 0,0-2 1 16,-2 4-1-16,-6-4 0 0,-3 1 0 15,-4 0 1-15,-2 0-1 0,-3 0 0 16,-1-1 0-16,-2-1-2 0,0 0-3 16,-2 3-5-16,-4-2-8 0,0 2-103 15,-5-3-97-15,-5 1-250 0</inkml:trace>
  <inkml:trace contextRef="#ctx0" brushRef="#br0" timeOffset="39990.599">19176 10376 349 0,'-4'2'95'0,"3"-2"3"0,0 0-39 16,0 1-17-16,0-2-8 0,-1-1-6 16,2 2-7-16,3-1-3 0,-3 2-4 15,0-1-2-15,0 0-2 0,0 2 0 0,1-2-2 16,-1 1 1-16,1 0-1 0,0-1 0 15,-1 1 0-15,2-1 0 0,-1 1 1 16,-1 1 0-16,1-4-1 0,-1 2 1 16,1 0 0-16,-1 0-1 0,2 0 0 15,-1 0-1-15,1 0-1 0,0 0-2 16,0 0 0-16,0 0 0 0,1 0-1 16,-1-1-1-16,1 0 0 0,0 0-1 0,2 0 1 15,-1-1-1-15,1 1 1 16,0-1-1-16,0-1 0 0,2 1 1 0,0-1-1 15,1 1-1-15,0-2 1 0,0 0 0 16,1 2-1-16,0 0 1 0,0 0-1 16,-2 1 0-16,0 0 1 0,2 0-1 15,-2-1 0-15,3 4 0 0,-1-4 0 16,-1 0 0-16,0 0 1 0,0-1-1 16,1 1 0-16,1-2 0 0,-2 0 0 15,2 1 0-15,0-2 0 0,2 1 0 16,-1 0 0-16,1 2 1 0,-1-2-1 15,0 2 0-15,0-2 0 0,-1 2 0 16,1-1 0-16,-1 1 0 0,-2-1 0 0,2 2 0 16,0 0 0-16,-1 1 1 0,0 0-1 15,-1-1 0-15,0 1 0 0,0-2 0 16,0 1 0-16,0-1 0 0,0-1-1 16,0 1 1-16,0-3 0 0,-1 1 0 15,2 1 0-15,-2-2 0 0,1-1 0 16,-1-1 1-16,-1 0-1 0,0 1 0 15,0-1 0-15,2 2 0 0,-2 0 0 0,0 1 0 16,0 1 0-16,0 0 0 0,0-1 0 16,1 3 0-16,0-3 0 0,-1 2 0 15,3-2 0-15,-1 1 0 0,1-2 0 16,1 1 0-16,-3-2 0 0,0 0 0 16,2 1 0-16,-2 0 0 0,-1 0 0 15,0 1 0-15,-1 1 0 0,4-1 0 16,-2-1-1-16,3 2 1 0,-4-2 0 15,2 0 0-15,0-1-1 0,-2 0 1 16,2 1 0-16,-4 0-1 0,0-1 1 16,2-1 0-16,0 1 0 0,-1-1-1 0,4 2 1 15,-2-2 0-15,1 1 0 0,-1-1 0 16,2 1 0-16,-2 1 1 0,1 1-1 16,0-3 0-16,-1 1 0 0,2 0 0 15,-2 0 0-15,2-1 0 0,-1 1 0 16,1-3 0-16,-1 3 0 0,0-1 0 15,-1-1 0-15,2 2-1 0,-2 0 1 16,2 0 0-16,-2 1 0 0,0-1 0 16,-1 1-1-16,1-2 1 0,-1 0-1 0,0 1 0 15,-3-1 0-15,2 1 0 0,1-2 1 16,-2 1-1-16,2 2 0 0,0-1 0 16,1 0 1-16,0 0-1 0,-1 0 1 15,0 2 0-15,0-2 0 0,-1 0 0 16,0 0 0-16,-1 0 0 0,-1-2 0 15,1 1 0-15,0 1 0 0,1-2 0 16,0 2 0-16,-1 0 0 0,1 0 0 16,0 0 0-16,1 0-1 0,0-2 1 0,-1 0 0 15,0-2 0-15,1 0 0 0,1-1 0 16,-1 3 0-16,0-2 0 0,0 2 0 16,1 1 0-16,1 1 0 0,-2-4 0 15,0 4 1-15,1 0-1 0,-1-3 0 16,2 2 0-16,-2 0 0 0,0-2 0 15,2 4 0-15,-1-3 0 0,0-2 0 0,-1 0 0 16,1 1 0-16,1 2 0 0,-1-1 0 16,-1 0 0-16,0 1 0 0,-1-1 0 15,1 2 0-15,-1-1 0 0,3-2 0 16,-2 0 0-16,0 0 0 0,2 1 0 16,1-1 0-16,1-1 0 0,0 3 0 15,-2-3 0-15,2 4 0 0,-1-3 0 16,-1 1 0-16,1 0 0 0,1 0 0 15,-2-1 0-15,2 3 0 0,0-2 0 16,0 0 0-16,-2 1 0 0,1-1 1 0,-2 2-1 16,0-1-1-16,0 0 1 0,-1 1 0 15,0-2 0-15,0 2 0 0,0-1 0 16,0-1 0-16,0 1 1 0,0 1-1 16,2-1 0-16,-3-1 0 0,2 1 0 15,0-1 0-15,1 2 0 0,-1-1-1 16,2-2 1-16,-2 0 0 0,0-1 0 0,2 1 0 15,-2 1 0-15,1-1 0 0,-2 1 0 16,0 1 1-16,-1 1-1 0,0 3 0 16,1-2 0-16,-1 0 0 0,1-1 0 15,1 2 0-15,-1-2 0 0,2 0 0 16,-2 1 0-16,1-1 0 0,-2 1 0 16,1 0 0-16,-1 0 0 0,1 1 0 15,0-1 0-15,-1 1 0 0,0 0 0 16,0-2 0-16,1 1 0 0,0 0 0 15,-1 0 0-15,0 0 0 0,1-1 0 16,-1 2 0-16,0 1 0 0,-1-2 0 0,-1-1 0 16,2 2 0-16,-1 2 0 0,0-2 0 15,-1 0 0-15,2 1 0 0,0-1 0 16,0 1 0-16,0 0 0 0,1-2 1 16,1 0-1-16,1-1 1 0,-1 2-1 15,2-1 1-15,-2-1-1 0,1-1 1 16,2 2-1-16,-1 0 1 0,1-1-1 0,-2-2 1 15,2 0-1-15,0 2 1 0,0 1 0 16,1-1-1-16,-2-2 1 0,1 1 0 16,1 0 0-16,-1 2 0 0,-1-1 0 15,-1-2 0-15,1 1 0 0,-1 1 0 16,0 0 0-16,0 0 0 0,0-1 0 16,0 4 0-16,-2-2 0 0,2 0 0 15,-2 0 0-15,0 1 0 0,-1 1-1 16,0 0 1-16,0-2 0 0,-2 3 0 15,2-2-1-15,0 4 1 0,0-2-1 16,0-1 1-16,0 0-1 0,0 0 1 16,-2 1 0-16,2-1-1 0,0-2 1 0,-1 3-1 15,1 1 1-15,-2-3-1 0,1 3 1 16,2 0-1-16,-1-2 1 0,1 1-1 16,0-1 1-16,2 1-1 0,-1 1 1 15,0-1-1-15,0 0 1 0,-1 1-1 16,1-1 1-16,-1 2-1 0,0-1 0 15,0 0 1-15,1 0-1 0,-1 0 0 16,0-1 1-16,-3 1-1 0,4 0 0 0,-3 1 1 16,1 0-1-16,0-1 1 0,0 1-1 15,0 0 1-15,0-2-1 0,0 2 0 16,1-1 1-16,-1 1-1 0,1-1 0 16,0 0 1-16,1 1-1 0,1 0 0 15,-1-1 1-15,1-1-1 0,0 1 1 16,-1 1-1-16,1 0 1 0,-1-1-1 15,0 0 1-15,2 2-1 0,-2 0 1 16,2 0-1-16,0 1 1 0,-1-2 0 16,1 2 0-16,-1-1 0 0,1 0 0 0,-2-1 0 15,1 2 1-15,-5-1-1 0,5 1 1 16,-1 0-1-16,0 0 0 0,2-1 0 16,-2 0 1-16,1 2-2 0,0-2 1 15,-1 2 0-15,-2-2 0 0,-1 3 0 16,2-2-1-16,-1 0 1 0,1 2-1 15,0 0 1-15,-2-2-1 0,1 1 0 16,2-1 1-16,-2 1-1 0,0 0 0 0,-1-2 1 16,-1 2-1-16,2-1 1 0,-1 2-1 15,0-3 0-15,-1 3 1 0,2-2-1 16,-2 2 1-16,2 0-1 0,-2-1 1 16,2 4 0-16,-1-3 0 0,0 3 0 15,-1-3 0-15,2 3 1 0,1-1-1 16,0-1 0-16,2 0 0 0,-1-1-1 15,0 3 1-15,1-3-1 0,-1 3 1 16,0 0 0-16,1-1-1 0,-2 1 1 16,0 0 0-16,1 0 0 0,1-1 0 15,0 0 0-15,0 1 0 0,0 0 0 16,0-1 0-16,0 1 0 0,-2-1 0 16,0 3 0-16,1-3 0 0,-1 1-1 0,-1-1 1 15,1 2 0-15,0-1 0 0,1-1 0 16,2 0 0-16,-1 0 0 0,0 1-1 15,0 0 1-15,1 1 0 0,-1-1-1 16,1 0 1-16,-2 0-1 0,2-1 1 16,-2 2-1-16,2-2 1 0,-3 1-1 0,2 1 1 15,1-1 0-15,-2 0 0 0,0 1 0 16,-1-2 0-16,0 0 0 0,0 1 0 16,-2 1-1-16,0-1 1 0,1 0 0 15,2 3-1-15,-1-1 1 0,-3 0 0 16,2 0 0-16,0 0 0 0,1-2 0 15,-1 0 0-15,-1-2 0 0,2 3 0 16,-2-2 0-16,2 0 0 0,-1 0 1 16,1 3-1-16,0 0 1 0,0 0-1 15,-1-1 0-15,1 1 1 0,0 0-1 0,0-2 0 16,-1-1 0-16,1 1 0 16,0 0 0-16,1-1 0 0,-1 2-1 0,0-2 1 15,-1 3 0-15,1 0-1 0,-1-1 1 16,0-1-1-16,1 2 1 0,2 1-1 15,0 0 1-15,0-2-1 0,1 2 1 16,-1-1-1-16,1-1 0 0,0 1 1 16,-3-1-1-16,1 1 0 0,-1 2 1 0,3-1-1 15,-3-1 0-15,2 0 0 0,1 1 1 16,-2-2-1-16,1 2 0 0,-1-2 0 16,-1-1 1-16,2 0-1 0,-2 3 0 15,2-1 0-15,0-1 1 0,-1 1-1 16,0-2 0-16,2 2 0 0,-1-2 0 15,1-1 1-15,-2 2-1 0,3-2 0 16,-1 2 0-16,-2 1 1 0,3-1-1 16,-2 2 0-16,1 0 0 0,0 0 1 15,0 1-1-15,-1-3 0 0,0 0 0 0,-2-1 0 16,2-1 0-16,2 2 0 0,-4-2 0 16,1 1 1-16,0 0-1 0,2 2 0 15,-2 1 0-15,1-2 0 0,-3 0 0 16,2-1 1-16,-2-1-1 0,0 0 0 15,-2 0 0-15,4-1 0 0,-3 1 0 16,3 1 0-16,-3-1 0 0,1 0 0 16,0 0 0-16,1 0 0 0,-1 0 0 0,0 2 0 15,0-1 1-15,0 0-1 16,1-1 0-16,-1 2 0 0,1 0 0 0,0 1 0 16,2-1 0-16,-2 0 1 15,0 0-1-15,2-3 0 0,0 4 0 0,0-2 0 16,2 1 0-16,-3-2 0 0,1 0 0 15,-1 0 0-15,-1 5 0 0,0-4 0 16,1-1 0-16,-3 1 1 0,3 0-1 16,-3 1 0-16,1 0 0 0,2-1 0 15,-3 1 0-15,3-2 0 0,-3 1 0 0,1-1 0 16,3 0 0-16,-1-1 0 0,-2-1 0 16,1 3 0-16,-1-2 0 0,0 0 1 15,1 1-1-15,0-1 0 0,-1 1 0 16,2 0 0-16,-1-1 0 0,2 0 0 15,0 0 0-15,0 0 0 0,0 1 0 16,0 0 0-16,0 0 0 0,1 0 0 16,-1 2 0-16,3-1 0 0,-1-1 0 0,1 2 0 15,0-4 0-15,-1 0 0 16,0 1 0-16,1 0 0 0,-1-1 0 0,-2 0 0 16,1 0 0-16,-1 1 0 0,2 0 0 15,-2 1 0-15,-1-2 1 0,0 2-1 16,-1 0 0-16,3 0 0 0,-2 0 0 15,-1 0 0-15,2 0 0 0,-1 2 0 16,-1-3 0-16,0 0 0 0,1 0 0 16,-1-2 0-16,0 1 0 0,1-2 0 15,0 2 0-15,0 0 0 0,0-2 0 16,-1 1 0-16,1 0 0 0,1 0 0 16,-2 0 0-16,1 1 0 0,1 0 0 0,-1-1 0 15,0 1 0-15,1 0 0 0,-1-1 0 16,0 1 0-16,-1 0 0 0,1 1 0 15,-1 0 1-15,1-1-1 0,0 1 0 16,1 0 0-16,0 1 0 0,0-2 0 16,0 0 0-16,0-1 0 0,-1 1 0 15,0 1 0-15,-1 0 0 0,1-1 0 0,-1-1 0 16,1 2 0-16,0-1 0 0,2-1 0 16,0 1 0-16,-1 0 0 0,2 0 0 15,0-1 0-15,-1 1 0 0,3 0 0 16,-1-1 0-16,0 0 0 0,0-1 0 15,1 2 0-15,0-1 0 0,0 0 0 16,-2-1 0-16,0 1 0 0,1 2 0 16,-2-3 0-16,0 1 0 0,-1-2 1 15,-1 1-1-15,0 2 0 0,2-2 0 16,-2-2 0-16,1 4 0 0,-2-3 0 16,1 2 0-16,0-1 1 0,1-1-1 0,-1 1 0 15,1-1 1-15,-1 0-1 0,1-1 1 16,1 0-1-16,0 0 0 0,-1-1 0 15,2 0 1-15,1 1-1 0,-1 1 1 16,0-2-5-16,1-1-8 0,-3 2-10 16,2 0-13-16,-3 2-124 0,-2-5-126 15,0 2-310-15</inkml:trace>
  <inkml:trace contextRef="#ctx0" brushRef="#br0" timeOffset="40998.4206">24953 10445 467 0,'-1'-4'131'0,"-3"1"6"16,2-2-28-16,-2 1-56 0,1 0-12 15,0 1-7-15,2 0-6 0,-1 2-7 16,1 0-6-16,1 0-5 0,3 1-2 16,-2 1-2-16,2 0-1 0,4 0-2 15,-1 2 0-15,2 2 0 0,3-1-1 16,2 3 1-16,1 1-1 0,2 1-1 16,0 1 0-16,0-1 0 0,0 1 0 15,0 1 0-15,-3-1-1 0,0 0 1 0,-4-2-1 16,0 2 0-16,-4 0 1 0,-4 0-1 15,-3 0 1-15,-3 1-1 16,-8 1-1-16,-2 1-3 0,-8 3-10 0,1 1-7 16,-5 3-6-16,2 1-10 0,0 0 56 15,4-2-173-15,2 1-119 0,7-3-303 16</inkml:trace>
  <inkml:trace contextRef="#ctx0" brushRef="#br0" timeOffset="41439.2355">24992 11018 571 0,'-1'4'135'15,"0"3"5"-15,-2-2-87 0,2 1-16 0,0 2-6 16,0-2-2-16,-1-1-3 0,1-2-3 15,0 1 0-15,1-2-2 0,-1 2-2 16,1-4-1-16,-2 1-3 0,2-2-3 16,2 1-2-16,-2 0-4 0,2-2-2 15,1-2-2-15,0 0 0 0,1 1-1 16,1 1 0-16,1-1 0 0,-1 1 0 0,1 2-1 16,0 3 1-16,0 1 0 15,0 2 0-15,2 1-1 0,-2 2 1 16,1 0 0-16,0 1 0 0,0-1-1 0,0 1 1 15,-1-3-1-15,3-1 0 16,2 0 0-16,2-3 1 0,2-2-1 0,3-4 0 16,2-1 0-16,2-5 1 0,0-2-1 15,-1-3 0-15,-3 1 1 0,-3 1-1 16,-3 1-1-16,-2 5 0 0,-3 2-1 16,-3 4-2-16,-2 5-6 0,-2 3-7 15,0 1-14-15,0 4-8 0,-2 1-15 16,-1 2-114-16,-1-1-121 0,1 2-285 15</inkml:trace>
  <inkml:trace contextRef="#ctx0" brushRef="#br0" timeOffset="42220.2657">23248 7207 558 0,'-3'-7'145'0,"0"2"5"16,0 2-49-16,1 1-58 0,-1 2-14 15,3 3-8-15,2-1-6 0,-1 3-3 16,2 2-4-16,2 1 0 0,0 2-1 16,3 1 1-16,0 1 0 0,3 1-1 15,1 2-1-15,2-3-2 0,1 2 0 16,1-2-1-16,2 0-1 0,0-2 0 16,-2 0-1-16,-1-2 0 0,-2 1-1 15,0 1 0-15,-5 1-1 0,-3 1-3 16,-4 3-4-16,-2 1-7 0,-5-2-8 0,-3 6-8 15,-3 2-7-15,-3 0-15 16,0 0-106-16,-6 0-112 0,0 1-268 0</inkml:trace>
  <inkml:trace contextRef="#ctx0" brushRef="#br0" timeOffset="42691.9174">23451 7678 450 0,'3'-1'123'0,"-2"-1"5"16,-1 1-18-16,1-1-70 0,1 0-11 15,1 1-5-15,-1-1-4 0,1 1-4 16,-1 1-2-16,1-2-1 0,-1 1 0 15,-1 0-1-15,1 0 0 0,-1 1 0 0,-1-2-1 16,1 2-1-16,-1 0 0 0,1 0-1 16,-1 0-1-16,0 2-1 0,2-1 1 15,-2 1 0-15,1 2 0 0,0 1 1 16,1 3 1-16,0 2 0 0,0 1 0 16,1 3 1-16,-1-2-2 0,2 3 1 15,-1-3-2-15,1-2-1 0,2 0-1 0,2-3-1 16,3-2-1-16,1-4-1 15,4-2 0-15,2-3-1 0,4-2 0 0,0-6-1 16,1-3 1-16,1-2-1 0,-2 0 0 16,-3 0-1-16,0 2-1 0,-3 1 0 15,-4 5-3-15,-2 3-2 0,-3 4-1 16,-3 5-4-16,-2 0-1 0,-2 5-5 16,-1 2-4-16,-1 3-6 0,-1 3-4 15,1-1-4-15,0-1-7 0,1 2-6 16,0-2-108-16,1-3-107 0,0-1-263 15</inkml:trace>
  <inkml:trace contextRef="#ctx0" brushRef="#br0" timeOffset="43498.4495">21839 3251 512 0,'-10'-11'124'0,"-3"1"6"15,-1 0-74-15,2 3-14 0,1 0-8 0,0 0-4 16,3 4-2-16,3-1-4 0,1 3-5 15,3 2-3-15,1 2-3 0,2 0-4 16,4 5-4-16,3 0-3 0,2 2 0 16,0 0-1-16,4 2 0 0,2 0 0 15,1 3 1-15,2-3-1 0,-1 2 0 16,2-1 1-16,2-1-1 16,1-1 0-16,-3 0 0 0,-1-1-1 0,0 0 1 15,-3 0-1-15,-6 1 1 0,-5 1 0 16,-6 0-1-16,-6 3 1 0,-5 0-1 15,-6 3-2-15,-4 2-3 0,0 1-7 16,-3 2-5-16,1 1-4 0,0 0-5 0,3-1-7 16,4-2-8-16,2-3-51 0,3-2-48 15,4-2-92-15,3-2-208 0</inkml:trace>
  <inkml:trace contextRef="#ctx0" brushRef="#br0" timeOffset="43923.2668">22189 3716 505 0,'-1'-4'128'0,"-1"-1"4"15,1-2-60-15,-1 3-28 0,1-1-10 16,0 0-5-16,0 1-5 0,-1 3-4 16,2 0-4-16,0 3-2 0,0 3-3 0,2 2-2 15,-1 3-1-15,0 1-2 0,2 4 0 16,-1 2 1-16,0 0 0 0,2 2 1 16,0-4 0-16,1 3 0 0,0-4-1 15,0 0 0-15,1-6-2 0,0 0-1 16,1-3-1-16,0-3-1 0,3-2 0 0,1-4-1 15,2-2 0-15,0 0 0 16,2-2 0-16,-1 0 0 0,1 1-1 0,0 1 1 16,-2 2-1-16,-2 3-1 0,-1 3 0 15,-1 6-1-15,-3 1 0 0,0 9-1 16,0 2-3-16,-1 6-3 0,0 4-5 16,1 4-8-16,3 3-4 0,0 1-8 15,5 0-11-15,2-2-111 0,1 1-112 16,5 1-274-16</inkml:trace>
  <inkml:trace contextRef="#ctx0" brushRef="#br0" timeOffset="45310.5688">23261 13769 367 0,'-2'-2'96'16,"1"2"5"-16,-2-1-49 0,2-1-11 15,0 2-8-15,1 0-6 0,0-1-6 16,0 1-5-16,1-1-3 0,0 0-1 15,0-2-1-15,3 2 0 16,-1-1 2-16,0-1 0 0,1 0 0 0,0-1 0 16,0 1-2-16,0 1-1 0,1 1-1 15,0-2-1-15,1 3-1 0,0 0-2 0,2 0 0 16,-1 2-1-16,1-2-1 0,1 2 0 16,1 0-1-16,1 0 1 0,0 0-1 15,2 1 1-15,2-2-1 0,2 1 2 16,2 1-1-16,1-2 0 0,1 0 0 15,5 0 0-15,1 1-1 0,1-2 0 16,0-2 0-16,0 0 0 0,1-2-1 16,-2-1 0-16,-2-1 0 0,0 1-1 15,-3 0 1-15,2 2 0 0,0-1 0 0,-4 2 0 16,1 2 1-16,-1 0-1 0,-2 0 0 16,-2 2 1-16,-1-1-1 0,-2 2 1 15,0-1-1-15,0 2 1 0,-1 0-1 16,2-1 1-16,-2 2-1 0,3-1 0 15,-3-1-1-15,3 0 1 0,-2-1 0 16,3 0 0-16,-3-4 0 0,2 0 0 16,0-1 0-16,2 1 0 0,-6-2 0 15,4 1 1-15,-4-1-1 0,0 2-1 16,-3-1 1-16,-2 1 0 0,-1 0-1 0,0 2 0 16,-3 0 0-16,-1 0-4 0,-4-1-3 15,1 0-7-15,1 1-12 0,-3 0-102 16,-1-1-14-16,-1-2-94 0,1 1-197 15</inkml:trace>
  <inkml:trace contextRef="#ctx0" brushRef="#br0" timeOffset="46085.7985">23952 13774 350 0,'1'-1'96'15,"2"-1"4"-15,-2 0-33 0,0 0-26 16,0 2-13-16,2 0-6 0,-1 1-4 0,2 3-5 16,0-2-2-16,1 2-1 0,0 1-1 15,3-1 0-15,-1-1 0 0,3-2 0 16,3 2 0-16,1-1 1 0,2 0-1 16,3-2 0-16,0 0 0 0,2 0 0 15,1 0 1-15,0-3-1 0,1-1 0 16,2 0-1-16,-1-3 0 15,3 0-1-15,1-2-1 0,2 2-2 0,-2 0-1 16,-1 1 0-16,-1 2-2 0,-1 2 0 16,-1 2 0-16,-2 0-1 0,0 2 0 15,-1 0 0-15,-1 2 1 0,2 0-1 16,-3-1 0-16,-3 1 0 0,-2 0 0 0,-1-3-1 16,-5 1-1-16,0 1-1 0,-6-3-1 15,-1 1-2-15,-2-1-2 0,0 0-2 16,-2 0-5-16,0-1-4 0,-1 1-7 15,-2-3-46-15,1-1-54 0,-1-3-87 16,-1 0-199-16</inkml:trace>
  <inkml:trace contextRef="#ctx0" brushRef="#br0" timeOffset="46399.129">24579 13591 510 0,'-8'-3'122'0,"2"2"3"0,-1 1-77 16,3-1-18-16,1 2-10 0,2-1-5 16,2 1-5-16,2 2-3 0,-1 0-2 15,3 2-1-15,4 2 1 0,-5-3 0 16,7 6 0-16,2 0-1 0,0 0 0 16,2-1-1-16,-2 0 0 0,2-1-1 0,3 5 0 15,-4-6-1-15,-2-1 0 0,-1-2 0 16,0 0 0-16,-1-1 0 0,-3 1 0 15,-3-2 0-15,-2 1 0 0,-2 2 1 16,-2 3-1-16,-5 2 1 0,-3 1-1 16,-5 1 0-16,-3 4-2 0,-3 3-3 15,-4-1-3-15,2 0-4 0,0 1-8 16,3-1-8-16,6 0-108 0,3-3-104 16,2-3-261-16</inkml:trace>
  <inkml:trace contextRef="#ctx0" brushRef="#br0" timeOffset="46898.7918">24757 14009 520 0,'4'9'122'0,"-2"2"4"0,2 3-86 0,-2 0-7 15,2 3-4-15,-2 2-4 0,0-2-5 16,-1 0-2-16,0 0-2 0,1-1-2 15,0-4 0-15,-1-1 0 0,0-2-1 16,0-3 0-16,1-2-1 0,-2-2 1 16,1-2-1-16,1-1 0 0,1-3-2 15,0-1-1-15,2-2-1 0,4-4-1 16,1-1-3-16,-2-2-1 0,3 0-2 16,-1 0 0-16,-1 1 0 0,-1 2-1 0,-2 2 1 15,-1 2-1-15,1 4 0 0,-3 2 1 16,2 2-1-16,0 4 1 0,-2 1-1 15,0 3 1-15,0 2-1 0,1 0 1 16,1 1 0-16,0 0-1 0,1 1 0 16,0-4-1-16,5 1-4 0,4-2-10 15,6-3-6-15,2-3-7 0,5-1-12 0,3-2-97 16,1-3-21-16,2-1-98 16,1 2-198-16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1:13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3162 362 0,'-15'-10'88'0,"3"2"2"0,-6-4-36 0,-2 1-36 15,-2 3-7-15,-1-2-2 0,-2 0-2 16,-3 0-1-16,-3 2-2 0,-2-2 0 15,-5 0-1-15,0 0-1 0,-2-1 0 16,-4 1 0-16,-5-2 0 0,-3 0 0 16,-1 1-1-16,-3-1 1 0,-7-2-1 15,-2 2 0-15,-4-2 1 0,-1 5 0 16,-3-2 1-16,-2 2 3 0,-6-2 3 0,3 0 2 16,-4 1 1-16,-4 2 3 0,-2 0-1 15,-2 2 0-15,-4 0-3 0,5 6-1 16,-1 4-3-16,0 7-2 0,-3-3-2 15,-1 6 0-15,1 2-2 0,3 6 0 16,-3 2 0-16,-4 2 0 0,0-4-1 16,3 5 1-16,3 1-1 0,4-2 0 15,-2-2 0-15,2 1 1 0,6 1-1 16,1 0 0-16,4 5 0 0,8 0 0 0,4 5 0 16,7 5 0-16,9 3 0 0,10 4 0 15,5-3 0-15,7-1-1 0,8-1 1 16,4-5-1-16,9-1 0 0,8-4 0 15,4-5 1-15,11 3 0 0,9-3 0 16,8-1 0-16,10 1 1 0,11-2 0 16,10-1 1-16,10-1-1 0,8-5 1 15,11 0-1-15,8-3 0 0,6-3 0 16,4-3 0-16,4-5-1 0,10 0 1 0,4-2-1 16,-1-5 0-16,5-2 1 15,4-3-1-15,4-2 1 0,2-1-1 0,-1-5 1 16,3-3-1-16,2 1 0 0,-5-4 0 15,1-1 1-15,-2-1-1 0,-1-3 0 16,-5-1 0-16,0 0 0 0,-3 2 1 16,-7-2 1-16,-3-1 1 0,-6-3 0 15,-6 2 1-15,-6-4 1 0,-8-7-1 0,-6 0 0 16,-6 1 0-16,-8-4-1 0,-5 1-1 16,-10 2 1-16,-8 2-2 0,-11 0 2 15,-7 5-1-15,-10 2 2 0,-9 0 1 16,-11 1 0-16,-8-2 0 0,-12-2 0 15,-7 3 0-15,-16-4-1 0,-10-2-1 16,-14 4-2-16,-11 3 0 0,-14 7 0 16,-13 6-1-16,-12 5 0 0,-14 7 0 0,-14 7 0 15,-13 6-2-15,-17 9-4 0,-10 5-5 16,-13 11-9-16,-13 7 11 16,-16 6-120-16,-11 5-102 0,-14 4-259 15</inkml:trace>
  <inkml:trace contextRef="#ctx0" brushRef="#br0" timeOffset="1681.4445">10888 11228 476 0,'8'-32'116'0,"-10"2"2"16,-4-1-70-16,-3 7-15 0,-5 3-13 15,-6 4-6-15,-2 6-5 0,-6 6-5 16,-7 5-2-16,-6 9-1 0,-4 4 0 16,-4 8-1-16,-6 4 0 0,-4 3 1 15,0 1-1-15,3 4 0 16,1 2 0-16,3 0 1 0,7 4-1 16,7 6 1-16,9 4 0 0,7 2 0 0,6 2 1 0,10-3-1 15,6 1 0-15,8-3 0 0,11-8 0 16,7-5 0-16,14-5 0 15,7-3 0-15,9-6 0 0,7-5 0 0,5-6 0 16,5-4 0-16,4-5-1 0,2-6 1 16,-1-6-2-16,-3-3 1 0,-2-10 0 15,-4-4 0-15,-7-6 0 0,-7-5 4 16,-8-5 3-16,-9-9 4 0,-11-2 2 16,-11 1 1-16,-15-1 2 0,-12-3 0 15,-12 3-3-15,-13 2-3 0,-13 7-3 0,-13 5-3 16,-12 6-5-16,-9 9-9 0,-13 14-18 15,-13 11-112-15,-12 15-114 0,-9 13-287 16</inkml:trace>
  <inkml:trace contextRef="#ctx0" brushRef="#br0" timeOffset="12220.8845">11291 6597 406 0,'-33'-19'102'0,"3"-2"3"0,3 0-42 15,1-1-35-15,10 4-2 0,4 2-5 0,2 1-3 16,8 5-4-16,3 1-4 0,5-1-2 16,7 5-3-16,7-1-2 0,4 2-2 15,6-1 0-15,5 3 0 0,8-2-1 16,6 3 1-16,3-4 0 0,4 1-1 15,5 1 1-15,7-1-1 0,3 0 1 16,5-2-1-16,3 1 0 0,1-2 1 16,4-1-1-16,8-1 0 0,3-4 0 15,1-1 0-15,2-3 1 0,2-1 0 16,10 1 0-16,-2-2 2 0,-5 0 0 0,-1 1 0 16,-4 2 3-16,-4 3 0 0,-4-2 1 15,-5 4-1-15,-7-1 1 0,-4 3 0 16,-10 0-1-16,-5 2-2 0,-5 2 0 15,-10 1-2-15,-7 1 0 0,-5 2-1 16,-4 1 0-16,-3 1 0 0,-6 1 0 0,0 3-1 16,-5-1 2-16,-2 3 0 0,-3 1 1 15,-2 4 3-15,-2 4 2 0,-2 5 4 16,-1 9 1-16,-2 9 1 0,0 13 1 16,0 10-1-16,-1 8-2 0,-1 7-4 15,0 11-1-15,1 6-4 0,1-1-1 16,3-3-3-16,-1-5-3 0,2-2-3 15,2-6-3-15,0-9-3 0,1-8-3 16,1-6-3-16,3-3-3 0,-7-8-5 0,1-8-3 16,-2-5-3-16,-4-6-3 15,-6-5-92-15,-2-7-92 0,-11-10-224 16</inkml:trace>
  <inkml:trace contextRef="#ctx0" brushRef="#br0" timeOffset="12421.455">13606 7221 532 0,'-6'-23'135'0,"0"5"4"0,3 6-78 0,1 7-17 16,4 7-12-16,1 4-10 0,3 6-6 16,2 4-7-16,0 3-3 0,4 4-1 15,4 0 0-15,4-1-2 0,3-4-2 16,5-4 0-16,4-6 0 0,6-8 0 0,1-7-1 16,6-8 1-16,1-8 0 0,3-6-1 15,1-9 0-15,2-4-3 0,2-3-4 16,1-7-8-16,1-2-18 0,-2 2-112 15,1-2-117-15,5 3-287 0</inkml:trace>
  <inkml:trace contextRef="#ctx0" brushRef="#br0" timeOffset="13454.1832">20005 7432 420 0,'-28'-49'99'0,"-1"3"3"16,-5 2-65-16,0 6-11 0,-1 3-6 15,-3-1-3-15,-4 4-4 0,-3 0-3 0,-10 2-2 16,-6-1-2-16,-5 1-1 16,-7-2-1-16,-5 2-2 0,-7 5 1 0,-7 3-1 15,-3 2-1-15,-6 5 1 0,-5 7-2 16,-9 5 1-16,-7 6 0 15,-5 0-1-15,-2 7 0 0,-5 6 1 0,-5 2-1 16,0 6 0-16,-1 1 1 0,-2 5-1 16,1 3 0-16,0 1 0 0,0 2 0 15,4 5 1-15,0 2-1 0,5 6 0 16,3 8 1-16,5 3-1 0,3 3 1 16,11 6 1-16,7 1 0 0,6 2 0 0,7 3 0 15,11 2 0-15,12-1 0 0,10 3 0 16,10-3-1-16,9 4 1 0,12-2-1 15,16 1 0-15,10-3 1 0,11 0-1 16,14-4 0-16,11 2 1 0,13-6-1 16,10-3 0-16,12-4-1 0,11-3 1 0,13-2 0 15,6-2-1 1,10-5 1-16,11-1-1 0,8-4 1 0,6-6-1 0,7-4 0 16,4-4 1-16,8-6 0 0,3-1-1 15,4-4 1-15,4-2 0 0,4-2 0 16,4-1 1-16,0-5 0 0,1-2 0 15,1-3 0-15,0-4 0 0,3-1 0 16,-2-5 1-16,-3-7-2 0,4 0 0 16,-4-4 0-16,-2-3 0 0,-1-2-1 15,-6-4 0-15,-5-3 1 0,-5 1-1 16,-6-7 0-16,-8 0 0 0,-6-7 1 16,-8 1-1-16,-6-3 0 0,-8-1 0 0,-6 0 1 15,-9-1-1-15,-8-1 1 0,-8 2-1 16,-9-6 1-16,-7-1 0 0,-10-5-1 15,-9 0 1-15,-9-1-1 0,-8 0 1 16,-10-2-1-16,-8 1 0 0,-11 0 0 16,-9-5 1-16,-9 1-1 0,-9-5 0 15,-10 0 0-15,-6-1 0 0,-7 0 0 0,-10 3 1 16,-11 0 2-16,-10-1 4 0,-10 1 3 16,-8 3 3-16,-13 1 2 0,-9 0 5 15,-11 6 0-15,-6 6-1 0,-10 7-2 16,-11 4-4-16,-13 7-2 0,-8 9-2 15,-15 10-7-15,-14 8-4 0,-11 12-9 16,-15 11-9-16,-15 17-15 0,-8 13-96 16,-19 16-14-16,-13 17-93 0,-6 11-187 15</inkml:trace>
  <inkml:trace contextRef="#ctx0" brushRef="#br0" timeOffset="19665.9535">13165 9694 339 0,'-13'11'83'15,"1"0"3"-15,-2-1-49 0,3-3-10 16,3 4-5-16,0-5-1 0,2-2-1 16,1 0 0-16,2-3 1 0,-2-1-1 15,4-1 0-15,-1-4-3 0,5-5-2 16,2-1-3-16,6-6-4 0,5-6-1 16,3-6-2-16,8-7-1 0,5-7 1 0,7-6-1 15,8-9 0-15,5-3 0 0,8-4 1 16,8-7-1-16,4-8 1 0,9-4-1 15,7-3 1-15,8-6-1 0,0-8-1 16,6-7-1-16,3 1 0 0,3 4-1 16,0 5-1-16,-5 1 1 0,-5 5-1 15,-4 4 1-15,-4 8-1 0,-5 8 1 16,-6 5-1-16,-7 0 1 0,-3 6-1 16,-8 7 1-16,-4 10-1 0,-8 6 1 15,-7 6 0-15,-6 3-1 0,-9 11-4 0,-7 4-9 16,-6 8-8-16,-10 4-99 0,-9 5-99 15,-9 7-246-15</inkml:trace>
  <inkml:trace contextRef="#ctx0" brushRef="#br0" timeOffset="21000.7718">13081 9630 396 0,'-2'-17'114'0,"-1"-2"6"15,1-1-39-15,0 0-13 0,0 0-11 16,1-1-11-16,-1 4-4 0,1-2-2 16,0 3-3-16,1 3-2 0,0 2-1 15,1 2-3-15,-1 3-3 0,1 2-2 16,1 6-3-16,-1 5-4 0,0 4-5 16,-1 6-3-16,-1 4-2 0,0 6-3 15,-4 6-3-15,-1-2-1 0,-3 3-1 16,1 3 0-16,-2-2-1 0,0-3 0 0,3-4 0 15,2-3 1-15,1-1-1 0,4-5 0 16,1-6-1-16,4-4 1 0,1 0 0 16,2-2-1-16,1-4 0 0,2-3 0 15,4-3-2-15,2-5-1 0,7-4-6 16,2-6-10-16,6-4-18 0,3-3-10 16,5-3-27-16,4-3-100 0,8 1-123 15,2-6-271-15</inkml:trace>
  <inkml:trace contextRef="#ctx0" brushRef="#br0" timeOffset="21809.0226">15319 7010 482 0,'0'-5'126'16,"1"2"5"-16,2 3-22 0,-1 3-75 15,3 3-10-15,1 5-2 0,1 5 0 16,2 4-2-16,-2 5-1 0,1 6-2 16,0 4-2-16,0 3-3 0,-2 1-2 15,0 0-3-15,-1-2-3 0,0-4-9 0,1-4-10 16,0-5-12-16,2-9 1 15,1-4-125-15,1-8-119 0,-2-6-289 16</inkml:trace>
  <inkml:trace contextRef="#ctx0" brushRef="#br0" timeOffset="22060.2883">15604 6929 608 0,'-3'3'142'15,"-1"1"4"-15,-2 2-95 0,0 5-15 0,-3 3-4 16,-2 5-3-16,-4 3-4 0,1 4-1 16,-7 0-1-16,-2 4-1 0,-3 0-1 15,-2 2-2-15,1 0-1 0,1 1-1 16,3-1-3-16,6 0-3 0,3-5-1 16,7-1-3-16,3-7-1 0,5-4-2 15,4-4-2-15,4-5-3 0,3-6-5 16,6-1-7-16,4-7-9 0,7-4-7 0,1-2-13 15,5-7-8-15,0-5-11 0,2-2-114 16,-3-4-117-16,2-1-283 0</inkml:trace>
  <inkml:trace contextRef="#ctx0" brushRef="#br0" timeOffset="22263.743">15903 6776 475 0,'-8'-8'111'15,"0"0"1"-15,0 1-59 0,0 1-36 16,3 3-10-16,1 1-3 0,0 1-7 16,3 3-13-16,-1 2-57 0,2-2-38 15,2 3-84-15,-1-1-185 0</inkml:trace>
  <inkml:trace contextRef="#ctx0" brushRef="#br0" timeOffset="22843.1911">15873 6764 514 0,'-9'1'141'16,"-4"5"6"-16,-3 2-30 0,-2 4-64 0,-1 1-8 16,-1 5-3-16,-1-2-3 0,-2 3-6 15,1 2-4-15,4 0-4 0,3 0-4 16,3-2-6-16,4 2-5 0,5-3-4 15,3-3-3-15,3-5-1 0,4-2-3 0,2-3-1 16,2-3-4-16,3-4-2 0,-1 1-2 16,3-3-1-16,1-2-1 0,-1-3-1 15,0-2 2-15,-2-2 2 0,-2 1 2 16,-2-3 1-16,-2 3 1 0,-3 2 2 16,-4 7 0-16,-1 4 1 0,-2 5 1 15,-2 5 0-15,-1 6 1 0,1 4 0 0,-3 3 0 16,0 1 0-16,2 2 0 15,0 1 0-15,4-1 0 16,1-4-1-16,2-2 1 0,3-3 0 0,3-3 0 0,0-5 0 16,2-4 0-16,1-5-1 0,1-2 1 15,2-3-1-15,-1-3 1 0,1-3 0 16,0-4-1-16,1-4 2 0,-3 0 0 16,1-4 1-16,-2-2 0 0,-1-5 1 15,-1 0 0-15,-1-2 1 0,-1 3-1 16,0 1-1-16,-1 3 0 0,2 4 0 15,-2 5 1-15,-1 6 1 0,1 5 2 16,0 1 0-16,-1 5 2 0,1 1-1 0,-1 3 1 16,2 3-2-16,0 3 0 0,0 1 1 15,1 2 1-15,2 4 1 0,0-2 2 16,0 1 0-16,0-4 1 0,1-2-2 16,-2-3-1-16,1-4-2 0,-2-5-2 15,-1-2-1-15,-2-4-2 0,0-4 0 16,-4-2-1-16,0-4-1 0,0-2 0 15,-1-3 0-15,2-2-4 0,-1-2-6 0,1-2-12 16,2-2-11-16,1-2-15 0,3 1-10 16,2 0-10-16,0 0-115 0,1 4-119 15,1 5-273-15</inkml:trace>
  <inkml:trace contextRef="#ctx0" brushRef="#br0" timeOffset="23156.8569">16277 6615 559 0,'-3'-4'136'0,"2"0"3"15,2 1-67-15,5-2-41 0,4 0-9 16,4-3-3-16,2 0-5 15,2-3-2-15,5-3-2 0,4-2-2 0,1-3 0 16,1-2-3-16,0 1-1 0,-2-2-1 16,0 2-1-16,-4-1-1 0,-2 4 0 0,-4 1 0 15,-2 2-1-15,-4 1 0 0,-3 3-1 16,-1 3-2-16,-3 2-4 0,-1 1-7 16,-3 3-5-16,0 2-5 0,0 3-8 15,-1 1-6-15,-1-1-109 0,0 3-104 16,1-1-259-16</inkml:trace>
  <inkml:trace contextRef="#ctx0" brushRef="#br0" timeOffset="23338.1941">16577 6450 592 0,'-6'11'148'0,"0"0"4"15,1 3-75-15,1 3-35 0,0 0-9 16,1 2-8-16,0-1-8 0,1 0-6 15,1 0-4-15,-1-1-3 0,2-3-6 0,2 0-11 16,-1-7-13-16,4 2-15 0,3-3-118 16,1-4-124-16,3 0-300 15</inkml:trace>
  <inkml:trace contextRef="#ctx0" brushRef="#br0" timeOffset="23661.1298">16732 6567 658 0,'-4'11'161'0,"0"-1"6"16,0-2-93-16,3 1-27 0,2-4-4 15,3 0-7-15,3-4-7 0,4-1-8 16,3-4-5-16,3-2-6 0,-1-3-3 16,2-2-3-16,1-1-1 0,-2-3-3 15,0 0-3-15,-4-1-2 0,0 0-4 16,-6-1-3-16,-2 1-6 0,-4-3-4 0,-3 2-4 15,-6 1-2-15,0 1-2 0,-5 3 2 16,1 4 3-16,-4 4 6 16,0 4 3-16,0 5 6 0,0 2 6 15,2 8 6-15,0 3 4 0,1 7 1 0,-1 2 2 16,2 3 0-16,0 2 0 16,1 4-1-16,0 0-2 0,2 5-1 15,2-4-2-15,3-2-6 0,5-3-14 0,6-4-13 16,2-5-93-16,2-5-33 0,3-9-108 15,3-5-227-15</inkml:trace>
  <inkml:trace contextRef="#ctx0" brushRef="#br0" timeOffset="23858.5975">17006 6180 542 0,'2'3'146'15,"2"6"2"-15,-1 2-2 0,4 5-121 16,-1 4-9-16,1 4-3 0,3 3-4 0,-2 0-8 16,2 0-12-16,2 1-11 0,-1 0-13 15,3-1-115-15,-2-4-119 0,2-2-289 16</inkml:trace>
  <inkml:trace contextRef="#ctx0" brushRef="#br0" timeOffset="24143.8468">17281 6136 618 0,'-2'-5'152'0,"-1"0"4"0,2 2-86 0,2 3-25 16,2 3-8-16,0 3-4 15,1 3-9-15,2 2-7 0,0 3-3 16,2 3-6-16,-2 4-10 0,-1 1-15 16,0 3-17-16,0-1-15 0,-3 0-120 0,0-2-130 15,1-4-304-15</inkml:trace>
  <inkml:trace contextRef="#ctx0" brushRef="#br0" timeOffset="24397.157">17478 6110 554 0,'-17'12'137'0,"-2"2"5"0,-2 0-64 16,2 5-37-16,6 4-6 0,-2-2-3 16,6 1-5-16,2-3-4 0,4 1-6 0,3-2-4 15,3-4-4-15,2-3-4 0,4-2-2 16,2-7-3-16,2-2-5 0,6-2-4 16,2-6-11-16,2-3-7 0,1 0-9 15,1-2 21-15,-2-1-144 0,-1-2-116 16,-1-1-294-16</inkml:trace>
  <inkml:trace contextRef="#ctx0" brushRef="#br0" timeOffset="24855.4824">17706 5994 486 0,'-1'0'119'16,"0"1"3"-16,1 0-64 15,0 0-25-15,1 0-5 0,0 1-3 0,0-1-3 16,1 1 1-16,-1-2 0 0,0 3 2 15,2-3 1-15,-2 0-1 0,0 2 1 16,0-2-1-16,2 0 1 0,-1 3-1 16,1-2 0-16,-1 1-1 0,1 3-1 0,-1 0-3 15,0 1-1-15,2 4-2 0,-1 1-3 16,-1 1-1-16,2 2-2 0,-2-2-2 16,2 2 0-16,-1-2-2 0,2-1-2 15,2-3-1-15,1-1-2 0,-1-5-1 16,3-2 0-16,1-1-1 0,-1-5 0 15,0-3 0-15,-2-3-1 0,0-3-1 16,-2-2 0-16,-2-3-2 0,-2 1-3 0,-1-3-5 16,-4-3-9-16,-2 1-11 0,-4 0-17 15,-1 2-13-15,-4-2-123 16,-7 1-132-16,0-1-309 0</inkml:trace>
  <inkml:trace contextRef="#ctx0" brushRef="#br0" timeOffset="25078.8929">17660 5615 568 0,'-4'-11'157'0,"2"2"3"0,-3 2-15 15,1 3-105-15,3 6-13 0,0 1-9 16,1 2-8-16,1 5-7 0,1 2-10 15,4 5-11-15,0 4-10 0,3-1-6 16,2 2-8-16,4 1-9 0,2 0-41 0,3 2-61 16,0-3-91-16,2-5-214 15</inkml:trace>
  <inkml:trace contextRef="#ctx0" brushRef="#br0" timeOffset="25274.3623">17994 5855 497 0,'14'1'126'0,"-7"-4"4"0,3 3-57 16,-3-3-31-16,2 3-10 0,-3-1-4 15,1-1-5-15,0-1-2 0,5 4-2 16,-6-2-2-16,1 2-2 0,-3-3-2 16,3 2-1-16,0 2-3 0,-1 1-2 15,1 0-1-15,-1 2-2 0,-1 1 0 0,0 7-3 16,-5-2 0-16,-4 5-3 0,-3 0-2 16,-2 3-3-16,-5 2-7 0,0 1-6 15,-3-2-10-15,1-2 21 0,1-2-143 16,2-3-119-16,1-4-299 0</inkml:trace>
  <inkml:trace contextRef="#ctx0" brushRef="#br0" timeOffset="25702.3252">18527 5609 703 0,'-4'-18'172'0,"1"0"4"0,0 2-111 16,2 2-13-16,0 2-10 0,2 3-9 15,1 4-10-15,1 4-7 0,2 5-4 16,1 4-3-16,2 3-4 0,2 4-1 16,4-1-2-16,0 2-1 0,6 0-1 15,1-1 0-15,1-3-1 0,5-1 0 16,0-1 0-16,2-1-2 0,2 0 0 16,-3 0-2-16,-2 0 0 0,-4 0-1 15,-8 1 0-15,-4 0 0 0,-5 1 0 0,-9-1-1 16,-4 2-1-16,-6-1-2 0,-4 0-2 15,-5 1-7-15,-1 2-6 0,-1-2-12 16,1-2-7-16,5 0-7 0,2-3 7 16,4-1-126-16,6-3-113 0,3-6-278 15</inkml:trace>
  <inkml:trace contextRef="#ctx0" brushRef="#br0" timeOffset="25978.5794">18859 5582 622 0,'0'6'148'0,"1"0"5"16,2-1-90-16,5 0-24 0,1-3-5 0,4-2-5 16,3-3-4-16,6-3-5 0,1-2-3 15,3-3-2-15,-3-2-4 0,0 1-2 16,-5-2-3-16,-6 2-1 0,-6 2-1 15,-6 1-1-15,-6 3-2 0,-4 3 0 16,-6 0-3-16,-2 3-6 0,-2 1-8 16,-2 1-12-16,2 3-12 0,-2-1-13 15,4 3-118-15,4 1-126 0,3 1-292 16</inkml:trace>
  <inkml:trace contextRef="#ctx0" brushRef="#br0" timeOffset="26259.5686">19157 5342 647 0,'-3'-21'147'0,"1"3"5"0,2 3-108 16,2 4-12-16,1 5-4 0,0 7-2 15,3 8-4-15,2 4-5 0,-1 7-4 16,4 5-3-16,4 7-1 0,2 6-3 16,1 1 0-16,2 3-1 0,3-1 0 15,-1 0 0-15,0 0-2 0,-1-5-6 16,0 0-11-16,1-3-15 0,-2-2-13 16,-6-3 72-16,1-3-199 0,-4-6-135 0,-5-3-341 15</inkml:trace>
  <inkml:trace contextRef="#ctx0" brushRef="#br0" timeOffset="26704.3204">19121 5320 631 0,'14'-20'146'0,"0"-1"2"0,5-1-103 16,3 2-14-16,2 2-7 0,1 4-4 15,0 0-4-15,1 4-2 0,-3 4 0 16,-2 3 1-16,-6 3 1 0,-3 1 2 0,-3 0 1 16,-4 3-1-16,-3 1-1 0,-2 2-2 15,-2 0-4-15,-2 3-3 0,-1-1-2 16,-1 2-3-16,1-1-1 0,0-1-2 15,1 0 0-15,3-1-2 0,2 1-2 16,3-2-3-16,1 2-4 0,2-2-4 16,2 2-3-16,1-1-2 0,2 0-1 15,0-1-2-15,3-1 1 16,0 0 1-16,2 1 3 16,-1-4 1-16,-2 1 4 0,0 0 2 0,-2-1 3 0,-2 0 3 0,-3-2 3 15,-3 3 2-15,-4 1 1 0,-4 1 1 16,-6 0 0-16,-2 2 1 15,-5 1 0-15,-4 2 0 0,2-1-1 0,-1 0-4 16,3-1-5-16,2-1-10 0,4 0-11 16,4 0-118-16,3-3-116 0,0-2-290 15</inkml:trace>
  <inkml:trace contextRef="#ctx0" brushRef="#br0" timeOffset="27160.6219">19693 5151 583 0,'-4'1'134'0,"0"0"3"0,0 2-90 15,0-1-18-15,3 3-2 0,-2 1-2 16,3 4 0-16,0 0-2 0,2 1 1 15,1 0 0-15,2 0 0 0,1 0-1 16,2-3 0-16,3-4-3 0,2-1-2 16,2-3-2-16,0-3-3 0,-2-2-3 15,1-2-3-15,-1 0-3 0,-4-1-1 16,-4 1 0-16,-2-1-3 0,-4 1-4 16,-3 0-11-16,-3 1-12 0,-4 0-13 0,-4 1-12 15,-1 2-126-15,-3-2-131 0,-1 3-307 16</inkml:trace>
  <inkml:trace contextRef="#ctx0" brushRef="#br0" timeOffset="27486.3042">19568 4895 528 0,'7'-1'137'0,"2"-1"2"15,3 4-31-15,-1-1-79 0,2 2-9 0,1 2-3 16,2 1-5-16,3 2-4 0,3 0-2 15,2 0-2-15,3 2-1 0,0-3-1 16,1 3 0-16,-1-3 1 0,1 2 1 16,-3-3 1-16,1 2 3 0,-2-2 0 15,-1 2 1-15,1-1 1 0,-2 1 1 16,-2-1-1-16,0 1-2 0,-4 1 0 16,1 0-2-16,-2-1 0 15,-3 1-2-15,0-1 0 0,1 0-1 0,-4 0 1 0,1 1 1 16,-2-1 0-16,-2 0 2 15,-3-2 1-15,-1 1 3 0,-5 2 2 0,-4 1 0 16,-4-1 0-16,-5 2-1 0,-3 2-1 16,-3-2-2-16,-2 0-3 0,-2-2-3 15,0-2-6-15,1-1-12 0,0-1-16 16,4-2-17-16,3 1-130 0,5-2-138 16,3 2-334-16</inkml:trace>
  <inkml:trace contextRef="#ctx0" brushRef="#br0" timeOffset="29773.8108">14287 16596 453 0,'3'-9'116'0,"-3"3"2"16,-5 4-44-16,-2 5-43 0,-3 5-9 0,-5 5-4 15,-6 4-4-15,-2 10-1 0,-4 7-2 16,-6 6-1-16,-4 6-1 0,-6 5-1 16,-1 9-3-16,-2 4-3 0,-7 1-13 15,-3 1-118-15,-1 6-110 0,4 2-285 16</inkml:trace>
  <inkml:trace contextRef="#ctx0" brushRef="#br0" timeOffset="36102.4393">14684 11125 175 0,'-12'6'58'16,"0"-2"6"-16,2 0-10 0,3-1-5 16,1 1-1-16,1-2-1 0,1 0-2 15,0 0-4-15,1-1-2 0,0-1-5 16,2 1-5-16,0 0-5 0,1-1-7 0,0-2-3 15,2 1-3-15,3-3-2 0,2-2-3 16,6-3 0-16,4 0 0 0,9-7 0 16,5-4 0-16,11-4-1 0,7-8-1 15,11-3 0-15,5-5-1 0,6-5-1 16,6-4 0-16,10 0 0 0,5 0-1 16,1 0 1-16,2-5-1 0,2 0 0 15,5 1 0-15,4 4 0 0,-8-5-1 16,-5 2 1-16,-2 1-1 0,0 6 1 15,-4 3-1-15,-4 4 0 0,-8 0 1 16,-3 7-1-16,-5 0 0 0,-9 3 1 16,-5 2-1-16,-9 5 0 0,-11 0-1 0,-6 3-4 15,-7 3-4-15,-6 6-65 0,-7-1-44 16,-9 2-87-16,-3 0-203 0</inkml:trace>
  <inkml:trace contextRef="#ctx0" brushRef="#br0" timeOffset="36430.015">16517 9950 370 0,'1'0'97'0,"2"0"3"0,-3-1-43 16,3 3-14-16,0-1-13 0,2 2-7 15,1-2-3-15,2 2 0 0,3-2-2 16,4 1-1-16,1-2-2 0,4 0-2 16,3-2-1-16,2-1-3 0,2 2-1 15,5-3-2-15,0 0 0 0,1-1-2 16,3 0-1-16,-2 0 0 0,-2 1-2 0,-3 1 1 16,-3 0-1-16,-5 4-1 0,-6 4 1 15,-9 3 0-15,-8 4 0 0,-7 5 0 0,-6 4 0 16,-8 3-3-16,-4 6-5 0,-5 3 18 15,-7 2-138-15,-1 2-107 0,2 0-289 16</inkml:trace>
  <inkml:trace contextRef="#ctx0" brushRef="#br0" timeOffset="37712.2599">15593 11768 299 0,'3'0'81'0,"-1"-5"7"0,2-4-38 16,3-3-7-16,3-4-5 0,2-5-7 15,5-7-3-15,4-5-5 0,2-6-4 16,4-9-3-16,4-5-1 0,3-7-2 0,8-6-1 16,3-6 0-16,2-10-2 0,3-5-2 15,3-4-1-15,3-4-2 16,-1-2-2-16,-1-6 0 0,1 1-2 0,2 6 0 16,1 4 0-16,1 7 0 0,-1 7-1 15,-6 3 0-15,-1 8 0 0,-6 8 0 16,-2 5 1-16,-6 4-1 0,-4 5 0 15,-5 3 0-15,-1 5 0 0,-3 10 1 16,-2 2-1-16,-2 6-2 0,-4 4-4 16,-5 2-7-16,-1 6-103 0,-5-2-96 15,-4 4-248-15</inkml:trace>
  <inkml:trace contextRef="#ctx0" brushRef="#br0" timeOffset="38426.877">16791 12013 159 0,'8'17'55'0,"-2"-6"9"15,0-5 10-15,0-3-20 0,0-7 1 16,-1-6-1-16,0-5-2 0,1-7-5 15,0-6-6-15,0-7-10 0,2-6-7 16,-2-5-2-16,0-6-3 0,-2-2-1 16,-1-4-2-16,-3-9-1 0,-1-1-1 15,-4-8-2-15,-1-3-2 0,0-4-2 16,1-6-2-16,-1-3 0 0,1 1-2 16,2-4-1-16,5 0-1 0,1-6-1 0,3-5 0 15,2 2-3-15,4 3-4 0,4 0-3 16,4 3-5-16,-1 3-6 0,3 11-13 15,3 12-91-15,-3 11-92 0,-1 8-226 16</inkml:trace>
  <inkml:trace contextRef="#ctx0" brushRef="#br0" timeOffset="38865.7052">18008 12074 246 0,'4'6'69'16,"-1"0"7"-16,1-1-26 0,-2 0 5 15,-1-2 0-15,-1-3-1 0,-2-2-4 0,-3-3-2 16,-4-3-5-16,0-4-6 0,-6-6-13 16,-2-5-4-16,-2-6-2 0,-3-6-3 15,0-6-2-15,0-6-2 0,-2-5-2 16,0-7-1-16,-1-6-2 0,-3-7-2 15,-1-6 0-15,0 1-2 16,0-5-1-16,-2 3 0 0,-7-7 0 0,2 3 0 16,1 4-1-16,-2 1 1 0,-1-1-1 15,3 6 1-15,-1 2-3 0,8 8-2 16,-1 2-6-16,2 1-11 0,0 1-111 16,0 8-108-16,2 2-273 0</inkml:trace>
  <inkml:trace contextRef="#ctx0" brushRef="#br0" timeOffset="39742.9975">16988 10124 176 0,'-2'-5'55'0,"1"-2"11"16,0-1-7-16,2 1-7 15,0-2 5-15,1 0 2 0,2-1 0 0,-1 0-4 16,0 1-4-16,0 2-6 0,-1 0-8 15,-2 2-6-15,0 4-4 0,-2 1-4 16,-1 5-4-16,1 1-6 0,1 2-5 16,-3 3-2-16,3 3-2 0,2-2-1 15,1 0 0-15,1-2-1 0,3-1 0 0,3-2 0 16,4-5 0-16,3-3 0 0,0-2 0 16,1-6-1-16,3-3 1 15,-3-3 0-15,-3-3 0 0,-4-3-1 0,-1 1 0 16,-7 1 0-16,-3 0-1 0,-5 2 0 15,-4 4 1-15,-2 4-2 0,-4 7 1 16,-4 5-1-16,-3 5 1 0,-1 6-1 16,-3 6 1-16,1 4 0 0,0 2 0 15,2 0 0-15,3-2 1 0,6-2-1 16,7 0 1-16,5-4 1 0,4-5-1 16,9-2 1-16,6-4 0 0,7-4 0 0,3-3 0 15,2-4 1-15,3-4 0 0,-2-3 0 16,-1-4 0-16,-4-2 1 0,-7-2 0 15,-4 0 0-15,-5-1 0 0,-8 4 0 16,-5 2-1-16,-6 3-1 0,-8 4 0 16,-3 5-1-16,-5 4-2 0,-2 5-3 15,-2 2-2-15,2 7-5 0,4 4-5 16,5 1-12-16,6 1-113 0,9 0-108 16,6 1-275-16</inkml:trace>
  <inkml:trace contextRef="#ctx0" brushRef="#br0" timeOffset="40376.0464">17521 9915 397 0,'-1'-7'106'15,"1"-1"4"-15,3-1-47 0,0-1-15 16,5 1-12-16,1-4-6 0,4 1-5 16,1-1-4-16,2-1-4 0,3 2-2 0,0 0-3 15,0 1-1-15,-2 2-2 0,1 3-1 16,0 2-2-16,-2 3 0 0,-1 1-1 15,0 5-2-15,-2 1 0 0,0 5-2 16,-4 3 1-16,0 3-1 0,-2 1 0 16,1 4 0-16,-4 3 0 0,3 0-1 15,-3 1 0-15,1 1-4 0,2 0-3 16,-4-1-6-16,2-3-9 0,-1-1-10 16,-2-4-102-16,-3-4-103 0,0-3-251 15</inkml:trace>
  <inkml:trace contextRef="#ctx0" brushRef="#br0" timeOffset="40561.5504">17576 9917 404 0,'-9'-17'108'0,"-1"3"2"0,2 7-47 16,2 5-20-16,-1 3-16 15,2 7-9-15,0 6-5 0,2 4-5 0,1 5-3 16,2 3-3-16,0 2-4 0,6 4-7 15,2 1-55-15,2-3-51 16,1-3-87-16,3-4-206 0</inkml:trace>
  <inkml:trace contextRef="#ctx0" brushRef="#br0" timeOffset="41491.6193">18081 10026 425 0,'-5'-13'113'0,"0"-3"5"0,2-3-50 16,-1-2-20-16,3-1-12 0,3-3-9 16,2-2-8-16,2-3-6 0,4 5-3 0,1-2-3 15,1 0-1-15,2 3-1 0,-1 6 0 16,-1 6 0-16,-1 7 1 0,-2 5 0 15,-3 7-1-15,-1 8 0 0,-1 5-1 16,-2 8 0-16,2 6 0 0,-2 8 1 16,2 3-2-16,1 5 2 0,-2 2-1 15,3-1 0-15,2-4 0 0,0-3-1 16,5-6-1-16,0-6 0 0,4-7-1 16,4-1 0-16,0-4 0 0,1-4 0 15,0-3 0-15,0-6-1 0,-2-3 1 16,-4-4 0-16,-7-4 0 0,-2-2 0 15,-9-3-1-15,-4 1 1 0,-5-2 0 0,-7 2 0 16,-6 1-1-16,-4 2 0 0,-7 4-1 16,-2 1-4-16,-5 4-2 0,-3 4-4 15,-1 6-4-15,-2 0-3 0,4 2-6 16,6-1 1-16,6-2-113 0,7-3-103 16,6-2-264-16</inkml:trace>
  <inkml:trace contextRef="#ctx0" brushRef="#br0" timeOffset="42081.7354">18619 9777 575 0,'-16'-3'131'16,"-6"0"0"-16,-5 4-90 0,-1-1-18 15,-2 4-8-15,2 0-3 0,5 1-3 16,3 0-2-16,7 1-2 0,7 0-1 0,3 2 0 16,8 2-2-16,2 0-1 0,6 0 0 15,1 0-1-15,5-1 0 0,-1-1 0 16,3-2-1-16,-1-2 0 0,-1-1 0 16,0-2-1-16,-5 1 1 0,-3-2-1 15,-3 0 1-15,-3 1-1 0,-4 1 1 0,-4 2 0 16,-4 1 0-16,-4 2 0 0,-3 3 0 15,1 5 1-15,-7 1-1 0,1 2 0 16,0 2 0-16,1 0 1 0,3-1-1 16,2-1 1-16,3-3-1 0,6-3 1 15,4-1-1-15,4-3 1 0,6-2-1 16,6-1 0-16,-1-7 1 0,7 2-1 16,1-2 0-16,1-4 1 0,1-3-1 15,-2-2 0-15,-1-1 1 0,0-2-1 16,-5-1 1-16,-1-3 0 0,-7 0 0 15,1 2 0-15,-3 1 0 0,-3 2 0 0,-1 4 0 16,-3 3 0-16,-1 4 0 0,2 4 0 16,-3 3-1-16,1 5 1 0,-1 3 0 15,1 1 0-15,2 2 0 0,2 1-1 16,3 0 1-16,3-2 0 0,0-3 0 16,6 0 0-16,2-3 1 0,4-3-1 15,0-5 1-15,3-2-1 0,2-5 1 0,2-3 0 16,2-4 0-16,-2-4 0 0,-2 0-1 15,-2-3 1-15,-3 0 0 0,-5 2-1 16,-5 0-3-16,-5 2-7 0,-5 2-11 16,-2 3-14-16,-4 3-100 15,-2 1-104-15,-4 4-255 0</inkml:trace>
  <inkml:trace contextRef="#ctx0" brushRef="#br0" timeOffset="42391.4498">19051 10074 429 0,'23'2'104'16,"1"-5"2"-16,3-4-62 0,0-4-17 0,2-3-8 16,-1-5-2-16,-1 2-6 0,-4-4-3 15,-2 2-2-15,-5-2-1 0,-6 1-1 16,-5 2 0-16,-5 2-1 0,-4-1-1 16,-4 1 1-16,-6 1-1 0,-2 4-1 15,-1 1 0-15,-2 4 0 0,-1 3 0 16,-2 3 0-16,3 5-1 0,1 2 0 0,-1 4 2 15,1 5 1-15,0 6 3 16,1 5 2-16,1 5 4 0,0 3 2 0,0 3 1 16,1 3 2-16,2-2-1 15,2 0-1-15,4-2-3 0,3-4-2 0,4-4-3 16,6 1-2-16,4-6-3 0,4 1-5 16,5-6-10-16,0-4-1 0,2-3-122 15,-2-6-110-15,3-3-284 0</inkml:trace>
  <inkml:trace contextRef="#ctx0" brushRef="#br0" timeOffset="42756.8389">19413 9774 514 0,'3'-5'127'0,"0"1"4"15,-2 2-73-15,1 3-19 0,1 1-8 16,-2 3-6-16,1 4-7 0,0 2-5 0,0 5-2 16,1 1-3-16,0 5-3 0,2 0-1 15,1 2-1-15,0 1-5 0,1-3-7 16,1 1-9-16,2-1-13 0,0-1-110 16,0-4-113-16,1-2-277 0</inkml:trace>
  <inkml:trace contextRef="#ctx0" brushRef="#br0" timeOffset="43032.4223">19613 9770 537 0,'7'1'125'0,"-1"0"2"15,0 3-82-15,2 2-17 0,1 4-7 16,1 1-3-16,1 3-4 0,-1-1-3 16,-1 3-3-16,1 0-1 0,0-1-4 15,1 0-4-15,0 0-9 0,0 1-12 16,0-2-113-16,-2-3-112 0,-1-3-281 0</inkml:trace>
  <inkml:trace contextRef="#ctx0" brushRef="#br0" timeOffset="43292.3486">19812 9757 524 0,'-20'7'123'0,"-2"0"4"15,1 2-78-15,2 2-19 0,-1 2-6 16,4 2-3-16,3 0-2 0,3 1-3 16,1 1 0-16,6-1-2 0,2 0-2 0,3-3-1 15,4 1-3-15,5-3-1 0,5-3-1 16,4-2-2-16,3-2-2 0,4-4 0 16,2-4 0-16,1-3-1 0,0-3 0 15,-3-1-4-15,0 0-5 0,-2-1-5 16,-4 1-8-16,-4 2-10 0,-4 3-36 0,-5 0-78 15,-6 1-102-15,-3 0-236 0</inkml:trace>
  <inkml:trace contextRef="#ctx0" brushRef="#br0" timeOffset="43621.1535">20081 9830 539 0,'-3'1'126'15,"-3"-1"3"-15,-1 4-79 0,0 0-21 16,1 0-8-16,4 3-4 0,4 2-2 16,-2-2-2-16,4 0 0 0,3-3 0 15,4-1 0-15,5-3 0 0,2-2 0 16,-2-6-1-16,6-1-1 0,0-4-1 15,-2-1-2-15,-3-1 0 0,-2 0-2 16,-5 3 0-16,-4 1-2 0,-6 2-1 0,-5 5 0 16,-4 2-4-16,-4 2-7 0,-4 2-9 15,-5 2-11-15,0 6-13 16,-3 1-113-16,-1 3-118 16,3 0-281-16</inkml:trace>
  <inkml:trace contextRef="#ctx0" brushRef="#br0" timeOffset="43826.225">20358 9758 634 0,'9'-6'147'0,"-1"3"2"0,1 1-101 0,0 3-18 16,0 1-8-16,2 3-6 0,3 1-5 15,-1 2-4-15,2-1-2 0,0 0-2 16,1 2-1-16,-2 0-4 0,0 0-9 15,-1 1-12-15,0-1-14 0,-5-4-116 16,-3-3-123-16,-4-2-295 0</inkml:trace>
  <inkml:trace contextRef="#ctx0" brushRef="#br0" timeOffset="43974.8545">20439 9439 632 0,'-7'-6'133'0,"1"4"0"0,4 7-112 16,2-1-13-16,4 6-8 0,3 0-6 16,4 4-10-16,4 1 11 0,3 1-128 15,2 0-110-15,6 4-280 0</inkml:trace>
  <inkml:trace contextRef="#ctx0" brushRef="#br0" timeOffset="44455.6156">21278 9837 397 0,'-6'-6'117'0,"1"0"7"0,0-4-35 0,3 1-22 16,1-4-14-16,2-1-9 0,0-4-7 16,6 1-7-16,1 0-4 0,1-1-5 15,1 2-3-15,1 1-3 0,0 5-2 16,-2 4-3-16,-3 5-1 0,-1 6 0 15,-1 6-3-15,-3 5 0 0,0 6-2 16,0 4-1-16,2 2 0 0,0 4-2 0,6 2 0 16,1-1-1-16,4 0 1 0,6-2 0 15,3-4-1-15,4-3 1 0,1-4 0 16,1-7-1-16,-2-3 1 16,-2-6-1-16,-5-3 0 0,-7-1 0 15,-5-4 0-15,-8 1-2 0,-10-2-1 0,-7 1-3 16,-11 2-2-16,-7 2-5 15,-6 1-7-15,-8 4-4 0,-4 2-4 0,2 5-1 16,3 3-2-16,6-2-5 0,7 2-22 16,5-3-80-16,11-3-97 0,9 0-241 15</inkml:trace>
  <inkml:trace contextRef="#ctx0" brushRef="#br0" timeOffset="44727.8865">21573 9792 608 0,'-8'0'137'0,"-3"2"0"0,1 3-100 16,5 2-16-16,-1 1-9 0,2 1-3 16,7 0-4-16,3 2 0 0,2-2 1 15,8-2 0-15,-1-2 0 0,7-3 1 16,1-2 0-16,-1-3-1 0,4-3-1 15,-3-4-1-15,-1-1-1 0,-2-1-1 16,-3 0 0-16,-5-1-1 0,-4 1 0 16,-7 4-1-16,-5 0-7 0,-5 7-8 15,-7-1-15-15,-4 2-117 0,-3 1-118 16,-1 1-297-16</inkml:trace>
  <inkml:trace contextRef="#ctx0" brushRef="#br0" timeOffset="45009.8232">21905 9705 518 0,'3'5'122'0,"-2"1"2"0,1 4-76 15,2 5-17-15,0 3-3 0,3 5-2 16,2 5-3-16,0 4-1 0,5 4-2 16,1 3-2-16,1 1-4 0,2 1-4 15,0-2-3-15,-1-1-3 0,1-4-1 16,-2-4-6-16,-3-5-6 0,-1-1-10 0,-2-5-13 16,-5-4-114-16,-1-4-116 0,-4-4-284 15</inkml:trace>
  <inkml:trace contextRef="#ctx0" brushRef="#br0" timeOffset="45440.5695">21832 9706 442 0,'7'-16'113'0,"4"-1"5"0,4 1-48 15,7 0-32-15,6 0-12 0,6 2-3 16,4 1-5-16,2 1-4 0,-1 4-5 16,0 2-2-16,-5 2-2 0,-4 4 0 15,-7 2 0-15,-6 1 1 0,-3 3 0 16,-7 4 1-16,-6 1 1 0,-5 1 0 0,-4 3-1 16,-7-1-2-16,-2 4 0 0,-4 0-2 15,0-1-1-15,2-1-1 0,2 0 0 16,4-3 0-16,5 1-1 0,4-3 0 15,5-3-1-15,5 1 1 0,3-2-1 16,2 2 0-16,3 0-1 0,0-2 0 16,2 0 0-16,1 1 0 0,-1-2 0 15,0-1 0-15,0-1 0 0,-1-1 1 16,-3-1 0-16,-1 1 0 0,-2-2 1 0,-6 0 0 16,-1 1 0-16,-6 0 1 15,-3 0-1-15,-6 3 1 0,-4 0 0 0,-2 1 0 16,-5 3 0-16,1-2-1 0,0 3-1 15,2-1-3-15,4 0-7 0,4 0-11 16,6-2-97-16,3-2-15 0,6-4-92 16,7-1-194-16</inkml:trace>
  <inkml:trace contextRef="#ctx0" brushRef="#br0" timeOffset="45701.8807">22526 9672 580 0,'-22'6'134'0,"-1"1"1"0,3 4-90 15,2 2-18-15,5 1-9 0,3 0-5 0,5 1-3 16,2-2-1-16,7-1-2 0,2-2 1 16,4 0-1-16,1-5 1 0,4 0-2 15,2-4 0-15,0-1-1 0,-1-2-1 16,-1-5-1-16,-4 0 0 0,-4 0-1 15,-5-2 0-15,-5-1-2 0,-3-2-7 16,-5 0-11-16,-5 1-14 0,-3 1-116 16,0-1-118-16,-1 4-294 0</inkml:trace>
  <inkml:trace contextRef="#ctx0" brushRef="#br0" timeOffset="45892.4132">22730 9661 524 0,'14'-1'139'0,"2"1"4"16,-2-1-37-16,3 5-68 0,0 3-10 0,1 0-4 15,1 3-7-15,-2 2-6 0,-1 1-4 16,2 3-2-16,-1-3-1 0,-1-1-6 16,-3-1-11-16,-2 0-14 15,-3-5-123-15,-4-2-122 0,-5-3-309 0</inkml:trace>
  <inkml:trace contextRef="#ctx0" brushRef="#br0" timeOffset="46034.2095">22757 9369 631 0,'-15'-18'142'16,"8"5"0"-16,0 4-104 0,4 5-17 0,2 4-14 15,2 4-17-15,-1 3-129 0,2 2-122 16,1 2-309-16</inkml:trace>
  <inkml:trace contextRef="#ctx0" brushRef="#br0" timeOffset="59860.638">12949 12342 375 0,'-2'-3'96'0,"0"-2"2"16,2 1-53-16,-1-1-12 0,-4 3-10 15,5 0-6-15,-4 0-7 0,1 1-3 16,-1 0 0-16,-1-1 2 0,0 2 3 16,0-1 3-16,-3-1 2 0,3 0 0 15,0 1 2-15,0 0-2 0,2 1-2 16,0-1-2-16,2 1-3 0,-1 0-2 0,0 0-3 16,2 0-1-16,1 1-2 0,0 0-1 15,2-1 0-15,2 0 0 0,2 1 1 16,2-1-1-16,3 2 1 0,3-1 1 15,0-1-1-15,4 0 0 0,2 1-1 16,1-1 1-16,3 0-1 0,5 0 0 16,0-1-1-16,2 1 1 0,4 1-1 15,-2 0 1-15,3 1-1 0,1-1 0 16,-1 2 0-16,-1 1 0 0,2 0 1 16,-2 0-1-16,2 0 0 0,-4 0 0 0,-2 1 0 15,-1-3 0-15,-5 1 0 0,1-2 0 16,-2-1 0-16,-2 0 1 0,-2 0-1 15,-1-1 0-15,-1 0 0 0,0 1 0 16,-3-2 0-16,-2 0 0 0,-3 0 0 16,-1-2-1-16,-1 0-3 0,-4-1-3 15,-3 0-5-15,0 0-7 0,0-1-31 16,-1 1-78-16,-1-1-96 0,1-1-228 16</inkml:trace>
  <inkml:trace contextRef="#ctx0" brushRef="#br0" timeOffset="60177.8511">13807 12183 531 0,'-8'-2'118'16,"-2"-2"2"-16,1 0-89 0,1 3-11 0,0 0-5 16,1-2-2-16,2 2-1 0,2 1-4 15,0 0 0-15,3 1-1 0,4 2 1 16,1-1-1-16,2 2-1 0,3 1 0 15,1 0 0-15,2 2-1 0,1-1-1 16,2 0-2-16,0 3 0 0,0 0 0 16,1-1-2-16,1 2 1 0,0-2-1 15,-2 2 0-15,-1-2 1 0,-3-3-1 16,-2 1 0-16,-3-3-1 0,-2 1 2 16,-6 0-1-16,-6 1 0 0,-4 2 1 15,-6 4 0-15,-7 1 0 0,-4 5 0 16,-6 3-1-16,-3 2-1 0,-3 6-6 0,-1 3-7 15,2 2-3-15,0 0-117 0,0 0-109 16,4 0-277-16</inkml:trace>
  <inkml:trace contextRef="#ctx0" brushRef="#br0" timeOffset="60723.3904">13022 12252 345 0,'11'-14'101'0,"1"6"4"0,-1-5-34 16,-2 4-14-16,-2 1-12 0,0 2-9 15,-4 0-8-15,0 4-5 0,-5-3-1 16,-1 1-3-16,-3 2-3 0,-5 2-2 16,-3 1-2-16,-3 2-2 0,-4 4 0 15,-3-1 0-15,-5 1-2 0,-2 3-1 0,-2 2-1 16,-1-1-1-16,5 0-1 15,3 1-1-15,6 1-1 0,5-2-1 0,6 0 0 16,7-3 0-16,5 2 0 0,8 0 0 16,8 1-4-16,8-1-6 0,5 1-11 15,6 1-118-15,5-1-113 0,7-2-291 16</inkml:trace>
  <inkml:trace contextRef="#ctx0" brushRef="#br0" timeOffset="63905.8091">14526 8633 315 0,'6'-17'94'0,"-2"-1"7"16,-1-1-36-16,-3 2-8 0,0 1-6 16,0 2-7-16,-3-2-8 0,2 0-6 15,-3 1-4-15,2 0-2 0,-1 2-3 16,1 1-1-16,1 2-2 0,-1 1-2 15,1 3 0-15,1 2 0 0,-1 2-2 0,0 2-2 16,1 2-1-16,0 5-1 16,-1 4-1-16,2 5-1 0,-1 6-2 15,0 3 0-15,-1 10 1 0,-2 3-1 0,-1 6 1 16,0 3 1-16,-1 6-1 0,-1 5 1 16,-1 3-2-16,2 1 0 0,2 3-1 15,-2 0-2-15,1 0 0 0,-1 0-1 16,0-1-1-16,1-1 1 0,-1 1-1 15,1-3-1-15,2 1 1 0,-2-4 0 16,1-1-1-16,1-3 0 0,1-5 1 16,-2-2-1-16,2-2 0 0,0-5 0 0,2-2 0 15,0-4-2-15,3-3-2 0,-2-3-4 16,2-5-4-16,1-3-6 0,-1-3-4 16,-1-5-6-16,1-2-5 0,0-4-6 15,1-1-3-15,-3-2-4 0,0-2-93 16,0-1-97-16,0 0-235 15</inkml:trace>
  <inkml:trace contextRef="#ctx0" brushRef="#br0" timeOffset="64303.1755">14365 10069 468 0,'-4'-10'117'0,"-1"0"5"16,1 0-63-16,1 1-16 0,0 0-6 16,2 4-3-16,-1 0-4 0,2 3-7 15,0 2-3-15,1 0-3 0,1 5-3 16,2 2-2-16,1 3-4 0,1 3 1 15,1 6 1-15,3 0 1 0,0 6 0 16,-1-1-1-16,-1 2 1 0,2 1-1 0,0 0 0 16,1-1-1-16,-3-3-1 15,2-2-2-15,1-3 0 0,1-3-2 16,-1-5 1-16,-1-4-2 0,1-5 1 0,0-2-2 16,1-4 0-16,0-4 0 0,-1-7 0 15,1-3-1-15,1-6-4 0,2-3-5 16,0-6-6-16,-3-4-11 0,0-7-9 15,-2-3-15-15,-3-2-114 0,-2-3-118 16,-1 1-281-16</inkml:trace>
  <inkml:trace contextRef="#ctx0" brushRef="#br0" timeOffset="64841.7917">14501 8494 342 0,'-4'-3'97'0,"-1"1"4"16,0 0-35-16,0 2-15 0,2 2-10 15,-1 1-4-15,-1 1-6 16,1 2-5-16,-1 3-2 0,1 1-3 0,-4 3-3 15,0 3-1-15,-2 2-1 0,-2 4-1 16,1 2-2-16,-4-1 1 0,0 0-1 16,2 0 1-16,-1-3 1 0,2-3 1 15,2-3 0-15,2-5 1 0,3-2-2 16,2-7-1-16,4-8-2 0,3-3-3 16,5-5-1-16,4-3-2 0,3-6-2 0,5-2-1 15,3-1 0-15,2-1 0 0,1 2-1 16,-2 1 0-16,-1 4-1 0,-3 5 0 15,-1 3-1-15,-3 8 1 0,-1 6-1 16,-2 4 1-16,1 4-4 0,0 5-9 16,3 1-11-16,0 2-11 0,2 4-99 15,-2-3-25-15,6 6-106 0,0 2-214 0</inkml:trace>
  <inkml:trace contextRef="#ctx0" brushRef="#br0" timeOffset="66241.7423">12930 10564 120 0,'-2'-3'41'0,"-3"0"2"15,1 0-3-15,-2 2-16 0,-1 0-5 16,-1 1-7-16,0 0-5 0,-2 0-3 15,0 0-2-15,0 0-1 0,1 2 0 16,-1-1 0-16,1-1 1 0,2 0 3 16,0 0 4-16,2 2 4 0,0-2 4 15,1-2 3-15,2 1 2 0,-2 0 3 16,2-2 1-16,-1 2-1 0,2-1 0 0,0-1 0 16,-1 0-1-16,2 1-1 0,0-1-4 15,2 2-3-15,0-2-4 0,1 2-4 16,0 2-3-16,2-1-2 0,1-1-1 15,4 2 0-15,5-1 0 0,3 3-1 16,2-3 2-16,3-2 0 0,3 2 0 16,3-2 1-16,2-1 0 0,2-1 0 15,2-3 0-15,3 3 0 0,4-1-1 16,3 2 0-16,1-3-1 0,0 1 0 16,2-1-1-16,-3 1 0 0,3-1 0 0,-1 0 0 15,-5-3-1-15,4 4 1 0,-2 0 0 16,0 4-1-16,1 0 1 0,1 1 0 15,-1 1-1-15,1 0 1 0,3 2-1 16,-1-2 0-16,-1-2 1 0,-2-2-1 16,0-1 0-16,1-1 1 0,2 0-1 15,-4-1 0-15,0 0-1 0,-3 1-3 16,0 0-12-16,-3 2-43 0,-4-2-41 16,-7 0-73-16,-3 1-169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2:37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14069 16829 260 0,'0'0'73'0,"0"-2"7"0,-1-1-31 15,0 3-3-15,1-1-3 0,-1 2-4 16,1-2-5-16,-1 1-6 0,-1 1-6 16,0 1-6-16,-3 0-6 0,0 4-3 15,-1 1-3-15,-3 4-1 0,0-1-1 16,-1 4-1-16,-2 0 1 0,1 2-1 15,-3 0 1-15,2-1-1 0,1 1 0 16,-1-3 0-16,2 1 0 0,2-3 0 16,2-3-1-16,3-3-2 0,3-1-22 15,0-4-80-15,2-2-85 0,3-6-218 0</inkml:trace>
  <inkml:trace contextRef="#ctx0" brushRef="#br0" timeOffset="1719.0759">15187 16905 401 0,'1'-4'82'0,"0"3"-2"16,-1-1-73-16,0 1-7 0,1 1-3 15,0 0 1-15,-1-2 0 0,2 2 1 16,-2 0 4-16,0 0 5 0,0 0 7 0,0 0 5 16,0 0 3-16,0 0 1 0,0 0 0 15,0 0-2-15,-2 2-6 0,1-1-6 16,0 1-6-16,-1 2-4 0,-1 1-6 15,-1 1-18-15,1 1-33 0,-1 1-48 16,0-1-77-16,0-1-174 0</inkml:trace>
  <inkml:trace contextRef="#ctx0" brushRef="#br0" timeOffset="2123.9892">15217 16899 234 0,'4'-5'55'0,"1"-1"-1"16,0 1-20-16,0-1-30 0,1-1 0 16,0-1 8-16,0 0 9 0,0 0 10 0,0-1 9 15,-2 1 6-15,1 3 6 0,-3 2 1 16,1-1-5-16,-3 4-7 0,-3-1-9 15,-2 6-8-15,-1 3-6 0,-4 2-5 16,-2 3-3-16,-4 7-5 0,0 6 0 16,-3 7-3-16,-1 4-6 0,-1 1-35 15,0 3-81-15,4 2-97 0,0-2-240 16</inkml:trace>
  <inkml:trace contextRef="#ctx0" brushRef="#br0" timeOffset="4607.4469">13006 13184 292 0,'-17'1'74'0,"1"-1"4"0,3-1-43 16,-1-2-4-16,2 0-2 0,1-2 0 15,0 0-2-15,1 0-1 0,0 0-2 16,2 0-2-16,-2-1 0 0,4 2-2 16,0 1-2-16,2 2-3 0,3-2-3 15,2 2-2-15,3 1-2 0,2 2-2 16,2 0-3-16,2 0-2 0,5 2 0 16,1 1 0-16,0-2 0 0,3 1 1 15,5 0 0-15,0-3 1 0,4-1 1 16,4-1 0-16,0-2 0 0,6 2 0 0,1-2 0 15,-2 2-1-15,2 1 0 0,3 0-1 16,-2 3 0-16,4-2-1 0,0 0-1 16,-1 0 1-16,3 1 0 0,-2-2-1 15,-4-3 0-15,2 3 1 0,-2 0-1 16,2 1 0-16,-1 1 1 0,4-1-1 16,0 2 0-16,1 2 0 0,1-2 0 15,-4-2 1-15,0 0-1 0,0-1 0 16,-3 0 0-16,2-1 0 0,-2 1 0 15,2-1 0-15,1 1 0 0,4 0 0 16,-1 1 0-16,1-1 0 0,0-1 1 16,0-2-1-16,-5 1 0 0,1-1 0 0,-4 2 0 15,-2-1 0-15,-1-1 1 16,-3 3-1-16,-3 0 0 0,4 2 0 0,-5-1 0 16,-1 0 0-16,-2 1 0 0,-2 1 1 15,0-1-1-15,-1 1 0 0,-4-1 0 16,0-1 0-16,-4 1-2 0,-4-1-1 0,-3-1-3 15,-2 0-3-15,-5 0-6 0,-1 0-16 16,-4-1-27-16,-4-1-28 0,0-1-29 16,-6-3-70-16,-1-2-135 0</inkml:trace>
  <inkml:trace contextRef="#ctx0" brushRef="#br0" timeOffset="4858.0354">14815 13025 345 0,'-14'-15'106'0,"-2"1"5"0,1 3-29 16,0-1-21-16,4 2-19 0,2 2-14 15,2 2-10-15,4 1-7 0,2 5-4 16,2 1-3-16,2 4-1 0,4 1-2 16,2 1 0-16,4 3 0 0,3 1-1 0,-2 0 1 15,5 1-1-15,-1 2 1 0,3 1-1 16,0 1 1-16,-2-2-1 0,2 1 0 16,0 0 1-16,-3-1-1 0,-1 2 0 15,-3-1 1-15,-3-2-1 0,-5 2 0 0,-6 0 0 16,-7 1 0-16,-7 3 1 15,-7 1-1-15,-7 2 0 0,-6 5 1 16,-5 0-5-16,-4 5-6 0,-1 2-57 0,-4 2-51 16,1 2-90-16,-2 0-212 0</inkml:trace>
  <inkml:trace contextRef="#ctx0" brushRef="#br0" timeOffset="5341.9555">13183 12867 368 0,'2'-4'103'0,"-4"3"6"0,-6 1-40 15,-3 3-12-15,-5 6-14 0,-5 3-11 16,-4 9-7-16,-8 10-4 0,-3 3-5 16,-2 6-3-16,-3 3-3 0,-2 1-3 15,1 3-1-15,7-2-2 0,4-3-1 16,6-3 0-16,9-2-2 0,13-3-1 15,11-2-4-15,17-8-9 0,9-2-7 0,13-7-108 16,13-3-103-16,7-4-262 16</inkml:trace>
  <inkml:trace contextRef="#ctx0" brushRef="#br0" timeOffset="11067.9301">16252 11654 224 0,'2'-1'69'0,"-2"-2"6"0,-3 0-13 16,1-1-18-16,-1 0-2 0,-3-1-1 15,0 0-3-15,-1 2-3 0,-3-2-3 16,1 1-5-16,-1 0-2 0,-1 2-5 16,-1 1-3-16,-3 1-3 0,2 1-2 15,-1 1 0-15,-1 2-2 0,-1 0 0 16,1 0-1-16,4 0-1 0,2 4-2 0,4-3-2 15,3 1-1-15,2 0-1 0,5-1 0 16,6 0 0-16,5-3-1 0,2-2 1 16,9 0-1-16,4-2 1 0,6-2-1 15,0-1-1-15,6-2 1 16,1 1 0-16,2 0-1 0,-3-3 0 0,0 2 1 16,-6-2-1-16,-3 2 0 0,-7 2 0 15,-8 1-3-15,-10 4-6 0,-9 4-33 16,-13 3-80-16,-10 4-97 0,-12 5-240 15</inkml:trace>
  <inkml:trace contextRef="#ctx0" brushRef="#br0" timeOffset="31513.8177">13101 13320 155 0,'33'-9'0'0,"1"1"-22"16,-3-1-110-16</inkml:trace>
  <inkml:trace contextRef="#ctx0" brushRef="#br0" timeOffset="31996.5263">14994 13321 249 0,'0'0'62'0,"-1"0"2"16,1 0-35-16,0 0-7 0,-1 0-3 15,1 0-1-15,-1-1-4 0,-1 1-3 16,0 0-3-16,-1 1-15 0,0 1-61 16,-5 0-63-16,-5 0-158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3:28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12992 12890 264 0,'-9'-4'70'0,"7"-3"4"15,-1-1-38-15,-1 4-2 0,3-1-2 16,-1-1 0-16,0-1-4 0,6 1-3 16,-4 0-4-16,1 1-2 0,2-2-2 15,1 3-3-15,0 1-3 0,4 0-2 16,0 1-2-16,3 0 0 0,3 1-2 15,1 2 0-15,5-1 0 0,6 0-1 0,1-2-1 16,4 4-1-16,2 1 0 16,1-1-1-16,5 2 0 0,3 1 0 0,2 0-1 15,3 2 1-15,0-3 0 0,5 0-1 16,0-2 1-16,1 2 0 0,3-2-1 16,0-1 1-16,2 1-1 0,0 0 0 15,2-2-1-15,0 1 1 0,-1-2-1 16,-3 0 1-16,0-2 0 0,-3 1 0 15,-1-1 0-15,-2 0 2 0,-1-1 1 16,0 2 0-16,-1-2 0 0,-2 2 1 16,-1-2-1-16,-2 0 0 0,-2 0 0 0,-3 2-2 15,-3 0 1-15,-2 0-1 0,-3 1 0 16,-3 0-1-16,-3 0 0 0,-3-1-1 16,-1 1-2-16,-5 0-2 0,-4-1-6 15,-2 0-14-15,-3 1-20 0,-2 0-64 16,-4-3-78-16,-4-1-187 0</inkml:trace>
  <inkml:trace contextRef="#ctx0" brushRef="#br0" timeOffset="244.4394">14716 12676 379 0,'-6'-8'107'0,"4"3"0"16,-1 2 0-16,3 0-80 0,1 2-14 15,4 3-6-15,3 1-5 0,0 2-1 16,4 0 0-16,3 1-1 0,1 2 1 15,1 0 0-15,2 0-1 0,0 2 1 16,2 0-1-16,-1 1 1 0,-1 0-1 16,1-1 0-16,-3-1 0 0,-2 1 0 0,-5-2 1 15,-6-3 1-15,-6 1 2 16,-9 0 1-16,-9 4 1 0,-8 2 0 0,-7 3 1 16,-9 8-1-16,-5 7-1 0,-7 8-6 15,-4 5-3-15,-5 1-109 0,-7 5-99 16,-4 3-254-16</inkml:trace>
  <inkml:trace contextRef="#ctx0" brushRef="#br0" timeOffset="10934.27">15332 11441 278 0,'-7'-3'76'15,"2"0"4"-15,-1-1-30 0,2 0-11 16,1 1-4-16,-1-1-2 0,0 2-1 16,1-1-3-16,-2 1-2 0,0-1-3 15,0 1-1-15,0 0-3 0,1 1-3 16,1 0-2-16,0 1-2 0,1 0-4 16,1 0-2-16,1 0-2 0,1 1-1 0,1 0 1 15,4 1 1-15,2-4 1 0,3 1 0 16,6-1 2-16,5-3-1 0,4 1-2 15,3-1-1-15,2 0-1 0,3 2-2 16,-2-1-1-16,-2 2-3 0,-3 0-7 16,-2 2 0-16,-4 3-117 0,-3 1-103 15,-6 2-271-15</inkml:trace>
  <inkml:trace contextRef="#ctx0" brushRef="#br0" timeOffset="14902.3152">15512 11745 456 0,'-24'-13'102'0,"13"2"2"0,0 0-77 16,4 4-10-16,3 2-4 0,3 0-2 16,3 1-2-16,5 4-3 15,2-2-1-15,2 0-1 0,-1-3 2 0,7 1 0 16,3 3 1-16,2-2 1 0,1 1 0 15,0 2 0-15,2 1 0 0,5 5-2 16,-5 2-1-16,1-1-1 0,0 5 0 16,4 4-1-16,2 0-1 0,2 2 0 15,4 3 0-15,2 2 0 0,2 2 0 0,2 1 0 16,3 2 0-16,-1 4 0 0,2 2 0 16,1 2 0-16,4-1 0 0,4 1 0 15,3 2-1-15,2-4 0 0,1 0 0 16,2-3 0-16,3-1 0 0,-1 1-1 15,4 1 1-15,2 1-1 0,2 2 1 16,2 1 0-16,2 3 0 0,2 3-1 16,1-2 1-16,1 2 0 0,1-2-1 15,0-2 1-15,1 3-1 0,1-6 0 0,4 1 0 16,-1 2 1-16,-1-4-1 0,-1 2 0 16,4 4 0-16,0 0 0 0,2 2 0 15,-4 1 0-15,0-4 0 0,3 3 1 16,-1-2-1-16,2 2 0 15,1-4 0-15,-1 1 0 0,3-2 0 0,0 3 0 16,2 3 0-16,3 4 0 0,1-5 0 16,0 3 0-16,2 0 0 0,3 1 0 15,2 1 0-15,-3-4 0 0,3-3 1 0,2 2-2 16,6 0 1-16,1-1-1 0,1 3-1 16,5-2 0-16,5 2-1 0,2-1 0 15,-3-1 0-15,2-3 0 0,1 0 1 16,-1-2 1-16,-4-3 0 0,0 0 0 15,-1 3 1-15,-2 0 0 0,-2 2 0 16,-1 1 0-16,-1 5 0 0,0-1 1 16,-3 0-1-16,-4-1 1 0,-1 2 0 0,-2-1 0 15,-4-2 0-15,-3-3 0 16,-4 1 0-16,-2 2-1 0,2 2 1 16,-5 1 0-16,-3 1-1 0,0-1 0 15,-4-1 0-15,-3 0 0 0,-1-2-1 0,-4-2-3 16,-3-5-9-16,-3-1 75 15,-3-2-184-15,-2-3-111 0,-4-2-307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4:00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12687 14017 324 0,'-2'2'88'0,"1"-1"5"0,0-3-26 16,0 1-33-16,1 0-9 0,1 1-4 15,-1-2-5-15,1 1-2 0,3 1-3 16,-2 0 1-16,3-1-1 0,4-2 1 16,0 1 0-16,1 0-2 0,1-1 0 15,-1-2-2-15,2 2-1 0,2 0-3 16,1 1-1-16,-1 2 0 0,3 0-1 0,4-2-1 15,2 4 0-15,1-1-1 0,0-1 1 16,2 1 0-16,0 0-1 0,2-1 1 16,-1 0-1-16,5 0 0 0,1-2 1 15,1 3-1-15,4-1 0 0,-2 0 0 16,1 0 0-16,3-1 1 0,-2 0-1 16,1 1 0-16,-2-5 0 0,1 2 0 15,3 2 1-15,1-1-1 0,-2-1 2 16,3 1 0-16,1-1 0 0,8 6 1 15,-3-6-1-15,2 2 1 0,-2 0 0 16,5 1-1-16,-1 0 0 0,-2-3-1 16,2 1 1-16,-2-2-1 0,0 1 1 0,2 0-1 15,-1 1 2-15,1-2 0 0,-3 0 1 16,1 3 1-16,-1-1 0 16,-1-1-1-16,0 2 1 0,-3-3-1 0,-1 3-1 15,2 0 0-15,-3 1-1 0,0-1 0 16,-3-1-1-16,1 2 0 0,1-1 0 15,-1 0 0-15,-3-2 0 0,0 1-1 0,-1-2 1 16,0 2 0-16,-3-2-1 0,-3 2 1 16,-1-1 0-16,-2 1-1 0,-3 1 1 15,-4 1-1-15,-4 0 0 0,-3 1-2 16,-4 1-4-16,-5 1-5 0,-3 0-9 16,-6 2-60-16,-5-1-45 0,-6 0-90 15,-3-4-201-15</inkml:trace>
  <inkml:trace contextRef="#ctx0" brushRef="#br0" timeOffset="311.7899">14905 13719 483 0,'1'-13'105'15,"-1"3"1"-15,4 3-85 0,1 3-7 16,1 1-7-16,4 3-3 0,-1 2-2 15,4 0-1-15,-2 2-1 0,1 2 2 16,0 2 0-16,0 5 1 0,-1 0 2 0,0 3-1 16,0-2 1-16,3 3 0 0,-1 0 0 15,1 0-1-15,-1-1-1 0,3 0-1 16,0-1 0-16,-2 2-1 0,-5-3-1 16,-2 0 1-16,-5-1 0 0,-4 1-1 15,-9 2 1-15,-5 0 0 0,-6 3 0 16,-7 2 1-16,-6 4 0 0,-7-1-1 15,-4 2 1-15,-7 0-1 0,-3 2-7 0,-4-1-7 16,-4 1-101-16,-3-1-96 0,-3-1-245 16</inkml:trace>
  <inkml:trace contextRef="#ctx0" brushRef="#br0" timeOffset="867.5477">12894 13712 474 0,'-4'-5'110'0,"-5"2"1"0,-4 1-73 0,-4 4-15 15,-3 2-9-15,0 5-5 0,-4 2-4 16,-2 3-1-16,-2 1-1 0,2 1 2 15,2 1 2-15,2 3 2 0,0-4 2 16,6 1 1-16,5-1 1 0,6 1 0 0,6 0-2 16,6-1-3-16,11 1-1 15,4 0-1-15,7 2-3 0,9 1 0 0,6 3-5 16,3 2-9-16,2 2 33 0,0 0-151 16,6 1-111-16,-1-1-298 0</inkml:trace>
  <inkml:trace contextRef="#ctx0" brushRef="#br0" timeOffset="10965.1168">16251 13288 194 0,'-5'-4'47'15,"-1"-1"1"-15,1 3-30 0,0-1-4 16,0 2-2-16,-1 1-1 0,3-1-2 0,-1 1-1 16,1 0 0-16,3 0 2 0,2 1 0 15,1-1 1-15,2 0 2 0,1 1 0 16,2 2 2-16,0-2-2 0,2 2-1 15,2-1-1-15,2 1-2 0,-1-1-1 16,4 2-2-16,3-2-1 0,1 1-1 16,2 0 0-16,3-2-2 15,1 2 1-15,2-1-1 0,2 0-1 0,-1 0 0 16,3-2-1-16,2 1 0 0,-1 2-1 0,3-2 0 16,0 1-1-16,1 1 0 0,0-1 0 15,2 1 0-15,2 0 0 0,-1 1 1 16,5-1 0-16,-1-3 1 0,4 0 0 15,2 0-1-15,1-2 1 0,0 1 0 16,5 0 0-16,2 1 0 0,2 0 0 16,1 0 0-16,3-1 0 0,3-2 0 15,1 2 0-15,4 0 0 0,-1-1 0 16,3 0 0-16,2 0 0 0,0-2 0 0,1 3 0 16,2-2 0-16,2 1 0 0,3-2 0 15,-1 0-1-15,4 0 1 0,1 0-1 16,1 0 0-16,1 2 0 0,1-2-1 15,-2-3-1-15,2 2-3 0,0 1-4 16,2 3-9-16,1 0-16 0,-1-4-5 16,2-1-7-16,-2 4-17 0,-1 4-2 15,3 0-26-15,-5-3-26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4:35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12889 13543 371 0,'-2'-3'84'0,"2"2"2"16,-1-1-64-16,1 0-5 0,3 1-2 15,0 0-1-15,2 1 1 0,0-3 0 16,4 1 0-16,0 0 1 0,3-3-2 16,1 2-1-16,0 1-1 0,3-2-3 15,3 2-1-15,2-1-2 0,2 2-1 16,3 0-1-16,2-2 0 0,1 1-1 15,4 2-1-15,2 1 0 0,-2 0-1 16,2-1 0-16,2 0 0 0,1 4 0 16,3 1 0-16,0-4 1 0,3 0-1 0,1-1 1 15,3 2 1-15,1-2-1 0,3-2 2 16,3 0-1-16,3-2 1 0,2 2 0 16,4-2 1-16,1-1 0 0,1-2 0 15,2 2 0-15,-2-1 1 0,2-2-1 16,3 1 0-16,0 0 0 0,2 1-1 15,0 0-1-15,-1-2 0 0,2 0-1 0,-2 1-1 16,2 1 1-16,-2 0-1 16,0 1 0-16,-1-1 0 0,-2 0 0 15,-2 1 1-15,1 2-1 0,-5-1 1 16,1 1 1-16,-4 1-1 0,-4 1 1 16,-2-1-1-16,-2 2 0 0,-7-1-1 0,-2 1 1 15,-4 0-1-15,-3 1-1 0,-3 2 1 16,-4-1-1-16,-2 0 1 0,-2 0-1 15,-5 1 0-15,-1-2 1 0,-3 0-1 16,-2 1 1-16,-4-2-2 0,0 2-1 16,-4-2-3-16,-3 0-6 0,-2 0-5 15,-4-2-6-15,-2 1-6 0,-3-1-31 16,-3-3-62-16,-3-3-83 0,0-1-193 0</inkml:trace>
  <inkml:trace contextRef="#ctx0" brushRef="#br0" timeOffset="277.2594">15776 13251 441 0,'-4'-7'103'16,"3"-2"0"-16,2 2-70 0,4 1-13 16,1 2-8-16,1 2-4 0,5-2-4 0,1 2-2 15,2-1 0-15,4 2-1 0,2 1 0 16,2 1 0-16,3 2 0 0,0 0 0 16,0 3 0-16,2 2 0 0,-3 2 0 15,-1-1 0-15,0 4 0 16,-2-2 0-16,0 0 0 0,-1 1 0 0,-2-1 0 15,0 1-1-15,-2 0 0 0,-3-1 1 16,-2 0 2-16,-5 2 1 0,-4-2 5 16,-4 0 2-16,-6 1 2 0,-4 1 1 15,-7 2-1-15,-5 5 0 0,-5 4-3 0,-4 3-4 16,-10 0-9-16,-6 4-11 0,-2-6 4 16,-4 4-111-16,-3-6-98 0,-1-1-252 15</inkml:trace>
  <inkml:trace contextRef="#ctx0" brushRef="#br0" timeOffset="826.788">13289 13288 328 0,'1'2'93'0,"-1"3"4"0,-2 1-22 0,-3 3-37 16,-6 3-6-16,-4 2-5 0,-4 2-6 15,-7 3-5-15,-3 5-2 0,-4 0-2 16,-3 2 1-16,3 2-1 0,1 0 1 0,3-1 1 16,5-2-2-16,6-3 0 0,7-4-2 15,4-3-2-15,7-2-2 0,7-2-1 16,7-1-2-16,8-3 0 0,9-1-4 15,6-2-7-15,10 1-12 0,3-4-104 16,9 2-101-16,2-1-260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1T12:45:12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14741 2196 378 0,'-11'-41'97'15,"2"0"4"-15,1 6-50 0,0-2-8 16,3 10-5-16,0 4-4 0,0 2-2 16,1 1-4-16,-1 4-2 0,0 4-2 0,0 5-4 15,2 2-4-15,2 2-4 0,2 6-2 16,3 5-2-16,1 7-2 0,-1 7 1 15,-1 9-1-15,-1 8 1 0,-4 9 2 16,1 9 0-16,-1 11-1 16,-2 6 0-16,-1 9-2 0,-1-1-1 0,4 3 0 15,0 1-2-15,2-1 0 0,3-7-1 16,-1-6-1-16,4-6 1 0,3-2-2 16,1-8 0-16,1-5-1 0,0-7-4 15,-1-5-4-15,-1-1-5 0,2-4-4 16,-1-1-5-16,0-1-8 0,-5 0-6 0,-1-4-17 15,-2-1-81-15,-4-6-92 0,-2-1-223 16</inkml:trace>
  <inkml:trace contextRef="#ctx0" brushRef="#br0" timeOffset="266.2894">14617 3346 457 0,'-4'-2'114'0,"2"1"2"0,-1 1-60 15,2 2-21-15,2 6-12 0,1 1-4 16,1 4-3-16,0 1-3 0,-1 4-1 16,2-1 0-16,1 1 1 0,0-2-1 15,0-3 0-15,0-2 0 0,3-3 0 16,1-3 1-16,2-2 0 0,1-4 1 16,1-3 0-16,3-4-3 0,4-8 0 15,2-5-3-15,-1-6-1 0,3-5-3 16,2-4-6-16,2-4-7 0,2 0-5 15,-2 3-7-15,-1 5-10 0,0 3 26 16,-4 5-142-16,-1 4-110 0,-5 4-285 0</inkml:trace>
  <inkml:trace contextRef="#ctx0" brushRef="#br0" timeOffset="3213.3215">13980 15553 292 0,'-23'-19'86'0,"-4"1"4"0,-3 1-24 0,-5 1-21 16,-1 1-12-16,-3 1-8 0,0-1-8 15,-3 3-5-15,-1 1-5 0,-3 1-3 16,-3 0-1-16,-6 0-2 0,-3 2 0 16,-5-1 0-16,-6 1 1 0,-5-1 2 15,-2 0 1-15,-6 3 3 0,2 3 0 16,-10 1 1-16,3 4-1 0,-3 2 0 15,-6 5-2-15,-3 2-2 0,-2 0-2 16,1 1-1-16,2 7 0 0,-5 2-1 16,1 2 1-16,4 1-1 0,5 4 1 15,4 7-1-15,-1 2 1 0,-3-2 1 16,9 3 2-16,4 1 0 0,1 2 1 0,8 0 1 16,4 0 0-16,9 4 0 0,11 4-1 15,5 1-2-15,6-2 0 0,11 3-1 16,4-2 0-16,7 3-1 0,7-6 0 15,7-4-1-15,8-1 1 0,7-2-1 16,5-1 0-16,10-2 1 0,7 4-1 16,8-6 0-16,5 4 0 0,9-3 1 15,7 1-1-15,5-5 0 0,6-3 1 0,5-4-1 16,5 2 0-16,10-4 1 0,0-4-1 16,3-5 1-16,10 3-1 0,7 0 0 15,2-7 0-15,2-4 1 0,-1-1-1 16,6 0 0-16,5-4 0 0,-2-5 1 15,-1-4-1-15,3 3 0 0,-1-3 1 16,-1-4-1-16,-3-1 0 0,2 2 1 16,-4-3-1-16,-5-4 0 0,-5-2 0 15,1-1 0-15,-1-4 0 0,-7-2 1 16,-10-5-1-16,-4 0 1 0,-3 1 0 0,-3-3 0 16,-7-2 1-16,-7 3 0 0,-3-2 0 15,-6 1 1-15,-8-1-1 0,-4-2 1 16,-11-1-1-16,-9-3 0 0,-7-6-1 15,-9-1 0-15,-10 0 0 0,-7-2 0 16,-10-3-1-16,-9-2 1 0,-9 2-1 16,-13 0 0-16,-14-2 1 0,-13-3 0 15,-14 1 1-15,-15 4 1 0,-18 5 0 16,-13 4 0-16,-13 9-1 0,-14 11-2 16,-11 10-9-16,-13 14 2 0,-12 8-116 0,-10 12-102 15,-8 8-264-15</inkml:trace>
  <inkml:trace contextRef="#ctx0" brushRef="#br0" timeOffset="5405.4666">14023 6621 501 0,'27'-11'111'0,"-9"-3"1"16,-6 0-88-16,-2 0-6 0,-5-2-5 0,-1 0-4 15,-4 1-3-15,-5 0-2 0,-2-1-1 16,-7 0-1-16,-4 1-1 0,-7 3 0 15,-9 0 0-15,-9-1-1 0,-10 3-1 16,-5 2 1-16,-7-1-1 0,-6 4 0 16,-7 1 0-16,-4-1 0 0,-3 1 1 15,-5 0 0-15,-5 3 0 0,-5 2 0 0,-2 0 1 16,-5 2 0-16,-2 2 1 16,0 6 1-16,1 1 0 0,-2 5 0 0,0-1 0 15,2 6 0-15,5 4 0 0,-1 1-2 16,2 0 1-16,1 1-1 0,6 1-1 15,6 5 1-15,-1-5-1 0,7 2 1 16,7 3-1-16,5 3 1 0,9 2 0 16,4 5 0-16,7 2 0 0,8 6 0 15,10 1-1-15,3-3 1 0,9 2-1 16,9-1 1-16,5-4-1 0,8 0 0 16,9 2 0-16,6 2 1 0,11 3-1 0,6-2 0 15,6 2 0-15,9 0 0 0,6-3 0 16,5-3 0-16,9-5 0 0,4-4 1 15,8 1-1-15,8-1 0 0,7-2 1 16,4-1-1-16,6 0 1 0,7 1-1 16,3-2 1-16,2-6-1 0,2-5 1 15,4 0-1-15,0-3 1 0,2-7-1 16,-3-4 1-16,-1 0-1 0,-1 0 0 0,-1-3 0 16,-5-7 1-16,-2-1-1 0,1 0 0 15,-2-6-1-15,-2-5 1 16,-4-4-1-16,-1-5-1 0,-3-4 1 15,-4-8-1-15,-6-7 1 0,-7-1 0 0,-4-5 0 16,-3-4 0-16,-8 0 1 0,-6 0 0 16,-4-2 0-16,-6-2 0 0,-7-6 0 15,-8-1 0-15,-11-3 1 0,-6-2 0 16,-11-1 1-16,-10-2-1 0,-11 3 1 16,-9 1-1-16,-10-2 1 0,-13 1-1 15,-10 2 0-15,-9 4 0 0,-14 1 0 16,-11 3-1-16,-15 7 0 0,-9 8 0 0,-14 6-1 15,-14-2-2-15,-13 7-2 0,-9 5-5 16,-18 8-8-16,-13 10-10 0,-16 4-93 16,-13 12-93-16,-11 12-233 0</inkml:trace>
  <inkml:trace contextRef="#ctx0" brushRef="#br0" timeOffset="7902.2726">15517 16069 444 0,'3'-21'105'15,"-2"0"3"-15,3 4-68 0,-4-3-9 16,3 7-2-16,-1 2-1 0,-2 2-2 0,1 2-2 15,-1 2-2-15,0 2-2 0,1 2-4 16,-3 0-3-16,3 3-3 0,0 3-2 16,-1 1-1-16,2 5-1 0,2 4-1 15,-1 5 0-15,0 2 0 0,0 2 0 16,-1 0-1-16,3 0-1 0,-4-3 0 16,2-3-1-16,-1-3 1 0,1-3 0 15,2-3 1-15,2-3 0 0,3-4 2 16,2-3-1-16,3-5 1 0,5-4-1 15,4-6-1-15,1-3-3 0,6-10-5 16,6-6-7-16,3-4-7 0,6-5-14 16,1-2-113-16,1-5-115 0,2-3-279 0</inkml:trace>
  <inkml:trace contextRef="#ctx0" brushRef="#br0" timeOffset="15452.7307">21409 6811 365 0,'-13'-19'87'16,"-4"0"2"-16,-4-2-57 0,-3 1-5 16,0 4-8-16,-4 0-4 0,-4 2-2 15,-1-1-4-15,-6 1-2 0,-9 2-3 16,-2 1-1-16,-5 1 0 0,-8 2-2 15,-4 3 0-15,-7 1-1 0,-7 3 1 16,-2 2-1-16,-6 4 1 0,-8 2-1 0,-1 3 0 16,-9-1 0-16,0 2 0 0,-4 5 1 15,2 3-1-15,-2 1 0 16,-4 2 1-16,1 1 1 0,2 7 1 0,1 6 3 16,-1 5 4-16,0 4 3 0,3 5 2 15,3 3 2-15,2 5 0 0,0 2 0 16,4 0-2-16,8 5-3 0,4 2-2 15,7 5-3-15,6 2-1 0,10 3-2 16,10 1-1-16,8 1-2 0,9-1 0 0,9-2 0 16,11-2 0-16,8-5-1 0,10-2 0 15,10-4 0-15,9-2 1 0,9-7-1 16,12-1 0-16,7 0 0 0,12-1 0 16,10 0 0-16,8-2 0 0,9-3-1 15,7-2 0-15,6-1-1 0,5-4 0 16,5-3-1-16,1-1-2 0,6-3 0 15,5 0-1-15,3 0-1 0,0-2 0 16,4-3 1-16,2-1 1 0,2-4 1 16,0-2 1-16,1-7 1 0,3-2 0 0,1-8 2 15,-1-2-1-15,0-7 1 16,-2-1 0-16,1-7-1 0,-4 0 1 0,2-4 0 16,-6-3 0-16,-1-1 1 0,-6-1-1 15,1-2 0-15,-1-1 0 0,-4-4 0 16,-5-3 1-16,-2 0-1 0,-1-3 0 15,-2-3 0-15,-5-6 0 0,-7-5 0 16,-1-4 0-16,-3-3 0 0,-3-4 1 16,-8-3-1-16,-2-3 0 0,-6-4 0 0,-6-6 0 15,-6-1 0-15,-5-5 0 0,-11-3 0 16,-7-2 0-16,-11-4 0 0,-8-4 0 16,-8 5 1-16,-14 1 2 0,-10 2 2 15,-12 3 2-15,-15-3 2 0,-18 4 1 16,-15 5 1-16,-16 5 1 0,-14 3-1 15,-19 3-1-15,-14 6-1 0,-17 8-1 0,-9 8-1 16,-15 5-2-16,-13 7 0 0,-13 4-2 16,-8 9-1-16,-7 2-1 15,-8 8 0-15,-3 6-1 0,-1 8-2 16,2 5-2-16,2 10-5 0,-1 6-10 0,3 10 24 16,3 2-134-16,8 7-106 0,-3 4-272 15</inkml:trace>
  <inkml:trace contextRef="#ctx0" brushRef="#br0" timeOffset="19101.3137">21598 9354 235 0,'5'-13'57'0,"0"2"2"0,0 3-38 16,-1 3-4-16,0 2 2 0,0 6 4 16,-2 2 3-16,1 4 2 0,-1 5 3 0,-1 6 2 15,1 6 0-15,-2 6-2 0,0 8-6 16,-2 6-6-16,-1 12-3 0,-1 5-2 16,-2 11-3-16,0 9 0 0,-3 9-2 0,-2 8 0 15,0 13-2-15,1 8-1 0,-1 9 0 16,-1 7-2-16,1 7 0 0,4 4 0 15,-1 4-1-15,3 0 0 0,3 0 0 16,2-2-1-16,4 2 0 0,2-1 1 16,-1-2 1-16,3 4 1 0,1 1 1 15,-2 1 0-15,-2 3 1 0,0-1 0 16,-4-2-1-16,2 3-1 0,0-3-2 16,-1-5 0-16,-1-4-2 0,2-4 0 15,1-4 0-15,1-7 0 0,0-5-1 0,-1-6 0 16,-1-4-1-16,1-6 1 0,-3-2 0 15,-2-5-1-15,-1-5 1 16,0-8-1-16,1-6 1 0,0-4-1 0,-2-6 1 16,2-6 0-16,2-7 0 0,1-6 0 15,-1-1 0-15,0-4 1 0,0-7-1 16,1-6 0-16,-1-4-1 0,1-5-1 16,-1-6-3-16,2-6-8 0,-3-4-50 0,-1-4-55 15,-3-6-89-15,0-7-210 16</inkml:trace>
  <inkml:trace contextRef="#ctx0" brushRef="#br0" timeOffset="25670.6504">21099 7362 410 0,'11'2'0'16,"-5"2"-59"-16,4-2-291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2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4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7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0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0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2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67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14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3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04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9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3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67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73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03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71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54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6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13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0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1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26.png"/><Relationship Id="rId9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customXml" Target="../ink/ink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customXml" Target="../ink/ink1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customXml" Target="../ink/ink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customXml" Target="../ink/ink19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customXml" Target="../ink/ink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emf"/><Relationship Id="rId4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customXml" Target="../ink/ink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3.emf"/><Relationship Id="rId4" Type="http://schemas.openxmlformats.org/officeDocument/2006/relationships/image" Target="../media/image90.png"/><Relationship Id="rId9" Type="http://schemas.openxmlformats.org/officeDocument/2006/relationships/customXml" Target="../ink/ink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7" Type="http://schemas.openxmlformats.org/officeDocument/2006/relationships/image" Target="../media/image1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</a:t>
            </a:r>
            <a:r>
              <a:rPr lang="en-US" sz="2100" dirty="0" smtClean="0"/>
              <a:t>FIR </a:t>
            </a:r>
            <a:r>
              <a:rPr lang="el-GR" sz="2100" dirty="0" smtClean="0"/>
              <a:t>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Τετραγωνικό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2321" r="10843"/>
          <a:stretch/>
        </p:blipFill>
        <p:spPr>
          <a:xfrm>
            <a:off x="4158440" y="2853851"/>
            <a:ext cx="4887884" cy="364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306" r="8048"/>
          <a:stretch/>
        </p:blipFill>
        <p:spPr>
          <a:xfrm>
            <a:off x="87280" y="1142356"/>
            <a:ext cx="3850315" cy="3229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80600" y="1015200"/>
              <a:ext cx="6887160" cy="518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680" y="1006560"/>
                <a:ext cx="6901920" cy="51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7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Τριγωνικό (</a:t>
            </a:r>
            <a:r>
              <a:rPr lang="en-US" dirty="0" smtClean="0"/>
              <a:t>Bartlett)</a:t>
            </a:r>
            <a:r>
              <a:rPr lang="el-GR" dirty="0" smtClean="0"/>
              <a:t> παράθυρο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695" r="10937"/>
          <a:stretch/>
        </p:blipFill>
        <p:spPr>
          <a:xfrm>
            <a:off x="4156364" y="2867815"/>
            <a:ext cx="4889960" cy="3632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3128" r="8080"/>
          <a:stretch/>
        </p:blipFill>
        <p:spPr>
          <a:xfrm>
            <a:off x="87281" y="1129373"/>
            <a:ext cx="3894515" cy="3259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593240" y="4174200"/>
              <a:ext cx="1378440" cy="199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4600" y="4165920"/>
                <a:ext cx="1395360" cy="20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err="1" smtClean="0"/>
              <a:t>Hanning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92" r="10857"/>
          <a:stretch/>
        </p:blipFill>
        <p:spPr>
          <a:xfrm>
            <a:off x="4110642" y="2852802"/>
            <a:ext cx="4937760" cy="364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2712" r="7924"/>
          <a:stretch/>
        </p:blipFill>
        <p:spPr>
          <a:xfrm>
            <a:off x="87281" y="1154366"/>
            <a:ext cx="3927764" cy="3277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68840" y="4094280"/>
              <a:ext cx="4071240" cy="142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2360" y="4086000"/>
                <a:ext cx="4080240" cy="14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4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Hamming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2267" r="10986"/>
          <a:stretch/>
        </p:blipFill>
        <p:spPr>
          <a:xfrm>
            <a:off x="4082895" y="2776451"/>
            <a:ext cx="4963429" cy="372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504" r="7924"/>
          <a:stretch/>
        </p:blipFill>
        <p:spPr>
          <a:xfrm>
            <a:off x="87281" y="1170937"/>
            <a:ext cx="3913845" cy="3284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538520" y="4770720"/>
              <a:ext cx="2620440" cy="355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0240" y="4766400"/>
                <a:ext cx="263124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6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Παράθυρο </a:t>
            </a:r>
            <a:r>
              <a:rPr lang="en-US" dirty="0" smtClean="0"/>
              <a:t>Blackman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474" r="10986"/>
          <a:stretch/>
        </p:blipFill>
        <p:spPr>
          <a:xfrm>
            <a:off x="4124279" y="2859578"/>
            <a:ext cx="4946072" cy="3640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2712" r="8080"/>
          <a:stretch/>
        </p:blipFill>
        <p:spPr>
          <a:xfrm>
            <a:off x="87282" y="1147157"/>
            <a:ext cx="3963350" cy="3325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38960" y="4754160"/>
              <a:ext cx="1203480" cy="16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2480" y="4746600"/>
                <a:ext cx="121752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/>
              <a:t>FIR</a:t>
            </a:r>
            <a:r>
              <a:rPr lang="el-GR" b="1" dirty="0" smtClean="0"/>
              <a:t> Ψηφιακών Φίλτρων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Ιδιότητες Παραθύρων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/>
                    <a:gridCol w="2787920"/>
                    <a:gridCol w="2787920"/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 smtClean="0"/>
                        </a:p>
                      </a:txBody>
                      <a:tcPr/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4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09713"/>
                  </p:ext>
                </p:extLst>
              </p:nvPr>
            </p:nvGraphicFramePr>
            <p:xfrm>
              <a:off x="500840" y="1491860"/>
              <a:ext cx="8363760" cy="4820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787920"/>
                    <a:gridCol w="2787920"/>
                    <a:gridCol w="2787920"/>
                  </a:tblGrid>
                  <a:tr h="840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Τύπο</a:t>
                          </a:r>
                          <a:r>
                            <a:rPr lang="el-GR" sz="2400" baseline="0" dirty="0" smtClean="0"/>
                            <a:t>ς Παραθύρου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Σχετικό πλάτος πλευρικών λοβών</a:t>
                          </a:r>
                          <a:endParaRPr lang="el-G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Εύρος</a:t>
                          </a:r>
                          <a:r>
                            <a:rPr lang="el-GR" sz="2400" baseline="0" dirty="0" smtClean="0"/>
                            <a:t> κεντρικού λοβού (προσέγγιση)</a:t>
                          </a:r>
                          <a:endParaRPr lang="el-GR" sz="2400" dirty="0"/>
                        </a:p>
                      </a:txBody>
                      <a:tcPr/>
                    </a:tc>
                  </a:tr>
                  <a:tr h="80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Τετραγωνικό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-13</a:t>
                          </a:r>
                          <a:r>
                            <a:rPr lang="el-GR" sz="2400" b="0" baseline="0" dirty="0" smtClean="0"/>
                            <a:t> </a:t>
                          </a:r>
                          <a:r>
                            <a:rPr lang="en-US" sz="2400" b="0" baseline="0" dirty="0" smtClean="0"/>
                            <a:t>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9848" r="-873" b="-396970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b="0" dirty="0" smtClean="0"/>
                            <a:t>Τριγωνικό</a:t>
                          </a:r>
                          <a:r>
                            <a:rPr lang="el-GR" sz="2400" b="0" baseline="0" dirty="0" smtClean="0"/>
                            <a:t> (</a:t>
                          </a:r>
                          <a:r>
                            <a:rPr lang="en-US" sz="2400" b="0" baseline="0" dirty="0" smtClean="0"/>
                            <a:t>Bartlett)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-25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3077" r="-873" b="-303077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Hanning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-31</a:t>
                          </a:r>
                          <a:r>
                            <a:rPr lang="en-US" sz="2400" b="0" baseline="0" dirty="0" smtClean="0"/>
                            <a:t>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10687" r="-873" b="-200763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Hamming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-41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13846" r="-873" b="-102308"/>
                          </a:stretch>
                        </a:blipFill>
                      </a:tcPr>
                    </a:tc>
                  </a:tr>
                  <a:tr h="794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Blackman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-57 dB</a:t>
                          </a:r>
                          <a:endParaRPr lang="el-GR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924" r="-873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43440" y="686880"/>
              <a:ext cx="4467600" cy="5357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5520" y="678240"/>
                <a:ext cx="4483440" cy="53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9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Μιλήσαμε πολύ για τα 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Όλα τα προηγούμενα παράθυρα ικανοποιούν αυτήν την απαίτηση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Προσέξτε ότι σε όλα ισχύει </a:t>
                </a:r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𝑤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0,       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Έστω ότι η επιθυμητή κρουστική απόκριση είναι γραμμικής φάσης, δηλ.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𝑒𝑣𝑒𝑛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Αν το παράθυρο είναι συμμετρικό</a:t>
                </a:r>
                <a:r>
                  <a:rPr lang="en-US" dirty="0" smtClean="0">
                    <a:sym typeface="Wingdings" panose="05000000000000000000" pitchFamily="2" charset="2"/>
                  </a:rPr>
                  <a:t> (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αντίστοιχα για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αντισυμμετρικό</a:t>
                </a:r>
                <a:r>
                  <a:rPr lang="el-GR" dirty="0" smtClean="0">
                    <a:sym typeface="Wingdings" panose="05000000000000000000" pitchFamily="2" charset="2"/>
                  </a:rPr>
                  <a:t>), τότε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𝑒𝑣𝑒𝑛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𝑒𝑣𝑒𝑛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𝑗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28372" y="1185373"/>
            <a:ext cx="2047534" cy="1403918"/>
            <a:chOff x="6328372" y="1185373"/>
            <a:chExt cx="2047534" cy="1403918"/>
          </a:xfrm>
        </p:grpSpPr>
        <p:sp>
          <p:nvSpPr>
            <p:cNvPr id="7" name="Rounded Rectangle 6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6953061" y="1385180"/>
              <a:ext cx="986828" cy="733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3889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254711" y="3376094"/>
            <a:ext cx="2251377" cy="1020224"/>
            <a:chOff x="6328372" y="1569067"/>
            <a:chExt cx="2251377" cy="1020224"/>
          </a:xfrm>
        </p:grpSpPr>
        <p:sp>
          <p:nvSpPr>
            <p:cNvPr id="14" name="Rounded Rectangle 13"/>
            <p:cNvSpPr/>
            <p:nvPr/>
          </p:nvSpPr>
          <p:spPr>
            <a:xfrm>
              <a:off x="6328372" y="2118511"/>
              <a:ext cx="1249378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6953061" y="1774320"/>
              <a:ext cx="1103389" cy="34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732" y="1569067"/>
                  <a:ext cx="43601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859" t="-2222" r="-15493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154097" y="4873453"/>
            <a:ext cx="2915973" cy="1403918"/>
            <a:chOff x="6328371" y="1185373"/>
            <a:chExt cx="2915973" cy="1403918"/>
          </a:xfrm>
        </p:grpSpPr>
        <p:sp>
          <p:nvSpPr>
            <p:cNvPr id="18" name="Rounded Rectangle 17"/>
            <p:cNvSpPr/>
            <p:nvPr/>
          </p:nvSpPr>
          <p:spPr>
            <a:xfrm>
              <a:off x="6328371" y="2118511"/>
              <a:ext cx="2915973" cy="4707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7786358" y="1385181"/>
              <a:ext cx="153531" cy="733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889" y="1185373"/>
                  <a:ext cx="43601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3889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48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Έχετε καταλάβει ότι υπάρχει ένα </a:t>
                </a:r>
                <a:r>
                  <a:rPr lang="en-US" dirty="0" smtClean="0"/>
                  <a:t>trade-off </a:t>
                </a:r>
                <a:r>
                  <a:rPr lang="el-GR" dirty="0" smtClean="0"/>
                  <a:t>μεταξύ εύρους κεντρικού λοβού και περιοχής 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trade-off </a:t>
                </a:r>
                <a:r>
                  <a:rPr lang="el-GR" dirty="0" smtClean="0"/>
                  <a:t>αυτό μπορεί να ποσοτικοποιηθεί αναζητώντας το παράθυρο που είναι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βέλτιστα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συγκεντρωμένο γύρω από 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σχεδόν βέλτιστη λύση που υλοποιείται από μια γνωστή και εύκολη στην υλοποίηση συνάρτηση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Την τροποποιημένη συνάρτηση </a:t>
                </a:r>
                <a:r>
                  <a:rPr lang="en-US" dirty="0" smtClean="0"/>
                  <a:t>Bessel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, μηδενικής τάξης και </a:t>
                </a:r>
                <a:r>
                  <a:rPr lang="en-US" dirty="0" smtClean="0"/>
                  <a:t>1</a:t>
                </a:r>
                <a:r>
                  <a:rPr lang="el-GR" baseline="30000" dirty="0" smtClean="0"/>
                  <a:t>ου</a:t>
                </a:r>
                <a:r>
                  <a:rPr lang="el-GR" dirty="0" smtClean="0"/>
                  <a:t> είδους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περίφημη συνάρτηση </a:t>
                </a:r>
                <a:r>
                  <a:rPr lang="en-US" dirty="0" smtClean="0"/>
                  <a:t>Bessel</a:t>
                </a:r>
                <a:r>
                  <a:rPr lang="el-GR" dirty="0" smtClean="0"/>
                  <a:t> που αναφέρθηκε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5810250" y="3143250"/>
                <a:ext cx="3333750" cy="104775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3143250"/>
                <a:ext cx="3333750" cy="1047750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67760" y="3192480"/>
              <a:ext cx="5432040" cy="183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2000" y="3184920"/>
                <a:ext cx="5446080" cy="18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60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Παράθυρο </a:t>
                </a:r>
                <a:r>
                  <a:rPr lang="en-US" dirty="0" smtClean="0"/>
                  <a:t>Kaiser: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Δυο παράμετροι: μήκος σήματος παραθύρου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«Παίζοντας» με τις τιμές των παραμέτρων μπορούμε να ελέγξουμε το εύρος του λοβού και το πλάτος των πλευρικών λοβών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μερικές τιμές του παραθύρου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6264" r="7256"/>
          <a:stretch/>
        </p:blipFill>
        <p:spPr>
          <a:xfrm>
            <a:off x="2370487" y="647700"/>
            <a:ext cx="4490306" cy="2665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479" r="10369"/>
          <a:stretch/>
        </p:blipFill>
        <p:spPr>
          <a:xfrm>
            <a:off x="4748769" y="3381534"/>
            <a:ext cx="4224047" cy="3099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972" r="10583"/>
          <a:stretch/>
        </p:blipFill>
        <p:spPr>
          <a:xfrm>
            <a:off x="138267" y="3321590"/>
            <a:ext cx="4276142" cy="315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92" y="464904"/>
                <a:ext cx="876300" cy="100369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" y="2401051"/>
                <a:ext cx="876300" cy="100369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08166" y="3578347"/>
            <a:ext cx="1764863" cy="1157764"/>
            <a:chOff x="7108166" y="3578347"/>
            <a:chExt cx="1764863" cy="115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sz="140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l-GR" sz="14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10  </m:t>
                        </m:r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⋅−⋅−⋅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=20 − −− </m:t>
                        </m:r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  </m:t>
                        </m:r>
                      </m:oMath>
                    </m:oMathPara>
                  </a14:m>
                  <a:endParaRPr lang="en-US" sz="16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166" y="3578347"/>
                  <a:ext cx="1764863" cy="1157764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8065698" y="4502987"/>
              <a:ext cx="573477" cy="23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88880" y="3552120"/>
              <a:ext cx="8279280" cy="227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20" y="3543480"/>
                <a:ext cx="8288640" cy="22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72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Είδαμε λοιπόν ότι υπάρχει μεγάλη γκάμα φίλτρων που υλοποιούνται ως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φίλτρα 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Βασιζόμαστε ιδιαίτερα στις γνώσεις μας από 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Αντιθέτως, 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φίλτρα βασιζόμαστε σχεδόν αποκλειστικά στο διακριτό χρόνο!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σημαίνει ότι στη σχεδίαση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φίλτρων προσπαθούμε να προσεγγίσουμε την κατάλληλη απόκριση σε συχνότητα κατευθείαν στο διακριτό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απλή μέθοδος σχεδίασης ονομάζεται η </a:t>
                </a:r>
                <a:r>
                  <a:rPr lang="el-GR" b="1" i="1" dirty="0" smtClean="0"/>
                  <a:t>μέθοδος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Η μέθοδος αυτή βασίζεται στις σχέσεις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 smtClean="0"/>
                  <a:t>    </a:t>
                </a:r>
                <a:r>
                  <a:rPr lang="el-GR" dirty="0" smtClean="0"/>
                  <a:t>για μια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Τα ιδανικά φίλτρα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ξέρετε ότι έχουν άπειρης διάρκειας κρουστική απόκριση και είναι και μη αιτιατά!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Μπορούμε να πάρουμε μια καλή προσέγγισή τους «κόβοντας» σε μικρότερο τμήμα την ιδανική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i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 r="-1682" b="-1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0120" y="1141200"/>
              <a:ext cx="8576640" cy="4432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920" y="1133280"/>
                <a:ext cx="8586360" cy="44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έκανε εκτενή πειράματα και κατέληξε σε κλειστούς τύπους που επιτρέπουν στο σχεδιαστή να προβλέψει τις τιμές 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 smtClean="0"/>
                  <a:t> που απαιτούνται για συγκεκριμένες προδιαγραφές ενός φίλτρου επιλογής συχνοτήτων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dirty="0" smtClean="0"/>
                  <a:t> η προδιαγραφή του παρακάτω </a:t>
                </a:r>
                <a:r>
                  <a:rPr lang="el-GR" dirty="0" err="1" smtClean="0"/>
                  <a:t>χαμηλοπερατού</a:t>
                </a:r>
                <a:r>
                  <a:rPr lang="el-GR" dirty="0" smtClean="0"/>
                  <a:t> φίλτρου (δεδομένη)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 η μέγιστη συχνότητα που ικανοποιεί: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Τότε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ορίζεται ως η </a:t>
                </a:r>
                <a:r>
                  <a:rPr lang="el-GR" dirty="0" smtClean="0"/>
                  <a:t>μικρότερη </a:t>
                </a:r>
                <a:r>
                  <a:rPr lang="el-GR" dirty="0"/>
                  <a:t>συχνότητα που ικανοποιεί: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 r="-4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6123"/>
          <a:stretch/>
        </p:blipFill>
        <p:spPr>
          <a:xfrm>
            <a:off x="195065" y="2006600"/>
            <a:ext cx="6544069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εύρος ζώνης μετάβασης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την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δεδομένες τιμές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.1102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−8.7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0.5842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−21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+0.07886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21≤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0,              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&lt;21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6123"/>
          <a:stretch/>
        </p:blipFill>
        <p:spPr>
          <a:xfrm>
            <a:off x="87281" y="762000"/>
            <a:ext cx="4776819" cy="25122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15640" y="1063753"/>
            <a:ext cx="1993949" cy="1034034"/>
            <a:chOff x="5858303" y="1639009"/>
            <a:chExt cx="1993949" cy="1034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58303" y="1639009"/>
                  <a:ext cx="1993949" cy="448066"/>
                </a:xfrm>
                <a:prstGeom prst="round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1639009"/>
                  <a:ext cx="1993949" cy="448066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858303" y="2224977"/>
                  <a:ext cx="1582178" cy="448066"/>
                </a:xfrm>
                <a:prstGeom prst="round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Tx/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303" y="2224977"/>
                  <a:ext cx="1582178" cy="44806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36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πλήρες παράδειγμα σχεδίασης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</a:t>
                </a:r>
                <a:r>
                  <a:rPr lang="el-GR" dirty="0" smtClean="0"/>
                  <a:t>φίλτρου γραμμικής φάσης με συχνότητα αποκοπής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/>
                  <a:t> με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Βήμα 1</a:t>
                </a:r>
                <a:r>
                  <a:rPr lang="en-US" dirty="0" smtClean="0"/>
                  <a:t>: </a:t>
                </a:r>
                <a:r>
                  <a:rPr lang="el-GR" dirty="0" smtClean="0"/>
                  <a:t>Ορίζουμε τις προδιαγραφές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2</a:t>
                </a:r>
                <a:r>
                  <a:rPr lang="el-GR" dirty="0" smtClean="0"/>
                  <a:t>: Βρίσκουμε τη συχνότητα αποκοπής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3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 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Βήμα 4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.1102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−8.7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=5.653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Βήμα 5</a:t>
                </a:r>
                <a:r>
                  <a:rPr lang="el-GR" dirty="0" smtClean="0"/>
                  <a:t>: Η τιμή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είναι τότε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2.285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6.21→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Βήμα 6</a:t>
                </a:r>
                <a:r>
                  <a:rPr lang="el-GR" dirty="0" smtClean="0"/>
                  <a:t>: Υπολογίζουμε την κρουστική απόκριση του φίλτρου μας, πολλαπλασιάζοντας το παράθυρο με την κρουστική απόκριση ενός ιδανικού φίλτρου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Μπορείτε να δείξετε ότι το ιδανικό φίλτρο γραμμικής φάσης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έχει κρουστική απόκριση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37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37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5.653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37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5.653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17" t="-1938" r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79960" y="375840"/>
              <a:ext cx="6688080" cy="589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040" y="369360"/>
                <a:ext cx="6699600" cy="59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5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2613" r="8180"/>
          <a:stretch/>
        </p:blipFill>
        <p:spPr>
          <a:xfrm>
            <a:off x="952500" y="666750"/>
            <a:ext cx="7124700" cy="5876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3457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4632" y="436245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l-GR" sz="24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248650" y="901999"/>
            <a:ext cx="797674" cy="5429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818" r="8024"/>
          <a:stretch/>
        </p:blipFill>
        <p:spPr>
          <a:xfrm>
            <a:off x="987135" y="671318"/>
            <a:ext cx="7040880" cy="5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2613" r="8209"/>
          <a:stretch/>
        </p:blipFill>
        <p:spPr>
          <a:xfrm>
            <a:off x="952499" y="666750"/>
            <a:ext cx="7115176" cy="5879226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190499" y="828675"/>
            <a:ext cx="762000" cy="5905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146" r="11089"/>
          <a:stretch/>
        </p:blipFill>
        <p:spPr>
          <a:xfrm>
            <a:off x="673100" y="685801"/>
            <a:ext cx="7775970" cy="58601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52550" y="1143000"/>
            <a:ext cx="7038975" cy="4591050"/>
            <a:chOff x="1352550" y="1143000"/>
            <a:chExt cx="7038975" cy="45910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52550" y="1143000"/>
              <a:ext cx="35337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86325" y="1143001"/>
              <a:ext cx="0" cy="4591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86325" y="5734050"/>
              <a:ext cx="3505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5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795" r="11038"/>
          <a:stretch/>
        </p:blipFill>
        <p:spPr>
          <a:xfrm>
            <a:off x="641369" y="651875"/>
            <a:ext cx="7861261" cy="59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019" r="10692"/>
          <a:stretch/>
        </p:blipFill>
        <p:spPr>
          <a:xfrm>
            <a:off x="575022" y="685800"/>
            <a:ext cx="7956405" cy="58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νέο σύστημα θα έχει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Δηλ. έχουμε κρατήσει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από την ιδανική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Το παραπάνω μπορεί να ιδωθεί ως ο πολλαπλασιασμός της ιδανικής κρουστικής απόκρισης με ένα τετραγωνικό παλμό («παράθυρο»)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, 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i="1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 γινόμενο γίνεται συνέλιξη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του ιδανικού φίλτρου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συνελί</a:t>
                </a:r>
                <a:r>
                  <a:rPr lang="el-GR" dirty="0"/>
                  <a:t>σ</a:t>
                </a:r>
                <a:r>
                  <a:rPr lang="el-GR" dirty="0" smtClean="0"/>
                  <a:t>σεται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στη συχνότητα (περιοδικά)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 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288" r="10985"/>
          <a:stretch/>
        </p:blipFill>
        <p:spPr>
          <a:xfrm>
            <a:off x="671717" y="726927"/>
            <a:ext cx="7800566" cy="58349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90200" y="495360"/>
              <a:ext cx="4538880" cy="327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7680" y="485640"/>
                <a:ext cx="4552200" cy="32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7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Σχεδίαση </a:t>
            </a:r>
            <a:r>
              <a:rPr lang="en-US" b="1" dirty="0" smtClean="0"/>
              <a:t>FIR</a:t>
            </a:r>
            <a:r>
              <a:rPr lang="el-GR" b="1" dirty="0" smtClean="0"/>
              <a:t> 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30" t="3251" r="4765" b="5399"/>
          <a:stretch/>
        </p:blipFill>
        <p:spPr>
          <a:xfrm>
            <a:off x="87280" y="888392"/>
            <a:ext cx="8929793" cy="56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Ο Διακριτός Μετασχηματισμός </a:t>
            </a:r>
            <a:r>
              <a:rPr lang="en-US" sz="2100" dirty="0" smtClean="0">
                <a:solidFill>
                  <a:prstClr val="black"/>
                </a:solidFill>
              </a:rPr>
              <a:t>Fourier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463760" y="3971520"/>
              <a:ext cx="7569000" cy="2020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6200" y="3963240"/>
                <a:ext cx="7579800" cy="20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0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Η/Υ είναι μια μηχανή που αποθηκεύει διακριτές τιμές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Ιδανικά θα θέλαμε να μπορούμε να επεξεργαστούμε όχι μόνο το πεδίο του χρόνου αλλά και το πεδίο της συχνότητας!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η τελευταία είναι συνεχής μεταβλητή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) και μπορούμε μόνο αριθμητικά να την προσεγγίσουμε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…</a:t>
                </a:r>
                <a:r>
                  <a:rPr lang="el-GR" sz="1600" dirty="0" smtClean="0"/>
                  <a:t>όπως κάναμε στα παραδείγματα </a:t>
                </a:r>
                <a:r>
                  <a:rPr lang="en-US" sz="1600" dirty="0" smtClean="0"/>
                  <a:t>Octave </a:t>
                </a:r>
                <a:r>
                  <a:rPr lang="el-GR" sz="1600" dirty="0" smtClean="0"/>
                  <a:t>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</a:t>
                </a:r>
                <a:r>
                  <a:rPr lang="en-US" sz="1600" dirty="0" smtClean="0"/>
                  <a:t>Fourier </a:t>
                </a:r>
                <a:r>
                  <a:rPr lang="el-GR" sz="16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Ερώτημα</a:t>
                </a:r>
                <a:r>
                  <a:rPr lang="el-GR" dirty="0" smtClean="0"/>
                  <a:t>: </a:t>
                </a:r>
                <a:r>
                  <a:rPr lang="el-GR" u="sng" dirty="0" smtClean="0"/>
                  <a:t>τι θα συμβεί άραγε αν δειγματοληπτήσουμε το </a:t>
                </a:r>
                <a:r>
                  <a:rPr lang="el-GR" u="sng" dirty="0" err="1" smtClean="0"/>
                  <a:t>μετασχ</a:t>
                </a:r>
                <a:r>
                  <a:rPr lang="el-GR" u="sng" dirty="0" smtClean="0"/>
                  <a:t>. </a:t>
                </a:r>
                <a:r>
                  <a:rPr lang="en-US" u="sng" dirty="0" smtClean="0"/>
                  <a:t>Fourier </a:t>
                </a:r>
                <a:r>
                  <a:rPr lang="el-GR" u="sng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u="sng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από το θεώρημα της Δειγματοληψίας του </a:t>
                </a:r>
                <a:r>
                  <a:rPr lang="en-US" dirty="0" smtClean="0"/>
                  <a:t>Shannon</a:t>
                </a:r>
                <a:r>
                  <a:rPr lang="el-GR" dirty="0" smtClean="0"/>
                  <a:t> ότι δειγματοληψία στον ένα χώρο (χρόνο) οδηγεί σε περιοδικότητα στον άλλο χώρο (συχνότητα)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επίσης από τη θεωρία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συνεχούς χρόνου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ότι περιοδικότητα στον ένα χώρο (χρόνο) οδηγεί σε «δειγματοληψία» στον άλλο (διακριτές συχνότητες)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τώρα δειγματοληπτήσουμε το χώρο της συχνότητας (ο οποίος είναι από τη φύση του περιοδικός!), λογικά θα πρέπει να λάβουμε ένα περιοδικό σήμα στο χώρο του χρόνου (ο οποίος είναι διακριτός)!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μιλήσουμε για όλα αυτά με περισσότερη λεπτομέρεια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2132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Μπορούμε να δημιουργήσουμε μια ακολουθία διακριτών τιμών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</a:t>
                </a:r>
                <a:r>
                  <a:rPr lang="el-GR" dirty="0" err="1" smtClean="0"/>
                  <a:t>δειγματοληπτώντας</a:t>
                </a:r>
                <a:r>
                  <a:rPr lang="el-GR" dirty="0" smtClean="0"/>
                  <a:t> τον σε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Λόγω της περιοδικότητας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, και τα δείγματα 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θα </a:t>
                </a:r>
                <a:r>
                  <a:rPr lang="el-GR" dirty="0" err="1" smtClean="0"/>
                  <a:t>επαναλαμβά</a:t>
                </a:r>
                <a:r>
                  <a:rPr lang="en-US" dirty="0" smtClean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κι αυτά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έχουμε ένα </a:t>
                </a:r>
                <a:r>
                  <a:rPr lang="el-GR" b="1" dirty="0" smtClean="0"/>
                  <a:t>περιοδικό διακριτό </a:t>
                </a:r>
                <a:r>
                  <a:rPr lang="el-GR" dirty="0" smtClean="0"/>
                  <a:t>φάσμα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Επιβεβαιώστε το!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rgbClr val="000000"/>
                    </a:solidFill>
                  </a:rPr>
                  <a:t>Δειγματοληπτούμε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φορές μέσα σε μια περίοδο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6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Τέτοια φάσματα αντιστοιχούν σε </a:t>
                </a:r>
                <a:r>
                  <a:rPr lang="el-GR" b="1" i="1" dirty="0" smtClean="0"/>
                  <a:t>περιοδικά σήματα</a:t>
                </a:r>
                <a:r>
                  <a:rPr lang="el-GR" b="1" dirty="0" smtClean="0"/>
                  <a:t> διακριτού χρόνου</a:t>
                </a:r>
                <a:r>
                  <a:rPr lang="en-US" b="1" dirty="0" smtClean="0"/>
                  <a:t> </a:t>
                </a:r>
                <a:br>
                  <a:rPr lang="en-US" b="1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Είναι λογικό, καθώς πήραμε (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σε) πεπερασμένες συχνότητες οι οποίες είναι όλες ακέραια πολλαπλάσια της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θα υπάρχει κάποιο περιοδικό σήμα διακριτού χρόνου που θα έχει ως φάσμα την περιοδική ακολουθία τιμών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βρούμε ποιο είναι αυτό το περιοδικό σήμα διακριτού χρόνου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</a:t>
                </a:r>
                <a:r>
                  <a:rPr lang="el-GR" dirty="0" smtClean="0"/>
                  <a:t>Η περιγραφή περιοδικών σημάτων διακριτού χρόνου μπορεί να περιγραφεί μέσω των Σειρών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Θα κάνουμε μια παράκαμψη </a:t>
                </a:r>
                <a:r>
                  <a:rPr lang="el-GR" b="0" dirty="0" smtClean="0">
                    <a:sym typeface="Wingdings" panose="05000000000000000000" pitchFamily="2" charset="2"/>
                  </a:rPr>
                  <a:t>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Δεδομένου ότι θέλουμε να ανακατασκευάσουμε το σήμα στο χρόνο μόνο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δείγματα, το ολοκλήρωμα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θα μετατραπεί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Έτσι, το σήμα στο χρόνο που αντιστοιχεί σε αυτές τις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, το πλήθος, συχνότητες 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παραπάνω αποτελεί το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(αλλά ας κάνουμε ότι δεν το ξέρουμε </a:t>
                </a:r>
                <a:r>
                  <a:rPr lang="el-GR" dirty="0" smtClean="0">
                    <a:sym typeface="Wingdings" panose="05000000000000000000" pitchFamily="2" charset="2"/>
                  </a:rPr>
                  <a:t>)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Παρατηρήστε ότι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το σήμα μας είναι </a:t>
                </a:r>
                <a:r>
                  <a:rPr lang="el-GR" b="1" dirty="0" smtClean="0"/>
                  <a:t>περιοδικό στο χρόνο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το συμβολίζουμε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Έστω </a:t>
                </a:r>
                <a:r>
                  <a:rPr lang="el-GR" dirty="0" smtClean="0"/>
                  <a:t>λοιπόν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Αντικαθιστώντας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837" t="-1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3223" y="6061166"/>
            <a:ext cx="1526177" cy="30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2451" t="-2041" r="-686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Μπορούμε να δείξουμε ότι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παραπάνω σήμα γράφεται με χρήση συναρτήσεων Δέλτα,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το περιοδικό σήμα 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Ξεκάθαρα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βλέπουμε ότι το περιοδικό σήμα μας είναι μια επανάληψη του απεριοδικού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του οποίου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σημεία)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δείγματα,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αποτελεί την περίοδο του περιοδικού σήματος </a:t>
                </a:r>
                <a:r>
                  <a:rPr lang="el-GR" b="1" dirty="0" smtClean="0"/>
                  <a:t>αλλά και </a:t>
                </a:r>
                <a:r>
                  <a:rPr lang="el-GR" dirty="0" smtClean="0"/>
                  <a:t>την περίοδο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Μπορείτε να φανταστείτε τι συμβαίνει για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Δηλ. </a:t>
                </a:r>
                <a:r>
                  <a:rPr lang="el-GR" dirty="0" smtClean="0">
                    <a:sym typeface="Wingdings" panose="05000000000000000000" pitchFamily="2" charset="2"/>
                  </a:rPr>
                  <a:t>ποιο περιοδικό </a:t>
                </a:r>
                <a:r>
                  <a:rPr lang="el-GR" dirty="0">
                    <a:sym typeface="Wingdings" panose="05000000000000000000" pitchFamily="2" charset="2"/>
                  </a:rPr>
                  <a:t>σήμα στο χρόνο συνθέτουμε για </a:t>
                </a:r>
                <a:r>
                  <a:rPr lang="el-GR" dirty="0" smtClean="0">
                    <a:sym typeface="Wingdings" panose="05000000000000000000" pitchFamily="2" charset="2"/>
                  </a:rPr>
                  <a:t>διάφορες τιμές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l-GR" dirty="0" smtClean="0"/>
                  <a:t>?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b="-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3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9977"/>
          <a:stretch/>
        </p:blipFill>
        <p:spPr>
          <a:xfrm>
            <a:off x="100012" y="738188"/>
            <a:ext cx="8943975" cy="161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937" y="2429691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Ν=16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937" y="4210594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Ν=7</a:t>
            </a:r>
            <a:endParaRPr lang="el-GR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012" y="2381061"/>
            <a:ext cx="8943975" cy="1611517"/>
            <a:chOff x="100012" y="2381061"/>
            <a:chExt cx="8943975" cy="16115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30528" b="39528"/>
            <a:stretch/>
          </p:blipFill>
          <p:spPr>
            <a:xfrm>
              <a:off x="100012" y="2381061"/>
              <a:ext cx="8943975" cy="16115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20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00012" y="4092166"/>
            <a:ext cx="8943975" cy="2027646"/>
            <a:chOff x="100012" y="4092166"/>
            <a:chExt cx="8943975" cy="20276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62323"/>
            <a:stretch/>
          </p:blipFill>
          <p:spPr>
            <a:xfrm>
              <a:off x="100012" y="4092166"/>
              <a:ext cx="8943975" cy="20276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407" r="-8333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7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</a:t>
            </a:r>
            <a:r>
              <a:rPr lang="en-US" b="1" dirty="0" smtClean="0"/>
              <a:t>FIR </a:t>
            </a:r>
            <a:r>
              <a:rPr lang="el-GR" b="1" dirty="0" smtClean="0"/>
              <a:t>Ψηφιακών Φίλτρων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644540"/>
            <a:ext cx="6621172" cy="28014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5590" y="2382571"/>
            <a:ext cx="1289374" cy="276904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1998382" y="3039525"/>
            <a:ext cx="527697" cy="260873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1801799" y="2382571"/>
            <a:ext cx="393166" cy="91782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" y="3701206"/>
            <a:ext cx="6621172" cy="28194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40524" y="5367865"/>
            <a:ext cx="1190444" cy="204799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1998382" y="6124755"/>
            <a:ext cx="527697" cy="204067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1932561" y="5367865"/>
            <a:ext cx="198407" cy="960957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992982" y="666980"/>
            <a:ext cx="205334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μικρό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92983" y="3603200"/>
            <a:ext cx="20533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Ένα μεγαλύτερο σε διάρκεια τετραγωνικό  παράθυρο στο χρόνο θα έχει </a:t>
            </a:r>
            <a:r>
              <a:rPr lang="el-GR" sz="1400" dirty="0" err="1" smtClean="0"/>
              <a:t>μετασχ</a:t>
            </a:r>
            <a:r>
              <a:rPr lang="el-GR" sz="1400" dirty="0" smtClean="0"/>
              <a:t>. </a:t>
            </a:r>
            <a:r>
              <a:rPr lang="en-US" sz="1400" dirty="0" smtClean="0"/>
              <a:t>Fourier</a:t>
            </a:r>
            <a:r>
              <a:rPr lang="el-GR" sz="1400" dirty="0" smtClean="0"/>
              <a:t> όπως στο Σχήμα (μπλε καμπύλη)</a:t>
            </a:r>
            <a:endParaRPr lang="el-GR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55520" y="127294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61743" y="4450488"/>
            <a:ext cx="6664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Καταλαβαίνετε ότι μια «κακή» επιλογή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μπορεί να οδηγήσει σε </a:t>
                </a:r>
                <a:r>
                  <a:rPr lang="en-US" b="1" dirty="0" smtClean="0"/>
                  <a:t>time-aliasing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 </a:t>
                </a:r>
                <a:r>
                  <a:rPr lang="el-GR" dirty="0" smtClean="0"/>
                  <a:t>που είναι το ακριβώς αντίστοιχο του </a:t>
                </a:r>
                <a:r>
                  <a:rPr lang="en-US" dirty="0" smtClean="0"/>
                  <a:t>frequency aliasing </a:t>
                </a:r>
                <a:r>
                  <a:rPr lang="el-GR" dirty="0" smtClean="0"/>
                  <a:t>που γνωρίζετε από το θεώρημα της δειγματοληψίας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Επικάλυψη των γειτονικών επαναλήψεων του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Μπορούμε να αποφύγουμε το </a:t>
                </a:r>
                <a:r>
                  <a:rPr lang="en-US" dirty="0" smtClean="0"/>
                  <a:t>time-aliasing </a:t>
                </a:r>
                <a:r>
                  <a:rPr lang="el-GR" dirty="0" smtClean="0"/>
                  <a:t>μόνο στην περίπτωση που το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πεπερασμένη διάρκεια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το σήμα έχει διάρκεια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αρκεί να επιλέξουμε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 ώστε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η περίοδος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πρέπει να ικανοποιεί το κριτήριο αυτό αν θέλουμε να μπορούμε να συσχετίσουμε το απεριοδικό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τους συντελεστές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Πως το συσχετίζουμε? Απομονώνοντας μια περίοδο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διάρκεια της θα είναι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συνοψίσουμε…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2109" t="-1777" r="-2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69800" y="2692080"/>
              <a:ext cx="7372440" cy="216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4040" y="2683440"/>
                <a:ext cx="7380720" cy="21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1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96"/>
          <a:stretch/>
        </p:blipFill>
        <p:spPr>
          <a:xfrm>
            <a:off x="68414" y="755470"/>
            <a:ext cx="8977910" cy="151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405" b="52479"/>
          <a:stretch/>
        </p:blipFill>
        <p:spPr>
          <a:xfrm>
            <a:off x="68414" y="2272420"/>
            <a:ext cx="8977910" cy="1213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7836" b="25531"/>
          <a:stretch/>
        </p:blipFill>
        <p:spPr>
          <a:xfrm>
            <a:off x="68414" y="3503690"/>
            <a:ext cx="8977910" cy="1530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4468"/>
          <a:stretch/>
        </p:blipFill>
        <p:spPr>
          <a:xfrm>
            <a:off x="68414" y="5033726"/>
            <a:ext cx="8977910" cy="14668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13800" y="958320"/>
              <a:ext cx="6660720" cy="562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6600" y="951120"/>
                <a:ext cx="6675840" cy="56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4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 smtClean="0"/>
                  <a:t>Αντίστρ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52" y="694945"/>
            <a:ext cx="6217920" cy="3462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16840" y="4578120"/>
              <a:ext cx="7972560" cy="171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200" y="4568760"/>
                <a:ext cx="7991640" cy="17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Είναι εμφανές ότι μπορούμε να πάρουμε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Διακριτού Μετασχηματισμού </a:t>
                </a:r>
                <a:r>
                  <a:rPr lang="en-US" dirty="0" smtClean="0"/>
                  <a:t>Fourier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διαδικασία μοιάζει πολύ με την ανακατασκευή ενός σήματος συνεχούς χρόνου από τα δείγματα του (θεώρημα δειγματοληψίας)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αποκοπή μιας περιόδου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οποίο έχει τους συντελεστές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ισοδυναμεί με τον πολλαπλασιασμό του με ένα τετραγωνικό παράθυρο διάρκειας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γινομένου ισοδυναμεί με συνέλιξη των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Ποιος είναι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περιοδικού σήματος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ήδη εκφράσει το περιοδικό σήμα σε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οπότε: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28840" y="538560"/>
              <a:ext cx="7189920" cy="5551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0920" y="529920"/>
                <a:ext cx="7205760" cy="55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7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Δεδομένου ότι τηρούμε τον περιορισμό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ίσως σκεφτείτε ότι για αρκετά μεγάλη επιλογή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τα δείγματα του </a:t>
                </a:r>
                <a:r>
                  <a:rPr lang="el-GR" dirty="0" smtClean="0"/>
                  <a:t>Διακριτού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θα είναι τόσο κοντά μεταξύ τους που θα μπορούμε να έχουμε μια καλή προσέγγιση του φάσματος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Αυτό είναι προφανώς σωστ</a:t>
                </a:r>
                <a:r>
                  <a:rPr lang="el-GR" dirty="0" smtClean="0"/>
                  <a:t>ή σκέψη</a:t>
                </a:r>
                <a:r>
                  <a:rPr lang="el-GR" b="0" dirty="0" smtClean="0"/>
                  <a:t>! Αλλά σε ποιο σήμα στο χρόνο αντιστοιχεί ο Διακριτός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b="0" dirty="0" smtClean="0"/>
                  <a:t>Fourier </a:t>
                </a:r>
                <a:r>
                  <a:rPr lang="el-GR" dirty="0" smtClean="0"/>
                  <a:t>με τα «παραπανίσια» δείγματα?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17" y="2826721"/>
            <a:ext cx="6105715" cy="36738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2128" y="3938016"/>
            <a:ext cx="1658112" cy="114604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Εύκολα μπορείτε να επιβεβαιώσετε ότι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b="0" dirty="0" smtClean="0"/>
                  <a:t>, έχουμε το περίφημο </a:t>
                </a:r>
                <a:r>
                  <a:rPr lang="en-US" b="1" dirty="0" smtClean="0"/>
                  <a:t>zero-padding</a:t>
                </a:r>
                <a:r>
                  <a:rPr lang="en-US" b="0" dirty="0" smtClean="0"/>
                  <a:t> </a:t>
                </a:r>
                <a:r>
                  <a:rPr lang="el-GR" b="0" dirty="0" smtClean="0"/>
                  <a:t>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Εμφανίζονται μηδενικά μετά το τέλος του σήματος. Πόσα όμως?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Όσα και τα «παραπανίσια» δείγματα (σε σχέση με τη διάρκεια του απεριοδικού σήματος) που πήραμε κατά τη δειγματοληψία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</a:t>
                </a:r>
                <a:r>
                  <a:rPr lang="en-US" dirty="0" smtClean="0"/>
                  <a:t> zero-padding</a:t>
                </a:r>
                <a:r>
                  <a:rPr lang="el-GR" dirty="0" smtClean="0"/>
                  <a:t> στο χρόνο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προσφέρει απλώς ένα Διακριτό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που είναι πιο «ευπαρουσίαστος» (πλησιάζει περισσότερο σαν γραφική παράσταση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προσθέτει καμιά επιπλέον πληροφορία για το σήμα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Άλλωστε απλώς βάζουμε μηδενικά στο τέλος του…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κοινό λάθος να θεωρείται πως 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«</a:t>
                </a:r>
                <a:r>
                  <a:rPr lang="el-GR" i="1" dirty="0" smtClean="0"/>
                  <a:t>βελτιώνει την ανάλυση του Διακριτού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</a:t>
                </a:r>
                <a:r>
                  <a:rPr lang="el-GR" dirty="0" smtClean="0"/>
                  <a:t>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Ανάλυση σημαίνει διακριτική ικανότητα, κάτι που δε συμβαίνει με το </a:t>
                </a:r>
                <a:r>
                  <a:rPr lang="en-US" dirty="0" smtClean="0"/>
                  <a:t>zero-padding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λόγος αυτής της παρανόησης οφείλεται εν πολλοίς σε παραδείγματα όπως το παρακάτω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Έστω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του σήματος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υπολογίσουμε το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για διάφορες τιμές του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ας συγκρίνουμε με το φάσμα (πλάτους και φάσης)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Ενδεικτικός κώδικας: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309" y="3012271"/>
            <a:ext cx="5380015" cy="3508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13680" y="895680"/>
              <a:ext cx="7812720" cy="5475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120" y="887760"/>
                <a:ext cx="7828560" cy="54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9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941" t="956" r="8337" b="346"/>
          <a:stretch/>
        </p:blipFill>
        <p:spPr>
          <a:xfrm>
            <a:off x="21645" y="1704285"/>
            <a:ext cx="9122355" cy="3471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95560" y="665280"/>
              <a:ext cx="6762960" cy="415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920" y="657000"/>
                <a:ext cx="6780600" cy="41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770" t="340" r="8742" b="240"/>
          <a:stretch/>
        </p:blipFill>
        <p:spPr>
          <a:xfrm>
            <a:off x="1437" y="1683072"/>
            <a:ext cx="9142563" cy="3500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35160" y="880200"/>
              <a:ext cx="7018560" cy="389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640" y="871920"/>
                <a:ext cx="7030080" cy="39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2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Ιδανικά,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 μετ.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ήταν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θέλαμε λοιπόν το επιλεχθέν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να πλησιάζει όσο γίνεται το ιδανικό</a:t>
                </a:r>
                <a:endParaRPr lang="el-GR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Σε αυτήν την περίπτωση,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θα πλησιάζει όλο και πιο πολύ στη συνάρτηση Δέλτα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Ό</a:t>
                </a:r>
                <a:r>
                  <a:rPr lang="el-GR" dirty="0" smtClean="0"/>
                  <a:t>μως θέλουμε ένα παράθυρο όσο το δυνατόν μικρότερο σε διάρκεια στο χρόνο για να μην έχουμε πολλές πράξεις κατά την υλοποίηση…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… και ταυτόχρονα να έχει όσο γίνεται στενότερο φάσμα, δηλ. να έχει συγκεντρωμένο όλο το φασματικό περιεχόμενο γύρω από μια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αυτό? Ώστε η συνέλιξη στο πεδίο της συχνότητας να αναπαράγει όσο γίνεται πιστότερα την επιθυμητή απόκριση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Όπως καταλαβαίνετε, αυτές είναι αντικρουόμενες προδιαγραφές!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795" t="-546" r="8795" b="43"/>
          <a:stretch/>
        </p:blipFill>
        <p:spPr>
          <a:xfrm>
            <a:off x="0" y="1663337"/>
            <a:ext cx="9138175" cy="3535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55080" y="754560"/>
              <a:ext cx="5990040" cy="355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9320" y="749880"/>
                <a:ext cx="6001920" cy="35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272" r="8992"/>
          <a:stretch/>
        </p:blipFill>
        <p:spPr>
          <a:xfrm>
            <a:off x="0" y="1322349"/>
            <a:ext cx="9144000" cy="4227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71" r="9089"/>
          <a:stretch/>
        </p:blipFill>
        <p:spPr>
          <a:xfrm>
            <a:off x="-2952" y="1312867"/>
            <a:ext cx="9139509" cy="422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78" r="9040"/>
          <a:stretch/>
        </p:blipFill>
        <p:spPr>
          <a:xfrm>
            <a:off x="0" y="1318764"/>
            <a:ext cx="9144000" cy="4232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 smtClean="0"/>
                  <a:t>Ο Διακριτός Μετασχηματισμός </a:t>
                </a:r>
                <a:r>
                  <a:rPr lang="en-US" sz="2200" b="1" dirty="0" smtClean="0"/>
                  <a:t>Fourier</a:t>
                </a:r>
                <a:endParaRPr lang="el-GR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sz="2200" dirty="0" smtClean="0"/>
                  <a:t>Παρατηρήσατε ότι τα περισσότερα σημεία του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</a:t>
                </a:r>
                <a:r>
                  <a:rPr lang="el-GR" sz="2200" dirty="0" smtClean="0"/>
                  <a:t> μας δίνουν πράγματι καλύτερη εικόνα για το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Έχουμε δηλ. πιο </a:t>
                </a:r>
                <a:r>
                  <a:rPr lang="el-GR" sz="2200" b="1" dirty="0" smtClean="0"/>
                  <a:t>πυκνή</a:t>
                </a:r>
                <a:r>
                  <a:rPr lang="el-GR" sz="2200" dirty="0" smtClean="0"/>
                  <a:t> δειγματοληψία του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200" dirty="0" smtClean="0"/>
                  <a:t> για μεγάλα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sz="2200" dirty="0" smtClean="0"/>
                  <a:t>Ποια σήματα στο χρόνο</a:t>
                </a:r>
                <a:r>
                  <a:rPr lang="en-US" sz="2200" dirty="0" smtClean="0"/>
                  <a:t> (</a:t>
                </a:r>
                <a:r>
                  <a:rPr lang="el-GR" sz="2200" b="1" dirty="0" smtClean="0"/>
                  <a:t>βασικές περίοδοι</a:t>
                </a:r>
                <a:r>
                  <a:rPr lang="el-GR" sz="2200" dirty="0" smtClean="0"/>
                  <a:t> του περιοδικού σήματος) αντιστοιχούν μέσω του </a:t>
                </a:r>
                <a:r>
                  <a:rPr lang="el-GR" sz="2200" dirty="0" err="1" smtClean="0"/>
                  <a:t>Αντίστρ</a:t>
                </a:r>
                <a:r>
                  <a:rPr lang="en-US" sz="2200" dirty="0"/>
                  <a:t>.</a:t>
                </a:r>
                <a:r>
                  <a:rPr lang="el-GR" sz="2200" dirty="0" smtClean="0"/>
                  <a:t>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στις δειγματοληψίες που είδατε πριν?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Θα επανέλθουμε αργότερα στο θέμα της ανάλυσης (διακριτικής ικανότητας)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883" r="-408" b="-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690" t="4533" r="8314" b="7166"/>
          <a:stretch/>
        </p:blipFill>
        <p:spPr>
          <a:xfrm>
            <a:off x="804672" y="2367458"/>
            <a:ext cx="7514498" cy="3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Η εγγενής περιοδικότητα του Διακριτού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οδηγεί σε μερικές ενδιαφέρουσες ιδιότητες όσον αφορά το σήμα στο χρόνο αλλά και στη συχνότητα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7" y="1446354"/>
            <a:ext cx="8108252" cy="5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εγγενής περιοδικότητα του Διακριτού</a:t>
                </a:r>
                <a:br>
                  <a:rPr lang="el-GR" dirty="0" smtClean="0"/>
                </a:b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οδηγεί σε μερικές </a:t>
                </a:r>
                <a:br>
                  <a:rPr lang="el-GR" dirty="0" smtClean="0"/>
                </a:br>
                <a:r>
                  <a:rPr lang="el-GR" dirty="0" smtClean="0"/>
                  <a:t>ενδιαφέρουσες ιδιότητες όσον αφορά </a:t>
                </a:r>
                <a:br>
                  <a:rPr lang="el-GR" dirty="0" smtClean="0"/>
                </a:br>
                <a:r>
                  <a:rPr lang="el-GR" dirty="0" smtClean="0"/>
                  <a:t>το σήμα στο χρόνο αλλά και στη συχνό-</a:t>
                </a:r>
                <a:br>
                  <a:rPr lang="el-GR" dirty="0" smtClean="0"/>
                </a:br>
                <a:r>
                  <a:rPr lang="el-GR" dirty="0" err="1" smtClean="0"/>
                  <a:t>τητα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Δείτε πως εννοείται η χρονική </a:t>
                </a:r>
                <a:r>
                  <a:rPr lang="el-GR" dirty="0" err="1" smtClean="0"/>
                  <a:t>μετατό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πιση</a:t>
                </a:r>
                <a:r>
                  <a:rPr lang="el-GR" dirty="0" smtClean="0"/>
                  <a:t> για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πράξεις γίνονται </a:t>
                </a:r>
                <a:r>
                  <a:rPr lang="en-US" dirty="0" smtClean="0"/>
                  <a:t>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Παρόμοιο συμβαίνει και στη συχνοτική</a:t>
                </a:r>
                <a:br>
                  <a:rPr lang="el-GR" dirty="0" smtClean="0"/>
                </a:br>
                <a:r>
                  <a:rPr lang="el-GR" dirty="0" smtClean="0"/>
                  <a:t>μετατόπιση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4"/>
          <a:stretch/>
        </p:blipFill>
        <p:spPr>
          <a:xfrm>
            <a:off x="4456440" y="585216"/>
            <a:ext cx="4675228" cy="25291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3160" y="2537980"/>
            <a:ext cx="3117915" cy="1698634"/>
            <a:chOff x="724120" y="2281948"/>
            <a:chExt cx="3117915" cy="1698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9147" t="24601" r="51606" b="71551"/>
            <a:stretch/>
          </p:blipFill>
          <p:spPr>
            <a:xfrm>
              <a:off x="1149332" y="2781300"/>
              <a:ext cx="2128296" cy="2684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64724" t="24546" r="17382" b="71839"/>
            <a:stretch/>
          </p:blipFill>
          <p:spPr>
            <a:xfrm>
              <a:off x="1098670" y="3703860"/>
              <a:ext cx="2171001" cy="2767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931" t="24628" r="72825" b="71506"/>
            <a:stretch/>
          </p:blipFill>
          <p:spPr>
            <a:xfrm>
              <a:off x="724120" y="2281948"/>
              <a:ext cx="3117915" cy="30122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2184170" y="3098054"/>
              <a:ext cx="0" cy="4722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2"/>
          <a:stretch/>
        </p:blipFill>
        <p:spPr>
          <a:xfrm>
            <a:off x="4456440" y="3132498"/>
            <a:ext cx="4675228" cy="33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Αξίζει επίσης να παρατηρήσουμε τι συμβαίνει στην περίπτωση της </a:t>
                </a:r>
                <a:r>
                  <a:rPr lang="el-GR" b="1" dirty="0" smtClean="0"/>
                  <a:t>συνέλιξης</a:t>
                </a:r>
                <a:r>
                  <a:rPr lang="el-GR" dirty="0" smtClean="0"/>
                  <a:t>, η οποία είναι τεράστιας σημασίας στην ανάλυση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πράξη της συνέλιξης στο χρόνο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, ως πράξη αντίστροφου Διακριτού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γινομένου δυο φασμάτων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κυκλική 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παράδειγμα, έστω δυο περιοδικά σήματα που θέλουμε να βρούμε την κυκλική συνέλιξη τους, όπως αυτά στο σχήμα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" y="3214968"/>
            <a:ext cx="8907808" cy="31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482" b="66888"/>
          <a:stretch/>
        </p:blipFill>
        <p:spPr>
          <a:xfrm>
            <a:off x="941057" y="1814072"/>
            <a:ext cx="3603784" cy="2940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82393"/>
          <a:stretch/>
        </p:blipFill>
        <p:spPr>
          <a:xfrm>
            <a:off x="558462" y="5017036"/>
            <a:ext cx="8016681" cy="496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762" b="66888"/>
          <a:stretch/>
        </p:blipFill>
        <p:spPr>
          <a:xfrm>
            <a:off x="4635374" y="1814072"/>
            <a:ext cx="3583393" cy="2940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8891" b="65182"/>
          <a:stretch/>
        </p:blipFill>
        <p:spPr>
          <a:xfrm>
            <a:off x="558462" y="5549774"/>
            <a:ext cx="8016681" cy="4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4570" r="50299" b="33775"/>
          <a:stretch/>
        </p:blipFill>
        <p:spPr>
          <a:xfrm>
            <a:off x="895478" y="1924551"/>
            <a:ext cx="3649362" cy="2836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5609" b="49069"/>
          <a:stretch/>
        </p:blipFill>
        <p:spPr>
          <a:xfrm>
            <a:off x="461592" y="5086469"/>
            <a:ext cx="8091965" cy="436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564" t="34570" b="33775"/>
          <a:stretch/>
        </p:blipFill>
        <p:spPr>
          <a:xfrm>
            <a:off x="4608214" y="1924551"/>
            <a:ext cx="3629914" cy="283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2839" b="33637"/>
          <a:stretch/>
        </p:blipFill>
        <p:spPr>
          <a:xfrm>
            <a:off x="461592" y="5576935"/>
            <a:ext cx="8091965" cy="3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 smtClean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δούμε λίγο το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𝑀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Φάσμα πλάτους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6485" y="2975622"/>
            <a:ext cx="8869839" cy="3637055"/>
            <a:chOff x="176485" y="2975622"/>
            <a:chExt cx="8869839" cy="3637055"/>
          </a:xfrm>
        </p:grpSpPr>
        <p:grpSp>
          <p:nvGrpSpPr>
            <p:cNvPr id="15" name="Group 14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" name="Picture 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" name="Rectangle 7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10" name="Rounded Rectangle 9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1" name="Rounded Rectangle 10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2" name="Rounded Rectangle 11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16" name="Picture 1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Picture 17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43" name="Straight Arrow Connector 42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495240" y="420840"/>
              <a:ext cx="4137840" cy="527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5880" y="413280"/>
                <a:ext cx="4155840" cy="52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6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332" t="67225" r="50878" b="1120"/>
          <a:stretch/>
        </p:blipFill>
        <p:spPr>
          <a:xfrm>
            <a:off x="895478" y="1924551"/>
            <a:ext cx="3631255" cy="2836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302" t="69018" r="302" b="15024"/>
          <a:stretch/>
        </p:blipFill>
        <p:spPr>
          <a:xfrm>
            <a:off x="461592" y="5086470"/>
            <a:ext cx="8091965" cy="45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92" t="67225" r="332" b="1120"/>
          <a:stretch/>
        </p:blipFill>
        <p:spPr>
          <a:xfrm>
            <a:off x="4553892" y="1924551"/>
            <a:ext cx="3684235" cy="283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302" t="85612" r="302" b="228"/>
          <a:stretch/>
        </p:blipFill>
        <p:spPr>
          <a:xfrm>
            <a:off x="461592" y="5558828"/>
            <a:ext cx="8091965" cy="4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Εμάς όμως μας ενδιαφέρει ιδιαίτερα η απλή (</a:t>
                </a:r>
                <a:r>
                  <a:rPr lang="el-GR" b="1" dirty="0" smtClean="0"/>
                  <a:t>γραμμική</a:t>
                </a:r>
                <a:r>
                  <a:rPr lang="el-GR" dirty="0" smtClean="0"/>
                  <a:t>) συνέλιξη μεταξύ απεριοδικών σημάτων! 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υπολογίσουμε αυτή τη συνέλιξη από την κυκλική συνέλιξη?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Θυμηθείτε ότι η ιδιότητα του εύρους της συνέλιξης μας λέει ότι αν ένα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και ένα άλλο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τότε η συνέλιξη τους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μπορούμε να απομονώσουμε το αποτέλεσμα της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συνέλιξης από την κυκλική αν «κόψουμε» το κομμάτι της κυκλικής συνέλιξης στο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Βασική προϋπόθεση για να ισχύει αυτό είναι να έχουμε </a:t>
                </a:r>
                <a:r>
                  <a:rPr lang="el-GR" dirty="0" err="1" smtClean="0"/>
                  <a:t>δειγματοληπτήσει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σημεία, δηλ. να έχουμε υπολογίσει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τουλάχιστον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 smtClean="0"/>
                  <a:t> σημείων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Αποφεύγουμε το </a:t>
                </a:r>
                <a:r>
                  <a:rPr lang="en-US" dirty="0" smtClean="0"/>
                  <a:t>time aliasing</a:t>
                </a: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έχουμε έναν έτοιμο και γρήγορο αλγόριθμο για τον υπολογισμό της συνέλιξης δυο απεριοδικών σημάτων μέσω του Διακριτού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Fourier!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Γραμμική συνέλιξη δυο απεριοδικών σημάτων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</a:t>
                </a:r>
                <a:r>
                  <a:rPr lang="en-US" dirty="0" smtClean="0"/>
                  <a:t>DFT: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Κάνουμε </a:t>
                </a:r>
                <a:r>
                  <a:rPr lang="en-US" dirty="0" smtClean="0"/>
                  <a:t>zero padding </a:t>
                </a:r>
                <a:r>
                  <a:rPr lang="el-GR" dirty="0" smtClean="0"/>
                  <a:t>στα δυο σήματα ώστε να έχουν διάρκεια τουλάχιστον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σημείων στα δυο σήματα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Πολλαπλασιάζουμε τους Διακριτούς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μεταξύ τους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αντίστροφο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και κρατάμε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του αποτελέσματος</a:t>
                </a: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" y="1877568"/>
            <a:ext cx="9046324" cy="4096512"/>
          </a:xfrm>
          <a:prstGeom prst="roundRect">
            <a:avLst>
              <a:gd name="adj" fmla="val 343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2564"/>
          <a:stretch/>
        </p:blipFill>
        <p:spPr>
          <a:xfrm>
            <a:off x="87283" y="1265959"/>
            <a:ext cx="5550027" cy="213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8076" r="18233"/>
          <a:stretch/>
        </p:blipFill>
        <p:spPr>
          <a:xfrm>
            <a:off x="4512839" y="2962656"/>
            <a:ext cx="4538091" cy="353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40" y="961514"/>
            <a:ext cx="4960604" cy="1379902"/>
          </a:xfrm>
        </p:spPr>
        <p:txBody>
          <a:bodyPr>
            <a:noAutofit/>
          </a:bodyPr>
          <a:lstStyle/>
          <a:p>
            <a:pPr marL="0" indent="0" algn="ctr">
              <a:buClrTx/>
              <a:buSzPct val="120000"/>
              <a:buNone/>
            </a:pPr>
            <a:endParaRPr lang="en-US" sz="5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ClrTx/>
              <a:buSzPct val="120000"/>
              <a:buNone/>
            </a:pPr>
            <a:endParaRPr lang="en-US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0720" y="360397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39" r="-733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/>
                  <a:t>Σχεδίαση </a:t>
                </a:r>
                <a:r>
                  <a:rPr lang="en-US" sz="2200" b="1" dirty="0" smtClean="0"/>
                  <a:t>FIR</a:t>
                </a:r>
                <a:r>
                  <a:rPr lang="el-GR" sz="2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Όταν το Μ αυξάνει, το «ύψος» του κεντρικού λοβού μεγαλώνει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εύρος του </a:t>
                </a:r>
                <a:br>
                  <a:rPr lang="el-GR" dirty="0" smtClean="0"/>
                </a:br>
                <a:r>
                  <a:rPr lang="el-GR" dirty="0" smtClean="0"/>
                  <a:t> μικραίνει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πλευρικοί λοβοί έχουν «ύψος» που δεν εξαρτάται ουσιαστικά από το Μ αλλά από το σχήμα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εμβαδό κάτω από τους λοβούς παραμένει σταθερό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την αύξηση του Μ!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συνέλιξη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θα παράγει ισχυρές ταλαντώσεις κάθε φορά που οι πλευρικοί λοβοί περνούν από την ασυνέχεια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9"/>
                <a:stretch>
                  <a:fillRect l="-1817" t="-1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76485" y="369801"/>
            <a:ext cx="8869839" cy="3637055"/>
            <a:chOff x="176485" y="2975622"/>
            <a:chExt cx="8869839" cy="3637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485" y="2975622"/>
              <a:ext cx="8869839" cy="3637055"/>
              <a:chOff x="176485" y="2975622"/>
              <a:chExt cx="8869839" cy="363705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76485" y="2975622"/>
                <a:ext cx="8869839" cy="3637055"/>
                <a:chOff x="176485" y="2975622"/>
                <a:chExt cx="8869839" cy="363705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1967" y="5992183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76485" y="2975622"/>
                  <a:ext cx="8869839" cy="3637055"/>
                  <a:chOff x="176485" y="2975622"/>
                  <a:chExt cx="8869839" cy="363705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6485" y="2975622"/>
                    <a:ext cx="8869839" cy="3356253"/>
                    <a:chOff x="176485" y="3219462"/>
                    <a:chExt cx="8869839" cy="3356253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485" y="3219462"/>
                      <a:ext cx="8869839" cy="3356253"/>
                      <a:chOff x="176485" y="3219462"/>
                      <a:chExt cx="8869839" cy="3356253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6485" y="3219462"/>
                        <a:ext cx="8869839" cy="3356253"/>
                        <a:chOff x="176485" y="3219462"/>
                        <a:chExt cx="8869839" cy="3356253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6485" y="3219462"/>
                          <a:ext cx="8869839" cy="3281092"/>
                          <a:chOff x="176485" y="3219462"/>
                          <a:chExt cx="8869839" cy="3281092"/>
                        </a:xfrm>
                      </p:grpSpPr>
                      <p:grpSp>
                        <p:nvGrpSpPr>
                          <p:cNvPr id="75" name="Group 74"/>
                          <p:cNvGrpSpPr/>
                          <p:nvPr/>
                        </p:nvGrpSpPr>
                        <p:grpSpPr>
                          <a:xfrm>
                            <a:off x="176485" y="3219462"/>
                            <a:ext cx="8869839" cy="3281092"/>
                            <a:chOff x="176485" y="3219462"/>
                            <a:chExt cx="8869839" cy="3281092"/>
                          </a:xfrm>
                        </p:grpSpPr>
                        <p:pic>
                          <p:nvPicPr>
                            <p:cNvPr id="79" name="Picture 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485" y="3219462"/>
                              <a:ext cx="8869839" cy="3281092"/>
                            </a:xfrm>
                            <a:prstGeom prst="rect">
                              <a:avLst/>
                            </a:prstGeom>
                          </p:spPr>
                        </p:pic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80" name="Rectangle 79"/>
                                <p:cNvSpPr/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sym typeface="Wingdings" panose="05000000000000000000" pitchFamily="2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l-GR" i="1">
                                                        <a:latin typeface="Cambria Math" panose="02040503050406030204" pitchFamily="18" charset="0"/>
                                                        <a:sym typeface="Wingdings" panose="05000000000000000000" pitchFamily="2" charset="2"/>
                                                      </a:rPr>
                                                      <m:t>𝜔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oMath>
                                    </m:oMathPara>
                                  </a14:m>
                                  <a:endParaRPr lang="el-GR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8" name="Rectangle 7"/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4410039" y="3219462"/>
                                  <a:ext cx="1099318" cy="404983"/>
                                </a:xfrm>
                                <a:prstGeom prst="rect">
                                  <a:avLst/>
                                </a:prstGeom>
                                <a:blipFill rotWithShape="0">
                                  <a:blip r:embed="rId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l-GR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sp>
                        <p:nvSpPr>
                          <p:cNvPr id="76" name="Rounded Rectangle 75"/>
                          <p:cNvSpPr/>
                          <p:nvPr/>
                        </p:nvSpPr>
                        <p:spPr>
                          <a:xfrm>
                            <a:off x="4857129" y="5961888"/>
                            <a:ext cx="1263255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7" name="Rounded Rectangle 76"/>
                          <p:cNvSpPr/>
                          <p:nvPr/>
                        </p:nvSpPr>
                        <p:spPr>
                          <a:xfrm>
                            <a:off x="6504362" y="5955607"/>
                            <a:ext cx="1420438" cy="5020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78" name="Rounded Rectangle 77"/>
                          <p:cNvSpPr/>
                          <p:nvPr/>
                        </p:nvSpPr>
                        <p:spPr>
                          <a:xfrm>
                            <a:off x="658114" y="5955607"/>
                            <a:ext cx="1512062" cy="544947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72" name="Group 71"/>
                        <p:cNvGrpSpPr/>
                        <p:nvPr/>
                      </p:nvGrpSpPr>
                      <p:grpSpPr>
                        <a:xfrm>
                          <a:off x="2111967" y="5944513"/>
                          <a:ext cx="404949" cy="631202"/>
                          <a:chOff x="2111967" y="5944513"/>
                          <a:chExt cx="404949" cy="631202"/>
                        </a:xfrm>
                      </p:grpSpPr>
                      <p:pic>
                        <p:nvPicPr>
                          <p:cNvPr id="73" name="Picture 72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7145" t="83527" r="30371" b="1"/>
                          <a:stretch/>
                        </p:blipFill>
                        <p:spPr>
                          <a:xfrm>
                            <a:off x="2296698" y="5968670"/>
                            <a:ext cx="220218" cy="60704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4" name="Picture 7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8631" t="83986" r="89078"/>
                          <a:stretch/>
                        </p:blipFill>
                        <p:spPr>
                          <a:xfrm>
                            <a:off x="2111967" y="5944513"/>
                            <a:ext cx="203200" cy="37056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70" name="Rounded Rectangle 69"/>
                      <p:cNvSpPr/>
                      <p:nvPr/>
                    </p:nvSpPr>
                    <p:spPr>
                      <a:xfrm>
                        <a:off x="2554154" y="5958391"/>
                        <a:ext cx="1408246" cy="502090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Rectangle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69067" y="5944513"/>
                          <a:ext cx="1062353" cy="55906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𝑀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 smtClean="0">
                            <a:sym typeface="Wingdings" panose="05000000000000000000" pitchFamily="2" charset="2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9896" y="5944513"/>
                          <a:ext cx="769763" cy="559064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3516284" y="6323415"/>
                    <a:ext cx="163760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97213" y="6243345"/>
                    <a:ext cx="511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/>
                      <a:t>Δω</a:t>
                    </a:r>
                    <a:endParaRPr lang="el-GR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608456" y="3124777"/>
                  <a:ext cx="3185714" cy="1548823"/>
                  <a:chOff x="4608456" y="3124777"/>
                  <a:chExt cx="3185714" cy="154882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08456" y="3124777"/>
                    <a:ext cx="3185714" cy="1548823"/>
                    <a:chOff x="4608456" y="3124777"/>
                    <a:chExt cx="3185714" cy="1548823"/>
                  </a:xfrm>
                </p:grpSpPr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>
                      <a:off x="4608456" y="3585029"/>
                      <a:ext cx="1182744" cy="10885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 smtClean="0"/>
                            <a:t>Κεντρικός λοβός</a:t>
                          </a:r>
                        </a:p>
                        <a:p>
                          <a:r>
                            <a:rPr lang="el-GR" dirty="0" smtClean="0"/>
                            <a:t>Εύρος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Δω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l-GR" b="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91199" y="3124777"/>
                          <a:ext cx="2002971" cy="761299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l="-2432" t="-4839" b="-56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1200" y="3176889"/>
                    <a:ext cx="0" cy="76129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509356" y="4244923"/>
                  <a:ext cx="2164933" cy="906745"/>
                  <a:chOff x="5509356" y="4244923"/>
                  <a:chExt cx="2164933" cy="906745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509356" y="4244923"/>
                    <a:ext cx="2164933" cy="810593"/>
                    <a:chOff x="4398646" y="3046834"/>
                    <a:chExt cx="4042290" cy="1281728"/>
                  </a:xfrm>
                </p:grpSpPr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>
                      <a:off x="4398648" y="3585029"/>
                      <a:ext cx="1392553" cy="74353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398646" y="3046834"/>
                      <a:ext cx="4042290" cy="583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 smtClean="0"/>
                        <a:t>Πλευρικοί λοβοί</a:t>
                      </a:r>
                      <a:endParaRPr lang="el-GR" b="0" dirty="0" smtClean="0"/>
                    </a:p>
                  </p:txBody>
                </p:sp>
              </p:grp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6255169" y="4582266"/>
                    <a:ext cx="87281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6429732" y="4582266"/>
                    <a:ext cx="526862" cy="5694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4410039" y="3585029"/>
                <a:ext cx="585042" cy="154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642" y="3568544"/>
                  <a:ext cx="65966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740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</p:spPr>
            <p:txBody>
              <a:bodyPr>
                <a:normAutofit fontScale="3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6200" b="1" dirty="0" smtClean="0"/>
                  <a:t> Σχεδίαση </a:t>
                </a:r>
                <a:r>
                  <a:rPr lang="en-US" sz="6200" b="1" dirty="0" smtClean="0"/>
                  <a:t>FIR</a:t>
                </a:r>
                <a:r>
                  <a:rPr lang="el-GR" sz="6200" b="1" dirty="0" smtClean="0"/>
                  <a:t> Ψηφιακών Φίλτρων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500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31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b="1" dirty="0"/>
                  <a:t> </a:t>
                </a:r>
                <a:r>
                  <a:rPr lang="el-GR" sz="5500" dirty="0" smtClean="0"/>
                  <a:t>Αν όμως χρησιμοποιήσουμε κάποιο παράθυρο που δεν είναι τόσο «απότομο» στα άκρα του όπως το τετραγωνικό, τότε μπορούμε να μειώσουμε αυτά τα φαινόμενα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4900" dirty="0" smtClean="0"/>
                  <a:t>Οι ασυνέχειες του τετραγωνικού παραθύρου χρειάζονται υψηλές συχνότητες για να «συντεθούν»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Τέτοια παράθυρα «σβήνουν» σταδιακά προς το μηδέν στα άκρα τους στο χρόνο (περιορίζουν την ασυνέχεια)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Κόστος? «Φαρδύτερος» κεντρικός λοβός </a:t>
                </a:r>
                <a14:m>
                  <m:oMath xmlns:m="http://schemas.openxmlformats.org/officeDocument/2006/math">
                    <m:r>
                      <a:rPr lang="el-GR" sz="5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«μακρύτερη» μετάβαση γύρω από την ασυνέχεια</a:t>
                </a:r>
                <a:r>
                  <a:rPr lang="en-US" sz="5500" dirty="0" smtClean="0"/>
                  <a:t> </a:t>
                </a:r>
                <a:r>
                  <a:rPr lang="el-GR" sz="5500" dirty="0" smtClean="0"/>
                  <a:t>του ιδανικού φίλτρου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/>
                  <a:t>Κέρδος? Χαμηλότεροι πλευρικοί λοβοί </a:t>
                </a:r>
                <a14:m>
                  <m:oMath xmlns:m="http://schemas.openxmlformats.org/officeDocument/2006/math">
                    <m:r>
                      <a:rPr lang="el-GR" sz="5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l-GR" sz="5500" dirty="0" smtClean="0"/>
                  <a:t> μικρότερες ταλαντώσεις γύρω απ’ την ασυνέχεια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5500" dirty="0"/>
                  <a:t>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Ας </a:t>
                </a:r>
                <a:r>
                  <a:rPr lang="el-GR" sz="5500" dirty="0">
                    <a:sym typeface="Wingdings" panose="05000000000000000000" pitchFamily="2" charset="2"/>
                  </a:rPr>
                  <a:t>δούμε μερικά 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τέτοια </a:t>
                </a:r>
                <a:r>
                  <a:rPr lang="el-GR" sz="5500" dirty="0">
                    <a:sym typeface="Wingdings" panose="05000000000000000000" pitchFamily="2" charset="2"/>
                  </a:rPr>
                  <a:t>γνωστά παράθυρα</a:t>
                </a:r>
                <a:r>
                  <a:rPr lang="el-GR" sz="5500" dirty="0" smtClean="0">
                    <a:sym typeface="Wingdings" panose="05000000000000000000" pitchFamily="2" charset="2"/>
                  </a:rPr>
                  <a:t>…</a:t>
                </a:r>
                <a:endParaRPr lang="el-GR" sz="5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8"/>
                <a:ext cx="9056717" cy="6351964"/>
              </a:xfrm>
              <a:blipFill rotWithShape="0">
                <a:blip r:embed="rId9"/>
                <a:stretch>
                  <a:fillRect l="-1884" t="-2495" r="-4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Σχεδίαση </a:t>
                </a:r>
                <a:r>
                  <a:rPr lang="en-US" b="1" dirty="0"/>
                  <a:t>FIR</a:t>
                </a:r>
                <a:r>
                  <a:rPr lang="el-GR" b="1" dirty="0" smtClean="0"/>
                  <a:t>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Τετραγωνικό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Τριγωνικό </a:t>
                </a:r>
                <a:r>
                  <a:rPr lang="en-US" dirty="0" smtClean="0"/>
                  <a:t>(Bartlett)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Hanning</a:t>
                </a:r>
                <a:r>
                  <a:rPr lang="en-US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.5−0.5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Hamming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Blackman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+0.08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αλλού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480" t="-1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91280" y="693360"/>
              <a:ext cx="2916360" cy="442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5160" y="686520"/>
                <a:ext cx="2933280" cy="44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6988</TotalTime>
  <Words>1631</Words>
  <Application>Microsoft Office PowerPoint</Application>
  <PresentationFormat>On-screen Show (4:3)</PresentationFormat>
  <Paragraphs>539</Paragraphs>
  <Slides>64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632</cp:revision>
  <dcterms:created xsi:type="dcterms:W3CDTF">2018-08-17T16:23:20Z</dcterms:created>
  <dcterms:modified xsi:type="dcterms:W3CDTF">2021-01-13T21:57:44Z</dcterms:modified>
</cp:coreProperties>
</file>