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51"/>
  </p:notes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79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01" d="100"/>
          <a:sy n="10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34:52.9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9513 4356 308 0,'-9'-1'80'0,"2"-2"6"0,2 2-47 16,4 1-4-16,-2-1-5 0,3 1-5 16,0-2-6-16,3 2-7 0,0 0-3 15,1 0-4-15,2-1 0 0,4 0 0 16,1 1 0-16,1-1 1 0,3 1-1 16,2-1 0-16,1 1-1 0,5 3 0 0,1 0-1 15,3 0 1-15,4 2-1 0,2 0 0 16,2 0-1-16,3 1 1 0,1-1 0 15,4-2-1-15,3 0 0 0,0 0 0 16,4-1-1-16,4 2 0 0,3-2 0 16,0 2 0-16,2 0-1 0,1 0 1 15,4 3-1-15,-4-5 0 0,3 2 1 16,5-1-1-16,-1 1 1 0,3 0 0 16,2-2 0-16,2 2 1 0,4 0 0 0,5 0 1 15,-2 4-1-15,4-1 1 16,0 2-1-16,5-1 0 0,2 3 0 0,1 0-1 15,1 0 0-15,4-2 1 0,0 0-1 16,4-2 0-16,9 1 0 0,0-1-1 16,1-4 1-16,6-2 0 0,-1 1-1 15,6 0 0-15,2-2 0 0,-6-4 1 16,3 3-1-16,2 4 0 0,-3-2 0 16,0 0 0-16,4-1 0 0,-2 3 0 15,2-1 0-15,-1-2 0 0,2 1 0 0,-1 2 0 16,4 0 0-16,-2-3 0 0,2 2 0 15,3 3 1-15,0-2-1 0,0 1 1 16,4-2 0-16,1 2-1 0,4-2 1 16,-1 1 0-16,2-3-1 0,2 0 1 15,0 0-1-15,-1-1 1 0,0-2-1 16,2 1 0-16,-2-2 2 0,1 0 0 16,-4 2 2-16,3-4 1 0,-1 2 1 15,-4 2 0-15,-1-1 0 0,-1 2 0 16,0-1-2-16,-4 2-1 0,-2 0 0 0,-2 1-2 15,-5-1 1-15,-3 4-1 0,-4-4-1 16,-4 1 1-16,-6-1 0 0,-5 2 0 16,-3 1 0-16,-6 2 0 0,-5-3 1 15,-8 2-4-15,-8 2-8 0,-7 1-52 16,-10-2-55-16,-10 0-89 0,-13-5-212 16</inkml:trace>
  <inkml:trace contextRef="#ctx0" brushRef="#br0" timeOffset="46944.6206">15005 9739 162 0,'-17'10'34'0,"-2"2"1"0,-3 1-31 16,1-4-2-16,2 1 0 0,5 0 0 15,1 1 0-15,6-1 1 0,3-2 2 16,6-1 1-16,2-1 1 0,5-3 1 16,6-1 0-16,2-4 1 0,4 0-2 15,2-3 0-15,1-2-2 0,1-1-1 16,-1 0-1-16,-1 0-1 0,-4 1-1 16,-3 1-2-16,-4 2 0 0,-3 3 1 0,-5 3 1 15,-4 5 3-15,-5 1 3 0,-5 6 1 16,-4 3 2-16,-3 4 2 0,-4 6-1 15,-1 3-1-15,-1 2-3 0,-1 0-2 16,3-1-1-16,2-3-1 0,5-5-1 16,5-3 1-16,3-8-1 0,7-4 2 15,7-1 0-15,3-6 2 0,5 0 0 0,4-2 1 16,4-3 0-16,1-1-1 0,1-1-2 16,1-1-1-16,-3-1-2 0,-3 1-1 15,-2 0-2-15,-6 3-2 0,-2 3-2 16,-6 3 1-16,-5 2 1 0,-2 4 0 15,-4 6 1-15,-6 1 1 0,0 1 3 16,-4 1 1-16,-1-1 0 0,1 0-1 16,0-3 1-16,5-1-1 0,0-2 0 15,4-3 0-15,2 0 0 0,5-1 1 16,1-3 1-16,5 0 1 0,2-1 1 0,4-2 1 16,3-1-1-16,-1 0-1 0,4 1 0 15,-1 0-2-15,-4 1 0 0,-1 3-2 16,-4-1-1-16,-5 6 0 0,-1 1 0 15,-6 3 1-15,-3 6-5 0,-2 5-62 16,-4 3-56-16,0 9-150 0</inkml:trace>
  <inkml:trace contextRef="#ctx0" brushRef="#br0" timeOffset="48017.8458">17791 9862 160 0,'-6'-10'45'0,"1"1"3"15,0 2-22-15,-1-1 0 0,3 1 0 16,1 0-3-16,-1 3-3 0,1 1-2 0,1-1-3 16,-1 2-4-16,4-1-2 0,-2 3-3 15,1 0-2-15,1 0-1 16,1 1-3-16,1 2 0 0,-1-2-1 0,0 3-1 15,-1-1-1-15,-1 1 0 0,-2 1 0 16,-1 0 0-16,-2 0 1 0,-2 1 1 16,-3 1 2-16,-1 2 1 0,-1 2 2 15,2 0 1-15,-1 0 0 0,1 1 0 16,3 0 1-16,4-2 0 0,4 0 2 16,5-1 0-16,3-3 1 0,3 1 0 0,2-1 1 15,1 0-1-15,3-1 0 0,-3 0-2 16,-2 1-1-16,0 0-1 0,-2 2-2 15,-2-1 0-15,-2 3-1 0,-3 1 1 16,-2 1 1-16,-4 3 1 0,-3 0 1 16,-2 2 0-16,-4-3 1 0,0 2-1 15,-1 0 0-15,1-1-1 0,2-3-2 16,-1-1-1-16,4-1 0 0,2-1 1 16,1-1-1-16,2 1 0 0,3-3 0 0,3 2 1 15,0 0-1-15,1-1 0 16,-2 0-1-16,1 2 0 0,1 1 0 0,-5-2 0 15,-1 1-1-15,-4 1 1 0,-2 1-1 16,-1 1 0-16,-4 0 0 0,-4 2 0 16,5 0 0-16,-2 1 1 0,3 1-1 15,2 1 0-15,4-1 1 0,2 1 0 16,3 3 0-16,3 2 0 0,3 1-2 16,3 3-18-16,5-3-70 0,3 2-74 0,0 0-189 15</inkml:trace>
  <inkml:trace contextRef="#ctx0" brushRef="#br0" timeOffset="58779.9347">13105 6850 461 0,'-17'-19'107'0,"3"2"1"16,-6-1-75-16,2 3-11 0,-4 3-8 15,-5 0-4-15,-6 3-5 0,-7-1-2 16,1 1-1-16,-5 1-1 0,-6 1 0 16,-2 3 1-16,-5 4-1 0,0 3 0 15,-4 1 0-15,-6 4 1 16,-4 3-1-16,-3 1 0 0,-3 5 0 0,1 2 0 0,-2 0-1 15,1 4 1-15,4 4-1 16,2 3 0-16,3 3 1 0,3-1-1 0,2 1 0 16,6 5 1-16,3 1 1 0,0 0-1 15,1 3 1-15,7-1 0 0,4 5 0 16,0 2-1-16,6 7 0 0,1 0 0 16,7 1-1-16,4-2 1 0,5 0-1 15,2-3 0-15,9-3 1 0,8-4 1 16,6-1 0-16,10 1 1 0,6 4 1 0,5 1 1 15,7 0 1-15,6 0-1 0,2-4 1 16,2 1-2-16,4-7 0 0,6-6-1 16,5-2-1-16,2-3 0 0,6-4 0 15,3 0 0-15,4-2 0 0,-2 0-1 16,3-3 1-16,4-2-1 0,6-2 0 16,-2-5 0-16,6-3 0 0,4-4 0 15,7-7-1-15,4-2 1 0,-3-6-1 16,-3-3 1-16,4-2-1 0,-6-4 1 15,-1-1-1-15,1 2 0 0,-6 1 0 16,-3-3 1-16,-2-4-1 0,-1 1 0 0,-1-3 0 16,-4-5 0-16,-4-6 0 0,-5-5 1 15,-1 0-1-15,-2-4 0 0,-10-7 0 16,1 5 1-16,-7-2-1 0,-4 3 0 16,-7 0 0-16,-3-5 0 0,-8-1 1 15,-8 3-1-15,-11-7 0 0,-9 0 0 16,-4-1 1-16,-12 2-1 0,-10 4 0 0,-13 2 1 15,-6-3 0-15,-8 2 0 0,-13 2 0 16,-16 2 1-16,-7-4-1 0,-13 9 1 16,-8 1-1-16,-16 7-1 0,-11 7 1 15,-17 2-1-15,-9 10 1 0,-14 10-1 16,-13 3 0-16,-10 12 0 0,-11 11-1 16,-10 5-1-16,-6 17-5 0,-6 11-5 15,-10 7-15-15,-5 11-99 0,-5 7-99 16,-4 11-251-16</inkml:trace>
  <inkml:trace contextRef="#ctx0" brushRef="#br1" timeOffset="123153.5671">16385 6332 257 0,'0'2'73'0,"0"1"4"16,0-2-22-16,0 0-20 0,-2 1-1 15,2 0-2-15,0-1-3 0,0 0-5 16,0 0-3-16,0 1-3 0,0-2-3 16,0 0-4-16,0 0-3 0,0 0-1 0,0 0-1 15,0 0-1-15,0-2 0 0,0 2 1 16,0 0-1-16,0-1-1 0,2 0 1 16,-2 0-1-16,0-1 0 15,1 2 1-15,0-2-1 0,-1 1 0 0,1 0 1 16,-1-1 0-16,0 1 1 0,1 0 0 15,-1 0 1-15,0-1 0 0,0 1 0 16,0 0-1-16,2 0 1 0,-1 1-2 16,0-1 0-16,0-2-1 0,1 2-1 15,-1 0 0-15,0-1-1 0,0 1 1 0,-1-1-1 16,3 2 0-16,-2-2 0 0,1 2-1 16,1-1 1-16,-1 0 0 0,1 1-1 15,-1-1 1-15,2 0-1 0,-2-1 0 16,1 2 1-16,-1-1-1 0,2 1 1 15,-2 0 0-15,2 0 0 0,-2-1 0 16,2 1 1-16,0-1-1 0,-1-1 1 16,1 2-1-16,-1-1 1 0,0 0-1 15,2 0 0-15,3 2 0 0,-2-2 0 16,-1 0-1-16,-1-1 1 0,3 1-1 0,-1 1 0 16,1-1 0-16,-4-2 0 15,3 3 0-15,0-1 0 0,-1 1-1 0,1 0 1 16,0-1-1-16,-1 1 0 0,1-1 1 15,-1 1-1-15,1 0 0 0,0 0 0 16,-1 0 0-16,0 1 1 0,0-1-1 16,0 0 0-16,0 0 1 0,1-1-1 15,-1 2 1-15,0-2-1 0,-1 1 0 0,1 0 1 16,1 0-1-16,-1 0 0 0,1 0 1 16,-1 0-1-16,1-1 0 0,-1 1 1 15,-1 0-1-15,1 0 0 0,0 0 1 16,-3 0-1-16,2 0 0 0,0 0 1 15,-1 1-1-15,2-1 0 0,-1-1 1 16,1 1-1-16,2 0 0 0,-1 0 0 16,0 1 0-16,2-2 0 0,-1 1 1 15,0 0-1-15,-2 1 0 0,1-1 1 0,2-1-1 16,-2 1 0-16,1-2 1 16,-1 2-1-16,2-1 1 0,2 1-1 0,-3-1 1 15,0 1-1-15,2-1 1 0,-3 1-1 16,0 0 0-16,-1 0 0 0,0 0 1 15,0 1-1-15,0 0 0 0,0 0 0 16,1 2 0-16,0-1 0 0,1 2 0 16,1-2 0-16,-1 2 0 0,-1 0 0 15,1-1 0-15,2 2 0 0,-2 0 1 16,-1-1-1-16,2 0 0 0,0 0 0 0,-2 1 1 16,2-1-1-16,-1 0 0 0,2-1 0 15,-2 1 0-15,2 0 0 0,-1-2 0 16,2-1 0-16,-3 2 1 0,1-2-1 15,-1 0 0-15,-1 0 0 0,2 1 0 16,-1-2 0-16,-1 2 0 0,1-1 0 16,1 2 0-16,-2-2 0 0,0 0 0 15,-1 0 0-15,1 1 0 0,0-1 0 0,-1 1 0 16,1 0 0-16,0 0 0 0,-1 2 0 16,1-2 0-16,0 1 0 0,-1-1 0 15,0 1 0-15,0-1 0 0,0 0 0 16,0 1 0-16,1-2 0 0,-1 2 0 15,1-1 0-15,-1-1 0 0,0 0 0 16,-1 2 0-16,0-2 0 0,0 2 0 16,0-2 0-16,-1 1 1 0,2 2-1 15,-1 0 0-15,0-1 0 0,1 1 0 0,0 0 0 16,-2-1 0-16,2 1 0 0,-1 0 0 16,1-1 0-16,-2 1 0 0,1 1 0 15,-2-1 0-15,2-1 0 0,-1 1 0 16,0 0 0-16,0-2 0 0,0 4 0 15,0 0 0-15,1 0 0 0,-1-2 0 16,0 0 0-16,-1-1 0 0,3 4 0 16,-3-5 0-16,2-1 0 0,0 3 0 15,-1 0 0-15,1 1 0 0,0-2 1 0,-1 0-1 16,0-1 0-16,2 3 0 0,-1-3 0 16,0 0 0-16,0 0-1 0,1 1 1 15,0 0 0-15,0 0 0 0,-2-1 0 16,1 1 0-16,0-1 0 0,-1 0 0 15,0 1 0-15,-1-1 0 0,2 1 0 16,-1-1 0-16,-1 1 0 0,-1-1 1 16,2 1-1-16,-1-1 0 0,-1 1 0 15,1-1 0-15,0 0 0 0,0 1 0 0,0-1 0 16,0 1 0-16,-1-2 0 0,1 1 0 16,0 2 0-16,-1-1 0 0,0-1 0 15,2 0 0-15,-1 1 0 0,1-1 0 16,-1 1 0-16,1-1 0 0,0 1 0 15,0-2 0-15,-2 1 0 0,2 1 0 16,-1-1 0-16,-1 1 0 0,0-1 0 16,2 1 0-16,-1-2 0 0,0 1 0 15,0 1 0-15,-1-2 0 0,0 1 0 0,2 0 0 16,-2 0 0-16,0-1 0 0,2 1 0 16,-1 0 0-16,-1-1 0 15,2 2 0-15,-1-1 0 0,1 1 0 0,-1-1 0 16,1 2 0-16,0-1 0 0,1 0 0 15,0-1 0-15,-1 2 0 0,1-2 0 16,0 1 0-16,-2 1 0 0,1-2 0 16,0 3 1-16,0-3-2 0,0 2 2 15,1 0-1-15,0-1 0 0,-1 0 0 16,0 1 0-16,1-2 0 0,-1 0 0 0,-2 1 0 16,2 1 0-16,-1-2 0 0,1 0 0 15,-1 2 0-15,0 0 0 0,0-1 0 16,0 1 0-16,0 0 0 0,0-1 0 15,2 2 0-15,-2 0 0 0,1 0 0 16,2 0 0-16,-2 2 0 0,0 0 0 16,-1 0 0-16,1-1 0 0,-1 1 0 15,0 2 0-15,0-2 0 0,0-1 0 16,-1 1 0-16,2-3 0 0,-1 1 0 0,0-1 0 16,-1-2 0-16,0 1 0 0,0-1 0 15,2 2 0-15,-2-2 0 0,0 1 0 16,0 1 0-16,1-2 0 0,-1 2 0 15,1-1 0-15,-1 1 0 0,2-1 0 16,-2 0 0-16,0 1 0 0,2 0 0 16,-1-1 0-16,-1 2 0 0,-1-4 0 15,3 4 0-15,-2-2 0 0,3 2 0 0,-2 0 0 16,1-2 0-16,-1 1 0 16,2 3 0-16,-3-4 1 0,2 2-1 0,-1-1 0 15,0 1 0-15,0-1 0 0,0 1 0 16,-1-1 1-16,1 2-1 0,-1-3 0 15,0-1 1-15,-1 1-1 0,1 1 0 16,-2-5 1-16,2 3-1 0,0 1 0 16,1-1 0-16,-1 3 1 0,0-4-1 15,0 3 0-15,3 2 0 0,-4-2 0 16,2-2 1-16,-2 2-1 0,2-2 0 16,-1 4 1-16,0-1-1 0,0 0 0 0,2-1 1 15,-3 1-1-15,2 0 1 16,-1 0-1-16,1-3 0 0,-1 2 1 0,1-1-1 15,0 1 0-15,-1 0 1 16,1-1-1-16,0 0 1 0,-1-1 0 0,1 2 0 16,-1-2 0-16,1 2 0 0,-1 0 0 15,0-2 0-15,0 2 0 0,1 0 0 16,-1-2-1-16,0 0 1 0,1 1 0 16,-2-1 0-16,2 1 0 0,0-1-1 0,-1 0 1 15,2 0-1-15,-2 0 1 0,0 0-1 16,2 0 1-16,-2-1-1 0,1 2 0 15,0-2 0-15,-1 1 1 0,0 0-1 16,0 1 0-16,0-1 1 0,2 0-1 16,-2-1 0-16,0 2 0 0,2-1 1 15,-2-1-1-15,2 1 0 0,-1 0 0 16,0-1 0-16,1 0 0 0,1 2 0 16,-2-2 1-16,2 2-1 0,-1-2 0 0,0 1 0 15,-1-1 0-15,-1 1 0 0,2-1 0 16,-2 0 0-16,0 0 0 0,2 1 0 15,-3-1 1-15,1 0-1 0,0 0 0 16,0-1 0-16,-1 2 0 0,3-1 0 16,-3 0 0-16,1 0 0 0,0 0 0 15,1-1 1-15,-1 2-1 0,0-1 0 16,0 0 0-16,1 0 0 0,0 1 0 16,-1 0 0-16,2 0 0 0,-2 2 1 0,1-3-1 15,2 3 0-15,-3-3 0 0,2 2 0 16,-1-2 1-16,1-1-1 0,-1 0 0 15,0 0 0-15,1 1 0 0,-1-1 1 16,2 0-1-16,-2 1 0 0,2-1 0 16,-1 0 0-16,-1 2 0 0,2-2 1 15,-2 0-1-15,2 1 0 0,-2-2 0 16,1 1 0-16,-1 0 0 0,1 0 0 16,-1 1 0-16,1 0 1 0,-2-1-1 15,1 1 0-15,-1-1 0 0,1 0 0 0,-1 1 0 16,0-1 0-16,0 0 0 0,1 0 0 15,-1 2 0-15,0-1 0 0,0 0 0 16,2 0 0-16,-1-1 1 0,-1 0-1 16,2 2 0-16,-1-2 0 0,1-2 0 15,-2 2 1-15,1 0-1 0,2 0 1 16,-1 0-1-16,-2 0 1 0,0 0 0 16,1 2 0-16,0-2-1 0,-1 1 1 0,-1 0 0 15,1 0-1-15,0-1 1 0,2 0-1 16,-2 2 0-16,1-2 0 0,0 1 1 15,-1-1-1-15,1 0 0 0,0 1 0 16,-2 0 0-16,1-1 0 0,1 0 0 16,1 1 0-16,-2 1 1 0,1-1-1 15,2-1 0-15,-2 1 0 0,2 0 0 16,0-1 1-16,1 0-1 0,-2 2 0 16,2-1 0-16,1 1 0 0,-1-1 0 0,-1 1 0 15,0-1 0-15,-1 1 1 16,1-2-1-16,0 2 0 0,-3-2 0 0,3 1 0 15,-1 0 0-15,2 0 0 0,-1 0 0 16,0 1 0-16,-1-1 0 0,1-1 0 16,0 1 0-16,-2 0 0 0,0-1 0 15,2 2 0-15,-1-2 0 0,-2 1 0 16,4 0 0-16,-2 0 0 0,1 0 0 16,0-1 0-16,-1 2 0 0,2-1 1 0,1-1-1 15,-3 0 0-15,1 1 0 0,-4 0 0 16,3-1 0-16,1 0 0 0,0 0 0 15,-1-1 0-15,1 1 0 0,-2 0 0 16,5-1 0-16,-5 1 0 0,0 0 0 16,3 1 0-16,-2-1 0 0,-1 0 0 15,2 0 0-15,0 0 0 0,-2 0 0 16,2 0 0-16,-3-1 0 0,3 2 0 0,-1-1 0 16,-2-1 0-16,4 2 0 15,-1-1 0-15,0 1 0 0,-1 1 0 0,1-2 0 16,0 1 1-16,-1 0-1 0,1 0 0 15,-1 1 0-15,-3-1 0 0,2 0 0 16,2-1 0-16,-2 1 0 0,1 0 0 16,-1 1 0-16,0 0 0 0,3-2 0 15,-1 1 0-15,-1 1 0 0,-1-2 0 16,0 1 0-16,1 0 0 0,-1-1 0 16,1 1 0-16,-1-1 0 0,1 1 0 15,-1 1 1-15,2 0-1 0,-3-2 0 0,1 0 0 16,1 3 0-16,-1-2 0 0,1 0 0 15,-1 0 0-15,1-1 0 0,-1 1 0 16,-1 2 0-16,2-3 0 0,-2 1 0 16,2 0 0-16,-2 1 0 0,0-1 0 15,0 0 0-15,2-1 0 0,-2 1 0 16,1-1 0-16,1 3 0 0,-1-3 0 16,2 0 0-16,-2 0 0 0,2 0 0 0,-2 0 0 15,1-2 0-15,1 2 0 0,-2 0 0 16,-1 0 0-16,2-1 0 15,-2 0 0-15,1 1 0 0,0 0 0 0,-1-1 0 16,1 0 0-16,-1-1 0 0,2 2 0 16,-2 0 0-16,2 2 0 0,-1-2 0 15,1 1 0-15,-1 0 0 0,2 0 0 16,-1 0 0-16,0 1 0 0,0-2 0 16,1 0 0-16,0-2 0 0,-1 1 0 15,1 0 0-15,-1 0 0 0,1 0 0 0,1-1 0 16,0 1 0-16,-1 0 0 0,1 1 0 15,-1-1 0-15,-1-1 0 0,0 1 0 16,-1 0 1-16,1 1-1 0,-1-1 0 16,2 0 0-16,-2 1 0 0,-1-2-1 15,2 2 1-15,-2-1 0 0,0 0 0 16,2 1 0-16,-2-1 0 0,1-1 0 16,1 1 0-16,-1 1 0 0,1-1 0 15,-1 1 1-15,1 0-1 0,-1-1 0 16,1 1 0-16,-1-1 0 0,0 1 0 15,1 0 0-15,-1 0 0 0,2-2-1 0,-2 2 1 16,1-1 0-16,-1 1 0 0,0-1 0 16,0 1 0-16,0-1 0 0,0-1 0 15,0 2 0-15,-1 0 1 0,1 0-1 16,1 0 0-16,0 0 0 0,0 2 0 16,0-4 0-16,1 2 0 0,-1 0 0 15,1 0 0-15,0-1 0 0,-2 0 0 16,2 1 0-16,-2 0 0 0,-1-1 0 0,2 2 0 15,-1-1 0-15,-1 1 0 0,1-1 0 16,-1 0 0-16,3 1 0 0,-2-1 0 16,1 0 0-16,-1 0 0 0,2 2 0 15,-1-1 0-15,0-1 0 0,-2 0 0 16,1 1 0-16,1-1 0 0,-1 1 0 16,1-1 0-16,-2 0 0 0,3 0 0 15,-2 2 0-15,1-2 0 0,-1-2 0 0,2 4 0 16,-1-2 0-16,1 1 0 0,0-1 0 15,-1 1 0-15,1 0 0 0,-1-1 0 16,0 0 0-16,1 1 0 0,-2-2 0 16,1 1 0-16,-1 0 0 0,2 0 0 15,-2 1 0-15,1-1 0 0,-3 0 0 16,2 2 0-16,-1-4 0 0,3 4 0 16,-3-2 0-16,-1 1 1 0,0-1-1 15,2 0 0-15,-2-1 1 0,1 2-1 16,-2-2 1-16,2 1 0 0,-1 0 0 0,1 1 0 15,0-1 0-15,-1 0 0 0,0 0 0 16,0 0 0-16,0 0 0 0,2 0-1 16,-2-1 1-16,0 1-1 0,1 0 0 15,-6-3 0-15,5 3 0 0,0 0 0 16,0 0 0-16,1 0-1 0,-1 0-2 16,0 0-3-16,4 3-5 0,-4-3-5 15,0-2-13-15,-1 2-111 0,-3 0-110 0,0-1-275 16</inkml:trace>
  <inkml:trace contextRef="#ctx0" brushRef="#br1" timeOffset="128245.7227">17372 7071 261 0,'-6'0'72'0,"0"2"6"16,-1-1-32-16,3 0-7 0,-1-1 2 16,-1 0-1-16,2 1-4 0,-1-1-5 15,3 0-4-15,-1 0-3 0,-1 0-4 16,4 0-3-16,0-1-2 0,2 1-2 0,0-1-1 16,1 0-2-16,1-1 0 0,3 2-1 15,-3-1 0-15,3 0-1 0,0-1 0 16,2 2-1-16,2-2-1 0,1 2 0 15,2-1 1-15,6 0-1 0,2 2 0 16,5-1 0-16,0 0 0 0,4-1 0 16,-1 0-1-16,2-1-1 0,4 0-1 15,-1-3 0-15,1 4-1 0,0-2-1 0,4 1 1 16,-1 1-1-16,2 0-1 0,1 1 1 16,0 0-1-16,-2-2 1 0,-3 0-1 15,-3 2 0-15,-3-1 0 0,-5 1 0 16,-6-2 0-16,-5 1-1 0,-3 1 1 15,-1 1-2-15,-4-1 1 0,-4-1 0 16,-2 2 0-16,-1-2 0 0,-2 1 0 16,-2-1-2-16,-1-3 0 0,0 3-4 15,-1-1-5-15,1-1-8 0,-1-1-58 0,-1 1-49 16,0-3-92-16,1 0-208 16</inkml:trace>
  <inkml:trace contextRef="#ctx0" brushRef="#br1" timeOffset="128681.3385">18509 7083 398 0,'0'-2'0'15,"-5"-4"-57"-15,0 7-283 0</inkml:trace>
  <inkml:trace contextRef="#ctx0" brushRef="#br1" timeOffset="138484.4547">11593 14371 376 0,'-4'-8'85'0,"0"2"2"16,6-1-53-16,-2-2-15 0,1 2-4 16,0 1 1-16,0-1 1 0,2 2 1 0,-1 1 0 15,-1 0 0-15,2 1-2 0,-1 0-1 16,1 0-3-16,0 0-1 0,2-1-1 15,0 1-1-15,5-3 0 0,-1-1-1 16,2 1-1-16,1 1-1 0,1-1-1 16,2 1-1-16,1 3 0 0,-3 1 0 15,5 0 0-15,0 2-1 0,4 1 1 16,1 3 0-16,5 1-1 0,1 0 1 16,5 0-1-16,0 1-1 0,3-1 0 0,0-5-1 15,-1 0 0-15,2-1 0 0,0 1 0 16,4-1-1-16,1 2 1 0,2-1 0 15,1 4-1-15,1-2 1 0,-4 1-1 16,-1 0 0-16,1-3 0 0,-4 1 0 16,-4 1 0-16,0-3 0 0,-1 0 0 15,3 1 1-15,-3-1-1 0,-2 1 0 16,-1-1 0-16,0 0 1 0,1 0 0 16,-2 0-1-16,-2-1 1 0,1 0-1 0,-3 1 1 15,-3 0-1-15,-3-1 1 0,-4 1-1 16,-3-2 1-16,-3 1-1 15,-3 0 0-15,-2 0 1 0,-2 1-1 0,-1-1 1 16,-2-1 0-16,-2 1 0 0,-2 1-1 16,0-1 0-16,-1 0-7 0,1-1-9 15,-3 0-56-15,-1 2-53 0,0-1-92 16,-3 1-215-16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11:52:38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16202 10958 640 0,'-44'1'136'0,"-7"4"1"0,-5 4-113 16,1 7-15-16,-4 6-7 15,-7 5-4-15,-6 6-3 0,-6 7 0 0,-6 3-1 16,0 6 1-1,-3 4 2-15,-1 6 3 0,2 6 2 0,-1 4 2 0,0 4-1 16,2 5 1-16,3 0-2 0,2 11 1 16,2 1-1-16,6 2 2 0,7 0 1 15,9 6 1-15,8 2 2 0,10 5 2 16,12-3 0-16,12-6-1 0,11-3-1 16,15-1-1-16,14-9-4 0,10-7-3 0,13-5-4 15,10-6-3-15,9-1-2 16,8-2 1-16,4-8 0 0,7-4 1 15,7-4 3-15,6-6 3 0,9-4 3 0,5-6 1 16,5-4 2-16,7-3 1 0,7-4 3 16,4-5 1-16,4-4 1 0,3-9 1 15,4-5 0-15,6-11-1 0,1-5-1 16,4-9-2-16,3-7-2 0,1-8-2 0,-1-7 0 16,-1-8-1-16,0-6 2 15,-6-8-1-15,0-2 1 0,-8-10 0 16,-4-4 0-16,-7-7 0 0,-6-4-1 15,-10-2 0-15,-7-2 1 0,-12-7 0 0,-10-3 0 16,-15 0 0-16,-10 0-1 0,-18 1-1 16,-16-1-3-16,-19 0-2 0,-20 9-3 15,-23 5-3-15,-19 5-2 0,-24 7 0 16,-21 8 0-16,-22 13 1 0,-17 6 3 0,-19 9 3 16,-12 14 3-16,-16 9 3 15,-14 12 0-15,-8 8 1 0,-10 14-1 16,-6 14 0-16,-10 8-2 0,-6 7 0 0,-4 11-1 15,-1 8 0-15,0 10 1 0,4 2-1 16,2 11 0-16,6 6-2 0,7 7-3 16,12 6-11-16,9 4-7 0,9 2-12 15,14 2-7-15,4-7-115 0,11-4-115 16,15-5-275-16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2:26:32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2997 9225 367 0,'-7'-6'83'0,"5"1"2"15,-1-2-60-15,2 3-8 0,0 0-7 16,-1 2-2-16,1 0-2 0,2 0 0 15,-1 1 1-15,0 1 0 0,2-3 2 16,-1 2 3-16,1-3 1 0,0 1 1 16,-2-1 1-16,3 0-2 0,0 1 0 15,0-1-3-15,0 2-3 0,2 0-2 16,0 1-1-16,2 1-2 0,-1 0-1 0,0 1-1 16,2 1 1-16,-1 0-1 0,3-1 1 15,1 2-1-15,1-2 0 0,1 1 1 16,3 1 0-16,-1-2 0 0,2 0-1 15,2 2 2-15,1-3-1 0,0 2 0 16,1-1 0-16,1 2 0 0,1-1 0 16,2 1 0-16,-1-1 0 0,1 1 0 15,0-2-1-15,2 0 0 0,0-1 1 16,1 0-1-16,-1-1 1 0,3 0-1 16,3 1 1-16,0 0-1 0,1 0 1 0,4 0-1 15,3 1 0-15,0 0 0 0,0 2 1 16,2-3-1-16,-1 0 0 0,0-2 0 15,0 2 1-15,-2-1-1 0,3 0 1 16,4 0-1-16,-5-1 1 0,4 2 0 16,3 2-1-16,2-2 0 0,1 0 1 15,-3-3-1-15,0 1 1 0,-2-2-1 0,4 2 0 16,-1-3 1-16,-1 1-1 0,0 0 0 16,0 1 0-16,5 2 1 0,2-2-1 15,-6-2 0-15,2 2 0 0,-1-2 0 16,3 0 0-16,0 0 1 0,-1 0-1 15,-2 0 1-15,-1 0-1 0,3 3 0 16,0-1 0-16,-4 1 1 0,-3 1-1 16,-2-1 0-16,-1 2 0 0,5 4 1 15,-8-3-1-15,1 2 0 0,-1 0 0 16,2 2 1-16,0 0-1 0,-2 0 0 0,-2 0 0 16,0 0 0-16,-3-3 1 0,0 1-1 15,-2-2 0-15,1 0 0 0,-2 0 0 16,1 1 1-16,0-1-1 0,-1 1 0 15,1 0 0-15,-1-1 0 0,-3 0 0 16,1 0 0-16,-5 0 0 0,0-1 0 16,-2 0 1-16,-2 0-1 0,-1-1 0 15,-2-1 0-15,-2-1 0 0,-3 1 0 0,1-1 0 16,-3 2 1-16,-3 0-4 0,0 2-7 16,-5 2-101-16,1 2-93 0,-5-1-243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2:27:55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12773 3402 316 0,'-4'-4'83'0,"0"0"4"15,1-2-43-15,3-1-7 0,-1 2-9 16,0-1-4-16,1 0-5 0,0 0-3 16,0-1-2-16,-1 1-1 0,1 1 0 15,0 0-1-15,0 3-2 0,-1 0 0 16,1-1-1-16,0 2-2 0,-3 0-1 15,2-1-1-15,2 2-2 0,-2 0 0 16,2-1-1-16,0 1 0 0,2 0 0 0,5 3-1 16,1-5 1-16,4 4-1 0,5-4 1 15,5 2 0-15,4 0-1 0,2-1 1 16,3 1-1-16,2-1 0 0,2 0 0 16,1 0-1-16,3 1 1 0,4-2-1 15,3 4 1-15,0-2-1 0,4 1 0 16,0 0 0-16,3 3 1 0,0-2 0 15,0 1 1-15,0-2 1 0,3 1 2 0,3 1 0 16,-2-3 2-16,2 1 2 0,-3 0 0 16,1 0 1-16,1 1 1 15,-5-4-1-15,-3 0 0 0,1 1-1 0,-6-3-1 16,-1 0-1-16,-5 1-1 0,-5 0-2 16,-1 1-1-16,-4 1 0 0,-8-1-1 15,-2 2 0-15,-6 2-5 0,-2 0-12 16,-5 2-115-16,-10-3-108 0,-4 0-283 15</inkml:trace>
  <inkml:trace contextRef="#ctx0" brushRef="#br0" timeOffset="13842.4628">9863 5385 233 0,'-5'5'64'0,"0"-3"8"15,4-1-27-15,0 1 2 0,1-1-1 16,-1-2-2-16,2 2-4 0,0-1-5 0,0 1-7 15,-1-1-7-15,4 2-7 0,0 2-5 16,2 1-2-16,2 1-1 0,1 0-2 16,3 2-1-16,3-1-1 0,2-1 0 15,3 0-1-15,2-2 0 0,1-3 0 16,3 0 0-16,4-2 1 0,3 1-1 16,4-1 1-16,1-2 1 0,2 1 1 15,3 0 0-15,1 0 1 0,1 0 0 16,-1-2-1-16,1 1 1 0,0-2 0 15,4 0-1-15,5 1 0 0,0 0-1 16,2 3 1-16,2 1-1 0,0-1 0 16,-1 3-1-16,2 2 1 0,-1 0-1 0,2-2-1 15,3-1 1-15,0 1-1 0,0-1 0 16,4-1 0-16,0-1 0 0,0-3-1 16,1 0 1-16,0 2 0 0,5 1 0 15,-2-3 0-15,-2 3 0 0,0-1 1 16,1 1-1-16,-8 0 1 0,0 1 0 15,-2-1 0-15,-2 2 0 0,1 0 1 0,-3 4-1 16,-3-1 0-16,-3 2 0 0,-1-2 0 16,-5 1-1-16,-3-3 0 0,-6 0 1 15,0-2-1-15,-3 3 0 0,-1 3-1 16,-5 4-4-16,-7 0-14 0,-7 2-101 16,-4-1-99-16,-8 1-256 0</inkml:trace>
  <inkml:trace contextRef="#ctx0" brushRef="#br0" timeOffset="17919.8219">7189 7762 208 0,'0'0'69'0,"1"-1"6"0,1 0-10 0,-1 0-16 16,-1 1-7-16,1 0-9 0,0-3-7 0,2 3-7 16,0 0-6-16,0 1-4 0,2 2-3 15,3-2-1-15,4 3-1 0,1-2 1 16,4 2-1-16,2-2-2 0,6 1 1 15,3-2-1-15,0-1 0 0,3-2 1 16,3-1 2-16,1-1 2 0,0 1 1 16,1-2 1-16,2 0 1 0,2 1 0 15,-1 1-1-15,2-1-2 0,3 3-1 16,-1 0-2-16,-1-1-1 0,0 0 0 16,-3-1-1-16,-1 1 0 0,-5-2 2 15,-7-1 0-15,-3 0 2 0,-4 2 1 0,-3-1-1 16,-5 3 1-16,-2 0-1 0,-1 1-1 15,-1 3-1-15,-3 1-2 0,-3 2-1 16,-5 0-5-16,-2 4-19 0,-2 1-89 16,-3 1-91-16,-4-1-235 0</inkml:trace>
  <inkml:trace contextRef="#ctx0" brushRef="#br0" timeOffset="20656.2728">5757 6379 363 0,'-54'-11'83'0,"8"-1"2"16,0-1-62-16,7 7-3 0,1 2-8 0,0 0-3 15,-1 4-3-15,-3 1-3 0,-2 2 0 16,-3-1-1-16,-2 1-1 0,-7-2 0 16,1 1 0-16,-1 2 0 0,-2 1-1 15,0 2 0-15,-4 4 0 0,1 2 0 16,-1 0-1-16,-3 2 0 0,0 4-1 15,2 1 1-15,3 3 0 0,-1-1 1 0,1 0 0 16,2 2 2-16,3-1 3 0,-1-2 1 16,-5-4 3-16,3 2 1 0,4 5 0 15,2 3 0-15,0 3-2 0,2 3-1 16,1 4-2-16,5 6-2 0,1 1-1 16,3 1-1-16,-2 2 0 0,6-3-1 15,2-1 1-15,2 0 0 0,4-2 0 16,2-1 0-16,4-2 1 0,8 0 0 15,0 2 1-15,7 3-1 0,3 3 0 16,8 2 0-16,2-1 1 0,4-2-1 0,4-1 1 16,5-2 0-16,4-2 1 0,4-5 1 15,1-2 0-15,5 1 0 0,5 0 0 16,4 2 0-16,2-1-1 0,4 0 0 16,2-1 0-16,4 1-1 0,7-4-1 15,5-2 1-15,3-3-1 0,3-5 0 16,3-5-1-16,2-4 0 0,6-5 0 15,-1-3 0-15,3-1 0 0,1-6 0 16,1-2 1-16,2-1-1 0,3-2 1 0,0-6 0 16,-2-2 0-16,1-5 0 0,-4-3 0 15,4-1 0-15,-2-3 0 16,-2 2-1-16,-2 0 0 0,-1-3 0 0,-3 0 0 16,0 1 0-16,-5 0 0 0,0-1-1 15,-5-1 1-15,-4-1-1 0,-3 1 1 16,-5-2-1-16,-7-3 0 0,-6-4 0 15,-7-1 0-15,-6-2 1 0,-6-3-1 16,-5 2 0-16,-5-1 1 0,-2 6-1 16,-7 0 1-16,-3 4 0 0,-9-1-1 0,-3 2 1 15,-6-4-1-15,-6-3 1 0,-4-4-1 16,-8 0 1-16,-3-3-1 0,-5 0 0 16,-9-5 1-16,-5 6-1 0,-5 1 0 15,-6 7 0-15,-7 1 1 0,-9 1-1 16,-4 0 0-16,-9 2 0 0,-8 1-1 15,-7 6-2-15,-10 3-3 0,-12 5-6 16,-9 13-26-16,-14 7-77 0,-6 15-90 0,-16 8-221 16</inkml:trace>
  <inkml:trace contextRef="#ctx0" brushRef="#br0" timeOffset="29614.6805">12740 7753 266 0,'-4'-5'71'16,"-1"-1"3"-16,-2-2-30 0,1 2-17 15,1 0-3-15,1 1-4 0,-1 0-5 16,-1 1-3-16,-1 2-3 0,0 1-2 0,3 0 0 16,0 1 0-16,-3-2 0 0,5 2-1 15,1 2 0-15,2-2-1 0,5 2 0 16,1 0-1-16,7 2 0 0,1 1 0 16,2 0 0-16,2 0 0 0,6-2-1 15,3 2 0-15,0-1-1 16,-1-1 1-16,3-1 0 0,-2-1 0 0,-3 0 0 15,-3 2 0-15,-6-3 2 0,-3-1 1 16,-4-2 1-16,-2 1 1 0,-5 1-1 0,-4-1 1 16,-3-1-1-16,-5 0-2 15,-5-1 0-15,-4 0-3 0,-7-1 0 0,-2 0-1 16,-3-1-1-16,0 1 1 0,6-1 0 16,-1 3-1-16,4 2 1 0,5 2-1 15,3 2-7-15,3 0-96 0,3 3-88 16,-2 3-228-16</inkml:trace>
  <inkml:trace contextRef="#ctx0" brushRef="#br0" timeOffset="52589.7429">17677 8257 177 0,'100'5'45'16,"-3"-12"6"-16,-15-4-27 0,-3-3 3 16,-6-2 2-16,-3-1-1 0,-5-4-2 15,-5-2-5-15,0 1-5 0,-3-4-7 16,-3-7-14-16,1-6-34 0,-1-4-25 16,-2-6-51-16,-3-1-114 0</inkml:trace>
  <inkml:trace contextRef="#ctx0" brushRef="#br0" timeOffset="52718.3873">18945 6883 328 0,'-24'-106'83'16,"-17"-4"2"-16,-13 0-37 0,-14 22-28 15,-11 8-3-15,-11 13-6 0,-12 10-6 16,-12 22-3-16,-9 14-8 0,-9 14-65 16,-9 7-14-16,-7 10-63 0,-5 4-140 15</inkml:trace>
  <inkml:trace contextRef="#ctx0" brushRef="#br0" timeOffset="56457.8785">19448 7712 319 0,'-10'-2'79'0,"0"-1"4"0,8-3-54 0,0 4-3 16,2 0-5-16,1 4-6 0,1 0-4 15,2-1-4-15,3 3-3 0,1 2-1 16,1-2 1-16,5 1-1 0,1 0 1 16,2-1-2-16,0 0 1 0,0-1-1 15,0-1-1-15,2 1 1 0,-5-1-1 16,1-2 1-16,0 0-1 0,-1 0 0 0,1 0 0 15,-4-1 0-15,-1 0 1 0,-2-2-1 16,0 1 0-16,-2-2 0 0,-2 0 0 16,-2-2 0-16,1 1 0 0,-2-1 0 15,-1 1 0-15,0 2 0 0,0 0-1 16,-3 2-5-16,2 2-86 0,-3 0-77 16,1 3-203-16</inkml:trace>
  <inkml:trace contextRef="#ctx0" brushRef="#br0" timeOffset="59563.4235">22884 7029 342 0,'5'-13'102'0,"-3"-1"6"16,1-2-8-16,0 0-49 0,-3-3-10 16,-1 1-4-16,-2 1-4 15,-2 0-5-15,-3 2-2 0,-1 3-3 0,-2 3-3 16,-3 4-3-16,-1 7-2 0,-1 7-2 15,-2 6 0-15,-2 8-1 0,1 7 1 16,-2 5 0-16,3 6 1 0,3 2-1 16,0-2-1-16,4 1-2 0,4-4-2 15,6-5-3-15,4-4 0 0,5-3-2 16,1-5 0-16,6-8-1 0,4-4 1 0,3-7-1 16,1-4 0-16,1-8 0 0,1-6 0 15,-1-6-1-15,0-4 1 0,-2-4-2 16,-4-2 1-16,-3-4-2 0,-3-2-1 15,-6-1-4-15,-2 0-1 0,-4 0-7 16,-4 5-5-16,-3 2-4 0,-2 7-6 16,-1 8-5-16,-1 8-5 0,2 8-6 15,-2 10-15-15,0 4-78 0,1 6-92 16,-1 5-219-16</inkml:trace>
  <inkml:trace contextRef="#ctx0" brushRef="#br0" timeOffset="59880.9759">22563 7494 611 0,'-2'4'137'0,"2"-1"5"15,5 1-102-15,3-3-10 0,3 2-2 16,4-3 0-16,3 0-2 0,1-3-3 16,0 1-3-16,2-2-3 0,1 1-4 15,0-2-3-15,1 1-4 0,-2 0-8 0,0-1-19 16,-3 2-13-16,-2 1-128 0,-3-1-131 15,-5-3-325-15</inkml:trace>
  <inkml:trace contextRef="#ctx0" brushRef="#br0" timeOffset="60666.6949">23136 7452 503 0,'-7'0'121'0,"-2"2"3"15,-2 0-79-15,0 2-10 0,-1 2-1 16,1 2-3-16,-2 2-5 0,0 1-2 16,2 3-4-16,5 0-2 0,-1-1-2 15,3-2-2-15,3 1-2 0,5-1-2 16,2-1-3-16,2-3-1 0,0-2-1 16,5 1-2-16,-1-2 0 0,3-3-2 15,-1-1 1-15,-1-1-1 0,-2-3 0 0,0-1 0 16,-1-3 0-16,-2-2-1 0,0-4 1 15,-3-1-1-15,-2-3-1 0,1 0 0 16,-1-5-1-16,-1 1 0 0,-1-2 0 16,2 4 0-16,-2 0 0 0,0 3 0 15,0 1 1-15,2 4 1 0,-2 2-1 16,1 4 1-16,-2 1 0 0,2 2 0 16,-2 1 0-16,0 1-1 0,0-1 1 0,0 4 0 15,-2-4 0-15,4 4-1 0,-4-2 1 16,2 0 0-16,0-2-1 0,0 0 1 15,0-2 0-15,0 1 0 0,-1-2 0 16,2 0 0-16,-1-1 0 0,0 1 0 16,-1 1 0-16,-1 1 1 0,1 1 0 15,-1 2 0-15,0 3 0 0,1 0 1 16,-2 6-1-16,2 0 0 0,1 4 0 16,-2 1 0-16,-1 3 0 0,3 2 0 15,-1 3-1-15,0 0 1 0,1 0 0 0,0 3-1 16,1-2 1-16,-1-1-1 0,1-3 0 15,3-3-1-15,-1-2-9 0,2-4-8 16,3 0-10-16,3-3 32 0,-1-2-156 16,1-2-122-16,2 1-307 0</inkml:trace>
  <inkml:trace contextRef="#ctx0" brushRef="#br0" timeOffset="60986.6143">23439 7188 614 0,'-3'-3'152'16,"0"1"5"-16,-2-1-79 0,2 1-32 16,2 1-9-16,0-2-5 0,2 2-8 15,0 1-8-15,2 0-5 0,2 0-4 16,2 1-5-16,2 1-8 0,2 0-12 16,2-1-15-16,2 2-14 0,1-2-96 15,-3 0-25-15,-2 2-109 0,-3-2-206 16</inkml:trace>
  <inkml:trace contextRef="#ctx0" brushRef="#br0" timeOffset="61146.1815">23439 7348 641 0,'-6'0'140'0,"1"0"1"15,2 0-115-15,3-1-11 0,3-1-3 16,1-2-2-16,3 0-8 0,1-1-8 15,5-2-16-15,0 1-119 0,1-3-118 0,-1 1-299 16</inkml:trace>
  <inkml:trace contextRef="#ctx0" brushRef="#br0" timeOffset="61650.8034">23831 7041 518 0,'-6'-5'124'0,"-2"-1"4"0,3 0-79 16,1-2-13-16,-1 0-5 0,2-2-3 16,3 0-5-16,4 0-3 0,1 1-2 15,1-1-1-15,3 0-2 0,-2 0-1 16,3 3-2-16,-1 1-1 0,1 3-2 16,0 2-2-16,0 1-1 0,0 4-2 15,-1 2-1-15,0 1-1 0,-3 3 1 16,2 2-2-16,-5 2 1 0,0 2-1 15,-3 1 1-15,-3 1-1 0,0 1 0 16,-4-1 0-16,-2-1-1 0,-4 0 1 0,1-1 0 16,-1 1 0-16,-3-3 1 0,0 0 0 15,1-1 2-15,3-1 2 0,1-1 0 16,2-1 0-16,2-3 1 0,3 0-2 16,3-2 0-16,2 0-1 0,3-2-2 15,4-1-1-15,3-1 0 0,0 1-1 16,7-5 0-16,1 1-5 0,3-3-12 0,2 0-9 15,0 0-11-15,2 1-17 0,2-2-109 16,-2 3-119-16,-3-1-274 0</inkml:trace>
  <inkml:trace contextRef="#ctx0" brushRef="#br0" timeOffset="61925.4851">24165 7047 589 0,'-2'-12'136'0,"-1"-2"4"16,2 1-95-16,1-1-14 0,3 3-5 15,-1 3-2-15,2-2-4 0,1 3-5 16,1 2-4-16,1 2-2 0,3 3-2 16,-2 3-2-16,4 3-1 0,-1 4-1 15,0 3 1-15,-2 4-1 0,0 3-1 16,-3 2 0-16,-2 1-1 0,-4 0-1 0,-2 3-3 15,-1-1-5-15,-2 0-8 0,-1 0-4 16,0-1-8-16,1-2-8 0,0-1-11 16,2-1-104-16,0-3-104 0,-1-5-257 15</inkml:trace>
  <inkml:trace contextRef="#ctx0" brushRef="#br0" timeOffset="62115.0425">24176 7034 595 0,'-10'-5'141'0,"-1"2"2"16,-2 6-84-16,1 3-26 0,0 5-11 15,-1 3-4-15,1 5-5 0,1 3-5 16,1 4-4-16,2 1-10 0,0-1-9 16,3 1-9-16,3 3-14 0,3-1-111 15,2-4-115-15,0-3-275 0</inkml:trace>
  <inkml:trace contextRef="#ctx0" brushRef="#br0" timeOffset="62742.0455">24456 7182 583 0,'2'0'134'0,"0"0"5"0,2-2-94 15,1 0-14-15,2 0 1 0,2-5-2 16,2 1-3-16,1-2-5 0,3-2-4 0,0-1-4 15,1-1-5-15,0-2-3 0,-2 1-3 16,-2-3-1-16,-1-1-1 0,-3-4 0 16,-3-2-2-16,-3-3-1 0,-2-1 0 15,-4-1-1-15,0 2-1 0,-5 0-2 16,-1 3 0-16,-1 2 0 0,-2 4 1 16,-2 5 1-16,2 6 0 0,-3 2 2 15,1 5 0-15,-1 5 3 0,3 8 0 16,-1 4 1-16,3 7 1 0,1 7 1 15,3 3 0-15,0 5 1 0,2 6-1 16,2 2 0-16,1 1 0 0,1-2-2 0,2 0 0 16,1-1 0-16,2 0-1 0,3-2-1 15,2-1 1-15,3-5-1 0,0-2 0 16,1-4-3-16,-2-6-5 0,1-3-9 16,-2-7-5-16,-3-2-5 0,-3-5-4 15,-3-1-2-15,-5-7-4 0,-1-1 0 16,-3-5 6-16,-5-3 6 0,5-2 5 15,-6-9 5-15,2-1 9 0,0-4 12 16,1-1 13-16,0 0 8 0,1-1 5 0,-2 1 5 16,4 4 0-16,4 4-1 0,-1 3-5 15,3 1-7-15,4 0-6 0,1 2-6 16,3 3-3-16,2-2-4 0,0 2-3 16,6-1-5-16,2 3-10 0,5 2-7 15,1 2-9-15,3 0-6 0,4 2-119 16,0-1-116-16,0 2-278 0</inkml:trace>
  <inkml:trace contextRef="#ctx0" brushRef="#br0" timeOffset="63281.4446">24800 7388 533 0,'1'-3'122'0,"-2"1"3"0,-2-1-81 15,0-1-21-15,-1 3-3 0,-2 0-2 16,-1 1-2-16,-1 1-2 0,0 2-1 15,-2 3 0-15,0 4 0 0,0 2 0 0,0 3 0 16,3 3 1-16,-2 2-1 0,3 3 0 16,3-1-2-16,0-1-2 0,4-3-2 15,2-1-1-15,2-3-1 0,3-3-2 16,2-6-1-16,4-3 0 0,0-1 0 16,2-6 0-16,1-2-1 0,1-5 1 15,-3-4-1-15,0-5 0 0,-3-2 0 16,-2-5-1-16,-2-3 1 0,-4-1 0 15,-1-2-1-15,-1-2 1 0,0 0-1 16,0 0 0-16,2-1 0 0,-1 3 0 0,2 2 0 16,0 5 1-16,1 3-1 0,-1 5 0 15,-1 6 2-15,0 4 0 0,-3 6 1 16,-1 5 1-16,-1 4 1 0,-2 8 2 16,-2 4 0-16,2 5 1 0,-4 5-1 15,3 6-1-15,-1 0-1 0,3 4-1 16,2 0-1-16,5 0-2 0,4-1-3 15,2-2-9-15,5-2-14 0,3-2-11 16,5-4-2-16,0-7-125 0,3 0-125 0,0-4-291 16</inkml:trace>
  <inkml:trace contextRef="#ctx0" brushRef="#br0" timeOffset="66023.9047">23260 8382 680 0,'-11'1'152'0,"2"-1"2"0,5-5-117 16,2 3-13-16,4-3-7 16,1 0-2-16,2 0-4 0,4-2-5 0,3 1-1 15,1 1-1-15,3-1-5 0,3 1-10 16,-1 0-10-16,2 1-10 0,-2 2-17 15,-3 2-110-15,-3 1-120 0,-5 0-278 16</inkml:trace>
  <inkml:trace contextRef="#ctx0" brushRef="#br0" timeOffset="66175.1744">23308 8546 576 0,'-4'10'136'0,"3"-1"4"0,0-4-67 16,4-1-45-16,4-1-7 0,0-3-3 15,3-1-4-15,-1-1-3 0,2 0-2 16,3 0-5-16,1-3-11 0,2 1-13 16,1 0 18-16,2 1-145 0,-2-3-123 15,-1-1-313-15</inkml:trace>
  <inkml:trace contextRef="#ctx0" brushRef="#br0" timeOffset="66692.4617">23832 8120 573 0,'-7'-13'135'16,"-1"-1"4"-16,2-2-92 0,1 1-10 0,2 0-3 16,1-1-2-16,2 0-6 0,4 1-4 15,1 1-4-15,1 2-4 0,0 1-3 16,2 3-2-16,1 2-3 0,1 3-1 15,0 3-1-15,1 4-1 0,0 3-2 16,1 3 0-16,-1 2 0 0,-1 0 0 16,-1 3-1-16,-4 0 1 0,0-1-1 0,-5 4 1 15,-2-1-1-15,-3 0 1 0,-3 1-1 16,-3 1 1-16,-3-1-1 0,-5-2 1 16,-2 0-1-16,1-1 0 0,1-1 0 15,2-1 1-15,1-2-1 0,2-2 1 16,6 1 0-16,3-1-1 0,2-2 1 15,4-2-1-15,2-4 1 0,3 3-1 16,5-2 0-16,3 1-2 0,3-4-6 16,1 1-10-16,5-2-9 0,1 1-10 15,1-3-1-15,1 0-124 0,-1-1-116 16,-1-1-280-16</inkml:trace>
  <inkml:trace contextRef="#ctx0" brushRef="#br0" timeOffset="66936.9684">24193 8080 610 0,'0'-14'142'15,"2"1"5"-15,0-1-91 0,1 1-26 16,1-1-5-16,6 7-1 0,-4-4-4 16,3 1-5-16,1 3-5 0,0 2-2 0,3 2-2 15,3 3-1-15,0 3-2 0,1 2-1 16,-1 2-1-16,-1 5 0 15,-1 2-1-15,-4 3 0 0,-2 0-5 0,-4 3-5 16,-1 0-8-16,-3 3-7 0,0-3-8 16,-4 0-12-16,2-2-21 0,-3 1-87 15,-5-5-103-15,0 0-237 0</inkml:trace>
  <inkml:trace contextRef="#ctx0" brushRef="#br0" timeOffset="67116.5607">24217 8032 618 0,'-4'-1'133'0,"-1"4"1"15,-1 3-106-15,0 5-15 0,0 3-6 16,1 4-1-16,0 3-2 0,0 1-3 16,1 3-8-16,1-1-8 0,0 2-3 0,1-3-117 15,-2-1-111-15,2-1-276 16</inkml:trace>
  <inkml:trace contextRef="#ctx0" brushRef="#br0" timeOffset="67376.7616">23809 8423 567 0,'-8'-7'134'0,"0"3"4"15,3-3-81-15,4 1-24 0,6 1-5 16,3-1-1-16,3 0-2 0,6 1-4 16,4 0-1-16,4 0-2 0,7 2-1 15,4-1-2-15,5 2-2 0,4-2-3 16,2 2-3-16,2-1-1 0,3 1-3 16,-1-1-2-16,-2 2-5 0,-4 1-8 0,-1 0-10 15,1 2-6-15,-3 1-9 16,-5-1-16-16,-3 2-110 0,-8 0-112 0,-7-2-270 15</inkml:trace>
  <inkml:trace contextRef="#ctx0" brushRef="#br0" timeOffset="67677.7209">23863 8592 624 0,'-5'1'141'0,"2"-1"4"16,3-1-100-16,4 1-16 0,3-2-4 0,4 0-1 16,4-2-2-16,3 1 0 0,7-4-3 15,4 1-3-15,4 0-2 0,7 1-3 16,-2-1-3-16,3 1-3 0,0 2-4 15,-3-1-8-15,-2 1-11 0,-4 1-9 16,-4 0-8-16,-2-3-16 0,-6 5-78 16,-7 1-34-16,-4 0-97 0,-8 2-200 15</inkml:trace>
  <inkml:trace contextRef="#ctx0" brushRef="#br0" timeOffset="67870.2064">24121 8588 620 0,'-8'6'136'0,"-2"3"3"16,2 2-106-16,1 3-11 0,2 2-2 16,3 8 0-16,-2 0-1 0,2 1-3 15,-3 1-4-15,4 0-4 0,1 2-1 16,0 1-1-16,0-2-5 0,0-2-9 16,-2 1-7-16,8-2-11 0,-4-1-16 15,-1-4-110-15,0-3-117 0,2-4-277 0</inkml:trace>
  <inkml:trace contextRef="#ctx0" brushRef="#br0" timeOffset="68353.9114">24394 8883 395 0,'-7'-7'103'0,"0"-1"4"0,-4 4-47 16,-2 0-25-16,-1 4-3 0,-1 2-1 16,0 2-4-16,-1 5-1 0,0 0 0 0,4 5 1 15,2 2 0-15,3 1-3 16,2 3-3-16,3-1-5 0,0 1-3 0,5-2-4 15,1 0-3-15,2-2-2 16,2-3-2-16,3-4 0 0,2-4-1 0,0-1 0 16,2-4 0-16,-2-4 0 0,1-3-1 15,-2-3 1-15,-1-2 0 0,-2-3 0 16,-2-4 0-16,-2-2-1 0,0-2 1 16,-3-4 0-16,1 1 0 0,-1-1 0 15,-1 0 0-15,0 2 1 0,1 5 0 16,0 1 2-16,-1 6 0 0,1 1 2 0,-1 3 0 15,0 3 1-15,-1 3 0 0,0 5-1 16,-1 1 0-16,0 6-1 0,-1 2-1 16,1 4 0-16,-1 4 0 0,0 2-1 15,4 2-1-15,0 3 0 0,2 0-2 16,1-1-5-16,2 1-8 0,2-3-8 16,2-2-10-16,0-2 1 0,0-5-125 15,0 0-116-15,0-2-282 0</inkml:trace>
  <inkml:trace contextRef="#ctx0" brushRef="#br0" timeOffset="70122.7521">22314 5452 564 0,'-12'-12'138'0,"2"1"5"15,1 2-83-15,0 2-13 0,4 1-10 16,3 1-7-16,4 0-4 0,5-1-6 16,6 1-4-16,3-1-5 0,6-1-3 15,3-1 0-15,8 2-2 0,4-1-1 16,2 1-3-16,3-1-6 0,1 3-7 16,-1 0-9-16,-2-1-7 0,-4 1-9 15,-5 1-14-15,-4-1-110 0,-7 0-112 16,-7 1-268-16</inkml:trace>
  <inkml:trace contextRef="#ctx0" brushRef="#br0" timeOffset="70319.3679">22546 5300 614 0,'-15'9'136'0,"2"1"3"0,4 3-104 0,3 7-14 15,4 5-3-15,0 4 0 0,2 4-4 16,2 3-2-16,-1 4-3 0,0 2-1 15,0 3-1-15,-2-4-1 0,1 3-3 16,-2-2-1-16,-1-2 0 0,1-2-2 16,0-2-5-16,1-7-7 0,1 1-6 15,0-9-13-15,4-3 65 0,0-3-184 0,-2-8-122 16,2-7-317-16</inkml:trace>
  <inkml:trace contextRef="#ctx0" brushRef="#br0" timeOffset="70838.1421">22857 5910 444 0,'-2'-10'112'0,"-3"-1"5"0,-1 0-51 16,-1 3-28-16,-1 0-4 0,-2 4 0 15,0 1-2-15,-1 1-4 0,-1 3-3 16,-1 4-1-16,-1 1-3 0,2 3-1 16,0 0-2-16,2 5-1 0,1 2-2 15,3 2-1-15,2-1-3 0,2 0-2 16,2-1-2-16,2-1-2 0,3-4-1 15,4-1-2-15,-1-7-1 0,3-1 0 0,5-4 0 16,-2-2-1-16,2-6 1 0,0-6 0 16,-3-3-1-16,1-1 1 0,-5-4-1 15,-1-1 0-15,-2-3 0 0,-2-1 0 16,-3 1 0-16,-1-2-1 0,-1-1 1 16,-1 3 0-16,-1 1-1 0,0 2 1 15,1 4 0-15,1 6 0 0,-2 4 0 16,1 4 0-16,-1 4 1 0,2 6-1 15,-3 5 0-15,-1 6 1 0,-1 6 0 0,1 2 0 16,2 7 0-16,0 3 0 0,2 1 0 16,2 2 0-16,3-2-1 0,1-5-1 15,1 4-5-15,1-2-10 0,1 0-10 16,0-3-10-16,3-3 21 0,-1-3-144 16,2 0-119-16,-1-4-293 0</inkml:trace>
  <inkml:trace contextRef="#ctx0" brushRef="#br0" timeOffset="71102.4341">23179 5647 677 0,'-3'-3'155'16,"1"2"1"-16,1 0-112 0,1 0-17 16,4 2-6-16,-1 0-5 0,4 0-7 15,0 2-3-15,1-2-3 0,4 2-6 0,0-2-11 16,1 0-9-16,1 0-11 0,0-1-12 16,1 1-114-16,-4 1-119 0,0 1-275 15</inkml:trace>
  <inkml:trace contextRef="#ctx0" brushRef="#br0" timeOffset="71250.0392">23183 5810 666 0,'-4'6'150'0,"1"-4"2"0,0 2-115 0,3-1-15 16,4-1-3-16,1-2-5 0,2 0-8 15,4-1-8-15,3-2-13 0,1-2-15 16,5 0-122-16,0-2-125 0,3 0-312 15</inkml:trace>
  <inkml:trace contextRef="#ctx0" brushRef="#br0" timeOffset="71786.5694">23950 5377 518 0,'-2'-13'143'16,"-1"3"8"-16,-1 3-33 0,2 2-60 16,-1 1-14-16,2 3-8 0,0 2-8 15,2 3-9-15,1 3-7 0,2 3-6 16,1 2-4-16,1 4-3 0,0 3-7 15,2 0-11-15,-1 3-9 0,2 0-11 16,-5-1-14-16,1 2-109 0,-3-2-117 16,-4 2-266-16</inkml:trace>
  <inkml:trace contextRef="#ctx0" brushRef="#br0" timeOffset="72032.0031">23738 5700 607 0,'-8'-5'141'16,"4"0"6"-16,-1 0-91 0,2 1-26 15,2 2-5-15,3-1 1 0,5 2-3 0,2 0-5 16,6 0-4-16,5 2-2 0,3-2 0 16,5 2-1-16,6-2-3 0,4 1-1 15,9-3-2-15,2-1-2 0,2 1-2 16,1-2-5-16,-1 0-11 0,2-1-10 15,-5 1-9-15,-7 1-12 0,-3 1 22 16,-5 0-139-16,-6 2-115 0,-5 5-278 16</inkml:trace>
  <inkml:trace contextRef="#ctx0" brushRef="#br0" timeOffset="72625.5954">23895 6029 481 0,'6'1'120'0,"0"-2"3"0,2-1-52 16,1-3-42-16,3-3-4 0,2-1-3 15,0-4-2-15,2-1-6 0,0-2-4 16,1-3-3-16,-1 0-2 0,0-1-1 0,-5-1-1 16,-1 0-2-16,-5-1 0 0,-3 2 0 15,-5-1 0-15,-3 4 1 0,-5-1-1 16,-3 3 0-16,-2 0 1 0,-2 5-1 16,-1 1 2-16,4 5 1 0,0 2 3 15,1 5 1-15,3 4 2 0,2 8 2 16,1 3 1-16,2 7 0 0,1 7 0 15,1 6-3-15,2 6 0 0,1 3-2 16,2 1-2-16,3 2-2 0,1-1-1 16,-2-2-1-16,2-3 0 0,0-1 0 0,0-3-1 15,1 0-1-15,-1-4 1 16,0-3-3-16,0-4-4 0,0-5-5 0,0-7-4 16,-3-3-4-16,-2-8-3 0,-1-5-5 15,0-6-1-15,-2-5 3 0,-2-6 5 16,-1-4 3-16,-1-6 4 0,-2-2 6 15,1-3 6-15,-1-1 7 0,0 2 5 16,1 1 5-16,2 4 5 0,1 3 5 16,1 4 2-16,2 5 1 0,1 3-1 15,1 2-4-15,2 3-3 0,2 1-4 16,3 3-6-16,2-2-3 0,0 5-4 0,5-2-1 16,2 2-2-16,5-1-6 0,2 1-11 15,5-1-10-15,3 1-14 0,2-1-68 16,-1-1-52-16,-1 2-109 0,1 0-224 15</inkml:trace>
  <inkml:trace contextRef="#ctx0" brushRef="#br0" timeOffset="73113.465">24287 6209 365 0,'1'-5'91'0,"0"2"2"0,-1-1-22 15,0 0-51-15,0 2-3 0,0 1 4 0,-2-2 5 16,-2 2 2-16,-2 1 3 0,-2 0 0 16,1 4 2-16,-3 0-1 0,0 4-2 15,-1 2-2-15,0 2-4 0,2 3-2 16,1 5-2-16,0 0-3 0,2 2-3 15,-2-2-3-15,5 2-2 0,4 0-3 16,0-3-2-16,3-4-1 0,-1-2-1 16,3-3-1-16,7-4 0 0,-5-3 0 0,2-6 0 15,0-5-1-15,0-3-1 0,-1-4 1 16,1-5 0-16,-2-3 0 16,-1-1-1-16,-2-4 0 0,0-2 1 15,-2-2-1-15,1-1 1 0,-1-2-1 16,-1-1 1-16,-1-4-1 0,0 2 0 0,-1-1 0 15,-1 3 1-15,-1 3-1 0,-1 7 2 16,0 7 2-16,1 5 3 0,0 7 0 16,1 7 2-16,0 8 1 0,1 7-1 15,0 7 0-15,-2 6-2 0,0 8-2 16,-1 3 0-16,1 3-2 0,1-1-2 0,2 1-4 16,4-2-10-16,3 0-12 0,6-5-19 15,2-2-114-15,2-5-123 0,2-4-296 16</inkml:trace>
  <inkml:trace contextRef="#ctx0" brushRef="#br0" timeOffset="89874.5849">8505 12819 370 0,'-8'-16'91'0,"1"-1"2"0,-3 2-56 15,-2 2-5-15,-3 0-9 0,-2 1-5 16,-4 0-1-16,-3 1-3 0,-4 2 1 0,-3 2-1 15,-1 2-1-15,-3 4 0 0,-2 2-3 16,-1 5-1-16,-3 6-2 0,1 7-1 16,-2 5-2-16,-2 4-1 0,0 7-1 15,0 9 1-15,1 5 0 0,2 3 1 16,5 4 1-16,5 0 0 0,6 4 1 16,6-1 0-16,8-3 0 0,9 0 0 15,9 0 0-15,7 0-1 0,8-2 0 16,10-3-1-16,4-4 0 0,8-7-1 15,5-7 0-15,4-7 0 0,3-8-1 16,3-5-1-16,5-10 1 0,1-4-1 0,2-7 0 16,-1-11 0-16,-4-11 0 0,-4-13-1 15,-4-9 1-15,-6-10-1 0,-8-8 1 16,-6-5-1-16,-10-4 2 0,-6-5 2 16,-14 3 0-16,-15 2 1 0,-12 3 0 0,-14 10 1 15,-18 9-3-15,-19 18-7 16,-16 21-10-16,-11 20-116 0,-16 18-110 0,-16 23-279 15</inkml:trace>
  <inkml:trace contextRef="#ctx0" brushRef="#br0" timeOffset="99875.2798">12306 12107 291 0,'-22'-18'86'15,"-3"-2"6"-15,5-3-34 0,-3 0-7 16,-1-2-8-16,3 1-8 0,2-2-7 16,-1 1-7-16,0 5-5 0,-3 0-3 15,3 0-4-15,-2 3-1 0,-2 3-1 16,-3-1 0-16,-6 0-2 0,-4-1-1 0,0 2 0 15,-3 1-1-15,-2 1-1 0,-5 1-1 16,1 0 0-16,2 4-1 0,0 3 0 16,-5 0 0-16,0-1-1 0,-1 0 1 15,1 1 0-15,2-1-1 0,-2-1 1 16,-5-1 0-16,3 4 0 0,-1 0 0 16,2 3-1-16,-3 0 1 15,-4 2 0-15,-1-1 0 0,4 1 1 0,-2 2-1 16,-2-2 0-16,3 2 0 0,1 2 0 15,2 1-1-15,0 3 1 0,0 1 0 16,-1 0 0-16,3-1 0 0,-2 1 0 16,1-1-1-16,-1-1 1 0,2 0 0 0,0 0 1 15,2 3-1-15,0 2 0 0,2 0 0 16,-6 1 1-16,3 1-1 0,0-1 0 16,0 1 0-16,0-3 0 0,2 3 0 15,0 0 1-15,7 2-1 0,0 3 0 16,-2-3 0-16,6 4 0 0,-1 1 0 15,4-1 0-15,-1-2 0 0,0 0 0 0,1-2 0 16,4 3 0-16,-3-4 0 0,3 1 0 16,0 0 1-16,1 0-1 0,-1 2 0 15,4-1 0-15,1 2 0 0,5 1 0 16,0 0 1-16,5 3-1 0,1-1 0 16,4 5 0-16,0 0 0 0,3 2 1 15,1-1-1-15,1 2 1 0,2 0 0 16,2-1 0-16,1-3 0 0,3-1 0 15,1-2-1-15,0 0 1 0,1-2-1 16,2 0 1-16,3-1-1 0,4-1 1 0,2 0-1 16,3-1 1-16,3-2-1 0,3-1 1 15,3 2-1-15,2-1 1 0,2-1-1 16,1 0 0-16,2-1 0 0,-1 3 1 16,3-2-1-16,1-3 0 0,3-1 0 15,0-2 1-15,4 0-1 0,1-3 0 16,4 0 0-16,1-2 1 0,2 0-1 15,1-2 0-15,1-2 0 0,-2-2 1 16,3-1-1-16,1-2 0 0,1 0 0 0,1-2 0 16,1 0 0-16,-1-1 0 0,4 2 1 15,-3 0-1-15,-1-2 0 0,3 3 0 16,-3 1 0-16,2 0 0 0,1 1 0 16,-2-2 0-16,4 1 0 0,-2-1 0 15,0-3 0-15,4 0 0 0,-2-1 0 16,1-2 0-16,3 1 0 0,0-2 0 15,-1-1 0-15,2 1 0 0,-3-4 0 16,2 1 0-16,-1 2 0 0,1 0 0 16,-2-1 0-16,0-1 0 0,-4 1 0 0,2 1 0 15,-5-1 0-15,0 0 0 0,-1-3 1 16,0 3-1-16,-3-2 0 0,-6 1 0 16,-1-3 0-16,2-1 0 0,-7-3 0 15,-5 1 0-15,-8-1 0 0,-3-1 1 16,-4-2-1-16,-5-3 0 0,-10-1-1 15,-5-2 1-15,-4-3 0 0,-4-4 0 16,-4 0-1-16,-7-1 1 0,-6 3 0 16,-3-2 0-16,-3 4-1 0,-7-1 1 15,-7 0-1-15,-8 2 1 0,-1-3-1 0,-8-6 1 16,-4-2-1-16,-8-2 1 0,-8 0 0 16,-6-1 0-16,-5-2 0 0,-11 8 0 15,-11 7 0-15,-9 6-3 0,-17 9-31 16,-12 6-80-16,-14 6-93 0,-12 8-233 15</inkml:trace>
  <inkml:trace contextRef="#ctx0" brushRef="#br0" timeOffset="115624.6813">13273 13696 247 0,'-23'-4'70'16,"3"1"5"-16,2-2-28 0,-2 2-4 0,2-1-1 15,3 1-4-15,1 2-4 16,0-2-4-16,2 3-2 0,2 0-4 16,3-1-4-16,2 1-5 0,1-1-3 0,3 1-3 15,2 0-2-15,2-2 0 0,0 2-1 16,3 0 1-16,3-1-1 0,4 1 0 15,1 0 0-15,2 0 0 0,0 1-1 16,7 2 0-16,0 2-1 0,6-2 1 16,0 4-1-16,8-2-1 0,3 1 1 15,8-1-2-15,0-2 1 0,2 0-1 16,1-3 0-16,6 1 0 0,-1 0-1 0,4-1 1 16,3 0-1-16,1-1 0 0,3-2 0 15,-4 1 0-15,-1-4 0 0,-2 0 0 16,-5 0-1-16,-8-2 1 0,-4 1-1 15,-4 1 0-15,-2 2 0 0,-6 0 0 16,-4 2 1-16,-6 1-1 0,-3 0 1 16,-1 1-1-16,-7 0 1 0,-4 0 0 0,0 1 0 15,-3-1 1-15,-3 0 1 16,-3 1 0-16,-2-1-1 0,-1 1 1 0,0 0 0 16,-3-1-1-16,0 3-2 0,0-1-2 15,-1 1-9-15,2 2-48 0,-3-2-64 16,-2 3-95-16,0 2-227 0</inkml:trace>
  <inkml:trace contextRef="#ctx0" brushRef="#br0" timeOffset="119392.4875">15179 12459 455 0,'-1'-43'105'15,"3"13"0"-15,0 7-72 0,1 16-11 0,3 8-9 16,-1 9-1-16,2 11-1 0,-1 10 1 15,0 12 2-15,-3 11 1 16,0 12 1-16,-2 13 0 0,2 14-3 0,-3 7-2 16,-2 7-1-16,1 6-2 0,1 8-1 15,-1 1-2-15,0 0-2 0,-2-7 0 16,3-4-2-16,1-5 0 0,2-7-1 16,-2-12 0-16,2-13-1 0,-1-9-2 15,0-12-1-15,1-11-5 0,1-14-4 16,-1-11-5-16,1-11-56 0,1-11-52 15,1-9-91-15,1-15-208 0</inkml:trace>
  <inkml:trace contextRef="#ctx0" brushRef="#br0" timeOffset="119905.1006">15149 12258 556 0,'-5'-43'118'0,"3"3"-1"0,4 3-101 0,1 9-8 16,7 4-3-16,2 2-1 0,6 6-1 15,5 2 1-15,6 3 0 0,8-2 1 16,7 5 2-16,5 0 1 0,10 4 1 16,8-3-1-16,8 6-1 0,7 1-1 15,7 5-2-15,7 0-1 0,8 5-1 16,6-2-1-16,8 1 0 0,7-4-3 15,5-4 0-15,6-6-2 0,2-2-1 16,5-7-1-16,1-3 0 0,-3-1 0 0,-3 1 0 16,-3-3 2-16,-8 3 1 0,-4 2 1 15,-9 3 2-15,-8 2 0 0,-10 0 0 16,-9 2 0-16,-8 4 1 0,-8 2-1 16,-8-1 1-16,-7 3-1 0,-6 3 0 15,-6 2 0-15,-4 1 1 0,-8 0-1 16,-4 2 0-16,-6 3 0 0,-4 5 0 15,-4 4 0-15,-6 7 0 0,-2 4 0 0,-6 8 0 16,-2 5 2-16,-5 8 0 0,-5 10 2 16,-2 9 1-16,-2 10 0 0,-1 6 2 15,0 7-1-15,-2 9 0 0,4 5 1 16,4 2-1-16,3-2 0 16,1-4 1-16,3 0 0 0,3-1 0 0,4-8-1 15,5-5 0-15,0-7-2 0,2-5 0 16,4-7-2-16,0-3-3 0,3-6-5 15,-1 1-6-15,-1-4-8 0,-2-3-33 0,-3-5-83 16,-4-2-104-16,-2-6-243 0</inkml:trace>
  <inkml:trace contextRef="#ctx0" brushRef="#br0" timeOffset="120437.4009">15063 14382 534 0,'-5'-3'116'0,"5"-4"1"16,9 0-90-16,8-2-12 0,8-2-8 16,10 1-3-16,6-1 0 0,11-1-1 15,5 2-1-15,7 2 0 0,6-3 1 16,2-2-1-16,4 2 0 0,7 0 2 15,4 2 0-15,5-4 1 0,5 1 0 0,6 5 1 16,8 2 0-16,6-4-1 0,3 2-2 16,2-1 0-16,7 5-1 0,3-3-1 15,2 1-1-15,3-1 0 0,-1 2 0 16,5 0 0-16,-3-2 1 0,1-1 0 16,-3 1 3-16,0-4 1 0,-7 0 2 15,-2 0 2-15,-7 1 2 0,-4-1 0 16,-7 0 1-16,-6-1-1 0,-8 5-1 15,-5-2-3-15,-8 5-1 0,-9-2-2 16,-9 1-2-16,-10 4-1 0,-10 1 0 16,-10 1-4-16,-10-1-5 0,-11 3-9 15,-10 2-10-15,-8 3-114 0,-10-2-113 0,-11 2-280 16</inkml:trace>
  <inkml:trace contextRef="#ctx0" brushRef="#br0" timeOffset="127547.5375">5577 16903 242 0,'12'-4'49'0,"-1"0"1"0,-3 3-45 16,-2 0 10-16,-3 0 9 0,1-1 8 16,1 1 6-16,0-4 4 0,1 0 4 15,0-2 0-15,0-3-8 0,2 0-9 16,-1-1-6-16,-1 2-6 0,0 0-5 15,-2 2-3-15,0 3-3 0,-2 3-3 0,-1 1-4 16,-3 5-18-16,-7 3-85 16,-3 5-86-16,-4 4-221 0</inkml:trace>
  <inkml:trace contextRef="#ctx0" brushRef="#br0" timeOffset="133929.9367">9004 16803 180 0,'2'2'39'0,"0"0"-1"0,-3-1-29 16,0-1-6-16,1 0-1 0,0 2 1 0,-2 0 0 15,2-1 0-15,-1 1-1 0,1-1-1 16,0 0 0-16,-2-1-1 0,2-1 0 15,-1 2 0-15,1-1 0 0,-2 2 0 0,1-4 0 16,0 3-1-16,2 0-6 0,-2 2-31 16,0-7-3-16,-2 4-28 0,1-2-58 15</inkml:trace>
  <inkml:trace contextRef="#ctx0" brushRef="#br0" timeOffset="137353.9088">5342 16794 243 0,'-6'6'44'0,"2"0"-16"0,2-4-74 15,-1 1-41-15,2-4-94 0</inkml:trace>
  <inkml:trace contextRef="#ctx0" brushRef="#br0" timeOffset="137500.646">5399 16802 307 0,'-3'1'60'0,"-3"2"-7"0,4-3-73 16,1 2-41-16,-1 0-49 0,2-2-118 15</inkml:trace>
  <inkml:trace contextRef="#ctx0" brushRef="#br0" timeOffset="140307.9839">5377 16784 201 0,'-2'6'55'0,"-2"-4"3"16,2 0-30-16,1-2 0 0,-2 0-4 16,1 0-4-16,2 1-5 0,-2-1-5 15,4 0-5-15,-1 0-1 0,-2 0-3 16,3 0 0-16,-1 0 0 0,-1 0 0 0,0 1 1 15,2-1 0-15,-1 1 0 0,-1-1 1 16,1 0-3-16,2 0-12 0,-1 2-53 16,-3-2-55-16,0 0-143 0</inkml:trace>
  <inkml:trace contextRef="#ctx0" brushRef="#br0" timeOffset="142195.7239">8932 16784 264 0,'0'1'56'0,"0"-2"1"0,-2 0-47 0,0-1-4 15,0 2-2-15,1-1-2 0,0 1 0 16,-3 0-1-16,1 0 0 0,2 1 0 16,0 1 0-16,0-2 0 0,1 1-1 15,-3 1 0-15,1-2 1 0,1 2-1 16,-2-1 0-16,-2 1 1 0,3-1-1 16,-2 2 0-16,2-2 0 0,-1 2 0 15,0-1 1-15,0-2-1 0,3 0 0 16,-1 1 0-16,-2-1 0 0,3 1 0 15,-2 1 1-15,0-2-1 0,2 0 1 16,0 1 0-16,-3-1 0 0,2 0 0 0,-2-1 0 16,6-1 0-16,-2 2-1 0,-2 0 1 15,0-1-1-15,1 2 0 0,0 1 0 16,0-2 0-16,-2 2 0 0,0-2 0 16,2 1 1-16,-2 1-1 0,-1-2 0 15,3 0 1-15,-2 1-1 0,0-1 1 16,0 0-1-16,0 0 1 0,0 0 1 15,1-1 0-15,-1 2 1 0,0-1-1 16,0 0 0-16,2-1-1 0,-1 2-1 16,1 0-4-16,0 0-5 0,0 1-10 0,1-2-18 15,-1 1-25-15,-1 1-43 0,-1-2-91 16</inkml:trace>
  <inkml:trace contextRef="#ctx0" brushRef="#br0" timeOffset="144535.3664">8344 16792 288 0,'0'4'61'0,"0"-3"-1"16,0-1-48-16,1 0-4 0,1 0 1 16,-2 0 5-16,0 0 5 0,1 0 3 15,-1 2 3-15,2-2-1 0,-3 0-2 16,2 0-3-16,2 0-3 0,-3 0-4 15,0-2-1-15,1 2-1 0,-2-1 0 16,2 2-1-16,-1-2 0 0,0 1-1 16,0 1-2-16,0-1-1 0,0 2-1 0,0-2-2 15,-1-2 1-15,1 2-1 0,-1-2-1 16,1 1 1-16,0-3-1 0,-3 2-1 16,3-2 0-16,-1 1 0 0,0 0 0 15,-1 0 0-15,1 0 0 0,0 3-1 16,2 0 1-16,0 0-1 0,2 1-1 15,-2 1-2-15,3 2-5 0,-2 1-17 16,2 0-39-16,1-2-34 0,-3 0-69 16,4-1-150-16</inkml:trace>
  <inkml:trace contextRef="#ctx0" brushRef="#br0" timeOffset="145155.4835">8359 16800 249 0,'-1'7'57'16,"-1"-2"0"-16,2-2-26 0,0-3-26 0,2 1 0 16,-1 1 6-16,1-3 5 0,1 1 5 15,-2-1 2-15,1 0 0 0,0 1 1 16,-2 0-2-16,1-2-5 0,-1 4-11 15,1-4-9-15,-2 5-13 0,0-4-23 16,-2 3-43-16,-2-2-62 0,0-1-138 16</inkml:trace>
  <inkml:trace contextRef="#ctx0" brushRef="#br0" timeOffset="145664.2117">8795 16781 257 0,'1'0'71'15,"0"-1"2"-15,1-1-15 0,-1-1-30 16,-1 1-5-16,0 1-5 0,1 1-3 16,-1-2-3-16,0 2-3 0,-1 0-2 15,1 0-3-15,-1 2 0 0,1-4-2 16,0 2-1-16,-2 2 1 0,2-2-1 16,-1 0 0-16,1 0 0 0,-1 0-1 0,0 1 1 15,1 1-1-15,0-2 0 0,0 3 0 16,0-2 1-16,0 1-2 0,0 0-2 15,-2 0-6-15,2-1-13 0,-1 3-27 16,-1-3-35-16,-2-3-60 0,-1 3-132 16</inkml:trace>
  <inkml:trace contextRef="#ctx0" brushRef="#br0" timeOffset="161992.2012">18611 7606 252 0,'-6'0'64'0,"-5"-5"-1"0,4 2-8 15,1 0-59-15,5 1-18 0,2 2-41 16,-1-2-49-16,2 1-120 0</inkml:trace>
  <inkml:trace contextRef="#ctx0" brushRef="#br0" timeOffset="162847.3797">17342 12664 187 0,'2'-2'39'0,"-2"-2"1"15,1 2-33-15,0 1-7 0,2 1-3 0,-1 0-3 16,0 0-3-16,2 0-5 0,0 0-20 16,0-2-5-16,-1 2-22 0,0-1-45 15</inkml:trace>
  <inkml:trace contextRef="#ctx0" brushRef="#br0" timeOffset="163184.9073">17120 13203 262 0,'-7'-3'58'0,"4"0"0"0,1 1-48 0,4-1-1 16,0 2-6-16,4 1-11 0,2 0-21 16,4 3-29-16,-2-3-44 0,-1 1-100 15</inkml:trace>
  <inkml:trace contextRef="#ctx0" brushRef="#br0" timeOffset="164271.8522">17612 15630 242 0,'-21'1'55'16,"-1"2"2"-16,-4 3-42 0,1 1 0 0,-4 7-3 16,1 0-2-16,1 8 1 0,3 4 0 15,-2 4 4-15,3 1 5 0,3 5 6 16,3 6 3-16,1 0 2 0,1 2 2 16,1 4-2-16,-1 4-4 0,3 4-4 15,1 0-6-15,1 1-4 0,3 5-1 16,3 2-2-16,4-2-1 0,2 5-1 15,3 1-1-15,1 2 0 0,3-1-1 16,1-2-2-16,2-1 0 0,3 0-1 16,3-6-1-16,5-5-1 0,4-4 1 15,5-4-1-15,5-4 0 0,0-4 0 0,1-4 0 16,0-6-1-16,0-6 1 0,-2-3-1 16,-1-9 1-16,-3-9-1 0,-2-4 1 15,1-8 0-15,-2-7 0 0,1-9 1 16,0-6-1-16,0-9 0 0,0-11 0 15,-3-10 1-15,1-13-1 0,0-7-1 16,-2-10 1-16,-5-6 0 0,-4-5-1 0,-1-2 0 16,-2-3 1-16,-7-3-1 15,-3-1 1-15,-4 3-1 0,-2 1 0 0,-5 3 1 16,-6 5-1-16,-7 8 0 0,-3 12 0 16,-7 12 0-16,-3 14 1 0,-6 13-1 15,-5 17 1-15,-4 15 0 0,-2 19-1 16,-6 17-2-16,-7 17-5 0,-5 15-6 15,-2 12-101-15,0 6-93 0,5 9-242 16</inkml:trace>
  <inkml:trace contextRef="#ctx0" brushRef="#br0" timeOffset="167935.7533">24378 9344 161 0,'5'-4'33'0,"3"0"-1"0,0-1-31 16,1 2-5-16,-2-1-7 0,1 2-22 16,-4 0-26-16,-1 1-60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2:31:15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10199 2073 238 0,'-48'0'72'0,"4"-4"1"16,10 3-27-16,-1-3-16 0,10 3-6 0,1 0-1 16,2-2-3-16,4 2-7 0,3-2 4 15,3-1 3-15,3 1 2 0,4 3 1 16,4-4-1-16,5 4-4 0,2-2-3 16,5 2-4-16,1 0-3 0,7 0-3 15,4 0-2-15,5 1 0 0,6 0 0 16,8 4-1-16,2-2-1 15,8 2 0-15,3 0-1 0,8-3 1 0,6 0-1 16,3-2 1-16,9-2-1 0,9 1 0 16,4-4 3-16,9-4 1 0,8 1 3 15,6-1 2-15,5-2 1 0,3-4 2 0,7 2 1 16,4-2-1-16,3 1-2 0,4-2-1 16,8 0-3-16,4 2-2 0,9 3 0 15,3-3-2-15,7-1-1 0,10 4 0 16,-4 0 0-16,6-1 0 0,6 0 1 15,-1-1-1-15,6 2 1 0,1-1 1 16,5-2 0-16,2 3 0 0,4-1 1 0,2 0 0 16,-1 1 0-16,1 0 0 0,1 1-1 15,0-1 1-15,0 4-1 0,0-2 0 16,-4-3 0-16,3 4 0 0,-2 5 0 16,1-5 1-16,-2 6-1 0,-4-3 1 15,-3 1-1-15,-2 4 0 0,-6-2 0 16,-7-2 0-16,-4 2-1 0,-10-2-1 15,-5 2 0-15,-8-2 0 0,-9 1 0 16,-9 1 0-16,-10-2-1 0,-10 2 1 16,-11-1 0-16,-11 0 0 0,-10 3 0 15,-15-3 0-15,-12 5-8 0,-12 0 31 0,-18 2-155 16,-15-2-113-16,-17 2-308 16</inkml:trace>
  <inkml:trace contextRef="#ctx0" brushRef="#br0" timeOffset="37667.4275">14194 4296 368 0,'-9'-11'85'0,"-4"3"0"15,-4-1-58-15,-2 3-9 0,-3 1-8 16,-2 0-4-16,1 1-1 0,-5 3-2 0,-4-2-1 15,-2 1 0-15,-4-2-1 0,-5 1-1 16,-4 0 1-16,-2 1 0 0,-3 0 1 16,-3 4 0-16,-3-1 0 0,-6 0 1 15,-2 0 0-15,-2 3 0 0,-6-2 0 0,-2 1-1 16,1-1 0-16,-4 2-1 0,-3 3 0 16,-2 2 0-16,-1 1 0 0,-4 2 1 15,2 1 1-15,-6 3-1 0,-2 2 1 16,2-1 0-16,1 5 0 0,1 5 0 15,1 1 0-15,-2 0 1 0,1 3 2 16,3 1 2-16,6 2 2 0,-2-1 1 16,2-2 0-16,3-1 1 0,3 4-1 15,5 4-3-15,3 3-1 0,4 5-2 16,1 6-2-16,7 3 0 0,5 3-1 16,7-1-1-16,6 1 1 0,9-3-1 0,5-1 0 15,5-3 0-15,11 4 0 0,8 0 0 16,3 2 0-16,7-5-1 0,5 2 1 15,8-4 0-15,5-2 0 0,6-6 0 16,7 0-1-16,3-3 1 0,7 1 0 16,9 2 0-16,5 2 0 0,6-2 1 15,7 3-1-15,0-5 0 0,9 0 0 0,4-4 0 16,2-5 0-16,2-7 0 0,7 0 0 16,1-6-1-16,5-1 0 0,1-6 1 15,2-3-1-15,8 0 0 0,0 1 0 16,1-8 0-16,1-4 0 0,-3 0 0 15,0 0 0-15,2-3 0 0,-8-5 0 16,3-1 0-16,-2 0 0 0,-2-4 1 16,1-5-1-16,-2-2 0 0,-1-2 0 15,-2-7 0-15,-6-6 0 0,-3-3 0 16,-3-5 0-16,-4 2 1 0,-5-6-1 0,-3-1 0 16,-5 4 0-16,-5 1 1 0,-7-5 0 15,-6-3-1-15,-9-3 1 0,-7-1 0 16,-8-2 0-16,-6-1 0 0,-11 2 0 15,-5 2-1-15,-11 4 0 0,-9-2-1 16,-11 0 0-16,-12-2 0 0,-13 0 0 16,-14-2 0-16,-13 0 0 0,-10 4 0 15,-12 6 1-15,-14 4 0 0,-13 1 0 16,-11 3 1-16,-9 1-1 0,-15-1 0 0,-12 2 0 16,-9 4-1-16,-13 3-3 0,-13 9-2 15,-15 5-5-15,-10 11-10 0,-13 10-92 16,-14 5-91-16,-20 14-228 0</inkml:trace>
  <inkml:trace contextRef="#ctx0" brushRef="#br0" timeOffset="43796.081">12032 5457 323 0,'-2'-9'69'15,"-3"0"1"-15,1 5-68 0,2 11-63 16,-3 10-62-16,-6 4-156 0</inkml:trace>
  <inkml:trace contextRef="#ctx0" brushRef="#br0" timeOffset="57620.6265">7057 7842 138 0,'-96'27'33'16,"10"1"1"-16,-2 1-23 0,10 1-1 15,-2 3-1-15,-2-1-1 0,-1 1-1 16,0 0 0-16,-3-4-1 15,5 4 4-15,-1-1 1 0,2 3 1 0,2 0 1 16,3 4-2-16,2 7 0 0,4 4-2 0,2 0-4 16,4 4-3-16,4 0 0 15,6 0-1-15,5-3-1 0,5-3 1 0,4-2 0 16,3 5 2-16,4 1 1 0,7 4 2 16,4-1 2-16,6 3 1 0,4 0 0 15,7 0 0-15,8-1-2 0,6-2-1 16,6 0-2-16,7 5 0 0,5 2-1 15,8-2-1-15,4 0 0 0,3-4 0 16,9-1 0-16,5-3-1 0,7-6 0 16,6 1 0-16,4 0 1 0,7 1-1 0,5 1 3 15,3-1 3-15,3-1 4 0,3-5 3 16,1-1 2-16,6-6 2 0,2 1 1 16,4-5-2-16,1-1-2 0,6-2-3 15,1 2-4-15,6 2-1 0,-2-2-2 16,-1 2-1-16,3 2 0 0,3-1-1 15,-4 0-1-15,1 1 1 0,-1-5-1 16,3 0 0-16,2-3 0 0,-5-4-1 0,1 0 1 16,2 1-1-16,1-4 1 0,-4-2-1 15,-1-2 0-15,4-2 0 0,-1-1 0 16,-2-5-1-16,-1-3 0 0,0 0 1 16,2-1-2-16,-4-3 1 0,-3-3 0 15,0 1 0-15,0-1-1 0,-3-5 1 16,-4-6 0-16,1-3 0 0,-1-1 0 15,-4-3 1-15,0-4 0 0,-4-4 2 16,-1-3 1-16,1-3 0 0,-7-5 2 0,-1-1 0 16,-4-6 0-16,-2-1 0 0,-3-1-2 15,-5 4 0-15,-2 1-1 0,0 1 0 16,-2-2-1-16,-6-5 0 0,-3-4-1 16,-5-4 0-16,-2-3 1 0,-4-3 0 15,-5 0 1-15,-4 2 0 0,-1-1 1 16,-3 0 0-16,-5 0 0 0,-5-3 0 15,-5 4-1-15,-9-3-1 0,-5 0-1 16,-11 4 0-16,-6 1 0 0,-9-5 0 16,-10-1-1-16,-5-2 0 0,-10 0-1 15,-5-1 0-15,-8-2 0 0,-8 1 0 16,-5 0 0-16,-3-2 1 0,-11-1-1 0,-3 1 1 16,-7 5 0-16,-8 0 0 0,-2 7 0 15,-5 5 0-15,-4 3-1 0,-1 3-1 16,-3-2-2-16,-5-1-2 0,2 3-3 15,-7 1-2-15,0 2-1 0,-3 1 1 16,-4 7 1-16,-3 2 1 0,-5 2 3 16,-4 0 1-16,-2 0 3 0,-6 6 1 0,-5-2-2 15,-5 3-8-15,-5 5-19 16,-7 6-59-16,-6 6-68 0,-8 4-171 0</inkml:trace>
  <inkml:trace contextRef="#ctx0" brushRef="#br0" timeOffset="60178.3638">10951 9378 233 0,'-37'13'54'0,"2"5"3"15,4-1-35-15,-2 2-1 0,3 3 6 16,2 4 5-16,1-3 3 0,5 6 3 15,1-4 1-15,2 1-3 0,4-1-4 16,3-1-5-16,2 2-8 0,6 3-4 16,3 1-3-16,4 0-3 0,3 3-2 15,5 5-2-15,4 3 0 0,3-2-2 0,4 0-1 16,0-2 0-16,1-3-1 16,4-2 1-16,3-6 0 0,3-6 1 0,1-2 1 15,4-6 1-15,6-4 1 0,5-5 1 16,4-3 0-16,2-3 2 0,0-5 0 15,3-3-1-15,-1-3-1 0,2-4 0 16,-4-8-1-16,-2-6-1 0,-3-6 0 16,-1-3 0-16,-3-3 0 0,-4-6 1 15,-4-3 0-15,-4 1 1 0,-5-3 1 16,-7-8-1-16,-11-5 2 0,-11-4-2 0,-13 1 0 16,-14 1 0-16,-14 9-2 0,-19 8-1 15,-20 19-4-15,-20 15-8 16,-19 19-13-16,-20 23-109 0,-11 13-107 0,-24 22-274 15</inkml:trace>
  <inkml:trace contextRef="#ctx0" brushRef="#br0" timeOffset="63934.8163">11727 8289 268 0,'-36'-4'79'15,"4"1"7"-15,1-5-34 0,5 5-1 16,3-2-6-16,4 2-6 0,5 0-8 16,1-2-5-16,5 1-5 0,3 0-5 15,4-2-1-15,2-1-3 0,6 0-1 16,2 0-1-16,6 4-1 0,0-3 0 15,7 2 0-15,2 3 0 0,7 1 0 16,1 2-1-16,3 2 0 0,7 2-1 16,1 0 0-16,1 1-2 0,5 0 0 15,-1-4-1-15,-2 0-1 0,7-2 0 0,-5-1-1 16,3-1-1-16,-1-2 1 0,1 2-1 16,-2 1 0-16,-2 1 0 0,-5-2-1 15,-2 1-1-15,-4-2-2 0,-5-1-4 16,-6 1-4-16,-4 0-9 0,-5 1-30 15,-5 1-73-15,-4-3-92 0,-7-2-219 16</inkml:trace>
  <inkml:trace contextRef="#ctx0" brushRef="#br0" timeOffset="64190.132">12443 8071 435 0,'-6'-17'107'15,"0"-3"1"-15,2 1-61 0,1 3-16 16,5 8-15-16,0 5-7 0,3 3-4 15,1 5-3-15,3 4-1 0,3 2 0 16,1 4-1-16,6-3 1 0,2 2-1 16,1 1 1-16,0-3-1 0,2 0 1 0,1-1-1 15,2 1 0-15,-4-1 1 16,0-1-1-16,-1 0 0 0,-5-1 0 0,-1 0 1 16,-5-1-1-16,-5-2 0 0,-3 0 1 15,-8 0-1-15,-7-1 1 0,-5 1-1 16,-5 1-2-16,-5 3-5 0,-5 1-11 15,-6 0-45-15,0 0-47 0,2-1-82 16,2-3-184-16</inkml:trace>
  <inkml:trace contextRef="#ctx0" brushRef="#br0" timeOffset="64741.1583">12002 7657 297 0,'13'-10'74'0,"-2"2"2"0,0-1-46 16,2 0-2-16,-2 5-4 0,-2 0-2 16,-1-1 0-16,-2 4 0 0,-1 1 2 15,2 3-1-15,-3 4 0 0,-3 0-1 16,-2 4-2-16,-3 2-3 0,0 3-3 15,-4 3-4-15,-4-1-1 0,-1 2-3 16,0 2-1-16,-2 0-2 0,2 1 0 16,-1-2-1-16,2 1 0 0,2 1 0 15,2 0 0-15,-1 0 0 0,4 0 1 16,0 1 0-16,3 1 0 0,-2-7 1 0,3 2-1 16,3-3 1-16,4-1 0 0,3-4 0 15,2-3-1-15,3-4 0 0,6 2 0 16,0-3-1-16,1-6 0 0,-2 2 0 15,7-1 0-15,-3 0-1 0,1 1 0 16,-2-3 0-16,2 3 0 0,2-1-1 16,0-1-3-16,-7 3-4 0,2-1-8 0,2 2-64 15,-6-2-41-15,-5-1-86 0,-6 2-196 16</inkml:trace>
  <inkml:trace contextRef="#ctx0" brushRef="#br0" timeOffset="65025.3076">12249 7625 463 0,'-3'-6'117'16,"-4"1"0"-16,6-2-38 0,7 4-53 15,4 2-13-15,2 2-6 0,3 2-4 16,2 0-2-16,2 2-3 0,-1 1-4 0,2-2-7 16,0 1-19-16,2-1-87 0,0-4-93 15,3-4-229-15</inkml:trace>
  <inkml:trace contextRef="#ctx0" brushRef="#br0" timeOffset="65191.5649">12956 7301 552 0,'-2'-11'121'0,"-2"1"1"0,0 7-92 15,-1 9-13-15,-3 7-9 0,-1 7-5 16,-1 14-7-16,-3 6-4 0,-1 4-113 15,-5 8-104-15,2-2-269 0</inkml:trace>
  <inkml:trace contextRef="#ctx0" brushRef="#br0" timeOffset="66816.8226">12793 9704 211 0,'-11'1'55'0,"2"0"4"15,2-2-32-15,1 0-2 0,4 1-4 16,0 1-4-16,2-1-2 0,-1 0-2 0,0 1 1 16,3-2 1-16,2 1 2 15,2-2 1-15,5 0 2 0,4 1 1 0,6 0-1 16,6 0-1-16,1 2-1 0,4 0-3 15,2 0-1-15,3 2-2 0,3-2-2 16,1 2-2-16,-1-2-3 0,7 1-1 16,-2 2-1-16,0 0-1 0,4 0-1 15,-1 3 0-15,-2-4 0 0,5-2 0 16,-8-4 0-16,3-2 0 0,-5-1 2 16,-3-3 2-16,-5-2 2 0,-4 1 1 0,-7 3 1 15,-4 2 0-15,-4 1 0 0,-4 1-1 16,-7 3-5-16,-4 2-19 0,-6 2-90 15,-8 4-90-15,-5 3-230 0</inkml:trace>
  <inkml:trace contextRef="#ctx0" brushRef="#br0" timeOffset="73302.7104">18068 9617 245 0,'6'-1'57'15,"1"-1"2"-15,2 1-35 0,-1 0-6 16,2 1-2-16,0 2 4 0,1 0 4 16,0 0 5-16,1 1 4 0,0 0 3 15,3 3 0-15,3 2-1 0,3-2-4 0,1 2-5 16,5 2-4-16,1-1-5 0,4 3-3 16,3 0-3-16,3 3-2 0,2-2-1 15,5 0-2-15,3-2-1 0,2 0-2 16,3-4 0-16,2-2-1 0,-2-5 0 15,1 1-1-15,2 0 0 0,-3-2 0 16,-1 0 0-16,-1-4-1 0,-2-3 1 16,-2-1 0-16,-4-2 0 0,-2-3 2 15,-5 1 1-15,-1-2 2 0,-3 2 0 16,-7 2 0-16,0 0 0 0,-4 0 0 16,-3 0-1-16,-2 1-3 0,-1 1 0 15,-4 0-2-15,-2 1-2 0,-1 3-6 0,-3 0-13 16,-5 3-99-16,-4-2-100 0,-7 7-252 15</inkml:trace>
  <inkml:trace contextRef="#ctx0" brushRef="#br0" timeOffset="80312.4777">17780 8345 237 0,'-5'-7'70'0,"1"-2"3"16,2 1-30-16,-2-1-6 0,-1 2-8 15,0 2-8-15,-2 1-8 0,0 1-6 16,-3 0-3-16,-1 3-2 0,-2-1-1 15,0 2 0-15,-2-2 0 0,1 1-1 16,-5 1 0-16,2 1 1 0,-3-1-1 16,2-1 0-16,-3 1 0 0,0-1 0 0,-1 0 0 15,2 0 0-15,-4-1 0 0,1 0 0 16,-3-2 0-16,3 2 0 0,0 0 0 16,0 1 0-16,-1 0 0 0,1 1 0 15,-2 0 0-15,2 2 0 0,-4-1-2 16,0 2 0-16,2-3 0 0,-1 3-1 15,0 2-1-15,0-3 1 0,3 3 0 16,1-1 0-16,-1 1 2 0,-2 1-1 16,2-3 2-16,0 0-1 0,-2 0 1 15,0-2-1-15,0 2 1 0,2-2 0 16,-1 3 0-16,0 0 0 0,1 0-1 0,-3 2 0 16,0 1-3-16,-1 0-2 0,-1 2-2 15,0 1-1-15,0 1-1 0,0-1 0 16,1 3 0-16,1-2 3 0,0 2 2 15,2-2 1-15,-1-2 2 0,3 1 1 16,-1-1 0-16,-2-2 0 0,2 2 1 16,1 0-1-16,-1 0 1 0,1 2 0 15,-2-2 0-15,1-1 0 0,1 4 0 0,-1-2 0 16,1 0 0-16,0 1 0 0,1-1 0 16,0 0 0-16,2 1 0 15,1 0 0-15,0 1 0 0,1-1 0 0,0-1 2 16,0 1 2-16,1-2 2 0,0 1 2 15,0-2 1-15,-1 0 2 0,1 2 1 16,1 0 0-16,0 3-2 0,1 3-1 16,0 1-1-16,2 3-1 0,1 3-1 15,2-1 1-15,1 1-1 0,0 1 1 16,2-1 1-16,1 1 0 0,3-1 1 0,-2-3 0 16,2 0-1-16,-2-1 0 0,3-1-1 15,0 0-1-15,-2-1-1 0,3-1-1 16,-1 1-1-16,1 2 0 0,0-3 1 15,1 2-1-15,2 0-1 0,-1 2 1 16,3 1 0-16,0 0 1 0,2-1-1 16,1 3 0-16,3 1 1 0,1 1 0 15,0-2 0-15,3 3 1 0,0-1 0 0,0-2 0 16,3 2 0-16,0-4-1 0,-1-1 0 16,3 0-1-16,-3-4 0 0,1-1-1 15,1-1 0-15,-1-3 0 0,-1 0 0 16,2-1-1-16,-4-1 1 0,4 0 0 15,-1-1 0-15,2 0 0 0,1 0 0 16,-1-3 1-16,3 0-1 0,0-2 1 16,1-2 0-16,1 0-1 0,-1 0 0 15,3-1 0-15,0 0 0 0,3-1-1 16,-1 0 0-16,-1 0 0 0,-1 0-1 0,1 0 1 16,-1-2 0-16,0-1-1 0,-2 2 0 15,0-1 1-15,2-1-1 0,-1 1 1 16,-1 0-1-16,-1 1 0 0,-2 1 0 15,1 1 0-15,-2-1 0 0,1 2 0 16,-1-1 0-16,0 0 1 0,0 0-1 16,3 2 0-16,-1-3 0 0,1 0 1 0,0-1-1 15,1-1 0-15,-1-4 0 16,1-1 1-16,-3-4-1 0,1 1 0 0,0 0 0 16,1 0 0-16,-2 1 0 0,0 1 1 15,-1 2-1-15,-2 2 0 0,1 0 0 16,-1 0 0-16,-2-1 1 0,1 1-1 15,-2-1 0-15,-1-1 0 0,4 1 1 16,-3-1-1-16,1 0 0 0,1 0 0 16,1 0 0-16,-1 0 0 0,2-2 0 15,-2 2 0-15,0-4 1 0,2 3-1 16,-3-1 0-16,0-3 0 0,0-2 1 0,1 0-1 16,-2-3 0-16,1 2 0 0,-3-2 0 15,4 1 0-15,-1 1 0 0,1 2 0 16,-3 0 0-16,1 2 0 0,-3-1 0 15,3 1 0-15,-2 0 0 0,-1 0 0 16,-1 1 0-16,-1 0 0 0,0-1-1 16,-1 2 1-16,0-2 0 0,1 0 0 15,-2 1-1-15,0-2 1 0,2 2-1 0,0 0 0 16,0 2 1-16,0-1-1 0,-1 0 0 16,0-1 1-16,1 1-1 0,0-3 1 15,-1 0 0-15,1 0-1 0,-1-2 1 16,-1 2 0-16,2 1-1 0,-3 1-1 15,-1-1 0-15,2 0-2 0,-2 0-1 16,2-1 0-16,-2 0-1 0,0-1 0 16,2 0 0-16,-2-1 1 0,1-1 1 15,-2-2 1-15,-1-1 1 0,1-2 1 16,-1 0 0-16,0-2 0 0,1 0 1 16,-1 0 0-16,0 0 1 0,-1 1-1 0,1 1 1 15,0 1 0-15,-1-1 1 0,1 0-1 16,0 2 1-16,0-2 0 0,0 1 0 15,1-2 0-15,-1 2-1 0,1 1 0 16,-1-1-1-16,-2-1 1 0,1 1 0 16,-2 2 0-16,-2 0 1 0,0-2 1 15,-2 0-1-15,-3 1 1 0,-2-2 1 0,-3-1-1 16,-2 0-1-16,-4 1 0 16,-3-1 0-16,-3 1-1 0,-5 0 0 15,-5 2 0-15,-7 1-1 0,-6 3 0 0,-9 2 0 16,-10 5-5-16,-9 4-20 0,-10 5-81 15,-12 2-86-15,-6 3-220 16</inkml:trace>
  <inkml:trace contextRef="#ctx0" brushRef="#br0" timeOffset="92373.8326">19476 10914 441 0,'8'-23'118'0,"-3"-3"5"0,1 8-39 15,-1-2-38-15,3 2-8 0,-2-3-4 16,3 0-3-16,2 1-1 0,-4 2-3 15,1 1 1-15,-1 2 1 0,-2 3 0 0,1 3 0 16,-4 3 0-16,-3 3-1 0,2 0-4 16,-1 3-2-16,-2 4-5 0,-3 2-4 15,-1 5-4-15,-3 5-3 0,2 2-2 16,-7 4 0-16,1 5-2 0,-2 3 1 16,2 3 0-16,-1-1-1 0,2 3 1 15,2-1-1-15,4 3-1 0,1-3 1 16,5-3-1-16,0-4 0 0,4-2-1 15,2-5 1-15,1-1-2 0,3-6 1 16,4-1-4-16,0-3-4 0,5-2-7 0,-1-3-9 16,2-1-8-16,1-5-12 0,-3-1-10 15,0-4-14-15,-2 0-104 0,-5-4-114 16,0 3-269-16</inkml:trace>
  <inkml:trace contextRef="#ctx0" brushRef="#br0" timeOffset="92606.2107">19416 10879 615 0,'-12'-3'149'16,"-1"1"8"-16,4-1-93 0,2 2-13 15,2 0-7-15,3 0-7 0,1-1-8 16,2 1-7-16,4 1-7 0,3-1-6 15,3 1-5-15,3 0-2 0,5-1-3 16,2 1-9-16,2-2-11 0,1 2-16 16,1-1-13-16,1 0-121 0,-3-2-131 0,1 3-303 15</inkml:trace>
  <inkml:trace contextRef="#ctx0" brushRef="#br0" timeOffset="92816.7014">19868 10879 687 0,'-5'-4'160'16,"3"1"3"-16,-2 1-113 16,4 1-18-16,1 0-9 0,3 2-7 0,-1-1-7 15,1 0-10-15,3 0-11 0,1 2-12 16,3 1-12-16,1-1-14 0,-1-1-114 15,3 2-122-15,-2 0-280 0</inkml:trace>
  <inkml:trace contextRef="#ctx0" brushRef="#br0" timeOffset="92996.1261">19916 11012 642 0,'-4'0'149'15,"1"0"2"-15,0-1-102 0,3-2-21 16,1 2-8-16,2-1-7 0,3 2-6 16,1-3-5-16,4 2-6 0,2 0-11 0,3 2-12 15,-1-1 24-15,3-1-149 0,-2 1-123 16,1 2-309-16</inkml:trace>
  <inkml:trace contextRef="#ctx0" brushRef="#br0" timeOffset="93414.6219">20250 10848 601 0,'-1'1'135'16,"-1"2"2"-16,-1 3-99 0,3 2-17 15,-1 6-3-15,2 3-1 0,1 4-1 16,1 2-2-16,2 3 2 0,1-1 1 16,-1 0 1-16,2-2 0 0,-2-2-2 15,1-4-2-15,-3-3-1 0,1-5-3 0,-2-1-2 16,1-2-2-16,-1-4-1 0,0 0-2 16,2-6 0-16,1 0 0 15,0-4 0-15,0-5 0 0,1-2 1 0,1-3-1 16,2-6-1-16,2-1 0 0,-1-3 0 15,-1 2-1-15,2 2 0 0,1 3-1 16,-4 2 0-16,-2 6 0 0,-1 6-1 16,-1 3 0-16,-2 6 0 0,1 4-1 15,-3 3-2-15,1 5-1 0,1 4 0 0,0 3-1 16,0 1-2-16,2 0-2 0,2 0-4 16,0 0-5-16,1-2-7 0,3-4-8 15,1 0-10-15,1-4-107 0,1 0-4 16,-2-3-93-16,1-1-185 0</inkml:trace>
  <inkml:trace contextRef="#ctx0" brushRef="#br0" timeOffset="93702.2894">20575 10553 584 0,'-2'-8'139'15,"2"5"5"-15,2-1-78 0,3 2-32 16,6 2-7-16,1-2-3 0,5 1-2 0,5 1-4 16,7 0-4-16,4 0-3 0,2 1-1 15,3 1-4-15,1-2-3 0,2 0-7 16,-1 1-9-16,-3 0-10 0,-3-1-10 15,-3 0-13-15,-4-1-113 0,-6 0-115 16,-8-2-275-16</inkml:trace>
  <inkml:trace contextRef="#ctx0" brushRef="#br0" timeOffset="93901.3311">20832 10638 477 0,'-16'29'124'0,"-1"1"6"15,2 2-39-15,3 2-50 0,4 2-6 16,-1-2-3-16,4 2-5 0,5-1-3 16,4 0-5-16,0-6-4 0,0 0-4 15,3-2-3-15,0-3-4 0,-1-4-1 0,-1-5-3 16,-4-3-4-16,3-2-9 0,-3 0-9 16,0-3-7-16,-1-3-120 0,-1-3-118 15,1 2-289-15</inkml:trace>
  <inkml:trace contextRef="#ctx0" brushRef="#br0" timeOffset="94995.6705">21103 11100 504 0,'-6'-6'122'15,"-3"-1"4"-15,-1 1-69 0,-2 2-23 16,-1 0-6-16,-2 3-2 0,0 4-4 16,-1-1-5-16,2 5-2 0,-1 3-2 15,2 1-2-15,2 1-3 0,1 2-2 16,2 1-1-16,5-1-2 0,1 0-2 0,4-2 1 16,3-2-1-16,2-2 0 0,4-3 0 15,1-1 1-15,4-5-1 0,3-2 1 16,1-3-1-16,4-4 0 0,-2-3 0 15,0-3 1-15,-1-5-1 0,-3-2 0 16,-1-5 0-16,-6-5 0 0,-1-3 0 16,-2-1 0-16,-1 1-1 0,-4-4 1 15,2 2-1-15,-1 3 1 0,0 2-1 16,-1 5 0-16,0 2 1 0,-1 4 0 16,1 6 3-16,-3 4 2 0,-2 3 2 0,0 8 0 15,-2 5 0-15,-1 7 1 0,-2 2-2 16,0 9-1-16,-2 4-1 0,2 6 2 15,-1 7 0-15,3 1 0 0,4 4 0 16,2 2 0-16,2-2 0 0,3 0-3 16,1-2-4-16,2-6-9 0,3 0-13 15,0-6-12-15,4-1-35 0,1-5-94 16,2-1-118-16,2-3-270 0</inkml:trace>
  <inkml:trace contextRef="#ctx0" brushRef="#br0" timeOffset="115992.7381">12233 12181 266 0,'-5'0'65'0,"3"-2"0"0,0 0-39 16,-1 0-9-16,2-1-5 0,0 2-5 16,-1 0-3-16,1-1-2 0,2 0-1 15,-2 1 2-15,1-1 2 0,0 2 4 16,0-2 2-16,1 1 3 0,-1-2 2 15,0 2 3-15,2-1 1 0,-1-1-2 16,0 0-3-16,3-1-1 0,-3 3-4 16,0-5-2-16,3 3-2 0,-2 1-1 0,3-1-1 15,1 1 1-15,0-2 1 0,2 2 1 16,0 0 1-16,1-1 0 0,-2-2 1 16,1-4-1-16,-2 4-1 0,1-1-1 15,-1 0-1-15,2 0-1 0,-2 0-1 16,1 0-1-16,0 3-1 0,1-2 0 15,-2-1 0-15,-1 1 0 0,0 2-1 16,0-2 1-16,-2 1-1 0,1 2 1 16,-2-1 0-16,0 3 0 0,0-1 0 15,-2 1 1-15,3 1 0 0,-3 0 1 0,1-1 0 16,0 3-1-16,1-2 1 0,1 3 1 16,-1 1 0-16,1 0 1 0,2-1 1 15,-2 4-1-15,3 0 1 0,-1 0-1 16,3-1 0-16,0 0-1 0,2 0-1 15,0-1 0-15,1-3-1 0,2-1 0 16,2-2 0-16,2 0 0 0,0-3 0 16,1 1 0-16,-1-3 0 0,0 0 0 15,-2 1 0-15,-4-2 0 0,0-1 0 16,0-1 0-16,0 0 0 0,0-1 0 0,-3 2-1 16,3 0 0-16,-1-1 0 15,0 3 0-15,-4-2 0 0,-1 2 1 0,-1 1 0 16,-1-1 1-16,-3 3 1 0,1 1 1 15,1-4 1-15,-2 6 0 0,1 2-1 16,-1-1 0-16,1 7-1 0,0-2-1 16,3 0 0-16,0 8-1 0,4-6 0 15,-2 0 0-15,3 0 0 0,2-3-1 0,1-2 1 16,2 1 0-16,2-5-1 16,2 0 0-16,4-2 0 0,1-1 0 0,3-3 0 15,-1-3 1-15,0 0-1 0,-3-2 0 16,-2 0 0-16,-4 0 0 0,0 0 0 15,-4 3-1-15,-3 0 1 0,-2 1-1 16,-1 7 0-16,-2 0 0 0,-2 3 1 16,1 3-2-16,-1 3-2 0,1 4-8 15,-1 3-5-15,0 0-113 0,0-1-105 16,4 1-273-16</inkml:trace>
  <inkml:trace contextRef="#ctx0" brushRef="#br0" timeOffset="116717.9256">12830 11491 411 0,'4'-7'102'15,"-2"-2"2"-15,0 3-55 0,1 0-17 16,1 2-9-16,-3 2-4 0,1-1-3 15,-1 3-3-15,1 0 1 0,-2 1 0 16,-2 4 2-16,1 0-2 0,-1 4 0 16,-2 2-1-16,-1 2 0 0,0 3-2 15,-2 3-2-15,0 0-2 0,-3 2-1 16,1 1-2-16,-2 0-1 0,3 0 0 16,-1 0-1-16,2-1 0 0,2-1 0 15,2-2 0-15,2-1-1 0,0-2 0 0,3-2 0 16,1 1 0-16,0-3 0 0,1-3 0 15,3 0-1-15,1-1-1 0,5-2-3 16,3-1-5-16,1-3-9 0,2 0-4 16,0-1-110-16,1-3-106 0,-2-4-261 15</inkml:trace>
  <inkml:trace contextRef="#ctx0" brushRef="#br0" timeOffset="117144.5108">12767 11653 332 0,'-3'-3'95'0,"-2"0"7"16,0 1-41-16,1 0-9 0,-2 1-2 0,-1-2-4 16,-2 3-8-16,1-1-7 0,0-1-3 15,2-1-3-15,-2 2-1 0,4 0-3 16,3-1-2-16,-1 2-3 0,4-1-2 15,0 2 0-15,4 2-1 0,0 1-2 16,2-1 0-16,0 0-1 0,2-1-1 16,2-1 0-16,2 1-2 0,2-4-2 15,2 0-1-15,3 1-1 0,3-1-1 16,3 2-2-16,0 2-10 0,0-2-13 16,-1 3-56-16,0-1-72 0,1 1-112 15,0-4-262-15</inkml:trace>
  <inkml:trace contextRef="#ctx0" brushRef="#br0" timeOffset="119310.0445">14009 13092 347 0,'-6'5'81'0,"1"5"4"0,-1 1-50 16,5 3-15-16,0 0 2 0,0 2 1 16,3 0-2-16,3 0-3 0,2-2-3 15,4 0-1-15,2-4-1 0,4-2 1 16,2-4-1-16,2-3 1 0,4-2 0 16,3-3-3-16,0-1-1 0,3-3-3 15,-1 0-2-15,2-1-2 0,2-1-1 16,-2-1 0-16,0-2-1 0,1 1-1 15,-3-1 1-15,-2 3-1 0,-3 0 1 16,-1 4 1-16,-1 1 0 0,-3 0 1 0,-3 4 1 16,0 1 1-16,0 1 1 0,-2-1-1 15,1 1 1-15,0 1 0 0,2 0-1 16,0-1-1-16,2 1 1 0,1-5-1 16,2 1 0-16,0-3-1 0,-1 0-1 15,-1 0 1-15,-1-2-3 0,-2-1-5 0,-2 2-8 16,-2 5-42-16,-3-2-68 0,-4 2-96 15,-5 1-226-15</inkml:trace>
  <inkml:trace contextRef="#ctx0" brushRef="#br0" timeOffset="119706.2077">14529 13323 497 0,'3'0'113'15,"-1"0"0"-15,0 0-69 0,1 2-25 16,-2 1-11-16,3 4-2 0,-2 0 0 15,-3 3-1-15,3-1 1 0,-2 4 0 0,-1-1 0 16,-1 1 0-16,0 1 0 16,0 2 1-16,-2 0 0 0,0 1-1 0,-2 1 0 15,4 3-1-15,-3 1-1 0,0-1-2 16,3-1 0-16,-1-2-1 0,3-2-1 16,0-3 1-16,3-3-1 0,2-1 1 15,-3-2 0-15,3-1-1 0,1-2 1 16,0 1-1-16,0-3-1 0,2 1-2 15,-1-1-4-15,2-2-4 0,-1 0-8 0,1 3-45 16,-3-5-62-16,-1 1-93 0,1 1-215 16</inkml:trace>
  <inkml:trace contextRef="#ctx0" brushRef="#br0" timeOffset="119907.9501">14468 13515 493 0,'0'-8'116'0,"-2"2"1"15,2-1-74-15,4 3-15 0,1 2-11 0,0-1-5 16,3 4-4-16,5-1-2 0,1 2-2 16,3 1-6-16,4 2-38 0,-1-1-81 15,6-3-97-15,-2-1-244 0</inkml:trace>
  <inkml:trace contextRef="#ctx0" brushRef="#br0" timeOffset="128690.6454">3704 13186 355 0,'28'-5'75'15,"-12"0"-32"-15,-7 2-100 0,-10 2-68 16,-7 5-165-16</inkml:trace>
  <inkml:trace contextRef="#ctx0" brushRef="#br0" timeOffset="130468.005">8243 15091 449 0,'9'-22'97'0,"5"0"1"0,3 0-79 15,5 2-4-15,4-1-6 0,3 7-2 16,2-1 1-16,3 3 1 0,0 2 1 16,3 1-1-16,1 1 2 0,4 3-2 15,-1 1 0-15,6 2-2 0,2 1-1 16,4 2-1-16,3 1 0 0,3 2-2 15,-2-3 0-15,3 2-1 0,4-1 0 0,3-1 0 16,2-1 0-16,-2 0 1 0,3-2 0 16,2-1 2-16,1-1 0 0,-2-1 2 15,0-1 1-15,0-2 0 0,0 1 0 16,-1-3-1-16,0 0 0 0,-3-1-2 0,-3 1-1 16,-7 2 0-16,-1-2-1 0,-2 4 0 15,-8 0-1-15,-5 2-1 0,-3 2 0 16,-7-1 0-16,-4 2 0 0,-10 0-1 15,-6 0 0-15,-4 1-1 0,-4 1-1 16,-2 1-3-16,-6 1-9 0,-6-1-61 16,-4-1-51-16,-7 2-94 0,-1 2-218 15</inkml:trace>
  <inkml:trace contextRef="#ctx0" brushRef="#br0" timeOffset="134376.1999">18559 15035 499 0,'-8'0'110'0,"1"-2"1"0,0-1-85 15,1 2-8-15,2-2-2 0,0 2-1 16,1 1 1-16,0-1 0 0,1-2 0 0,-1 1 0 16,1-3-1-16,-1 2-1 0,1 2-2 15,2 0-3-15,-1-1-1 0,1 2-3 16,0 1-1-16,0 0-1 0,0 0-2 16,2 0 0-16,-2-1 1 0,3 2 0 15,0-2 2-15,1-2 0 0,3 2 1 16,2 0 2-16,1 2-1 0,1-4 0 15,2 2 0-15,1-1-2 0,3 0-1 16,-1-4 0-16,2-1-2 0,0 0 1 16,3 1-1-16,1-2-1 0,-1-1-3 15,0 3-7-15,-3 4-10 0,1 4-45 16,-7-3-76-16,-1 0-108 0,-6 0-249 0</inkml:trace>
  <inkml:trace contextRef="#ctx0" brushRef="#br0" timeOffset="138501.7791">20344 15277 484 0,'13'-25'120'16,"-2"-1"5"-16,-2 4-64 0,-5 0-18 16,0 7-8-16,-4 2-2 0,0 3-1 15,-2 1-1-15,-2 3-3 0,-5 4-4 16,0 3-3-16,-5 4-4 0,-2 3-4 16,-3 8-4-16,-3 9-1 0,0 5-1 0,0 7 1 15,-1 3 1-15,5 3 0 0,2 1 0 16,5 3-1-16,4-5-2 0,4-6-1 15,3-6-1-15,5-3-2 0,3-6 0 16,3-7-1-16,1-10 0 0,4-8 0 16,1-7 0-16,3-6 0 0,-1-9 0 15,4-5 0-15,-1-5 1 0,1-3-1 16,-4-4-1-16,4 0 1 0,-3 0 0 0,-2 4-1 16,-3 5 0-16,0 3 1 15,-4 8-1-15,-4 6 2 0,-4 7 1 16,-1 7 0-16,-4 6 0 0,-1 5 1 15,-4 7 0-15,-1 7-1 0,0 4 0 0,1 6-2 16,0 2 1-16,4-1-1 0,-1 1-3 16,8-2-8-16,3-4-9 0,7-3-11 15,4-7-10-15,5-7-12 0,3-5-24 16,3-8-92-16,-1-7-107 0,2-5-247 16</inkml:trace>
  <inkml:trace contextRef="#ctx0" brushRef="#br0" timeOffset="139290.4247">20677 14792 472 0,'0'0'115'0,"0"-2"4"16,-2-2-64-16,1 3-20 0,1-2-5 16,-1 2-1-16,0-1-3 0,0-1-2 15,1 3-2-15,1 0-2 0,-1-1 0 16,-1 0-1-16,1 0-2 0,1 1-3 16,-1 0-1-16,0 0-2 0,0 0-2 15,0 0-2-15,0 0-2 0,-1 0-1 16,1 1 1-16,1-1 0 0,-1 1 0 0,0 0 1 15,0-1 0-15,1 3-1 0,-1-2 1 16,0 1 0-16,0-2-2 0,0 0 1 16,0 2-2-16,0-1 1 0,0-2-1 15,0 1 0-15,0 0 0 0,0-2 0 16,0-1-1-16,0-1 1 0,1-1 0 16,0 1-1-16,1-2 0 0,-1 0-1 15,0 0 0-15,0 2 0 0,1-1 0 0,-2 2 1 16,1 0-1-16,-1 2 1 0,0 0-1 15,0 1 1-15,0 0 0 0,0 0 1 16,-1 2-1-16,-1 1 1 0,1 2 0 16,0 3 0-16,-2 2 0 0,2 1 1 15,0 0 0-15,-1 1 1 0,0 1 0 16,1-2 1-16,0 0 1 0,0 0-1 16,1-3 0-16,0 3 1 0,1-2-2 15,0-2 0-15,0-1-1 0,2-2 0 0,0-3-1 16,2-3 0-16,3-4 0 15,0-4 0-15,5-4-1 0,2-4 0 16,3-4 0-16,2 0-1 0,0-3-1 0,1 3 1 16,0 4-1-16,-3 1-1 0,-4 5 1 15,-1 4 0-15,-4 3-1 0,-3 5 0 16,-3 3-2-16,-1 3-1 0,-2 4-3 16,-3 4-10-16,1 5-11 0,-2-2-14 0,0 4-10 15,2-2-16-15,1 1-109 0,-1-2-121 16,2-3-271-16</inkml:trace>
  <inkml:trace contextRef="#ctx0" brushRef="#br0" timeOffset="140017.7863">21099 15082 558 0,'0'-14'136'16,"3"4"7"-16,-3 1-81 0,1 3-17 16,0 3-9-16,-2 1-5 0,1 9-6 0,1 5-6 15,-3 2-5-15,-3 5-4 0,-5 3 0 16,1 7 1-16,5 7 1 0,-3-1 0 15,3 0 1-15,0-2 0 0,4 0-3 16,6-3-1-16,1-5-2 0,1-9-3 16,3-4 0-16,0-3-2 0,2-6 0 15,3-5 0-15,-1-5-1 0,1-6 1 16,0-4-1-16,0-4 0 0,1-3 0 16,-3-6-1-16,2 2 1 0,0 0 0 15,-2 2-1-15,-2 3 1 0,-2 3-1 16,-2 6 1-16,-1 3-1 0,-4 3 0 15,-2 3 0-15,-1 7-1 0,-2 3 1 16,-4 3-1-16,-1 4 0 0,-2 4 0 0,0 6-1 16,2 4-2-16,-2 0-3 0,2 0-6 15,3-1-4-15,3 0-10 0,2-3-8 16,6-5-6-16,1-4-9 0,3-2-9 16,3-4-100-16,0-4-106 0,5-5-251 15</inkml:trace>
  <inkml:trace contextRef="#ctx0" brushRef="#br0" timeOffset="140304.1765">21611 14989 614 0,'0'-9'143'0,"0"2"6"0,2 4-95 16,-4 2-17-16,1 3-6 0,-1 5-3 15,-2 6-3-15,-1 4-6 0,-4 4-4 16,-2 3-1-16,-1 4-2 0,1 3 0 16,-4 2 0-16,3 1 0 0,0-2 0 0,2 2-2 15,3-3-1-15,2 1-2 0,2-3-2 16,6-5-1-16,-1-6-2 0,3-3-1 16,5-4-3-16,1-4-4 0,3-5-9 15,0-3-7-15,1-1-11 0,2-4-9 16,0-4-9-16,-2-2-11 0,-2-2-107 15,-2-3-110-15,-2-1-266 0</inkml:trace>
  <inkml:trace contextRef="#ctx0" brushRef="#br0" timeOffset="140488.2844">21546 15060 667 0,'-8'2'154'0,"0"-1"1"0,4 0-104 0,2-2-24 15,6 1-12-15,5-1-6 0,-1-4-7 0,6-1-11 16,3-2-9-16,1-3-5 0,4 0-10 16,1-3-2-16,0-1-120 0,-3 3-112 15,1-2-272-15</inkml:trace>
  <inkml:trace contextRef="#ctx0" brushRef="#br0" timeOffset="141239.002">21821 15086 529 0,'-1'3'125'0,"-1"-1"3"0,2-3-78 16,-1 4-16-16,1 5-6 0,0-1-1 0,-1 3-3 15,1 0-2-15,-1 0-1 0,1 3-1 16,-2-6 0-16,2 1-2 0,-1-2-1 16,1-1 1-16,0-2-2 0,1 1-1 15,1-3-1-15,-1 2-2 0,1-3 0 16,1 0-2-16,-1-3-2 0,2 1-1 15,0-2-2-15,0 1-1 0,0-2-2 0,2-1 0 16,-1-1-1-16,0 1-1 0,-1-2 0 16,-1 0-1-16,0 1 0 0,-1-2-1 15,-3 1-1-15,1 1-1 0,-2 2-3 16,0 2-1-16,0 1-1 0,0-1-2 16,-2 4-2-16,0 3-1 0,0-1 1 15,1-1 1-15,-2 1 1 0,1-1 1 16,1 2 1-16,-1-4 3 0,1 1 3 0,2 1 0 15,0 1 2-15,1-3 1 16,-1 0 2-16,2 0 2 0,-1 1 2 16,0-2 1-16,0 2 1 0,0-1 1 0,0-1 1 15,0 1-1-15,0 0-1 0,0-1 0 16,0 3 0-16,0 0 2 0,0 6 1 16,-1 0 2-16,0 3 0 0,-1 3 1 15,0 3 0-15,-2 1 0 0,1 2-2 16,-1-3-1-16,0 2-2 0,2-4-1 0,1-2 0 15,-1-2-2-15,4-3-2 0,1-4-2 16,1-2 1-16,0-2-2 0,0-4 0 16,3-4 0-16,0-3 0 0,1-2 0 15,3-2 0-15,-1-3-1 0,1 0 0 16,0 3 0-16,0 0-1 0,-2 1-1 16,0 3 0-16,-5 4 0 0,0 2-1 15,0 4 0-15,-3 2 1 0,-1 5 0 16,-2 3 1-16,-1 3-1 0,-1 3 2 15,1 3 0-15,0 3 0 0,0 0-1 16,0-2-3-16,3 0-8 0,1-3-11 16,3-2-12-16,2-4-10 0,2-3-9 15,4-4 142-15,0-2-264 0,0-3-136 0,1-2-378 16</inkml:trace>
  <inkml:trace contextRef="#ctx0" brushRef="#br0" timeOffset="141711.4982">22001 14907 566 0,'-11'-1'153'16,"2"0"7"-16,1 0-30 0,0-1-78 16,5 1-11-16,0 1-4 0,4 1-6 15,1 1-5-15,0-1-8 0,3 1-6 16,4 1-3-16,0-1-1 0,7 2-2 0,0-2-2 16,3 0-1-16,0 0-1 0,3 2-1 15,-2-1 0-15,-3 1 0 0,-5 2 0 16,-1 2-1-16,-2 0 1 0,-4 4-1 15,-4 3 1-15,-1 3-1 0,-2 2 1 16,0 3-1-16,-5-1 1 16,1 3-1-16,0-1 0 0,-2-2 1 0,1 0-1 0,1 0 0 15,0-1-1-15,2 3 1 0,3-4-1 16,0 1-1-16,1-2 0 0,0-2 0 16,0-3-1-16,0-1 0 0,-2-1 0 15,0 0-1-15,-2-1 1 0,-2 0-1 16,0 0 0-16,-4-1-4 0,2 0-5 15,-1-2-9-15,2 0-10 0,3-1-7 16,-1-2-9-16,3-1-15 0,2-2-108 16,1-1-113-16,1-3-270 0</inkml:trace>
  <inkml:trace contextRef="#ctx0" brushRef="#br0" timeOffset="142118.012">22221 15177 657 0,'-1'-1'151'16,"1"1"7"-16,1 0-103 15,2 0-14-15,0 1-4 0,5 0-4 0,0 1-2 16,5-2-3-16,3 2-5 0,3-2-3 16,6 1-5-16,3-1-2 0,2 0-3 15,6-3-3-15,1 2-1 0,3 0-2 16,-2-1-3-16,-1-1-5 0,0 1-8 15,-3-2-9-15,-2 2-8 0,-2-2-8 16,1-1-9-16,0 0-6 0,-2 0 0 16,-2 0 3-16,0 0 2 0,-4 0 1 0,-3 2 4 15,-7 0-53-15,-2 0-38 0,-5-1-84 16,-2 0-190-16</inkml:trace>
  <inkml:trace contextRef="#ctx0" brushRef="#br0" timeOffset="142398.2634">22814 15025 533 0,'-10'-11'126'0,"1"0"5"0,-1 2-75 0,2 1-22 16,2 2-5-16,3 3-5 15,1 1-3-15,2 0-5 0,3 4-4 0,2 0-4 16,2 1-3-16,3 0-3 0,0 2 0 16,2 5-1-16,0 0 0 0,3-2 0 15,0 3 0-15,-1 2-1 0,-1-2 2 16,0 0-1-16,1-4 1 0,-2 2 0 15,0 0 0-15,-3 0 0 0,-2 1 0 16,-2 0 0-16,-3-1 0 0,-3 2 0 16,-4 0 1-16,-2-1 1 0,-5 1-1 0,-6 1 2 15,-2 2-2-15,-7-1-2 16,-3 2-6-16,0 1-6 0,-3 0-9 0,1-3-9 16,2 0-34-16,3-5-86 0,4-4-108 15,3-5-249-15</inkml:trace>
  <inkml:trace contextRef="#ctx0" brushRef="#br0" timeOffset="143140.9629">22624 14458 541 0,'4'-10'132'0,"1"0"5"0,0-1-77 15,0 3-14-15,0-1-4 0,-2 0-3 16,0 5-4-16,-1 0-4 0,1 1-2 15,-3 3-3-15,0 4-1 0,0 1-3 16,-2 5-2-16,1 1-3 0,-1 5-1 16,-2 0-3-16,2 3-3 0,-3 0-3 0,1-2-1 15,-2 0-2-15,3 0 0 16,0-3 0-16,0-2-1 0,0-2-1 16,0-1 0-16,2-2 0 0,1-3-1 0,-1-1 0 15,0 1-1-15,2-3 0 0,-1-2-1 16,-1 1 1-16,2 0-1 0,-1-2-1 15,0-1-1-15,1 0-1 0,1 0-2 16,2 0 0-16,0-2-4 0,-2-1-4 16,2 1-6-16,0 1-4 0,-3 1-3 0,1-2-6 15,-2 0-3-15,0 3-3 0,-1-1-2 16,2 2-2-16,-1 0 3 0,-1-2-110 16,1 1-106-16,-1-1-264 0</inkml:trace>
  <inkml:trace contextRef="#ctx0" brushRef="#br0" timeOffset="143871.7796">22394 14419 560 0,'-13'-8'133'16,"-1"0"5"-16,2-1-85 0,1 2-10 15,2-1-4-15,2 2-1 0,3 0-2 16,1 0-3-16,1 1-1 0,2-1-4 0,3 1-2 16,0 0-4-16,2 1-2 0,3 0-3 15,5 1-3-15,1 1-1 0,3 2-3 16,2-2-3-16,7 0-1 0,1 1-1 15,5 2-1-15,1-2 0 0,1 1-2 16,3 0 1-16,0 0-1 0,-3 0 0 16,0-1-1-16,-1-1 0 0,-3 0-1 0,-2 1 1 15,-3 1-1-15,-6-2 0 0,-2 2 0 16,-3 3 0-16,-3 1-1 16,-5-2 1-16,-2 0-1 0,-4 1 0 0,-2 1 1 15,-3 0-1-15,-2 3 1 0,-4-2 0 16,1-1 0-16,-3 4 0 0,-1-1 0 15,0 2 0-15,-1-1 0 0,-1 3 0 16,0 0 0-16,0 3 0 0,3 2 1 0,-2 1-1 16,1 1 0-16,0 3 0 15,3 4 0-15,-1-3 0 0,-3 1 0 0,1 1 0 16,0-3 0-16,-1 1 0 0,0-2 0 16,-1-5 0-16,2 2 1 0,0 0-1 15,3-4 1-15,0 3 0 0,1-1 0 16,2 0 0-16,-1-2 0 0,2-2 0 15,2-1-1-15,1-3 0 0,1-2 0 16,1-1 1-16,0-2-1 0,2-2-1 16,-1 2 1-16,1-2 0 0,0 0 0 15,0 0 0-15,1-2 0 0,1 1 0 16,-2 0 1-16,3-2-1 0,0 2 1 0,0-1 0 16,1-2 0-16,0 0 0 15,3 2 1-15,0-1 0 0,2 0 0 0,0-3 1 16,4 0 1-16,0 2 1 0,4 0-1 15,-2-1 0-15,3 0 0 0,2 2-1 16,-1-2-1-16,2 1-1 0,1 0-6 16,-2 1-11-16,3 0-16 0,0 1-19 15,-3-1-11-15,3 5-125 0,-4 0-4 0,-1 4-109 16,-3 2-193-16</inkml:trace>
  <inkml:trace contextRef="#ctx0" brushRef="#br0" timeOffset="144466.7032">23688 14765 510 0,'11'-22'125'0,"1"-2"6"16,-1-6-68-16,1 0-20 0,-1-2-5 15,-1-4-3-15,-3 2-4 0,1 2-1 16,-3 3-2-16,-3 4-1 0,0 6-1 0,1 4-3 16,-2 8-3-16,-1 5-2 15,1 6-4-15,-2 6-3 0,1 6-4 0,-2 6-3 16,0 7-2-16,-1 6-3 0,-2 2-5 15,-1 4-10-15,0 1-9 0,1-2-9 16,0 0-8-16,1-4-11 0,3-2-4 16,0-3-105-16,1-3-105 0,0-6-255 15</inkml:trace>
  <inkml:trace contextRef="#ctx0" brushRef="#br0" timeOffset="144748.9485">23463 15051 572 0,'-9'-2'138'0,"-1"1"8"15,2 0-76-15,4 2-28 0,1 0-10 16,2 3-4-16,3-1-3 0,3-1-5 0,6 2-3 16,4-1-2-16,7-1 2 0,7 0 3 15,8-4 2-15,6 0-1 0,6-4 0 16,5-2-3-16,3-3-3 0,2-4-3 15,-1-1-4-15,1 0-3 0,-1 1-4 16,-6 3-7-16,-4 1-6 16,-7 3-6-16,-4 3-9 0,-9 1-10 0,-6 3-7 15,-6 1-7-15,-5 2-12 0,-6 3-47 16,-6 2-53-16,-6 3-96 0,-4 2-215 0</inkml:trace>
  <inkml:trace contextRef="#ctx0" brushRef="#br0" timeOffset="145127.058">23389 15462 575 0,'3'-13'143'0,"0"3"4"16,-2 5-69-16,3 4-33 16,-4 6-11-16,0 6-5 0,-3 7-3 0,1 5-3 15,-3 8-1-15,-1 5 0 0,-4 4-2 16,-1 6-2-16,-3 2-1 0,-1 0-3 15,0-1-2-15,1-1-4 0,1-2-3 16,2 0-6-16,1-7-11 0,4-4-9 16,2-6-13-16,2-2-10 0,1-8-10 15,2-6-36-15,1-6-84 0,1-8-106 16,3-9-247-16</inkml:trace>
  <inkml:trace contextRef="#ctx0" brushRef="#br0" timeOffset="145433.3576">23603 15806 641 0,'0'-2'158'16,"0"-2"7"-16,1 1-93 0,2 0-16 15,-1-1-7-15,2 2-3 0,1-3-7 16,1 1-6-16,0 1-8 0,0-1-6 0,0 0-4 16,2 2-6-16,0 0-5 0,1-1-7 15,1 1-12-15,-2-2-18 0,1 0-19 16,0 2-18-16,0-2-120 0,-3 0-139 15,4 4-309-15</inkml:trace>
  <inkml:trace contextRef="#ctx0" brushRef="#br0" timeOffset="146087.2922">24102 15570 558 0,'3'-10'128'0,"-2"-1"3"0,-2 1-82 0,0 3-20 15,-1 0-6-15,-2 3 0 0,1 6-1 16,-5 1-1-16,-3 3-3 0,-3 1 0 16,0 9-2-16,-5 4 0 0,0 3 0 15,-1 5 1-15,2 5 2 0,1 3-1 16,2 2 0-16,4-1-2 0,2-4-2 16,4-3-3-16,3-4-3 0,3-6-3 0,0-4-3 15,3-5 0-15,1-6-1 0,2-4-1 16,2-4 1-16,3-3-2 0,2-7 0 15,2-3 0-15,2-4-1 16,2-4 0-16,-1-4 0 0,-1-4 1 0,0 1-1 16,-2-1 1-16,-1 2 0 0,-3 0 1 15,-3 6 0-15,-1 4-1 0,-3 4 1 16,-2 6 0-16,-2 4 1 0,-1 5 0 16,-1 6 1-16,-2 3 0 0,-1 7 0 15,-2 4 0-15,0 1 1 0,0 7-1 16,-1 4 0-16,1-2-1 0,4 2 0 0,-1-2 0 15,7 1-5-15,0-5-11 0,4-4-12 16,5-5-13-16,0-4-16 0,3-2-116 16,1-4-128-16,3-6-290 0</inkml:trace>
  <inkml:trace contextRef="#ctx0" brushRef="#br0" timeOffset="146626.8462">24350 15571 598 0,'0'0'139'0,"0"-1"6"0,1 0-91 15,2 1-17-15,-1-1-5 0,2 1-3 16,1-3-1-16,2 2-1 0,2-2-3 16,1 2-1-16,1-1-2 0,0-1-2 15,0 0-3-15,0 0-2 0,0 2-4 16,-1-2-2-16,-1 2-3 0,0 1-2 16,0 1-2-16,-1 2 0 0,-1-1-1 0,-2 2 1 15,-1 1-1-15,-2 1 0 16,-2 0 0-16,-1 4-1 0,-4-1 1 0,0 2 0 15,-3 1-1-15,-1 0 0 0,0 3 0 16,-3-2-1 0,3 2 1-16,-2 0 0 0,-2 1 0 0,1 0 1 0,1-1-1 15,-1 3 1-15,1-4 0 0,1 1 0 16,3-3 1-16,2 1-1 0,0-2 0 16,2-3 0-16,2-1 0 0,1 0 0 15,0-1 1-15,1-1-1 0,2-3 1 16,1 3-1-16,0-3 0 0,4 1 1 15,0-2-1-15,2 0 0 0,0-1 1 0,0-1-1 16,-2 0 0-16,3 0-1 0,-1-2-3 16,1 1-6-16,-1-1-9 0,2 2-10 15,-1 0-9-15,2 1-9 0,-4-1-12 16,1 1-96-16,-2-2-11 0,-4 2-92 16,-2-1-185-16</inkml:trace>
  <inkml:trace contextRef="#ctx0" brushRef="#br0" timeOffset="147036.4063">24714 15402 721 0,'0'-1'160'16,"-1"-1"5"-16,0 2-118 0,2 0-16 16,0 1-10-16,1-1-3 0,2 0-3 15,0 0-4-15,2 0-7 16,0 0-10-16,1-1-12 0,1-1-15 0,-1 2-12 16,-1-1-27-16,-1 0-100 15,0-2-118-15,0 1-266 0</inkml:trace>
  <inkml:trace contextRef="#ctx0" brushRef="#br0" timeOffset="147232.8798">24963 15180 631 0,'-2'5'144'0,"-1"1"7"15,0 4-101-15,0 5-19 0,0 5-7 16,0 2-3-16,0 2-4 0,-1 3-11 16,1 0-14-16,0 2-13 0,2 1-15 15,-1-3-120-15,-2 0-122 0,2-3-297 16</inkml:trace>
  <inkml:trace contextRef="#ctx0" brushRef="#br0" timeOffset="147933.9915">24143 14998 492 0,'-6'-1'119'16,"1"1"4"-16,0-1-68 0,0-1-19 15,2 1-5-15,2 2-3 0,-2-1-4 16,2-1-5-16,0 1-3 0,2-1-3 16,3 0-2-16,-1-3-2 0,5 1 1 15,3 0-1-15,4-1 1 0,4-1 1 16,4-1 2-16,7 0 1 0,6 0 1 15,1-3 1-15,2 1 0 0,3-3 0 16,8 2-3-16,0 2-1 0,1 1-4 0,-2 0-2 16,0 1-3-16,-3 1-1 0,1 1-1 15,-9 0 0-15,-3 2-1 0,-5-1 0 16,-5 1 0-16,-3 0 0 0,-3 2 0 16,-8-1 0-16,-4 0 0 0,-3 0 0 15,-3-1-1-15,-4 1-3 0,-1 0-6 16,-4 0-9-16,0 0-8 0,-3-1-14 15,0 1-124-15,-3-2-125 0,2 1-304 0</inkml:trace>
  <inkml:trace contextRef="#ctx0" brushRef="#br0" timeOffset="153493.6098">19823 14935 500 0,'4'-29'130'16,"-3"3"4"-16,-1 9-30 0,-1 4-66 15,-2 7-10-15,-2 4-5 0,-1 4-2 0,-2 6-3 16,-3 9-2-16,-3 10-3 0,-1 11-3 15,-4 8 0-15,-1 9-1 0,1 7-3 16,-2 4 0-16,2 2-2 0,1-1-2 16,0-2 0-16,2-4 0 0,0-3-2 15,-1-9 1-15,1-6-1 0,1-7 1 16,2-6-1-16,1-11 0 0,5-8 0 16,5-6 0-16,3-7 0 0,5-7-1 0,4-9 0 15,3-10 0-15,3-8 0 0,1-5-1 16,2-7-1-16,-1-6 1 0,3-5 0 15,-1-2 1-15,-1-3-1 0,0-7 2 16,-1-2-1-16,0-3 1 0,1 1 0 16,-3 6 0-16,-3 6 1 0,1 9 1 15,-3 16 2-15,-3 10 2 0,-3 9 2 16,-3 12-1-16,0 6 2 0,-5 9 0 16,0 7 0-16,-1 8-1 0,-1 8-1 15,1 12 0-15,1 11 1 0,-1 9-1 16,2 6 0-16,0 6 0 0,2 4-2 0,0 1-1 15,3 1-1-15,0-4-1 0,2-6-1 16,1-5-2-16,2-6-4 0,0-6-5 16,0-5-6-16,-1-9-11 0,-1-8-8 15,-1-4-9-15,0-4 27 0,-3-6-148 16,-2-4-117-16,-1-7-297 0</inkml:trace>
  <inkml:trace contextRef="#ctx0" brushRef="#br0" timeOffset="153673.9743">19673 15596 527 0,'-2'-8'143'0,"1"0"5"16,0 0-12-16,2 1-100 0,4 0-12 16,2-2-6-16,5-2-5 0,4-1-5 15,6 0-14-15,5-4-16 0,5-3-129 16,5 0-125-16,4-5-321 0</inkml:trace>
  <inkml:trace contextRef="#ctx0" brushRef="#br0" timeOffset="154524.8372">23852 14393 444 0,'11'-32'114'0,"-5"5"5"0,1 0-53 16,-1 7-19-16,-1 7-12 0,-1 6-2 0,-2 4-2 16,-2 9-3-16,-1 8-3 0,-5 9-2 15,-1 11-1-15,-4 8 0 0,-5 13-2 16,-4 4-2-16,-4 5-4 0,0 2-1 16,1-1-3-16,0-5-2 0,1-5-2 15,5-11-2-15,4-5 0 0,5-9 0 0,2-8 0 16,2-8 0-16,2-6-1 15,2-11 1-15,4-5-1 0,4-12-1 0,4-7-1 16,5-8-1-16,5-11 0 0,4-5-3 16,1-9 0-16,-1-6-2 0,1-8 0 15,-2-8-1-15,-1 0-1 0,-2-3 0 16,0 0 1-16,2 6 0 0,-1 7 2 16,-2 11 1-16,-2 12 2 0,-3 11 3 15,-3 11 3-15,-6 11 2 0,-2 9 2 16,-1 9 2-16,-2 9 3 0,0 10 1 15,-4 10-1-15,1 7-2 0,-3 8-1 0,0 8-3 16,-3 4-1-16,3 4-4 0,0 0 0 16,3 0-2-16,4-1 0 0,3-2-1 15,4-5-2-15,4-5-7 0,0-4-7 16,2-6-6-16,0-3-12 0,-2-4-8 16,-2-6-9-16,-2-3-12 0,-2-5-99 15,-3-5-108-15,0-3-256 0</inkml:trace>
  <inkml:trace contextRef="#ctx0" brushRef="#br0" timeOffset="154729.2274">23880 14575 632 0,'-16'-14'159'15,"2"3"7"-15,5 1-60 0,1-2-58 16,7 7-14-16,4-1-7 0,8 3-3 15,3-4-7-15,6-3-7 0,4-1-5 0,7 0-7 16,7-1-17-16,2-1-19 0,3-3 67 16,-1 4-206-16,4-1-145 0,0 2-376 15</inkml:trace>
  <inkml:trace contextRef="#ctx0" brushRef="#br0" timeOffset="199618.4461">21990 8603 409 0,'11'-9'107'0,"1"-1"6"0,0 2-53 16,-2-1-10-16,0-1-3 0,-3 1-3 15,1-1-4-15,-1 1-2 0,-1 3-2 0,-5-1-2 16,-2-1-1-16,-1 3-4 16,-4 1-2-16,-3 0-3 0,-3 1-6 0,-5 1-4 15,-2 2-5-15,1 2-3 0,2 7-2 16,-5-3-2-16,3 6-2 0,-3 1 1 16,1 0-1-16,2 2 0 0,0 1 0 15,-3-4 0-15,5 6 0 0,0-4-1 16,4 0 1-16,4 1 0 0,5 0 0 15,4-2 0-15,4 1 0 0,3-3 0 0,5 1-1 16,2 0 1-16,1-1 0 16,2 0 0-16,0-1 0 0,3 1 0 0,1-1 0 15,1 0 0-15,2 0 0 0,-3-1-1 16,1 2 1-16,-1 0 0 0,-5 0-1 16,0-1 1-16,-5 0 0 15,-4-1 0-15,-3-2 0 0,-5 3 0 0,-5-2 0 16,-4 1 1-16,-7 0-1 0,-2-2 0 15,-5 0 0-15,-3 1-1 0,-1-2-2 16,-1-1-3-16,1-3-2 0,1-1-3 16,3-1-4-16,4-1-7 0,4-1-4 0,2-1-4 15,7 1-11-15,4 0-10 0,2 2-101 16,2 2-107-16,4 0-257 0</inkml:trace>
  <inkml:trace contextRef="#ctx0" brushRef="#br0" timeOffset="200054.2892">22207 8906 628 0,'0'-6'153'0,"3"4"5"16,-4 2-90-16,1 4-22 0,0 3-8 15,0 4-5-15,-1 4-9 0,1 2-6 0,0 2-6 16,-1 1-4-16,1 0-5 0,0-1-5 15,2-2-9-15,-1-3-9 0,3-3-10 16,1-1-7-16,1-3-6 0,1-6-5 16,2-3-3-16,2-3 4 0,2-4 9 15,1-2 10-15,-1-1 6 0,0-2 6 0,0 1 7 16,-2-2 7-16,-1 3 7 0,-3 0 5 16,-1 3 6-16,-1 1 5 0,-2 0 7 15,-3 3 5-15,1 3 3 0,-3 1 0 16,-1 2 0-16,1 1-2 0,-3 2-3 15,1 2-2-15,-2 2-3 0,0 0-3 16,-3 3-2-16,1-2-1 0,-3 3-3 16,1 0-1-16,0 0-2 0,1-2-2 0,1 3-2 15,3-4-3-15,1 0-1 0,3-1-2 16,4 0-2-16,1-3-2 0,5 0-3 16,2-3-6-16,2-1-11 0,5-1-12 15,2-2-14-15,1-3-15 16,3-1-38-16,-4-3-80 0,4 1-113 0,-2-3-244 15</inkml:trace>
  <inkml:trace contextRef="#ctx0" brushRef="#br0" timeOffset="200230.8088">22615 8849 720 0,'-10'-1'163'0,"1"-1"2"0,4 2-124 15,2-1-17-15,4 0-4 0,2 0-5 16,6 1-13-16,3-2-14 0,3 4-15 16,0-2-11-16,2 0-20 0,-2 2-107 15,-2-1-122-15,0 2-275 0</inkml:trace>
  <inkml:trace contextRef="#ctx0" brushRef="#br0" timeOffset="200387.3867">22628 8985 583 0,'-10'3'149'0,"7"1"4"16,0 0-49-16,3-4-71 0,3-1-11 0,3-2-3 15,2-1-6-15,6 1-12 16,-1-3-15-16,3-2-12 0,4 2-17 0,-3-2-112 16,5 2-121-16,1-3-286 0</inkml:trace>
  <inkml:trace contextRef="#ctx0" brushRef="#br0" timeOffset="200849.1737">23024 8732 622 0,'-15'0'138'0,"-2"3"7"15,5 3-109-15,-2 4-4 0,2 5 3 16,3 2 2-16,3 2-3 0,1 2-4 16,5 2-5-16,4 3-4 0,3 0-5 0,4-2-4 15,4-2-5-15,2-2-1 0,6 0-3 16,-2-9 0-16,0-3-1 0,-3-8-1 16,6 1 0-16,-6-5 0 0,-1-4-1 15,-3-4-1-15,-3-2 0 0,-1-3-2 16,-1 1-1-16,-7-6-1 0,-1 3-2 15,-6-3 1-15,-1-2 0 0,-2 4 1 16,-1-2 1-16,-6-2 1 0,-1 1 1 0,-4 1 0 16,1 4 1-16,-2 2 1 15,0 2 5-15,-1 4 5 0,6 5 4 0,3 4 5 16,3 1 1-16,5 0 2 0,3 1 1 16,4 1-3-16,4 1-3 0,5-1-4 15,3-1-3-15,5-1-3 0,4 0-1 16,6-1-2-16,1-3-1 0,5-2-2 15,-1 0-2-15,0-3-6 0,2 1-10 16,-3 1-15-16,-3 1-19 0,-5 3-12 16,-1 1-18-16,-4 2-111 0,-5 5-123 0,-6 4-276 15</inkml:trace>
  <inkml:trace contextRef="#ctx0" brushRef="#br0" timeOffset="201050.6882">23364 8948 672 0,'-1'10'155'0,"-3"2"2"16,2 2-116-16,2 2-13 0,0-2-3 16,4 3-7-16,-1-3-15 0,2 1-20 15,1-6-13-15,4 1-21 0,1-4-108 16,0-2-121-16,1-3-281 0</inkml:trace>
  <inkml:trace contextRef="#ctx0" brushRef="#br0" timeOffset="201292.0843">23617 8944 545 0,'-12'0'153'0,"1"4"9"0,-2 1-19 15,-3 1-85-15,0 1-11 0,1 4-3 16,-3-1-6-16,2 4-9 0,1 0-6 15,0-3-5-15,2 3-3 0,3 1-3 16,3-4-2-16,2 1-2 0,4-2-2 16,2-2-2-16,3 1-2 0,3-1 0 15,3-4-2-15,4 1 0 0,0-5-3 0,5 2-2 16,0-2-5-16,4-1-7 16,3 0-9-16,0 0-11 0,-2-3-12 0,3 2-10 15,-3-3-15-15,0 1-105 0,-3-2-116 16,-1 1-269-16</inkml:trace>
  <inkml:trace contextRef="#ctx0" brushRef="#br0" timeOffset="201528.9797">23915 8639 642 0,'-7'4'164'0,"1"6"6"0,-3 1-49 16,1 5-76-16,0 6-12 0,2 4-1 16,1 1-3-16,0 2-9 0,2 2-7 15,2 0-4-15,2-1-9 0,1-3-13 0,2-4-15 16,1 3-18-16,0-8-16 16,-2-2-122-16,0-4-134 0,-1-4-308 15</inkml:trace>
  <inkml:trace contextRef="#ctx0" brushRef="#br0" timeOffset="201683.5883">23800 8833 645 0,'-5'-1'153'16,"7"1"2"-16,-1 2-73 0,4 3-60 0,4 1-12 16,3-1-5-16,2 0-8 0,3-3-13 15,4 0-7-15,2-4-9 0,6 0-17 16,4-4-106-16,1-4-110 0,2-3-263 15</inkml:trace>
  <inkml:trace contextRef="#ctx0" brushRef="#br0" timeOffset="201879.0429">24251 8713 682 0,'0'10'162'16,"-2"1"6"-16,-1 7-107 0,1 3-11 16,2 5-1-16,0 2-3 0,0 5-6 0,1 5-5 15,-1 3-5-15,2 2-4 0,-2 1-4 16,0 1-4-16,0-3-3 15,0 0-3-15,0-4-2 0,-2-2-1 0,-1-5-3 16,0-2 0-16,-5-5-3 16,-1-3 0-16,-6-5-2 0,-3-4-2 0,-6-7-6 15,-1-4-13-15,-4-6-18 0,1-6-28 16,1-7-17-16,3-8-125 0,3-6-146 0,5-3-322 16</inkml:trace>
  <inkml:trace contextRef="#ctx0" brushRef="#br0" timeOffset="202014.6809">24218 8502 692 0,'7'-13'154'15,"-1"-2"1"-15,2 2-122 0,2 2-13 0,2 2-13 16,1 2-17-16,3 2-24 0,0 1-120 16,0 3-124-16,1 2-306 0</inkml:trace>
  <inkml:trace contextRef="#ctx0" brushRef="#br0" timeOffset="202399.652">24636 8506 663 0,'-6'-10'165'0,"-2"5"7"0,-5 1-92 16,-2 7-30-16,-3 4-9 0,-3 6-2 16,0 5-8-16,-2 5-9 0,2 5-5 15,3 3-1-15,3 3-2 0,5 1-3 16,5-1-2-16,4-4-2 0,7-1-1 16,5-6-3-16,7-3-1 0,7-7 0 0,4-6-1 15,6-5-1-15,3-9 0 0,1-4 1 16,0-7-1-16,-1-4-1 15,-4-5 1-15,-3-4 0 0,-3 0 0 0,-8-1-1 16,-7-3 1-16,-6 5 0 0,-9-1-1 16,-8 4-1-16,-4 4-4 0,-7 3-7 15,-3 8-9-15,-1 5-13 0,-2 9-11 16,0 6-8-16,0 3-1 0,-1 6-2 0,2 1-4 16,3 7-4-16,1 3-93 0,-2-1-99 15,4 5-260-15</inkml:trace>
  <inkml:trace contextRef="#ctx0" brushRef="#br0" timeOffset="202600.9609">24457 9029 624 0,'1'-1'155'16,"0"-1"8"-16,3 0-89 0,0-3-17 16,3 0-6-16,4 4-2 0,1-5-6 15,3 1-6-15,5-1-7 0,-1-2-5 16,4 4-5-16,2 0-4 0,-3-5-5 0,1 4-4 15,0 2-5-15,0 0-9 16,0 2-13-16,-2-1-18 0,-1 0-20 0,3 1-24 16,-3 0-113-16,-3-1-136 0,1-5-301 15</inkml:trace>
  <inkml:trace contextRef="#ctx0" brushRef="#br0" timeOffset="202966.6613">24933 8834 709 0,'-8'9'175'0,"2"3"5"0,-1 5-91 16,3 5-43-16,-1 4-12 0,1 1-4 16,2 3-9-16,0-4-9 0,1 0-5 15,2-4-6-15,2 0-7 0,2-6-9 16,1-4-10-16,2-3-7 0,3-2-11 16,3-4-6-16,2-6-1 0,3-2 3 0,3-2 6 15,3-3 9-15,-2-1 9 0,2-2 9 16,-4-2 10-16,-3 1 7 15,-2 1 8-15,-4 1 9 0,-6-1 8 16,-1 4 9-16,-2 2 8 0,-2 3 2 0,-6 1 1 16,0 4-4-16,-2 3-5 0,-6 1-7 15,-1 1-9-15,-2 4-6 0,-4 2-4 16,2 2-3-16,-2 0 0 0,2-1 0 16,4 2 0-16,3 0 0 0,5 0-1 15,3-3 0-15,6 0-2 0,3-1-2 0,5-1-1 16,8-1-2-16,3-2-2 0,3-2 1 15,6 1-2-15,1-3-3 0,2 0-7 16,2 0-16-16,-3-1-30 0,2 2-26 16,-5 1-119-16,-3 3-147 0,-3 5-333 15</inkml:trace>
  <inkml:trace contextRef="#ctx0" brushRef="#br0" timeOffset="211625.3754">9752 17246 250 0,'1'-5'66'0,"3"1"4"0,-2-1-33 16,0 2 3-16,2 0-2 0,-1-1-2 16,0 1-2-16,0 0-1 0,2 1-3 15,-1 1-4-15,1-2-6 0,1 3-5 16,4 1-4-16,0 2-3 0,2 1 0 16,1-2-3-16,0 2 0 0,2 1 0 15,2-1-1-15,-1 0-1 0,1-1 1 16,-1-1-1-16,0 2 0 0,0-2-1 0,-4-2 0 15,-1 0 0-15,-2 1-1 0,-2-1 0 16,-1 0 0 0,-1-1 1-16,-3 0-1 0,1 1 0 0,-2-1 1 0,-2-1-1 15,-3 0-1-15,-1 2-5 0,-1 0-3 16,-4 2-102-16,1 1-93 0,-9 2-240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2:35:09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7490 8189 344 0,'-12'1'101'0,"0"0"4"0,5 2-37 16,-3-3-15-16,4-2-12 0,0 2-13 16,3 0-9-16,1 0-6 0,0 0-4 15,2 0-1-15,0 0-3 0,0 2-1 16,2-2 0-16,-1 2-1 0,3-1 1 16,-1 0-1-16,5 1 1 0,4-1-1 15,2 0 0-15,4 0 0 0,1-1-1 16,3 0 0-16,4-1 0 0,2 1-1 15,3 0 0-15,1 0 0 0,2-1 0 0,1 1 0 16,5 1-1-16,-4 0 1 0,1-1-1 16,-1 0 0-16,-3 0 1 0,-1 0-1 15,-3 0 0-15,-5-1 1 0,-1 1-1 16,-8 0 1-16,-4 0-1 0,-2 1 1 16,-5 2 1-16,-4-2-1 0,-5 3 1 15,-4-1 1-15,-2 2-1 0,-3-1 0 16,-4 1 1-16,-2-2-2 0,-1 1 0 15,-4-3 0-15,0-1-1 0,-4-1 1 0,1 0-1 16,0-3 0-16,1 2 1 0,3-2-1 16,2 3 0-16,2 1-4 0,4 2 14 15,0 0-133-15,0 1-106 0,-1 1-285 16</inkml:trace>
  <inkml:trace contextRef="#ctx0" brushRef="#br0" timeOffset="1519.9417">16130 8067 244 0,'-14'0'60'16,"1"-2"3"-16,1-1-37 0,-1 1 0 15,4 1-1-15,1 1 1 0,1-3 2 0,-1 1 4 16,2 1 3-16,0-4 2 0,3 1-2 16,-2 0 0-16,0-1-4 0,0 1-4 15,4 0-6-15,-1 1-4 0,4 6-3 16,-2-4-4-16,-2 2-3 0,4-1-3 16,0 2-1-16,-1 1-2 0,1-1 0 15,0-1 0-15,2 2 0 0,3-1 1 16,3 1 0-16,1-2 0 0,4-2 1 15,2 1 0-15,2 1 1 0,6-2-1 16,2 2 0-16,1 2-1 0,5-3 0 0,0 3-1 16,4-2 0-16,2 3 0 0,1 1 0 15,2-3-1-15,1-2 1 0,1 2-1 16,-1-4 1-16,2 2-1 0,-2-2 1 16,0 1-1-16,-1 1 0 0,-1 1 0 15,-3-1 0-15,0 1 1 0,-3-1-1 16,-1 1 0-16,-5-2 0 0,-2-4 0 15,-4 2 1-15,-2 3-1 0,-1-2 0 16,-8 0 0-16,-1 0 0 0,0 2 0 0,-3-2 0 16,-4 2 0-16,-1-2 1 0,-3-1-1 15,1 3-1-15,-3 4-5 0,-7-3-6 16,3 8-109-16,-5-3-101 0,-5 5-261 16</inkml:trace>
  <inkml:trace contextRef="#ctx0" brushRef="#br0" timeOffset="19374.7494">15596 9347 385 0,'0'-3'91'0,"-2"-1"2"16,1-1-58-16,-1 1-10 0,1 2-4 0,-2-2-2 16,1 2 0-16,0-1 0 0,0 1 1 15,0 0-1-15,0 0 0 16,1 2-3-16,1-1-2 0,-1 1-3 0,2 0-2 15,2 1-3-15,-2-1 0 0,0 0-2 16,1 0 1-16,3 2 1 0,1-1 0 16,2-1 1-16,3 0-1 0,1 0 1 15,4-3-1-15,5 1-1 0,0-1-1 16,4 1 0-16,2-3-1 0,4 1-1 16,3 1 0-16,3-1 0 0,1 0 0 15,4-1 0-15,-1 3-1 0,1-2 1 0,0-1-1 16,-3 1 1-16,-1-1-1 0,-5-1 0 15,-3 1 0-15,-3 1 0 0,-5-1-1 16,-4 4 1-16,-4 0 0 16,-5-1-1-16,-3 5-1 0,-4-2-2 0,0-1-5 15,-2 1-14-15,-4 0-109 0,-1-1-106 16,-2-1-272-16</inkml:trace>
  <inkml:trace contextRef="#ctx0" brushRef="#br0" timeOffset="22481.3629">15694 8931 253 0,'2'-12'74'0,"1"2"6"16,-3-1-8-16,-2 0-34 0,1 1-6 16,1 1-1-16,0 1-1 0,0 1-5 15,1-2-2-15,1-2-2 0,-1 1-2 16,1 2-1-16,2-2-1 0,-2 0-1 16,1-1 0-16,-1-1 0 0,0-1-2 15,1 2 1-15,-2-1-1 0,1 1 0 16,-1 0 0-16,-1 0 0 0,1 1-1 15,0 3 0-15,-1 1-1 0,0 1 0 0,0 0-1 16,2 1 0-16,-4 1 0 0,2 0-1 16,0 1 0-16,0 1 1 15,-1-2-1-15,0 2 0 0,1 0 0 0,1 1-1 16,-2 0 1-16,0-2 0 0,-1 1-1 16,2 1-1-16,-1 0 0 0,1 0-1 15,0 0 0-15,0 1-1 0,0 1 1 16,0-2-1-16,0 0 0 0,0 0 0 15,0 0 0-15,1-2-1 0,-2 1-1 0,2 0-1 16,-1 0-1-16,0 0-1 0,0-2 1 16,0 1-1-16,2 0 1 0,-1 1 0 15,-1 0 1-15,0 0 1 0,1-1 2 16,-1 2 0-16,1 3 1 0,-2-2 1 16,-3 3 0-16,3 4 0 0,-2 2-1 15,-2 5-2-15,-1 5 1 0,-1 0-2 16,2 6-1-16,2 1 0 0,0 1-1 15,3 2-1-15,4-5 0 0,2-1 0 16,2-1-1-16,3-5 0 0,0 2 1 0,2-7-1 16,1-3 0-16,1-4 0 15,1-6-1-15,0-3-1 0,0-6 0 0,0-6 0 16,-1-3 0-16,-3-2-1 0,-3-2 2 16,-1 1-1-16,-2 1 2 0,-2 1 0 15,-3 5 0-15,-1 2 0 0,-2 4 0 16,-2 4 0-16,-1 8 0 0,0 6 0 15,2 2-1-15,-1 8 1 0,3 3 0 0,1 4 0 16,3 3-1-16,6-1 1 0,1-2 0 16,3-2 0-16,2-4-1 0,3-5 1 15,3-5-1-15,1-5 1 0,-1-6 0 16,0-5-1-16,-3-7 1 0,-2-5 0 16,-2-2 1-16,-3-3-1 0,-5-3 0 15,-3 1 1-15,0 1-1 0,-4 0 1 16,-4 1-1-16,-1-1 0 0,0 1-5 15,-3 1-6-15,0 2-8 0,2 5-9 16,1 3-8-16,1 6-9 0,0 6-18 0,4 4-105 16,0 3-111-16,2 6-270 15</inkml:trace>
  <inkml:trace contextRef="#ctx0" brushRef="#br0" timeOffset="22903.5184">16246 8946 620 0,'0'5'143'16,"-1"3"5"-16,0 2-102 0,1 2-14 15,0 4-5-15,0-2-7 0,-2-2-6 16,2-1-4-16,2-1-5 0,-1-3-3 15,1 0-1-15,2-5-3 0,3-1-1 16,4-1-1-16,3-5 0 0,1-4-1 16,-1-3 1-16,2-3 0 0,0 1 0 0,-2-2 3 15,-5 1 0-15,0 4 3 0,-4 0 1 16,0 6 3-16,-2 1 3 0,-3 4 4 16,2 2 5-16,-4 0 3 0,0 3 2 15,0 2 0-15,-2 2 1 0,-1-2-1 16,-1 2-2-16,1 4-2 0,0 0-2 15,1-4-1-15,1 0-2 0,0-1-2 16,0-3-1-16,4 5-2 0,0-6-2 0,0 0-2 16,2-1-2-16,2 1-1 0,2-3-1 15,5 5-2-15,-1-6-6 0,5 1-10 16,4-1-18-16,3 0-21 0,5 0-19 16,-1-1-116-16,4 1-135 0,2 3-303 15</inkml:trace>
  <inkml:trace contextRef="#ctx0" brushRef="#br0" timeOffset="24212.1058">21109 8725 344 0,'-1'-11'99'0,"1"-1"3"16,0 0-14-16,-1 3-44 0,1-1-12 15,-2 0-4-15,5 3-2 0,-1 1-2 16,1 1-2-16,-2-1-1 0,1 1-2 15,0 1-1-15,0 1-1 0,-3-1-2 16,1-1-2-16,-1 1 0 0,1 2-1 16,2 0 0-16,-1-1-1 0,-1-2 1 0,0 2-2 15,2-1 1-15,0-1-2 0,-2-1 0 16,0 2-1-16,0-2 0 0,4 1 0 16,-3 0 0-16,0 0 0 0,-1 0 1 15,3 2 0-15,-3-2 0 0,0 2 1 16,-2-2 0-16,4 4-1 0,-4-1 0 15,2 1-2-15,0-2 0 0,-1 2-1 16,2 1-1-16,-1 0-2 0,0-3 1 16,2 5-2-16,-1 0 0 0,-1-2-1 0,0 0 0 15,-1-1 1-15,1 1-1 0,1 1 1 16,-2-3-1-16,-1 0 2 0,2 0-1 16,0 2 2-16,2-1-1 0,-2-2 1 15,1 1 0-15,-1-1 0 0,1 1-1 16,0 0 1-16,-1-2 0 0,0 0 1 15,0 2-1-15,0 1 1 0,1-1 0 16,1 4-1-16,-4-4 0 0,2 6 0 16,-1-4-1-16,0 6 0 0,0 1 0 0,0 7 0 15,-3 3 1-15,0 6 0 0,-2 3 0 16,1 10 1-16,-2-2-1 0,2 3 0 16,0-1 1-16,0-1-1 0,4-5 0 15,3 1-1-15,6-8 0 0,0-3-1 16,2-6-1-16,2-6 1 0,4-6-2 15,0-4 1-15,1-4-1 0,1-8 1 16,-1-3 0-16,-1-5-1 0,-2-2 1 16,1-3 0-16,-4 0-1 0,0-2 1 15,-4 5-1-15,-2 2 1 0,-3 1 0 0,-1 9 2 16,-1 3 0-16,-4 6 1 0,0 4 1 16,-2 5 0-16,1 4 0 0,3 8-1 15,-2 2-1-15,2 2-1 0,4 1-1 16,2 0 0-16,3 2-1 0,3-2 0 15,2-5 0-15,2-2 0 0,3-2 0 16,-1-6 0-16,1-5 0 0,0-4 0 0,0-7 1 16,0-4 0-16,1-4 1 0,-2-5 1 15,-5-3 2-15,-3-3 0 0,-3-3 0 16,-3-1 0-16,-3-1 0 0,-5-1-1 16,0 1-2-16,0 4-3 15,-1 1-5-15,2 5-5 0,0 3-6 0,0 5-10 16,2 7-14-16,2 5-14 0,0 6-10 15,1 4-17-15,1 3-103 0,2 6-120 16,-1 8-268-16</inkml:trace>
  <inkml:trace contextRef="#ctx0" brushRef="#br0" timeOffset="24450.0503">21741 8671 702 0,'-1'-3'166'0,"1"0"4"16,2 1-110-16,1-2-22 0,3 3-11 16,1-2-8-16,4 1-10 0,-1 2-11 15,2-1-13-15,-1 1-17 0,2 2-9 16,-1 1-20-16,-2-1-111 0,-2 2-122 15,0 2-279-15</inkml:trace>
  <inkml:trace contextRef="#ctx0" brushRef="#br0" timeOffset="24619.067">21756 8780 588 0,'-3'0'155'0,"2"3"5"15,1-2-43-15,3-1-73 0,0-1-14 16,6-1-8-16,-1 1-6 0,3-1-15 16,3-2-19-16,1 2-13 0,1-2-21 15,1 2-112-15,-3-1-124 0,1 2-291 16</inkml:trace>
  <inkml:trace contextRef="#ctx0" brushRef="#br0" timeOffset="25310.6484">22404 8401 556 0,'-16'-10'133'0,"-6"4"8"15,-3 4-81-15,-2 6-9 0,2 7 0 16,-1 4 0-16,3 6-2 0,2 3-6 0,5 4-5 16,6 2-9-16,4 0-7 0,4-2-8 15,4-2-5-15,4-5-4 0,5-3-1 16,4-3-3-16,6-6 1 0,2-6 0 15,4-3 0-15,1-3 2 0,1-6 2 16,0-3 2-16,-1-2 1 0,-4-2 2 16,-4-1-1-16,-4-1 1 0,-6 0 0 15,-4-3-3-15,-6 1-1 0,-5 1-2 0,-5-1-1 16,-3 3-1-16,-2 3-5 16,-3 4-7-16,-2 8-10 0,-1 3-14 15,-2 5-17-15,0 8-11 0,-1 5-11 0,1 4-9 16,2 1-104-16,0 4-112 0,4 2-253 15</inkml:trace>
  <inkml:trace contextRef="#ctx0" brushRef="#br0" timeOffset="25592.695">22200 8937 570 0,'0'-7'159'15,"-1"1"10"-15,-1-1-46 0,2 3-49 16,0 0-13-16,-1 0-6 0,2 1-8 16,-1 0-9-16,3 1-7 0,1 0-6 15,2 1-5-15,2-1-2 0,1 0-3 16,5 1-2-16,3-2-2 0,1 0-2 0,3 1-1 16,3-3-3-16,0-1 0 15,2-2-3-15,-1 2 0 0,1 3-3 0,0-2-5 16,-3 0-7-16,-2 1-12 0,-1 0-17 15,-7 3-20-15,-3-1-13 0,-2 2-19 16,-8 0-108-16,-3-2-128 0,-2 4-279 16</inkml:trace>
  <inkml:trace contextRef="#ctx0" brushRef="#br0" timeOffset="25991.3454">22770 8699 663 0,'-2'-1'167'0,"-1"-1"1"0,1-1-88 15,-1 1-36-15,3 1-15 0,2-1-16 16,0 1-20-16,2 0-23 0,1 0-25 16,2-1-113-16,1 2-130 0,3 2-307 15</inkml:trace>
  <inkml:trace contextRef="#ctx0" brushRef="#br0" timeOffset="26605.2501">23060 8397 574 0,'-12'-5'156'0,"1"1"8"16,3-1-56-16,4 3-45 0,5-2-14 16,2 2-7-16,6-1-10 0,6 3-10 15,3-2-8-15,3-1-5 0,4 3-2 16,0-2-3-16,5 1-1 0,-2-2-1 16,0 2-1-16,0-1-2 0,-1 2-1 15,-2-2-3-15,-3 2-2 0,-5 0-2 0,-3-1-4 16,-6 1 0-16,-3 1 0 0,-5-1 3 15,-2 0 1-15,-5 3 2 0,0 2 3 16,-3 2 3-16,-1 2 2 0,0 2 1 16,-1 2 0-16,2 4 2 0,0 3 0 15,1 1 1-15,0 2 1 0,2 3-2 16,-2-1 1-16,2 5 0 0,1-2-1 16,-1-2 1-16,1 1-1 0,1-2 0 15,3 0 0-15,0-1 0 0,0-3-2 0,1-2 0 16,2-1 0-16,1-3-2 0,0-4-3 15,-2-3-7-15,2-2-9 0,-2-3-12 16,3-3-10-16,-2-3-14 0,0-1-32 16,-1-3-85-16,0 1-108 0,4 0-246 15</inkml:trace>
  <inkml:trace contextRef="#ctx0" brushRef="#br0" timeOffset="27135.6008">23545 8941 563 0,'-7'-10'135'0,"-5"-1"4"16,2 2-84-16,-2 2-16 0,-2 0-8 16,1 2-4-16,-1 1-4 0,1 2-3 15,-1 4-1-15,3 2-1 0,0 3 0 16,2 4 0-16,1 3-1 0,2 1-3 16,1 0-1-16,3 1-4 0,2 2-3 0,3-2-3 15,2-1-1-15,4-3-1 0,0-4-1 16,0 0 0-16,4-3 0 0,0-5 0 15,2-2 0-15,-2-4 1 0,1-4-1 16,-1-2 0-16,1-6 0 16,-3-2 1-16,0-4-1 0,-3-3 0 0,1-2 0 15,-2-3 1-15,2 0-1 0,-3-2 0 16,0 2 1-16,-4-1-1 0,2 4 0 16,-1 3 2-16,-2 5 1 0,-4 4 5 15,3 7 3-15,-1 3 1 0,-3 6 2 0,2 3 0 16,-3 7-1-16,3 2-1 0,-3 6-5 15,0 5-3-15,0 1-1 0,5 6-1 16,0 3-1-16,2 3-1 0,3 0 0 16,4-2-2-16,2 2-6 0,2 0-9 15,2-3-14-15,1 0-16 0,0-3-23 16,0-2-113-16,-1-1-129 0,2-3-297 16</inkml:trace>
  <inkml:trace contextRef="#ctx0" brushRef="#br0" timeOffset="27615.6941">20739 7995 528 0,'-6'-7'125'16,"-1"9"3"-16,-1 13-81 0,2 13-9 15,1 15-9-15,-1 13-5 0,3 19-3 16,-4 14-2-16,-1 12-3 0,2 10-3 15,1 8-3-15,0 4-2 0,-1-3-3 0,1-5-4 16,2-7-5-16,6-10-5 0,-1-11-7 16,6-14-10-16,1-13-13 0,6-11-107 15,-1-17-108-15,0-12-263 0</inkml:trace>
  <inkml:trace contextRef="#ctx0" brushRef="#br0" timeOffset="28064.4927">20837 8066 600 0,'9'-34'145'15,"2"4"4"-15,1 1-78 0,11 3-27 16,13 3-9-16,9 3-1 0,10 3-2 16,11 3-2-16,15 1-2 0,14 7-4 15,7 0-5-15,11 6-4 0,11-1-5 16,12 5-4-16,10-1-3 0,10 1-4 0,4-4-3 15,7-1-3-15,9-3-4 0,-1-1-3 16,0-5-2-16,0-1-2 0,-7-1 1 16,-6 2 0-16,-9 2 2 0,-12-1 1 15,-9 3 4-15,-12 5 1 0,-16-1 3 16,-12 2 1-16,-14 4 3 0,-12 1 1 16,-15 2 1-16,-12 1 0 0,-11 2 2 15,-10 2 2-15,-7 5 3 0,-4 4 3 0,-7 8 5 16,-4 5 4-16,-5 8 3 0,-2 7 1 15,-2 7 2-15,-4 6-1 0,-2 9-3 16,1 6-2-16,0 9-4 0,-2 3-4 16,4 5-3-16,5 7-3 0,4 3-2 15,2-2-2-15,0-7-1 0,7-3-4 16,7-1-3-16,3-4-6 0,2-9-6 16,0-6-7-16,5-3-6 0,-1-5-9 15,-1-7-5-15,-5-5-4 0,-5-11-8 16,-4-2 99-16,-4-8-203 0,-10-8-121 0,-4-5-328 15</inkml:trace>
  <inkml:trace contextRef="#ctx0" brushRef="#br0" timeOffset="28592.4711">21331 9502 350 0,'-72'1'75'0,"4"0"0"16,2-3-54-16,7-1-15 0,9 2 4 15,3-1 5-15,7-1 7 0,5-1 7 16,8-3 6-16,7 0 8 0,6 2 1 15,3-1-3-15,8 1-5 0,4 0-3 16,6 1-6-16,6 2-6 0,5 2-3 0,6-3-3 16,11 3 1-16,5-2 2 0,9 2 3 15,4 0 3-15,11 0 2 16,8 1 2-16,9 2 0 0,7-3-2 0,10 1-2 16,6 0-5-16,12-1-4 0,8 0-4 15,7-1-4-15,3-2-2 0,5 2-2 16,5 0-2-16,3 0 0 0,-2-2-1 15,1 3 0-15,0 0 1 0,-4 1-1 0,-4-1 1 16,-5 3 0-16,-5-2 1 0,-9 3-1 16,-10 0 1-16,-10-2 0 0,-7 0 0 15,-11 3-1-15,-10 0 0 0,-11-1-1 16,-8 0 1-16,-8-3-1 0,-10-1 0 16,-10 1 0-16,-8-2 1 0,-8 0-1 15,-7-3 1-15,-6 0-1 0,-7 1 0 16,-3-2-1-16,-3-1-4 0,-1-1-8 15,-1 1-16-15,-2-1-11 0,-1 0 74 0,-3-1-206 16,-5 2-139-16,2 0-357 0</inkml:trace>
  <inkml:trace contextRef="#ctx0" brushRef="#br0" timeOffset="36548.9914">19512 10221 135 0,'3'2'33'0,"-3"-1"2"15,0 2-19-15,2-2-5 0,0-1-1 0,1 1 1 16,0-1 4-16,-2 0 8 0,2 2 13 16,-3-1 12-16,-3-2 9 0,3 2 3 15,0-1-2-15,0 1-3 0,-2-1-9 16,0-1-14-16,2 0-13 0,-2 2-10 16,-1 0-4-16,-1-1-2 0,-1 1-1 15,0-1 1-15,0 1 0 0,-1 1 2 16,1-2 3-16,0-2 3 0,3 2 3 15,-3 0 2-15,1-1 2 0,1 0 1 0,0 0 0 16,-2 0-1-16,3 1-2 0,-4-2-1 16,2 2-3-16,0-1 0 0,2 2-3 15,-2-1 0-15,2 2 0 0,1-2-2 16,-1 0 1-16,1 1-1 0,1-1 0 16,-2 0-1-16,2-1 0 0,1 1-2 15,-4 1-1-15,3-1-1 0,0 0 0 16,2 1-1-16,-1 0 0 0,0 0 1 15,0 1 0-15,3-1 1 0,-1 1 0 0,-2 0 0 16,-1-1 0-16,1 0 0 16,0 0 0-16,0 0 0 0,-1-1 0 0,-1 2 0 15,2-1 1-15,2-1 0 0,-2 1 0 16,0-1 1-16,3 1-1 0,-2 1 0 16,2-2-1-16,0 1 0 0,-1 0 0 15,4-1-1-15,1 1 0 0,1-1-1 16,2 0 0-16,2 0 0 0,6 0 0 15,-2-1 0-15,0 0 0 0,-1-2-1 0,1 1 1 16,0-2-1-16,2 1 1 16,-4-4-1-16,1 1 1 0,3 1-1 0,-2-1 0 15,1 3 1-15,-2 0-1 0,0 1 0 16,-1 2 1-16,-2 0-1 0,2 0 0 16,-3 2 0-16,2 1 0 0,-3-1 1 15,1 2-1-15,-1-1 0 0,1 2 0 16,0 0 0-16,2 1 0 0,1-1 0 15,-1 0-1-15,5 0 1 0,0-1-1 16,1-1 0-16,1-1 1 0,1-1-1 0,-1 0 0 16,1-1 0-16,-3-1 1 0,0 0-1 15,-1-1 0-15,-2 1 1 0,-1 0-1 16,-2 0 1-16,-1 1-1 0,-1 0 1 16,2 0 0-16,-4 1-1 0,2 1 1 15,-1 1 0-15,1-2-1 0,0 0 1 16,2 2 0-16,-1-1 0 0,1-1-1 15,3-2 1-15,0 1 1 0,0-2-1 16,4 1 0-16,-1-4 0 0,3-1 0 0,5-1 0 16,0 2 0-16,-1-1 0 0,1 1 0 15,0 2 0-15,-3 0 0 0,0 3 0 16,-6 2 1-16,-3 0-1 0,1 3 0 16,-5 0 0-16,-3 0-3 0,1 0-10 15,-2 1-12-15,-1-3-126 0,2 1-125 16,0-3-314-16</inkml:trace>
  <inkml:trace contextRef="#ctx0" brushRef="#br0" timeOffset="45617.306">17663 9270 238 0,'-3'-8'76'0,"0"0"6"0,0 1-21 16,-1 0-10-16,1 2-6 0,1 0-5 15,1 0-7-15,0 2-7 0,-1 1-6 16,1 2-4-16,2 4-2 0,-2-1-1 0,1 5 0 16,-2-1 0-16,-1 5 1 0,1 7 2 15,-2 4 2-15,-1 8 0 0,0 9-1 16,-1 8 0-16,0 9-2 0,-3 7-1 16,-2 3-1-16,0 6-1 0,3 4-2 15,-2 2-2-15,3 0-2 0,3 2-1 16,2-4-1-16,2-2-1 0,4-4-1 15,0-8-1-15,2-3 0 0,2-5-1 16,-2-3-1-16,0-6-1 0,1-5-4 16,-2-7-3-16,-1-7-7 0,1-6-8 0,-2-10-110 15,-1-9-105-15,4-4-264 0</inkml:trace>
  <inkml:trace contextRef="#ctx0" brushRef="#br0" timeOffset="46280.3683">17627 9133 297 0,'-2'-4'83'0,"0"1"6"0,-2-1-36 16,3 3-7-16,0 1-6 0,0 0-7 15,-1-1-8-15,1 1-5 0,1 1-6 16,1 0-3-16,1-1-3 0,0 1-1 15,4-1-2-15,2 1 2 0,3-2-1 16,2-1 1-16,5-2-2 0,2 0 0 0,3 1-2 16,4-1 0-16,0 0-2 15,5 0 0-15,4 1 0 0,2 1 0 16,2-1 0-16,3-1-1 0,0 1 1 0,2-3-1 16,0 0 0-16,1-2 1 15,-2 2-1-15,0-1 1 0,2-1-1 0,2 0 0 16,1 2 1-16,0 2-1 0,-1-2 1 15,-2-1-1-15,1 2 1 0,-4 0-1 16,-1 1 0-16,-6-2 0 0,0 3 1 16,-2 3-1-16,-2 3 0 0,-3-2 0 15,1 2 0-15,-2 0 0 0,0 3 0 16,-2-3 0-16,-2 2 0 0,0-4-1 0,3 6 1 16,-5-2 0-16,-2 0 0 0,-1-2 0 15,-1 0-1-15,-2 1 1 0,0-2 0 16,-5 1 0-16,1-3-1 0,-2 0 1 15,1 4 0-15,-2-6 0 0,-1 0 0 16,0 1 0-16,-2-1 0 0,-1 2-1 16,0 0 1-16,-2-2 0 0,1 2-1 15,-2 1 1-15,1-2-2 0,-1 0 0 0,1 2-5 16,-1 0-11-16,1 2-33 0,-1-2-59 16,2 0-84-16,-2 2-195 15</inkml:trace>
  <inkml:trace contextRef="#ctx0" brushRef="#br0" timeOffset="46613.576">19329 9030 171 0,'2'0'41'0,"0"-2"1"0,0 3-28 16,1-2-1-16,-2 3 1 0,2-1 2 16,-2-1 1-16,1 3-2 0,-1-2 1 0,1 3 0 15,-2-1 0-15,1 0-1 16,0 3-3-16,0-2-2 0,2 2-2 16,-2 0-2-16,0-2-1 0,3-1-2 0,-2 2-1 15,1-1 0-15,-1-1 0 16,2 0-1-16,-2-1 0 0,2 1 0 0,-1-2-2 15,-2 0-1-15,0 1-2 0,0-1-2 16,-1-2-2-16,0 2-4 0,0-1-14 16,0 2-39-16,-2-1-46 0,2-2-112 15</inkml:trace>
  <inkml:trace contextRef="#ctx0" brushRef="#br0" timeOffset="47125.2938">19376 9094 293 0,'0'-1'76'0,"-1"-1"5"16,1 1-39-16,0 0-6 0,-2 0-6 16,2 2-4-16,0 0-5 0,-1 3-5 15,0-2-4-15,0 4-4 0,-1 2-3 16,1 0 1-16,-1 2 1 0,1 2 0 16,-2 1 2-16,2 0 0 0,0 3 0 15,-1-1 1-15,0 2-1 0,1 0 1 0,-2 0-2 16,1 4 0-16,-2 0-1 0,1 2 0 15,-1 0-1-15,0 2 0 0,1 4-2 16,-1 2 0-16,1-2-1 0,0 3-1 16,0-2 0-16,1 0-1 0,-1-3 0 15,2-4 0-15,-1-1 0 0,0-1 0 16,2-2 1-16,0-1-1 0,-1 0 1 0,2 1 0 16,1-1-1-16,-2 0 0 0,1 1 0 15,-1 2 0-15,0-2 0 0,1 1-1 16,-2 3 1-16,0 0-1 0,-1 6 1 15,1-5 0-15,0 4-1 0,0 0 1 16,0 1-1-16,-2-5 0 0,1-1 1 16,0-3-1-16,0-2 0 0,0 0 0 15,-2-3 1-15,1-2-1 0,1 1 0 16,-2 0 0-16,3-2 0 0,-3 0 0 0,2-1 0 16,-1 2 0-16,0 0 0 0,2-1 0 15,-1 2 1-15,0-1-1 16,3 2 0-16,-1 1 0 0,1 1 0 15,2-3 0-15,0-1 0 0,0 0 1 0,-1 0-1 16,1-2 0-16,-1-3 0 0,1-2 0 16,-2 1-1-16,0-3-2 0,-1 0-5 15,0 0-32-15,-1-3-75 0,-5-3-91 16,-2 0-224-16</inkml:trace>
  <inkml:trace contextRef="#ctx0" brushRef="#br0" timeOffset="47779.1622">17636 10474 313 0,'-12'4'91'0,"-1"-2"4"16,2 0-29-16,3 0-17 0,3 2-11 16,2-4-9-16,0 0-8 0,2-3-5 15,2 2-4-15,4 1-1 0,0-5-2 0,2 2 0 16,3 0 0-16,4-2 0 0,3 2 1 16,2-4-1-16,5 4-1 0,3 3 0 15,2-3-1-15,4 0 0 0,5 3 1 16,6-2-1-16,2 0 0 15,1-2 1-15,7-2-2 0,1 1 1 0,5 0-2 16,2-2-1-16,1 1-1 0,6 1 0 16,1 0-1-16,1 0-1 0,0 1 0 15,-1 2 0-15,-1 2-1 0,-5 0 1 16,-3 2-1-16,-2 2 1 0,-2 0-1 0,-4 2 1 16,-5 0-1-16,-2-1 0 15,-4 1 0-15,-5-1 1 0,-5-3-1 0,-1 2 0 16,-6-4 0-16,-1 0 0 0,-5 3 0 15,-3-5 0-15,-4 2 0 0,-2 2 1 16,-5-4 0-16,-4 4-1 0,-1-4 1 16,-2-1 0-16,-3 0 0 0,-1 0 0 15,-1 0-1-15,-2-1 1 0,-1 1-1 16,0 0-1-16,1 1-4 0,1-2 9 16,0 0-133-16,1 0-109 0,3-1-292 15</inkml:trace>
  <inkml:trace contextRef="#ctx0" brushRef="#br0" timeOffset="63545.7352">18370 10634 429 0,'-1'-10'98'0,"0"1"1"0,1 1-65 15,0 3-12-15,1 1-4 0,-1 0 1 16,1 2-1-16,-1 1-1 0,1 1 0 16,-1 1 0-16,-1 3 0 0,0 2-2 15,0 2-2-15,-2 5-2 0,1 4 2 16,1 1-1-16,-3 7-2 0,0 0-2 0,1 3-1 15,-1 3-1-15,0 0-1 0,-1 2-1 16,2 2 0-16,-2 1 0 0,1 1-1 16,2-4-1-16,-1-2 0 0,2 0 0 15,1-5-1-15,0-4 0 0,1-5 0 16,2-5 0-16,-1-1-2 0,1-3-2 16,0-2-3-16,1-3-6 0,0-1-9 15,-1-2-9-15,2-3-103 0,-2-4-102 16,-1 0-253-16</inkml:trace>
  <inkml:trace contextRef="#ctx0" brushRef="#br0" timeOffset="64024.8306">18332 10544 355 0,'1'-1'91'0,"-2"-3"2"16,-1 4-48-16,-3 3-8 0,-3 5-4 16,0 2-3-16,-3 2-5 0,-3 3-2 15,-2 2-1-15,-1 3-2 0,-1 1-4 16,1-3-2-16,1 0-2 0,1 1-2 0,4-3-2 15,3-3-1-15,1-3 0 0,4-3-1 16,0-2 0-16,2-2 1 0,1-3-2 16,3-4 0-16,0-3 0 0,3-2-1 15,3-2 0-15,0-4-2 0,2-2-1 16,2 0-1-16,-1-3 1 0,2 0-1 16,-2 0 0-16,-1-1 0 0,0 5 0 15,-1 2 1-15,-3 0-1 0,-1 5 0 16,-1 5 1-16,0 4 1 0,-1 6 1 0,1 0 3 15,1 5 1-15,1 4 2 0,1-1 2 16,1 3 0-16,4 2 0 0,1-1-1 16,3 1-1-16,4 1-2 0,4-1-2 15,3 0-1-15,3-3-3 0,0-1-5 16,1-2-10-16,-4 0 14 0,-6-6-142 16,-1 2-120-16,-8-2-307 0</inkml:trace>
  <inkml:trace contextRef="#ctx0" brushRef="#br0" timeOffset="67475.9432">5327 9551 398 0,'-28'-28'84'0,"-8"7"-1"0,-8 0-73 15,-2 14-4-15,-4 8-5 0,-3 7-1 16,-2 8-1-16,-4 1 0 0,0 3-1 0,2 1 1 16,0 0 0-16,0-3 3 15,0 2 2-15,6 0 3 0,1 5 3 0,1 3 2 16,1 6 3-16,1 3 0 0,2 9 2 16,2 5-2-16,5 5-1 15,6 2-1-15,9 1-2 0,4 1-2 0,11 1-1 16,11-1-2-16,6 0 0 0,12 1-2 15,6 0 0-15,9-2-1 0,4-7 0 16,8-7 0-16,5-8-1 0,8-10 1 16,1-13-1-16,6-6-1 0,0-9 0 0,3-7 0 15,-5-10-1-15,1-14 0 16,-5-7 0-16,-4-8 0 0,-4-7-1 0,-8-4 1 16,-4-5 1-16,-4 2-1 0,-9-5 0 15,-8-5 0-15,-11-2 0 0,-11-4 0 16,-12 2 1-16,-14 0-1 0,-16-4 1 15,-13 11-1-15,-15 6-2 0,-17 12-4 16,-16 13-5-16,-11 23-59 0,-18 14-40 16,-12 23-82-16,-17 19-185 0</inkml:trace>
  <inkml:trace contextRef="#ctx0" brushRef="#br0" timeOffset="123629.0041">12771 13490 384 0,'9'-13'108'15,"-3"-1"7"-15,-4 2-38 0,1 2-16 16,-2 0-13-16,-1 2-8 0,-4-1-5 16,-1 2-6-16,0 2-3 0,-4 2-3 0,-5 2-1 15,-7 4 0-15,-1 4 3 0,-5 4 3 16,-1 7 4-16,-5 4 2 0,0 5 2 16,1 5 1-16,3 4-3 0,1 1-2 15,1-3-7-15,5 1-6 0,4 0-4 16,6-5-5-16,6-3-4 0,7 0-2 15,5-2-3-15,5-2 0 0,4-6-1 16,5-3-2-16,3-3-3 0,3-4-7 0,1-5-11 16,1-3-12-16,2-4-14 0,0 2-10 15,-3-4-16-15,-3 0-109 16,-2-1-121-16,-5 0-274 0</inkml:trace>
  <inkml:trace contextRef="#ctx0" brushRef="#br0" timeOffset="123864.4061">12478 13674 667 0,'-10'2'154'16,"6"-1"4"-16,1 1-108 0,4-2-15 15,2-2-5-15,3 2-6 0,1-1-5 16,6-1-4-16,2-2-4 0,5-1-2 15,2-1-4-15,5-1-2 0,1-2-11 16,5 1-17-16,0 0-12 0,-6 2-21 16,0 1-111-16,-5 3-126 0,-5 5-292 15</inkml:trace>
  <inkml:trace contextRef="#ctx0" brushRef="#br0" timeOffset="124174.6235">12939 13496 557 0,'1'-8'140'0,"0"2"6"16,-2 2-68-16,2 3-28 0,-1 2-10 16,0 4-3-16,3 6-3 0,-2 5-3 15,1 3-3-15,1 6-2 0,-4 3-4 16,-1 3-4-16,-1 0-5 0,-3 2-5 0,1-2-9 16,-3-3-13-16,2-1-16 0,4-3-13 15,2-2-18-15,1-5-116 0,4-6-128 16,2-4-291-16</inkml:trace>
  <inkml:trace contextRef="#ctx0" brushRef="#br0" timeOffset="124440.3072">13199 13570 626 0,'-5'-5'150'0,"-8"4"5"16,0 4-96-16,-7 5-15 0,-2 3-6 15,-3 3-3-15,-2 3-4 0,0 3-4 16,2-2 0-16,-1 0-2 0,3 0-1 16,6 2-2-16,2-5-4 0,3 1-3 0,5 0-3 15,1 1-4-15,4-2-2 16,6 1-3-16,1-4-2 0,1-1-4 0,5-1-4 16,3-1-8-16,1-4-10 0,4-4-12 15,3-2-13-15,1-4-8 16,4-3-15-16,3 1-73 0,-1-3-29 0,-1 0-94 15,3 1-198-15</inkml:trace>
  <inkml:trace contextRef="#ctx0" brushRef="#br0" timeOffset="124802.3375">13317 13589 633 0,'-5'-6'154'0,"3"2"3"16,0 1-90-16,4 3-28 0,2-3-10 16,2 2-7-16,2-5-9 0,6 4-5 0,4-1-4 15,4-1-2-15,4 1-3 0,2-1-2 16,-1-1-6-16,1 4-8 0,-2-3-6 16,-5 2-6-16,-3 1-4 0,-4-2-4 15,-3 1-6-15,-4 0-2 0,-2 1 4 16,-3 1 6-16,-3-1 3 0,-1 2 7 15,-2 2 9-15,-2-2 16 0,-1 6 13 16,-2 1 11-16,-1 1 7 0,-2 4 6 16,-4 1 5-16,3 1 2 0,-3 6-1 0,-1-4-5 15,-1 4-5-15,1 0-4 0,3 0-5 16,1 1-6-16,3 0-7 0,6-5-8 16,0 0-12-16,5-2-13 0,5-3-11 15,6-4-18-15,3-3-112 0,2-3-121 16,4-5-282-16</inkml:trace>
  <inkml:trace contextRef="#ctx0" brushRef="#br0" timeOffset="125326.9352">13679 13619 556 0,'-11'9'129'16,"1"3"3"-16,1-1-86 0,2 0-17 16,2-2-5-16,3 1-4 0,-1 0-5 15,2-3-3-15,1-1-2 0,0-1-3 0,1-1-1 16,2-2-2-16,-1 1-1 0,1-3-1 16,0 1-2-16,1-1 0 0,0-1-1 15,0-2 0-15,1 0-1 0,0-1-1 16,0-1 0-16,0-1 1 0,0-1-1 15,0-1 2-15,-3 1 0 0,1 0 0 16,-1-1 1-16,-1 2 0 0,1 0 1 16,-2 2 1-16,0 1 2 0,0-1 3 15,0 2 3-15,-2 0 5 0,1 2 3 16,0 0 5-16,-1 4 3 0,-5 0 4 0,1 3 1 16,0 0 0-16,-2 4 0 15,-1 0-1-15,0 3-2 0,0 2-4 0,0 3-2 16,0 0-3-16,2-1-3 0,1 1-3 15,1 0-2-15,3-2-4 0,2-2-1 16,2-4-2-16,3-1-2 0,1-3 0 16,3-4-2-16,3-5 0 0,3-2-1 0,2-6-1 15,2-2-1-15,3-6-1 0,2-4-1 16,-2 1 0-16,-3-1 1 0,-1 0 0 16,-7-1 0-16,-5 1-4 0,-10 2-7 15,-3 5-7-15,-8-3-11 0,-3 2-16 16,-4 5-10-16,-4 3-9 0,0 3-12 15,3 5-100-15,-2 1-113 0,6 5-257 16</inkml:trace>
  <inkml:trace contextRef="#ctx0" brushRef="#br0" timeOffset="125503.5464">13804 13241 627 0,'14'-17'150'0,"-5"4"3"15,-3 7-98-15,-3 4-19 0,-1 5-11 16,-1 5-6-16,-2 5-12 0,0 1-16 16,-2 10-12-16,0 3-18 0,-1 4-116 15,0 6-120-15,2 1-297 0</inkml:trace>
  <inkml:trace contextRef="#ctx0" brushRef="#br0" timeOffset="125709.5382">14024 13635 609 0,'-4'7'145'16,"0"0"3"-16,-1 1-89 0,-3 1-26 16,3-1-10-16,3 0-5 0,0 2-6 15,0 0-6-15,4 2-2 0,-1 0-1 16,5 2-2-16,0 1 0 0,0-4 0 16,1 1 0-16,1-1-1 0,-3-1 1 0,0 1 0 15,-4 1-1-15,-1 2 0 16,-4 1-1-16,-3 0-1 0,-3 2-6 0,-5-1-7 15,-2 0-8-15,0-1-18 0,-3-3-111 16,2 2-117-16,2-1-285 0</inkml:trace>
  <inkml:trace contextRef="#ctx0" brushRef="#br0" timeOffset="126054.3174">15095 13725 579 0,'-2'-7'137'0,"0"2"4"0,1 1-87 16,1 3-17-16,0 1-5 0,0 3-2 16,1 0-4-16,1 5-3 0,1 1-1 15,-1 1-2-15,1 0-2 0,2 2-3 0,0-2-3 16,0-3-2-16,1 1-3 0,0-5-4 16,2-1-10-16,1-2-12 0,-2-3-11 15,2-2-10-15,-1-3-18 0,0-3-109 16,-2-3-119-16,-2 3-272 0</inkml:trace>
  <inkml:trace contextRef="#ctx0" brushRef="#br0" timeOffset="126291.6825">15117 12932 634 0,'-8'1'143'16,"-3"10"4"-16,3 12-107 0,-2 13-10 15,-1 9-3-15,-1 12 0 0,-2 11-1 0,-4 8 0 16,-4 8 0-16,0 4 2 0,-3 2-1 16,0 4-2-16,-2-4-4 0,2 0-3 15,7-5-4-15,1-10-3 0,3-7-5 16,4-8-7-16,5-11-13 0,4-7-13 16,5-14-17-16,2-5-10 0,6-9-15 0,5-8-114 15,3-6-121-15,5-4-275 0</inkml:trace>
  <inkml:trace contextRef="#ctx0" brushRef="#br0" timeOffset="126715.2826">15422 13608 562 0,'-5'2'147'16,"-2"1"6"-16,0 3-63 0,0 1-33 0,-2 3-11 15,1 0-5-15,2 2-7 0,1-1-6 16,2 0-8-16,2-2-3 0,4-3-4 16,3-4-3-16,1-2-3 0,4-2-1 15,1-3 0-15,2-1-2 0,-2-4 1 16,-1-1-1-16,-7-4 1 0,0 2-1 16,-6-1 0-16,-4 1 0 0,-2 2-2 15,-5-2-2-15,-1 5-6 0,0 3-9 16,1 1-13-16,-1 3-16 0,6 3-12 0,0 5-68 15,5 0-56-15,1 5-111 0,4 4-233 16</inkml:trace>
  <inkml:trace contextRef="#ctx0" brushRef="#br0" timeOffset="126950.3061">15756 13602 636 0,'10'14'158'16,"-4"1"7"-16,3 0-92 0,-2-2-22 16,2-1-4-16,2-1-4 0,-2-2-7 15,2-2-5-15,0-1-3 0,1-3-2 16,-3-2 0-16,1-2-3 0,0-2-3 16,-2-1-3-16,1-3-4 0,0-2-5 15,-2-5-10-15,0-1-14 0,2 0-19 16,-1-1-27-16,0-2-16 0,-2 4-124 0,0 0-141 15,-2 9-319-15</inkml:trace>
  <inkml:trace contextRef="#ctx0" brushRef="#br0" timeOffset="128332.1094">16796 13631 600 0,'6'-31'146'0,"2"4"6"15,-2 9-92-15,1 3-12 0,-2 8-7 16,0 6-5-16,2 6-4 0,1 7-5 16,-1 3-4-16,3 5-4 0,-2 5-3 15,0 2-2-15,-1 2-4 0,0 2-5 0,-1-2-6 16,2-4-11-16,-1-6-9 0,5-1-8 15,4-6-8-15,2-6-5 0,2-4-4 16,4-7 0-16,-1-2 3 0,3-6 5 16,-3-3 7-16,-4-3 8 0,1 0 4 15,-4-3 6-15,-5 0 6 0,-2 1 8 16,-6 5 8-16,-3 2 7 0,-2 2 5 16,-3 5 8-16,-4 3 5 0,-3 7 6 15,-4 3 2-15,-2 5 0 0,-4 2-1 0,-3 2-2 16,-3 3-3-16,0 2-4 0,3-1-5 15,3 1-5-15,3-3-4 0,5-2-5 16,9 0-3-16,5-3-4 0,7-4-2 16,5-3-2-16,6-1 0 0,8-4-1 15,4 0-1-15,6-6 0 0,2-5-2 16,4-3-2-16,0 0-1 0,1-1-1 16,-2-1-2-16,-4 0-1 0,-4 1-1 15,-2 4 0-15,-6 2 2 0,-3 0 0 16,-5 2 2-16,-6 3 1 0,-3 4 2 15,-6 1 2-15,-3 5 0 0,-5 3 2 16,-4 6 1-16,-1 2 1 0,-1 4 2 16,2 1 2-16,1 2 1 0,4 1 1 0,5-1 0 15,4-4 1-15,5-4-1 0,4-4-2 16,4-4-1-16,3-6-1 0,4-6-2 16,1-6-2-16,0-4-6 0,1-4-7 15,-1-4-10-15,-3-3-10 0,-3-1-12 16,-4-2-6-16,-3 0-6 0,-6-3-9 0,-3-3-3 15,-6-4 4-15,-3-4-90 0,-1-5-95 16,-3-3-236-16</inkml:trace>
  <inkml:trace contextRef="#ctx0" brushRef="#br0" timeOffset="128459.7769">17578 13248 517 0,'-3'-11'214'0,"0"4"-68"16,-1 11-83-16,-1 7-20 0,1 5-17 16,2 7-8-16,-2 5-7 0,3 9-5 15,1 2-6-15,2 4-10 0,3 0-8 0,3 1-9 16,3-3-16-16,3-6-101 15,5-5-5-15,2-10-92 0,4-5-170 16</inkml:trace>
  <inkml:trace contextRef="#ctx0" brushRef="#br0" timeOffset="128999.3449">17978 13605 590 0,'0'9'147'0,"-2"1"4"0,-2 2-78 15,-3 4-29-15,-2 1-9 0,1 5-8 16,-3 0-8-16,0-1-6 0,-1 0-5 0,4-1-3 15,3-1-4-15,4-3-4 0,4-5-5 16,6-5-8-16,6-4-6 0,6-3-6 16,2-3-8-16,3-4-7 0,2-3-4 15,-4-5 1-15,2-1 7 0,-4-2 5 16,-4 2 5-16,-3-1 7 0,-4 2 10 16,-5 1 10-16,-2 5 8 0,-7 4 9 15,-3 4 6-15,-6-1 6 0,0 6 7 16,-4 2 6-16,-2 1 5 0,-5 3-1 0,1 3-2 15,0 2-2-15,4 2-5 0,-2-1-3 16,3 2-8-16,5 3-5 0,5-2-6 16,5-2-4-16,7-2-4 0,8-2-1 15,5-2-5-15,6-5-5 0,7-7-7 16,3-4-7-16,4-4-6 0,3-6-4 16,0-3-2-16,2-3 0 0,-2 0 5 15,-2 0 5-15,-2-2 6 0,-3 0 7 0,-5 2 4 16,-2 2 3-16,-6 2 2 0,-1 2 5 15,-6 4 5-15,-3 2 4 0,-4 5 3 16,-5 5 3-16,-1 1 3 0,-2 7 1 16,-1 0 0-16,-1 6-1 0,2 2-2 15,2 2-1-15,0 3-3 0,2 1-3 16,2 1-2-16,2-1-4 0,3 0-3 16,1 2-3-16,2-1 0 0,2 0-2 15,1-2 0-15,0-2-1 0,-3 1 0 16,-4-4-1-16,-5-1 1 0,-7-3 0 0,-7-1 0 15,-7-2 0-15,-8-1-3 0,-6-1-4 16,-3 0-6-16,-2-3-8 0,4-2-9 16,3-2-7-16,7-4-9 0,7-5-12 15,10-3-103-15,9-2-110 0,7-10-263 16</inkml:trace>
  <inkml:trace contextRef="#ctx0" brushRef="#br0" timeOffset="129245.9161">18821 13626 632 0,'1'5'157'0,"-1"0"5"16,-2 2-85-16,-1 1-27 0,1 1-7 15,-2 1-7-15,4-1-9 0,1-1-7 16,4-2-6-16,4-1-4 0,1 0-4 16,2-4-3-16,4-2-1 0,-1-1-1 15,0-3 0-15,-4-1-3 0,0-3-4 16,-3 1-9-16,-3-2-8 0,-4-2-12 15,-1-1-6-15,0 2-4 0,-1 0-3 16,1 4-5-16,1 0-2 0,1 3-1 16,2 3-13-16,0 2-68 0,2 1-90 0,0 3-201 15</inkml:trace>
  <inkml:trace contextRef="#ctx0" brushRef="#br0" timeOffset="129397.0323">19028 13640 356 0,'16'6'184'0,"-1"0"-57"0,-3-1-15 15,1 0-60-15,-2-2-13 0,0 1-10 16,3 0-7-16,1-3-5 0,3-1-3 15,1-1-1-15,5-2 1 0,1-1-1 0,2 0 0 16,2-4 2-16,-4 0-1 0,0-1-2 16,-4-1-1-16,-5-1-1 0,-5-1-2 15,-5-1-3-15,-6-3-8 0,-5 1-13 16,-5 1-11-16,-2 2-11 0,-4-1-117 16,-3 0-121-16,-1 5-288 0</inkml:trace>
  <inkml:trace contextRef="#ctx0" brushRef="#br0" timeOffset="130704.7677">12737 16011 550 0,'-4'-11'136'15,"-8"2"7"-15,-4 3-79 0,-5 4-11 0,1 3-8 16,0 3-8-16,-4 4-5 0,4 5-7 16,-1 1-5-16,4 2-4 0,1 0-3 15,2-5-3-15,4 1-2 0,4-1-1 16,5-1-2-16,3-2 0 0,6-2-3 15,0 0-3-15,5 0-1 0,1-1-3 0,1-4-1 16,0-1-3-16,-1 1-1 0,2 0-2 16,-2-1-1-16,-2 2 0 0,-2-1 2 15,-4 1 1-15,-4 2 3 0,-3 0 1 16,-4 3 2-16,-4 2 2 0,-5 3 1 16,1 3 2-16,-6 5 2 0,0 2 2 15,-1 3 2-15,2 1 0 0,1 2 0 16,3-1-1-16,4-1 1 0,5-4-3 0,7-4-2 15,6 2-2-15,4-7 1 16,4-7-1-16,4-3 1 0,4-7-1 16,6-3 1-16,3-4-1 0,-2-8 1 15,3-2-1-15,3-1 0 0,1-5 0 16,-3 4 1-16,-2-3-1 0,-6 2 0 0,-1 3 0 16,-3 3 0-16,-7 2 0 0,-5 7 0 15,-5 2 0-15,-2 4 0 0,-2 6 1 16,1 2-1-16,-5 6 0 0,2 5 0 15,0 2 0-15,3 3 1 0,-1 2 1 16,1 2 1-16,1 0 1 0,0-1 1 16,4-6 1-16,0-3 2 0,2-3 0 0,1-3 0 15,1-6 0-15,1-3-1 0,-2-5 0 16,1-2-1-16,0-5-1 0,-1-4 0 16,0-6-2-16,0-3 0 0,3-2-2 15,-1-3-2-15,-1-1-8 0,1 0-9 16,-1 1-10-16,0 5-7 0,-1 2-9 15,-1 3-17-15,-3 6-109 0,1 3-112 16,0 5-273-16</inkml:trace>
  <inkml:trace contextRef="#ctx0" brushRef="#br0" timeOffset="131378.9326">13325 16153 665 0,'6'0'153'0,"4"-4"4"15,2 2-113-15,5-1-14 0,1-1-5 16,2-3-6-16,1 1-7 0,1 0-5 0,-6-5-5 16,2 6-1-16,-2-1-2 0,-2 2 0 15,-6 2-1-15,-2 1 0 0,-3 0 0 16,-2 9 0-16,-6-3 0 0,-6 4 1 16,-4 4 0-16,-5 2 0 0,-5 6 1 15,-3 3 0-15,1 2 1 0,-1 2-1 16,2 0 1-16,5 3 1 0,6-4 0 15,7-2 0-15,5-1 0 0,6-5 0 16,5-1-1-16,6-5 0 0,2-6 0 16,5-3-2-16,4-3-2 0,2-6-4 0,3-4-4 15,-2-5-1-15,-1-3-2 0,0 0-1 16,-3-2 2-16,-3-3 1 0,-4 2 5 16,-3 0 2-16,-3 3 3 0,-3 0 1 15,-3 3 1-15,-2 1 0 0,-3 5 3 16,-2 2 1-16,0 3 3 0,0 0 1 15,-2 2 2-15,0 0 0 0,2 2 1 16,-2 1-2-16,2 2-2 0,-1 0-2 0,3-1-1 16,-2 3-2-16,2-1 0 0,0 1-2 15,1-1 1-15,0 2-1 0,0-3 0 16,1 1 0-16,0-1 1 0,-1-2-1 16,2 0 0-16,-2-1 0 0,1 0 1 15,1-1 0-15,-2 0 1 0,3-1 0 16,-2 0 1-16,1-1 1 0,-2 2 1 15,0-2 0-15,2 2 1 0,-2-1 1 16,0 1 0-16,0 3 3 0,-1 0 0 16,0 3 1-16,2 0 1 0,-2 3 1 0,0-1 2 15,0 3-1-15,1 2 1 16,0-1-1-16,1 1-1 0,1 0 0 0,3-2-2 16,1 0-2-16,2-3-2 0,2-2-1 15,1-3-3-15,4-5 0 0,2 0-1 16,1-5-1-16,-2-3 0 0,1 0-1 15,-3-5 0-15,-1 3 0 0,-6-3-1 16,-5 1-3-16,-5 0-4 0,-1 3-9 16,-7-1-11-16,-4 2-13 0,0 0-11 0,-3-2-14 15,1 1 75-15,-4-2-190 0,2-4-125 16,5-4-320-16</inkml:trace>
  <inkml:trace contextRef="#ctx0" brushRef="#br0" timeOffset="131694.3763">13850 15744 625 0,'11'7'139'0,"-2"4"1"0,1 4-106 16,-1 5-15-16,2 3-4 15,2 3-5-15,-2 2-3 0,-3 5-4 0,3 5-2 16,2 2 0-16,-4 1-1 0,4-2-1 16,-5 0 1-16,2-3-1 0,0-5 1 15,-2-5-1-15,0-1 1 0,-1-3 1 16,-1-3 1-16,2-2 0 0,-1-1 0 15,0-3 2-15,1-2 1 0,-2-2 1 16,3 0 2-16,1-2 2 0,-1 3 3 16,1-4 1-16,-1 3 1 0,0-2 0 15,0 1 0-15,-4-2 0 0,-3 0-1 0,-1 0 1 16,-3 1-2-16,-3 4 0 0,-4 3-3 16,-5 3-1-16,-2 3-2 0,-4 0-5 15,-3 1-10-15,-3 0-9 0,0-3-16 16,2 1-9-16,3-5-20 0,5-1-110 15,6-3-121-15,10-1-280 0</inkml:trace>
  <inkml:trace contextRef="#ctx0" brushRef="#br0" timeOffset="131982.2473">15177 16241 683 0,'-5'19'164'0,"0"-1"5"0,3-2-104 16,5 0-24-16,5-3-7 0,0-4-8 15,3-7-8-15,3 1-7 0,0-7-5 16,3-2-2-16,1-5-2 0,-2-5-1 15,-1-1-6-15,3-1-9 0,-5-6-12 16,-1 1-12-16,-2 1-10 0,-2 0-17 0,-5 0-109 16,0-1-117-16,-6-2-271 15</inkml:trace>
  <inkml:trace contextRef="#ctx0" brushRef="#br0" timeOffset="132214.7009">15288 15362 606 0,'-8'22'141'16,"-1"12"8"-16,2 9-96 0,-2 6-8 15,1 11 0-15,0 7 2 0,1 7-1 0,0 7-1 16,-4 1-4-16,-3 4-4 0,1 3-5 16,-2-2-8-16,1-5-5 0,0-1-5 15,0-9-5-15,3-6-7 0,4-7-11 16,3-9-15-16,4-8-16 0,3-9-18 15,4-11-23-15,3-11-113 0,6-10-134 16,3-9-292-16</inkml:trace>
  <inkml:trace contextRef="#ctx0" brushRef="#br0" timeOffset="132495.6428">15739 15968 733 0,'-9'29'170'15,"0"2"6"-15,-2 3-122 0,1 4-10 16,0-1-5-16,5-4-4 0,1-6-6 0,6-5-8 16,5-5-5-16,4-4-4 0,4-6-4 15,3-7-3-15,2-5-1 0,-1-5-1 16,-2-2-1-16,-2-4-1 0,-3-2-1 15,-3-4-3-15,-4 0-4 0,-4 0-6 16,-1 0-8-16,-4 1-11 0,0 2-18 16,-5 2-10-16,0 5-16 0,0 1 17 15,-1 4-122-15,2 4-113 0,2 3-261 16</inkml:trace>
  <inkml:trace contextRef="#ctx0" brushRef="#br0" timeOffset="132725.5583">16000 15966 620 0,'21'-8'151'16,"-5"2"9"-16,-2 4-83 0,1 3-21 16,0 3-3-16,1 1 1 0,0 3-1 0,0 1-5 15,-1 0-4-15,5 5-4 16,-2-1-5-16,1-3-5 0,-2 2-4 0,0-4-4 16,3-1-4-16,-3-3-3 0,-1-5-3 15,-4-7-2-15,0 0-2 0,-1-7-2 16,-3-3-3-16,-3-2-4 0,-3-1-11 15,0 0-13-15,-2 3-20 0,2 3-20 16,-5 4-20-16,3 6-23 0,-1 4-109 16,-1 6-130-16,-3 5-288 0</inkml:trace>
  <inkml:trace contextRef="#ctx0" brushRef="#br0" timeOffset="132883.6658">16385 16242 643 0,'6'-2'171'0,"-3"0"6"15,2-2-56-15,1-1-71 0,-1-1-12 16,3-1-11-16,-2-2-20 0,0-1-23 16,2-1-25-16,2 0-21 0,-1-1-117 15,1 0-135-15,1-1-307 0</inkml:trace>
  <inkml:trace contextRef="#ctx0" brushRef="#br0" timeOffset="133215.8039">17378 15737 642 0,'5'-14'157'16,"-1"6"6"-16,0 4-90 0,0 8-19 15,1 7-5-15,1 3-3 0,0 5-4 16,0 6-3-16,2 4-6 0,-3 2-5 16,0 5-6-16,-2 1-6 0,-2-1-6 0,-1-1-8 15,0-2-10-15,0-3-13 0,3-4-13 16,2-6-13-16,3-9-13 0,5-5-11 15,4-4-15-15,1-7-101 0,2-6-112 16,1-6-263-16</inkml:trace>
  <inkml:trace contextRef="#ctx0" brushRef="#br0" timeOffset="133435.217">17661 15853 617 0,'-7'0'157'0,"-4"4"10"15,-3 2-79-15,-1 2-22 16,-4 6-6-16,0 4-3 0,0 5-5 0,-3 3-9 15,1 2-7-15,0 2-7 0,4 0-4 16,5-1-6-16,2-1-3 0,5-7-5 16,7-3-2-16,6-2-3 0,5-3-4 15,7-4-3-15,3-3-7 0,7-6-6 0,3-4-8 16,6-3-10-16,1 0-9 0,3-6-8 16,-1 1-4-16,1-3-7 0,0 2 0 15,-1-1 1-15,-2 2-4 0,-5-2 42 16,-3 0-138-16,-3 3-111 0,-5 0-277 15</inkml:trace>
  <inkml:trace contextRef="#ctx0" brushRef="#br0" timeOffset="133699.3135">18043 16012 528 0,'-4'-6'132'0,"0"1"4"16,0-2-62-16,1-2-34 0,-3-3-11 15,5 1-6-15,0 0-3 0,1 1 0 16,1 2 1-16,0-1 1 0,1 3 3 0,-1 3 2 15,0 3 1-15,0 4 1 0,0 2-2 16,-3 6-2-16,2 7-1 0,-1 0-2 16,1 8-2-16,1-1-2 0,3 2-2 15,2-2-1-15,4-3 0 0,1-4-3 16,3-3-2-16,5-9-2 0,1-3-1 16,3-4-2-16,-3-9-3 0,1-4-2 0,0-6-7 15,-1-3-10-15,-6-5-12 0,-1 0-15 16,-5-2-15-16,-3 1-10 0,-5-1-15 15,-5 1-106-15,-2-1-117 0,-1-3-266 16</inkml:trace>
  <inkml:trace contextRef="#ctx0" brushRef="#br0" timeOffset="133846.7277">18114 15422 689 0,'-6'21'150'0,"-5"3"1"16,5 10-120-16,1 7-15 0,0 7-7 15,0 3-13-15,2 0-11 0,0 1-22 0,7 1-114 16,-3-8-119-16,4-2-298 0</inkml:trace>
  <inkml:trace contextRef="#ctx0" brushRef="#br0" timeOffset="134426.1739">18373 15999 691 0,'-3'18'152'0,"2"4"2"16,-2 3-120-16,3 2-14 0,-1 1-4 15,-1-3-2-15,1 0-6 0,-1-2-10 16,1-4-10-16,1-5-6 0,3-3-4 16,1-6-5-16,4-5-8 0,4-6-10 15,2-5-6-15,3-2-43 0,2-5-44 0,2-1-89 16,-2-2 134-16,-2 0 34 0,-3 0 34 15,-1 4 24-15,-6-1 61 0,-2 4 60 16,-4 2 102-16,-3 4-121 0,-3 4-21 16,-3 3-14-16,-3 3-5 0,-2 5-5 15,-3 3-5-15,-1 3-6 0,-2 1-4 16,2 3-5-16,0 2-7 0,4 0-5 16,0 2-6-16,4 1-5 0,2 0-4 15,5-1-3-15,2-3-2 0,2-2-1 0,7-1-1 16,6-6-2-16,3-6-1 0,8-6-2 15,3-5-3-15,7-6-1 0,3-5 0 16,0-4-1-16,0-4 0 0,2-2 2 16,-4-2 1-16,-3 2 2 0,-5 0 3 15,-2 6 1-15,-5 1 0 0,-5 7 1 16,-4 6 1-16,-5 5-1 0,-3 3 1 16,-4 7 0-16,-2 4 0 0,-3 7 1 15,0 2 0-15,-1 5 0 0,0 1 1 0,0 5 1 16,0 0 2-16,4 3-1 0,1-2 0 15,2-1 0-15,2 1 0 0,1-2-2 16,0 0 0-16,0-1-2 0,-2-1 0 16,0-1-2-16,-6-1 0 0,-3-1 0 15,-4-3 0-15,-3-3 0 0,-8-2-1 16,-2-4-2-16,-4-2-6 0,0-4-8 0,2-5-13 16,2-2-18-16,3-8-12 0,8-6-20 15,6-9-109-15,5-4-123 0,9-6-280 16</inkml:trace>
  <inkml:trace contextRef="#ctx0" brushRef="#br0" timeOffset="134875.9589">19052 16054 664 0,'8'6'168'0,"-6"1"9"16,1 6-97-16,-3 1-18 0,-3 5-6 15,1-2-8-15,1 2-9 0,-3 0-9 0,4-2-7 16,2-1-5-16,3-4-4 0,5-1-4 15,5-4-2-15,1-3-3 0,4-4-2 16,1-4-1-16,-1 0-1 0,-2-4-1 16,-3-3-1-16,-5-2-1 0,-4-2-4 15,-6-1-5-15,-4-2-8 0,-2-1-8 16,-2-1-9-16,-1-3-7 0,2 3-4 0,-1-1-5 16,6 4 0-16,2 2 6 15,2 5 4-15,6 2 4 0,0 4 3 0,2 1 2 16,5 2 7-16,-1 1 5 0,2 0 3 15,0 3 8-15,0 2 7 0,-1 1 11 16,1-1 7-16,-4 2 7 0,-1 3 4 16,-1 0 5-16,-3-1 3 0,1 2 1 15,-2 0 1-15,-1 4-1 0,-2 1 1 16,1 0-4-16,0 0-2 0,1 0-3 16,1 0-5-16,2-2-3 0,3-1-5 0,3-4-3 15,3 1-2-15,6-5-2 0,2-1-3 16,0-5 0-16,2-5-2 15,0-4 0-15,-3-3-1 0,-4-2 0 0,-6-4-3 16,-4-2-3-16,-5-3-6 0,-4-3-11 16,-4-1-13-16,1 0-13 0,-6 2-8 15,4 0-16-15,0 5-109 0,0 4-118 16,1 5-272-16</inkml:trace>
  <inkml:trace contextRef="#ctx0" brushRef="#br0" timeOffset="134992.6608">19606 15908 594 0,'1'1'164'0,"-2"-2"0"16,-1 1-8-16,3 0-127 0,-1-2-35 16,4 0-46-16,-3-1-109 0,4-6-130 15,-3 2-305-15</inkml:trace>
  <inkml:trace contextRef="#ctx0" brushRef="#br0" timeOffset="135773.8733">12734 14893 615 0,'-7'-5'150'0,"4"0"4"0,6-3-78 16,4-1-34-16,9 1-11 0,9 2-5 15,3-6-3-15,3 1-4 0,0-4-2 16,6-1-3-16,0-1-1 0,0 1-2 16,-6-1-1-16,-4 2-2 0,-2 3-2 15,-3 1-2-15,-7 5 0 0,-3 5-2 0,-5 4 0 16,-3 6-1-16,-4 6 0 15,-5 2 0-15,-1 7 0 0,-1 5-1 0,-3 5 1 16,0 5-1-16,0 6 0 0,0-1-1 16,1 4-3-16,1 0-5 0,1-3-6 15,2-3-9-15,3-8-12 0,-1-3-7 16,4-5-13-16,3-6 52 0,1-6-164 16,0-3-118-16,0-5-299 0</inkml:trace>
  <inkml:trace contextRef="#ctx0" brushRef="#br0" timeOffset="135943.5282">12879 14866 604 0,'-19'-10'149'0,"1"6"3"0,2 7-92 16,1 2-17-16,4 7-13 0,4 5-10 16,1 7-9-16,4 8-7 0,-1 4-5 15,1 1-9-15,0 3-8 0,1 2-10 0,2-6-18 16,3 0-108-16,2-4-117 0,6-5-273 15</inkml:trace>
  <inkml:trace contextRef="#ctx0" brushRef="#br0" timeOffset="136313.2225">13523 14918 631 0,'-13'-2'147'0,"-8"3"5"16,-2 3-100-16,-4 7-11 0,-3 2-2 15,2 7-2-15,1 1-2 0,3 3-3 16,4 2-3-16,4 0-4 0,6-2-6 16,4-1-5-16,4-4-4 0,3-5-4 15,4-1-3-15,3-7-1 0,6-6-2 16,7-4 1-16,4-6 0 0,2-3-1 15,4-8 0-15,2-6 1 0,-2-6-1 0,-3-1 0 16,-5-1 0-16,-2 1 0 0,-4 1 1 16,-5 7-1-16,-3 7 0 0,-3 5 0 15,-3 5 0-15,-2 7 1 0,-2 5-1 16,-2 7 0-16,-2 3-1 0,0 7-1 16,0 7-4-16,-2 4-5 0,2 2-8 15,0 1-9-15,0-1-16 0,4-2-9 16,2-2 30-16,1-9-154 0,2-4-126 15,5-6-308-15</inkml:trace>
  <inkml:trace contextRef="#ctx0" brushRef="#br0" timeOffset="136464.3229">13588 14547 449 0,'-6'-26'118'0,"0"7"1"0,2 8-19 16,0 8-78-16,3 10-16 0,1 7-20 15,1 7-102-15,-1 6-100 0,0 4-251 0</inkml:trace>
  <inkml:trace contextRef="#ctx0" brushRef="#br0" timeOffset="136632.0674">13663 14872 518 0,'18'26'131'16,"-1"0"6"-16,2-1-68 0,2-1-16 16,-2-3-8-16,-1-4-6 0,1 2-3 15,-2-7-2-15,3-3-1 0,-6-4-1 16,0-3-3-16,-2-2-2 0,0-6-2 15,-1-1-5-15,0-6-5 0,-2 0-3 16,-1-2-8-16,2-2-9 0,-4 0-12 16,3 2-11-16,-2 0-13 0,-1 3-7 0,1 1-9 15,1 4-15-15,1 2-100 0,-1 2-108 16,-2 2-258-16</inkml:trace>
  <inkml:trace contextRef="#ctx0" brushRef="#br0" timeOffset="137255.9493">14131 14938 512 0,'2'-5'123'0,"-1"-1"5"15,-1 1-80-15,2-1-6 0,-2 0-2 16,0 0-1-16,-3 1-1 0,2 0-2 16,-2 0 0-16,1 1 0 0,-2 2-2 15,2 2-3-15,-2-4-4 0,2 4-4 16,1 0-4-16,-1 1-4 0,1 1-4 15,-1 0-3-15,0 2-1 0,2 3-2 16,-1-1-1-16,-1 0-1 0,1 0 0 16,1 1-1-16,0-3 0 0,-2 0-1 0,2-1 0 15,0-2 0-15,0 0 0 0,2-3 0 16,-2 0 0-16,0-3 1 0,1-1 0 16,1 0 0-16,-1-4 0 0,1 1 0 15,-2-1 0-15,0 0 0 0,0 1 2 16,0 1 0-16,-2 3 1 0,1 1-1 0,-4 7 1 15,4 2-2-15,-1 3 1 16,-1 4-2-16,2 7 0 0,-3 4-1 0,4 5 2 16,3 3 2-16,-1 0 2 0,3 2 1 15,0-4 2-15,4-3 0 0,0-4 0 16,2-6-1-16,3-5-2 0,-1-4-1 16,3-6-2-16,0 1-2 0,1-7 0 15,2-3 0-15,-2-2-1 0,-2-4-1 16,-3-3 1-16,-1-3-1 0,-4-1 1 15,-3-1-2-15,-4 0 0 0,-1 0 0 16,-3 5-1-16,-2 3 0 0,-2 6 0 16,0 2 0-16,-1 7 0 0,1 4 1 15,0 3 0-15,2 8 0 0,3 0 0 0,0 4 1 16,3-1-1-16,3 2 1 0,0-1-1 16,5-1 1-16,1-9-1 0,4 0 0 15,-1-3 0-15,1-2 0 0,1-5 0 16,2-5 0-16,-2-2 0 0,1-1 0 0,-1-8-1 15,0-3 0-15,0-3-2 0,-3-1-7 16,-4-2-6-16,-2 1-10 0,-2 1-11 16,-6 3-12-16,-2 2-10 0,0 4-5 15,2 2-13-15,-1 6-102 0,0 2-112 16,3 4-268-16</inkml:trace>
  <inkml:trace contextRef="#ctx0" brushRef="#br0" timeOffset="138137.2622">15030 14864 617 0,'-10'-8'151'16,"-2"2"7"-16,-4 2-93 0,-1 4-10 0,-2 5-4 16,1 2-4-16,1 6-8 0,1 0-6 15,2 4-7-15,5 4-6 0,4 1-6 16,6 1-6-16,4-1-2 0,3-1-2 16,6-2-1-16,1-2-2 0,5-5-3 15,2-2-3-15,0-8-4 0,3-2-6 16,-3-3-6-16,0-5-7 0,-1-4-5 15,-3-4-3-15,-4-2-2 16,-2-3 2-16,-3 1 4 0,-5-2 4 0,-2 3 3 16,-4 0 1-16,-2 1-2 0,-3-1-7 0,-1 4-8 15,-3 0-24-15,-1 4-28 0,-2 1 3 16,-3 3 27-16,0 2 30 0,0 4 26 16,1-1 20-16,0 2 36 0,4-1 37 15,2 2 6-15,2-2-17 0,5 2-18 16,0-1-9-16,2-1-7 0,4 0-3 15,0 0-3-15,3 1-3 0,4-3-2 0,2 2-2 16,3 0-4-16,3-2-4 0,2 1-4 16,3-3-5-16,2 0-2 0,-1-1-4 15,2 1-2-15,1 1-2 0,0 1-1 16,0 1-3-16,-4 2-1 0,0 0-2 16,-3 3-1-16,-3-2-1 0,-3 0 0 15,-3 2 0-15,-6-1 2 0,-3 1 1 16,-3 2 2-16,-3-3 1 0,-4 4 1 15,-3 3 0-15,-3 3 1 0,-3 0 0 16,1 3 0-16,-2 1 0 0,2 5 0 16,1-2 0-16,4 3 0 0,5-1 1 15,3 1-1-15,3-1 0 0,5-1 1 0,3-3-1 16,4-3 0-16,5-4 0 0,1-5-1 16,3-5 0-16,3-3-3 0,1-6-4 15,0-3-2-15,-3-5 0 0,-1 1-1 16,-3-3 1-16,-3 3 0 0,-3 3 4 15,-5 1 3-15,-2 3 3 0,-4 4 0 16,-7 0 0-16,0 5 2 0,-2 3-1 0,-2 2 2 16,0 2-1-16,3 3 1 0,1 1 0 15,3 2 2-15,-1-1-1 0,6 2 2 16,1-4-1-16,3 0 1 0,3-4-1 16,3-4 1-16,2-3-2 0,0-4 0 15,2-6-1-15,0 1 0 0,-2-5-1 16,-3-2 0-16,-4 0 0 0,-2 1-1 15,-3 2 0-15,-4-1 1 0,-3 0-2 16,-3 3-5-16,-4 0-6 0,-1 2-7 16,1 1-9-16,-2 2-5 0,2 4-5 0,2 5-7 15,4 1-9-15,2 5-4 0,6-1-92 16,0 0-96-16,5 1-245 0</inkml:trace>
  <inkml:trace contextRef="#ctx0" brushRef="#br0" timeOffset="138352.9382">15537 14860 527 0,'7'0'129'15,"-2"0"5"-15,1 1-70 0,-1 2-25 0,3 2-6 16,-1 0-4-16,0 1-1 16,1 2-1-16,1 0 1 0,1 1 1 0,1-1 0 15,-1 1 0-15,0 0-3 0,1-2-3 16,0-1-3-16,0-2-3 0,0-3-1 16,-1-2-2-16,0-3-1 0,-3-3-2 15,1-3-1-15,1-1-2 0,-3-4-2 16,0 0-4-16,2 1-6 0,-1-2-7 15,3 1-10-15,0 3-8 0,-1 2-12 16,1 2-8-16,0 3-7 0,-1 1-11 16,-1 4-106-16,-1 2-111 0,-2 2-271 0</inkml:trace>
  <inkml:trace contextRef="#ctx0" brushRef="#br0" timeOffset="138750.1941">16944 14836 581 0,'-6'3'158'0,"-1"4"6"0,-5-2-33 15,4 5-77-15,2 1-14 0,4 1-8 0,0-2-6 16,1-3-8-16,4-2-5 0,2-2-3 16,2-3-3-16,4-4-1 0,0-6-2 15,2-1 0-15,3-4-1 0,0-1-1 16,-2-1-5-16,1-2-7 0,-4-3-7 15,0 2-7-15,0 0-12 0,-3 3-7 16,-2 0-6-16,2 0-10 0,-3 3 133 16,-2 3-236-16,-3-2-124 0,-2 0-351 15</inkml:trace>
  <inkml:trace contextRef="#ctx0" brushRef="#br0" timeOffset="138927.2576">16950 14172 614 0,'-15'0'141'0,"-5"8"6"0,2 11-100 16,2 11-8-16,0 11-8 0,1 13-2 16,3 9 0-16,0 4-2 0,3 3-2 15,2 1-3-15,2 0-2 0,2-7-4 0,3-3-4 16,4-3-3-16,1-3-4 0,1-5-3 16,3-6-7-16,-1-6-14 0,3-1-16 15,0-9-20-15,1-5-120 0,3-8-131 16,1-3-313-16</inkml:trace>
  <inkml:trace contextRef="#ctx0" brushRef="#br0" timeOffset="139173.7793">17171 14803 760 0,'-10'11'177'16,"0"3"5"-16,2-1-117 0,3 2-25 15,4-3-11-15,4 0-4 0,5-1-6 16,4-4-6-16,6-7-2 0,6-3-3 16,5-4-2-16,2-4-2 0,0-2-1 0,0-2-2 15,-3-4 0-15,-4 1-4 0,-9-3-5 16,-7 3-10-16,-6 0-16 0,-7 1-18 16,-3 3-11-16,-4 1-80 0,-6 6-47 15,2 6-113-15,-1 4-226 0</inkml:trace>
  <inkml:trace contextRef="#ctx0" brushRef="#br0" timeOffset="139362.3065">17526 14788 574 0,'16'8'148'0,"-1"-4"10"0,0-2-71 15,2-1-22-15,0-1-5 0,0-1-2 16,0-3-5-16,-1-1-11 0,-1 0-8 15,-5-2-8-15,-2 0-9 0,-2-1-7 16,-5 0-15-16,1 1-17 0,-4 2-28 16,1 0-25-16,0 2-116 0,0 9-142 15,1 3-322-15</inkml:trace>
  <inkml:trace contextRef="#ctx0" brushRef="#br0" timeOffset="139510.9076">17866 14964 734 0,'2'-6'178'0,"0"1"1"16,1-1-122-16,-1-2-19 0,2 1-20 15,0-2-32-15,-1 2-26 0,1-2-105 0,1 1-33 16,-3 0-119-16,1 1-232 0</inkml:trace>
  <inkml:trace contextRef="#ctx0" brushRef="#br0" timeOffset="140385.7532">18801 14672 514 0,'-14'0'133'0,"-2"1"7"0,1 5-70 15,0 3-11-15,1 7-8 0,1 4-6 0,1 0-6 16,6 5-5-16,2-1-5 0,6 0-5 15,1-2-4-15,8-3-4 0,3-5-3 16,4-1-3-16,4-5-2 0,0-6-3 16,5-4-1-16,1-7-1 0,0-4-1 15,1-2-1-15,0-7 0 0,-3-3 0 0,1-3 0 16,-8-1-1-16,-2 1-1 0,-4-2 0 16,-6-2 0-16,-4 3-1 0,-2 3 0 15,-2 5 0-15,-2 3 0 0,1 6 0 16,-2 7 1-16,0 5 0 0,1 10 1 15,-2 4 0-15,1 5 0 0,2 6-1 16,-3 7 1-16,3 1 0 0,2 3-2 16,4-2-6-16,3 0-8 0,1 0-14 15,3-5-9-15,2-5-14 0,3-1 37 16,-1-4-155-16,1-1-118 0,1-6-293 16</inkml:trace>
  <inkml:trace contextRef="#ctx0" brushRef="#br0" timeOffset="141201.2263">18679 14753 451 0,'4'-16'120'0,"-2"-2"6"16,-1-2-44-16,2 2-32 0,-1-1-7 0,1 1-5 15,1 2-3-15,0-1-4 0,-1 2-1 16,-2 3-1-16,2 3-2 0,0 4 0 15,-1 7-2-15,0 5-2 0,-1 5-2 16,-2 8-1-16,-1 6-3 0,1 4-2 16,-3 3-3-16,1 2-2 0,0-2-2 15,1-3-2-15,1 0-2 0,1-3-1 16,-2-7-3-16,2-2-5 0,0-4-10 16,0-3-9-16,2-3-13 0,0-6-7 15,1-2-7-15,0-5-8 0,1-1-5 16,2-4 4-16,0-2 3 0,2-3-41 0,0-1-37 15,1-4-80-15,0-4-173 0</inkml:trace>
  <inkml:trace contextRef="#ctx0" brushRef="#br0" timeOffset="141471.5756">18891 14570 484 0,'13'-18'130'16,"-2"3"6"-16,-1 2-49 0,0 4-30 0,-4 2-10 16,0 2-7-16,-1 1-3 0,-1 3-4 15,-2 4-2-15,-1 0 0 0,-2 1-2 16,0 3-1-16,-4 4-3 0,-2 3-2 15,-6 4-1-15,-1 2-4 0,-2 2-3 16,-3 4-2-16,-1 1-2 0,-2-2-2 16,1 2-1-16,-1-1-2 0,2-2 0 15,2 0-1-15,4-3-2 16,3-3 0-16,4-2 0 0,3-4-1 0,5-1-1 16,4-1 0-16,1-3-1 0,3-1 0 15,2-1 0-15,1-1 0 0,4 0-1 16,1-3-3-16,2 0-6 0,3-1-8 0,2-1-10 15,6 0-11-15,0-2-13 0,2 1-7 16,2 0-14-16,0 0-109 0,-5 0-118 16,-1 0-277-16</inkml:trace>
  <inkml:trace contextRef="#ctx0" brushRef="#br0" timeOffset="141935.4306">19128 14731 403 0,'3'-15'120'16,"-1"4"8"-16,0 1-7 0,-2 4-61 0,1 3-5 16,-1 1-4-16,-1 4-3 15,-2 1-6-15,1 6-4 0,-1 4-5 16,1 4-3-16,-2 2-4 0,2 2-2 0,0 1-3 15,5 2-3-15,0-3-1 0,2-3-2 16,6-3-1-16,2-1-2 0,3-5-2 16,6-4-2-16,2-5-1 0,2-2-1 15,3-7-2-15,-2-2-2 0,3-3 0 16,-2-2-1-16,-2-4-3 0,-3-2-3 16,-5 0-5-16,-4-1-8 0,-2 1-9 15,-6-2-13-15,-4 0-9 0,-3 2-13 0,-4 0-5 16,-2 1-111-16,0 0-115 15,-3 3-271-15</inkml:trace>
  <inkml:trace contextRef="#ctx0" brushRef="#br0" timeOffset="142189.2621">19307 14338 604 0,'-2'-20'148'0,"-1"10"2"16,1 4-68-16,-1 11-51 0,5 5-14 15,-4 8-7-15,2 9-15 0,-1 10-12 16,2 3-20-16,1 8-113 0,1-1-119 15,1 2-294-15</inkml:trace>
  <inkml:trace contextRef="#ctx0" brushRef="#br0" timeOffset="142817.6687">19703 14648 682 0,'-4'6'153'0,"-2"2"4"0,0 8-112 16,-3 8-14-16,2 1-5 16,-2 3-3-16,-2 3-5 0,4-2-3 0,0 1-5 15,3-4-5-15,3-4-6 0,2-4-7 16,4-5-4-16,5-3-7 0,2-6-8 16,3-4-6-16,6-4-6 0,1-4-2 15,1-2-1-15,1-4 3 0,1-2 6 16,-3-1 8-16,-2 1 6 0,-6 0 8 0,-3 1 9 15,-2-1 11-15,-4 0 8 0,-4 5 5 16,-2 2 6-16,-4 2 5 0,-5 4 3 16,-2 6 0-16,-5 2-2 0,-5 3-4 15,-4 4-2-15,0 6-1 0,2-1-3 16,0 2-2-16,4 2-2 0,5 0-3 16,5 0-3-16,4-4-4 0,5-2-3 15,4-4-3-15,6-5-3 0,4-5-3 16,6-5-4-16,4-4-6 0,4-4-3 0,2-4-2 15,3-4-1-15,1-1 0 0,0-1 2 16,-1-1 3-16,-1 0 6 0,-2 1 3 16,-2 1 2-16,-2 5 1 0,-6 2 1 15,-4 3 0-15,-4 6 0 0,-5 7 1 16,-2 4 1-16,-1 4 1 0,-5 7 3 16,1 0 2-16,0 7 0 0,-1 3 2 15,5 3-1-15,2 2 1 0,0 4-2 16,7 1-2-16,3 1-2 0,4 0-2 0,4-2 1 15,1-5-2-15,0-2 0 16,2-6-1-16,-3-5 0 0,-2-1 1 0,-8-4 4 16,-6-2 2-16,-9-2 3 0,-9 0 1 15,-9-2 1-15,-7-1 1 0,-9-2 0 16,-7-1-4-16,-5-3-2 0,-1-4-5 16,3-1-4-16,4-2-10 0,4-3-10 15,9-1-13-15,10-4-11 0,11 0-7 0,9-2-14 16,10-4 127-16,8-2-230 0,4-4-123 15,6-2-340-15</inkml:trace>
  <inkml:trace contextRef="#ctx0" brushRef="#br0" timeOffset="143058.0257">20367 14744 562 0,'6'-3'140'0,"-2"-1"7"0,-2 5-67 16,-1 4-27-16,-1 4-10 0,-1 2-3 0,2 0-2 15,3 1-5-15,2 0-7 16,4-1-6-16,6-1-3 0,3-4-5 0,8-1-3 16,2-1-3-16,2-5-1 0,-1-1 1 15,-3-1-2-15,-5-2 1 0,-4-1-2 16,-9-4 1-16,-7 0-1 0,-4-2-3 16,-11-2-6-16,-2 1-10 0,-8-1-12 15,-2 2-14-15,-3 4-17 0,-3 4-121 16,0 5-130-16,6 5-304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2:42:38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12908 6300 405 0,'-28'0'97'16,"2"-1"2"-16,2-7-61 0,3 1-9 15,6 1-4-15,2-2-2 0,4 2-1 16,3 0 0-16,1 1-2 0,3 0 0 16,-1-1-2-16,3 3-2 0,2-1-3 15,1 3-2-15,3-2-3 0,5 2-1 16,5 1-2-16,5 1-2 0,7 2 0 0,4-2-1 16,4-1 1-16,3 0-1 0,5-5 0 15,4-1 1-15,4 1-1 16,2-2-1-16,5 0 1 0,1 3-1 0,3-1 1 15,2 1-1-15,-3 2-1 0,-2-3 1 16,0 1 0-16,-2 0-1 0,-1 1 1 16,-3 1 0-16,-2 5 0 0,-2 3-6 15,-5 1-14-15,-2 2-111 0,-6 1-108 16,-9-1-279-16</inkml:trace>
  <inkml:trace contextRef="#ctx0" brushRef="#br0" timeOffset="10335.9229">8442 7026 309 0,'-27'-2'71'0,"-3"-1"4"16,-1-5-53-16,-2 4-3 0,5 0 0 16,2 3-3-16,-2 0 0 0,5-2-2 15,2 2-1-15,2 0 0 0,2 0 0 16,3-3 0-16,1 0 0 0,5 2 0 16,2 0 0-16,2-1-2 0,4 3 0 15,6 0-2-15,7 3-1 0,7 3-2 16,6-5 0-16,8 1-1 0,8 1-1 0,7-1 1 15,7 2-1-15,5-2 0 16,10-2-1-16,5 5 0 0,3 1-1 0,3 3-1 16,2-4 1-16,5 6-1 0,2-3 0 15,0 3 0-15,1-3 0 0,2-5 0 16,-1-3-1-16,7 3 1 0,-2-6 0 16,-5-1-1-16,1-4 2 0,0-3-1 15,-2 0 1-15,0 4 0 0,-7-5 1 16,-6 2-1-16,-4 2 0 0,-9 1-3 0,-5 7-7 15,-8 0-100-15,-11-1-91 0,-12 0-241 16</inkml:trace>
  <inkml:trace contextRef="#ctx0" brushRef="#br0" timeOffset="14567.6406">5099 6029 392 0,'-60'-24'92'0,"-5"5"2"0,-8-3-62 16,2 4-8-16,-4 8-6 0,-3 6-3 15,-3 8-3-15,-5 2-1 0,-4 5-2 16,-1 4 0-16,0 4-2 0,5 8 0 16,-2-3-2-16,0 0-1 0,4 2 0 15,4 1-1-15,2 3-1 0,3 2 0 16,4 4-1-16,6 3 0 0,2 10-1 0,7 2 1 16,7 6-1-16,7-1 0 0,8-1 1 15,5-2-1-15,8 0 1 0,11-7 0 16,8-1 1-16,10 1 0 0,8 2 1 15,10 4 1-15,9 0 1 0,8-5 0 16,7-2 0-16,13-1 1 0,6-5-1 16,10-4 0-16,4-8 0 0,8-5-1 15,10 0 0-15,6-2-1 0,4-5 0 16,0-7-1-16,4-2 0 0,6-1-1 0,2-3 1 16,-2-9-1-16,-1-2 0 0,0-4 0 15,-1-1 0-15,0-7 0 0,-11-6 0 16,-2-5-1-16,-3-8 1 0,-7-7-1 15,-9-2 1-15,-4-8 1 0,-9-4 0 16,-8 1 2-16,-11-1 2 0,-10 5 1 16,-11-5 1-16,-8-7 0 0,-15 1 1 15,-8 2-1-15,-10-1 0 0,-12 0-1 16,-14 4 0-16,-15 5-2 0,-19 9 0 16,-15 0-1-16,-23 9 0 0,-24 6-2 0,-24 16-1 15,-25 13-1-15,-18 20-5 0,-23 12-13 16,-21 24-7-16,-21 15-107 0,-19 27-106 15,-10 6-264-15</inkml:trace>
  <inkml:trace contextRef="#ctx0" brushRef="#br0" timeOffset="23692.8993">18393 7685 377 0,'5'-17'86'0,"-1"6"0"0,0 7-59 15,-1 7-9-15,-1 9-4 0,-4 6-1 0,-3 9 0 16,-2 9 1-16,0 13 2 0,-5 7 0 15,0 8-1-15,1 1 0 0,2 0-2 16,3 0-1-16,2 0-1 0,5-5-2 16,3-2 0-16,4 2-3 0,2-1 0 15,4 0-1-15,0-3-2 0,1-4 0 16,-2-4-1-16,2-8 0 0,-1-11 0 16,-1-3 0-16,-4-8-1 0,-1-2 0 15,0-3-3-15,-3-8-3 0,-3-5-6 0,-1-2-8 16,-1-6-31-16,0-8-65 15,-1-6-83-15,0-5-198 0</inkml:trace>
  <inkml:trace contextRef="#ctx0" brushRef="#br0" timeOffset="24239.9973">18326 7686 434 0,'-7'-22'102'0,"3"3"1"15,5 2-74-15,4 4-3 16,4 4-8-16,3 1-7 0,5 5-4 16,8-1-3-16,4 3 0 0,8-1 0 0,7-3 2 15,11 2 0-15,10-3 2 0,8-5 0 16,9-2 1-16,13-4-1 0,6-4 0 16,12 2-1-16,6-4-2 0,7 1 0 15,5-1-2-15,9 5-1 0,1 2 0 16,1 4 0-16,0 0-1 0,4 2 1 0,-2 1-1 15,2 3 0-15,-1-1 0 0,-2-2 0 16,-1 1-1-16,-2 0 1 0,-1 1-1 16,-3 0 0-16,-4-1 0 0,-5 1 1 15,-4 3-1-15,-6 1 0 0,-3 0 0 16,-8-3 0-16,-7 2 1 0,-7 2-1 16,-6 1 0-16,-9-1 0 0,-6-1 0 15,-7 0 1-15,-5 1-1 0,-8-1 0 16,-2 1 0-16,-5-2 0 0,-6 1 0 15,-3 3 0-15,-7 1 0 0,-5 4 0 16,-2 1-1-16,-5 1 1 0,-5 7-1 16,0 3 1-16,-4 4-1 0,-2 8 1 0,-2 9-1 15,-5 7 2-15,-1 6 0 0,0 1 0 16,-2 6 2-16,-1 2-1 0,2 4 1 16,1 5 1-16,0 4-1 0,3 0-1 15,2 1 1-15,1-1-1 0,1 2-1 16,1-3 1-16,1-5-1 0,3 0 0 0,2-2 0 15,0-3-2-15,2-3-2 0,1-5-3 16,1-4-5-16,0-10-6 0,-3-2-6 16,-2-5-9-16,-2-2-90 0,-6-6-89 15,0-1-221-15</inkml:trace>
  <inkml:trace contextRef="#ctx0" brushRef="#br0" timeOffset="24576.9581">22031 8884 427 0,'-66'-7'96'0,"-4"2"1"16,-13 3-72-16,-7 4-8 0,-13 2-6 15,-9 7-4-15,-13 1-3 0,-6 4-2 16,-12 1-1-16,-3 2 1 0,-6 3-1 0,-6 0 0 15,-2-2 4-15,-1-1 4 0,0 2 4 16,1-2 3-16,2 0 2 0,3-5 1 16,4 5 1-16,3-3-4 0,2 2-4 15,4-2-3-15,6 2-3 0,6 1-2 16,6-2-2-16,11-4 0 0,11-2 0 16,11 0-1-16,15-2 0 0,14-7 0 15,15 0 1-15,17-1-1 0,13-1 0 16,14-3-1-16,15 0-6 0,14-1-10 15,8 0-106-15,10-1-101 0,5 1-260 16</inkml:trace>
  <inkml:trace contextRef="#ctx0" brushRef="#br0" timeOffset="28291.6377">3001 9662 245 0,'-6'0'68'0,"0"-1"2"0,2 1-33 15,-1-2-3-15,3 2-6 0,-1 1-4 16,2 0-7-16,0 0-4 0,0 2-1 15,-1-2 0-15,2 1-1 0,2 1-1 16,-1-2 1-16,3 0 0 0,5 0 1 16,4 1 0-16,5-1 0 0,5 0-3 15,7 2 0-15,2-2-3 0,5 1-1 16,6 1-1-16,1-1-1 0,3-1-1 16,1 1 0-16,-2-2-1 0,2-2 0 0,-1 1 0 15,-3 0 1-15,2-2-1 0,-4 2 0 16,-2 1 1-16,-2-1 0 0,-3 2 1 15,-4-1 0-15,-2 0 0 0,-6 1 1 16,-6 1-1-16,-3-2 1 0,-2 1-1 16,-6-1 3-16,-1 0 1 0,-6 0 0 15,-3-1-1-15,-1-1 0 0,-4 0 0 0,1 1-1 16,-4-2-2-16,-2 2-1 0,-2-1-2 16,2 2-5-16,-1 1-8 0,1-2-96 15,0 2-90-15,0 1-235 0</inkml:trace>
  <inkml:trace contextRef="#ctx0" brushRef="#br0" timeOffset="29240.2705">4729 9711 239 0,'-13'1'62'16,"1"1"1"-16,1-2-36 0,2 2-4 0,1 1-6 15,3-1-5-15,0 2-4 0,1-2-3 16,2 2-2-16,2-1 2 0,-2 1 2 16,4-1 5-16,-1 0 4 0,3 0 4 15,0-1 2-15,3 1 2 0,1-1 1 0,4-1-3 16,3 1-5-16,3 0-3 0,3-1-4 16,4 0-2-16,3-1-2 0,4 0-1 15,3-2 0-15,2-3-2 0,3-2 0 16,5 1 0-16,1-1-1 0,6 3 0 15,1 0-1-15,5 4 0 0,3 0 1 16,1-3-1-16,-2 2 0 0,-2-1 0 16,5-1 0-16,-3 0 0 0,-1 1 0 15,1 4 0-15,-3 0 0 0,3 1-1 16,-1-2 1-16,-3-2 0 0,-1-1-1 16,2-1 1-16,-4-2-1 0,0 0 0 15,0 1 0-15,-1 3 1 0,-3-2-1 0,-3 1 0 16,-1-2 1-16,-2-1 0 0,-4 1 0 15,-2-3 0-15,-1-1 1 0,-3 3-1 16,-4-1 1-16,-3 2 0 0,-2 2-3 16,-4-1-3-16,-3 3-7 0,-3-1-91 15,-5 0-87-15,-2 3-220 0</inkml:trace>
  <inkml:trace contextRef="#ctx0" brushRef="#br0" timeOffset="35354.2433">18707 3353 519 0,'2'-19'115'15,"3"5"1"-15,1 3-89 0,3 14-10 16,1 7-6-16,2 10-2 0,0 9-2 16,3 10 1-16,-3 7 0 0,1 3 1 15,-5 8-1-15,1 6-1 0,-4 4-2 0,-2 4-1 16,-1 4-2-16,-1 3 0 0,-4 3 0 16,1 2-1-16,-2 2 1 0,-2 4-1 15,0-4 0-15,-3-6 0 0,2 0 0 16,-3-5 0-16,-1-1-1 0,1-6 1 15,3-8 0-15,-2-4 0 0,1-1-1 16,-1-4-2-16,2-2-10 0,-3-5 13 16,-3-7-128-16,2-6-106 0,-4-8-280 15</inkml:trace>
  <inkml:trace contextRef="#ctx0" brushRef="#br0" timeOffset="39230.9214">15571 3927 403 0,'-16'0'96'0,"2"-2"0"0,7-6-48 16,0 3-33-16,8 8-8 0,4 3-33 16,3 1-68-16,5 3-80 0,-1-1-196 15</inkml:trace>
  <inkml:trace contextRef="#ctx0" brushRef="#br0" timeOffset="40390.8436">15396 12181 401 0,'-2'-21'86'0,"-7"4"0"0,-2 3-71 0,-1 7-6 16,0 4-4-16,-6 2-2 0,0 1-2 16,1 5 0-16,-4 0-1 0,-2 1 2 15,-2 3 1-15,-3 3 4 0,1 4 2 16,-2 6 3-16,-3 2 2 0,2 6 1 15,4 7 1-15,1 5-1 0,2 11-2 16,-1 3-2-16,7 2-2 0,4 6-2 16,2-1-1-16,2 2-1 0,6-3-1 0,4-6-1 15,6 0-1-15,4 2 0 0,5-6 0 16,6-3-1-16,3-9 1 0,3-6 0 16,1-7 2-16,3-11 3 0,2-10 2 15,1-7 2-15,1-9 0 0,4-8-1 16,2-12 1-16,1-9-3 0,3-8-2 15,-1-5-3-15,2-12-1 0,-7-5-1 16,-7-10 0-16,-8-6 0 0,-8-3-1 16,-8-3 1-16,-10 3-1 0,-13 4 1 0,-13 4-1 15,-13 19 1-15,-9 18-3 0,-14 17-12 16,-16 21-109-16,-16 16-102 0,-11 14-267 16</inkml:trace>
  <inkml:trace contextRef="#ctx0" brushRef="#br0" timeOffset="61737.0203">12533 16818 247 0,'-8'-3'78'0,"-1"-2"7"0,1 1-20 0,0-2-12 16,2 1-7-16,1-1-5 0,-2 0-7 16,2 0-6-16,-1-1-3 0,1 1-3 15,0 0-1-15,0 1-1 0,2 2-2 16,0-1 0-16,1 1 0 0,0 0-2 16,1 0-1-16,0 2-2 0,0 0-3 15,0 2-2-15,2-1-2 0,1 0-1 16,2 3-2-16,0-1 1 0,2 2 0 0,0-1 0 15,4 0 2-15,1 0-1 16,3 0 1-16,3-2-1 0,3-2 1 0,2 1-1 16,0-3 0-16,4 2-1 0,1 0 0 15,1 0-1-15,-1 0-1 16,4-1 0-16,2 0 0 0,0 2-1 0,1-1 0 16,-2-2 0-16,-1 3-1 0,-1 0 1 15,-2 1-1-15,-4 1 1 0,-4-2-1 16,-2 0 1-16,-1-2-1 0,-3-1 0 15,-1-1 0-15,-1-1 1 0,-1-1-2 0,-2 0-2 16,-3-1-6-16,-1 0-12 0,-3 3 21 16,-3-1-138-16,-2 5-115 0,-2 5-290 15</inkml:trace>
  <inkml:trace contextRef="#ctx0" brushRef="#br0" timeOffset="65754.0245">18128 14524 471 0,'-27'2'112'16,"5"0"2"-16,4-5-73 0,4-1-11 16,6 3-5-16,4-4-4 0,5 4-4 15,5-3-4-15,5 1-2 0,6 2-1 16,5-2-2-16,9 2-1 0,7 1 0 16,5 1 0-16,6 0-1 0,9 3-2 0,7-2 0 15,6 0-1-15,5-4-1 0,5 0-1 16,4 0 1-16,3-3-1 15,-1-1 0-15,0-6 1 0,0 3 0 0,-3 0 0 16,-2-2 0-16,-3 1 1 0,-5 0-1 16,-5 1-1-16,-5 1-2 0,-12 1-6 15,-7 2-14-15,-12 0-113 0,-13 0-109 16,-9 2-282-16</inkml:trace>
  <inkml:trace contextRef="#ctx0" brushRef="#br0" timeOffset="66267.3594">18195 15107 482 0,'-31'0'105'0,"2"1"3"16,7 4-81-16,-1-2-7 0,3-1-5 16,4 3-1-16,4-1 0 0,7-1 1 15,6 1 0-15,4-3-1 0,10 2 1 16,7-1-2-16,7-3 1 0,8 1 0 16,8-1-2-16,7-3-2 0,9 0-1 15,8 1-2-15,4-6-1 0,9 0-2 16,3 1 1-16,3-3-1 0,1-4 0 0,1 0 1 15,-2-2-1-15,-2 1 0 0,-3 4-1 16,-5-4 0-16,-5 3-1 0,-5 3-1 16,-7 0 0-16,-7 5-1 0,-8 2-2 15,-8-1-6-15,-9 4-11 0,-8 2-13 16,-8 2-106-16,-5 0-111 0,-7-1-271 16</inkml:trace>
  <inkml:trace contextRef="#ctx0" brushRef="#br0" timeOffset="67072.0491">18032 14009 378 0,'-5'-61'94'0,"3"2"6"0,1 8-61 16,1 12 3-16,1 13-8 0,-1 14-4 15,0 9-1-15,-1 16-2 0,1 17 0 16,-3 20 1-16,-1 17 0 0,-3 17 3 0,-3 21 1 16,0 23-1-16,2 11-4 0,-6 16-2 15,5 6-3-15,0 7-4 0,4 7-4 16,3-5-4-16,-1-4-2 0,1-4-1 16,3-10-1-16,0-9-3 0,3-6-1 15,0-14-3-15,0-4-6 0,4-12-10 16,5-7-10-16,1-11-19 0,0-6-111 15,2-13-119-15,5-9-284 0</inkml:trace>
  <inkml:trace contextRef="#ctx0" brushRef="#br0" timeOffset="68260.8547">20577 16251 486 0,'-3'-2'103'16,"-1"-2"0"-16,2 1-85 0,-1 1-9 15,4 3-3-15,-1-1 1 0,0 0 2 16,4 0 3-16,1 1 1 0,4 1 3 0,0-1 2 16,1-2 1-16,6 1 1 0,4-2-2 15,2 2-2-15,3-2-1 0,2-2-2 16,4 3-2-16,3 1-2 0,3 0-2 16,2 0-1-16,5 4 0 0,3 1-1 15,3 1-1-15,2-1 1 0,4 0-1 16,3 2 1-16,2 0 0 0,3-1 1 15,2 2-1-15,2-1 1 0,3 0 0 16,-1 0-1-16,1-2 0 0,-2-3-2 16,-2 0 0-16,-3 1-1 0,-4-2-3 15,-4 2-5-15,-3-1-7 0,-9-1-20 0,-6 3-112 16,-10-2-115-16,-9-2-290 0</inkml:trace>
  <inkml:trace contextRef="#ctx0" brushRef="#br0" timeOffset="69037.7901">18114 16807 483 0,'-13'1'113'0,"0"-1"3"16,4-1-75-16,0 1-11 0,3-1-5 15,2 0-4-15,3 1-4 0,1-2-4 16,5 1-3-16,1 0-2 0,3-1-1 16,2-2-1-16,3 0 1 0,4-3 0 15,2 2 0-15,2-1 0 0,5 1 0 16,5 1-2-16,2 2-1 0,7 2-2 15,5 2 0-15,7 3-1 0,3-1 1 16,4-4-1-16,4 1 2 0,5 4-1 0,3 0 1 16,3 0-1-16,4 1 1 0,3-1 1 15,8 2-1-15,3 1 0 0,9-4 1 16,4 1 0-16,3-2-1 0,5 0 1 16,9 2-1-16,3 4 0 0,1-2 0 15,5 2 0-15,6-2-1 0,1 1 1 16,5-2 0-16,1 1 0 0,2-2 1 15,4 0 0-15,1 0-1 0,-1-2 1 16,-2 4-1-16,-1-1 0 0,-3-3-1 16,-3 0-1-16,-2 0 0 0,-6-1 0 15,-3-1 0-15,-6-1-1 0,-6-1 0 0,-9-2 0 16,-9 0-1-16,-8-1-5 0,-12 0-7 16,-8 1-10-16,-10-1-16 0,-14 0-108 15,-9-1-115-15,-8-1-276 0</inkml:trace>
  <inkml:trace contextRef="#ctx0" brushRef="#br0" timeOffset="70471.5483">19715 14910 445 0,'-6'-1'103'0,"-1"-1"5"0,-2 2-73 0,1 2-5 15,-2 2-1-15,0 3-2 0,-2 1-3 16,1 3-3-16,-2 4-3 0,0 2-2 16,1 3-3-16,-1 2-2 0,4 1-1 15,0-1-1-15,3-2-1 0,1-2 0 16,7-1-1-16,1-3-1 0,3-3 0 15,3-3-2-15,3 0 0 0,3-2-1 16,0-3 0-16,1-3-1 0,4-3-1 0,-2-3 1 16,3-4-1-16,-1-3-1 0,-3-2 1 15,-1-1-1-15,-3-5 0 0,-4-1-1 16,-3 0 1-16,-8 1 0 0,-5 0 0 16,-4 4-1-16,-2 1 1 0,-3 5 1 15,-4 5-1-15,0 3 1 0,-4 7 0 16,2 3 2-16,-2 4 2 0,1 5 2 15,0 3 3-15,4 0 0 0,1 2 2 16,5 0 0-16,5-1-1 0,3-5-1 16,6 0-1-16,5-3-2 0,3-2-1 15,7 0 0-15,1-4-2 0,2-5 0 16,3 1 0-16,2-5-2 0,-1-2 0 0,0-2-2 16,1-4 0-16,-4-4 0 0,0 3 0 15,-5-5 0-15,-7-2 0 0,-5 2-1 16,-6-4 2-16,-7 3-1 0,-3 1 1 15,-7 0-1-15,0 6 0 0,-3 3 1 16,-2 2-1-16,-1 6 0 0,0 4 1 16,-2 1 0-16,2 1 1 0,2 1 0 0,3 1 1 15,6-1-1-15,3-1 1 0,6-1 0 16,6-2 1-16,5-1-1 0,6-4 1 16,2-5-1-16,7-2 0 0,2-4-1 15,4-1 0-15,1-1 0 0,-2-1-1 16,-1 3-1-16,-1 3 1 0,-6 4-1 15,-2 6-4-15,-4 6-16 0,-5 8-18 16,-2 10-122-16,-2 10-130 0,-4 5-321 16</inkml:trace>
  <inkml:trace contextRef="#ctx0" brushRef="#br0" timeOffset="73690.6109">20536 16501 259 0,'4'-4'54'16,"-1"-2"-2"-16,1-1-45 0,-2-1-9 0,0 1-3 15,-1-1 0-15,1-1 1 0,-2-1 1 16,0 0 6-16,0 2 14 0,0-2 13 15,-1 0 9-15,0-1 8 0,1 1 5 16,0 1 3-16,-3 1 0 0,2 1-11 16,-1 1-11-16,0 3-10 0,1 4-5 15,-1 6-6-15,-2 1-3 0,3 7-2 16,-3 4-3-16,3 8 0 0,0 7 1 16,-1 1-2-16,4 3 1 0,-2 2-2 15,1 2-1-15,0 1-6 0,-1 0-8 0,0-4-3 16,1-1-101-16,-1-5-96 0,3 0-242 15</inkml:trace>
  <inkml:trace contextRef="#ctx0" brushRef="#br0" timeOffset="73813.5321">20510 16990 580 0,'-2'-6'115'0,"-2"1"-15"16,-2 5-206-16,-1 3-106 0,-5 2-264 15</inkml:trace>
  <inkml:trace contextRef="#ctx0" brushRef="#br0" timeOffset="74509.347">19594 15149 501 0,'5'-13'107'0,"-4"1"0"15,1 6-90-15,-2 1-7 0,3 9-5 16,-3-1 0-16,1 6 2 0,-1 4 2 15,1 8 1-15,3 7 2 0,0 7 2 0,1 5-2 16,-1 12-2-16,4 13-2 0,0 4-2 16,-1 7-3-16,-1 4-1 0,0 4-3 15,1 7-4-15,-1 0-5 0,-3-5-4 16,-2-2-5-16,3-2-4 0,-3-1-6 16,-1-3-2-16,-1-5-2 0,-2-4 1 15,3-4 3-15,-4-6 5 0,1-5 4 16,-2-5 8-16,0-6 9 0,-1-10 9 0,-1-6 7 15,-1-7 7-15,3-3 4 0,0-5 3 16,-6-3 2-16,5-5 0 0,3-1-3 16,0-2-4-16,1 0-4 0,-1 1-7 15,2 0-9-15,7 0 17 0,-6 0-131 16,1 1-102-16,1-1-265 0</inkml:trace>
  <inkml:trace contextRef="#ctx0" brushRef="#br0" timeOffset="75875.9556">19050 17235 420 0,'0'-6'100'16,"-2"-1"3"-16,-1 4-63 0,-1 2-12 15,1 1-5-15,-2 1-3 0,-1 2-1 16,-2 5-2-16,5 4 0 0,-1 4 0 15,-1 2-1-15,1 6-1 0,2 0-1 16,2 2-2-16,6 0-1 0,0-2-2 0,3 3-2 16,4-5-2-16,1-1-1 0,3-5-1 15,3-3-1-15,-3-7 0 0,1-7 0 16,0-7 0-16,0-7-1 0,-3-5 1 16,0-2-1-16,-3-5 0 0,-3 0 0 15,-3-1 0-15,-2-1 0 0,-5 2-1 16,-3 0 1-16,-5 0-1 0,-2 5 1 15,-5 3-1-15,-1 7 0 0,-1 5 0 16,-1 6-1-16,0 6-1 0,-2 4-2 16,5 7-3-16,1 4-7 0,6 3-10 0,0 4 35 15,7 0-141-15,4 0-106 0,9 0-274 16</inkml:trace>
  <inkml:trace contextRef="#ctx0" brushRef="#br0" timeOffset="76064.4482">19319 17614 537 0,'-6'-5'130'15,"3"4"0"-15,-3-4-53 0,1 4-53 16,0 1-13-16,1 3-7 0,0-1-1 16,3 2-1-16,0-2-1 0,1 2-3 15,1 0-5-15,3 2-10 0,0-4-12 16,0 1-93-16,1-2-9 0,1-2-88 15,3 1-172-15</inkml:trace>
  <inkml:trace contextRef="#ctx0" brushRef="#br0" timeOffset="76424.2477">19402 17431 467 0,'-2'-14'113'15,"1"3"2"-15,0 1-54 0,1 4-33 16,0 1-10-16,1 2-2 0,3-2-2 0,1 1 0 16,3-1-2-16,3 0 0 0,4-1 0 15,2 1 0-15,0-1-2 0,2 1-1 16,-1 2-2-16,0 1-2 0,-2 1-1 16,-1 1-2-16,-4 1-1 0,0 3 0 15,0 1-1-15,-5 0 1 0,-3 1-1 16,0 1 1-16,-3 2-1 0,-3-1 1 15,-3 3-1-15,-4 0 1 0,-3 5 0 16,0 2-1-16,-2-3 0 0,-3 4 1 16,4 0-1-16,0 1 1 0,3-4-1 0,3-1 0 15,3-6 1-15,3 1-1 0,4 0 0 16,2-4 0-16,5-2-1 0,3-2-2 16,1 1-5-16,5-1-9 0,1-3-13 15,0-4-104-15,0-2-108 0,-2-2-263 16</inkml:trace>
  <inkml:trace contextRef="#ctx0" brushRef="#br0" timeOffset="76682.8406">19698 17402 527 0,'5'-13'119'0,"1"1"2"0,-1-2-79 15,3 2-18-15,1 0-9 16,2-2-2-16,0 0-2 0,1 3 0 0,3 1-1 15,-1 1-1-15,0 3-2 0,0 2-1 16,-3 4-2-16,0 7-1 0,-1-1 0 16,-3 3 0-16,-1 4-1 0,-4 4 0 15,1 1 0-15,-1 2 0 0,-2 2-1 0,-1 4 1 16,0 3-2-16,0 0-1 16,1 0-2-16,-2 1-4 0,2 0-4 0,0-5-10 15,2-4-8-15,-1-6-9 0,0-2-52 16,0-4-41-16,-1-4-83 0,-1-6-179 15</inkml:trace>
  <inkml:trace contextRef="#ctx0" brushRef="#br0" timeOffset="76818.4904">19794 17401 525 0,'-5'-6'123'0,"-1"2"1"0,1 6-80 0,0 7-15 15,0 6-15-15,1 6-9 0,3 5-6 16,0 4-16-16,1 6-106 0,1 3-104 15,3 0-268-15</inkml:trace>
  <inkml:trace contextRef="#ctx0" brushRef="#br0" timeOffset="77840.8701">20511 17289 467 0,'-3'-4'110'0,"-1"0"4"0,-1 2-73 0,-2 5-7 16,-2 2-5-16,1 3-1 0,-3 1-3 16,0 5 0-16,-2 2-1 0,2 0-2 15,0 2-3-15,3 2 0 0,2 3-3 16,2 0 0-16,5 1-3 0,2 0-1 15,4 1-2-15,3-3-2 0,4-3-1 16,2-4-2-16,3-3-2 0,3-4-1 16,0-7 0-16,0-7-1 0,0-7 0 15,-1-4 0-15,-3-5-1 0,-2-4 1 0,-4-2-1 16,-3 0-1-16,-4 1 0 0,-4 1-1 16,-5 3 0-16,-2 2-2 0,-5 3 0 15,-4 1-2-15,0 2-3 0,-5 4-3 16,2 6-4-16,-2 5-5 0,2 4-6 15,0 6-9-15,5 4-5 0,2 4-5 16,4 1-91-16,3 1-95 0,3 1-225 16</inkml:trace>
  <inkml:trace contextRef="#ctx0" brushRef="#br0" timeOffset="78023.5019">20720 17543 623 0,'1'-8'136'0,"-2"2"1"0,-2 3-108 16,1 2-14-16,-1 1-6 0,0 1-3 16,0 2-4-16,1 2-4 0,-1-1-8 15,2 1-12-15,1-1-15 0,0 2-100 16,1-3-107-16,3 0-260 0</inkml:trace>
  <inkml:trace contextRef="#ctx0" brushRef="#br0" timeOffset="78606.7397">20831 17360 467 0,'1'-8'122'0,"-2"1"5"15,2 0-40-15,0-1-43 0,2 3-10 16,2-1-7-16,2 1-3 0,1 0-4 15,0 2-4-15,4-2-3 0,1 4-3 16,0 1-3-16,3 0-3 0,0 3-1 16,1 3-2-16,-1 2 0 0,-3 0-1 15,-3 2 1-15,-2 0-1 0,-5 2 1 16,-4-2-1-16,-5-1 1 0,-3-1-1 16,-3 1 0-16,0-2 1 0,-4 2 0 0,0-2 0 15,0 2 0-15,3 2 0 0,3-2 0 16,1 1 0-16,3 1 0 0,4-2 0 15,2-1-1-15,2 1 0 0,1-2 1 16,3 1-1-16,1-1 0 0,3 3 0 16,-2-2 1-16,3 2-1 0,2-1 0 0,-1-1 0 15,-2 2 0-15,-2 0 0 16,0-5-1-16,-2 3 0 0,-5-3 0 0,-2 4 0 16,-4-1 0-16,-1-1 1 0,-2-1-1 15,0 1 1-15,-2 2 0 0,0-5 0 16,0 3 0-16,2-3 0 0,-1 3 0 15,1-2 0-15,-1-1-5 0,1 0-5 16,1 0-7-16,4-1-14 0,-1-1-12 16,4-4-102-16,1-1-109 0,5-2-255 15</inkml:trace>
  <inkml:trace contextRef="#ctx0" brushRef="#br0" timeOffset="78875.2027">21221 17292 660 0,'9'-18'143'0,"2"4"0"0,-2 3-112 0,-3 9-15 16,-1 2-11-16,-1 1-3 0,-1 4-1 16,0 4 0-16,-1 2 0 0,1 2 0 15,-2 3 0-15,1 2-1 0,0 2 1 16,-1 3 0-16,0 1-1 0,0 3 1 15,-1 3-1-15,1 3 0 0,-1 0-1 16,-1 4-4-16,-1-1-3 0,-2-3-7 16,-1-2-7-16,2-2-14 0,-2-6 7 15,1-2-114-15,-1-5-103 0,0-4-256 16</inkml:trace>
  <inkml:trace contextRef="#ctx0" brushRef="#br0" timeOffset="79039.8096">21140 17402 609 0,'0'-3'131'0,"1"3"1"0,-1 7-102 16,-3 9-17-16,1 10-8 0,0 4-4 16,-3 7-3-16,1 4-11 0,-1 3-52 0,0-1-66 15,3-3-103-15,2 0-241 0</inkml:trace>
  <inkml:trace contextRef="#ctx0" brushRef="#br0" timeOffset="80609.3722">20543 16220 337 0,'-3'-7'92'0,"-4"-1"1"0,1 0-20 16,1 1-42-16,2 2-11 0,-2 1-6 15,-3 2-2-15,4-1 0 0,1 2 0 16,1 1 1-16,-1 0 2 0,1 1 2 16,2-2 0-16,0 1 1 0,1 0 0 15,-1-1-2-15,0-2-1 0,0 3-3 0,2-1-1 16,2 2-3-16,-4-1-2 0,0 0-1 15,0 2-1-15,1-2-1 0,-1 0 0 16,-1 1 0-16,0-2 0 0,1 1 0 16,0 0 0-16,0-2 0 0,-1 2 0 15,1-1-1-15,-3 1-1 0,2-1 1 16,-3 1-1-16,2-1 0 0,-2 1-1 16,-1-3 1-16,0 1 0 0,-1-1 0 0,1 1 0 15,0 0 1-15,-1-1 0 16,1 2 2-16,2 0 0 0,-1 1 2 0,2 0 1 15,0 0-1-15,2 0 0 0,2 2 2 16,1 1 0-16,1 1 2 0,3 1 1 16,2 5 1-16,2 4 3 0,2 0 0 15,2 5 0-15,1 0-1 0,2 1-3 16,4 2 0-16,-2-3-3 0,1 1-2 16,1 0-1-16,0-4-2 0,0-2-1 15,1 2 0-15,-3-4-1 0,2 2 0 0,-2-4 0 16,-3-2-1-16,-3 1 0 0,-1-1-4 15,-5 1-6-15,-2-4-8 0,-4 1-7 16,-2-2-9-16,-3 1-13 0,-5-3-8 16,-1-4-98-16,-3-4-103 0,-2-1-243 15</inkml:trace>
  <inkml:trace contextRef="#ctx0" brushRef="#br0" timeOffset="80907.5741">20739 16197 457 0,'10'-12'101'0,"-3"1"1"15,-1 2-78-15,-1 3-10 0,-1 1-4 16,-3-1-2-16,-1 1 0 0,-1 2 3 16,-3 0 4-16,-1 1 2 0,-1 2 5 15,-2 1 4-15,-3 3 2 0,-2 3 1 0,0 3-2 16,-3 4-3-16,-2 4-2 15,-3 5-5-15,-2 1-2 0,-2 3-5 0,-3 1-2 16,-1 2-3-16,-2-1-2 0,0-1 0 16,2-1-2-16,3 0 0 0,2 2-1 15,3-5 1-15,2-1-3 0,6-2-6 16,3-4-6-16,3-3-12 0,2-4-13 16,5-4-105-16,1-8-111 0,5-1-265 15</inkml:trace>
  <inkml:trace contextRef="#ctx0" brushRef="#br0" timeOffset="82010.3955">19420 14959 389 0,'-7'-5'81'0,"-1"-2"0"16,1-1-67-16,-2 2-2 0,2-3 4 15,0 1 6-15,0-2 6 0,3 0 6 0,-1 0 6 16,1 1 1-16,0 0-2 0,2 1-3 15,-1 0-3-15,2 3-3 0,0-1-5 16,2 2-5-16,2 2-4 0,0 1-2 16,3 4 0-16,3 2-2 0,3 3-2 15,3 2 0-15,3 2 1 0,1 1 1 16,4 4-2-16,1 1 0 0,1 2-2 16,1 2 1-16,-1 3-1 0,0-2-1 15,2 2 0-15,-1-1-2 0,-1-2-1 16,2-2 0-16,-1-3-1 0,-1-2-2 0,-2-2 1 15,-1 1-2-15,-1-5 1 0,-3 1-1 16,-4-1 0-16,-3-2-1 0,-3 1-3 16,-1-2-4-16,-2-3-8 0,-2 2-8 15,-3-1-9-15,-1-2-14 0,-2 1-8 16,-2-3-102-16,-2-4-106 0,0 2-247 16</inkml:trace>
  <inkml:trace contextRef="#ctx0" brushRef="#br0" timeOffset="82245.3437">19876 14938 539 0,'-2'-10'124'0,"0"4"0"16,-4 2-82-16,-4 6-18 0,-2 0-12 15,-3 7-4-15,-3 2-1 0,-6 3 2 16,-1 6 1-16,-1 3 1 0,-2 5 2 15,-3 4 0-15,-3-1-1 0,-3 1-1 16,-1 0-3-16,-4 1-7 0,2-2-12 16,0-1-21-16,3 0-108 0,4-1-112 0,7-1-280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2:44:32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8538 3972 343 0,'-9'-4'89'0,"1"0"3"15,-1-2-44-15,2-2-11 0,1 3-4 16,-1-1-4-16,1 1-2 0,1 2-3 16,2-3-2-16,-1 0-1 0,2 2-3 0,-1 0-1 15,3 1-3-15,0-1-2 16,0 1-1-16,1 3-3 0,-1-2-2 0,0 1-2 16,4 1 0-16,-2-2-2 0,3 2 0 15,0-1-1-15,0-1 1 0,4 2-1 16,2 0 1-16,-1-1 0 0,2 1 1 15,5 0 0-15,3-3 0 0,3 3 1 16,6 0 0-16,3-1-1 0,5 0 0 16,4-1 0-16,2 2-1 0,5-2 0 15,2-2-1-15,1-1 1 0,5-1-2 0,6 0 1 16,1-2 0-16,8-1-1 16,-1 3 1-16,2-1-1 0,4-1 1 0,0 1-1 15,1 0 1-15,0 0 0 0,-1 1 0 16,4 1 0-16,-1-1 0 0,5 3 0 15,-1-1 0-15,3 1 0 0,-1 3 1 16,4-1-1-16,-5 1 0 0,6 3 0 16,-3-1 0-16,0 2 0 0,-5 2-1 15,0-1 1-15,-3-2 0 0,1 2-1 16,0 0 1-16,-6 1-1 0,-4 1 1 16,1-3-1-16,-6 3 1 0,-2-1-1 15,-6 0 0-15,-7-1 1 0,2-2-1 0,-4 2 0 16,-4-2 0-16,-1-2 1 0,-4 0-1 15,-1-1 0-15,-3 3 1 0,-5-1-1 16,-3-2 1-16,-5 0-1 0,-4 0 1 16,2 3-1-16,-8-2 1 0,-2-2 0 15,-3-1-1-15,-1 4 0 0,-5-1-3 0,2 0-3 16,-6-1-4-16,-2 2-13 0,-3 1-111 16,-7 2-108-16,-7-4-274 0</inkml:trace>
  <inkml:trace contextRef="#ctx0" brushRef="#br0" timeOffset="3784.5318">13862 4064 400 0,'-28'-11'99'15,"1"-2"4"-15,3-1-55 0,3 0-18 0,1-2-5 16,3 1-6-16,0 0-4 0,4 2-3 16,3 3-3-16,1 1-1 0,6 6-2 15,1 2-1-15,6 2-1 0,5 2-1 16,4 4 0-16,8-4 0 0,5 5-1 16,9-1 1-16,6 3 0 0,8-2 1 15,6 1-1-15,7-1 0 0,9 1 0 16,9-3-1-16,3 3 0 0,10-7 0 15,6 1-1-15,12-1 0 0,4-2 0 0,6-4 0 16,8 0-1-16,3-5 1 0,3-1 0 16,4-3 0-16,1-3 0 0,0-3 2 15,-4 3 0-15,-4-2 0 0,-1 0 1 16,-4 1 0-16,-9 6 0 0,-7-2-1 16,-6 3-1-16,-9 1-1 0,-9 4 0 15,-10 1 0-15,-10 4 0 0,-10 1-3 0,-9 7-10 16,-13 1-111-16,-16 3-102 0,-14 1-269 15</inkml:trace>
  <inkml:trace contextRef="#ctx0" brushRef="#br0" timeOffset="20138.7844">7290 5337 403 0,'-24'-7'92'0,"3"1"3"0,8-3-65 16,3 3-8-16,6 3-5 0,2 1-4 15,3 2-4-15,0 1-2 0,6 3-2 16,0-1-3-16,5 2 0 0,3 0-1 15,3 0 0-15,7-1 1 0,3 1 0 16,1-3 0-16,4 1 1 0,3-3 1 16,3 0 0-16,3-2 0 0,6 0 1 0,4 0-1 15,8-3 0-15,4 1 0 16,5-1 0-16,5-2-1 0,6-1 1 0,2 1 0 16,1 0 1-16,2-1 0 0,3 1 1 15,0 1 1-15,5 1 0 0,-3 0 0 16,0 1 0-16,3-1-1 0,0-2 0 15,3 1 0-15,0 0 0 0,-2 1 0 16,-2-2 1-16,0-3 0 0,-8 0 2 16,1 3 0-16,-7-1 0 0,-4 2 0 15,-7-1 0-15,-5 1-2 0,-5 4-1 16,-2 0-1-16,-9 1-1 0,-8 0-1 16,-6 2-1-16,-7 1-5 0,-7 6-14 0,-11 1-113 15,-9 2-110-15,-13 3-281 0</inkml:trace>
  <inkml:trace contextRef="#ctx0" brushRef="#br0" timeOffset="32832.9453">15586 6085 416 0,'-5'-6'118'0,"-2"-1"7"15,-2-4-31-15,-1 0-37 0,-2-1-11 16,1-2-4-16,-2-2-4 0,2-1-5 16,1 0-3-16,4 2-3 0,-1-1-3 15,5-1-3-15,2 1-4 0,1 2-4 16,2 1-3-16,2 4-2 0,1 0-2 0,1 5-1 15,4 5-1-15,-1 4-1 0,3 8 0 16,1 4 0-16,1 5 2 0,-1 6 0 16,0 4 2-16,-3 2 1 0,1 4 1 15,-2 0 0-15,-4 0-1 0,-1-1 0 16,-3 0-3-16,1-1-2 0,-5 0 0 16,1-3-2-16,-5 0-1 0,-2-5 1 15,-3 0-1-15,-4-2 0 0,-4-1 1 16,-3-3-1-16,-6-6 0 0,0-3 0 0,-4-3 1 15,3-7-1-15,-1-7 0 0,1-11 0 16,6-8 0-16,6-6 0 0,3-7 0 16,6-8 0-16,3-4 1 0,6-4-1 15,4-2-1-15,5-2 1 0,6-3 0 16,1 3 0-16,5 2 0 0,2 5-1 16,3 4 1-16,-5 4 0 0,3 11 0 15,-3 9-1-15,-3 5 1 0,0 6 0 16,-2 4-1-16,-1 4-1 0,3 4-6 15,-4-1-9-15,0 0-9 0,-1 1-9 16,-1 3-5-16,-1 1-7 0,-1 0-8 16,0 2 2-16,-2 1-104 0,-2 0-102 0,-2 2-255 15</inkml:trace>
  <inkml:trace contextRef="#ctx0" brushRef="#br0" timeOffset="33064.3173">15754 5838 593 0,'-1'-2'145'16,"-2"-1"7"-16,-1 2-87 0,1 2-17 15,0 4-6-15,0 1-5 0,0 5-6 0,1 3-6 16,0 2-4-16,4 3-6 0,-1 2-3 16,0 1-4-16,2 2-3 0,-1 0-3 15,2-1-5-15,1-1-13 0,0-2-17 16,-1-3-12-16,4-2 91 0,-1-3-218 15,0-1-139-15,0-1-355 0</inkml:trace>
  <inkml:trace contextRef="#ctx0" brushRef="#br0" timeOffset="33421.3896">15373 5763 597 0,'1'-13'142'0,"-2"4"3"0,0 4-94 16,2 4-15-16,1 2-10 0,1 5-6 16,0 5-7-16,2 4-5 0,3 4-3 15,1 1-9-15,2 4-10 0,3 3-11 16,2 0 106-16,2-1-231 0,1 0-133 15,3 1-364-15</inkml:trace>
  <inkml:trace contextRef="#ctx0" brushRef="#br0" timeOffset="33867.7069">16158 5866 475 0,'5'-8'130'0,"0"-1"4"0,-4 0-13 16,0 2-79-16,-1 0-6 0,-1-1-4 15,-3 3-3-15,-2 2-3 0,-2 2-3 16,-2 3-3-16,-2 3-4 0,-4 2-3 15,0 3-2-15,-3 4-3 0,1 3-2 16,0 0 0-16,-1 4-3 0,2 0 0 0,5-1-1 16,2 0 0-16,5-2-1 0,3-2 0 15,7-2-1-15,1-5 0 0,3-2-1 16,4-5 0-16,0-3 0 16,2-5 1-16,0-4-1 0,-1-6 1 0,1-5 0 15,0-1 2-15,-4-4 2 0,1 2 1 16,-1 2 4-16,-2 1 1 0,-1 3 2 15,0 5 0-15,-4 5 0 0,0 3-1 16,0 5-1-16,-2 1-3 0,2 5-1 0,-2 7-2 16,2 1-2-16,2 5-2 0,3 3-9 15,2 1-12-15,3 4-17 0,5 0-13 16,5-1 21-16,2-6-148 0,5-1-129 16,2-1-300-16</inkml:trace>
  <inkml:trace contextRef="#ctx0" brushRef="#br0" timeOffset="34417.0325">17276 5747 590 0,'-8'13'135'0,"0"4"3"0,1 5-85 16,1 6-27-16,1 5 0 0,1 5 1 16,2 1 1-16,-3-2 0 0,1 0 1 15,-1-4-1-15,-1-4-3 0,1-6-5 16,2-4-5-16,-1-7-6 0,3-5-3 15,2-4-2-15,3-7-2 0,2-3 0 16,-1-7-1-16,3-2 0 0,0-6 0 0,-2-7 1 16,1-4-1-16,0-1 0 15,0-2 0-15,-1 2 0 0,0 2 0 0,-1 5 0 16,1 9-1-16,-1 7 0 0,-2 6 1 16,0 6 0-16,2 5-1 0,-2 6 1 15,4 8 0-15,0 3-1 0,4 5 1 16,0 3 0-16,4 3-1 0,3-1 0 15,4-2 0-15,5-5 1 0,4-2-1 16,1-7 0-16,3-4-1 0,1-6 2 16,-2-6-1-16,-2-6 1 0,-2-5 0 15,-3-4 0-15,-2-5 0 0,-6-6 0 16,-5-6 1-16,-4-2-2 0,-4-4 0 0,-4-1-4 16,-3-2-7-16,-4-3-7 0,1 1-9 15,1 4-8-15,0 4-6 0,2 5-5 16,1 5-12-16,1 5-106 0,2 7-107 15,-2 7-269-15</inkml:trace>
  <inkml:trace contextRef="#ctx0" brushRef="#br0" timeOffset="34655.4455">17951 5893 717 0,'-2'0'158'0,"1"-1"1"15,3 1-124-15,4-1-13 0,4-2-10 0,2 1-5 16,4-1-3-16,2 0-3 0,5-1-9 16,-1 0-8-16,0-1-7 0,1 3-10 15,0-1-16-15,-3 2-110 0,-3 0-118 16,-2 0-272-16</inkml:trace>
  <inkml:trace contextRef="#ctx0" brushRef="#br0" timeOffset="34848.0329">18016 6007 685 0,'-5'0'152'0,"3"0"1"16,2 1-115-16,-1-6-15 0,5 5-6 15,4-1-8-15,4 0-4 0,3 0-2 16,1-3-5-16,3-1-10 0,7 4-9 16,-3-6-17-16,3 0-118 0,0-4-121 15,1 0-301-15</inkml:trace>
  <inkml:trace contextRef="#ctx0" brushRef="#br0" timeOffset="35204.6908">18796 5654 638 0,'-12'-2'154'15,"-3"-1"3"-15,0 2-92 0,-5 6-27 16,-2 5-7-16,-1 5-4 0,-2 2-5 15,2 2-5-15,3 8-3 0,2 1-3 16,2 4-2-16,6 0-2 0,3 1-3 16,6 5-2-16,3-2-1 0,4-3-1 15,5-3-1-15,4-4 1 0,3-5 0 0,3-5-1 16,1-6-1-16,4-4 1 0,-2-6 1 16,2-1 1-16,-1-4-1 0,-3-4 0 15,-2-2 1-15,-5-1 3 0,-5-3 1 16,-5-2 4-16,-6 0 0 0,-8 0 0 15,-4 1 1-15,-8 1-4 0,-3 4-10 16,-4 4-15-16,-1 4-22 0,-3 6-20 0,-2 3-119 16,-2 5-135-16,1 3-310 0</inkml:trace>
  <inkml:trace contextRef="#ctx0" brushRef="#br0" timeOffset="52541.8906">13935 8612 165 0,'13'2'37'0,"-1"-1"0"16,-4-1-27-16,-2 1-4 0,-1-1-3 15,0 1-1-15,-2-1 1 0,1 3 4 16,-1-3 7-16,-1 1 6 0,-1-1 8 16,2 0 6-16,-2 1 5 0,-1-1 3 15,-1 0-1-15,1-1-4 0,0 1-5 16,1 1-5-16,-4-1-5 0,3 0-6 16,-1 0-3-16,-1 0-5 0,1 1-3 0,1 1-5 15,-2-1-11-15,2 3-28 0,-1-2-54 16,-1 3-73-16,-6-3-172 0</inkml:trace>
  <inkml:trace contextRef="#ctx0" brushRef="#br0" timeOffset="54136.413">4280 9476 364 0,'0'-7'93'0,"-1"1"1"16,-1-4-56-16,1 2-4 0,1 5-12 16,1 1-12-16,-1 5-29 0,-2-1-73 0,-4 7-80 15,-6 6-199-15</inkml:trace>
  <inkml:trace contextRef="#ctx0" brushRef="#br0" timeOffset="56359.4781">15272 8571 127 0,'-9'1'33'0,"-1"-5"5"15,0 2-15-15,1-1 0 0,-2 2 4 16,-1-2 2-16,0-1 1 0,1-2-2 15,-1 6-1-15,1 0-3 0,1-1-3 16,1 1-2-16,3-2-2 0,1 5-3 0,1-1-2 16,2-2-2-16,1 0-2 0,3 3 1 15,3 0-1-15,4 0 0 0,3-1 1 16,4 2 1-16,5 0 0 0,6 2-1 16,1-4-2-16,4 2-1 0,2 1-1 15,2-3-1-15,3 2-1 0,-1-2 0 16,-2-3-1-16,2 2 0 0,-2-3-1 15,-2-1 1-15,-2 1-2 0,-5-4 1 16,-1 1-1-16,-5 1 0 0,-3 1 1 16,-5 1-1-16,-3-1 0 0,-4 1-1 0,-3 2-3 15,-6 0-6-15,-2 3-16 16,-4 1-62-16,-4-6-68 0,1 5-168 16</inkml:trace>
  <inkml:trace contextRef="#ctx0" brushRef="#br0" timeOffset="58033.0051">2831 9407 527 0,'-3'-18'117'0,"0"-2"0"0,0 5-91 0,2 8-9 15,0 11-15-15,1 7-116 0,-8 7-100 16,-6 8-263-16</inkml:trace>
  <inkml:trace contextRef="#ctx0" brushRef="#br0" timeOffset="81801.7294">486 11250 270 0,'-25'6'86'0,"9"0"6"16,5-2-13-16,6-3-23 15,0-1-11-15,4 1-9 0,1 0-8 16,1-1-7-16,2 0-6 0,2 0-4 0,2 2-4 15,1 0-1-15,6-1 0 0,-1 0-1 16,4 2 0-16,6 1-1 0,4-1 0 16,4 0-2-16,5-1 1 0,2 3 0 15,3-1 0-15,2-1 0 0,0 1 0 16,3-2 0-16,2 1 0 0,-1-1 0 16,5-2 0-16,4 2-1 0,5-1 1 15,3 0 0-15,3 2-1 0,3-1 0 16,3-1 0-16,3 2-1 0,4-1 0 15,-2-1 1-15,7 2-1 0,-2-2 0 0,10 0 1 16,3 0-1-16,2 3 1 0,0-3 0 16,5-1-1-16,1-1 1 0,6 2-1 15,0 1 0-15,0-1-1 0,5-4 1 16,1-2-1-16,6 3 1 0,2-3-1 16,2-1 1-16,4-1-1 15,5-1 0-15,-2 0 1 0,6 3-1 0,-5 0 0 16,6-1 1-16,-7 2-1 0,5-1 1 0,-7 4-1 15,0 0 1-15,-4 0 0 0,-1-2 0 16,-2 6-1-16,-3-2 1 0,-8-1-1 16,-2 0 1-16,-5 0-1 0,-2 3 0 15,-9-1 1-15,-1-4-1 0,-9-1 0 16,-1 0 0-16,-6-2 1 0,-3 3-1 16,-8-5 1-16,-4 0-1 0,-13-1 0 15,1 4 0-15,-7-2 0 0,-8 1-2 0,-8-1-2 16,-7 0-5-16,-6 1-4 15,-2 4-58-15,-12-4-51 0,-4 1-89 0,-6 1-207 16</inkml:trace>
  <inkml:trace contextRef="#ctx0" brushRef="#br0" timeOffset="104537.932">4601 13194 323 0,'2'-14'91'15,"-5"-1"4"-15,-5 2-41 0,0 0-9 16,-5 1-10-16,0 1-9 0,-3 4-9 15,-1 2-7-15,-3 4-4 0,-1 3-2 0,-3 6-2 16,-4 3-2-16,-5 4 1 0,-8 3-1 16,-3 8 2-16,-4 4 0 0,-2 6 3 15,0 4 2-15,6 6 2 0,3 6 2 16,8 5 1-16,8 0 0 0,5-2-1 16,5 3-1-16,10-4-2 0,5 0-1 15,7-7-2-15,6-3-1 0,9-3 0 16,9-1 0-16,8-7-1 0,9-1 0 15,6-10-1-15,8-2 1 0,1-12 0 0,0-9-1 16,6-7-1-16,-1-8 1 0,1-12-1 16,-3-7 1-16,-1-8-1 0,-2-3 0 15,-6-7 1-15,-9-8 2 0,-9-4 0 16,-8 0 1-16,-12 0 0 0,-10 3 0 16,-12-1 0-16,-9 7-1 0,-10 6-4 15,-13 6-5-15,-11 8-4 0,-9 10-7 16,-10 10-61-16,-7 13-49 0,-10 14-92 15,-14 12-210-15</inkml:trace>
  <inkml:trace contextRef="#ctx0" brushRef="#br0" timeOffset="112332.4737">10518 6621 361 0,'0'-3'84'0,"0"-2"1"0,4-3-57 16,2 0-12-16,6 7 5 0,2 1-99 16,4 4-79-16,-4-4-202 15</inkml:trace>
  <inkml:trace contextRef="#ctx0" brushRef="#br0" timeOffset="113861.7047">12794 15161 401 0,'-1'-4'99'0,"-1"1"3"16,-1 0-56-16,0 2-11 0,-2-2-8 16,1 3-7-16,-1 2-2 0,1-1-2 15,3 1 0-15,-3 1-2 0,1 2 0 0,-1 1 0 16,0 0-1-16,3 0-1 0,-1 0-1 16,1 1-2-16,1 1-1 0,2-2-1 15,3 0-2-15,3-1-1 0,3-1-1 16,7-2-1-16,2 1 0 0,5-3 0 15,2 1-1-15,2-1 0 0,2 1 0 16,-2-1 0-16,0 0 0 0,-1 1-1 16,0 0 1-16,0 1 0 0,0 0 1 15,-1 2 0-15,1 2 0 0,-1 1 0 0,0 2-1 16,-4-1 1-16,0 1-1 0,-3 0-1 16,5-3 1-16,-1-1 0 0,0-3-1 15,3-3 0-15,2-2 1 0,2-4-1 16,-1-4 0-16,0 0 1 0,-1-2-1 15,-1-2 0-15,-3 0 0 0,-3 3 0 16,0 3 0-16,-4 2 1 0,-1 3-1 16,-2 3 2-16,0 2 0 0,-1 5 2 15,1 3-1-15,1 1 1 0,1 3 1 0,2 1-1 16,1 0-1-16,2 0 1 0,7-3-1 16,4-4 0-16,0-2 0 0,3-5 2 15,5-7-1-15,1-5 0 0,0-4 0 16,3-3-1-16,-1 0 0 0,0-3-1 15,1 0-1-15,2 3-1 0,-5 3-1 16,4 4-1-16,-7 0 0 0,-6 3-3 0,-2 4-2 16,-7 4-5-16,-5 5-4 0,-5 2-7 15,-5 1-7-15,-1 4-108 0,-4 1-107 16,1 3-263-16</inkml:trace>
  <inkml:trace contextRef="#ctx0" brushRef="#br0" timeOffset="114337.2446">13821 15413 595 0,'-8'3'129'16,"0"-2"0"-16,-3 3-96 0,1 2-19 15,0 3-5-15,-1 5 1 0,1 4 0 16,2 4 2-16,1 3-1 0,0-1 0 16,5 2 0-16,2-1 0 0,4-2-2 15,3-5-1-15,5-3-2 0,3-4 0 0,1-2-2 16,6-3 0-16,2-3-1 0,0-4-1 16,0-1-1-16,2-3 0 0,-5-6-1 15,2 1 1-15,-2-2 0 16,-5-4-1-16,-4 0 0 0,-6-3-1 0,-2 0-2 15,-1 4-4-15,-6-3-4 0,-7 2-3 16,-4 2-8-16,2 5-6 0,-2 4-11 16,-6 6-25-16,0 4-77 0,-2 6-96 15,3 0-226-15</inkml:trace>
  <inkml:trace contextRef="#ctx0" brushRef="#br0" timeOffset="114563.1649">13729 15766 535 0,'-4'0'134'15,"2"-2"2"-15,1-2-36 0,-1 1-76 16,4 1-10-16,0 1-2 0,2 0-3 0,4-1-3 16,3 1-2-16,2 0-1 0,2-2 0 15,4 2-1-15,2 0-2 0,1 0-3 16,0-1-3-16,2 1-6 0,2 1-6 15,1 0-9-15,0 1-6 0,-3-1-107 16,1 0-103-16,-2-2-256 0</inkml:trace>
  <inkml:trace contextRef="#ctx0" brushRef="#br0" timeOffset="114812.4971">14412 15628 569 0,'-6'-4'124'0,"-2"1"2"0,-7 2-100 15,-1 2-5-15,-3 3-1 0,-4 0 1 16,1 3 2-16,-1-1 2 0,0 2 1 0,3-1-1 16,1 2-1-16,2-1-2 0,6 1-5 15,3-1-4-15,6 3-4 0,4-1-5 16,6 1-8-16,6 0-12 0,7-2-10 15,6-2-13-15,7-3-118 0,7-5-123 16,8-3-292-16</inkml:trace>
  <inkml:trace contextRef="#ctx0" brushRef="#br0" timeOffset="117090.5327">15114 13222 439 0,'-3'-6'104'15,"0"-3"3"-15,2 1-65 0,1-1-14 16,2-2-5-16,3-1-3 0,0-2-4 16,3 2-1-16,-1-3-3 0,1 2 0 15,4-2-2-15,0 2 0 0,-1-2-1 16,1 4 1-16,-1 0-2 0,-1 2 0 0,0 3-1 16,-3 3-1-16,-1 4-1 0,0 2-1 15,-2 0-1-15,1 2 0 0,-1 1-1 16,-1 2 1-16,-2 1-1 0,1 0 0 15,-2-2 0-15,-2 3 0 0,-1 2 0 16,-2-1 0-16,-3-1-1 0,1 1 1 16,-4 1 0-16,-1 3-1 0,0-2 2 15,-2 2-1-15,2 2 1 0,0 1 1 16,-1 1 0-16,4-2 0 0,1-4 0 16,2 1 0-16,2-3-1 0,2-2 1 15,3-3-1-15,3 0-1 0,0-3 1 0,3 2-1 16,1-1 1-16,2 0-2 0,3-1 1 15,-1 0-1-15,1-2-2 0,1 2-1 16,0-2-3-16,0-1-5 0,1-3-7 16,-2 2-14-16,1 0-16 0,-3-2-92 15,-2-3-101-15,0 3-243 0</inkml:trace>
  <inkml:trace contextRef="#ctx0" brushRef="#br0" timeOffset="117283.0094">15425 13245 695 0,'-1'-6'147'0,"0"-3"0"0,0 4-127 16,1 4-12-16,-1 1-11 0,4 0-7 16,-3 0-5-16,0 1-6 0,4 1-7 15,-3 0-10-15,-1 1-50 0,3-2-51 16,-1-2-93-16,3-1-210 0</inkml:trace>
  <inkml:trace contextRef="#ctx0" brushRef="#br0" timeOffset="117725.4841">15609 13161 541 0,'0'1'117'0,"-1"1"3"0,-1 3-93 0,-3 2-10 16,-2 5-3-16,0 1 0 0,0 4 0 16,-1 0-1-16,1 0-2 0,1 1-2 15,0-5 0-15,1-1-1 0,2-4 1 16,1-5 0-16,1-1 2 0,2-1-2 16,0-4 0-16,2 0-1 0,2-6-2 15,1-3-2-15,2-2-1 0,2-2-3 16,0-3-1-16,0-2-1 0,3 0 0 0,-2 3-1 15,-1 3 1-15,-1 2-1 0,-2 3 1 16,0 4 1-16,-1 1 0 0,-2 4 2 16,1 5 1-16,0 3 1 0,0 5-1 15,-2 1 2-15,4 3-1 0,-1 3 0 16,1 1 0-16,3 0 1 0,1 0 1 16,4-4 0-16,1-4 2 0,1-1 1 15,1-4 1-15,2-6 1 0,-1-3-2 16,1-7 0-16,-4-4-2 0,1-2-1 0,-2-4-2 15,-3-3-1-15,-2-4-1 0,-4-2-1 16,-4 1-3-16,-2-5-4 0,-2-1-6 16,-3-3-4-16,-1 3-5 15,-2 3-4-15,2 3-9 0,3 6-115 0,-5 6-109 16,-3 7-275-16</inkml:trace>
  <inkml:trace contextRef="#ctx0" brushRef="#br0" timeOffset="136193.19">16560 14023 343 0,'5'-33'97'0,"6"3"3"0,-6 2-34 15,-1 5-21-15,0 11-10 0,0 2-10 16,-2 5-8-16,1 3-2 0,-2 6-1 16,1 4 1-16,-3 4 1 0,0 8-2 15,-4 5-1-15,1 11 2 0,-1 3-3 16,1 3-2-16,0 2-3 0,0 2-2 15,2-1-2-15,2-3 0 0,1-2-2 16,1-4 0-16,3 1 1 0,1 0-1 16,2-2-1-16,2 0 1 0,1-1 0 15,-3-5-1-15,1-3 1 0,1-4 0 0,-2-3 0 16,1-6 0-16,1-2 1 0,-1-4-2 16,2-1 1-16,2 1 0 15,-1-2-1-15,3 1 0 0,-1-3-1 0,2 0 1 16,3-2-1-16,-2-1 0 0,4 0 1 15,1-1-1-15,1 0 1 0,5-2 0 16,1 2 0-16,2-2 0 0,2 3 0 16,1 0 0-16,4-1 0 0,0-1 0 0,0 1 0 15,3 2 1-15,4-1-1 0,0 0 0 16,6 0 0-16,0 1 0 0,5 0 0 16,4 0 0-16,5-4 0 0,0 3 0 15,3-3 1-15,1 3-1 0,2-1 1 16,5 1-1-16,-1 0 1 0,2 0-1 15,3-1 1-15,1 0-1 0,3-1 1 16,5 1-1-16,-1-1 1 0,1 0-1 16,3 2 1-16,5-1-1 0,1 0 1 15,2-5-1-15,1 1 0 0,-1 1 0 16,5 2 0-16,1-1 1 0,2-3-1 0,-2 3 0 16,1 3 0-16,1-3 0 0,-1 2 0 15,0-1 1-15,-2-1-1 0,1 6 0 16,-1-7 0-16,0-1 0 0,-1 0 0 15,-1 4 0-15,-1-3 0 0,-4 0 0 16,-1 0 1-16,-1 0-1 0,-5 1 0 16,-1 0 0-16,-6-3 0 0,-3 0 0 15,-1-1 0-15,-6 1 0 0,-3-1 0 0,-3 2 0 16,-5-4 0-16,-5 1 0 0,-2 1 0 16,-6-1 0-16,-4 0 0 0,-8 0 0 15,-3 0 0-15,-4 2 0 0,-5-1 0 16,-7 1 0-16,-2 0 1 0,-6 1-1 15,-4 3-6-15,-6 1 20 0,-6 1-142 16,-9-2-110-16,-8 5-297 0</inkml:trace>
  <inkml:trace contextRef="#ctx0" brushRef="#br0" timeOffset="138800.3713">6254 16946 120 0,'2'-51'0'0,"-1"6"-17"0,-1 0-85 16</inkml:trace>
  <inkml:trace contextRef="#ctx0" brushRef="#br0" timeOffset="139017.761">6312 16494 323 0,'4'-29'90'0,"1"7"4"0,-5 5-47 16,2 11-1-16,1 9-10 0,-3 9-6 15,1 14-4-15,-1 8-3 0,-1 9 1 16,-1 8 1-16,-1 7-1 0,-5 8-3 0,0 7-2 15,-1 5-4-15,-1 2-3 0,-2 5-2 16,-1 3-2-16,-1 0-2 0,2 3-1 16,2-5-2-16,1-4 0 0,2-3-1 15,1-6 0-15,1-5-2 0,4-4 0 16,0-9-2-16,2-8-3 0,0-5-3 16,3-6-6-16,3-3-9 0,2-8-52 15,2-7-52-15,1-12-90 0,-2-12-205 16</inkml:trace>
  <inkml:trace contextRef="#ctx0" brushRef="#br0" timeOffset="139734.298">6114 16532 386 0,'-13'-32'98'0,"4"1"2"16,0 7-49-16,2 6-20 0,4 9-7 16,4 1-9-16,2 3-6 0,4 3-1 15,5 1-1-15,7-2-1 0,2 2 0 16,6-1 0-16,7 2 2 0,4-2 1 16,4 1 0-16,5 0 1 0,3-3-1 15,6-1 1-15,4 0 0 0,2-2-1 0,9-1-1 16,4-1 0-16,6 0-2 15,4 1-1-15,10 0 0 0,5 2-1 0,4-1-1 16,3-3 0-16,3 0-1 0,9 2 0 16,5-1 0-16,-1-1-1 0,1-1 0 15,6 3 0-15,6 2 0 0,2 0 0 16,0-2 0-16,5 1 0 0,1 1 0 16,6-2 0-16,2 2-1 0,1-1 1 15,4 2 0-15,3 1-1 0,-1-3 1 16,3 2-1-16,1 1 0 0,-1-4 1 0,-2 3-1 15,1-1 0-15,-5-2 0 0,-1 2 1 16,-6 3-1-16,-3-2 0 0,-4 1 0 16,-5 0 0-16,-8 0 0 0,-7 1 0 15,-4-1 0-15,-7 1 1 0,-8-3-1 16,-7 3 0-16,-4 1 0 0,-4 2 0 16,-9-2 0-16,-4 1 1 0,-7-2-1 15,-7-2 0-15,-5-5 0 0,-9 0 0 0,-7 0 0 16,-2-3 0-16,-6-1 0 0,-5 3 0 15,-4 0 0-15,-3 3 0 16,-6-1 0-16,-3-2 1 0,-4 5-1 0,-2 2-1 16,-2 1 1-16,0 4 0 0,-2 4-1 15,-2 5 1-15,1 7 0 0,-4 4-1 16,3 8 1-16,-4 6 0 0,1 7 0 16,-1 7 1-16,0 4-1 0,0 10 1 15,2 11 0-15,0 2 0 0,2 2 0 0,2 3 0 16,1 0 0-16,2 4-1 0,4-3 1 15,-1-8 0-15,2-3-1 0,2-3 0 16,-1-2-1-16,1-2 0 0,-2-9-1 16,-4-9-1-16,1 2-4 0,-2-4-6 15,-1 0-8-15,-3-1-54 0,-2-7-51 16,-3-5-92-16,1 1-206 0</inkml:trace>
  <inkml:trace contextRef="#ctx0" brushRef="#br0" timeOffset="140525.4146">6175 17989 296 0,'-49'5'86'0,"2"0"6"16,6 1-33-16,3 1-9 0,3 2-12 0,6-2-8 15,2 2-7-15,5-7-5 0,6 1-2 16,3-1-2-16,4-2-2 0,5 0-1 16,8-2-1-16,3-1-1 0,7 2 0 15,3-2-1-15,7-6-1 0,8-1 0 16,4-3 1-16,8 0-1 0,7-1 0 16,7 1-1-16,8 1 0 0,5 2-2 15,6-2-1-15,8 0-1 0,5 3 0 16,8 0-1-16,4-4 0 0,1 1 0 15,9 2 0-15,8 4 0 0,3-6 1 16,3-3-1-16,4 1 1 0,9 1-1 16,4-1 1-16,5-2-1 0,4 0 0 0,4 1 0 15,5 5 0-15,6-1 0 0,-2-4 0 16,7 7 0-16,1-3 0 0,-2-3 1 16,5 10 0-16,3-8 0 0,-5 1 1 15,7 8-1-15,-5-8 1 0,0 0 0 16,2 7-1-16,-3-12 0 0,-4 5 0 15,3 6-1-15,-7-14 0 0,-2 4-1 0,-2 3 1 16,-6-4 0-16,-11 0-1 0,2 1 0 16,-6-2 1-16,-10 8-1 0,-8 0 0 15,-8-6 0-15,-10 4 0 0,-6 6 0 16,-13-1 0-16,-11-3-1 0,-5 3-2 16,-10 1-2-16,-9 5-5 0,-7-1-8 15,-8 1-40-15,-13-1-69 0,-6 1-94 16,-7 2-224-16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19:18.6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17414 3266 412 0,'0'-10'106'0,"-3"6"5"0,-1 8-52 0,1 8-12 15,-1 6-10-15,2 7-9 0,-3 8-6 16,1 6-3-16,2 7-2 0,-1 5-5 16,-1 2-4-16,1 3-1 0,-1 5-2 15,0 4-1-15,3 3-1 0,-2-5-1 16,1 3-1-16,1-1 0 0,1-1 0 16,-1-8 0-16,1-3-1 0,-1-5 0 15,2-2-3-15,-2-8-3 0,1-2-7 16,1-8-8-16,3-1-66 0,-3-7-42 0,-1-7-91 15,0-8-203-15</inkml:trace>
  <inkml:trace contextRef="#ctx0" brushRef="#br0" timeOffset="841.2338">16175 3997 365 0,'-11'4'96'0,"0"-3"3"16,4-2-46-16,1 1-16 0,-1 0-7 15,4 0-4-15,0 0-7 0,2-3-5 0,0 1-4 16,2 0-3-16,3 0 0 0,-1-2-2 16,4 1 0-16,0-2 0 0,2 2 2 15,2-2 0-15,2 3 1 0,2 0 1 16,2 0-2-16,0 2 1 0,4 0-2 16,2 2-1-16,2-2-1 0,3 1 0 15,2 0-2-15,5 0 0 0,1 2-1 16,2-1 0-16,0 1 0 0,0-1-1 15,0 2 1-15,0-1-1 0,-1 1 0 16,0 0 0-16,0 2 1 0,3 1-1 0,2-1 0 16,4 2 0-16,3-1 0 0,1-1 0 15,-1-1 0-15,3-3 0 0,-2 1 1 16,1 1-1-16,-2 0 1 0,2 0 0 16,1 0 1-16,4 2-1 0,0-1 1 15,0 2 0-15,-1-2-1 0,-1 1 0 0,-2-2 1 16,-2 2-2-16,-5-1 1 0,1 1 0 15,1-1-1-15,1 1 0 0,-3-1 1 16,2 1-1-16,-4-1 0 0,-2-1 1 16,-3-2-1-16,-4 1 0 0,-5-2 1 15,-6-1-1-15,0 0 1 0,-3 0-2 16,-3-1-1-16,-1 2-4 0,-5-1-9 16,0-1-48-16,-5-2-62 0,-6-2-94 15,-2 3-221-15</inkml:trace>
  <inkml:trace contextRef="#ctx0" brushRef="#br0" timeOffset="2838.5618">16463 3993 244 0,'0'0'57'0,"1"0"5"15,-1 0-26-15,1 0-13 0,-1 0-1 16,2 0 1-16,0 0 4 0,-1 1-1 15,2-1-2-15,-1 2-2 0,1-1-3 0,-1 0-2 16,2 0-2-16,-1 2-1 0,2-1-1 16,0 1-2-16,1-1 0 0,1 1-1 15,-1-3-1-15,1 2-1 0,0-2-1 16,2 1 0-16,-2-1 0 0,-1-2 0 16,3-1-1-16,0 1 1 0,-2 1-1 15,0-3 0-15,1-1-1 0,-1 0 0 16,2-1-1-16,-2-1-2 0,0 1 0 15,-1-4 0-15,2 3-1 0,-1-1 0 16,-2 0 0-16,1 0 0 0,0 1-1 0,-1-2 1 16,1 1-1-16,0-1 1 0,0 1-1 15,3-2 1-15,0 0-1 0,-1-1 0 16,1 1 0-16,-1 0 1 0,1 1-1 16,-1 0 0-16,0 2 0 0,-2-1 0 15,1 1 1-15,-1-2-1 0,2 2 0 16,-1-2 0-16,0 1 0 0,1-1 0 15,-1 2 1-15,1 1-1 0,-2 0 0 16,1 0 0-16,0-1 0 0,1-1 0 16,0 1 0-16,2-2 0 0,2-1 0 0,-1 0 0 15,2 2 0-15,-1 0 1 0,1 1-1 16,1 1 0-16,-2 0 0 0,-1 0 0 16,0 0 0-16,1 1 0 0,-6-4 1 15,5 3-1-15,-2 1 0 0,1 0 0 16,0 0 0-16,-2 0 0 0,1 0 0 15,2 2 0-15,-4-2 0 0,1 1 0 0,-2-2 0 16,-1 2 0-16,1 0 0 0,0 0 0 16,1 0 0-16,0-1 0 0,0 0 0 15,0 0 0-15,0-1 0 0,1 0 0 16,-3-2 0-16,3 0 0 0,1 3 0 16,-1 1 0-16,1-3 0 0,1 2 0 15,1 2 0-15,2 0 0 0,-3-2 0 16,-1 1 0-16,-2-5 0 0,3 8 0 0,-2-3 0 15,1 0 0-15,-1 3 0 16,1-2 0-16,2-1 0 0,1 4 0 16,1-8 0-16,-4 5 0 0,2-2 0 15,-1-1 0-15,0 2 0 0,0 0 1 0,0 1-1 16,-1-1 0-16,1 0 1 0,1 1-1 16,0-1 2-16,0 2-1 0,-1-1 1 15,0-1 0-15,0 2 1 0,-1 1 0 16,2 0 1-16,-2-1 0 0,1 0-1 15,0 1 1-15,-1-1-2 0,-1 2 1 0,-1-1-1 16,0 1-1-16,1 1 1 0,-1-1-1 16,-1 2 0-16,0 0 0 0,1-1 0 15,-1 1-1-15,-1 0 1 0,1-1 0 16,-1 2 0-16,-2-1 0 0,2 2 0 16,0-2 0-16,0 3 1 0,1-1-2 15,-1-2 1-15,0 2 0 0,1 0 0 16,0-1-1-16,1 0 1 15,0 0-1-15,0 1 1 0,-2 0-1 0,1-1 0 16,0 2 1-16,0-1-1 0,0 1 0 0,2 0 1 16,-1 0-1-16,2 0 0 15,-1 1 0-15,1-3 1 0,-2 2-1 0,0 1 0 16,0-3 0-16,-3 6 0 0,3-3 0 16,-2 0 1-16,-1 1-1 0,3 0 0 15,-3-2 0-15,3 4 0 0,-3-7 0 16,1 5 0-16,0-4 1 0,0 1-1 15,0 1 0-15,-1 1 1 0,1-1-1 0,0 1 0 16,-2-1 1-16,0 2 0 0,0 0 0 16,-1 2 1-16,0-2-1 0,-1 2 0 15,0 0 0-15,1-2 0 0,0-1 1 16,-1 1-1-16,1 0-1 0,-1-1 1 16,1 1 0-16,1 0-1 0,-1 2 1 15,1-1-1-15,0 1 1 0,1 0-1 16,1-1 0-16,-1 0 0 0,0-1 1 15,1 1-1-15,0 2 0 0,0 0 0 16,0 1 1-16,-1 0-1 0,1 1 0 16,-1 1 0-16,1-1 0 0,0-1 0 15,0 0 1-15,1 1-1 0,2 0 0 0,-2 1 0 16,0-4 0-16,1 4 0 0,2-3 1 16,-2-1-1-16,1 1 0 0,0 0 0 15,1 2 0-15,-1 0 0 0,2 2 0 16,-4-3 0-16,2 4 0 0,-1-3 0 15,-1 1 0-15,0-2 0 0,-1 3 0 16,-1-4 0-16,2 3 0 0,-1-2 1 16,0 0-1-16,1-2 0 0,-1-1 0 15,0 0 0-15,-1-2 0 0,4-1 0 0,-2-2-3 16,1 0-3-16,1-2-8 0,0 0-96 16,1-1-13-16,2-1-87 0,0 0-185 15</inkml:trace>
  <inkml:trace contextRef="#ctx0" brushRef="#br0" timeOffset="5374.6012">19242 3899 434 0,'-11'-4'112'0,"0"-1"4"15,0 0-54-15,4 3-20 0,2 0-10 16,0-1-6-16,0 2-5 0,4 0-5 16,0 1-5-16,3 1-3 0,2 1-1 15,1 1-2-15,3-1-1 0,5 2 0 16,1-2-1-16,3 6 1 0,3-3-2 0,3 2 0 16,1-1 0-16,1-1-2 0,2 0-3 15,3-1-4-15,0-3-5 0,1-2-9 16,0-2-31-16,-1-2-79 0,-3-1-97 15,-5-4-230-15</inkml:trace>
  <inkml:trace contextRef="#ctx0" brushRef="#br0" timeOffset="5610.7146">19649 3735 521 0,'-1'1'113'0,"-3"0"1"16,2 2-88-16,2-1-13 0,0 3-3 0,2 0-2 15,1 4 0-15,-1-1 0 0,2 1-1 16,-1 0-1-16,2-1 1 0,0-1-2 16,1 1-1-16,-1-5-1 0,3 1 0 15,-4 0-1-15,1-2 0 0,-1 3 0 16,0 1-1-16,-4 1-2 0,-2 4-1 16,-1 2-4-16,-1 3-6 0,-2 3-5 0,0 2-67 15,0 0-39-15,-2 0-88 16,3 1-195-16</inkml:trace>
  <inkml:trace contextRef="#ctx0" brushRef="#br0" timeOffset="6679.829">21203 3585 235 0,'4'-25'69'0,"0"-4"4"0,-2 3-27 0,-1 1-9 16,1 1-4-16,0 4-6 0,1 2-6 15,-1 2-8-15,0 1-5 0,1 1-3 16,-1 3-3-16,2 3 0 0,0 0-2 16,-2 1 1-16,2 2 0 0,-2 0 0 15,1 2 1-15,-1 0-1 0,1 1 1 16,-2 1-1-16,0-1 1 0,-1 2 0 16,1 2-2-16,1-2 0 0,-2 1 0 0,1 0-2 15,-1 0 0-15,0 0 0 0,0 2 0 16,1-2 0-16,-1 0 1 0,0-1 0 15,0 2 1-15,0-2 3 0,0 0 1 16,0 0 3-16,-1-2 4 0,1 1 4 16,0-1 5-16,0 0 3 0,-1 0 3 15,1 0 2-15,-2 0 0 0,2 4-1 16,-1 2-2-16,0 6-1 0,0 6-1 16,-1 10-2-16,1 8-4 0,0 9-1 15,-1 6-2-15,-2 6-3 0,3 6-3 16,-1 7-3-16,1 2-1 0,1-1-1 0,1 1-1 15,1 0-1-15,0-5-1 0,-1-5 1 16,1-6-3-16,-2-6-1 16,1-4-5-16,0-4-4 0,0-3-10 0,0-3-58 15,-2-2-54-15,1-6-96 0,0-5-217 16</inkml:trace>
  <inkml:trace contextRef="#ctx0" brushRef="#br0" timeOffset="7397.994">19023 4508 483 0,'-31'-5'109'0,"2"-1"2"16,6 0-78-16,3-1-15 0,5 0-6 15,7 5-2-15,4-3-3 0,7-1-3 16,3 1-1-16,6-1-1 0,5 1 0 16,8 2-1-16,0-4 0 0,6 0 0 15,2-1 0-15,4 3 0 0,3-1 0 0,2 1-1 16,3 3 1-16,5-2-1 0,7 2 1 15,7 2 1-15,0-3 2 16,4 1 1-16,5 1 3 0,2-3 0 0,6 3 0 16,5-2 1-16,-2 3 0 0,4-1-2 15,7 1-1-15,0 0-1 0,7 0 0 16,0-1-1-16,-3 0-1 0,4-2 0 16,6 1 0-16,1-1-1 0,-2 0 0 15,-1 1 0-15,2 0 0 0,7 1-1 16,-5-1 0-16,-3 0 0 0,-4 1 0 0,4 1 0 15,0-3-1-15,-3 3 1 16,-3-1-1-16,-3 1 1 0,1-1-1 0,2 1 1 16,-4 1-1-16,-5-1 1 0,-1-1 0 15,-4 1 0-15,0 1 0 0,-1 0 0 16,-5 2 0-16,-5-2 1 0,-1 3-1 16,-5-2 1-16,-1 2-1 0,-5-2 0 15,-4 2 0-15,0-2 0 0,-4 1-1 16,-2-3 1-16,-5 1-1 0,-2-1-1 0,-4-1-3 15,-3-3-6-15,-7 0-11 0,-5 1-111 16,-5-5-108-16,-5-1-274 16</inkml:trace>
  <inkml:trace contextRef="#ctx0" brushRef="#br0" timeOffset="8746.9043">20682 4334 311 0,'0'1'82'0,"0"-1"2"0,0 0-20 0,1 0-39 16,-1 0-10-16,0 1-4 0,1 0-2 16,-1 1-2-16,1 0-2 0,-1-1 1 15,0-1 0-15,0 2 3 0,0-2 2 16,1 0 4-16,-2 0 2 0,1-2 1 16,1 1 0-16,-3-1-1 0,3-2-3 15,0-2-2-15,2-1-2 0,-1-4-4 16,2-2-1-16,0 1-1 0,2-4-1 15,-1-2 0-15,0-2 0 0,-2-3-1 16,5 3 0-16,0-1 0 0,3-3-1 0,0 2 0 16,0-1 0-16,3-1 0 0,2 2 0 15,-4-5-1-15,1-1 1 0,1-1-1 16,-1-3 0-16,2 3 1 0,1-2-1 16,0 1 0-16,1 2 0 0,1 3 1 15,1 4-1-15,-1 2 1 0,3 3-1 16,-3 3 1-16,2 2 0 0,-2 1 0 15,1 2-1-15,-1-2 1 0,-1 1 0 16,-1 2 0-16,0 1 1 0,-1 1 0 0,0 0 0 16,2 1 0-1,-3 1 0-15,2 0 1 0,-1-2-1 0,2 0 1 16,0 2-1-16,2 0 0 0,-2 0 0 0,1 0 0 16,1 1 0-16,0 0-1 0,0 1 1 15,-1 1-1-15,3-1 0 0,0 1 1 16,2 0-2-16,-1 1 1 0,2 2 0 15,0-2 0-15,0 3-1 0,-3-1 1 16,0 2 0-16,-3 0 0 0,-2 1 0 16,-1-1 0-16,-2 2 0 0,-2 1 0 0,0 3 0 15,-2-1 1-15,1-1-1 0,0 4 1 16,-2 0 0-16,1 2 0 0,0-1-1 16,0 1 1-16,2 1 0 0,0 4-1 15,0-1 1-15,0 2 0 0,0 0-1 16,0 1 0-16,-1 4 1 0,0-2-1 15,-2 2 0-15,0-3 0 0,0 2-1 0,0-3 1 16,0-1-1-16,0-4 0 0,-2 0 1 16,0-1-1-16,0 0 0 15,-1-3 0-15,1 1 0 0,0-3 1 0,0 2-1 16,2-2 0-16,-1 0 0 0,1 0 0 16,1 0 0-16,-2-1 1 0,1 0-1 15,-1-4-2-15,0 0-2 0,0 0-8 16,0-1 16-16,-1-1-131 0,-2-3-106 15,-3-2-279-15</inkml:trace>
  <inkml:trace contextRef="#ctx0" brushRef="#br1" timeOffset="14536.2665">21804 4384 222 0,'-2'2'61'0,"0"0"7"16,-2-4-10-16,2 1-28 0,-2 0-3 0,0 1 0 16,3-1 0-16,-1-2-3 15,1 1-3-15,-1-2-3 0,2-1-2 0,0-1-3 16,0-2-1-16,0-1-1 0,0 0-2 15,0 0-1-15,4-4-1 0,0 1-2 16,-1-1 0-16,2 0 0 0,1-1-1 16,-1-1 0-16,3-1 0 0,-2 0 1 15,0 4-1-15,0-2 1 0,3 1-1 16,-1 1 0-16,2-1 0 0,-1 1 0 16,0-1 0-16,1-2 0 0,2-1 0 15,-1-1 0-15,0 0 0 0,4 2 1 16,-1-6-1-16,2 2 0 0,-2-1 1 0,1 1-2 15,1-1 1-15,-1 0-1 0,-2 1 0 16,3 2 0-16,-1 1 0 0,-2 0 0 16,2 2 1-16,1 1 0 0,-2-1 1 15,2 0-1-15,-1 0 1 0,0 2-1 16,3-2 0-16,-2 1 0 0,0-2-1 16,2 1 0-16,0 1 0 0,0 1-1 15,0 1 0-15,1 2-1 0,-1 2 1 16,0 0-1-16,0 3 0 0,-3 0 0 0,1 2-1 15,2-1 1-15,-3 3 0 16,0 0-1-16,0 2 1 0,1 0-1 0,1 2 1 16,1 1-1-16,-1 0 1 0,1 2-1 15,2 2 1-15,1 2 0 0,-1-2-1 16,-2 2 1-16,1-1 0 0,-1 1-1 16,0-1 1-16,1 1 0 0,-2 0-1 15,4 1 1-15,1 1-1 0,-1 0 1 16,1 3-1-16,1-1 1 0,0-1-1 15,-1 4 0-15,-1-1 0 0,1 2 0 0,1 1 1 16,-2-2-1-16,1 3 0 0,-1 0 0 16,1 1 0-16,-2-1 0 0,-2 0 0 15,-1-1 1-15,0 1-1 0,-4-2 0 16,0-1 0-16,-2 0 0 0,-1 1 0 16,-2-1 0-16,0-2 0 0,-2 0 0 15,0 1 0-15,-1-1 0 0,0-1 1 16,-1-2-1-16,-2-1 0 0,2 1 0 0,-2-2 0 15,1 0 0-15,-1-1-2 0,-1-3-4 16,0-1-6-16,1 0-18 0,-1 0-91 16,-2-3-96-16,2-4-240 0</inkml:trace>
  <inkml:trace contextRef="#ctx0" brushRef="#br1" timeOffset="15485.1076">22866 4378 377 0,'-2'-1'95'0,"2"-2"3"15,-1-2-54-15,2 0-11 0,1-2-6 16,-1-2-5-16,1 0-4 0,3-1-4 16,1-4-2-16,0 1-1 0,2-1-1 15,0 0-2-15,2-2 0 0,2-1-1 16,1-2-1-16,-1 1 0 0,5 1-1 15,1-2-1-15,2 0 0 0,0-1-1 0,0 1 0 16,3-1-1-16,0-3 1 0,-2-2-1 16,-1 0 0-16,1-1 0 0,0-1 0 15,0 1 1-15,1 0 0 0,0 2-1 16,1 2 1-16,3 3 0 0,1 0 0 16,0 2 0-16,1 0-1 0,3 1 0 15,-3 5 0-15,4 0 0 0,1-2-1 16,0 5 0-16,1 2 0 0,-1 1-1 0,-3 0 1 15,0 1-1-15,-3 2 0 0,-4 1 1 16,0 2-1-16,-4 1 1 0,2 1-1 16,-1 3 0-16,-1 0 1 0,-2 4-1 15,2 2 0-15,-1 1 0 0,-1 2 1 16,-2 2-1-16,2 0 0 0,-1 3 0 16,2-2 0-16,1 2 0 0,-1 1 1 15,3 1-1-15,1 0 0 0,0 0 0 16,0 0 0-16,-1 0 0 0,-2-2 0 15,1-2 0-15,-2 2 0 0,0-3 0 0,-1-1 0 16,-3-2 1-16,1 1-1 0,0-1 0 16,0-2 0-16,-4 0 0 0,0 3 0 15,-2-2 0-15,0 1-1 0,0-1 0 16,-2 3-1-16,1-1-1 0,0-2 0 16,0 1-2-16,0-1-3 0,-1 1-5 15,0-1-4-15,0 1-102 0,-4-5-2 16,0-1-81-16,-1-2-168 0</inkml:trace>
  <inkml:trace contextRef="#ctx0" brushRef="#br1" timeOffset="16672.5838">20882 4304 337 0,'0'0'89'15,"-1"-1"4"-15,0 0-34 0,0-2-25 0,0 0-7 16,2 0-3-16,-2-2-4 0,-1-1-4 16,0 0-4-16,-2-1-3 0,2 0-2 15,-2 0-1-15,0 1-1 0,1-1-1 16,-1 1-1-16,-1-3-1 0,2 1-1 16,-2-2 0-16,0-1 0 0,0 0 0 15,-3 1 0-15,2-2 1 0,0 1 0 16,0 0 1-16,-2 0 0 0,-2 0 1 15,0-3 1-15,0 1 0 0,-3-7 0 16,0 4 0-16,-1-1-1 0,0-1 0 16,1-1 0-16,-1 1 1 0,0-2-1 0,1 7 0 15,-4-7 0-15,2 3 0 0,-2 0 0 16,-1 0 0-16,-3 1-1 0,0 1 0 16,-2-1 0-16,-1 3-1 0,-2-2 1 15,0 2-1-15,-1 2 0 0,1 0 0 16,1 0-1-16,-3 2 1 0,1 3-1 15,0 1 0-15,-2 1 0 0,2 1 0 16,-1 0 0-16,1 3 0 0,0 1 0 0,0-2 0 16,-2 0 0-16,0 1-1 0,-2 1 1 15,0 0-1-15,0 2 1 0,0-2-1 16,3 4 1-16,1 1-1 0,0 3 0 16,0 2 0-16,-1 1 1 0,0 3-1 15,-1 3 0-15,1 3 0 0,1 1 0 16,0 2 0-16,2 2 0 0,0 1 0 15,1 0-1-15,-1-1 0 0,-1-3 0 16,2 0-1-16,2-2-2 0,1-1-3 0,3-2-5 16,2-1-9-16,3-1-101 0,2-4-99 15,2 1-249-15</inkml:trace>
  <inkml:trace contextRef="#ctx0" brushRef="#br1" timeOffset="17472.2886">19845 4489 383 0,'-1'-3'90'0,"0"-3"1"0,-2-3-46 15,1-1-28-15,-1-1-6 0,0-2-1 16,0-2 0-16,-1 0 1 0,-2-2 0 16,0 0 1-16,1 0 1 0,-2-2 0 15,-3 1-1-15,0 1 0 0,-1-1-1 0,0 0-2 16,-1 1-2-16,-1-2-1 0,-1 0-1 16,3 3-2-16,-1-2-1 0,1-3 1 15,-2 0-1-15,0 1 1 0,-2-1 0 16,-2-3 1-16,-1-1 2 0,-3 0 0 15,-6-3 0-15,1 4 0 0,1 0 0 16,-2 0-1-16,0 2 0 0,1 0-2 0,-1 1-1 16,5 5 0-16,-1-4 0 15,-2 2 0-15,1 2 0 0,-1 1 1 0,-1 3 0 16,2 1 0-16,-2 0 1 0,1 5 0 16,-1 0 1-16,-1 0 0 0,-1 0-1 15,-5-2 0-15,-3 1 0 16,1 3-1-16,-3 4 0 0,1 1-2 0,-2 4 1 15,1 4-1-15,0 3-1 0,2 6 1 16,1 2-1-16,-2 2 0 0,-7 0 0 16,5 8-1-16,-2 0 0 0,0 4 0 0,-1 1-2 15,1 2-1-15,0-1 0 0,5 5-2 16,-4-3-2-16,4 1-1 0,2-1-4 16,2 3-7-16,4 2-34 0,5 0-71 15,2 0-91-15,9 1-220 0</inkml:trace>
  <inkml:trace contextRef="#ctx0" brushRef="#br1" timeOffset="19224.207">22433 3525 472 0,'-2'-9'119'16,"1"-2"3"-16,-3 1-58 0,1 2-28 16,1 2-14-16,1 3-6 0,-2-4-7 15,3 6-4-15,-1 2-3 0,0 7-2 16,1 0-3-16,-1 1-2 0,1 4-6 0,0 2-7 16,0 3-24-16,1 1-51 0,0-2-30 15,0 0-80-15,1 3-165 0</inkml:trace>
  <inkml:trace contextRef="#ctx0" brushRef="#br1" timeOffset="19349.7692">22430 3824 448 0,'-4'20'107'0,"0"-4"0"15,1 0-65-15,0 0-16 0,2 0-13 0,2-1-7 16,0 1-7-16,1 2-8 0,-1-1-19 16,-1-5-27-16,1 5-45 0,-1-1-7 15,0 0-64-15,1-3-106 0</inkml:trace>
  <inkml:trace contextRef="#ctx0" brushRef="#br1" timeOffset="19464.9695">22454 4145 350 0,'-1'6'89'0,"0"2"0"15,-2-1-48-15,1 3-17 0,-1 0-18 16,0 2-19-16,-2 3-30 0,0 2-45 16,-1 0-66-16,0 1-146 0</inkml:trace>
  <inkml:trace contextRef="#ctx0" brushRef="#br1" timeOffset="19959.0318">22436 4379 421 0,'1'-6'112'0,"-2"0"4"15,-1 1-34-15,2 0-43 0,-1 1-10 0,1 3-4 16,0-1-6-16,0 2-4 15,0 1-5-15,0 1-2 0,1 2-3 0,-1 0-2 16,2 2-1-16,-2 0 0 0,0 0-1 16,0 1 1-16,-2 1-2 0,1-2-1 15,0 1-3-15,-1 1-8 0,0-1-27 16,0-1-88-16,1-3-102 0,-1-2-249 16</inkml:trace>
  <inkml:trace contextRef="#ctx0" brushRef="#br1" timeOffset="20704.5259">22248 4758 472 0,'-1'-5'111'0,"-1"0"4"15,0 0-73-15,1-1-13 0,4-2-5 16,-2 1-3-16,0 0-3 0,-1-4-4 16,4 1-1-16,-2 4-3 0,3-2-1 0,0 2-3 15,0 0 0-15,1 3-1 16,5 4-1-16,-2-2-1 0,-2-1 1 0,2 4-1 15,-1-1 0-15,-2 1-1 0,0 6 1 16,-2-4 0-16,0 4-1 0,-2-1 0 16,-3 3 0-16,0 0 0 0,-2 2 0 15,-2 0-1-15,-3 3 0 0,-3 0 0 16,0 1 0-16,0 1-1 0,-2 0 1 16,0-1-1-16,2-3 1 0,1-1 0 15,2 0 0-15,0-1 1 0,2-4 1 16,1-1 0-16,3-1 0 0,1-1 0 15,-1-2-1-15,4 2 1 0,-1-4-2 0,1 2 0 16,2-1 0-16,1 3-1 0,0-3 1 16,2-1 0-16,3 0-1 0,0 0-2 15,2-1-5-15,1 0-4 0,0-2-7 16,1 3-10-16,1 2-32 0,-2-1-77 16,0-1-98-16,-2 1-228 0</inkml:trace>
  <inkml:trace contextRef="#ctx0" brushRef="#br1" timeOffset="20989.4171">22466 4865 469 0,'0'-8'109'0,"2"-1"5"0,-1-1-69 16,1 1-19-16,2-1-3 0,1-1-1 15,1 1-3-15,0 1-3 0,1 1-2 16,1-1-3-16,0 2-1 0,1 1-2 0,1 3-1 15,-1 2-2-15,1 1 0 0,-1 1-1 16,-1 3-1-16,0 2-1 0,-2 3 0 16,-2 2 0-16,-1 1 0 0,-2 3-1 15,1-1 0-15,-2 2 0 0,0 3-2 16,-2-2-2-16,0-1-3 0,0 2-2 16,-2-1-2-16,0-1-5 0,1 0-4 15,-2-4-4-15,1-1-9 0,-1-1-41 0,0-5-51 16,-1 1-84-16,0-5-190 0</inkml:trace>
  <inkml:trace contextRef="#ctx0" brushRef="#br1" timeOffset="21166.2285">22465 4853 480 0,'-1'-2'113'0,"1"-1"1"15,-1 4-74-15,-1 1-14 0,1 4-6 16,1 1-5-16,0 5-3 0,0 3-4 0,0 0 0 15,0 3-3-15,0-1-4 0,1 3-11 16,3-2-52-16,-3-1-59 0,1-2-93 16,-1 2-220-16</inkml:trace>
  <inkml:trace contextRef="#ctx0" brushRef="#br1" timeOffset="21999.644">23490 4445 315 0,'-7'1'91'15,"1"-2"8"-15,0-1-21 0,0 1-29 16,-1-2-8-16,3-1-2 16,0 3-4-16,0-1-7 0,2 1-6 15,-1-2-4-15,2 2-3 0,0 0-4 0,1 1-2 16,-1-2-3-16,1 1-1 0,2 1-2 16,1 1-1-16,0-1 0 0,5 2-2 15,1-1 0-15,4 0 1 0,4-1-1 16,5 1 1-16,2-1 0 0,3-1 0 15,3-3 1-15,0 0-1 0,2-1 1 0,1-2 0 16,3 1-1-16,-3-1 1 0,2 3 0 16,0-1-1-16,0 3 0 0,1-2 1 15,-1 3-2-15,0-1 1 0,-1-1 0 16,0 1-1-16,-1-1 1 0,-2 1-1 16,-2-2 0-16,-3 1 1 0,-3-2-1 15,-2 2 0-15,-4-1 0 0,-2 1 1 0,-2-1 0 16,-2 2 0-16,-2-1 1 15,-2 1 1-15,-3 1 0 0,0-1 1 0,-3 2 2 16,0-1 1-16,0 2 1 16,-1-1 0-16,0-1 0 0,0 1-1 15,0-1-2-15,0 0 0 0,0 1-3 0,0-2-1 16,0 1-1-16,0 0-1 0,2 0-3 16,-1-2-4-16,0 3-3 0,0-1-4 15,2-1-4-15,-1 0-5 0,2 0-5 16,-1 1-2-16,2-2-43 0,0 1-53 15,1-1-85-15,-1 0-196 0</inkml:trace>
  <inkml:trace contextRef="#ctx0" brushRef="#br1" timeOffset="22115.3334">24343 4249 103 0,'0'0'0'0,"-1"-1"-15"16,1 1-72-16</inkml:trace>
  <inkml:trace contextRef="#ctx0" brushRef="#br1" timeOffset="22461.408">24345 4266 293 0,'-3'0'85'0,"-1"2"8"0,0-2-26 15,-2 0-19-15,-1-2-2 0,1 0-1 16,-2 1-4-16,2-2-5 0,-1 2-4 15,1 0-2-15,0-2-3 0,0 2-3 0,-1 0-3 16,2 0-3-16,1-1-2 0,-1 2-2 16,0-1-2-16,2 0-2 0,1 1-2 15,2 1-2-15,-1 0-1 0,3-1-2 16,1 3-1-16,0 1-2 0,1 1 0 16,2 2 0-16,1-1 0 0,3 1 0 15,2 2 1-15,2-4-1 0,-1 1 0 0,3 0 1 16,0-3-1-16,1 0 0 0,-1 0 1 15,-2 0-1-15,-2 0 0 16,-1 0 0-16,-2 0 0 0,-2 2 0 16,-5 0 0-16,0 1 0 0,-4 4 0 0,-2 2 0 15,-5 4-1-15,-5 5-3 0,-3 1-4 16,-5 3-6-16,-3 7-8 0,-6 1-55 16,-3-1-64-16,-1-1-101 0,-5-2-233 15</inkml:trace>
  <inkml:trace contextRef="#ctx0" brushRef="#br1" timeOffset="26260.6881">24348 4774 417 0,'0'-8'95'0,"1"0"2"0,-2 0-69 15,1 2-9-15,0 0-6 0,0 0 0 16,0 0 0-16,0-3-1 16,1 3 1-16,-1-3 1 0,-1 0 0 0,2 1 0 15,-1 1-1-15,1 2-2 0,0 0-2 16,1 3-3-16,-1 1-1 0,0-2-2 15,0 3-1-15,-1-1-1 0,0 0 0 16,2 1 1-16,-2-2-1 0,0 0 1 16,1 1 0-16,0 1 0 0,-1-2 0 15,2 1 1-15,0 0-1 0,-1 1 1 0,1 0-1 16,1-1 0-16,-1 0 1 0,1-3-1 16,-1 3 1-16,1-1 0 0,-1 1 0 15,1-1 0-15,-2 1 1 0,0-1 0 16,1 4 0-16,-2-2 0 0,2-2 0 15,-4 1-1-15,4 1 0 0,-1-1-1 16,-1 1 0-16,0 0 0 0,1 0-1 16,0 0 0-16,1 1 0 0,-2-1 0 15,1 3 0-15,-1-2 0 0,1 1 0 16,-1 1 1-16,1 0-1 0,-1 1 1 16,1 1 0-16,1 0-1 0,-2 0 1 0,1 0-1 15,0 1 1-15,0 1-1 16,2 0 0-16,-1 1 0 0,1 0 0 0,0 1-1 15,1 0 1-15,0-1 0 0,-1 1-1 16,0-1 1-16,2 1-1 0,0-1 1 16,1 2-1-16,0-2 1 0,0-1-1 15,1-2 1-15,1 0 0 0,-1-5 1 0,-1 0 0 16,2-5 0-16,-1-1 0 0,1-3 0 16,1-1 0-16,2-1 0 0,3-1-1 15,-3 0 0-15,1-2-1 0,0 1 1 16,-1 1-1-16,-1-1 0 0,-3 1 0 15,1 2 1-15,-2 2-1 0,0 2 0 16,-1-1 0-16,0 4 0 0,-3-1 1 16,1 0-1-16,-2 1 0 0,0 0 0 15,-1 0 1-15,0 1-1 0,0 0 0 16,1 2 0-16,-1-1 0 0,0 0 0 0,0 2 0 16,1-1 0-16,-1 1-1 0,0-1 1 15,0 1 0-15,2 0 0 0,-2 1-1 16,0-2 1-16,0 1 0 0,1-1 0 15,0 2 0-15,0-2 0 0,-1 2 0 16,3-1 0-16,-1 1 0 0,-1-1 0 16,1 1-1-16,-1 0 1 0,-1-1 0 15,0 2 0-15,0 0 0 0,-1 1-1 16,1 0 1-16,0 2 0 0,0 1 0 16,1 3 0-16,0 0 0 0,2 0 0 0,-2-1 0 15,2 1 1-15,0-1-1 0,1-3 0 16,2-2 0-16,-1-2 0 0,0 1 1 15,2-5-1-15,0 0 1 0,3-3 0 16,2-4-1-16,1-2 1 0,0-2 0 16,2-2 0-16,1-2 0 0,0-3-1 15,-2 1 1-15,-3-1-1 0,-1-2 1 0,-1 0 0 16,-7 1 0-16,-2-3 0 16,-6-1 0-16,-1 3 0 0,-4 0 0 15,0 4 0-15,-3 1-1 0,1 2-3 16,-1 8-4-16,1 4-7 0,0 4-10 0,1 6-72 15,-1 0-40-15,3 1-94 0,1 1-208 16</inkml:trace>
  <inkml:trace contextRef="#ctx0" brushRef="#br2" timeOffset="34971.1962">21919 3964 405 0,'-14'-7'104'0,"1"-2"4"16,-2 5-52-16,2-2-14 0,-1 1-8 16,1 2-4-16,-3 0-4 0,1 2-3 15,0 1-4-15,1-1-4 0,0 3-3 16,1 3-3-16,-1 0-2 0,2 6-3 16,0 1-1-16,-2 5-1 0,1 0 0 15,-3 3-1-15,0 1 0 0,-2 3-1 16,-1-2 2-16,-3 0-1 0,-2 1 0 15,2 1 1-15,1-1 1 0,0 3-1 0,3 1 1 16,0 0-1-16,5 2 0 16,6 2 0-16,-2 0 0 0,3 0 0 0,3 2 0 15,2-1 0-15,2-1-1 0,3-2 1 16,2 1 0-16,3-2 0 0,2-4-1 16,4-2 0-16,3-2 0 0,2 1 0 0,0-1 0 15,5-3-1-15,1-1 1 0,-1-4-1 16,1-1 1-16,0-3-1 0,1-4 1 15,2-1-1-15,-2-6 0 0,1-1 0 16,0-3 1-16,-1-1-1 0,0-2 0 16,1-3 0-16,-2 0 1 0,1 0-1 15,0-2 0-15,2 0 1 0,1-2 0 16,-2-1 0-16,-2-4 1 0,-3-2 0 0,-2-3 1 16,-3-3 0-16,-3-2 1 15,-3-1 0-15,-2-3 0 0,0 0 0 16,-2-1 0-16,0-1 0 0,0 1 0 0,-2 2 0 15,-1-3-1-15,-3 2-1 0,-6 2 1 16,-2-2-1-16,-7 3 0 0,-2 2 1 16,-6 1-1-16,-6 5 0 0,-4 3 0 15,-3 3-1-15,-3 4 0 0,0 5-1 16,-2 3-5-16,1 1-6 0,-1 5-5 16,1 3-10-16,3 8-5 0,-2 2-114 15,0 4-111-15,-7 7-269 0</inkml:trace>
  <inkml:trace contextRef="#ctx0" brushRef="#br2" timeOffset="36115.5882">23309 4021 252 0,'-5'-6'66'0,"-1"0"5"0,-1-5-33 16,-2 6-3-16,1 0 5 0,-3 0 4 16,1 2 0-16,-1-1-2 0,0-1-3 15,0 8-2-15,-2-6-5 0,2 1-6 0,-3-2-5 16,1 5-5-16,0-1-3 15,-3 3-3-15,-1-1-3 0,-3 2-2 0,-2 1-1 16,3 2-1-16,-6-1 0 0,1 2-1 16,3-4 1-16,-1 6 0 0,2 1 0 15,1 0 0-15,0 2 1 0,2 0-1 16,1 2 0-16,-3 2 0 0,0-1-1 16,2-3 1-16,0 4-1 0,2 1 0 15,0 0 0-15,1 0-1 0,3 3 1 16,3 1 0-16,2 2-1 0,1 0 1 0,3 2-1 15,2 1 0-15,2 2 0 16,3 3 0-16,0 0 0 0,4-2-1 16,3 1 1-16,0 0-1 0,0-4 1 0,4 0-1 15,0-4 1-15,3-4-1 0,-1-1 1 16,0-4-1-16,4-1 1 0,4-2 0 16,4-4-1-16,3-2 1 0,1-3 0 15,4-3 0-15,1-3 0 0,-1-3 1 16,0-4-1-16,-2-4 1 0,-3-3 1 0,-1-2 0 15,-3-1 2-15,-2-3 2 0,-3-4 0 16,-2-4 3-16,-3-2 1 0,-3-4 1 16,-4-4 0-16,-2-1-1 0,-5-3-1 15,-4 0-2-15,-2 3-1 0,-5 3-2 16,-5 2-2-16,-7 5-1 0,-7 5-1 16,-8 4-1-16,-7 9-7 0,-6 2-7 15,-9 6-7-15,-5 6-13 0,-2 4-114 16,2 4-115-16,4 6-280 0</inkml:trace>
  <inkml:trace contextRef="#ctx0" brushRef="#br2" timeOffset="45338.2792">17410 3463 174 0,'-1'-1'43'15,"-2"-1"2"-15,-1-1-26 0,2-1-4 16,-2 0 0-16,2 1 0 0,-1-1 2 15,1 2-1-15,1-2 1 0,0 1 1 0,-1 1 2 16,0 0 0-16,2-1 0 0,-1 1 0 16,1-2-1-16,0 0-1 0,0-1-2 15,1 1-1-15,0-3-1 0,3 2-2 16,-1 1-2-16,1-3 0 0,0 1-1 16,-1 1 0-16,2 1 0 0,0-1 0 15,0 1 0-15,1 0 0 0,0 2 0 16,1-2 0-16,0 0 0 0,0 1-2 15,2-1 0-15,-1 2-1 0,1-2-1 0,1 0-2 16,1 2 1-16,0 1-1 0,-1-2-1 16,-1 2 0-16,2 0 0 0,-1 0 0 15,-2 1 0-15,1 0-1 0,-1 0 1 16,-1 0 0-16,2 1 1 0,-4-1-1 16,1 0 0-16,0 1 1 0,0 0-1 15,1 0 1-15,-1 2-2 0,1 1 1 16,0-1 0-16,-1 1-1 0,0 0 0 15,1 0 0-15,0 0-1 0,0 2 1 16,0-1 0-16,-1 1-1 0,1 2 1 0,0-1 0 16,0-1 0-16,1 1 0 0,0 1 0 15,-2-2 1-15,3 0-1 0,-1-1 1 16,0 4-1-16,-1-1 1 0,-1 1-1 16,0-2 1-16,2 3 0 0,-2-2 0 15,0 1 0-15,0-8 1 0,-1 4 0 16,0 0-1-16,0-1 1 0,0 1 0 15,1-2 0-15,-1 1 0 0,-2 5-1 16,2-6 0-16,0 0-1 0,-1 0 1 0,0 1-1 16,-2 1 0-16,2-1-1 15,-2 0 1-15,2 1 0 0,0 0 0 0,-1 1-1 16,1-1 1-16,1 1 0 0,0 1 0 16,0-1 0-16,-1-1 0 0,3 1-1 15,-1-1 1-15,0-1-1 0,1 1 1 16,-1 0-1-16,2-1 1 0,-2 1-1 15,1-1 1-15,0 0-1 0,0 0 1 16,-3 0-1-16,3 1 0 0,-1-3 1 0,0 3-1 16,-1-1 0-16,1-2 0 0,-2 2 1 15,0 1-1-15,1-2 0 0,-1 4 0 16,2-1 1-16,-3 0-1 0,0 1 0 16,1 0 0-16,0 0 0 0,-1-1 0 15,1-1 1-15,-2 0-1 0,2-3 0 16,-1 2 0-16,0-2 0 0,2-1 0 15,-2 1 0-15,0 1 0 0,1-2 0 16,1 3 1-16,-1-3-1 0,-1 2 0 16,1-2 0-16,1 1 0 0,-3 0 1 0,1 0-1 15,-1-1 1-15,1 1-1 0,-2-1 0 16,0 1-3-16,-1 0-6 0,1 0-23 16,-1-1-84-16,-3 0-95 0,-1-1-232 15</inkml:trace>
  <inkml:trace contextRef="#ctx0" brushRef="#br2" timeOffset="48626.8153">17764 3475 223 0,'0'0'55'0,"1"-2"6"16,0 5-33-16,2-1-3 0,0-1 1 16,1 0 2-16,1 0 1 0,1 0-3 15,0 2-3-15,0-6-2 0,0 5-3 16,2-2-2-16,-2 2-3 0,-1 1-2 15,1-1-2-15,-1 0 0 0,0 1 0 16,0 1 0-16,-3-1 0 0,2 0 1 16,-2 0-1-16,2 0 0 0,1 1 0 0,-1 0-1 15,-1-1 0-15,1 2-2 0,1 0 1 16,-2-2-1-16,1 2-1 0,-1 0 0 16,0 0 0-16,1 0 0 0,-2 0-1 15,2 1 0-15,-2 0-1 0,1 0 0 16,-1 0 0-16,1 2-1 0,-1-2 0 15,1 1 0-15,-1-1 0 0,2 0-1 16,0 1 0-16,-2-4 0 0,0 2 1 16,2-1-1-16,0-1 0 0,-1 0 0 0,0-1 0 15,-1 1 0-15,2-2 0 0,-2 0-1 16,-2-2 1-16,3 1-1 0,-1 0 1 16,1 0-1-16,-1 1 1 0,-2-1-1 15,1 1 1-15,3 2-1 0,-4-3 1 16,0 0-1-16,-2-4 1 0,0 4 0 15,4 0 0-15,-2-1-1 0,0 1 1 16,-2 0 0-16,2 0 0 0,3 2 0 16,-6 0-1-16,3-4 1 0,-1 2-1 15,-1 0 1-15,1 0-1 0,-1-1 0 16,1 1 0-16,0-1 0 0,-2-1 0 0,2 0 0 16,0 0 0-16,0 1 0 0,-2-2 0 15,2 2 0-15,0-1 0 0,0 2 0 16,-1-2 0-16,1 1 0 0,0 0 0 15,1 1 0-15,-1 0 0 0,1 0 0 16,-1 0 0-16,1 0 0 0,0 0 0 16,-2 0 0-16,2 0 0 0,0 0 0 15,0 0 0-15,-1 0 0 0,2 0 0 0,1 0 0 16,-2 0 0-16,1 0 0 0,0 0 0 16,1 0 0-16,0 0 0 0,-1 0 0 15,1 0-1-15,1 0 1 0,-2 0 0 16,1 0 0-16,1 0 0 0,-1 1 0 15,1 0 0-15,-1 1 0 0,1-1 0 16,0 0 0-16,0 0 0 0,2 2 0 16,-2-2 0-16,1 1 0 0,1 0 1 15,-1-1-1-15,-1 1 0 0,3 1 0 16,-2-2 0-16,0 1 0 0,-1 1 0 16,2-1 0-16,-1 2 0 0,0 0 1 0,-1 1-1 15,1 1 0-15,-1 0 0 0,0 0 0 16,0 0 0-16,0 0 1 0,1 0-1 15,-2 0 0-15,2-2 0 0,0-1 0 16,-1-2 0-16,0-1 1 0,1 1-1 16,-2 0 0-16,1-1 0 0,-1 1 0 0,0 2 0 15,0-1 0-15,0 1 0 0,-1-1 0 16,1 1 0-16,0-1 0 0,-1 1 0 16,0-1 0-16,1-1 0 0,-1 2 0 15,0-2 0-15,0 0 0 0,1 0 0 16,-1 1 0-16,1 0 0 0,-1-1 0 15,2 1 0-15,1-1 0 0,-2 0 0 16,0 0 0-16,1 0 0 0,1 1 0 16,-2-1 1-16,1 0-1 0,-1 2 0 15,0-1 0-15,0-1 0 0,-1 2 0 16,0-1 1-16,2 1-1 0,-2-1 0 0,0-1 0 16,0 0 0-16,0 1 1 0,-1 0-1 15,3-2 0-15,-2 1 0 0,0 2 1 16,1-3-1-16,-1 0 0 0,0 1 1 15,0-2-1-15,-1 2 0 0,1-1 1 16,-1-1-1-16,2 1 1 0,-1 1-1 16,-1 1 1-16,0-2 0 0,1 3 0 15,-1-1 0-15,1 1-1 0,-1-1 1 0,2 2 0 16,-2-2 0-16,1 2 0 0,0 0 0 16,0 1-1-16,0-2 1 0,1 1-1 15,-1 0 1-15,1 1-1 0,1-2 0 16,-2 2 0-16,0-1 1 0,2 1-1 15,-2 0 0-15,1 1 0 0,0-1 0 16,-1 0 0-16,0-1 1 0,0 0-1 16,1 1 0-16,-1-1 1 0,-1-2-1 15,0 1 0-15,1 0 1 0,0-1-1 0,0 0 0 16,1 0 0-16,-1 0 1 0,-1-1-1 16,1 0 0-16,0 0 0 0,2 2 1 15,-1-2-1-15,-1 0 0 0,1-1 0 16,0 3 1-16,1-1-1 0,0-1 0 15,0 2 1-15,0-1-1 0,1 2 0 16,1 1 0-16,0-2 1 0,0 1-1 16,0 2 1-16,0-2-1 0,-1-2 0 0,0 1 1 15,0 1-1-15,-1-2 0 0,1 2 1 16,-1-4-1-16,-1 3 0 0,0 0 0 16,3 4 0-16,-2-3 0 0,-1-1 1 15,2 0-1-15,-2-2 0 0,3 3 0 16,-2-3 0-16,-1-3 0 0,2 3 1 15,0-2-1-15,-1 1 0 0,1 1 0 16,0-1 0-16,-1 1 0 0,2 0 1 16,0 0-1-16,-1 2 0 0,1-2 0 15,-2-1 0-15,1 1 0 0,-2-1 0 0,1 0 0 16,-1 0 0-16,1 2 1 0,-1 0-1 16,1-1 0-16,-2 1 0 0,3-1 0 15,-3 0 0-15,1 0 0 0,-1-1 0 16,2 3 0-16,-2-3 0 0,2 1 0 15,-2-1 0-15,0 2 0 0,2-2 0 16,-3 3 0-16,1-3 0 0,1 2 0 0,-1 1 0 16,1-2 0-16,-1 0 0 15,0 0 0-15,2 2 0 0,-1-2 0 0,-1 1 0 16,0-2 0-16,2 3 0 0,-1-1 0 16,1 1 0-16,-1-1 0 0,1-1 1 15,-1 1-1-15,1 0 0 0,0-1 0 16,0 2 0-16,-2-1 0 0,1 0 0 15,1 0 0-15,-1-1 0 0,1 2 0 16,-1-2 0-16,1 1 0 0,-1 0 0 16,-1-1 0-16,2 0 0 0,-2 1 0 15,1 0 0-15,1 0 0 0,-2-2 0 16,2 1 0-16,-1 1 0 0,0-2 0 16,1 1 0-16,-1-1 0 0,1-1 0 0,-1 2 0 15,1-1 0-15,-1 1 0 0,1-1 0 16,0 0 0-16,0 2 0 0,-1-2 0 15,-1 2 0-15,3-1 0 0,-1 0 0 16,0 0 0-16,-2 2 0 0,2-2 1 16,1 0-1-16,-1 2 0 0,0-3 0 15,2 1 0-15,-2 1 0 0,2 0 0 0,-1-1 0 16,0 1 0-16,0 0 0 0,-1 0 0 16,1-1 0-16,-2 2 0 0,0-2 0 15,2 0 0-15,-1 0 0 0,-1 1 0 16,2-1 0-16,-2 0 0 0,2 0 0 15,-2 0 0-15,1-1 0 0,-1 2 0 16,1-1 0-16,0 0 0 0,0 0 0 16,0 1 0-16,-1-2 0 0,0 1 0 15,1 0 0-15,-2 0 0 0,0 0 0 16,0 1 0-16,0-1 0 0,3-1 0 16,-3 1 0-16,2-1 0 0,-2 1 0 0,1 1 0 15,1-2 0-15,-1 0 0 0,0 0 0 16,0 0 0-16,0 1 0 0,2-2 0 15,0-1 0-15,-2 1 0 0,2 1 0 16,0 0 0-16,-2 0 0 0,2 0 0 16,-2 1 0-16,1-1 0 0,-1 0 1 15,2-1-1-15,-2 1 0 0,1 0 0 16,-1-1 0-16,1 1 0 0,-1 0 0 16,0-1 0-16,1 2 0 0,-1-2 0 0,0 1 0 15,-1 0 0-15,0 0 0 0,1 0 0 16,0 0 0-16,0 0 0 0,-1 1 0 15,2-1 0-15,-1 1 0 0,1-2 1 16,-2 1-1-16,1 1 0 0,0-1 0 16,0 0 0-16,-1 0 0 0,2 0 0 15,-2 0 0-15,1 1-1 0,0-2 1 16,-1 2 0-16,0-1 0 0,0 0 0 0,1 0 0 16,-1 2 0-16,0-1 0 0,0 0 0 15,0-1 0-15,1 1 0 0,-1 2 0 16,0-3 1-16,0 1-1 0,1-1 0 15,-1 0 0-15,0 1 0 0,0-1 0 16,2 0 0-16,-2 1 0 0,1-1 0 16,1 2 0-16,-2-2 0 0,2 0 0 15,-1 2 0-15,0-2 0 0,1 1 0 0,-1 1 0 16,2-2 0-16,0 1 0 0,-1-1 0 16,0 0 0-16,-1 0 0 0,2 0 0 15,-4-1 0-15,2 1 0 0,0 0 0 16,-1 1 0-16,0-2 0 0,0 2 0 15,0-1 0-15,2 2 0 0,-2-2 0 16,2 1 0-16,-3-3 0 0,1 2 0 16,0 1 0-16,0 0 0 0,1-1 0 15,0 2 0-15,0-1 0 0,1 3 0 16,-1-2 0-16,1-1 0 0,-3 0 0 16,2 1 0-16,1-2 0 0,-2 1 0 0,1-1 0 15,1 0 0-15,-2 0 0 0,3 0 0 16,-2 1 0-16,-1-1 0 0,1 0 0 15,0 0 0-15,0 0 0 0,1 0 0 16,-1-1 0-16,2 1 0 0,-1-1 0 16,0 1 0-16,1-2 0 0,-2 2 0 15,2-1 1-15,-2 0-1 0,1 1 0 16,-1-1 0-16,0 1 0 0,0 0 0 0,-1-1 0 16,0 1 0-16,1 0 0 0,-1-2 0 15,1 2 0-15,1-1 0 0,0 0 0 16,0 1 0-16,1-1 0 0,1 1 0 15,-2-2 0-15,2 2 0 0,0 0 0 16,-1 0 0-16,1 0 0 0,-1 0 0 16,0 2 0-16,0-2 0 0,-1 1 0 15,1 0 0-15,0-1 0 0,0 1 0 0,-1 1 0 16,1-1 0-16,0-1 0 16,-1 1 0-16,2 0 0 0,-1 0 0 15,-1-1 0-15,2 0 0 0,-1 2 0 0,0-2 0 16,1 0 1-16,-2 1-1 0,1-1 0 15,0 0 0-15,-2 0 0 0,1 0 0 16,-2 1 1-16,1-1-1 0,-1 0 0 16,-1-1 1-16,2 1-1 0,-1 1 0 15,0-2 1-15,0 2-1 0,1 0 1 16,-1-1-1-16,0 0 1 0,0 0-1 0,-1 2 0 16,3-1 1-16,-2-1-1 0,1 0 0 15,-2 0 1-15,2 0-1 16,0 0 0-16,-1 0 0 0,0 0 0 0,-1 1 1 15,2-1-1-15,-1 0 0 0,0 1 0 16,-1-1 1-16,1 0-1 0,1 1 0 16,-2-1 0-16,1 0 0 0,0 2 0 15,-1-2 0-15,1 0 1 0,1 0-1 16,-2 1 0-16,2-1 0 0,-2 0 0 16,1 1 0-16,-1-1 0 0,3 3 1 0,-3-3-1 15,0 0 0-15,0 1 1 0,1 0-4 16,-1 1-1-16,0 0-116 0,-3-4-104 15,0 4-269-15</inkml:trace>
  <inkml:trace contextRef="#ctx0" brushRef="#br2" timeOffset="63722.7466">10602 6125 285 0,'-52'0'81'0,"2"-2"5"0,10 1-40 16,4-1-1-16,7-1-6 0,2 3-8 15,8 0-7-15,1 0-6 0,6 1-4 0,3-1-3 16,5 2-1-16,6-1-2 0,4 0 1 15,5 0-1-15,4 2 0 0,3-1 1 16,6 2 1-16,3-2 0 0,5 0-1 16,4-1 0-16,4-1 0 0,4-1-1 15,7-1 0-15,2 0-1 0,6 2-1 16,2-1 1-16,7 0-1 0,2-1 0 16,6 2 0-16,-2-1-1 0,8 2 1 15,0-1-1-15,3-2 0 0,3-1 0 0,3 5-1 16,-1-4 0-16,5 4 0 15,2-4 0-15,-1 0 0 0,5 2-1 0,0 0 1 16,0-1-1-16,4-2 1 0,2-4-1 16,-4 1 0-16,3 2 1 0,2-1-2 15,-3-3 1-15,1-1 0 0,-5 3-1 16,0 3-1-16,-2 0 1 0,-3-1-1 16,-6-3 0-16,-4 3 0 0,-2-1-1 15,-4 2 1-15,-6-2 0 0,-6-1-1 16,-4 2 1-16,-4 1 0 0,-6 0 0 0,-9 0-1 15,-2 1 1-15,-5-1 0 0,-4 5 0 16,-6-1-1-16,-3 0 1 0,-4 1-1 16,-3 1 1-16,-4 1-1 0,-5-1 0 15,-2-1 1-15,-4-1-1 0,0 0 1 16,-5 3-2-16,0-2-4 0,-3 3-8 16,-2 2-6-16,-9 1-114 0,-4 5-109 15,-7-5-275-15</inkml:trace>
  <inkml:trace contextRef="#ctx0" brushRef="#br2" timeOffset="142952.4136">5175 15555 289 0,'22'-7'85'0,"2"0"4"16,-6-1-33-16,2 2-5 0,3 2-9 0,-1 2-9 16,1 0-7-16,2 2-5 0,-1 0-4 15,2 0-2-15,1 2-3 0,-1-1-1 16,-1-1-1-16,2 1-1 0,1 1-2 15,4 1 0-15,1 2-1 0,0-2 0 16,5-1 0-16,3 3-1 0,-1 0 0 16,3-3 0-16,0 1-1 0,0-2 1 15,1-1 0-15,0 0 0 0,0 0 1 0,3 0-2 16,2-1 1-16,1 1-1 0,1 1 0 16,2 3-1-16,0-2 1 15,2-1-2-15,-3 1 1 0,0 1-1 0,1 1 0 16,-2-2-1-16,2 2 1 0,-1 0-1 15,1 2 0-15,1 0 0 0,0-2 0 16,-4-2 0-16,2-1-1 0,-2 3 1 16,0-1 0-16,0-3 0 0,-1 0 0 15,3 1 0-15,-1 1 1 0,1 2-1 16,-1-4 0-16,-1 0 1 0,-1 1-1 0,-1-2 0 16,-1 2 0-16,-2 0 0 0,0 1-1 15,-1-1 1-15,2 1-1 0,0 2 1 16,1 0-1-16,-2-1 1 0,0-2-1 15,-1 1 0-15,2-1 1 0,-3 0-1 16,-1-1 0-16,1-1 0 0,1 0 0 16,1-1 1-16,1 2-1 0,1 0 0 15,2-3 1-15,0-1-1 0,0-1 0 16,0-1 0-16,0 0 0 0,0-1 0 16,1-1 1-16,3 2-1 0,-1 0 0 0,2 2 0 15,2-2 0-15,0 3 0 0,-1-4 0 16,1 4 0-16,2-1 1 15,2 0-1-15,1 3 0 0,3 0 0 0,-1-2 1 16,1 0-1-16,1-2 0 0,0 1 0 16,-2-2 0-16,1 1 0 0,1-1 1 15,0 1-1-15,2 2 0 0,1 0 0 16,-2-2 0-16,3 0-1 0,-1 0 1 0,2 0 0 16,-1 2 0-16,-1-2 0 15,-1-2 0-15,3-1 0 0,1 5 1 0,-1 0-1 16,-1 1 0-16,2 0 0 0,-3 1 0 15,3 2 0-15,-1-1 0 0,-1 0 0 16,-2-1 0-16,1 0 0 0,0-1 0 16,0-1 1-16,0 1-1 0,0 0 0 15,0-1 0-15,-2-2 0 0,3 2 0 16,-1 0 0-16,4 1 0 0,-5 0 0 16,1 0 0-16,0-1 0 0,0 1 0 0,2 0 0 15,0-1 0-15,-1 0 0 16,-1 2 0-16,2-1 0 0,0-1 0 0,1 0 1 15,-4 0-1-15,2 1 0 0,0-1 0 16,0-1 0-16,4 2 1 0,0 0-1 16,-1-1 0-16,3-1 0 0,-1 1 0 15,3-1 1-15,0 2-1 0,-4-2 0 16,1 0 0-16,-1 1 0 0,2-1 0 16,0 2 0-16,1-2 0 0,-3 1 0 0,2 0 0 15,1 0 0-15,-3 2 0 0,1-1 0 16,-1 0 0-16,2 1 0 0,0-1 0 15,-2 2 0-15,1 0 0 0,1-2 0 16,-1 5 0-16,0-3 0 0,-1 0 0 16,-2 1 0-16,0 0 0 0,-1-1 0 15,0 2 0-15,-4-1 0 0,-1-1 0 16,-2 0 0-16,0 1 0 0,0 0 1 16,-3-1-1-16,-3-1 0 0,2 0 0 0,-2 0 0 15,-5-2 0-15,1-1 0 0,-3 2 0 16,-1 2 0-16,-2-2 0 0,-2-1-1 15,-3 2 1-15,-6-3-1 0,0 1 0 16,-4-1 0-16,-3-1-1 0,-2 1 0 16,-2 2-3-16,-5-3-2 0,1 6-5 15,-6-1-5-15,-3 1-6 0,-2 3 7 16,-5-1-111-16,-5-1-97 0,-3 3-245 0</inkml:trace>
  <inkml:trace contextRef="#ctx0" brushRef="#br2" timeOffset="145215.1239">6523 15734 210 0,'-5'-17'44'16,"-4"4"1"-16,-1 1-38 0,-1 1-5 16,0 3-1-16,-2 1 0 0,-2-2 0 15,-1-1 0-15,-1-2 4 0,-1-3 8 16,-2-2 8-16,-2-4 6 0,-1-1 5 0,-2-1 5 15,-2-2 1-15,0 3-3 0,-2 2-8 16,-2 0-6-16,-2 5-7 0,0 3-5 16,0 2-4-16,0 3-3 0,-2 2 0 15,-2 0-1-15,-2 1 1 0,-3 1 3 16,-2-2 4-16,-3-1 3 0,-4 1 3 16,1-3 2-16,-1 2 2 0,0 4 0 15,2 1-2-15,-1 2-3 0,-3 3-3 0,0 2-3 16,0 1-2-16,-4 2-1 0,3 0-2 15,-3 5 0-15,3 2-1 0,4 5-1 16,4 4 0-16,5 3 0 0,1 3 0 16,4 1-1-16,1-1 1 0,2-1-1 15,4 0 1-15,1-1-1 0,2 0 1 16,5 1 0-16,5 0 1 0,5 2 0 16,5 0 1-16,6 0 0 0,5 1 1 15,5 1 0-15,6 2 0 0,5-1 0 0,3 0 1 16,7-1 0-16,3-3-1 15,4-4 1-15,1-7-1 0,4 0 0 0,4-3 0 16,3-1 0-16,6 1-2 16,3 0 1-16,3-1-1 0,1-1 1 0,4-2-1 15,3 0 0-15,2-2 0 0,1-1 0 16,0-3-1-16,3-1 1 0,4 4-1 16,-2-4 0-16,2-1 0 0,-1-3 0 15,3-1 1-15,1-1-1 0,-4-3 0 0,1-2 0 16,-1-2 0-16,0-1-1 15,-2 1 1-15,-4-4 0 0,0-4 0 0,-2-2 0 16,-3 0 0-16,-4-4 2 0,-1-1 0 16,-7-4 0-16,-3-1 2 0,-4-1 0 15,-4-4 0-15,-4-1 1 0,-4-2 0 16,-6 0-1-16,-4 1-1 0,-8-1 0 16,-4 3-1-16,-6 4 0 0,-7 1-1 15,-6-3-1-15,-8 0 0 0,-5-1 0 16,-7 3 0-16,-8-2-1 0,-7-3 1 15,-8-2-1-15,-6-1 1 0,-3 1-1 16,-9-2 0-16,-6 1 0 0,-9 1 1 16,-4-1-1-16,-4 9 0 0,-8 3 0 0,-9 3 0 15,-5 2 0-15,-6 5 0 0,-7 4-4 16,-8 7-5-16,-9 5-9 0,-7 8-9 16,-9 7-107-16,-5 10-106 0,-16 10-264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22:07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16826 7286 172 0,'-108'-16'35'0,"-7"0"0"0,4 5-33 16,-4 5-1-16,5 2-1 0,-3 0 1 16,-7 2-1-16,1 6 1 0,-2 1-1 15,-1-2 0-15,2 0 0 0,1 2 3 16,5 4 4-16,1 0 4 0,4 1 4 15,0 2 4-15,6 5 3 0,5 4 3 16,3 5 0-16,2 6-1 0,9 4-1 16,3 4-1-16,7 0-1 0,5 3 0 15,5-2-1-15,8 1-2 0,7-3-1 0,6-3-2 16,10 1-1-16,11 1-2 0,7 4-2 16,8 3 0-16,11-1-2 0,9 1 0 15,6 0-1-15,11-3 0 0,8-2-1 16,8-7 0-16,11-2-1 0,7-4 0 15,7-4 0-15,13-3-1 0,7-1 0 16,9-1 0-16,9-2-1 0,8-3 0 16,7-2 0-16,7 1-1 0,6-1 0 0,4-2-1 15,3-3 1-15,4-4-1 0,6 1 0 16,1-3 0-16,3-5 0 0,3-1 0 16,0-1 0-16,0-3-1 0,-1-1 1 15,1 0 0-15,-7 0-1 0,0-3 0 16,-4 1 1-16,-7 0-1 0,-1-1 1 15,-7-3-1-15,-4-1 0 0,-6-4 1 16,-6 4-1-16,-8-6 0 0,-5-6 0 16,-10-8 1-16,-7 1-1 0,-12-3 1 0,-9 0 1 15,-11-4 1-15,-11 3 2 0,-11-1 1 16,-15 7 0-16,-10 1 2 0,-11-1-2 16,-13 0 1-16,-16-2-2 0,-16-6-2 15,-14 2 0-15,-15-5-2 0,-17 1 0 16,-21 0 0-16,-18 0 0 0,-16 7-1 15,-20 8 1-15,-19 3 0 0,-18 10 0 16,-21 3 0-16,-18 9 0 0,-18 7-2 0,-16 7 0 16,-13 9-4-16,-15 10-4 0,-10 11-7 15,-10 14-39-15,-9 3-54 0,-7 5-81 16,-7 8-185-16</inkml:trace>
  <inkml:trace contextRef="#ctx0" brushRef="#br0" timeOffset="27888.1432">5310 13082 291 0,'9'-1'79'0,"-2"-3"4"0,3 2-41 15,-2-1-5-15,3 2-6 0,2 1-7 16,0-1-6-16,1 1-4 0,3 2-3 15,-1-2-2-15,4 2-2 0,0-1-1 0,1-1 0 16,1 1-2-16,2 1 0 0,3 0-1 16,3-1 0-16,-1 0 0 0,4 3-1 15,4 0 0-15,0-1 0 0,1 0 0 16,2 0-1-16,-1 1 1 0,1 0 0 16,-1-3 0-16,1 1 0 0,2 2-1 15,1 0 1-15,-2-1 1 0,3 0-1 16,3 0 1-16,3 2 0 0,-1 0 0 15,3-2 1-15,-2-2 0 0,0 0 1 16,0 0 0-16,3-1 0 0,-3-1 1 16,0 0-1-16,3 0 1 0,1 1-1 0,2 0-1 15,-1-1 0-15,-2-1 0 0,0 0-1 16,-2-1-1-16,1 0 0 0,-6-1 0 16,-2 0-1-16,-1 1 0 0,1 0 1 15,-5 1-1-15,-2-2 0 0,-4 2 0 16,-2-1 0-16,-4 1 0 0,-3-1 1 15,-4 0-1-15,-4-2 0 0,-1 1-1 0,-3 2 1 16,-5-2 0-16,-1 3 0 16,-3-2 0-16,-1 2 0 0,-2 1 0 0,-2-1 0 15,-3-2 0-15,0 3-2 0,0-1-5 16,-1 6-8-16,-3-4-100 0,1 2-94 16,-2-1-244-16</inkml:trace>
  <inkml:trace contextRef="#ctx0" brushRef="#br0" timeOffset="48843.3925">13268 13077 408 0,'-2'-6'96'0,"1"0"2"0,-2-1-64 0,4 1-11 15,2-2-6-15,1 2-3 0,0 1-3 16,3-1-2-16,0-1 0 0,4 1 1 16,2-2 0-16,2 2 2 0,4 1 0 15,1-1 0-15,1 1 0 0,1 2 0 16,4 0-2-16,-2 2-2 0,2 0-1 16,0-2-2-16,1 1-1 0,0-1 0 15,2 0-1-15,-2-2-1 0,1 1 0 16,-1 2 0-16,1-1-1 0,-1 3 0 15,-1 1 0-15,-4 1 0 0,-1 1-1 16,-3 1 1-16,0 0-5 0,-5 2-9 0,-2 2-109 16,-2-4-101-16,-7-2-265 0</inkml:trace>
  <inkml:trace contextRef="#ctx0" brushRef="#br0" timeOffset="71827.8297">13935 14175 301 0,'-8'-6'79'15,"5"0"3"-15,1-2-42 0,4 3-5 16,-1 0-8-16,4 2-5 0,0-1-4 16,1 2-3-16,1-1-2 0,-1 1-2 15,4-1 0-15,-1 1 0 0,2-1 0 16,2 1 1-16,1 1 0 0,0-2-1 15,4 2 0-15,-1-3-1 0,1 2-2 16,3-2-1-16,1 1-1 0,4 0-2 0,2 1 0 16,1 0-1-16,4 2 1 0,4 3-1 15,1-1 0-15,4 3-1 0,-1 0 0 16,3 0 0-16,3 0 0 0,-1 0-1 16,3-3 0-16,2 4 0 0,-2 1-1 15,3-3 1-15,5 1 0 0,2 3 0 16,2-2 0-16,0 0 0 0,1-4 1 15,5 2 0-15,-4 1 0 0,2-3 0 16,1 2 0-16,2 0 0 0,-1-1 0 16,-1 0 0-16,0-1 0 0,2-2 0 0,-5 2 1 15,0-4 1-15,-2 2 0 0,0-1 0 16,1 2 0-16,-5-2 1 0,-2 0-2 16,-2-3 1-16,-4 2-1 0,-2-2-1 15,-5-1 0-15,-2 0 0 0,-4 2-1 16,0-1 0-16,-5 0 0 0,-3 1-2 15,-5 0-5-15,-5 3-10 0,-4 0-106 16,-10 1-101-16,-13 4-261 0</inkml:trace>
  <inkml:trace contextRef="#ctx0" brushRef="#br0" timeOffset="82053.999">13412 15139 264 0,'-10'-12'74'0,"-4"-2"4"0,-3-2-28 15,-4-1-16-15,2 0-8 0,-6 0-3 16,-2-3-6-16,-4 1-6 0,-5 0-4 15,-2 3-3-15,-5 0-1 0,-2 3-1 16,0 3-1-16,-4 4 2 0,-3 2-1 16,1 2 2-16,-4 1 1 0,-1 1 1 15,-2 3 3-15,-4 1 1 0,4 1 0 16,-4 5 0-16,-5 1 0 0,2 6-2 16,-4-1 0-16,2 2-3 0,1 5 0 0,-3-1 0 15,1 0-1-15,0 2 1 0,5-2 0 16,0 0 0-16,-2 0 1 0,3-1-1 15,1 3 0-15,5 2-1 0,4-2 0 16,-5 2 0-16,5 2 0 0,2 0-1 16,3-2-1-16,0 2 1 0,5 2-1 15,0 3 0-15,5 1 0 0,4 0 0 0,6 1 0 16,0-1 0-16,5-3-1 0,4-2 1 16,1-4 0-16,6 2 0 0,4-3 1 15,4-2-1-15,3 0 1 0,6-1 0 16,2 1 0-16,8 0 0 0,0-5-1 15,4 2 1-15,4 1 0 0,5 4 0 16,1-1-1-16,7 0 1 0,5 2-1 16,4-1 0-16,7 1 0 0,2-6 0 15,6-2 0-15,3-1 0 0,4-3-1 16,6-2 1-16,3-3-1 0,3 0 0 0,2-4-1 16,0 3 1-16,9-4 0 0,2 2-1 15,1-2 0-15,0-2 1 0,3 0-1 16,2 2 0-16,5-2 1 0,3-2-1 15,3-2 0-15,2 2 1 0,5 0-1 16,3-3 0-16,2-1 0 0,3-1 0 16,1 2 1-16,-1-1-1 0,0-1 0 15,1 1 0-15,1-1 0 0,3 1 0 16,-3-2 0-16,-2 0 0 0,1 0 1 16,4 0-1-16,-4 2 0 0,1 2 0 0,-1 0 1 15,1-1-1-15,-1 4 0 0,-1 0 1 16,0 3-1-16,1-2 1 0,-3-1-1 15,-1 1 1-15,2 2-1 0,0-3 0 16,-3-1 0-16,-2-1 0 0,1 1 1 16,-1 1-1-16,-4-6 0 0,-1 1 0 15,-1-1 0-15,-2 0 0 0,0-4 1 16,-4-3-1-16,-2-1 0 0,0 2 0 0,-3-4 0 16,-5-1 0-16,-6 0 0 0,-2-1 1 15,-7 3 0-15,-3-3 1 0,-6 1 2 16,-5 3 0-16,-5-2 0 0,-4 1 1 15,-6-1-1-15,-5-4-1 0,-6 2 0 16,-6-2-1-16,-7 0 0 0,-5-2-1 16,-7-1 0-16,-7 3 0 0,-6-2-1 15,-5-2 0-15,-7 0-1 0,-7-4-1 16,-6-1 0-16,-10 0-1 0,-6-2 0 0,-9 3 1 16,-8-1 0-16,-6 1 0 15,-8 3 2-15,-8 3 0 0,-9-2-1 0,-7-2 1 16,-6 1 0-16,-9 2 0 0,-11 1 0 15,-6 1 0-15,-8-1-1 0,-10 6 1 16,-6 2 0-16,-10 4 0 0,-14-1 0 16,-3 5 0-16,-14 1 0 0,-7 4 0 15,-9 2 0-15,-12 4 0 0,-11 0 0 16,-5 3 0-16,-9 6 0 0,-9 0 0 16,-9 3 0-16,-4 6-1 0,-5-1 1 15,-4 1 0-15,-4 4 0 0,1 1 0 0,1 3-5 16,-1-1 6-16,-1 3-123 0,2 4-104 15,4 1-274-15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23:56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15258 2774 401 0,'-79'-30'94'16,"-5"0"3"-16,4 6-66 0,-3 3-4 15,1 3-4-15,-5-1-3 0,-6 0-2 16,-2 2-2-16,-4-1-1 0,-1 3-2 16,-4 1-1-16,-7 1 0 0,-4-2-3 0,-2 5 0 15,-7 4-3-15,-1 1-1 0,-9 3-2 16,-2 0 0-16,-7 5-2 0,-3 3 0 16,-4 3 1-16,-3 0 0 0,-5 4 0 15,2 3 2-15,-4 1 0 0,3 1 2 16,-2 3 0-16,3 1 0 0,0 1 0 15,0 4 0-15,4 4-2 0,1 6 0 16,4 4-2-16,4 7-1 0,2 3 0 16,5 4 0-16,6 1-1 0,-1 1 1 15,10 2-1-15,1 6 1 0,6 2-1 0,6 3 1 16,4 4-1-16,11 0 1 0,8 2-1 16,11 3 0-16,10-2 0 0,7 0 0 15,10-1 0-15,12-1 0 0,8 1 0 16,10-2 1-16,8 1-2 0,11-4 1 15,10 1 0-15,9-2 0 0,10 0 0 16,4-4 0-16,11 0 0 0,10-1 0 0,9-2 0 16,7-2 0-16,9-1 0 0,10-2 1 15,13 3-1-15,8-4 1 0,5-5-1 16,4-2 1-16,10-5 0 0,7-1 0 16,9-3 0-16,3-3 0 0,5-4-1 15,8 3 1-15,9-4 0 0,-1-1-1 16,1-4 1-16,9 0 0 0,3-5-1 15,1-2 1-15,5 0-1 0,-2-7 1 16,7-2-1-16,1-2 0 0,-10-6 1 16,5 3-1-16,-3-5 0 0,-2-6 1 15,-1 3-1-15,-6-9 0 0,2-1 1 16,-1-7-1-16,-5-7 1 0,-2-3-1 16,-3-4 1-16,-6-7-1 0,-2 0 0 0,-4-5 1 15,-5 0-1-15,-7-1 0 0,-5-1 0 16,-6-8 1-16,-9-2-1 0,-7-4 0 15,-12-5 0-15,-6-4 0 0,-11 3 0 16,-6-6 1-16,-11 5-1 0,-8-4 0 0,-5-2 1 16,-11 2-1-16,-11 0 0 0,-7-1 1 15,-12-2-1-15,-11 0 1 0,-9-1 0 16,-13-1-1-16,-8-1 0 0,-11 2 1 16,-8-2-1-16,-8-4 1 0,-9 2-1 15,-10 1 0-15,-9 1 0 0,-7-1 1 16,-8 2 1-16,-11 5 1 0,-10 1 2 15,-7 1 0-15,-12 0 2 0,-5 2 1 16,-10 6-1-16,-8 0 0 0,-9 2-2 16,-6 5-1-16,-8 9-1 0,-7 7-1 15,-7 6-1-15,-8 5 0 0,-7 5-1 16,-7 6-2-16,-7 8-9 0,-10 5-16 0,-12 9-111 16,-13 9-113-16,-11 5-284 0</inkml:trace>
  <inkml:trace contextRef="#ctx0" brushRef="#br0" timeOffset="10427.5912">11741 7656 282 0,'-6'-1'68'16,"1"-1"4"-16,-2 0-43 0,0 1-3 0,2-1 1 16,1 1 2-16,-1 0 1 0,1 1-1 15,-1-1 0-15,3 1-2 0,-1 0-3 16,1 0-4-16,2 2-4 0,0 2-3 15,2 2-2-15,4-1-1 0,0 1 0 16,4 0 0-16,4 0-2 0,-1-1 0 16,2 0-1-16,1-2-2 0,0 0 0 15,2 0 0-15,-2-1-1 0,0 1-1 16,-1-1 1-16,1 0 1 0,-4-2-1 16,-1 2-1-16,-4-1 1 0,-2-1-1 15,-2 0 0-15,-6 0 0 0,-2-1 0 0,-3 1 0 16,-5 0-1-16,0 0 1 0,-4 1-3 15,1 1-5-15,0 3 9 0,-2-1-125 16,-3 3-104-16,0-1-274 0</inkml:trace>
  <inkml:trace contextRef="#ctx0" brushRef="#br0" timeOffset="13615.4022">16790 6983 516 0,'-10'-8'133'16,"2"-1"9"-16,-1 1-60 0,2 1-22 16,1 4-6-16,-2-1 0 0,0 2-3 15,2 2-2-15,-1 1-4 0,3 0-5 16,-1 0-6-16,2 1-7 0,2 0-7 15,3-2-5-15,2 1-6 0,2-1-4 0,2 3-2 16,3-3-2-16,0 0 0 0,3 0-2 16,2-3-3-16,0 1-5 0,-1-1-9 15,0-2-12-15,-1 2-13 0,0 0-12 16,-4 1-13-16,-3 2-12 0,-1 1-103 16,-2 2-112-16,-2 3-259 0</inkml:trace>
  <inkml:trace contextRef="#ctx0" brushRef="#br0" timeOffset="13809.4863">16731 7109 650 0,'-12'7'166'0,"1"-5"7"16,1 3-93-16,3-3-20 0,3 1-9 16,0-2-13-16,4 0-10 0,0-1-11 15,3 0-6-15,3-1-4 0,1 0-4 16,3 0-6-16,2-1-9 0,3 0-14 15,2-2-16-15,4-1-16 0,1 2 16 16,0-3-141-16,3-1-128 0,2 1-295 16</inkml:trace>
  <inkml:trace contextRef="#ctx0" brushRef="#br0" timeOffset="14220.6989">17293 6591 593 0,'2'-2'144'15,"-5"4"5"-15,1 8-89 0,-2 5-15 16,-2 8-9-16,0 8-6 0,-1 7-2 15,-2 7-5-15,2 9-4 0,-2 3-3 16,0 2-2-16,1-1-4 0,1-4-5 16,0-4-9-16,2-7-14 0,2-9-14 15,3-4-15-15,3-8 22 0,5-7-144 0,-1-3-123 16,3-8-292-16</inkml:trace>
  <inkml:trace contextRef="#ctx0" brushRef="#br0" timeOffset="14439.6522">17507 6634 594 0,'-5'4'142'0,"0"7"4"0,-3 5-88 16,2 6-20-16,-1 7-6 0,-2 4-2 16,1 5-4-16,2 8-3 0,-2-1-2 15,3 0-1-15,-1-1-4 0,3-3-4 16,1-2-9-16,1-5-11 0,1-6-15 15,1-3-13-15,-1-7-18 0,4-2-113 16,-3-6-125-16,-1-4-288 0</inkml:trace>
  <inkml:trace contextRef="#ctx0" brushRef="#br0" timeOffset="14615.3804">17230 6964 550 0,'-16'-2'150'0,"4"6"4"15,1-3-38-15,3 3-68 0,6 0-14 16,4 1-8-16,4 0-8 0,5-1-9 16,3 1-8-16,3 3-10 0,5-2-8 15,4-3-7-15,3 0-7 0,3-1-10 16,5 0-9-16,1-4-106 0,1 0-104 0,0-1-257 16</inkml:trace>
  <inkml:trace contextRef="#ctx0" brushRef="#br0" timeOffset="14897.3213">17890 7007 604 0,'-5'-4'153'15,"-2"1"8"-15,-3 2-81 0,-1 1-22 16,-1 4-9-16,-2-2-7 0,-1 4-8 15,0 2-8-15,-1 0-5 0,1 2-5 16,0 1-4-16,2 0-3 0,2 1-2 0,3 2-1 16,1-2-2-16,3-1-3 15,4 0-5-15,5-2-5 0,3-1-9 0,1-1-9 16,2-1-8-16,3-3-11 16,3 1-7-16,0-4-14 0,-1 0-95 0,1-2-3 15,-1-2-92-15,3-2-182 16</inkml:trace>
  <inkml:trace contextRef="#ctx0" brushRef="#br0" timeOffset="15168.6741">18444 6569 627 0,'-13'-1'155'16,"-4"2"7"-16,-4 8-90 0,-1 2-18 16,-3 4-7-16,-4 4-6 0,0 4-8 15,1 3-6-15,0 6-6 0,3 2-6 0,3 2-4 16,5 3-4-16,4 0-2 0,3-1-3 16,5-1-6-16,2-3-6 0,5-4-13 15,3-3-10-15,2-9-11 0,5-2-8 16,3-4-10-16,3-5-10 15,1-4-100-15,3-2-104 0,-2-3-254 0</inkml:trace>
  <inkml:trace contextRef="#ctx0" brushRef="#br0" timeOffset="15655.3702">18755 6724 476 0,'1'-9'130'15,"-1"2"6"-15,-1 1-28 0,0 1-55 16,-2-1-8-16,1 3-5 0,-2 1-2 16,2 0-1-16,-3 2-2 0,0-1-1 15,-1 0-3-15,1 3-3 0,-3 0-3 16,0 0-4-16,-6 1-4 0,3 3-5 15,-3 1-2-15,-1 3-4 0,-1-2-2 16,-1 1-1-16,-2 2-2 0,6 0-1 16,-3-1 0-16,3 1 0 0,2-1 0 15,0 2 0-15,4 1 0 0,4-2 0 0,2 0 0 16,1-1 0-16,2-1 0 0,3-1 0 16,2-2-1-16,3-1 1 0,0 1 0 15,2-1-1-15,2 0 1 0,-1-1 0 16,0 1 0-16,1 0 0 0,-1 0 0 15,1 0 0-15,-3-1 0 0,1 1 1 16,-1 0-1-16,-2 0 0 0,-1 0 0 16,0 1 0-16,-2 0 0 0,-3 0 0 15,0 1 0-15,-3 1 0 0,-4 1 1 0,-2 2-1 16,-2 0-1-16,-5 1 0 0,-1 1-2 16,-2 1-3-16,-3-1-7 0,0 1-11 15,-2-4-13-15,0 1-11 0,1-5-11 16,5-2-15-16,-1-3-104 0,3-2-115 15,6-6-259-15</inkml:trace>
  <inkml:trace contextRef="#ctx0" brushRef="#br0" timeOffset="15950.7832">18752 6474 608 0,'19'-11'146'15,"-1"3"3"-15,2 5-92 0,-2 5-16 16,3 5-4-16,3 3-2 0,1 4-4 16,1 3-3-16,1 6-1 0,0 3 0 15,-2 2-1-15,0 4-2 0,-3 1-2 16,-4 1-3-16,-2 4-2 0,-4 0-3 0,-2-1-3 16,-4 5-3-16,-3-2-3 0,-3 2-2 15,-6-2 0-15,-4-3-2 0,-5 0 0 16,-5-3-2-16,-3-3-2 0,-3-5-3 15,1-2-6-15,-1-1-6 0,2-3-11 16,0-2-12-16,5-5-12 0,4 0-8 16,1-3-15-16,3-4-103 0,2-4-117 15,3-2-268-15</inkml:trace>
  <inkml:trace contextRef="#ctx0" brushRef="#br0" timeOffset="18415.6067">12402 8176 411 0,'4'3'98'0,"0"-2"4"0,-1 1-58 15,1 1-19-15,2 1-1 0,3-2 3 16,-1 2-4-16,3-2-2 0,3 1-2 16,3-3-2-16,3 0-2 0,3-3-3 15,0 1-2-15,5-4-2 0,3-1-1 16,3 1-2-16,-2-1-1 0,2 1-1 16,3-1-1-16,2 2-1 0,3 5 0 15,-3 1 0-15,-2 3 0 0,3-1 0 16,0 5 1-16,-1-2 1 0,-1 0 1 0,-2-3 0 15,4 1 1-15,-1-1 0 0,5-3 1 16,0 1-2-16,4-2 1 0,2-1-2 16,0-1 1-16,2-6-1 0,0-2-1 15,-1 0 1-15,1-1-2 0,0-3 1 16,-1 2-1-16,1 0 0 0,-1 4 0 16,0 2-1-16,1 5 0 0,-4 0 0 0,-4 2 1 15,-3 2 0-15,-1 3 0 16,-2 4 2-16,0 0 1 0,-2 4 2 0,2-1 0 15,1 1 2-15,3 0-1 0,1-2 1 16,1-3-1-16,-1-3-2 16,1-3 0-16,0-2-2 0,2-2 0 15,-4-3-1-15,4-1 0 0,-1-4-1 0,3 0 0 16,1-2-1-16,3 1 1 0,-3 1 0 16,0-1-1-16,-3 2 0 0,-3-1 1 15,-2 5-1-15,-4 1 0 0,-4 4 0 16,0 4 0-16,-3 1 0 0,-1 6 0 0,-1 2 0 15,-3 2 0-15,0 1 0 0,1-1 0 16,0-2 0-16,2 0 0 0,3 0 0 16,-2-5 0-16,3-4 0 0,0-3 0 15,1-2 1-15,0-1-1 0,0-6 1 16,2-2 0-16,0-1-1 0,0-1 1 16,1 2-1-16,-1-1 0 0,-2 1 0 15,-2 3 1-15,-4 2-1 0,-1 6 0 16,-3 3-6-16,-2 3-8 0,-4 3 11 0,-5-1-143 15,-2 3-122-15,-3 0-317 0</inkml:trace>
  <inkml:trace contextRef="#ctx0" brushRef="#br0" timeOffset="19569.9746">10003 6600 499 0,'-4'-22'105'0,"-1"0"1"0,-7-1-93 16,-4-1-6-16,-5 2-3 0,-6 3-1 16,-6 1-2-16,-5 4-1 0,-6 1-1 0,-5 5-1 15,-4 3 1-15,1 6-1 0,-6 3 1 16,-6 3 1-16,-3 4-1 0,-3 5 1 16,-1 4 0-16,-1 3 0 0,0 2 3 15,2 2 2-15,2 1 2 0,2 2 3 16,4 3 3-16,4 5 3 0,1 2 2 15,4 4 0-15,5 6 0 0,8 6-2 0,8 4-2 16,6 2-2-16,8 2-3 0,8 3-2 16,6-3-1-16,8 1-2 0,10 0-1 15,9 0 0-15,7-3-1 0,10-4-1 16,11 0 1-16,8-4 0 0,6-8 0 16,3-8 0-16,8-5 0 0,9-1 1 15,6-7 0-15,-1-6 1 0,5-5-1 16,4-3 1-16,5-4-1 0,2-6-1 15,-1-6 1-15,-5-4-1 0,3-7 0 16,1-4-1-16,-1-4 1 0,-5-8-1 0,-7-6 0 16,-6-5 0-16,0-7 0 0,-8-5 0 15,-10-4 1-15,-10-6 0 16,-2 0 1-16,-6-1 1 0,-8-3 1 0,-14-3 0 16,-7 0 1-16,-13-3-1 0,-8 0 0 15,-18-3-1-15,-13 3-2 0,-15-3 0 16,-10 4-3-16,-11 4-2 0,-14 8 0 15,-15 6-2-15,-12 8-1 0,-16 6-1 0,-14 14-4 16,-13 15-4-16,-20 11-12 0,-9 10-113 16,-15 14-112-16,-8 12-284 0</inkml:trace>
  <inkml:trace contextRef="#ctx0" brushRef="#br0" timeOffset="66776.372">6573 13457 452 0,'-10'-27'94'0,"-7"-1"1"0,5 6-86 0,-5 6-5 16,3 7-3-16,-1 3-3 0,-5 3 0 15,-2 4-1-15,-7 4-1 0,-4 2 1 16,1 3 3-16,-6 2 3 0,1 3 3 15,-1 2 3-15,0 4 4 0,1 6 2 16,1 7 4-16,3 8 2 0,1 3 1 16,3 8-1-16,0 7 0 0,3 5-1 15,4 6-2-15,5 2-1 0,2 3-2 0,6 1-1 16,7 2-2-16,6-3-1 0,7-5-2 16,6-5-2-16,8-9-1 0,6-3-1 15,11-10-1-15,6-8 0 0,8-8 0 16,5-11 1-16,7-9-1 0,-1-12 0 15,3-8-1-15,2-10 0 0,-2-8 0 16,-3-8-1-16,-2-5 1 0,-4-8 1 16,1-3 3-16,-7-6 3 0,-10-10 3 15,-7-3 2-15,-9-5 1 0,-9-5-1 0,-9 4-2 16,-12-5-2-16,-14-2-4 0,-8 4-2 16,-16 6-4-16,-15 9-1 0,-14 11-7 15,-12 14-11-15,-16 20-14 0,-14 27-105 16,-13 27-18-16,-16 18-104 0,-11 17-213 15</inkml:trace>
  <inkml:trace contextRef="#ctx0" brushRef="#br0" timeOffset="78875.4301">20601 13711 411 0,'-11'0'107'16,"1"0"5"-16,-4 1-25 0,1 0-52 16,0 0-6-16,0 2 0 0,0-2 0 15,-1 0-2-15,3 0-2 0,0 2-2 16,3-2-1-16,0 0-1 0,2-1-2 16,3 1-3-16,1 1-3 0,1-2-2 15,2 1-2-15,2 0-3 0,0 3-2 16,4 0 0-16,-1 0-1 0,2 4 0 0,3-1 0 15,2-1 0-15,0 2 0 0,-3-2-1 16,5 0-1-16,0-1 1 0,1-2-1 16,-1 0 0-16,0 1 1 0,-1-1-1 15,4 1 0-15,-7 1 0 0,0 1 1 16,0 4-1-16,-5 0 0 0,-1-1 0 16,-3 2 0-16,-1 2 0 0,-1-2 0 15,-2 1 1-15,-3-2-1 0,-1 1 0 16,-1 0 1-16,-6 0-1 0,2 1 1 15,-2 1 1-15,-3-2 1 0,-2 0 1 16,-1 1 0-16,-2-5 1 0,3 1 0 16,-2-3 0-16,1-1-2 0,-1-5 0 15,3-2-2-15,2-2-1 0,3 1-4 16,3-4-5-16,3-2-9 0,3 1-8 0,3 1-9 16,2 2-19-16,2 0-108 0,-1 1-115 15,4 4-275-15</inkml:trace>
  <inkml:trace contextRef="#ctx0" brushRef="#br0" timeOffset="79565.9365">20683 13701 461 0,'-5'0'113'0,"-1"-1"5"16,-3 1-66-16,1 1-17 0,-3 0-9 15,-3 0-6-15,1 4-6 0,-4 2-8 16,-1 3-10-16,-1 1-14 0,0 4-104 0,-1-3-100 16,1 4-256-16</inkml:trace>
  <inkml:trace contextRef="#ctx0" brushRef="#br0" timeOffset="80330.7157">21045 13850 604 0,'-5'-5'148'0,"-1"0"5"0,0 1-89 15,1 0-18-15,3 1-9 0,1 0-8 16,1-1-6-16,3 2-9 0,2-1-6 15,3 1-3-15,1-1-4 0,0 1-5 16,3 1-8-16,-1-1-10 0,0 2-8 16,-1 3-14-16,0-1-12 0,-4 2-106 0,-1 1-110 15,-3 2-257-15</inkml:trace>
  <inkml:trace contextRef="#ctx0" brushRef="#br0" timeOffset="80525.7258">21022 13979 585 0,'-5'0'138'0,"3"0"4"0,-1 1-88 15,3 0-19-15,-1-1-11 0,2 0-5 0,4-1-4 16,1 0-6-16,3-3-5 0,2 0-7 16,1-3-8-16,5 2-7 0,3-1-17 15,0-1-68-15,0-2-44 0,2 2-101 16,4-2-211-16</inkml:trace>
  <inkml:trace contextRef="#ctx0" brushRef="#br0" timeOffset="81021.2018">21571 13702 456 0,'-11'-1'125'0,"-1"1"6"16,-2 0-26-16,-1 1-60 0,0 3-7 0,-3 2-2 15,4 5-3-15,0 4-4 16,2 2-4-16,1 5 0 0,5 2-3 0,1 4-1 16,6 1-3-16,2-4-4 0,3 2-3 15,4-1-2-15,2-4-4 0,1-5 0 16,4-1-3-16,3-6 0 0,0-3 0 15,0-6-1-15,-1-3 0 0,0-2 0 16,0-4 0-16,-7-5-1 16,0-1 0-16,-1-3-1 0,-2 1-1 0,-3-3-1 15,-2-1 0-15,-3-1-1 0,0 2 0 0,-5 0-1 16,-2-1 1-16,-5-4-1 0,3 3 1 16,-3 1 0-16,-2 3 0 0,-1 1 1 15,0 3 2-15,0 3 3 0,5 6 5 16,-3 2 2-16,2-1 3 0,3 3 2 15,2 2 2-15,3-2 0 0,5 2 1 16,2 0-2-16,2 1 0 0,5-1-1 16,2 0-1-16,2 0-1 0,2-2-3 15,2 0-2-15,1-1-1 0,2-2-3 0,-1 0-1 16,4-2-1-16,-1-1-3 0,1-1-8 16,-1 3-9-16,-2-1-14 0,-2 0-15 15,-2 2-11-15,-3 2-18 0,-4 1-106 16,-3 1-120-16,-3 3-268 0</inkml:trace>
  <inkml:trace contextRef="#ctx0" brushRef="#br0" timeOffset="81322.6683">22091 13686 583 0,'-2'-1'149'0,"2"2"6"16,-1-1-49-16,0 4-61 0,-1 3-9 16,2 4-4-16,0 4-3 0,0 1-5 15,0 2-5-15,-1 3-4 0,2 2-3 16,-2 0-5-16,2 1-2 0,-2-2-3 15,2 1-7-15,-1-1-11 0,2-1-13 16,-1-4-12-16,0 0-19 0,-1-2-115 16,-1-4-126-16,-2-2-290 0</inkml:trace>
  <inkml:trace contextRef="#ctx0" brushRef="#br0" timeOffset="81507.6937">21924 13896 613 0,'-2'-2'155'16,"2"5"5"-16,2-2-55 0,3 1-66 16,2 3-11-16,4-1-6 0,5 1-4 15,3-1-6-15,4-1-6 0,3 0-5 0,5-1-8 16,2-2-7-16,3-1-12 0,-2 0-9 16,3-3-12-16,-2 0-16 0,0 1-101 15,-4-3-109-15,0 1-256 0</inkml:trace>
  <inkml:trace contextRef="#ctx0" brushRef="#br0" timeOffset="81761.2334">22492 13787 528 0,'-2'-4'144'16,"-2"0"8"-16,1 2-25 0,1 0-76 16,2 6-9-16,0 1-1 0,4 2-3 15,-2 7-4-15,1 4-4 0,-1 6 1 16,3 4-2-16,0 4-3 0,2 4-1 0,-1 3-3 15,2 2-2-15,0-1-3 0,0-2-3 16,-2 0-3-16,-3 0-2 0,-4-5-2 16,-4-1-2-16,-5 0-1 0,-3-3-2 15,-5 1 0-15,-2-4 0 0,-3-4-3 16,-3-4-7-16,2-3-12 0,-1-7-17 0,1-7-19 16,1-5-12-16,4-10-20 15,4-4-14-15,5-9-92 0,4-8-107 0,6-6-236 16</inkml:trace>
  <inkml:trace contextRef="#ctx0" brushRef="#br0" timeOffset="81909.8481">22441 13504 623 0,'2'-18'138'0,"-1"0"1"16,5 6-107-16,2 6-12 0,-1 1-8 0,2 5-7 15,0 5-8-15,2 2-10 0,2 5-18 16,1 1-109-16,1 1-111 0,4 1-279 15</inkml:trace>
  <inkml:trace contextRef="#ctx0" brushRef="#br0" timeOffset="82258.1312">22945 13557 609 0,'-11'2'142'0,"-2"0"6"0,-1 5-94 16,0 3-14-16,0 5-2 0,-1 3 0 15,3 4-1-15,1 0-5 0,4 5-5 16,3-2-3-16,3 2-4 0,5-1-4 16,2-2-5-16,6-1-3 0,1-3-1 0,6-5-2 15,2-6-2-15,6-5 0 16,2-6-2-16,3-7 0 0,0-4-1 0,2-7 1 15,-2-4-1-15,-3-3 0 0,-4-3 0 16,-6 1 1-16,-5-4-2 0,-7 0 0 16,-7 2-1-16,-6 0-2 0,-6 3-4 15,-4 4-6-15,-5 3-5 0,-4 7-5 16,-5 6-8-16,-2 5-8 0,-1 10-5 0,-1 4-6 16,1 4-7-16,3 6-4 0,2 3-94 15,2 1-100-15,3 6-236 0</inkml:trace>
  <inkml:trace contextRef="#ctx0" brushRef="#br0" timeOffset="82571.2937">22776 14126 616 0,'0'-8'151'0,"1"-1"8"0,1-1-93 0,1-1-10 15,5 1-3-15,-1 0-3 0,3 0-3 16,1 3-6-16,2-1-4 0,4 3-5 16,1-2-3-16,-1 4-3 0,4-3-2 15,2 2-3-15,1-1-2 0,3 3-3 16,-1-2-2-16,1 2-1 0,1-1-3 16,-1 4-2-16,-1-1-1 0,-2 0-2 0,-3 0-2 15,-1 0 0-15,-3 2-2 0,-2-2 0 16,-3 0 0-16,-1 1-2 0,-1 1-1 15,-4-1-5-15,0-1-8 0,-2 2-12 16,-3-1-18-16,-1-1-28 0,-4 1-26 16,-3-1-114-16,2-1-142 0,-6 0-316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39:46.1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11306 3233 492 0,'-23'-7'108'0,"1"3"1"0,7 0-83 15,4 1-13-15,-4 2-5 0,3 1-3 16,3 1-2-16,3 2-2 0,3 1-1 16,3-1 0-16,1 1 0 0,6 1 0 15,4 0 1-15,3-2 0 0,3 2 2 16,0-1 0-16,3 0 1 0,3-1 1 16,4 2 0-16,5-1 0 0,2 0-1 15,6-1 0-15,9-2-1 0,5 3 0 0,4-4 0 16,6-1 0-16,2 1 1 0,6 0 0 15,3 0 1-15,2 0 0 0,4 1 1 16,4 2 1-16,1 3-1 0,7-1 0 16,5-2-1-16,2 2-1 0,7 1 0 15,2 0-1-15,4-2 0 0,5 0 0 16,0 2-1-16,2-1 0 0,4-2 0 16,1 2 1-16,6-1 0 0,2 1 1 15,1-3 1-15,5 0 0 0,2 0 1 0,2 1-1 16,3-1 1-16,1-1-1 15,0 0-1-15,0 2 0 0,1-3-1 0,-1 1 0 16,1-1-1-16,-3 0 0 0,-1 0 0 16,-2 1 0-16,-2-1 0 0,-2 2-1 15,-2-2 0-15,-3 2 0 0,-5-2 0 16,-5 1 0-16,-1-1 0 0,-7 3 0 16,-6-2 0-16,-3 0 0 0,-11-1 1 15,-4 0-1-15,-5 0 2 0,-7 0-1 16,-4-2 1-16,-7-1 0 0,-3 0 0 15,-6-2 0-15,-6 1 0 0,-8 0-1 0,-7 1 0 16,-6-1 0-16,-6 3-1 0,-7 1 0 16,-4 0-1-16,-5 1-6 0,-5 0-6 15,-5 3-10-15,-5 1-120 0,-6 0-115 16,-9-3-292-16</inkml:trace>
  <inkml:trace contextRef="#ctx0" brushRef="#br0" timeOffset="10574.0723">19620 3126 357 0,'-8'0'88'0,"2"0"3"16,-4-5-34-16,4 3-33 0,3-1-5 15,0 2-1-15,2-1 0 0,0-1-2 16,2-1-2-16,4 6-2 0,-2-7-2 0,1 1-1 15,2 0 2-15,2-2 0 0,0 0 1 16,2 0 1-16,1-1 1 0,2 1-1 16,2-2-1-16,2 2-3 0,4 2-2 15,2-1-2-15,1 5-2 0,4 0-1 16,0 3-1-16,3-1 0 0,0 2 0 16,3-1-1-16,0 0 1 0,1-2 0 15,0 1 0-15,0-2 0 0,-1-2 1 16,1 2-1-16,-2-1 1 0,0 0-1 15,0 1 1-15,0 1-1 0,3 3 0 0,0-2 0 16,1 3 0-16,2 0-1 0,0 0 0 16,2-1 0-16,-2-1 1 0,-1 0-1 15,0-2 0-15,-1 0 0 0,-2-2 1 16,1 0-1-16,-1 0 0 0,2-2 0 16,-1 1 1-16,2-3-1 0,1 1 0 15,2-1 1-15,1 0-1 0,1-2 0 16,-1 0 0-16,0-2 1 0,1 3-1 15,1-3 0-15,-2 3 0 0,2 0 0 0,0 0 0 16,3 1 0-16,2 1 0 16,1-1 0-16,2 4 1 0,-1-2-1 0,2 1 0 15,1 4 1-15,1 0-1 0,-1 0 1 16,1 3-1-16,1 0 0 0,2 0 0 16,-3-1 1-16,0-3-1 0,-1-1 0 15,1 1 0-15,-4-1 1 0,0-1-1 16,-1 0 1-16,1 0 0 0,3-2 0 15,-1 2 1-15,-1-1-1 0,2-3 0 0,0 1 0 16,0-1 0-16,-4 0 0 0,-1 0 0 16,-3-2-1-16,-1 0 0 0,0-2 1 15,-1 0-1-15,0 1 1 0,-1-2-1 16,0 4 0-16,1 1 0 0,0 3 1 16,-2 0-1-16,-1 1 0 0,-4 2 0 15,1 2 0-15,-3-2 0 0,-2 0 1 16,-3-2-1-16,0 0 0 0,-3-2 0 15,-1 1 0-15,-3-4 0 0,-4 0 0 0,-1-3 0 16,-3 3 0-16,-4-1 0 0,-2-1 0 16,-3 2 0-16,-3 1 0 0,-1 3 1 15,-2 1 0-15,-2-1 1 0,-3 4 1 16,0 0 1-16,-1 3 1 16,-3 0 0-16,-1 1 0 0,-1 0 0 0,2 3-1 15,-3-2 0-15,4 0-2 0,-4 1-2 16,2-1-5-16,1-2-5 0,3 5-9 15,-1-4-21-15,-2-1-94 0,1 3-102 16,-1-2-249-16</inkml:trace>
  <inkml:trace contextRef="#ctx0" brushRef="#br0" timeOffset="17249.1381">21276 3642 501 0,'-10'5'108'15,"0"-4"0"-15,2 0-78 0,-5 0-23 0,5-3-5 16,-1 1-2-16,2-4-1 0,-1-1 2 15,2-2-1-15,0-2 1 0,-1-2-1 16,-1-1 0-16,0-3 0 0,-2-3 1 16,2 1-1-16,-4 0 1 0,1 1-1 15,-1 1 1-15,0 1 0 0,-3 4 1 16,-1 2-1-16,0 4 0 0,-1 3 1 16,1 3 0-16,-2 4-1 0,1 5 1 15,0 5 0-15,2 5-1 0,-1 5 0 16,3 4 0-16,-2 2 0 0,0 4-1 0,-1 2 0 15,3 2 0-15,1 3 1 0,1 3-1 16,1-2 0-16,1 6 0 0,4 4 1 16,0 2 1-16,3-1-1 0,3 0 1 15,-1 0 0-15,3 0-1 0,4-3 1 16,3-7-2-16,4 0 1 0,2-2 1 16,5 0 0-16,5-2 2 0,3-2 0 15,4-3 1-15,4-1-1 0,1-8 1 16,5-2-2-16,-1-6 0 0,4-6-1 0,3-2-1 15,0-2-1-15,4-6 1 0,3-2-1 16,3-4-1-16,0-3 1 0,-2-8-1 16,2-6-1-16,-1-7 0 0,-7-7-1 15,-4-9-1-15,-8-8 0 0,-5-9 0 16,-8-8 0-16,-8-8 0 0,-3-5 0 16,-6-4 0-16,-8-2-3 0,-5 1-3 15,-3 0-5-15,-7-1-6 0,-9 6 0 16,-9 6-1-16,-6 6 4 0,-3 11 4 0,-10 8 8 15,-7 11 8-15,-5 10 8 0,-3 11 4 16,-3 5 2-16,-1 10 1 0,1 7-1 16,1 9-3-16,2 5-2 0,-2 8-4 15,8 5-13-15,1 8-101 0,-1 6-95 16,2 2-244-16</inkml:trace>
  <inkml:trace contextRef="#ctx0" brushRef="#br0" timeOffset="32766.6344">18177 13150 344 0,'-13'-8'77'15,"-1"2"1"-15,-2-1-55 0,0 1-10 16,-1 1-4-16,-2-3 2 0,-4 1 2 16,-1 0 2-16,-5 2 2 0,-1 0 1 15,-1 2 1-15,-3 2-3 0,-3 4-2 16,-1 4-4-16,-4 3-2 0,1 6-2 16,-2 5-1-16,-4 4-1 0,-2 6 1 15,-2 3-1-15,-1 5 1 0,3 5 1 16,2 7 0-16,1 1 3 0,6 3 1 15,3 2 1-15,7 4 1 0,6-2 1 0,5 1-1 16,5-1 0-16,7 3-2 0,8-1-2 16,9 2-2-16,6-2-2 0,7-1-1 15,7 0 0-15,5-6-1 0,10-4 0 16,6-6 0-16,4-4-1 0,8-9 0 16,5-5-1-16,4-10 0 0,6-9 0 15,1-10 0-15,-1-12-1 0,-1-9 0 16,-3-10 1-16,-3-4 0 0,-5-7 2 0,-8-7 1 15,-7-7 1-15,-8-4 1 0,-6-2 0 16,-10-6 0-16,-9-3 0 0,-9-4-2 16,-12-6 0-16,-9-1-2 0,-13 2 0 15,-9 1 0-15,-10 7 0 0,-10 7-1 16,-17 9-2-16,-11 18-14 0,-12 19-110 16,-15 16-106-16,-17 19-275 0</inkml:trace>
  <inkml:trace contextRef="#ctx0" brushRef="#br0" timeOffset="42168.9407">9093 13526 403 0,'-24'-29'98'0,"2"9"2"0,-7-1-54 16,3 6-17-16,-3 5-12 0,-4 2-4 15,-5 0-2-15,-1 2-1 0,-4 3-1 16,-1-2 1-16,-4 0-1 0,0 2-1 0,-1 3 0 15,2 4-1-15,0 3-2 0,-2 3 0 16,-3 5-1-16,3 7-1 0,-1 2 0 16,2 7 0-16,-2 2 0 0,-1 4 1 15,0 3 0-15,5 4 1 0,-2 0 0 16,3 3 0-16,-3 2 1 0,6 4 0 16,4 3 0-16,5-1 0 0,3 0-1 15,6-1 1-15,6 0-1 0,6-3-1 0,4-5 1 16,6-2-1-16,6-1-1 15,8-2 0-15,9 2 0 0,6-1 0 0,8-4-1 16,9-3 0-16,4-8 0 0,6 2-1 16,5-7 0-16,3-5 0 0,7-5 0 15,4-6 0-15,2-5-1 0,6 1 1 16,1-11-1-16,1-4 0 0,1-10 0 16,-2-3 0-16,-4-6 0 0,-2-5 0 15,-4-3 0-15,-2-2 1 0,-5-3 0 16,-4 2 0-16,-3-1 0 0,-6-2 0 0,-1-2 1 15,-10-2 0-15,-6-4 2 0,-10-2 1 16,-9-2 2-16,-11-4 2 0,-13 0 3 16,-11 0 0-16,-11 3 0 0,-13 1-1 15,-14 0-2-15,-10 5-1 0,-14 11-4 16,-12 7-2-16,-12 11-3 0,-8 16-5 16,-16 19-6-16,-9 18-9 0,-13 13-13 15,-10 14 90-15,-11 12-200 0,-9 18-118 16,-9 12-321-16</inkml:trace>
  <inkml:trace contextRef="#ctx0" brushRef="#br0" timeOffset="52882.4263">11642 13353 229 0,'-15'-6'49'15,"-3"2"0"-15,-1 0-41 0,-2 6-6 16,2 1-4-16,-4 3 0 0,-3 2-1 15,-6 0 0-15,-5 1 1 0,-1 3 0 16,-1 3 1-16,-5 3 1 0,-3 7 0 0,0 5-1 16,1 7 1-16,0 5 0 0,-3-3 0 15,-4 4 0-15,-1 0 3 16,5 0 11-16,3-3 11 0,2 3 9 0,3 3 6 16,8 7 6-16,7 1 4 0,10 0-3 15,4 0-6-15,5 0-11 0,9-5-7 16,7 0-5-16,4-5-5 0,9 1-3 15,9 0-2-15,9 3-2 0,8-1-1 16,6-2-1-16,9-6-1 0,6-2-1 0,6-6 0 16,5-6-1-16,4-4-1 0,1-7 0 15,0-5 0-15,1-1 0 0,-1-6 0 16,-1-3-1-16,-3-6 0 0,-5-8 0 16,-6-5 2-16,-8-9 0 0,-2-7 2 15,-8-5 2-15,-4-6 1 0,-8-3 2 16,-7-4 0-16,-2 0 0 0,-8-1-1 15,-8-6 0-15,-9-4-2 0,-17-7 2 16,-14-5 1-16,-8 1 1 0,-12-2 0 16,-18-1 0-16,-13 2-1 0,-15 6-3 15,-7 14-4-15,-9 16-11 0,-15 14 5 16,-12 13-119-16,-4 26-102 0,-14 17-266 16</inkml:trace>
  <inkml:trace contextRef="#ctx0" brushRef="#br0" timeOffset="72084.2981">301 6921 361 0,'0'-3'90'0,"-1"0"2"15,2 0-54-15,3 1-7 0,0 1-8 16,2-2-5-16,2 1-3 0,5 0-2 0,-1 0-1 16,3 0-1-16,2 2-1 0,0 1-3 15,0 2-2-15,1 1-1 0,2 1-2 16,2 4 0-16,-1-2-1 0,5 2 0 15,3-1 0-15,2-2 0 0,2 2 0 16,1-2 1-16,2-3 1 0,1 2 2 16,-2-1 3-16,2 1 0 0,-1-3 1 15,-1 0 1-15,0 0 0 0,-1-3-2 16,2 0-1-16,4-2-2 0,2-4-1 16,2 3 0-16,5-2-2 0,-1-3 1 15,3 3-1-15,0-1 0 0,-6 0-1 0,-1-1 1 16,-1 1-1-16,1 1 0 0,1-2 0 15,1 2 0-15,0-2 0 0,4 0-1 16,2 2 1-16,-2 0-1 0,-2-1 1 16,-2 1 1-16,-2 1-1 0,-2 1 1 15,-2 0 0-15,1 1 0 0,1 1 0 16,-2 2 0-16,3 0-1 0,1 3 1 16,-2-2-1-16,-1 2 0 0,-4-2 0 0,-3 0 1 15,-1-1-1-15,-3-2-1 0,-7 2 1 16,2-4 0-16,-5 3 0 0,1-2-2 15,-1 1-3-15,-1 3-10 0,1 0-104 16,-2-2-6-16,-5 2-86 0,-4-6-184 16</inkml:trace>
  <inkml:trace contextRef="#ctx0" brushRef="#br0" timeOffset="80980.7619">3217 9150 323 0,'0'4'76'0,"1"-2"0"0,0-2-31 16,0-2-36-16,4 1-10 0,-1-2-4 15,2-1-4-15,3 2-5 0,-1-2-4 0,1-2 0 16,1 0 0-16,-1-1 3 0,2-1 5 16,-1 0 7-16,0-4 9 0,1-2 8 15,-2-2 7-15,0-2 4 0,0-3 4 16,-2-2-1-16,2-3-2 0,-2-1-4 15,-1 0-5-15,3 1-5 0,-3 1-5 16,1-1-3-16,1 0-4 0,-2-2-2 16,2 2-2-16,0 1-5 0,-1-4-3 15,2 1-4-15,-1 0-2 0,-3 0-2 16,1 1 2-16,-2 0 2 0,-2 3 6 16,2-2 6-16,-1 4 5 0,-2 2 4 0,2 3 4 15,0 5 1-15,-1 2 0 0,3 1-2 16,-1 3-2-16,0 4-2 0,1-1-1 15,-2 5-1-15,5-1 0 0,0 2-1 16,-1 1-1-16,0 1 0 0,-1 1 0 16,1-1-2-16,2 1-2 0,-2 0-1 0,0-2-2 15,1 0-2-15,-1 1-1 16,3-2 1-16,-2 2 0 0,0 0 1 16,-1 1 3-16,2 4 1 0,-1 2 3 0,0 2 3 15,-1 0 2-15,-2 4 2 0,0 2 3 16,0 4 1-16,-2-1 3 0,1 3 0 15,-3 1 1-15,3 2-2 0,0 4 0 16,-2 1-2-16,0 2-1 0,2 4-1 16,0 2-3-16,3 1-1 0,-2 1-1 15,1-1 0-15,-1-2 0 0,1 0-1 16,-1-3-1-16,1-4 1 0,0-2-1 16,2-1-1-16,0-6 1 0,2 1-1 0,2-3 1 15,1-2-1-15,1-2 1 0,0-2-1 16,-3-3 1-16,2 0 0 0,0-3-1 15,-1-4 1-15,-1 1 0 0,-1-2 0 16,1-3 0-16,1 0 0 0,-1-2 0 16,1-2-1-16,2-3-1 0,-1-2-1 15,2-3-1-15,-2-2-3 0,2-1-3 0,0-5-6 16,2-1-4-16,2-1-4 0,3-3-4 16,2-2-6-16,-1-1-3 0,0-3 1 15,2 1 4-15,-2-2 6 0,-1-2 4 16,1 0 6-16,-2 0 7 0,-1-4 5 15,1-1 2-15,-1-2 0 0,0 0-2 16,-2-3-2-16,1 2-1 0,-1 0-1 16,-1 0-2-16,2 3-1 0,-3 3 0 15,-3 0 2-15,-1 4 2 0,-1-1 1 16,-1 2 1-16,1 5 2 0,-1 1 1 16,-1-2 0-16,0 2 0 0,4 0 0 15,-4 4 0-15,4 2 0 0,-2 1 0 0,-2 2 0 16,1 4 0-16,-1 2 1 0,1 3 0 15,-3 1 0-15,0 1 2 0,1 4 2 16,-1-1 0-16,-1 2 2 0,0 2 2 16,0 3 3-16,-1 1 3 0,0 4 6 15,0 4 5-15,0 0 2 0,-1 1 3 16,-2 4-1-16,2 2-2 0,-2 3-4 0,-1 1-7 16,1-1-5-16,-1 6-4 0,0 0-4 15,0 2-1-15,1 2 0 0,0 2-1 16,3 1 0-16,1 2 1 0,-1-1-1 15,2 1 0-15,2-2 1 0,1-1-1 16,-2-1 0-16,0-2 0 0,0-3 0 16,4 0 0-16,-1-5-1 0,-1-2 1 15,3-2-1-15,-2-2 1 0,3-2-1 16,-2-4 2-16,0-4 1 0,-4-2 3 16,4 0 3-16,-1-3 1 0,0-3 2 0,0-3 0 15,0-1 0-15,0-1-1 0,3 1-2 16,-4-5-3-16,2-3-1 0,-3 2-1 15,2-5-2-15,2-1 0 0,1 0-1 16,-1-2 0-16,3-2 0 0,0-1 0 16,3-2-1-16,1-1 0 0,-2-2 0 15,3-5-1-15,1 1-2 0,-1 1-3 16,2-5-7-16,-1 0-9 0,0-5-10 0,2 1-14 16,-3 2-9-16,-1-6-5 0,2-1-2 15,-8 1 4-15,4 4 8 0,-1 1 11 16,-1 2 15-16,2 4 9 0,-1 3 7 15,-4 4 6-15,6 3 1 0,-8 1 2 16,1 6 0-16,-4-1 0 0,1 2 0 16,-2 2-1-16,1 2 1 0,0 3-2 15,1-1-1-15,-2 1-2 0,3 1 0 16,-1 1 0-16,-2 1 1 0,0 0 2 16,1 0 8-16,0 3 11 0,-2-2 9 15,0 2 6-15,-1 2 6 0,-1 0 6 0,-2 3 1 16,1 4-1-16,-2 1-5 0,-1 4-4 15,0 7-4-15,1 0-4 0,2 5-4 16,-3 3-3-16,3 2-2 0,1 6-4 16,0-1-2-16,2 1-2 0,0-1-1 15,3 2-2-15,-1-3-1 0,1-2-2 16,-1-1-2-16,2 0-1 0,0-4 0 16,0-2-1-16,0 0 0 0,3-3 0 0,0-1-1 15,3-6 1-15,2-2 0 0,0-1-1 16,2-3 1-16,-2-4-1 0,2-2-1 15,-2-6-1-15,-1-3-1 0,0-3 0 16,0-3 0-16,-1-2-1 0,1-3 1 16,-2-4 1-16,2-1 1 0,-1 2 1 15,1-6 0-15,-2-1-1 0,3-2 2 16,0-2-1-16,0 0 1 0,0-4-1 16,1-5 1-16,0 0 0 0,0-6 0 15,-2-3 0-15,0-2-2 0,-1-3 0 0,1 2-2 16,0-2 0-16,2 1-1 0,0 4 0 15,0 4 0-15,0 2 1 0,2 1 1 16,-3 4 0-16,-2 4 1 0,-1 1 1 16,-2 3 0-16,0 5 1 0,-2 1-1 15,-3 4-2-15,2 4-3 0,0 1-6 16,-3 3-5-16,2 3-5 0,-1 2-3 16,1 2-2-16,-4 2-1 0,2 2 4 0,-3 2 6 15,0 3 8-15,-2 2 8 16,0 3 7-16,0 4 5 0,1 0 5 0,-1 4 3 15,-2 4 1-15,2 2-1 0,-1 1-2 16,0 4-3-16,2 0-4 0,-3 4-2 16,4-1-3-16,2 3-2 0,0 0-1 15,1 3 0-15,2-2 2 0,2 3 1 16,-1-3 1-16,-2 0 1 0,2-4 1 16,0 0 1-16,-2-3-1 0,5-1-1 0,-4-4-1 15,2-2-2-15,2 1-1 16,-2-4 0-16,0-1 0 0,0-1-2 0,-1-5 1 15,1-3-1-15,1 0 0 0,1-7-1 16,2-1-1-16,0-4 0 0,2-4 0 16,-1-2 0-16,1-4 0 0,0-4 1 15,-1 0 1-15,0-4 1 0,2-2 0 16,-3-4 1-16,3 0-2 0,-1-3 1 16,-1-2-1-16,0-1-1 0,0-5-2 0,-2-2-2 15,2-1-3-15,-3-3-5 0,1-3-7 16,3 2-3-16,-1 0 0 0,1-1 1 15,1 3 2-15,2 2 4 0,-2 0 7 16,2 3 8-16,-4 1 7 0,3 1 1 16,1 3 2-16,-3 3 0 0,0 1 0 15,2 5 0-15,-2 2-2 0,0 4-1 16,-1 1-1-16,-2 5 0 0,-1 4-2 16,-1 4 0-16,-1 4-2 0,-4-2-1 15,1 9 0-15,-1 3-1 0,-1 3 1 0,-1 4-1 16,-2 3 1-16,0 6 1 0,2 6 0 15,-5-2 0-15,1 2 1 0,-3 1 0 16,3 3 2-16,0 0 0 0,3 1 1 16,0 0-1-16,2 0 1 0,-1-3-1 15,4 2-1-15,-1-6 0 0,-1-1-1 16,-1-5 0-16,3-2 0 0,-3-4 0 0,3 1-1 16,-1-4 1-16,-2-5-1 0,3 0 0 15,-1-3 0-15,3-4-1 0,-2-1 0 16,-2-7 0-16,4 1 0 0,4-1 0 15,0-4 0-15,1-3-1 0,0 0 1 16,2-2 0-16,4 0 0 0,-5-4 0 16,0-1-1-16,1-2 1 0,-1-2 0 15,1 1-1-15,0-4 1 0,2-4 0 16,2-1-1-16,-1-6-1 0,1-2 0 16,-4-3 0-16,1-1-1 0,-3 1 1 15,1-4-2-15,-3 0 1 0,5 1 0 16,-3 1 1-16,1 0-1 0,-1 2 1 0,1-2 0 15,-1 4 1-15,-3 2 0 0,2 3 0 16,0 4 0-16,-1 5 0 0,2 4 1 16,2 3-1-16,-3 4 0 0,3 5 0 15,-2 2-1-15,-1 3 0 0,0 0 0 16,0 3-1-16,-3 2 0 0,3 1 0 16,-2 2-1-16,1 2 0 0,-2 2 0 15,1 3 1-15,-2 4 0 0,2 1 1 16,-5 6 2-16,0-1 0 0,-3 4 2 0,-2 3 0 15,-3-2 1-15,1 6 0 0,-3-3 0 16,1 2 0-16,0 1 0 0,1 2 0 16,-2 4 0-16,2 0-1 0,0 0 1 15,2 3-1-15,0-3 0 0,-1 1 0 16,0-3-1-16,4-2 1 0,-1-3-1 16,0-2 0-16,1-4-1 0,1-2 1 15,1-1-2-15,0-2 1 0,1-2-1 16,2-2 1-16,-1-3-1 0,0-1 1 0,0-3-1 15,-1-2 1-15,2-5-1 0,-3 0 0 16,1-4 0-16,-1-1-1 0,2-3-1 16,-2-1 0-16,0-4-1 0,2-3 1 15,-2-4 1-15,1-3-1 0,-2-8 1 16,-1-3 1-16,2-5 1 0,0-3 0 16,-3-5-1-16,0-7 0 0,-3-6-1 0,1 0-2 15,3-5-1-15,-1-4-1 0,1-2-1 16,1 1-2-16,5 5 0 0,2 3 0 15,1 3 2-15,-1 7 0 0,1 10 1 16,-3 8 0-16,4 9-4 0,-4 11-13 16,1 11-26-16,-2 12-48 0,-4 5-70 15,-3 11-161-15</inkml:trace>
  <inkml:trace contextRef="#ctx0" brushRef="#br0" timeOffset="88448.4511">8653 8652 242 0,'-7'-4'54'0,"-1"0"1"15,1 1-35-15,2-4-12 0,1 4-2 0,2-1 0 16,2 0 1-16,-1 0 2 0,-2-1 1 16,2-3 2-16,0 3 1 0,1-1 2 15,0 1-1-15,1 0-1 0,-1-1-2 16,2 1-1-16,0 1-3 0,-1-3-2 16,2 1-2-16,2-1-1 0,0 2-1 15,1-1 0-15,2 1-1 0,0 0 0 16,0 0 1-16,-2-1 2 0,2 1 4 15,2 0 4-15,0-1 2 0,-3 0 3 16,2 1 1-16,1 1 1 0,-1 0-2 16,-1 1-3-16,-1-1-3 0,1 3-2 15,-1-1-1-15,3 2-1 0,-3 0-1 0,3 1 1 16,-2 0-1-16,2 2 0 0,-1-2 1 16,-1 3 1-16,1-2 0 0,1 0 0 15,0 2 1-15,-1-1-1 0,0-1 1 16,2 2-1-16,0-1 0 0,-1 0-1 15,0 1-1-15,1-1-1 0,-2 1 0 16,0 1-1-16,0-2-1 0,-1 2 0 0,1-1-1 16,-1 1 0-16,-2-3 0 0,3 3 0 15,-3 0-1-15,1 0 1 0,1-1 0 16,-2 1-1-16,0 0 1 0,-1 1 0 16,1 0-1-16,-2 1 1 0,1-1 0 15,-3 2-1-15,2 0 1 0,-2 2 0 16,2 0-1-16,-2 0 1 0,1 1-1 15,-1-2 1-15,1 0-1 0,0 0 1 16,1-1-1-16,-2 1 0 0,1-2 0 16,1 2 0-16,3 0 0 0,-1 0 1 15,0 1-1-15,2-2 0 0,-1 1 0 0,1 1 0 16,2-2 0-16,-4 2 1 0,3 1-1 16,-2-1 0-16,1 2 0 0,0 0 0 15,1 1 1-15,-1-1-1 0,2 1 0 16,-1 1 0-16,2-1 0 0,-1 3 0 15,-1 0 0-15,0-1 0 0,1 1 0 0,0 0 0 16,-1 0 0-16,1 0 1 0,0-2-1 16,0 0 0-16,-2 2 0 0,1-3 0 15,-1 1 0-15,2-1 0 0,-2 1 0 16,0-1 0-16,1 1 1 0,-1-1-1 16,1 2 1-16,1-2 0 0,-2 2-1 15,1 1 1-15,2 0 0 0,-1-2 0 16,-2 0 0-16,2 1-1 0,-3-2 1 15,2-1-1-15,0 1 0 0,-3-1 1 16,1 0-1-16,2 2 0 0,-2 2 0 0,0-3 1 16,-1 0-1-16,2 1 0 15,-1 1 0-15,-1-2 0 0,-1 3 1 0,0-2-1 16,1 1 0-16,-1 1 0 0,0 0 0 16,0-1 1-16,1 1 0 0,0-1 0 15,0-3 0-15,2 0 0 0,-1-1 0 16,0 1 1-16,1 2 0 0,-1-2-1 15,0 3 0-15,1-2 1 0,-2 1-1 0,0 0 0 16,0 2 0-16,1-1 0 0,1 2 0 16,-3-3-1-16,1 0 1 0,-1 1-1 15,0 1 1-15,-1 0-1 0,3-3 1 16,-1 2-1-16,-1 1 0 0,1 0 0 16,0 0 1-16,0-1-1 0,-1 2 0 15,-1-1 0-15,-1-2 0 0,2 2 1 16,0 3-1-16,0-3 1 0,-1-1-1 15,-1-1 1-15,1-1-1 0,0 3 1 16,-2-2-1-16,1-1 1 0,-3-2-1 16,1 3 1-16,0-1-1 0,0 1 0 0,2-2 1 15,-1 1-1-15,1 0 0 0,0 0 0 16,0-1 0-16,0 1 0 0,2 0 1 16,-1-1-1-16,0 2 0 0,1-3 0 15,-1 1 0-15,1-1 1 0,1 0-1 16,-1 1 0-16,4 1 0 0,0-1 0 15,-2 1 1-15,3 1-1 0,1 1 0 16,0-1 0-16,1 1 0 0,-2-3 0 0,1 4 0 16,1 1-1-16,-2 0 1 0,0 2 0 15,-7-6 0-15,5 6 0 0,-1-1-1 16,-1-1 1-16,-1-1 0 0,1-1 0 16,-1 0 0-16,4 3 0 0,-4-5 0 15,-2 1 0-15,2-2 0 0,-1 2 0 16,1-2 0-16,-2 1 0 0,2 2 0 15,0 0 0-15,0-2 0 0,0 3 0 16,0-5 0-16,0 3 0 0,1-5 0 16,-2 2 0-16,0 0 1 0,1 2-1 0,1-3 0 15,-1 2 0-15,1 0 0 16,2 1 0-16,0-1 0 0,1-1-1 0,0 0 1 16,-1 1 0-16,1 0 0 0,-2 0 0 15,0 4 0-15,1-1 0 0,-1 1 1 16,-1 0-1-16,2-3 0 0,-1 0 0 15,0-1 0-15,1-2 0 0,-1-2 0 16,0-1 0-16,1 2 0 0,-1 1 0 16,-2-3 0-16,2 1 0 0,-1-1 0 0,-2 1 0 15,0-1 0-15,-1-1 0 0,2 0 0 16,0 1 0-16,-2 1 0 16,0-1 0-16,2 0 0 0,0 2 0 0,0-2 1 15,-1 2-1-15,1-1 0 0,0 1 0 16,-2-1 0-16,3 2 0 0,-1 0 0 15,-1 1 0-15,1-1 1 0,-2 1-1 16,2-3 0-16,0 1 0 0,-2-2 0 16,2 0 0-16,-2-1 0 0,1 0 0 15,0 0 0-15,-1 1 1 0,1 3-1 0,0-1 1 16,2 0-1-16,-3 1 1 0,2-2-1 16,0 0 0-16,-1 1 1 0,1-2-1 15,0 2 0-15,-2-2 0 0,2 2 0 16,-1-1 1-16,1 1-1 0,0-1 0 15,-2 2 0-15,1-1 0 0,1-1 0 16,0 1 0-16,-1-1 1 0,-1 1-1 0,2-2 0 16,-1 1 0-16,1 0 0 0,-3 0 0 15,3-2 0-15,-1 1 0 0,1 0 0 16,-2 0 0-16,2 0 0 0,0 0 0 16,-1-1 0-16,1 2 0 0,0-3 0 15,-2 2 0-15,2-2 0 0,0 1 0 16,-1-1 0-16,1 1 0 0,0-1 0 15,-1 0 0-15,0-2 0 0,1 2 0 16,0 0 0-16,0 1 0 0,-1-2 0 16,-2 2 0-16,2 2 1 0,-1 0-2 15,1-1 1-15,-2 1 0 0,1 0 0 16,1 0 0-16,-1-1 0 0,2-1 0 0,0 0 1 16,-1-1-1-16,2 0 0 0,1-2 0 15,-1 2 0-15,0-1 0 0,-1 1 0 16,3 1 0-16,-2 1 0 0,-2-1 0 15,0 1 0-15,1-1 0 0,0 2 0 16,1-4 0-16,-2 0 0 0,2 2 0 16,-1 0 0-16,2-1 0 0,1 0 0 0,-1 0 0 15,0 1 0-15,1 0 0 16,-2-1 0-16,1 0 0 0,-2 1 0 0,0 0 0 16,0-2 1-16,-1 2-1 0,-2-1 0 15,2 0 0-15,-1 0 0 0,1 0 0 16,1 1 0-16,-1 1 0 0,2 1 0 15,-1-1 0-15,1-1 0 0,-1 1 0 16,1 1 0-16,0-3 0 0,0 1 0 16,0 0 0-16,2 0 0 0,-1 1 0 15,0-1 0-15,-1 1 0 0,3-1 0 16,-3 0 0-16,1 0 0 0,1 1 0 16,-2-1 0-16,0 2 0 0,1-2 0 0,-4-4 0 15,3 6 1-15,-1-3-1 0,0 0 0 16,0 1 0-16,1-3 0 0,-3 2 0 15,6 3 0-15,-2-2 0 0,-3-3 0 16,0 2 0-16,-1 0 0 0,1 0 0 16,0 0 1-16,-2 2-1 0,-1-2-1 15,3 1 1-15,-1 0 0 0,-1 1 0 16,2 0 0-16,-4-3 0 0,3 1 0 0,0 1 1 16,0 0-1-16,0-1 0 0,-1 0 0 15,2-1 0-15,1 4 0 0,-3-3 0 16,1 1 0-16,-3-2 0 0,2 3 1 15,2-1-1-15,0 1 0 0,-2-1 0 16,3 2 0-16,-1-1 1 0,3 4-1 16,-2-3 0-16,0 1 0 0,-3-1 0 15,2 1 0-15,-2-1 0 0,2-2 0 16,0-1 0-16,-2-1 0 0,1 0 0 0,2 1 0 16,-3-1 0-16,0 1 0 0,2 2 0 15,-1-1 0-15,-1 2 0 0,0-1 0 16,0 0 0-16,-1 0 1 0,4-1-1 15,-3-1 0-15,3 1 0 0,1-3 0 16,0 2 0-16,2 0 0 0,-2 0 0 16,1 0 0-16,-2 0 0 0,0 0 0 15,0 0 0-15,-1 0 0 0,1-1 0 16,-1 0 0-16,0 1 0 0,1 0 0 0,0 0 0 16,0-1 0-16,0-1 1 0,-2 1-1 15,2 0 1-15,-2-3 0 0,-1 1 0 16,1 1 1-16,-1-1-1 0,1 1 1 15,-1-1 0-15,2 0-1 0,1 1 0 16,-2-1 0-16,2 1 0 0,-1-1-1 16,1-1 1-16,-2 2-1 0,0-1 0 15,-1 1 1-15,1-2-1 0,-2 2 0 0,1-1 0 16,1 0 1-16,-2 0-1 0,0 0 0 16,-1-1 0-16,2 1 1 0,-2-1-1 15,-2 0 0-15,4 0 0 0,-2 0 0 16,1 3 0-16,0-3 0 0,1 3 0 15,0-2 0-15,0 1 1 0,-2-1-1 16,3 2 0-16,-2-2 0 0,-1 2 0 16,2-1 0-16,-1-1 0 0,2 2 0 0,-1-2 0 15,0 1 0-15,-1-1 0 16,1 1 0-16,-2-2 0 0,1 1 0 0,1-1 0 16,-1 2 0-16,1-2 1 0,0 2-1 15,0-2 0-15,0 0 0 0,1 0 1 16,-1 0-1-16,2 1 0 0,-1 0 0 15,-1-1 0-15,0 2 1 0,1-2-1 16,-1 1 0-16,0 0 0 0,1-1 0 16,-2 0 0-16,2 0 1 0,-1 1-1 15,1 0 0-15,-1-2 0 0,1 3 0 16,-3-1 0-16,1-1 0 0,1 2 0 0,0-1 1 16,-1 1-1-16,1 0 0 0,-1 1 0 15,1 0 1-15,-1-1-1 0,4 3 0 16,-4-3 0-16,2 0 0 0,-2 1 0 15,1 1 0-15,2-1 0 0,-2 1 0 16,-2-2 1-16,3 2-1 0,0 0 0 16,5 0 0-16,-3 0 0 0,-2 1 0 15,0-1 0-15,2-1 0 0,-2 2 0 0,2-3 0 16,-2 2 0-16,0-1 0 0,2 0 0 16,0-2 0-16,0 3 0 0,1-3 0 15,0 2 0-15,-1 0 0 0,1-1 0 16,-1 2 0-16,1 0 0 0,1 3 0 15,-1-1 0-15,0 0 0 0,0 2 0 16,1-2 0-16,-1 1 0 0,0-2 0 16,1-1 0-16,-1 0 0 0,0-2 0 15,0-2 0-15,0 2 1 0,0-1-1 16,0 1 0-16,2-1 0 0,-1-2 0 0,-1 3 0 16,2 0 0-16,-2 2 0 0,1-2 0 15,-1 2 0-15,1-1 0 0,0 3 0 16,1-1 0-16,1 0 0 0,-1-1 0 15,5 1 0-15,-4 0 0 0,1 0 0 16,2 3 0-16,-3-1 0 0,2 3 0 16,-2-2 0-16,2 3 0 0,-2 0 0 0,2-1 0 15,2 0 0-15,-2-1 0 0,-1 2 0 16,3 2 0-16,-2-2 0 0,3 2 0 16,-2-2 0-16,0 0-1 0,3 2 1 15,-1-2 0-15,4 0 0 0,-3 0 0 16,1-1-1-16,0 2 1 0,-1-2-1 15,0 0 0-15,2 0 0 0,-4-1 0 16,1-2 0-16,-2-1 0 0,0 0 0 16,3-3 0-16,-2 1 1 0,-3-3-1 15,3-1 0-15,-1 0 1 0,-1-1-1 16,5-1 1-16,-3 0-1 0,2-1 0 16,0 0 1-16,-2-2-1 0,2-1 1 0,3 0 0 15,-1-1-1-15,2-1 1 0,-1-4-1 16,3 0 0-16,3-1 1 0,3-3-2 15,-2 0 1-15,-2-2 0 0,-1-2 0 16,1-2-1-16,-1-1 1 0,-4 0 0 16,-1-2-1-16,-1 1 1 0,-2 0-1 15,4 2 0-15,-4 0 1 0,1 2 0 16,1 0 0-16,-3 3 0 0,0-2 0 16,-1 1 0-16,0 1 1 0,2 0-1 0,-2 2 1 15,3 1-1-15,-1 1 1 0,3 3-1 16,-3 1 1-16,-3 0-1 0,1 2 1 15,-2-1-1-15,0 1 1 16,-2-1 0-16,1 3 0 0,1 0 0 0,1 0 0 16,1 2-1-16,0-1 0 0,0 2 0 15,1 0 0-15,0 1-1 0,-1 1 1 16,1 0-1-16,-2 3 1 0,0 0 0 16,-2 1 0-16,0-1 0 0,0 3 1 0,-1-1 0 15,0 1-1-15,-2-1 1 0,1 2 0 16,2-1 0-16,-2 1-1 0,0 3 1 15,-1 1 0-15,2 0 0 0,-1-1 0 16,0 0 0-16,1 1 0 0,-2 0 0 16,0 2 0-16,3-2 0 0,-3 2 0 15,0 0 0-15,2 1 0 0,0 0 0 16,0 1 0-16,2-1 0 0,0 3 1 16,2-1-1-16,2 2 0 0,-2 2 1 0,0 1-1 15,0 0 0-15,-1-1 0 0,-1 0 0 16,0 0 1-16,-4 0-1 0,4-1 0 15,1 0 0-15,-1-2 0 0,2 0 0 16,-2-1 0-16,1 0 1 0,0-2-1 16,0-2 0-16,-1-1 0 0,2-1 1 15,1-1-1-15,5-1 0 0,1-6 0 16,2 1 0-16,0-3-1 0,1 0 1 16,1-3-1-16,-1-3 0 0,0-2 0 0,-2-3 1 15,-1-2-1-15,1-2 1 0,-2 0-1 16,-2-1 1-16,2-2 0 0,0 1 0 15,0-3-1-15,1 1 1 0,-1 0-2 16,2-3 0-16,0-2 0 0,3-2-1 16,-3-3 0-16,4 1 0 0,-1-2 0 15,1-1 1-15,1-1 1 0,-3 5 0 16,0-1 0-16,1 3 1 0,-1 2-1 0,-1 0 1 16,0 0 0-16,-3 4 0 0,2-1 0 15,-2 2 0-15,-1 1 0 0,-1-1 0 16,0 5 1-16,-2 0-1 0,-2 1 0 15,0 2 0-15,2 2 0 0,-2-1 0 16,0 5 0-16,0-1 0 0,2 5 0 16,2 3 0-16,-1 1 0 0,-2 2 0 15,1 2-1-15,0 1 0 0,0 2 1 16,-2 0-1-16,-2 0 0 0,2 7 1 16,-3-1 0-16,0 0 0 0,1 2 0 15,0 3 1-15,1-2 0 0,0 5 1 0,1-3 0 16,2 3 0-16,0 2 0 0,2 3 0 15,0-3-1-15,0 1 1 0,1-1-1 16,-1-2-1-16,-1 0 1 0,0-2-1 16,-2-3 0-16,1-1 1 0,-1-3-1 15,1-2 0-15,-1-3 0 0,2-1 1 16,-2-3-1-16,1 0 0 0,2-2 0 0,-2-1 0 16,3 1 0-16,1 0 0 15,-1-3 0-15,1-1 0 0,3-1 0 0,-1-2 0 16,3-3 0-16,0-2 0 0,4-2 0 15,2-1 0-15,2-2 0 0,0-1 0 16,-1-2 0-16,1 0 0 0,-3-5 0 16,-1-2 0-16,-1-1 1 0,-4-2-1 15,0-2 0-15,1-2 0 0,-3 0 0 16,1 2 1-16,-3 0-1 0,2 2 0 16,2-1 0-16,-4 0 0 0,2 3 0 15,-1-4 0-15,3 0 0 0,2 4 0 0,-2-2 0 16,1 3 0-16,0 4 0 0,-3-3 0 15,3 8 0-15,-1 2 0 0,-4 1 0 16,0 2 0-16,-4 2-1 0,0 3 1 16,0 2 0-16,-4 1-1 0,-1 0 1 15,-2 4 0-15,-1 2-1 0,0 3 1 16,-2 2 0-16,1 3 0 0,-3 2 0 0,2 0 0 16,0 2 0-16,-1 2 1 0,1 1-1 15,0-3 0-15,1 3 0 0,1 0 1 16,0 3-1-16,0 1 0 0,1-2 1 15,1 2-1-15,0 1 0 0,2-2 1 16,-1 1-1-16,2 1 0 0,-3-2 0 16,3-2 1-16,-1 3-1 0,-1-4 0 15,2 1 0-15,0-1 0 0,1-2 1 16,0-2-1-16,1-1 0 0,1-3 0 16,2-2 0-16,1 0 0 0,2-5 0 15,1-2 0-15,4-1 0 0,0-5 0 0,1 2 0 16,-1-2 0-16,0-4 0 0,-1 0 0 15,-2-5-1-15,-1-2 1 0,1-2 0 16,0-3 0-16,-3-3 0 0,3-4-1 16,1 0 1-16,2 0 0 0,-2 1 0 15,2-3 0-15,-1-3 0 0,3 1-1 0,-1-3 1 16,-1-1 0-16,1-1 0 0,2 2 0 16,-2 0 0-16,1 1 0 0,0 5 0 15,1 1 0-15,-3 2 0 0,1 2 0 16,-4 0 0-16,-1 3-1 0,0 3 1 15,-3-2-2-15,-1 3 1 0,1 2-2 16,-1 0 0-16,1 2-1 0,-1 1 1 16,-1 3 0-16,-2 2 0 0,2 2 0 15,-4 5 2-15,0 3 0 0,-2 6 0 16,-1 4 2-16,0 5 0 0,-2 7 2 16,-1 5 1-16,0 10-1 0,-1 5 1 15,1 8-1-15,-1 3 0 0,1 4-2 0,0 3-3 16,1 0-5-16,2 1-41 0,0-3-68 15,0-4-91-15,2 0-223 0</inkml:trace>
  <inkml:trace contextRef="#ctx0" brushRef="#br0" timeOffset="96145.3714">3006 12165 427 0,'7'-37'109'16,"-4"-2"3"-16,-6 1-54 0,-4 1-21 16,-7 3-11-16,-4 3-7 0,-4 7-7 15,-6 4-5-15,-6 9-2 0,-7 5-3 16,-7 2-1-16,-4 5 0 0,-5 3 0 0,-1 5-1 16,-4 4 0-16,2 8 1 0,-2 6-2 15,-2 6 1-15,-2 4 0 16,1 4 1-16,-2 3-2 0,2 4 1 0,1 1-1 15,8 9 1-15,6 8 0 0,8 4 0 16,4 3 1-16,9 7-1 0,5 6 1 16,8 4 0-16,9 2 0 0,7-2-1 15,10-1 1-15,11-4 0 0,9-7 0 16,9-9 0-16,12-13-1 0,10-11 1 16,10-9 0-16,7-15-1 0,3-8 1 15,7-11 0-15,3-10-1 0,2-10 1 0,-2-14 0 16,-1-11 3-16,-4-11 2 0,1-13 3 15,-5-13 3-15,-5-8 2 0,-7-8 2 16,-7-9 2-16,-12-10-1 0,-7-4 0 16,-13 4-2-16,-15-5-1 0,-18-2-3 15,-17 1-2-15,-23 11-2 0,-17 18-4 16,-21 12-9-16,-21 17-10 0,-16 27-16 16,-19 28-112-16,-22 26-114 0,-14 29-287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25:45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13952 2100 312 0,'-21'4'75'0,"0"3"2"0,2-1-43 16,0 0-8-16,0-1-6 0,2 0-2 15,-2-3 0-15,1 2 0 0,-1-1 0 0,2-1-1 16,-1-2-2-16,1 0-2 15,1-2-1-15,1 2-1 0,2-2-2 0,-1-1 0 16,3 2-1-16,0 0-1 0,1 1-1 16,0-1-1-16,1 1-2 0,0-1 0 15,-1-1-1-15,-1 1-1 0,1 0-1 16,-1 0 1-16,0-1-1 0,-2 0 0 16,-1 0 0-16,0 0 0 0,-2 1 0 15,-2 0 0-15,-3 1 0 0,-4 2 0 16,2 1 1-16,-3-1 0 0,2 3 1 15,0 0 0-15,1 0 0 0,0 1 0 0,1-2 1 16,1 3-1-16,1 0 0 0,0 2-1 16,-4 1 0-16,2-2 0 0,3 1 0 15,0 2-1-15,-2-2 0 0,2 0 0 16,2 2 0-16,0 0 0 0,-1 3 0 16,1-1 0-16,-1 2 0 0,1 0 0 15,0-1 0-15,-1 1 0 0,-1 1 0 16,-1-1 1-16,2 2-1 0,-2-1 0 15,2 2 1-15,0-2-1 0,2 0 0 16,2 1 1-16,2 0-1 0,2-1 0 16,3 3 0-16,-2-1 0 0,2 2 1 15,-1-1-1-15,-1 0 0 0,-1-1 0 0,-1-2 0 16,1 1 0-16,0-1 0 0,-1-1 0 16,3-1 0-16,0 1 0 0,1 3 0 15,2 2 0-15,1 0 0 0,2-2 0 16,1 2 0-16,1 0 0 0,3 1 0 15,-1-2 0-15,-1-1 1 0,0 0-1 16,-2 0 0-16,-2 0 0 0,0 2 0 16,-2-2 0-16,0 1 0 0,0 4 0 0,-1-1 0 15,2 1 0-15,1-1 0 0,1 0 0 16,1-1 1-16,0 1-1 0,2-1 0 16,0-2 0-16,-2 2 0 0,1 1 1 15,-1 1-1-15,2-2 0 0,2 1 0 16,-2-1 0-16,1 1 1 0,3-1-1 15,0-1 1-15,2-1 0 0,-1 2 0 0,-1 0 1 16,0-2-1-16,-1 3 0 0,0 1 1 16,1-1-1-16,-2 1 0 0,5 1 1 15,0-2 0-15,4-1-1 0,-1-2 1 16,-1-1-1-16,1 0 0 16,-1-3-1-16,1 0 1 0,-1-1-1 0,1 2 1 15,1 1-1-15,5 1 0 0,2-4 1 16,3 1-1-16,0-1 0 0,0-1 0 15,1-1 0-15,-2-3 0 0,-2-1 1 16,1 1-1-16,-3 0 0 0,2 0 1 0,-1 0-1 16,2 2 1-16,0-1 0 0,4-3 0 15,-1 3 0-15,-1 1 0 0,1 1 0 16,1-1 0-16,0 0 0 0,-1 0 0 16,-3 1-1-16,1-2 1 0,1 0-1 15,-1-7 1-15,2 3-1 0,0 1 0 16,0-1 0-16,2 0 0 0,1 2 1 15,-3-4-1-15,3 8 0 0,-3-5 0 16,-1-1 0-16,-1 0 0 0,1-1 0 16,-3 0 0-16,3-1 0 0,-1-1 0 0,0 0 0 15,0-2 0-15,2 1 0 16,0-2 0-16,1 0 0 0,-2-1 0 0,1 0 0 16,-1 0 0-16,1-2 0 0,1 1 0 15,-2 1 1-15,0-2-1 0,-3 3 0 16,3-2 0-16,-1 0 0 0,-1 0 0 15,-2-2 0-15,1 2 0 0,-1-2 0 16,-1 1 0-16,0-2 0 0,-1 1 0 16,1-1 0-16,2 1 0 0,0 1 0 0,-3 1 0 15,5 1 0-15,1 1 0 0,1-1 0 16,-1 1 0-16,-1-1 0 0,-1 2 0 16,3-3 0-16,-5 0 0 0,2 1 1 15,-3 1-1-15,3 0 0 0,-1 1 0 16,0 1 0-16,0-1 0 0,0 0 0 15,-2-1 0-15,0 1 0 0,0-1 0 16,-2 0 0-16,0-1 0 0,1 1 0 0,-3 0 0 16,2 0 1-16,-1 0-1 15,0-1 0-15,1-2 1 0,-1 3-1 0,1-2 1 16,1 3-1-16,1-1 0 0,0-1 1 16,2 1-1-16,0-1 0 0,1-4 0 15,-2 1 0-15,-1-4 1 0,-1-1-1 16,1-1 0-16,-2-1 0 0,-1 1 1 15,-1 1-1-15,2-2 0 0,1 0 1 16,0-1-1-16,1 3 0 0,-1-2 1 0,1 1-1 16,0 1 0-16,-1 1 1 0,-1 0-1 15,1 0 0-15,-3 0 0 0,0 1 0 16,2 0 1-16,-1-1-1 0,-2 2 0 16,1-1 0-16,0 1 0 0,0 0 0 15,-1-2 1-15,2 2-1 0,-2-2 0 16,2-3 0-16,-2 1 1 0,-1-1-1 15,0 0 1-15,-3-2-1 0,2-1 1 16,-1-1-1-16,-2 3 1 0,2-3 0 0,-1 0 0 16,0-3-1-16,0 1 1 0,-2 0 0 15,0-2 0-15,1-1-1 0,-1-1 1 16,0 1-1-16,0 1 1 0,0 0-1 16,1 2 0-16,2 4 1 0,-2-2-1 15,1 3 0-15,0-1 1 0,1 2 0 16,1 0 0-16,-2-1 0 0,1-1 0 15,1 0 1-15,-1 0-1 0,1-1 1 16,0 1-1-16,0-4 0 0,-2 1 0 0,1 0-1 16,-3 1 1-16,1 1 0 0,-2-2-1 15,0-2 1-15,-1 3-1 0,3-3 1 16,-3 2-1-16,0-2 1 0,-2-2-1 16,0 0 1-16,1 1 0 0,1 0 0 15,-6-2 0-15,4 0 1 0,-1-2 0 16,1 3 0-16,-2 1 0 0,-1-3 0 15,0 1 0-15,-2 0-1 0,0-1 0 16,-2 2 0-16,-3-4 0 0,2-1 0 16,-1 3-1-16,0 0 1 0,-1 1-1 15,0-2 1-15,-3-1-1 0,0 1 1 16,-2 1-1-16,0-1 0 0,-3-4 1 0,0-2-1 16,-2-1 0-16,-1 2 1 0,0-6-1 15,-2 2 0-15,-1-1 0 0,-1 1 0 16,-3 0 1-16,-1 2-1 0,0-2 0 15,0 5 1-15,1 1-1 0,1-1 1 16,0 4 1-16,1 2-1 0,-3 3 1 16,-5 2 0-16,0-1 0 0,-4 1 0 0,1 4 0 15,-6 0 0-15,0-1 0 0,-3-2-1 16,2 2 0-16,0-1-1 0,1 2 1 16,-5 1 0-16,1 0-1 0,-4 6 1 15,0 0-1-15,-4 3 0 0,-2-3 0 16,-3 2-1-16,-1 2-2 0,5 1-1 15,0 3-3-15,1 0-4 0,2 6-4 16,4 3-6-16,4 3-5 0,3 2-100 16,-2 0-96-16,7 2-239 0</inkml:trace>
  <inkml:trace contextRef="#ctx0" brushRef="#br0" timeOffset="2966.6823">13265 4129 171 0,'-10'1'39'16,"0"-1"2"-16,0 0-25 0,-1 2-3 16,1-2-1-16,-1 1 3 0,0-1 4 15,-1 0 4-15,-1 4 2 0,-2-2 5 0,0 2 2 16,-1-1 1-16,-1 1 0 0,3 3-1 15,-1 3-1-15,-1 0-2 0,0 2-4 16,-1 0-4-16,0 3-3 0,1 4-3 16,-3-1-3-16,-1 2-1 0,-1 3-2 15,-3 0-1-15,0 4-2 0,-1-1-2 16,2 1 0-16,4 2-2 0,0 3-1 0,1 2 0 16,2 2 0-16,-1-1 0 0,-4 1-1 15,3 1 0-15,-6-2 1 0,6-1 0 16,2-1 0-16,3-1 1 0,3 3 0 15,4 1 1-15,-1-1 0 0,3 1 0 16,-3 0 0-16,3 4 0 0,0 0 0 16,3-1 1-16,1 1-1 0,2-1-1 15,2 2 0-15,3-2 0 0,7-5 0 16,-1 1-1-16,5 0 0 0,5-2 0 16,-1 1 0-16,3-2-1 0,1 0 1 15,1-1-1-15,4-2 1 0,-1-1-1 16,1-2 0-16,3-1 0 0,-2-7 1 15,5 4-1-15,-1-2 0 0,2-2 1 0,-1-1-1 16,4 0 0-16,-2 0 0 0,6 3 0 16,-1-5 1-16,3-2-1 0,-6 1 0 15,8-1 0-15,-1 1 0 0,1-1 0 16,1-1 0-16,-2 2 0 0,-1 1 0 16,7-2 0-16,-7-1 0 0,2-2 0 0,3-3 0 15,-1 1 0-15,1-5 0 0,-5 1 0 16,1-1 0-16,0-1 0 0,0 3 1 15,-2 1-1-15,0-1 0 0,-2 0 0 16,2-3 0-16,0-2 0 0,-3-2 1 16,-2-3-1-16,0-1 0 0,-1 0 0 15,-2-2 0-15,0 2 0 0,0 1 0 16,2 2 0-16,0-4 0 0,-1 3 0 16,1-4 0-16,2 1 1 0,-1-2-1 15,1 0 1-15,-5-3-1 0,0 1 0 0,-2 0 1 16,-3-2-1-16,-3-1 1 0,-4 0-1 15,1-2 1-15,-3-4-1 16,-1 1 0-16,-1-3 1 0,-2 0-1 0,1-4 0 16,0 0 0-16,-3-6 0 0,-1 0 0 15,-2-1 1-15,0 0-1 0,0-1 0 16,-1 1 0-16,-2 0 1 0,-1 2-1 16,1 2 0-16,-2 2 0 0,0-1 1 0,-2-2-1 15,-1 1 0-15,1-1 0 0,-3 1 0 16,1-2 1-16,1-2-1 0,-1-1 0 15,0 2 0-15,0 0 1 0,0 1-1 16,0 1 0-16,-1 2 1 0,-2 2-1 16,-3 2 0-16,2-2 1 0,-2 0-1 15,1 3 0-15,-3 0 0 0,2 1 0 16,-1 0 1-16,-1 0-1 0,1 1 0 16,-1 2 1-16,1-1-1 0,1-2 0 0,0-2 1 15,-1 2 0-15,2 0 0 16,0 0 0-16,0-1 0 0,-1 1-1 15,0 2 1-15,-2-1 0 0,2 3 0 0,-3 0-1 16,1-1 1-16,-2 1-1 0,0 2 1 16,-1-1-1-16,-1 0 0 0,-2 0 0 15,0-1 1-15,0 2-1 0,-2 1 0 16,0-1 0-16,-2-2 0 0,1 1 1 16,-3 3-1-16,1 0 0 0,-4-1 0 15,1 1 0-15,0-1 0 0,-4 3 1 0,-1 3-1 16,3-3 0-16,-2 1 0 15,-1 0 0-15,0 2 0 0,0 1 1 0,1-1 1 16,0-1 0-16,-1 2 1 0,-1-2 1 16,2 3-1-16,-4-3 1 0,1 0-1 15,-2 0 0-15,3 0-1 0,0 1 0 16,1 1-1-16,-3-3 0 0,4 3 0 16,2 0 0-16,-3 0 0 0,1 0-1 15,-2 2 1-15,-1-1 0 0,5 1 0 16,-2 0-1-16,0 0 1 0,0 3-1 0,2-1 1 15,-2 2-1-15,1 2 1 0,-4 2-1 16,-3 1 0-16,-3 1 1 0,-1 1-1 16,-1-1 0-16,-1 3 1 0,-4-3-1 15,-1 0 0-15,-3 0 0 0,5 3 0 16,-5-2 1-16,-2 1-1 0,-4 3 0 16,-6 2 0-16,-1 3 0 0,-2 1 0 0,-7-3 0 15,0 3 0-15,-4 0-2 16,0-4-2-16,-2 1-6 0,-2-2 2 0,-2 1-114 15,-2 2-102-15,0 2-260 0</inkml:trace>
  <inkml:trace contextRef="#ctx0" brushRef="#br0" timeOffset="62094.0365">20702 2063 245 0,'2'-54'58'0,"-2"9"7"15,0-4-36-15,-2 6 6 0,2 2 4 16,2 6 6-16,0 0 4 0,1 7 1 16,-1 5-2-16,0 3-3 0,-2 7-6 15,2 3-8-15,-2 3-7 0,0 4-5 16,1 2-4-16,-1 5-4 0,1 4-1 16,0 9-1-16,1 8 0 0,0 12 0 15,0 12 1-15,-2 12 0 16,0 10 0-16,0 11-1 0,2 10-1 0,-1 12-1 15,-5 6 0-15,3 9 0 0,2 9 1 0,-1 8 1 16,0-1 0-16,1 8 0 0,1 0-1 16,0 0-2-16,-1 1 0 0,2 1-1 15,-2-3-2-15,0 0-1 0,-1-7 0 16,0-6-1-16,1-3 0 0,-3-8 0 16,-3-12 0-16,5-8-1 0,-1-11-2 15,0-10-2-15,-1-14-5 0,2-15-5 16,2-14-5-16,-2-17-12 0,0-18-66 0,-3-19-48 15,3-15-97-15,-2-18-217 0</inkml:trace>
  <inkml:trace contextRef="#ctx0" brushRef="#br0" timeOffset="62571.5523">20702 1287 350 0,'4'-12'91'0,"0"1"4"16,-2-4-40-16,1 11-16 0,-2 2-8 0,-1 4 0 15,-4 9 2-15,-1 8-1 0,-2 13 0 16,-3 16-2-16,-3 6 0 0,-4 7-3 16,-4 11-6-16,0 5-4 0,-1 2-3 15,0-5-3-15,1-2-1 0,3-14-2 16,3-5-1-16,3-16-1 16,4-9 0-16,3-10-2 0,5-8 0 0,4-10 0 15,5-9-1-15,2-6 0 0,6-7-1 16,1-12 1-16,3-6-2 0,-3-8 1 15,7-3-1-15,-1-2-1 0,1 4 1 0,2 5 0 16,-3 5-1-16,0 9 0 0,1 8 0 16,-5 13-1-16,-2 5 1 0,-1 9-1 15,-2 8 1-15,-1 11 0 0,-2 11 0 16,1 9-1-16,3 10-3 0,3 6-6 16,-1 6-8-16,5 7-10 0,3-1-11 15,2-1-105-15,0-4-107 0,2-1-256 0</inkml:trace>
  <inkml:trace contextRef="#ctx0" brushRef="#br0" timeOffset="63201.9829">19562 3332 450 0,'-45'0'103'0,"-3"1"2"0,3 3-76 0,1-2-9 16,3 1-6-16,4-1-3 16,4 3-3-16,3 0-2 0,0 1 1 0,2 1 1 15,2 3 2-15,3 0 3 0,0 1 1 16,3 1 0-16,2 0 1 0,2 1-2 16,4-4-3-16,3 3-1 0,5-3-3 15,4 0-2-15,8-1-1 0,2 2-1 16,4-1-1-16,6 2 1 0,2-1-1 15,6-1 1-15,4 1-1 0,5 1 1 16,4-2-1-16,11-2 1 0,7 2 0 0,4-2-1 16,7-1 0-16,4 0 0 0,5-3 0 15,7 0 0-15,5 1 0 0,2-1 0 16,2-5 1-16,7 1-1 0,8 2 1 16,5-1 0-16,0-3 1 0,-1-3 1 15,8 1 0-15,4 2 0 0,0-3 0 16,-1 1 1-16,2-2 0 0,2 2-1 0,1-2-1 15,-8-3 1-15,4 0-2 0,-1 0 1 16,-6-2-1-16,-4 2-1 0,-3-1 0 16,-3 4 0-16,-4-1 0 0,-9 2 0 15,-7 1-1-15,-7 2 0 0,-6-1 1 16,-7 0-1-16,-9 4 0 0,-5-1-2 16,-4 1-4-16,-5 3-7 0,-7-3-12 15,-5 1-8-15,-6-1-10 0,-8-1-93 16,-7-1-98-16,-7 0-228 0</inkml:trace>
  <inkml:trace contextRef="#ctx0" brushRef="#br0" timeOffset="63442.4539">22982 3413 423 0,'-33'-10'102'0,"1"-1"1"0,-3-5-58 15,5 4-18-15,1-1-8 0,2 2-4 16,5 3-1-16,0 0-2 0,3 4-1 16,6 0-1-16,2 0 0 0,3 3 0 15,4 0-2-15,0 0-2 0,5-1 0 16,2 4-2-16,5 0-1 0,3 3 0 0,5 2-1 15,4 3 1-15,3 3 1 16,4 2 0-16,2 2 0 0,2 3 1 16,3 1 0-16,3 1-1 0,0-3 0 0,-1 1-1 15,-1-2 0-15,-3 1 0 0,-5-3-1 16,-9 0 0-16,-9-2 0 0,-9 5 0 16,-14-1 0-16,-6 3-2 0,-11 3-10 15,-9 2-116-15,-6 6-108 0,-4-3-280 16</inkml:trace>
  <inkml:trace contextRef="#ctx0" brushRef="#br0" timeOffset="65104.1324">23298 3796 608 0,'-16'4'132'0,"-1"6"1"0,2 4-106 16,4 7-13-16,3 5-1 0,0 2 1 16,3 5-1-16,3 0-1 0,1 1 0 0,2-1 2 15,1-4 0-15,5-6 1 0,1-5-2 16,1-5-1-16,3-4-1 0,1-5-1 16,2-3-2-16,-1-3-1 0,-1-3-1 15,-1-2-1-15,1-3-1 0,-2-4-1 16,-4-2-1-16,-3-5 0 0,-2-1 0 15,-3-3-1-15,-2-5 0 0,-6 1 0 16,-4 0-1-16,0 3 1 0,-4 1-1 16,0 6 1-16,-1 4-1 0,2 5 2 15,5 3 2-15,2 3 0 0,3 3 1 16,3 0 0-16,3 1 0 0,4 1 0 0,2-1 0 16,5 1-2-16,4-2-1 0,4 1 0 15,4-2 0-15,4-5 0 0,4-1-4 16,5-3-9-16,3-1-13 0,2-1-9 15,-1 1-21-15,-2 0-112 0,-3 4-124 16,-1 2-286-16</inkml:trace>
  <inkml:trace contextRef="#ctx0" brushRef="#br0" timeOffset="65799.9485">21248 1404 573 0,'-8'-21'130'0,"3"1"3"0,0 7-93 0,4 4-19 16,1 6-5-16,3 3 0 0,0 3 1 16,1 10 0-16,1 2 1 0,3 8 3 15,2 3 2-15,-1 5 3 0,1 3-2 16,-1 3-2-16,1-1-4 0,0 0-2 15,-1 0-4-15,-1-2-3 0,-1 1-2 16,0-4-2-16,-2-1-1 0,-5 0-1 16,-4-1 0-16,-6-4-1 0,-6 0-6 15,-3-2-8-15,-5-2-13 0,-1-5-9 16,-2-4-11-16,2-5-15 0,3-9 34 0,1-10-138 16,4-10-106-16,4-10-265 0</inkml:trace>
  <inkml:trace contextRef="#ctx0" brushRef="#br0" timeOffset="65937.2239">21147 1281 552 0,'3'-29'129'16,"-3"6"2"-16,-2 2-85 0,4 4-18 15,-1 2-12-15,1 0-6 0,2 8-5 0,0 2-6 16,2 1-8-16,-1 4-11 0,1 4-2 16,-1 2-110-16,1 1-105 0,1 2-258 15</inkml:trace>
  <inkml:trace contextRef="#ctx0" brushRef="#br0" timeOffset="66220.4659">21444 1382 618 0,'-16'14'133'0,"0"5"1"15,2 3-112-15,3 1-9 0,5 0 0 16,0 1 1-16,1-2 1 0,4-1 0 15,2-3 2-15,3-3 1 0,3-3 1 16,3-4-1-16,6-3 0 0,5-6-3 16,3-4-2-16,4-5-1 0,0-6-3 15,3-4-1-15,-3-4-2 0,-5-3-2 16,-4-2-1-16,-9 0-1 0,-4 0 0 0,-7 0 0 16,-7 6 0-16,-5 0-1 0,-6 3-3 15,-4 6-6-15,-4 3-10 0,-2 7-9 16,1 4-10-16,-1 1-16 0,4 6 41 15,1 4-150-15,4 3-112 0,4 2-278 16</inkml:trace>
  <inkml:trace contextRef="#ctx0" brushRef="#br0" timeOffset="66472.7941">21470 1687 585 0,'-3'-3'137'0,"-1"0"3"16,2 0-95-16,3-1-10 0,3 2-3 0,2-2-5 16,1 3-7-16,3-3-3 0,3 2-4 15,3 0-3-15,4-1-9 16,1 1-15-16,3-1-23 0,1 1-115 0,3-1-124 15,-1 0-306-15</inkml:trace>
  <inkml:trace contextRef="#ctx0" brushRef="#br0" timeOffset="68416.0818">20602 5163 374 0,'-5'-6'106'0,"-2"1"6"16,-6 3-18-16,-1 3-48 0,-2 2-8 16,-1 5-4-16,-2 4-4 0,0 4-4 15,-1 6-3-15,3 4-3 0,2 3-2 16,7 5-2-16,-2 0-2 0,6-1-2 16,4 1-2-16,4-3-2 0,4-5-1 0,2 0-3 15,1-7 0-15,5-3-2 0,1-4 0 16,3-4-1-16,-2-5 0 0,0-4 0 15,-1-6 0-15,-1-2 0 0,-3-6 0 16,-1-6-1-16,-6-5 1 0,1-1 0 16,-3-3-1-16,-1-3 1 0,-2 0 0 15,-2 0-1-15,-2-2 0 0,0 3 1 16,-1 1-1-16,-1 2 0 0,-1 5 0 16,1 2 3-16,0 4 1 0,5 5 3 15,-3 3 2-15,1 3 1 0,1 1 0 0,1 2 0 16,3 2-2-16,-1 2-2 0,1-1-3 15,3 1-1-15,2 2 0 0,3 3-1 16,0-1-1-16,3-1 1 0,-1 2 0 16,4-1-2-16,-1 0-7 0,3-1-9 15,-2 0-5-15,2-1-9 0,-1 2-15 16,-3-2 84-16,-2 3-191 0,-3-1-116 16,-3 3-309-16</inkml:trace>
  <inkml:trace contextRef="#ctx0" brushRef="#br0" timeOffset="68594.6544">20706 5252 558 0,'-7'5'127'15,"2"0"0"-15,1-2-86 0,5-1-24 16,4-2-6-16,3-2-4 0,3-2-2 16,1-1-3-16,3 1-2 0,-2 0-1 15,1 1-2-15,-1 3-4 0,-1 1-4 16,-1 1-8-16,-1 1-9 0,-1 1-55 0,-1 2-43 15,-3 1-87-15,-2 1-190 0</inkml:trace>
  <inkml:trace contextRef="#ctx0" brushRef="#br0" timeOffset="68937.8574">20794 5488 507 0,'-10'24'121'16,"1"-1"2"-16,0-2-76 0,3-4-21 0,5-4-9 15,4-6-6-15,5-5-6 16,2-2-7-16,3-3-4 0,2-3-6 0,1-4-6 15,0-2-3-15,0-2-5 0,2-1-1 16,0-3-1-16,2 0 2 0,1-2 5 16,-3 2 4-16,0-1 5 0,1 3 5 15,-3 3 6-15,-5 2 9 0,-4 4 12 16,-3 3 9-16,-4 5 7 0,-1 5 5 16,-6 3 3-16,1 4-1 0,0 3-4 15,0 1-5-15,2 3-7 0,4 1-6 0,3-3-2 16,4-1-4-16,4-2-1 0,4-4-3 15,5-4-1-15,0-4-1 0,4-8-2 16,-1-4 1-16,-1-5-1 0,-2-7 0 16,-2-5 0-16,-6-2-1 0,-2-4-1 15,-3 1-1-15,-5 1 0 0,-5 2-1 16,-2 4-2-16,-2 6-2 0,-4 6-7 16,-3 6-11-16,-4 7-9 0,0 7 87 0,-7 5-218 15,-2 0-137-15,-3 4-363 0</inkml:trace>
  <inkml:trace contextRef="#ctx0" brushRef="#br0" timeOffset="76994.5717">20782 1719 207 0,'-1'22'51'0,"-2"3"3"15,2 4-32-15,1 2-4 0,1 5-3 16,1 4 0-16,0 0-3 0,-1 4-4 16,-2 0-1-16,-1 1 0 0,-2-2-1 15,1 2 1-15,1-1-1 0,2 3 1 16,1 1 0-16,2-1-1 0,0 2-2 0,1 4-1 15,0-1 0-15,-3-1-1 0,-1-2 0 16,0 1-1-16,1 3 1 16,-1 1 0-16,1-3-1 0,2-1 0 0,-2 6 1 15,-1 2-1-15,-4-5-1 0,1 1 1 16,-1 0-1-16,-1-2 0 0,3 5 0 16,0-5 0-16,4-3 0 0,0 5 1 15,-1 0-1-15,1-2 0 0,-2-3 0 16,-2-2 0-16,0 1 0 0,1-1-2 0,2-2-2 15,0-1-2-15,3-1-3 16,-4-2-2-16,2 3-2 0,-3-3 1 0,-3 2 1 16,-2-4 1-16,-1 1 2 0,-2-4 3 15,3 5 3-15,-1-5 0 0,-1 0 2 16,1-3-1-16,3 3 1 0,1 2 0 16,0 0 1-16,0 2 0 0,-2 0 2 15,0 2 2-15,4-2 1 0,-4 0 2 16,0-1 0-16,1-5 0 0,0 0 1 0,3-2-2 15,-1-1-1-15,2 0 0 0,0-2-1 16,-1-3 0-16,2 1 1 16,-1 0 1-16,1-4 0 0,-1-2-1 0,1-1 0 15,-2-1 0-15,2 0-2 0,-2 0-1 16,0-2 0-16,0 0-1 0,-1 0 0 16,1-1 0-16,0-1 0 0,0 0 0 15,-1-3 2-15,1-1-1 0,1-3 1 16,0 1 0-16,0-4 0 0,-1-1-1 15,2-1 0-15,-1-2-1 0,0 2-4 0,1-3-16 16,1 0-60-16,-2-3-65 0,0 2-163 16</inkml:trace>
  <inkml:trace contextRef="#ctx0" brushRef="#br0" timeOffset="106436.908">19909 2150 292 0,'7'-22'89'0,"-3"2"4"16,-8 9-37-16,-3 2-4 0,-6 11-11 15,-3 4-11-15,-3 5-10 0,-9 7-7 16,-2 9-3-16,-3 11-1 0,-5 12 0 15,-3 14-1-15,-8 10 0 0,-8 13-2 16,1 13 0-16,-2 14-2 0,-8 6 0 16,0 6-2-16,-1 9 1 0,-3 3-2 0,0 2-1 15,0 0-3-15,2-4-4 0,5-4-3 16,-1-7-6-16,6-15-13 0,9-7-15 16,11-8-23-16,7-14-38 0,4-16-64 15,8-11-136-15</inkml:trace>
  <inkml:trace contextRef="#ctx0" brushRef="#br0" timeOffset="106785.9788">20091 2525 256 0,'-1'19'63'0,"-8"7"3"16,-5 7-37-16,-6 11-3 0,-6 12-9 15,-3 11-4-15,-2 11-1 0,-5 6-2 16,-5 10-2-16,1 12-3 0,-2 7-1 0,-1 0 0 15,-2 0-1-15,-4 3 0 0,0-1 0 16,2-3-1-16,-2-6 0 0,2-8 0 16,1-3-1-16,6-7-1 0,4-4-2 15,6-6-3-15,2-7-11 0,5-6-20 16,5-10-40-16,3-11-56 16,2-8-129-16</inkml:trace>
  <inkml:trace contextRef="#ctx0" brushRef="#br0" timeOffset="107268.7401">20449 2707 355 0,'4'-10'84'0,"-3"7"1"0,-6 5-53 16,-4 10-1-16,-4 12-4 0,-3 15-3 0,-5 15-2 16,-7 11 1-16,-5 13 1 0,-4 18-4 15,-2 10-5-15,-5 8-3 0,-8 1-3 16,-3 5-3-16,5 5-1 0,3-1-1 16,1-7-1-16,-1-6 0 0,8-8-1 15,9-2-1-15,4-6 1 0,1-10-1 16,0-8-1-16,3-3 1 0,4-8 0 15,1-3-1-15,0-11 1 0,4-4-1 16,2-8 1-16,4-2-1 0,1-6 1 16,1-2-1-16,2-8 0 0,2-5 1 0,-1-5-1 15,2-3 0-15,0-6-1 0,0-1 1 16,0-6 0-16,2-2 0 0,-2-2 0 16,1 1 0-16,-1-1 0 0,1-2 0 15,-1 0 0-15,0 3 0 0,-1 0 0 16,0 3 0-16,-1-1 0 0,1 1 0 15,-1 3 0-15,0 0 0 0,1-1 1 0,0 2-2 16,0 0-1-16,0 0-4 0,-1 0-4 16,2 0-8-16,0 3-47 0,-1-1-49 15,-1 1-82-15,0-1-187 0</inkml:trace>
  <inkml:trace contextRef="#ctx0" brushRef="#br0" timeOffset="146466.9893">22105 2173 284 0,'10'-17'76'0,"-3"3"6"16,-4 6-37-16,-3 4-7 0,-3 3-5 15,-1 2-3-15,-4 8 0 0,-2 4-2 16,-7 9-2-16,-6 11-1 0,-7 18 0 16,0 11 1-16,-7 14-3 0,-6 15-5 15,-2 14-3-15,-2 15-4 0,-3 6-4 16,-2 9-4-16,-6 3-1 0,1 4-2 16,2 0-2-16,0-3-1 0,5-9-1 0,5-8-1 15,4-14-2-15,8-12-1 0,6-13-2 16,7-13-5-16,7-14-40 0,3-14-59 15,4-10-85-15,9-12-205 0</inkml:trace>
  <inkml:trace contextRef="#ctx0" brushRef="#br0" timeOffset="146793.6269">22420 2120 449 0,'32'-44'93'16,"-4"7"0"-16,-4 12-82 0,1 13-9 15,-4 7-3-15,-7 11 4 0,-6 12 6 16,-8 13 6-16,-11 14 4 0,-10 19 4 16,-7 17 4-16,-12 15 1 0,-6 18-3 0,-6 17-6 15,-4 15-5-15,-4 7-4 0,-4 5-4 16,-3 1-2-16,0 3-1 0,4 0-1 15,-2-10 0-15,4-9-2 0,8-6 1 16,7-12-1-16,7-8-1 0,3-10 0 16,3-12 0-16,5-10-2 0,5-7-2 15,0-7-2-15,5-9-4 0,3-7-5 16,6-11-31-16,5-8-58 0,4-10-14 0,5-10-76 16,5-14-150-16</inkml:trace>
  <inkml:trace contextRef="#ctx0" brushRef="#br0" timeOffset="147173.1626">22824 2533 376 0,'22'-42'79'16,"-4"5"1"-16,-3 8-68 0,-1 11-3 15,-5 8 10-15,-1 13 10 0,-7 14 6 16,-7 17 4-16,-11 14 2 0,-8 19 2 16,-7 21-1-16,-9 18-10 0,-10 11-9 15,-9 16-6-15,-2 9-4 0,1 6-2 16,-2 3-2-16,2-2-1 0,1-4-2 0,6-5 0 16,6-7-1-16,5-10-1 0,4-6 0 15,-2-11 0-15,3-11 0 0,3-11-1 16,1-3 1-16,2-9-1 0,3-6 0 15,2-4-1-15,8-6 0 0,2-3-1 16,5-4 0-16,1-6 0 0,2-7 0 16,3-4-1-16,0-6 1 0,1-6-2 15,2-5-2-15,1-4-6 0,2-3-4 16,2-3-5-16,-1-4-7 0,4-2-30 16,-3 0-83-16,-2-4-98 0,1-2-237 15</inkml:trace>
  <inkml:trace contextRef="#ctx0" brushRef="#br0" timeOffset="166795.6303">8365 11694 233 0,'-12'-13'69'16,"-3"4"3"-16,2 1-6 0,-3 4-39 15,-5 2-8-15,1 4-5 0,-2 4-4 0,-2 3 0 16,-1 2 1-16,-4 6 3 0,1 1 5 16,-1 3 4-16,0 4 3 0,1-1 3 15,0 4-1-15,3 5-3 0,2 2-2 16,1 1-3-16,2 5-5 0,2-2-4 15,2 1-2-15,4-2-2 0,3-2-1 16,5-4-2-16,3-4 0 0,6-1-1 16,4-4-1-16,4-2 0 0,6-3 0 0,0-3-1 15,7 0 1-15,2-3 0 16,1-3 0-16,3-2 0 0,6-2 0 0,1-5 0 16,3-1 0-16,2-4-1 0,2-3 1 15,-1 0-1-15,-2-6 0 16,-4-3 0-16,-1 1 0 0,-5-5-1 0,-4 1 1 15,-5-7 0-15,-6-4 1 0,-6-2 0 16,-3-4 1-16,-8-2 1 0,-5-1 1 16,-5 0 0-16,-9 4-1 0,-8 3 1 0,-12 6-2 15,-10 9-1-15,-9 7-2 0,-7 9-3 16,-8 7-6-16,-2 15-22 0,-10 9-92 16,-1 13-100-16,-3 9-249 0</inkml:trace>
  <inkml:trace contextRef="#ctx0" brushRef="#br0" timeOffset="168156.4953">19623 12468 347 0,'-1'-13'100'15,"-1"0"4"-15,-5-1-42 0,-1 3-13 16,-2 4-10-16,-3 2-10 0,-3 2-10 0,-4 2-8 16,-4 2-3-16,-2 3-2 0,-1 1-1 15,-2 3-1-15,-3 5-1 0,-1 1 1 16,-4 8-1-16,0 5 2 0,-3 5 2 15,-1 4 1-15,-3 3 1 0,-1 4 1 16,0 0 0-16,4 1 1 0,3 0-2 16,6 0-1-16,4 5-1 0,10 1-2 15,5-2-1-15,12 2 0 0,7-2 0 0,8-3-1 16,8 1 0-16,6-7 0 0,6-6-1 16,7-4 1-16,4-5-1 0,3-6-1 15,5-3 1-15,-1-12-1 0,5-4 0 16,0-5 0-16,-1-9-1 0,-3-8 1 15,-3-8 0-15,-7-9 2 0,-7-5 1 16,-12-8 2-16,-8-2-1 0,-10 1 0 16,-8 4 1-16,-12 2-1 0,-9 4-2 15,-12 6-7-15,-8 10-7 0,-11 8-10 0,-11 12-116 16,-10 5-112-16,-15 7-283 16</inkml:trace>
  <inkml:trace contextRef="#ctx0" brushRef="#br0" timeOffset="176369.574">11865 12871 254 0,'30'-19'59'16,"5"1"1"-16,0-2-40 0,1-1-6 16,-1-2-8-16,4 1-2 0,5-3-2 15,5 1-1-15,5-4 0 0,4-1 0 16,1-2 0-16,3-2-1 0,-2-3 1 15,3-2-1-15,-5 0 0 0,-5 3-3 0,-1 0-7 16,-1 7-21-16,-2 5-29 0,-4 4-47 16,-4 3-105-16</inkml:trace>
  <inkml:trace contextRef="#ctx0" brushRef="#br0" timeOffset="176657.0439">11949 13308 470 0,'7'-2'98'0,"7"-1"-1"0,4-3-84 16,7-7-9-16,2 0-3 0,7-4 0 0,4-2-1 15,5-2 1-15,5 1-1 0,4-1 0 16,1-2 0-16,5-2 0 0,-3-2 0 16,-1-4 0-16,-2-2-1 0,-3 2-2 15,-2 0-9-15,-6 2-16 16,1 5-26-16,-5 6-44 0,-2 4-70 0,-4 6-152 16</inkml:trace>
  <inkml:trace contextRef="#ctx0" brushRef="#br0" timeOffset="176965.4591">12226 13687 476 0,'11'-2'98'16,"4"-4"2"-16,7 0-87 0,7-2-9 0,7 0-3 15,3-2 0-15,2-2-1 0,0-2-1 16,-1-3 0-16,-2-3 0 0,-1-4-1 16,0-1 1-16,-2 1 1 0,-2-2 0 15,0 2 1-15,-1 0 1 0,1 6-1 16,-1 3 1-16,-4 1 0 0,-2 3 0 16,0 1-1-16,-4 2 0 0,-4 2-1 15,-2 1 1-15,-5 3-2 0,-1 1 0 0,-3 1-3 16,-2 2-10-16,-2 1-21 0,-2 2-66 15,-2 1-76-15,-3 0-189 0</inkml:trace>
  <inkml:trace contextRef="#ctx0" brushRef="#br0" timeOffset="177732.6704">22449 11658 536 0,'14'-15'114'0,"6"-2"1"16,6-4-95-16,6-1-9 0,6-5-5 16,6-6-3-16,9-1 0 0,2-1-1 15,4-4-1-15,3 2 0 0,2 3 0 16,0 1-1-16,-1 2-3 0,0 1-4 15,-2 0-11-15,-2 6-97 0,-4-3-1 0,-5 1-80 16,-5 5-161-16</inkml:trace>
  <inkml:trace contextRef="#ctx0" brushRef="#br0" timeOffset="178080.3178">23016 12862 595 0,'-5'-4'128'0,"4"-3"0"0,4-1-107 15,4 1-9-15,8 0-6 0,4-1-2 16,5 0-3-16,4-5 0 0,4-2-1 16,3-1-2-16,4-4-1 0,2 2-4 15,2-4-4-15,3 1-3 0,3 1-114 16,0 2-104-16,1 2-266 0</inkml:trace>
  <inkml:trace contextRef="#ctx0" brushRef="#br0" timeOffset="178499.6944">22720 15886 609 0,'-15'1'128'0,"3"-2"-1"16,3 2-110-16,6 0-10 0,3 1-4 15,5-1 1-15,6-2-2 0,6-3 0 16,8-1-1-16,6-2 0 0,5-2 0 0,6-1-2 15,9-2-4-15,3 0-4 0,2 0-7 16,-1-3-21-16,3 0-92 0,-2-2-101 16,-1 0-244-16</inkml:trace>
  <inkml:trace contextRef="#ctx0" brushRef="#br0" timeOffset="178898.6654">19386 17017 556 0,'-11'0'116'0,"-3"3"-1"16,-2 7-102-16,2 4-8 0,-4 2-3 15,-1 2 0-15,-5 5-1 0,-1 2 1 0,-2 3-1 16,-4 4-1-16,-4 4 0 0,-7 4-3 16,-2-1-7-16,-4 1-36 0,2 1-71 15,-3-2-90-15,1-5-222 0</inkml:trace>
  <inkml:trace contextRef="#ctx0" brushRef="#br0" timeOffset="179348.0513">17494 13091 630 0,'-25'12'128'0,"-5"4"1"15,0 13-121-15,-1 9-9 0,3 5-6 16,1 6-7-16,4 1-11 0,3 1-103 15,2-4-104-15,3-7-255 0</inkml:trace>
  <inkml:trace contextRef="#ctx0" brushRef="#br0" timeOffset="179692.695">18990 10828 485 0,'-23'13'122'0,"-15"15"1"16,-12 16-28-16,-15 22-76 0,-13 19-14 16,-10 22-9-16,-10 12-117 0,-3 7-105 15,-16 5-271-15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29:08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19226 2069 488 0,'-2'-20'108'0,"-8"2"1"0,-7-4-84 16,-5 3-6-16,-9 1-10 0,-1 5-3 16,-4 0-2-16,-10 4-1 0,-4 0-1 0,-9 3-1 15,-6 6-1-15,-4 6 0 16,-15 1 1-16,-5 6-2 0,-5 3 1 16,-7 4-1-16,-5 6 1 0,-7 1 1 0,-2 0 3 15,1 6 2-15,-1 4 3 0,0 4 2 16,3 8 2-16,8 7 1 0,6 6-1 15,7 8-2-15,10 6-1 0,8 3-3 16,12 8-2-16,11 3-1 0,8 0-1 0,14 1 0 16,12 0-1-16,11 2 0 15,15 2 0-15,13-5-1 0,14-7 1 0,12-3 0 16,13-6-1-16,15-6 1 0,13-9 0 16,13-12 0-16,9-9 0 0,13-7 0 15,8-10 0-15,6-15 0 0,5-9-1 16,4-15 2-16,-1-6 0 0,0-9 2 15,-4-12 3-15,-3-10 2 0,-8-7 3 16,-12-9 1-16,-11-4 2 0,-10-8 0 16,-12-10-3-16,-16-11-1 0,-12-5-3 0,-14 0-3 15,-15-10-1-15,-18-6-3 0,-18-4-1 16,-21 4-1-16,-22 5 0 0,-25 3 0 16,-27 8-1-16,-27 17 0 0,-28 17-5 15,-28 25-7-15,-28 22-9 0,-24 32-12 16,-25 31-115-16,-27 19-119 0,-22 22-287 15</inkml:trace>
  <inkml:trace contextRef="#ctx0" brushRef="#br0" timeOffset="32219.1619">20887 4217 271 0,'2'-2'73'0,"-1"0"9"0,-1-1-36 0,-1-1-1 16,1-1 5-16,0 1 2 0,-2-1-3 15,1 1-5-15,-3 0-6 0,2 1-7 16,-3 0-5-16,0 2-6 0,-2 1-4 16,-2 1-3-16,0 0-4 0,-3 2-2 15,-1 2-2-15,0 1-1 0,-5 2-2 16,4 2 1-16,-1-1-1 0,0 2-1 0,1 1 1 16,1 0 0-16,2 1 1 15,3-1-1-15,0 0 0 0,2 0 1 16,3 1-1-16,0-2 0 0,2 0 0 0,2-2-1 15,2 1 0-15,1 0 0 0,3 0 0 16,0-2 0-16,0 0 0 0,3 0 1 16,1 0 0-16,1 0 1 0,2-2 0 15,-1 3 0-15,1 0 1 0,1 0-1 16,-2 1 0-16,-1 1 0 0,0-3 0 16,-2-1 0-16,1 0 0 0,-2-1 0 15,-2-1 0-15,1 0 1 0,-5-1-1 0,1 2 1 16,-4-1 1-16,0 0-1 0,-4 1 0 15,-1 0 0-15,-3 3 0 0,-1-2-2 16,-3-1 0-16,-2 1-1 0,-4 2 0 16,0-2 0-16,-2 2-1 0,2-2-2 15,-2 2-2-15,2-2-3 0,1 1-3 16,3-4-6-16,3 0-4 0,3-1-6 16,0-3-25-16,3 0-87 0,3-2-100 0,2 2-244 15</inkml:trace>
  <inkml:trace contextRef="#ctx0" brushRef="#br0" timeOffset="33237.3194">21138 4416 585 0,'-2'0'132'16,"-2"-1"2"-16,2 1-99 0,-1 0-12 16,2 1-5-16,-2-4-5 0,3 3-4 15,1 0-4-15,0 2-2 0,1-2-2 16,1 0 0-16,2 0-1 0,3 3-3 16,-1 0-5-16,0-1-5 0,-2-1-8 15,3 3-4-15,0 1-112 0,-3 1-108 16,-2-1-261-16</inkml:trace>
  <inkml:trace contextRef="#ctx0" brushRef="#br0" timeOffset="33406.8644">21164 4527 492 0,'-1'3'125'0,"-1"-2"5"16,-1-1-43-16,2 1-53 0,0-2-11 15,1 1-5-15,2 5-5 0,-1-5-4 0,-1 0-4 16,2 0-2-16,0 1-1 15,2 0-1-15,-1 1-5 0,1 0-6 16,2-1-12-16,-1 2-112 0,0-3-111 0,1 0-281 16</inkml:trace>
  <inkml:trace contextRef="#ctx0" brushRef="#br0" timeOffset="34268.0352">21636 4127 392 0,'0'-6'109'16,"0"-3"5"-16,0-2-25 0,1 0-45 16,1 0-12-16,1-1-4 15,2-1-4-15,-1 0-5 0,3 2-4 0,-1-1-1 16,1-2-1-16,2 2-1 0,-1 0-1 16,1 0-1-16,1 3-1 0,0-1 0 15,1 4-1-15,2 2 0 0,-1 3 0 16,2 1-1-16,1 1-1 0,-2 3 1 15,1 2-1-15,-2 2 1 0,-2 0-2 16,-1 1 1-16,-1 2-1 0,-2 2-1 0,-4 2 0 16,1-2 0-16,-3 3-2 0,-3 0 0 15,-2-1-1-15,-2 2 0 0,-3 0 0 16,-3-2 0-16,-3 1-1 0,0 0 1 16,-1 2-1-16,0 0 1 0,-1-2-1 15,3 0 0-15,1 0 0 0,1 1 1 16,0-2-1-16,4-1 0 0,-1-2 0 15,4 0 0-15,1-2 0 0,1-2 0 16,4 0 0-16,0-3 0 0,3-2 0 16,0 1 0-16,2 0 1 0,2-2-1 0,1-1 1 15,0 1-1-15,1-1 1 16,1-1 0-16,1 0-1 0,1 1 1 0,1 0-1 16,2-1 0-16,1 2 0 0,0 0-4 15,-1 0-5-15,-1 2-6 0,2 1-6 16,-2-1-6-16,-3 2-10 0,0 1-25 15,-1-1-83-15,-3 0-99 0,-1-1-236 0</inkml:trace>
  <inkml:trace contextRef="#ctx0" brushRef="#br0" timeOffset="34748.7553">21592 4570 464 0,'-5'-1'118'0,"0"0"5"16,1 1-58-16,1-1-25 0,-1-1-7 0,3 2-4 16,-2 0-6-16,3-1-7 0,1 1-4 15,-1 0-1-15,5 0-2 0,0 0 0 16,1 1 1-16,3-1 2 0,2 2 1 16,-1-1 0-16,2-1 1 0,1 0-2 15,2 0 0-15,1-1-1 0,1-2 0 16,2-1-3-16,1 2 0 0,1-2-2 15,1 2 0-15,2 1-2 0,-1-2-1 16,0 2-1-16,0 0-1 0,1-1 0 16,1 1-1-16,1-2 1 0,1-1-1 15,1 1 1-15,0 1-1 0,-1-2-1 0,-2 2-2 16,-3-2-3-16,-2 3-6 0,-5-1-6 16,-1-1-4-16,-4 3-5 0,-4-1-4 15,-1 1-4-15,-4 1-5 0,-1 0 0 16,-4 3-100-16,-2 0-99 0,-4-1-247 15</inkml:trace>
  <inkml:trace contextRef="#ctx0" brushRef="#br0" timeOffset="35347.7452">21631 4879 502 0,'-4'1'121'0,"-2"-2"3"16,2 2-77-16,2 0-16 0,1-1-4 15,1 0-3-15,1 2-6 0,3-2-2 16,1 1-1-16,2-2 0 0,3 1 1 0,2-2 1 16,3 0-1-16,-1-2-2 0,2-1-1 15,4 2-4-15,1-2-2 0,-2-1-3 16,1 2-2-16,0 0 0 0,-2 2-2 16,0-1-2-16,-2 2-4 0,-4 0-5 15,-2 1-3-15,-2 0-4 0,-2 1-3 16,-3 0-1-16,-1 2 0 0,-4 0 1 15,0 1 3-15,-2-1 3 0,-1-1 4 16,-1 0 2-16,0 2 2 0,-1-3 2 16,-2 1 2-16,3-2 3 0,-1 1 2 0,-1 0 2 15,2 2 2-15,0-2 3 0,1 2 1 16,2 2 2-16,-4 3 0 16,4 1 0-16,0 5-1 0,2 1-1 0,0 4 0 15,0 5 0-15,-1 1 0 0,2 3 0 16,-3 2 1-16,-2 0 0 0,0 1 0 15,0-2-1-15,0 1-1 0,1-3-1 0,2 0-1 16,1-2-1-16,0 0-2 16,1-2-1-16,0-1-1 0,-2-2 0 0,4-2-1 15,-2-3-2-15,0-3-3 0,0-2-7 16,0-1-5-16,0-5-6 0,1 0-6 16,-1-4-13-16,0-1-108 0,-1-3-107 15,-4-4-263-15</inkml:trace>
  <inkml:trace contextRef="#ctx0" brushRef="#br0" timeOffset="35966.9672">21954 5483 344 0,'2'-4'98'0,"-1"-2"4"0,0 0-16 16,0-2-46-16,0 1-8 0,1 0 0 15,-2-2-4-15,1 1-5 0,-1-1-2 16,0 0-2-16,0 3-2 0,-1-1-2 15,-1 1-1-15,0 1-2 0,0 3 0 16,-2-1-2-16,-1 3-1 0,-1 1 0 16,-2 3-1-16,2 3-1 0,-1 3 0 15,1 1 0-15,1 4 0 0,1 2 0 16,1 0 0-16,1 2-1 0,2-2-1 0,0-3-1 16,2 1 0-16,-2-3-2 15,2-2 0-15,3-4 0 0,1-5-1 0,3-2 1 16,-1-4-1-16,4-4 1 0,3-4-1 15,0-4 1-15,1-4-1 0,-1-2-1 16,-1-4 1-16,0 1-1 0,-3-3 1 16,-3-3-1-16,1 2 0 0,-3-1 0 0,1-1 0 15,-2 3 0-15,-1 0 1 0,1 5-1 16,-2 4 0-16,0 4 0 0,-1 4 0 16,0 5 0-16,-2 1 0 0,1 3 1 15,-2 5 0-15,1 2 0 0,-2 5 2 16,-1 4 2-16,0 5 0 0,1 4 2 15,-2 5 0-15,2 3 1 0,-1 1 0 16,2 2 0-16,2-1-2 0,2 0-1 16,0-3-1-16,6-1-1 0,-2-5-2 0,2-2-1 15,1-2-4-15,2-5-8 0,-1 0-7 16,0-4-8-16,-1-4-15 16,2-1-113-16,-3-3-117 0,0-1-280 0</inkml:trace>
  <inkml:trace contextRef="#ctx0" brushRef="#br0" timeOffset="37818.1081">22771 3518 421 0,'0'-1'99'0,"-1"-2"1"15,-1 5-61-15,-2 1-16 0,-1 3-5 0,-1 4 0 16,-3 2-1-16,1 6 1 0,-2 2 1 15,-1 1 0-15,0 7 0 0,-3 1-2 16,1 6-1-16,0 7-3 0,-2 4-3 16,0 9-2-16,0 7-3 0,0 1 0 15,-3 8-2-15,2 4-1 16,1 5 0-16,1 1-1 0,2 4 0 0,1 3 0 0,2 3 0 16,4 2 0-16,3-2 0 0,4-3-1 15,1-3 1-15,2-5 0 16,3-2-1-16,2-5 1 0,2-4 0 0,2-4 0 15,0-4 1-15,2-1-1 0,-1-3 0 16,1-3 0-16,0-6 0 0,-3-4-1 16,1-3-2-16,-2-7-3 0,-2-7-5 15,1-5-8-15,-1-5-36 0,-3-5-76 0,-1-7-98 16,2-6-232-16</inkml:trace>
  <inkml:trace contextRef="#ctx0" brushRef="#br0" timeOffset="38786.5633">22803 4470 467 0,'-4'3'113'0,"0"-3"3"16,0 0-68-16,-1-3-17 0,4 2-6 16,0 2-3-16,1 0-5 0,0 1-3 0,1 2-3 15,0-1-1-15,5 5-1 0,-1-4-1 16,1-1-1-16,0 0 0 0,2-2-1 15,-1 2-1-15,2 0 1 0,-1-2-1 16,2 2 0-16,1-2 0 0,1 2-1 16,0-1 1-16,1 1 0 0,1-2 0 15,2 0-1-15,1 1 0 0,3 1 0 16,0-1-1-16,4 2 0 0,1-2-1 16,2 2-1-16,0 0 1 0,1-1-1 15,0-1 1-15,1-1-1 0,2-1 0 0,2-1 1 16,-1-1-1-16,2 2 0 0,2-1 0 15,0 0 0-15,4 2 0 0,0 0-1 16,2 1 1-16,-1-1 0 0,0 0-1 16,2 0 0-16,-3 1 0 0,0-2 1 15,-2 1-1-15,-1 1 0 0,-1 1 0 16,-3-1 0-16,-1 1 0 0,-1-1 0 16,-2 1 0-16,0 0 0 0,0-2 1 0,-2 1-1 15,0-2 0-15,-2 0 0 16,-4-2-1-16,-3 1 1 0,-2-1-3 15,-5-1-3-15,-4-2-4 0,-2 2-5 16,-2-2-8-16,-3-3 16 0,-6 0-134 0,-4-2-111 16,-6-1-284-16</inkml:trace>
  <inkml:trace contextRef="#ctx0" brushRef="#br0" timeOffset="39313.1928">23009 4019 494 0,'2'-4'122'0,"-2"1"3"0,0 0-60 16,0 3-28-16,2 5-8 0,-2 1-2 16,0 3-1-16,1 5-2 0,-2 1-1 0,-1 4-1 15,0-1-3-15,-1 0-3 16,1 2-4-16,-2-1-3 0,1 0-3 0,-1-1-3 15,-1-2-1-15,1 1-6 16,0 0-7-16,-3 1-8 0,3-4-9 0,-1-1 23 16,1-4-147-16,-2-1-119 0,2-7-299 15</inkml:trace>
  <inkml:trace contextRef="#ctx0" brushRef="#br0" timeOffset="39810.3507">23242 4194 386 0,'-2'1'112'0,"1"-1"5"0,-1-1 0 15,2 1-73-15,-1 0-14 0,1 0-4 0,0 1-4 16,0-1-4-16,1 2-4 0,0-2 0 15,-1 1-2-15,1 0 0 0,2-1 0 16,-1 2 1-16,1 1 0 0,-1-2 0 16,0 2-2-16,2-1-1 0,0 1 0 15,0-2-2-15,-1 0-1 0,2-1 0 16,0 1-2-16,1-1 0 0,3 0-1 16,-1-1 0-16,2 1-1 0,1-1-1 15,0 0-1-15,0-2 1 0,0 2-1 16,-1-2-1-16,0 1 1 0,1 1-1 0,-3-2 0 15,0 3 1-15,-1-1-2 0,-1 1 0 16,-2-1-4-16,-2 2-5 0,-2 0-5 16,0 0-8-16,0 1-7 0,-1 0-7 15,0-1-113-15,-3 1-108 0,-1-4-268 16</inkml:trace>
  <inkml:trace contextRef="#ctx0" brushRef="#br0" timeOffset="40533.5612">23523 4102 512 0,'-2'0'123'0,"-2"-1"4"15,1 0-74-15,0 1-21 0,2 0-5 16,0-1-3-16,1 1-4 0,1 0-5 0,0-2-1 15,3 2-1-15,1-1-2 0,0 1 0 16,3 1-1-16,2-1 0 0,1 2-2 16,0-1-1-16,3 0-2 0,-2 0-1 15,0 0-1-15,0 1-1 0,1 0 0 16,-4-1-1-16,2 1 0 0,-2-1 0 16,1 0 0-16,-2 0-1 0,0 1 1 15,-3 0 0-15,1 0-1 0,-1 0 0 16,-2 0 1-16,0 1-1 0,-1-1 1 15,-1 2 0-15,-1-1 0 0,0 1 0 16,-1-2 0-16,-1 5-1 0,-1-3 1 0,-2 3 0 16,2 0-1-16,-2 3 0 0,1-2 1 15,-1 5-1-15,0-4 0 0,0 2 1 16,1-1-1-16,-3 0 0 0,2-1 1 16,-1-1-1-16,0 2 0 0,1-1 0 15,-1 0 0-15,1 0 0 0,2-1 0 16,-1 0 0-16,2-2 0 0,0-1 0 0,-3-4 0 15,5 3 0-15,3-2 0 0,-2-1 0 16,2 1 0-16,-1-1 0 0,2 0 0 16,4 3 0-16,-3-4 0 0,1 1 0 15,0-1 0-15,0-1 0 0,2 0 0 16,-1-1 0-16,2 1 0 0,-2-1 0 16,0 0 1-16,1 0-1 0,0 2 0 15,0-1 0-15,-3 2 0 0,2-2-2 16,-1 0-2-16,0-1-5 0,0 2-4 0,-1 0-5 15,0-1-4-15,3 1-6 0,-5 0-9 16,0 1-24-16,-5 2-80 16,2-3-98-16,-1 0-237 0</inkml:trace>
  <inkml:trace contextRef="#ctx0" brushRef="#br0" timeOffset="40897.1078">23850 4061 460 0,'-1'0'123'16,"0"-2"2"-16,0 0-18 0,1 1-75 15,0-1-10-15,0 2-3 0,1 0-3 16,0-1-4-16,0 1-2 0,2 1-1 16,1-1-3-16,0-1 0 0,1 1-3 15,2-1-1-15,-3 2-3 0,4-1-5 16,-2 0-6-16,0 1-10 0,0 1-12 0,-1 0-103 15,-1-2-105-15,-2 1-255 0</inkml:trace>
  <inkml:trace contextRef="#ctx0" brushRef="#br0" timeOffset="41115.6072">24031 3944 494 0,'0'-2'123'0,"0"1"2"0,-2 1-59 15,2 2-33-15,-1 3-8 0,1 0-6 0,-1 2-5 16,0 3-5-16,1 1-2 0,0 0-2 16,0-1-2-16,1 1-2 0,1 2-4 15,0-3-6-15,-1 0-11 0,0 1-112 0,-1-2-109 16,-1-1-277-16</inkml:trace>
  <inkml:trace contextRef="#ctx0" brushRef="#br0" timeOffset="41615.4937">23892 3602 396 0,'4'-4'104'16,"1"-1"5"-16,1 0-48 0,0 2-16 15,1 5-7-15,1 0-6 0,1 4-5 16,4 4-4-16,-1 0-5 0,1 4-1 15,2 6-3-15,2 2-2 0,0 6 0 16,1 3-1-16,-4 4-1 0,3 8-2 16,-2 3-1-16,0 3-2 0,-5 2-1 15,-2-1-1-15,0 2-1 0,-2-2 0 16,-5-1-2-16,0 0 0 0,-3-1-1 0,-2-4-4 16,-2 1-2-16,-3-4-3 0,-2-1-3 15,-2-5-5-15,-3 0-6 0,-1-5-111 16,-4-3-105-16,0-3-266 0</inkml:trace>
  <inkml:trace contextRef="#ctx0" brushRef="#br0" timeOffset="42812.3801">24141 4118 395 0,'2'6'103'0,"-2"2"4"15,1-1-44-15,-1 4-24 0,3 4-3 0,-2 1-6 16,2 2-5-16,-1 4-4 0,3 4-5 16,-1 4-4-16,-1 4-3 0,1 3-4 15,0 5 0-15,-2 5-2 0,-1 2-1 16,-2 5 0-16,-4 1-1 0,-2 5 0 16,-2 1 0-16,-2 3-1 0,-3-1 0 15,-2 3-1-15,-5-1-1 0,-1 3 0 16,-3-2 0-16,-2 0-1 0,0 0 1 15,-1 0 0-15,0 1 1 0,-1-3 0 16,-1-1 0-16,1-3 1 0,-1-4-2 16,1-3-1-16,1-5-4 0,1-5-5 0,2-4-22 15,5-4-89-15,-2-4-96 16,-1-8-239-16</inkml:trace>
  <inkml:trace contextRef="#ctx0" brushRef="#br0" timeOffset="44120.6353">22852 5110 405 0,'3'-8'107'0,"-2"0"4"16,-1 2-48-16,1 3-16 0,-1-1-12 15,1 5-4-15,-1 2-5 0,-1 5-3 16,1 3-2-16,-2 4-3 0,-1 5-3 0,1 4-1 16,-2 4-2-16,0 3-4 0,1 1-1 15,0 0-3-15,1 2 0 0,-1-2-2 16,1-2-1-16,1 1 0 0,-1-4-4 16,2-3-4-16,-1-3-5 0,2-2-10 15,-1-5-28-15,2-5-87 0,-1-7-102 16,3-4-245-16</inkml:trace>
  <inkml:trace contextRef="#ctx0" brushRef="#br0" timeOffset="44873.7715">23063 5250 341 0,'0'-5'104'0,"1"0"6"0,-1 0-6 0,1 0-48 16,-1 2-15-16,2-1-4 0,-1 2-5 15,0 0-5-15,-1 2-3 0,0-1-4 16,0 4-3-16,1-1 0 0,-2 2-2 15,1 3-1-15,-1 3-2 0,0 3 0 16,-1 6-1-16,-1-1-2 0,0 3-2 16,-1 0-2-16,1 2-1 0,-1-1-1 15,2-1-1-15,-2-1-1 0,0-2 0 0,2 1-1 16,-1-1-4-16,0-2-3 16,-1-2-6-16,0 0-4 0,1-3-5 0,2 1-5 15,-1-3-8-15,2 0-8 0,2-3-86 16,-2-1-5-16,1-1-81 0,0-3-164 15</inkml:trace>
  <inkml:trace contextRef="#ctx0" brushRef="#br0" timeOffset="45164.2002">23021 5395 431 0,'-3'-5'116'15,"-1"1"4"-15,0 2-47 0,0-1-22 16,1 1-13-16,0 0-4 0,0 1-5 16,3 1-5-16,-2-1-3 0,1 1-4 15,2 1-2-15,1-1 0 0,0 0-1 16,3 1-1-16,0 1 0 0,1-2-1 0,3 0 0 16,-1 0-1-16,3 1-2 15,0-2-3-15,2-1-1 0,-1 1-2 0,0-1-1 16,0 2-1-16,1-3-2 0,-2 1-4 15,1 1-9-15,-4-1-8 16,3 2-7-16,-2 0-11 0,0 2-32 0,-2-1-82 16,-2 0-102-16,2-1-235 0</inkml:trace>
  <inkml:trace contextRef="#ctx0" brushRef="#br0" timeOffset="46272.2269">23351 5304 473 0,'-4'-4'122'0,"0"1"3"0,1-2-53 0,0 1-32 16,1 2-11-16,1-1-3 0,1-1-6 15,0 2-5-15,0-2-2 0,2 2-2 16,-1-1-1-16,3 2-1 0,1-1-1 16,0 0 0-16,3 1-2 0,1 0 1 15,2 0-2-15,0 0 0 0,1-1 0 16,0 1-1-16,2 0-1 0,-1 0 0 0,1 1-1 16,-1 0 0-16,1 0-1 0,-1 2 0 15,-1-1 1-15,-2 1-1 16,-2 0 0-16,-1 0-1 0,-2 2 1 0,-3 2 1 15,-2 2-1-15,-1 0 0 0,-1 2 0 16,-3 1 0-16,-4 0 0 0,1 3 1 16,-2-1-2-16,-1 2 1 0,-1 1-1 15,1 1 1-15,-2 0-1 0,2 0 1 16,-1 1-1-16,0 0 0 0,0-1 0 16,0 0 0-16,0-2 0 0,1-2 0 0,-1-1 0 15,3-1 1-15,2-1-1 16,1-1 0-16,1-1 0 0,3-3 0 0,0 0 0 15,2 0 0-15,2-1 0 0,-1-2 0 16,1-1 0-16,2 1 0 0,2-1 0 16,0 0 0-16,2-2 1 0,1 0-1 15,2-2 1-15,0 1-1 0,0-2 1 16,0 0-1-16,0 1 1 0,0-1-1 16,-1 0 0-16,0 2 0 0,1-1 0 0,0 2 1 15,0 0-1-15,0 0 0 0,-2-1-3 16,-1 2-6-16,-2 0-5 0,1 0-8 15,-4 0-9-15,1 2 10 0,-2-1-128 16,0 0-112-16,-5 0-276 0</inkml:trace>
  <inkml:trace contextRef="#ctx0" brushRef="#br0" timeOffset="46609.3258">23680 5134 592 0,'-2'-3'134'0,"-1"1"2"0,1-1-98 16,-3 1-13-16,5 1-6 0,0 2-2 16,0-1-4-16,1 2-3 0,0 1-2 15,3-1-3-15,2 3 0 0,-1-2-1 16,1 0-4-16,2-2-5 0,-1 2-10 16,2-1-7-16,-2 0 8 0,0-2-131 15,-1-3-114-15,2 1-286 0</inkml:trace>
  <inkml:trace contextRef="#ctx0" brushRef="#br0" timeOffset="46808.7903">23922 4935 558 0,'0'-2'130'0,"-3"3"2"0,2 4-81 0,0 2-21 16,1 4-6-16,0 3-1 0,-2 3-4 15,2 4-3-15,0 1-2 0,0 1-3 16,0 0-3-16,0 2-5 0,2 1-11 16,-2-1-11-16,-2 1-3 0,0 0-124 15,-2 1-118-15,2 0-295 0</inkml:trace>
  <inkml:trace contextRef="#ctx0" brushRef="#br0" timeOffset="54721.5774">21583 2191 502 0,'-8'-3'125'0,"1"-2"2"16,0 0-57-16,1-1-36 0,1 2-8 0,3 0-4 15,-1 2-4-15,2 1-3 0,2-2-1 16,2 2-2-16,3 0 0 0,1-2-1 15,3 2-2-15,3-2 0 0,3 0-1 16,1 1-2-16,1 0 0 0,0 0-2 16,-1-1-2-16,-1 2-1 0,-1 1 0 15,-1 1 0-15,-3-1-1 0,-1 2 0 16,-2-1 0-16,0 1 1 0,-3 2-1 16,-2-1 0-16,-2 0 0 0,0 1 1 0,-3 3-1 15,-1 2 0-15,-3 2 0 0,-3 1 0 16,1 0 0-16,-3 8 0 0,0-2 0 15,-3-1 1-15,0 1-1 0,-1 0 0 16,0 3 0-16,0 0 0 0,0-3 0 16,-1 0 0-16,1 2 0 0,5 2 0 15,-1-4 0-15,1-2 0 0,4-2 0 16,1-2 0-16,4-1 0 0,2 0 0 16,1-5 0-16,2 3 0 0,3-3 0 15,4 2 0-15,-2-1 1 0,4-1-1 16,-2-1 1-16,1-2 0 0,0 0-1 0,0 0 1 15,1-3 0-15,-1 0 0 0,1-1 0 16,1 1 0-16,-1-3 0 0,0-4 0 16,-2 1-1-16,1 0 1 0,-1 0 0 15,0 1-1-15,-3-2 0 0,0 3-3 16,-1 2-7-16,-3 2-7 0,1 0-7 16,-3 0-11-16,-1-2-116 0,-3 5-114 15,2-2-279-15</inkml:trace>
  <inkml:trace contextRef="#ctx0" brushRef="#br0" timeOffset="55237.9847">22055 2337 577 0,'-1'-1'133'0,"-3"0"3"15,0-2-90-15,3 3-18 0,-2 0-8 16,3 0-3-16,0 0-3 0,0 0-2 16,0 0-3-16,2-1 0 0,0 1-1 15,2-1-2-15,0 1-2 0,2-1-1 16,2-2-2-16,2 2-5 0,0 1-7 16,0-1-8-16,1-1-8 0,-2 2-11 15,-1 2-109-15,-2-1-110 0,-4 0-262 16</inkml:trace>
  <inkml:trace contextRef="#ctx0" brushRef="#br0" timeOffset="55433.4624">22016 2478 628 0,'-3'0'131'0,"1"0"0"15,2 0-113-15,2 1-12 0,2-2-1 0,-1 1 0 16,4-1 2-16,0 0 0 0,1-3 1 15,2 1 0-15,0 0-1 0,2-1 0 16,2-1-3-16,-1 0-1 0,1 0-7 16,-1 3-8-16,-1-1-9 0,1 3-10 15,-3-1-109-15,-3 2-110 0,3-1-266 16</inkml:trace>
  <inkml:trace contextRef="#ctx0" brushRef="#br0" timeOffset="55920.9324">22352 2347 586 0,'-1'1'126'0,"2"-2"1"0,3-1-91 0,2 0-25 15,2 1-4-15,0-1 0 0,2-1 0 16,2-1 0-16,0 0 0 0,1 0-1 16,-1-1-1-16,1 0 0 0,1-2-2 15,-1-1-1-15,1-1 0 0,1-1 0 16,-3-1-2-16,-2 0 1 0,-2 2-2 16,-2-1 0-16,0 4-2 0,-4-1 0 15,-5 0-1-15,-2-1-1 0,-3 0 0 16,-3 0 0-16,-3 2-1 0,-4 0 2 15,1 5 0-15,1 3 0 0,-1 3 1 0,1 3 0 16,1 1 2-16,0 2 1 0,3 4 0 16,2 1 2-16,-1 0 0 0,4 2 2 15,-1 1 2-15,6 1 0 0,-2-1 1 16,4-1 1-16,3 2 0 0,2 1 0 16,2-2 1-16,2 0-1 0,2-3-1 15,3 1 0-15,1-4-1 0,1-1-2 0,5-2 0 16,-2-4-1-16,2-1-1 0,3-2-1 15,-1-2 0-15,1-2-4 0,0-2-4 16,-5-4-6-16,1 2-9 0,-1 0 29 16,-4-5-150-16,-4 3-116 0,3-4-298 15</inkml:trace>
  <inkml:trace contextRef="#ctx0" brushRef="#br0" timeOffset="56264.7253">22840 1728 589 0,'4'4'130'0,"-2"3"4"0,0 6-102 0,1 1-10 16,2 5 1-16,-1 3 3 16,-1 1 0-16,1 3-2 0,0-1-3 0,-2 2-1 15,0-1-1-15,0-1-4 0,-2-1-3 16,0-1-3-16,-3-2-2 0,0-1-2 16,-4-2-2-16,-1 1-4 0,-4-2-5 15,-3-1-8-15,0-3-9 0,0-2-7 16,0-2-11-16,1-3-19 0,-1-6-99 15,4-4-106-15,5-2-252 0</inkml:trace>
  <inkml:trace contextRef="#ctx0" brushRef="#br0" timeOffset="56419.3634">22808 1600 512 0,'6'-20'124'15,"-2"2"1"-15,-4 3-71 0,1 2-24 16,0 3-12-16,1 2-6 0,-1 4-6 0,1 1-3 15,1 4-4-15,2 2-5 16,-1 4-11-16,1 4-109 0,1 0-106 0,2 1-269 16</inkml:trace>
  <inkml:trace contextRef="#ctx0" brushRef="#br0" timeOffset="57245.5881">23087 1720 258 0,'-1'-4'87'0,"-1"0"7"15,-1 0 4-15,0 0-44 0,-1-1-7 16,3 3-5-16,-2-2-6 0,0 0-6 16,3 2-6-16,-2-1-5 0,2 0-1 0,-1 0-4 15,1 2-1-15,0 0-2 0,1-1-1 16,-2 1-2-16,1 1-1 0,-5-1-2 16,5 0 0-16,-1 0 0 0,0 1-1 15,1-2 1-15,0 1 1 0,-2 1 1 16,6 0 0-16,-3 0 1 0,-2 1 0 0,0 1 0 15,-2 2-1-15,0 4 1 0,-3 3 0 16,0 8 1-16,-4 5 0 0,2 5 0 16,1 5 1-16,1 3 1 0,1 1-1 15,1-2-1-15,4-4-1 0,4-2-2 16,2-3-1-16,2-4 0 0,1-6-2 16,2-2-1-16,2-3 0 0,0-4 0 15,2-5-1-15,-3-6 1 0,4-2-1 16,0-2 1-16,0-6-1 0,0-1 1 15,-4-6 0-15,-1-2-1 0,1 0 0 16,-6-3 0-16,-1 1 0 0,-2 1-1 16,-2 3 1-16,0 5-1 0,-1 4 1 0,0 4-1 15,-1 5 0-15,-2 2 0 0,2 7-1 16,-1 4 1-16,1 4 0 0,-2 2 0 16,2 4 0-16,2 3 0 0,2-1 1 15,0-1 0-15,2-2 0 0,3-2 0 16,1-3 0-16,1-4 1 0,1-4 0 15,3-3 1-15,0-3 0 0,2-3 0 0,0-3 2 16,0-5-1-16,-1-5 1 0,1-3 0 16,-3-5 0-16,-2-5-1 0,-1-4 0 15,-3-4-1-15,-1-2-1 0,-2 0 0 16,-3 2-1-16,-1 0-1 0,-2 3-6 16,-2 2-6-16,1 3-11 0,-2 6-8 15,-1 4-10-15,-2 6-113 0,0 2-7 16,-1 7-97-16,2 7-190 0</inkml:trace>
  <inkml:trace contextRef="#ctx0" brushRef="#br0" timeOffset="124735.9782">12095 6616 451 0,'7'-14'105'0,"-1"6"0"0,-3 8-60 15,-4 3-24-15,2 12-5 0,0 8-1 16,-1 9-1-16,0 9 4 0,0 11 3 0,-1 12 1 16,-2 6 1-16,1 6-1 0,1 3-1 15,-1 8-3-15,1 11-1 16,-1-1-2-16,-2 0-3 0,0 3-1 0,2 6-3 15,0 6-1-15,-2-1-2 0,0-10-2 16,-1-3 0-16,2 3-1 0,1-1-1 16,1-4 0-16,0-13 0 0,0-5 0 15,1-5 0-15,1-5 0 0,3-10-2 0,-1-8-1 16,1-7-4-16,2-5-5 0,-1-5-5 16,4-6-8-16,-3-9-8 0,-1-10 11 15,3-13-120-15,-2-12-104 0,4-10-261 16</inkml:trace>
  <inkml:trace contextRef="#ctx0" brushRef="#br0" timeOffset="125416.7715">12053 6665 475 0,'-1'-32'99'0,"3"1"1"0,5 9-91 15,0 5-1-15,2 6-4 0,4 3-1 0,7 4-2 16,3 6 0-16,4 3-1 16,6 1 1-16,5 3-2 0,5-1 1 0,6 2 1 15,3-2 0-15,7-5 1 0,10 1 3 16,1-2 1-16,9 2 1 0,9 0 1 15,6-2 0-15,6 3-1 0,7 1-1 16,2 2-2-16,9-2-2 0,6 0 0 16,8-1 0-16,4 1-1 0,5-2-1 15,9 0 1-15,2-1 0 0,4-1-1 0,4 0 1 16,2-1-1-16,3-1 1 0,2 0-1 16,1 0 0-16,3-3 0 0,0 5 0 15,-1-4 1-15,-1-1-1 0,2 3 0 16,-6 0 0-16,-1-5 1 0,-5 4-1 15,-6-2 1-15,-4-1-1 0,-7 2 0 16,-9-2 1-16,-7-1-1 0,-9 4 0 16,-8-1 0-16,-9-3 0 0,-9 1 0 15,-8 3 0-15,-8 1 0 0,-9 0 0 0,-8 0 0 16,-8 2 0-16,-6 2 0 0,-7 1 0 16,-7 1 0-16,-5 0-1 0,-4 4 1 15,-7 1 0-15,-3 4 1 0,-6 1 1 16,-2 4 1-16,-5 6 2 0,-1 6 2 15,-2 10 2-15,-1 5 1 0,0 6 0 16,0 6 1-16,-2 3 0 0,-4 1 0 16,3 5-1-16,-2 8-1 0,-2 2 0 15,1 4-1-15,-3 1-1 0,-1 4-1 0,4 10-1 16,-4 2-1-16,2-6-1 16,1-5-1-16,1-1 0 0,3-1-1 0,3 3 0 15,1-4 0-15,3-9 0 0,0-3 0 16,4-4 0-16,-1-2-1 0,1-8 0 15,1-7-1-15,-2-12-3 0,0-3-5 16,-1-5-5-16,-2-2-12 0,-2-4-106 16,-3-7-104-16,-4-6-261 0</inkml:trace>
  <inkml:trace contextRef="#ctx0" brushRef="#br0" timeOffset="126070.8573">12107 8977 367 0,'3'-19'100'16,"9"0"1"-16,3 5-5 0,5 4-74 15,9 4-9-15,7 5-6 0,7 3-3 16,2 5-2-16,2 3-1 0,7-1 1 16,3-1 1-16,10 2 3 0,0-2 2 15,10-4 3-15,8-2 1 0,9-4 2 0,4 2 1 16,7 0-1-16,4-1-2 0,5-1-3 15,5 1-1-15,10-2-2 0,1 2-1 16,7-4-2-16,7 0 0 0,6 0-1 16,7-1 0-16,4-1 0 0,3 1 0 15,7-2 0-15,3 6 0 0,1-2 1 16,5-1-1-16,2 3 1 0,2-1-1 16,2-2 0-16,0 3 0 0,2-3-1 0,-1 0 0 15,-2 0 0-15,-4-2 0 16,0 1 0-16,-10 0 2 0,-1-3 0 15,-9 4 1-15,-7-2 1 0,-8-1 0 16,-8 1 1-16,-9-3-1 0,-10 3 0 0,-15 0-2 16,-14 0 0-16,-11 3-1 0,-15 4-2 15,-19 2-8-15,-19 5-12 0,-21 2-111 16,-21 1-109-16,-20 0-279 0</inkml:trace>
  <inkml:trace contextRef="#ctx0" brushRef="#br0" timeOffset="128127.2379">9561 5212 75 0,'1'6'0'0,"-1"-2"-11"0,-1 0-52 15</inkml:trace>
  <inkml:trace contextRef="#ctx0" brushRef="#br0" timeOffset="165351.2551">19150 10244 368 0,'15'-18'98'0,"-4"2"8"15,-7 0-49-15,-3 4-8 0,-8 8-6 0,-4 3-3 16,-3 2-7-16,-4 4-4 0,-4 6-3 16,-4 5-2-16,-5 3-1 0,0 10-2 15,0 5-1-15,2 7-1 0,4 6-2 16,7 1-2-16,8-2-2 0,9 0-3 16,10-7-2-16,9-7-1 0,11-8-2 15,8-9 0-15,6-9-1 16,8-6-1-16,3-6 0 0,5-12-2 0,2-6 1 0,-2-6-1 15,-3-5 0-15,-3-3-1 0,-8-3 1 16,-6-3-1-16,-9 6 1 0,-9-3-1 16,-9 2-1-16,-11 0-1 0,-7 3-4 15,-9 4-4-15,-8 5-4 0,-8 3-3 16,-3 9-5-16,-5 7-5 0,-2 6-6 16,-1 10-4-16,-3 5-4 0,4 4-96 15,2 8-97-15,2 1-237 0</inkml:trace>
  <inkml:trace contextRef="#ctx0" brushRef="#br0" timeOffset="165655.7453">19014 10875 554 0,'-12'-3'131'16,"-1"1"5"-16,3 2-90 0,5-1-14 0,4 2-6 15,5-1-1-15,3 2-4 0,4 0-2 16,4-1-1-16,3-1 0 0,3-1 1 16,2-1-2-16,4 0-2 0,0-3-4 15,1-1-3-15,3 1-2 0,-2-1-3 16,2 1-2-16,-1-1-6 0,1-1-9 15,1 2-9-15,0 1-11 0,-2-2-17 16,2 0-108-16,-1 0-115 0,3 1-271 0</inkml:trace>
  <inkml:trace contextRef="#ctx0" brushRef="#br0" timeOffset="166537.0798">20363 10534 512 0,'-2'-3'124'0,"-1"-3"3"0,3 2-75 16,4 3-15-16,2-3-6 0,5 0-6 16,6 2-5-16,5-2-3 0,4-1-2 15,6 0-2-15,2 2-4 0,4 0-2 16,1-2-3-16,0 2-3 0,1-1-5 15,-1 3-5-15,-2 2-7 0,-2-2-11 16,-2 2-11-16,-3 1-13 0,-5-3-91 0,-3 0-97 16,-4-3-228-16</inkml:trace>
  <inkml:trace contextRef="#ctx0" brushRef="#br0" timeOffset="166778.4356">20886 10338 492 0,'-7'-7'122'0,"2"1"1"0,2 1-64 15,1 4-28-15,3 3-13 0,2 3-7 16,3 2-4-16,2 1-4 0,5 2-1 0,4-1-1 16,5 2 1-16,4-2 0 15,3 0 0-15,3-1 0 0,0 1 0 0,2-2-1 16,-2-1 0-16,-3 0 0 0,1 0 0 16,-6-1-1-16,-4-1 1 0,-6 0-1 15,-3-1 2-15,-7 1 2 0,-4 0-1 16,-6 1 1-16,-8 2 0 0,-4 2 0 15,-4 4-3-15,-10 2-6 0,-6 1-17 16,-8 2-108-16,-7 0-107 0,-5 4-274 16</inkml:trace>
  <inkml:trace contextRef="#ctx0" brushRef="#br0" timeOffset="167339.7256">17826 10707 440 0,'-6'-4'126'0,"4"1"0"15,3-1-8-15,4-2-76 0,6 2-11 16,6-2-5-16,9 0-5 0,8 0 0 15,6 0 0-15,6-2 0 0,5 1-4 16,4-2-3-16,2 1-5 0,-2 2-2 16,0 0-3-16,-4 0-2 0,-2 2-4 15,-5 4-6-15,-4-1-5 16,-7 3-6-16,-6-1-6 0,-6 4-14 0,-9-1-9 0,-9 0-99 16,-10-3-100-16,-8 4-250 0</inkml:trace>
  <inkml:trace contextRef="#ctx0" brushRef="#br0" timeOffset="167637.9348">17932 10559 391 0,'12'-11'91'0,"1"0"5"0,3 1-63 15,-2 0-3-15,-1 3 1 0,-1-2 2 16,-2 2 1-16,-2 2-2 0,-2 0 0 15,-4 3 0-15,1 0-4 0,-5 2-4 16,-1 3-4-16,-5 2-3 0,-3 2-3 16,-7 5-2-16,-5 1-4 0,-5 4-1 15,-4 2 0-15,0 3 1 0,-2-2-1 0,-2 2 1 16,4-1-2-16,5 1 0 16,3-1-1-16,5-2-1 0,5 1-2 0,5 0 0 15,9-3-1-15,7 1-3 0,7 0-5 16,7-2-6-16,3 0-10 0,6 0-16 15,3 1-107-15,2-3-113 0,-3-3-272 16</inkml:trace>
  <inkml:trace contextRef="#ctx0" brushRef="#br0" timeOffset="167945.8622">17192 11218 523 0,'-1'5'125'0,"2"0"2"0,0 0-60 16,3 2-40-16,-1-1-9 0,6 0 1 0,0-1-1 15,2 1-3-15,3-2-2 0,3 0-2 16,2-2-3-16,0-1-1 0,1-1-3 16,1 1-4-16,1-1-6 0,0 0-10 15,0 0-19-15,-2 2-106 0,0-1-112 0,-1 0-277 16</inkml:trace>
  <inkml:trace contextRef="#ctx0" brushRef="#br0" timeOffset="168217.1347">17639 11222 602 0,'-7'1'132'0,"0"4"2"16,-1 1-101-16,-1 2-13 16,2 2-3-16,0 0 1 0,2 0-2 0,1 1 0 15,4-3-2-15,1 1-1 0,5-2-1 16,3 1-2-16,3-1-3 0,2-1 0 15,3-3-1-15,2-5-2 0,2 1 0 16,0-4-1-16,0-3 0 0,-3 0-1 16,-2-3-1-16,-4-1-3 0,-3 1-2 0,-5-3-6 15,-4 3-6-15,-4-1-5 0,-3-1-7 16,-3 2-12-16,-2 3-10 0,-1 1-34 16,1 1-59-16,1 2-92 0,1 2-205 15</inkml:trace>
  <inkml:trace contextRef="#ctx0" brushRef="#br0" timeOffset="168493.9124">17813 11226 485 0,'1'3'122'0,"-3"-3"4"0,-1 5-56 16,1 0-32-16,-1 1-10 0,0-1-3 15,3 2-5-15,0 2-4 0,2-1-1 0,3 1-2 16,1-1-1-16,4 1-1 0,5 1-1 15,2-5-3-15,4-3 0 0,4 1-2 16,1-5-1-16,3 0-2 0,0-4 0 16,-5 0 0-16,-2-1-1 0,-6 0 1 15,-5 0 0-15,-5-3 0 0,-5 0-1 16,-4 0-3-16,-6-1-3 0,-6 0-4 0,-3 2-5 16,-4 1-7-16,-2 4-12 0,-5 4-11 15,2 3-100-15,2 3-105 0,4 4-257 16</inkml:trace>
  <inkml:trace contextRef="#ctx0" brushRef="#br0" timeOffset="169564.5752">21497 10865 480 0,'0'-6'123'0,"-1"0"3"0,0 3-69 0,0 2-16 15,-3 5-8-15,2 1-6 0,-1 6-7 16,-1 5-6-16,0 3-2 0,0 6-1 15,1 3-1-15,2 0-2 0,1 2-2 16,1-1-1-16,3-3-2 0,2 1-3 16,-1-5-6-16,1 0-7 0,2-4-13 15,-2 0-12-15,0-2-102 0,-4-5-108 16,1-1-256-16</inkml:trace>
  <inkml:trace contextRef="#ctx0" brushRef="#br0" timeOffset="169757.0641">21385 11017 524 0,'-4'-12'131'0,"2"3"1"0,2 2-40 15,2 4-67-15,3 3-14 0,3 2-5 16,4 0-3-16,2 0-1 0,5 2 0 16,4 0-2-16,5-1-1 0,4-1-3 0,3 0-5 15,3-4-7-15,2 2-10 0,1-3-11 16,-2-2-96-16,1-1-99 0,-2-1-237 15</inkml:trace>
  <inkml:trace contextRef="#ctx0" brushRef="#br0" timeOffset="169975.9782">21872 10912 498 0,'-19'3'126'0,"-5"2"6"0,1 3-70 16,1 3-17-16,2 2-9 0,5-1-6 15,1 2-8-15,5-1-6 0,6-1-5 0,2 0-2 16,4-3-3-16,3 0-2 15,5-3-1-15,3-2 0 0,1-3-1 0,3 0 0 16,2-2 0-16,-1-5-1 0,-1-3-2 16,-3-1-1-16,-3-1-3 0,-1 2-3 15,-6-6-6-15,-3 1-5 0,-5 2-6 16,-3 1-7-16,1 1-4 0,-2 3-4 16,-1 1-4-16,2 2-18 0,3 2-64 0,3 5-78 15,0 0-187-15</inkml:trace>
  <inkml:trace contextRef="#ctx0" brushRef="#br0" timeOffset="170188.4036">21949 10973 482 0,'7'1'124'0,"-5"2"4"15,-1-1-64-15,0 5-18 0,-2-1-8 16,0 3-7-16,1 0-5 0,1 0-5 0,0 1-3 16,4 1-1-16,4-1-2 15,2-3-2-15,1 0-1 0,8-1-1 0,3-4-2 16,2-2-2-16,1-4-3 0,0-4-1 15,0-6-1-15,-3 0 0 0,-4-6-1 16,-8-2 0-16,-4 0-1 0,-7 1-6 16,-5 2-9-16,-4 3-7 0,-4 5-20 15,-5 3-113-15,-4 3-118 0,-8 3-288 16</inkml:trace>
  <inkml:trace contextRef="#ctx0" brushRef="#br0" timeOffset="171558.7138">19039 11845 340 0,'2'-1'90'15,"-2"-4"7"-15,3 1-41 0,-4-3-12 16,4 2-3-16,0-2-1 0,-1-1-4 16,3 2-3-16,-1-1-3 0,-2-1-2 15,6 2-4-15,-5-2-4 0,1-3-2 16,-4 2-2-16,4-1-2 0,-2 2 0 0,-1 2 0 15,-1 0-1-15,-1 3-1 0,0 4-1 16,0 5-2-16,-4 3-1 0,0 4-2 16,1 6 1-16,-2 4 0 0,1 5 2 15,1 4 0-15,4 0 1 0,2 1 2 16,4-1 1-16,1-4-3 0,5-2-1 16,1-7-3-16,5-5 1 0,0-3-2 0,2-6-2 15,-2-5-1-15,1-6 0 16,-3-4 0-16,-2-2-1 0,-3-1 1 0,-2-4 0 15,-4 1 0-15,-3 0 1 0,0 4-3 16,-2 1 1-16,-3 1 0 0,-1 4-1 16,2 4-1-16,0 0 0 0,0 7 0 15,1 0 1-15,2 3 0 0,3 1-1 16,3 1 2-16,2 0-1 0,2 1 0 16,5-1 1-16,2-3 0 0,3-6 0 15,2-2 0-15,2-5 1 0,1-4-1 0,0-7 0 16,0-2 0-16,-5-2 0 15,-4 0 0-15,-3-2-1 0,-8 1 1 0,-4 1-2 16,-4 1-5-16,-4-2-9 0,0 1-10 16,-3 0-7-16,2 3-13 0,0 2-13 15,4 0-105-15,-5 3-109 0,6 8-258 16</inkml:trace>
  <inkml:trace contextRef="#ctx0" brushRef="#br0" timeOffset="172024.4345">19845 11881 543 0,'1'-5'133'0,"-1"1"3"0,3 0-76 0,3 2-18 16,4 2-12-16,4 0-6 0,8 1-5 16,4-2-4-16,7 1-3 0,5-3-2 15,3 2-3-15,1 0-5 0,1-2-6 16,-5 1-8-16,1 0-8 0,-4 0-9 15,-1 4-15-15,-5-1-104 0,-2-2-110 0,-6-2-259 16</inkml:trace>
  <inkml:trace contextRef="#ctx0" brushRef="#br0" timeOffset="172287.2805">20299 11678 518 0,'-4'-8'126'0,"0"0"0"16,3 4-67-16,1 2-30 0,2 2-13 15,2 5-6-15,4 1-5 0,5 3-3 16,1 1-1-16,3 1 0 0,4 2 0 0,3 2-1 16,1-3 1-16,2 2-1 0,0-3 1 15,0 0-1-15,1 0 1 0,-2-3-1 16,-3-3 1-16,-3 1-1 0,-4-1 0 16,-6 1 1-16,-4-1-1 0,-8 0 1 15,-2 3 0-15,-6 0 1 0,-6 1-1 16,-4 2 2-16,-4 3-2 0,-6 2 1 0,-3 1-1 15,1 6-4-15,1 6-4 16,0 2-10-16,2-2 14 0,4 0-127 0,2 0-108 16,9 4-274-16</inkml:trace>
  <inkml:trace contextRef="#ctx0" brushRef="#br0" timeOffset="173310.5147">21091 11807 520 0,'1'-5'126'16,"3"0"4"-16,-2 0-79 0,3 3-14 16,4 1-7-16,2-2-6 0,1 1-4 15,0-2-4-15,3 0-2 0,2 2-2 16,0 0-1-16,-2-1-1 0,-3 2-2 16,1 2 0-16,0 2-1 0,-3 3 0 15,2 0 0-15,-4 4-1 0,-2 2 0 16,2 0-3-16,-4 3 1 0,-1 2-1 15,-2 0-1-15,-2 4-1 0,1-2 0 16,0-1-3-16,-1 2-3 0,1 1-8 16,1-1-5-16,0-2-7 0,2-2-15 15,-2 0 87-15,0 0-197 0,1-5-119 0,-2-1-319 16</inkml:trace>
  <inkml:trace contextRef="#ctx0" brushRef="#br0" timeOffset="173561.3642">21126 11783 505 0,'-2'13'129'0,"-1"4"2"0,-2 5-68 16,-1 5-23-16,-1 5-12 0,1 7-9 0,1 0-10 16,-1 1-16-16,-2 1-124 0,1-2-114 15,-3 1-295-15</inkml:trace>
  <inkml:trace contextRef="#ctx0" brushRef="#br0" timeOffset="174351.6773">18036 12030 514 0,'-17'0'129'0,"2"-2"4"16,6-3-70-16,7 1-22 0,3 0-10 15,8 1-7-15,4-2-4 0,4 0-5 16,5 0-1-16,7 0-2 0,1 0 0 16,7-3-2-16,1 3-3 0,4 0-2 0,0 0 0 15,2 2-2-15,-2 2-2 0,0-1-2 16,-5 3-6-16,-3-2-5 0,-5 1-6 16,-3 2-11-16,-6-1-14 0,-6 1-105 15,-6-1-110-15,-7 0-264 0</inkml:trace>
  <inkml:trace contextRef="#ctx0" brushRef="#br0" timeOffset="174649.118">18080 11802 451 0,'2'-6'98'0,"3"1"3"0,-1 1-75 16,1 2-4-16,0 2 1 0,-2 0 3 15,0 0 3-15,0 2 2 0,-1 0 3 16,-2 0-2-16,-3 3-2 0,-3 5-4 16,-4 0-1-16,-3 6-3 0,-4 1-4 15,-4 5-2-15,-2 3-2 0,1 1-3 16,0-3-1-16,2 2-1 0,4-3-1 0,5-4-1 16,7 0-2-16,6-5 0 0,4-2-1 15,11 1-2-15,2-3-2 0,8-3-2 16,3-1-9-16,4-3-8 0,2 0-9 15,-2 1-18-15,-2 0-109 0,-3-1-118 16,-7 5-277-16</inkml:trace>
  <inkml:trace contextRef="#ctx0" brushRef="#br0" timeOffset="175087.6426">17104 12296 496 0,'-2'-4'122'0,"2"3"4"16,0-2-71-16,3 2-15 0,0-2-7 15,2 0-5-15,3-2-5 0,0 0-3 16,3-3-2-16,2-1-1 0,1 1-1 15,3-1-2-15,1 3-3 0,0 1 0 16,-1 1-3-16,-1 3-3 0,-1 2-1 16,-3 2-1-16,-2-1-2 0,-3 2-2 0,0 1-9 15,-3 1-6-15,0 1-9 0,-3 1-16 16,0 0-109-16,-1 0-116 0,0-1-275 16</inkml:trace>
  <inkml:trace contextRef="#ctx0" brushRef="#br0" timeOffset="175564.7443">17470 12243 415 0,'1'-7'118'0,"0"-2"4"0,2 1-4 16,3 1-79-16,0 3-13 0,4-1-5 15,1 0-4-15,0-1-4 0,2 2-1 16,1 3-2-16,-2 1 0 0,-2-1-1 16,3 4-2-16,-2 3-1 0,2 2-1 0,-5-1-1 15,1 5-1-15,-1 1 0 0,2 2-1 16,-4 0 0-16,-2 2 0 0,-4 3-1 15,2-1 0-15,-2 2 0 0,-1 0 0 16,-1 4-1-16,-2-1-1 0,0-1-4 16,3-2-4-16,-3-1-7 0,0-3-9 15,-1-4-11-15,1-2-102 0,2-3-104 0,-3-6-253 16</inkml:trace>
  <inkml:trace contextRef="#ctx0" brushRef="#br0" timeOffset="175717.3353">17497 12281 523 0,'-4'-5'125'16,"2"3"0"-16,-1 2-75 0,3 2-20 15,1 6-14-15,1 5-7 0,0 4-5 16,3 8-5-16,1 4-13 0,1 3-112 16,1 7-106-16,0 5-276 0</inkml:trace>
  <inkml:trace contextRef="#ctx0" brushRef="#br0" timeOffset="179380.2089">21648 3522 345 0,'-20'-8'85'0,"-4"2"4"16,-1-2-52-16,-3 0-6 0,-2-2-10 0,-1 3-5 15,-2-3-3-15,0 2-2 0,0-1-1 16,-4 2-1-16,0-1-1 0,1 5 2 16,-2 2-1-16,-2 2 0 0,-5 1-2 15,0 4-1-15,-2 2-2 0,2 4-1 16,-2 3-1-16,0 2-1 0,-4 6 0 16,2 5 0-16,2 3-1 0,-4 6 1 15,-5 5-1-15,-5 9 1 0,1 6-1 16,1 6 0-16,1 3 0 0,0 5 0 0,4 4 0 15,6 3 0-15,7 3 0 0,5 2 0 16,3 3 1-16,5 2-1 0,4 2 0 16,7 5 0-16,4 2 0 0,4 1 0 15,3-1 0-15,6-2 0 0,6 3 0 16,8 3 0-16,3-3 1 0,3-4 0 16,4-5-1-16,8 0 1 0,2-1 0 15,6-4-1-15,6-2 1 0,9-3-1 0,5-1 1 16,3-2-1-16,5-1 0 0,3-4 1 15,4 0-1-15,3-5 0 0,4-1 0 16,0-5 1-16,5-2-1 0,3-6 0 16,0-3 0-16,6-5 1 0,-2-2-1 15,-3-3 0-15,2-1 1 0,0-1-1 16,9-3 0-16,-2-1 1 0,-3-6-1 16,0-1 0-16,2-5 1 0,6-3-1 15,-1-6 1-15,-5-4-1 0,1-5 0 16,-2-3 1-16,3-3-1 0,0-7 0 15,-8-6 0-15,1-2 1 0,-3-4-1 16,-1-5 0-16,2-4 1 0,-2-3-1 0,-5-2 1 16,2-2 0-16,-2 0-1 0,-2-2 1 15,2-3 0-15,-4-5-1 0,-4-3 1 16,-4-4-1-16,2-5 1 0,-4-4-1 16,-2-3 1-16,-4-2-1 0,1-3 1 15,-4-2 0-15,1-2-1 0,-7 3 1 16,-3-3-1-16,-1-1 1 0,-6-2-1 15,-8 0 1-15,-5 1-1 0,-3-1 0 0,-3-1 0 16,-5 3-2-16,-4 0 1 0,-4-2-1 16,0 1 0-16,-6-3 0 0,-4 0 1 15,-3 3 0-15,-2-3 1 0,-2 0-1 16,-4 0 1-16,-8 1 0 0,1 1 0 16,-5 6 0-16,-3-3 0 0,-3 0 0 15,-7 0 0-15,-3 2 0 0,-1 1 0 16,-6 1 0-16,-6 1 0 0,-3-1 0 15,-2 4 1-15,-1 1-1 0,-5 3 2 16,-3-1 0-16,-2 2 1 0,-1 2 1 16,-6 0 0-16,-2 3 1 0,-6 4 1 0,3 3-1 15,-3 4 1-15,-8 3-1 0,-1 4-2 16,-2-2 0-16,-5 2-1 0,-3 6 0 16,-11 3-2-16,-3 4 0 0,-2 5-1 15,-2 5-3-15,-9 11-2 0,-1 4-5 16,-6 6-7-16,1 6-96 0,-8 5-93 15,-1 5-231-15</inkml:trace>
  <inkml:trace contextRef="#ctx0" brushRef="#br0" timeOffset="205556.3761">15739 9750 465 0,'-5'-11'106'0,"6"0"2"0,-1 2-79 16,4 4-5-16,2 3-2 0,2 4-2 15,0 3-1-15,3 1 0 0,0 2 1 16,-1 3 2-16,1 5 2 0,-2 1 0 16,0 2 0-16,0 0 1 0,1 2-1 0,1-1 2 15,5-2-1-15,4-7 1 0,7-6-2 16,9-11-1-16,10-10-3 0,11-12-3 15,10-9-3-15,17-8-4 0,7-12-3 16,12-8-5-16,6-2-7 16,4 1-21-16,0 6-23 0,-3 4-118 0,-8 0-132 15,-15 3-323-15</inkml:trace>
  <inkml:trace contextRef="#ctx0" brushRef="#br0" timeOffset="207697.4633">24652 6174 222 0,'-10'2'40'0,"-1"-2"1"15,0-2-43-15,-2-1 1 0,0-2 7 16,-3-1 12-16,-2-2 12 0,-2-3 9 0,-3 1 6 15,0-1 6-15,-2 3 1 0,-2 1-5 16,-1 3-11-16,0 3-9 0,1 4-6 16,4 0-7-16,0 2-8 0,6 1-13 15,5 2-92-15,4-2-84 0,3-1-219 16</inkml:trace>
  <inkml:trace contextRef="#ctx0" brushRef="#br0" timeOffset="207968.7282">24323 6201 456 0,'-16'-5'112'16,"2"-1"6"-16,-2-2-67 0,2 1-10 15,3-2-5-15,1 1-3 0,3-1-4 16,1 3-3-16,1 0-4 0,1 3-4 16,2 3-4-16,0 5-2 0,2 6-3 15,0 6-1-15,3 7-2 0,2 6-1 16,2 7 2-16,6 4 0 0,6 4 0 15,3 3-1-15,5-1-1 0,1 1 0 16,3-2-2-16,1-4 0 0,-3 2-1 16,-3-4 0-16,-3-4 0 0,-2-2 0 0,-4-3-1 15,-2-4-5-15,-3-3-7 0,-6-9-5 16,-2-2-7-16,-3-6-14 0,-7-7-9 16,-5-6-104-16,-6-5-103 0,-5-4-254 15</inkml:trace>
  <inkml:trace contextRef="#ctx0" brushRef="#br0" timeOffset="208354.6948">23985 6248 310 0,'-17'-20'77'0,"2"2"0"0,4 2-21 0,4 1-38 16,2 3 0-16,3 3-1 0,2 1 1 15,1 1 1-15,1 3 1 0,1 1-1 16,-1 0-1-16,-1 2-1 0,2-1 0 15,1 0 1-15,-2 2 1 0,-1-1 0 0,2 2 1 16,-1 2 2-16,-1 4-1 16,-1 3 0-16,-2 7-1 0,-2 5 1 15,-1 9-2-15,0 4-2 0,-1 7-3 0,0 1-2 16,1 2-3-16,2-3 0 0,-1-3-2 16,0-7-1-16,2-5-1 0,1-9 1 15,-1-4 0-15,1-8 0 0,2-8 1 0,5-9 1 16,6-12-1-16,6-11 0 15,8-13 0-15,8-9-1 0,9-10-1 0,2-10-1 16,3-7-1-16,1 1-1 0,0-1 0 16,-4 9-1-16,-3 5 0 0,-4 8-1 15,1 12 1-15,3 15-1 0,2 8 0 16,2 9 1-16,5 2-3 0,7 5-9 16,6 2-8-16,3 3-17 0,2 0-115 15,2 4-121-15,0 1-296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42:42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11582 3228 400 0,'-22'-31'96'0,"2"-1"3"0,-11 4-70 15,-4 1 1-15,-4 4-10 0,-7 1-7 16,-10-2-5-16,-5 5-3 0,-9 3-2 16,-2 7 0-16,-6 3 0 0,-5 6-1 15,-7 3-1-15,3 7 0 0,-2 2 0 0,-4 1-1 16,3 3 1-16,-5 5-1 0,2 0 0 15,4 5 0-15,-3 0 0 0,0 1 0 16,3 8 0-16,0 1 0 0,6 6 0 16,5 6 0-16,5 2 1 0,7 3 0 15,6 2 0-15,6-2 1 0,9 0 0 0,7 3 0 16,6-4 0-16,8 0 0 0,9 3-1 16,11 2 0-16,13 0 0 0,8 0 0 15,9-8 1-15,9-3-1 0,8-6 1 16,10-7 0-16,7-5 0 0,12-2 0 15,8-3 1-15,6-1-1 0,12-3 1 16,11-5 0-16,6-1 0 0,5-6 0 16,5-3 1-16,6-7-1 0,6-2 0 15,-1-3-1-15,2-2 1 0,1-3-1 16,0-5 0-16,-3-1 0 0,-3-2 0 0,0 1-1 16,-3 0 1-16,-10-5-1 0,-5-4 1 15,-1-1-1-15,-9-3 0 16,-7-5 1-16,-8-3-1 0,-12-4 0 0,3-1 1 15,-11 1 0-15,-12 0 1 0,-8-1 0 16,-2 5 0-16,-13 1 0 0,-6 1 0 16,-11-2-1-16,-10-1 1 0,-10-3-2 15,-9 3 1-15,-16-5 0 0,-10 3-1 0,-17 4 1 16,-7 2 0-16,-15 4 0 0,-16 6 1 16,-8 6 0-16,-16 4 1 0,-11 1 0 15,-10 7 0-15,-22 0 0 0,-10 9-1 16,-8 6 0-16,-19 5 0 0,-6 8-2 15,-15 14-3-15,-8 9-6 0,-3 20-11 16,-10 8-104-16,-8 7-102 0,-2 9-260 16</inkml:trace>
  <inkml:trace contextRef="#ctx0" brushRef="#br0" timeOffset="14006.8193">18509 5663 123 0,'113'8'25'0,"-10"2"1"0,0-2-23 15,-11-7 0-15,-2 2 0 0,-1 1 0 16,3 1 0-16,0-1 0 0,0-6 0 0,1-2 0 16,-1 0-1-16,-3 0-1 0,-2-2 0 15,0-2 0-15,-1-4-1 0,-4-1 0 16,-1 1 0-16,-4-4 0 0,-1-1 1 15,-5-5 1-15,-4-5 0 0,-6-3 0 16,-3-2 1-16,-7-1 1 0,-4-1-1 16,-4 1 1-16,-6-1-1 0,-6 3 1 15,-4 4 0-15,-6-1 0 0,-6 1 1 16,-8 4 2-16,-7 1 1 0,-6 1 1 16,-9 0 2-16,-5 0 2 0,-10-1 1 0,-7 0 0 15,-4-7-1-15,-8-3-1 0,-4-1-1 16,-7-3-2-16,-5 3-3 0,-1 1-1 15,-3 7 0-15,-5 1-1 0,-1 4 0 16,-3 0 0-16,-4 4 0 0,-1 4 0 16,-5-3 0-16,-5 0-1 0,0 3-1 15,-5 2 0-15,-4 5-2 0,-2-3 0 0,-2-3 0 16,-6 5 0-16,1 2 0 16,-6 0 0-16,1 2 0 0,0-3 1 0,-2 7-1 15,0 5 0-15,2-3-1 0,1 0-2 16,1 2-3-16,1 3-2 0,-1 2-3 15,2 0-1-15,-1 1-3 0,2 4-5 16,0 4-11-16,4-1-23 0,0 1-33 16,5 1-77-16</inkml:trace>
  <inkml:trace contextRef="#ctx0" brushRef="#br0" timeOffset="16437.6211">18783 4642 246 0,'-37'-14'53'0,"-4"2"0"0,0 0-45 16,-5 1-3-16,-5 0-1 0,1 3-1 16,-3 1-1-16,0-1-2 0,-4 2 0 15,0 2-1-15,-1 3 0 0,1 0-2 16,-5 1 1-16,0 4 0 0,-1 2 0 0,-2 0 1 15,-2 2-1-15,1 3 1 16,-3 2 0-16,2 0 1 0,0-1 0 16,0 1 1-16,5 3 0 0,2 1 1 15,1 0 2-15,3 2 2 0,4 6 1 0,5 4 1 16,1 6 2-16,6 4 2 0,2 5 0 16,4 3 0-16,4 0-1 0,3 0-1 15,6-2-1-15,4-1-2 0,5-3-2 16,6-6-2-16,7-1 0 0,5 2 0 15,10 0-1-15,4 0 0 0,4 2-1 0,7-3 1 16,8 3 0-16,6-5-1 0,7 0 0 16,3-4 1-16,7-3 1 0,6-4 1 15,5-1 1-15,6-7 0 0,2 0 2 16,4-3 0-16,2-1 1 0,3-3-2 16,2-2 1-16,1 0 0 0,1 0-1 15,3 1-1-15,-2-2 0 0,6-3 0 16,-2 0-1-16,0 1 0 0,2 5-1 0,-1-4 0 15,2-5-1-15,-2 1 0 0,1 1 0 16,-2 0 0-16,4-2-1 0,-5-6 1 16,1-1-1-16,-4 2-1 0,0 1 1 15,-2-3-1-15,-1-2 1 0,-4-2-1 16,-4-1 1-16,-1 2 0 0,-4-5 1 16,-3-2 1-16,-4-3 0 0,-6-2 1 15,-2-3 0-15,-3-1 0 0,-2-3 0 16,-4 2-1-16,-3-3 0 0,-3 1 0 0,-4 2 0 15,-3 2 0-15,-5-1-1 0,-8 1 0 16,-3 1 0-16,-7 2-1 0,-4-1 0 16,-8-3 1-16,-5-4-1 0,-10-5-1 15,-7-4 1-15,-11-2 0 0,-12 0 0 16,-16 1-1-16,-16 4 0 0,-17 9-6 16,-18 6-88-16,-27 7-81 0,-16 5-209 15</inkml:trace>
  <inkml:trace contextRef="#ctx0" brushRef="#br0" timeOffset="21907.3822">23613 9203 234 0,'-21'-25'68'0,"4"1"4"0,-5-6-31 15,-1 0-1-15,0 0-7 0,-1-1-7 16,-4 0-6-16,-6 0-6 0,-6 3-6 0,-3 4-3 16,-6 3-2-16,-2 5-2 0,-8 2 0 15,-3 2-1-15,-1 4 1 0,-4 0-1 16,-4 2 0-16,-3 2 0 0,-3 4 0 15,-1 0 0-15,1 5-1 0,-7 4 1 16,3 2 0-16,1 4 0 0,-4 3 0 16,3 5 0-16,4 5 0 0,-2 2 0 15,2 2 1-15,-2 2 0 0,4 3 1 16,-2-2 1-16,0 2-1 0,0-1 0 0,3 4 0 16,3 2 0-16,6 1 0 15,3 1 1-15,9 2 3 0,10-1 3 0,7 0 3 16,6-1 2-16,11-3 2 15,5-4 1-15,11 0-1 0,5 0-2 0,7 1-2 16,5 0-3-16,7 6-2 0,7 5-1 16,5 5-1-16,3 1-2 0,3 1 0 15,8 0-1-15,5 2 0 0,5-7-1 16,4-4 0-16,5-4 0 0,5-4 0 16,5 0 0-16,2-3-1 0,3-2 1 15,4 0-1-15,3-6 0 0,-1-1 1 0,2-5-1 16,3-1 0-16,0-5 0 0,2-6 0 15,1-5 0-15,-1-3-1 0,3-4 1 16,0-4-1-16,-2-9 1 0,1-6-1 16,-3-4 1-16,-3-4-1 0,2-7 1 15,-6-5-1-15,-1-3 0 0,-2-1 1 16,-4-1-1-16,-6 1-1 0,-2-6 1 16,-8-3-1-16,-3-1 0 0,-6-2 0 0,-10 1 1 15,-4-4 0-15,-7-1 0 16,-10 3 1-16,-8 3-1 0,-10-1 1 15,-14-4 0-15,-12 0 0 0,-13 0 0 16,-13 2 0-16,-15-1 0 0,-12 4 0 0,-17 6-2 16,-12 9-7-16,-15 5-39 0,-17 7-56 15,-15 4-80-15,-13 10-194 0</inkml:trace>
  <inkml:trace contextRef="#ctx0" brushRef="#br0" timeOffset="24872.5697">12646 11600 166 0,'3'1'37'0,"-2"2"1"16,-1-5-31-16,1 4-2 0,-2-2-1 15,-2 0-3-15,1 1-6 0,-1 0-10 0,1 0-23 16,0 2-28-16,-2-1-67 0</inkml:trace>
  <inkml:trace contextRef="#ctx0" brushRef="#br0" timeOffset="27888.7489">10766 12378 121 0,'-3'-14'33'0,"0"0"4"0,-1-1-16 0,-5-2 3 15,0 2 4-15,-4-1 1 0,-1 0-1 16,-5 0-2-16,-1 2-3 16,-4-2-4-16,1 2-4 0,-3 1-5 0,-1 1-5 15,-2 1-1-15,-3-2-3 16,-2 2 0-16,-7-1 0 0,0 0-1 0,-3-1 1 15,-3-1 0-15,-4-2 0 0,3 4 0 16,-2-3 1-16,1-1 0 0,-5-2 2 16,-3-2 3-16,0 2 3 0,-2-1 3 0,-5-5 2 15,-1 3 2-15,0 3-1 0,-4 2 1 16,0 3-3-16,-3 2-3 0,-2 3-3 16,0 2-3-16,-4 4-1 0,-1 2-2 15,-2 2 0-15,-4 1-1 0,3 6 0 16,-2 0-1-16,1 6 1 0,-1 4-1 15,-3 3 0-15,2 4 0 0,0 2 0 16,2 0 0-16,2 6-1 0,0-2 1 16,-1-3-1-16,2 0 0 0,2-5 1 15,1 1 0-15,3 0 0 0,3-3 0 16,4-1 1-16,4 4 0 0,6-2 3 0,4 1 0 16,2 2 1-16,7 1 1 15,2 3 0-15,6-1 1 0,5 2-1 0,5-1-1 16,5 0-1-16,10-1-1 0,4-1 0 15,4-1-1-15,4 0 0 0,7-2 0 16,4 2 0-16,6-2-1 0,9-1 1 16,6 1 0-16,4 0 0 0,7-3-1 15,5-1 1-15,4 1 0 0,6-2-1 16,3 3 1-16,7-1-1 0,4 0 0 16,4 0 0-16,4 1 1 0,7-5-2 0,3 1 1 15,2-2 0-15,2-2 0 0,3-8-1 16,3 3 0-16,6-4 0 0,1-1 0 15,-3-5 0-15,4-4-1 0,2-1 0 16,2 0 0-16,0-5 0 0,-3-3 0 16,0-4 1-16,3 1-1 0,-3-2 1 15,-4-3 0-15,-1-4 0 0,0 1 0 16,2 0 0-16,-6 1 0 0,-4-1 0 16,-4-3 0-16,2 2 0 0,-10 3 1 0,-4 0-1 15,-5 1 0-15,-4 2 1 0,-3 0-1 16,-5 3 0-16,-10-1 1 0,-3-1-1 15,-7-2 0-15,-8-1 0 0,-7-2 0 16,-6 0 1-16,-4 0-1 0,-8-2 0 16,-9-2 1-16,-5 1-1 0,-11 1 0 15,-4 0 1-15,-7 1-1 0,-7-1 0 16,-4 4 0-16,-8 1 0 0,-8-2 0 16,-4-2 0-16,-7 0 1 0,-4 1 0 0,-8-3 1 15,-8-4 0-15,-4 1 1 0,-7-4 0 16,-8 0 0-16,-6 1 0 0,-11 0-1 15,-7 2 0-15,-2 7-1 0,-12 12-2 16,-5 11-12-16,-4 15-39 0,-14 11-47 16,-4 11-74-16,-9 9-176 0</inkml:trace>
  <inkml:trace contextRef="#ctx0" brushRef="#br0" timeOffset="32562.59">14038 16621 332 0,'-9'-7'71'0,"0"-1"1"0,0 2-63 16,-1-1-2-16,-1 2-1 0,-1-1-3 16,-3-3 1-16,-3 3 4 0,-3-2 5 15,-3-2 7-15,-3-3 4 0,1 0 3 16,-4-2 3-16,-2-2 0 0,0-2-5 16,-1 0-4-16,2 1-7 0,-3 3-5 15,0 0-2-15,0 1-3 0,-3 1-2 16,-3 6-1-16,-6-1 0 15,2 0 0-15,-6 1-1 0,-4 1 0 0,-5 2 0 16,1-2 1-16,-2 2-1 0,-3 1 0 16,-6 0 0-16,2 1 1 0,-4 0 0 15,0 1 1-15,-1 4 0 0,-4-1 0 0,-3 8 0 16,-1 0 0-16,-6 3 0 0,4 6-1 16,-3 3 0-16,-2 5-1 0,-3 3 1 15,3 1-1-15,6 2 0 0,-1 2 0 16,1 3 1-16,0 0-1 0,0-1 1 15,5 3 0-15,4 1 0 0,-2-1 1 16,7 2-1-16,0 1 0 0,7 5 0 0,6-1 0 16,4 0-1-16,-1 0 1 0,7 0-1 15,3-3 0-15,3-1 1 0,5-1 1 16,7-3 0-16,5-1 1 0,6-1 0 16,9 3 0-16,9 4 1 0,6-1-1 15,9-2 0-15,7 0 0 0,6 1-1 16,9-4 0-16,6-5-1 0,5-7 0 15,9-3 0-15,6-2 0 0,9-5-1 16,7-5 1-16,6-3-2 0,7 0 0 16,10-2 0-16,3 5-2 0,2-9-1 15,1 4 0-15,11-4 0 0,0-2 1 16,3-3-1-16,-4-2 2 0,1-7 0 0,3 8 1 16,2-10 0-16,-6 3 1 0,2-2 0 15,0 2 0-15,1 0 0 0,-4-7 0 16,0 0 0-16,-1 4 0 0,-3-1 0 15,-5-2 0-15,-3-6 0 0,-4 1 1 16,1 1-1-16,-2-3 0 0,-9-8 1 0,-3-3-1 16,-3 2 0-16,-3 0 0 0,-5-2 0 15,-5-1 1-15,-5-2-1 0,-5 4 0 16,-9-2 0-16,-4 0 0 0,-12 1 0 16,-8 0 0-16,-12-1 0 0,-11 0 1 15,-7-1-1-15,-7 3 0 0,-11-2 0 16,-11-1 0-16,-10 4 0 0,-8-1 1 15,-12 1 0-15,-5 1 0 0,-13 1 1 16,-13 1 1-16,-6 0-1 0,-9 0 1 16,-10 2 0-16,-9-1 0 0,-11 2-1 15,-8-4 0-15,-8 4-1 0,-9 0 0 0,-7 2-4 16,-9 7-5-16,-4 4-34 0,-3 6-73 16,-10 10-91-16,2-2-223 0</inkml:trace>
  <inkml:trace contextRef="#ctx0" brushRef="#br0" timeOffset="39323.8915">21309 10879 283 0,'0'-13'62'0,"-3"-3"1"16,-4 3-52-16,-3-1-2 0,-2 5-4 15,-4 0-3-15,-5 2-1 0,-2-1-1 16,-7 2 0-16,-3 0-1 0,-6-2 1 0,-7-2 1 15,-1-3 2-15,-6-1 1 0,-3-1 2 16,-4 3 2-16,-5 1 2 0,-3 2 2 16,-5 3 3-16,-4 2 2 0,-2 4 6 15,-1 3 4-15,1 1 4 0,2 0 3 16,3 3 0-16,4 2-1 0,2 6-3 16,3 1-5-16,3 1-6 0,3 5-5 15,7 3-3-15,6 5-3 0,9 5-2 16,7 4-1-16,8 5-1 0,7 2-1 15,7 3-1-15,6 4 0 0,7-1-1 16,7 0 0-16,8 2 0 0,8 6 0 0,5 3 0 16,9-1 0-16,7 2-1 15,7 3 0-15,4-4 0 0,4-1-1 0,3-12 0 16,4-3 0-16,2-7 0 0,4-7 0 16,2-7 1-16,5-8-1 0,0-10 1 15,3-7 0-15,4-8 0 0,1-8 1 16,-4-7-1-16,-2-10 1 0,-3-3 0 15,-2-2 1-15,-5-4 0 0,-10-5 0 16,-4-8 1-16,-5-4-1 0,-6 0-1 16,-10-7 1-16,-7-5-1 0,-10-2 0 0,-15-2 0 15,-14-1 0-15,-19 1 0 0,-16 3 1 16,-18 6-1-16,-18 11 0 0,-24 10-3 16,-15 14-5-16,-16 20-42 0,-17 19-73 15,-14 16-95-15,-16 22-233 0</inkml:trace>
  <inkml:trace contextRef="#ctx0" brushRef="#br0" timeOffset="40263.722">20318 12346 280 0,'-4'-9'59'15,"-1"2"-3"-15,-2 1-59 0,0 1-11 16,-3 1-13-16,0 2-14 0,-1 1-17 0,-1-2-37 16,-3 1-61-16</inkml:trace>
  <inkml:trace contextRef="#ctx0" brushRef="#br0" timeOffset="41009.0242">20081 12241 157 0,'-33'-14'38'0,"-2"-1"2"0,-3 2-22 15,-3 1-7-15,-4 1-5 0,1 2-2 16,-4 1-2-16,3 1-1 0,-9 0-1 15,-6-1 1-15,-1-1-1 0,-3 2 0 16,-3-2 1-16,-4 2-1 0,-4-2 0 16,1 3 0-16,-2 1 0 0,0 4 1 15,-4-4-1-15,-2 3 0 0,0-2 0 0,-5 3 0 16,-3 1-1-16,4 1 0 0,-3-6 1 16,0 7-1-16,2 1 0 0,-2 1 1 15,1-3-1-15,2 2 1 0,-1 0 2 16,3 5 2-16,1 0 4 0,-3-2 2 15,4 1 3-15,5 4 2 0,2-2 0 16,4 4 0-16,0 0-2 0,3 0-1 0,7 4-1 16,2 2-2-16,2-1 0 15,2 2 0-15,5 0 0 0,4 2-1 0,5 3-1 16,5 2-1-16,5-3-2 0,9 6-1 16,4 4-1-16,5 0-1 0,3 3 0 15,6-4-1-15,3 1 1 0,6 4-1 16,5-3 0-16,3-5 0 0,7 0 0 15,5-3 0-15,8-2 0 0,3 0 1 16,6-3 0-16,3-2 1 0,5-4 1 16,3-2 2-16,3 1 0 0,3 1 1 15,6-3 0-15,3 1-1 0,5-2 0 16,3 2-1-16,2-2-2 0,5 1 0 0,6-4 0 16,0-1-1-16,0-3 0 0,4 1 0 15,1-3 0-15,2-4 1 0,1-3 2 16,-1 2 0-16,2-5 1 0,1 5 1 15,4-2 0-15,1 1-1 0,-1-1 0 16,1-2-2-16,2 1-2 0,1 4-2 16,2-5-3-16,-2-1-3 0,0 4-5 15,-1-1-3-15,-1 4-5 0,-2-2-4 0,-6-1-2 16,-2-2 0-16,-3 3 2 0,-2-3 5 16,-2 0 3-16,-5-2 4 15,-3-1 6-15,-4 0 3 0,-3-1 2 0,-4-3 1 16,-7 1 2-16,-4-4-1 0,-4 4 1 15,-5 0 0-15,-4-1-1 0,-8 1 1 16,-7-1 0-16,-5-2 0 0,-7 2 2 16,-7-5 1-16,-7-2 2 0,-8 0 1 15,-6-1 1-15,-7-1 2 0,-8-1 3 16,-5-2 2-16,-8-6 1 0,-7-1 3 0,-7-1 1 16,-4-3 2-16,-6 0 0 0,-7-2 0 15,-8 2-3-15,-8 2-2 0,-5 2-3 16,-11 2-2-16,-7 2-4 0,-8 2-2 15,-10 8-6-15,-10 1-11 0,-10 7-25 16,-8 6-57-16,-12 0-71 0,-7 7-174 16</inkml:trace>
  <inkml:trace contextRef="#ctx0" brushRef="#br0" timeOffset="48109.4025">23592 16937 465 0,'-11'-26'107'0,"0"-2"2"16,-5-4-78-16,1 3-10 0,-2-1-3 0,-2 0-5 15,-1 0-3-15,-3-1-4 0,-3 0-3 16,-2-1 0-16,-5-1-1 0,-5-2 0 16,-1-1-1-16,-6 2 1 0,-4 3 0 15,-7-1 0-15,-1 3 1 0,-6 4-1 16,-2 7-1-16,-7 4 1 0,-4 5-2 15,-7-2 0-15,-3 7-1 0,-6 3-1 0,-2 2-1 16,-2 4-1-16,-4-1 0 16,-1 3 0-16,2 1 0 0,1 0 1 15,1 3 0-15,2 1 2 0,-2 0 1 0,6 3 0 16,-1-1 1-16,6 5 0 0,-1 7 0 16,2 0 2-16,1 2-1 0,5 2 0 15,6 2-1-15,4 4 1 0,4 0-1 16,9 2 0-16,7 0-1 0,7 2 0 15,5-4 0-15,6 5-1 0,10 0 0 16,1 1 0-16,8-3 0 0,5 1-1 16,7 1 1-16,4 0 0 0,6-2 0 15,4-5 0-15,4-1 1 0,4-1 0 0,6 0 2 16,2-3 0-16,6-2 1 0,5 0 2 16,5 3 1-16,10-2 1 0,4 0 2 15,4-5 0-15,10-1 1 0,7 0-2 16,8 0-1-16,7-5-1 0,5-8-2 15,7-7-1-15,9 8-1 0,3-6 0 16,5-8-2-16,1-7 1 0,5 5-1 16,0-5 1-16,4 0-1 0,-4-7 0 0,3 1 0 15,-3-1 1-15,1 0-1 0,-8-3 0 16,3 5 0-16,-7-1 0 0,-4-1 0 16,-6 1 0-16,-3-2-1 0,-5 2 0 15,-6-1 0-15,-7-2 0 0,-6-1-1 16,-7-1 0-16,-8-1 0 0,-6 3-1 15,-12-3 0-15,-11 0 0 0,-8 0-1 16,-13-3 0-16,-11-2 0 0,-10-3-2 16,-14-3 0-16,-13 3-2 0,-9-2 1 15,-17 1-1-15,-14-1 1 0,-16 1 1 0,-11 4 1 16,-15 0 2-16,-15-3 1 0,-15 1 0 16,-14 0 2-16,-17 2 0 0,-15 2-1 15,-19-4 2-15,-12 3-1 0,-16 2 0 16,-19 7-1-16,-11 3-4 0,-16 9-31 15,-18 11-75-15,-12 11-89 0,-12 8-224 16</inkml:trace>
  <inkml:trace contextRef="#ctx0" brushRef="#br0" timeOffset="78661.6078">13075 13720 167 0,'12'-25'38'0,"-2"-8"-3"16,11 1-26-16,-4 6-46 0,-1 4-31 15,6 7-75-15</inkml:trace>
  <inkml:trace contextRef="#ctx0" brushRef="#br0" timeOffset="79013.5604">20141 8086 99 0,'-8'-6'15'0,"-12"-1"-15"16,-8 9-35-16,-3 10-43 0</inkml:trace>
  <inkml:trace contextRef="#ctx0" brushRef="#br0" timeOffset="79340.9614">12650 14449 119 0,'-23'-32'0'0,"14"5"-17"0,10 10-84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46:19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5401 15154 577 0,'-8'-5'129'0,"-1"-2"2"16,-2 4-98-16,-2-1-10 0,0 2-2 15,-2 0 1-15,0 4-3 0,-1 1-2 16,1 2 0-16,-3 4 1 15,2 2 0-15,2 4 1 0,2 2 0 0,0 6-1 16,3 1 0-16,4 7-2 0,2 0-2 16,5 3-1-16,2 2-4 0,4-2-2 15,4-4-3-15,3 0-1 0,3-7-2 16,3-2 0-16,0-5 0 0,1-5-1 16,-1-4 0-16,-2-2 0 0,0-5 0 15,-3-1 1-15,-4-4-1 0,-2-2 0 0,-4-4 1 16,-1-4 0-16,-3 0 0 0,-1-2 1 15,-2-2-1-15,-1-1 0 0,-4-2 0 16,-1 1 0-16,-2-1 0 0,-2-2-1 16,0-3 1-16,-2-2-1 0,1 2 0 15,1 4 1-15,2 1-1 0,3 4 0 16,1 3 0-16,2 5 0 0,2 5 0 16,2 0 0-16,0 2-1 0,4 0 1 15,2 3 0-15,3-1 0 0,2 0 0 0,3 1 0 16,0-1 0-16,5 1 0 0,-1-4 1 15,2 0-1-15,0-1-1 0,-3 0-6 16,1-1-7-16,0 1-7 0,-1 2-10 16,-2 2-7-16,-1 1-8 0,-3 0 4 15,0 2-119-15,-3 3-111 0,-3 0-275 16</inkml:trace>
  <inkml:trace contextRef="#ctx0" brushRef="#br0" timeOffset="244.1164">5572 15253 511 0,'-1'2'130'15,"-3"-1"2"-15,2-1-37 0,1 3-68 0,1-2-12 16,2 0-6-16,2 2-4 0,1 0-2 15,1 1-2-15,2 1-1 0,1-1-2 16,1-1-5-16,2 1-7 0,0-2-11 16,2 1-46-16,-2-2-62 0,-1 0-96 15,-1-1-217-15</inkml:trace>
  <inkml:trace contextRef="#ctx0" brushRef="#br0" timeOffset="447.571">5597 15391 586 0,'-8'4'136'0,"2"1"3"0,0-2-90 15,2 4-20-15,2-3-7 0,2 1-5 16,0 3-5-16,1-3-3 0,3-1-3 16,1 1-2-16,0 0-1 0,2 1-2 15,2-3 1-15,3-3-1 0,3 1-2 16,2-2-7-16,0-2-6 0,1 0-9 15,3-3 10-15,-1 2-132 0,-3-1-117 16,-1 0-287-16</inkml:trace>
  <inkml:trace contextRef="#ctx0" brushRef="#br0" timeOffset="726.8997">5948 15294 592 0,'-5'3'130'0,"0"1"2"16,1 3-99-16,1-1-17 0,2 4-5 15,3 0-2-15,1 2-3 0,2 1-1 16,1 0-1-16,4-2 0 0,1-2 1 16,2-2 0-16,1-1 2 0,0-5-1 15,2-2 2-15,0-3 0 0,-1-5 0 16,-2-3 1-16,-2-3-1 0,0-2 0 15,-3-4-1-15,-5-2-1 0,-4 0-2 16,-4 2-1-16,-6 4-8 0,0 3-10 16,-5 5-13-16,-3 6-120 0,-5 7-120 0,-1 6-301 15</inkml:trace>
  <inkml:trace contextRef="#ctx0" brushRef="#br0" timeOffset="5073.1839">4386 11174 374 0,'-50'17'85'0,"-11"7"1"0,-11 6-61 16,-1 3-10-16,-5 12-5 0,-4 8-2 16,-5 6 0-16,-4 4 2 0,3 5 1 15,-1 2 2-15,-3-1 1 0,2 2 2 16,1 3-1-16,2 1-1 0,4-2-1 15,-1 1-3-15,4-3-2 0,2-2-2 16,5-5-2-16,7-6 0 0,6-2-1 16,6-3 0-16,5-5 1 0,5-4 1 15,10-5 1-15,4-5 1 0,2-4 1 16,5-7 1-16,2-5-1 0,5-3 0 0,2-3-1 16,3-3-1-16,4-3-1 0,1-3 0 15,3 0-1-15,1-1 0 0,2-2-1 16,0 0 0-16,0 0-1 0,1 0 0 15,0 0-1-15,-1 0 0 0,3 0-1 16,-1 0 1-16,1 0-1 0,1 0 1 0,-1 0-1 16,1 2 1-16,0-2 0 0,-2 1-1 15,2 0 1-15,-2-1-1 0,1 0 0 16,-2 1 1-16,0-1-1 0,0-1 0 16,0 1 0-16,1-1 1 0,-1 1 0 15,0-1 0-15,0-2 0 0,1 1 1 16,-2-1 0-16,2 1-1 0,-2-1 1 15,1 1-1-15,-1-2 0 0,1 2 0 16,-1 1 0-16,0-1 0 0,0 0-1 0,0 1 1 16,0-1-1-16,-1 0 1 15,1 2-1-15,0-1 0 0,0 1 0 16,0 0 0-16,0 0 1 0,-1 0-1 0,1 0 0 16,0 0 0-16,0 0 1 15,0 0-1-15,0 0 0 0,0 0 0 0,0 0 0 16,0 0 0-16,0 0 0 0,-1 0 0 15,1 0 0-15,0 0 0 0,0 0 0 16,0 0 0-16,0 0 0 0,0 0 0 16,0 0 0-16,0 0 1 0,0 0-1 0,1 0 0 15,-1 0 0-15,-1 0 0 16,1 0 0-16,0 0 0 0,0-1 0 0,0 1 0 16,0 0 1-16,0 0-1 0,0 0 0 15,0 0 0-15,0 0 0 0,0 0 0 16,0 0 0-16,0 0 0 0,0 0 0 15,0 0 0-15,0 0 0 0,0 0 0 16,-1-2 0-16,-1 2 0 0,2 0 0 16,-1 0 0-16,0 2 0 0,0-2 0 15,-1 0 0-15,2 1 1 0,-1-1-1 16,0 0 0-16,0 0 0 0,-2 0 0 0,2-1 0 16,1 2 1-16,-5-4-2 15,4 2 1-15,1 1-2 0,-1 0-1 0,1 0-2 16,0-1-5-16,0 1-5 0,3 2-8 15,-3-2-7-15,0 0-95 0,-2-2-93 16,0 2-232-16</inkml:trace>
  <inkml:trace contextRef="#ctx0" brushRef="#br0" timeOffset="6987.541">20947 9960 400 0,'16'-91'94'0,"3"-9"1"16,-6-4-69-16,-2 6-1 0,-5 2-7 16,-3 5-6-16,-3 2-4 15,-4-5-3-15,-6 4-1 0,-3 7-1 0,-9 2-1 0,-3 4-1 16,-3 1-1-16,-9 3-1 15,-7 0-1-15,-5 5-3 0,-3 0-2 0,-7 5-8 16,-6-2-9-16,-6 6-7 0,-1 3-7 16,-3 10-4-16,-2 5-5 0,-7 1-1 15,-1 0 7-15,0 3 8 0,-7-1 7 16,0 5 7-16,-4 5 5 0,-5 2 7 16,-3 10 2-16,-1 14 3 0,-6 14 0 0,-1 9 0 15,-5 10 0-15,-4 7 0 0,-3 9 3 16,-4 7 2-16,-6 10 4 0,2 18 2 15,-5 6 2-15,-2 11 0 0,7 17 2 16,5 16-2-16,7 11-2 0,8 5-3 16,11 1-8-16,14 6-9 0,13 2-40 15,12 0-43-15,10-11-106 0</inkml:trace>
  <inkml:trace contextRef="#ctx0" brushRef="#br0" timeOffset="7101.2396">17527 10926 232 0,'75'59'57'0,"6"-9"1"0,2-4-21 15,5-8-29-15,3-8-3 0,0-6-4 16,2-5-17-16,4-4-39 0,2-7-3 16,-2-10-39-16,1-5-74 0</inkml:trace>
  <inkml:trace contextRef="#ctx0" brushRef="#br0" timeOffset="8239.3074">8861 7863 314 0,'7'1'72'0,"-11"14"8"15,-10 13-51-15,-9 14 2 0,-10 9-3 16,-11 14 3-16,-8 22-1 0,-7 16-4 0,-10 9-7 15,-11 13-6-15,-8 17-4 0,-4 14-2 16,0 13-2-16,-6-1-1 0,-2 1-3 16,3 6-17-16,5-3-49 0,6-14-35 15,10-15-75-15,10-13-167 0</inkml:trace>
  <inkml:trace contextRef="#ctx0" brushRef="#br0" timeOffset="8521.5974">9188 9135 445 0,'-4'25'100'15,"-14"19"2"-15,-10 21-80 0,-12 18-3 0,-18 20 0 16,-9 23-5-16,-16 14-3 15,-3 14-3-15,-12 14-2 0,-15 2-1 0,-6 9-2 16,0 7 0-16,-1-4-1 0,0 0-1 16,6-4 0-16,4-16 0 0,13-9 0 15,16-10-1-15,12-16-2 0,15-8-2 16,14-16-5-16,13-14-12 0,15-10-42 16,9-15-46-16,5-15-78 0,9-15-180 15</inkml:trace>
  <inkml:trace contextRef="#ctx0" brushRef="#br0" timeOffset="8834.5584">9240 11244 538 0,'7'13'115'0,"-13"14"2"0,-9 17-99 0,-12 17-3 16,-3 18-4-16,-10 13-2 0,-7 18-1 15,-12 9-1-15,-9 6-3 16,-5 2 0-16,-1 7-2 0,-4-3 0 0,-3-2-1 16,4-12 1-16,2-8 0 0,7-4 1 15,8-9 1-15,3-15 0 0,6-8 1 16,2-11 0-16,5-3 0 0,8-6-1 16,4-6-1-16,2-6-1 0,5-4 0 15,3-5-1-15,8-3 0 0,1-6-1 16,3-4-1-16,4-7-4 0,3-2-4 15,3-5-5-15,1-3-10 0,5-4-54 16,1-8-50-16,4-2-89 0,0-7-200 0</inkml:trace>
  <inkml:trace contextRef="#ctx0" brushRef="#br0" timeOffset="9341.9182">16540 5715 549 0,'-88'81'119'0,"-5"6"1"0,0 3-99 16,-13 16-5-16,11 11-7 0,-2 9-4 15,3 0-8-15,7 9-11 0,6 1-53 16,6-5-54-16,12-15-90 0,11-14-211 16</inkml:trace>
  <inkml:trace contextRef="#ctx0" brushRef="#br0" timeOffset="9702.6292">22475 5697 399 0,'42'12'103'16,"-13"7"2"-16,-13 4-28 0,-12 14-48 16,-15 12-7-16,-14 6-4 0,-9 9-3 15,-13 5-3-15,-8 9-3 0,-5 10-3 16,-5 4-2-16,-2-2-6 0,-2 5-9 15,2 4-81-15,8 7-22 0,5 2-84 0,5-11-183 16</inkml:trace>
  <inkml:trace contextRef="#ctx0" brushRef="#br0" timeOffset="9963.6283">22987 8546 422 0,'-77'113'93'15,"-2"3"-21"-15,-8-1-115 0,3 7-127 0,-1 12-203 16</inkml:trace>
  <inkml:trace contextRef="#ctx0" brushRef="#br0" timeOffset="10243.734">22327 12230 563 0,'-15'27'118'0,"-8"9"1"0,-4 12-105 16,-4 12-6-16,-11 9-2 0,-4 7-1 0,-7 5-2 16,-3 8-3-16,-7 3-7 0,-3-2-5 15,-6-1-107-15,-3-5-101 0,-6-1-257 16</inkml:trace>
  <inkml:trace contextRef="#ctx0" brushRef="#br0" timeOffset="10585.9556">17071 13072 571 0,'-92'9'121'0,"-8"17"1"0,-5 9-108 16,-5 22-2-16,0 20-3 0,-2 15-5 15,-1 10-12-15,-4 16-19 0,0 5-95 16,2 6-100-16,1-4-251 0</inkml:trace>
  <inkml:trace contextRef="#ctx0" brushRef="#br0" timeOffset="45168.7603">8775 16452 473 0,'-1'-6'103'0,"4"-2"0"0,4 0-79 16,5 4-10-16,3 3-8 0,4 1-4 15,6-1 0-15,3 2 0 0,3 1 0 0,3-2-1 16,4-1 0-16,4 1 0 15,3-2 0-15,4 1 0 0,4-2 0 16,5 1 0-16,1 0 0 0,3 1 1 16,4-6 1-16,2 3 2 0,3 0 0 0,2 1 2 15,1-3 0-15,6 1 1 0,4-3-1 16,2 4 1-16,2-3-1 0,2 0 0 16,3 0-1-16,1-1 0 0,1 2 0 15,1 4-1-15,5-2 1 0,-1-1-2 16,2 2 1-16,2-2 0 0,1 1-1 0,3 0 0 15,-1-2-1-15,-2 0 1 0,3 1-2 16,-2 1 1-16,2 3-1 0,1-4 0 16,-1 0-1-16,0 3 0 0,3 4 0 15,-2 0 0-15,-1-5-1 0,1 3 0 16,-4 4 1-16,2 2-1 0,-2-1 0 16,-1-4 0-16,2 0 0 0,-1 3 1 15,-2 0-1-15,4-3 0 0,-5-2 1 16,4-2-1-16,-2 3 0 0,-1 1 0 0,2-3 0 15,-2-4 1-15,1 1-1 0,0 1 0 16,-4 2 0-16,0-3 0 0,-4-5 0 16,-1 5 1-16,1 2 0 0,-2-1 0 15,-1-1 0-15,-1-2 0 0,-4 1 1 16,-1 4-1-16,-4 0 0 0,-2 1 0 16,-5-1 0-16,-2 4-1 0,-3 0-3 15,-5 2-8-15,-4 1-116 0,-5 0-108 16,-10 3-279-16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47:18.3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10416 4688 423 0,'-31'-23'101'0,"3"3"2"16,-3-1-68-16,0 6-8 0,-4 2-10 16,-4 1-6-16,-2 2-5 0,-3 4-3 15,-4 2-1-15,-7 3 0 0,-2 1-1 16,-2 5-1-16,0 3 1 0,-8 0-1 16,-1 1 1-16,-4 4-1 0,0-1 1 15,-4 4-1-15,-4 2 0 0,-4 3 0 0,2 6 0 16,-3 4 0-16,-1 5-1 0,1 7 1 15,-1 9-1-15,4 0 0 0,4 5 1 16,-1 0-1-16,3 1 1 0,3-1 0 16,0 2 0-16,8 0 1 0,5 5 0 15,5 1 0-15,5-2 1 0,5 0 0 16,8-1 1-16,9 1 1 0,6-6-1 16,8-4 1-16,9 1-2 0,10 5 1 15,11 0 0-15,8-4-1 0,7-3 0 16,7-1 0-16,9-5 0 0,3-6 0 15,8-9 1-15,5 0-1 0,7-4 0 0,5-4-1 16,7-3 1-16,3-7-1 0,2-2 0 16,2-4 0-16,5-8-1 0,1-5 1 15,0-4-1-15,-1-3 1 0,0-7-1 16,2-1 1-16,-3-1 0 0,-3-2-1 16,-1-3 1-16,-3-6-1 0,-3-8 0 15,2-3 1-15,-8-7-1 0,-1-4 1 16,-5-3-1-16,-5-3 1 0,-3 0 0 0,-6 2-1 15,-8-6 1-15,-6-5-1 0,-4-1 1 16,-2-1-1-16,-9-2 1 0,-5 3-1 16,-7-1 1-16,-5 1-1 0,-7 2 1 15,-9 2 0-15,-6 0 1 0,-4 4 1 16,-7-1 1-16,-5 6-1 0,-9 9 1 16,-8 7-1-16,-8 6 0 0,-13 5-1 15,-12 6 0-15,-14 10-1 0,-14 8-1 16,-13 7-3-16,-13 11-1 0,-18 5-113 15,-14 17-101-15,-22 6-263 0</inkml:trace>
  <inkml:trace contextRef="#ctx0" brushRef="#br0" timeOffset="22047.5118">14572 1490 400 0,'5'-5'108'15,"-2"1"6"-15,1 0-51 0,1-2-10 16,-1 1-9-16,0-2-7 0,-1-2-5 16,1 1-3-16,-2-1-2 0,-2 1 1 15,-1 0-2-15,-3 2 0 0,-1 0-1 0,0-1-1 16,-2 2-2-16,-2 4-2 0,0-1-4 15,-4 4-4-15,0 0-2 0,-6 5-4 16,-3 6-2-16,-2 1-1 0,-2-1-2 16,-3 4 0-16,3 0-1 0,-1 2 0 15,3 0 0-15,3-3 0 0,2-2 1 16,5 4-1-16,4-4-1 0,1-3 1 16,6 0 0-16,4-2 0 0,5 1-1 15,4-5 1-15,1 1-1 0,2-1 1 16,4-1-1-16,3-4 1 0,1 2 0 0,2-10-1 15,2 8 1-15,0 0 0 0,2 0 0 16,-2-1 0-16,-6 4 0 0,2-1 0 16,-2 7 0-16,-5-7 0 0,-1 3 1 15,-4-1-1-15,-1 3 0 0,-1-2 0 16,-3 2 0-16,-2 2 0 0,-1-2 0 16,-2 2 1-16,-2 1-1 0,-4-1 1 15,-2 1 0-15,-4 0-1 0,-3 3 1 0,-3 1-1 16,-7-1-1-16,0 0 0 0,-1-2-3 15,2-2-4-15,0-2-3 0,4-5-8 16,5-4-6-16,9-5-6 0,2-1-9 16,5-4 6-16,6-2-121 0,2 1-110 15,3-1-272-15</inkml:trace>
  <inkml:trace contextRef="#ctx0" brushRef="#br0" timeOffset="22279.8965">14862 1428 618 0,'1'-6'155'0,"-1"0"6"15,-2 6-90-15,-1 1-17 0,2 3-10 16,1 0-7-16,-1 5-10 0,-2 4-8 16,5-1-6-16,-2 5-5 0,2 5-2 15,-1 0-3-15,1 4-2 0,0-3-2 16,2-1-7-16,-1 4-7 0,2-3-10 15,0-1-12-15,1 0-10 0,2-3-16 16,-2-1-108-16,0 0-117 0,-4-2-273 0</inkml:trace>
  <inkml:trace contextRef="#ctx0" brushRef="#br0" timeOffset="22474.3731">14760 1594 560 0,'-9'-10'155'0,"1"0"6"0,0 3-33 0,3 2-73 16,3 2-12-16,2 2-11 0,4 1-9 16,2 0-8-16,5 5-6 0,4 0-6 15,2-1-5-15,2 0-7 0,3 0-7 16,7 1-11-16,2 0-12 0,4-3-12 16,-1 2-118-16,1 0-121 0,0-3-290 15</inkml:trace>
  <inkml:trace contextRef="#ctx0" brushRef="#br0" timeOffset="22664.8739">15282 1400 675 0,'-5'0'159'16,"0"7"1"-16,0 4-105 0,3 4-20 15,1 0-12-15,1 4-9 0,0 2-6 16,1 1-3-16,0 3-3 0,3-1-2 15,-3-2-4-15,3 5-8 0,-2-2-15 0,2 1-16 16,-3-1-119-16,-1-3-128 0,1 0-307 16</inkml:trace>
  <inkml:trace contextRef="#ctx0" brushRef="#br0" timeOffset="23045.8849">15596 1624 637 0,'-3'-1'159'0,"2"-3"5"0,0 3-95 15,0 0-22-15,1 0-12 0,1 2-10 16,2 0-10-16,2-1-9 0,2 1-4 15,1 2-3-15,2-1-5 0,0 1-7 16,4-1-10-16,1 1-12 0,1-1-14 0,-1-1-116 16,-2 0-123-16,-2 2-290 15</inkml:trace>
  <inkml:trace contextRef="#ctx0" brushRef="#br0" timeOffset="23229.4877">15612 1710 621 0,'0'4'143'0,"1"-2"2"15,-1 1-89-15,4 0-32 0,2 1-12 16,2 0-6-16,2-1-6 0,4 1-9 16,3-3-8-16,3 0-9 0,5-2-14 15,2 0-105-15,0-2-109 0,2-1-261 16</inkml:trace>
  <inkml:trace contextRef="#ctx0" brushRef="#br0" timeOffset="23497.7838">16011 1639 655 0,'-4'2'145'0,"2"6"1"16,2-1-111-16,4 4-15 0,3-1-6 15,0 1-5-15,5 4-3 0,2-3 0 0,4-4 0 16,4 0 1-16,2-5 2 0,0 0 2 16,3-7 1-16,0-2 2 0,0-5 2 15,-4 0 0-15,-3-1 3 0,-4 0 3 16,-8-4 2-16,-4 2 1 0,-8 1-3 16,-4 0-1-16,-9 1-4 0,-4 1-6 15,-4 0-12-15,-2 4-22 0,-3 2-21 16,-1 4 150-16,-7 3-292 0,0 4-163 0,-3 3-441 15</inkml:trace>
  <inkml:trace contextRef="#ctx0" brushRef="#br0" timeOffset="25263.5719">16838 1651 436 0,'0'-6'102'16,"-1"-1"3"-16,-1-1-64 0,2 0-18 16,-2-1-10-16,2 1-4 0,-1 0-3 15,-1 2-3-15,4 0-1 0,-2 0-1 16,0 2-1-16,1 1-1 0,-1 0-3 15,1 2-24-15,0 1-78 0,-1 0-86 16,-1 4-217-16</inkml:trace>
  <inkml:trace contextRef="#ctx0" brushRef="#br0" timeOffset="25603.5653">16721 1576 600 0,'-9'3'143'0,"-2"-3"5"15,1 2-93-15,2 1-9 0,2-2-5 16,3 0-1-16,0-2-4 0,3 1-7 15,0 0-5-15,1 0-4 0,-1 0-5 16,5 1-4-16,1-2-4 0,2 2-2 16,0-1-1-16,2 3-1 0,4-2 0 15,0-1-2-15,1 1-3 0,1-1-6 16,-1 1-7-16,-1 2-7 0,4-3-10 0,-7 4-11 16,-2-1-8-16,0 2-8 15,-4 0-109-15,0 0-112 0,-4 1-270 16</inkml:trace>
  <inkml:trace contextRef="#ctx0" brushRef="#br0" timeOffset="25776.6869">16772 1677 559 0,'-13'10'145'15,"1"-2"8"-15,-1 3-65 0,0-1-26 16,5 1-9-16,0-2-7 0,4 1-10 0,2-3-9 16,5 0-8-16,4-3-6 0,3 0-7 15,3-3-8-15,2-1-6 0,5-5-7 16,-1-4-7-16,5 0-12 0,0-6-8 15,4-1-8-15,2-1-6 0,-3-2-109 16,0 0-108-16,0-1-266 0</inkml:trace>
  <inkml:trace contextRef="#ctx0" brushRef="#br0" timeOffset="25982.1347">17058 1449 595 0,'-2'-2'138'0,"-2"-1"2"0,4 3-92 15,3 5-15-15,0 1-8 16,1 4-3-16,1 2-1 0,3-2 1 0,5 4-1 15,-4 0 1-15,5-2 0 0,-2-2 0 16,2 3-3-16,-1-2-3 0,-1 1-3 16,2-1-3-16,-3 0-2 0,-4 0-2 15,-1 1-2-15,-2-2-1 0,-5 0-1 0,-3 0-1 16,-4 3-2-16,-3 2-9 16,-3 1-11-16,1 1-14 0,-3 5-12 15,1 0 47-15,1 2-173 0,3-3-130 0,5-2-319 16</inkml:trace>
  <inkml:trace contextRef="#ctx0" brushRef="#br0" timeOffset="26516.696">17756 1579 431 0,'15'-14'113'0,"-1"0"3"0,-2 0-30 15,-1 3-52-15,0 0-12 0,-1 0-3 16,-3 4-2-16,-3 0 0 0,-2 2-1 0,-2 0 2 16,-2 1 1-16,-4 4 0 0,-3-4 1 15,-2 2-2-15,-2 1-3 0,-7 1-2 16,-2-2-4-16,-1 1-2 0,-3 4-2 15,-1 0-2-15,0 1-2 0,1 3-1 16,4 2 1-16,4 1-1 0,-2 0 1 16,7-2 0-16,1 1 1 0,3-1-1 15,3 1 0-15,3-2 1 0,1 1-1 16,6-2 0-16,1 0 0 0,2 0 1 16,3 0 2-16,3-1 3 0,2 0 2 0,3 1 4 15,1 0 1-15,1-1 2 0,4 0 0 16,-1 1-2-16,0 0-1 0,2-1-3 15,-1 1-3-15,1-1-1 0,-3 1-3 16,-3 3 0-16,-1-2 0 0,-3 3-1 16,-2 1-1-16,-3-1 1 0,-6 3 0 15,-2-2-1-15,-5 0 1 0,0 2 0 16,-6-1 0-16,-2 2 0 0,-5-1 0 0,-2-1 0 16,-6 1-1-16,-1-2 0 0,-2-2-1 15,-3 0-1-15,2-4-2 0,1 2-8 16,1-3-7-16,7-2-16 0,-1-1-11 15,7 2-119-15,-1-5-5 0,3 1-104 16,1-2-200-16</inkml:trace>
  <inkml:trace contextRef="#ctx0" brushRef="#br0" timeOffset="27571.091">18194 1622 653 0,'0'-6'156'0,"0"0"2"15,-1 1-97-15,3 2-25 0,0 2-13 16,3 1-10-16,3 0-5 0,2 2-6 16,2 1-4-16,4 2-7 0,0 0-11 15,3 2-12-15,-2 0 33 0,0-1-160 16,-3 1-126-16,-2 2-318 0</inkml:trace>
  <inkml:trace contextRef="#ctx0" brushRef="#br0" timeOffset="27752.891">18229 1746 562 0,'2'-3'144'0,"-1"1"2"0,1-1-42 0,3 2-73 16,1-3-12-16,3 3-7 0,2 0-5 15,4 0-5-15,0 1-7 0,3-2-8 0,1 2-11 16,3 2 30-16,3-4-154 0,0 2-119 15,1 2-308-15</inkml:trace>
  <inkml:trace contextRef="#ctx0" brushRef="#br0" timeOffset="28014.1733">18711 1662 682 0,'2'-3'160'16,"-2"1"4"-16,1 1-104 0,2 0-24 16,4 0-12-16,1-1-8 0,0 2-5 0,4-7-5 15,2 7-11-15,2 0-11 16,2 0-16-16,0 0-14 0,-2 0-120 0,0 0-128 15,1 7-305-15</inkml:trace>
  <inkml:trace contextRef="#ctx0" brushRef="#br0" timeOffset="28456.3301">19159 1656 572 0,'0'-6'159'0,"2"-3"8"16,-3-3-33-16,1 1-73 0,1-4-12 16,-1-1-9-16,0-1-8 0,2 0-9 15,-4 0-8-15,2 2-5 0,0-1-3 16,0 5-3-16,0 3-1 0,0 4-3 16,2 3 0-16,0 3 0 0,-1 7-2 15,2 2-1-15,-3 5 0 0,2 1 0 0,-1 5 1 16,1 0-1-16,-1 0 1 0,0 3 0 15,3-2 1-15,-2 3 1 0,1-4 0 16,0 1 0-16,0 0 0 0,-2-1-1 16,-1-3 1-16,-1-3-1 15,-2-4 1-15,-1-1-1 0,-4-5 0 0,2 0 1 16,-3-3 0-16,-2 0 0 0,0 1 0 16,-1-2 1-16,0-2-1 0,2 2 1 15,0-2-1-15,1 1 2 0,1-4 0 16,2 2 0-16,1-1 0 0,4 2 1 0,0-1-1 15,2-1 0-15,3 0 0 16,3 3-1-16,2-5 0 0,3 3-1 0,1 0 1 16,2-2-1-16,3 0 0 0,3-1-2 15,1 2-5-15,4-1-15 0,2 2-19 16,3 0-17-16,-1 1-124 0,0 2-137 16,-3 1-322-16</inkml:trace>
  <inkml:trace contextRef="#ctx0" brushRef="#br0" timeOffset="29067.1378">20555 1592 655 0,'-3'-8'163'16,"-1"-3"6"-16,7 1-100 0,-5 1-13 15,7-3-8-15,1 1-8 0,3-1-8 16,2 1-7-16,1 1-7 0,2 0-3 16,0 0-3-16,0 6-3 0,-1 0-2 15,1 3-2-15,0 1-2 0,0 2-1 16,-3 3-1-16,2 4 0 0,0 2-1 0,-1 3 0 15,-2 6-1-15,-2 0-2 0,0 2-3 16,-2 1-5-16,-3-1-6 0,-1 1-12 16,-4 2-9-16,0-3-11 0,-2 0-11 15,-1-1 22-15,-1 2-141 0,0-2-123 16,1-4-294-16</inkml:trace>
  <inkml:trace contextRef="#ctx0" brushRef="#br0" timeOffset="29240.2851">20487 1581 639 0,'-8'0'148'0,"1"3"3"16,-1 4-106-16,3 4-15 0,2 0-10 16,4 3-8-16,2 4-11 0,2 3-14 15,2 2-13-15,3 3-125 0,0 0-122 16,4 1-309-16</inkml:trace>
  <inkml:trace contextRef="#ctx0" brushRef="#br0" timeOffset="29702.0333">21031 1570 514 0,'-4'-1'130'0,"0"4"6"0,-1-1-62 15,2 4-24-15,-3 0-7 0,1 2-2 16,0 3-3-16,0 0-2 0,3 0-2 16,2 3-2-16,-2 0-3 0,6 1-3 15,2-3-5-15,1 3-4 0,2-2-4 16,2-1-2-16,-1-4-4 0,2-4-1 15,0-1 0-15,3-3 0 0,-4-4 1 0,1-4 2 16,-2-5 1-16,-3 0 1 0,-2-1-1 16,-1 1-1-16,-6-2-3 0,-3-1-5 15,-1 0-10-15,-5 3-17 0,-2-3-19 16,0-1-17-16,-7 0-130 0,-1-2-142 16,2 2-330-16</inkml:trace>
  <inkml:trace contextRef="#ctx0" brushRef="#br0" timeOffset="30040.2426">21027 1126 655 0,'-1'-2'146'0,"1"4"0"0,3 0-111 16,5 6-13-16,-3 11-11 0,2 1-5 16,4 3-5-16,5 4-7 0,0 2-5 15,0 6-5-15,-3-1-5 0,6-8-3 16,0 1-3-16,1 2 2 0,-3-2 4 15,-1-5 4-15,1-1 4 0,2-4 6 16,-4 0 6-16,-1-2 5 0,-2-3 7 0,-2 2 4 16,0-3 6-16,-2 1 5 0,-2 1 2 15,-1 1 2-15,1-1 0 0,-1 1-1 16,3-3-1-16,-2 0-1 0,2 2-1 16,0-2-2-16,-1-1-1 0,-1 1-3 15,-2 1-3-15,-2 2-4 0,-2 2-3 16,-5-2-3-16,-3 1-2 0,-4 0-3 15,-5 0-1-15,-3-2-3 0,-1-2-9 16,-1-1-9-16,0-4-13 0,1 0-12 0,4-1-5 16,5 0-125-16,2-3-125 0,6 1-293 15</inkml:trace>
  <inkml:trace contextRef="#ctx0" brushRef="#br0" timeOffset="30316.5033">21565 1567 685 0,'-8'8'175'16,"2"3"7"-16,-4 4-93 0,7-2-27 16,-1 3-11-16,8-2-11 0,2 1-11 15,4-3-8-15,2 0-5 0,4-1-4 16,1-4-3-16,3-2 0 0,-2-3-1 15,-2-5-1-15,-3-2-1 0,-2-3 0 16,-3-2-1-16,-6 0-1 0,-2 0-8 0,-5 0-11 16,-2 1-12-16,-3-1-25 0,-3 0 125 15,-2 3-276-15,-3-1-169 0,-3 6-443 16</inkml:trace>
  <inkml:trace contextRef="#ctx0" brushRef="#br0" timeOffset="30673.0758">21947 1595 606 0,'4'-10'178'0,"-3"0"12"16,-2 2-29-16,-6 0-80 0,0 2-12 0,-6 3-12 15,-2 0-14-15,-1 1-14 16,-1 3-11-16,1 0-8 0,1 3-4 0,1 1-4 16,3 2-2-16,1 0-2 0,4 2-4 15,1 2-1-15,2 1-3 0,2 2-1 16,2-3 0-16,4-2-1 0,4 3 1 16,2-3 2-16,0 0 1 0,2-1 1 15,1 0 2-15,0-1 1 0,-1-1 0 16,-4 2 2-1,1-1-1-15,-5-3 3 0,-5 1 0 0,-3 1 1 0,-6-1 0 0,-5-1 0 16,-6 3-1-16,-7-1-10 16,0 4-21-16,-4 2-26 0,1-1-135 15,-1 1-151-15,1 3-364 0</inkml:trace>
  <inkml:trace contextRef="#ctx0" brushRef="#br0" timeOffset="33182.4504">20492 3271 291 0,'11'-69'85'0,"-3"2"7"16,-3 13-35-16,5 5-2 0,-1 6-6 15,-1 0-5-15,1 5-5 0,-2 5-5 16,-2 5-6-16,2 8-3 0,-2 9-3 15,-1 6-2-15,0 9 0 0,-1 11 0 16,0 12 0-16,-1 14-2 0,-3 16-1 16,-3 16 1-16,2 23-1 0,-1 17-3 15,-5 16-3-15,2 16-2 0,1 7-1 16,1 10-1-16,4 7-1 0,-1 2-1 0,0 1-1 16,4-1-1-16,-3-6 0 0,-1 2-1 15,4-8 0-15,-5-7-1 0,0-5 0 16,-1-9 0-16,1-6-1 0,1-7 1 15,0-11-1-15,-3-8 0 0,-3-11-3 16,-1-4-2-16,0-11-5 0,-3-9-4 16,-2-11-6-16,0-10-7 0,1-6 59 15,1-13-180-15,1-14-118 0,0-19-321 16</inkml:trace>
  <inkml:trace contextRef="#ctx0" brushRef="#br0" timeOffset="33997.3335">18110 4464 533 0,'2'-2'115'0,"3"6"1"16,1-4-86-16,2 3-21 0,6-1-4 16,2 4-1-16,3 0 0 0,6 2-1 15,3-5-1-15,3 1 0 0,5 0-1 16,7 4 2-16,5-3-1 0,2-4 0 16,7 1 1-16,0-2 0 0,4 4 0 0,4 1 0 15,1-3-1 1,5 0 1-16,4 3-1 0,2 1 0 0,4 3 1 0,5-2 0 15,5-2 1-15,3 5 1 0,0-1 0 16,4 1 1-16,5-1 2 0,6-1 0 16,4 1 0-16,-3-3 0 0,4-2 1 15,9-1-2-15,1 0 0 0,3-3 0 0,0 1-2 16,4-1 0-16,1 0-2 0,1-1 0 16,-5 0 0-16,6 1-1 0,-6 0-1 15,-4-3-1-15,-3 2 1 0,1 0-1 16,-5 0 1-16,-5-2-1 0,-9-2 0 15,-3 3 1-15,-3 1-1 0,-5-2 0 16,-10 1 0-16,-8 2 0 0,-4 0 0 16,-8 0 0-16,-6 0 0 0,-10 1 0 15,-9 0 0-15,-7 2 1 0,-8-2-1 16,-6 1 0-16,-5 2 0 0,-8 0 0 16,-2-2 0-16,-3 2 1 0,-2-1-3 0,-4 0-5 15,-2-2-6-15,-2 0-11 0,-1 0-114 16,0-2-113-16,-2 0-280 0</inkml:trace>
  <inkml:trace contextRef="#ctx0" brushRef="#br0" timeOffset="34287.6732">22787 4473 526 0,'0'-6'126'0,"3"0"2"0,-2 1-53 15,3 3-56-15,2-2-6 0,0 0-1 16,0 1 1-16,4 3 0 0,-3 2-1 16,2 1 2-16,0 2 3 0,0-1 0 15,2 3 1-15,1 0 0 0,1 3-1 16,-1-2-2-16,0 2-2 0,0-1-2 16,-1 2-3-16,-1 0-1 0,-4 1-3 15,-2 0-1-15,-5-1-1 0,-4 4 0 0,-5 0 0 16,-5 1 0-16,-4 3-1 15,-7 3 0-15,-3 2-6 0,-1 5-13 0,-3 3-11 16,1 1 9-16,2 4-139 0,0-2-125 16,9-2-309-16</inkml:trace>
  <inkml:trace contextRef="#ctx0" brushRef="#br0" timeOffset="35245.832">23254 4900 619 0,'-6'5'147'0,"-3"3"5"0,2 7-98 0,0 4-12 15,0 5-4-15,3 1-4 0,0 2-5 16,4 2-5-16,2-2-4 0,4-4-4 15,3-4-3-15,2-4-4 0,2 0-2 16,3-8-3-16,2-1-1 0,-3-5-1 16,0-1-1-16,-1-2 0 0,-1-2-2 15,-3-3 0-15,-4 0 0 0,0-4-1 16,-2 0 0-16,-3-4 0 0,-1 1-1 16,-1-5 1-16,-2 2 0 0,0-3 0 0,-3 1 0 15,1-2 0-15,1 0 0 0,-2 0 1 16,1 4 0-16,0 0 0 0,1 3 1 15,2 2 0-15,1 3 0 0,0 3 0 16,2 1 0-16,0 3 1 0,4 1 1 16,0 0 0-16,2 2 0 0,0-1 1 15,3 0 0-15,3 1 1 0,0 0-1 16,0 0-1-16,5 1-1 0,0-4 1 16,4 2-2-16,3 0-3 0,1-2-9 15,3-2-12-15,0 1-17 0,0-4-7 0,-3-1-126 16,1-4-129-16,-4-1-304 0</inkml:trace>
  <inkml:trace contextRef="#ctx0" brushRef="#br0" timeOffset="36098.74">20494 2806 135 0,'14'-10'30'0,"0"1"1"15,0-2-12-15,-2-2 2 0,0 1 11 16,-2 2 16-16,0-1 13 0,-1-2 11 16,-1-1 5-16,1 1-1 0,-1 1-4 15,2-1-7-15,-3 1-11 0,-2 0-10 16,1 6-5-16,-3 1-3 0,-2 2-4 0,-1 5-5 15,-5 0-3-15,-1 9-4 0,-1 8-4 16,-7 4-4-16,-2 5-4 0,-2 6-3 16,-2 4 0-16,1 3-2 0,-2-3 0 15,0-4-2-15,3-6 1 0,2-2-1 16,1-7 0-16,3-5 0 0,2-6 0 16,5-5 0-16,4-7 0 0,2-6 0 15,5-8 0-15,5-3-1 0,-1-6 1 16,4-5-1-16,0-2 1 0,3 1-1 15,-1 4 1-15,-1 3-1 0,0 4 0 16,2 5 0-16,-4 6-1 0,0 3 0 0,-1 6 1 16,0 4-1-16,-1 3 0 0,1 3 1 15,-1 5 0-15,3 3 0 0,-1 2 1 16,0 3-1-16,1 0-6 0,5-1-11 16,-2 0-9-16,4-1 44 0,-1-4-172 15,4-7-128-15,-1-4-328 0</inkml:trace>
  <inkml:trace contextRef="#ctx0" brushRef="#br0" timeOffset="36368.5355">21063 2516 608 0,'-5'4'139'0,"-3"2"5"0,3 6-102 0,2 6-8 16,3 2 0-16,0 2-1 0,2 5-2 16,2 1-2-16,0 0-3 0,2-1-3 15,1 0-3-15,-2 1-4 0,1-1-4 16,-2-1-2-16,-3-1-5 0,-2-1-3 16,-5-3-10-16,-4-1-12 0,-2-6-19 15,-3-3 159-15,-2-6-294 0,-3-5-154 0,-1-10-430 16</inkml:trace>
  <inkml:trace contextRef="#ctx0" brushRef="#br0" timeOffset="36505.4278">20898 2398 523 0,'-2'-24'138'0,"0"6"2"16,0 3-29-16,2 5-80 0,0 3-12 15,4 3-6-15,2 2-6 0,1 2-9 16,3 3-12-16,2 3 6 0,2 2-133 15,2 4-117-15,2 1-300 0</inkml:trace>
  <inkml:trace contextRef="#ctx0" brushRef="#br0" timeOffset="36809.4972">21365 2397 613 0,'-13'-4'147'0,"-5"4"4"16,-1 2-76-16,2 5-44 0,1 4-8 16,1 5-1-16,3 2-3 0,3 2-4 15,6 1-4-15,4-3-1 0,5-1-1 16,4-4-1-16,3-6-2 0,3 2-1 16,1-7-1-16,3 0-1 0,1-4 1 15,-2-4-2-15,-2-3 1 0,1-2-1 0,-4-3 1 16,-1-4 0-16,-6-1 0 15,-2 0-1-15,-6-1 1 0,-2 2-1 16,-2 1-2-16,-3 1-5 0,0 4-8 0,-3 4-9 16,-1 0-12-16,1 6-11 0,-1 4 25 15,1 6-148-15,0 0-120 0,1 4-295 16</inkml:trace>
  <inkml:trace contextRef="#ctx0" brushRef="#br0" timeOffset="37145.6608">21271 2702 599 0,'-4'0'142'0,"0"-1"5"0,2-1-99 15,2 0-10-15,2 1-3 0,3-1-4 16,3-1-3-16,1-1-5 0,5 2-4 16,-1-2-2-16,5 1-3 0,-1 0-3 15,0 0-4-15,1 0-7 0,1 2-9 16,-3-4-12-16,2 6-11 0,-5-1-11 0,0 3-5 15,-2 2-118-15,-5 1-117 16,-5 0-273-16</inkml:trace>
  <inkml:trace contextRef="#ctx0" brushRef="#br0" timeOffset="38471.4886">19732 4555 211 0,'0'-2'67'0,"2"6"7"0,-2-2-18 0,1 1-7 16,0 0-4-16,1-4-4 0,0 2-7 16,0 3-5-16,1-4-4 0,-2 0-3 15,0 0-2-15,0-2 0 0,2 3 0 16,-2-2 2-16,1-2 1 0,1 2-1 16,-1-2 1-16,1 0 0 0,-2-2-1 15,-1-3 0-15,0 4-2 0,0 0 0 16,-1-1-2-16,-1 1-1 0,1-2-2 0,-2 4 0 15,1 2 0-15,0-5-1 0,-1 1 0 16,2 3 0-16,0-2-2 0,0 6 0 16,0-4-2-16,-2-1-2 0,3 4-2 15,-1 1-1-15,1-1-2 0,-1-1 0 16,2 3 0-16,-1-1 0 0,0 1 0 16,1-2 1-16,-1-2-1 0,0 4 2 15,1-3 1-15,-2-4 1 0,4 3 0 16,-3-5 1-16,1 2 0 0,-1 0 1 15,1-2-1-15,-1-2 0 0,1 5 0 16,-2-3 0-16,2 3 1 0,-1-2-1 0,-1 3-1 16,0 2 0-16,0 8-1 0,-2 3-1 15,-1 4-2-15,0 3-1 0,-1 3 1 16,1 3-2-16,0-1-4 0,1-2-15 16,0-1-24-16,1-2-135 0,0-5-144 15,6-1-357-15</inkml:trace>
  <inkml:trace contextRef="#ctx0" brushRef="#br0" timeOffset="45592.5152">19161 5001 572 0,'-3'-1'140'0,"-2"0"7"0,-2-2-83 16,2 2-14-16,2 1-4 0,0-3-2 15,0 3-4-15,2 0-2 0,0-2-4 16,2 4-3-16,0-4-2 0,0 0-4 0,2-2-5 15,-1 1-2-15,3 1-3 0,0 1-2 16,1-3-3-16,0 4-4 0,2-1 0 16,-1 4-3-16,2-2-1 0,-2 1-1 15,1-2-3-15,0 3-5 0,0-2-9 16,1 3-15-16,0-3-15 0,-1 0-14 16,2 2-16-16,0-1-115 0,-1 0-127 15,1 0-288-15</inkml:trace>
  <inkml:trace contextRef="#ctx0" brushRef="#br0" timeOffset="45886.2254">19490 4864 579 0,'1'-2'141'0,"0"0"4"0,-1 2-80 16,0 4-23-16,3 2-8 0,-1 4-8 16,2 4-5-16,-1 3-5 0,0 2-5 15,-1 6-3-15,1-1-4 0,-2 1-12 16,0 1-14-16,-1-2 95 0,-2-1-230 15,2 1-140-15,-4-1-383 0</inkml:trace>
  <inkml:trace contextRef="#ctx0" brushRef="#br0">23510 1583 1066 0,'20'2'-16'0,"-2"-1"-7"0,-1 2-9 16,-2 0-7-16</inkml:trace>
  <inkml:trace contextRef="#ctx0" brushRef="#br0" timeOffset="53677.3242">23651 1645 201 0,'-3'-1'42'0,"2"0"0"16,0 1-36-16,-3 0-6 0,3 0-2 15,0 0-1-15,1 0 0 0,1 0-3 16,-3 0-2-16,0 0-3 0,2-2-3 0,-1 2-3 16,0-1-6-16,1 0-6 0,-1 1-8 15,-1-1-16-15,-1-1-31 0</inkml:trace>
  <inkml:trace contextRef="#ctx0" brushRef="#br0" timeOffset="53983.7189">22931 1830 504 0,'3'-5'130'0,"2"1"7"15,2 3-16-15,0 0-87 0,2 2-4 16,1 2 2-16,0 0 3 0,1 3-1 0,-4 1-3 16,-1 1-2-16,1 2-5 15,-5 2-5-15,-1 3-4 0,-6 0-4 0,-3 1-9 16,-1-1-12-16,-2 3-18 0,-1-4-14 16,0 0 75-16,2-4-204 0,3-2-138 15,2-5-351-15</inkml:trace>
  <inkml:trace contextRef="#ctx0" brushRef="#br0" timeOffset="54499.3737">23586 1585 476 0,'6'-4'124'0,"-4"-1"4"0,0-1-32 16,-4 1-60-16,1 1-7 0,-2 0-3 15,-4 3-1-15,-2 1-2 0,-1 2-1 16,-5 3-2-16,-1 2 0 0,-1 6-2 16,1 1-2-16,0 1-3 0,0 2-1 15,3 2-3-15,1 0-2 16,3 1-2-16,4-3-2 0,3-1 0 0,0 0-1 15,6-2 0-15,2-3-2 0,3-2 1 16,2-7-1-16,2 0 1 0,4-4 0 16,-1-4-1-16,3-2 1 0,-2-2-1 15,0-1 0-15,-3 1 0 0,-3-2-1 0,-5 0-1 16,0-1 0-16,-3 1-1 0,-4 1-1 16,0-1-1-16,0 1 1 0,-5-1-1 15,3-1 0-15,0 2 1 0,-5 0 0 16,2-1 2-16,-1 5 0 0,-1 1 1 15,1-1 0-15,1 5 1 0,2 0 1 16,2 0 0-16,-2 4 1 0,4-2 1 16,0 0 1-16,4 1 0 0,-4 0 1 15,1 0 1-15,3-1 0 0,1 1 0 0,1 2 0 16,2-2 0-16,2 2-1 0,6-5-1 16,0 0-1-16,2 2 0 0,3-3-3 15,-1 0-7-15,-2 0-15 16,3-2-11-16,-5 4 137 0,-1 0-267 0,-4-1-146 15,-3 3-399-15</inkml:trace>
  <inkml:trace contextRef="#ctx0" brushRef="#br0" timeOffset="55642.991">24004 1591 517 0,'-7'-2'140'15,"0"0"6"-15,0 1-35 0,2 1-62 16,2-1-11-16,3 2-6 0,-1-1-4 16,4 1-6-16,-1 1-6 0,1 1-3 0,1 0-3 15,0 2-2-15,1 0-1 0,1-2-3 16,1 3-1-16,0-2-1 0,1-1-1 16,2 1 0-16,1-1-1 0,0-2 1 15,-1 0 0-15,0-1 0 16,-3 0-1-16,-1 0 1 0,-2-1 0 0,-3 0 0 15,-1 0 1-15,1-2-1 0,-2 2 0 16,1 0 0-16,-4-2 0 0,2 2 0 16,-1-1-1-16,0-1-2 0,-1 2-2 15,-1 0-4-15,-1 0-4 0,1 2-5 0,-2-1-8 16,2 1-5-16,1 0-4 0,-1 0-1 16,0-1-1-16,3 2 0 0,1-2 1 15,0 0 6-15,-1 0 3 0,0 0 5 16,1-2 4-16,1 0 4 0,-3 1 5 15,1-3 4-15,-1 2 4 0,1-1 4 16,-2 1 2-16,0-1 3 0,2 1 3 16,0 1 3-16,-1-2 1 0,2-1 2 15,-2 2 1-15,5 1-1 0,-4-3 1 0,1 2 0 16,-1-1-2-16,2 2-1 0,1 1-4 16,-1 1-1-16,2-1-3 0,1 1-3 15,2-1-3-15,2 5 0 0,1-1-1 16,1 0 0-16,0 2-1 0,3 1 1 15,3 1-1-15,0 1 1 0,-1-1-1 16,1-1 1-16,0-1-1 0,2-1 0 16,-4 0 0-16,-1-4 0 0,-3 2 0 15,2-2 0-15,-2 0 0 0,-2 0 0 0,-2-1 1 16,-3 0-1-16,0 3 1 0,-1-3 0 16,-6 1-1-16,-4 3 1 0,1 1 0 15,-7 3-3-15,-3 3-4 0,-6 3-4 16,-4 2-4-16,0 3-6 0,0 0-10 15,0 0-84-15,2-3-27 0,5 1-93 16,6-2-201-16</inkml:trace>
  <inkml:trace contextRef="#ctx0" brushRef="#br0" timeOffset="56300.9523">24454 1672 591 0,'-1'0'141'15,"-1"-1"6"-15,0 1-83 0,2 0-25 16,2 1-7-16,-4-1-6 0,6 0-4 15,1 1-7-15,1-2-5 0,2 1-3 16,3-1-4-16,2 1-8 0,3-3-13 16,1 2-12-16,-1-1 13 0,-1 2-140 15,-1 0-125-15,0 2-305 0</inkml:trace>
  <inkml:trace contextRef="#ctx0" brushRef="#br0" timeOffset="56548.3275">24779 1636 589 0,'5'-11'133'0,"-1"-2"5"0,-1 0-96 16,2-5-14-16,0 4-1 0,0-2-2 16,-3 4-3-16,2-1-4 0,-3 3-2 0,3 2-3 15,-4 4-3-15,1 3-3 16,-2 0-1-16,1 6-2 0,-1 3-1 0,-2 6-1 15,0 3-1-15,-2 4 1 0,1-2-1 16,0 5-2-16,1-2-4 0,0 1-13 16,2-1-12-16,0 1-125 0,1-1-127 15,3-1-313-15</inkml:trace>
  <inkml:trace contextRef="#ctx0" brushRef="#br0" timeOffset="57690.4556">15334 4602 322 0,'6'-53'74'0,"-8"6"5"0,-9 1-49 0,-7 3-1 15,-9 9-3-15,-6 2 2 0,-4 5 0 16,-6 6 0-16,-9 4-3 0,-6 5-3 16,-8 5-5-16,-5 3-5 0,-5 4-4 0,-5 7-2 15,-7 4-2-15,-3 7-1 0,-3 1 0 16,1 8-1-16,0 9-1 0,1 5 1 15,-5 1-1-15,3 1 2 0,2 1 3 16,8 5 3-16,3 5 4 0,5-2 1 16,5 6 2-16,8 6 0 0,7 2-1 15,7 5-3-15,6 2-4 0,9 2-2 16,7 4-3-16,7 0-1 0,14 1 0 16,12 1-1-16,14 3-1 0,10-2 1 0,12-3-1 15,12-5 0 1,11 0-1-16,11-3-1 0,12-6 0 0,8-6-1 0,9-9 1 15,11-2-1-15,9-6 0 0,4-13 1 16,4-7 0-16,11-5 1 0,-2-6 0 16,0-9 0-16,0-5 0 0,-1-8 1 15,1-2 0-15,-6-7 2 0,-9-6 0 16,2-5 1-16,-7-2 1 0,-10-12 1 16,-6-3 2-16,-6-6 0 0,-7-2-1 15,-9-5 0-15,-12-4 0 0,-7-3-2 0,-8-2-1 16,-16-4-1-16,-11-3-2 0,-17-6 0 15,-13 1-1-15,-17-7 0 0,-16-3 0 16,-16 0-1-16,-13 0 0 0,-18 4 0 16,-18 2-2-16,-14 2-2 0,-12 9-5 15,-17 14-6-15,-12 12-112 0,-13 15-104 16,-14 14-267-16</inkml:trace>
  <inkml:trace contextRef="#ctx0" brushRef="#br0" timeOffset="59743.0644">19866 2801 244 0,'-1'15'62'15,"-1"1"2"-15,1-1-38 0,0 1-4 0,1 4-3 16,0 3-3-16,0 2-4 0,0 0-3 16,-1 0-2-16,2 4-2 0,0 0-1 15,-3 0-1-15,0 0 0 0,1-1 0 16,-1 0 0-16,-1 1-1 0,0 3 0 16,-1-1 0-16,2 1 0 0,-1 2 0 15,-1-1-1-15,3 3 0 0,-2-3 1 16,1-2-1-16,0 0 0 0,1-1 1 15,-3-2 0-15,1 0 1 0,0-4 1 0,-1 0 1 16,-2-2 2-16,1 2 0 16,1-1 0-16,2 2-1 0,-2-2 0 0,1 3-1 15,0 5-2-15,1-3 0 0,1 0 0 16,-2-1-1-16,1 2 1 0,-1-1 0 16,4 1 1-16,-2-4-1 0,-1 1 1 15,-1 1-1-15,-2 0 1 0,0-1-1 16,1-3-1-16,-4 0 0 0,3 0-1 0,0 0 0 15,1 0 0-15,1-1 0 0,1-1 0 16,0 2 0-16,0-1 0 0,2-1-1 16,-1 1 1-16,2-4-1 0,-2 2 1 15,-1-1-1-15,1 3 1 0,0-1-1 16,0 1 0-16,0-1 0 0,1 1 1 16,-2 2 0-16,2-2 0 0,-1-4 1 15,1 2 1-15,-1-3-1 0,1 1 1 16,-1-3-1-16,1-1 0 0,0 1 0 15,0 2-1-15,0-1 1 0,1 3-2 16,-2 0 1-16,1 3 0 0,-2 3 0 0,4-2-1 16,-1-1 0-16,-1 1 0 0,-1 1 1 15,1-2-1-15,-2 0 0 0,4 0 0 16,-4-1 0-16,1 1 0 0,0 0 0 16,0-3 0-16,1 2 0 0,-3 1 0 15,1-2 0-15,-2 1 0 0,2-2 1 16,-1 2-1-16,1 2 0 0,-2-2 0 0,2 1 0 15,-1-1 0-15,1 3 0 16,-1 1 0-16,2-2 0 0,0 1 0 0,0 2 0 16,-1 1 0-16,2 0 0 15,0-1 0-15,0 2 0 0,-1 2 0 0,1-1 0 16,-2-1 0-16,-1-2 0 0,1 1 0 16,-1-1 0-16,0 2 0 0,-1-5 0 15,2 0 0-15,-1 4 1 0,0 1-1 16,1-1 0-16,0 0 0 0,-1-1 0 15,3 2 0-15,-1 4 0 0,0-4 0 16,2 3 0-16,-2 2 0 0,0 0 0 0,-2 0 1 16,0 0-1-16,0-1 1 0,2 2-1 15,-2-4 1-15,1 3-1 0,1 0 1 16,1-1-1-16,0 2 0 0,0-1 0 16,1 0 0-16,0 0-3 0,0-3-5 15,2-3-12-15,1 1-37 0,-3-5-37 16,1-2-67-16,-3-6-151 0</inkml:trace>
  <inkml:trace contextRef="#ctx0" brushRef="#br1" timeOffset="63284.0252">19934 3626 234 0,'-18'5'64'0,"0"0"8"0,0-3-13 16,5 0-18-16,1 0 0 0,2 0 3 15,3-2 1-15,-1 1-3 0,5 1-3 16,-1-4-7-16,1 2-7 0,5 0-8 16,0-1-4-1,4-1-4-15,3-2-2 0,3-1-3 0,9 0-1 16,7-3 1-16,8-2-1 0,8-1 0 0,5-4-1 0,8-4 0 16,6-4-1-16,5-2 0 0,5-7 0 15,5 0 0-15,5-2-1 0,4-3 1 16,1 1-1-16,10 2 1 0,0 1-2 15,0 5 0-15,-2-1-3 0,-3 3-3 16,-2 4-5-16,-7 5-23 0,-7 1-81 16,-10 1-90-16,-11 3-222 0</inkml:trace>
  <inkml:trace contextRef="#ctx0" brushRef="#br1" timeOffset="63700.4897">19982 4063 241 0,'1'0'53'0,"6"3"0"0,0-2-40 16,6 2-5-16,0 0 0 0,5-2 3 16,2-1 6-16,2-2 6 0,2-2 5 15,3-2 5-15,1-5 3 0,4-4 1 16,6-3-2-16,5-6-3 0,10 0-3 16,5-7-4-16,9 1-5 0,6-6-3 0,7 2-4 15,4-3-3-15,9 2-1 0,3 0-2 16,3-1 0-16,1-6-1 0,8 5 0 15,0-3-1-15,1 1-1 0,-4-4 0 16,-3 0-2-16,-3 5 0 0,-2 4-1 16,-8-1-1-16,-6 7-3 0,-11 5-3 15,-10 6-4-15,-8 4-5 0,-12 6-25 16,-12 6-45-16,-14 5-28 0,-11 3-73 0,-11 4-150 16</inkml:trace>
  <inkml:trace contextRef="#ctx0" brushRef="#br1" timeOffset="64040.5705">20155 4467 434 0,'-12'15'94'15,"4"-6"0"-15,7-3-71 0,5 0-12 0,6-4-7 16,4-4-2-16,5-2 1 0,6-6 1 16,8-1 3-16,5-6-1 0,8-4 2 15,9-3 2-15,6-4 2 0,8-2 2 16,7 0-1-16,3-7 0 0,11 3-1 16,4 1-2-16,2-3-1 0,1 2-3 0,5-3-2 15,2-2-2-15,0 1 0 0,-3-3-1 16,-2-1 0-16,-2 2 0 0,-2 2 0 15,-3 4-1-15,-7 6-3 0,-7 6-4 16,-7 3-4-16,-11 7-62 16,-11 4-41-16,-13 3-85 0,-12 3-194 0</inkml:trace>
  <inkml:trace contextRef="#ctx0" brushRef="#br1" timeOffset="64390.7208">19994 5286 260 0,'-16'18'62'0,"7"-3"4"0,14-4-26 0,7-4-21 16,7-6-3-16,7-6 0 0,7-4 3 15,8-9 2-15,6-2-1 0,5-6 0 16,9-2 3-16,10-3 1 0,6-5 0 16,10 0 0-16,5-7 0 15,6-4 0-15,6-4-2 0,3-5-3 0,-1-7-4 16,5 5-2-16,3 2-4 0,1 3-2 0,-3 2-2 16,-1 6-2-16,-5-3-1 15,-3 5-1-15,-5 1 0 0,-11 2 0 16,-7 4-2-16,-7 7-1 0,-9 2-3 0,-8 10-6 15,-13 6-21-15,-7 7-82 0,-12 3-91 16,-13 4-224-16</inkml:trace>
  <inkml:trace contextRef="#ctx0" brushRef="#br1" timeOffset="64749.3029">19916 5984 467 0,'-11'18'100'16,"7"-6"0"-16,10-2-79 0,8-5-12 15,9-4-5-15,7-2 0 0,8-5-1 16,6-8-1-16,7-6 1 0,4-4 0 15,10-4 3-15,5-4 2 0,6-3 3 0,6-2 2 16,7-2 1-16,3 2 0 0,10 0-1 16,2-1-1-16,-2-1-4 0,2-1-2 15,1-2-2-15,1 2-1 0,-1 1-2 16,-8-2 0-16,-5 3 0 0,-2 5-1 16,-7 2-2-16,-5 8-1 0,-10 4-2 15,-8 5-3-15,-6 3-6 0,-10 6-9 0,-6 6-69 16,-12 3-25-16,-11 2-80 0,-14 5-172 15</inkml:trace>
  <inkml:trace contextRef="#ctx0" brushRef="#br1" timeOffset="65051.0962">20133 6570 482 0,'5'3'107'0,"7"-4"1"0,6-4-61 16,11-3-40-16,6-1-4 0,8-7 0 16,12-1 2-16,8-7 0 0,5-3 1 15,11-2 0-15,5-7 1 0,10 0 0 16,8 0 0-16,0-3-1 0,4 1-1 0,4 1 0 15,6 3-2-15,-1 2-1 0,-5-1 0 16,-3-4-2-16,-2 3 0 0,0 2-4 16,-4 3-8-16,-12-2-36 0,-4 4-70 15,-8 3-91-15,-7 4-222 0</inkml:trace>
  <inkml:trace contextRef="#ctx0" brushRef="#br0" timeOffset="71535.1959">12992 1591 569 0,'-5'4'127'15,"1"1"2"-15,3-3-95 0,0 2-12 16,1-2-6-16,3 0-2 0,0-2-2 16,2-2 1-16,-1-1 2 0,3-2 2 15,0-1 3-15,0-4 2 0,2-1 2 16,-1-4 3-16,-1 2 1 0,-5 0 1 16,0 0 0-16,-3 4-1 0,-2 1-4 0,-2-1-2 15,-3 6-4-15,-3 1-6 0,3 1-3 16,-3 5-5-16,1 2-8 0,0 4-17 15,0 4-20-15,0 6-15 0,4 1-126 16,1 1-136-16,3 2-323 16</inkml:trace>
  <inkml:trace contextRef="#ctx0" brushRef="#br0" timeOffset="72054.8758">12838 2627 611 0,'-7'2'142'0,"1"0"6"0,0-1-100 16,1 1-10-16,4-1-5 0,1 0-4 0,-2 1-4 15,2-2-3-15,0 0-5 16,0 0-1-16,2-2-2 0,-1-2-1 0,-1 1 1 15,1-1 0-15,-1 0 0 0,0 1 1 16,0-3-2-16,1 4-1 0,-1 1-3 16,3 2-1-16,-1 1-3 0,2 0-1 15,-2 0-2-15,5 3 0 0,-4-3 0 16,2 0-1-16,0-2-1 0,1 1 1 16,-1 0 0-16,2-2 1 0,-2-2 1 15,1-1 2-15,-2-1 0 0,-1-1 2 16,-6-1 1-16,2 0 0 0,-5 0 0 15,1 2-1-15,-1 1-2 0,-2 3-2 0,0 1-8 16,2 3-15-16,-2 2-27 16,7 3-20-16,-1 1-124 0,-1-1-144 0,4 0-333 15</inkml:trace>
  <inkml:trace contextRef="#ctx0" brushRef="#br0" timeOffset="75544.4887">13611 2652 351 0,'2'0'98'0,"-4"0"5"0,2-1-40 16,-1 0-14-16,2 1-9 0,-2 0-5 15,1-2-6-15,-1 0-3 0,1 2-4 16,0 1 0-16,-1-2-2 0,1 0 0 15,0 2-1-15,1 0-1 0,-2-2-1 16,2 1 0-16,-1-1-1 0,0-1-2 0,0 1-1 16,1 0-1-16,0-2-1 0,2 1-2 15,-1-2 0-15,2-3-2 0,0-2-1 16,-1-2-2-16,1-2-1 0,0-3-1 16,1 0-1-16,-1-4 0 0,0 3 0 15,-3-1-1-15,1-3 1 0,-4 0-1 16,1-2 0-16,-3 0 0 0,-2 2 1 15,1-2-1-15,0 2 0 0,-2 2 1 16,1 2-1-16,-1 4 0 0,-1 3 0 16,3 3 0-16,-2 7-1 0,1 3 1 15,0 7 0-15,0 4 0 0,2 6 0 0,0 6 0 16,-1 8 0-16,1 2 0 0,-1 3 1 16,2 3 0-16,0 2 0 0,0-1 0 15,3-3 1-15,3-5 0 0,1-2 1 16,3-6-1-16,1-3-1 0,2-3 1 15,2-6-2-15,0-4-3 0,3-5-7 16,1-1-9-16,1-7-9 0,2-1-12 16,-1-5-46-16,-1 0-67 0,-1-1-104 15,0-1-222-15</inkml:trace>
  <inkml:trace contextRef="#ctx0" brushRef="#br0" timeOffset="75722.6833">13873 2632 597 0,'-3'6'142'0,"0"2"4"16,1 3-90-16,-2 0-21 0,3 1-10 15,2 2-6-15,2-2-5 0,-2 0-8 16,0-1-13-16,3-1-13 0,-1 0-13 16,2-4-117-16,-2-2-118 0,-2-1-293 15</inkml:trace>
  <inkml:trace contextRef="#ctx0" brushRef="#br0" timeOffset="75857.0607">13870 2511 574 0,'-5'-17'134'0,"-2"5"2"16,2 4-94-16,2 3-14 0,2 4-8 16,2 2-7-16,2 1-14 0,2 4-13 15,1 1-123-15,0 3-113 0,0-1-294 16</inkml:trace>
  <inkml:trace contextRef="#ctx0" brushRef="#br0" timeOffset="76458.5974">14076 2636 447 0,'-2'-1'116'0,"2"0"4"16,-1-1-53-16,0 2-21 0,1-2-13 0,-1 2-6 16,1 0-5-16,0 1-3 0,0-1-2 15,0 1-2-15,0 2 0 0,0-1-2 16,0-1-1-16,0 2-1 0,1-1 0 15,-1 5-1-15,1 1-1 0,-1 2-1 16,1 1-2-16,2 0 0 0,-1 0-1 16,1 1-1-16,0-1-1 0,2-3 0 15,1-2-1-15,1-3 0 0,0 1 0 0,-1-4 0 16,1-4 0-16,1-2 2 0,2-5 0 16,-1-1 2-16,4-1 1 0,1 0 0 15,1 0 0-15,0 1 0 0,-1 2 0 16,-3 4-3-16,-1 4 0 0,-2 1-2 15,-5 2 0-15,0 3-1 0,-1 5 0 16,-1 2 0-16,1 2 0 0,-1 2-1 16,2 1 0-16,1 0 1 0,2 1-1 15,-1-4 0-15,2-3 0 0,2-4 0 16,-2-3 0-16,1-3 0 0,2-6 0 0,-1-5 0 16,1-4 2-16,1-2 2 0,-1-2 3 15,1 1 3-15,-1 0 2 0,0 0 0 16,-2 5 2-16,0 2-2 0,-5 1-1 15,1 6-4-15,-2 3-2 0,2 2-1 16,-3 6-1-16,-1-1-2 0,-1 6-1 16,2 4-2-16,2-1-4 0,-3 3-3 15,2 0-6-15,-1 3-8 0,3 1-12 16,3-2-11-16,1-3-9 0,0-1-114 0,2-1-121 16,-1-6-284-16</inkml:trace>
  <inkml:trace contextRef="#ctx0" brushRef="#br0" timeOffset="76726.8766">14683 2390 663 0,'0'-5'155'16,"-2"5"2"-16,2 2-107 0,0 8-16 16,1 2-7-16,-1 8-9 0,0 2-6 15,-3 9-5-15,1-1-2 0,-2 6-3 16,1-4 0-16,-1 0-6 0,0-2-8 0,3 0-16 16,1-5-11-16,3 0-81 0,0-6-42 15,1 0-109-15,3-8-224 0</inkml:trace>
  <inkml:trace contextRef="#ctx0" brushRef="#br0" timeOffset="76975.1335">14857 2356 637 0,'-1'-3'148'0,"-2"4"3"16,5 5-102-16,-4 3-15 0,1 2-9 15,2 6-7-15,-1 3-6 0,2 4-3 16,-1 3-2-16,-1 3-1 0,2 4-2 16,0 0-1-16,-2-3 0 0,1 2-1 0,0-4-4 15,1-1-9-15,0-4-12 16,-1-5-11-16,1 2 13 0,2-2-138 0,-3-5-123 16,-3-2-293-16</inkml:trace>
  <inkml:trace contextRef="#ctx0" brushRef="#br0" timeOffset="77141.2637">14755 2627 589 0,'-1'-1'132'0,"0"-1"1"0,2 2-91 16,2 0-24-16,3 2-9 0,1-1-6 15,3-2-8-15,1 2-9 0,2 2-6 16,2-4-83-16,1 1-31 0,0-2-92 15,2 1-197-15</inkml:trace>
  <inkml:trace contextRef="#ctx0" brushRef="#br0" timeOffset="77721.9031">15158 2452 545 0,'-3'-2'135'0,"-2"2"5"16,-1 1-68-16,-2 4-29 0,0 2-6 0,-2 6-6 15,0 4-5-15,-1 4-5 0,1 1-6 16,1 3-3-16,-1 0-5 0,1 4-4 16,3-3-1-16,4 0-2 0,-2-3-1 15,3 0-5-15,3-2-8 0,1 0-8 16,3-4-7-16,1-2-7 0,0-4-17 16,4-4-101-16,2-3-106 0,-3-3-253 0</inkml:trace>
  <inkml:trace contextRef="#ctx0" brushRef="#br0" timeOffset="78096.1916">15347 2570 585 0,'-4'-4'139'0,"2"2"4"16,-3-3-89-16,1 2-18 0,1 2-7 15,-1 1-5-15,-1-1-5 0,1 2-3 16,0 3-4-16,-4 2-1 0,1 3-2 16,-2 2 0-16,1 0 0 0,0 1-1 15,-3 0-1-15,3-2-2 0,2-2 0 16,3 2-2-16,1-2-1 0,2-2 0 0,1-1-2 16,3 2 1-16,1 2-1 0,1-1 0 15,-1-3 0-15,2 0 0 0,-1 1 0 16,3-1 0-16,-2-1 0 0,2-3 0 15,-3 1 0-15,0 0 0 0,-3-2 1 16,0 0-1-16,-3 0 2 0,1 1 0 16,-2-2 0-16,-3 4 1 0,-2 1-1 15,-1 3 0-15,-3 1 0 0,-2-2-5 16,-2 1-7-16,2 2-11 0,1-4-11 16,1 1-10-16,3-5-34 0,-2-1-87 15,4-1-111-15,3-4-248 0</inkml:trace>
  <inkml:trace contextRef="#ctx0" brushRef="#br0" timeOffset="78308.6918">15407 2452 487 0,'16'-3'120'16,"-1"-1"4"-16,2 4-62 0,0 1-24 0,3 5-4 15,-2 4-3-15,2 4-2 0,-2 0-2 16,-1 5-4-16,-2 0-3 0,-3 6-4 15,-3-1-5-15,-2 3-4 0,-3 3-4 16,-3-1-9-16,-5 4-8 0,-3 0-9 16,-4 0-8-16,-3 4-117 0,-3-3-116 15,-4-1-281-15</inkml:trace>
  <inkml:trace contextRef="#ctx0" brushRef="#br0" timeOffset="79060.2734">13685 3153 437 0,'-9'4'114'0,"-1"-3"4"15,1 3-54-15,0 2-20 0,-1 1-12 16,0 2-6-16,1 0-6 0,-1 0-4 16,1 1-3-16,0-2-1 0,1 0-1 0,2-1-1 15,0-1-1-15,6 0-2 16,-1 0-1-16,3-1-2 0,1-1 0 0,1 1-2 15,4-1 0-15,3-1 0 0,-3 1-1 16,2 1 0-16,1-3 1 0,4 1 0 16,-3-1-1-16,3 1 1 0,-3 1 0 15,3 0 1-15,1 0-1 0,-2 0 1 16,-1 2-1-16,-2-1-1 0,-1-2 1 16,-4-3-1-16,-1 1 0 0,-2 2 0 0,-3-1 0 15,-2 2 0-15,-3 2 0 0,-1 0 0 16,-3 3 0-16,-2-2 1 0,-2 1 0 15,-2 3-1-15,-1-4 1 0,-1-1 0 16,1-2-1-16,3 1-1 0,2-3-3 16,2 2-6-16,3-7-7 0,3 2-9 15,3-3 2-15,0-1-119 0,3 2-111 16,3-2-270-16</inkml:trace>
  <inkml:trace contextRef="#ctx0" brushRef="#br0" timeOffset="79310.307">13913 3288 592 0,'-9'-4'144'0,"3"0"5"15,0 2-88-15,3-1-19 0,3 2-10 0,4 0-6 16,1 1-7-16,0 0-7 0,5 0-4 15,2 0-4-15,3 1-1 0,-1-2-4 16,2 1-6-16,3 0-10 0,0 0-9 16,-2-1-8-16,2 0 5 0,-3-1-127 15,-2 0-116-15,-1 1-277 0</inkml:trace>
  <inkml:trace contextRef="#ctx0" brushRef="#br0" timeOffset="79543.3167">14095 3214 535 0,'-5'-2'133'0,"0"-1"3"0,0 1-67 16,4 1-34-16,0 1-10 0,1 0-7 16,2 1-6-16,1 0-5 0,1 2-3 15,2 1-1-15,-1 1-2 0,0 0 0 16,-1 1 0-16,3 0-1 0,0 2 1 16,-1-3-1-16,1-2 0 0,1 2 0 15,2-1 0-15,1-2-1 0,-3 2 0 16,-1 0 0-16,1 1-1 0,-3 1-1 0,-4 0-1 15,-5 1-1-15,-2 1-2 0,-1 0-4 16,-3 1-3-16,0-1-6 0,-1 2-6 16,3-1-111-16,1-1-105 0,1 0-264 15</inkml:trace>
  <inkml:trace contextRef="#ctx0" brushRef="#br0" timeOffset="80324.2877">14401 3226 378 0,'-8'-2'117'15,"-1"1"5"-15,-1 1-19 0,1 1-30 16,0 1-20-16,1 2-11 0,1 2-6 0,1 2-6 16,3 1-4-16,-1 1-5 0,0 0-4 15,2 2-5-15,3 2-3 0,1-1-2 16,3 1-4-16,3-2-1 0,0-1 0 16,5 1-2-16,0-4 1 0,2-2 0 0,2-4 1 15,0-2 0-15,0-4 1 16,-1 0 1-16,-4-4 0 0,-1 0 0 15,-1-2 0-15,-6-1 1 0,0 0-2 0,-3 1 1 16,-1-2-1-16,-4 2-1 0,-1 0 0 16,-2 0 0-16,-1 3-3 0,-3 1-5 15,0 2-11-15,-2 2-9 0,2 0-10 16,-1 4 7-16,2 1-128 0,-2 4-117 16,3-1-278-16</inkml:trace>
  <inkml:trace contextRef="#ctx0" brushRef="#br0" timeOffset="80805.8961">14552 3285 425 0,'1'-3'124'16,"-1"-1"8"-16,-1 0-29 0,1 1-30 15,-2 0-20-15,-1 2-8 0,1 1-6 0,-2 1-6 16,0 4-6-16,2 1-6 16,-2 4-7-16,2 0-3 0,1 2-5 0,-1 1-2 15,4 1-3-15,1-3 0 0,1 2 0 16,1 0-1-16,1-5 0 0,3 1 1 16,0-2-1-16,2-1 0 0,0-2 0 15,-1-5 1-15,1-3-1 0,-1-1 1 16,-4-2 1-16,0-5 1 0,-1-2 1 15,-1-1 1-15,0-3 1 0,-3 0 0 0,-2 0 0 16,1 4-2-16,-5-1 0 0,0 3-9 16,-1 2-14-16,-2 5-14 0,-2 3 96 15,1 2-229-15,-2 1-142 0,4 4-379 16</inkml:trace>
  <inkml:trace contextRef="#ctx0" brushRef="#br0" timeOffset="83949.7736">16002 2638 588 0,'-8'-1'150'0,"2"0"7"15,2 0-75-15,-1 1-26 0,3 1-12 16,2 0-8-16,1-1-9 0,4 1-7 15,0-1-7-15,2-1-6 0,2-1-4 16,0-1 0-16,4 1-1 0,0-1-3 16,1 2-7-16,0 0-9 0,-1 0-13 15,-1 1-11-15,0 1-11 0,-2 3-21 0,-3-4-95 16,-3 2-107-16,0-1-247 16</inkml:trace>
  <inkml:trace contextRef="#ctx0" brushRef="#br0" timeOffset="84132.1642">16051 2701 491 0,'-3'2'143'0,"0"0"4"16,1 0 3-16,1-2-104 16,2 4-15-16,0-3-8 0,3 0-6 0,-1 0-7 15,2-1-4-15,4 0-3 0,2 2-5 16,1-4-13-16,3-1-14 0,2 0-124 15,0 0-124-15,4-1-313 0</inkml:trace>
  <inkml:trace contextRef="#ctx0" brushRef="#br0" timeOffset="88677.5107">16659 2689 154 0,'-7'-9'0'15,"-2"4"-22"-15,2-1-109 0</inkml:trace>
  <inkml:trace contextRef="#ctx0" brushRef="#br0" timeOffset="89228.6992">16568 2641 89 0,'4'1'22'16,"-4"-2"0"-16,0 0-6 0,0-1-13 16,1 2-3-16,0-1 0 0,1 0-1 15,-5-3 0-15,3 2 0 0,3 3 1 16,-2-1 0-16,-1-1 2 0,1 1 2 15,2 1 2-15,-1-1 1 0,-2 0 3 0,0-1 2 16,1 1 3-16,0 0 2 0,-1 0 2 16,-2 0 1-16,3 1-1 0,0 2-2 15,1-3-3-15,-2 1-2 0,1-1-4 16,-1 0-5-16,4 1-2 0,-4-2-5 16,0 0-7-16,2 1-13 0,-1 0-24 15,-1 1-36-15,1-2-79 0</inkml:trace>
  <inkml:trace contextRef="#ctx0" brushRef="#br0" timeOffset="89679.44">16605 2651 149 0,'0'1'43'16,"0"0"0"-16,-1-1-3 0,2 0-26 15,-1 0-6-15,0 0-5 0,0 0-1 16,0-1-2-16,1 0-2 0,-1 0-4 16,0 1-6-16,3 0-7 0,-2-2-13 0,-1 1-11 15,1 1-27-15,2 3-47 0</inkml:trace>
  <inkml:trace contextRef="#ctx0" brushRef="#br0" timeOffset="90275.8512">16627 2647 170 0,'0'0'50'15,"-1"-2"3"-15,0 3-18 0,1-2-6 16,0 1-6-16,-2 0-4 0,1-2-4 16,1 2-4-16,-1-1-1 0,0 0-3 15,0-2 0-15,-1 3-2 0,1 0 0 0,1 0-1 16,-1-1-1-16,1 4-1 0,-1-6 0 16,1 4 1-16,-3-2-1 0,1 1 1 15,-1-1 0-15,1 2-1 0,-1-2 0 16,2 3-1-16,0-2 0 0,-2 2 0 15,2-2-1-15,0 1 0 0,-1-1-1 16,0 1 0-16,1-1-1 0,1 1-1 16,0-1-1-16,0 2-2 0,0-4-1 15,0 4 0-15,3-4-1 0,-3 2 1 0,1 0 0 16,0 0 2-16,0 0 1 0,0-1 3 16,-1-1 4-16,2 2 7 15,-1-3 11-15,-1 1 11 0,0-2 9 0,1 0 6 16,0 2 3-16,1 0 1 0,-2-3-3 15,1 0-6-15,-1-1-7 0,1 1-7 16,-1 0-2-16,0-1-2 0,-1 0-2 16,0 1-1-16,-4 2-2 0,0 0-2 15,-1 1-1-15,-2 2-1 0,-1 3-1 0,-4 0-1 16,1 5-1-16,-4 0-1 0,1 6 0 16,-2-2-1-16,1 4-1 0,2 4-1 15,4-1-2-15,0 1-2 0,9 2-1 16,3 0-1-16,6 2-1 0,5-2 1 15,4-2-1-15,3-3 1 0,4-2 0 16,2-4 1-16,1-4 1 0,0-5 2 16,2-4 0-16,1-4 2 0,-1-2 1 0,1-3 3 15,-6-8 0-15,2 0 1 0,-4-3 0 16,-5-2 1-16,-5 1-1 0,-3 0-1 16,-7 1-2-16,-1 1-2 0,-8 1 0 15,-5 3-3-15,-4-2-1 0,-7 3-4 16,-3 3-4-16,-2 5-11 0,-4 3-10 15,3 4-14-15,0 1-11 0,2 8 40 16,8 1-166-16,3-2-129 0,6-2-314 16</inkml:trace>
  <inkml:trace contextRef="#ctx0" brushRef="#br0" timeOffset="91011.283">17145 2637 685 0,'-7'-1'164'0,"-2"1"5"0,3 1-111 15,1-1-15-15,2-1-11 0,4 2-10 0,-1 0-7 16,6-2-7-16,3 0-4 0,2 1-3 16,2-1 1-16,4 1-3 0,3-4-10 15,1 2-9-15,1 3-14 0,0-1-13 16,-1 0 10-16,1 0-135 0,-9 1-124 15,-3 4-288-15</inkml:trace>
  <inkml:trace contextRef="#ctx0" brushRef="#br0" timeOffset="91133.955">17166 2792 595 0,'-7'12'133'0,"2"0"1"15,1-5-95-15,5-3-19 0,4-1-12 16,4-2-9-16,2-4-9 0,4 0-12 15,-1-5-112-15,5 1-109 0,-1-2-275 16</inkml:trace>
  <inkml:trace contextRef="#ctx0" brushRef="#br0" timeOffset="91377.3552">17433 2567 433 0,'10'-1'117'0,"-2"1"2"15,0 0-30-15,5 3-43 0,0 0-14 16,2 2-3-16,0-1-2 0,1 0 0 16,1 0-2-16,0 1 0 0,2 0-2 15,-1 0-4-15,-3 0-4 0,2 1-3 16,-2-2-3-16,-3 2-3 0,-2 1-2 0,-4-1-2 16,-2 4-1-16,-6 1-1 0,-5 3-5 15,0 3-7-15,-4 1-9 0,-2 3-8 16,0 4-53-16,-1-2-70 0,0-2-107 15,4-2-240-15</inkml:trace>
  <inkml:trace contextRef="#ctx0" brushRef="#br0" timeOffset="92193.9237">18142 2569 402 0,'3'-9'110'0,"-2"3"5"16,-1 1-45-16,0 0-17 0,-1-1-13 15,-3 2-8-15,2 2-6 0,-1 1-4 16,-2-4-3-16,0 2-1 0,-1 2-3 16,1 2-1-16,-1-1-1 0,-1 2-3 15,0 0-1-15,-3 3-1 0,-1 1-3 16,0-1-1-16,-3-1-2 0,4 3 0 0,2 0-1 16,-1-1-1-16,3 1 0 0,2-1 1 15,4 2-1-15,2 0 0 0,0-2 0 16,2-1 0-16,1 2 0 0,3-1 0 15,2-1 0-15,0-1 0 0,1 1 0 16,1-2 1-16,2 2 1 0,-2-4 1 16,1 2 1-16,0 2 2 0,-1-3 1 15,-1 2-1-15,0 0 1 0,-1-1-1 0,0 3 0 16,-2 2-2-16,-1-1-1 16,0 2-1-16,-4-3 0 0,0 1-1 0,-3 2 0 15,-2-3 0-15,1 0 0 0,-2 1-1 16,-4-1 1-16,-1 5-1 0,-2-1 0 15,-1 1 0-15,-1 0 1 0,-3 0-1 16,3-1 0-16,-2 1-1 0,3-4-3 16,2 0-7-16,2-4-6 0,3-2-7 15,1-3-10-15,4-2-17 0,4-1-99 16,0-3-106-16,4-2-251 0</inkml:trace>
  <inkml:trace contextRef="#ctx0" brushRef="#br0" timeOffset="92409.5213">18366 2610 513 0,'0'-3'147'0,"0"0"8"16,-2 1-15-16,2-1-82 0,0 3-13 16,0-1-9-16,0 0-9 0,2 0-8 0,0-1-8 15,1 1-5-15,4 4-4 0,-1-6-6 16,1 4-9-16,3 3-12 0,-4 0-13 15,4 1-10-15,-3 1-118 0,-3 0-123 16,-3 2-286-16</inkml:trace>
  <inkml:trace contextRef="#ctx0" brushRef="#br0" timeOffset="92578.591">18298 2757 577 0,'-1'0'135'0,"1"-1"3"16,2-1-78-16,1-1-35 0,3 0-9 16,2-2-6-16,2-2-2 0,-1 4-4 15,3-3-5-15,1 1-9 0,2 0-10 16,0 1-120-16,-2 2-114 0,-1 2-293 16</inkml:trace>
  <inkml:trace contextRef="#ctx0" brushRef="#br0" timeOffset="93935.7981">18314 2663 169 0,'-4'1'50'0,"2"0"3"0,-1 1-19 16,0-1-6-16,0 0-3 0,1-1 0 15,-1 1-2-15,2-1-1 0,0 0-2 16,-2-1-2-16,3 2-2 0,-1-1-4 16,2 2-7-16,-1-4-12 0,3 4-17 15,-2-4-30-15,1 4-19 0,0-4-49 16,1 2-97-16</inkml:trace>
  <inkml:trace contextRef="#ctx0" brushRef="#br0" timeOffset="95096.0451">18691 2624 280 0,'0'-4'98'0,"0"0"7"15,-1 0-19-15,0-1-11 0,-1 0-12 16,0 0-11-16,0 0-11 0,-3 2-9 0,0 1-3 15,0 2-4-15,-4 2-3 0,-2 1-3 16,1 3-1-16,-1 4-1 0,-2-3-2 16,1 5-2-16,-3 2-2 0,4 3-1 15,2 1-3-15,2 1-2 0,1-2-2 16,3 4-2-16,5-2 0 0,0-1-1 16,4-3 1-16,0-1-1 0,3-3 0 15,2-2 0-15,2-5 1 0,1-4-1 16,2-1 1-16,-1-2 0 0,-1-7 2 15,1-3 2-15,-3 1 3 0,-2-1 0 0,-1-1 3 16,-3-3 0-16,-4 1-1 16,-1 2 0-16,-2 0-3 0,-1 3-2 0,-2 0-1 15,-3 1-3-15,-2 2-6 0,2 4-8 16,-4 2-9-16,1 3-8 0,-1 0-8 16,2 3-10-16,1 3-110 0,3 3-111 15,0-3-262-15</inkml:trace>
  <inkml:trace contextRef="#ctx0" brushRef="#br0" timeOffset="95454.0884">18793 2614 586 0,'-3'-5'142'0,"-3"0"5"15,-4 3-86-15,2 3-19 0,-3 4-9 16,0 1-4-16,1 4-6 0,-1 0-7 16,2 1-5-16,3 3-2 0,3 0-4 15,0-1-1-15,3 2-3 16,1 0 0-16,3-1 0 0,2 2-1 0,4-2 0 16,2-3 0-16,2 0 0 0,2-1 1 15,0-4-1-15,1-4 0 0,0-3 1 16,-5-5 1-16,0 0 1 0,-2-7 2 15,-3-1 2-15,1 0 4 0,-5-3 1 0,-1 0 1 16,-2 1 0-16,-3 1-2 0,2 1-1 16,-5 1-3-16,-1 1-4 0,-4 2-4 15,0 3-12-15,-1 1-9 0,0 1-15 16,-2 6-13-16,-1-1-124 0,-1 4-129 16,5 0-306-16</inkml:trace>
  <inkml:trace contextRef="#ctx0" brushRef="#br0" timeOffset="97924.5681">19549 2506 172 0,'1'-1'45'0,"-1"0"1"0,1-3-20 16,1 4-5-16,-2-1-1 0,2 0-2 16,-1 2-1-16,0-1-1 0,2 1-1 15,-2-1 0-15,-1-1-3 0,1 0-2 16,0-1 0-16,-1 2-1 0,0-2-1 15,0 1-1-15,-1-2-1 0,0 1-2 16,3 4-4-16,-3-3-6 0,0-1-12 16,2 3-16-16,-1-2-35 0,0 2-50 0,1 1-111 15</inkml:trace>
  <inkml:trace contextRef="#ctx0" brushRef="#br0" timeOffset="98288.8756">19541 2498 387 0,'-2'-5'115'16,"-2"3"7"-16,0 1-33 0,-1 0-20 15,2 3-15-15,-1 3-12 0,-1 2-7 0,3 4-7 16,-1 1-5-16,0 2-3 0,0 0-2 16,3 3-2-16,0-2-3 0,5 2-2 15,1-5-1-15,5-2-1 0,2-1-1 16,2-5-2-16,1-2-1 0,2-4-1 15,-1-1 1-15,0-6 1 0,-4 2 0 16,1-5 1-16,-4-2 2 0,-3-2 0 16,1 0 0-16,-1 0 1 0,-2 0-1 15,-2 2-1-15,1 0-2 0,0 4-1 0,-1 4-1 16,-2 1-2-16,1 1-1 0,-1 5 0 16,0 1-1-16,0 3 0 0,2 4-1 15,-1 1-2-15,-2 2-5 0,1 2-4 16,-2 2-3-16,1 2-4 0,-2 0-5 15,1-2-6-15,-2-1-5 0,2-2-1 16,1-2-6-16,0 0-29 0,1-5-79 16,-1-2-99-16,-2-4-236 0</inkml:trace>
  <inkml:trace contextRef="#ctx0" brushRef="#br0" timeOffset="98491.4454">19589 2362 452 0,'-11'-26'119'15,"2"5"5"-15,0 6-58 0,6 12-11 16,-1 2-15-16,0 4-7 0,-3 6-7 16,6 5-6-16,0 7-5 0,2 7-5 0,-1 4-3 15,-1 6-1-15,1 4-2 0,0 3-2 16,-2 3 0-16,-2-1-1 0,-4 2 0 16,4-3-1-16,0-2-8 0,0-5-9 15,3-3 26-15,2-8-150 0,3-2-118 16,7-11-307-16</inkml:trace>
  <inkml:trace contextRef="#ctx0" brushRef="#br0" timeOffset="98985.777">19885 2446 472 0,'0'-6'125'15,"2"0"4"-15,-2 1-37 0,1 1-49 16,0 4-11-16,0-1-6 0,-1 2-4 16,2 2-3-16,-2 0-4 0,0 2-1 15,0 3-1-15,1 2 0 0,-1 1-1 16,1 0 0-16,-2-2 0 0,1 1 0 0,1 0-1 16,-2-1-1-16,1-3-3 15,0 0-1-15,1-1-2 0,0-2-1 16,2 0 0-16,-2-3-1 0,1-1 0 0,2-1 2 15,-2 0 2-15,3-3 0 0,-2-2 2 16,2 1 1-16,1 2 1 0,0-2-2 16,-1 0-1-16,0-1-1 0,0 4-2 15,2 2 0-15,-1-2-3 0,0 2 0 16,0 1 0-16,2 0-1 0,0 4-2 16,1-2-5-16,-1 3-9 0,2 1-12 0,-1-1-12 15,1 0-12-15,-1 1-117 0,-1 0-123 16,0-1-287-16</inkml:trace>
  <inkml:trace contextRef="#ctx0" brushRef="#br0" timeOffset="99665.7661">20223 2398 491 0,'-4'-7'132'0,"-1"5"5"16,-1-1-36-16,-2 3-53 0,0 4-13 15,2 2-7-15,-2 5-6 0,2 2-5 16,0 1-5-16,2 2-4 0,2 3-3 16,-1-3-1-16,2 0-3 0,0-6 1 15,2 0-1-15,3 0-1 0,-2-2 1 16,3-4-1-16,1-2 0 0,3 0 1 16,-1-1-1-16,1-4 1 0,0-5 0 0,-1 3 0 15,-2-7 0-15,-1 1 0 0,-1-3-1 16,-3-2 1-16,-1-1 0 0,-4 1-1 15,-1-6 1-15,-1 4 0 0,-1-4-1 16,-4 1 0-16,0-2 1 0,-1-2-1 16,-2 2 0-16,0 0 0 0,-1 1 0 15,3 2 0-15,-2-2 1 0,-1 5 2 16,2 3 4-16,1 2 3 0,3 3 4 16,1 1 3-16,-1 2 0 0,4 1 0 15,4 1-2-15,3 2-4 0,4-3-3 16,4 1-4-16,4 0-2 0,5 1-2 15,2-1-4-15,4 0-7 0,-1 0-8 0,2 2-13 16,0 0-11-16,-2 6 80 0,-1 0-205 16,-2 6-131-16,0 1-343 0</inkml:trace>
  <inkml:trace contextRef="#ctx0" brushRef="#br0" timeOffset="99853.3006">20415 2558 718 0,'-7'-2'170'0,"3"2"2"0,0 2-114 16,3-2-22-16,-1-3-14 0,0 1-20 0,3 2-23 16,3 1-22-16,-3-2-128 0,0 0-136 15,1 3-328-15</inkml:trace>
  <inkml:trace contextRef="#ctx0" brushRef="#br0" timeOffset="102074.1372">23432 2664 187 0,'1'-3'39'0,"-1"-1"1"0,1 0-33 16,-1 1-12-16,2 0-8 0,0 1-8 15,0 0-19-15,-2 1-27 0,1 0-59 16</inkml:trace>
  <inkml:trace contextRef="#ctx0" brushRef="#br0" timeOffset="102435.1635">23466 2648 300 0,'2'0'98'0,"1"-2"7"15,-2-1-8-15,0 0-31 0,2-1-13 16,-2 0-8-16,0-1-7 0,0-1-5 16,-2 1-3-16,1 2-2 0,-4-2-2 15,0 1-1-15,-3 1-3 0,1 1-2 16,-2 2-3-16,0 4-2 0,0 0-4 16,-3 3-2-16,1 3-2 0,0 0-2 15,-1 2-1-15,1 3-1 0,-1 2 0 16,3 0-2-16,0 2 1 0,5 1-1 0,0 2-1 15,7 0 1-15,1-1-1 0,3-1 1 16,3-3-1-16,2-4 0 0,3-2 1 16,1-1-1-16,1-5 0 0,3-3 0 15,1-3 0-15,1-1 0 0,1-3 0 16,-1-5 0-16,-1-1 0 0,-3-4 0 16,-1-1 1-16,-6-1-1 0,-1-2 1 15,-4-1-1-15,-4-1 1 0,-3 0-1 16,-4 2 1-16,-3 3-1 0,-4 1 1 15,-7 2-1-15,1 2 1 0,-3 3-2 16,-3 5-3-16,1 3-5 0,2 2-7 16,1 2-6-16,3 2-8 0,4 2 33 0,2 3-156 15,3 2-116-15,3-1-302 0</inkml:trace>
  <inkml:trace contextRef="#ctx0" brushRef="#br0" timeOffset="103850.7491">24289 2669 243 0,'5'-6'84'0,"0"1"9"0,-2 0 4 15,0-2-37-15,-1 1-8 0,1 1-2 16,-3-3-4-16,-1 1-9 0,-2 1-5 16,-3 0-4-16,0 3-3 0,-3 2-2 15,-2 2-2-15,0 6-1 0,-1 0-1 16,-4 1-1-16,3 10-2 0,-5-4 0 15,3 5-3-15,-4 2-2 0,6-1-3 0,2 4-2 16,2-1-2-16,5-2-1 0,2-2-1 16,4-2-1-16,8-3 0 0,-4-6 1 15,4-3-1-15,1-5 1 0,1-2-1 16,3-3 1-16,-1-5 0 0,0-6-1 16,1 0 0-16,-2-3 0 0,2-3 0 15,0-3 0-15,-2 2-1 0,1 0 1 16,-2 2-1-16,-1-1 1 0,-1 5-1 15,-2 2 0-15,-3 3 0 0,-2 1 2 16,-1 6 0-16,-2 2 1 0,0 6-1 0,-2 4 0 16,1 3 0-16,1 3 0 0,-3 3-1 15,3 2-1-15,-1 1-3 0,3 1-4 16,0-4-7-16,0 2-9 0,0 0-9 16,2 0-49-16,-1-4-70 0,-2-4-106 15,1-1-236-15</inkml:trace>
  <inkml:trace contextRef="#ctx0" brushRef="#br0" timeOffset="104001.6253">24296 2428 586 0,'-1'-22'126'0,"-5"2"1"0,4 4-103 0,3 8-12 15,1 2-7-15,3 3-2 0,4 3-7 16,2 3 0-16,1 1-123 0,-1 3-106 15,2 0-281-15</inkml:trace>
  <inkml:trace contextRef="#ctx0" brushRef="#br0" timeOffset="104298.8307">24452 2599 601 0,'0'-11'134'0,"2"-1"3"0,2-1-102 15,3 0-12-15,2 1-3 0,2 2-1 16,2 2-2-16,1 2-4 16,-2 1-2-16,2 2-1 0,-2 3-2 0,-1 3-1 15,-1 2-1-15,-3 3-1 0,-1 3-1 16,0 5-1-16,-3 4 0 0,-1-1-2 15,-5 2-4-15,-2 1-4 0,-1 0-6 16,-2-1-4-16,1-4-6 0,-1-1-6 0,-1 0-9 16,6-3-26-16,0-1-79 0,-1-5-99 15,-1-2-235-15</inkml:trace>
  <inkml:trace contextRef="#ctx0" brushRef="#br0" timeOffset="104436.4621">24543 2580 498 0,'-2'-14'124'0,"-3"3"4"0,2 1-60 16,-1 7-37-16,0 4-10 0,0 3-8 0,-1 4-10 16,-2 3-10-16,1 5-4 0,1 1-117 15,1 0-106-15,-4-3-271 16</inkml:trace>
  <inkml:trace contextRef="#ctx0" brushRef="#br0" timeOffset="105078.5048">24833 2485 609 0,'-12'-2'145'0,"-3"-1"4"16,0 3-96-16,2-1-17 0,0 0-6 15,4 3-5-15,0 3-7 0,2 1-7 16,1 2-4-16,1 0-3 0,1 5-1 0,3 0-2 16,0-2-1-16,3 3 0 0,2-1-2 15,1-1-1-15,1 1-3 0,1-5-4 16,0 1-1-16,1-2-3 0,-2-2-1 16,0-1 1-16,0-2 0 0,-1-1 2 15,-2 1 4-15,-1-2 2 0,-2-2 3 16,-1 1 1-16,-3 1 1 0,-2 1 1 15,-3 1 1-15,1 0 0 0,-3 2 0 16,2 3 1-16,-3-1 0 0,2 4 0 16,3 1-1-16,2 0 0 0,0-1 0 0,3 0-2 15,2-1 0-15,3 0-2 16,5-3-2-16,0-2-2 0,6-4-1 0,0-3-2 16,6-2 0-16,2-3 1 0,-1-3 1 15,1 0 1-15,-1-3 2 0,-3 1 3 16,-1-1 3-16,-3 2 4 0,-5 2 3 15,1 1 2-15,-4 0 4 0,-2 2 2 16,-3 4 0-16,1 2-2 0,-5 3-1 16,1 5-4-16,-3 2-1 0,0 0-5 0,-1 3-4 15,1 2-6-15,1 2-5 0,2-1-8 16,3 0-14-16,3-3-113 0,0 2-113 16,5-2-281-16</inkml:trace>
  <inkml:trace contextRef="#ctx0" brushRef="#br0" timeOffset="105542.5766">25102 2634 514 0,'-5'2'138'15,"3"2"3"-15,0-2-3 0,-2 2-110 16,3 0-10-16,2-2-3 0,1 2-3 15,6 1-2-15,-2-4-4 0,1 0-1 16,4 0-1-16,0-2-1 0,0-1-1 16,0-2-2-16,0 0 0 0,-2-2-3 15,-2-1-2-15,-1-2-2 0,-3-2-2 0,-1 1 0 16,-2-1 1-16,-3-1 0 0,-1 3 1 16,-2 3 3-16,-3 1 3 15,-1 4 1-15,1 2 0 0,-5 6 1 0,-2 1 1 16,0 4 0-16,0 3 0 0,-2 3 0 15,1 5 0-15,0-3 0 0,1 4-1 16,3 0-3-16,2 1-5 0,3-3-8 16,5 0-15-16,2-5-111 0,2 0-113 15,3-7-283-15</inkml:trace>
  <inkml:trace contextRef="#ctx0" brushRef="#br0" timeOffset="105799.6477">25242 2676 646 0,'-2'7'137'0,"0"0"0"16,2-2-111-16,3-3-18 0,3 0-2 15,2-2 1-15,5-2 0 0,0-4-1 0,4 1-1 16,0-2 0-16,1 1-2 0,-4 1 0 15,1-1-2-15,-5 2-1 0,-5-1-3 16,-5 0-5-16,-5 3-5 0,-6-2-7 16,-5 3-10-16,-5 1-101 0,-3 2-11 0,-5 3-90 15,0 4-185-15</inkml:trace>
  <inkml:trace contextRef="#ctx0" brushRef="#br0" timeOffset="106309.0977">24570 2586 398 0,'1'-1'115'0,"-1"-2"7"16,-1 1-23-16,1 0-39 0,-3 2-15 15,2 3-8-15,-2 3-7 0,-3 1-6 16,3 4-6-16,-5 2-4 0,1 4-4 16,0 2-4-16,-2 3-8 0,0 2-15 15,0 0-122-15,-4 1-119 0,4-2-303 0</inkml:trace>
  <inkml:trace contextRef="#ctx0" brushRef="#br0" timeOffset="113852.2474">3614 4868 470 0,'-3'-19'119'16,"-1"8"3"-16,-1 0-61 0,3 9-19 15,-3 0-10-15,3 3-6 0,-1 4-4 0,2 4-5 16,0 7-2-16,-2 10-1 0,2 6-1 16,-3 10 0-16,-2 5 1 0,0 13-1 15,0 8 0-15,2 4-2 0,1 5-3 16,-2 4-1-16,2 2-3 0,3 4-1 15,5-2-2-15,0 1 0 0,1-2-1 16,0-3 1-16,1-5-1 0,0-3 0 16,1-4 0-16,-3-2 0 0,-1-8-2 15,-3-1 0-15,3-6-3 0,0-1-2 16,-1-5-2-16,1-3-4 0,1-7-4 16,1-5-3-16,-1-4-6 0,-1-7-4 0,0-3-112 15,-2-3-107-15,-4-5-270 0</inkml:trace>
  <inkml:trace contextRef="#ctx0" brushRef="#br0" timeOffset="115352.2327">933 6248 213 0,'-11'-2'75'0,"-1"1"10"0,1-1-8 15,-2 0-11-15,-1-2-7 0,3 3-7 16,-1-1-7-16,2-1-8 0,-1 1-6 15,0-3-6-15,1 1-3 0,2 0-3 16,0 0-1-16,2 1-2 0,0-2-1 16,4 2-1-16,-1 1-3 0,3 0-3 15,0 2 0-15,0-4-3 0,3 3 0 16,2 1-2-16,-2-1-1 0,3 1 0 0,2-1 1 16,-1-1-1-16,4 4-1 15,0-2 1-15,1-2-1 0,3 2 1 0,0-1-1 16,-1 0 0-16,4 1 0 0,-4-4 0 15,1 2 0-15,1 2 0 0,0-1 0 16,2-1 0-16,3 2 0 0,1 2-1 16,3-1 1-16,4 0-1 0,-2-2 1 15,2 0-1-15,4-1 0 0,0 2 1 16,-1-1-1-16,1 1 0 0,-1-1 0 0,0 2 0 16,-1-1 0-16,-2 1 0 0,-2-1 0 15,1 0 1-15,0-1-1 16,4 1 0-16,1-1 1 0,3 1-1 0,1 0 1 15,-1 1-1-15,7 0 1 0,0-1-1 16,-3 0 1-16,1 0-1 0,-1-1 1 16,-4 0 0-16,2 0-1 0,-4-1 1 15,2 2 0-15,3 0-1 0,1 2 0 16,2-2 1-16,6 0-1 0,2 1 0 16,-2-2 0-16,-3-2 1 0,-2 2-1 15,-2-3 1-15,0 3 0 0,-2-1 0 16,0-1 1-16,2 2-1 0,0 1 1 0,5 2 0 15,0-2 0-15,2 2 0 0,-1 0-1 16,-2 0 1-16,-1 0-1 0,-2-1-1 16,-1 1 1-16,0 2-1 0,2-3 1 15,-1 2 0-15,5-1-1 0,1 1 1 16,3 0-1-16,-2-1 1 0,-1-1 0 0,-1 0 1 16,-7-1-1-16,-1-2 0 15,2 3 0-15,0-1-1 0,1 0 1 0,2 0-1 16,4 2 1-16,4-1-1 0,0 2 0 15,-2-2 1-15,-3-2-1 0,-1 2 0 16,-2-1 1-16,-2 0-1 0,1 3 0 16,0-1 1-16,3 0-1 0,2 3 0 15,3-1 0-15,1 2 1 0,-3-3-1 16,-3-2 0-16,-1-2 0 0,-3-1 1 0,1 1-1 16,3 1 0-16,-4-4 1 15,6 4-1-15,4 3 1 0,0-2-1 0,1 2 0 16,-2-3 1-16,-4-2-1 0,1 1 1 15,-4-3 0-15,1 2-1 0,1 0 1 16,0 0 0-16,3 1 0 0,3 2 0 16,-1 1-1-16,-3-1 1 0,-3-1-1 15,-1-1 1-15,-6-1-1 0,-1 2 0 16,-2-2 1-16,0 2-1 0,1 0 0 0,0 0 1 16,-1 0-1-16,3 1 1 0,-1 3-1 15,-1-3 1-15,-3 0 0 0,-3 0-1 16,-1 2 1-16,-2 1-1 0,-7-4 1 15,-1-2-1-15,-2 2 0 0,-4 0 1 16,-2-1-1-16,-1-1 0 0,-2 0 0 16,-4 1 1-16,1 2-1 0,-3-1 1 15,-1-1 0-15,-2 1-1 0,-1-1 1 16,0 2-2-16,-3-2-4 0,1 2-6 16,-1-1-6-16,1 1-8 0,-1-2-11 0,0 1-108 15,0-1-108-15,-1-1-262 16</inkml:trace>
  <inkml:trace contextRef="#ctx0" brushRef="#br0" timeOffset="115675.7152">5949 6066 502 0,'-1'-5'122'15,"0"2"3"-15,-1 1-69 0,0-2-23 16,1 2-9-16,1 2-4 0,0 4-5 0,0-1-4 15,1 1-3-15,2 3-2 0,0 3-2 16,1 2-1-16,3-1 0 0,2 0 0 16,0 2-1-16,0-1 0 0,2 1 0 15,-1-2 0-15,2-1 0 0,0 0 0 16,0 0-1-16,-1-3 0 0,0 0 0 16,0-2 1-16,-3 0-1 0,0 0 0 15,-2 0 1-15,-5-4 1 0,-2 4 0 16,-2-1 0-16,-4 4 0 0,0 1 0 15,-6 3-1-15,1 2-1 0,1 2-4 16,-1 0-4-16,-2 1-4 0,6 0-6 0,-1 0 3 16,3-1-125-16,1-3-112 0,3-2-280 15</inkml:trace>
  <inkml:trace contextRef="#ctx0" brushRef="#br0" timeOffset="116268.2819">6404 6381 514 0,'-1'-3'126'0,"-3"2"4"16,2 0-73-16,2 1-18 15,0-2-8-15,-2 5-6 0,1-2-5 0,2 4-3 16,2 0-4-16,-1 2-2 0,2 3-3 16,1 4-1-16,0 2-2 0,0 1-1 15,-1 1 0-15,1 2-1 0,-1 2 0 16,0-1 0-16,-3-1-1 0,0 0 1 16,2 0-1-16,-2-2-1 0,-5-3 0 15,3-1 0-15,-4-3-1 0,0-1-1 16,1 0-5-16,0-3-6 0,-4-4-9 0,6 0-10 15,-3-4-83-15,2-1-33 0,1-3-99 16,0-4-205-16</inkml:trace>
  <inkml:trace contextRef="#ctx0" brushRef="#br0" timeOffset="116841.8256">6450 6209 528 0,'0'-5'137'16,"-2"-1"4"-16,0 1-46 0,0 2-52 16,-3 1-13-16,4 0-8 0,1 1-5 15,0-1-6-15,0 2-8 0,3 0-11 16,2 3-11-16,2-2-12 0,-1 3-116 16,-2-1-119-16,2 4-289 0</inkml:trace>
  <inkml:trace contextRef="#ctx0" brushRef="#br0" timeOffset="117301.4631">6575 6356 260 0,'-2'-4'77'0,"1"2"10"0,1 1-27 0,-2 0-5 15,0 1 0-15,1 0-2 0,-3 0-4 16,3 1-7-16,1 0-6 0,-3-1-6 15,2 1-4-15,0 2-3 0,-3 2-2 0,3 1-2 16,0 1-3-16,0 4-2 16,2 1-3-16,3 2-2 0,0 0-2 0,5 1 0 15,0 0-1-15,2 0 0 0,1-4 1 16,0-4 1-16,3-2 1 0,1-3 1 16,1-4 1-16,0-5 1 0,-1-8 1 15,-1-1 1-15,-2-1 0 0,-4-3-1 16,-3 1-2-16,-4-2-2 0,-3-1-2 15,-3 3-3-15,-3-2-2 0,-5 6-3 16,-3-1-5-16,-2 1-6 0,-3 1-9 0,2 8-8 16,-2 3-7-16,0 1-12 0,4 4-109 15,1 1-111-15,3 5-266 0</inkml:trace>
  <inkml:trace contextRef="#ctx0" brushRef="#br0" timeOffset="117552.0221">6544 6637 572 0,'2'-3'134'0,"2"1"4"16,2-1-87-16,1 0-15 0,3-2-5 15,2 1-5-15,2-1-2 0,-1 0-4 16,2-1-2-16,3 0-3 0,1 0-4 0,0 1-3 15,0-2-2-15,-1 3-3 0,-1 3-6 16,-1-1-10-16,-4 2-10 0,0 2-13 16,-2 1-121-16,-1 4-122 0,-3 0-302 15</inkml:trace>
  <inkml:trace contextRef="#ctx0" brushRef="#br0" timeOffset="120749.0182">4047 4446 564 0,'-1'-7'132'15,"-3"1"3"-15,3 2-87 0,-1 8-17 16,2 3-8-16,0 6-4 0,1 4-5 16,-1 5-2-16,-1 7-1 0,-1 2-1 15,0-1 0-15,-2 4-1 0,1 1 0 0,0-2-1 16,2-1-2-16,1-3 0 0,2 0-2 16,2-3-1-16,0-3-2 0,-3-5-2 15,0-2-8-15,0-4-10 0,-1-3-9 16,2-3 23-16,-5-4-146 0,1-3-121 15,3-5-297-15</inkml:trace>
  <inkml:trace contextRef="#ctx0" brushRef="#br0" timeOffset="121284.0525">4363 4544 458 0,'-1'-7'131'0,"0"0"6"0,0 2-9 15,-3 2-73-15,1 3-15 0,0 5-8 16,0 4-6-16,1 4-5 0,3 3-7 0,-5 4-5 16,3 6-5-16,1 1-1 15,-1 1-2-15,0 1 0 0,1-1-1 0,-2 2 0 16,5-2-4-16,-3-5-7 0,2-1-10 15,3-3-10-15,0-5-33 0,-1-3-88 16,0-5-110-16,3-4-252 0</inkml:trace>
  <inkml:trace contextRef="#ctx0" brushRef="#br0" timeOffset="121497.538">4489 4446 595 0,'-2'8'135'0,"-1"2"2"0,1 3-94 16,0 5-18-16,-2 3-8 0,3 4-3 15,1-1-4-15,-2 0-2 0,1-2-2 16,0 2 0-16,3 1-2 0,0-5-2 16,0 0-1-16,2 0-5 0,-1 0-5 0,1 2-8 15,1-4-7-15,-4-2 4 16,2-3-124-16,-3-2-111 0,-2-4-274 0</inkml:trace>
  <inkml:trace contextRef="#ctx0" brushRef="#br0" timeOffset="121684.0434">4311 4714 586 0,'-9'-2'139'0,"2"1"2"0,2 2-83 16,6 1-29-16,1-1-12 0,3 0-5 15,3 1-6-15,3 1-4 0,2-2-1 16,4 0-3-16,0-1-2 0,3-1-6 16,2-1-7-16,0-3-12 0,1-3-112 15,-1 1-113-15,2-2-279 0</inkml:trace>
  <inkml:trace contextRef="#ctx0" brushRef="#br0" timeOffset="121968.2688">4854 4410 529 0,'-8'-5'127'0,"-3"4"5"0,0 2-77 0,-3 4-18 16,1 2-5-16,-1 4-2 0,1 5-3 15,1 2-5-15,1 6-4 0,2 1-3 16,2 6-3-16,2 0-4 0,0-1-2 16,0 1-3-16,1-2-1 0,7 2-2 15,2-3-7-15,2-3-8 0,6 0-8 16,3-4-7-16,5-3-8 0,2-3-113 16,1-6-111-16,0-7-266 0</inkml:trace>
  <inkml:trace contextRef="#ctx0" brushRef="#br0" timeOffset="122421.2052">4994 4574 589 0,'-1'-6'136'16,"1"2"3"-16,-1 3-95 0,-1 1-16 15,2 4-8-15,-1 2-5 0,4 3-5 16,-2 2-3-16,0 4-1 0,-1-1-2 0,2 0 1 16,1 5 2-16,-2-1 0 0,-1 2 1 15,0-2-1-15,1 3 1 0,-2 2-1 16,1-1-2-16,-1-3-1 0,-2-1-2 15,0-1 0-15,-2-3-2 0,-1-3-2 16,-2-3-6-16,0 0-9 0,-1-2-10 16,2-4 2-16,-2-2-127 0,1-2-118 15,-1-7-288-15</inkml:trace>
  <inkml:trace contextRef="#ctx0" brushRef="#br0" timeOffset="122569.3188">4951 4341 474 0,'5'-4'99'0,"-3"0"-10"0,5 1-169 0,-4 3-15 15,2 0-74-15,3 3-148 0</inkml:trace>
  <inkml:trace contextRef="#ctx0" brushRef="#br0" timeOffset="122914.1713">5183 4502 607 0,'-11'2'141'15,"0"4"3"-15,1 2-98 0,0 1-16 0,4 4-9 16,1 0-6-16,1 1-6 0,6 1-5 16,-2 0-2-16,6-3-1 0,1-2-1 15,3-1 1-15,2-3-1 0,2-2 1 16,0-6-1-16,3 1 1 0,-1-5 0 16,4 0-1-16,-4-5 1 0,1 0 0 15,-1-3-1-15,-4 2 2 0,-3-1-1 0,-6 0 0 16,-6-1 1-16,-1 4-1 0,-7-1-1 15,-2 0-6-15,-1 2-7 0,-2 2-7 16,0 4-13-16,2 5-115 0,-4 1-116 16,1 5-284-16</inkml:trace>
  <inkml:trace contextRef="#ctx0" brushRef="#br0" timeOffset="123381.3514">5167 4761 601 0,'-6'3'141'0,"-1"-2"1"0,4 0-91 15,2 2-21-15,2-1-9 0,4 1-7 16,0-3-6-16,2 1-3 0,3 0-2 16,1-1-2-16,2-1-1 0,2-3-5 15,2-1-5-15,5 1-6 0,1 1-9 0,-1-2 17 16,-1-1-138-16,0 2-113 0,0-1-288 15</inkml:trace>
  <inkml:trace contextRef="#ctx0" brushRef="#br0" timeOffset="123731.9544">5431 4380 542 0,'3'2'124'16,"0"0"3"-16,4 3-87 0,0 5-15 0,0 1-4 15,2 3-4-15,-1 4-2 0,1 0-1 16,1 4 2-16,0 0-1 0,-2 3 1 16,2 0 0-16,-4-1-3 15,0-1-1-15,0 0-4 0,-4 0-2 0,-1-1-3 16,-2-1-3-16,-4 3-5 0,2-1-4 16,-3 1-5-16,-2 0-6 0,0-5-7 15,-2 0-3-15,3-2-116 0,0-8-107 16,-2 0-272-16</inkml:trace>
  <inkml:trace contextRef="#ctx0" brushRef="#br0" timeOffset="124047.2579">5826 4470 499 0,'3'-33'135'16,"0"1"4"-16,-3 0-15 0,0 3-84 16,0 5-9-16,0 6-2 0,-1 3-2 15,-1 5-1-15,2 7-4 0,-2 3-3 16,-2 7-3-16,-1 4-3 0,2 5-4 16,-1 5-4-16,4 5-2 0,-2 2-2 15,2 2 0-15,0 0-1 0,4 3 1 0,-1-3-1 16,1 0 0-16,-1-3 0 0,1-1 1 15,0-4-1-15,2-2-2 0,-3-1-4 16,2-2-9-16,-1-5-12 0,-3 0-10 16,0-1 29-16,-1-2-154 0,-3-3-126 15,-1-1-307-15</inkml:trace>
  <inkml:trace contextRef="#ctx0" brushRef="#br0" timeOffset="129909.7898">1267 6084 174 0,'-4'0'50'0,"0"1"7"15,1-1-15-15,-1 0-3 0,1 0 1 0,0 2 2 16,-1-2 2-16,3 1-2 0,-3 0-3 16,2 0-5-16,-1-1-3 0,2 2-5 15,-1-2-4-15,2 1-4 0,-2-1-2 16,1 0-2-16,1 0-1 0,0 0-2 16,0 0-1-16,0 0-2 0,0 0-2 15,0 0 0-15,1 0 0 0,-1 0-1 16,2 0 0-16,-1 0 1 0,0 0 1 15,1 0 0-15,1 0-1 0,-1-1 1 16,0-1-2-16,0 2-1 0,2 0 0 0,-1 0-1 16,0-1 0-16,1 1-1 0,-1 0-1 15,2 1 1-15,0-1-1 0,-1 0 0 16,1-1 0-16,-1 1 0 0,4 0 0 16,-2-1 1-16,1 1 0 0,1 0 0 15,-2-1 0-15,4 1 0 0,-2 0 0 16,2-2 0-16,-1 2-1 0,-1-1 0 15,2 0 0-15,0 1 0 0,-2-2-1 16,1 0 0-16,-1 0 0 0,0 1 1 16,0-1-1-16,0 0 0 0,-2 1 0 0,1-1 0 15,-1-1 0-15,-1 0 1 16,3 1-1-16,0-2 0 0,1 1 0 0,-1-1 1 16,1 0-1-16,1 2 1 0,-1-3 0 15,1 2-1-15,0 2 1 0,0-1 0 16,0-1-1-16,1 1 1 0,1-2 0 15,0 3 0-15,-1-4-1 0,0 3 1 16,1-2-1-16,-1 0 0 0,1 2 1 0,-3-2-1 16,1 2 0-16,0 0 1 0,-2-1-1 15,2-1 0-15,1 3 0 0,-2-2 0 16,3 3 1-16,-1-2-1 0,-1-2 0 16,1 4 0-16,-1-3 0 0,1 0 0 15,0 1 0-15,-3-3 1 0,2 0-1 16,0 0 0-16,1 1 0 0,-1 1 0 15,-3-2 0-15,1 0 1 0,0 2-1 16,-1 0 0-16,0 0 0 0,-3-2 0 0,3 4 1 16,-2-2-1-16,1 0 0 15,-1-1 0-15,1 1 0 0,0 0 0 0,0 0 0 16,0-1-1-16,0 0 1 0,0 1 0 16,0-1 0-16,1 0 0 0,-3 1-1 15,1-2 1-15,1 1-1 0,-1-1 1 16,-1 3-1-16,2-3 1 0,-1 2 0 15,2 0-1-15,-2 0 1 0,1 1 0 16,2-1 0-16,-1 0 0 0,2 0 0 0,-2 1 0 16,2-1-1-16,0 1 1 15,1 1 0-15,0-3-1 0,2 1 1 0,1-1-1 16,-2 1 0-16,1-2 1 0,-1 0-1 16,0 0 1-16,-1 0-1 0,-2-1 1 15,1 0 0-15,-1 1 0 0,2-1 0 16,0 0-1-16,-3-1 1 15,2 1 0-15,1 1 0 0,-1 1 0 0,3 0 0 16,-4 1 0-16,1-1 0 0,0 3-1 16,0-2 1-16,0 1 0 0,-7-1-1 15,4 0 0-15,3-1 0 0,-3 0 0 16,1 1 0-16,1-2-1 0,-1 1 1 0,5-2 0 16,-4 0 0-16,-2 0 0 0,1 1 0 15,0-1 0-15,-1 0 0 0,1 1 1 16,-1 0-1-16,0 1 1 0,0-1-1 15,0 0 1-15,-1 2-1 0,1-1 0 16,-3-1 1-16,1 1-1 0,1 1 0 16,1-1 1-16,-1 0-1 0,0 1 0 15,0-1 1-15,1 2-1 0,-2-2 1 0,0 0-1 16,-7-4 1-16,7 4 0 16,0 0 0-16,-1-1 0 0,2 1-1 0,0-1 1 15,1 0 0-15,6 5 0 16,-4-5 0-16,-2 1 0 0,0-1 0 0,0 0 0 15,3 3 0-15,-2-2 0 0,0-1 0 16,1 2 0-16,-1-2 0 0,0 1 0 16,0 0 0-16,-3 0 0 0,3-3 0 15,-2 4 0-15,2-2 0 0,-2 0 0 16,1 0 0-16,1 0 0 0,1 1 0 0,-2 1 0 16,0-3 0-16,-1 1 0 0,1 0 0 15,0-1 0-15,-1 1 0 0,0-1 1 16,0 1-2-16,0-1 0 0,-1 1-1 15,0 1 0-15,1 0 0 0,0 1-1 16,0-1 1-16,0-1 1 0,0 1 0 16,1 0 1-16,0-1 0 0,0-1 1 15,0-1 0-15,2 3 0 0,-2-1-1 0,1 0 0 16,0 0 1-16,2 0-1 0,-1 0 0 16,1 0 0-16,0 1 0 0,-1 0 0 15,0-1 0-15,-1 0 1 0,0-1-1 16,1 2 0-16,0-2 0 0,0 1 0 15,-1 0 0-15,0-1 0 0,1 2 0 16,-1-1 0-16,-1 0 0 0,-1 1 0 16,1 0 0-16,0-1 1 0,-1 3-1 15,0-3 0-15,0 2 0 0,0 1 0 16,0-1 0-16,0 1 0 0,-1 1 0 16,1-2 1-16,0 2-1 0,0 0 0 0,-1-2 0 15,1 1 0-15,0-2 0 0,-2 2 0 16,0-2 0-16,0 0 0 0,-1 1 0 15,0-1 0-15,1 0 0 0,-2 1 1 16,0-1-1-16,1-2 0 0,2 2 0 16,0-1 0-16,1 0 0 0,-2-1 1 15,4 4-1-15,-3-2 0 0,3 3 0 16,-4-2 0-16,2 1 1 0,-1 1-1 0,-1 0 0 16,1-2 0-16,1 2 0 15,0 0 0-15,0-1 0 0,1 0 1 0,0 2-1 16,-1-3 0-16,1 2 0 0,0 0 0 15,-1 0 0-15,3-2 1 0,-2 2-1 16,0 0 0-16,1 1 0 0,0-1 1 16,1-1-1-16,-2 2 0 0,-1-1 0 15,1 1 1-15,-1-1-1 0,1 0 0 16,0 0 1-16,-1-1 0 0,0 1-1 0,1 0 1 16,0 0-1-16,1-1 1 0,0 0 0 15,0 1 0-15,2 0 0 0,-1-2 0 16,1 2 0-16,0 0 0 0,-1-1 0 15,-1 0 0-15,3 2 0 0,-3-1-1 16,1 1 1-16,-1-1-1 0,-1 1 1 16,5 1-1-16,-5-1 0 0,0 0 1 0,2-1-1 15,-2 1 0-15,0 0 1 0,0 0-1 16,-2-3 0-16,1 3 0 0,1-1 1 16,0 1-1-16,-1-1 0 0,1-1 1 15,0 2-1-15,-1 0 1 0,0 0 0 16,0 0 0-16,-1-1 0 0,0 1 0 15,0-1 0-15,0-1 0 0,1 2 0 16,0-2 0-16,-1 1 0 0,3 0 0 16,-3 0-1-16,1-1 1 0,3 4 0 15,-2-4 0-15,-1 2 0 0,0-2 0 16,0 1 0-16,-1 1-1 0,0-2 1 0,0 2 0 16,-2 0 0-16,2 0-1 0,0 3 1 15,-1-3 0-15,3 0 0 0,2 0 0 16,-1-1 0-16,0 1 0 0,0-2 1 15,0 2-1-15,-1-1-1 0,-1 1 1 16,1 1-1-16,0 1 1 0,-1-2-1 16,2 1 0-16,0 0 0 0,0 2 0 15,-1-2 1-15,-1 0-1 0,0 0 0 0,1 1 0 16,0 0 0-16,1-1 1 0,0 0-1 16,-1-2 0-16,2 4 0 0,1-2 0 15,-4 0 1-15,1 0-1 0,0 2 0 16,0-2 0-16,-1 3 0 0,0-3 0 15,-1 0 1-15,0 0-1 0,1 1 0 16,-1-1 0-16,1 0 0 0,-1 0 1 16,-1 2-1-16,2-2 0 0,-1 1 1 15,0 0-1-15,0-1 0 0,1 0 0 16,0 0 1-16,1-1-1 0,-1 1 0 16,0 1 0-16,1-1 0 0,-1 0 0 0,0 0 1 15,1 2-1-15,-1-1 0 0,1 1 0 16,-1-1 0-16,0 1 0 0,1-1 1 15,-1 2-1-15,0-2 0 0,1 2 0 16,-1-2 0-16,0 1 0 0,1 0 0 16,-1 0 1-16,0 1-1 0,1-1 0 15,-1 1 0-15,1 1 0 0,0-2 1 16,-1 0-1-16,1 1 0 0,0-1 0 0,-1 0 0 16,1-1 0-16,0 1 0 15,-1-1 0-15,1 1 0 0,1-1 1 0,-3 0-1 16,1 0 0-16,1 0 0 0,-1 1 0 15,2 0 0-15,-1 0 1 0,-1-1-1 16,1 1 0-16,0-1 0 0,-1 2 0 16,-2-1 0-16,1 1 1 0,0-1-1 15,-2 1 0-15,1 3 0 0,-1-3 0 16,0 1 1-16,1 1-1 0,1 1 0 16,2-1 0-16,0-1 0 0,0-2 0 0,-1 1 0 15,1 0 0-15,0-2 1 0,0 1-1 16,-1-1 0-16,-1 2 0 0,2 1 1 15,0-2-1-15,0 2 0 0,0 1 0 16,-1-1 1-16,1 0-1 0,0 0 1 16,1 0-1-16,-2-3 1 0,2 3 0 15,0-1-1-15,1 0 1 0,0-1-1 16,-1 2 1-16,1-1-1 0,-1 1 0 0,-1-2 0 16,0 2 1-16,2 0-1 0,-3-1 0 15,1 0 1-15,0 2-1 0,0-3 1 16,-1 1-1-16,2 1 0 0,-1-1 1 15,2-1-1-15,-1 2 0 0,0-1 1 16,0 0-1-16,0 0 0 0,-1 1 0 16,1-1 1-16,1 0-1 0,-1-1 1 15,0 0-1-15,0-1 0 0,0 2 1 16,2-2-1-16,-2 2 0 0,1 1 1 16,-1-1-1-16,-1 1 0 0,1 1 1 0,-2-3-1 15,0 2 0-15,0 0 0 16,-2 0 0-16,4 1 0 0,-1-1 0 0,-1-1 1 15,1-1-1-15,-1 2 0 0,1-1 0 16,-1 1 1-16,1-1-1 0,-3-1 1 16,4 2-1-16,-3-1 0 0,1-1 1 15,1 4-1-15,-1-5 1 0,1 3-1 16,-1-3 1-16,0 2-1 0,1 1 1 0,-1-1-1 16,-1-2 1-16,1 2-1 0,-1-1 0 15,0 1 1-15,0 0-1 0,0-1 1 16,-2 1-1-16,2 0 0 0,-2-1 1 15,2 1-1-15,0 0 0 0,2-1 0 16,0 0 1-16,0 2-1 0,0-1 0 16,0-1 0-16,2 1 0 0,-2 1 0 15,0 1 0-15,1 0 0 0,2 0 0 16,-1 1 0-16,0 0 0 0,-3-1 0 16,3 0 0-16,1-1 0 0,-1-2 1 0,0 1-1 15,0 0 0-15,2-1 0 0,1 1 0 16,-3-1 0-16,-1-1 0 0,-1 2 0 15,1 1 0-15,-2-2 0 0,0 1 0 16,1 1 0-16,2 0 0 0,-1 0 0 16,0 1 0-16,1-1 0 0,0 1 1 15,0 1-1-15,-1-1 0 0,2-2 0 16,0 1 0-16,1-1 0 0,-1-1 0 0,0 0 0 16,4-1 1-16,-3 2-1 0,-1-1 0 15,-5 0 0-15,6 1 0 0,-2-1 0 16,2 1 0-16,-2-2 1 0,0 1-1 15,1-1 0-15,3 1 0 0,-5-1 1 16,2 1-1-16,-2-1 1 0,1 2-1 16,-1-1 0-16,0 0 1 0,1 1-1 15,-1-2 0-15,0 0 1 0,-1 2-1 16,1 0 0-16,-1-2 0 0,0 2 0 16,0-3 0-16,1 3 1 0,1 0-1 15,1-3 0-15,0 1 0 0,0 1 0 0,0-1 1 16,0 1-1-16,0 1 0 0,0 0 0 15,0 1 0-15,-1-1 0 0,1-1 1 16,1 2-1-16,1-2 0 0,-3-2 1 16,2 1-1-16,0 0 0 0,0 0 0 15,-2 0 0-15,1 0 0 0,-2-1 1 16,1 1-1-16,-2-2 0 0,-1 2 0 16,2 0 0-16,-1 1 1 0,0-1-1 15,0 0 0-15,2 0 1 0,-1 1-1 0,0 0 0 16,0-1 0-16,0-1 0 0,0 1 1 15,1 0-1-15,-2-1 0 0,1 2 0 16,0-1 0-16,2 1 0 0,0-1 0 16,-2 1 0-16,0-1 0 0,1-1 0 15,-1 2 0-15,-1-2 0 0,2 1 0 16,-4 0 1-16,3-1-1 0,-1 0 0 16,0 2 0-16,-1-1 0 0,1-1 1 0,-3-1-1 15,2 1 0-15,0 2 1 0,-1-1-1 16,0 1 0-16,-1-2 1 0,2 1-1 15,-1 1 0-15,1-2 0 0,-2 2 1 16,1-3-1-16,0 1 0 0,-1 0 0 16,2 0 1-16,-1 0-1 0,1 1 1 15,-1-1-1-15,1-1 0 0,-2 1 0 16,2 0 1-16,-1-1-1 0,-2 2 0 0,2-2 0 16,0 0 0-16,-1 1 0 0,1 0 1 15,0 0-1-15,-1 0 0 0,2 1 0 16,-1-1 0-16,0 0 0 0,-1 2 0 15,1-2 0-15,1-1 0 0,1 0 0 16,0 1 1-16,-2-1-1 0,1 1 0 16,1-1 0-16,-1 0 0 0,0 2 0 15,-2-2 0-15,2 2 0 0,1-1 1 16,-1-1-1-16,1 3 0 0,-2-3 0 16,2 0 0-16,-1 0 0 0,0 0 0 15,-1-2 0-15,-1 2 0 0,0-1 0 0,-1 0 0 16,-1 1 0-16,2 0 0 0,-2-1 0 15,3 1-2-15,-3-1-3 0,3 1-4 16,-2-2-10-16,0 2-100 0,-2 0-22 16,-2 4-96-16,-2 2-211 0</inkml:trace>
  <inkml:trace contextRef="#ctx0" brushRef="#br0" timeOffset="141512.5319">784 9372 495 0,'-4'-12'124'0,"-2"-1"6"15,-2-4-67-15,1 1-17 0,0-3-8 16,1-2-2-16,-3 0 0 0,1 1-1 15,4 0 0-15,-2 4 1 0,2 2 0 16,-1 4-2-16,3 3-4 0,0 3-4 0,0 3-5 16,0 2-5-16,3 3-3 0,2 2-6 15,0 6-2-15,3 4-2 0,0 6 0 16,2 4-1-16,-1 4-2 0,-1 0 0 16,0 2 0-16,-1-1 1 0,-2-2-1 15,-2-3 0-15,-2 1 1 0,-3-5-1 16,-3-4 0-16,-3-1 1 0,-1-1-1 15,0-4 1-15,-3-3-1 0,1-3 1 16,-1-3 0-16,1-1 2 0,0-3-1 16,-1-5 2-16,2 1 0 0,1-3 2 15,0 0 2-15,2-2-1 0,6 2 0 0,-1-1 0 16,5 3-2-16,3 1 0 0,2-4-3 16,4 6 0-16,3 3-2 15,-1-3-2-15,3 2-4 0,0 1-10 0,-2-1-18 16,4 4-19-16,-3-3-22 0,-1-3 14 15,0 2-129-15,-1-4-123 0,-7 0-274 16</inkml:trace>
  <inkml:trace contextRef="#ctx0" brushRef="#br0" timeOffset="141743.8289">744 8881 522 0,'9'3'128'16,"4"8"4"-16,3 8-58 0,1 2-35 16,2 4-7-16,5 6-4 0,-1 2-2 15,-1 3-1-15,-1-3-3 0,-2 2-4 16,-2 2-3-16,-2 0-3 0,-4 1-4 16,-5-2-3-16,-3 1-2 0,-5 4-6 15,-1-4-8-15,-3 1-11 0,-4 0-20 0,-4-2-115 16,0 2-121-16,3-5-297 15</inkml:trace>
  <inkml:trace contextRef="#ctx0" brushRef="#br0" timeOffset="142595.1229">712 9481 546 0,'-3'-1'135'16,"1"-1"4"-16,1 2-79 0,-2-2-16 16,4 4-11-16,2 1-9 0,0-1-5 15,2 2-4-15,1 0-5 0,2 2-1 0,3-1-3 16,0-3-1-16,4 1-10 0,-2-2-11 16,4 0-19-16,2 0-115 0,0-3-120 15,2 2-298-15</inkml:trace>
  <inkml:trace contextRef="#ctx0" brushRef="#br0" timeOffset="143359.6444">1471 9158 615 0,'0'-2'150'0,"-2"6"5"15,-2 7-91-15,2 7-17 0,-1 9-12 16,2 5-5-16,0 5-6 0,-2 3-3 16,1 4-3-16,-2-1-1 0,3-3-3 15,-4-5-1-15,1-6-3 0,3-5-3 16,0-8-2-16,-2-10-2 0,6-7-2 0,-1-11 0 16,1-5-1-16,-1-10 0 0,1-1 0 15,0-6 0-15,0-6-1 16,-1-3 1-16,-1 0 0 0,1-1 0 0,-1 2 0 15,1-1 1-15,-2 6-1 0,4 7 1 16,-3 8 0-16,2 5 0 0,-1 8 1 16,2 9 0-16,1 9 0 0,1 8 0 15,0 4 0-15,3 5 0 0,3 11-1 16,2 2-1-16,6 1 0 0,0-4 0 16,3-1 0-16,4-2 0 0,4-6 0 15,2-9 0-15,2-6 0 0,-1-4 0 16,1-5 0-16,-2-6 0 0,-1-6 0 15,-3-4 0-15,-4-6 0 0,-3-3 0 0,-4-1 0 16,-3-3 1-16,-3 3-1 0,-2 3 1 16,-4 2 1-16,-4 7 0 0,-1 7 1 15,1 7 1-15,-4 5-1 0,2 8 1 16,-1 6-1-16,0 3-4 0,0 3-6 0,-2 1-12 16,3 3-18-16,2-1-12 0,2-2-20 15,4-2-28-15,4-1-83 0,4-5-109 16,6-5-231-16</inkml:trace>
  <inkml:trace contextRef="#ctx0" brushRef="#br0" timeOffset="143658.8421">2327 9307 724 0,'-13'0'178'0,"1"5"4"16,-3 1-106-16,4 4-26 0,1-2-15 15,3 2-14-15,4 1-9 0,6-1-7 0,3 0-5 16,2 1-3-16,2-3-4 0,3 1-1 16,-1-2-3-16,0-2-1 0,-5 0-2 15,3 0 2-15,-2-3 2 0,-2 1 1 16,-1-2 3-16,-2 2 1 0,0 1 3 16,-1 0 2-16,-2 4 2 0,-1 0 2 0,-5-1 0 15,1 6 2-15,1 0-1 0,2 1 0 16,-1 0-1-16,1-1-2 15,3-4-5-15,5 1-12 0,0-9-17 0,0-4-9 16,2-6-17-16,2-6-13 0,-1-5-102 16,0-5-114-16,0-1-248 0</inkml:trace>
  <inkml:trace contextRef="#ctx0" brushRef="#br0" timeOffset="143763.5617">2417 9205 548 0,'-6'-43'131'16,"-2"1"6"-16,0 2-74 0,-2 9-13 15,3 5-14-15,-1 7-8 0,1 7-6 16,3 8-3-16,1 7-11 0,1 7-18 15,5 4-22-15,0 8-119 16,1 4-122-16,2 5-302 0</inkml:trace>
  <inkml:trace contextRef="#ctx0" brushRef="#br0" timeOffset="144113.3453">2749 9357 669 0,'-15'-11'167'0,"-1"-1"3"0,1 5-81 15,1 5-42-15,1 6-15 0,2 2-7 16,2 5-6-16,1 5-6 0,5 5-5 16,1 1-2-16,5-1-3 0,2-2-1 0,3 2-2 15,3-4-1-15,4-6-1 0,0-4 0 16,2-9 0-16,2-4-1 15,1-7 1-15,0-8 0 0,-2-4 0 0,-3-4 1 16,-3-5 1-16,-3-3 0 0,-5-2 1 16,-5 1 0-16,-5-3 0 0,-6 2 0 15,-3-3-1-15,-4 5 1 0,-3 2-2 16,-1 5 1-16,0 5-2 0,0 7-1 0,2 7-6 16,2 11-7-16,3 6-12 0,2 7-12 15,6 9-18-15,1 7-94 0,5 2-22 16,3 10-102-16,5 0-202 0</inkml:trace>
  <inkml:trace contextRef="#ctx0" brushRef="#br0" timeOffset="144380.6294">3018 9433 682 0,'-10'1'177'0,"2"-1"6"0,-1 2-77 15,1 2-45-15,3 3-17 0,2-2-15 0,2 1-10 16,2 0-6-16,1 0-6 0,2 0-3 16,5-2-3-16,2-2-1 0,0-2-1 15,0-1 1-15,3-3-1 0,-3-1 0 16,-2-2 0-16,-5-2 0 0,-3 0-1 0,-2-1-3 16,-7 2-4-16,-4 0-8 15,0-2-9-15,1 3-10 0,-1 1-13 0,5 4-6 16,-1 2-14-16,5 2 64 0,1 3-168 15,1 3-114-15,4-1-300 0</inkml:trace>
  <inkml:trace contextRef="#ctx0" brushRef="#br0" timeOffset="144743.6586">3255 9367 669 0,'-8'-4'169'0,"-2"1"4"0,1 5-98 16,-5-1-22-16,4 4-10 0,2 3-10 0,-2-1-12 16,5 4-8-16,3 1-5 0,0-3-3 15,9 4-2-15,0-1-1 0,4 0-2 16,5-3 0-16,3 0-2 0,2-3 1 16,1-5-1-16,2-3-2 0,-5-3 0 15,1-2 0-15,-5-4 0 0,-4-2 0 0,-8-3 1 16,0 4 2-16,-6-4 0 0,-2-2 0 15,-3-2 2-15,-7-2-1 0,-5-6 1 16,-2-1-1-16,-3-3 0 0,-5 1 0 16,0 2 1-16,-2 1-1 0,5 2 4 15,2 5 1-15,6 5 1 0,4 3 0 16,3 2 1-16,4 3-1 0,6 3-1 16,2 5-4-16,4-1-7 0,4 4-14 15,7 1-22-15,6 1-13 0,2 3-18 0,4 1-110 16,4 1-126-16,4 3-281 0</inkml:trace>
  <inkml:trace contextRef="#ctx0" brushRef="#br0" timeOffset="145024.0416">3551 9448 626 0,'-13'12'159'0,"4"2"5"15,0-1-69-15,3 1-50 0,3-3-13 16,1-2-10-16,6 4-6 0,2-4-8 16,2 0-6-16,3 0-3 0,5-5-3 15,-1-2 1-15,1-5-1 0,0-2 0 16,1-6 1-16,-1 0 1 0,-3-5 1 16,-5 0 2-16,-3-1 4 0,-2 3 4 15,-7-2 3-15,-4 3 1 0,-4 0 1 0,-5 2 0 16,-3 2-4-16,0 4-10 0,-2 2-14 15,1 4-23-15,0 3-24 16,1 7-117-16,4 1-133 0,3 4-312 16</inkml:trace>
  <inkml:trace contextRef="#ctx0" brushRef="#br0" timeOffset="147161.1688">4639 9186 555 0,'-4'-42'137'15,"2"0"8"-15,-4 8-76 0,1 2-7 0,2 4-3 16,1 7 0-16,1 7-4 0,-2 5-5 16,1 8-8-16,2 7-7 0,0 7-10 15,1 7-8-15,-1 4-7 0,1 6-5 16,-1 3 0-16,1 6-2 0,-3 3-1 15,1 3-3-15,-1 0-5 0,1-2-11 0,1 1-18 16,1-1-20-16,2-5-23 16,3-5-113-16,1-5-134 0,2-1-301 0</inkml:trace>
  <inkml:trace contextRef="#ctx0" brushRef="#br0" timeOffset="148090.6861">4889 9465 383 0,'-6'-10'92'0,"1"0"3"16,-1-1-50-16,2 3-20 0,0-1-4 16,5 1 1-16,-2-1 1 0,0 2 0 0,2 3 1 15,-1-2 1-15,0 2 0 0,0-1 1 16,-4 2 0-16,3 0-2 0,2 0-2 16,-1-1-2-16,-1 1-2 0,1 2-1 15,0-1-1-15,1 1-1 0,-1-2 1 16,-1-1-1-16,0 2 1 0,0-2-1 15,2 3-1-15,-5-4 0 0,4 1-1 16,0 2-1-16,0 2-2 0,2-2 0 16,-2 0-2-16,-2 0-1 0,6 4 1 15,-2 3 0-15,1 4-1 0,-4-1 0 0,2 7-1 16,3 6 0-16,-2 3-1 0,1 6-1 16,-1-2 0-16,2 1-1 0,3 4-1 15,-2-4 1-15,1-5-1 0,0-6-1 16,5-2 0-16,0-7 0 0,3-7-1 15,-1-5 1-15,2-8-1 0,-2-5 0 16,2-4 1-16,-3-3-1 0,-2-6 1 0,-3 0-1 16,3 2 1-16,-4 0-1 0,0 4 1 15,1 4 0-15,-4 3-1 0,0 5 0 16,0 5-1-16,-3 3 0 0,4 6-4 16,-1 3-3-16,-1 6-7 0,2 3-4 15,2 4-3-15,2 3 1 0,2 2 0 16,1 1 3-16,4 1 4 0,1-4 6 15,0-2 5-15,-2-4 2 0,4-3 1 0,0-3 0 16,-1-7-1-16,0-3 1 16,0-2 0-16,-1-5 0 0,1-3 0 0,-3-2 0 15,-3-2 1-15,-1 2 2 0,-3 0 4 16,0-1 3-16,-2 5 2 0,-3 3 2 16,0 3 3-16,0 0 0 0,1 7 0 15,-1 1-3-15,2 3-3 0,2 4-3 16,2 2-1-16,0 1-1 0,1 1-2 15,3-2 0-15,0 0 0 0,3-4 0 16,0-3-1-16,4-3-1 0,-2-5 1 0,2-4-2 16,-1-3-1-16,0-4 0 0,0-3-2 15,-4 0-1-15,-1-1-2 0,-4 0-1 16,-1-2-1-16,-6-4 1 0,-3 2 0 16,-5-3 2-16,-3-1 0 0,-1-1 2 15,-2 6 1-15,1 2 0 0,0 6 0 16,-1 4 1-16,1 5 0 0,1 7 0 15,-1 5 1-15,2 2 1 0,-2 8-1 16,3 4 1-16,0 8-1 0,2 7 1 0,0 2-2 16,1 6 1-16,2 2 0 15,-1 0-1-15,2-1 0 0,0-4-4 0,4-4-11 16,0-6-14-16,3-8-11 0,5-1-22 16,-1-13-107-16,3-6-124 0,1-10-279 15</inkml:trace>
  <inkml:trace contextRef="#ctx0" brushRef="#br0" timeOffset="148558.4252">5774 9420 506 0,'-3'-6'126'0,"1"1"4"16,1 1-71-16,1 3-12 0,-1-2-3 16,1 2-3-16,0 1-5 0,0 3-3 15,-1 1-3-15,1 7-4 0,-3-1-2 16,2 9-4-16,2 1-1 0,-1 6-1 15,1 0-1-15,2 1-2 0,-1-4 0 0,5-1-4 16,0-3-3-16,1-5-3 0,3-5-3 16,2-7-1-16,1-4 0 0,6-3 0 15,-4-7 0-15,0-6-1 0,-1-5 1 16,-3 0 0-16,-1-2 1 0,-4-1-1 16,-3-4 2-16,0 7 0 0,-2 2 1 15,-1 4 1-15,-1 6 1 0,1 1 2 16,-1 5-1-16,0 5-1 0,-1 3-1 15,0 3-1-15,1 5-4 0,-2 1-8 16,2 5-9-16,-2 2-12 0,2 3-11 16,0 0-8-16,4 3-7 0,1 0-11 15,2-4-5-15,2-2-97 0,2-2-102 16,-3-4-249-16</inkml:trace>
  <inkml:trace contextRef="#ctx0" brushRef="#br0" timeOffset="148959.3732">6069 9572 436 0,'0'-3'93'0,"2"2"1"0,-2 0-74 16,2 1-6-16,-1-3 0 0,2-3 4 15,-1 1 4-15,1-1 5 0,-1-3 3 16,-1 1 3-16,3-8 0 0,-1 0 0 15,1-4 0-15,4-2-2 0,-1-3-2 16,-1-6-2-16,0-7-2 0,4-2-4 16,2-6-4-16,-1-3-4 0,-1-3-3 0,3-3-2 15,-2-1-3-15,0 3 1 0,-3 5 2 16,-3 6 3-16,-4 8 3 16,-2 7 4-16,-3 8 3 0,-1 12-1 0,-2 6-1 15,-3 6-3-15,-2 7-4 0,0 8-3 16,0 7-5-16,-2 3-3 0,1 8-1 15,-1 6 0-15,2 7-1 0,1 2 1 16,2 5-2-16,4-2-2 0,4 2-3 16,1-5-6-16,6-3-6 0,5-5-8 0,3-6-7 15,0-8-4-15,4-5-4 0,1-6-2 16,2-6-7-16,0-7-2 0,-2-5-98 16,2-2-101-16,0-4-254 0</inkml:trace>
  <inkml:trace contextRef="#ctx0" brushRef="#br0" timeOffset="149570.5473">6449 9327 703 0,'-5'-9'175'0,"-1"3"5"0,-2 0-108 15,0 2-16-15,0 2-12 0,-2 2-14 16,0 1-10-16,2 1-7 0,1 2-5 15,2 2-2-15,2 3-3 0,2 2-1 16,1 2-1-16,0-1-1 0,3 3-3 16,0 1-1-16,3-1-2 0,1 1-2 0,2-3-1 15,1 2 0-15,-1 0 0 0,1-1 1 16,0 1 2-16,-1-2 0 0,-2-2 2 16,-3 4 0-16,-2-3 1 15,-2-1 1-15,-2 2 0 0,-5-2 1 0,-1 0 1 16,-3 0 0-16,-1-4-1 0,-2-1-3 15,1 0-8-15,2-3-8 0,1-2-9 16,2 1-9-16,2-3-5 0,5 1-8 16,1 0-5-16,5 0 1 0,2-1 3 15,4 0 6-15,-1-3 6 0,5 2 4 16,0-2 10-16,4 0 11 0,-2-2 9 0,0 1 8 16,2-5 6-16,0 2 8 0,0-4 5 15,0 1 3-15,2-5 2 0,1 2 3 16,2-3 1-16,0 0 3 0,-1-3 0 15,-2 3 1-15,-2 0 0 0,-6 0 0 16,-3 1 1-16,-5 2-2 0,-2 3-1 16,-4 4-4-16,-2 0-1 0,-4 1-2 15,-1 3-2-15,-6 2-3 0,0 1-3 0,-4 1-3 16,-1 4-2-16,-2 4-2 0,3 2-2 16,-1 2-2-16,7 6-1 0,1 1-1 15,4 5 0-15,2 1 0 0,2 1-2 16,2-1 0-16,6 3-1 0,0-4 0 15,2-1-1-15,6-5 1 0,5-3-1 16,4-2 1-16,5-3-1 0,-3-6-2 16,7-4-6-16,2-4-8 0,0-2-15 15,1-3-18-15,2-2-12 0,-2-3-23 16,2-2-105-16,-4-2-123 0,3 1-273 0</inkml:trace>
  <inkml:trace contextRef="#ctx0" brushRef="#br0" timeOffset="149996.7376">7586 9030 664 0,'-6'-10'166'0,"-2"4"6"0,2 3-106 16,0 7-12-16,5 9-7 0,0 3-8 15,0 6-11-15,2 5-9 0,0 8-6 0,4 7-3 16,0 4-2-16,2 0-3 0,0 1-6 16,2 2-9-16,1 3-19 0,1-3-20 15,0-5-19-15,1-1-118 0,0-4-134 16,2 0-307-16</inkml:trace>
  <inkml:trace contextRef="#ctx0" brushRef="#br0" timeOffset="150675.5712">7825 9525 450 0,'0'-4'116'0,"0"2"6"15,0 2-61-15,0-1-13 0,0-1-5 16,1 2-3-16,-2-1-3 0,1 1-3 15,-1-1 0-15,-1-1-2 0,4 0-1 16,-2 2 0-16,-2-1-3 0,4 1-2 16,-2 1-4-16,1-1-2 0,1 3-3 15,-2-1-2-15,5 3-1 0,-2 0-3 0,-1-1-2 16,-1-1-1-16,2 2-3 0,-2 1-1 16,1-2-1-16,-2-3 0 15,2 2 1-15,0 0 1 0,3 4 1 16,-4-6 2-16,0 0 1 0,1-1 1 0,-4 0 0 15,4-1 1-15,-4-3-1 0,-1-1-1 16,2 1-1-16,-2-2-1 0,1 0-2 16,0 0-1-16,-2 0-1 0,0-5 0 15,0 4-1-15,-1-2 0 0,2 2 0 16,0-1 1-16,-1 2-1 0,3 3 1 0,1 1 0 16,-1 4 0-16,1 1 0 0,0 3 0 15,1 4 0-15,0 2-1 0,2 3-1 16,-2 2 0-16,3 3 0 0,-1-1 0 15,5 2-1-15,-2-2 1 16,-1-2 0-16,0-3 1 0,-2-2-1 0,2-5 2 16,1-2-1-16,-2-6 0 0,5-2 0 15,-1-4 0-15,3-4-1 0,2-4 0 16,0-5-1-16,1 0 1 0,-1-6-1 0,-1-2 1 16,-1 1-1-16,0 2 0 15,-1 3 0-15,-1 5 1 0,-3 2-2 0,1 8 0 16,-2 5-2-16,-1 5-1 0,-1 6-5 15,0 4-6-15,-2 3-7 0,1 7-7 16,0 4-7-16,-1 3-12 0,0 2-12 16,2-2-6-16,-1 2-16 0,2-1-101 15,1-6-117-15,3-4-272 0</inkml:trace>
  <inkml:trace contextRef="#ctx0" brushRef="#br0" timeOffset="150939.8639">8227 9492 659 0,'0'0'153'0,"0"2"3"0,-2 3-104 0,4 4-17 0,0 1-5 16,0 3-4-16,0 1-3 16,1 0-2-16,1 2 0 0,1-1-2 0,1-2-1 15,0 0-1-15,0-4-1 0,4 0-2 16,-1-5-2-16,3-3-3 15,-2-4-1-15,1-1-2 0,1-4-2 0,0-2-2 16,-2-1-5-16,1-1-7 0,-1-4-10 16,2 3-12-16,-1 0-16 0,1 2-9 15,1 0-19-15,-1 0-106 0,-2 4-118 16,3 1-272-16</inkml:trace>
  <inkml:trace contextRef="#ctx0" brushRef="#br0" timeOffset="151281.9514">8630 9465 584 0,'-18'-7'159'16,"0"3"3"-16,1 3-33 0,0 3-81 16,1 4-11-16,2 5-8 0,5 3-8 15,-2 2-6-15,3 0-3 0,2 4-3 16,4 0-2-16,2-2-4 0,2-2-3 0,2-3-3 15,4-2-3-15,2-2-1 0,0-5-1 16,2-4 0-16,3-1-1 0,0-6 2 16,2-3 1-16,-3-3 2 0,1-2 2 15,1-3 2-15,-2 1 1 0,-2-1 3 16,-4-3 0-16,-2 5 1 0,1-1 0 0,-4 2 0 16,-3 3 0-16,0 1 0 0,-1 6-1 15,0 6-2-15,-2 4 0 0,2 5-3 16,0 5-7-16,1 3-10 0,1 4-13 15,0 3-6-15,4 2-8 0,1-2-14 16,3 0-7-16,1-4-96 0,1-2-101 16,1-3-243-16</inkml:trace>
  <inkml:trace contextRef="#ctx0" brushRef="#br0" timeOffset="151570.7824">8864 9554 612 0,'2'-17'153'0,"-1"3"6"16,-1 3-87-16,5 6-19 0,-2 0-7 15,-1 2-5-15,0 5-10 0,1 0-6 16,1 3-6-16,0 3-6 0,-2 1-4 16,4 2-2-16,1 2-2 0,2 3-2 15,-2 2 0-15,0-4 0 0,0 1-1 0,-1-3 1 16,-1-1-1-16,-2-2 2 16,-1-4 2-16,-2-5 4 0,0 0 2 0,1-3 1 15,0-4 1-15,0-4-1 0,2-4 0 16,-1-4-5-16,3-2-2 0,0-4-5 15,0-4-3-15,3 3-6 0,1 0-6 16,3 6-7-16,-1 1-9 0,0 3-11 16,0 7-13-16,-2 5-5 0,-1 3-8 15,2 4-5-15,1 2-3 0,1 1-17 16,2 4-62-16,2 0-81 0,2 1-201 16</inkml:trace>
  <inkml:trace contextRef="#ctx0" brushRef="#br0" timeOffset="151687.9793">9211 9501 377 0,'9'11'236'0,"0"2"-27"16,-3 0-132-16,-4 2-18 0,3 4-14 15,-4-5-12-15,-1 0-8 0,1-1-8 16,-3-2-10-16,3-1-12 0,2-3-13 16,-5-4-11-16,2-3 93 0,-1-4-220 15,1-1-135-15,3-1-358 0</inkml:trace>
  <inkml:trace contextRef="#ctx0" brushRef="#br0" timeOffset="151809.2098">9214 9199 395 0,'-5'4'0'0,"0"4"-56"0,1 2-282 15</inkml:trace>
  <inkml:trace contextRef="#ctx0" brushRef="#br0" timeOffset="152176.2206">9526 9453 617 0,'-12'5'166'16,"-1"0"4"-16,-2 4-43 0,1 4-79 15,2 4-15-15,2 1-8 0,2 3-8 16,2 0-9-16,1-2-3 0,5 1-3 0,2-2-2 15,3-5-2-15,1-4-3 0,3-3-1 16,1-2-2-16,2-5-1 0,1-4 0 16,1-5 0-16,-3-3 1 0,0-2 2 15,-1-2 3-15,-3-1 3 16,-1-2 4-16,-4-3 3 0,1-1 2 0,-2 4 2 16,-1-2 1-16,0 1 1 0,0 2 2 15,0 3 2-15,-1 7 1 0,1 2 0 16,0 6-2-16,-1 5-1 0,1 6-1 15,0 3-5-15,1 3-6 0,0 4-8 0,-1 3-9 16,1 2-11-16,3 1-13 0,1-2-15 16,2-2-11-16,3 0-15 0,2-1-106 15,3-7-116-15,6-1-268 0</inkml:trace>
  <inkml:trace contextRef="#ctx0" brushRef="#br0" timeOffset="152519.3033">9768 9518 606 0,'-8'-2'156'16,"3"1"3"-16,-2 2-65 0,2 4-53 16,1 3-8-16,2 1-4 0,1 2-10 15,-2 1-6-15,4 1-2 0,1 0-1 16,1 0 2-16,1-3-1 0,1-3 2 0,0 0 0 15,0-2-1-15,2-1 0 0,-2-7 0 16,-1-3 0-16,3-1-1 0,0-2 2 16,1-5-1-16,0-2 1 0,1-5 0 15,1 1-2-15,-1 1-2 0,1-1-1 16,-1 2-2-16,-1 2-2 0,2 6-1 16,-1 4 0-16,-2 2-2 0,0 5 1 15,1 4-2-15,-1 3-3 0,1 3-4 16,-2 2-9-16,0 3-14 0,1 4-22 0,-2 2-13 15,2-1-19-15,1 1-110 0,-1-3-128 16,5 1-281-16</inkml:trace>
  <inkml:trace contextRef="#ctx0" brushRef="#br0" timeOffset="152841.9694">10373 9394 624 0,'-10'-3'162'0,"-4"3"9"16,-3 2-88-16,0 1-14 0,0 5-7 15,-3 0-5-15,1 6-13 0,0 2-11 16,-3-3-10-16,4 6-9 0,1 0-5 16,-2-4-5-16,10 6-4 0,0-4-8 15,5-1-11-15,4 2-13 0,5-1-18 16,4-2-9-16,6 0-12 0,0-6-15 16,3-4-99-16,0-3-111 0,3-2-252 15</inkml:trace>
  <inkml:trace contextRef="#ctx0" brushRef="#br0" timeOffset="153163.5158">10413 9498 641 0,'4'0'157'0,"-2"0"4"15,-2 0-92-15,1 3-24 0,4 0-7 16,-1-2-7-16,3 2-8 0,2-3-5 16,3 0-5-16,3-5-3 0,1 0-3 0,0-4-3 15,1 0-2-15,-1-4-1 0,-2 0-1 16,-1-1-1-16,-3 1-2 0,-6 1 0 15,0 1-1-15,-5 1 0 0,-2 3 0 16,-4-1 0-16,-1 2 0 0,-5 5 2 16,0 1-1-16,-4 2 1 0,-3 6 0 15,-4 1 1-15,0 5 2 0,-1 1 1 16,1 2 1-16,3 4 2 0,3-1 0 16,5 1 2-16,4 1 0 0,5 0 0 15,6 0 0-15,4-2-2 0,8-3 1 16,6-3-1-16,7-3 0 0,7-5-2 0,4-7-1 15,8-3-3-15,4-6-7 0,5-2-14 16,-1-3-19-16,2-1-31 0,-4 2-108 16,-2 1-132-16,-6 3-304 0</inkml:trace>
  <inkml:trace contextRef="#ctx0" brushRef="#br0" timeOffset="160897.2761">12141 9308 450 0,'0'-5'114'0,"0"2"5"0,-4 0-61 15,0 2-18-15,0 0-6 0,1 1-4 0,0 0-6 16,-1 0-5-16,1 3-4 0,-3 1-3 15,-3 1-2-15,0 2-3 0,-2 2-3 16,-1 2-1-16,1 0-2 0,-2 1 0 16,2 0 0-16,0 1-1 0,0-2 0 15,2 1 0-15,3-1 1 0,0 0-2 16,3-2 1-16,5-2 0 0,0 2 0 16,3-2 0-16,1-1 0 0,3-1 0 15,2 1 1-15,0 0-1 0,2-1 1 16,-1 0 0-16,1 0 1 0,-1 0 0 15,-2-2 1-15,1 1 1 0,3 2-1 0,-1-1 1 16,-1 0 0-16,1-1-1 0,0 3 0 16,-4-2-1-16,1 0 0 0,-7-2 0 15,-1 4-1-15,-2-1 0 0,-1-3 1 16,-2-1-1-16,-5-1 1 0,-3 3 2 16,-4-2 0-16,2 0 1 0,-2 0 0 15,0 1-1-15,-1 2 1 0,7 1-1 16,-1-6-3-16,4 3-4 0,-1 0-6 15,4 0-8-15,0 1-14 0,6-1-16 0,0-1-99 16,4 2-109-16,-1 0-254 0</inkml:trace>
  <inkml:trace contextRef="#ctx0" brushRef="#br0" timeOffset="161507.8907">12372 9536 573 0,'1'-6'149'0,"-2"-3"8"15,-2 6-73-15,1-1-21 0,2 2-12 16,-1 2-7-16,2 2-7 0,0 4-8 16,-1 0-8-16,0 2-6 0,0 0-4 15,1 2-2-15,-1 0-3 0,0 1-2 16,0-1-2-16,1 1 0 0,2-2-2 16,-1 0 0-16,2-2-2 0,0-1-3 15,3-2-3-15,3-4-1 0,1-1-1 16,2-4-1-16,2-2 2 0,0-4 0 15,2 1 4-15,-1-4 2 0,-3 2 1 16,1-1 2-16,-3 3-1 0,-3 0 1 16,1 4 0-16,-4-1 1 0,-1 3 0 0,-2 3 3 15,-1 1 1-15,-2 0 0 0,0 2 2 16,-2 3 0-16,0 0 0 0,-2 0 1 16,-4 0-2-16,3 2 0 0,-1 2-1 15,-1-4 1-15,1 1-1 0,0-1 1 16,2-1 0-16,1 0 0 0,0-1-1 15,1-2-1-15,2 1-1 0,1-1 0 0,1 2-1 16,1-1-1-16,1 1-1 0,0-1 1 16,2 2-1-16,1-2 0 0,0 1 1 15,1-1-1-15,0 0 0 0,2-1 0 16,-1 0-1-16,1-1-2 0,-1 0-2 16,0 0-4-16,-2 0-7 0,0 0-8 15,-1-1-8-15,-2 0-11 0,0 1-6 16,-1 0-6-16,0 0-10 0,-2 0-54 15,0 0-42-15,0 0-93 0,-2 0-203 16</inkml:trace>
  <inkml:trace contextRef="#ctx0" brushRef="#br0" timeOffset="162250.1113">12873 9445 475 0,'-3'-1'127'0,"0"-1"5"15,-1 2-50-15,0-2-31 0,-1 0-7 16,4 1-6-16,0 1-8 0,0 1-6 16,1-1-3-16,2-1-3 0,1 0-4 15,0 1-3-15,3 0-2 0,2-2-2 16,0 1 0-16,6-3 0 0,2 2-1 0,1 0-1 15,2-2 1-15,5 0-1 0,1 1-1 16,4 0 1-16,-1 1-1 0,2 0-1 16,1 2-1-16,0 2 0 0,-2-1-1 15,-2 0-1-15,0 0 1 0,-1 2-1 16,-4-2-1-16,0 0-5 0,-1-1-4 16,-3-1-9-16,-1 2-6 0,-3-2-6 15,-3-1-6-15,1 0-9 0,-6 1-5 16,-2-3-1-16,-4 1 4 0,-2-1 3 15,-2-1 3-15,-3-1 4 0,-4-3 6 16,3 1 6-16,-1-3 7 0,-2 0 9 16,0-3 10-16,3 2 9 0,0 0 11 0,1 0 14 15,1 1 8-15,1 4 4 0,2 1 0 16,2 3-5-16,1 1-8 0,-1 1-7 16,1 4-9-16,0 0-6 0,1-1-5 15,2 4-3-15,0-1-2 0,5 3 1 16,0 2-2-16,1-1 1 0,4-1-1 15,2 1 1-15,0-1 0 0,2 1 0 16,-1-2 1-16,0-1 0 0,1-1 2 0,-5-1 1 16,-1 1 1-16,0-5 0 0,-2 1 2 15,-3 0 1-15,-5-1 1 0,-1 4-1 16,-4 0-1-16,1 2-2 0,-7 2-1 16,-2 1-5-16,-2 2-9 15,1 2-7-15,-1 2-13 0,0 0-10 0,0 2-108 16,1-2-112-16,5 3-265 0</inkml:trace>
  <inkml:trace contextRef="#ctx0" brushRef="#br0" timeOffset="162827.2192">14028 9317 445 0,'-5'6'129'0,"1"0"5"0,-1 1-23 0,3 2-57 16,-1 0-7-16,3-2-7 0,3 0-8 0,-1-2-4 15,4-1-2-15,2-2-2 0,-1-1 0 16,4-2-2-16,3-2-1 0,0-4-3 16,1 0-2-16,-3 0-3 0,3-4-3 15,0-2-4-15,1 1-2 0,-2 0-2 16,-3 0-1-16,0-2 0 0,-2 1-1 15,0 1 1-15,-6-1-2 0,-4 2 0 16,-3 0-1-16,-2 1-2 0,-5 4-4 16,1 3-2-16,-4 1-3 0,-2 4-3 0,-1 3 0 15,-3 2 0-15,-1 4 2 0,0-1 3 16,2 4 3-16,-6 2 4 16,1 3 3-16,2 0 2 0,2 5 1 0,3-1 2 15,3 5 0-15,2-3 3 0,9 0 1 16,5 0 3-16,4-1 0 0,6-3 1 15,4-1 0-15,5-1-1 0,1-4-1 16,4-3-2-16,0-3-3 0,1-6-1 0,1-1-1 16,1-5-1-16,2 1-5 15,1-6-12-15,-2 1-16 0,1-4-11 16,-4 2-21-16,-5 0-109 0,-4-1-125 0,-3-4-278 16</inkml:trace>
  <inkml:trace contextRef="#ctx0" brushRef="#br0" timeOffset="163760.7931">14535 8846 511 0,'1'-5'124'0,"-3"3"3"16,0-2-79-16,-1-1-12 0,-1 3-5 15,-3 1-8-15,1 0-5 0,0-1-3 16,-3 2-2-16,-2 3-2 0,-3 0-1 15,2 1-1-15,-2 0-1 0,-2-1-2 16,-3 4-2-16,3-1 0 0,0 0-2 16,4 1-1-16,2-1-1 0,2 3 1 0,3-1-1 15,4 1-1-15,1 1 1 0,3-2 0 16,2 1-1-16,3 1 0 0,3-2 0 16,0 1 0-16,2 1 0 0,2-3 0 15,1 0 0-15,0 1 1 16,1-1 0-16,0 1 0 0,1-4 0 0,-2 3 0 15,0-4 0-15,-2 1 0 0,-1 1 0 16,-2-2 0-16,-2 0 1 0,-3 1-1 16,0-2 1-16,-2 3 0 0,-3-1 0 15,-2 1-1-15,-2-2 1 0,-2 2 0 16,-2 0 0-16,-2 0-1 0,-2 1 1 0,-2-1-1 16,1 0 1-16,-3-2-1 0,0 1 0 15,0-1-1-15,1-2-4 0,3 1-6 16,3 1-13-16,2-1 98 0,4-1-218 15,2 2-127-15,5-2-349 0</inkml:trace>
  <inkml:trace contextRef="#ctx0" brushRef="#br0" timeOffset="164473.0859">14682 8992 534 0,'-5'-5'126'0,"1"2"3"0,2-2-86 0,1 3-11 16,-1 2-5-16,2-3-7 0,0 3-6 16,2-4-3-16,-2 5-1 0,1 1-2 15,0-1-2-15,0-1 1 0,1 1-1 16,0 0 1-16,0 2-1 0,0-2-1 15,-2 1-1-15,1 2 0 0,1-2-2 16,-2 2 1-16,2-1-1 0,-2 0-1 16,1-1 0-16,0-1 0 0,-1-2 0 15,0 2 0-15,2 0 1 0,-3-1 1 16,1-1 1-16,1 1 3 0,1 1 1 0,-4-1 3 16,4 0 2-16,-2-1 1 0,1 3 0 15,-1 1 0-15,1-5 0 0,-2 2-2 16,3 3-2-16,-2-2-2 0,2 3-2 15,-1-2-1-15,1 1-1 0,0 4-2 16,0 0 0-16,-1 1-1 0,0 2 0 16,-1-1 0-16,0 2 0 0,0 2 0 0,-1-1-1 15,0-1 1-15,0 0-1 0,1-1 0 16,1-2 1-16,-1 0-1 16,2-2-2-16,1-4-3 0,-1-1-2 15,6 1-3-15,-1-2-3 0,2-2-2 0,2-1-1 16,1-3 2-16,3-2 1 0,-1 1 4 15,0-4 3-15,-1 1 3 0,-1-3 1 16,1 2 2-16,-2 1 0 0,-1 1 3 16,-2 3 1-16,-1 0 3 0,-2 1 1 15,0 3 3-15,-2-1 1 0,-2 2 3 0,-1 3-1 16,-1-2 0-16,-2 4 0 0,1 1-1 16,-4-1 0-16,0 2-1 0,-1 0-2 15,0 0 0-15,-1 0 0 0,0 0-1 16,0-1-1-16,3 0-1 0,0 1-1 15,0-2-2-15,0 0 0 0,4-2-1 16,2 2-1-16,0-1-1 0,2-1-1 16,2-1 0-16,1 0 1 0,0 1-1 0,2 0 0 15,1-4 0-15,2 2-1 0,2 2-3 16,1-4-8-16,2 1-13 0,3 1-19 16,-3-1-29-16,2 0-109 0,1 2-131 15,-2 3-303-15</inkml:trace>
  <inkml:trace contextRef="#ctx0" brushRef="#br0" timeOffset="183454.6083">17097 8800 324 0,'3'-8'90'16,"-1"5"3"-16,-2 0-38 0,-1 2-15 16,1 4-10-16,-1-2-8 0,-2 0-7 15,2 3-5-15,-1-3-3 0,-1 1-1 16,2 2-1-16,-1-1 0 0,2 0 3 16,1-3 2-16,-2 0 2 0,1 0 3 15,1-3 3-15,1-4 2 0,1 1 0 16,-1-1 0-16,1-3 1 0,2-2-1 15,-1-3-1-15,1 2 1 0,-1-1 1 0,0 0 3 16,-2 1 2-16,2 6 4 0,-2 1 1 16,-2 5-2-16,-2 2-2 0,1 10-4 15,-2 2-4-15,-3 4-5 0,0 4-6 16,-3 5-3-16,1 3-1 0,-3 3-1 16,2 3-2-16,-3-4 0 0,0 2 0 15,1-6-1-15,-2-1 1 0,6-4-1 16,1-6 0-16,1-9-1 0,5-3 0 0,3-6-1 15,4-4 0-15,1-7-1 0,1-5 1 16,2-7 0-16,0-3 0 0,1-4 1 16,1 1 0-16,0-7 1 0,-1-2 0 15,2-1 0-15,2 5 0 0,-2-1 0 16,-1 3 0-16,-1 4 0 0,-1 6 1 16,-3 10 0-16,-1 5 1 0,-4 3 0 15,0 8 1-15,0 7 0 0,-3 4 0 16,2 5 0-16,1 4-1 0,2 5 1 15,0 1-1-15,1 5 1 0,2 0-1 0,3 1 1 16,0 0-1-16,1 0 0 0,0-5 0 16,3 3-3-16,1-5-5 0,-2-3-8 15,1-1-9-15,-1-7-10 0,-2 0-9 16,-1 1-16-16,-5-7 20 0,-1 1-126 16,-4-3-110-16,-2-6-267 0</inkml:trace>
  <inkml:trace contextRef="#ctx0" brushRef="#br0" timeOffset="183663.052">17106 8943 516 0,'-7'0'146'0,"1"-1"2"0,2 1-14 16,3-3-93-16,1 5-15 0,5 0-9 15,1 1-5-15,2 0-8 0,2-1-3 16,5 0-1-16,1 2-3 0,3-3-7 15,3-1-4-15,3 1-9 0,-1 0-14 0,5 2 73 16,-5 0-184-16,2 1-119 0,-4-4-311 16</inkml:trace>
  <inkml:trace contextRef="#ctx0" brushRef="#br0" timeOffset="183887.4499">17478 8924 598 0,'2'1'141'0,"-1"1"3"15,-1 3-83-15,-1 2-31 0,2 2-11 16,-1 2-5-16,0 3-5 0,2-2-9 16,0 0-8-16,1-1-6 0,2-1-9 15,4-2-10-15,0-4-10 0,3-1-9 16,2-5-46-16,1-1-38 0,3-2-82 15,1-5-172-15</inkml:trace>
  <inkml:trace contextRef="#ctx0" brushRef="#br0" timeOffset="184076.943">17694 8910 408 0,'2'-4'129'0,"0"1"8"0,-5 0-7 0,2 2-53 16,-3 2-11-16,-1 3-9 0,-1 0-9 16,1 3-7-16,-3-1-6 0,0 3-6 15,0 2-4-15,-1 1-4 0,1-1-4 16,2 0-3-16,0-1-3 0,2 1-3 15,4-3-2-15,0 1-2 0,4-4-3 16,0 1-3-16,4-1-4 0,2-1-4 0,-1-1-3 16,4 1-4-16,1 0-5 15,2-2-7-15,-1-1-9 0,1 7-4 16,0 0-13-16,-2 0-26 0,-2-1-83 0,-1 3-106 16,-3 3-244-16</inkml:trace>
  <inkml:trace contextRef="#ctx0" brushRef="#br0" timeOffset="184607.1412">16723 9344 490 0,'-13'0'122'0,"1"-2"4"0,2 2-73 16,3 0-12-16,2 0-5 0,3 0-6 15,0-1-7-15,4-2-5 0,-1 0-2 16,4-1-1-16,0 1-3 0,3-1 1 16,2 0-1-16,4 0 1 0,1 1 1 0,5 1 0 15,2-1 2-15,4 1 1 0,4-1 2 16,7 1 0-16,2 1 0 0,5 1 0 16,-1 0-2-16,4-3-3 0,1 3-3 15,-2-1-2-15,4 0-3 0,3-1-3 16,6 0 0-16,1 0-2 0,1 2 0 15,0-3 0-15,1 3-1 0,-2-1 1 0,-4-2-1 16,-3 3 0-16,-1-2 0 16,0 0-1-16,-3 0 1 0,-4 0-1 0,-6 1-1 15,-1-1 0-15,-6 2-3 0,-7 2-3 16,-9-4-3-16,-12 0-3 16,1 2-5-16,-2 2-5 0,-9 0-9 0,-2-1-6 15,-4-1-14-15,-3 2-111 0,1 1-117 16,-12-2-285-16</inkml:trace>
  <inkml:trace contextRef="#ctx0" brushRef="#br0" timeOffset="186207.853">16884 9780 506 0,'5'-6'126'0,"0"-2"4"16,-2 2-75-16,-1-2-10 0,0 1-5 16,-2 0-4-16,2 2-3 0,-5-1-3 15,0 1-1-15,-2 0-1 0,-1 4-1 16,-3 0-2-16,2 3-3 0,-3 1-3 15,0 0-2-15,-1 4-3 0,-1-1-3 16,-2 2-3-16,0-2-3 0,0 1-2 16,-3 0-1-16,0 1-2 0,-2 1 1 15,5 0-1-15,0-1 0 0,1 2 0 0,2 0-1 16,2-2 1-16,6-2 0 16,1 1-1-16,1 0 0 0,1-2 0 0,4-1 0 15,-1-2-1-15,5 2-1 0,2-2 0 16,1-1 0-16,1-1 0 0,3 0 0 15,0 0 1-15,3 0 0 0,-1-1 1 16,-1 2 1-16,1 1 0 0,0-1 0 16,0 0 0-16,-1 0 0 0,-1 0 1 15,-2 2-1-15,1-2 1 0,-1 0-1 0,-2 2 1 16,0-2-1-16,-3 3 1 0,-5-1 0 16,-2 2 0-16,-1-1 0 0,-4 2 0 15,-4-1 0-15,-2 4 1 0,-1-3-1 16,-2 1 0-16,-1 2 1 0,1 0 0 15,-2 1 0-15,-1 0-1 0,-3-3 1 16,0 1 0-16,0-1-1 0,3-1 0 16,-1-3-1-16,1-1-1 0,2-4-3 15,6 0-6-15,2 0-6 0,4-2-8 16,1-1-11-16,5 2-9 0,3 0-17 0,4 4-108 16,1-2-116-16,3 0-276 0</inkml:trace>
  <inkml:trace contextRef="#ctx0" brushRef="#br0" timeOffset="186490.1563">17164 9919 578 0,'-2'-1'145'0,"2"0"4"16,0 1-73-16,2 0-31 0,-1 0-12 15,1-1-5-15,2 1-6 0,1 0-7 0,0-3-4 16,0 2-2-16,2 0-4 0,3-2-3 16,0 1-5-16,2 0-9 0,-1 0-10 15,1 2-8-15,2 2-19 0,-2-1-111 16,-4 0-120-16,1 1-281 0</inkml:trace>
  <inkml:trace contextRef="#ctx0" brushRef="#br0" timeOffset="187036.3799">17688 9780 511 0,'2'-4'134'0,"-3"-1"4"0,0 3-56 16,-2-2-28-16,1 2-8 0,-3-1-4 16,-1 2-7-16,-1-1-5 0,-1 2-3 15,-2 0-6-15,1 3-5 0,-4-2-5 16,1 2-3-16,1 1-3 0,-2-2-2 15,0 3-1-15,1-1-2 0,0-1 0 16,2 3 0-16,3 0 0 0,-1-1 0 16,4 4-1-16,1-2 1 0,2 1-2 15,3-1-1-15,0-1-1 0,1 0-1 16,2 0-2-16,0-1 0 0,2 0-1 16,1 0 1-16,-1-1 0 0,2 1 1 15,-1-3 2-15,1 3 1 0,1-3 0 16,-2 3 2-16,1-1 1 0,-1 0-1 0,1 1 1 15,-1 0 0-15,1-2 0 0,-2 1 0 16,1-2 0-16,-2 0 0 0,-1 1 0 16,-3 0 1-16,1-2 0 0,-3 1 1 15,0 2 1-15,-4-2 1 0,0 2 1 0,-1 0 2 16,-1 1 0-16,0-2 1 0,-2 3 0 16,-2 1 0-16,1-1 1 0,1 2-1 15,-1 0 0-15,0-3-1 0,3-1-2 16,1 0-1-16,2 1-3 0,-1-3-7 15,3 0-9-15,0-2-13 0,2 1-8 16,1 0-15-16,2 2 71 0,1-2-188 16,0-1-125-16,3-3-321 0</inkml:trace>
  <inkml:trace contextRef="#ctx0" brushRef="#br0" timeOffset="187548.9584">17863 9924 614 0,'4'0'161'16,"-2"2"6"-16,-1 1-78 0,-1 0-31 15,2 3-10-15,-2 1-7 0,0 2-13 0,-2 2-10 16,2-1-7-16,0 1-4 16,0-2-4-16,0 0-2 0,3 0-4 0,1-2-4 15,-1-3-4-15,3-2-4 0,2-1-1 16,1-1-2-16,4 0 0 0,-1-5 3 15,3 0 3-15,2 1 3 0,0-3 4 16,0 1 2-16,-3 0 2 0,-2-4 0 16,-1 5 1-16,-3-2 1 0,-1 3 2 15,-4 2 2-15,-4-3 3 0,5 5 3 16,-4 1 2-16,0-1 2 0,-4 2 0 16,0 1-1-16,-3 0-1 0,1 0-3 0,-4 2-1 15,0 4-2-15,0-1-2 16,-1 2 0-16,2 0-1 0,0 0-1 0,4 0-1 15,-1-2 0-15,2-1-1 0,3 2 0 16,0-3-1-16,3 0 0 0,1-1 0 16,0-1 0-16,2 1 0 0,4-2-1 15,-2 0 0-15,3-1 0 0,0-2 1 0,1 3-1 16,-1-3 1-16,2 1-1 16,-3-1 1-16,-1-1 0 0,1 0 0 0,-2 1 0 15,-1-2-1-15,0 4-1 0,-2-2-2 16,0-2-3-16,-2 1-3 0,-2 1-3 15,1 0-6-15,-1 1-5 0,0 1-9 16,-5-6-4-16,4 5-4 0,-1 0-11 16,1 3 2-16,-4-4-110 0,-1-1-109 15,3 2-262-15</inkml:trace>
  <inkml:trace contextRef="#ctx0" brushRef="#br0" timeOffset="188504.9934">18848 9298 476 0,'-9'-2'120'16,"0"-2"5"-16,-3 1-65 0,0-1-15 15,0 0-4-15,1 2-1 0,0 1-2 0,1-2-2 16,2 1 1-16,1 0-2 0,4 4-3 15,2-4-4-15,2 1-3 0,4 0-5 16,2-1-3-16,4 0-5 0,1 0-2 16,4-2 0-16,1 4-2 0,3-1 0 15,3 1 0-15,4-1-1 0,5 1-1 16,2 1-1-16,1-1-1 0,1-1 0 16,0 0-1-16,-2-2-1 0,-1 2-2 15,-3-3-4-15,2-1-6 0,-2 0-12 0,3 0-15 16,-2 2-11-16,-3-1-18 15,0 0-114-15,-2 1-124 0,-4 0-286 0</inkml:trace>
  <inkml:trace contextRef="#ctx0" brushRef="#br0" timeOffset="188781.1228">19451 9098 584 0,'-5'-4'143'0,"2"-1"2"16,1 2-77-16,3 2-32 15,1 0-11-15,3 1-6 0,4 4-6 0,-3-2-5 16,5 2-4-16,0 2 0 0,1 0-2 16,3 3-1-16,-2-1 1 15,1 1-1-15,2 1 1 0,0-3-1 0,-6-2 0 16,3 1 1-16,-1 0-1 0,1-2 0 16,-4-2-1-16,-1 1 1 0,-3-2-1 15,2 4 1-15,-7-3 0 0,-2 1 0 16,-3 2-1-16,0 1-1 0,-3 2-3 0,-1 3-8 15,-2 2-6-15,-3-1-11 0,2 1-6 16,0 1-117-16,-4 0-116 0,1-1-279 16</inkml:trace>
  <inkml:trace contextRef="#ctx0" brushRef="#br0" timeOffset="189932.3092">19892 9358 478 0,'-8'-2'119'0,"0"0"5"0,-2-1-71 0,2 1-9 15,0-1-5-15,1 1-3 0,0-2-3 16,0 2-3-16,3-1-2 0,2 2-2 16,1-3-3-16,1 2-2 0,1-3-3 15,1 2-2-15,6 0-2 0,-1-2-2 16,4 1-1-16,4 1 1 0,3-2 1 16,8 2 0-16,3-2 2 0,6 3-1 15,4-1 1-15,2 0 0 0,2-1-1 16,8 2-2-16,0 0-2 0,3 2-1 0,2-2-2 15,7 2-3-15,3 0 0 0,4 0-2 16,1 0-1-16,2 0 0 0,4 0 0 16,3 0-1-16,1 0 0 0,0-1 0 15,1-3 0-15,2 2-2 0,0-2 0 16,-2 0-1-16,-3-1-1 0,-3 2-1 16,-1-1 0-16,-3-2-1 0,-6 3 0 15,-2-2 1-15,-8 2 0 0,-5-1 1 16,-6-1 1-16,-3 4-1 0,-7 2 0 15,-4-2-3-15,-6 0-6 0,-3 1-6 16,-6-1-7-16,-5-2-6 0,-6 3-6 16,-1-1-5-16,-5 0-10 0,-7-2 59 0,-3 0-164 15,-5-1-113-15,-3 0-303 0</inkml:trace>
  <inkml:trace contextRef="#ctx0" brushRef="#br0" timeOffset="190556.454">20666 8450 587 0,'-2'-5'143'0,"0"2"4"15,0 4-89-15,-3 4-17 0,1 8-11 16,-1 5-6-16,-3 4-5 0,-4 7-6 16,-1 6-1-16,0-1 0 0,-2 4 0 15,-2-5 1-15,1-2 1 0,2-2-1 16,6-3-1-16,0-7-1 0,1-4-2 16,3-5-3-16,7-4-2 0,0-5-1 15,2-2-1-15,1-9 0 0,4-1-1 0,4-7 0 16,2-3 0-16,-3-2 1 15,2-4-1-15,0-4 1 0,-1 2 0 0,0-4 1 16,-3-4 0-16,0-1-1 16,0-3 1-16,-1 6-1 0,-2 1 1 0,1 3 0 15,-2 9 3-15,-1 7 1 0,-1 7 1 16,-1 5 0-16,-1 6 0 0,1 7 0 16,0 3-1-16,-1 7-4 0,2 7 0 15,2 1-1-15,1 5-1 0,1-1 0 16,0 1-1-16,0 0 0 0,2-1 1 0,0-5-1 15,0 3 0-15,0-3-2 16,1 1-5-16,1-3-7 0,-1-2-11 0,-1-2-15 16,-3-1-8-16,1-6-14 0,-5-2-12 15,-1-3-102-15,-3-2-111 0,-2-4-256 16</inkml:trace>
  <inkml:trace contextRef="#ctx0" brushRef="#br0" timeOffset="190749.9359">20582 8726 596 0,'-13'-2'151'0,"-3"-1"8"16,5 5-76-16,2-1-31 0,6 4-12 15,3 0-6-15,6 1-8 0,2 1-8 16,5 2-8-16,4-4-4 0,0-2-3 16,6 2-8-16,3-4-9 0,1-2-15 15,5-1-10-15,1-1-19 0,1 1-111 16,0-1-122-16,1 0-281 0</inkml:trace>
  <inkml:trace contextRef="#ctx0" brushRef="#br0" timeOffset="191159.8483">21125 8661 635 0,'-2'5'155'0,"0"-1"5"0,0 1-84 16,1 3-34-16,-1 4-9 0,1 0-5 15,0 0-6-15,1 1-8 0,-1 0-4 16,3 1-4-16,-2-1-3 0,0-4-8 16,3 1-9-16,0 1-8 0,2-1-9 0,1-1-5 15,-1-4-6-15,3 1-5 0,1-3-1 16,1-3 3-16,5-1 5 0,-4-5 9 16,1 1 4-16,2-2 6 0,-3-3 6 15,0 1 8-15,-1 2 8 0,-4-2 7 16,0 5 8-16,-3-1 8 0,0 0 5 15,-2 2 7-15,-2 1 5 0,0 1 3 0,-1 2-2 16,-1-1-3-16,-2 1-4 0,-1 4-3 16,-2-1-5-16,1 2-3 0,0-1-4 15,-1 3-2-15,1 0-2 0,1 0-3 16,0 1-2-16,2-3-2 0,3 4-2 16,-2-3-2-16,5-2-2 0,0 0 0 15,2 0-2-15,2-3 0 0,2 2-1 16,2-4 0-16,5 2 0 0,2 0-3 15,-1 0-4-15,4 0-8 0,-2 1-15 16,2 1-14-16,-2 2-21 0,-3 1-114 0,-2 0-130 16,-4-3-296-16</inkml:trace>
  <inkml:trace contextRef="#ctx0" brushRef="#br0" timeOffset="192481.5503">19898 9875 633 0,'0'-7'159'0,"-2"3"5"0,1 3-92 15,1 2-21-15,-1 2-9 0,3 4-6 16,0 5-10-16,3 7-9 0,-3-1-4 0,0 5-3 16,1 2-3-16,-2-1-3 0,0 2-2 15,-1-3-1-15,-2-4-2 0,2 3-4 16,-1-4-9-16,-1-1-11 0,2-1-13 16,3 0-10-16,-2-4 90 0,2-2-217 15,0-2-136-15,1-2-350 0</inkml:trace>
  <inkml:trace contextRef="#ctx0" brushRef="#br0" timeOffset="192751.0382">20270 10027 685 0,'1'-10'166'0,"0"7"6"16,2 0-103-16,1 1-22 0,0-3-9 15,1 4-7-15,0-2-7 0,1 8-9 16,2-5-6-16,0 3-4 0,2-2-2 0,1 1-2 16,3 1-3-16,-1-2-7 0,1-1-11 15,3 4-16-15,-3-3-10 0,1 1-23 16,-1 1-111-16,-2-2-127 0,-1-2-288 15</inkml:trace>
  <inkml:trace contextRef="#ctx0" brushRef="#br0" timeOffset="193247.7102">20748 10044 702 0,'5'-2'157'16,"-3"1"5"-16,3 1-119 0,2-3-12 15,1 1-4-15,4 1-1 0,3-2-3 16,-1-1-6-16,2 1-5 0,1-3-4 15,1 0-2-15,-1-4-3 0,-1 0-1 16,-2-2-2-16,0 1-2 0,-4 0-2 16,-2 1-3-16,-2 0 0 0,-2 3-2 0,-5-2 0 15,-3 3 0-15,-2 0 2 0,-4 1 2 16,0 0 1-16,-2 4 1 0,-1 0 1 16,-3 2 0-16,-3 1 1 0,3 3 0 15,-2 0 0 1,-2 2 0-16,2 3 1 0,2 1 0 0,1 1 2 0,4 4 0 15,2 2 1-15,2 0 1 0,4-1 0 16,2 3 0-16,1-1 1 0,1 2 1 16,4-1-1-16,2-2 1 0,3-1-1 15,3 2 1-15,1-5-2 0,5 1-1 16,1-5 0-16,2-3-2 0,3-2-2 0,2-4-2 16,2-2-7-16,3-4-7 15,2-1-16-15,-1-4-9 0,1 0-14 0,-4-3-116 16,-2 1-121-16,-2-1-287 0</inkml:trace>
  <inkml:trace contextRef="#ctx0" brushRef="#br0" timeOffset="193883.6106">21273 9514 434 0,'3'-7'126'16,"-5"2"6"-16,-1 1-4 0,-1-2-79 16,-2 2-9-16,0-1-7 0,-3 3-4 0,1 1-4 15,-3-1-3-15,0 2-2 0,-3 2-2 16,1 0-2-16,-3 4-3 0,0 2-2 15,0-3-2-15,0 2-1 0,0 1-3 16,3 2 0-16,-1-1-2 0,3-2-1 16,3-1 0-16,-2-1-1 0,7 4 0 0,6-1 0 15,-3 0-1-15,6 0 0 0,2 4 0 16,1-2-1-16,4 3 1 16,-3-6-1-16,3 0 1 0,0 2-1 0,-1-2 1 15,-1-2 0-15,3-1 0 0,-1 1-1 16,-1-3 1-16,0 2 0 0,-1-1 0 15,0 1 0-15,0 0 1 0,-4-3-1 16,2 3 0-16,-2-1 0 0,-1 0 0 16,-1 2 0-16,-4-3 0 0,-1 1 0 15,-1 3 1-15,-3 0-1 0,-1 0 0 0,-3 0 0 16,-1 1 0-16,-1 2 0 0,-1 0 0 16,2-1 0-16,-2-2 0 0,-3 0 0 15,5 1-3-15,-3-3-4 0,5-1-9 16,0-3-7-16,-1 0-9 0,4 1-17 15,3-2-113-15,1 1-117 0,0-3-280 16</inkml:trace>
  <inkml:trace contextRef="#ctx0" brushRef="#br0" timeOffset="194334.9273">21383 9674 628 0,'5'-3'151'16,"0"0"6"-16,-1 2-96 0,-3 2-14 15,0 2-6-15,1 3-6 0,-1 0-8 0,-1 3-6 16,-1 0-6-16,-1 4-5 0,2-2-4 16,0 2-3-16,0-1-4 0,-1 1-6 15,1-2-8-15,0-2-9 0,3 0-9 16,-2-2-5-16,3-4-3 0,-1-1-4 15,5-2 2-15,-2-3 2 0,1-1 7 16,3-2 9-16,0 0 3 0,2 0 5 16,-4-2 7-16,2 1 6 0,-2 1 9 15,-1 0 6-15,-1 1 5 0,-2 0 3 16,-4 0 6-16,2 2 5 0,-2 2 4 0,3 0 1 16,-5 1 0-16,0 1-1 15,1 2 0-15,-2 0-1 0,1 1-4 0,-3 0-4 16,-1-1-3-16,1 2-2 0,1-1-2 15,1-2-4-15,0 1-2 0,2 1-3 16,0-3-2-16,2 1-2 0,1 2-2 16,2-3-2-16,2 2-1 0,1-2-2 15,2 0-4-15,2 0-5 0,1 0-10 16,1-1-12-16,0 3-13 0,-2-1-20 0,0 3-115 16,-4 0-126-16,3-1-297 15</inkml:trace>
  <inkml:trace contextRef="#ctx0" brushRef="#br0" timeOffset="195048.1436">21820 9907 632 0,'-3'-1'154'0,"1"-1"5"0,2 0-98 16,-2 2-17-16,4-1-9 0,0 0-6 16,2 1-8-16,2-1-8 0,2 1-4 15,2-3-1-15,3 1-3 0,0-1-1 0,2 0 0 16,1-1-1-16,2 0-1 0,-1 2 1 15,0-1-1-15,0 1-1 0,2 1 0 16,-4-2 0-16,-1 3-1 0,-4 0 1 16,1 0-1-16,-5 1 0 0,-3-2 1 15,-1 4 0-15,-2 0 0 0,-4 2 0 16,-1 1 0-16,-4 3 1 0,-1 2-2 0,-4-1 1 16,-2 3-1-16,1 4-1 0,-3-1 1 15,2 1-2-15,1-1 1 0,-1 2 0 16,1 4 0-16,3-5 0 0,-3-4 0 15,3 4 1-15,1-2 0 0,-2 0 0 16,5-2 0-16,1-1 0 0,0-3 0 16,6 1 0-16,0-3 0 0,0-2 0 15,2-1 0-15,1-2 0 0,2-1 0 16,1 1 1-16,2-2-1 0,-1-3 1 16,3 2 0-16,1-3 0 0,1 2 0 15,0-1 1-15,-1-1-1 0,-1-1 0 0,4 0 1 16,-1 1-1-16,1-1 0 0,1 1 0 15,1 1-1-15,-1 0-2 0,3 2-4 16,-3 0-7-16,-2 0-12 0,2 2-9 16,-6-1-11-16,0 0-17 0,-1 1-109 15,-3 0-116-15,1 2-273 0</inkml:trace>
  <inkml:trace contextRef="#ctx0" brushRef="#br0" timeOffset="195364.014">22221 9728 665 0,'2'0'158'16,"-1"-1"4"-16,0 1-96 0,0 0-26 15,3 4-12-15,0-1-7 0,0 1-5 0,1 0-8 16,1-1-10-16,4 1-12 0,0 0-15 16,2-2-10-16,1-2-17 0,1 2-112 15,-1-2-120-15,0-2-279 0</inkml:trace>
  <inkml:trace contextRef="#ctx0" brushRef="#br0" timeOffset="195545.5576">22447 9633 660 0,'0'0'164'0,"-4"1"5"0,2 4-98 15,-1 1-19-15,-1 1-10 0,1 3-10 0,0 4-10 16,1 2-8-16,3 0-4 0,-1-1-4 15,3 3-4-15,-1-1-7 0,2-1-10 16,1 0-12-16,-2-3-14 0,0 2-18 16,-1-3-120-16,-2-2-129 0,-1-3-301 15</inkml:trace>
  <inkml:trace contextRef="#ctx0" brushRef="#br0" timeOffset="196181.753">21821 9286 454 0,'-5'-1'117'16,"1"0"6"-16,-1-2-53 0,4 2-26 15,0-1-8-15,2-1-5 0,2 1-5 16,0 0-4-16,3 0-4 0,5 1-3 15,-1 1 0-15,5-3-1 0,0 2-1 16,4 1 0-16,2-2 0 0,3-1 0 0,5 1 0 16,0-1-1-16,4 2 0 0,1 0-2 15,2-2-2-15,-1 1-1 0,0-2-2 16,-2 2-2-16,0-1 0 0,-1 1-2 16,0-1 0-16,-3 1-1 0,-1 1 1 0,-1 1-1 15,-4-3 0-15,-2 2 0 0,-4-1 0 16,-3 0-1-16,-4 0 0 0,-4 1-1 15,-4 0-1-15,-2 1-1 0,-2-2-2 16,-2 2-3-16,-2 0-5 0,0 2-6 16,0-2-7-16,0 1-9 0,1 1-6 15,0-1-111-15,0 1-110 0,4 1-268 16</inkml:trace>
  <inkml:trace contextRef="#ctx0" brushRef="#br0" timeOffset="196350.3016">22633 9246 538 0,'1'-3'103'0,"-2"0"-103"16,0-1-181-16,2 4-278 0</inkml:trace>
  <inkml:trace contextRef="#ctx0" brushRef="#br0" timeOffset="207152.2926">1744 11030 457 0,'-1'-22'122'15,"0"2"6"-15,-3 1-47 0,2 2-21 16,-1 4-3-16,-2 0-2 0,3 5-3 0,-2 4-4 16,2 5-7-16,-1 3-5 0,2 8-9 15,-1 4-6-15,2 7-5 0,-2 6-5 16,2 4-2-16,0 6-1 0,0 5 0 16,-1 1-2-16,1 7-1 0,-1-5-2 15,1 2 0-15,0 0-1 0,0-2-3 16,2-5-6-16,0-9-10 0,3-5-12 15,-1-1-13-15,4-5-16 0,-1-6-15 16,3-5-104-16,0-6-118 0,3 0-261 16</inkml:trace>
  <inkml:trace contextRef="#ctx0" brushRef="#br0" timeOffset="207391.6499">1972 10999 647 0,'-1'3'153'15,"1"7"5"-15,-1 4-98 0,-1 8-17 0,1 5-8 16,1 2-5-16,3 9-5 0,-3 4-6 16,1-1-6-16,-1 3-4 0,1-2-3 15,0 0-5-15,2-2-6 0,-1-4-11 16,3-3-15-16,0-5-10 0,2-4-21 15,-2 0-110-15,1-5-124 0,1-2-279 16</inkml:trace>
  <inkml:trace contextRef="#ctx0" brushRef="#br0" timeOffset="207602.6329">1738 11346 705 0,'-7'-2'162'0,"2"1"1"16,4 0-114-16,4 1-16 0,5 2-14 16,3 0-8-16,2 1-6 0,6 2-3 15,3 1-2-15,1 0-4 0,0-2-7 16,3-2-11-16,1-1-9 0,-1 1-13 0,-1-5 74 16,2 0-193-16,-1-6-125 15,5 3-327-15</inkml:trace>
  <inkml:trace contextRef="#ctx0" brushRef="#br0" timeOffset="207853.0171">2373 10996 722 0,'-10'-6'176'0,"1"11"2"16,-5 1-113-16,-4 3-16 0,1 7-12 15,-1 2-10-15,-2 5-10 0,2 7-7 16,-2-2-2-16,6 7-3 0,4 4-1 16,6 6-1-16,4-4-2 0,5-2-3 15,6-1-5-15,4-3-7 0,4-5-10 0,3-5-12 16,1-9-12-16,2-2-11 0,2-1-16 16,0-6-104-16,-4-6-115 0,-1-7-269 15</inkml:trace>
  <inkml:trace contextRef="#ctx0" brushRef="#br0" timeOffset="208335.0188">2471 11245 660 0,'-2'1'158'0,"2"-1"4"0,0-1-95 0,0-2-25 16,3 1-9-16,-1 1-9 0,3-2-4 16,3 1-5-16,0-1-3 0,4 1-1 15,4 3-4-15,0-2-1 0,5 2-1 16,1-1-2-16,-2 1 0 0,-2 2-1 15,-1-2-1-15,-2-1 0 0,-2 1-1 16,-3 2 1-16,-4 2-1 0,-2-2 0 16,-3 2 0-16,-3 1 0 0,-1 7 0 15,-4-2 0-15,0 1 0 0,-3-1 0 16,-1 4 0-16,-3-1 0 0,3 1 0 16,-2-4 0-16,3-1 0 0,-1 0 0 0,2-2 1 15,2-3-1-15,2 1 1 0,2-2 0 16,3 4-1-16,1-1 1 0,2 2-1 15,2 0 0-15,0-2 1 0,4 1-1 16,-1-1 0-16,3-3-1 0,2-2 1 16,0-1 0-16,3-1 0 0,4 2-3 0,-2-5-1 15,2-1-6-15,0 1-9 0,0-1-15 16,2-2-8-16,-2 1-18 0,-2 1-115 16,-2 2-124-16,0-2-291 0</inkml:trace>
  <inkml:trace contextRef="#ctx0" brushRef="#br0" timeOffset="208601.3289">2766 10877 607 0,'5'-7'136'0,"2"3"4"16,0 3-95-16,6 2-13 0,0 3-4 15,3 5 0-15,-1 5 2 0,3 6 1 16,2 4 1-16,2 6-1 0,-4 3-2 16,-1 5-3-16,1 2-2 0,-3-1-5 15,-4 1-3-15,-3 1-5 0,-3 1-4 16,-2 0-5-16,0-1-7 0,-3-2-9 0,-3 3-17 16,-2-3-16-16,1 0-15 0,-7-4-121 15,2 0-131-15,-1-2-303 0</inkml:trace>
  <inkml:trace contextRef="#ctx0" brushRef="#br0" timeOffset="210164.2568">3551 11313 737 0,'-13'-5'180'0,"-1"1"3"0,7 1-113 16,1 2-19-16,3 1-18 15,4 1-13-15,-2 0-9 0,5-1-6 16,3 2-4-16,3-4-6 0,2 4-7 0,3-4-13 15,2 4-18-15,4-4-10 0,0 2-21 16,-3 2-110-16,-2-2-124 0,-1 0-278 16</inkml:trace>
  <inkml:trace contextRef="#ctx0" brushRef="#br0" timeOffset="210346.7681">3538 11463 723 0,'-5'4'177'0,"-1"-1"5"0,1-2-111 16,2 2-21-16,3-3-15 0,3 4-12 15,2-3-10-15,-1 0-8 0,4-1-4 16,2 1-6-16,1 2-10 0,3-1-15 16,3-2-16-16,4 1-23 0,3-1-114 15,0-1-133-15,3-4-299 0</inkml:trace>
  <inkml:trace contextRef="#ctx0" brushRef="#br0" timeOffset="211183.8491">4314 11451 466 0,'-13'1'114'15,"-1"-1"5"-15,1-1-70 0,3-1-11 16,4 1-6-16,1 0-4 0,4 0-7 16,1-1-4-16,2 1-4 0,4 1-4 15,3 1-1-15,1-3-3 0,2 1 1 16,1 1 1-16,5-1 1 0,0-1 1 16,3 0 2-16,1-1 1 0,2 1 1 15,3 0 2-15,3-1 0 0,1 1-1 16,5-1-1-16,3 1-1 15,7-1-2-15,4 0-3 0,5 1 0 0,1 1-3 0,2-3-1 16,1 2 0-16,4 1-2 0,2-2 0 16,1 2 0-16,5 0 0 0,3-2 0 15,1 2 0-15,3-2 2 0,2 1 0 16,3 2 1-16,1 0 1 0,1-1 1 16,-1-3 0-16,1 3 0 0,3 2 2 15,2 1-1-15,-5-1 0 0,-1 0-1 0,-2-1 0 16,-4 4-2-16,2-1 0 0,-4 0-2 15,-7-3-1-15,-1 0-1 0,-4 1 1 16,-3 2-1-16,-5-3-1 0,-8 0-4 16,-9 0-8-16,-5 0-13 0,-12 1-11 15,-6-2-20-15,-9-1-111 0,-6 1-122 16,-2-3-285-16</inkml:trace>
  <inkml:trace contextRef="#ctx0" brushRef="#br0" timeOffset="211616.943">5292 10831 558 0,'-3'-27'136'15,"1"-1"7"-15,-2-2-83 0,3 2-8 16,-2 0-6-16,0 1-1 0,2 5-1 0,-1 5 0 16,2 5-1-16,0 3-6 0,0 5-4 15,2 5-7-15,-1 7-7 0,0 5-5 16,1 8-7-16,1 7-6 0,-3 7-3 16,2 6-8-16,1 6-9 0,-1 4-15 15,4 4-14-15,2-1-19 0,1-1-112 16,1 0-5-16,1 0-102 0,-1-2-192 15</inkml:trace>
  <inkml:trace contextRef="#ctx0" brushRef="#br0" timeOffset="212133.6713">4422 12059 624 0,'1'-18'155'0,"-1"5"11"0,0 4-96 0,-1 3-15 16,1 5-8-16,1 8-6 0,-2 0-9 15,0 7-10-15,2 5-10 0,-2 3-5 16,0 3-1-16,-1 1-2 0,1-1-1 16,1 5-1-16,0-3-2 0,-1 0-7 15,-2-4-15-15,5 3-16 0,-1-1-16 16,1 0-73-16,3-2-52 0,3-4-115 0,1-5-230 15</inkml:trace>
  <inkml:trace contextRef="#ctx0" brushRef="#br0" timeOffset="212485.7304">4940 12209 578 0,'-5'-4'143'0,"-1"0"9"0,1 2-83 0,2 2-8 15,1 0-5-15,0-1-5 0,-1 1-6 16,3 0-7-16,0 1-6 0,3 0-8 16,3 0-8-16,-1 1-5 0,2 0-2 15,4-2-3-15,1 1-3 0,3-2-7 16,2 0-13-16,0-2-17 0,4 2-16 16,1-2-22-16,2-1-113 0,0 0-133 15,2 4-295-15</inkml:trace>
  <inkml:trace contextRef="#ctx0" brushRef="#br0" timeOffset="213093.1381">5559 12132 472 0,'-5'-2'134'0,"-1"2"9"16,0 2-24-16,-2 1-55 0,2 1-8 15,4 2-7-15,0 1-6 0,0 2-5 16,1 0-7-16,2-1-5 0,3-2-6 16,4 2-6-16,3-3-3 0,3-3-3 15,3-1-2-15,5-4-1 0,4-2-1 16,3-3-1-16,-1-4-1 0,-1-1 0 0,-1-2 0 15,1-2-1-15,-4 0-1 0,-5-2 0 16,-4 0-1-16,-2 4-1 0,-3-1-2 16,-6 1 0-16,-4 2-2 0,-4 2-1 15,-3 2-1-15,-5 3-3 0,0 1-3 16,-5 3-3-16,-2 3-3 0,-4 5-1 16,-2 4 1-16,-1 2 1 0,0 3 4 15,0 3 4-15,1 5 6 0,3 2 5 16,5 3 4-16,4 0 1 0,2 2 3 15,5 2 1-15,3-2 3 0,5 0 1 16,3-2 3-16,4-4 0 0,3 1-1 16,5-4 0-16,5-4-3 0,5-4-2 0,2-3-3 15,5-5-3-15,1-4-3 0,4-5-4 16,-1-2-10-16,0-3-16 0,-3-4-12 16,-1 1-24-16,-3-3-109 0,-3 3-127 15,-4 0-287-15</inkml:trace>
  <inkml:trace contextRef="#ctx0" brushRef="#br0" timeOffset="219025.0484">5905 11854 544 0,'-9'-4'136'0,"0"1"8"0,-1 0-75 0,3-1-14 16,1 0-4-16,1 3-2 0,0 0-6 16,2 2-6-16,5-3-6 0,-4 1-5 15,5-1-5-15,-1 2-6 0,3 0-4 16,3 0-2-16,1-3-1 0,-1 1-1 16,3 2-2-16,0-1-1 0,-1 1-2 15,-1-1-1-15,1 1 0 0,-1 0-6 0,1 0-10 16,-4-2-12-16,1 0-15 0,-1 2-15 15,0 2-104-15,-2-2-20 0,-2 1-107 16,2 0-204-16</inkml:trace>
  <inkml:trace contextRef="#ctx0" brushRef="#br0" timeOffset="219819.4526">6224 11832 486 0,'0'4'123'16,"-3"0"7"-16,3-3-69 0,0-3-14 15,0-1-2-15,2-3-3 0,-1-3-2 16,-1-3-3-16,2-1-1 0,0-5 0 16,-2 0 0-16,1 0-3 0,-1-1-3 15,0 0-4-15,-1 1-4 0,1-1-4 16,-2 5-4-16,2 0-3 0,-1 1-3 0,1 4-1 15,1 4-1-15,-2 3-2 0,0 3 0 16,2 4-1-16,-3 5-1 0,3 3-2 16,-1 4-6-16,1 3-12 0,2 2-16 15,0 0-18-15,3 1-22 16,3 2-113-16,1-1-133 0,1-2-295 0</inkml:trace>
  <inkml:trace contextRef="#ctx0" brushRef="#br0" timeOffset="221672.6843">6493 12047 613 0,'-7'-2'152'0,"-2"-2"6"16,1 0-89-16,2-2-16 0,3 3-9 15,1-1-5-15,2-1-8 0,3 0-6 16,4 1-5-16,1 1-5 0,3 1-3 15,1-1-2-15,3-1-2 0,2 3-2 16,2-5-2-16,1 2-1 0,1 0 0 0,3 2-1 16,0-2-1-16,1 2 0 0,-3-2 0 15,0 4-1-15,-4-2 1 0,-2-1-1 16,-5 4 1-16,-2 2-1 0,-5 2 0 16,-1 1 1-16,-3 3 0 0,-4 2-1 15,-1 3 1-15,-3 1-1 0,-4 0 1 16,-6-1 0-16,0 4-1 0,-4 0 1 15,-5 0-1-15,-1 1 0 0,2 1 0 0,2 0 0 16,2 3 0-16,-2-2 0 16,6-1 0-16,3-2 0 0,2-1 1 0,0-2 0 15,4-2 0-15,1-3 0 0,3-1 0 16,4-3 0-16,1 0 1 0,4-1-1 16,2-1-1-16,1-2 1 0,3-1 0 15,1 2-1-15,1-2 1 0,2-3-1 16,-3-1 0-16,1 1 1 0,2-2-2 15,-2 0-1-15,3 1-4 0,-1-1-5 16,1 1-11-16,2 1-11 0,-1 0-14 16,0-2-11-16,-1 1-14 0,-5 1-106 0,-2 1-119 15,-2-2-266-15</inkml:trace>
  <inkml:trace contextRef="#ctx0" brushRef="#br0" timeOffset="221991.9139">6874 12014 610 0,'-1'-4'149'16,"1"3"3"-16,-1 0-89 0,2 1-20 15,0 1-10-15,3 0-6 0,3 1-8 0,2-1-6 16,1 1-3-16,1-2-3 0,3 0-3 16,1-1-8-16,0 1-14 0,2-1-9 15,-1 0-14-15,0-3 35 0,1 1-156 16,-1-1-124-16,2-3-299 0</inkml:trace>
  <inkml:trace contextRef="#ctx0" brushRef="#br0" timeOffset="222168.4371">7281 11798 601 0,'-5'-2'159'0,"-1"3"6"15,1 4-71-15,0 4-33 0,0 3-16 16,-1 1-10-16,1 6-11 0,2 4-10 15,1 3-7-15,2 2-8 0,0 1-13 16,2 4-19-16,1 2-13 0,0-1-127 16,0 2-134-16,0-1-323 0</inkml:trace>
  <inkml:trace contextRef="#ctx0" brushRef="#br0" timeOffset="224205.4646">7893 11332 636 0,'-6'0'158'0,"0"0"4"0,2-3-95 15,2 1-22-15,3 3-9 0,2-1-8 16,-1-1-12-16,4 2-8 0,2-1-3 16,1 1-3-16,2 2 0 0,0-3-2 15,3 3-8-15,-1 1-9 0,2 1-12 16,-1 0-8-16,-1-1-18 0,-2 2-113 0,-1-3-118 16,0 1-278-16</inkml:trace>
  <inkml:trace contextRef="#ctx0" brushRef="#br0" timeOffset="224398.9456">7889 11529 641 0,'-7'4'156'0,"1"-3"3"16,0-1-97-16,4 2-25 0,2 0-9 15,1-2-9-15,4 3-8 0,0 0-6 16,5 2-6-16,3 1-10 0,0 0-12 15,3 0-9-15,5-2-16 16,-1 2-112-16,4-1-121 0,3 1-280 0</inkml:trace>
  <inkml:trace contextRef="#ctx0" brushRef="#br0" timeOffset="225149.0689">8922 11458 397 0,'-14'-4'113'16,"0"1"6"-16,2-1-12 0,1 1-62 0,2-1-10 15,4 1-4-15,2-1-7 0,4 3-5 16,1 1-6-16,5-1-3 16,1 2-2-16,4-1-3 0,2 1-1 15,3 1 0-15,1-1 1 0,3 0-1 0,5 2 1 16,1-5 0-16,1 4-1 0,6-1 0 16,7 1-1-16,0-2 0 0,7 1 0 15,2 2-1-15,4-1 0 0,1 2-1 0,-1-4 0 16,0 0 0-16,4 2-1 0,1-2 1 15,2-1-1-15,5 1 1 0,3-2-1 16,2-1 1-16,2 1 0 0,7-3 0 16,-3 1 2-16,1-1 1 0,2 2 1 15,-3-2 1-15,0-1 0 0,2 0 2 16,-5 1-1-16,0 0 0 0,-1 1-1 16,-2-1 0-16,-3 3-2 0,-3-1 0 0,-8 2 0 15,-3-1-2-15,-4-2 0 16,-6 0-1-16,-6 2-8 0,-3-2-9 15,-6 2-10-15,-3-2-17 0,-13-1-108 16,-7 0-117-16,-6-2-277 0</inkml:trace>
  <inkml:trace contextRef="#ctx0" brushRef="#br0" timeOffset="225946.0045">9727 10708 554 0,'-5'-2'134'0,"0"-3"4"0,3 1-83 15,-1-1-13-15,5 2-7 16,1-1-7-16,3 0-4 0,3 1-2 0,1 1-2 15,1 0-3-15,2 1-1 16,4 1-1-16,1 0-2 0,4 0-1 0,2 1-2 16,3-1-1-16,3 0-2 0,0 0-1 15,-2 0-1-15,0 0-1 0,-3-1-1 16,-4 0-1-16,-3 2-1 0,1 0 0 16,-5 1 0-16,1 1 0 0,-3 1-1 15,-3 0 1-15,-3 1 0 0,-4 0 0 0,-3 3-1 16,-5 0 2-16,-3 1-1 0,0-1 0 15,-4 2 0-15,1 0 0 0,0 0 0 16,-2 1-1-16,0 2 0 0,-3 1 0 16,-3 0 0-16,-2 2 0 0,-1 3 0 15,-1-2 0-15,0 1 0 0,1-1-1 16,-1-2 1-16,6 1 0 0,1-1 0 16,6-1-1-16,3-1 1 0,5-2-1 15,3-2 1-15,5 0-1 0,3-3 0 16,6 0 1-16,2-1 0 0,4-1 0 15,4-2 0-15,3 1 1 0,1-4-1 16,2-2 1-16,5 1-1 0,0-4 1 0,3 3-1 16,4-2-5-16,0 3-7 0,0 2-13 15,1 2-11-15,-2 3-20 0,-2 2-113 16,-5 1-125-16,-4 5-291 0</inkml:trace>
  <inkml:trace contextRef="#ctx0" brushRef="#br0" timeOffset="227477.6296">9312 11918 483 0,'-21'-4'132'0,"0"-1"8"0,0-1-49 16,2 2-29-16,7 0-6 0,1 2-6 16,1-1-9-16,4 0-7 0,3 1-7 15,6 0-7-15,3 1-6 0,2-2-4 16,5 2-5-16,1 1-2 0,3-1-1 16,4 0 0-16,2-1 0 0,1 2-1 15,1-2 0-15,1 1 0 0,0-2 0 16,-2 2-1-16,-3-1 1 0,-1 3-1 0,-4-1 1 15,-4-1-1-15,-5 2 0 0,0 1 1 16,-7 2-1-16,-3 1 1 0,-3 2 0 16,-3 4 0-16,-4 4 0 0,-5 1-1 15,-7 5 1-15,-4 3-1 0,-3 1 0 16,-6 2 0-16,-3 0 0 0,-2-2 0 16,1 3 0-16,5-4 0 0,3-1 0 15,2-5 0-15,8 1 0 0,5-6 1 16,9-1-1-16,4-3 1 0,3-4 1 15,6-1-1-15,3-2 1 0,3-2 0 0,3 0 0 16,3 0 0-16,3-1 0 16,4 1 1-16,2-1-1 0,3-2 0 15,5 1-1-15,-1-1 0 0,-3 1 0 0,6 1-5 16,-2-1-8-16,-2 2-13 0,-3 2-12 16,-3-1-17-16,-1 5-69 0,-3-2-50 15,-5 2-108-15,1 1-220 0</inkml:trace>
  <inkml:trace contextRef="#ctx0" brushRef="#br0" timeOffset="227683.5885">9864 12088 710 0,'0'-4'160'15,"0"0"2"-15,-2-4-120 0,8 6-14 0,1-1-10 16,3-2-6-16,2 2-7 16,3 1-6-16,3-1-13 0,4 5-13 15,-1-5-23-15,0 2-113 0,-1-1-126 0,3 3-303 16</inkml:trace>
  <inkml:trace contextRef="#ctx0" brushRef="#br0" timeOffset="228236.1278">10288 11961 526 0,'-4'-2'138'16,"3"1"6"-16,0 2-61 0,0 0-26 15,2 4-10-15,0 0-5 0,0 0-5 16,3 1-5-16,1 1-4 0,2-2-2 16,4 0-4-16,4 0-4 0,2-3-3 15,4 0-2-15,1-4-3 0,3 0-3 16,-2-4-3-16,-1-1-1 0,-1-4-1 15,0-2-1-15,-3 1-1 0,-2-1 1 16,-4-1-1-16,0 2 0 0,-3 1 0 16,-2 1-2-16,-2 0 0 0,-4 3-3 15,-2 0-2-15,-1 0-2 0,-4 2-1 0,0-2-2 16,-6 3-3-16,1 2 0 0,-2 1 2 16,-2 0 1-16,-3 3 2 0,1 3 2 15,-2 5 3-15,3-2 4 0,-3 2 2 16,2 4 3-16,1 0 2 0,2 5 3 15,3-1 0-15,1 2 3 0,3 0 1 16,5 1 2-16,2 1-1 0,3-2 0 16,2-3-1-16,6-2 0 0,2-2-2 0,4 1-1 15,1-2-3-15,2-5-1 0,3-1-2 16,0-2-2-16,-1 0-2 0,4-5-4 16,-3-3-8-16,4-1-13 0,1 0-17 15,-1-1-12-15,3 2-23 0,-1-2-107 16,-2 4-124-16,-2-1-278 0</inkml:trace>
  <inkml:trace contextRef="#ctx0" brushRef="#br0" timeOffset="228975.3344">10593 11721 572 0,'0'-2'145'16,"-1"-2"6"-16,0 2-80 0,2-1-16 0,0 0-8 16,0 0-8-16,2-1-8 0,2 2-8 15,2-2-6-15,2-1-6 16,2 1-4-16,3-1-5 0,0 2-11 0,3 0-15 16,0-1-12-16,3 5-22 0,-3-1-110 15,-1 3-125-15,-3 0-289 0</inkml:trace>
  <inkml:trace contextRef="#ctx0" brushRef="#br0" timeOffset="229217.6843">10979 11698 579 0,'0'-10'145'0,"-2"-2"6"16,0-2-81-16,-1 0-20 0,1-3-9 15,-1-1-6-15,-1 1-6 0,0 0-6 16,3 4-5-16,-3-1 0 0,2 3 0 16,1 4-1-16,0 3-2 0,1 3-2 15,-2 5-1-15,2 3-3 0,0 3-3 0,2 4-7 16,-2 5-10-16,0 3-13 0,2 2-17 16,-2 1-22-16,1-1-116 0,-1 2-133 15,3 1-305-15</inkml:trace>
  <inkml:trace contextRef="#ctx0" brushRef="#br0" timeOffset="234543.6498">12434 11491 461 0,'-2'-7'117'0,"-3"-3"6"15,0-2-62-15,-1-2-17 0,0-1-7 16,-2 1-3-16,2 0-5 0,0 0-5 0,-1-4-2 15,1 1-3-15,1 0-2 0,0 0-3 16,2-5-1-16,1-1-3 0,2-3-3 16,5 0-1-16,1-1-2 0,3-1-1 15,3 1 0-15,2 1-1 0,5 3 1 16,-2 4 1-16,3 1 0 0,0 6 1 16,4 5 0-16,-1 2 0 0,-1 5 0 15,6 4-1-15,3 3-2 0,4 3 1 16,1 1-2-16,3-1 0 0,8 2 1 0,4 0-1 15,2-2 0-15,4-4-1 16,2-4 0-16,7 1-2 0,-1-3-2 16,-4-4-5-16,2-2-5 0,-4-3-4 0,-7 1-2 15,-5 2-3-15,-9-2 0 0,-8-3 2 16,-6 3 2-16,-12-3 6 0,-7 0 3 16,-8-1 3-16,-5-3 2 0,-3 1 3 15,-8 2 3-15,-1-1 1 0,-1 0 3 16,-1 4 2-16,0 0 1 0,2 4 1 0,3-1 0 15,7 6-2-15,4 0 0 0,6 4-2 16,4-1-3-16,6 6-1 0,1-1 0 16,3 4-1-16,3-1 0 0,3-2 1 15,-2 2-1-15,2-1 0 0,1-1 0 16,0-1 0-16,-2 1 1 0,0-2-1 16,-3-2 0-16,-2-1 0 0,-3-1 0 15,-5 0 1-15,-3 1 0 0,-4-1 0 16,-4 2 1-16,-1 4-1 0,-7-2 1 15,0 4 0-15,-2 1-4 0,-1-1-4 16,0 3-11-16,4 1-14 0,1-4-110 16,7 3-111-16,8 1-280 0</inkml:trace>
  <inkml:trace contextRef="#ctx0" brushRef="#br0" timeOffset="235143.767">14197 11018 541 0,'-1'-10'134'15,"-1"1"4"-15,1-2-77 0,1 1-12 16,1-2-8-16,4-1-6 0,4 3-5 15,1 2-3-15,2-3-3 0,0 2-3 16,2 4-3-16,0-1-4 0,2 5-3 0,-3-1-3 16,-1 2-2-16,0 3-1 15,1 5-2-15,1 1-1 0,1 7 0 0,-2 3-1 16,2 2 0-16,0 1 0 0,-1 2 0 16,1-1 0-16,-3 2 0 0,-1-3-1 15,-2 0-1-15,-1 0-5 0,0-1-5 16,-5-3-10-16,0 2-9 0,1-2-8 15,-2-2-14-15,-1-1 28 0,-3-4-139 16,-2-1-112-16,2-3-279 0</inkml:trace>
  <inkml:trace contextRef="#ctx0" brushRef="#br0" timeOffset="235330.5573">14290 11023 501 0,'-11'-18'136'15,"0"4"6"-15,-4 4-53 0,2 3-32 0,0 7-13 16,4 5-11-16,-1 5-9 16,4 4-9-16,0 6-5 0,2 3-6 15,3 3-12-15,1-1-9 0,2 0-22 0,1 2-112 16,0-3-120-16,7-1-297 0</inkml:trace>
  <inkml:trace contextRef="#ctx0" brushRef="#br0" timeOffset="235676.6298">14722 11026 554 0,'-12'6'135'0,"0"-3"3"0,0 3-79 16,4 3-17-16,1 1-8 0,-2 2-4 16,4 3-4-16,3-4-2 15,0 0-2-15,2 0-1 0,0 0-3 16,2 0-3-16,2 0-1 0,3-3-4 0,-1-1-1 16,1 0-3-16,2-5-1 0,3 1-1 15,1-3 1-15,0-4-1 0,-1-1 3 16,-2-2 1-16,0-3 2 0,-3 2 1 15,-1-5 0-15,-4 0 0 0,-4-2 0 0,-1 0-3 16,-7-2-5-16,-5 1-10 16,-3 0-16-16,-2 2-20 0,-4 0-22 0,-3 6-116 15,-3 0-133-15,8 5-307 0</inkml:trace>
  <inkml:trace contextRef="#ctx0" brushRef="#br0" timeOffset="236028.035">14661 10687 637 0,'10'-26'150'0,"-3"2"1"0,3 10-100 16,0 3-21-16,1 4-10 0,-1 7-8 16,-1 8-13-16,1 4-11 0,1 6-7 15,0 8-7-15,2 2-10 0,-2 4-5 16,1 1-1-16,1 4 5 0,6-2 7 15,2 3 6-15,2-1 7 0,4-3 9 16,3 0 8-16,0-1 1 0,-1-6 2 0,-2 0 2 16,-2-5 1-16,-6-3 0 0,-2 0 2 15,-3-2 1-15,-3-3 2 0,-1 1 1 16,-2-3 1-16,0-1 2 0,-2-1 2 16,-3 0 2-16,-1 0 0 0,-1 2-1 15,-5-2-1-15,-3 1-3 0,-3 2-2 16,-2 1-3-16,-4-2-3 0,-1 3-2 15,-2-3-3-15,2 0-6 0,0 0-8 16,4-1-19-16,2-3-109 0,3-3-113 16,7-8-283-16</inkml:trace>
  <inkml:trace contextRef="#ctx0" brushRef="#br0" timeOffset="236287.389">15324 11087 620 0,'-6'7'148'16,"-4"-2"3"-16,0 4-95 0,3-1-20 16,-2 1-6-16,3 2-4 0,4 1-6 0,0-1-6 15,7 0-2-15,3 0-1 0,4-2-1 16,4-2-1-16,3-2 0 0,5-5-1 16,4 1 1-16,-1-6 1 0,-3-2 0 15,-2-2 2-15,-3-2 2 0,-8-2 0 16,-6 1-1-16,-9-2-1 0,-3 2-2 15,-7 1-6-15,-3 2-9 0,-5 3-16 16,-1 2-23-16,-2 6-19 0,-2 1-120 16,4 7-135-16,2 5-315 0</inkml:trace>
  <inkml:trace contextRef="#ctx0" brushRef="#br0" timeOffset="239806.9743">16251 11013 508 0,'-11'-13'131'16,"0"2"8"-16,1-4-63 0,4 5-15 15,0-3-8-15,4 4-7 0,2 1-8 16,2 4-4-16,4-3-6 0,1 2-7 16,3 2-5-16,2 2-4 0,3-1-2 15,0-2-2-15,3 0-2 0,2 3-2 16,3 0-1-16,0-2-1 0,1 1 0 16,-1 1-1-16,1 2-1 0,0-1 1 0,-3 1-1 15,-3 0 0-15,-5 3 0 16,0 0 0-16,-6 1 1 0,-1 3-1 15,-6 1 1-15,-4 3-1 0,-2 1 1 0,-5 1 0 16,-2 2-1-16,-3 0 1 0,-5-1-2 16,1 2 1-16,-2-3-1 0,-1 2 0 15,2 0 0-15,0 0 0 0,3-1 1 16,2 0-1-16,3-4 1 0,3 0 0 16,1-2-1-16,6-1 1 0,1-1-1 0,6-1 0 15,1-1 1-15,4 0-1 16,2-1 0-16,2-2 1 0,4 1 0 0,3-2 0 15,3-1-1-15,3 0-1 0,3 0-5 16,2-1-8-16,1 1-10 0,-2-2-8 16,0 1-9-16,-3 0-11 0,-4 1-10 15,-5-3-100-15,-3 2-106 0,-3 0-251 16</inkml:trace>
  <inkml:trace contextRef="#ctx0" brushRef="#br0" timeOffset="240305.6329">16693 11177 495 0,'3'-4'129'0,"-2"1"6"0,-1-1-62 16,0 2-12-16,0-1-4 0,0 3-6 15,0-1-8-15,-1 4-7 0,-1 0-5 16,0 4-8-16,1 0-7 0,0 4-6 16,1 0-4-16,-3 2-1 0,3 2-1 15,1-1-1-15,-1-2-1 0,3-1 0 16,-2 0-2-16,3-1-4 0,-1-2-5 16,3 0-4-16,2-5-5 0,-1 2-3 15,3-2-3-15,1-3-2 0,2-4 2 16,2-1 4-16,0-2 5 0,0-3 3 15,1-2 5-15,-2-1 2 0,0 0 2 0,-2 1 2 16,-2-2 1-16,-2 3 2 0,0 4 2 16,-2 1 4-16,-3 2 5 0,1 2 2 15,-4 0 3-15,0 4 0 0,-2 0 1 16,-3 0-2-16,-1 3-2 0,-2-1-2 16,1 2-2-16,0 0 1 0,-1 0 0 15,1 1-1-15,2-1-1 0,3-1-1 0,-1 1-3 16,3-1-1-16,1-2-2 0,1 2-1 15,2-2-2-15,4 0-1 0,3-1-2 16,4-2-5-16,2 0-7 0,4-2-12 16,3 0-10-16,1 1-14 0,1-2 30 15,-1-1-148-15,-1 0-119 0,1 0-294 16</inkml:trace>
  <inkml:trace contextRef="#ctx0" brushRef="#br0" timeOffset="242179.277">17324 11040 453 0,'1'0'130'0,"-3"-5"6"16,-1 4-16-16,2-1-59 0,0 2-6 15,-1-3-3-15,0 2-5 0,1 0-6 16,1 2-6-16,0-3-8 0,3 0-7 15,1 0-8-15,3-2-7 0,0 2-2 0,3-2-3 16,3 2-4-16,3 2-10 0,-2-4-16 16,1 4-8-16,3 0-21 0,-4-1-113 15,0 2-124-15,-2-1-287 0</inkml:trace>
  <inkml:trace contextRef="#ctx0" brushRef="#br0" timeOffset="242365.741">17320 11126 646 0,'-2'0'144'0,"0"-1"0"0,2 0-108 0,3 1-17 0,1-2-8 16,3 4-5-16,3-2-10 0,1 0-4 15,3 0-8-15,3 0-16 0,3 1-112 16,3-1-115-16,1 1-283 0</inkml:trace>
  <inkml:trace contextRef="#ctx0" brushRef="#br0" timeOffset="244231.8253">17952 11029 548 0,'-4'-3'139'0,"0"1"7"15,1 0-78-15,3 6-13 0,-1-6-11 16,1 4-6-16,3-2-6 0,0 1-7 16,2 0-5-16,3 0-4 0,0-2-3 15,6 1-1-15,3 0-2 0,-3-4-3 16,5 1-1-16,0-3-3 0,0-6-1 15,-2 0 0-15,0 0-1 0,-3-1 0 16,-1-1-1-16,-3-1 1 0,-3-1-1 16,-3 4-1-16,-2 1 0 0,-2 1-1 0,-1 1-1 15,-4 0-3-15,-2 3-1 0,-3 3-2 16,-5 3-2-16,-3 2 0 0,-5 1 0 16,-3 5 2-16,-2 3 1 0,0 3 3 15,-1 2 1-15,3 5 3 0,5 2 1 16,4 3 2-16,2-1 0 0,6-1 3 15,2-2 1-15,5 0 2 0,3-5 1 16,2-1 1-16,7-2-1 0,4-2 0 16,4-1-2-16,7-2-2 0,3-3-2 15,2-3 0-15,5-1-1 0,-1-5-1 16,0-2-3-16,2-1-4 0,-2-1-7 0,-3-3-12 16,-2 3-9-16,-4-2-9 0,-5 5-18 15,-1-1-106-15,-7 3-114 0,-3-2-267 16</inkml:trace>
  <inkml:trace contextRef="#ctx0" brushRef="#br0" timeOffset="244502.13">18195 10717 607 0,'2'0'138'16,"1"-3"2"-16,1 0-91 0,3 0-26 16,3 1-9-16,3-2-4 0,4 4-3 0,3 0-4 15,2-1-6-15,2 1-8 0,2 0-18 16,2 0-113-16,-3 0-116 0,3-3-289 15</inkml:trace>
  <inkml:trace contextRef="#ctx0" brushRef="#br0" timeOffset="244983.137">18671 10490 637 0,'-2'-11'150'0,"1"-3"4"0,-2 5-98 16,2 0-20-16,1 1-6 0,0 0-4 16,0 4-6-16,1-1-5 0,-1 3-2 15,0 0-3-15,3 1-2 0,-3-2-3 16,2 2-2-16,-1 0-1 0,1 0-1 0,0-2 0 16,1 2 0-16,-2 0-1 15,0-1 1-15,0 1 0 0,-1 0 0 0,0 1 0 16,0 1 0-16,0 4 0 0,0 4 0 15,0 2 1-15,-1 7-1 0,1 2 0 16,0 5 0-16,-1 4 0 0,1-1 0 16,0-2 0-16,0 2-1 0,0-4 1 0,0-1-1 15,0-2 0-15,1 0 0 16,0-2 0-16,1-2 0 0,0-1-2 16,-1-4-1-16,0-1-2 0,-1-4-2 0,0-1-2 15,-1-3 1-15,-1-1-1 0,-2-3 0 16,-1 1 2-16,0 0 2 0,-1-1 2 15,-1-3 1-15,1 4 1 0,-2-2 1 16,2-1 0-16,-1 2 1 0,2-3 1 16,1 3 0-16,2-3-1 0,1 2 1 15,3-1-1-15,0 1 0 0,5 0-1 0,-1-1 1 16,2 2-1-16,1-3-1 16,2 3-2-16,1 0-6 0,2 0-12 0,2 1-10 15,1 0-11-15,1-2-119 0,3 6-122 16,-1-2-290-16</inkml:trace>
  <inkml:trace contextRef="#ctx0" brushRef="#br0" timeOffset="247911.0725">12555 11638 472 0,'-11'-9'114'0,"2"-2"3"0,0 2-74 16,2-4-8-16,2 0-7 0,2-3-4 0,1-2-6 15,1-1-3-15,2-2-3 0,1-1-1 16,3 3-3-16,1 0 0 0,2 5 0 16,2 3-1-16,2 6 2 0,-1 6 1 15,2 8 0-15,-3 6 0 0,0 10-1 16,0 6 0-16,-3 8-1 0,-1 5-1 16,-1 6-2-16,0 3-1 0,4 4-1 15,5 3 0-15,5 0 0 0,0-3-2 0,8-5 1 16,6-3-1-16,6-6 0 0,2-5 0 15,3-7 0-15,4-9 0 0,7-5-2 16,4-5 0-16,-2-6-1 0,-3-4-1 16,0-6 0-16,0-5-2 0,-4 1 0 15,-6-2 1-15,-8-1 0 0,-4 1 1 16,-3 0 0-16,-7 2 1 0,-6 2 1 16,-9 1 1-16,-3 2 1 0,0 2 0 15,-4 2 0-15,-3 1 1 0,0 2-1 16,1 4 0-16,2 2 0 0,0 1-1 15,4 1 1-15,3 1-1 0,7 0 0 0,2-1 0 16,3-2 0-16,6-4 0 0,3-1 0 16,4-2 0-16,5-1 0 0,2-2 0 15,1-3 0-15,3-1 0 0,1 0 0 16,-2-3 0-16,-5 0 0 0,-8 0 0 16,-7-2 1-16,-5 2 2 0,-11-1 2 15,-8 1 2-15,-8 1 1 0,-8 4-1 0,-7-1 1 16,-5 4-1-16,-6 4-2 0,-3 4-8 15,-3 3-8-15,-1 3-12 16,3 3-17-16,1 1-109 0,3 0-117 0,8-2-282 16</inkml:trace>
  <inkml:trace contextRef="#ctx0" brushRef="#br0" timeOffset="249796.8023">14476 12128 442 0,'-1'-4'113'0,"0"1"7"0,1-1-61 16,-3 1-9-16,2 2-2 0,-1 0-6 15,-1 2-4-15,2 2-5 0,1 3-4 16,-1 2-4-16,-1 1-3 0,5 3-4 15,-1 2-1-15,3-1-1 0,1-2-3 16,3 0-1-16,2-2-1 0,2-4-2 0,2-2-2 16,0-3 0-16,1-2-1 0,1-2-1 15,-1-4 1-15,-3-2-1 0,0-1 0 16,-4-1 0-16,-3-1-1 0,1 1 0 16,-5 1-1-16,-2 3 0 0,0 1-1 15,0 4-1-15,1 1-1 0,-2 4 1 16,0 1-2-16,0 5-1 0,-1 0-4 15,1 3-6-15,1 3-6 0,0-1-9 0,0 1-5 16,3 2-6-16,-2-3-5 0,3-1-9 16,0-1 125-16,1-2-223 15,0-5-117-15,3-2-338 0</inkml:trace>
  <inkml:trace contextRef="#ctx0" brushRef="#br0" timeOffset="249996.9292">14532 11785 559 0,'-9'-5'131'0,"-1"5"3"16,-1 9-86-16,5 5-13 0,2 10-7 15,2 6-5-15,3 9-2 0,3 8-3 16,0 6-2-16,1 1-3 0,0 2-2 16,-1-1-3-16,2 0-3 0,-4-5-4 15,3-2-8-15,0-6-9 16,5-3-12-16,4-5 28 0,-1-2-151 0,4-10-121 15,0-7-304-15</inkml:trace>
  <inkml:trace contextRef="#ctx0" brushRef="#br0" timeOffset="250424.7873">14875 12141 503 0,'-1'2'116'0,"0"-1"5"0,1 1-82 16,0 1-9-16,0-2-2 0,-1-1-3 15,1 1-1-15,0-1-1 0,-1-1 2 16,2 1 1-16,0-1 0 0,0-2 1 15,0 1-1-15,1-1 0 0,-2 1-2 16,2 0-5-16,-1 0-3 0,-1 1-2 16,0 2 0-16,3 2-2 0,-2 2-2 15,1 3 0-15,0 2-1 0,0 0 1 0,1 2-1 16,-1 0-2-16,2 2 0 0,1-3 0 16,2 0-1-16,3-3 0 0,1-1-1 15,2-4 0-15,4-4 0 0,2-4-2 16,0-1 0-16,2-5 0 0,1-1-2 15,-1-2-4-15,-3 1-6 0,1 2-7 16,-3 2-12-16,-3 1-14 0,-2 3-8 0,-1 6-14 16,-1 3-10-16,-2 4-99 0,-1 2-107 15,0 0-250-15</inkml:trace>
  <inkml:trace contextRef="#ctx0" brushRef="#br0" timeOffset="250821.5872">15348 12221 466 0,'5'-17'126'0,"1"0"3"16,-3 1-38-16,-2 2-48 0,-2 1-9 16,-3 2-7-16,0 4-6 0,1 4-3 15,-5 2-2-15,2 5-1 0,0 2-2 16,0 5-3-16,4 1-2 0,-2 3-2 16,1-2-2-16,6 2 0 0,-1-2-1 15,7 2 0-15,3-3-1 0,3-3 0 16,4-2-1-16,5-2 1 0,1-1 0 15,1-7-1-15,-1-3-1 0,-3-4 1 16,-1 1-1-16,-7-4 1 0,-3-3-1 0,-5-1 0 16,-6-1 0-16,-5-1 0 0,-6-1 0 15,-7-6-1-15,-8-1 0 16,-5-1 0-16,-4-2-1 0,-6 0 1 0,-6-2 0 16,-1 3 0-16,0 5 5 0,3 5 7 15,1 3 8-15,4 3 4 0,5 5 2 16,8 4 3-16,9 2 1 0,5-2-4 15,4 2-8-15,5-1-6 0,7 2-4 16,4 1-3-16,5-1-3 0,6-2-1 16,6 0-4-16,9-2-4 0,6 0-8 15,9-1-11-15,8 0-14 0,9 1-19 0,0 1-117 16,5 0-128-16,-1 1-301 0</inkml:trace>
  <inkml:trace contextRef="#ctx0" brushRef="#br0" timeOffset="252780.9695">17834 11959 510 0,'-2'-6'128'0,"-1"-2"5"0,-2 1-71 16,0 2-14-16,-4 2-4 0,1-1-3 16,-4 3-4-16,-3 3-4 0,1 5-1 15,2 2-4-15,-1 6-4 0,0 3-6 16,5 4-4-16,2 3-5 0,3 0-4 15,2 1-1-15,6-1-3 0,2-3 0 16,3-3 0-16,5-2-1 0,3-2 1 16,2-5 0-16,4-5-1 0,1-4 1 15,3-2 0-15,0-5 0 0,0-4 0 0,-2-5-1 16,0-2 1-16,-5-3 1 0,-6-2 1 16,-5-3 1-16,-6-4 0 0,-8-1 0 15,-3-1 1-15,-10 2-2 0,-5 1 0 16,-6 3-6-16,-3 6-7 0,-2 4-9 15,-4 7-12-15,-1 6-10 0,3 4-16 16,3 7-87-16,4 5-25 0,7 1-99 16,7 3-197-16</inkml:trace>
  <inkml:trace contextRef="#ctx0" brushRef="#br0" timeOffset="252904.1462">18042 12195 473 0,'-4'-1'0'0,"-2"-1"-67"0,-4 0-338 16</inkml:trace>
  <inkml:trace contextRef="#ctx0" brushRef="#br0" timeOffset="255971.9034">4612 14221 362 0,'0'-69'84'0,"0"-5"5"0,-3 3-54 16,1-1-8-16,-1-2-3 0,3 1 2 16,0 2 3-16,0 3-2 0,0 2-1 15,2 9-2-15,0 4-4 0,1 6-1 16,-2 8-3-16,0 11-2 0,2 5-3 15,-2 9 0-15,0 4-2 0,-1 7 0 0,1 8 1 16,0 9 0-16,2 10 1 0,-2 10 2 16,2 13 2-16,-3 11 3 0,1 17 2 15,-2 17-1-15,1 10 1 0,-3 11-2 16,2 10-2-16,1 12-3 0,1 6-3 16,-1 6-2-16,1-2-1 0,1 1 1 15,1 2-1-15,1-3 1 0,-2-2 0 16,6 0 0-16,-1-2-1 0,0-2-1 15,1-3-2-15,2-5-1 0,-1-1 0 0,1-9-2 16,0-5 0-16,1-5 0 0,1-7-1 16,2-5 0-16,-5-7 0 0,4-8-3 15,-1-5-3-15,-1-6-4 0,0-8-5 16,-1-6-6-16,0-8-4 0,-1-5-7 16,-1-7-11-16,-2-9-10 0,-6-8-99 15,4-8-106-15,-8-9-258 0</inkml:trace>
  <inkml:trace contextRef="#ctx0" brushRef="#br0" timeOffset="256409.5759">2658 15396 323 0,'-10'-5'0'16,"-2"-2"-46"-16,-1-2-230 0</inkml:trace>
  <inkml:trace contextRef="#ctx0" brushRef="#br0" timeOffset="256872.8026">2275 15348 408 0,'-30'2'104'0,"5"0"4"0,-2-1-39 0,3 0-32 15,5-2-7-15,2 0-2 0,3 1-1 16,3-1-3-16,3-2-3 0,0 2-5 16,4-1-4-16,4 0-4 0,7 0 0 15,1-1-3-15,3 1 1 0,6-2-1 16,4 3 0-16,6-1 1 0,4-1 1 16,3 3-2-16,4-1 0 0,2 1-2 15,1 0-1-15,2-2 0 0,1 3-1 16,5-2 0-16,5 1 0 0,5 0 0 15,5 0 1-15,8-2-1 0,1 4 1 16,7-4 1-16,5 1-1 0,7-1 0 16,1-2 0-16,2-3 0 0,6 1 0 0,11-2 1 15,3 0 0-15,0-3 2 0,1-2 1 16,12 4 1-16,7 0 2 0,-4-1 1 16,5-1 0-16,3 3 1 0,3-1-1 15,3 2-1-15,1-2-1 0,-1 2-1 16,2-1-1-16,0 1-1 0,0 0-1 15,0 1-1-15,-2 2-1 0,-1-1 0 16,-4 4-1-16,-1-2 0 0,-7 3-1 0,-4-1 1 16,-3 5-1-16,-7-4 1 0,-9 1-1 15,-2 0 0-15,3 2 0 0,-9-2 1 16,-6-1-1-16,-7-1 0 0,-4 1 0 16,-1 2-1-16,-6-1 0 0,-11 1-2 15,-2-1-5-15,-6 2-9 0,-5 2-9 16,-5-1-19-16,-10-2-112 0,-6 2-119 15,-9 0-287-15</inkml:trace>
  <inkml:trace contextRef="#ctx0" brushRef="#br0" timeOffset="257522.3878">7797 14980 535 0,'-6'-9'129'0,"-4"2"2"0,0 1-74 15,3 1-21-15,-1 1-13 0,2 0-3 16,2 1-4-16,2 1-3 0,0 2-3 15,3 2-2-15,1 1-2 0,4 2-2 16,0 3-1-16,5 3-1 0,5 2 1 0,3 2 0 16,3-1 0-16,2 2-1 0,2 0 1 15,2-1-2-15,0-4 1 0,-1-1-2 16,-2 0 1-16,-4-3-1 0,-3 0 1 16,-3-1-1-16,-4 1 2 0,-6 2 0 15,-7 2 2-15,-5 3-1 0,-6 4 1 16,-6 7-1-16,-9 4 0 0,-10 9-10 15,-10 4-11-15,-4 7 90 0,-10 6-220 0,0 6-134 16,-3 2-367-16</inkml:trace>
  <inkml:trace contextRef="#ctx0" brushRef="#br0" timeOffset="260173.5398">5511 15135 369 0,'-4'-8'98'0,"1"3"5"0,-2-4-21 16,-1 1-42-16,-1-1-9 0,1-1 1 16,-1 0-1-16,2 1-2 0,-1-4-2 15,0 4-3-15,1 0-3 0,1-1-2 16,-1 0-2-16,3 3-2 0,-1 0-1 15,2 2-2-15,1 0-2 0,1 2-1 16,-1 1 0-16,3 4-1 0,2 2-1 16,1 5 0-16,2-2 1 0,2 5 1 15,1 4 0-15,2 1 0 0,-1 2-2 0,3-1 0 16,-2-3-2-16,0 2-1 0,3 0-1 16,0-2-2-16,1-3 0 15,2 0-1-15,-1-1 1 0,1-1-1 0,-2-3 0 16,-1 1-2-16,-4-3-2 0,-1 1-6 15,-3-1-4-15,-1-2-5 0,-2 1-5 16,-3 0-4-16,-1-1-4 0,-1 1-2 16,0-1-4-16,-1 0-1 0,-4 0-96 15,0 0-95-15,-1-1-238 0</inkml:trace>
  <inkml:trace contextRef="#ctx0" brushRef="#br0" timeOffset="260439.366">5700 14940 631 0,'-7'0'148'0,"-2"3"5"16,-1 4-99-16,-2 7-18 15,-2 2-9-15,-3 6-6 0,-4 7-7 0,-1 5-5 16,-1 4-5-16,-4 5-7 0,0 1-14 16,1 4-18-16,-3 1-122 0,1-4-127 15,-7 1-316-15</inkml:trace>
  <inkml:trace contextRef="#ctx0" brushRef="#br0" timeOffset="265445.0939">4679 15003 453 0,'-5'1'114'0,"-2"0"4"0,-3-3-57 0,-1 1-22 15,3 2-8-15,-2-2-5 0,-1-1-4 16,-2 2-4-16,1 0-4 0,1 4-3 16,-1 1-2-16,-2 1-1 0,1 1-1 15,1 4-2-15,0 2 1 0,0 0-1 16,1 2 0-16,2 3 0 0,0-2-1 15,1 4 0-15,-1-1 0 0,2 2-2 16,2 2 0-16,1 2 0 0,3-1 0 16,3 1 0-16,3-2 0 0,4 3 0 15,3-4 0-15,1-4 0 0,3-2-1 0,5-5 0 16,1-1 0-16,3-2 0 0,2-6-1 16,1-1 1-16,5-3-1 0,1-3 1 15,-1-4 0-15,3-4 0 0,-6-2-1 16,1-3 1-16,-6-7 0 0,-2 1 0 15,-6-3 3-15,-5 1 1 0,-6 2 2 16,-4-5 2-16,-10 2-1 0,-3 5 1 16,-10 2-2-16,-6-4-1 0,-7 7-5 15,-8 4-11-15,-2 4-10 0,-3 5-20 0,-4 8-112 16,2 8-118-16,-3 12-291 0</inkml:trace>
  <inkml:trace contextRef="#ctx0" brushRef="#br0" timeOffset="268107.4779">5508 14906 545 0,'-2'1'127'0,"0"-1"2"16,-2 0-86-16,1-1-13 0,2 1-10 15,1 0-6-15,-1 0-5 0,1 0-2 16,0-1-3-16,0 1-1 0,0-1-2 0,1-2-4 16,-1 2-5-16,3-3-15 0,-3 2-103 15,0-1-7-15,1 0-92 0,1 0-188 16</inkml:trace>
  <inkml:trace contextRef="#ctx0" brushRef="#br0" timeOffset="268261.0666">5471 14720 527 0,'-8'-4'128'0,"1"-1"0"15,-2 0-62-15,1-1-41 0,-1-1-13 16,-1-2-11-16,0 1-13 0,2-1-15 15,1 2-101-15,0 0-104 0,-2-4-255 16</inkml:trace>
  <inkml:trace contextRef="#ctx0" brushRef="#br0" timeOffset="268414.6561">5221 14526 509 0,'-11'-3'120'0,"0"-2"2"0,-3-4-82 16,3 2-14-16,0 2-9 0,0-2-7 15,1-1-11-15,2 0-13 0,0-2-12 16,2 4-97-16,-2-5-96 0,-2-3-241 16</inkml:trace>
  <inkml:trace contextRef="#ctx0" brushRef="#br0" timeOffset="268548.4727">4922 14310 412 0,'-13'-4'106'0,"-1"0"1"0,4 1-25 16,-1-2-62-16,2 1-15 0,3-2-12 16,-1-3-98-16,0 2-90 0,0-2-229 15</inkml:trace>
  <inkml:trace contextRef="#ctx0" brushRef="#br0" timeOffset="268690.0922">4614 14278 467 0,'-21'3'103'0,"4"-1"1"16,3-2-81-16,0 0-12 0,3 0-14 15,3 1-48-15,1 0-51 0,3-1-80 16,-4-1-187-16</inkml:trace>
  <inkml:trace contextRef="#ctx0" brushRef="#br0" timeOffset="268824.7339">4303 14332 399 0,'-21'6'102'16,"-1"-1"1"-16,1 0-29 0,2-2-54 15,4 1-10-15,3-2-9 0,1 0-10 16,2 1-65-16,3-2-28 0,-2 2-76 16,0-2-167-16</inkml:trace>
  <inkml:trace contextRef="#ctx0" brushRef="#br0" timeOffset="268981.3148">3998 14574 498 0,'-12'19'111'0,"1"-6"-1"0,4-1-85 16,0 0-11-16,0 0-10 0,3-1-9 16,-1-3-11-16,2 1-36 0,-1-1-59 0,0 0-82 15,2-1-191-15</inkml:trace>
  <inkml:trace contextRef="#ctx0" brushRef="#br0" timeOffset="269116.9565">3855 14944 404 0,'-11'26'107'0,"0"-3"2"16,-1-2-19-16,3 1-65 0,3 0-10 16,-2-5-5-16,4-1-5 0,1-2-6 0,2-2-5 15,1 0-9-15,1-2-25 0,0-2-70 16,3 2-84-16,1 0-204 15</inkml:trace>
  <inkml:trace contextRef="#ctx0" brushRef="#br0" timeOffset="269240.6185">3776 15477 414 0,'-1'22'90'0,"-1"-2"-2"0,1-1-74 0,3-2-30 15,3 0-70-15,-1-2-75 0,0-3-181 16</inkml:trace>
  <inkml:trace contextRef="#ctx0" brushRef="#br0" timeOffset="269393.2256">3908 15871 500 0,'2'14'107'0,"0"-4"-1"15,3-1-88-15,1 0-12 16,3-2-10-16,1-1-8 0,2-3-18 0,0-3-77 15,1 1-83-15,-1-1-203 0</inkml:trace>
  <inkml:trace contextRef="#ctx0" brushRef="#br0" timeOffset="269531.8409">4200 15989 416 0,'9'13'112'0,"-3"-2"3"0,1 2-17 15,1-5-70-15,4 3-10 0,-2-3-7 16,2-1-5-16,1 0-5 0,3-2-4 15,0-2-5-15,3 0-6 0,-1-4-8 16,2 0-35-16,-4-5-59 0,2 3-81 16,-1 0-190-16</inkml:trace>
  <inkml:trace contextRef="#ctx0" brushRef="#br0" timeOffset="269654.5119">4559 16080 417 0,'14'11'108'15,"-3"-3"0"-15,-2 2-37 0,5-1-43 16,1-2-14-16,1-1-7 0,-1-1-6 0,3-6-7 15,0-1-8-15,4-1-36 0,0-2-59 16,0-1-82-16,3-2-192 0</inkml:trace>
  <inkml:trace contextRef="#ctx0" brushRef="#br0" timeOffset="269784.1647">5022 16070 499 0,'10'1'107'16,"0"1"-1"-16,1-4-88 0,2 4-10 0,1-3-4 15,0-2-6-15,6-5-7 0,-2 1-19 16,3-5-79-16,0-3-85 0,0-5-211 16</inkml:trace>
  <inkml:trace contextRef="#ctx0" brushRef="#br0" timeOffset="269901.8492">5436 15892 450 0,'6'-1'98'0,"0"0"0"0,2-4-69 0,0-1-24 15,1 1-10-15,2-3-40 0,0-1-52 16,0-2-77-16,-2-4-184 0</inkml:trace>
  <inkml:trace contextRef="#ctx0" brushRef="#br0" timeOffset="270058.4348">5719 15591 518 0,'3'-9'124'0,"-3"-5"3"0,1-2-60 16,0-4-44-16,3-1-10 0,1-2-4 16,2 1-5-16,-1 0-8 15,3 6-16-15,0-2-107 0,0 3-106 0,-2-1-267 16</inkml:trace>
  <inkml:trace contextRef="#ctx0" brushRef="#br0" timeOffset="271226.6399">5250 14291 459 0,'-22'17'110'0,"2"-3"3"0,7-4-63 0,2-3-23 16,4 2-9-16,2-2-4 0,2-3-4 16,3-2-2-16,4-4-1 0,4-5 1 15,6-2 0-15,7-5 1 0,9-8 1 16,8-4-1-16,9-10 0 0,7-7-3 15,5-7-1-15,10-9-1 0,7-7-2 0,6-7 0 16,3-4 0-16,4-5-1 16,9-5 1-16,6-4-1 0,1 0-1 0,-7-2-2 15,2 4 0-15,-1 1-1 0,-2 6-2 16,-9 9 1-16,-9 9-2 0,-11 14-6 16,-7 10-9-16,-15 9-59 0,-12 11-44 15,-13 10-91-15,-10 10-204 0</inkml:trace>
  <inkml:trace contextRef="#ctx0" brushRef="#br0" timeOffset="271675.3322">5815 14601 445 0,'-13'-1'116'0,"2"-4"2"15,2-1-34-15,6-4-57 0,7 1-10 16,9 2-3-16,7-6-3 16,6-5-2-16,9 0-1 0,8-6 0 0,11-2 1 15,7-6-1-15,10-2-2 0,8-4-1 16,4-4-2-16,4-1-1 0,8 2-1 15,2-3-2-15,0-2-1 0,-5 0-3 0,-3 2-4 16,-3 1-2-16,0 6-5 0,-12 1-6 16,-6 9-7-16,-7 8-96 15,-9 5-93-15,-7 9-234 0</inkml:trace>
  <inkml:trace contextRef="#ctx0" brushRef="#br0" timeOffset="272190.4288">5957 15842 563 0,'6'-3'123'0,"2"2"4"16,6 1-85-16,6 1-21 0,8 3-7 16,12-3 2-16,10 6 2 0,13 1 1 15,4 1-2-15,7-1-2 0,7 2-2 16,4 1-1-16,6 3-2 0,1-2-3 15,-4 5-2-15,4 0-3 0,3 8-2 16,1 0-2-16,-4 3-4 0,-5-1-3 0,-5-1-3 16,-5-1-5-16,-5-2-6 0,-6-3-11 15,-6-1-9-15,-9-1-98 0,-11-2-102 16,-7 3-250-16</inkml:trace>
  <inkml:trace contextRef="#ctx0" brushRef="#br0" timeOffset="272562.3968">5419 16424 522 0,'12'19'122'16,"3"8"4"-16,2 9-87 0,2 8-8 15,3 10-9-15,2 5-6 0,3 3-4 16,4 4-5-16,0 3-3 0,4-2-2 16,2-1-2-16,-1-3-5 15,0-2-5-15,-2-2-13 0,-4-4-64 0,-4-7-42 0,-3-5-93 16,0-5-204-16</inkml:trace>
  <inkml:trace contextRef="#ctx0" brushRef="#br0" timeOffset="273005.7283">4176 16573 541 0,'-15'9'123'0,"-7"3"3"16,-4 4-85-16,-2 7-15 0,-4 5-7 15,-4 8-1-15,-5 8-3 0,-8 5-4 0,-5 10-2 16,-7 7-3-16,-8 3-2 0,-4 7-1 16,-4 2-2-16,-8-1-1 0,1 3-2 15,-1-7-3-15,6-2-2 0,4-5-5 16,6-8-7-16,8-9-11 0,11-10-104 15,9-11-104-15,9-12-257 0</inkml:trace>
  <inkml:trace contextRef="#ctx0" brushRef="#br0" timeOffset="273358.416">3514 16135 581 0,'-5'-2'134'16,"-2"1"3"-16,-3-5-72 0,0 2-48 15,-3-2-7-15,-3 0-2 0,-7 0-2 16,-8 0-3-16,-4 0-2 0,-9 2-2 16,-5 3 1-16,-10 2-2 0,-4 2 0 15,-3 4 1-15,-7 3-2 0,-7 3-1 16,-6 3-4-16,-3 5-4 0,1 5-7 0,-8 1-6 16,-2 0-6-16,5 1-2 0,6-3-1 15,7-2-63-15,11-6-27 0,6-8-74 16,18-2-169-16</inkml:trace>
  <inkml:trace contextRef="#ctx0" brushRef="#br0" timeOffset="273727.6131">3462 14939 560 0,'-14'-10'134'0,"-4"-2"3"0,-5-1-75 16,-3-3-32-16,-5-3-7 0,-3-1-4 15,-7-5-3-15,-3 2-4 0,-8-3-3 16,-1 0-1-16,-1 2-1 0,-2-1-2 16,-5 3-2-16,-3 3 0 0,-4-2-3 15,2 4-3-15,-2-2-6 0,2 3-4 0,3 5-3 16,6 4-5-16,4-2-5 0,5 6-5 16,10 0-5-16,6 2-4 0,7 1-94 15,4-4-97-15,12 1-236 0</inkml:trace>
  <inkml:trace contextRef="#ctx0" brushRef="#br0" timeOffset="274035.2371">3640 14145 565 0,'-20'-16'129'0,"-5"-2"4"16,-2-6-80-16,-2-3-30 0,-1-3-6 0,-3-2-3 16,0 1 0-16,-5-3-4 0,0-1-3 15,-6-1-2-15,1 0-1 0,0 0-2 16,2-1-2-16,0-3-3 0,6 1-4 15,4 0-5-15,7 2-7 0,2 3-13 16,6 0 2-16,6 5-108 0,3 3-104 16,5 3-250-16</inkml:trace>
  <inkml:trace contextRef="#ctx0" brushRef="#br0" timeOffset="274366.4083">3922 13802 546 0,'1'-11'126'16,"-1"-5"5"-16,-1-4-89 0,1-2-10 15,0-4-2-15,0-4-1 0,-1-5-3 16,-3-3-4-16,-2-5-1 0,1-5-3 16,-2-2-4-16,0-4-3 0,-2-2-7 0,3 0-11 15,0-1-11-15,1 2-22 16,-4 1-112-16,-1 0-119 0,-3 8-292 0</inkml:trace>
  <inkml:trace contextRef="#ctx0" brushRef="#br0" timeOffset="276925.589">8086 15636 407 0,'1'-4'42'0,"3"-2"-42"0,-2-5-143 0,1 3-162 15</inkml:trace>
  <inkml:trace contextRef="#ctx0" brushRef="#br0" timeOffset="278496.7463">8240 15498 450 0,'0'-19'113'15,"-2"2"6"-15,0 3-61 0,2 0-12 16,0 3-4-16,-1 1 2 0,-3 3-1 0,4 4-5 16,0 3-4-16,2 4-4 0,-1 2-5 15,-1 6-6-15,2 6-6 0,1 6-5 16,-2 4-3-16,-1 3-2 0,0 2-1 16,-1 1-2-16,0-1-4 0,1-1-3 15,-4-4-10-15,3 1-6 0,-1-5-12 16,4-2-16-16,-2-7-104 0,1-2-112 15,0-5-265-15</inkml:trace>
  <inkml:trace contextRef="#ctx0" brushRef="#br0" timeOffset="278884.2683">8168 15510 539 0,'-3'-26'132'0,"1"-2"5"16,3 1-79-16,2-2-10 0,4 5-8 15,3 1-6-15,1 0-4 0,3 1-5 0,4 2-5 16,0 3-4-16,3 5-4 16,0 2-3-16,2 4-2 0,-4 5-1 15,5 7 1-15,-5 2-1 0,0 5-1 16,-3 4 0-16,-4 2-1 0,-2 5-1 0,-1 0 0 16,-5-1-1-16,-3 3-1 0,-6 1 0 15,2 0 0-15,-5 2 0 0,-1-2 0 16,-5 0 0-16,-3-1-1 0,-1-4 1 15,3 0-1-15,-6-5 1 0,3-4-1 16,-1-2 1-16,6-4 0 0,2-2 0 0,2-1-1 16,4-4 1-16,3-2 0 0,3 0-1 15,3 1 0-15,0-2 0 0,3 1-1 16,3 3 1-16,0-1-1 0,2 2 1 16,1 3 0-16,1 0-1 0,0 4-2 15,0 1-5-15,-1 2-7 0,2 1-11 16,0 4-7-16,-1 1-10 0,0-2-15 15,1-2-105-15,-2 0-110 0,1-6-262 16</inkml:trace>
  <inkml:trace contextRef="#ctx0" brushRef="#br0" timeOffset="279464.4195">8529 15688 439 0,'-5'-2'107'0,"0"1"6"15,0 1-60-15,1 0-12 16,-1 1-3-16,0 1 0 0,1 0 0 0,2-1-2 16,-1 3-2-16,2-2-3 0,1 3-3 15,0-1-3-15,1 1-2 0,3-1-3 16,-2-1-3-16,4 1-2 0,2-2-2 15,-1-3-2-15,3-1-1 0,0-1-1 0,-2-2-3 16,2-1 0-16,-1-1-2 0,2-3-1 16,-2 3-1-16,0-3 0 0,-2-1-1 15,1 1 0-15,-2-1-1 0,-2 1 0 16,-3 0-1-16,-2 1 1 0,-3 1-2 16,-5 5 1-16,1-2-2 0,-1 3 1 15,-2 5-1-15,-1 2 0 0,-2 3 0 16,0 5 1-16,0-1 0 0,1 5 2 15,-1 3 1-15,1 2 0 0,3 0 0 16,3 2 1-16,2 2 0 0,4-2-1 0,2 0 0 16,5-2-1-16,1-4-1 0,4-1-2 15,4-6-4-15,0-5-5 0,5-3-10 16,5-7-8-16,3-2-8 16,3-5-17-16,2-4-106 0,0-2-114 0,5 0-271 15</inkml:trace>
  <inkml:trace contextRef="#ctx0" brushRef="#br0" timeOffset="280152.651">9012 15184 536 0,'-14'-1'129'0,"1"2"3"15,-3 2-78-15,-1 1-16 0,-2 4-12 0,0 0-4 16,0 5-7-16,3 1-4 0,2 2-3 16,2 1-4-16,4 2-1 0,3 0-2 15,6 2-2-15,4 0 0 0,2-3-2 16,2 1-1-16,4-2-1 0,-2-1 0 15,1-1-1-15,-1-2 1 0,-3-2 1 16,2-1 1-16,-4-2 0 0,-1 0 1 16,-1-3 1-16,-2-2 1 0,0-1 0 15,-2 0 0-15,-3 0 1 0,-1 2 1 0,0 0 0 16,-4 3 0-16,0 1 0 0,-3 0 0 16,0 3 0-16,1 1-1 15,0-2 0-15,1 2-1 0,5-1 0 0,-1 2 0 16,3-1-1-16,4 0 1 0,-1 0-1 15,3 3 0-15,0-3 0 0,1 3 0 16,3 0 0-16,-2 0 0 0,-1-2 1 16,0 0 0-16,-2 2 0 0,0-3 1 15,-1 1 0-15,-2-4 0 0,0 2 3 0,0-2 2 16,0 1 2-16,0-2 4 0,-2 2 2 16,2-1 1-16,-1 1 0 0,-2-3-1 15,2 2-2-15,1-5-3 0,0 4-3 16,2-5-3-16,1 2-4 0,2-1-4 15,2 1-8-15,0-4-5 0,2-1-9 16,2-2-17-16,0-1-108 0,1-2-113 16,-1-2-274-16</inkml:trace>
  <inkml:trace contextRef="#ctx0" brushRef="#br0" timeOffset="280577.9584">9123 15496 573 0,'0'-6'138'15,"1"0"1"-15,2 0-64 0,-1 2-49 16,6 2-12-16,-2 2-4 0,2-2-3 16,2 2-3-16,2 1-2 0,4 1 0 15,2 3 0-15,-5-5 0 0,2-1 0 16,-1 2 0-16,-1 0 0 0,-4 1 0 15,-2-1 0-15,-5-1 0 0,2 3-1 16,-6 2 1-16,2 4-1 0,-4 1 1 16,-3-2 0-16,-1 3 1 0,-3 0 2 15,-4 3 0-15,-1 1 1 0,0-3 2 16,-1 0 2-16,1 3 2 0,2-3 1 16,1 0 1-16,2 0 0 0,3-3 0 0,0-3-2 15,3 2-2-15,4-4-3 0,0-1-2 16,2 1-2-16,4-3-2 0,2 0 0 15,1 0-1-15,0 0 0 0,3-2 0 16,3 0 0-16,1-3-1 0,2 2-2 0,0-3-2 16,2-2-6-16,1 1-5 15,0-2-9-15,-1 2-6 0,0 0-8 0,-1 2-13 16,-2 1-37-16,0-1-66 0,-1 3-98 16,-3 1-223-16</inkml:trace>
  <inkml:trace contextRef="#ctx0" brushRef="#br0" timeOffset="281437.0967">9485 15146 479 0,'2'-7'106'16,"3"3"3"-16,0 0-75 0,0 1-20 15,2 0-6-15,2 2-2 0,-2 0-1 16,0 5 1-16,-2-2 0 0,0 4 5 15,-1 0 6-15,-4 4 4 0,-3 1 5 16,0 4 5-16,-5-2 4 0,0 6 1 16,-2 1-2-16,-1 1-2 0,1 1-4 15,0-1-3-15,1-1-5 0,1 2-5 16,5-5-5-16,3-2-3 0,0-1-4 0,4-1-1 16,4-4-2-16,0 2-3 15,3-2 0-15,0 0-2 0,0 0-1 16,-1 1 0-16,-1 1 0 0,-1 1 2 0,-2 2 0 15,-2 1 2-15,0 1 1 0,-3 1 1 16,-1 2 1-16,-1 0 0 0,-3 1 1 16,2 1-1-16,-2 1 1 0,0 0 0 15,1 2-1-15,0-1 1 0,2 0-1 16,2 3-1-16,0-3 1 0,2 1-1 0,1-1 0 16,0-2 0-16,3-1 0 0,-2-4 0 15,-1-2 0-15,0-1 1 0,0 1 0 16,-1-2 1-16,-3 0 3 0,-1 1 0 15,-1 1 3-15,-3 1-1 0,0-2 1 16,-4 3-1-16,0-2-1 0,-4 0-5 16,1-1-8-16,0-1-16 0,-2-1-11 15,-2 0-20-15,-1-4-112 0,1 1-123 16,-3-2-288-16</inkml:trace>
  <inkml:trace contextRef="#ctx0" brushRef="#br0" timeOffset="282577.9361">4660 12895 557 0,'-15'-19'134'0,"4"3"4"0,1 4-85 0,3 2-13 16,6 3-7-16,-1 0-6 0,6 3-5 16,5 0-5-16,0 3-3 0,4 0-4 15,0 0-1-15,3 1-2 0,4 1-1 16,0 0-1-16,2 2-1 0,0-2-2 15,1 1 0-15,-3 1-1 0,0-1 0 16,-3 2 0-16,-3 1 0 0,-3 1-1 16,-4 0 1-16,-3 1 0 0,-2 2 1 15,-3 2-1-15,0-1 0 0,-3 0 0 0,2 2 0 16,-2 0-1-16,0 0 0 0,2 2 0 16,-2 0 0-16,2 4 0 15,0 0 0-15,0-2-1 0,-1 2 1 0,2-1 0 16,0 1-1-16,-1-4 1 0,2 0 0 15,-2-1 0-15,1-1 0 0,-3-2 0 16,1-2 0-16,-3-2 1 0,0-1-1 16,-3 0 1-16,-2-4-1 0,1 0 1 15,-2-1 0-15,2 1 1 0,-1-1 1 16,-1-1 4-16,2 0 1 0,0 0 3 16,4 1 3-16,1 0 1 0,0-2-1 15,3 2-2-15,1-1-3 0,3 2-2 16,1 2-2-16,1-2-3 0,4 0-2 0,3 3 0 15,1-2 1-15,5 2-1 0,2 0 1 16,0-3-1-16,2 1 1 0,2 1-1 16,-1-3-1-16,-2 0-4 0,-3-1-9 15,-1-1-10-15,-3 1-11 0,-2-1-9 16,-4 0-20-16,-3 1-107 0,-2 1-117 16,0 3-271-16</inkml:trace>
  <inkml:trace contextRef="#ctx0" brushRef="#br0" timeOffset="283444.3912">5021 13072 514 0,'-2'-7'128'0,"0"0"5"15,2 3-63-15,-1-1-29 0,0 0-12 0,1 0-5 16,0 2-5-16,-1 0-2 0,1 3-2 16,-3-3-1-16,3 0-1 0,0 1 0 15,0 0 0-15,1 1-1 0,1-1-1 16,-2-1-1-16,1 3-1 0,0-2-1 16,-1 1-1-16,1-1 0 0,-1 0-1 0,0 1 0 15,2-2 1-15,-4 1 1 0,2 2 0 16,2 0 1-16,-2 0-1 0,0 1-1 15,0 0-1-15,0 0-1 0,2 2-2 16,-1 1 0-16,2 2-1 0,-2 2 1 16,3 2-2-16,0 4 2 0,-1 1-1 15,-1-1-1-15,3 2 1 0,-1-3-1 16,0 1 0-16,-2-3 0 0,2-4 0 16,1-2 1-16,0 0-1 0,-2-3 1 15,2-4 0-15,1 0 1 0,0-3-1 16,3-3 0-16,-1 0 0 0,0-3 0 0,2 0-1 15,-2 0 0-15,1 2 0 0,-3 0-1 16,-1 5 0-16,-2 1 0 0,1 4-1 16,-1 4 1-16,-2 4 0 0,0 2 0 15,0 2 1-15,0 1-1 0,2 2 1 16,-2-3 0-16,2-1 0 0,0-1 0 16,0-2 0-16,0-3 1 0,1-1 1 0,1-2-1 15,0-3 0-15,0-3 1 0,2-1-1 16,2-2-1-16,1 0 1 0,1-1-2 15,0-1 1-15,0 2-2 0,1 3 0 16,1 1-1-16,-2 4-2 0,-1 1-4 16,-3 2-6-16,1 3-7 0,0 0-11 15,0 1-7-15,-2-1-8 0,1 3-16 16,1 0-107-16,4-1-115 0,-2-4-272 16</inkml:trace>
  <inkml:trace contextRef="#ctx0" brushRef="#br0" timeOffset="284001.4185">5544 12724 601 0,'-5'-1'142'0,"-5"2"1"0,-1 6-91 0,0 1-23 15,-2 3-8-15,-4 4-6 0,2 0-4 16,0 2-5-16,5 6-1 15,-1-6-1-15,5 2-1 0,4 0 0 0,2 1-1 16,2 1-1-16,3-3 0 0,0-3-2 16,6 2-1-16,0 0-2 0,3 0-2 15,-2-5-2-15,-1-2 1 0,1-1-1 16,-3-1 1-16,-3-2 2 0,-1-3 1 16,-4-2 3-16,0 4 0 0,-1-3 1 15,-2 3 0-15,-1 0 0 0,-3 3 0 0,-1 0 1 16,-3 3-1-16,0 1 1 0,-1 3 1 15,0 2 1-15,0-1 1 0,1 0 0 16,3 0 1-16,0 1-1 0,2 2 0 16,2-2-1-16,1 1 0 0,2-2-1 15,0 0-1-15,1 0 0 0,2-1 0 16,1-3 0-16,3 0-1 0,-1-1 1 16,1 1-1-16,3-2 1 0,1-1-1 15,1-4-2-15,2-2-5 0,-2 0-5 16,0-3-9-16,4-4-18 0,-1-1-108 15,-1-2-114-15,4-2-276 0</inkml:trace>
  <inkml:trace contextRef="#ctx0" brushRef="#br0" timeOffset="284727.5871">5635 13016 580 0,'-4'-6'143'16,"-1"1"5"-16,0-2-82 0,3 3-20 16,0-1-11-16,4 4-8 0,0-2-6 15,2 1-7-15,1 1-4 0,1-2-4 16,2 2-3-16,3 0-1 0,2-2 0 15,0 3-1-15,1 0 0 0,0-1 0 0,1 4-1 16,-1-2 1-16,-2 1-1 0,-1 1 0 16,-1 2 0-16,-2-2 0 0,-2 1 1 15,-1 1-1-15,-4 0 1 0,-2 2-1 16,-1-1 1-16,-3 2 0 0,-2 0 1 16,-2 3-1-16,-2 0-1 0,-3 1 1 15,0-1 0 1,-1 4-1-16,-2 0 0 0,2 0 0 0,-1-1 1 0,2 0-1 0,1 0 1 15,2-1 0-15,4-1 0 0,3-2 1 16,2 0-1-16,2-3 1 0,1 0-1 16,5-2 0-16,0 0-1 0,4-1 1 15,0-2 0-15,5 1-1 0,-1-5 0 16,2 1-3-16,3 0-5 0,3-3-9 16,-2 1-9-16,-2-1-13 0,4 0-4 15,-3 2-118-15,0-1-116 0,-3 2-277 16</inkml:trace>
  <inkml:trace contextRef="#ctx0" brushRef="#br0" timeOffset="285811.6716">5948 12761 539 0,'3'-7'120'0,"-1"-2"2"15,2 4-89-15,1 2-14 0,0 2-5 16,1 3-2-16,2 3-2 0,-2 1 0 0,1 3-1 16,-1-1 2-16,-1 2 1 0,-3 1 2 15,-1-1 1-15,-2 1 1 0,-4 2 0 16,-1 1-1-16,-4 0-2 0,-3 4-2 16,2-1-3-16,-4 2-2 0,3 0-3 15,0 0-1-15,2 0-1 0,4-1-1 16,3-1 0-16,3-2 0 0,3-2 0 15,3 3-1-15,1-5-1 0,3 2-1 16,2-6-3-16,-1 3 0 0,-1-2-2 0,1-2 0 16,-2 1 1-16,-1 0 0 0,-1 1 3 15,-2 1 1-15,-1 1 1 0,-3 0 2 16,-1 2 0-16,-1 0 0 0,-1-2 0 16,-2 2 0-16,0 2 0 0,-2-1 0 15,1 2 1-15,-3 0-1 0,4 0 0 16,-2-1 2-16,0-1 1 0,1 0 2 15,0-4 2-15,-1 2 2 0,2-1 1 16,-1 0 0-16,0 4 0 0,-2-2-2 16,0 0-2-16,-3 3-4 0,0-1-9 15,0 2-7-15,-2 3-17 0,-4 3-119 0,0-1-121 16,-3 6-302-16</inkml:trace>
  <inkml:trace contextRef="#ctx0" brushRef="#br0" timeOffset="289188.5864">10738 14880 442 0,'-10'-7'115'0,"1"-2"5"16,1-2-46-16,0-2-34 0,5 1-9 15,0-5-4-15,3-2-5 0,6 0-5 16,4-2-3-16,1-1-1 0,4-3-2 16,2 1 0-16,5 2-1 0,3 0-1 15,2 1 1-15,1 2-1 0,1 3-2 0,2 3 0 16,-1 4 0-16,2 5-2 0,-2 5 0 16,-2 5 0-16,0 5 1 0,-1 5 0 15,2 5 2-15,2 2 1 16,0 3 1-16,-3 3-1 0,4 0-1 0,4-2-1 15,4-1-1-15,0-5-2 0,-1-4-2 16,0-2 0-16,5-7-1 0,-2-2 0 16,-5-4-1-16,-2-4-1 0,-5 1-2 15,-2-1-2-15,-4-2-2 0,-5 0-1 0,-3 0-2 16,-8 1 1-16,-3 1 1 0,-4-2 1 16,-3-2 2-16,-4-4 2 0,-3-1 2 15,-4-1 2-15,-2 1 1 0,-2-3 2 16,1 2 2-16,-1 0 3 0,2 4 2 15,2 2 2-15,4 1 2 0,2 1-2 16,3 0-1-16,2 3-3 0,0 1-3 16,4 0-2-16,0 2-2 0,3 1-2 15,4 0-1-15,4 2 0 0,3 0 2 16,1 1-1-16,4 0 0 0,2-1 0 16,-1 2 0-16,0 0 0 0,-1-2 0 0,-2-2 0 15,-1 1-1-15,-2-3 1 0,-3 2 0 16,0-3 0-16,-6-2 0 0,-2 1 0 15,-2 1 1-15,-4-1 0 0,-4 1 0 16,-2 1 0-16,-3 3-1 0,0 1-2 16,-2 2-7-16,-4 0-9 0,2 4-9 15,-2 3-11-15,0-2-15 0,1 0-108 16,4-2-116-16,2 0-269 0</inkml:trace>
  <inkml:trace contextRef="#ctx0" brushRef="#br0" timeOffset="290026.7806">11794 14801 526 0,'1'-1'130'16,"0"1"7"-16,-1-2-77 0,-1 2-10 0,-2 2-1 15,0 0-5-15,-5 2-7 0,-1 2-7 16,-5 5-8-16,-2 1-7 0,-5 5-11 15,-3 2-19-15,-1 6-21 0,2 1-124 16,2 0-128-16,2 1-316 0</inkml:trace>
  <inkml:trace contextRef="#ctx0" brushRef="#br0" timeOffset="290926.3833">11759 14793 494 0,'-6'5'101'0,"0"-1"42"0,-3 3-226 15,0 4-108-15,-1 2-272 0</inkml:trace>
  <inkml:trace contextRef="#ctx0" brushRef="#br2" timeOffset="314112.2033">4620 13637 318 0,'2'-2'90'15,"-4"-1"3"-15,2 2-30 0,-2-2-23 16,1 1-9-16,0 1-8 0,-1 0-7 16,1-2-4-16,-3-1-2 0,4 3-1 15,-1 0-1-15,1 0-1 0,-1 0 0 0,-2-2-1 16,2 2 0-16,0 0-1 0,-1-2 0 16,-1-2-1-16,-2 3-1 0,2-3 0 15,-1 3-1-15,0-2 0 0,2 1-1 16,-2 1-1-16,0 1 1 0,1-2-1 15,-1 2 1-15,0 0-1 0,-2 0 0 16,0-1 0-16,0 1 1 0,0 0-1 16,-1 2 0-16,-1 0 0 0,2-1 0 15,0 0 1-15,0-1-1 0,1 4 0 16,0-3 0-16,1 0-1 0,-1 0 1 0,1 1 0 16,-3 1-2-16,1 1 1 0,1-1-2 15,-2 2-1-15,0 0 0 16,-1-1-1-16,2 1 0 0,-1 0 0 0,0-3 0 15,-2 1 0-15,0 1-2 0,1-2-2 16,-2 1-4-16,-2 1-4 0,1 0-4 16,-4 1-3-16,0 0-1 0,1-1 2 15,-1 1 2-15,-2 1 5 0,2-1 5 0,-1-2 4 16,1 2 4-16,1 0 1 0,0-2 2 16,3 2 0-16,0-2 0 0,1 1 1 15,2 0 2-15,-2 0 1 16,-1-2 3-16,1 3 1 0,-1-2 1 0,0 0 2 15,0 0 0-15,0-1 0 0,1 0-1 16,2 2-2-16,-1-1 0 0,-2 1-2 16,1-1-1-16,1 2-1 0,0-1-2 15,2 2 0-15,-2-1-1 0,2 0 0 16,1 0-1-16,1 3 0 0,0-1 1 0,-4 0-1 16,2 0 1-16,0 3 1 0,-1-1 0 15,1-1 1-15,-2 0 0 0,2 0 1 16,0-1 0-16,-1 0 0 0,0-2 0 15,-1 0 0-15,-1 2 0 0,0-1 0 16,3 1 0-16,-4-1-1 0,0 1 0 16,0 4-1-16,-1-3-1 0,1 0 0 15,-1 2 0-15,-3-1-1 0,4 1 1 16,-1-2-1-16,1 1 0 0,-1-1 1 16,1 0-1-16,-1-1 0 0,1 1 1 0,1-1-1 15,1 2 1-15,-4 0 0 16,4 1 0-16,-1 1 0 0,0 2 0 0,-1 1 0 15,-1-2-1-15,1 1 1 0,1 0-1 16,-1-2 0-16,0 0 1 0,2-3-1 16,1 2 0-16,-1 1 0 0,1 2-1 15,-4-2 1-15,1 2 0 0,4 0-1 0,-3 2 0 16,2-1 0-16,-1 1 0 0,1-3 1 16,1 1-1-16,0 0 0 0,-1-2 0 15,-1 2 0-15,0 2 1 0,1-2-1 16,-1 1 1-16,1 2 0 0,-1-2 0 15,2 0 0-15,-2-2 0 0,1-3 0 16,-1 3-1-16,2-1 1 0,-2 0 0 16,3 1 0-16,-1 0 0 0,-1 1 0 15,1 0 0-15,0 0 1 0,-1-1-1 16,0 0 0-16,-1 1 0 0,-1 0 0 0,-1 0 0 16,1 2 0-16,1-1 0 0,-1 2 0 15,-1-2 0-15,-1 1 0 0,3 1 0 16,-1-1 0-16,3 1 0 0,-2-2 0 15,3 0 0-15,-1 0 0 0,2 1 0 16,-1-3 0-16,0 2 0 0,-3-4 0 16,3 3 0-16,-1-1 0 0,-2 0 0 15,-1 0 0-15,2 1 0 0,0 3 1 0,1 1 0 16,1 1-1-16,-2-1 1 16,2 0 0-16,-1 0 0 0,0 1 0 0,1-5 0 15,-1 1-1-15,1 0 1 0,1-1 1 16,0 4 0-16,2-1 1 0,-1 1 0 15,2 1 0-15,-2 0 1 0,2 1 1 16,2 1 0-16,-3-1-1 0,2 1 1 16,-2-1 1-16,2 0-1 0,-1-1 1 15,-3 2-1-15,0-2 0 0,3 0 0 16,-2-1 0-16,1-1-1 0,1 1 0 16,-1 1 0-16,2-2 1 0,2 3 0 0,-2-1 0 15,2 1-1-15,-1 1 1 16,2-1-1-16,-2 2 0 0,1-1-2 15,-1-3 1-15,2 1-2 0,0-1 1 0,-1 2 0 16,0-3-1-16,2 0 2 0,-1 0-1 16,2 0 2-16,1 0 0 0,-2 0 0 15,3 0 0-15,-1 0 1 0,0-2 0 16,0 2-1-16,0-1-1 0,0 1 0 16,0-1-1-16,-2 2 0 0,2-3 0 0,0 2-1 15,-1-1 0-15,2 2 0 0,-2-2 0 16,1 3 0-16,-1-1 0 0,4 2 1 15,-2-1 0-15,0 1 0 0,0-1-1 16,3 1 1-16,-2-1-1 0,0 0 0 16,1-2 0-16,-2 1 0 15,1-3 0-15,2 3 0 0,-3-1 0 16,1 1 0-16,2 0 1 0,1 4 0 0,0-1 0 0,-2 2 1 16,2-1-1-16,1-2 1 0,0 0-1 15,-1-1 1-15,1 1-1 0,0-4-1 16,-1 1 1-16,1 1-1 15,0-1-1-15,-2 1 1 0,2 1 0 0,-1 1-1 16,0 0 1-16,1 2 0 0,-2 0-1 16,0-1 1-16,0-2 0 0,1-1-1 15,-3 1 1-15,3-2 0 0,-1-1-1 16,0-1 1-16,1 1 0 0,0 0 0 16,1 1 0-16,-1 0 0 0,-2-1 0 0,1 1 0 15,1 2 0-15,0 0 0 0,1 2 0 16,-2-2 0-16,2 3 0 0,2-1-1 15,0-2 1-15,-2 0 1 0,3-1-1 16,-1-2 0-16,2-1 1 0,-1-2 0 16,4 0 0-16,-2-1 0 0,1 0-1 15,0 0 1-15,0 0-1 0,3 1 0 16,-1 1-1-16,0-1 1 0,1 1-1 16,0 0 1-16,1-1-1 0,-4-1 0 0,1 0 0 15,-2-1 1-15,0-2-1 16,-1 1 0-16,0 0 0 0,-2 0 0 15,1 2 0-15,-2-2 1 0,1-2-1 0,-1 0 0 16,3-1 0-16,-3 0 0 0,1 1 0 16,-1-1 0-16,3 1 0 0,2 1 0 15,-1 0 0-15,-2 1 0 0,4 2 0 16,-1-4 0-16,1 0 0 0,-1 0 0 16,-1 1 0-16,0-1 0 0,2-1 0 15,-3-1 0-15,2 0 0 0,0-2 0 0,1 1 0 16,-2-3 0-16,-1 2 0 15,0-1 0-15,0-1 0 0,-2 1 0 0,1-1 0 16,-4 2 0-16,2-2 0 0,-1 0 0 16,0-2 0-16,1 2 0 0,2 0 0 15,-2 2 0-15,0-2 0 0,-1 1 0 16,3 0 0-16,-1 0 0 0,1-2 0 16,-2 2 0-16,-1-3 0 0,5 1 0 15,1-1 0-15,0 0 0 0,-1 0 0 0,2 0 0 16,-2-3 0-16,4 3 0 0,-4-3 0 15,-1 0 0-15,3 3 0 16,-3-3 0-16,3 0 0 0,-1-1 0 0,1 0 0 16,1 0 0-16,-1-1 0 0,-2 0 0 15,1 1 0-15,0 0 0 0,-3 2 0 16,1 0 0-16,-1 1 0 0,1 0 0 16,0 0 0-16,-2-1 0 0,2 0 0 0,-2-1 0 15,1-1 0-15,-1 0 0 0,0-1 1 16,-1 2-1-16,0 0 1 0,2-1-1 15,0 1 1-15,2 0-1 0,-1 0 1 16,0 2-1-16,-1-4 1 0,1-1-1 16,0 0 1-16,-1-1-1 0,1 0 1 15,1 1 0-15,1-2-1 0,1 1 1 16,1 2-1-16,-1 1 1 0,2 0 0 16,-2-1-1-16,-1 1 1 0,-1 0 0 15,-1 0 1-15,-2 0-1 0,1 0 2 0,-2-2-1 16,-1 1 1-16,1 1-1 0,1-1 1 15,-2-1-1-15,1 2-1 0,-1-2 0 16,-1 0 0-16,-2 1 0 0,2-3-1 16,1 2 1-16,-1-1-1 0,-1-1 0 15,2 2 0-15,-2 1 0 0,4 0 1 16,-4 2-1-16,1-1 0 0,1 0 0 16,2 0 0-16,-1-2 0 0,0-1 1 0,0-1-1 15,2-2 0-15,-1-1 0 16,1 0 1-16,-1 1-1 0,1-2 0 0,-1 2 0 15,1 0 0-15,-1-1 0 0,2 4 0 16,-1-4 1-16,1 1-1 0,0 1 0 16,-2-2 0-16,2 2 0 0,-3 0 0 15,2-3 0-15,-3 1 0 0,0-2 0 16,1 1 0-16,-1 0 0 0,0-3 0 16,0 1 0-16,-1-1 0 0,1 1-1 15,0 1 1-15,-1 0-1 0,0 1-1 0,-2-2 1 16,-1 0 0-16,1 1 0 15,-1-1-1-15,1 0 2 0,-2 1-1 16,1-2 1-16,0 0 0 0,1 1 0 0,-2-2 0 16,-1-1 0-16,0 4-1 15,0-5 1-15,1 4-1 0,-1 3 0 0,1-2 1 16,-1 3-1-16,1-2 0 0,0 1 1 16,-1 3-1-16,-2-2 1 0,1-1 0 15,1 0 0-15,0-2 0 0,-1 0 0 0,2 2 0 16,0-2 0-16,1-2 0 0,-1 1 0 15,-2-1 0-15,2 2 0 0,0 1 0 16,-2-2 0-16,3 1 0 0,-1 0 0 16,0 1 0-16,2-2 0 0,-2 1-1 15,3 3 1-15,-2-3-1 0,-2-1 1 16,1 1-1-16,-1 0 1 0,-2-1-1 16,0-2 1-16,-1 0 0 0,0 2 0 15,-1 1 0-15,0 1 0 0,0-1 0 0,1 0 0 16,0 1 0-16,0 0 0 15,1 0 0-15,1 0 0 0,-1-2 0 16,1 0 0-16,0-1 0 0,-1-1 0 16,0 1 0-16,-1-1 0 0,-1 1-1 0,2 0 1 15,-2 1-1-15,0 3 0 0,0-2 0 16,-1 0-1-16,0 1 0 0,2 0-1 16,-2-1 1-16,-3-1 0 0,2-1 0 15,1 1 0-15,-1-2 0 0,0-2 1 16,-2 1 0-16,2 0 0 0,0 2 0 0,1 1 1 15,-2-1 0-15,1 0-1 0,0 1 1 16,1-1-1-16,0 2 0 0,0 1-1 16,-1-4 1-16,0 1-1 0,-1 0-1 15,0-1 1-15,-1 1 0 0,0-2-1 16,0 1 1-16,0 1 1 0,-1 1-1 16,2 1 2-16,-2 0-1 0,0 1 1 15,0-2 0-15,1 0 0 0,-1 0 0 16,-1 0 1-16,2 0-1 0,-2 0 0 0,-1-1 0 15,1 0 0-15,0 0 0 16,-1-2 1-16,1 2-1 0,0 1 0 0,-1-1 0 16,1 2 0-16,-1 1-1 0,0-2 1 15,1 1 0-15,-1 2 0 0,-3-1 1 16,0 2-1-16,2 0 0 0,1-4 0 16,-1 3 1-16,-1 1-1 0,1-2 0 15,1 0 0-15,-2 1 1 0,1-1-1 16,-2 4 0-16,2-1 0 0,-3-1 0 0,0 1 1 15,2 1 0-15,2 0 1 0,0-1-1 16,-2 2 1-16,2-1-1 0,0-1 0 16,1 1 0-16,-1-1-1 0,0-1 0 15,0 2 0-15,-3-2 1 0,2-1-1 16,-2 1 0-16,2 1 0 0,-3-1 0 16,2 1 0-16,-1-1 0 0,2 1 1 15,-2 2-1-15,1 0 0 0,-1 1 0 16,0-1 0-16,0 2 0 0,-1 1 0 15,0-3 0-15,0 1 1 0,-2-1-1 0,0 1 0 16,-1-1 0-16,0-1 0 16,-1 0 0-16,0 1 0 0,-1 0 0 0,0-1 0 15,2 3 0-15,-1-2 0 0,1 3 1 16,-1 0-1-16,1 0 1 0,0 1-1 16,-1-1 1-16,2 0 0 0,-2-3-1 15,2 1 1-15,-1-2 0 0,0 1 0 16,2 1-1-16,-1 0 1 0,2 1-1 15,0 2 1-15,1 0-1 0,-1 1 1 0,1 1-1 16,1-2 0-16,-1 2 1 0,-1 1-1 16,1-2 0-16,0 2 0 0,-2-2 0 15,1 2 0-15,-1-2 1 0,1 2-1 16,-1-2 0-16,0-1 0 0,-1 0 1 16,0 0 0-16,0 0 1 0,-2 0 0 15,-1 1 0-15,1-1 0 0,-2 0 0 16,1 1-1-16,-1 2 1 0,0-2-1 15,-1 1 0-15,2 1-1 0,1 2 1 0,0-1-1 16,-2 1 1-16,2-1-1 0,-2 1 0 16,1 1 0-16,-2-2 0 0,-2 1 1 15,3 0-1-15,-1-2 0 0,0 0 0 16,1 2 0-16,2-3 0 0,0 3 0 16,2-1 1-16,0 1 0 0,-1-1 0 15,4 1 0-15,-2 0 0 0,-1 0 0 16,0 0 0-16,-1 0-1 0,-1 0 0 15,0 0 0-15,-1-1 1 0,0 1-1 0,0-1 0 16,0-2 0-16,0 1 0 0,0-1 0 16,0 1 1-16,1-3-1 0,0 1 1 15,0 1-1-15,3-1 1 0,0 0-1 16,1 2 1-16,0-3-1 0,0 1 0 16,2-1-4-16,-2 0-5 0,-2 2-10 15,-1-1 48-15,-1 0-172 0,-2 3-123 0,-3 4-323 16</inkml:trace>
  <inkml:trace contextRef="#ctx0" brushRef="#br2" timeOffset="315297.2087">6409 15214 347 0,'0'-7'96'0,"0"1"5"0,-1 1-39 15,1 0-9-15,-3-1-5 0,2 0-5 16,-2 3-4-16,1-1-3 0,-2 0 0 16,-1-1-2-16,-1 2-1 0,-1 0-2 15,0 2-1-15,-2 0-2 0,-1 0-1 16,0 2-1-16,2 0-3 0,-1 1-1 15,2 1-3-15,2 1-3 0,0-2-2 0,3 0-3 16,2 2-3-16,0-1-3 16,2-1-2-16,1-1-2 0,1 0 0 0,3-1-1 15,0-3 1-15,2-1 0 0,0-2 0 16,1-1 0-16,-1-2 0 0,-1-1-1 16,-2 0 1-16,-2-1 0 0,-3 0 0 15,-2 0 0-15,-3 3 0 0,-3-2 1 16,-3 3 0-16,-1 2 1 0,-1 5 1 15,-1 2 0-15,-1 3 0 0,1 2 0 16,0 3 1-16,2 1-1 0,3 2-1 0,2-1 0 16,2-2-1-16,3 1 0 15,3-3-1-15,3 0 0 0,1-4-1 0,4 1 1 16,3-2-1-16,2-2 1 0,2-3-1 16,0-1 1-16,1-3 0 0,-1 0 1 15,-4-3 0-15,-2-1 1 0,0 3 1 16,-6-1 1-16,-4-1-1 0,-3 2 1 15,-4 1-1-15,-4 3-1 0,-2 2-5 0,-7 0-9 16,5 4-15-16,-3 3-19 0,1 4-22 16,-2 4-117-16,3 0-135 0,2 7-309 15</inkml:trace>
  <inkml:trace contextRef="#ctx0" brushRef="#br2" timeOffset="316102.511">6542 15357 559 0,'2'-4'137'0,"-2"2"6"0,0 1-77 15,0 3-23-15,-3 2-12 0,2 3-7 0,-2 0-5 16,-1 4-4-16,0 0-3 16,-2 5-3-16,0 1 1 0,-1-1 1 0,3 2 0 15,0-1 0-15,1-4 0 16,2 1-1-16,0-5-2 0,1-1-1 16,1-6-2-16,2-1-1 0,-1-4-2 0,2-3 0 15,-2-4 0-15,3-5-1 0,0-1 0 16,-1-1 1-16,-1-3-1 0,2 0 0 15,0-2 0-15,-1 2 1 0,0 2-1 16,-2-1 0-16,0 2 0 0,1 2-1 16,-2 4 1-16,0 4-1 0,1 3 1 0,-2 3-1 15,0 5 1-15,0 2 0 0,-2 5 0 16,4 2 0-16,-1 3 0 0,1 2 0 16,1 1-1-16,0 1 0 0,3 1 0 15,2-1 1-15,-2 2-1 0,0 0 0 16,1 3 1-16,1-2-1 0,-2-1 0 15,-1-1 1-15,0-1-1 0,-2-3 1 16,1-4-1-16,-4-2 1 0,1-2 0 16,-3-3-1-16,-2-2 1 0,-2-2 0 15,0-2 0-15,-1 0 0 0,-3-1-1 0,-1-2 1 16,1 1 0-16,0 0-1 0,-1 0 1 16,3-1 0-16,-1 0 2 15,2 1 1-15,0-2 1 0,1 2 3 0,0-1 2 16,3 1 2-16,-1 1 0 0,3-2-2 15,-1 3 0-15,2 0-3 0,3 1-2 16,1-1-2-16,0 0-1 0,3 2-2 16,0-2 1-16,3 2-1 0,3-2 1 0,2 0 0 15,2 1-1-15,1-1 1 0,6 0 0 16,0-1 0-16,1-1-5 0,-2-2-8 16,1 1-14-16,1-3-18 0,1 4-23 15,-4-1-117-15,-4 2-134 0,-4 2-309 16</inkml:trace>
  <inkml:trace contextRef="#ctx0" brushRef="#br0" timeOffset="321110.4686">16536 13485 215 0,'-4'-49'79'15,"-1"0"12"-15,1 8-7 0,3 3-13 0,0 12-1 16,1 4-3-16,0 5-7 0,1 4-10 15,-2 4-8-15,-1 4-8 0,4 3-7 16,-2 4-7-16,-2 6-4 0,4 6-4 16,-2 2-1-16,0 11 0 0,1 9 0 15,1 13 2-15,1 14 2 0,-2 10 1 16,1 12 1-16,2 18-1 0,-2 8 0 16,0 12-1-16,-1 4-1 0,1 8-1 15,0 7-2-15,-2 2-2 0,0 5 0 16,0-1-1-16,-2 0-2 0,2 2-1 15,-3-1-1-15,1 0 0 0,0-3-1 16,-2-2 0-16,2-4-2 0,-1-1 1 16,2-8-1-16,0-4 0 0,1-9 0 0,0-5-1 15,0-8 1-15,0-8-1 0,2-10-1 16,-2-3-3-16,0-9-4 0,0-7-7 16,0-5-10-16,-1-9-7 0,-2-6-9 15,1-7-17-15,-1-9-106 0,-5-10-114 16,0-6-270-16</inkml:trace>
  <inkml:trace contextRef="#ctx0" brushRef="#br0" timeOffset="322043.4104">11772 16337 488 0,'12'-4'107'0,"2"2"1"15,5-1-75-15,3 4-23 0,5 2-3 16,1 1-1-16,3-2 0 0,2 5 1 16,1 1 0-16,-2-1 2 0,1-1 1 15,4 2 2-15,3-2 0 0,7 1 1 0,4-2 0 16,4 0 0-16,4 2 0 0,6 2-1 15,1-6-1-15,1 5-1 0,0-2-1 16,1-1-1-16,6-3 0 0,3-1-2 16,5 1 0-16,6-1 0 0,4-1 0 15,8-3 0-15,1 1 0 0,3 2 0 16,4-2 0-16,6-3 0 0,2 0-1 16,2-3 0-16,0 4-1 0,9-3 0 15,2-1-1-15,1 0 0 0,1-1 0 16,5-1 0-16,2 0 0 0,0 0 0 15,2 3 0-15,0-3 1 0,3 2 1 16,-1 1 0-16,1 4 0 0,0-1 0 16,2-1 0-16,1 1 0 0,-2 3-2 0,3-2 1 15,0 1-1-15,-1 0-1 0,0-3 0 16,1 4 1-16,1-2-1 0,-1-3 0 16,-1 4 1-16,2-3-1 0,-1 0 0 15,0 1 1-15,-3-1-1 0,0-1 0 16,-1 3 0-16,0-2 0 0,-4 0-1 15,-2 0 1-15,0 1-1 0,-2-1 0 0,-7 2-1 16,0 1 1-16,-4 1 0 0,-3-1-1 16,-8 1 0-16,-4-1 0 0,0 6 1 15,-4-3-1-15,-7-1 1 0,-4-1-1 16,-6 3 1-16,1 1 0 0,-2 1 0 16,-8-3 1-16,-4 0-1 0,-4 1 0 15,-5 2 0-15,-2 0-1 0,-7-1 1 16,-9-1-1-16,-3 0 0 0,-3 2 0 15,-3 1 0-15,-4 0-3 0,-2-2-4 16,-5 2-10-16,-2 0-7 0,-4 0-11 16,-5-1 13-16,-4-4-137 0,-5-3-119 0,-8 1-292 15</inkml:trace>
  <inkml:trace contextRef="#ctx0" brushRef="#br0" timeOffset="323198.8096">17186 13055 539 0,'-3'-8'133'0,"2"0"4"0,-3 2-81 0,4 4-13 16,-2-1-9-16,1 5-5 0,2 2-5 15,0 0-6-15,0 3-3 0,3 6-4 16,-2 1-1-16,2 5-2 0,-1-1-1 15,-1 4-3-15,-1-1 0 0,0 1-2 16,-1 1 0-16,-1 1-2 0,1-4-5 16,0 2-6-16,0-2-8 0,1 2-7 0,1-1-14 15,1-6 37-15,1-3-150 0,1-2-113 16,1-1-286-16</inkml:trace>
  <inkml:trace contextRef="#ctx0" brushRef="#br0" timeOffset="323460.6582">17388 13126 503 0,'3'-16'134'16,"-1"3"4"-16,-2 2-34 0,-2 2-60 15,4 3-13-15,0 6-6 0,-1 1-5 16,2 4-4-16,-2 3-3 0,0 3-4 15,2 6-2-15,0 2-2 0,0 1-1 16,-1 6-2-16,1-1-1 0,2 2 0 0,0-2-1 16,-1-1-6-16,1 1-6 15,0-2-6-15,0-4-7 0,1-2-13 0,-2-4-37 16,-2-2-76-16,0-3-99 0,-4-5-231 16</inkml:trace>
  <inkml:trace contextRef="#ctx0" brushRef="#br0" timeOffset="323839.6696">17225 13293 612 0,'-5'0'154'0,"1"1"7"0,-2-5-82 15,4 3-24-15,-1-1-12 0,3-1-6 16,-1-2-9-16,2 0-6 0,2-1-8 16,4 1-4-16,0-2-3 0,4 1-3 15,3-1-8-15,3 1-13 0,3 1-17 0,2 1-10 16,0 0-21-16,3 2-111 0,1 2-126 16,2 2-281-16</inkml:trace>
  <inkml:trace contextRef="#ctx0" brushRef="#br0" timeOffset="324194.916">17816 12972 518 0,'-4'0'127'0,"-6"4"6"0,0 3-76 0,-1 3-7 15,0 6-4-15,-4 1-1 0,1 5-4 16,-1 4-3-16,4 2-5 0,0 1-4 15,1 3-8-15,5-1-4 0,4-2-7 16,3-1-4-16,7-2-3 0,2-4-2 16,4 0-7-16,2-5-8 0,5-1-13 15,0-5-8-15,4-2-13 0,-2-1 97 0,1-2-216 16,-2-2-127-16,-1-1-338 16</inkml:trace>
  <inkml:trace contextRef="#ctx0" brushRef="#br0" timeOffset="324870.0111">18064 13178 533 0,'-5'-4'141'0,"0"3"8"0,0 0-58 15,2 2-36-15,0 0-12 0,2 3-7 16,0-1-8-16,3 1-6 0,-1 0-7 0,4-1-2 16,1 0-3-16,3-1 0 0,2 0-2 15,1-4 0-15,0-1-1 0,4 0-2 16,-2-3 0-16,-2-1-2 0,0-1 0 15,-1 0-2-15,-2-1 0 0,-2 1-1 16,-2-1 0-16,-1 0 0 0,-4 1-2 16,-1-1 0-16,-2 2-2 0,0 1-1 15,-2 3-1-15,-3 1 0 0,1 0-2 16,-3 3-1-16,0-1 0 0,-1 3-2 16,0 4 1-16,-3-4 0 0,0 5 1 0,1 3 2 15,-3-2 1-15,1 6 2 0,0 0 2 16,1 1 1-16,1 5 0 0,2-1 2 15,3 1 1-15,3 0 1 0,2-1 1 16,3 0 1-16,4-1 2 0,3-3 0 16,3-2 0-16,2 0 1 0,3-3-1 15,1-1-1-15,2-3 0 0,1-3-2 16,-1-2 0-16,1-1-1 0,0-3-1 16,-2 0-1-16,1-2-2 0,-1 0-5 0,0-1-7 15,-1-2-13-15,-3 1-8 0,-1 0-17 16,-1-2-114-16,-3 2-120 0,-2-1-285 15</inkml:trace>
  <inkml:trace contextRef="#ctx0" brushRef="#br0" timeOffset="325832.7464">18355 12865 528 0,'2'-8'132'16,"-4"-2"5"-16,1 4-77 0,2 1-13 0,-2 1-6 16,1 2-4-16,1 6-6 0,2-1-6 15,-1 3-4-15,3 2-4 0,1 1-2 16,1 2-1-16,1 3-1 0,1-1-2 15,2 2 0-15,-2 1-1 0,1 1-1 16,0-1-2-16,-3 1-1 0,-3-1-1 16,-3 0-1-16,-4-2-3 0,-5 0-5 15,0 2-7-15,-3-2-8 0,-2-2-13 0,0-2-13 16,-3-3-86-16,-1-2-38 0,1-4-105 16,0-4-222-16</inkml:trace>
  <inkml:trace contextRef="#ctx0" brushRef="#br0" timeOffset="325986.7566">18295 12718 451 0,'9'-7'100'0,"0"1"0"16,0-1-71-16,0 2-16 0,1 2-109 0,0 2-87 16,-1 2-230-16</inkml:trace>
  <inkml:trace contextRef="#ctx0" brushRef="#br0" timeOffset="326661.3846">18619 12878 436 0,'-3'-4'103'0,"2"-1"3"0,-3 1-60 16,3-2-19-16,0 3-4 0,-1 0 0 15,0 1-3-15,1-1-2 0,1 3-1 16,-1 0-3-16,0 1-2 0,1-2-3 16,0 1 0-16,0 0-2 0,0 0-1 0,-2 0 1 15,4 0 0-15,-2 0 2 16,1 3 1-16,-1-3 1 0,0 1 1 0,-1 0 1 15,2 0 0-15,-1 1 0 0,-1-4 0 16,2 2 0-16,-2 0-1 0,1 0 1 16,0-1-1-16,0 1 0 0,-2 1 0 15,2-1-1-15,2 0-2 0,-4 0-1 16,2 2-1-16,2-2-2 0,-2 0 0 16,0-2-1-16,1 1-1 0,-2 2-1 15,1-2 0-15,0 2 0 0,1 4 0 0,-2-2 0 16,1 2-1-16,-2 2 1 0,1 4 0 15,0 4 1-15,0 1 0 0,-2 1 2 16,2 2 0-16,2 3 1 0,2 2 1 16,0-6 0-16,1-2 0 0,3-1-1 15,2-6-1-15,1 0-1 0,1-8-2 16,-1-3 0-16,1-2 0 0,0-2-1 0,-1-3 0 16,-2-2 0-16,-1-2 1 15,-3 3-2-15,1-5 1 0,-3 3 0 0,-2 0 0 16,0 1-1-16,0 2 1 0,-1 4-1 15,1 4 1-15,-2 4-1 0,1 0 0 16,-1 5 1-16,1 1-1 0,1 5 0 16,4-3 0-16,-1-1-1 0,6 2 1 15,3-1 0-15,1 0 0 0,2-2 0 16,4-3 0-16,2-1 0 0,-2-4 0 16,1-2 0-16,-3-4 0 0,0-4 0 15,-2 1 1-15,-7-5-1 0,-4 0 0 16,-3 1 0-16,-2-2 1 0,-5-1-1 0,0 1-5 15,-3-3-7-15,-1 1-7 0,1 1-13 16,-2 2-9-16,0 2-16 0,0-1-114 16,-3 6-119-16,1 3-283 0</inkml:trace>
  <inkml:trace contextRef="#ctx0" brushRef="#br0" timeOffset="326902.739">18908 12694 498 0,'20'6'125'0,"2"7"7"0,0 5-65 15,3 6-21-15,1 4-4 0,0 7-2 16,-3 4-4-16,0 2-3 0,-3 2-3 0,-3 4-3 16,-5-2-4-16,-3 0-4 15,-5 1-5-15,-6-3-3 0,-3-5-3 16,-4 3-3-16,-6-1-3 0,-5-5-6 0,-2 1-11 15,-5-5-14-15,-1 1-21 0,-6-1-116 16,1-9-128-16,0-2-305 0</inkml:trace>
  <inkml:trace contextRef="#ctx0" brushRef="#br0" timeOffset="328967.9861">17082 12742 542 0,'-3'7'123'16,"2"16"4"-16,-2 10-90 0,1 11-7 16,1 9-6-16,-2 3-3 0,2 7-2 15,0 7-4-15,-2-2-4 0,3 2-2 16,0-6-4-16,3-4-7 0,2-4-12 16,2-4-41-16,2-8-83 0,4-3-108 15,4-6-261-15</inkml:trace>
  <inkml:trace contextRef="#ctx0" brushRef="#br0" timeOffset="329396.5924">19192 12736 518 0,'6'-31'126'15,"0"6"6"-15,-1 5-77 0,0 7-15 16,-1 7-5-16,-1 7-3 0,4 8-3 16,-2 7-4-16,2 10-4 0,1 8-3 15,1 11-3-15,1 13-4 0,-2 4-4 16,0 6-4-16,-2 4-9 0,-2 3-10 15,-2 2-20-15,0-5-117 0,0-3-122 16,0 2-305-16</inkml:trace>
  <inkml:trace contextRef="#ctx0" brushRef="#br0" timeOffset="330839.0386">21255 16223 415 0,'-10'-14'105'0,"-1"2"7"0,1-1-59 15,-1 0-8-15,0 2-2 0,-1-1 0 16,0 0-2-16,-2 1-1 0,2 2-1 16,0 3-2-16,-1 3-1 0,0-1-2 15,3 5-4-15,3 2-4 0,1 1-6 0,2 1-6 16,4 3-5-16,2 0-3 0,6 3-3 16,-1 0-1-16,3 4-2 0,0 0 1 15,2-1-1-15,0 0 1 0,2 1-1 16,2-1 0-16,-2 0 1 0,1-1-1 15,0-2 0-15,-3 0 0 0,-1-1 1 16,-2 0-1-16,-4 0 0 0,-4-1 0 16,-4 2 1-16,-3 2-1 0,-5 1-1 0,-1 2-1 15,-6 1-4-15,-1 2-7 0,-2 0-11 16,1 5-9-16,-4-3-12 0,2-1-10 16,-1 1-108-16,5-1-113 0,0-2-263 15</inkml:trace>
  <inkml:trace contextRef="#ctx0" brushRef="#br0" timeOffset="331593.7604">21519 16571 531 0,'2'-11'127'0,"-1"2"5"0,-1 2-78 16,0-1-18-16,0 1-9 0,-1 3-5 16,-1 0-3-16,2 2-3 0,0 1-3 15,0-1-2-15,-1 0-1 0,2 2-1 0,-2-2-2 16,1 1-1-16,0 0-1 16,0-2-2-16,0 1 0 0,1-1-1 0,1-1 1 15,0 0 0-15,-1-1 0 0,1 0 1 16,-1 0 1-16,2 1 0 0,-3-1 1 15,0 3 0-15,0-1 1 0,0 2 1 16,2 1 0-16,-2 0 1 0,-2 1 0 16,1 4 0-16,1 3-1 0,0 5-2 15,-2 2-1-15,1 6 0 0,-1 4 0 16,2 5 1-16,0 2 0 0,2 2 3 0,1 1 0 16,3 0 1-16,2-2-1 0,2-3-1 15,1-3-1-15,4-3-2 0,-1-8-2 16,1-10-2-16,-2-5 0 0,-1-5 0 15,1-6-1-15,-2-9 1 0,-3-2 0 16,0-2 0-16,-2 1 0 0,1 1-1 16,-2 0 1-16,-1 3 0 0,-2 5 0 15,-1 4 0-15,-1 4 1 0,0 5 0 0,-1 3 0 16,-1 6-1-16,2 2 1 0,0 6-1 16,3 4-1-16,2 3 0 0,3 1 0 15,3-1 0-15,6 2 0 0,1-1 0 16,4-8 0-16,3-5 0 0,0-5 0 15,4-5-1-15,0-10 1 0,-2-5-1 16,-1-12 1-16,-4-2 0 0,-3-2 0 16,-4-4 0-16,-8-1 0 0,-4 1 0 0,-4-2-2 15,-7 1-7-15,-2-3-8 0,-2-3-14 16,-3 3-10-16,2 0-10 0,-1 4 56 16,0 4-180-16,0 7-124 0,1 8-318 15</inkml:trace>
  <inkml:trace contextRef="#ctx0" brushRef="#br0" timeOffset="346714.804">16620 14365 299 0,'-1'0'90'0,"1"-2"5"16,0 2-32-16,-2 0-11 0,1-1-4 16,0 1-6-16,1 1-7 0,0-3-8 15,-1 2-3-15,1-2-4 0,0 0-2 16,0 2-2-16,-2-1-2 0,1-1-2 15,1 2-1-15,0-3-1 0,-1 2 0 16,0 1-2-16,1-1 0 0,0 0 1 16,0-1-1-16,-1 2-1 0,1 0-2 15,0 0 0-15,0 0 0 0,0-1 0 0,-2 2-1 16,2-2 0-16,0 0 0 0,-1 0 2 16,2-1-1-16,-1 1 0 0,0 1 1 15,0-2 0-15,-1 2-1 0,0-2 0 16,2 4 0-16,-2-4 0 0,2 1-1 15,-1 0-1-15,0 1 0 0,1-1-1 16,1 2 1-16,-2-3-2 0,1 2 1 16,0 0 0-16,0-2 0 0,0 1 1 15,1 0 0-15,-1 0 0 0,-1 1 0 0,1-2 1 16,-1 1-1-16,1 1-1 0,1 1 0 16,0-1-1-16,-1 0-1 0,0 0 1 15,1 2-1-15,0-2 0 0,1 0 0 16,-2-2 1-16,1 4-1 0,1-4 1 15,-2 2-1-15,3 2 0 0,-3-1 0 16,1 0 0-16,1 0 0 0,-1 2 1 16,1-2-1-16,0 0 0 0,1 0 0 0,-3 1 0 15,2-2 0-15,0 2 1 0,0-2-1 16,-1 0 0-16,1 1 1 0,-1 1-1 16,1-4 0-16,-2 2 1 0,2-1-1 15,-1 1 0-15,0 0 0 0,1-1 0 16,-1 1 0-16,-1 1 0 0,2-2-1 15,-2 2 1-15,1-1 0 0,0 0 0 16,1 1 0-16,-2 1 1 0,2-2-1 16,-1 1 0-16,-2 0 0 0,3-1 0 15,-2-1 1-15,0 1-1 0,2 0 0 0,-2 0 0 16,1-1 0-16,2 1 0 0,-1-2 0 16,-1 2 1-16,3 0-1 0,-4 0 0 15,2 0 0-15,-1 0 0 0,0 0-1 16,1 0 1-16,-1 2-1 0,1-2 1 15,0 2 0-15,0 1 0 0,2-1-1 16,-3 0 1-16,2 2 0 0,0 0-1 16,-1-1 1-16,1-1 0 0,1-1 0 15,0 0 0-15,1 2 0 0,-1-3 0 16,1 1 0-16,-1 0 0 0,1 0 1 16,-2 0-2-16,1 2 1 0,-1-1 0 15,1 0 0-15,0 0 0 0,-1-1 0 0,2 2 0 16,-1-1 0-16,0-1-1 0,0 1 1 15,0 0 0-15,-2 1 0 0,1-2-1 16,-2 0 1-16,2 1 0 0,-3 0-1 16,2 0 1-16,-1-1-1 0,-1 1-1 15,2-1-2-15,-3-1-1 0,0 0-3 16,0 1-3-16,-1-1-4 0,1-1-6 0,0 1-12 16,-2-1-115-16,0-1-112 15,-3 1-285-15</inkml:trace>
  <inkml:trace contextRef="#ctx0" brushRef="#br0" timeOffset="354908.1561">16643 14330 220 0,'0'-1'48'0,"1"1"0"16,-1 0-36-16,0 0-21 0,0 1-38 16,1-2-40-16,-1 1-97 0</inkml:trace>
  <inkml:trace contextRef="#ctx0" brushRef="#br0" timeOffset="357339.7441">16552 14283 276 0,'-3'-2'93'16,"-1"4"7"-16,0-4-13 0,3 4-26 16,-1-4-7-16,0 1-10 0,0 1-8 15,1-1-10-15,1 1-8 0,0-1-4 16,-1 1-2-16,2 1-3 0,0 1-2 16,0 1 0-16,0-2-1 0,-1 1 1 0,3 2-1 15,1-1 0-15,-2-2 0 0,-2 3 0 16,4-3-1-16,1 0 1 0,0 0-1 15,-1 2 1-15,1-2 0 0,3 0-1 16,0-5 0-16,-2 6-1 0,0-2 0 16,2 1-1-16,-1-2-1 0,-2 1 0 15,1 0 0-15,0 2 1 0,2-3 0 16,-1 3 0-16,0-3-1 0,-1 2 1 16,3-1-1-16,-3 2 1 0,3 0-2 15,1-1 1-15,1 0 0 0,-2 2 0 16,1-1 0-16,1 3 2 0,3-1-1 0,-5 1 1 15,1 1 1-15,1 0-2 0,-1 0 1 16,1-2 0-16,0 0 0 0,-1-2-1 16,2 2 0-16,0-1-1 0,-1-1 0 15,1 0 0-15,1 0 0 0,2 2 0 16,-2 0 0-16,2 1-1 0,1-2 1 16,0 2-1-16,-2 0 1 0,1 1-1 15,-3-1 1-15,3 0-1 0,-1 0 0 16,-1-1 0-16,-2-1 0 0,0 2 0 0,-1-1 1 15,0 1-1-15,-2 0 0 0,1 0 1 16,-2 0 0-16,2 1 0 0,-1-3-1 16,0 3 1-16,0 1 0 0,1-3-1 15,-1 1 0-15,1 2 0 16,-2-1 0-16,1 0 0 0,0 1-1 0,1-1 1 16,-1 2-1-16,2-4 1 0,0 3-1 15,-1-1 0-15,-1-1 1 0,1 1-1 16,-2 0 0-16,0 1 0 0,0 1 0 15,0-4 0-15,0 4 1 0,-1-2-1 0,0-2 0 16,3 1 0-16,-2-2 1 0,1 1-1 16,-1 1 1-16,0-2-1 0,1 2 1 15,-1 0 0-15,-2-1-1 0,1 1 1 16,2 1 0-16,-2-1 0 0,0 1-1 16,1 0 1-16,0-1-1 0,2 1 1 15,-2 0-1-15,1-1 1 0,0 1-1 0,0 0 0 16,0-1 0-16,-2 1 1 15,3 2-1-15,-2-2 0 0,2 1 0 0,-2 2 1 16,3 1-1-16,-1-2 0 0,0 2 0 16,0-1 0-16,0-1 0 0,-2-1 0 15,0-2 0-15,1 0 1 0,-1 0 0 16,0-1-1-16,-1 0 1 0,2 0 0 16,0 0 0-16,0 3 0 0,0-3 0 15,-2 2 0-15,2 2-1 0,-1-3 1 16,2-1-1-16,-2 3 1 0,0-3-1 15,1 3 1-15,0-4 0 0,0 2 0 16,-1 1 0-16,0-1 0 0,-1 0 0 0,3 1 0 16,-2-1 0-16,2 1 0 0,1-1 0 15,-2 1 0-15,3-1-1 0,-3 1 1 16,1 3-1-16,1-1 0 0,-2 1 1 16,-1 0-1-16,3 0 1 0,-3 2-1 15,3-2 1-15,-2 0 0 0,1-1-1 16,-2 1 1-16,2 0 0 0,-3-1-1 0,1 0 1 15,1 0-1-15,-1-2 0 0,-1 0 1 16,2-1-1-16,1 1 1 0,0-1-1 16,-2 0 1-16,2 1-1 0,-2-1 0 15,4 2 1-15,-2-2-1 0,-1 0 1 16,0 1-1-16,-1-1 1 0,2 0-1 16,-2 1 0-16,-1-2 0 0,3 2 1 15,-1 0-1-15,1-1 0 0,-2 1 0 16,2-1 0-16,-4 0 0 0,1-2 0 15,-1 2 1-15,1-1-1 0,-2 0 0 0,0-1 0 16,0 1 0-16,4 2 0 0,-4-2 0 16,-1-2 0-16,1 2 0 0,-2 0 1 15,2 1-1-15,-2-1-1 0,-4-1-2 16,3 2-6-16,-1 0-11 0,-1-2-11 16,-1 2-126-16,-4 1-126 0,-2 2-313 15</inkml:trace>
  <inkml:trace contextRef="#ctx0" brushRef="#br0" timeOffset="370244.8032">17888 15038 265 0,'1'3'78'0,"-1"-6"7"15,0 1-29-15,-1 2-6 0,2 1-5 16,-1-2-4-16,0 1-8 0,-1-3-4 16,1 7-6-16,1-4-4 0,0 4-3 15,-1-7-1-15,0 2-2 0,0 1-1 16,0 1 1-16,-1-3-2 0,1 2 0 15,-1-4 0-15,1 7-1 0,1 0 0 16,-1-4 1-16,0 1-1 0,1 1-1 16,0 2 0-16,-1-1-1 0,1 0 0 0,1-1-2 15,0 4-1-15,2-4 0 0,-2 0-2 16,1-1 0-16,3 1 0 0,-1-1 0 16,0 2 0-16,0-4-1 0,-1 4 1 15,1 0-1-15,1-1 0 0,-2 0 0 16,-1 2 0-16,0 1-1 0,0-1 1 15,-2 0-1-15,3 0 0 0,-3 2 0 16,1-1 0-16,-1 1 0 0,2 0-1 16,-1-2 0-16,1 2 1 0,-1-1-1 0,1 1 0 15,0-1 0-15,1 0 0 0,-1 0 0 16,1 1 1-16,0 0-1 16,0-1 0-16,-1 0 0 0,1 0 0 0,0-1 0 15,-1-1 1-15,0 1-1 0,1-1 0 16,-2 0 0-16,2 2 1 0,1-1-1 15,-2 0 0-15,1 1 1 0,1 1-1 16,0-2 1-16,0 1 0 0,-2 0-1 0,2-1 1 16,-1 0 0-16,1 1 0 15,-3-1 0-15,2 1 0 0,-2 0-1 0,2-1 1 16,-1 1-1-16,0 1 1 0,0-1-1 16,0-1 0-16,0 2 1 0,0 0-1 15,0 1 0-15,1 2 1 0,-2-2-1 16,0 1 0-16,2-1 0 0,0 0 0 15,0 0 0-15,-2-1 0 0,0-1 0 16,1 0 1-16,1-1-1 0,-2 0 0 16,2 2 0-16,-2-4 0 0,1 1 0 15,0 1 0-15,0-2 0 0,-1 3 0 0,2-2 1 16,-2 2-1-16,1 1 0 0,-1 1 0 16,2 0 0-16,0-1 0 0,-1 2 0 15,1-1 0-15,0 0 1 0,0-2-1 16,0 1 0-16,1-1 0 0,-1 1 0 15,1-3 1-15,-2 2-1 0,2-2 0 16,-2 2 0-16,2 0 0 0,-2-1 0 16,2 0 0-16,1 0 0 0,-1 2 1 0,0 0-1 15,1 0 0-15,-1 0 0 16,0-1 0-16,-1 0 0 0,-3 1 0 0,1 0 1 16,3 0-1-16,-2 0 1 0,0 1-1 15,1 0 1-15,0-1-1 0,1 1 1 16,-2-2 0-16,0 0 0 0,-1-2 0 15,2 2-1-15,1 1 1 0,-2 0 0 16,1-3 0-16,0 2-1 0,1 1 1 16,0 0-1-16,-1-2 1 0,1 0-1 15,-1 2 0-15,2-2 0 0,-2 0 0 16,-1 0 1-16,1 0-1 0,0-1 0 0,1 2 0 16,-2-2 0-16,1 1 1 0,0 1-1 15,2-2 0-15,0-1 1 0,0 3-1 16,0-3 0-16,2 2 0 0,-2-2 1 15,1 1-1-15,-1 1 0 0,0 0 1 16,0 0-1-16,1-1 1 0,-1 1-1 16,1 0 1-16,-1 0-1 0,2 0 1 15,-2 0 0-15,0 1-1 0,0-2 1 0,0 1-1 16,-2-1 1-16,2 0-1 0,-3 1 1 16,4-1-1-16,-4 0 1 0,1 0-1 15,0 0 1-15,1 1-1 0,-1-1 0 16,1 0 1-16,-2-1-1 0,2 2 0 15,0-1 1-15,-5-2-1 0,4 1 1 16,-1 0-1-16,2 2 1 0,0-1-1 16,0-1 1-16,-2 3 0 0,6 1 0 15,-5-3 0-15,-1 1-1 0,2 0 1 16,-1 1 0-16,-1 0 0 0,2-1 0 0,0 0 0 16,-1 1 0-16,0-1-1 0,-1 0 1 15,1-1-1-15,0 1 0 0,-2-2 1 16,3 1-1-16,0 1 1 0,0-1-1 15,1-1 0-15,-1 1 1 0,1 0-1 16,0 1 1-16,0-1-1 0,-1-1 1 16,-2-1 0-16,3 3-1 0,-1 0 1 0,-1 0 0 15,1 0-1-15,1 0 1 0,1-1 0 16,2 4 0-16,-2-2 0 0,0-1-1 16,-1 0 1-16,0 1 0 0,0-2-1 15,-1 2 0-15,-1 0 1 0,1-1-1 16,-2 2 0-16,4 0 0 0,-3 0 0 15,0 0 1-15,0 0-1 0,2 0 0 16,-4-2 0-16,2 0 0 0,0-2 0 16,-1 2 0-16,2-1 0 0,-2-1 0 15,0 1 1-15,1 0-1 0,0 0 0 0,-1 1 0 16,0-1 0-16,-1 1 1 0,1 0-1 16,-2 0 0-16,1-1 1 0,1 0-1 15,-1-1 0-15,1 0 1 0,0 0-1 16,1-2 0-16,2 1 0 0,-1 0 0 15,-1 0 0-15,2 0 1 0,-1 1-1 16,-1-1 0-16,0 3 0 0,1-2 0 16,0 1 0-16,-1 0 0 0,1 1 0 15,0-3 0-15,-2 4 0 0,4-2 1 0,-3 1-1 16,0-1 0-16,1 2 0 0,-1-2 0 16,-1 1 0-16,2 1 0 0,-2-3 0 15,2 1 0-15,-3 1 0 0,2-3 0 16,-1 1 0-16,1 0 0 0,0-2 0 15,-1 1 0-15,1 0 0 0,1 0 0 16,-3 1 0-16,2-1 0 0,0 1 0 16,-2 1 1-16,1-2-1 0,-1 1 0 15,1-1 0-15,-1 0 0 0,1 1 0 16,0-2 0-16,0 1 0 0,-2 1 0 0,1-1 0 16,0 0 0-16,-1 0 0 0,0 0 1 15,0 1-1-15,-1-1 0 0,1 0 0 16,-1 1 0-16,2-1 0 0,-2 3 0 15,0-2 1-15,-2-1-1 0,2 0 0 16,0 0 0-16,2 1 0 0,-2-1 0 16,1 0 0-16,-1 2 0 0,2-1 1 15,1-1-1-15,-2 2 0 0,0-2 0 16,3 1 0-16,-2 1 0 0,1-2 0 16,0 1 1-16,-1 0-1 0,3-1 0 0,-2 1 0 15,1 3 0-15,0-4 0 0,1 1 1 16,-2 2-1-16,3-3 0 0,-2 1 0 15,1-1 1-15,-1 0-1 0,-1 0 0 16,2 0 1-16,0 1-1 0,-1 0 0 16,1-1 1-16,-2 0-1 0,1 0 0 15,1 2 0-15,-3-1 0 0,0-2 0 16,0 2 0-16,0 0 1 0,1 0-1 16,-1 1 0-16,1-1 0 0,-1-1 1 0,-1 0-1 15,2 1 0-15,-1 0 1 0,1 0-1 16,-2-1 0-16,0 0 0 0,3 2 1 15,-3-2-1-15,2 0 0 0,-2-2 0 16,1 1 0-16,0 0 0 0,-1 1 1 16,0-1-1-16,1 0 0 0,-2-1 0 15,3 2 0-15,-2-1 1 0,0 1-1 16,-1 0 0-16,3-1 1 0,-3 1-1 0,2 0 0 16,-3 0 1-16,2 0-1 0,-1 0 1 15,1 0-1-15,-1 1 1 0,2-1-1 16,-1 1 1-16,0-1-1 0,0 0 1 15,2 0-1-15,-2 2 0 0,1-2 0 16,0 0 1-16,-1 0-1 0,0 0 0 16,0 1 0-16,1-1 1 0,-2 1-1 15,1-1 0-15,-1 0 1 0,1 1-1 16,-1-1 0-16,1 0 1 0,-1-1-1 16,1 1 0-16,-1 1 1 0,2-1-1 0,-1-1 0 15,0 2 0-15,-1-1 1 0,3 1-1 16,-2-1 0-16,1 0 1 0,2 2-1 15,-2-2 0-15,0 0 1 0,0-2-1 16,-1 2 0-16,1 2 1 0,0-2-1 16,-1-2 0-16,0 4 1 0,2-2-1 15,-2 0 1-15,3 0-1 0,-2-2 1 16,1 2-1-16,-1 0 0 0,1 0 1 0,0 0-1 16,0 0 1-16,-1 0-1 0,1 0 1 15,-1-1-1-15,2 0 1 0,-2 1 0 16,-2 1-1-16,3-2 0 15,-1 1 0-15,1 0 0 0,-2 2 1 0,1 1-1 16,-1-2 0-16,-1-1 0 0,3 1 1 16,-1 2-1-16,1-3 0 0,-2 1 0 15,0-2 1-15,0 0-1 0,3 1 0 16,-3 0 0-16,1-3 0 0,-2 3 0 16,1-1 0-16,1 1 0 0,2 0 1 0,-2 0-1 15,2 0 0-15,-1 0 0 0,0 0 0 16,1 0 0-16,-2-1 1 0,1-1-1 15,0 2 0-15,0-1 0 0,1 1 0 16,-2-1 0-16,0 0 0 0,1 1 0 16,-2 0 0-16,0-1 0 0,1 1 0 15,-1 0 0-15,0 0 0 0,-1 0 0 16,0 0 0-16,0 0 0 0,1 0 0 0,-1 0 0 16,0 0 0-16,1 0 1 0,1 1-1 15,-2-1 0-15,1 0 0 0,0 1 0 16,-2-2 0-16,2 1 1 0,0 1-1 15,1-2 0-15,-1 1 0 0,0 1 0 16,-1-1 0-16,1 0 0 0,-1 0 0 16,0 0 0-16,0 0 0 0,0 0 0 15,0 0 0-15,2 0 0 0,-1 0 1 16,0 1-1-16,0-1 0 0,2 0 0 16,-2 0 0-16,0 0 0 0,0 0 0 0,1-1 0 15,-1 1 0-15,0 0 0 0,0 0 0 16,0 0 0-16,2 0 0 0,-2 0 0 15,-1 0 0-15,1 1 1 0,1-2-1 16,-1 1 0-16,0 0 0 0,-1 0 0 16,1 0 0-16,0 0 0 0,-1 0 0 15,2 0 0-15,-2 0 0 0,0 0 0 16,0 0 0-16,1 0 0 0,-1-1 0 16,1 1 1-16,-1 0-1 0,1-1 0 0,1 1 0 15,-1 0 0-15,0 0 0 16,0 0 0-16,0-2 0 0,2 2 0 0,-1 0 0 15,0-1 0-15,-1 1 0 0,0 0 0 16,0 0 0-16,-1 0 0 0,1-1 0 16,-1 1 0-16,4 2 0 0,-4-2 0 15,1 0 0-15,1 0 0 0,-2-1 0 16,1 2 0-16,0-1 0 0,-2-2 0 16,2 2 0-16,0 0 0 0,1 0 0 15,-1 1 0-15,0-1 0 0,-1-1 0 0,1 2 0 16,-1-1 0-16,0 0 0 0,0 0 0 15,1 0 0-15,1 0 0 0,1 0 0 16,-1 0 0-16,0 0 0 0,0 0 1 16,2 0-1-16,-3-1 0 0,2 1 0 15,-2-1 0-15,1 1 0 0,0 0 0 16,0 0 0-16,-1 0 0 0,1 0 0 16,-1 0 0-16,1 0 0 0,-1 0 0 0,1 0 0 15,-2 0 0-15,1 0 0 0,1 0 0 16,0 0 0-16,-2 0 0 0,1 0 0 15,0-2 0-15,0 2 0 0,-1-1 0 16,2 2 0-16,-2-2 0 0,0 1 0 16,1 0 0-16,-2 0 0 0,1 0 0 15,1 0 0-15,-1-1 0 0,0 1 0 16,1 0 0-16,-1 1 0 0,2-1 0 16,-3 0 0-16,2 0 0 0,2 1 0 15,-4-1 0-15,1 0 0 0,0 0 0 16,0 0 0-16,0 0 0 0,-2 0 0 0,1 0 0 15,1 0 1-15,0 0-1 0,1 2 0 16,1-2 0-16,-2 0 0 0,0 0 0 16,1 0 0-16,-1 0 0 0,1 0 0 15,-3-2-1-15,0 2 1 0,2 0 0 16,-1 2 0-16,1-4 0 0,1 4 0 0,-1-2 0 16,2-2 0-16,0 2 0 0,-1 0 0 15,2-1 0-15,-1 2 0 0,-2-1 1 16,3 0-1-16,-2 0 0 0,0-1 0 15,0 2 0-15,1-1 0 0,-2-1 0 16,1 1 0-16,1 1 0 0,-1-1 0 16,2 0 0-16,-1 0 0 0,1 0 0 15,-1 0 0-15,-2 0 0 0,3 0 0 16,-1 0 0-16,-2 0 0 0,3 0 0 16,-2 0 0-16,-1-1 0 0,2 1 0 15,-2 0 0-15,2 0 0 0,-2 0 0 16,0 0 0-16,1 0 0 0,-1 0 0 15,1 0 0-15,0-1 0 0,-1 2 0 0,1-2 0 16,-1 2 0-16,0-2 0 0,2 1 0 16,-1 0 0-16,-1 1 0 0,0-2 0 15,0 1 0-15,1 0 0 0,0 0 0 16,-1-1 0-16,2 2 0 0,-2-2 0 16,2 1 0-16,-1 0 0 0,-1-2 0 15,1 2 0-15,1 0 0 0,-1-1 0 0,-1 1 0 16,0 3 0-16,2-5 0 0,-2 2 0 15,0 0 0-15,2 2 1 0,-2-4-1 16,1 0 1-16,0 1-1 0,-1 1 0 16,2 0 0-16,0 0 0 0,-2 0-1 15,1 1 1-15,1-1 0 0,-2 0 0 16,0 0 0-16,2-1 0 0,-2 2 0 16,0-1 1-16,-2-1-1 0,1 1 1 15,2 0-2-15,-2 1-10 0,-3 0-12 0,2-2-133 16,-4 3-128-16,-5-2-330 0</inkml:trace>
  <inkml:trace contextRef="#ctx0" brushRef="#br0" timeOffset="371062.9523">19618 16109 461 0,'5'-5'123'0,"-5"-1"5"15,0 2-38-15,0-1-40 0,0 3-9 16,0 1-3-16,-1 1-3 0,1 0-4 16,0 1-3-16,0 4-4 0,-1 0-4 15,1 2-3-15,0 3-4 0,-1 1-1 0,-1 2-1 16,0 3-1-16,1-1-1 15,-1 2-2-15,2 0-1 0,-1-1-1 0,0 3-2 16,2-2-2-16,-1-1-9 0,0-4-17 16,0-1-14-16,-1-3-128 0,-3 0-131 15,3-6-327-15</inkml:trace>
  <inkml:trace contextRef="#ctx0" brushRef="#br0" timeOffset="371553.7167">19573 16579 636 0,'0'-1'149'15,"1"0"5"-15,2 0-104 0,3-1-12 16,0 1-5-16,1-2-3 0,2-1-4 16,1-2-7-16,-1-2-6 0,3 3-3 15,-1-1-4-15,1 0-2 0,1 1-2 16,1 3 0-16,-1 4-1 0,1 1 0 16,-1 0-1-16,-1 5 1 0,-2 2 0 15,-4 3 0-15,-2 3-1 0,-4 1 0 16,-4 4-1-16,1 1-1 0,-3 0-3 15,-2 3-3-15,2-1-4 0,0-1-3 0,2-1-5 16,1-1-5-16,-1-1-5 0,1-3-4 16,1-4-7-16,0-3 8 0,-1 0-120 15,1-5-110-15,-1 0-271 0</inkml:trace>
  <inkml:trace contextRef="#ctx0" brushRef="#br0" timeOffset="371748.7418">19585 16570 601 0,'-10'13'142'0,"-1"3"2"0,-1 7-88 16,0 5-26-16,1 5-10 0,-3 2-6 15,2 0-10-15,1 2-16 0,5-1-2 16,-4-3-132-16,3-4-120 0,-4-8-306 15</inkml:trace>
  <inkml:trace contextRef="#ctx0" brushRef="#br0" timeOffset="386371.6591">14203 16325 387 0,'-2'-15'102'16,"3"-1"7"-16,-1 0-49 0,0-2-9 16,0-2-6-16,1 2-6 0,-1-1-3 15,4 7-3-15,-3-3-3 0,-1 4-3 16,0 3-6-16,0 3-5 0,0 5-3 16,0 2-5-16,-1 8-2 0,-2 6-3 15,0 6-2-15,-2 6-4 0,-1 9-9 0,2 8-15 16,1 9-114-16,0 6-115 15,3 6-291-15</inkml:trace>
  <inkml:trace contextRef="#ctx0" brushRef="#br0" timeOffset="387351.1332">13669 16949 663 0,'-1'0'141'0,"-4"-1"2"0,2 1-115 0,3-1-14 16,4 3-5-16,2-1-1 0,3 1 0 15,-1-1-1-15,3 1 0 0,3 0-1 16,5 0-2-16,-1-1-8 0,0 2-8 16,3 0-9-16,1 0-17 0,2 1-111 15,-2-2-117-15,-1-1-281 0</inkml:trace>
  <inkml:trace contextRef="#ctx0" brushRef="#br0" timeOffset="387601.72">14116 16930 617 0,'5'-14'134'16,"0"-1"2"-16,0 1-99 0,0 2-22 15,1 2-6-15,0 1-1 0,1 2-1 0,-2 3-1 16,1 3-2-16,0 5 0 16,0 2-2-16,-1 1 0 0,0 5-1 0,0 5 1 15,-1 3-1-15,0 5-2 0,-3 0-3 16,1 5-3-16,-1 0-4 0,1 1-5 16,-2 0-9-16,-2-2-11 0,0-2-103 15,-2-3-105-15,-3-2-257 0</inkml:trace>
  <inkml:trace contextRef="#ctx0" brushRef="#br0" timeOffset="387758.9808">14100 16933 623 0,'-6'17'128'0,"-1"9"-1"16,-1 7-119-16,0 10-24 0,-2 5-111 15,-2 5-108-15,1 0-272 0</inkml:trace>
  <inkml:trace contextRef="#ctx0" brushRef="#br0" timeOffset="390506.8386">14083 16208 293 0,'-3'-1'85'0,"1"-1"2"0,-2-2-15 0,1 1-37 16,0 1-10-16,2 1-6 0,-1-1-5 15,0 2-3-15,1-1-2 0,-1 0 0 16,2 2 0-16,0-1-2 0,0-1 0 15,-2 1-1-15,2 0 0 0,2 0 0 16,-1 2 0-16,0-2 0 0,0 2 0 16,1-1 0-16,0 0 0 0,-1 0-2 15,0 1-1-15,2-1 0 0,-2 0-2 0,2-1 0 16,-2 1 0-16,1 1 0 0,-1-1-1 16,1 0 1-16,-1 0-1 0,-1 2-1 15,1-1-2-15,0 1-3 0,-1-1-4 16,2 0-19-16,0 1-72 0,-2-1-5 15,1 1-70-15,1-2-136 0</inkml:trace>
  <inkml:trace contextRef="#ctx0" brushRef="#br0" timeOffset="391130.0854">14050 16234 307 0,'-4'1'85'16,"-1"2"3"-16,2-2-39 0,0 1-9 15,1-1-9-15,2 2-6 0,0-2-6 16,1 2-4-16,3-2-3 0,-2 0 0 15,1-1-1-15,0 1 0 0,1-1 0 16,0 0-2-16,-1 0 0 0,1 0-1 16,1 0-2-16,0-1-1 0,-2 1-1 15,2 0-1-15,-1-1 0 0,1 0-1 16,-1-1 0-16,0 2 0 0,0-1 0 16,0 0 0-16,-1 0-1 0,4-1 1 15,-3 1 1-15,3 0-1 0,-4 0 1 0,3 0 1 16,-2-1-1-16,0 0 0 0,-1 1 0 15,2-1 0-15,0 1-2 0,1 0 1 16,2 1-1-16,-1-1-1 0,2 1 1 16,-1 0-1-16,0 0 0 0,-1 1 1 15,0-1-1-15,1 1 0 0,-1 0 1 16,0-1-1-16,2 2 0 0,-1-2 0 0,1-2 0 16,1 1 0-16,-2-1-2 0,1 1-2 15,1-2-1-15,-2 1-5 0,0-1-3 16,0 1-5-16,0 1-17 0,-1 1-79 15,-1-2-84-15,-2 2-209 0</inkml:trace>
  <inkml:trace contextRef="#ctx0" brushRef="#br0" timeOffset="391723.97">14132 16280 262 0,'2'0'75'15,"0"-1"2"-15,0-1-5 0,1 1-44 16,-2-1-5-16,1 0-1 0,-1 1-1 16,3-2-4-16,0 2-1 0,-1-1-1 0,1 0-1 15,1 0-3-15,1-1 0 16,0 2-2-16,0 0 0 0,1-1-2 0,0-1-1 15,0 3-2-15,1-1 0 0,-2 1-1 16,0 0-2-16,0 0 0 0,1-1 0 16,1 2 0-16,-1-2-1 0,-1 1 0 15,3 0 1-15,-3-2-1 0,2 4 0 16,0-2-2-16,-2 0-1 0,1 0-7 16,1 0-30-16,0 0-61 0,-1-2-80 15,2 1-192-15</inkml:trace>
  <inkml:trace contextRef="#ctx0" brushRef="#br0" timeOffset="398317.0168">14093 16314 351 0,'1'0'88'0,"-1"0"2"16,1 1-45-16,-1-1-18 0,-1 2-7 15,0-2-4-15,0 0-4 0,1 1-1 16,0-2-2-16,0 1-1 0,0 0 1 16,1-2 0-16,0 1 1 0,0-1 0 15,0 2 0-15,2-2 1 0,1 1 0 0,-2-1-1 16,2 0-1-16,-1 1-1 0,1-1-1 16,0 0 0-16,-1 1-1 0,1 0 0 15,-3-3-1-15,3 4-1 0,0 0-1 16,-1 0 1-16,1 0-2 0,1-1 1 15,2-1-1-15,4 2-1 0,-1-2 1 16,1 0-1-16,3-5 0 0,-1 3 1 16,3 0-1-16,-3-1 0 0,2 3 0 0,0-2 0 15,-1-1 0-15,2 4-1 0,-1-3 1 16,0 0 0-16,0 1-1 0,0-1 0 16,1 2 1-16,0-1-1 0,-1 1 0 15,0-1 0-15,-1 1 0 0,1 1 1 16,-1-1-1-16,-1 0 0 0,-1-1 1 15,2 1-1-15,-2-2 1 0,0 2-1 16,-1-3 1-16,0 1 0 0,2-2-1 0,-2 1 1 16,1 0-1-16,-1 0 0 15,0 1 1-15,0 0-1 0,0 0 0 0,-2 1 1 16,-1-1-1-16,1 1 0 0,-1 1 0 16,0 0 0-16,0-1 1 0,-1 1-1 15,3 0 0-15,-2 0 0 0,-1 2 0 16,0-1 0-16,-1-1 1 0,3 2-1 15,-2-2 0-15,2 0 0 0,0-1 0 16,0-1 0-16,2 0 1 0,-1-1-1 16,0 0 1-16,0 0-1 0,0-1 0 15,-2 0 1-15,2-1-1 0,0 1 0 16,0-1 1-16,1 0-1 0,0-1 0 0,0 2 0 16,2-2 1-16,-1 0-1 0,1 0 0 15,0-1 0-15,-2 1 1 0,1-1-1 16,-1 2 0-16,0-2 0 0,-1 0 0 15,0 1 1-15,0 1-1 0,0-1 0 16,-2 0 0-16,0-1 0 0,0 3 0 0,-2-1 0 16,2 0 0-16,-1 1 0 0,-1 0 0 15,0 1 0-15,0 0 0 0,-1 0 0 16,1 1 0-16,-1-1 0 0,0 0 1 16,0 0-1-16,0-1 0 0,0-2 0 15,0 2 0-15,0 0 0 0,-1-1 0 16,1 1 0-16,-1 0 0 0,1 1 0 15,-1 0 0-15,1 1 1 0,-1-1-1 16,1 0 0-16,1-1 0 0,1 0 0 16,-1-4 0-16,0 2 0 0,0-2 0 0,-1 1 1 15,0 1-1-15,0-1 0 0,-2 2 0 16,1-2 0-16,0 3 0 0,-1 0 0 16,0 0 0-16,0 1 0 0,2 0 0 15,-2 0 0-15,1 1 0 0,0 0 0 16,-1-3 0-16,1 3 1 0,0-1-1 15,0 0 0-15,1 0 0 0,0 0 0 16,0 0 0-16,0-1 0 0,0 1 0 16,0-1 0-16,-1 0 0 0,0-2 0 15,-1 1 0-15,0 0 0 0,1-2 0 0,0 1 0 16,-2-1 0-16,2 0 0 0,1 1 0 16,-2-2 0-16,2 1 0 0,-1 1 0 15,1-1 0-15,0 1 0 0,-2-1 0 16,2 4 0-16,0-3 0 0,-1-1 0 15,-1 2 0-15,1-2 0 0,0 2 0 16,-1 0 0-16,1-2 0 0,1 2 0 16,0 0 0-16,1 1 0 0,-1 0-1 0,1 1 1 15,-2 0 0-15,1 1 0 0,0-1 0 16,-1 0 0-16,1 0 0 0,0 0 0 16,1-1-1-16,-2-3 1 0,3 3 0 15,0-1-1-15,-3-1 1 0,4 1 0 16,-3 0-1-16,1 1 1 0,2 3-1 15,-3-3 0-15,0 2 1 0,-2 2-1 16,0-3 1-16,3 1-1 0,-1 1 1 16,1-3 0-16,-1 1-1 0,-1-3 1 0,5-2-1 15,-4 2 1-15,-1-1 0 0,0 0 0 16,1 0 0-16,0 0 0 0,0 1 0 16,0 0 0-16,0 1-1 0,-2 0 1 15,3-1 0-15,-1 1-1 0,0 1 1 16,0-4 0-16,0 3-1 0,1-2 1 15,0 1 0-15,-1-1-1 0,1 0 1 16,-2 1 0-16,2 2 0 0,-1-4-1 16,0 1 1-16,-4-3 0 0,3 2 0 15,1-1 0-15,-2 0 0 0,2 0 0 16,0-1 0-16,1 0 0 0,3 3 0 16,-4-3 0-16,0-2 0 0,0 2 0 15,-2 1-1-15,2 1 1 0,-1 1 0 0,-2-1 0 16,3 1 0-16,-1 2 0 0,-1 0 0 15,1 0 0-15,0 0 0 0,-2 1 0 16,2 0 0-16,0 1 0 0,-2-1-1 16,1 0 1-16,0-2-1 0,1 2 1 15,0-1-1-15,0-1 1 0,0 1-1 16,0 0 1-16,1 1 0 0,0 1 0 0,0-1-1 16,-1 1 1-16,1 0 0 0,0-3 0 15,0 2 0-15,1-1 0 0,2 0 0 16,-2-1 0-16,2 0-1 0,1 0 1 15,-1 1 0-15,2 0 0 0,-1 1-1 16,2-2 1-16,-1 2 0 0,1 0 0 16,1 1 0-16,0-1 0 0,2 0 0 15,-1 1-1-15,-1-1 1 0,1 0 0 16,-1 0 0-16,0-1 0 0,-2 3 0 16,0-3 0-16,-1 0 1 0,0 1-1 15,0-1 0-15,-2-1 0 0,0 1 0 0,1 0 0 16,-1-1 1-16,0 1-1 0,1-1 0 15,-1 2 0-15,0 0 0 0,1 0 0 16,-1-1 1-16,0-2-1 0,1 3 1 16,-1-3 0-16,-1 2 0 0,2-1 0 15,-2 0 0-15,1 1 0 0,0 0 1 16,2-1-1-16,-2 2 0 0,1 0 0 0,0 0-1 16,0 1 1-16,-1 1 0 0,-2 3-1 15,1-1 1-15,0 0-1 0,0 1 0 16,0 0 0-16,2 0 0 0,-1-2 1 15,2 1-1-15,-1-2 0 0,1 0 1 16,-2 2-1-16,2-2 1 0,-2 2 0 16,2-2 0-16,-1 2-1 0,0-1 1 15,-1 1 0-15,2-1 0 0,-2 1 0 16,0-1 1-16,1 1-1 0,-1 0 2 16,0-1-1-16,1 1 1 0,-1-1 0 0,0 1 0 15,2-2 0-15,-2 2 0 0,1-1-1 16,-1 1 0-16,0-1-1 0,-1 1 0 15,1 1 0-15,-1-1 0 0,-3 2-1 16,1-1 1-16,-2 1-1 0,5 3 0 16,-4-3 0-16,1 1 1 0,-2 0-1 15,3 0 0-15,0 0 0 0,0 2 0 0,-2-4 0 16,3 3 1-16,-1-1-1 0,1 1 0 16,0-1 0-16,1 0 1 0,1 0-1 15,-2 2 0-15,1-3 0 0,0 1 0 16,1 1 0-16,-2 0 0 0,1-1 0 15,1 0 0-15,-1 0 0 0,0 2 1 16,1-2-1-16,-1 0 0 0,0 2 0 16,2-2 0-16,-2-1 0 0,2 1-3 15,1-1-4-15,2 1-12 0,-2-1-109 16,-2-3-106-16,2-1-271 0</inkml:trace>
  <inkml:trace contextRef="#ctx0" brushRef="#br0" timeOffset="404066.2843">19571 15931 279 0,'-3'0'64'0,"-1"-2"3"0,0-1-31 15,0 3-17-15,-1-2 2 0,-1 0 2 16,1-1 3-16,-1 2 2 0,0-2 0 0,0 2-3 16,-2 0-2-16,1 0-2 0,1 1-2 15,-2-1-1-15,4 1 0 0,-3 0-2 16,2-2-1-16,2 2-2 0,-2 0-3 16,2 0-1-16,0 0-2 0,-1 0-1 15,2 0-1-15,0 0 0 0,1-1 0 16,0 1 0-16,1 0 0 0,-1 0-1 15,2 0-1-15,0 1 0 0,0-1-1 16,2 2-1-16,2-2-1 0,0 1 1 16,2 0 0-16,2 0 1 0,-1 2-1 0,3-1 1 15,1 1-1-15,-4-3 1 0,7 1-1 16,-1 0 0-16,1-1 0 0,1 0-1 16,-1-1 1-16,-2 0 0 0,5-2 0 15,-5 1-1-15,-2-1 1 0,-2 0 0 16,1 0-1-16,-1-1 1 0,-2 2-1 15,1-1 0-15,-2 2 1 0,-3 0-1 16,2-1 0-16,-4 0 0 0,1 1 0 16,-2 0 1-16,-2 0-1 0,0-2 0 0,0 2 1 15,-2 0-1-15,0 1 0 0,1-1 0 16,-1-1 1-16,0 1-1 0,1 1 0 16,-1 0 0-16,1-2 0 0,0 2 1 15,0-2-1-15,1 1 0 0,-1 1 0 16,1-1 0-16,1 0 1 0,-1 1-1 15,2-1 0-15,0 1 0 0,0 0 0 16,0 0 0-16,0 0 0 0,0 0 0 16,2 0 0-16,-2 0-1 0,0 0 1 15,1-3 0-15,0 2 0 0,2 0 0 16,-2-2 1-16,0 2-1 0,1-1 0 16,0-1 0-16,-1 3 0 0,0-2 0 0,0 0 0 15,1 2 0-15,-2-1 0 0,1 0 0 16,0 0 0-16,-1 0 1 0,0 1-1 15,0-2 0-15,1 2 1 0,-2 0-2 16,1 0 0-16,-2 3-1 0,0-1-2 16,0 1-3-16,-1 2-2 0,0-1-4 0,-1 1-5 15,0 1 52-15,0-1-154 0,-3 0-101 16,3 0-272-16</inkml:trace>
  <inkml:trace contextRef="#ctx0" brushRef="#br0" timeOffset="404500.1907">19715 15933 453 0,'0'0'103'0,"-1"-2"0"15,0 2-76-15,2 2-15 0,-1-1-7 16,0 0-102-16,4-5-90 0,2 2-231 15</inkml:trace>
  <inkml:trace contextRef="#ctx0" brushRef="#br0" timeOffset="711969.9596">19584 15521 251 0,'-23'13'68'0,"-2"2"6"15,-2-1-30-15,0 3-1 0,-1 2 0 16,0 5-1-16,-1 3-2 0,-1 4-2 16,1 5-6-16,-1 3-3 0,5 5-4 15,0 8-3-15,4 7-1 0,2-1-1 16,3 4-1-16,2 4-3 0,7-3-1 15,1 2-4-15,5 1-3 0,3-1-1 16,6 2-3-16,3-4-2 0,4-2 0 0,5 1-2 16,3-3 1-16,2-9 0 15,4-5-1-15,7-6-1 0,4-4 1 16,5-7-1-16,2-6 0 0,2-8 1 0,4-4-1 16,-2-8 1-16,1-5 0 0,-1-7 1 15,-2-6 0-15,4-8 0 0,1-6 0 16,-2-8 1-16,1-4 0 0,-5-12 0 15,-5-8 0-15,-3-5 0 0,-7-6 0 16,-7-8-2-16,-4-5 0 0,-9-10-1 16,-4-2 1-16,-4-1-1 0,-6 0 1 0,-9-1 0 15,-9 3 2-15,-10 6 0 0,-13 15 0 16,-12 13 0-16,-10 14-4 0,-14 14-11 16,-9 22-30-16,-14 23-86 0,-8 20-101 15,-5 18-248-15</inkml:trace>
  <inkml:trace contextRef="#ctx0" brushRef="#br0" timeOffset="714924.0988">5678 5606 339 0,'-37'4'94'0,"0"2"3"16,1 4-1-16,-1 7-69 0,5 5-6 0,-3 6-5 16,5 10-2-16,-5 9-2 0,2 9-1 15,2 6-1-15,1 0-3 0,6 7-2 16,3-1-2-16,4 3 0 0,8 2-1 15,5 0-1-15,7-4 0 0,5-2 0 16,8-6 0-16,6-3 0 0,5-8-1 16,5-12 1-16,5-12-1 0,2-7 0 15,3-9 1-15,1-6-1 0,3-7 0 16,2-8 1-16,0-6 2 0,-2-5 1 16,3-6 2-16,-3-9 2 0,-5-11 1 0,-3-7 0 15,-1-3 1-15,-4-7-2 0,-6-3-1 16,-7-3-2-16,-6-4-1 0,-5 2-1 15,-9-1-1-15,-11 3-1 0,-10 8-3 16,-7 4-3-16,-13 7-4 0,-6 23-7 16,-16 16 10-16,-8 13-114 0,-10 13-99 15,-15 12-247-15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6T13:54:25.8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883 5283 623 0,'-10'-12'146'0,"7"-2"4"0,1-3-98 16,5 1-13-16,-1-2-5 0,4 3-3 15,3 1-5-15,2 1-3 0,0 2-5 16,1 4-2-16,-1 1-3 0,3 3-3 16,-1 1-2-16,2 2-2 0,-1-1-1 15,1 6-1-15,0-1 0 0,1 5-1 0,-1 1 1 16,-2 5 0-16,-1 0 1 0,-3 5-1 16,-5 0 1-16,-3 2-1 0,-6 0 0 15,0 0 0-15,-5-1-2 0,-3-2 1 16,-2 1-2-16,-2-2 1 0,0 1 0 15,2-2 3-15,-2 0 3 0,1-1 3 16,0-3 3-16,3 0 3 0,2-6 1 16,1-1 2-16,3-2-3 0,2-3-2 15,2-1-5-15,4 0-2 0,3 1-3 16,1 0-2-16,4 1-2 0,-1-2-1 16,3 2 1-16,1-2-1 0,2 0 0 0,-1 0 1 15,3 1-2-15,1-1-1 16,2 1-3-16,3-1-7 0,0 2-7 0,-1-1-11 15,2-2-14-15,-5-5-16 0,2-1-9 16,-3 0-12-16,-3-1-109 0,-6-5-119 16,-2 0-277-16</inkml:trace>
  <inkml:trace contextRef="#ctx0" brushRef="#br0" timeOffset="252.8519">1008 4755 590 0,'11'-6'131'0,"0"7"3"16,4 7-94-16,4 6-11 0,4 7-3 15,2 10 4-15,6 7 3 0,-2 3 3 16,4 7 1-16,-1 2 1 0,-1 4-4 0,1 6-3 16,-5 0-5-16,-2-1-6 0,-4 2-5 15,-1 1-3-15,-7-1-4 0,-3-1-3 16,-5 0-4-16,-5-3-5 0,-7 3-6 15,-7-2-11-15,-4-3-12 0,-8-1-15 16,-3-1-15-16,-3-5-119 0,0-4-126 16,-1-4-298-16</inkml:trace>
  <inkml:trace contextRef="#ctx0" brushRef="#br0" timeOffset="840.4357">2002 5141 582 0,'0'-12'140'16,"-3"1"8"-16,1 2-85 0,2 3-12 15,-2 4-6-15,-1 2-4 0,1 8-4 16,0 8-6-16,1 7-8 0,1 8-8 16,0 6-5-16,2 6-3 0,6 8-2 15,-3 2-3-15,-1 2-1 0,1-2-7 16,-1-3-10-16,0-4-14 0,1-4-11 16,-1-3-16-16,4-7-115 0,-1-5-125 0,1-5-284 15</inkml:trace>
  <inkml:trace contextRef="#ctx0" brushRef="#br0" timeOffset="1350.3318">1846 5243 583 0,'5'-26'140'0,"1"3"5"16,5-1-86-16,2 2-18 0,5 3-6 0,2 0-2 16,3 3-4-16,3 1-3 0,6 2-4 15,1 2-2-15,5 4-4 0,4 3-1 16,1 2-4-16,0 4-1 0,0 3-3 16,-5 1-2-16,-4 4-1 0,-6 1-1 15,-6 1-1-15,-5 2 0 0,-6-1 0 0,-8 1-1 16,-6-1 1-16,-4 2-1 0,-4 3 0 15,-7-2-1-15,-7 5-1 0,-3 1-1 16,-2 0-1-16,1 0 1 0,2-2-1 16,3-4 0-16,4-3 0 0,9-3 0 15,5-4 1-15,6-1 0 0,5-3 0 16,2 1-1-16,7 2 0 0,5 1 0 16,1 3 1-16,4 0 0 0,2 2 0 0,2 5 0 15,2 3 1-15,-3 0 1 0,-3 1-1 16,-1-3 1-16,-2 4 1 15,-3-2-1-15,-3 0 0 0,-3-5 1 0,-2 2 0 16,-5-2 0-16,-4 2 0 0,-2-3 2 16,-3 0 1-16,-4-1 2 0,-4 4 1 15,-6-2-1-15,-5 2 1 0,-9-1-2 16,-9 3 0-16,-6-2-2 0,-4 1-1 16,-3-4-1-16,0-3-2 0,4-4-4 0,9-1-3 15,11-8-6-15,8-4-8 0,7-7-12 16,9-4-9-16,7-3-15 0,8-1-113 15,3-1-119-15,6 1-287 0</inkml:trace>
  <inkml:trace contextRef="#ctx0" brushRef="#br0" timeOffset="1548.8119">2749 5508 687 0,'1'18'178'0,"-5"1"8"0,1 2-99 0,-4 0-16 16,1-2-14-16,4 2-11 16,-1-1-14-16,0-2-13 0,3-1-12 0,1-1-14 15,3-2-12-15,1-3-21 0,-1-6-17 16,1-2-16-16,2-6-124 0,-1-7-136 16,-4-5-310-16</inkml:trace>
  <inkml:trace contextRef="#ctx0" brushRef="#br0" timeOffset="1677.4557">2687 5210 507 0,'-12'-36'136'0,"0"7"4"16,1 10-69-16,4 8-17 0,2 6-13 15,-1-1-15-15,4 5-19 0,2 3-20 16,3 3-127-16,0 4-121 0,2 4-306 16</inkml:trace>
  <inkml:trace contextRef="#ctx0" brushRef="#br0" timeOffset="2195.2183">2974 5649 526 0,'4'-1'132'15,"1"-4"5"-15,1-2-43 0,2-7-64 16,2-3-5-16,5-1-3 0,2-4-2 16,0-8-3-16,-1-3-3 0,0-3-2 15,-1-4-2-15,-2-1-1 0,-3-8-3 16,-3-1-2-16,-4-2-2 0,-1 3-3 16,-2 3-2-16,-5 4-1 0,-1 4-1 15,-4 13 0-15,1 6 0 16,-4 7 0-16,0 10 1 0,-2 10 3 0,-1 8 0 0,2 9 1 15,0 5 0-15,2 9 0 0,2 12 0 16,4 5 0-16,5 7 1 0,3 3 1 16,4 1 1-16,3-1 0 15,7-1 1-15,6-7 1 0,2-5-1 0,5-10-1 16,6-5 0-16,2-9-2 0,4-4 0 16,-1-13-1-16,-4-7 0 0,1-6 0 15,-5-10 0-15,-5-6 0 0,-4-8-1 16,-3-2 1-16,-6-2 1 0,0-1 0 0,-7 0 3 15,-2 1 4-15,-2 6 7 0,-2 5 5 16,-4 4 6-16,2 1 2 0,-1 7 1 16,-1 5-2-16,1 8-4 0,-1 0-7 15,0 5-5-15,0 3-6 0,1 5-5 16,-1 2-7-16,2 2-10 0,1-2-13 16,1 0-16-16,2-1-14 0,1-1-121 15,-1-3-131-15,3-5-303 0</inkml:trace>
  <inkml:trace contextRef="#ctx0" brushRef="#br0" timeOffset="2350.081">3340 5129 617 0,'-12'-14'143'0,"0"7"1"0,1 3-97 15,5 5-22-15,3 4-18 0,4 3-20 16,4 4-127-16,-2 5-122 0,7 5-305 0</inkml:trace>
  <inkml:trace contextRef="#ctx0" brushRef="#br0" timeOffset="3011.2247">3685 5542 559 0,'-3'-7'133'0,"1"0"6"0,-1 3-85 16,2 2-14-16,0 1-5 0,1 1-5 16,0 2-5-16,0 1-4 0,1 2-3 15,-1 1-3-15,2 0-2 0,0 2-1 16,-2-3-1-16,2 5-1 0,2-1 0 16,-2 0-2-16,3 0 0 0,-2 0-1 15,-1-5 0-15,2 5 0 0,-3-5 0 16,0-1 1-16,-3-3 0 0,2 0-1 0,0 0 0 15,-2-1 0-15,2 0-2 16,-1-3-1-16,-1 1-1 0,3-1-2 0,-5-1 0 16,3 0 0-16,0-3-1 0,-2 1 1 15,1 3-1-15,1-1 1 0,1 2 0 16,0 1 0-16,-1-1 0 0,1 7 0 16,1 0 1-16,1 2 0 0,-1 1-1 15,2 5 1-15,-2 5-1 0,2 4 0 16,-2 4 1-16,1 1 1 0,-1-1 0 0,4 6 3 15,-1-7 0-15,1 0 2 0,1-8 0 16,3-4 0-16,-1-4-2 0,3-8 0 16,3-7-2-16,-1-6-1 0,3-6-1 15,1-7 0-15,2-3-1 0,-1-3 1 16,0-1-1-16,0 0 0 0,-1 0 0 16,-1 1 0-16,0 8-1 0,-5 2 1 15,-2 1-1-15,0 9 0 0,-3 4-1 16,-1 8 0-16,-1 9-3 0,-4 2-4 0,1 7-5 15,-2 7-8-15,-1-1-9 0,0 6-7 16,1 1-13-16,0 1-8 16,3 0-3-16,-1-4-113 0,2-1-114 15,3-1-276-15</inkml:trace>
  <inkml:trace contextRef="#ctx0" brushRef="#br0" timeOffset="3417.8962">4239 5592 582 0,'-12'7'159'16,"4"2"5"-16,0 2-29 0,2-3-85 16,4 1-13-16,2-2-9 0,3-2-7 15,2 0-7-15,3-4-5 0,3-3-4 16,7-2-2-16,2-3-1 0,0-4 0 0,5-2 0 15,-1-1-1-15,0-2 1 16,-5-3-1-16,-5 0 0 0,-3 3-1 0,-5 0-1 16,-6-1-1-16,-3 3-2 0,-1 0-2 15,-5 4-2-15,-2 3-3 0,-4 3-2 16,-3 4-1-16,-4 5 0 0,-1 5 2 16,-2 6 2-16,1 2 1 0,2 5 5 15,0 2 2-15,3 0 4 0,4 5 3 16,4-2 4-16,0 1 3 0,5 2 0 0,3-5 1 15,4-2 0-15,2-3-2 0,5-3-2 16,3-8-4-16,6-4-2 0,4-3-1 16,5-7-1-16,1-2-2 0,2-5-7 15,3-4-10-15,0-1-17 0,-3-2-15 16,-2-2-123-16,-6 3-131 0,-2 1-311 16</inkml:trace>
  <inkml:trace contextRef="#ctx0" brushRef="#br0" timeOffset="4591.4976">4841 5468 531 0,'-21'0'127'16,"-2"4"2"-16,-2 4-71 0,0 8-22 0,-5 5-6 16,4 6-1-16,-3 0-1 0,3 7-2 15,2 1-1-15,4 0-3 0,6-3-5 16,6-3-6-16,5-2-4 0,7-1-3 16,6-6-2-16,5-6-1 0,5-5 0 15,2-7-1-15,2-5 0 0,4-7 1 16,2-6-1-16,1-5 1 0,-1-6-1 15,-2-2 1-15,-3-2 1 0,-1 0 3 0,-4 2 1 16,-4 0 1-16,-5-1 1 0,-5 6 1 16,-3 2 1-16,-1 3 0 0,-2 7 0 15,-3 4-2-15,-1 6-1 0,0 8-1 16,-4 4-2-16,2 6-4 0,0 4-8 16,-1 1-8-16,2 4-7 0,0 3-3 15,4 2-2-15,3-2-1 0,3-1 3 16,2-4 6-16,4-1 7 0,0-7 5 15,3-5 5-15,1-10 1 0,0-4 0 16,1-7 2-16,-3-5 3 0,0-2 3 0,-1-3 3 16,-1-2 2-16,0 3 2 0,-1 1 1 15,-1 1 1-15,1 4-1 0,-2 1-2 16,0 5-2-16,-1 2-2 0,-1 5 0 16,-1 2-2-16,1 5-2 0,0 5 0 15,3 1-2-15,-2 3 0 0,3 2 1 16,-2 0-1-16,0-1 3 0,-2-1 0 15,1-2 2-15,-3-3 1 0,0-1 2 0,-3-3 4 16,-1-7 1-16,-1-4 2 0,-2-4-1 16,1-3 0-16,-1-5-1 15,3-3-4-15,1-3-3 0,2-2-3 16,3 1-3-16,0 0-2 0,4 2-1 0,0 3-2 16,2-1-6-16,3 7-12 0,2 4-8 15,4 2-13-15,1 1-11 0,6 5-12 16,3 5-114-16,0 1-119 0,5 5-276 15</inkml:trace>
  <inkml:trace contextRef="#ctx0" brushRef="#br0" timeOffset="5141.6872">6241 5124 537 0,'-29'5'132'0,"3"1"6"0,6-6-74 15,3 4-17-15,6-2-6 0,5-1-4 16,6-2-6-16,6 1-4 0,4-4-5 16,5 4-6-16,4-3-4 0,6-3-1 15,7-2-2-15,4 2-2 0,2-4-2 16,0 2-1-16,1-1-1 0,-1-2-1 15,-5 0-1-15,-3 0 0 0,-7 1-1 16,-3 0 1-16,-4 3-1 0,-4 0-1 16,-5 3 1-16,-2 2-1 0,-6 0 1 0,-4 5-1 15,-4 4 1-15,0 2 1 16,-2 5 0-16,-2 7 1 0,1 3 1 0,-1 7 1 16,2 5 3-16,-2 6 2 0,2 7 1 15,2 1 2-15,0 4 3 0,2 3-1 16,1-3 0-16,1-4-2 0,1-3-3 15,3-4-2-15,2-2-2 0,1-9-3 16,5-2-7-16,1-6-15 0,2-3-19 16,2-5-16-16,2-9-127 0,-3-4-139 15,2-6-328-15</inkml:trace>
  <inkml:trace contextRef="#ctx0" brushRef="#br0" timeOffset="6410.9191">6711 5551 552 0,'-7'-2'151'0,"3"2"3"0,1 5-23 16,1 2-86-16,2 2-9 0,3 3-5 0,-1 3-7 16,3 2-3-16,0 1-3 0,0 1-1 15,1 3 0-15,-1-3-2 0,1 0 0 16,-2-2-1-16,0-1-1 0,-2-4-1 16,-1-2-2-16,0-7-3 0,1-1 0 15,-4-5-3-15,1-3 0 0,1-5-2 16,3-5 0-16,-1-4 0 0,2-2-1 15,2-2-1-15,4-3 1 16,2 0-2-16,3 1-3 0,2 4-5 0,2 0-9 16,2 3-10-16,0 3-9 0,0 5-10 15,-2 3-6-15,0 3-4 0,-3 3-1 16,1 6 0-16,-2 1 4 0,-1-2-2 16,3 5 2-16,2-4 6 0,-2 3 5 0,5 1 7 15,-1-2 11-15,3 2 13 0,1-5 17 16,-2-1 16-16,-3-1 7 0,1 1 6 15,-7-7 5-15,-3 0 1 0,-3 2-3 16,-7-2-1-16,-4-1 0 0,0 1 1 0,-8 0-2 16,-3 4 1-16,0 2 0 0,-9-2-3 15,0 7-3-15,-5 2-7 0,2 6-6 16,3 2-4-16,1 2-4 0,1 2-3 16,5 3-3-16,6 3-1 0,6-1 0 15,1-2 0-15,3-1-1 0,4-2-1 16,2-1 1-16,2-5-1 0,6-6 0 15,2-2 1-15,2-10-1 0,2-3 0 16,3-8 0-16,2-3 1 0,-2-4-1 16,-1-1 1-16,-5-7 0 0,0 4 1 0,-5-1-1 15,-3 5 0-15,-4-1 0 16,-1 5 0-16,-3 2 0 0,1 9 0 0,-3 3-1 16,0 4 0-16,-3 5-3 0,2 6-2 15,-1 3-5-15,1 4-2 0,2 2-3 16,-1 0 1-16,2 2-1 0,1 1 3 15,2-1 3-15,1-1 3 0,2-6 4 16,3-2 1-16,2-4 0 0,3-4 1 0,1-8-1 16,2-5 1-16,1-4 0 15,-3-3 1-15,1-6 1 0,-1-1 1 0,-10-7 0 16,6 4 0-16,-2 3 1 0,-3 2 1 16,2 7-1-16,-4 3 2 0,-3 4 1 15,7 15-1-15,-9-1 1 0,-2 7-2 16,2 8 0-16,-2 4 0 0,2 6-2 15,0 3 0-15,-2-2 2 0,4 2 3 16,0-5 2-16,1-4 1 0,2-7 0 16,0-5 0-16,1-6-1 0,1-5-2 0,2-8-2 15,-1-4-2-15,3-9-2 0,2-5 0 16,-1-6-3-16,1-6-6 0,2 0-9 16,1 0-6-16,-3 2-3 0,1 6-6 15,1 7-5-15,-2 6-2 0,-1 7 2 16,-1 5 6-16,-2 6 2 0,2 4 4 15,1 5 3-15,-1 2 7 0,1 3 3 16,2 0 5-16,1 0 5 0,3-2 4 16,3-1 4-16,2-7 2 0,3-2 2 0,2-9 1 15,0-5 1-15,0-5-1 0,-2-4-1 16,-3-5-1-16,-6-2 0 0,-2-6 1 16,-5 3 1-16,-5-3 0 0,-4 4 2 15,-2-1-1-15,-3 4 1 0,-3 1 0 16,-2 6 0-16,2 8 0 0,0 6-2 15,-3 3-1-15,4 6-1 0,-3 4-1 16,3 6-2-16,0 5-3 0,2 2-2 0,0 2-1 16,6 4-1-16,0 3 0 0,2 0 1 15,4-1-1-15,3 2 1 16,4-1 1-16,2-5 0 0,0-2 1 0,3-4 0 16,3-2 0-16,-3-2 0 0,-1-5 1 15,-4-3 1-15,-6 2 1 0,-7-5 2 16,-7 1 1-16,-7-2 1 0,-8 0 0 15,-3 3-1-15,-5 0-1 0,-4-3-1 16,-2 1-4-16,2-1-5 0,0-4-8 16,5-2-13-16,4-2-9 0,8-7-13 15,8 1-10-15,7-5 149 0,6-4-270 16,6 1-137-16,5-1-382 0</inkml:trace>
  <inkml:trace contextRef="#ctx0" brushRef="#br0" timeOffset="7029.5208">8298 5741 695 0,'-3'1'162'0,"2"-4"5"15,3-6-113-15,7-6-11 0,2-3-6 16,4-6-7-16,1-5-7 0,3-2-4 16,-3-9-5-16,-1 0-4 0,-3-2-5 0,-3-1-1 15,-4 1-2-15,-4-1-1 16,-6 0-1-16,1 7 0 0,-3 3 0 0,0 5-1 16,-8 7 1-16,3 11-2 0,-3 6 1 15,0 10 0-15,0 10-2 0,3 9 0 16,-1 12-1-16,3 10 0 0,4 10 0 15,0 9 1-15,0 13-1 0,2 6 3 16,4 6 1-16,6 6 1 0,4-4 2 16,2-4 1-16,5 0 1 0,6-10 2 15,2-8 1-15,-4-9 0 0,1-9 2 16,-5-4 1-16,-5-8 2 0,-3-9 2 16,-7-7 2-16,-5-7 1 0,-5-5 1 0,-8-13 0 15,-4-9-1-15,-5-5-1 0,-2-11-1 16,-1-7-3-16,0-6-3 0,3-7-2 15,6 2-2-15,4-1-2 0,8 2-2 16,4 1-4-16,6 3-3 0,4-1-5 16,5 6-6-16,7 2-8 0,5 6-9 15,3 2-11-15,1 4-11 0,3 0-2 16,1 8-1-16,1 0 2 0,0 1 7 0,-7-2 9 16,2 1 11-16,1 0 12 0,-4 3 9 15,-3-2 13-15,-4 2 14 0,-5 2 15 16,1 0 12-16,-12 1 10 0,-2 2 7 15,-4-1 3-15,-6 3-4 0,-3-3-9 16,1 3-14-16,0 0-11 0,0 1-11 16,1 1-12-16,3-1-19 0,3 1-24 0,2 0-34 15,-1 3-140-15,2 0-164 16,2 3-388-16</inkml:trace>
  <inkml:trace contextRef="#ctx0" brushRef="#br0" timeOffset="10194.6236">2150 7102 459 0,'2'-6'128'0,"1"1"6"16,-5 0-25-16,-1 2-54 0,-3-2-11 16,-3 0-4-16,-1 2-3 0,-2 1-2 15,-4-1-3-15,-4 3-2 0,-2 2-5 16,0 0-3-16,0 5-5 0,1 1-5 16,-2 2-4-16,4 4-3 0,1 0-2 15,1-1-1-15,1 1-1 0,4 3 0 0,1-1 0 16,6 1-1-16,2-1 1 15,-2 3-1-15,8 2 1 0,5-1-1 16,0-4 0-16,5 1 1 0,-1-1-1 0,4-1 0 16,3-4 0-16,1-3 0 0,-1 3 0 15,4-1 0-15,-1-1 0 0,2 0 1 16,2 1-1-16,0-1 0 0,-6-1 0 16,1 2 0-16,-4 1 0 0,-4-2 0 15,-5-2 1-15,-5-1-1 0,-2 4 1 16,-2-1 0-16,-8-2 1 0,-3 3 2 0,-4-2 1 15,-4 0 1-15,-3-1 0 16,-5 0-1-16,-3 1 0 0,1-1 0 0,1-2-2 16,1 0-2-16,4-2-2 0,2 1-2 15,5-5-2-15,3 0-7 0,3-2-9 16,6 0-9-16,3-2-11 0,4 0-10 16,4-1 122-16,3-1-244 0,2 3-135 15,4-1-366-15</inkml:trace>
  <inkml:trace contextRef="#ctx0" brushRef="#br0" timeOffset="11772.2459">2634 7314 344 0,'-5'-2'109'0,"0"-1"6"16,-1 1-11-16,-2-1-37 0,3 2-17 16,-1-1-12-16,-2-2-8 0,3 4-4 15,0 0-4-15,-1-1-2 0,0-1-2 16,-2 1-2-16,2 1-1 0,1 1-1 16,-1-2-2-16,1 0 0 0,2 1 0 15,-1 0-1-15,1 0 0 0,2 0 0 16,0 0-1-16,0 1-2 0,1-1 0 0,0 0-2 15,0 0 0-15,0 0-1 16,-1 1-1-16,2-1-1 0,0 0 1 0,-1 2 1 16,1-2 0-16,0 0 0 0,1 1 1 15,0-1 1-15,-1 1 0 0,1-2 1 16,-4 1 0-16,4 1 1 0,-2 0-1 16,1-2 0-16,-1 1-1 0,1 0 1 15,-1 1-2-15,2-1 1 0,-2-1-2 16,0 2-1-16,-1-1 0 0,2 0-1 15,1 0-1-15,-2-1 0 0,1 2-1 16,0-1 0-16,2 0-1 0,-2 0 1 0,0 0-1 16,-1 0 1-16,1 2-1 0,-1-1 0 15,2-2 1-15,-2 2-1 0,0-1 1 16,0 0 0-16,0 0 0 0,-2 2 0 16,1-2 0-16,0 1 0 0,0-2-1 15,-1 2 1-15,-1 1-1 0,1-1 1 16,1-1-1-16,0 1 0 0,0 0 0 15,0 2 0-15,-1-1 0 0,1 1-1 0,1-2 1 16,-1 3-1-16,1-2 1 0,0-1-1 16,1 2 0-16,-1-2 0 0,1 0 0 15,-1 2 0-15,0-2 0 0,0 0-1 16,0 0 1-16,2-1-1 0,-1 0 1 16,-1 0-1-16,0-1 1 0,1 0 0 15,-1 1 0-15,1-3 0 0,-1 3 0 16,-1 2 0-16,1-5 1 0,0 3 0 0,0 0 0 15,0-1 0-15,-1 1 0 0,1 0 0 16,0-4 0-16,0 4 0 0,-1-1 0 16,1-1 0-16,0 0 0 0,0 1 0 15,0 0 0-15,0-2 0 0,0 2 0 16,0 0 0-16,0 0 0 0,0 0 0 16,0-1 0-16,-2 1 0 0,2 1 0 15,0-1 0-15,0 0 0 0,-1 1 0 16,1 0 0-16,0 0 0 0,0 0 0 0,-1 0 0 15,2 0-1-15,-1 0 1 0,1 0-1 16,2 1 1-16,2-1-1 0,-2 0 0 16,5 0 1-16,-1 0 0 0,3 1 0 15,2-1 0-15,2-1-1 0,0 1 1 16,3 0 0-16,4-1 0 0,1 1 0 16,3-2-1-16,1 2 1 0,1 0 0 15,2 0 0-15,-1 0 0 0,-1-1 0 16,0 0 0-16,-4 1 0 0,-2-1 0 15,-1 0 0-15,-3-1 0 0,-2 1 0 0,-4 1 1 16,-3-1-1-16,-1 0 0 16,-3-1 1-16,-3 2 0 0,-2-1 1 0,-1 0 1 15,-1 1 0-15,0 1 1 16,-2-1 0-16,0-1 1 0,1 1 0 16,-1-2 0-16,0 0-2 0,0 1 1 0,3-3-2 15,-1 2 0-15,1 1-1 0,0 1-1 16,0 2-1-16,2-4-1 0,0 2-4 0,0 1-4 15,2 1-9-15,-1 1-7 0,0-2-10 16,1 0-8-16,1 4-7 0,-1-1-6 16,2-2-10-16,-1 1-95 0,-1-2-105 15,-1 1-250-15</inkml:trace>
  <inkml:trace contextRef="#ctx0" brushRef="#br0" timeOffset="12082.2637">2973 7176 541 0,'-4'-8'134'0,"1"2"6"0,-4 0-69 0,3 0-25 15,-1 1-6-15,-2 0-3 0,5 3-5 16,1 0-8-16,1 2-6 0,2 2-6 16,3 0-5-16,1 2-4 0,2 2-1 15,-2-1-1-15,2 1-1 0,2 1 1 16,2 1-1-16,2-2 1 0,-1 0-1 15,3 0 1-15,4-1-1 0,1 1 1 0,-3-2-1 16,0-1 1-16,1 1-1 0,-3-3 0 16,-2 2 1-16,-3 0-1 0,-4-1 1 15,-4 0-1-15,-4 2 1 0,-1 3 0 16,-5 2-1-16,-2 0 0 0,-5 2-2 16,1 4-6-16,-2 1-9 0,0 0-9 15,2-3-10-15,-1 1-124 0,5 1-124 16,2-3-299-16</inkml:trace>
  <inkml:trace contextRef="#ctx0" brushRef="#br0" timeOffset="14415.676">3852 7233 514 0,'-9'-12'130'16,"-4"-5"6"-16,5 2-62 0,2-1-28 15,2-1-7-15,3 0-4 0,0 0-3 16,4-2-2-16,5 6-2 0,-1-7-3 16,1 2-2-16,-3-4-2 0,5 5-2 15,1 2-3-15,1 3-4 0,-1 1-2 0,2 5-3 16,-2 4-2-16,7 10-2 0,-4-5-1 16,-3 6 0-16,0 2-1 0,-2 4-1 15,0 2 1-15,-3 0 0 0,-1 1 0 16,-3 6 0-16,1-2 0 0,-3 0 0 15,-3 1 0-15,0 0 0 0,-3 2 0 16,-2 0-1-16,-3 1 1 0,-1-1 0 16,-1-1-1-16,-3-1 0 0,-1 0 1 15,-1-5-1-15,1-2 1 0,0-4 0 0,1-3 0 16,3-4 2-16,3-1 0 0,1-4 0 16,6 0 1-16,1-3 0 0,4-1 0 15,3 2-1-15,2-3 0 0,3 1-1 16,2 0 0-16,-1 1-1 0,4 2-1 15,-2-2 1-15,2 1-1 0,1 0 0 16,-2 1 0-16,1-1 1 0,1 0-1 16,-2 2-1-16,-2 2-5 0,0 0-12 15,0 3-13-15,-1 0-17 0,0 2 106 0,-1 1-238 16,1-1-146-16,3 0-380 0</inkml:trace>
  <inkml:trace contextRef="#ctx0" brushRef="#br0" timeOffset="15004.4333">4685 7302 342 0,'-9'-4'104'15,"-2"2"4"-15,1-1-15 0,-1-2-40 16,0 4-9-16,1-3-6 0,-1 2-6 16,2-3-3-16,2 4-2 0,-2-4 0 0,2 4 0 15,1-4 2-15,3 4 0 0,0-1-1 16,2 1-3-16,1-1-1 0,1 4-2 15,1-2-4-15,4 4-4 0,2-5-2 16,3 2-2-16,5 0-1 0,2-1-1 16,2-2-1-16,5 2 0 0,2-4 0 15,5 3 0-15,1-3 0 0,1 2-1 0,3-2 0 16,2-2-1-16,-2-3-1 0,1-2-2 16,3 5-1-16,1 0 0 0,4 0 0 15,4 0-1-15,3 0 1 0,5 2 0 16,1 3 0-16,-1-6-1 0,-3 0 1 15,3 2 0-15,-1 0-1 0,-2 0 0 16,3 3 0-16,2 0 0 0,0 0 0 16,0 1 1-16,-4 0-1 0,-3 1 0 15,-2-1 0-15,-7 4 0 0,-3 0 0 0,-4 0 1 16,-3 4-1-16,-4-3 0 16,-4 3 0-16,-4-1 0 0,-3-3-1 0,-7 1 0 15,-1-1 1-15,-5 0-1 16,-2-2-1-16,-3 1 1 0,-2-2-1 0,-3-3-2 15,-1 1-5-15,-1-3-9 0,-1-3-18 16,-2-3 148-16,-2 2-285 0,-1-4-153 16,-2 5-431-16</inkml:trace>
  <inkml:trace contextRef="#ctx0" brushRef="#br0" timeOffset="16364.8275">4609 6869 538 0,'2'-29'130'0,"0"-4"4"15,1 1-72-15,0 0-20 0,3 0-3 16,0 4 1-16,-1 5 3 0,3 5 1 16,-3 7-1-16,-1 4-1 0,0 5-4 15,-1 6-4-15,0 3-8 0,1 3-8 16,-2 4-6-16,1 5-3 0,-1 3-3 16,-2 4-3-16,2 2-2 0,-2-1-1 0,0 1 1 15,0 1 0-15,0-2-2 0,1 1-5 16,0-2-10-16,0-1-15 0,2-2-18 15,-2-6-18-15,0-1-120 0,-1-3-134 16,3-3-306-16</inkml:trace>
  <inkml:trace contextRef="#ctx0" brushRef="#br0" timeOffset="16668.322">4996 6811 617 0,'-2'-3'154'15,"-2"3"6"-15,2 1-82 0,-1 1-30 16,3-1-8-16,0 0-6 0,2 3-8 0,0-3-7 15,1 0-5-15,1 0-3 0,1-1-3 16,1 2-3-16,3-4-2 0,1 1-2 16,1-3-8-16,4 3-11 0,-1-4-19 15,2 2-17-15,0-1-120 0,-1 0-133 16,0 1-313-16</inkml:trace>
  <inkml:trace contextRef="#ctx0" brushRef="#br0" timeOffset="17378.43">5433 6673 562 0,'-5'-2'143'15,"1"-1"6"-15,2 2-69 0,-1 0-34 16,3 0-6-16,3 1-6 0,0-1-5 0,3-1-8 16,0 1-5-16,2-1-3 0,3-1-3 15,0 2-3-15,0-3-3 0,5 2 0 16,-4-2-2-16,2 2-1 0,0-2 0 16,0 0 0-16,2 3 0 0,1 0 0 15,-4 0-1-15,2 1 0 0,-2-1 0 16,0 3 1-16,-4-1-1 0,-1-1 0 0,-3 3 0 15,-2 0 1-15,-3 0 0 0,-2 2-1 16,-3 1 1-16,-1 1 0 0,-4-1-1 16,-3-1 1-16,0 4-1 0,0 2 1 15,-1 1-1-15,1-1 0 0,-1 3 1 16,3 0-1-16,4 3 0 0,0 0 0 16,-1-1 0-16,0 0 0 0,3-2 0 15,0-2 0-15,1-1 1 0,-1-2-1 16,3-2 0-16,1-2 0 0,2-1-1 15,-1-1 1-15,0 2 0 0,1-1 0 16,2-2 0-16,-1 1 0 0,2-2 0 0,-1 0 0 16,1-1 0-16,1 0 0 0,0-1 0 15,0 1 0-15,1 0 0 0,1 1 0 16,2-1 0-16,1-1 0 0,-2 1 0 16,5-1 0-16,-1 1 1 0,1 0-1 15,1-1 0-15,0-3-1 0,1 3 1 16,0-2-3-16,0 1-3 0,-1-1-4 0,-2 1-6 15,-2-1-8-15,-2 1-7 0,-2 1-9 16,-1-1-11-16,-3 1-111 0,-1 0-113 16,-2 0-279-16</inkml:trace>
  <inkml:trace contextRef="#ctx0" brushRef="#br0" timeOffset="17650.3151">5926 6453 686 0,'1'0'151'16,"1"0"0"-16,-1 1-115 0,1 2-20 15,6 1-6-15,-2 1-5 0,4-1-10 0,-1 1-11 16,1-3-9-16,4 1 10 0,-1-2-136 16,-3-3-121-16,5-2-298 15</inkml:trace>
  <inkml:trace contextRef="#ctx0" brushRef="#br0" timeOffset="17815.8524">6214 6267 690 0,'-2'8'163'16,"-5"2"3"-16,3 5-112 0,0 2-16 0,0 4-9 15,3 2-11-15,1 3-8 0,0 1-6 16,4 1-7-16,2 1-10 0,1 2-16 16,0 0-14-16,-2-5-125 0,-1 0-131 15,1-1-317-15</inkml:trace>
  <inkml:trace contextRef="#ctx0" brushRef="#br0" timeOffset="18265.8291">4841 7514 681 0,'-3'-5'167'16,"-1"4"6"-16,4 4-109 0,-4 0-13 15,3 4-8-15,-3 0-9 0,4 6-11 16,-1 4-9-16,3 4-4 0,-2-2-3 15,4 7-3-15,-3-2-6 0,4 5-5 16,-3-4-9-16,3 2-14 0,-1-7-17 16,3 2-14-16,1-1-120 0,0-4-131 0,5-4-302 15</inkml:trace>
  <inkml:trace contextRef="#ctx0" brushRef="#br0" timeOffset="18797.4377">5241 7525 518 0,'0'-4'130'16,"2"0"3"-16,-1 2-67 0,-1-2-22 0,1 2-6 15,0-2-3-15,-2 0-4 0,2 2-4 16,-1 0-2-16,-1-1-2 0,1 2-2 16,-1 0-4-16,2-1-3 0,-1 5-3 15,-1-3-3-15,1 1-2 0,0 0-3 16,-1-1-1-16,1 2-1 0,-2-1-1 15,4 0 0-15,-2 1 1 0,0 0-1 0,1-2 0 16,0 2 1-16,0-2-1 0,1 1 0 16,-2-1 1-16,0-2-1 0,0 2 1 15,1-1 0-15,-2-2 1 0,2 3 1 16,0-2 1-16,-1 3 2 0,0-2 2 16,0 1 0-16,0 1 1 0,0 3 0 15,-1-1-1-15,0 3-2 0,1 3-1 16,-2 6-2-16,2 1-1 0,-1 3 0 0,1 5-1 15,-1 0 0 1,1 3-1-16,-1 0 1 0,1-1-1 0,1-2 0 16,0-1 1-16,0-3-1 0,4 0-2 15,-1-6-5-15,2 0-11 0,-4-3-13 0,2-4-12 16,0-2-12-16,-3-1-122 0,-2-4-127 16,-2-3-295-16</inkml:trace>
  <inkml:trace contextRef="#ctx0" brushRef="#br0" timeOffset="19033.5948">5114 7688 606 0,'1'-2'147'0,"1"2"5"15,0-1-86-15,2 1-24 0,2-2-9 16,1 2-5-16,2 0-6 0,0 0-7 15,1-2-4-15,3 1-4 0,-2-1-2 16,1-1-4-16,1 1-8 0,4-1-10 16,2 1-12-16,-1 0-12 0,5 0-121 0,-3 0-126 15,1 1-302-15</inkml:trace>
  <inkml:trace contextRef="#ctx0" brushRef="#br0" timeOffset="19709.3808">5448 7557 459 0,'-4'-2'130'16,"-1"2"7"-16,0 2-22 0,1-4-49 15,-1 4-10-15,2-1-3 0,0 0-4 16,1-1-5-16,2 0-5 0,1 1-5 0,1 0-7 15,3-2-6-15,3 0-5 16,0 0-4-16,3-2-2 0,3 0-2 0,-2-2-3 16,3-1-1-16,-1 1 0 0,1-1-3 15,1-1 0-15,-1 3 0 0,2-1 0 16,1 0 0-16,0 1-1 0,2 2 1 16,-3-3-1-16,-1 4 0 0,-2-1 1 15,-3 1-1-15,-4 2 0 0,-3 1 0 16,-4 2 0-16,-2 5-1 0,-2 2 1 15,-5-1 0-15,0 2 0 0,-2 0-1 16,0 4 1-16,-2-4-1 0,-2 1 0 16,0 0 1-16,3 1-1 0,-2 0 0 15,1 0 1-15,1 1 0 0,3-2 0 0,2 2 0 16,1-2 0-16,2-1 0 0,2 1 0 16,-1-3 0-16,2-1-1 0,1-1 1 15,0-3 0-15,1-2-1 0,1 0 1 16,0-2 0-16,2-2-1 0,1-1 1 15,0 1 0-15,1 1 0 0,1-1 0 16,0 0 0-16,3 1 0 0,0 1 0 16,0 0 0-16,0 0 0 0,1 1 0 0,1-2 0 15,0 1 0-15,0 0-1 0,1-1-3 16,-1 0-4-16,-1 0-4 0,0 0-8 16,-1 1-6-16,-2 1-11 0,1-2-8 15,-4 0-6-15,2 0-11 0,-2 0-110 16,-1 1-113-16,-3-1-278 0</inkml:trace>
  <inkml:trace contextRef="#ctx0" brushRef="#br0" timeOffset="20031.0357">5911 7449 560 0,'-1'-1'154'0,"4"2"3"0,-5 0-25 16,4 0-86-16,1 3-13 15,2-3-8-15,-1 0-8 0,3 4-5 0,1-5-4 16,0 1-2-16,2 2-4 0,-1-7-7 16,2 3-10-16,0 1-15 0,-4-6-13 15,2 5-122-15,-2-3-128 0,-1 3-307 16</inkml:trace>
  <inkml:trace contextRef="#ctx0" brushRef="#br0" timeOffset="20213.0471">6136 7335 666 0,'-2'1'165'0,"0"4"5"0,0 2-99 0,0 3-24 16,2 5-10-16,2 2-12 0,-2 3-11 16,1 4-6-16,0-1-5 0,0 1-4 15,2-1-12-15,-2 1-18 0,1 0-14 16,0-1-127-16,-1-3-136 0,0 2-327 15</inkml:trace>
  <inkml:trace contextRef="#ctx0" brushRef="#br0" timeOffset="25026.3288">11697 2717 501 0,'-28'-31'114'15,"-8"2"0"-15,-6 1-57 0,-3 2-47 16,-4 4-6-16,-4 0-2 0,-9-4-2 16,-10 2 0-16,-5 2 0 0,-13 3 0 15,-5 5-1-15,-11 1 1 16,-3 5 0-16,-2 10 3 0,-7 5 1 0,-12 8 3 16,5 7 3-16,-6 4-1 0,-1 7 1 15,-5 7-1-15,1 5 0 0,-4 7-2 16,4 7-2-16,-2 7-3 0,8 9 1 15,0 5 2-15,4 8 2 0,5 5 2 0,12 5 1 16,9 3 2-16,6 4 0 0,6 2 0 16,16 9-3-16,15-3-2 0,11 1-2 15,12 1-3-15,10 2 0 0,17 0-2 16,14-4 0-16,14-5 0 0,11-1 0 16,13 5 0-16,13-8 0 0,15-3 0 15,14-4 0-15,11-4-1 0,8-3 0 16,15-6-1-16,10-15 1 0,11-2-1 0,6-6 0 15,8-6 0-15,5-12 0 0,10-4 1 16,0-5 1-16,1-9 0 0,7-2 0 16,-2-8 0-16,0-10 0 0,1-3 0 15,-1-6 1-15,-4-9-1 0,0-2 2 16,-5-10 0-16,-4-11 2 0,-2-2-1 16,-4-7 2-16,-7-8 0 0,-4-7 1 15,-1-4-1-15,-8-3 0 0,-5-3 0 16,-11-8-1-16,-8-3 0 0,-5-2-2 15,-9-1 0-15,-13-5-1 0,-11-5 0 0,-10-2 0 16,-8-1-1-16,-10 0 1 0,-11-2-2 16,-13-7 0-16,-11-2-2 0,-5 0 1 15,-7-2-1-15,-9-4 0 0,-9-4 0 16,-12 1 1-16,-9 7 1 0,-9 2 1 16,-13-4 2-16,-13 4 1 0,-9 9 1 15,-14 4 3-15,-9 5 1 0,-11 5 1 0,-12 2 0 16,-15 11 1-16,-7 6-2 0,-15 7-1 15,-8 8-1-15,-6 8-3 0,-10 11 0 16,-11 10-3-16,-6 17-3 0,-8 14-5 16,-8 18-7-16,-7 14-9 0,-9 17-14 15,-5 13-116-15,-6 23-118 0,2 15-289 16</inkml:trace>
  <inkml:trace contextRef="#ctx0" brushRef="#br0" timeOffset="28303.7813">8480 7054 547 0,'-6'-5'149'0,"0"2"11"0,0-2-59 15,1 1-21-15,2 2-10 16,3 3-8-16,-1-1-10 0,0 0-12 0,2 0-11 15,3 1-11-15,1 2-8 0,5-3-6 16,1-3-2-16,2 3-2 0,3-1 1 16,4 0-5-16,2 0-7 0,0-1-13 15,2 2-14-15,-2 3-15 0,-1-1-15 0,1 2 55 16,-4 0-172-16,-6 0-126 16,-3 1-306-16</inkml:trace>
  <inkml:trace contextRef="#ctx0" brushRef="#br0" timeOffset="28441.4611">8600 7128 623 0,'-11'5'159'0,"3"1"4"16,-1-1-85-16,4 0-32 0,3-4-12 15,2 1-9-15,5-2-11 0,3-1-13 16,3-3-11-16,0 0-15 0,6 0-8 16,0-1-17-16,3 0 66 0,1-1-180 0,-4-1-121 15,0-1-306-15</inkml:trace>
  <inkml:trace contextRef="#ctx0" brushRef="#br0" timeOffset="28642.2438">8806 6918 462 0,'5'-2'109'16,"1"4"2"-16,3 3-68 0,-1 3-20 0,4 3-4 16,2-3-1-16,-2 2 0 0,3 1-1 15,2-2 0-15,-2 0 0 0,1 0 1 16,-3 0-3-16,-2-1-2 0,3 3-3 15,-5-1-3-15,-3 3-1 0,-1 1-2 16,-5 1-1-16,-3-1-5 0,-1 5-9 16,-5-3 29-16,0 2-151 0,-4 2-115 15,4-1-305-15</inkml:trace>
  <inkml:trace contextRef="#ctx0" brushRef="#br0" timeOffset="29101.3097">9966 6628 587 0,'4'-16'152'0,"-6"8"5"16,2 8-84-16,-1 7-12 0,-2 9-10 0,3 11-8 15,-5 2-10-15,0 9-8 16,5 7-3-16,-3 3-6 0,2 4-3 0,1-1-2 16,-4-1-2-16,4 3-3 0,-1-6-3 15,1 0-10-15,1-6-17 0,2-6-18 16,3-5-23-16,3-6-116 15,0-7-135-15,7-4-310 0</inkml:trace>
  <inkml:trace contextRef="#ctx0" brushRef="#br0" timeOffset="29310.0039">10298 6605 581 0,'-3'1'154'0,"-1"6"5"15,0 7-52-15,0 5-55 0,1 7-14 16,-1 6-6-16,1 4-8 0,2 6-5 16,0 4-4-16,2 1-3 0,2 1-3 15,0-1-2-15,2-1-1 0,0-3-4 0,0-5-9 16,1-3-15-16,0-4-16 0,2-4-23 16,-1-3-114-16,-1-7-131 0,0-4-301 15</inkml:trace>
  <inkml:trace contextRef="#ctx0" brushRef="#br0" timeOffset="29505.0517">10021 6918 698 0,'-11'-6'165'0,"0"0"2"0,4 2-113 15,4 1-20-15,4 4-9 0,3-2-8 16,5 2-9-16,3-1-9 0,1 0-9 15,8 2-17-15,5-2-10 0,6 2-20 16,3 0-111-16,2-3-123 0,6 1-285 16</inkml:trace>
  <inkml:trace contextRef="#ctx0" brushRef="#br0" timeOffset="29740.4214">10665 6774 645 0,'-29'12'165'0,"0"3"8"15,2 3-94-15,5 3-24 0,4 3-8 16,5 2-11-16,3 2-12 0,3 1-11 16,4 0-7-16,6-1-4 0,3 0-3 15,4-2-6-15,3-5-10 0,3-4-13 0,6-2-11 16,5-2-11-16,6-4-12 0,3-4-113 15,-2-3-116-15,5-2-269 0</inkml:trace>
  <inkml:trace contextRef="#ctx0" brushRef="#br0" timeOffset="30122.507">10877 6913 660 0,'-11'0'161'0,"4"-2"1"16,2 2-79-16,5 0-49 0,4 0-12 15,4 1-7-15,2 0-10 0,2 1-2 16,3 0 0-16,1-2-1 0,0-1-1 16,-1 1 0-16,-1 1 0 0,1-1 0 0,1 1-1 15,-1-2 0-15,-2 4-1 0,-2-2-2 16,-1 1 0-16,-3-1-2 0,-3 3 1 15,-2 1-1-15,-4 1 1 0,-4 2 1 16,-2 3 2-16,-4-2 0 0,1 7 1 16,-1 1 2-16,-3-1 1 0,2 3 2 15,1-1 4-15,-1-2 2 0,3 1 2 16,1-3 2-16,1-3-1 0,6 2-1 16,2-1-2-16,4 1-3 0,0-4-2 15,7 0-3-15,0-4-1 0,4-1-1 0,2-3-1 16,2-4-6-16,0-2-12 0,3 1-17 15,-1-4-11-15,2 2-20 0,-2-2-112 16,-2-3-125-16,-2 2-284 0</inkml:trace>
  <inkml:trace contextRef="#ctx0" brushRef="#br0" timeOffset="30349.6857">11252 6684 647 0,'11'-7'150'0,"0"2"3"15,3 3-105-15,-1 2-13 0,4 6-4 16,-1 2-2-16,3 6-4 0,0 1-1 16,2 5 1-16,1 6-1 0,0 2 1 15,-2 3-3-15,1 4-2 0,-6 3-3 16,-2 7-3-16,-4-4-3 0,-5 3-3 16,-5-1-3-16,-5-1-2 0,-5-2-7 0,-3-3-12 15,0-4-15-15,-2-1-18 0,1-4-10 16,3-2-4-16,2-9-125 0,6-5-124 15,3-6-281-15</inkml:trace>
  <inkml:trace contextRef="#ctx0" brushRef="#br0" timeOffset="30548.7072">11699 7083 629 0,'5'1'166'0,"0"0"2"0,-1-2-70 16,-2 1-51-16,2 2-12 0,7 1-10 16,-4-2-14-16,3 0-10 0,1 0-11 15,1 4-16-15,-1-2-12 0,-1-2 7 16,-6-1-138-16,1 4-130 0,-4 4-307 0</inkml:trace>
  <inkml:trace contextRef="#ctx0" brushRef="#br0" timeOffset="30705.4366">11648 7247 684 0,'0'3'159'0,"0"1"-1"0,1-2-104 16,3 0-27-16,3-2-15 0,2 0-24 15,0 0-23-15,2-2-123 0,-1 2-128 16,0 0-316-16</inkml:trace>
  <inkml:trace contextRef="#ctx0" brushRef="#br0" timeOffset="33398.0055">13125 7156 320 0,'-18'2'92'0,"-1"0"8"0,2-1-38 16,2-1-8-16,1 2-2 0,2-3-5 16,0 1-8-16,3 0-4 0,0-1-5 15,3 1-4-15,4 0-5 0,-2-1-5 16,5 1-3-16,2 0-3 0,1 0-3 0,3 1-2 15,2-2-2-15,5-1 0 0,3 0 1 16,5 0 0-16,3-2 1 0,4 0 0 16,8 2 0-16,-2-1 0 15,7 2 0-15,4 1-1 0,3 1 0 0,2 1 0 16,1-1-1-16,-1-1 0 0,5 2 3 16,3-1 2-16,6 1 2 0,-1 0 0 15,8 2 0-15,3-1 1 0,4-3 0 16,8 4-2-16,2-1-3 0,2-2-1 15,3-1-1-15,3-3-1 0,8 3 0 16,8 2 1-16,-2-6-1 0,1-1 2 16,4 1-1-16,4 1 0 0,3 4 1 0,-7-6-1 15,1 1 0-15,0 2-1 0,6 2 0 16,-8-4-1-16,-4 1 0 0,-2-1-1 16,-1 1 0-16,-6 3 0 0,-7 0 0 15,-9-1-1-15,-6 1 1 0,-7 0-1 16,-12 4 1-16,-5 0-1 0,-10-2 0 15,-9 3 0-15,-7 0-1 0,-5 0-1 0,-9 1-3 16,-4-1-4-16,-5-2-8 0,-4 1-8 16,-4-2-8-16,-3 0-18 0,-2-1-108 15,-4 0-116-15,-3 0-278 0</inkml:trace>
  <inkml:trace contextRef="#ctx0" brushRef="#br0" timeOffset="34138.366">14844 6680 573 0,'2'-20'140'0,"2"-1"7"0,-2 1-85 15,3-3-14-15,-4-4-5 0,3-3-5 16,-2-6-5-16,1 1-3 0,-3-1-2 16,1 2-2-16,-2 6 2 0,2 6-2 15,-1 6-3-15,0 10-3 0,0 6-3 16,0 7-5-16,1 10-3 0,1 7-4 15,-2 7-4-15,0 5-6 0,2 5-6 16,-1 2-14-16,0 2-21 0,4 2-20 16,-1-3-121-16,1 0-138 0,-1-1-318 15</inkml:trace>
  <inkml:trace contextRef="#ctx0" brushRef="#br0" timeOffset="35133.841">13309 7815 462 0,'-4'-16'131'0,"2"-1"7"0,-1 0-8 16,1 0-73-16,2-1-8 0,-1 4 0 15,1 2-1-15,0 2-2 0,1 1-1 16,0 4-5-16,0 2-5 0,-1 4-4 16,1 1-6-16,2 7-5 0,-1 2-4 15,0 4-4-15,0 2-3 0,2 6-2 16,-2 1-3-16,1 2-3 0,-1-1-3 15,0 3-7-15,1-4-11 0,1 0-14 16,1-2-19-16,1-1-14 0,1-1 1 0,-2-5-125 16,3-4-123-16,2-2-284 15</inkml:trace>
  <inkml:trace contextRef="#ctx0" brushRef="#br0" timeOffset="35403.063">13583 7837 658 0,'-2'-4'169'0,"-1"3"7"0,0 0-92 15,0 1-23-15,2-1-10 0,1-1-11 16,0 4-13-16,1-1-10 0,2 0-7 15,1-1-5-15,3 1-2 0,0 1-1 16,2-1-3-16,0-2-9 0,4-1-13 16,0 2-20-16,1 0-13 0,-1 0-84 0,-1-1-47 15,2 1-117-15,2 1-234 0</inkml:trace>
  <inkml:trace contextRef="#ctx0" brushRef="#br0" timeOffset="37570.0785">13938 7689 524 0,'-6'-4'135'0,"-1"2"10"16,2 0-69-16,-1 0-10 0,1 0-4 15,3 0-8-15,-1 1-8 0,2 0-5 16,7 2-7-16,0-1-6 0,6 1-8 16,2 1-7-16,2 0-1 0,3 2-3 0,2-1-2 15,-1 1-2-15,-1 1-3 0,1 0 0 16,0 0-2-16,-2-2 1 0,-5 1-1 15,2 0 0-15,1-1 1 0,-1 1-1 16,-5 0 0-16,-2-1 0 0,-1 0-1 16,0 2 1-16,-5-1-1 0,-7-1-1 15,-2 1 1-15,-3 2 0 0,-1-1 0 16,0 1 0-16,-4 3 0 0,1 2 1 16,-1 1 0-16,-1 1-1 0,-1 0 1 0,-2 1 0 15,3 1 0-15,-2 0-1 16,2-1 1-16,1-1 0 0,4-2 0 0,5 0-1 15,1 0 0-15,2-3 1 0,8-2-1 16,1 1 0-16,5-1 0 0,0-3 1 16,2 1-1-16,2 0 1 0,2-3 0 15,-2 1 0-15,1-2-1 0,0 2-4 16,0 0-4-16,-2-2-9 0,5-4-9 16,-5 4-13-16,1-1-9 0,0 0-18 0,-3 1-110 15,-3 0-119-15,-1-4-280 0</inkml:trace>
  <inkml:trace contextRef="#ctx0" brushRef="#br0" timeOffset="37818.4666">14366 7579 707 0,'0'0'155'0,"0"-2"2"15,1 2-122-15,5 2-16 0,0 0-8 16,5-1-17-16,0 0-12 0,5 2-20 16,-1 1-65-16,3-3-53 0,1 1-110 15,3 1-230-15</inkml:trace>
  <inkml:trace contextRef="#ctx0" brushRef="#br0" timeOffset="37963.0778">14661 7394 702 0,'-1'-3'174'0,"-3"3"3"0,2 5-110 0,-2 5-18 0,2 2-9 16,-2 5-14-16,2 2-15 0,-1 6-14 0,-1-1-19 15,1 1-21-15,1 2 20 16,0 0-157-16,2 0-139 0,0 3-336 0</inkml:trace>
  <inkml:trace contextRef="#ctx0" brushRef="#br0" timeOffset="39012.081">13404 8196 446 0,'-20'-2'113'0,"-3"-1"8"16,1 2-63-16,0 1-12 0,-1-1 0 15,2 1 4-15,4-2-3 0,4 1-3 16,-1 1-5-16,6-1-5 0,3 2-5 16,8 0-5-16,6 2-7 0,3-1-5 15,5 1-5-15,8 0-4 0,8 1 0 16,5-3 0-16,5 1 0 0,5-4 0 16,2 0 1-16,7-1-1 0,3 0 1 15,3-2-1-15,1 0 0 0,2 2-1 0,-4 0-1 16,3 0-1-16,-6 1-2 15,-10 1-2-15,-6-2-5 0,-8 3-5 0,-8 1-10 16,-6 3-8-16,-8-1-12 0,-4 1-15 16,-3 1-103-16,-9 2-113 0,-6-4-267 15</inkml:trace>
  <inkml:trace contextRef="#ctx0" brushRef="#br0" timeOffset="39347.549">13288 8485 643 0,'0'-10'162'0,"0"4"5"0,0 4-93 15,1 5-15-15,2 6-6 0,-2 2-10 0,1 2-12 16,2 7-7-16,-2 1-6 0,0 1-7 16,-1 1-4-16,-2 0-4 0,-1-1-2 15,2 5-6-15,-1-5-12 0,4 3-19 16,-3-5-16-16,1-2-22 0,3-2-111 15,0-4-132-15,1-7-292 0</inkml:trace>
  <inkml:trace contextRef="#ctx0" brushRef="#br0" timeOffset="39577.37">13687 8453 713 0,'-1'4'175'0,"0"3"4"0,-2 4-101 16,1 3-31-16,-1 0-14 0,1 5-9 15,1-1-11-15,0 4-6 16,-1 0-5-16,1 2-9 0,0-2-11 0,0-2-20 16,1 1-11-16,1 0 76 0,0-4-209 0,-1 0-142 15,3-3-355-15</inkml:trace>
  <inkml:trace contextRef="#ctx0" brushRef="#br0" timeOffset="39767.6429">13617 8646 724 0,'2'-4'173'0,"-1"-1"3"0,1 2-114 0,2 1-20 15,2 1-8-15,4-2-11 0,2 2-10 16,3 0-6-16,3 0-3 15,4-2-5-15,5-2-8 0,1 2-13 0,1 1-16 16,0-2-12-16,2 0 0 0,0-1-130 16,-1 3-127-16,-4 4-293 15</inkml:trace>
  <inkml:trace contextRef="#ctx0" brushRef="#br0" timeOffset="40244.6587">13974 8530 600 0,'-1'-2'150'0,"3"-3"3"0,1 5-71 15,1-2-41-15,0 2-7 0,4-2-5 0,-1 1-7 16,3 1-5-16,-2 3-2 0,2-2-3 15,1-2-2-15,3 2-1 0,-2 2-3 16,0-1-1-16,-2 0-1 0,1 2 0 16,-1-2-2-16,-1 2 0 0,0-2 0 15,-4 1-2-15,-1 2 1 16,-1-2 1-16,0 1-1 0,-3 1 0 0,-4 4 0 16,-1-2 0-16,-2 3-1 0,1 1 0 15,-5 0 0-15,1 2 0 0,-1-1-1 16,-1 2 0-16,1 1 1 0,-2-2 0 15,2 2-1-15,0 0 1 0,1-2 0 0,2 2 0 16,-1-4 0-16,3-1 1 0,3-1-1 16,-1-3 0-16,4 2 0 0,1-5 0 15,2 1 0-15,1 1 0 0,4-4 0 16,-1 2 0-16,3-3 0 0,2 0 0 16,-2 0 0-16,5-2 0 0,-2 0 0 15,2 1 0-15,-2-2 1 0,2-2-1 16,-3 2-4-16,2 2-6 0,-1-2-10 15,-2 2-13-15,1 0-10 0,0-1-19 16,-4 4-110-16,-1-2-120 0,0 0-276 0</inkml:trace>
  <inkml:trace contextRef="#ctx0" brushRef="#br0" timeOffset="40496.5292">14340 8474 724 0,'1'-1'168'0,"-1"-2"2"16,3 3-119-16,1 2-17 0,2-1-10 15,1 0-8-15,3 1-8 0,2 2-5 16,3 0-10-16,1 1-16 0,-2-3-14 15,4 1-20-15,0 0-115 0,-5-1-129 0,2-4-299 16</inkml:trace>
  <inkml:trace contextRef="#ctx0" brushRef="#br0" timeOffset="40649.1146">14595 8369 637 0,'-1'2'164'16,"0"4"3"-16,-2 3-79 0,1 3-43 15,2 3-12-15,-2 1-9 0,2 5-12 16,0-2-9-16,2 3-11 0,0-1-16 0,-1 0-12 16,2-2 86-16,-3 0-219 0,2-5-140 15,1 2-367-15</inkml:trace>
  <inkml:trace contextRef="#ctx0" brushRef="#br0" timeOffset="41138.5547">14033 8190 496 0,'-10'2'122'0,"0"1"4"15,3-2-76-15,-1 0-10 0,4 0-2 16,0-1-7-16,1 0-5 0,2-1-3 0,4 0-1 16,2 0-1-16,2 0-1 0,0-2-1 15,4 2 2-15,4 0-1 0,1-1-1 16,1 1-1-16,1 1 1 0,2-1-1 16,3 1-1-16,3 0-2 0,2 0-1 15,4 1-2-15,-1-2-2 0,5 1-3 16,0-1-2-16,3-1-2 0,-3 0-1 15,-1 0-2-15,-2-1-4 0,-1 2-6 16,-5-2-10-16,-4 2-17 0,-7 0-11 0,-4 0-18 16,-4 1-110-16,-6 1-121 0,1 0-278 15</inkml:trace>
  <inkml:trace contextRef="#ctx0" brushRef="#br0" timeOffset="42742.3171">15441 8191 528 0,'0'-20'145'0,"3"3"12"0,-2 4-47 15,2 4-34-15,-1 4-11 0,-1 3-5 16,0 3-7-16,2 5-11 0,-6 3-11 16,7 3-12-16,0 2-8 0,-1 4-4 15,1 0-3-15,1 2-4 0,1-2-7 16,4-1-8-16,-8 2-15 0,4 2-18 15,-6-8-17-15,3 2-122 0,-2-1-135 16,-1-1-311-16</inkml:trace>
  <inkml:trace contextRef="#ctx0" brushRef="#br0" timeOffset="42925.2368">15309 8238 688 0,'3'-7'164'15,"3"3"4"-15,2 1-110 0,3 3-18 16,6 1-9-16,4 1-9 0,-1-4-9 16,12 6-6-16,0-2-3 0,2 1-7 15,1-2-12-15,1-1-16 0,-1-1-11 0,5 1-23 16,-9-1-107-16,3-2-122 0,-1 3-278 16</inkml:trace>
  <inkml:trace contextRef="#ctx0" brushRef="#br0" timeOffset="43120.8038">16100 8084 707 0,'-1'2'165'0,"-1"3"0"15,0 4-113-15,1 2-21 16,0 4-9-16,1 2-8 0,1 3-10 15,2 3-15-15,-1 2-18 0,1-5 36 0,-2 4-173 16,6 1-138-16,-2 2-352 0</inkml:trace>
  <inkml:trace contextRef="#ctx0" brushRef="#br0" timeOffset="45840.577">12769 8099 510 0,'-13'-8'123'0,"4"0"3"0,-1-3-72 16,0-3-18-16,3-1-6 0,3-1-5 15,1-5-3-15,7 1-3 0,1 0-1 16,5 0-1-16,0 3-2 0,-1 0-1 16,2 3 0-16,3 7-3 0,-1 2-1 15,2 5-1-15,1 5-2 0,4 1-2 16,0 6-1-16,-1 3-1 0,2 5 0 0,-5 2-1 16,-4-2 1-16,-2 3-1 0,-5 2 0 15,-4 0 0-15,-2-2 0 0,-7-3 0 16,-2-1 1-16,-4 1 0 0,-5-2 0 15,-2 1 1-15,-3-1 0 0,1 0 0 16,-2 1 0-16,-2-2-1 0,3 1 0 16,0-2 1-16,2-1 1 0,2-3 0 15,2-5 0-15,6 1 0 0,6-3 1 16,7-2-2-16,4 1 0 0,6-2-1 0,6 1-2 16,1 1 0-16,4-1-1 0,2 2-5 15,4 1-9-15,4-2-12 0,4 1-14 16,-2 1-127-16,3-2-130 15,7 1-317-15</inkml:trace>
  <inkml:trace contextRef="#ctx0" brushRef="#br0" timeOffset="50985.6568">17399 7109 595 0,'-8'-2'160'16,"0"2"12"-16,-1 0-71 0,1 2-22 15,2-2-9-15,-1 3-7 0,4-1-13 0,0 1-11 16,3-1-12-16,0 1-9 0,3-1-7 16,2-1-4-16,6 2-4 0,0-3-2 15,5 0-3-15,0 0-8 0,3-3-13 16,1 3-18-16,-1-1-19 0,0 1-11 15,-2 1 85-15,-5-1-211 0,-1 3-135 16,-2 1-341-16</inkml:trace>
  <inkml:trace contextRef="#ctx0" brushRef="#br0" timeOffset="51163.7155">17407 7250 706 0,'-6'8'176'0,"1"-5"3"0,3 1-106 0,-1 0-23 16,6-1-14-16,3 0-12 0,3-1-12 16,3-1-10-16,5 2-13 0,1-3-20 15,4-1-20-15,0-1-130 0,3 1-140 16,3-1-341-16</inkml:trace>
  <inkml:trace contextRef="#ctx0" brushRef="#br0" timeOffset="65214.9167">18551 7237 400 0,'-6'0'107'0,"-1"-1"5"0,1 2-45 16,-3-1-17-16,1-1-13 0,2 1-8 15,-2 0-4-15,1 0-2 0,0-2-2 16,2 2-1-16,0 0-2 0,1 0-1 16,2 0-1-16,-1 0-1 0,2 0 0 15,-2 0-2-15,2 0 0 0,0 0 0 0,1 0 0 16,0 0-1-16,1 0-1 0,-1 2-1 16,0-2-2-16,0 1 1 0,4 1-2 15,-3-2-1-15,4 3 0 0,0-1 2 16,2 1-1-16,-1-2 1 0,2 0-1 15,-1 0 0-15,3 2-1 0,0-2 0 16,1-1-1-16,2 2 0 0,2-2 0 16,0 0 1-16,3-1 0 0,2-1 0 15,0-2 1-15,4-1-1 0,0-2 0 16,4 4-2-16,4-2 0 0,-1 3-1 16,3 0 0-16,2 0-2 0,5 4 0 15,0 0 0-15,2-2-1 0,-2 2 1 0,2-3-1 16,0 0 0-16,1 0 0 0,-2 0 0 15,1 1 0-15,1-2 0 0,3 4 0 16,5 1 1-16,2 0-1 0,0 2 0 16,-2-4 0-16,5 0 0 0,0 0 0 15,2 1 0-15,-1-2 0 0,0 0 0 0,5 0 0 16,1 1 0-16,-1 1 0 0,2-2 0 16,-2 0 0-16,2-1 1 0,2 1-1 15,2 0 0-15,0 0 0 0,0-2 0 16,0 0 0-16,0 0 0 0,0 1 1 15,-4 1-1-15,-3-2 0 0,-2 2 0 16,0 2 0-16,-2 1 0 0,-5 1 1 16,-3-2-1-16,-5 1 0 0,-1-2 0 15,-4 2 0-15,-7-1 0 0,-3 0 0 16,-2 1 0-16,-3-1-1 0,-4 2-2 16,-5 1-7-16,-5-1-10 0,-3 0-13 0,-5 1-8 15,-6 3-10-15,-2-1-87 0,-3-1-32 16,-2-2-101-16,-3-2-206 0</inkml:trace>
  <inkml:trace contextRef="#ctx0" brushRef="#br0" timeOffset="67489.7144">19278 6655 453 0,'4'-12'124'0,"0"-4"7"0,-1 1-42 15,-1-2-29-15,2 2-13 0,0 1-3 16,-1-1-4-16,-1 1 1 0,-1 3 1 16,0 5 0-16,0 4-1 0,-1-2-4 15,0 7-4-15,-1 1-6 0,-1 6-6 16,0 5-7-16,-1 2-5 0,-1 5-4 16,0 1-2-16,-1 3-1 0,1 0-1 0,1 1 0 15,-1-3-3-15,1 3-3 0,1-2-5 16,2-2-10-16,2-3-13 0,-1-2-13 15,0-2-14-15,2-3-26 0,0-5-96 16,0-5-118-16,0 0-262 0</inkml:trace>
  <inkml:trace contextRef="#ctx0" brushRef="#br0" timeOffset="67783.9282">19612 6506 573 0,'-1'-10'169'0,"1"4"5"16,-1 0-9-16,1 6-103 0,0 2-14 16,0 3-10-16,0 5-8 0,0 2-11 15,0 1-6-15,0 5-3 0,0 1-3 16,0 3-3-16,2 3-1 0,-1-1-2 15,-1 1 0-15,2 0-4 0,-2-1-5 0,0-2-11 16,-2 1-15-16,2-1-15 0,-1-2-13 16,1-3 30-16,-1-4-153 0,-1 2-127 15,-2-4-300-15</inkml:trace>
  <inkml:trace contextRef="#ctx0" brushRef="#br0" timeOffset="67981.939">19518 6693 568 0,'-9'-10'162'0,"0"0"10"16,1 3-24-16,2 1-84 0,6 3-13 15,0 2-7-15,4 0-10 0,3 0-10 16,4 1-10-16,3 0-5 0,2 0-4 16,-1-3-7-16,5 2-10 0,0 0-18 15,-2-2-17-15,2 1-14 0,-1-2-108 16,-2 1-17-16,3-1-107 0,1 3-201 15</inkml:trace>
  <inkml:trace contextRef="#ctx0" brushRef="#br0" timeOffset="68402.3498">19840 6578 643 0,'3'0'153'0,"-1"-5"5"0,2 0-94 16,2 3-26-16,1-2-9 0,0 1-4 15,1 2-7-15,-2-4-6 0,4 5-4 16,3 0-2-16,1 0-2 0,0 2-2 16,5-1-1-16,2 1-1 0,-1 1 1 15,1-1-1-15,-2 2 1 0,-1 1-1 16,-1 0 0-16,-2-2 0 0,-5 2 0 15,-2 3 0-15,-3-1 0 0,-4-2-1 0,-4 0 1 16,-5 1-1-16,-4 1 1 0,-3 1-1 16,-4 0 1-16,-3 2 0 0,-2 3 0 15,-1 1 0-15,0 2 0 16,2-2 0-16,1 1 0 0,5 1 0 0,2-1 1 16,3-1 0-16,6-1 1 0,1-2 1 15,2-1 0-15,3-2 0 0,3-3 0 0,0 0 0 16,4-4 0-16,1-1-1 0,3-2-1 15,3-2 0-15,3-1 0 0,1-1-2 16,1-1-4-16,3 1-9 0,0-1-13 16,-2 1-11-16,0 3 8 0,-2-2-140 15,-2 1-127-15,4 2-307 0</inkml:trace>
  <inkml:trace contextRef="#ctx0" brushRef="#br0" timeOffset="68621.7585">20302 6487 760 0,'2'3'167'16,"1"-1"0"-16,2-1-131 0,3 2-18 15,2 2-6-15,2-3-3 0,4-3-12 16,1-3-11-16,4-3-14 0,1-2-12 0,3-4-11 15,0-1-86-15,-2-3-31 0,-1-1-97 16,-2-2-197-16</inkml:trace>
  <inkml:trace contextRef="#ctx0" brushRef="#br0" timeOffset="68751.4294">20656 6207 601 0,'2'-9'155'16,"-2"4"7"-16,-1 6-75 0,-4 4-30 15,2 4-12-15,-2 4-8 0,-1 5-12 16,-1 6-7-16,2 2-7 0,4 6-6 0,-1 2-11 15,2 3-19-15,1 2-17 16,0 0-131-16,2-1-136 0,2 0-338 0</inkml:trace>
  <inkml:trace contextRef="#ctx0" brushRef="#br0" timeOffset="103153.6886">19348 7835 396 0,'-2'-4'92'0,"-2"1"-1"0,-4 2-43 16,0-1-47-16,-2-1-15 0,0 2-9 15,-2 0-11-15,0 1-12 0,-2 0-17 16,1 0-25-16,-1 1-46 0,-1 2-91 16</inkml:trace>
  <inkml:trace contextRef="#ctx0" brushRef="#br0" timeOffset="103613.3471">18983 7831 464 0,'-11'-5'131'0,"-2"0"10"16,2-1-33-16,-1 0-36 0,0 1-3 15,2 0-3-15,0 0-4 0,3 2-7 16,3-2-6-16,1 0-8 0,3-1-10 16,3 2-9-16,5-2-6 0,1 1-5 0,6 1-3 15,3 1-4-15,3-2-1 0,4 5-1 16,-4-2-1-16,1 5-1 0,-2-1 1 15,-2 4-1-15,-6 1 0 0,-1 2 0 16,-5 1 0-16,-2 2 0 0,-4 1 0 16,-4 0 0-16,-2 1 1 0,0 0-1 15,-4 1 0-15,-2-3 1 0,1 1-1 16,1-1 0-16,1-1 1 0,3 0-1 16,5-1 0-16,1-3 0 0,5 0-1 15,2-3 1-15,3 1-1 0,2-3-1 16,-1 0 1-16,4 0-2 0,0-3 1 0,1 1 0 15,0 2 0-15,-3-3 1 0,2 2-1 16,-2-2 2-16,-3 1-1 0,1 1 1 16,-5 3 0-16,0-3-1 0,-2 4 1 15,-4 1 0-15,-1 3-1 0,-2 2 1 16,-4 1 0-16,-3 1-1 0,-2 6 1 16,-3-1 0-16,-3 2 0 0,-3-1 0 0,-1 0 0 15,2-2-5-15,-2-2-5 0,0-6-8 16,5-1-14-16,5-3-17 0,3-3-12 15,6-3-17-15,4-3-109 0,4-2-122 16,7 0-280-16</inkml:trace>
  <inkml:trace contextRef="#ctx0" brushRef="#br0" timeOffset="104254.8924">19745 7979 696 0,'-10'-2'179'0,"0"2"7"16,4-4-102-16,3 6-20 0,5-3-11 0,-2 0-13 16,2-3-16-16,5 3-9 15,2 0-5-15,1-2-5 0,1-4 0 0,2 3-3 16,3 3-3-16,1-1-4 15,0-2-11-15,1 3-15 0,-1 2-19 0,-1 0-11 16,2 2-20-16,-3-1-113 0,-2 3-127 16,-1 2-281-16</inkml:trace>
  <inkml:trace contextRef="#ctx0" brushRef="#br0" timeOffset="110306.874">20395 7789 160 0,'-1'0'55'0,"-2"0"6"15,1 0 1-15,-3 0-16 0,0 2 1 16,-1-1 1-16,-1 0 1 0,-2 0 1 16,0 2 2-16,0-1 1 0,-2-1-2 15,1 1-1-15,-1-2-3 0,0 1 1 0,1-2 1 16,0-1 1-16,2 1 2 0,-1 0 1 16,3-2-1-16,0 2-1 0,3-2-6 15,0 1-3-15,1 0-7 0,2-1-7 16,3-2-6-16,1 2-4 0,2-2-3 15,1 1-4-15,3-1-3 0,1 0-1 16,2 3-2-16,0 1 0 0,2-2-1 16,1 3-2-16,-1 0 0 0,0 2 0 15,1-1 0-15,1 0-1 0,-1 3 0 16,-3-1-1-16,3 2 0 0,-1 1 0 16,-2 0-1-16,-2 1-1 0,-2 0 0 15,-2-1 0-15,-3 1-1 0,-3 1 0 0,-2 0-1 16,-3 0 1-16,-1 2-1 0,-2-2 0 15,-3 2 0-15,-2 1 0 0,-3 1 0 16,1 0 0-16,-2 4 0 0,-3-1 1 16,2 1 0-16,0-1 0 0,-1-1 1 15,2 0 0-15,1-1 1 0,2-2 1 0,3 0 0 16,0-3-1-16,4-1 1 0,2-2 0 16,4 0 0-16,3 0-1 0,0-2 1 15,1-1 0-15,5 1 0 0,0 1 0 16,4 1 0-16,0-4 1 0,1-2-1 15,1 2 1-15,0-1-1 0,2 0 0 16,-1-1 0-16,-1-2 0 0,1 2 1 16,-3 0-2-16,1 0-1 0,-1 2-8 15,0-2-10-15,-2 1-13 0,-2-1-15 16,1 4-12-16,-1 0-16 0,-2-1-119 16,-4-2-126-16,0 5-292 0</inkml:trace>
  <inkml:trace contextRef="#ctx0" brushRef="#br0" timeOffset="110548.2157">20696 7749 741 0,'-1'-4'179'0,"0"3"1"16,1-1-107-16,2 0-29 0,2 2-18 16,1 2-11-16,2 0-10 0,3-1-14 15,5 2-16-15,1-1-18 0,1 2-20 16,2-2-118-16,2 1-135 0,-1-5-309 16</inkml:trace>
  <inkml:trace contextRef="#ctx0" brushRef="#br0" timeOffset="110693.826">21022 7566 758 0,'-8'0'185'0,"1"6"4"0,-2 2-115 0,0 5-23 16,3 8-15-16,-1 1-15 0,2 5-19 16,1 4-28-16,-1 2-27 0,1 1-137 0,0 0-150 15,0-2-366-15</inkml:trace>
  <inkml:trace contextRef="#ctx0" brushRef="#br0" timeOffset="124064.2943">1636 9095 583 0,'0'-13'145'0,"2"2"9"0,-2 6-85 15,-3 1-13-15,1 6-9 0,-1 1-6 16,1 5-7-16,1 2-8 0,-3 7-7 15,2 3-6-15,0 8-5 0,0 3-1 16,1 6-3-16,-1-1 0 0,2 5-2 16,2-2 0-16,0 1-4 0,1 0-6 0,1-4-14 15,1-5-13-15,1-3-13 16,2-3 63-16,-2-7-188 0,0-6-133 0,3-4-328 16</inkml:trace>
  <inkml:trace contextRef="#ctx0" brushRef="#br0" timeOffset="124270.7251">1873 9134 643 0,'-3'5'154'16,"-3"2"6"-16,1 3-98 0,2 9-18 16,-2 1-10-16,1 5-7 0,2 6-6 15,-1 0-7-15,3 4-4 16,4 2-3-16,-2-2-3 0,3-1-1 0,0-2-5 15,1-1-10-15,0-3-12 0,-1 1-10 16,0-4-12-16,1-3-14 0,-2-4-109 16,0-3-116-16,-3-5-265 0</inkml:trace>
  <inkml:trace contextRef="#ctx0" brushRef="#br0" timeOffset="124551.1006">1619 9405 590 0,'-1'-1'147'0,"-1"1"7"15,-1-1-86-15,3 2-20 0,-1-1-12 16,2 0-7-16,2 1-8 0,2 0-9 16,2 0-7-16,3 1-3 0,2-2-2 15,5 2-8-15,3-2-10 0,1-1-9 16,4-2-13-16,5 3 51 0,-2-1-170 0,-4-2-123 16,3 0-306-16</inkml:trace>
  <inkml:trace contextRef="#ctx0" brushRef="#br0" timeOffset="124909.3484">2202 9155 558 0,'-3'-2'138'0,"-3"0"7"0,-4 6-79 16,-5 3-12-16,-3 3-6 0,-4 6-3 15,-3 5-4-15,2 5-3 0,-2 2-5 0,6 1-6 16,3 3-6-16,5 2-6 0,8 1-6 15,6-5-4-15,2-3-4 0,3 0-3 16,5 0-7-16,4-1-7 0,4-7-11 16,-2-5-10-16,6-2-7 0,2 0-11 15,2-7 120-15,2-2-235 0,-1-3-127 16,-2 0-354-16</inkml:trace>
  <inkml:trace contextRef="#ctx0" brushRef="#br0" timeOffset="125574.849">2367 9377 646 0,'-5'-4'156'16,"3"0"5"-16,-1 2-102 0,4 0-15 15,0-2-10-15,4 3-7 0,-1-2-7 0,3 3-7 16,0-1-4-16,4 0-2 0,1 1-2 15,0 2-2-15,0-1-1 0,1 1-1 16,-3-1 0-16,1 0 0 0,-1 2 0 16,-1-2 0-16,-1-1-1 0,1 1 0 15,-3 0 0-15,1 0 0 0,-2 2-1 16,-1-2 2-16,-4 3-1 0,-1 1 1 16,-4 1 0-16,-1 1 0 0,-4 3 1 0,1 0-1 15,-1 0 0-15,2 2-1 16,-2-1 1-16,2-1 0 0,0 1 0 0,3-2 1 15,-1 1 0-15,1-2 1 0,3 0-1 16,2 1 1-16,2-2-1 0,2-1-1 16,1 2 0-16,2-4-1 0,2 3 0 15,1-4-3-15,1 0-1 0,0-1-5 16,3-1-5-16,2 2-7 0,0-3-10 16,3-1-6-16,0 1-7 0,1-3-13 15,-1 1-109-15,-3-6-113 0,-2 0-272 0</inkml:trace>
  <inkml:trace contextRef="#ctx0" brushRef="#br0" timeOffset="125820.2879">2577 9155 557 0,'11'-6'125'0,"0"1"4"15,0 3-94-15,3 3-10 0,0 1-3 16,4 3-2-16,-1 3-2 0,1 3-1 15,2 4-2-15,2 3 1 0,-1 1 0 16,2 4 0-16,1 3 0 0,-2 2 0 16,-2 2-2-16,-2-1-1 0,-4 1-4 15,-4 0-1-15,-5 2-3 0,-7 1-4 16,-4-2-6-16,-4 1-7 0,-3-2-8 16,-3-2-7-16,-1-3-14 0,-1-3 64 0,2-6-178 15,2-4-118-15,7-3-309 0</inkml:trace>
  <inkml:trace contextRef="#ctx0" brushRef="#br0" timeOffset="126068.6718">3082 9391 773 0,'-3'-1'177'16,"0"0"1"-16,-2-1-122 0,5 3-23 16,2-2-15-16,2 2-10 0,0-1-5 15,2-1-2-15,4 2-4 0,3-1-6 16,-2 0-11-16,1 0-12 0,2 1-12 16,-2-1-16-16,0 2-118 0,-2 1-126 15,-1-1-292-15</inkml:trace>
  <inkml:trace contextRef="#ctx0" brushRef="#br0" timeOffset="126248.1265">3054 9540 636 0,'3'6'135'0,"0"-3"0"0,2 2-112 0,1-1-13 15,2-4-9-15,2 0-8 0,5 1-14 16,-2-3-114-16,2-3-112 0,1 4-282 16</inkml:trace>
  <inkml:trace contextRef="#ctx0" brushRef="#br0" timeOffset="128643.3721">3612 9447 430 0,'-13'-3'121'16,"2"2"5"-16,2-2-18 0,2 3-60 0,1-1-13 15,1 1-6-15,1-1-5 16,4 3-4-16,5 1-3 0,1 2-2 0,2-1-3 16,0 2-1-16,6-1-1 0,2 3-2 15,2-2-3-15,0-1-1 0,3 0-1 16,4 0-1-16,2-3-1 0,2 0 0 16,2 0 0-16,0 1-1 0,5-1 0 15,-2-1 1-15,4-1-1 0,1 3 1 16,4 0-1-16,4 0 1 0,4-2 0 15,4 0 1-15,7 0 0 0,1 1 1 0,2-2 1 16,1 2 2-16,4-4 0 0,2-1 2 16,3 3 0-16,-1-2 0 0,-1-1 1 15,3 0 1-15,-1 3 0 0,0-2 0 16,-2 5-2-16,-2 1 1 0,-1-3-2 16,-1 4-2-16,-5 2 0 0,-5-5-2 15,-6 2-1-15,-4 1 0 0,-6-4-1 16,-2 4-1-16,-4 0 0 0,-4-1-2 15,-5-1-4-15,-6 1-6 0,-7-4-5 16,-5 5-9-16,-8-1-8 0,-4-2-8 0,-5-1 33 16,-6-1-151-16,-4-1-117 0,-4 1-300 15</inkml:trace>
  <inkml:trace contextRef="#ctx0" brushRef="#br0" timeOffset="129115.9695">3932 8931 534 0,'1'-21'136'0,"0"-1"8"16,2 1-67-16,-1 3-17 0,-2 2-2 15,2 4-1-15,-1 2-3 0,-1 5-5 16,0 4-5-16,-4 7-6 0,4 4-8 16,1 2-9-16,2 6-7 0,-2 6-6 15,-1 3-3-15,1 1-3 0,3 2-2 16,-4 1-4-16,1 2-7 0,-5-4-11 15,4 2-13-15,3-4-18 0,1-3-17 16,-1-1-119-16,2-4-132 0,1-2-304 0</inkml:trace>
  <inkml:trace contextRef="#ctx0" brushRef="#br0" timeOffset="129384.6762">4356 8916 574 0,'-4'-3'159'0,"2"-1"5"16,-1 5-21-16,0 2-93 16,1 4-11-16,1 1-10 0,2 8-8 15,-1-1-8-15,4 7-4 0,-3-2-4 0,4 3-2 16,0 0-3-16,0 3-7 0,-4-4-7 15,2 0-11-15,-2-5-12 0,3 3-13 16,-1-5-102-16,-3-3-20 0,0-4-102 0,1 0-203 16</inkml:trace>
  <inkml:trace contextRef="#ctx0" brushRef="#br0" timeOffset="129581.2443">4250 9031 554 0,'-9'-3'165'16,"3"3"7"-16,-1 1-8 0,4-2-104 0,3 2-13 16,3 0-9-16,5 0-12 0,2-1-12 15,3 3-6-15,3-2-3 0,2 4-7 16,2-5-7-16,3 2-10 0,3 2-14 16,1-3-12-16,-4-3-18 0,3-2-116 15,-2-1-125-15,2 2-294 0</inkml:trace>
  <inkml:trace contextRef="#ctx0" brushRef="#br0" timeOffset="130096.2974">4696 8946 653 0,'-1'-4'157'0,"-1"-2"5"0,2 1-97 16,1 1-22-16,3 2-9 0,0 1-7 16,3-2-7-16,1 3-4 0,2 0-5 15,2 1-2-15,3-1-2 0,1 2-3 16,3 0-1-16,2 0-1 0,-4-2-1 15,2 2 0-15,-2 1 0 0,-1 2 0 16,-4-2-1-16,-3 2 1 0,-3 0-1 16,1 3 1-16,-6 1-1 0,1 0 1 0,-4-1 0 15,2 4 0-15,-6-1-1 0,0 0 1 16,-4 0 0-16,2 1-1 0,-7-3 1 16,2 2-1-16,-5-1 0 0,1 1 0 15,1 0 1-15,2 0-1 0,-3-3 2 16,4 2 0-16,0 0 2 0,4-1 1 15,3 0 1-15,0-2 1 0,4-3-1 16,-1 0 1-16,4 1-2 0,1-4 0 0,1 2-2 16,2-3 0-16,1 1-2 0,2 0 0 15,3 0 0-15,-2-1 0 16,6 2-1-16,1 0 1 0,-1-2-1 0,2 2 0 16,1 1-2-16,1-1-2 0,-2 1-5 15,-1-2-10-15,-2 0-11 0,2 0-13 16,-1 2-12-16,-3-3-57 0,-2 1-67 15,0 0-115-15,-2 2-244 0</inkml:trace>
  <inkml:trace contextRef="#ctx0" brushRef="#br0" timeOffset="130328.7244">5212 8824 707 0,'-1'-2'156'0,"1"1"2"0,1 1-113 15,3 2-27-15,1 1-9 0,1 0-7 16,1 1-11-16,4 0-14 0,4-1-12 16,2 0-94-16,0-2-29 0,1 0-105 15,5-3-214-15</inkml:trace>
  <inkml:trace contextRef="#ctx0" brushRef="#br0" timeOffset="130477.3273">5524 8643 680 0,'-2'-2'184'0,"1"3"3"0,0 3-74 0,-2 2-48 16,-1 3-16-16,2 5-15 0,1 3-16 15,-2 1-9-15,2 4-4 0,-1 2-9 16,2 0-11-16,1 3-22 0,0 0-22 15,-1 3-134-15,1 0-148 0,0-2-353 0</inkml:trace>
  <inkml:trace contextRef="#ctx0" brushRef="#br0" timeOffset="132058.6527">3596 10015 447 0,'-5'-5'121'0,"-1"0"6"0,3-1-41 16,-2-1-31-16,0 2-10 15,2-1-3-15,2 3-4 0,4 1-3 0,-2-3-3 16,0 1-2-16,4 3-3 0,2-1-3 15,-1-1-2-15,3-2-2 0,1-1-3 16,6 5-1-16,-3-2-3 0,2 2-3 16,0-1-2-16,1-1-3 0,1 2-1 15,-3 2-2-15,1-1-1 0,0 0 0 16,-2 1 0-16,1 3-1 0,-7-1 1 16,-2-1 0-16,-1 5-1 0,-6-3 1 0,-4 5 1 15,-3-1-1-15,-6 1 0 16,4 5 1-16,-4 0-1 0,-1-3-1 0,1 4 1 15,2-2 0-15,3 1-1 0,2-2 0 16,0-2 0-16,5-1 0 0,1 4 0 16,5-3 0-16,1-1 0 0,2 1 0 15,1 0 0-15,2 1 0 0,0-1 1 16,-1-2-1-16,2 1 0 0,-1-1-1 0,1-1 1 16,-1-1 0-16,-1 1-1 0,1-1 1 15,-3 0 0-15,-1 2-1 0,-5-2 1 16,0 2 0-16,-6 1 0 0,-3 1 0 15,-6 0 0-15,0 2 1 0,-4 2-1 16,-4-1 1-16,-2 1-1 0,2-1 1 16,1-1-1-16,0-1 1 0,2-2-2 15,2-5-3-15,7 1-6 0,1-3-11 0,4 0-11 16,6-3-11-16,3-2-10 0,3 0 26 16,2-2-147-16,3 0-119 15,5 0-291-15</inkml:trace>
  <inkml:trace contextRef="#ctx0" brushRef="#br0" timeOffset="132309.4919">3949 10171 694 0,'-2'1'166'0,"-1"-1"5"0,2 2-110 15,2 3-17-15,2-2-11 0,0-1-10 16,1 0-8-16,3 1-6 0,0-1-6 16,1 0-9-16,2-1-11 0,3-1-15 15,2-1-12-15,2 2 31 0,0 0-162 16,3-1-131-16,3 0-319 0</inkml:trace>
  <inkml:trace contextRef="#ctx0" brushRef="#br0" timeOffset="132786.7508">4437 10084 652 0,'-6'-5'158'15,"1"2"5"-15,2 0-97 0,2-4-25 16,3 4-9-16,2 0-8 0,3 0-8 16,2 0-8-16,1-1-3 0,2 2-3 15,2 3-1-15,1-1 0 0,3-2 0 16,1 4-1-16,1-1 0 0,-1 1 1 16,1-1-1-16,1 1 0 0,-2 0 0 15,-3 3 0-15,-2-3 0 16,-4 3 0-16,-2 1 0 0,-4 0 0 0,-5 0 0 0,-4 2 0 15,-4-1 1-15,-1 3-1 0,-3 0 0 16,-3-1 0-16,-1 1 1 0,-2 1-1 16,2 1 0-16,3 1 1 0,-1-4-1 15,1 2 1-15,6 2 1 0,1-1 1 16,0-1 1-16,4 0 1 0,0 1 1 16,1-1 1-16,1-1 0 0,-1-1 0 0,4-2-1 15,-1 0-1-15,0-1-2 0,1-1 0 16,2 2-1-16,2-4 0 0,2 1-1 15,0 0 0-15,2-3-1 0,3 1 1 16,2-1 0-16,2-1-3 0,3 2-2 16,1-2-7-16,-2 0-9 0,1-2-12 15,-3 0-11-15,1 1-16 0,-4-2-116 16,-3 1-126-16,-1-2-292 0</inkml:trace>
  <inkml:trace contextRef="#ctx0" brushRef="#br0" timeOffset="133026.8529">4961 10020 689 0,'-1'-6'162'0,"1"2"2"0,-2-1-106 15,5 1-26-15,-1 6-12 0,3-5-9 16,1 4-12-16,-1-1-16 0,4 3-14 16,-1 2-16-16,5-4-117 0,-1-2-125 15,1 1-297-15</inkml:trace>
  <inkml:trace contextRef="#ctx0" brushRef="#br0" timeOffset="133188.0605">5268 9801 750 0,'-3'1'189'0,"-5"6"4"0,3 4-114 16,-2 1-18-16,2 8-16 0,0 1-15 15,3 6-13-15,1 1-12 0,2 3-12 16,-1-1-17-16,0 3-27 0,-1 2 100 16,-2 0-246-16,0 2-162 0,-2 2-420 0</inkml:trace>
  <inkml:trace contextRef="#ctx0" brushRef="#br0" timeOffset="136292.5378">7791 9207 554 0,'1'-21'153'16,"5"2"4"-16,4 2-21 0,3-1-87 16,2 4-12-16,1 1-6 0,5 3-7 15,-4 3-5-15,0 1-5 0,-1 4-2 16,0 4-4-16,0 0-3 0,-2 4-1 15,2 3-2-15,-2 1 0 0,-1 2-1 0,-1 0 0 16,-3 3-1-16,0-1-3 0,-4 5-8 16,-2 0-8-16,0 2-13 0,-5 1-10 15,1 2-12-15,-1 0-118 0,-4-1-123 16,-1-2-285-16</inkml:trace>
  <inkml:trace contextRef="#ctx0" brushRef="#br0" timeOffset="136484.0354">7898 9186 513 0,'-7'-28'144'0,"0"5"8"16,-2 8-30-16,-1 4-68 0,0 6-11 16,3 7-9-16,0 4-8 0,2 8-11 15,0 3-9-15,2 6-14 0,2 3-16 16,2 2-14-16,2 3-121 0,3-2-126 15,4-1-309-15</inkml:trace>
  <inkml:trace contextRef="#ctx0" brushRef="#br0" timeOffset="136807.8817">8299 9183 570 0,'-6'3'133'0,"0"-1"1"0,-1 4-85 16,0 3-21-16,2 3-6 0,0 2-3 15,3 1-1-15,-1 0-1 0,5 2 1 16,0 0 0-16,2-3 1 0,3-2 0 15,0-1-1-15,2-3 0 0,3-1-1 16,-1-5 0-16,0-2-2 0,3-5-3 16,-3-1 0-16,-1-3-3 0,-3-1-3 15,-1-1-1-15,-2-2-4 0,-5 1-8 0,-4-2-10 16,-5-2-13-16,-2 1-13 0,-3 0 40 16,-3-1-168-16,-3-1-131 0,2 1-318 15</inkml:trace>
  <inkml:trace contextRef="#ctx0" brushRef="#br0" timeOffset="137067.7274">8234 8873 517 0,'6'-11'142'0,"0"5"5"0,0 1-27 15,2 5-69-15,3 5-14 0,3 4-6 16,6 4-6-16,1 4-7 0,6 7-6 0,0 0-4 16,2 2-3-16,2 0-2 0,-1-2-1 15,1 1-1-15,1-5 0 0,-4-2 0 16,3 1 0-16,0 0 0 0,1-2-1 15,-5-1 1-15,-2 1-1 0,-7 1-1 16,-3 1 0-16,-8-2-2 0,-7 1-2 16,-11 4-2-16,-5 0-2 0,-7 0-2 0,-4 3-1 15,-2-3 0-15,-2 3-1 0,-1-1-2 16,4-3-2-16,5-1-3 0,4-2-8 16,3-5-14-16,7-2-105 0,2-6-109 15,9-4-268-15</inkml:trace>
  <inkml:trace contextRef="#ctx0" brushRef="#br0" timeOffset="137319.2435">8828 9246 645 0,'-7'6'157'0,"-1"-2"5"0,0 2-99 15,0 1-16-15,2 2-8 0,4-3-7 16,1 0-7-16,4 0-4 0,2-2-5 15,9-3-2-15,6 0-1 0,5-3-1 16,4-2-1-16,2-3-1 0,-2-4-2 0,2 0-1 16,-9-3-2-16,-5 2 0 15,-7 0-2-15,-6 1 0 0,-7 0-2 0,-4 4-3 16,-5 2-7-16,-3 2-15 0,-5 2-20 16,-2 2-16-16,-2 2-121 0,-1 2-4 15,2 3-111-15,5 4-201 0</inkml:trace>
  <inkml:trace contextRef="#ctx0" brushRef="#br0" timeOffset="145089.1883">10544 9101 522 0,'4'-16'132'0,"-2"0"6"15,-1-3-64-15,1-1-20 0,-5-4-5 16,2 2-3-16,-1-3-1 0,-1 1-1 0,-1-3 0 16,3 3-3-16,-1 5-4 0,-1 3-4 15,2 4-4-15,0 3-7 0,1 3-4 16,0 6-6-16,0 4-3 0,0 4-4 16,0 4-4-16,0 4-7 0,0 5-10 15,1 6-15-15,2-2-21 0,1 3-15 16,1 0-127-16,0-2-139 0,1-1-322 15</inkml:trace>
  <inkml:trace contextRef="#ctx0" brushRef="#br0" timeOffset="146363.5383">10327 9374 499 0,'-16'-3'132'0,"3"-1"6"0,-1-1-53 16,5 1-28-16,0 0-7 0,2-3-3 16,3 1-4-16,4 1-2 0,1 0-5 15,2 1-3-15,3-1-4 0,5 0-4 16,6 1-4-16,5 2-4 0,5-1-3 0,4 2-2 16,2 0-3-16,3 1-3 0,0 0-1 15,-3 1-4-15,-2-1-3 0,1-1-8 16,-2 2-12-16,2 1-14 0,-3 0-13 15,-2 0-13-15,0 3-35 0,-5-1-85 16,-5 1-114-16,-7-2-247 0</inkml:trace>
  <inkml:trace contextRef="#ctx0" brushRef="#br0" timeOffset="146939.9924">10295 9647 616 0,'-4'-8'148'16,"0"1"5"-16,4-1-94 0,2 1-16 16,4-2-9-16,3 2-6 0,5 1-8 15,1 3-5-15,4-2-5 0,4 3-3 0,3 2-3 16,0 0-2-16,-2 1 0 0,1 2-1 16,-6 0-1-16,0 1 1 0,-5 1-1 15,-4 1 0-15,-3 1 0 0,-1 3 1 16,-3 1-1-16,-4-1 1 0,-3 2-1 15,-3-1 0-15,-3 2 1 0,1 2-1 16,-3-1 0-16,1-1 0 0,1 1 0 16,0-2 0-16,6-2 0 0,1-1-1 15,1-3 0-15,7-1-2 0,-1-2 0 16,3 1-1-16,4 1-2 0,-3 1-2 16,3 1 0-16,3 1-1 0,-2 0 0 15,0 1 1-15,-1-3 1 0,-1 1 2 0,0-1 1 16,-2-2 2-16,-3-1 0 0,-1 0 2 15,0 1 0-15,-2 0 1 0,-3-2 2 16,-2 3 2-16,0 2 2 0,-2 1 1 16,-3 1 2-16,-3 1 1 0,-2 2 0 15,-2 1-2-15,1 3-1 0,-5-2-2 0,-3-3-1 16,1 0-7-16,2-1-11 16,2-1-16-16,-2-3 156 0,2-2-292 0,2-4-152 15,3-2-433-15</inkml:trace>
  <inkml:trace contextRef="#ctx0" brushRef="#br0" timeOffset="149950.6282">7756 10425 209 0,'-1'-5'91'16,"1"-1"10"-16,0 3 5 0,-1-2-18 0,1 2-6 15,-1 0-7-15,-1 0-11 0,0 3-12 16,1 3-6-16,-2 3-5 0,1 1-3 16,-1 5-2-16,2 3-2 0,0 2-4 15,2 3-3-15,0-2-4 0,2-1-3 16,3-2-5-16,0-6-4 0,4-1-4 16,2-3-1-16,2-7-1 0,3-3 0 15,1-5 1-15,2-5-1 0,-1-1 1 16,-2-6 0-16,-2 0-1 0,-1 0 1 15,-5 0 0-15,-1 2-1 0,-2 5-1 16,-2 2 0-16,-1 7-1 0,1 2-1 0,-3 4 0 16,2 7-1-16,-1 1 0 15,0 6-1-15,1 4-2 0,-1 3-3 0,0 2-6 16,1 7-6-16,-2-2-8 0,2 1-9 16,-1-1-12-16,2-2-9 0,1-3 23 15,0-3-140-15,-2-8-118 0,1-5-294 16</inkml:trace>
  <inkml:trace contextRef="#ctx0" brushRef="#br0" timeOffset="150155.9739">7871 10115 567 0,'-13'-40'145'0,"2"11"8"16,1 8-80-16,0 10-17 0,2 8-9 15,2 12-8-15,1 10-6 0,0 10-9 16,1 7-5-16,-1 11-5 0,0 11-2 15,0 9-3-15,-1 5-2 0,-1 3-3 16,-2 3 0-16,0-1-2 0,0 2-3 0,0-7-10 31,3-7-15-31,3-9-17 0,3-4 6 0,4-12-136 0,5-13-130 0,5-12-310 16</inkml:trace>
  <inkml:trace contextRef="#ctx0" brushRef="#br0" timeOffset="150887.5675">8179 10479 582 0,'-6'-8'136'16,"2"3"5"-16,0 2-90 0,2 0-12 16,-2 0-5-16,2 1-2 0,1 0-4 15,-2 1-2-15,2 1-4 0,0 0-3 0,1 3-4 16,1 3-4-16,0-1-2 0,0 3-3 16,2 3-2-16,0-1 0 0,-1-1-1 15,-1-2-1-15,1-1 1 0,0 2 0 16,-1-7 0-16,0 1 0 0,0 2 2 15,0-3 0-15,2 0 3 0,-2-2 0 16,-1-1 2-16,1-1-1 0,-1-2 1 0,0-4-1 16,2 0-1-16,-1-2-2 0,0-1-2 15,0-1-1-15,0 1 0 0,1 2-1 16,-1 3 0-16,-1 0 0 0,0 1 0 16,0 4 0-16,-1 2-1 0,-1 2 1 15,0 2-1-15,0 0 0 0,-2 3-1 16,1 1 1-16,0 0-1 0,0 1 0 15,2-2 1-15,-1-1-1 0,2 1 0 16,0-4 0-16,0 2 1 0,1-1 0 16,-1-5-1-16,-1 1 2 0,2 0-1 0,-1-2 0 15,-1-3 1-15,-1 2-1 0,2-1 0 16,0 2 0-16,0-1 0 0,2 0 0 16,-1 4 1-16,0 2-1 0,0 0 1 15,-1 3 0-15,3 4 0 0,-2 3 0 16,1 4 0-16,0 1-1 0,0 0 1 0,1 0-1 15,0-2 0-15,3-1 0 0,1-4 0 16,-1-4 1-16,1-3-1 16,2-5 1-16,0-3 0 0,2-3-1 0,2-5 0 15,0-6 0-15,3-1 0 0,1-5 0 16,2 1-1-16,-1-1 1 0,-1 3-1 16,-2 1 0-16,-3 6 0 0,-3 3-1 15,-3 4-1-15,-3 9-3 0,0 5-6 16,-3 4-11-16,0 6-13 0,-3 3-15 15,2 4-7-15,-1 2-6 0,0 0-9 16,1-2-18-16,4 1-78 0,0-6-94 16,6 1-226-16</inkml:trace>
  <inkml:trace contextRef="#ctx0" brushRef="#br0" timeOffset="151271.5763">8555 10543 586 0,'-3'-12'149'0,"0"3"6"15,-2 4-81-15,-1 3-19 0,0 8-9 16,-1 2-8-16,0 6-9 0,2 4-8 0,0 3-4 16,2 2-5-16,1 4-3 0,2 0-3 15,3 0 0-15,3-1 0 0,3-4-1 16,-1-5-1-16,4-1 1 0,3-7-1 16,2-4 0-16,3-5 0 0,-2-4-2 15,2-3 0-15,-1-5 0 0,1-3-1 16,-5-3 0-16,-3-1 0 15,-5-3 0-15,-4-1-1 0,-4-1 1 0,-7-5-1 0,-4-2 0 16,-5-3 0-16,-6-4-2 0,-2 0-3 16,1-5-2-16,-6 1-1 0,1 6-2 15,-2 0 1-15,0 6 1 0,0 4 6 16,-1 5 5-16,0 8 6 0,5 3 5 16,2 4 2-16,6 3 1 0,5 3-1 15,10 3-3-15,4 0-4 0,8 2-4 16,6 0-2-16,5 1-2 0,4-1-1 15,6 0-2-15,-1-5-4 0,5 0-4 16,-1-1-6-16,0-3-12 0,-2 2-14 0,2 2-12 16,0 2-12-16,0 5-114 0,-5 3-125 15,0 1-286-15</inkml:trace>
  <inkml:trace contextRef="#ctx0" brushRef="#br0" timeOffset="151523.9407">8941 10810 690 0,'-4'0'191'0,"5"-1"5"15,-4-1-60-15,-1 1-66 0,-1 0-15 16,4-3-16-16,0 2-16 0,2 1-9 15,-4-2-7-15,5 0-8 0,-1 0-16 16,2 2-21-16,-1 0-27 0,-4 1-139 16,-2-2-157-16,-5 5-373 0</inkml:trace>
  <inkml:trace contextRef="#ctx0" brushRef="#br0" timeOffset="153058.6175">10204 10599 145 0,'-3'1'42'16,"-3"-3"9"-16,-1 1-9 0,1 1 8 0,-4-1 13 15,1-3 8-15,-1 3 4 0,-1-2 3 16,2 3-3-16,-2-3-6 0,0 1-7 16,-1 1-6-16,1 4-1 0,3-5 2 15,2 0 1-15,1 3 3 0,0-1 1 16,1 1-3-16,3 1-5 0,0-5-8 15,0 3-11-15,-1 1-9 0,5-1-8 16,1 2-7-16,0-4-4 0,6 4-3 16,2-2-1-16,3-2 0 0,4 4-1 15,0-4-2-15,2 2-8 0,2 0-12 16,1 0-15-16,-4 3-21 0,2-1-19 0,-2 1 28 16,-2 2-157-16,-2-1-136 0,-2 5-314 15</inkml:trace>
  <inkml:trace contextRef="#ctx0" brushRef="#br0" timeOffset="153551.0226">10637 10674 596 0,'3'-11'146'16,"-3"-1"7"-16,0-3-84 0,-3-2-17 15,1-3-2-15,-3 1-6 0,-1-5-5 16,0-3-7-16,-2-2-6 0,1 0-7 16,1 0-4-16,1 5-4 0,2 1-3 15,2 4 0-15,0 7 0 0,0 5 0 16,1 4-2-16,-1 6 0 0,2 3-3 0,1 4 0 16,1 4-1-16,2 5-2 0,-1 3 1 15,4 6-1-15,0-1 1 0,1 2-1 16,-3-1 0-16,1-1 0 0,0-1 1 15,-3-4-1-15,1-2 0 0,-3-1 0 16,0-3 1-16,-1 0-2 0,-2-2 1 16,-1 0-1-16,-5-3 0 0,1-1 0 15,-1 0 0-15,-3-3-1 0,-1-1 1 16,0 1 0-16,-1-5 0 0,-2 1 1 0,1-1 0 16,1 2 0-16,-3-3 1 0,4 1 0 15,0-2 1-15,2 3 0 0,4-2 2 16,1-1-1-16,1-1 0 0,4 1 1 15,3-1-1-15,3-1 0 0,3 1-1 16,2-1 0-16,2-1-1 0,3 1 1 16,3-1-1-16,0 0 0 0,6 0-1 0,4 2-3 15,0 0-7-15,5 3-15 0,0-1-22 16,3 4-16-16,-5 1-128 0,-5 4-141 16,-7 6-329-16</inkml:trace>
  <inkml:trace contextRef="#ctx0" brushRef="#br0" timeOffset="157820.2386">4640 12130 479 0,'-1'-14'110'15,"0"9"2"-15,-3 11-74 0,-1 7-13 0,-1 9-6 16,1 13-1-16,-1 10 2 0,0 19 0 16,-2 15 1-16,-4 17-1 0,1 17 0 15,1 16 0-15,-3 16-3 0,3 9-3 16,-1 9-1-16,0 5-3 0,7 8-1 16,-1 1 0-16,0-1-1 0,5 2-1 15,-3 1 0-15,2-5 0 0,2 3 0 16,-2-5 0-16,2-1-1 0,0-2 0 15,-1 0-2-15,4-7 0 0,-1 0-1 16,-1-4-2-16,-1-3 1 0,1-5-1 0,1-6-1 16,-1-5 1-16,-1-6-1 0,-1-9-2 15,5-13-2-15,1-9-3 0,-1-9-5 16,0-7-5-16,0-11-5 0,0-9-7 16,0-7-12-16,-3-12-107 0,-4-7-109 15,1-12-268-15</inkml:trace>
  <inkml:trace contextRef="#ctx0" brushRef="#br0" timeOffset="158659.5742">1192 14457 524 0,'-7'-4'114'16,"0"3"2"-16,2-3-93 0,5 4-9 16,0 0-4-16,4 1-2 0,4-1 0 0,4 3-2 15,4-1 0-15,4 3 2 0,4 0 2 16,3-1 0-16,3 0 1 0,2 1-1 16,0 1-1-16,2 1-2 0,3 0-1 15,6 0-2-15,4 1-1 0,8-2-1 16,5-1-1-16,6-3 0 0,2-2 0 15,3-1 0-15,8-2 1 0,7 0-1 0,1-3 2 16,2 1-1-16,4 0 2 0,12-2 0 16,7-1 1-16,2 0 0 0,-5 0 0 15,11 1 0-15,8 1 0 0,2-3-1 16,0 6-1-16,5-4 0 0,2 6 0 16,5 0-1-16,1 1-1 0,2 1 1 15,0 2-1-15,5-2 1 0,1 3-1 16,0-2 0-16,-2-1 0 0,4 2 1 15,-2-3 0-15,1 0 0 0,-2 1-1 16,0-1 1-16,-2-1 0 0,1 3-1 0,-5 1 1 16,-2-1-1-16,-3 2 0 0,-1-1 0 15,-7 1 0-15,-1 1 0 0,-4-4 0 16,-7 2 0-16,-4-1-1 0,5 0 1 16,-10-2-1-16,-7 0 0 0,-5-1 1 15,-4 0-1-15,-4 0 0 0,-5-2 0 16,-7 0 0-16,-6-1 0 0,-4-1 1 15,-6 1-1-15,-6 0-1 0,-6-1-2 16,-9 2-4-16,-8 2-3 0,-3 1-4 16,-4 0-6-16,-3 0-8 0,-6 1-8 0,-3 0-97 15,-3-1-4-15,-4-1-84 16,-4-2-170-16</inkml:trace>
  <inkml:trace contextRef="#ctx0" brushRef="#br0" timeOffset="158949.1389">8027 14227 560 0,'-9'-6'126'0,"1"1"2"16,0 3-96-16,0 1-11 0,3 2-3 0,2 3-4 16,3 3-5-16,2 5-2 0,0 2-3 15,3 0 0-15,4 5-1 0,2 2 0 16,2-2 0-16,3 2 1 0,2-1 0 15,4-1 0-15,2 1 1 0,0-4-1 0,2-2 1 16,-2 0 0-16,0-3 0 16,-2-2-1-16,-3-2-1 0,-4 0 1 15,-6 3-1-15,-6-3-1 16,-4 7 1-16,-5 3-1 0,-9 3-3 0,-6 3-5 0,-5 5-8 16,-6 3-10-16,-5 9-118 0,-3-1-114 15,-9 4-289-15</inkml:trace>
  <inkml:trace contextRef="#ctx0" brushRef="#br0" timeOffset="161350.8083">8443 14909 585 0,'-5'13'146'0,"-1"5"3"15,4 6-51-15,-3 0-69 0,4 6-8 16,0 0-4-16,-2 0-4 0,3-2-6 16,-1-4-3-16,1-2-3 0,2-1-2 0,-2-5-3 15,-1-2-7-15,2-3-5 0,1-3-4 16,-1-3-7-16,1-3-2 0,-1 0 0 16,-2-6 3-16,1-2 6 0,-1-3 7 15,-5-4 7-15,2-2 9 0,-4-3 7 16,-1-4 5-16,0-3 3 0,3-4 3 15,-3-4 3-15,4-2 2 0,1 1 1 16,3-1 0-16,2 2 0 0,5 4-1 16,-1 2-2-16,5 7-3 0,2 4-5 15,0 2-4-15,2 4-3 0,2 4-4 0,-4 3-1 16,4 4-2-16,-3 1 0 16,-3 4 0-16,2 3 0 0,-1 1 1 0,-2 1 0 15,-2 4 1-15,-1-1-1 0,-3 5 1 16,-2-1-1-16,-2 2-1 0,-4-1 0 15,-2 6-1-15,-1-5 0 0,-1 3 1 16,-1-1 1-16,0-6 3 0,1-1 0 16,1-2 2-16,2-6 0 0,1-1-1 15,2-2 0-15,3-2-2 0,2 2-2 16,0-2-2-16,4 3 0 0,0 0-1 0,3 1 0 16,-1 0-1-16,2 2 0 0,4-1-3 15,-2 0-7-15,0 1-12 0,0-1-14 16,1 1-11-16,-1-2-15 0,0 0-117 15,-1 0-127-15,1-1-291 0</inkml:trace>
  <inkml:trace contextRef="#ctx0" brushRef="#br0" timeOffset="161780.1213">8730 15146 751 0,'-15'-2'184'0,"1"-1"5"16,0 3-117-16,2-1-16 0,1 1-12 16,2 0-12-16,6-1-11 0,-1 2-8 15,5 1-6-15,0 1-2 0,3-1-3 16,1 1-1-16,4 1-1 0,2 0 1 16,1-2-2-16,0-2 0 0,2-3-1 0,-1 3-1 15,2-2-2-15,-2-2-1 0,-2-3-1 16,0 3-1-16,0-1 0 0,-2 1 0 15,-2-3 2-15,-2 1 1 0,-2 0 2 16,-2 1 1-16,-4-2 1 0,-2 2 1 16,-2-1 1-16,0 2 0 0,-4-1 1 15,0 3-1-15,0 2 0 0,-4 1 1 16,-1 2-1-16,3 6 0 0,-3-2 0 0,2 3 0 16,1 2 0-16,-1-1 0 0,6 4 1 15,2-3-1-15,1 3 1 16,3 0 0-16,4 4 0 0,3 1-1 0,3-3 0 15,3 0-1-15,4-2 0 0,1-3-1 16,3-1-4-16,5-5-8 0,0-3-12 16,3-3-12-16,0-3-15 0,2 0-12 15,0-6-90-15,-2-1-32 0,-4-2-106 16,3 1-215-16</inkml:trace>
  <inkml:trace contextRef="#ctx0" brushRef="#br0" timeOffset="162275.9027">9142 14735 703 0,'-18'3'170'16,"0"5"2"-16,-3 1-107 0,3 5-21 16,1 4-15-16,4-1-9 0,4 3-9 15,-1 0-5-15,5-2-4 0,4 0-1 16,3-3-2-16,3 0-3 0,1 1-3 16,3-2-3-16,1 2-4 0,-1-5-2 15,2 3-1-15,-1-2 1 0,0-1 2 0,0-1 2 16,-2-3 4-16,-1-1 3 0,-1 2 3 15,-4-3 2-15,-3 2 4 0,0-1 1 16,-4-1 3-16,-3 5 0 0,1-2 3 16,-2 3-1-16,1 2 0 0,-1-2-2 15,2 3 0-15,1 0-2 0,1-1-1 16,1 0-1-16,2 0 0 0,1 0-1 16,1 0-1-16,1 1 0 0,1 2-1 0,2 0 1 15,0 3 0-15,-1 0 0 0,1 0 0 16,1-1 0-16,-3 0 0 0,2-2 0 15,0-1-1-15,-1-4 0 0,1-1-1 16,1-2-5-16,2-1-8 0,1-4-8 16,1 0-12-16,2-1-12 0,0-2 18 15,5 0-146-15,-1-2-123 0,1-3-302 16</inkml:trace>
  <inkml:trace contextRef="#ctx0" brushRef="#br0" timeOffset="162594.9793">9328 15038 708 0,'-9'-9'175'0,"2"-2"3"15,1 2-88-15,3 2-48 0,5 1-17 16,2-1-9-16,4 4-8 0,0-1-7 0,2 5-5 16,4-2-2-16,2 2-2 0,-1 2-1 15,0-1-1-15,0-1 0 0,1 1 1 16,-6 0-1-16,-2 2 1 0,-4 1 1 15,-4 0 2-15,-1 4 0 0,-4 4 1 16,-4-1 2-16,-1 1 5 0,-3 4 3 16,-2-1 3-16,0 3 2 0,1-3 3 15,-1 0 1-15,3 0 0 0,3-2-1 16,4 0-3-16,5-3-3 0,2-1-1 16,4-2-5-16,3-2-4 0,5-1-11 0,3-2-8 15,4-2-11-15,1-4-10 0,2 0-10 16,1-6 83-16,1-1-204 0,-3-1-123 15,-2-3-336-15</inkml:trace>
  <inkml:trace contextRef="#ctx0" brushRef="#br0" timeOffset="163128.1798">9576 14757 627 0,'-4'-4'157'15,"0"0"5"-15,0 1-82 0,2 0-37 16,1 1-13-16,3 2-9 0,0 0-7 16,2 2-8-16,1 3-5 0,1 1 0 15,1 2 0-15,0 1-1 0,-1 1 0 16,0 1 1-16,-4 3 0 0,2-1 1 0,-4 2 1 16,-1 0 2-16,0-1 1 15,-3 2 1-15,-1 4 0 0,2-2 1 0,-1 2-2 16,1 2-1-16,1 1-2 0,0-1-1 15,1 4 0-15,1-5-2 0,1-2-1 16,3 1-1-16,-1-2 0 0,1-2-1 16,1 0 0-16,0-4 0 0,1 2 0 15,-1 2 1-15,-1 0 1 0,0 1 1 16,-2 1 0-16,1 3 0 0,-1 2 0 16,-2 2 0-16,0-1 0 0,-2 0 0 15,2 0 1-15,-4 1-1 0,0 0 0 16,-1 0 0-16,-2 0 0 0,-2 1-1 0,3-1-4 15,-4-2-8-15,1-1-13 0,0-5-9 16,1-2-14-16,0-5-120 0,0-2-126 16,0-2-293-16</inkml:trace>
  <inkml:trace contextRef="#ctx0" brushRef="#br0" timeOffset="163878.1293">5038 11587 604 0,'-7'-16'170'0,"3"8"8"0,-2 1-33 16,2 4-85-16,1 10-15 0,1 1-10 16,1 7-11-16,2 6-10 0,1 1-8 15,0 7-2-15,2 3-1 0,1 1-3 16,1 3-5-16,1-3-9 0,0 1-14 15,1 1-15-15,-1 0-11 0,1-5-14 0,-4 0-115 16,-2-2-124-16,-2-4-278 0</inkml:trace>
  <inkml:trace contextRef="#ctx0" brushRef="#br0" timeOffset="164081.1471">4874 11660 565 0,'-14'-27'163'0,"6"9"7"16,1-1-18-16,4 8-93 0,2 4-14 16,7 2-11-16,3 0-10 0,4 1-9 15,3 2-6-15,6 4-5 0,0 0-1 16,1-1-5-16,2 0-13 0,1 3-16 16,-1 4-14-16,1 1-16 0,-3-2-117 15,-1 2-130-15,-3 4-294 0</inkml:trace>
  <inkml:trace contextRef="#ctx0" brushRef="#br0" timeOffset="164265.2443">4954 12054 738 0,'-8'19'178'0,"2"-4"3"0,2-2-117 15,3-7-17-15,5-3-14 0,3-2-12 0,1-2-10 16,3-4-6-16,6 0-6 0,2-3-9 15,7-1-14-15,5-2-19 0,3 0-19 16,3-3-121-16,-1-1-136 0,-2-1-316 16</inkml:trace>
  <inkml:trace contextRef="#ctx0" brushRef="#br0" timeOffset="164765.9553">5342 11892 626 0,'-4'-4'159'0,"1"1"6"15,-4 0-82-15,6 2-30 0,-1 2-9 16,2 2-8-16,1 2-7 0,0 3-6 15,2 4-5-15,3 0-3 0,-1 4-1 16,2 1-3-16,3-1-2 0,2 0-3 0,2-4-1 16,0-2-2-16,1-4 0 15,0-2-2-15,1-8 1 0,-3-3-1 0,1-3-1 16,-1-1-1-16,-2-7 0 0,0 1-1 16,-4-3-1-16,0 5-1 0,-3 2 0 15,0 1-1-15,0 3 0 0,-3 5-1 16,0 4 0-16,0 4 1 0,1 3 0 15,-2 4 1-15,0 5 0 0,0 4 2 0,1-2 2 16,0 2 0-16,0-3 3 0,1-1 2 16,2-4 2-16,1-3 0 0,0-2 2 15,1-3 0-15,2-4-1 0,2-1-1 16,2-7-1-16,-1 1-3 0,3-4 0 16,1-3-1-16,0 2-1 0,0 0 0 15,-2 2-1-15,-1 5 0 0,-2 5 0 16,-3 4-1-16,-3 3-2 0,0 5-3 15,-2 6-5-15,-2-1-6 0,0 1-12 0,3 4-8 16,-1-3-12-16,3 0-8 0,1-3-8 16,4-2-28-16,1-3-79 0,2-8-99 15,6-3-237-15</inkml:trace>
  <inkml:trace contextRef="#ctx0" brushRef="#br0" timeOffset="165226.2623">6232 11296 556 0,'-14'-2'163'15,"-5"1"6"-15,-1 2-11 0,-1 2-98 16,0 5-15-16,-1 2-10 0,0 2-10 15,2 4-9-15,4 1-6 0,6 5-3 0,2 2-2 16,5-4-2-16,7 6-1 0,1 2-1 16,5-1-1-16,2-1 0 0,2-1-1 15,1-1 0-15,0 0-1 0,0-5 0 16,1-4-1-16,0 1 1 0,-5-3 0 16,-3-2 1-16,-2 0-1 0,-2 0 2 15,-4-2 0-15,-5 4 0 16,-5 0 0-16,2 2 1 0,-7 0 0 0,-2 2 0 15,-1 2 1-15,0 1 0 0,1 1 0 0,3 2 1 16,0 0-1-16,6 4 1 0,1-2-1 16,4 2 0-16,2-2-1 0,1 0 0 15,0-2 0-15,2-1 0 0,2-2-1 16,1-1 1-16,1-3-1 0,0-1 0 16,2-3 1-16,1 1-1 0,2-4-3 15,-1 2-4-15,3-2-14 0,2-3-12 16,2 0-13-16,-1-2-13 0,4-3-121 15,-3-2-130-15,1-5-296 0</inkml:trace>
  <inkml:trace contextRef="#ctx0" brushRef="#br0" timeOffset="165621.2061">6412 11625 748 0,'-6'-7'168'0,"1"2"2"16,4 2-128-16,0-2-18 0,5 4-5 15,-1-1-7-15,5 5-6 0,1-1-3 16,1 3-1-16,3 0-1 0,1 1 0 16,-2-1-1-16,2 0 0 0,-2-2 0 15,-2 1 1-15,-3 1-1 0,-3-1 0 16,-3 3-1-16,-1 2 1 0,-3 1 0 0,-2 1 0 15,-3 2 0-15,1 3 0 0,-4 1 0 16,1-2 0-16,0 1 0 0,2 2 1 16,-1-2 0-16,3 0 0 0,2 0 1 15,1-1 0-15,2 1 0 0,2-3 0 16,1-1 0-16,3 1-1 0,0-4 1 16,1 0 0-16,3-3 1 0,2-1 0 15,0-2-1-15,1-1 0 0,1-3 0 16,1-2-6-16,2-4-12 0,1 0-12 15,1-2-11-15,2 0-12 0,1 0-44 16,0-4-80-16,1-1-112 0,-5 0-243 0</inkml:trace>
  <inkml:trace contextRef="#ctx0" brushRef="#br0" timeOffset="165875.4968">6650 11272 682 0,'10'5'153'16,"6"1"6"-16,3 1-118 0,7 5-1 15,5 2 6-15,2 3 0 0,1 4-1 16,0 3-3-16,0 6-4 0,2 3-6 16,-4 1-4-16,-1 3-2 0,-3 2-4 15,-6 0-3-15,-2 2-4 0,-8-1-3 16,-10 2-3-16,-2 1-3 0,-11 2-6 15,-8 3-11-15,-10 4-17 0,-10 3-36 16,-10 1-7-16,-10-1-139 0,-7 0-153 0,-7-2-350 16</inkml:trace>
  <inkml:trace contextRef="#ctx0" brushRef="#br0" timeOffset="175619.4557">2621 14356 363 0,'5'-8'102'0,"-1"-1"5"16,-2-1-21-16,1 0-38 0,-2 2-11 15,0-1-3-15,-2-1-2 0,1 2-4 16,-1-2-1-16,-2 1-3 0,-2 1-2 15,1-2-2-15,-3 4-3 0,0 2 0 16,-3 1-3-16,0 1-2 0,-1 4-1 16,0 3-2-16,-2 4-2 0,-1 0-1 0,1 1-1 15,-3 6-2-15,4 2 1 16,3 0 0-16,-1 3 0 0,4 2 1 16,1 3 1-16,2 4 1 0,4-2 0 0,-1-1-1 15,-1 2 0-15,2-1 0 16,4-2-1-16,0-4-1 0,5-2-1 15,1-2 0-15,3-1-1 0,7-3 0 0,0-6 0 16,5-2 0-16,2-2 0 0,0-4-1 16,3-5 1-16,-1-3-1 0,2-7 0 0,-1-1 0 15,-2-4 1-15,-3-4-1 0,-5-4 0 16,-7-2-1-16,-4 1 1 16,-5-1 0-16,-7 1 0 0,-7 0 0 0,-6 3 0 15,-5 1 0-15,-6 6-1 0,-5-2-1 16,-6 6-3-16,-1 7-4 0,-3 4-9 15,0 8-8-15,3 6-9 0,2 5-18 16,1 7-107-16,5 2-116 0,6 3-276 16</inkml:trace>
  <inkml:trace contextRef="#ctx0" brushRef="#br0" timeOffset="177293.5769">2678 14920 517 0,'-6'-2'130'0,"-1"1"6"16,3 0-76-16,1-2-10 0,1 3-5 0,2 0-6 16,0 0-7-16,1 0-4 0,0 0-3 15,3 0-4-15,-1 2-2 0,4 0-1 16,-1-1-2-16,3 2-2 0,0-2-4 15,1 3-4-15,1-2-1 0,-1 1-2 16,1-2-2-16,-1 1-5 0,-2 1-6 16,3-1-10-16,-4-2-11 0,1 1-8 15,0-1-16-15,-2 2-38 0,2-2-71 16,-3-2-101-16,1 2-228 0</inkml:trace>
  <inkml:trace contextRef="#ctx0" brushRef="#br0" timeOffset="177796.6672">2999 14884 499 0,'0'-5'128'0,"0"1"4"0,-2-3-59 0,2 0-28 16,0-2-8-16,0 1-6 0,0-3-5 0,0 1-3 16,0-2-3-16,-1 1-2 0,2-1-2 15,-2 1 0-15,1 0 0 0,0 4 0 16,-1-1 1-16,1 3-2 0,-1 1-1 0,1 5-3 16,-2 3-2-16,4 4-3 0,-4 1-2 15,4 3-2-15,-1 3-2 0,0 3 1 16,2 3 0-16,-2 0-1 0,1 0 1 15,3 1-1-15,1 1 0 0,2-2 0 16,-2-1 1-16,0-3-1 0,0 1 1 16,0-3-1-16,-5-2 0 0,-1-1 1 15,-2 0-1-15,-2-3 0 0,1 0 0 0,-5-4 0 16,-2 1 0-16,2-1-1 16,-1-4 1-16,1 1 0 0,-1-3-1 15,2 2 1-15,1-1 0 0,2-2 0 16,2-2-1-16,-2 2 1 0,4-2 0 0,-1 1-1 15,1-2 0-15,1 1 1 0,3-1-1 16,0 3 0-16,4 0 1 16,2-1 0-16,2-1 0 0,1 5 0 0,4-4-2 15,1 4-6-15,4 0-14 0,1-1-13 16,0 4-23-16,-1-2-110 0,2-1-125 16,-4 6-293-16</inkml:trace>
  <inkml:trace contextRef="#ctx0" brushRef="#br1" timeOffset="181571.3243">2589 14243 203 0,'-1'18'0'0,"0"-1"-29"0,-1-4-144 15</inkml:trace>
  <inkml:trace contextRef="#ctx0" brushRef="#br1" timeOffset="182356.5942">2980 13441 148 0,'9'-17'31'0,"-3"1"1"0,3 1-27 16,-1-1 1-16,1 2 1 16,-2 1 1-16,3 2 2 0,-3-1 2 0,2 1 1 15,-3 0 2-15,0 0-2 0,1-1 1 16,1 0-2-16,1-1 0 0,3 1-3 15,0 0-1-15,1 0-3 0,1-1-2 16,-1 2-1-16,2-1-1 0,-2 0 0 16,2 0 0-16,0-1 1 0,1 1-1 15,1 1 1-15,0 0 1 0,0-1 1 16,3 3 1-16,-6-4 1 0,0 0 1 0,1 2 2 16,-3-3 3-16,-1 2 3 0,0-1 2 15,-6-3-1-15,5 4 1 0,-2 0 0 16,1-2-2-16,-1 2-3 0,1 0-2 15,1 0 1-15,1-1 1 0,1 2 0 16,0 2-1-16,-2-2 2 0,1 2-1 16,1-1 0-16,1-1-3 0,0 1-2 15,-1 1-1-15,2-1-1 0,-1-1 0 0,3 1-2 16,0 3-1-16,0-1 0 0,0 1-1 16,-1-1 1-16,1 1-1 15,-3 1-1-15,0 1 1 0,0 0 0 16,-1 0-1-16,-1 0 0 0,1 3-1 0,-2 0-94 15,-1-1-82-15,-3-1-215 0</inkml:trace>
  <inkml:trace contextRef="#ctx0" brushRef="#br1" timeOffset="184730.3163">2457 14496 361 0,'-3'6'91'0,"-2"-1"3"16,-2 0-39-16,4-3-30 0,0-3-5 16,2-3-3-16,0-1-3 0,2-2-4 0,2-3-4 15,0-1-3-15,1-5 1 0,0 2-1 16,2-5 0-16,0 3 2 16,1-3 0-16,-1-1 0 0,2-2-1 15,1-1 1-15,3-2-1 0,-4-1-1 0,4 1-1 16,2 0-1-16,-1-2 0 0,3 4-1 15,-1 0 1-15,1-3-1 0,1 2 0 16,-2-5 0-16,-1 1 1 0,2 0-1 16,-2-3 0-16,-1 2 1 0,1 3-1 15,0-2 0-15,1 1 1 0,1 3-1 0,1-2 0 16,0-1 0-16,2 1 1 0,-2 2-1 16,0-2 0-16,-1 3 1 0,0-2-1 15,-1 1 0-15,-1 2 0 0,-1-2 0 16,-2 2 1-16,0 0-1 0,0 2 1 15,-3-1-1-15,3 2 1 0,-2-1 0 16,-1 1 1-16,2 1-1 0,1-2 0 16,-1 3 0-16,1-3 0 0,2 3 0 0,0 1-1 15,0-1 1-15,2 0-1 0,-2-1 0 16,3-2 0-16,-1 3 0 0,-2-1 1 16,3-1-1-16,-1 2 0 0,1 1 0 15,1 3 0-15,-1-1 0 0,2 1 0 16,2 0 0-16,-3 0 0 0,3 2 0 15,-2-1 0-15,-1-1 0 0,0 1 0 16,-1 0 0-16,-1 0 1 0,1-2-1 16,-3 0 0-16,1-2 0 0,1 1 0 0,-2-2 0 15,2 0 0-15,-2 2 0 0,0 0 0 16,-1 0 1-16,1 3-1 0,1 0 0 16,-1 2 0-16,1 2 0 0,0 0 0 15,2 2 0-15,3 1 0 0,-2-1 0 16,-1 1 0-16,1-2 0 0,0 0 0 15,4-2 1-15,-2 0 0 0,0 1-1 16,2 2 1-16,2-3 0 0,1 1 1 16,0-1-1-16,-3-2 1 0,1 2-1 15,-2-2 0-15,-1 0 0 0,-1 1 0 0,-2 1-1 16,0 3 0-16,-1-2 1 0,-2 2-1 16,-1 1 1-16,1 2-1 0,-1-1 1 15,0 0 0-15,2 1 0 0,-2 1 0 16,1 1 0-16,5 0 0 0,-1 1 0 15,1 0 0-15,0 0 0 0,0-1 0 16,-1-1 1-16,2 1-1 0,1 0 1 16,-5-3 0-16,4 2 1 0,-2-1 1 15,1 0 0-15,1-1 0 0,-2 2 0 0,-1-3 0 16,3 2-1-16,-5 1-1 0,1-2-1 16,2 2 1-16,-3-1-1 0,-1 1 0 15,1-2-1-15,0 2 0 0,1-1 1 16,-3-2-1-16,0 0 0 0,1 2 0 15,-1-5 1-15,-1 6-1 0,1-2 0 16,2 1 0-16,-1 4 0 0,1 1 1 16,-1-1-1-16,1 4 1 0,-1-3 0 15,2 0 0-15,2 3 0 0,-4-6 0 16,2 2 0-16,2-1 0 0,0 1 0 16,2 0 0-16,0 1 0 0,0-2 0 0,3 3 1 15,2 1 0-15,1-2 0 0,-1 1 0 16,0-2 0-16,-4 0 0 0,4 1 0 15,-5-4 0-15,1 1 0 0,-2 0 1 16,2 1-1-16,-1-1 1 0,1 2 0 16,-2 0 0-16,3 3-1 0,2-2 0 15,0 2 0-15,-3 0-1 0,0 0 0 16,1 0 0-16,0 0 0 0,-2-1 0 16,0 1 1-16,-1 0-1 0,3-1 1 0,0 2 0 15,-3-1 0-15,0 1 0 0,1 0-1 16,-2-1 1-16,0 0-1 0,-2 1-1 15,-1-1 1-15,0 0 0 0,-2-1 0 16,2 1 0-16,-1-2 0 0,1 2-1 16,-5-1 1-16,2 0-1 0,2 0 1 15,-2-1-1-15,0-1 1 0,0 3-1 16,0-1 0-16,3 0 0 0,0 2 0 16,1 1 1-16,-1 0-1 0,2 2 0 15,-1 0 0-15,-2 0 0 0,1-2 0 16,-1-1 0-16,1 2 0 0,-1-2 0 0,1 1 1 15,-1 0-1-15,1 1 0 0,2 1 0 16,-2 0 0-16,2 0 1 0,0 0-1 16,0 1 0-16,0-2 0 0,1-2 1 15,-3 0-1-15,2 0 0 0,-2 1 0 0,-1 0 1 16,-1 2-1-16,-1 1 0 16,0 0 0-16,1 2 0 0,-1 1 0 0,-2-1 0 15,0 0 0-15,1-2 1 0,1 1-1 16,0-1 0-16,0 0 0 0,0 1 0 15,3-2 0-15,-2 0 1 0,2 3-1 16,-5-3 0-16,1 3 0 0,0-1 0 16,0 0 0-16,0 0 1 0,-1 0-1 15,0-2 0-15,0 1 1 0,-1 0-1 16,-1 1 0-16,1 1 1 0,-2 0-1 16,1 0 0-16,-1-1 1 0,3 1-1 15,-2-1 0-15,2 0 1 0,-1 1-1 0,2-3 0 16,-1 3 0-16,-1 0 1 0,0-1-1 15,0 0 0-15,0 1 0 0,-1-2 0 16,-1-3 0-16,2 0 0 0,-4-1 0 16,1 2 0-16,0 0 0 0,-2 1 1 15,-1 0-1-15,2 3 0 0,-2-1 0 16,2 2 0-16,-2 0 0 0,2-1 0 0,0-2 0 16,-2 1 0-16,-1 0 0 0,4 2 0 15,-2-2 0-15,0-3 0 0,1 3 0 16,1 0 1-16,0 0-1 0,1 2 0 15,-5-3 0-15,4 3 0 0,-1 1 0 16,-1 1 0-16,0 2 0 0,-1-4 0 16,-2-1 0-16,0 4 0 0,2-1 0 15,-2-1 0-15,-3 0 0 0,4 2 0 16,-1-2 0-16,2 1 0 0,0-1 0 16,-1 2 0-16,2 0 0 0,-1-1 0 15,1-1 0-15,-2 0 1 0,1 2-1 0,0-4 0 16,-1 0 0-16,1 0 0 15,-2 0 0-15,1 1 0 0,1 2 0 0,-1-2 0 16,-1 0 0-16,2 1 0 0,-3 1 0 16,2-1-1-16,1 1 1 0,-1 3 0 15,-1-1 0-15,0 2 0 0,1 1 0 16,0 0 0-16,-1 0 0 0,1 2-1 16,-1-6 1-16,3 3 0 0,-2-1-1 15,-1-4 1-15,0-3-1 0,1 2 1 0,-1-2-1 16,0 0 1-16,-1-2 0 0,0 1 0 15,1 1 0-15,-1 0 0 0,1-1 0 16,-5 0 0-16,4 3 0 0,1-1-1 16,1 3 1-16,-2-2 0 0,1 0 0 15,-2-2 0-15,5 0 0 0,-4-3 0 16,-1 2 0-16,1-1 0 0,1 2-1 16,1 1 1-16,1 1 0 0,-2 1 0 15,2 0 0-15,0 1 0 0,0-1 0 16,-2-1 0-16,1 1-1 0,3 1 1 0,-3-1-1 15,0 0 0-15,0 3 0 0,0-3 0 16,2 1-1-16,-1-2 1 0,-3 0 0 16,2 4-1-16,-1-2 1 0,-2-7-1 15,2 7 1-15,0 0-1 0,0 2 2 0,-1 0-1 16,1-1 0-16,0 0 0 0,2 4-2 16,-2-3 0-16,1 1-2 0,-2-1-1 15,2 3-3-15,2-6-1 0,-2 2-2 16,-1-1-3-16,1 1-2 0,-1-1-4 15,1-2-100-15,-2-1-96 0,-2 2-239 16</inkml:trace>
  <inkml:trace contextRef="#ctx0" brushRef="#br1" timeOffset="185357.7356">6036 13072 405 0,'9'5'93'0,"1"-5"2"0,-2 3-62 15,5 2-19-15,-1 1-3 0,0-3 0 0,-1 2-3 16,1 0-1-16,1 3-2 0,0-1 2 16,2 1 3-16,-3 1 3 0,0 1 1 15,1 2 1-15,-1 0-1 0,-1 2 0 16,0-1-2-16,-1 3-3 0,2 1-4 16,0 2-1-16,2-2-1 0,-2 1-2 15,3 3 0-15,-1 1-1 0,0 0-1 16,-3-1 0-16,0 6-5 0,-1 1-6 15,-1 2-103-15,0 1-95 0,-4 5-248 16</inkml:trace>
  <inkml:trace contextRef="#ctx0" brushRef="#br1" timeOffset="188006.4212">2548 14447 323 0,'-6'3'85'0,"1"1"4"16,0 0-33-16,2-2-25 0,2 1-11 15,0-3-6-15,2 0-3 0,2-2-5 16,-1 0-2-16,1 1-2 0,1-2-1 16,0 0 0-16,2 0 0 0,-2 1 0 0,2 1-1 15,-1-1 1-15,1 2-1 0,-1 0 0 16,1 2 0-16,1-2 0 0,2 1 0 15,-3 0-1-15,2 1 0 0,-2 0-1 16,0 1 0-16,-1 0 0 0,-4-1 0 16,0 1 1-16,0 0 0 0,-1-1 0 15,0 1 2-15,-1 1 0 0,-3 0 2 16,1 2 0-16,-2 2 2 0,-2 1 1 16,-1 2 1-16,0 4 0 0,-1 1 0 15,0-1 0-15,-2 4-1 0,0 0-1 16,0 3 0-16,-2 1 1 0,1-1-1 0,1 6 0 15,1 0 0-15,2 0 1 0,0 3-1 16,2-2 0-16,0 2 0 0,0 2 0 16,-1-1-1-16,1 3-1 0,0 3 0 15,1-2 0-15,0-1-1 0,2 1 1 16,-1-3 0-16,-1-1 1 0,1-3 0 16,1 2 0-16,-1-6 1 0,3 5 0 15,0-1 1-15,3 2-1 0,-1-2 0 0,2-1 0 16,0 2-1-16,1 3 0 0,2 0-2 15,-2-1 0-15,0 0-1 16,-1 1 0-16,2-1-1 0,0-2 1 0,-1 0-1 16,-2-2 0-16,3 0 1 0,0-2 0 15,0 1 0-15,0-2 0 0,-2-1 1 16,2-2 0-16,0-2-1 0,1 0 1 16,1 2-1-16,0 0 0 0,0-2 0 0,3-1 0 15,1 5-1-15,1 1 1 16,-2-1 0-16,2-2 1 0,3 1 0 15,1-1 1-15,-1 0 0 0,1-1 1 16,-2-2-1-16,1 1 0 0,2 1 0 0,-2 0-1 16,0 1-1-16,3-3 0 0,0 0 0 15,-1-1-1-15,2 2 1 0,0-4-1 16,1-3 1-16,-2 1-1 0,0 0 2 16,0 1 0-16,3-2 0 0,-3 2 0 15,-1 0 0-15,0 2 1 0,4 0-1 16,-1-1 0-16,-1 4-1 0,2 2-1 15,1-4 1-15,2 3-1 0,-1 0 1 16,1-2-1-16,0 1 1 0,0-2-1 16,-1-2 0-16,-1 0 0 0,2-1 1 0,-2 0-1 15,2 2 0-15,1 0 1 0,-4-1-1 16,3 0 1-16,-1-4-1 0,-2 3 1 16,1-3-1-16,-1-2 1 0,-4 1-1 15,3 0 1-15,-1-3-1 0,2 7 0 16,1-2 1-16,0 1-1 0,3-3 0 0,1 1 0 15,0 0 0-15,4 1 0 16,-1-5 1-16,3 2-1 0,0-5 0 0,-1-1 1 16,-1-1-1-16,1-3 0 0,-2 0 1 15,-1 0-1-15,-2-2 0 0,-4 1 0 16,1 1 0-16,3-4 1 0,-3 3 0 16,2 0 0-16,1-3 0 0,-1 3 1 15,4-4 0-15,-1 1 1 0,1 2-1 16,2-3 0-16,-2-3 0 0,-1 1 0 15,1 0-1-15,-1-1 0 0,-3 2-1 0,0 0 1 16,-2 0-1-16,0 2 0 16,-3 2 1-16,0-1-1 0,-3 1 0 15,0-2 0-15,1 2 0 0,1 1 0 0,-2-1 0 16,2 2 1-16,5 0-1 0,-2 0 0 16,0 2 0-16,0-2 0 0,1-2 0 15,2 0 0-15,0-2 0 0,-1 1 0 16,3-2 0-16,0 0 0 0,-1-1 1 15,0-2-1-15,-1 2 0 0,-3 0 0 0,2 0 0 16,-2 1 0-16,-1 0 0 0,-1 1 0 16,-1 1 0-16,3-1 0 0,-3 3 0 15,2-4 1-15,-1 0-1 0,4 0 0 16,-2-3 0-16,3 0 0 0,1 0 0 16,1-1 0-16,1-1 0 0,0 2 0 15,1 0 0-15,-1 1 0 0,-1 0 0 16,-3-2 0-16,-3 0 0 0,0 2 0 15,-2-3 0-15,0 1 0 0,-1-2 0 16,-1 1 0-16,1 0 0 0,0 1 0 0,0 1 0 16,-1-1 0-16,3-1 0 0,1 2 0 15,0-2 1-15,1 0-1 0,-1-1 0 16,-1 1 0-16,2-1 0 0,-2-1 0 16,0 0 1-16,0-3-1 0,0-2 0 15,0 1 0-15,2 0 0 0,-4 0 0 16,0 2 0-16,0 0 0 0,-2-1 0 15,-2 2 0-15,2 1 0 0,-2-3 0 0,0 3 1 16,0-3-1-16,-1-2 0 0,-1 0 0 16,3 0 1-16,0-3-1 0,-2-1 0 15,1 0 0-15,1 1 1 0,-1 0-1 16,2 2 0-16,-1-1 0 0,-2 0 0 16,2 1 0-16,-3 0 0 0,2-3 1 15,-3 0-1-15,-1-1 0 0,-2-1 0 16,1 1 0-16,1 1 0 0,-2 0 0 15,1 1 0-15,-1 0 0 0,2-1 0 0,-1 4 0 16,0-3 0-16,0-2 0 0,1-2 0 16,1 1 0-16,-3-2 0 0,2 2 0 15,1-2 0-15,-3 1 0 0,4 5 0 16,-1 0 0-16,-3-2 0 0,2 4 0 16,-1-2 0-16,-1 0 0 0,2 0 0 15,-2-1 0-15,-1 0 0 0,-1 3 0 16,1 0 1-16,1 0-1 0,-2 2 0 0,0 0 0 15,-1 3 0-15,-1 0 0 0,0-1 0 16,0 1 0-16,0 1 0 0,-2-1 0 16,1 1 1-16,0 0-1 0,0 0 0 15,-1 0 0-15,3-1 0 0,-2-1 1 16,-2 0 0-16,2-2 0 0,1 2 0 16,0-2 0-16,0 2-1 0,-2 0 1 15,0 1 0-15,2 1-1 0,-1-1 0 16,-1-3 0-16,0 2 0 0,0 0 1 15,-1 0-1-15,0-1 0 0,0 1 0 16,-1-1 1-16,0 2 0 0,0-1 1 0,0-3 0 16,0 0 0-16,2 2 0 0,-2-2 0 15,1 1 0-15,0-1-1 0,0 1 0 16,2 0-1-16,-2 2 0 0,1-1 0 16,1 1 0-16,-1 2 1 0,-2 0-1 15,4-1 0-15,-2 3 1 0,1-1 0 0,-2 0 1 16,0 2-1-16,-1-3 0 0,4 0 0 15,-4 0 0-15,0-2 0 0,-1 1-1 16,1 0 1-16,1-2-1 0,-1 2 0 16,1 2 0-16,-1-1 0 0,0 0 0 15,1 0 0-15,1-1 0 0,-1 0 0 16,0 0 0-16,0-3 0 0,1 0 0 16,-1 1 1-16,0-1-1 0,0 1 0 15,-1 1 0-15,1-3 0 0,-2 2 0 16,1 3 0-16,-2 0 0 0,1-2 0 15,1-2 0-15,-3 3 0 0,2 0 0 16,0-2 0-16,1 0 0 0,0-2 0 0,-2 2 0 16,1 1 1-16,1-2-1 0,-1 2 0 15,0-2 0-15,1 3 0 0,-3-4 0 16,2 0 0-16,0 0 0 0,0 1 0 16,-2-2 0-16,-1 0 1 0,1 0 0 15,-1 0 1-15,-1-2-1 0,-2-2 1 16,1 0 0-16,-3-3-1 0,1-5-2 0,-5-3-6 15,2 0-5-15,-3-2-9 16,-1-2-11-16,-2 1-109 0,-3 1-109 0,-2 5-266 16</inkml:trace>
  <inkml:trace contextRef="#ctx0" brushRef="#br1" timeOffset="196316.9681">5195 14366 405 0,'-1'-6'116'0,"-3"0"7"0,-1 0-25 0,0-1-39 15,0 4-14-15,0-2-6 0,0 1-6 16,1 2-4-16,1-1-3 0,-1 3-4 16,3-1-4-16,1 1-3 0,0 2-2 15,3 6-2-15,0-1-2 0,1 2-3 16,3 2 0-16,1 3-1 0,2 2-1 15,-2-1-1-15,4 2 0 0,1 0-2 0,1 2 0 16,1 0 0-16,3-1 0 16,-2-1-1-16,4-1 1 0,-2-3-1 15,-1 1 0-15,-2-2-2 0,-3-2-5 0,-2-1-8 16,-1 1-4-16,-3 0-6 0,0-1-9 16,-2-2-11-16,-1-3 6 0,0-2-109 15,-3-2-103-15,0 0-256 0</inkml:trace>
  <inkml:trace contextRef="#ctx0" brushRef="#br1" timeOffset="196566.3009">5382 14294 635 0,'-5'2'149'0,"-4"2"5"0,-1 2-101 16,-1 4-14-16,-4 3-3 0,-1 2-5 16,-2 3-6-16,-3 2-5 0,-1 3-5 15,0 3-3-15,0 0-5 0,1 4-8 0,0 1-16 16,0-3-18-16,2 1-36 0,-5 1-98 16,4 0-126-16,0 1-292 0</inkml:trace>
  <inkml:trace contextRef="#ctx0" brushRef="#br1" timeOffset="197699.2217">4956 14764 494 0,'1'-11'123'0,"-2"1"7"0,1 0-69 16,-1 4-15-16,1 5-5 0,0 2-5 15,-3 4-4-15,2 5-7 0,0 1-5 16,0 4-5-16,1 2-3 0,-3 1-4 16,2 4-2-16,-1 0-3 0,-1-1-1 0,-1 2-4 15,3 2-7-15,-2 1-6 0,0-1-8 16,2-3-13-16,1 0-76 0,0 0-38 16,1-3-99-16,3-6-208 0</inkml:trace>
  <inkml:trace contextRef="#ctx0" brushRef="#br1" timeOffset="197975.2488">5194 14833 622 0,'-4'-3'146'0,"-2"4"4"0,1 4-100 16,-1 5-15-16,-3-1-8 0,-1 4-7 0,-2 3-4 15,-2 2-7-15,-1 3-3 0,-2 4-2 16,-3 3 0-16,0 3-2 0,1-1 1 16,-1 3-2-16,2-1-1 0,-3-3-6 15,5 0-12-15,3-5-8 0,2-1-16 16,1-2-115-16,3-6-121 0,4-3-289 15</inkml:trace>
  <inkml:trace contextRef="#ctx0" brushRef="#br1" timeOffset="198590.1213">5189 15087 551 0,'-6'-5'140'16,"1"-1"8"-16,0 1-72 0,1-1-21 16,2 1-11-16,2-1-4 0,0 1-7 15,5 1-6-15,0-1-6 0,1 0-6 16,0-1-3-16,2 2-2 0,3 3-4 16,0-1-1-16,3 2-2 0,-1 0-1 15,3 3-1-15,0 1-1 0,0 0 1 16,-4-1-1-16,-1 4 0 0,-4 1 0 0,-1 0 0 15,-5 2 0-15,-5-1 0 0,-1 0 0 16,-1 4-1-16,-5-4 1 0,0 2 0 16,-1 0-1-16,0-1 1 15,2 1-1-15,0-1 0 0,3-1 1 0,2-2-1 16,4 0 0-16,-1-2 0 0,5 0-2 0,2 0 0 16,1-1-1-16,1-1-2 0,4 2-1 15,-2-2-2-15,2-1 0 0,1 1-1 16,-2-2 1-16,1 1 1 0,-1 0 1 15,-2 0 2-15,2 2 1 0,-5-1 0 16,0 2 2-16,-2 1 0 0,-1 1 1 16,-2 1 0-16,-3 2 0 0,0 0 0 15,-2 1 1-15,-1 0 1 0,-2-1 0 16,-2 1 0-16,2 1 1 0,-4 0 0 16,-2 0 0-16,3 1-1 0,-2-1 0 0,-2 0-6 15,3-3-12-15,2 2-9 0,1-4-17 16,2-1-114-16,1-1-122 0,0-4-291 15</inkml:trace>
  <inkml:trace contextRef="#ctx0" brushRef="#br0" timeOffset="202824.482">5150 14367 415 0,'-8'-4'114'0,"0"1"6"0,-1-2-35 16,3 0-35-16,-1-1-10 0,0 0-4 15,1 1-5-15,0-1-4 0,0 0-2 16,0-1-1-16,0 1 1 0,0 1-1 16,0 1 1-16,1-1-1 0,0 0 1 15,1 1-1-15,-1 0-2 0,2 1 0 16,1 0-2-16,1 0-1 0,1 1-3 15,-1 1-4-15,2 2-1 0,0 3-3 0,2 0-1 16,2 2-3-16,0 4 0 0,1-2-1 16,1 6 1-16,3-1 3 0,1 3-1 15,1 2 2-15,2 0-1 0,3 1 0 16,-1 2 1-16,3-1-1 0,1 0-3 16,2-1 0-16,1-1-1 0,2-1-1 15,-1-1-1-15,2-1 1 0,-2-2-1 16,-2-2-1-16,1-2 1 0,-6-2-1 15,-1 2 1-15,-5-4-1 0,-3-3 0 16,-2 0 0-16,-1-1-1 0,-4 0-1 0,-1-1-2 16,-2-2-2-16,1-2-4 15,-3-1-4-15,2 3-5 0,-3-5-8 0,-1-1-11 16,2-1-9-16,-1-2-5 0,1 1-12 16,2 2 4-16,-4-6-111 0,3 5-109 15,0 2-259-15</inkml:trace>
  <inkml:trace contextRef="#ctx0" brushRef="#br0" timeOffset="203322.8236">5283 14412 352 0,'1'-7'84'0,"1"1"4"15,-2-4-57-15,3 4-6 0,3-1 2 16,2-1 2-16,-2 1-2 16,2 1-4-16,-3 0-3 0,6 2-2 0,-3-1 0 15,-2 3 0-15,4-1 1 16,-2 0 0-16,-3-1 2 0,2 1 1 0,-2 1-1 15,1-2 0-15,1 3-3 0,-6-1-1 16,2 2-1-16,0 1-1 0,-3 0 0 16,1 0-2-16,-2 3 1 0,1-3 0 15,-3 3 0-15,1 0 0 0,-3-2 0 0,3 2 1 16,-2-1-1-16,-1 2 0 0,-3 0 0 16,-4 3 0-16,0 0-2 0,0-1 0 15,-3 3-1-15,-3 1-1 0,-3-1-1 16,1 4-1-16,1-2-1 0,-3 3-1 15,-3 3-2-15,2-2 1 0,1 1-2 16,2-2 1-16,0-1-1 0,2-1 1 0,4-5 0 16,4-3 0-16,1 2-1 0,3-3 0 15,3 0-2-15,1-3 0 0,1 0-1 16,2 3 0-16,3-3-5 0,1-1-8 16,1-2-18-16,1-1-12 0,4-2-37 15,-1 0-96-15,1-6-125 0,3-5-281 16</inkml:trace>
  <inkml:trace contextRef="#ctx0" brushRef="#br0" timeOffset="209105.8711">5190 14265 576 0,'-5'-2'135'16,"3"1"2"-16,-1-2-88 0,3 2-21 16,0 1-9-16,-1-5-7 0,1 0-5 15,0 2-3-15,1-2-4 0,0-3-5 16,1 1-8-16,0-2-14 0,2 0 50 15,-2-1-162-15,1-1-114 0,-1 1-299 0</inkml:trace>
  <inkml:trace contextRef="#ctx0" brushRef="#br0" timeOffset="209243.5131">5091 14072 545 0,'-14'-4'126'0,"1"1"1"16,-2-1-76-16,3-3-32 0,3 0-10 15,1 0-8-15,0-3-12 0,3 0-15 16,2-1-101-16,-1-4-102 0,-2 0-255 0</inkml:trace>
  <inkml:trace contextRef="#ctx0" brushRef="#br0" timeOffset="209389.1124">4874 13822 488 0,'-14'-2'110'15,"-1"-2"0"-15,1 0-78 0,-3-1-19 0,3 0-10 16,-1-3-15-16,1 1-95 0,-2-3-94 16,3 0-234-16</inkml:trace>
  <inkml:trace contextRef="#ctx0" brushRef="#br0" timeOffset="209534.7231">4489 13715 509 0,'-7'2'109'0,"-4"-1"0"0,1-2-90 0,0 2-13 16,3-1-10-16,0 1-10 0,-2-1-82 15,-1-1-13-15,2 1-75 0,-2 0-160 16</inkml:trace>
  <inkml:trace contextRef="#ctx0" brushRef="#br0" timeOffset="209671.9391">4249 13787 499 0,'-22'12'121'0,"1"-4"2"16,5 2-75-16,2 0-17 0,-1 0-9 16,3-2-5-16,2 0-7 0,1-2-7 15,2 2-5-15,-1-2-10 0,1 1-9 16,4 0-11-16,0-1-94 0,2 0-97 16,-1 2-234-16</inkml:trace>
  <inkml:trace contextRef="#ctx0" brushRef="#br0" timeOffset="209802.1149">4054 14028 465 0,'-9'13'107'0,"-2"2"2"16,1-3-72-16,-1 2-18 0,0-3-8 15,2 2-7-15,1-2-8 0,2 1-10 16,-2 0-10-16,2-3-52 0,1 0-33 16,0-2-74-16,2-1-158 0</inkml:trace>
  <inkml:trace contextRef="#ctx0" brushRef="#br0" timeOffset="209937.6632">3901 14318 420 0,'-5'16'104'0,"2"1"3"16,-1-2-61-16,2 0-17 0,0-1-7 15,-1 1-7-15,3-2-5 0,0-2-6 16,1 1-4-16,-1-1-7 0,0 0-7 16,1 0-45-16,4 2-50 0,-1-2-81 15,-1-1-187-15</inkml:trace>
  <inkml:trace contextRef="#ctx0" brushRef="#br0" timeOffset="210092.2689">3910 14695 494 0,'-4'20'111'0,"3"0"1"15,-3-4-85-15,3 2-9 0,0-1-7 16,0-1-5-16,2 0-5 0,0-1-5 16,2-2-6-16,3 1-8 0,-1-3-15 15,1 0-57-15,0 0-22 0,1-3-71 16,3 1-146-16</inkml:trace>
  <inkml:trace contextRef="#ctx0" brushRef="#br0" timeOffset="210231.4039">4003 15022 429 0,'4'18'116'0,"-1"0"5"0,4-1-44 15,-1 1-32-15,0 0-10 0,-1-2-10 16,2-2-7-16,0-1-7 0,3-2-5 16,-1 0-4-16,1-3-4 0,2 1-8 15,1 1-11-15,2-3 6 0,1 1-112 16,-4-1-102-16,0 1-251 0</inkml:trace>
  <inkml:trace contextRef="#ctx0" brushRef="#br0" timeOffset="210485.7224">4360 15439 556 0,'11'6'122'0,"-2"-1"1"16,0-3-91-16,-2 0-17 0,4-5-6 15,-2-5-3-15,2 0-3 0,2 0-4 16,0-3-6-16,3-2-4 0,-1 0-2 15,3-1-2-15,-1 0-1 0,2 2 0 16,0-2 3-16,2 3 2 0,-1 4 3 16,1 1 3-16,-1 2 1 0,-3 4 1 0,-2 1 1 15,-1 2 1-15,-1 0 2 0,-4 2 2 16,1 1 4-16,0-1 2 0,0 0 1 16,1-3 1-16,-1 0-1 0,-1-1-1 15,4-1-1-15,0-4-4 0,1 1-3 16,0-2-4-16,2 0-6 0,0-1-7 15,0-5-18-15,2-2-82 0,0 0-92 16,-2-2-218-16</inkml:trace>
  <inkml:trace contextRef="#ctx0" brushRef="#br0" timeOffset="210730.0539">5390 14670 241 0,'3'-9'33'0,"0"2"-33"0,-4-2-86 0,-1 3-101 15</inkml:trace>
  <inkml:trace contextRef="#ctx0" brushRef="#br0" timeOffset="211308.3706">5237 14722 574 0,'1'2'119'16,"-4"-2"1"-16,2 0-107 0,2 1-25 16,-2-2-106-16,-1 2-101 0,-1 2-257 15</inkml:trace>
  <inkml:trace contextRef="#ctx0" brushRef="#br0" timeOffset="212019.1239">5202 13409 396 0,'-3'1'97'0,"-1"2"0"0,-3 2-42 16,-2 2-38-16,-3 4-10 0,-2 1-6 0,-2 2-10 16,-1 2-17-16,-2 3-11 0,-2 1-2 15,1 2 2-15,2 0 13 0,2-2 18 16,2 1 15-16,3-6 21 0,3-1 15 15,3-4 4-15,4-3 1 0,1-2-10 16,2-1-11-16,1-4-9 0,3-3-4 16,2 0-5-16,5-4 0 0,1-5 1 0,8-1 0 15,8-11 2-15,8-1 1 16,12-8 2-16,7-8 1 0,11-7 1 0,7-7 0 16,13-7-2-16,13-9-2 0,6-10-2 15,7-7-3-15,16-8-3 0,8-8-2 16,9-6-2-16,7-5-2 0,-2 0 0 15,5 7-1-15,-3 5-1 0,-7 7-1 16,-9 8-2-16,-10 12-2 0,-19 12-3 16,-9 12-7-16,-12 10-16 0,-14 10-110 15,-17 10-111-15,-14 14-281 0</inkml:trace>
  <inkml:trace contextRef="#ctx0" brushRef="#br0" timeOffset="212492.5109">5375 13915 520 0,'-28'15'116'16,"1"-4"4"-16,0 1-86 0,10-1-14 15,6-4-3-15,7 0 0 0,13-4 2 16,7-5-1-16,14-4-1 0,11-7-1 16,14-6 0-16,16-9 0 0,21-5-2 15,11-13-4-15,18-1-3 0,16-5-2 0,10-9-3 16,13-7 0-16,8 2-1 16,3-7 0-16,9 3-1 0,5-2 1 0,-7 1-1 15,10 1 0-15,-9 4 0 0,-8 0-1 16,-3 9-2-16,-11 1-3 15,-13 9-6-15,-10 4-15 0,-19 10-62 0,-11 9-52 16,-17 10-101-16,-21 7-225 0</inkml:trace>
  <inkml:trace contextRef="#ctx0" brushRef="#br0" timeOffset="213029.6022">5497 15112 542 0,'5'-21'131'0,"0"8"4"0,3 8-78 0,3 6-16 15,7 12-12-15,6 9-5 0,8 14-5 16,8 8-1-16,7 9-3 15,8 13-3-15,4 9-2 0,1 8-2 0,-1 8-2 16,4 4-4-16,0 7-8 16,2 1-8-16,-2-2-8 0,2-3-14 0,-3-5 64 15,-1-3-178-15,-7-8-121 0,-2-5-306 16</inkml:trace>
  <inkml:trace contextRef="#ctx0" brushRef="#br0" timeOffset="213423.6828">4998 15920 510 0,'-5'-34'136'0,"2"7"6"16,2 11-72-16,2 14-12 0,3 9-12 15,5 18-9-15,2 15-8 0,3 13-6 0,6 19-4 16,2 16-3-16,4 13-3 0,2 14-2 15,2 6-4-15,4 5-3 0,5 4-2 16,-4-4 0-16,4 2-2 0,-2-10-2 16,-1-7-3-16,-1-6-3 0,0-8-9 15,-7-10-7-15,1-10-8 0,-2-12-12 16,1-4 17-16,-1-11-129 0,-5-9-112 16,-5-12-273-16</inkml:trace>
  <inkml:trace contextRef="#ctx0" brushRef="#br0" timeOffset="213630.7211">4123 16260 457 0,'-32'-9'86'0,"5"4"-86"0,2-2-108 16,6 1-326-16</inkml:trace>
  <inkml:trace contextRef="#ctx0" brushRef="#br0" timeOffset="213860.1016">4173 15798 525 0,'-11'8'119'0,"-5"7"4"16,-8 10-86-16,-2 11-13 0,-6 13-3 16,-7 10 0-16,-6 9-1 0,-9 9-6 15,-10 12-4-15,-6 7-3 0,-10 8-2 16,-7 5-1-16,-13 6-2 0,-5 5 0 16,-3 0 0-16,0 1 1 0,-6-3 1 0,-1-7 0 15,4-3 0-15,7-9 0 0,8-9 0 16,10-12-2-16,7-10-5 0,14-13-8 15,11-12-16-15,9-15-111 0,9-18-111 16,10-10-283-16</inkml:trace>
  <inkml:trace contextRef="#ctx0" brushRef="#br0" timeOffset="214245.3552">3900 15523 651 0,'-24'-17'147'0,"-2"3"3"16,-5 1-103-16,-2 1-24 0,-7 6-8 15,-2 5-4-15,-6 1-3 0,-3 6-5 16,-4 7-2-16,-11 6-2 0,-10 5-1 0,-10 3-1 16,-8 6 0-16,-8 6-3 0,-13 4-1 15,-8 0-3-15,1 4-1 0,-9 3-3 16,-3 3-2-16,1 1-2 0,2-1-3 15,3-4-2-15,6 2-6 0,2-5-6 16,12-7-100-16,12-3-101 0,12-3-249 16</inkml:trace>
  <inkml:trace contextRef="#ctx0" brushRef="#br0" timeOffset="214875.7358">3580 14699 561 0,'-12'-6'131'0,"-4"-4"6"0,-1-5-85 15,-2-4-17-15,-4-11-5 0,1-1-3 16,-3-6-3-16,-8-4-6 0,-8-6-4 16,-7-4-4-16,-7-1-3 0,-3-1-2 15,-6-3-1-15,-7-7 1 0,0-3 0 16,-8-1-1-16,-3-4 1 0,-3-2-1 16,0 1 0-16,-3-3-1 0,0 4 0 15,-5-1-2-15,3 1 0 0,7 5 0 0,2 3-4 16,4 3-4-16,3 9-9 0,6 4-5 15,9 11-7-15,10 8-14 0,6 5-54 16,5 5-57-16,9 10-99 0,7 6-220 16</inkml:trace>
  <inkml:trace contextRef="#ctx0" brushRef="#br0" timeOffset="215216.8225">3558 13653 736 0,'-33'-37'164'15,"-3"-2"3"-15,-1-9-121 0,-2-3-21 16,-5-7-9-16,-2-3-4 0,0-5-3 16,-2-6-7-16,-2-7-8 0,-1-4-11 0,6 0-13 15,7-1-9-15,4 1-17 0,-2-2 44 16,9 8-154-16,5 8-116 15,10 6-286-15</inkml:trace>
  <inkml:trace contextRef="#ctx0" brushRef="#br0" timeOffset="215588.9631">4080 13482 515 0,'6'-3'121'15,"-1"-2"4"-15,1-6-90 0,0-4-1 16,-1-7-1-16,2-2-1 0,-1-13-2 16,1-5 0-16,-2-9 0 0,0-5 1 15,-3-13 0-15,-1-6 0 0,-5-9-1 16,-4-4-6-16,-4-10-5 0,-4-4-5 16,-5-6-5-16,2 3-6 0,-2 0-11 15,-1-1-15-15,0 2-11 0,3 11-17 0,3 10-118 16,3 12-128-16,3 11-297 0</inkml:trace>
  <inkml:trace contextRef="#ctx0" brushRef="#br0" timeOffset="219744.3233">10624 13887 485 0,'-6'-7'117'0,"2"0"6"0,-1 3-73 16,3 0-12-16,0 1-6 0,1 2-4 16,1 0-5-16,1 1-4 0,3 2-2 0,1 1 0 15,5 1-1-15,6 2 1 0,3 1 1 16,8 2 2-16,3-1-3 0,5 0-3 16,7-2-3-16,3 0-3 0,2-3-3 15,3-3-2-15,1-2-3 0,3 1-2 16,1-3-6-16,-3 2-7 0,-1-3-5 15,2 1-6-15,-3 0-10 0,-3 1-11 16,-4 0-105-16,-9 0-104 0,-4 0-259 16</inkml:trace>
  <inkml:trace contextRef="#ctx0" brushRef="#br0" timeOffset="219996.1261">11381 13720 662 0,'-12'-8'140'0,"3"-1"1"0,5 6-117 16,10 1-14-16,5 2-5 0,5 0-2 16,3 2-2-16,3 2-2 0,1 3 0 15,2 0-1-15,0 1 0 0,0 2 0 0,0-1 0 16,1-1 1-16,1 0 0 0,0-1 1 16,-4-1-1-16,1 2 1 15,-4-1 1-15,-2 5-1 0,-9 0 0 0,-6 4 0 16,-8 4 0-16,-6 2 0 0,-9 6 0 15,-7 6-5-15,-8 4-7 16,-4 5-18-16,-7 0-109 0,-8-1-113 0,-1 6-283 16</inkml:trace>
  <inkml:trace contextRef="#ctx0" brushRef="#br0" timeOffset="221493.9894">16815 12335 489 0,'0'-102'125'0,"-4"21"6"0,-2 12-71 0,-3 23-9 0,1 11-9 16,-3 9-8-16,0 9-8 0,2 13-6 16,-1 12-4-16,0 9-4 0,1 13-2 15,-2 16 0-15,2 12-1 0,0 20 0 16,0 16 1-16,-1 17 0 0,1 13-1 0,1 17-1 15,-1 15 0-15,2 10 0 16,-4 7-1-16,-2 1 1 0,2 5 1 0,-1 6 0 16,0-3 2-16,5 3 0 0,-8 0 0 15,4 0 0-15,2 2-1 0,-1-4-2 16,2-2-2-16,1-3-1 0,-3-4-2 0,5-10-2 16,4-5-1-16,-1-7 0 0,2-10-1 15,3-11-3-15,3-6-3 0,-1-12-5 16,1-4-5-16,-1-10-7 0,0-14-10 15,0-9-6-15,-2-10-17 0,-1-16-109 16,2-11-116-16,0-18-280 0</inkml:trace>
  <inkml:trace contextRef="#ctx0" brushRef="#br0" timeOffset="222599.3559">12268 14144 562 0,'-21'3'120'0,"0"-5"1"0,4 2-100 0,-2-1-10 15,6 2-4-15,1 1-1 0,2-2-1 16,0-2-2-16,4 2 0 0,1 0-1 16,11 0 2-16,2 2 0 0,1 0 2 15,4-1 0-15,1 2 2 0,8-1 0 16,5 1 1-16,3-2-1 0,4 0-1 16,5-1-1-16,3 0-1 0,6-1-1 15,-3 1-1-15,1 0 0 0,3 1-1 16,-1 2 0-16,6 0 1 0,7 2 0 0,3 1 1 15,3 0 1-15,9-2 1 0,2 0 0 16,5-1-1-16,5 0 1 0,1-2-1 16,2-2-1-16,5 1 0 0,4 1-1 15,7-1 0-15,4 0 0 0,-1-1 0 16,6 1 2-16,6 0-1 0,3 0 0 16,0-3 1-16,0 2-1 0,7 0 0 15,3 1-1-15,1-1 0 16,2-2-1-16,4 2 0 0,3-1 0 0,-1 0 0 0,2 0 1 15,2-1 0-15,2 1 1 0,2 0 0 16,0-3 0-16,1 3 1 16,2-1-1-16,0-5 0 0,0 4 0 0,4-4 0 15,-4 1-2-15,2-2 1 0,-1 2-1 16,0 1-1-16,-3 0 1 0,0 2 0 16,-2 0 0-16,-3-2 1 0,-3 5 0 15,-3-1 1-15,-3-1-1 0,1 1 1 0,-4-2-1 16,-4 0 0-16,2 4-1 0,-6-6-1 15,0 0 1-15,-9 1-2 0,-2 3 1 16,-4-3-1-16,-8 4 0 0,-6-7 1 16,-5 11-1-16,-7-2 0 0,-5-1 0 15,-11-1 0-15,-2 3 0 0,-6 1 0 16,-8 4 0-16,-5-2 0 0,-6-2-2 16,-6 1-4-16,-3 3-4 0,-8 0-7 15,-7-2-5-15,-1-2-4 0,-7 1-5 16,-3 2-8-16,-3 0-9 0,-10-1-103 0,-5 2-106 15,-2 3-265-15</inkml:trace>
  <inkml:trace contextRef="#ctx0" brushRef="#br0" timeOffset="223792.7125">20838 13981 278 0,'-5'-2'76'0,"2"-1"8"0,-3-3-38 0,1 0-4 15,-1 0 6-15,0-1 6 0,-1 1 2 16,0 2-6-16,-2-2-1 0,1 2 1 16,-3 0 2-16,1 3-2 0,0-1-3 15,2 3-6-15,0-2-5 0,2 3-5 16,1 1-8-16,2 1-7 0,1 1-7 16,4 2-3-16,0 1-2 0,3 1-2 15,5 5-1-15,3 1-1 0,3 0 1 16,3 1 0-16,0 2-1 0,3-3 1 15,0 3-1-15,-2-6-1 0,-1 1 1 16,-4-1-2-16,-1-2 0 0,-6-1-2 0,-5 3-1 16,-3 0-3-16,-8 1-3 0,-6 3-5 15,-7 6-9-15,-9 1-7 0,-5 4-18 16,-7 4-110-16,-6 1-117 0,-13 0-283 16</inkml:trace>
  <inkml:trace contextRef="#ctx0" brushRef="#br0" timeOffset="224909.6079">13626 14123 455 0,'1'-22'136'0,"2"-2"9"16,-3 2-1-16,-2 0-77 0,1 8-12 15,1 2-7-15,-1 3-9 0,1 8-7 16,-1 5-9-16,1 8-8 0,-3 6-6 0,0 8-12 16,-2 6-13-16,-1 8-13 15,0 5-19-15,-2 4-120 0,1 1-129 0,3 2-309 16</inkml:trace>
  <inkml:trace contextRef="#ctx0" brushRef="#br0" timeOffset="225241.7363">12956 14967 715 0,'-11'0'161'0,"4"-2"0"0,4-1-120 16,3 3-17-16,4-1-7 0,3 0-6 15,4-1-5-15,1 0-2 0,4 0-3 16,0 2-6-16,4 1-11 0,2 0-11 15,5 2-13-15,-1 2-23 0,2-3-101 16,2 3-117-16,4-1-263 0</inkml:trace>
  <inkml:trace contextRef="#ctx0" brushRef="#br0" timeOffset="225482.0898">13573 14923 615 0,'-1'-7'152'0,"1"-4"3"0,1 2-75 0,3 2-42 16,1 1-10-16,1 0-5 0,1-2-6 15,1 6-6-15,2 1-5 0,-2 1-1 16,1 3-2-16,-1 2-1 0,1 5 0 16,-1 4 0-16,0 3-4 0,-2 5-6 15,1 2-10-15,-3 3-9 0,0 3-10 16,-4 0-20-16,-3 0-106 0,-2-3-116 15,-1-3-268-15</inkml:trace>
  <inkml:trace contextRef="#ctx0" brushRef="#br0" timeOffset="225624.2201">13534 14956 654 0,'-10'0'147'16,"1"3"1"-16,0 7-108 0,4 5-17 15,1 6-16-15,3 4-17 0,0 4-136 16,3 1-125-16,5 3-320 0</inkml:trace>
  <inkml:trace contextRef="#ctx0" brushRef="#br0" timeOffset="226299.0727">20056 13970 594 0,'-3'-25'151'16,"0"2"9"-16,0 9-78 0,-1 2-28 15,1 8-11-15,-1 4-6 0,2 6-9 16,-2 5-10-16,0 2-8 0,-2 5-8 16,4 5-13-16,-1 1-17 0,2 5-18 15,-1-4-123-15,0 2-132 0,4 3-322 0</inkml:trace>
  <inkml:trace contextRef="#ctx0" brushRef="#br0" timeOffset="226613.9278">19999 14555 674 0,'-3'-19'153'0,"5"1"4"16,4-1-106-16,2 2-19 0,3 1-7 16,1 0-3-16,3 4-2 0,0 0-5 0,1 3-6 15,-1 2-2-15,2 5-3 0,-2 2-1 16,0 3-2-16,-1 6 0 0,-1 5-1 16,-2 5 1-16,-2 7-2 0,-2 3-2 15,-4 4-3-15,-3 1-3 0,-2 3-7 16,-3 0-9-16,-1 3-8 0,0-5-9 15,-2-1-15-15,1-4-106 0,0 0-112 16,-3-4-269-16</inkml:trace>
  <inkml:trace contextRef="#ctx0" brushRef="#br0" timeOffset="226754.5332">20029 14590 660 0,'-5'-7'155'0,"-5"3"0"15,0 3-107-15,2 6-17 0,-2 0-15 16,1 8-22-16,2 3-18 0,0 4-131 16,-1 3-126-16,2 6-317 0</inkml:trace>
  <inkml:trace contextRef="#ctx0" brushRef="#br0" timeOffset="227516.9647">20896 14443 206 0,'2'-10'57'0,"1"2"10"0,-1 2-11 15,2-2-7-15,-2 2 1 0,1 2 4 16,-1 2 4-16,-2-2 0 0,2 4-5 15,-1-1-8-15,-1 1-6 0,0 1-6 16,0-1-6-16,0 0-5 0,2 3-1 16,-1-3-1-16,1-1-1 0,-1 2 0 15,0-1 0-15,0-1 0 0,2 1-1 0,-2-2 0 16,3 1-1-16,-2-1-1 0,1-2-2 16,0-1-2-16,2 3-1 0,-1-6-3 15,0 2-1-15,-2 0-1 16,0 1 0-16,1 0 3 0,-2 2 3 0,-1-1 0 15,0 5 0-15,-1 5 0 0,-2 4-1 16,0 5-1-16,-3 6-3 0,0 7-2 16,1 5-1-16,-3 2 1 0,2 1 2 15,1 1 0-15,4-2 0 0,2-3 1 0,4-4-2 16,1-6 0-16,7-3-2 0,4-5-2 16,-1-5 0-16,4-6-1 0,2-1 0 15,0-7 0-15,-1-4 0 0,-2-4 0 16,-2-4 0-16,-1-1 0 0,-3-4-1 15,-2 4 0-15,-2-2 0 0,-3 5 0 16,-1 1 0-16,-3 4-1 0,1 9 0 16,-3 3 1-16,-1 5 0 0,1 4-1 0,1 2 1 15,1 4 0-15,4 2 0 16,2-3 0-16,3-1 0 0,3-2 0 0,7-5-1 16,4-2 1-16,2-4 0 0,3-7 0 15,3-6 0-15,0-8 0 0,2-4 0 16,-5-6 0-16,-1-6 1 15,-7-4-1-15,-6-1 0 0,-8-2-5 0,-8 2-9 16,-6 2-11-16,-6 1-15 0,-7 4-10 16,0 6-20-16,-6 6-112 0,-2 5-122 0,0 6-281 15</inkml:trace>
  <inkml:trace contextRef="#ctx0" brushRef="#br0" timeOffset="228129.5927">17986 11050 615 0,'-5'-11'144'0,"0"2"2"0,2 7-95 16,6 8-15-16,-1 6-6 0,-1 7-3 0,2 10-7 15,-3 8-5-15,1 8-1 0,-1 5-4 16,-2 6-5-16,2 4-1 0,1 1-4 15,0-1-7-15,4-4-13 0,-4-2-11 16,4-4-18-16,1-6-111 0,2-8-122 16,0-7-285-16</inkml:trace>
  <inkml:trace contextRef="#ctx0" brushRef="#br0" timeOffset="228333.1032">18261 11119 627 0,'-6'5'150'0,"-4"9"3"16,0 6-93-16,1 7-23 0,0 7-11 15,4 6-7-15,1 7-7 0,1 4-5 16,3 1-3-16,0 1-1 0,0-1-3 0,2-5-5 16,-1-3-13-16,2-7-8 0,-1-5-20 15,1-6-111-15,-1-2-122 0,0-10-287 16</inkml:trace>
  <inkml:trace contextRef="#ctx0" brushRef="#br0" timeOffset="228520.1629">18043 11440 655 0,'-8'-4'156'0,"-1"0"1"0,4 1-106 15,6 0-18-15,3 1-8 0,8 0-8 16,2 1-7-16,4-1-9 15,5-2-7-15,3 3-12 0,3-4-9 0,2 2-16 16,1-1-115-16,5 0-123 0,-2 0-290 16</inkml:trace>
  <inkml:trace contextRef="#ctx0" brushRef="#br0" timeOffset="228718.6343">18622 11198 636 0,'-30'19'163'0,"-3"1"6"16,0 9-92-16,0 0-21 0,3 3-10 15,6 3-10-15,5 2-12 0,11 2-10 16,4-2-7-16,8-5-3 0,7 3-4 0,6-1-4 16,6-5-9-16,7-2-11 0,2-5-15 15,2-6-9-15,4-1-19 0,1-8-109 16,-1-6-118-16,1 0-272 15</inkml:trace>
  <inkml:trace contextRef="#ctx0" brushRef="#br0" timeOffset="229117.466">18881 11465 632 0,'-1'8'141'16,"3"-1"3"-16,6-2-107 0,4-1-12 15,1-6-3-15,6 0-2 0,4-2-3 16,1-6-4-16,2-1-2 0,-3-2-2 16,-1-1-3-16,-2 1-2 0,-4 1-2 15,-3-3-1-15,-4 2 0 0,-3-1-1 16,-2 2-1-16,-4-2 0 0,-1 2 0 0,-4 2 0 15,-4 4 0-15,-6 4 1 0,-2 3-1 16,-5 5 1-16,-2 6-1 0,-6 2 1 16,2 2-1-16,-1 6 1 0,5 3 0 15,5 5 1-15,3-1 1 0,4 2 1 16,6 2 2-16,3-2 2 0,3 0 1 16,3-4 1-16,1-2-1 0,8-6 0 15,3-1-1-15,7-6-2 0,7-2-2 0,3-7-1 16,3-4-4-16,1-4-8 0,-1-3-14 15,-2-5-9-15,-2-3-19 0,-6-2-113 16,-5-4-121-16,1 2-286 0</inkml:trace>
  <inkml:trace contextRef="#ctx0" brushRef="#br0" timeOffset="229334.9109">19275 11048 572 0,'13'16'141'0,"0"2"7"16,2 4-84-16,0 1-12 0,-2 2-4 15,-1-3-7-15,0 2-7 0,-3-2-6 16,-3 0-8-16,-3-1-6 0,-3 0-8 16,-3-1-13-16,-3-3-19 0,-4-4-10 15,-3-3-20-15,-2-5-112 0,-3-5-126 0,-3-7-286 16</inkml:trace>
  <inkml:trace contextRef="#ctx0" brushRef="#br0" timeOffset="229452.5998">19190 10830 520 0,'11'-25'125'16,"-2"9"1"-16,2 1-82 0,3 8-11 16,-1 3-14-16,5 4-23 0,0 2-117 15,0 1-111-15,2 5-277 0</inkml:trace>
  <inkml:trace contextRef="#ctx0" brushRef="#br0" timeOffset="230001.4513">19542 11095 464 0,'-1'-2'118'0,"0"-1"4"0,0 3-67 0,1 0-12 15,-1 0-6-15,-1 2-5 0,0-1-4 16,1 5-4-16,-2 0-1 15,-1 4-2-15,0 2 0 0,0 5-2 0,-2 2-2 16,1 4-1-16,1-1-4 0,3 3-1 16,1-3-2-16,5-3-1 0,3-2-2 15,7-1-1-15,1-5-1 0,4-2 0 16,-1-7-2-16,1 0 0 0,-1-6 0 16,-1-5-1-16,-2-3 0 0,-2-3 0 15,-1-1 0-15,-2-1 0 0,-3-1-1 0,-4-2 1 16,1 7 0-16,-3 2 0 0,-2 3 0 15,-1 4 0-15,0 2 0 0,-3 6 1 16,4 3-1-16,-2 2 0 0,-1 2 0 16,1 2 0-16,3 0-1 0,1-1 1 15,3 1-1-15,4 0 0 0,4-2 0 16,2-4 0-16,5-3 0 0,0-3 0 16,0-2 2-16,0-5 4 0,-4-5 4 15,-3-2 1-15,-2-3 0 0,-5-1 1 16,-2-2 0-16,-2-1-2 0,-2-1-6 0,0 3-10 15,-2 1-12-15,-2 1-14 16,-1 3-9-16,-1 5-22 0,-2 3-109 0,1 4-123 16,-1 7-278-16</inkml:trace>
  <inkml:trace contextRef="#ctx0" brushRef="#br0" timeOffset="230334.5206">20140 10885 553 0,'9'-8'134'0,"1"5"6"0,-1 4-79 0,5 3-13 16,1 8-6-16,3 6-4 0,3 7-1 16,1 5-1-16,0 9-2 0,1 7-4 15,-2 8-3-15,-5 3-6 0,-5 5-4 16,-7 4-4-16,-6 2-5 0,-7 3-3 16,-11 0-8-16,-6 0-14 0,-4-1-20 15,-6 0-24-15,-4-4-117 0,-7-1-136 16,-3 2-319-16</inkml:trace>
  <inkml:trace contextRef="#ctx0" brushRef="#br0" timeOffset="240893.0976">6551 14403 299 0,'0'-3'63'0,"0"1"3"16,-1-1-51-16,1 1 0 0,0 2 8 16,0-1 8-16,-2-1 6 0,1 1 3 15,-1 2 2-15,2-1 0 0,-3 3-3 16,0 1-6-16,0 2-7 0,0 1-4 15,-1 5-3-15,0 2-1 0,0 7-3 16,1-1-2-16,0 2-3 0,3 2-1 16,0-2-3-16,2-1 0 0,0-4-1 15,3-5-1-15,1-2-1 0,0-3 1 0,4-4-1 16,0-5 0-16,2-3 0 0,0-3-1 16,3-7 0-16,-2-3 0 0,0-3-1 15,-3-4 0-15,-3 0 0 0,-5-2-1 16,-7 1 1-16,-4 3 0 0,-6 4 0 15,-1 5 0-15,-4 3 1 0,-2 8-1 16,-3 7 1-16,1 11 0 0,1 5-3 16,0 11-8-16,-2 7-125 0,0 6-112 0,-1 6-297 15</inkml:trace>
  <inkml:trace contextRef="#ctx0" brushRef="#br0" timeOffset="244588.1315">16680 12818 340 0,'-1'2'98'0,"-1"-3"4"0,0 2-21 15,-1-3-40-15,2 0-12 0,-1 1-5 16,-1-1-8-16,2 0-4 0,-1 2-4 16,-1-1-2-16,1 1-1 0,-1-2 0 0,1 1 1 15,1-1 1-15,-3 0 2 0,1 1 1 16,2-2 2-16,-2 2 1 0,0 0 0 15,1-2 0-15,-1 3-2 0,2-1 0 16,0 1-1-16,-2 1-1 0,0-2-1 16,1 2-1-16,2-1-1 0,-1 0-1 15,2 2-1-15,1-4-1 0,0 4 0 16,3-4 0-16,-1 0 1 0,2 4 0 16,0-2 0-16,0-1 1 0,1 2-1 15,2-3 1-15,2 4-1 0,0-2-1 0,0-1-1 16,0 1 0-16,0-1 0 0,3 2-1 15,-3 3 0-15,-3-4-1 0,1 2 1 16,-3-1-1-16,0 3 1 0,-2-1-1 16,-1-2 1-16,0 0-1 0,-3 0 1 15,0-1 0-15,0 1 0 0,-4-3 0 16,0 2 0-16,-2-2 0 0,-1-1-1 16,0 1 1-16,-4-3-1 0,-2 0 0 15,2-2 0-15,-2-2 1 0,2 3-1 16,0-3 0-16,2 3 0 0,2 0 0 15,2 1 0-15,3 3 0 0,0 0 0 16,1 0 0-16,4 1 0 0,-1 1 0 0,3-1 0 16,5-1 0-16,1 2 0 0,1-1 0 15,4 2 0-15,0-1 0 0,3 3 0 16,1-2 0-16,-4 1 1 0,2 3-1 16,-1 1 0-16,1-2 0 0,-2 3 0 0,-3 1-5 15,0-2-8-15,-3 3-8 16,-4-3-120-16,-2 0-114 0,-5 1-292 0</inkml:trace>
  <inkml:trace contextRef="#ctx0" brushRef="#br0" timeOffset="260226.7061">16603 12871 381 0,'0'0'104'0,"0"0"6"0,0 0-32 16,0 0-34-16,0-1-7 0,1 0-4 16,-4 2-4-16,2-1-3 0,0 1-1 15,0-2-1-15,-2 1 2 0,2 0 1 16,-1-1 1-16,0 0-1 0,1 1 0 0,1-1 0 15,-1-1-3-15,2 0-4 16,-2 2-2-16,2 0-2 0,0-3-3 0,1 1 0 16,-1 0-2-16,4-2 0 0,-3 1 0 15,2 0 0-15,2-2-1 0,0 1 0 16,1-1-2-16,3 2 0 0,-1-1-2 16,2 1-1-16,-1 0-1 0,-1 2-1 15,1-1-1-15,0 4 0 0,0 0-4 16,0-1-12-16,-3 2-19 0,3 0-18 15,0 4-129-15,-1-5-140 0,2-1-338 0</inkml:trace>
  <inkml:trace contextRef="#ctx0" brushRef="#br0" timeOffset="266262.3739">16685 12797 226 0,'0'1'93'16,"1"-2"11"-16,-1 2-15 0,-1 0-12 16,2-2-7-16,-4 3-8 0,2-2-15 0,0 2-16 15,-1-1-7-15,0-1-1 0,1 1 0 16,0 0-1-16,0-1-1 0,-1 0-2 16,2-1 1-16,0 1-2 0,0 0-1 15,0 0-2-15,0-1-2 0,0 1-1 16,-1 1-2-16,2-1-1 0,-1-1 0 15,0 1 1-15,2-1 1 0,-1-1 0 16,1 2 1-16,3-2 1 0,-2 2-1 16,0-1 0-16,3 1-2 0,1-1 0 0,1 1 0 15,0 0-1-15,0 1 0 0,1-2-1 16,-1 3 0-16,1-3 0 16,1 3-2-16,-1-3-1 0,1 0-1 15,1 0 0-15,0-1-2 0,2 0 0 0,0 1 0 16,-1-1 0-16,3 1-1 0,0 1 1 15,2-2-1-15,-3 2 0 0,2 0 1 16,0 0-1-16,-2 1 1 0,-2-1-1 0,0 1 0 16,-2 0 0-16,2 2 0 15,-1-2 0-15,0 2 0 0,-1-3 0 0,0 1 0 16,1-1 0-16,-2 0 0 16,-1-3 1-16,1 3-1 0,-1 0 1 0,2 0 0 15,-1 0 0-15,0-1 0 0,1 0 0 16,0 0 0-16,0-3-1 0,0-1 1 15,1 0 1-15,-1 0-1 0,-2 0 0 16,2 0 0-16,-2 3 0 0,0-3 0 16,2 5-1-16,-2-1 1 0,2 1-2 15,0 0 1-15,0 2 0 0,-2 2-1 0,2 0 0 16,-3-1 1-16,1 0-1 0,0-2 1 16,3 0-1-16,-2 2 1 0,2-2 0 15,-4-1-1-15,2 0 1 0,1 1 0 16,-3 3-1-16,0-4 0 0,1 2 1 15,-2 1-1-15,2-1 1 0,1 1-1 16,-1-1 0-16,0-1 1 0,0-1-1 16,-1 2 1-16,2-4 0 0,-1 2 0 15,1 3 0-15,1-2 0 0,-2-2 0 0,0 2 1 16,1 0-1-16,-2 2 0 0,2-1 0 16,-3-3-1-16,-1 2 1 0,2 2-1 15,-1-1 1-15,4 2-1 0,-4-3 0 16,0 1 0-16,2 0 0 0,-2-1 0 15,0 0 0-15,0-1 0 0,-5 1 1 16,5-1-1-16,-1 3 0 0,-2-3 0 16,2 2 0-16,-2 1 1 0,2 2-1 15,0-2 0-15,0 1 0 0,0-2 1 0,1 4-1 16,-1-2 1-16,1 0-1 0,0-3 0 16,0 1 1-16,0-2-1 0,2 3 1 15,-1-4 0-15,0 1-1 0,1-2 1 16,-2 4 0-16,0-4-1 0,-1 5 1 15,0-3 0-15,1 0 0 0,0 0 0 16,1 2 0-16,0-2 0 0,0 0 0 16,0 0 0-16,-2 0 0 0,1 0 0 15,-2 2-1-15,2-1 1 0,-2 0 0 0,1 1-1 16,1 1 1-16,0-1-1 0,0 2 1 16,-1-1 0-16,0-2-1 0,1 1 1 15,-1 1 0-15,0-2 0 0,-2 0 0 16,2 0 0-16,1 2 1 0,-2-1-1 15,1-1 1-15,-3 1-1 0,2-1 0 16,0 0 1-16,-2 0-1 0,2 1 0 16,1 0 0-16,-3-1 0 0,4 3-1 15,-1-2 1-15,-1 1-1 0,2-1 1 0,-1 1-1 16,-1-2 1-16,2 1-1 0,-1 0 0 16,0-1 0-16,1 0 1 0,-1 0-1 15,1-1 0-15,0 2 1 0,0-1-1 16,1 0 0-16,-1-1 1 0,-1 2-1 15,0 0 1-15,1-1-1 0,-1 0 0 16,-1-1 1-16,1 1-1 0,0-1 1 16,0 0-1-16,2 2 0 0,-2-1 0 15,1 0 1-15,0 1-1 0,-1 0 0 16,0-1 0-16,0 0 0 0,0-1 0 16,-2 3 0-16,2-3 0 0,1 2 1 15,-1-1-1-15,0 0 0 0,0 2 0 0,0-1 0 16,0 0 0-16,0 0 0 15,0-1 0-15,0 2 0 0,1-1 0 0,0 1 0 16,0-1 0-16,0 2 0 0,2-3 0 16,-2 1 0-16,1 1 0 0,0-1 0 15,-1 2 1-15,3-2-1 0,-2 0 0 16,2 1 0-16,0 1 0 0,-2 0 0 16,1-2 0-16,1-1 0 0,1 2 0 0,0 2 1 15,-1-3-1-15,1 2 0 0,-1-2 0 16,1 2 0-16,-1 1 0 0,0 1 0 15,-2-4 0-15,1 2 0 0,0 1 0 16,6 2 0-16,-6-4 0 0,2 0 1 16,-1-3-1-16,-1 3 0 0,2-1 0 15,-1 1 0-15,-7-3 0 0,4 1 0 16,-1 1 0-16,0 0 0 0,0 0 0 16,-1 1 0-16,0-2 1 0,1 0-1 0,0 2 0 15,0-1 0-15,1 3 0 0,-1-3 0 16,0 1 0-16,1 0 0 0,0 0 0 15,0 1 0-15,-2-3 1 0,1 0-1 16,0 1 0-16,1 2 0 0,-2-3 0 16,1 3 0-16,0-3 0 0,3 4 0 15,-3-1-1-15,0-2 2 0,0 1-1 16,0-1 0-16,-2-1 0 0,2 2 0 0,-2-2 0 16,0 2 0-16,1-2 0 0,0 1 0 15,-1 2 0-15,1-2 0 0,1 2 0 16,-1-2 0-16,2 2 0 0,0 0 0 15,0-1 0-15,0 0 0 0,-1-1 0 16,-1 1 0-16,2-1 0 0,-1 1 0 16,0-2 0-16,0 0 0 0,1-1 0 15,-1 3 0-15,2-2 1 0,-3-1-1 16,1 1 0-16,1 3 0 0,0-3 0 16,-1 1 0-16,0 0 0 0,1 0 0 0,0-1 0 15,-1 1 0-15,-2-2 0 16,2 2 0-16,0-1 0 0,0 2 0 15,0-1 0-15,0-1 0 0,0 3 0 0,1-2 0 16,-1 0 0-16,2 1 0 0,2 1 0 16,-2 0 0-16,0 1 0 0,0-2 0 15,0 3 0-15,1 2 0 0,-1-1 1 16,-1-1-1-16,-1 0 0 0,2-1 1 0,0 3 0 16,1-3 0-16,-2-3 0 0,0 2 0 15,1-2 0-15,1 2 1 0,-3-1-1 16,-1-1 0-16,3 0 0 0,-3 3-1 15,1-4 1-15,0 3 0 0,0 1-1 16,0-1 1-16,1 0-1 0,-1 1 1 16,2-1-1-16,0 0 0 0,-1 1 1 15,-1-2-1-15,-1 1 0 0,3 1 0 16,-1-2 1-16,-1 2-1 0,1 0 0 0,-1-1 1 16,1 0-1-16,0-2 1 0,1 1-1 15,-1 0 1-15,2 0-1 0,-2-1 0 16,2 1 0-16,0 0 1 0,-1 1-1 15,-1 0 0-15,2-3 1 0,-2 2-1 16,0 1 0-16,0 0 1 0,0-2-1 16,1 2 0-16,0 0 0 0,-1-2 0 15,1 2 0-15,-1-3 0 0,0 3 0 16,-1-2 0-16,0 2 1 0,0-2-1 0,-1 1 0 16,1-1 0-16,-1 2 0 0,1-1 0 15,0-1 0-15,0 0 0 0,0 1 1 16,1-1-1-16,0 2 0 0,0-1 0 15,1 0 0-15,-1 1 1 0,-1-1-1 16,-1 0 0-16,1-1 0 0,0 1 0 16,0 0 0-16,0 0 1 0,0 0-1 15,0 1 0-15,1 0 0 0,-1-1 0 16,0 1 0-16,1 0 0 0,0-1 1 16,0 1-1-16,3 0 0 0,-3-2 1 15,1 2-1-15,-1-2 1 0,2-2-1 16,-2 4 1-16,0 1 0 0,-1-3-1 0,0 2 1 15,0 0 0-15,1 3-1 0,-1-1 0 16,1-2 1-16,-1-3-1 0,2 4 1 16,2-1-1-16,-2-1 0 0,-1 0 1 15,0-1-1-15,2 2 1 0,-2 1-1 16,-1-3 1-16,-2-1-1 0,1 2 1 16,0-1-1-16,-1 1 0 0,0-2 1 0,0 1-1 15,1 2 1-15,0 1-1 0,1-1 1 16,0 1-1-16,1-2 1 0,0 2-1 15,0-1 1-15,0 0 0 0,0-1 0 16,-1 1 0-16,1-2 0 0,0 2 0 16,0 0 0-16,-1-1 0 0,1 0 1 15,1-1-1-15,-2 1 0 0,1 0-1 16,-1-1 1-16,-1 1 0 0,3 0 0 16,-1-2 0-16,-1 0-1 0,2 3 1 0,-2-2 0 15,1 2 0-15,-1-2 0 0,1 3 0 16,-1-1 0-16,1 2 0 15,-2-1 0-15,1 0 0 0,-2 0 0 0,5 2 0 16,-3-2-1-16,-1 1 0 0,0-1 1 16,2 0-1-16,-2-3 0 0,1 2 0 15,-2-3 0-15,0 2 1 0,2-1-1 16,0 2 0-16,-2-2 0 0,1 2 0 0,1-3 1 16,0 1-1-16,-1 0 1 0,-1 0-1 15,2 0 1-15,0 1-1 0,-1 0 1 16,-1 0-1-16,2 1 1 0,0 0-1 15,0-2 0-15,0 3 1 0,1-1-1 16,-1 0 0-16,0 2 1 0,0-1-1 16,0-1 0-16,1 0 0 0,0 0 0 15,1-2 0-15,1 1 0 0,-1-2 0 16,2 3 1-16,0-2-1 0,-3 3 0 16,2-3 0-16,-2 3 0 0,1 1 0 15,-2-2 0-15,1 1 0 0,-1 0 0 0,4 0 0 16,-3-2 0-16,0 2 0 0,1-1 0 15,2-2 0-15,0 3 0 16,-3-2 0-16,-1-1 0 0,1 1 0 0,0-2 0 16,-1 1 0-16,0 1 0 0,0-2 1 15,-1-1-1-15,3 4 0 0,-1-4 1 16,1 2-1-16,-1 1 0 0,0-1 0 16,0-1 0-16,-1 2 0 0,3-1 0 15,-2 2 0-15,-1-4 0 0,1 1 0 0,-1 0 0 16,0 2 0-16,-2-3 1 0,1 0-1 15,0 1 0-15,-1 0 0 0,0 0 0 16,0 1 0-16,0-2 0 0,-1 2 0 16,2-1 0-16,0 1 1 0,-1-1-1 15,-1-1 0-15,0 0 0 0,2 1 0 16,-1-1 0-16,-3 0 0 0,3 0 0 16,-1 1 0-16,2-1 0 0,-2 1 0 15,2-1 0-15,-1 0 0 0,1 2 0 0,-1-2 0 16,1 1 0-16,-1 0 0 15,2 0 0-15,-2 2 1 0,0-2-1 0,0 0 0 16,-1 1 0-16,1-1 0 0,-1 0 0 16,0-1 0-16,0 0 0 0,0 1 0 15,2-1 0-15,-3 3 0 0,3-3 0 16,-2 2 0-16,1-1 0 0,-3 1 1 16,1-2-1-16,-1 1-1 0,2 0 1 15,-3-1 0-15,2 0 0 0,1 1 0 0,-1 0 0 16,0 1 0-16,0-1 0 0,0-2 0 15,1 2 0-15,-2-2 0 0,1 1 0 16,-1 0 0-16,1 0 1 0,-1-2-1 16,0 1 0-16,1 1 1 0,-1 0-1 15,0 0 0-15,2-1 0 0,-4 1 0 16,2 1 0-16,0-1 0 0,-1-1 0 16,1 1 1-16,0 1-1 0,0-1 1 0,0-1 1 15,0 1-1-15,0 1 0 0,1-1 1 16,1-1-1-16,-4 0 0 15,4 1-1-15,-4 1-1 0,4-1-3 16,-4-1-8-16,1 0-14 0,-3-1-37 0,3 2-8 16,-6-1-139-16,-2-5-154 0,-7 2-354 15</inkml:trace>
  <inkml:trace contextRef="#ctx0" brushRef="#br0" timeOffset="273859.2566">16729 12845 319 0,'-4'-5'104'0,"0"1"5"0,0-1-1 16,0 1-50-16,0 1-19 0,2-1-12 16,2 2-8-16,-2-1-7 0,2 1-4 0,-1 0-1 15,2 0-3-15,2 1 0 0,-1-3 0 16,0 2 0-16,0 0 1 0,1 1 0 16,-1 0 0-16,0 0 0 0,0 0-1 15,-2 1 0-15,2 1-1 0,-1-1-1 16,-1 0-1-16,0-1-1 0,0 2 1 15,0-2-1-15,0 1 0 0,0-2 1 16,-1 2-1-16,1 0 0 0,0 3 0 16,1-3 0-16,1 0 1 0,-1 1-1 15,0-2 0-15,0 2 1 0,0-1-1 16,2-1 1-16,-3 0-1 0,0 1 1 16,1-2-1-16,0 2 1 0,-1-1 0 0,0 0 1 15,2 1 1-15,-2 0 1 0,1 1 2 16,-2-2 3-16,1 1 2 0,1 0 1 15,0 1 1-15,-2-2 1 0,1 1-1 16,-1-3 0-16,-1 3-3 0,1 0-1 16,0-1-1-16,-3-1-1 0,2 2-1 15,-1-1 0-15,0-1 0 0,0 0-1 0,1 1 1 16,-1 1 0-16,2-2-1 0,0 4-1 16,-2-4 0-16,5 5-1 0,-4-3 0 15,0 0-2-15,-1 0 0 0,1 0 0 16,0 0 1-16,-2 0-1 0,0-1 1 15,2 1 0-15,-2 0 1 0,2-2 0 16,-1 4 0-16,0-4-1 0,1 2 0 16,0 2 0-16,-1-2 0 0,0 0-2 15,-1-2 1-15,0 2-1 0,1 0 1 0,-3-1-1 16,1 1 0-16,0 1 0 0,0-2 0 16,1 2 1-16,-1-1-1 0,2 0 1 15,-2 0 0-15,0 0 0 16,-1-1 0-16,-2 1 1 0,1-1 0 0,0 0 0 15,-3-1-1-15,4 2 1 0,-2 0 0 16,1 0-1-16,0 2 0 0,-1-2 0 16,2 1 0-16,1 1 0 0,-2-2 0 15,0 0-1-15,-1 0 1 0,1-1-1 16,0 0 0-16,-2-2 0 0,2 1 1 0,-2-2-1 16,2 1 0-16,1 0 0 15,-1 0 1-15,0-2-1 0,1 2 0 0,1 1 1 16,-1-1-1-16,1 3 0 15,0-1 0-15,-1 2 0 0,0-1 1 0,0-1-1 16,0 1 0-16,0 0 0 0,-1-1 0 16,1 0 0-16,1-1 0 0,1 2 0 15,-1-1 0-15,-2 0 0 0,1 1 0 16,0 0 0-16,-1-1 0 0,0 2 0 0,-3-1 0 16,0 1 0-16,0-1 0 0,-1 0 0 15,0 1 0-15,0-1 0 0,0 0 0 16,0 2 0-16,1-1 0 0,-1 0 0 15,3 3 0-15,-3-3 0 0,1 3 0 16,1-1 0-16,-1 0 1 16,2 2-1-16,-2-3 0 0,0 1 0 0,2 0 0 15,-2-2 0-15,0 2 0 0,2-1 0 0,-1 0 0 16,0 0 0-16,2 1 0 16,-2-1 0-16,3 2 0 0,-1-3 0 15,0-1 0-15,0 2 0 0,0 1 0 0,-1-3 0 16,-3 1 0-16,0-3 0 0,1 2 0 15,-3 1 0-15,1-1 0 0,0 1 0 16,0 0 0-16,1 0 0 0,-2 4 0 16,2 0 0-16,0-1 0 0,2 0 0 15,-2-2 0-15,2 2 0 0,-1-1 0 16,2 2 0-16,-1-1 0 0,2 0 0 0,-1 1 0 16,2-2 0-16,1 2 0 0,-1-1 0 15,-1-2 0-15,1 1 0 0,0-1 0 16,1 1 0-16,-3 0 0 0,1 0 0 15,0-2 0-15,2 0 0 0,-3 0 1 16,2 2-1-16,0-2 0 0,0 0 0 16,2 2 0-16,-1 2 0 0,-1 0 0 15,0-1 0-15,-1 3 0 0,0 0 0 16,-1 0 0-16,0 1 0 0,0-2 0 16,-2 2 0-16,4-2 0 0,-1 2 0 0,0-2 0 15,-1 0 0-15,0 0 0 16,-1 2 0-16,2-2 0 0,-1 5 0 0,1-4 0 15,0 2 0-15,1-1 0 0,-1-2 0 16,3 3 0-16,-3-1 0 0,3-5 0 16,-4 3 0-16,2 0 0 0,2 3 0 15,-2-2 1-15,-1-2-1 0,0 0 0 16,0 2 0-16,1 2 0 0,-1-6 0 0,-4 0 0 16,5 2 0-16,-2 1 0 0,0-1 0 15,-3-2 0-15,1 1 0 0,2 1 0 16,-2 1 0-16,-1-1 1 0,-2 1-1 15,2-1 0-15,2 2 0 0,-2 1 0 16,0-1 0-16,0 1 0 0,1-2 0 16,0-1 0-16,3 2 0 0,-3-1 0 15,0-1 0-15,-1 0 0 0,2 2 0 16,1-1 0-16,-3 4 0 0,0-3 0 0,0 1 0 16,1 0 0-16,0 1 0 15,-1-2 0-15,-1-1 0 0,2-1 0 0,-1 0 0 16,2 1 0-16,1-2 0 0,-1 1 0 15,2 0 0-15,1-2 0 0,-2 2 0 16,2 2 0-16,-1 0 0 0,1-1 0 16,-1 1 0-16,-1 1 0 0,1-2 0 15,1 0 0-15,-2-1 1 0,1 0-2 16,-2 0 1-16,3 0 0 0,-1-3 0 16,0 5 0-16,-3-1 0 0,-1 1 0 0,3 1 1 15,-3-2-1-15,-2 0 0 16,-3 4 0-16,0-1 0 0,1-1 0 0,1 1 0 15,-6 0 0-15,4 0 0 0,3 1 0 16,0-3 0-16,0 2 0 0,1 0 0 16,-1 0 0-16,2 0 0 0,-1-2 0 15,0 2 0-15,-2 1 0 0,3-1 0 16,-2-4 0-16,1-1 0 0,-1 1 0 16,4 1 0-16,-4-1 0 0,4 1 0 15,-4-3 0-15,4 4-1 0,-1 0 1 16,-1 3 0-16,1-4 0 0,0 2 0 0,2 0 0 15,-2 1 0-15,0-1 0 0,1-2 0 16,1 1 0-16,-3-3 0 16,1 0 0-16,1 1 0 0,0-3 0 0,0 3 0 15,-1-1 0-15,3 1 0 0,-5 0 0 16,1 1 0-16,-2 1-1 0,0-1 1 16,-2 1 0-16,-1-1 0 0,2 1 0 0,0-1 0 15,-2-1-1-15,0-1 1 0,2 1 0 16,0-2-1-16,-2 0 1 0,1 0-1 15,3 0 1-15,-1-2-1 0,1 2 1 16,-1-1 0-16,2 0 0 0,-2-2 0 16,-1 2 0-16,-2-1-1 0,-1 3 1 15,1 0 0-15,0 0-1 0,0 0 1 16,3 3-1-16,-2-2 1 0,3 1-1 16,2 0 1-16,2-2 0 0,-1 2 0 15,1-1 0-15,-1-1 0 0,2-1 0 16,2 0 0-16,-1 0-1 0,-1 2 1 15,0-1 0-15,0 0 0 0,1-1 0 0,-2 0 0 16,0 1 0-16,0-2 0 0,0 2 0 16,0-3 0-16,1 4-1 0,-4-2 1 15,2 1 0-15,1 0 0 0,-2 1 0 16,0 0 0-16,0-2 0 0,1-2 0 16,0 3 0-16,-1 0 0 0,1 0-1 15,-1-1 1-15,0 0 0 0,0 2 0 16,2-2 0-16,-2 0-1 0,2 0 1 0,0 1 0 15,0-2 0-15,2 1 0 0,1-2 0 16,2 3 0-16,-1-2 0 0,-1 2 0 16,2 0 0-16,-2-2 0 0,0 1 0 15,-1-2 0-15,-1 4 0 0,0-2 0 16,1 0 0-16,0 0 0 0,1 2 0 16,0 1 0-16,-1 1-1 0,2-4 1 15,-2 1 0-15,1-2 0 0,2-2 0 16,-2 3 0-16,0-1-1 0,1 1 1 15,-1-2 0-15,2 4 0 0,0 1 0 0,-2 1 0 16,0-4 0-16,2 0 0 0,-4 2 0 16,4-1 0-16,-2-2 0 0,1-2 0 15,-1 4 0-15,2 1 0 0,-2 0 0 16,2-4 0-16,-2 4 0 0,3-1 0 0,-2 1 0 16,2-5 0-16,-1 3 0 15,2-3 0-15,-3 4 0 0,3-3 0 0,-2 2 0 16,0-1 1-16,-2 3-1 0,0-1 0 15,0-2 1-15,-1 1-1 0,1-3 1 16,1 3 0-16,-1-1-1 0,1-1 1 16,1 1 0-16,0 2-1 0,-1-3 0 15,2 3 0-15,-1-3 0 0,1 1 0 16,-1 0 1-16,1-2-2 0,1 0 1 16,1 2-1-16,1-1 0 0,0 2-3 15,-1-2-2-15,0 0-5 0,3 2-7 16,-2-1-5-16,0-1-6 0,0 1-6 0,-1 0-7 15,4 0-2-15,-3-2-104 0,2 2-99 16,-1-1-250-16</inkml:trace>
  <inkml:trace contextRef="#ctx0" brushRef="#br0" timeOffset="277152.9692">13555 14199 393 0,'-5'0'113'16,"-3"-3"7"-16,4 0-23 0,-2 2-38 15,3 0-15-15,1 0-6 0,-2-1-5 16,3 1-4-16,1 1-3 0,-3 0-2 16,2-1-2-16,-6-3-1 0,6 4-3 15,1 0-2-15,-2-1-1 0,2 2-2 16,-1-2-3-16,1 1-2 0,5 4-1 0,-6-4-1 15,3 1-1-15,-2 1 1 0,3 0-1 16,-1 1 1-16,2 1 0 0,-2-2-1 16,2 1 0-16,-2-1-1 0,1 1 1 15,3-2 2-15,1 0 1 0,0-1 1 16,1 0 2-16,2-1-1 0,1 0 1 16,0-1-1-16,-2 0-1 0,-1-2-2 15,1 1-1-15,-2-2-1 0,3 0 0 0,0 0-1 16,-1-1-1-16,4 1 0 0,-2-2 0 15,2 2-1-15,2-1 0 0,0-2 0 16,1 2-1-16,1 0 0 0,0 0 1 16,1-2-1-16,-2 1 0 0,0-1 0 15,0 1 0-15,-3 1 0 0,1-1 1 16,-1 2-1-16,-2-1 0 0,3 1 0 16,-3 4 0-16,-1-3 1 0,-1 0-1 15,-1 2 0-15,-1-5 0 0,3 5 0 0,0 0 0 16,-3-3 0-16,5 1 0 0,-2 1 0 15,1-3 0-15,1 2 0 0,-2-3 0 16,1 0 1-16,-1 3 0 0,0-4 0 16,1 2 0-16,-1 2 0 0,1-2 0 15,-1 3 0-15,-1-4-1 0,2 1 0 16,0 1 0-16,0-1 0 0,2 0-1 16,-1 0 1-16,0 1 0 0,2 1 0 15,-2 0 0-15,-1 0 0 0,1 0 0 16,3-2 1-16,-3 2-1 0,0-2 1 0,-1 0-1 15,3 0 0-15,-2 1 0 16,0-2 0-16,-1 2 0 0,4-1-1 0,1-2 0 16,0 0 1-16,0-1-1 0,2-2 0 15,-1 3 1-15,-1-1-1 0,1 3 1 16,-2 1-1-16,-1 0 0 0,-1 0 0 16,-1 0 1-16,2 2-1 0,1-2 0 15,-3-5 0-15,1 1 0 0,1 1 0 16,0-1 0-16,0 0 0 0,-3 0 0 15,0 0 1-15,1 2-1 0,0-2 0 0,-1 2 0 16,2 0 0-16,0 1 0 0,1-1 0 16,-5 1 0-16,4-1 0 0,-4 2 1 15,1-1-1-15,0 0 0 0,1 0 0 16,0 0 0-16,0-2 0 0,1 2 0 16,-1 1 0-16,-1-2 0 0,-1 2 0 15,-3-2 0-15,0-1 0 0,3 6 0 16,-2-6 0-16,2 0 0 0,-1 2 0 0,2 0 0 15,1-2 0-15,0 1 0 0,1-4 0 16,0 1 0-16,2-1 0 0,1 0 0 16,-2-1 1-16,1 0-1 0,-1-1-1 15,-2 4 1-15,-1 0 0 0,-2 2 0 16,-1 1 0-16,0-2 0 0,-1 2 0 16,-1 0 0-16,2-1 0 0,1 0 1 15,-1 0-1-15,3-1 0 0,-2-2 0 16,2 0 0-16,0 0 0 0,0 0 0 15,3-1 0-15,0 1 0 0,0 1 0 16,0 0 0-16,3 1 0 0,0-5 0 0,0 3 0 16,-1-1 0-16,1 0 0 0,-3 0 0 15,3 3 0-15,-2-1 0 0,0 2 0 16,2 0 0-16,-1 0 0 0,-1 0 0 16,1 0 0-16,0-2 0 0,2 2 0 15,2-1 0-15,-2 2 0 0,-1-1 0 16,3 1 0-16,0 0 0 0,-1 0 0 0,-2-2 0 15,-1 1 0-15,-1 0 0 16,1-1 0-16,1 2 0 0,-2 1 0 0,0-1 0 16,-2 1 0-16,1 1 0 15,1 0 0-15,0-4 0 0,1 2 0 0,1 4 0 16,1-2 0-16,1-2 0 0,2 0 0 16,-2 0 0-16,2 1 0 0,-2-3 0 15,0 0 0-15,0-3 0 0,0 2 0 16,-1 1 0-16,1 0 1 0,3 2-1 15,-1 0 0-15,-4-3 0 0,5 6 0 0,-4-5 0 16,1 1 0-16,-2-1 0 0,0-1 0 16,-1 2 0-16,3-2 0 0,-2-1 0 15,1 2 0-15,1 0 0 0,2 1 1 16,-2 1-1-16,2-2 0 0,0 5 0 16,-2-2 1-16,0 0-1 0,1 0 1 15,-1 1-1-15,-2 0 1 0,0 0-1 16,-1 0 1-16,-1 0 0 0,1 2 0 0,-1-2 0 15,-1 1 0-15,2 1 0 0,-1 0-1 16,0-2 1-16,1 1-1 0,-1 0 1 16,1 2-1-16,-2 0 1 0,0 0-1 15,0 1 1-15,-1 0 0 0,-1 2 0 16,0-2 0-16,-1 1-1 0,0 2 1 16,1-3 0-16,0 0-1 0,0 0 1 15,3-2-1-15,-2 4 1 0,0-4-1 0,2 1 1 16,-2 0 0-16,3 2-1 15,-1-2 1-15,1 0 0 0,0 0-1 16,-2-1 1-16,2 2-1 0,-2-1 1 0,1 0-1 16,-3 1 1-16,-1 1-1 0,-1 0 0 15,1-1 1-15,1 2-1 0,0-2 0 16,-1 2 1-16,2-2-1 0,1 0 0 16,0 0 0-16,0 0 0 0,0-1 0 15,-1 2 0-15,3-1 0 0,-4 1 1 16,0 0-1-16,-1 2 0 0,-3-1 0 15,0 0 0-15,-2-1 1 0,-1 0-1 0,1 0 0 16,-2 0-1-16,0 1 1 0,-2-1 0 16,0 0 0-16,2 2 0 0,-4-2 0 15,1-1 1-15,0 0-1 0,-2 1 0 16,2 0 1-16,-2-1-1 0,1-2 0 16,-3 2 0-16,1-1 1 0,-1 1-1 15,1-3 0-15,-4 1 0 0,2 0 0 16,-2 1 0-16,0 0 0 0,-2 1 0 15,0-1 0-15,-3 0 0 0,1 1 0 0,0-2 0 16,0 2 0-16,-2 0 0 0,4-1 0 16,-2 0 0-16,2 0 0 0,-1 1 0 15,0-2 1-15,-1 0-1 0,0 1 0 16,-1 1 0-16,-1-1 0 0,-2-1 0 16,-1 1 0-16,-2 0 0 0,1 2 0 15,-1-1 0-15,0-1 0 0,1 2 0 16,0 0 0-16,1 1 0 0,0-2 0 0,1 1 0 15,-1-2 0-15,0 2-1 0,-1-2 1 16,1 1 0-16,0-2 0 0,2 5 0 16,-2-7 0-16,1 7 0 0,-2-6 0 15,2 2 0-15,-1-2 0 0,0 5 0 16,0-5 0-16,2 4 0 0,-2-2 0 16,1 0 0-16,-1 1 0 0,0 1 0 15,0-1 0-15,0 0 0 0,0 0 0 16,-1 0 0-16,0-1 0 0,1 5 0 15,0-4 0-15,-1 1 0 0,1 3 0 0,-1-2 0 16,4 3 0-16,-2 1 0 16,1-2 0-16,1 1 0 0,-1 2 0 0,2 0 0 15,0 1 0-15,-1 0 0 0,-2 0 0 16,1 0 0-16,-2-1 0 0,0 0 0 16,3 0 0-16,-3-1 0 0,1 0 0 15,2-1 0-15,-2 4 0 0,2-3 0 16,-1 1 0-16,0 1 0 0,1-1 0 15,1 0 1-15,0 1-1 0,1-2 0 16,1 1 0-16,0 2 0 0,-1-2 0 16,0 0 0-16,0 1 0 0,0 0 0 0,-1-2 0 15,-2 2 0-15,1-3 0 0,-2 2 0 16,2 0 0-16,-1 1 0 0,0-2 0 16,-2 4 1-16,0-1-1 0,2 0 0 15,1 1 0-15,-2-5 0 0,0 2 0 16,2 3 0-16,-2-5 0 0,-1 1 0 15,3 0 0-15,-6 0 0 0,2 1 0 16,-4 1 0-16,2-2 0 0,-1 2 0 16,1-1 0-16,-3 0 0 0,3-1 0 15,1 1 0-15,2 1 0 0,-2-2 0 0,2 1 0 16,0 1 0-16,1-1 0 0,2 2 0 16,-1-2 0-16,-1 3 0 0,2-2 0 15,-1 1 0-15,1 1 0 0,1-2 0 16,1 1 0-16,0-3 0 0,1 1 0 15,1-2 0-15,2 2 0 0,0 0 0 16,-1-1 0-16,1 1 0 0,0 0 0 0,-1 2 0 16,1-2 0-16,-2-1 0 0,1 1 0 15,-1 0 0-15,-3-1 0 0,2 1 0 16,-1 0 0-16,-1 1 0 0,2-1 0 16,-1 1 0-16,0 0 0 0,1 1 0 15,-2-2 0-15,2 2 0 0,0-2 0 16,0 2 0-16,2-2 0 0,-1 1 0 15,2-1 0-15,-2-1 0 0,1 0 0 16,-2 0 0-16,0 0 0 0,-1 2 0 0,1-2 0 16,1 0 0-16,-1 1 0 15,0 1 0-15,1-2 0 0,1 0 0 0,-3-1 0 16,2 0 0-16,-1 0 0 0,2 0 0 16,-2-1 0-16,0 0 0 0,0 0 0 15,2-1 0-15,-1 0 0 0,0 1 0 16,-2-1 0-16,1 2 0 0,0 1 0 15,3 0 0-15,-1-1 0 0,0 3 0 16,2-2 0-16,1-1 0 0,-1 0 0 16,1 1 0-16,-2 0 0 0,0 0 0 0,0 0 0 15,-2-2 0-15,-1 2 0 0,2-1 0 16,-2 0 0-16,0 1 0 0,2-1 0 16,-3 2-1-16,0 0 1 0,2 2 0 15,2 0 0-15,-3-2 0 0,1 0-1 16,0 1 1-16,0-5 0 0,0 2 0 15,0 0 0-15,-2 0 0 0,0-1 0 0,-1-1 0 16,1 0 0-16,2-1 0 16,-2 2 0-16,0-3-1 0,1 0 1 15,-1 2 0-15,0-1 0 0,0 2 0 0,0 0 0 16,1 0 0-16,0 3 0 0,-2 0 0 16,0-1-1-16,1 0 1 0,0 2 0 15,-2-4 0-15,0 0 0 0,-1 2 0 16,2-5 0-16,0 3 0 0,-3-1 0 15,3-1 0-15,0 3 0 0,1 0 1 16,0-3-2-16,1 4 1 0,1 1 0 0,1-1 0 16,0-1 0-16,0-1 0 15,-1 1-1-15,1 3 2 0,-1-5-2 0,0 5 1 16,1-5 0-16,-1 5 0 0,1-1 0 16,-2 0 0-16,3 0 0 0,-2 0 0 15,0 0 0-15,1 2 0 0,2-2 0 16,-2-2 0-16,0 2 0 0,-1 2 0 15,2-3 0-15,3 3 0 0,-2-4 0 16,-2 0 0-16,0 2 0 0,1-3 0 0,-2-1 0 16,3 0 0-16,-5-1 0 15,3 2 0-15,0-1 0 0,2 2 0 0,0-2 0 16,1 1 0-16,-1-1 0 0,0-2 0 16,0 2 0-16,2 1 0 0,-2-4 0 15,2 3 0-15,-1 0 0 0,-2-1 0 16,2 3 0-16,-1-1 0 0,0-1 0 15,-2 0 0-15,1 0 0 0,0 1 0 16,-1 1 0-16,1-4 0 0,0 2 0 0,-2-3 0 16,4 2 0-16,-1-2 0 0,0-1 0 15,4 3 0-15,-2-2 0 0,1 0 0 16,2 3 1-16,0-3-1 0,-2 0 0 16,2-3 0-16,-4 0 0 0,3-1 0 15,-1-1 0-15,-3 0 0 16,1 0 0-16,1 2 0 0,-4-1 0 0,1 2 0 15,-2-1 0-15,-2-3 0 0,3 4 0 0,-1-1 1 16,2 1-5-16,-1 4-8 16,2-3-12-16,1 0-20 0,4 6-21 0,-1-5-118 15,0-2-14-15,1-4-117 0,5-4-221 16</inkml:trace>
  <inkml:trace contextRef="#ctx0" brushRef="#br0" timeOffset="330825.0075">13336 2819 504 0,'-9'-20'109'0,"7"-3"4"16,5-2-91-16,10-3-6 0,7 2-1 15,10-2-1-15,5-1 0 16,5-3-1-16,2 1 0 0,4 4 1 0,3 2 1 15,3-1 1-15,7 6 0 0,6 6-2 16,4 6-1-16,2 7-3 0,4 6-2 16,0 6-4-16,1 8 0 0,0 6-2 15,-2 1 0-15,-2 1-1 0,-1-2-1 0,-6 1-1 16,-1-6-2-16,-2-3-3 0,-5-9-5 16,-5-4-7-16,-2-4-11 0,2-5 110 15,-1-5-216-15,-8-7-117 0,-6-4-325 16</inkml:trace>
  <inkml:trace contextRef="#ctx0" brushRef="#br0" timeOffset="331034.6815">14906 2215 538 0,'-12'-5'121'0,"2"5"0"0,4 7-87 16,6 5-16-16,5 7-8 0,6 2-3 16,5 4-3-16,2 2-2 0,3 1-1 15,2-1 1-15,3-2-1 0,1-4 2 16,-1-2 0-16,1-3 1 0,1-2 1 15,-3-2 0-15,0-1 0 0,-2 1 0 16,-3 2-1-16,-5 3-1 0,-7 6-1 16,-9 5-3-16,-5 7-3 0,-6 7-8 15,-6 9-13-15,0 6-103 0,-2 4-105 16,2 2-261-16</inkml:trace>
  <inkml:trace contextRef="#ctx0" brushRef="#br0" timeOffset="331507.2992">18741 1638 516 0,'-14'-36'119'16,"1"9"6"-16,4 11-90 0,4 7-6 15,0 15-1-15,0 14 1 0,1 23-2 16,3 22-3-16,-5 23-6 0,-2 21-1 16,2 27-1-16,-1 20-3 0,-2 16-3 15,3 8-3-15,-2 1-4 0,5 3-1 16,3-6-2-16,0-10-3 0,4-16-3 0,6-11-4 15,-2-19-3-15,3-12-7 0,0-21-8 16,-2-13-11-16,-2-14 14 0,-1-9-114 16,-6-14-103-16,0-11-250 0</inkml:trace>
  <inkml:trace contextRef="#ctx0" brushRef="#br0" timeOffset="332014.978">15536 2858 495 0,'-4'2'103'0,"6"-2"0"16,7 0-84-16,7-1-17 0,8 2-1 15,7 2-1-15,8-2 1 0,8-1 0 0,10 0 1 16,11 0 2-16,3 0 2 0,8-1 2 15,10-2 0-15,6 2 0 16,9-1 1-16,2-2-1 0,5 4-1 0,10-1-3 16,6-2-1-16,2 3-1 0,7 1 0 15,6 1-1-15,7 4 0 0,0 0 0 16,8 0-1-16,1 4 1 0,5 0-1 16,5-3 1-16,-2 2-1 0,2-5 1 15,6-1-1-15,-3-1 0 0,3-3 1 16,4-3-1-16,-5 1 1 0,-1-3-1 0,1-1 0 15,-6 1 1-15,-6-1-1 0,1 0 1 16,-11 1-3-16,-9 2-6 0,-10 0-9 16,-11 2-98-16,-9-2-95 0,-8-1-243 15</inkml:trace>
  <inkml:trace contextRef="#ctx0" brushRef="#br0" timeOffset="333799.3193">18728 1793 395 0,'-1'-1'100'0,"-2"1"3"0,-1 0-40 16,0 1-34-16,2-1-8 0,-1 3-2 16,0-2-3-16,3 3-2 0,-2-3-2 15,2 1-1-15,-1 1 0 0,-1-1 0 16,4-1-2-16,-2 1 1 0,0-1-1 16,0 1-1-16,0 0 0 0,1-2 1 0,0 1-1 15,0-1 1-15,0 1-1 0,1-2 2 16,0 1-1-16,1-1 1 0,0-1 0 15,0 2-1-15,0-1-1 0,4 0-1 16,-1 0-1-16,0-1-1 0,0 2-1 16,2-1-1-16,0 0 0 0,-1 1 0 15,1 0-1-15,-1 0 0 0,1 0 0 16,3 0-1-16,-1 0 0 0,1 1 0 16,2-1 0-16,-1 1-1 0,1 1 1 0,1-1-1 15,-1 1 1-15,1 1 0 0,-1-1-1 16,3 3 1-16,-1-1-1 0,-2 2 1 15,2-1 0-15,0 2 0 0,-2 1 0 16,1-1 1-16,-1 0-1 0,1 2 0 16,-1-1 0-16,-2 1 0 15,3 0 0-15,-3-1 0 0,0 2 0 0,1-2 0 16,-2 1 1-16,2 1-1 0,-1 0 1 16,0 1 0-16,0-2 0 0,0 1 0 15,0 1 0-15,1 0 0 0,-1-1 0 16,2 0-1-16,-2-2 1 0,1 0-1 15,-2-1 1-15,1 2-1 0,-2-2 1 16,-1 0-1-16,0 0 1 0,0 1 0 0,0 1 0 16,0-1 0-16,-1 1 0 0,-1-1 0 15,1 2 0-15,1-2 1 0,-2 0-1 16,0 0 0-16,-1 1 0 0,0 0 0 16,1-2-1-16,0 3 1 0,-1 0 0 15,1 0 0-15,1 1 0 0,2-3 0 16,0 2 0-16,2 4 0 0,-2-3 0 15,1 1 0-15,1 1 0 0,0 0 0 0,-1-1-1 16,1-1 1-16,-2-3-1 0,0 2 0 16,1 0 0-16,-1 0 0 0,-2-2 0 15,1 2 1-15,-1 0 0 16,-1-1 0-16,1 0 0 0,1 2 1 0,-1-1-1 16,-1-1 0-16,2 1 0 0,-2-2-1 15,0 2 0-15,1-3 1 0,-2-1-2 16,1 2 1-16,0-1 0 0,2 0 0 15,-1 1-1-15,-1-1 1 0,-1-1 0 0,1 0-1 16,0 2 0-16,-1-2 0 0,0 0 1 16,0 0-1-16,0 1 0 0,0 0 0 15,0 0 0-15,1 0 0 0,0 1 0 16,0-1 1-16,0 0-1 0,2 1 0 16,3-1 0-16,-3 0 0 0,2-1 0 15,-2-1 0-15,4 0 0 0,-3 0 0 16,0-1 1-16,-1-2-1 0,2 1 0 0,0-2 1 15,1 3-1-15,-1-3 0 16,-2 0 0-16,2 2 0 0,-1-1 0 0,-2 0 1 16,2 2-1-16,1 1 0 0,-2 0 0 15,2 0 0-15,0-1 0 0,0 2 1 16,1-1-1-16,0-3 0 0,0 2 0 16,0-1 0-16,2 1 0 0,-1-3 1 15,1 3-1-15,-1-2 0 0,1 0 0 16,0-2 0-16,0 0 0 0,-6 0 1 15,4 1-1-15,-1 0 0 0,0 1 0 16,-1 1 0-16,-2 1 0 0,0-1 1 0,3 2-1 16,-3-1 0-16,0 0 0 0,-1-2 0 15,1 2 0-15,-1 2 1 0,2-3-1 16,0 4 0-16,-1-4 0 0,2 1 0 16,0 1 0-16,-2-2 0 0,0-1 0 15,-1 1 0-15,3-1 0 0,-2-1 1 16,2 0-1-16,-2 0 0 0,1 1 0 15,-2-1 0-15,1 0 0 0,-2 1 0 0,1 1 1 16,-1 2-1-16,-1-3 0 0,1 1 0 16,-1 0 0-16,0 0 1 0,1-1-1 15,0 1 0-15,0-2 1 0,0 0-1 16,1 2 0-16,-1-3 1 0,1 1-1 16,0 0 0-16,-1-1 1 0,0 0-1 15,0 0 1-15,0 0 0 0,0 0-1 16,-1 0 1-16,0 0 0 0,1 0 0 15,0 0 0-15,0 1 0 0,0-1 0 0,0 1 0 16,-1 1 0-16,1-2-1 0,-1 1 1 16,0 0 0-16,-1-1 0 0,1 3 0 15,-1-3-4-15,-1 0-12 0,0 0-13 16,1-2-31-16,-3-3-104 0,-1-4-124 16,-2-2-294-16</inkml:trace>
  <inkml:trace contextRef="#ctx0" brushRef="#br0" timeOffset="335116.7585">18831 1857 374 0,'1'-2'96'0,"0"-1"5"0,0-1-45 15,-1 1-19-15,0-1-7 0,-1 0-4 16,0 2-4-16,-1-3-1 0,-1 3-3 15,-1-1-2-15,1 1 0 0,0-1-3 0,-2 1-1 16,0 1-3-16,1-1-1 0,-3 0-2 16,3-2-2-16,-3 2 0 0,-1 1-2 15,0 1 0-15,-1 0 0 0,-1 3-1 16,-1 0 0-16,-1-1-1 0,1 3 1 16,-2-1-1-16,2-1 1 0,0 2 0 15,-1-1-1-15,1 2 1 0,-1 0 1 16,0 4-1-16,-4-1 1 0,0 0 0 15,-1 4 0-15,-4 0 0 0,-1-1 0 0,-3 2 0 16,-1-2 0-16,1 2 1 0,1-1-1 16,1-6 0-16,1 8 2 15,0 0-1-15,2-2 0 0,1-1 1 0,0 1-1 16,-1-1 1-16,-1 8 0 0,1-8-1 16,2 0 0-16,0-2 0 0,-1 3-1 15,2 1 0-15,0 1-1 16,2-2 1-16,0 0-1 0,0 0 0 0,1 4 0 15,-2-2-1-15,1-1 1 0,-2 0 0 16,0 0 0-16,-2 2-1 0,0-1 1 16,-2 0-1-16,2-1 1 0,-1 1-1 0,2-1 0 15,-1-2 1-15,5 1-1 0,-2 2 0 16,2-1 0-16,0 0 1 0,0 2-1 16,1 0 0-16,-1-2 0 0,1-2 0 15,-2 0 0-15,0 0 1 0,-1 1-1 16,2-1 0-16,-2-1 0 0,1 4 0 15,-2-1 0-15,1 1 0 0,1 0 1 16,2-2-1-16,-2-2 0 0,2-1 0 0,-1-2 0 16,1 0 0-16,-1-1 0 0,-1 1 1 15,1-1-1-15,-2 1 0 0,0 0 1 16,-1 0-1-16,-2 0 1 0,1-1-1 16,0 0 1-16,-1 0 0 0,1 0-1 15,1-1 1-15,1 0 0 0,0 0 0 16,-1 2-1-16,1-1 1 0,1-2 0 15,-1 0 0-15,-1 0 0 0,-1-2 0 16,2 1 0-16,0-3 1 0,0 0-1 16,0 1 0-16,1-1 0 0,-1 0 0 0,2 2 1 15,-1-2-1-15,0 4 1 0,-1 0-1 16,0 0 0-16,-2-1 1 0,-3 0-1 16,-1 0 0-16,-1 1 0 0,0-4 0 15,-2 0 0-15,1-1-1 0,0 1 1 16,5-1-1-16,2 0 0 0,2 0-3 15,1 0-5-15,3 0-7 0,0 2-16 16,2-1-111-16,-1 0-114 0,2 0-281 0</inkml:trace>
  <inkml:trace contextRef="#ctx0" brushRef="#br0" timeOffset="336758.5017">20470 2760 349 0,'2'-24'90'0,"2"-1"6"16,-2 3-45-16,1 3-10 0,0 5-1 15,1-1-1-15,1 6-2 0,-3 3-5 16,2 4-3-16,-3 3-5 0,1 10-4 15,-2 10-4-15,-3 14-5 0,-1 17-4 16,-2 12-10-16,-2 9 87 0,-5 13-210 16,-1 3-120-16,-1 6-344 0</inkml:trace>
  <inkml:trace contextRef="#ctx0" brushRef="#br0" timeOffset="351536.926">19966 14017 329 0,'1'-9'76'0,"1"-2"3"0,-1 0-54 16,0 0-6-16,2 1-1 0,-1-1-1 16,0 3 0-16,2-1 0 0,-1 1 1 15,-1 1 3-15,-1 1 1 0,1 1 1 16,-2 2 0-16,-2-1 0 0,1 3-1 15,0-2-1-15,-2 3-2 0,3 0-3 16,0 0-2-16,0 0-3 0,0 2-2 16,0-1-1-16,2 1-2 0,-1 1-2 0,-1-1 0 15,1 3 0-15,2-1 0 0,-1-1 0 16,0 1 0-16,1 1 0 0,-2 0 0 16,2 1 0-16,-1 0 0 0,-1 2 0 15,-1 0 0-15,1 2 0 0,-1 0 0 16,0 1 0-16,0 1 0 0,0-1-1 15,0 0 0-15,0-2-1 0,0-1 0 16,2 0 1-16,-1-1-1 0,1-2 0 16,2 0 0-16,0 0 0 0,-1-1 0 15,2 1 1-15,0 0-1 0,1 0 1 0,0-1-1 16,1 0 0-16,1-1 1 0,2 1-1 16,1-4 0-16,1-3 1 0,0-3-1 15,4-2 0-15,0-6 0 16,3-5 0-16,-1-5 0 0,2-3-1 15,2-2 0-15,1-2 0 0,0 0 0 0,3-3 0 16,-2 4 0-16,2-1-1 0,1 1 1 16,0 1-1-16,1 0-1 0,2 0-3 15,-1 0-9-15,0 3-17 0,-4 1-110 0,1-1-113 16,-6 3-284-16</inkml:trace>
  <inkml:trace contextRef="#ctx0" brushRef="#br0" timeOffset="352895.1743">13741 13995 420 0,'-2'0'99'0,"-1"-1"1"15,0-1-59-15,-1 2-23 0,0-1-6 16,3 2-3-16,0 1-4 0,-2-5-1 16,2 2-2-16,1 1 0 0,3 2 1 15,-1-4 1-15,-1-1 0 0,2 1 2 16,-1-2 2-16,2 1 1 0,1-2 1 0,-3-1-1 16,4 2 0-16,2 1-2 0,-1 2-1 15,2-1-2-15,0 1-2 0,-1 1-1 16,0 1-1-16,0 1-3 0,-2 1-2 15,-1 0-3-15,-2 2-4 0,1 1-5 16,0 2-13-16,-2-2-83 0,1-2-85 16,-2-2-209-16</inkml:trace>
  <inkml:trace contextRef="#ctx0" brushRef="#br0" timeOffset="353496.7654">13876 14121 452 0,'-3'0'101'0,"-1"-1"4"0,0-1-77 15,-1 1-3-15,1 2 2 0,-2-1 1 16,0 0-1-16,-1-1-1 0,2 1-1 0,-1 0-2 16,0 0-2-16,-2 1-5 15,2-1-2-15,1 0-2 0,-1 2-2 0,0-1-2 16,1 0-2-16,-5 0-1 0,3 2 0 15,0-1-1-15,-1 2-1 16,2-2 1-16,-1 2 0 0,-2 1 1 0,4-1-1 16,-2-2 1-16,1 1-1 0,-2-1 0 15,0 0 0-15,1 1-1 0,-3-1 1 16,1 2 0-16,1-2-1 0,-1 1 2 0,-1-1-1 16,2 1 0-16,-1-1 0 0,2-1 0 15,-2 1-1-15,1-2 1 0,-1 1-2 16,0-2 0-16,1 1 1 0,-1-3-1 15,1 1 0-15,2-3 1 0,-1 0 0 16,0 0 0-16,1-2 0 0,1-1 0 16,0 1 1-16,-2-2 0 0,1 1 1 15,0-1-1-15,-2 1 1 0,3 0 0 16,-3 2 0-16,2 0 0 0,1 1 0 16,-1 2-1-16,-1-1 0 0,3 1-2 0,-3 1 1 15,3 0-2-15,-3-1 0 0,4 1-1 16,-2 0-2-16,-1 1-4 15,1 0-8-15,2 0-9 0,1 1-9 0,1-1-20 16,-5 1-109-16,1-4-119 0,-4-3-279 16</inkml:trace>
  <inkml:trace contextRef="#ctx0" brushRef="#br0" timeOffset="353967.131">13480 14190 460 0,'-6'-4'106'0,"0"0"4"0,-1 0-74 16,1 1-7-16,-2-2 0 0,0 0-1 15,-2-1 0-15,-1 0-3 0,-1-2-2 16,1 2-3-16,-4-1-3 0,1-2-3 16,1 2-3-16,1-2-2 0,-1 0-3 15,2 0-2-15,0 0-6 0,4 0-23 0,0-6-112 16,3-6-113-16,0-1-290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41:33.8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6177 6882 389 0,'-2'-44'100'0,"-7"-2"2"15,-10 6-12-15,-5 7-76 0,-4 9-5 16,0 5-4-16,-4 2-2 0,-6 1-1 15,-6 4 0-15,-5-1-1 0,-5 2 0 16,-6 1-1-16,-7 1 0 0,-3 1 0 0,-7-2 0 16,-2 6 1-16,-5 1-1 0,-7 4 1 15,-1 5 0-15,-6 3 0 0,-8 2 0 16,-2 9 0-16,-3-1-1 0,-1 6 1 16,-2 2-1-16,-2 3 1 0,-1 5 1 15,7 6 0-15,-1 7 1 0,2 4 0 16,0 3 2-16,3 3-1 0,8 4 0 15,5 4 1-15,3-1-1 0,5 3-1 0,9 2 0 16,8-1 0-16,10 2-1 0,3-3 0 16,6 0-1-16,11-1 0 0,10-4-1 15,11 0 1-15,9 1-1 16,13-4 0-16,12-4 0 0,14-3 1 0,12-5 0 16,8-5 0-16,12-9 0 0,4-8 1 15,14-3 1-15,12-3 0 0,7-6 1 16,7-4 0-16,9-5 1 0,12 0 0 15,7-6-1-15,3-7 1 0,7 0-2 0,1-5 0 16,6-4 0-16,4-2-2 16,-3-7 1-16,0-3-1 0,3-7 0 0,-7-7 0 15,-3-6-1-15,-4-5 0 0,-7-4 1 16,-4-5-1-16,-3 1 0 0,-12-1 1 16,-10-4-1-16,-4-4 1 0,-9 0-1 15,-12 0 1-15,-14-2 0 0,-12 1-1 16,-9 0 1-16,-12 0 0 0,-17 0 0 15,-15 1 0-15,-14-1 0 0,-15 1 0 0,-13 3 0 16,-14 4 0-16,-12 6 0 0,-17 2-1 16,-13 6 0-16,-15 7 0 0,-16 9 0 15,-15 7 0-15,-13 14 0 0,-19 16-1 16,-10 18-4-16,-10 13-4 0,-10 15-5 16,-8 13-5-16,-5 19-5 0,-6 7-96 15,-2 5-92-15,1 8-225 0</inkml:trace>
  <inkml:trace contextRef="#ctx0" brushRef="#br0" timeOffset="1058.5003">14899 7097 464 0,'50'-34'101'16,"-8"-7"1"-16,-8 6-81 0,-2-1-8 16,-5 3-7-16,-2 0-1 0,-1 3-2 15,-3 1-1-15,-4 6 0 0,-5-1 0 16,-6 0 0-16,-5 1 0 0,-3 1-1 15,-8 1 1-15,-6 2-1 0,-7 0 0 16,-8 3 0-16,-8-1-1 0,-9 3 1 0,-9-2 0 16,-9-2-1-16,-9 5 0 0,-4 3 1 15,-8-1-1-15,-4 3 0 0,-10 0 1 16,-1 6 0-16,-2 7 0 0,-6 0 1 16,-5 0 0-16,0 6 0 0,-3 6 0 15,4-1 0-15,-5 4 0 0,2 4 0 16,4 3-1-16,2 3 1 0,2 7 0 15,3 1 1-15,3 13 0 0,8 5 1 16,4 2 1-16,4 2 1 0,8 0 0 0,8 0 0 16,6 3 0-16,10-3-1 15,6 4 0-15,11-1-2 0,9 1 0 0,10 1-1 16,12-3-1-16,13 0 0 0,11-4 0 16,11-6 0-16,9-3 0 0,9 1 0 15,11-1 1-15,11 0 0 0,6-4 0 16,9-2 1-16,13-2-1 0,6-8 0 15,9-5 0-15,6-1 0 0,5-7-1 16,4-5 0-16,5-1 0 0,3-4 0 16,2-4 0-16,7-1 0 0,-1-5-1 0,2-1 1 15,2-6-1-15,-2-2 1 0,2-6-1 16,0-2 0-16,-5-7 1 0,0-6-1 16,-5-7 0-16,0-6 0 0,-6 0 1 15,-3-6 0-15,-7 2 1 0,-5-4 0 16,-7 4 2-16,-6 0-1 0,-8 5 1 15,-10-3 0-15,-9-3 0 0,-11-4-1 16,-10 3-1-16,-13-3-1 0,-8 2 1 0,-11-3-1 16,-12 3 0-16,-10 4 0 0,-10 4 0 15,-8-1 0-15,-9-1-1 0,-11-6 1 16,-11-1-1-16,-6 4 0 0,-12-2 0 16,-12 0 0-16,-9 0 0 0,-11 6 0 15,-11 10 1-15,-9 2-1 0,-12 1 0 16,-8 7 0-16,-5 4 0 0,-11 5-1 15,0 6-1-15,-3 2-5 0,2 7-9 16,4 6-9-16,3 1-102 0,4 6-100 16,8 6-252-16</inkml:trace>
  <inkml:trace contextRef="#ctx0" brushRef="#br0" timeOffset="3597.6602">8806 7793 457 0,'-12'-2'101'0,"1"2"1"0,2 1-76 16,3-1-11-16,2 2-2 0,2-2 0 16,1 1-3-16,1-1-1 0,0 0 1 15,1-1 2-15,3 1 0 0,-1-1 1 0,3 1 1 16,3 1 2-16,1-2 0 0,2 0-1 16,4 0-2-16,1-1-2 0,0 0-1 15,4-1-1-15,-1 0-1 0,0 0 0 16,0 1 0-16,0-1-1 0,-1 0 0 15,2 0 0-15,-3 0-1 0,2 1 0 16,2 1 1-16,1 1-1 0,3-1 0 16,3 1 1-16,3 0 0 0,5 0 0 15,6 0 1-15,0-3-2 0,2 3 0 0,2 0 0 16,-1-1-2-16,-2 0 0 0,2 1-1 16,0-1-1-16,1 1 0 15,3 0 0-15,5-1 0 0,3-1 0 0,2 5 0 16,-2-2-1-16,0 0 1 0,2 0 0 15,0 1 0-15,-2-2-1 0,3 2 1 16,3-2-1-16,-1-1 0 0,1 2 0 16,-4-2 0-16,-2-2 0 0,2 3 0 15,-4-1 0-15,-1-2 0 0,4 0 0 0,1-1 1 16,-1 2 0-16,-2-3 1 0,-4-2-1 16,-4-1 2-16,-3 1-1 0,-1 1 0 15,-4 1-1-15,-3-1 0 0,-1 2 0 16,-4 2 0-16,0 2-1 0,-2 1 0 15,-6 3 0-15,-1-2 1 0,-2 4-1 16,2-2 1-16,-5 1 0 0,-2 1-1 16,-4-1 1-16,-2-2 0 0,-5 0-1 15,1-1 0-15,-6 1 0 0,1-2-1 0,-1 0 1 16,-1 1 0-16,0-2 1 0,2 1 0 16,-4-2 0-16,1 1 0 0,1 1 0 15,-1-1 1-15,-1-1-1 0,-1 1 0 16,-1 0-1-16,4 0 1 0,-2 0-1 15,-2 0 1-15,2-2-1 0,-1 1 0 16,2 1 0-16,-1 0-1 0,-1-2 1 16,1 0-1-16,2 1 1 0,2 2-3 15,-1-1-5-15,2-3-16 0,-1-1-17 16,1-3-122-16,3 1-130 0,-4-2-318 16</inkml:trace>
  <inkml:trace contextRef="#ctx0" brushRef="#br0" timeOffset="87588.307">3102 4813 396 0,'-3'-2'93'15,"2"2"4"-15,-2-2-65 0,3 2-5 16,-2-1-3-16,1 0-3 15,1 1-4-15,0 0-5 0,-2-3-3 0,2 3-3 16,-1 0-3-16,1 1 0 0,0-1-2 16,0 0 0-16,0 2 0 0,-1-2 0 15,2 2 0-15,-1-2 0 0,1 0 1 16,-1 0 1-16,3 1-1 0,-4-1 2 16,3 1 1-16,-2-1 0 0,1 0 2 15,1 2-1-15,0-2 1 0,2 1 0 16,3 0 0-16,0 0-1 0,1 1 0 0,3 0-1 15,0 1 0-15,1-1-1 0,0 0-1 16,2 1 0-16,-1-2-1 0,3 0 1 16,1 1-1-16,2-2-1 0,0 1 1 15,2-1 0-15,1-1-1 0,0-1 1 16,0 1 1-16,0-1-1 0,-2 0 0 16,1-1 1-16,0-1 0 0,-3-1-1 0,-1 1 1 15,3 0-1-15,-1 0 0 0,2-1 0 16,4-1 0-16,-2 0-1 0,4 1 0 15,0 0-1-15,0-1 1 0,1 1 0 16,1 0-1-16,-1 0 0 0,1 1 1 16,-2 0-1-16,1 1 0 0,-2 1 1 15,-2-2-1-15,1-1 0 0,-2 0 0 16,-2 2 0-16,-4-2 1 0,2-3-1 16,1 2 0-16,0 0 0 0,-2 1 0 15,2 3 0-15,2-1 0 0,0 2 0 16,0 1 0-16,0 1 0 0,0 2 0 0,1-1 0 15,0 2 0-15,2-2 0 0,-1 2 0 16,1 0 1-16,1-2-1 0,-2 1 0 16,-1-2 0-16,-1 0 0 0,-1 1 0 15,-1-2 0-15,-1 3 0 0,-1-3 0 16,-3 1 0-16,4-1 0 0,-2-1 0 16,3 2 0-16,0 0 0 0,2-1 0 15,4 3 0-15,0-2 0 0,-2 1 0 0,2 1 0 16,1-1 0-16,-1 0 0 0,1-1 0 15,-2 0 0-15,2 0 0 0,0-1 0 16,-1 3 0-16,-1-3 1 0,-2 0-1 16,-1 1 0-16,-3 1 0 0,1-2 1 15,1 0-1-15,-1 0 0 0,3 0 0 16,-1 2 0-16,1-1 1 0,4-1-1 16,-1 1 0-16,-1 0 0 0,5-1 0 15,-2 1 0-15,1-1 0 0,-2-1 0 0,0 0 0 16,3 0 0-16,-5 1 0 0,0 0 0 15,-3 1 0-15,-1-1 0 0,1 2 1 16,-2 1-1-16,-5-1 1 0,4-2-1 16,-1 2 1-16,1-1-1 0,0-1 1 15,2 0-1-15,2 1 1 0,3 0-1 16,-2 2 1-16,2-1-1 0,0 1 0 16,-2-1 1-16,2 2-1 0,-1 1 1 0,-2-3-1 15,1 4 1-15,1-1-1 0,-2 1 1 16,-2-1-1-16,1 0 1 15,-4 1-1-15,1 0 0 0,-2-1 1 16,-1 0-1-16,-1 0 0 0,3-1 1 0,-1-1-1 16,1 1 0-16,2 1 1 0,0 0-1 15,2 0 1-15,1-2-1 0,-3 4 0 16,2 0 1-16,-3-1-1 0,2-1 0 16,0 1 1-16,1 0-1 0,-1 1 1 15,0 0-1-15,-1 0 0 0,1-1 1 16,0-1 0-16,-3 1-1 0,0 0 1 0,-3-1 0 15,0 1-1-15,1 0 1 0,-2-1 0 16,0 1 0-16,-1-1-1 0,-1 0 1 16,1-1 0-16,-2 1 0 0,2-2 0 15,-1 4 0-15,0-4 0 0,3 2 1 16,-1 1-1-16,0 0 1 0,2-1-1 16,0 1 1-16,0-2 0 0,1 1-1 0,-1-1 1 15,0-2-1-15,0 1 1 0,0 0-1 16,-1 2 0-16,0-1-1 0,1 0 1 15,0 0-1-15,1 0 1 0,-1 1-1 16,1 0 0-16,-3-1 0 0,3 2 0 16,-1 0 1-16,-5-4-1 0,3 4 0 15,1 1 1-15,-1-3-1 0,0 0 0 16,1 1 1-16,-1-1-1 0,4 1 1 16,-3-3-1-16,1 0 1 0,-2 0-1 15,2 1 1-15,3 1-1 0,1 0 0 0,2 1 1 16,0-2-1-16,-1 1 0 0,1 1 1 15,0-1-1-15,2 0 0 0,0 3 0 16,-1-4 1-16,3 2-1 0,2 0 0 16,-1 0 0-16,-1-1 0 0,-2-1 0 15,0-3 1-15,-2 3-1 0,-1-2 0 16,-3 0 0-16,0 0 0 0,2-1 0 16,0 2 1-16,-1 0-1 0,3 2 1 0,3-1-1 15,0 1 1-15,0 1 0 0,2 0 1 16,0 0-1-16,2 0 1 0,-1 0 0 15,1-2 0-15,-1 2 0 0,2-1 1 16,-1 3-2-16,-2-2 1 0,-2 0 0 16,0 1-1-16,-3-1 0 0,0 1 0 15,0 0 0-15,0-2-1 0,0 0 1 16,0 2 0-16,3-1 0 0,-2 0 0 16,0-1 1-16,0 3 0 0,1-1 0 15,-2 0 1-15,1-1-1 0,-1 1 0 0,1 1 0 16,-1 1 0-16,2-1 0 0,-4 0-1 15,0 2 1-15,-2-1-1 0,-2 1 0 16,0 0-1-16,1-1 1 0,-1 1 0 16,-1-1-2-16,1 0-3 0,1-1-7 15,3-1-9-15,0 1-16 0,1-3-108 16,0-6-112-16,1-6-274 0</inkml:trace>
  <inkml:trace contextRef="#ctx0" brushRef="#br0" timeOffset="110098.987">8633 5456 303 0,'-2'1'79'0,"-2"-3"4"0,-1 0-45 16,4 0-5-16,-1 2-2 0,2 2-3 16,-2-3-6-16,0 1-6 0,-1-2-5 15,2 2-4-15,0-2-2 0,-1 4-1 16,-1-6-2-16,1 4 1 0,-1-1 0 15,1 1 0-15,1 0 2 0,-1 1-1 16,2-2 2-16,-1 1-1 0,1-3 1 16,-1 3-1-16,2 2 0 0,-1-2-1 0,0-4 0 15,0 1-1-15,3 3-1 16,-5 0 0-16,5-1 0 0,-2 1 0 0,0 0 0 16,3 3 0-16,0-2 0 0,-2 1 0 15,3 0 0-15,-1-6-1 0,0 5 0 16,0-1 0-16,0 0 0 0,1 5 0 15,0-3 0-15,1 3 0 0,-3 5 0 16,5-4 1-16,-3-1-1 0,1 0 0 16,-3 0 0-16,4 1 0 0,-1-2 1 0,1-1-1 15,0 1 0-15,3 1 1 0,1 5-1 16,-1-4 0-16,1 0 1 0,-1-3-1 16,0 4 0-16,-1 1 0 0,0 0 0 15,1-1-1-15,-2 0 1 0,2 1-1 16,1 4 1-16,1-2-1 0,2-3 1 15,-1 2 0-15,1-2-1 0,-1 2 0 16,3-1 1-16,-2 1-1 0,-1 1 1 16,1-1-1-16,-2 3 0 0,0-1 0 15,0 1 1-15,-3-4-1 0,1 3 0 16,0-3 0-16,-2 2 0 0,1 1 0 0,2 0 0 16,-3 1 0-16,0 1 0 15,-1 1 1-15,0 3-1 0,2-2 1 0,0-1-1 16,-1 0 0-16,3 1 0 0,3 0 1 15,-1 4-1-15,2 0 0 0,-2 0 0 16,2-1 0-16,1 2 0 0,-1-1 1 16,-2 0-1-16,1-5 0 0,-2 0 0 15,3 1 1-15,-3-1 1 0,0 1 0 16,1 0 0-16,0-2 1 0,0 2 0 0,1 1 0 16,0 1 0-16,2 0 0 0,-1 1-1 15,-2-3 1-15,1 1-1 0,1 2-1 16,-1 1 1-16,0-1-1 0,-1-2 0 15,1 0 0-15,-1 2 0 0,2 1 0 16,-3 0 0-16,0 0 0 0,-1 2 0 16,-1 1-1-16,1 1 1 0,-1 0 0 15,2 0-1-15,-1 1 1 0,0-2-1 16,4 0 0-16,0-1 1 0,-1-2-1 16,2 3 1-16,-1-2 0 0,2 2-1 0,2-1 1 15,-7 0 0-15,1 1-1 0,1 1 1 16,-2 0-1-16,0 2 1 0,1 0 0 15,-1 2-1-15,4 2 1 0,1-3 0 16,0 4 0-16,0-2 0 0,2-1-1 16,-1 1 1-16,-3-1 0 0,1 0-1 15,-4-1 0-15,0 0 1 0,-1 0-1 16,0 0 0-16,-2-3 0 0,2 3 0 0,0 1 1 16,0-1-1-16,-1 0 0 0,1-3 0 15,1 4 0-15,0 0 0 0,3-3 1 16,-2 1-1-16,3-1 0 0,3 1 0 15,-2-2 0-15,4-1 0 0,-1-2 1 16,-1 0-1-16,3-1 0 0,-4-1 0 16,3-2 1-16,0 0-1 0,1 4 0 15,-1-2 0-15,1-2 0 0,0 0 0 16,0 0 0-16,2 3 0 0,-3 1 1 0,-1-4-1 16,-3-1 0-16,1 3 0 0,2-1 0 15,-3 2 0-15,-4-1 0 0,2-2 0 16,4 1 0-16,-4 5 0 15,1 0 0-15,3 0 1 0,-1-1-1 0,1-1 0 16,1 0 0-16,1 1 0 0,-1-4 0 16,1 3 0-16,-4-3 0 0,1 0 0 15,0 0 0-15,2 1 0 0,-2-1 0 16,3 0 0-16,0-2 0 0,1 0 0 16,1 1 0-16,-2 2 0 0,0 0 0 0,0-2 0 15,-1 1 0-15,-2 3 0 0,-1-2 0 16,0 3 0-16,3-2 0 0,-2 1 0 15,-1 0 1-15,4 3-1 0,-1 0 0 16,3 2 0-16,1-5 0 0,-3 0 0 16,1 1 0-16,-1 0 0 0,-1-4 0 15,-1 0 0-15,5-2 0 0,-2 1 0 0,3 2 0 16,-3-1 0-16,4 2 0 16,1-4 0-16,-1 0 0 0,-3-1 0 0,0-2 0 15,1 1 0-15,0-2 0 0,1 0 0 16,0-1 0-16,0 0 0 0,4 2 0 15,1-1 0-15,0-1 0 0,2 0 0 16,1 0 0-16,2 1 0 0,0 0 0 16,-1-3 0-16,-1 1 0 0,1-3 0 15,-1 3 1-15,-4-1-1 0,0 1 0 16,1 1 1-16,-3 2-1 0,1-2 0 0,5 4 1 16,1-5-1-16,4 1 1 0,-1-3-1 15,1 2 0-15,5-5 1 0,1 3-1 16,-6-3 0-16,0 1 0 0,-3 0 0 15,-2-1 0-15,3 0 0 0,1-2 0 16,0-1 1-16,-2 3-1 0,3 0 0 16,2 1 1-16,3 1-1 0,0-1 0 15,-2-1 1-15,-1 4-1 0,4-6 1 16,1 2 0-16,-3-3-1 0,-2 2 1 0,1-1-1 16,-3-1 0-16,2 2 1 15,2 2-1-15,1 0 0 0,0 1 0 16,0 0 0-16,-3-3 0 0,2 2 0 0,-2-1 0 15,-2-3 0-15,-5 2 0 16,1 0 0-16,3 0 0 0,1 1 0 0,1-1 0 16,2 1 0-16,3 1 0 0,-3 0 0 15,5-2 0-15,-6 2 0 0,2-1 0 16,-3 0 0-16,-1-1 0 0,-2 1 0 0,3 1 1 16,-4-3-1-16,3 3 0 0,4 1 0 15,2 0 0-15,3 2 0 0,-1-2 0 16,-1 1 0-16,1-1 0 0,-5 1 0 15,-1-4 0-15,-2 1 1 0,0 0-1 16,0-2 0-16,1 2 0 0,4-1 0 16,3 1 0-16,3 0 0 0,0 1 0 15,-2-2 0-15,0 1 0 0,0 0 0 16,-2 1 0-16,-2 2 0 0,-2 0 0 16,3-1 0-16,3 2 1 0,2-1-1 15,3-1 0-15,-1-1 0 0,0 0 0 0,1 0 0 16,0 0 0-16,-2 0 0 0,0 0 0 15,3-1 0-15,2 0-1 0,5-1 0 16,-1-1-2-16,2-1-1 0,-1-1-2 16,1 1-2-16,-1-1-2 0,0 2-3 15,2 0-1-15,2 1-4 0,0 0-4 16,-1 2-95-16,-3 0-88 0,-3 2-227 0</inkml:trace>
  <inkml:trace contextRef="#ctx0" brushRef="#br1" timeOffset="120308.4974">3294 5392 352 0,'0'7'88'16,"-1"1"3"-16,1-1-50 0,1-1-12 15,2-1-7-15,0-1-5 0,-1-2-2 16,2-2-3-16,3 0 0 0,-2-3 1 16,-1-5 0-16,1-2 1 0,1-3-1 0,3-4 0 15,-2-5-3-15,3-1-2 0,-2-4-3 16,3-4-2-16,0-1-2 0,2 0-1 15,-2-1-1-15,1 0-1 0,-1-4-1 16,0-1 0-16,-1 0-1 16,0-2 1-16,-2 0 0 0,1-3 0 0,-1 0 0 15,5 0 1-15,-1 0 1 0,2 5-1 16,2 4 0-16,5-2 0 0,1 6-1 16,2 2 1-16,-2 1 0 0,-2 5 0 0,1-1 0 15,-1 3 0-15,-2 2 0 16,-3 1 1-16,0 3 0 0,-2 1 0 0,2 2 0 15,-2 4 0-15,-1 1 1 0,1 2-1 16,-2 3 1-16,-1 2 1 0,-2 5 0 16,-1 2 0-16,-2 0 0 0,2 6 1 15,-3 2-1-15,-1 1 1 0,-1 5-1 16,0 1 0-16,-1 0 0 0,-1 4-1 16,-1 3 1-16,-1 0 0 0,2 7 0 0,-1 1 1 15,1 1 0-15,0 5 0 0,1 2 1 16,1 1-1-16,-1 4 0 0,-4-4 0 15,3 1-1-15,-1 1 0 0,-1-1 0 16,0 0 0-16,2-4-1 0,3-1 0 16,1-2 1-16,-1-1-1 0,3-4 0 15,0-1 0-15,2-6 0 0,-2-1 0 16,0-3 0-16,-1-3 0 0,2-4-1 16,-1-3-1-16,1-5 1 0,0-2-1 15,0-4 0-15,2-4 0 0,-2-4 0 0,3-3 0 16,-1-3 1-16,3-3-1 0,-1-5 1 15,0-2-2-15,1-4-2 0,4 0-4 16,-1-4-11-16,1-2-13 0,1-3-10 16,1 0-12-16,1-4-6 0,0 1-5 15,-2-2-1-15,2 1 7 0,-2-1 6 16,0 1 10-16,1 0 10 0,1 1 8 16,0 0 7-16,0-2 5 0,-1 1 6 15,0-1 10-15,1 2 7 0,-3-2 5 0,0 1 3 16,0 1 6-16,-2 2 5 15,3 4 6-15,-1 3 2 0,-2 1 0 0,-1 5 1 16,1 4 1-16,-3 5-1 16,0-1-4-16,0 1-4 0,0 4-5 0,0-1-4 15,4 4-5-15,-1 0-5 0,1 2-3 16,0-1-2-16,-1 1-2 0,4 3-1 16,-1 2-1-16,-3-2 0 0,0 2 0 15,-1 1 0-15,2 1 1 0,-3 4 1 0,-1-1 1 16,3 2 2-16,-2 3 0 0,1 0 1 15,2 3 0-15,0 1 1 0,0 5-1 16,-2 2 0-16,1 4 0 0,-2 5 0 16,-1 3 1-16,0 4-1 0,0 4-1 15,-1 1 0-15,-1 3-2 0,1 0 0 16,-4-5-1-16,1 0-1 0,0 2-1 16,-2-3 0-16,2-2 0 0,-1-1-1 15,2-4 1-15,1 3-1 0,1-4 1 16,-1-4-1-16,-3 3 1 0,2-4-2 0,1-1 1 15,0-2-1-15,-1-2 0 16,1-2 0-16,-1-2-1 0,2-3-1 16,1-2-1-16,0-2-2 0,1-2-3 0,-2-4-2 15,4 0-4-15,0-6-3 0,2-1-2 16,-1-3-4-16,0-3-1 0,-4-7-2 16,5 3 1-16,0-3 3 0,-2-2 3 15,1-1 3-15,1-5 4 0,2-2 2 16,2 2-1-16,-2-7-1 0,2-2-2 15,-1-2-2-15,0-2-3 0,0-3-1 0,1 1-2 16,0-4 1-16,-2 2-6 0,-1 0-16 16,-2-3-27-16,1 1-57 0</inkml:trace>
  <inkml:trace contextRef="#ctx0" brushRef="#br1" timeOffset="120397.2614">5708 4706 78 0,'20'-17'16'0,"-2"4"-4"16,0 4-14-16,0 4-14 0,-4 5-15 15,1 3-25-15</inkml:trace>
  <inkml:trace contextRef="#ctx0" brushRef="#br1" timeOffset="123968.0504">5864 4728 102 0,'7'25'62'16,"0"0"2"-16,0 4-3 0,0 0-14 15,0 7-4-15,2 1-4 0,-2 3-6 16,-1-4-6-16,0 4-6 0,2-2-2 16,-3 1-4-16,2-2-1 0,-1-1-1 15,1 2 0-15,3-2-1 0,-1-2 0 16,-1 2-2-16,2-6-1 0,0 0-3 0,2-1-1 15,-1-6-2-15,0-2-1 0,3-2 0 16,0-4-1-16,2-1 0 0,0-6 0 16,0-1-1-16,3-6 0 0,-1-1-1 15,2-4 1-15,-2-4-1 0,2-5 0 16,2-4 1-16,-2-2-1 0,3-3 1 16,-1-4 0-16,2-5 0 0,1 1 1 15,-3-7-1-15,2 0 0 0,-1-1 0 16,1-1-2-16,-2-2-1 0,-3 1-1 15,0-4 0-15,3 1-1 0,-3 3 0 0,2-3 1 16,0 2 1-16,3 1 1 0,5 3 1 16,-2 2 1-16,-2 2 0 0,3 2 0 15,-1 4 0-15,0 4 0 0,-2 3 0 16,-2 3 0-16,0 5 1 0,-1 3-1 16,-1 3 1-16,-4 1 0 0,-1 4 0 15,-2 0 0-15,-2 2 0 0,-1 1 0 16,-1 3 1-16,-2 1-1 0,0 1 1 0,-3 0 1 15,0 8 1-15,0 1 2 0,-3 3 1 16,-1 6 1-16,0 4-1 0,1 4 1 16,-2 3-1-16,0 3 0 0,0 1-1 15,0 3 1-15,-2 1 0 0,2-1 0 16,-1-3 0-16,0 3-1 0,1-2-1 16,-1-2-2-16,2-1 0 0,0-3-1 15,3 1 0-15,-2 1 0 0,2-3 0 16,-2 0 0-16,3-2 0 0,0-4 0 0,-1 1-1 15,1-4 0-15,2-4 0 0,1-4-1 16,3-3 0-16,-2-5-1 0,1-1 1 16,1-7-1-16,3 2 0 0,-1-6 0 15,-1-1 1-15,3-2-1 0,1-2 1 16,2-2 0-16,1-2 0 0,-2-5 0 16,1-2 0-16,1-2 0 0,1-1 1 15,-1 0-1-15,0-2 0 0,3-4 0 16,1-2-1-16,-1 2 0 0,-2-5 0 0,0-3-2 15,0 3 0-15,-2 0-1 0,-1 0-2 16,0-1 0-16,-2-4-3 0,-2 2-2 16,1-2-2-16,-1-2 0 0,1 1 1 15,-1-2 1-15,2 7 1 0,2 0 3 16,2 3 3-16,0 3 3 0,1 0 1 16,-1 5 1-16,2 0 0 0,-4 3-1 15,2 1 1-15,-3 3 0 0,0 4-1 16,-1 2 1-16,0-1 0 0,0 3 0 15,1 3 2-15,0 1 1 0,-2 0 2 0,1 3 1 16,-1 0 0-16,-2 2 1 0,0 2-1 16,-1 0 0-16,-1 0-1 0,1 0-2 15,-1 2-1-15,1-1-1 0,-1 2 0 16,-1-2-1-16,2 1 0 0,-1 0 0 16,1 0 0-16,-1-2-1 0,0 1 1 15,0 0-1-15,-1-1 1 0,0 0 0 16,0 3-1-16,0-1 0 0,1 2 1 0,0 3-1 15,2 1 1-15,-1 0-1 0,1 2 0 16,1 0 2-16,-1-1-1 0,1 0 1 16,1 2 0-16,-4-3 1 0,2 2 0 15,-1 1-1-15,-1-1 0 0,0 1 0 16,-1-1-1-16,0 0-1 0,0 1 1 16,0 1-1-16,1 1 1 0,0-1-1 15,-1 4 0-15,0-1 0 0,1-1 0 16,0 1 0-16,0-1 0 0,0-3 1 0,-2 2-1 15,2-1 0-15,-2 0 0 0,1 1 0 16,-2-2 1-16,1 1-1 0,-1-1 0 16,-1-1 1-16,-6-2-1 0,8 5 0 15,-4 0 1-15,4 0-1 0,-3 1 0 16,0 0 0-16,-2 0 0 0,10 6 0 16,-7-5 0-16,-1 0 0 0,-1-2 0 15,3 0 1-15,-1-1-1 0,0 0 0 16,0 0 0-16,1 1 0 0,-1-2 0 0,2 2 0 15,-2 1 0-15,0 2 0 0,0 0 0 16,0 0 0-16,-1 1 0 0,0-1 0 16,-1 1 1-16,1 1-1 0,-2-2 0 15,2 1 0-15,1-2 0 0,-1 2 0 16,1 1 0-16,2 0 0 0,0-2 0 16,1 1 0-16,1 3 0 0,-1 0 0 15,3-2 0-15,-4-2 0 0,3 1 0 16,3 1 0-16,-1 0 0 0,1-3 0 15,-1 2 0-15,2 0 0 0,-1-1 0 16,1 2 0-16,-1-3 0 0,-3 2 0 16,2-3 0-16,-1 0 1 0,2 2-1 15,-1-2 0-15,1-1 0 0,2 1 0 0,-2-1 0 16,1 1 0-16,0 1 0 0,-2 0 0 16,1-1 1-16,-2 1-1 0,1 0 0 15,0 3 0-15,-1 1 1 0,-1-2-1 16,1 1 0-16,-2 0 0 0,1 1 0 15,-2-2 0-15,-1 2 0 0,2-2 1 0,0 2-1 16,1-1 0-16,0 1 0 0,0-1 0 16,4 1 0-16,-1-3 0 0,-2 2 0 15,3-2 0-15,0 0 1 0,1 0-1 16,0 0 0-16,0 1 1 0,-3-1-1 16,2 3 0-16,0 1 0 0,-2 1 0 15,0 1 1-15,3-1-1 0,-1-1 0 16,1 3 0-16,2 0 0 0,0-1 0 15,-1-1 0-15,-1-1 0 0,1 0 0 16,-1 2 0-16,-3-2 0 0,-1-2 1 16,2 2-1-16,-3-2 0 0,0 2 1 0,0-1-1 15,0 0 1-15,0 2 1 0,0-1-1 16,-1 0 2-16,2 3-1 0,0 1 0 16,1-3 1-16,0 1 0 0,3 1-1 15,0-1 0-15,2 2 0 0,1-1-1 16,1-2 0-16,0 3 0 0,-2 0 0 15,0-2-1-15,0 1 1 0,-1-3-1 16,0 1 1-16,0 3-1 0,2-1 0 0,-1 1 0 16,2 1 0-16,-1 2 1 0,3-2 0 15,-2 1-1-15,-2-2 1 0,2 4 0 16,-3-2 0-16,0 0 0 0,-1-2-1 16,-2 4 1-16,0-2-1 0,2 1 0 15,-1-3 1-15,1 1-1 0,0-2 0 16,3 2 0-16,1-1 0 0,1 1 1 15,-2 0 0-15,4 3-1 0,-3-1 1 16,1 1 0-16,-1 0 0 0,2-1 1 16,0 2-1-16,2-1 0 0,-3-3 0 0,4 3 0 15,-1-1 0-15,-1 1 0 16,0-3 0-16,-5-2 0 0,1 1 0 0,1-2 0 16,-3 1-1-16,0-1 1 0,1-1-1 15,1 2 1-15,1 0 0 0,2-1-1 16,1 0 1-16,3 0-1 0,2 1 0 15,0-1 1-15,0-1-1 0,3 1 1 0,-2-2-1 16,2-1 1-16,-3-1-1 0,2 1 1 16,-4-4 0-16,1-1-1 0,-1 2 1 15,-1-5-1-15,-2 0 1 0,0-3-1 16,0 0 0-16,3-1 0 0,2 0 0 16,-1-1 1-16,3 2-1 0,-2 0 0 15,0 3 0-15,3-1 0 0,-1 0 0 16,0-4 1-16,2 2-1 0,-2-3 0 15,1-1 0-15,-2-4 0 0,-1-1 0 16,-1-1 0-16,-2-1 0 0,-1-3 0 16,1-2 0-16,1 0-1 0,0 0 0 15,1-4 1-15,0 1-1 0,0-4 0 0,-1 0 1 16,0 1-1-16,-1-1 0 0,4 2 1 16,-4 1 0-16,2 0 0 0,0 2-1 15,0-2 0-15,-4 1 0 0,-3-5-2 16,1 1 0-16,-3-1-1 0,-2-3 0 15,-1-3-1-15,0 2 0 0,-3-1 0 16,1 1 2-16,-3-3-1 0,5-1 2 16,-4-1 0-16,2 1 1 0,0-1 1 0,0 1 0 15,2-1-1-15,-2 3 1 0,-1-2 0 16,7 1 0-16,-3 1 0 0,0-1 0 16,1 1 0-16,0 0 0 0,1 1 0 15,0 3 0-15,-3 3-1 0,0 0 1 16,0 4 0-16,1 2 0 0,0 1 0 15,-3 3-1-15,1-1 0 0,-2 0 0 16,1 1-1-16,-2 0 0 0,2 2 0 16,-2 1 0-16,1 3 0 0,0 1 1 0,-2 5 1 15,1 2 1-15,0 1 0 0,-1 3 1 16,0 3 0-16,-1 1 0 0,1 1 0 16,-1-1 0-16,-2-1-1 0,2 2 0 15,1 3 0-15,1-2 0 0,1 0-1 16,0 3 0-16,2 2 1 0,1 0-1 15,3 1 1-15,-4-1 0 0,1 3 0 16,-4-2 0-16,-2-1 0 0,-2 1 1 16,-1 3-1-16,1 1 0 0,0 1 0 0,1 0 0 15,4-1 0-15,2 2 0 0,4-4 0 16,-1 0-1-16,3-3 1 0,0-1 0 16,-1-1-1-16,-2-3 0 0,2 2 0 15,-5-4 0-15,1 0 1 0,-1-3-1 16,0-1 0-16,1-2 0 0,1-3 0 0,-1-4 0 15,2-1 1-15,2-3-1 16,3-3 0-16,-2-5 0 0,0-2 0 0,-1 3 0 16,4-5-1-16,-1-2 1 0,-1-2-1 15,0-1 1-15,0-2-1 0,2-2 0 16,2-6 0-16,-2-1 0 0,1-1-2 16,1-2 0-16,-2-3-1 0,2-1-1 15,-1-1-1-15,1-2-1 0,-4-2-1 16,1 2 1-16,-2-2 1 0,1 2 0 15,-2-1 1-15,-1 1 2 0,0 5 1 16,-2-1 1-16,0-1 0 0,0 2 1 16,0-1 0-16,2 3 0 0,1 1 1 0,-1 2-1 15,1 3 0-15,-1 2 1 0,-1 0-1 16,0 4 0-16,-3 1 0 0,0 3 0 16,0 4 0-16,-2-1 0 0,0 3 0 15,2 6 1-15,-4-1-1 0,1 3 2 16,-2 2 0-16,0 2 1 0,1 1 0 15,-2 5 1-15,1-1 0 0,-2 5 0 16,2 2-1-16,0 4 1 0,-2-2-1 0,-1 4-1 16,1 3 1-16,1 0-1 15,-1 2 0-15,-1 3 0 0,-1-4 0 0,0 4-1 16,0 0 1-16,0-3-1 0,0 3 0 16,0 0 1-16,1 0 1 0,1 2 0 15,2-1 1-15,0-1-1 0,0 1 1 16,0 0 0-16,2-2-1 0,0-4 0 15,2-2-1-15,1-1 0 0,-1 3-1 16,4-5-1-16,3-5 0 0,-1-3 0 16,3 0 0-16,-1-4-1 0,1-4 1 15,2-2-1-15,0-6 0 0,3-1 1 0,1-5 0 16,0-2 0-16,2-2 0 0,-1-5 0 16,-2-5 0-16,3-5 0 0,-6-1 0 15,1-4 0-15,1-3 0 0,3-3 0 16,1-3 0-16,3-2-1 0,0 0 1 15,5-1-1-15,3 0 0 0,-2-4 0 16,1-2 0-16,0 2 0 0,-1 2 0 0,-2-1 0 16,-2 1 0-16,-3-1 1 15,0 6-1-15,-3 5 1 0,1 3-1 0,-5 4 1 16,2 2 0-16,-1 6-1 0,-3 5 1 16,-1 2-1-16,-2 3-1 0,1 3 1 15,-3 3-1-15,-1 1 0 0,-1 5 0 16,0 2 1-16,-1 6-1 0,-2 4 2 15,-3 0-1-15,-1 7 2 0,-2 5 0 16,-1 3 0-16,-1 5 2 0,-1 2-1 16,-1 2 1-16,1 3 1 0,2 1-1 0,-5-3 0 15,4 1 0-15,0 0 0 0,3 0-1 16,-1-1 1-16,0-2 0 0,1 2-1 16,3 0 1-16,-3-4-1 0,2 1 1 15,-1-2-1-15,2-3 0 0,1 0-1 16,1-6 1-16,2 1-1 0,2-5 0 15,0-2 0-15,3-4 0 0,-1 1-1 16,2 0 1-16,0-6-1 0,2-1 0 16,1-3 0-16,-2-3 1 0,2-3-1 15,2-6 0-15,0-3-1 0,3-1 1 16,-2-1 0-16,1-4 0 0,0-3-1 0,1-2 0 16,-4-1 0-16,0-2-1 0,-3-4-1 15,1-4 0-15,-1-1 0 0,1-2-1 16,2 4 0-16,-2-5 0 0,4 1 0 15,-1-2 0-15,0 0 0 0,-2-2 0 16,1 1 0-16,-1-3 0 0,1 4 0 16,-1 1 1-16,1 2 0 0,-2 1 0 0,0 4 1 15,0 4 0-15,-2 3 0 0,-2 1 1 16,-5 5-1-16,1 4 1 0,-4 4 1 16,-1 5-1-16,-3 1 2 0,-1 2 0 15,-2 3 3-15,0 4 1 0,-2 7 1 16,-1 3 2-16,1 4 0 0,-1 6 2 15,0 3-1-15,0 7 0 0,0 3-2 16,1 1 0-16,-2 3-1 0,0 2-1 16,-2 1-1-16,0 2-2 0,0 0-1 15,-2 0-2-15,0 1-5 0,2-2-8 0,1 0-105 16,-1-2-100-16,0 0-255 0</inkml:trace>
  <inkml:trace contextRef="#ctx0" brushRef="#br1" timeOffset="125066.3726">15174 3520 452 0,'-13'3'121'0,"-1"-3"4"15,2-1-33-15,1 1-48 0,1 0-12 16,2-2-4-16,-1 1-2 0,3 1-2 15,0-2-1-15,0 2-1 0,2 0-1 16,0-1-1-16,2 1-1 0,1 0-2 16,0-2-3-16,1 1-2 0,1 0-3 0,-1 0-1 15,5 1-2-15,-3-2 0 0,3 2-2 16,2 0 0-16,1 2 0 0,0-1 1 16,5 0-1-16,2-1 1 0,3 3 0 15,0-2 1-15,4 1-1 16,4 2-1-16,2 0 0 0,0-1-1 0,0 2-1 15,3 0 0-15,3 0-1 0,-1-1-1 16,0-1 1-16,-1 1-1 0,0 0 0 16,-1-2 0-16,-3 1 0 0,-4-2 1 15,-2 0-1-15,-3-1 0 0,-2 0 0 16,-2-1 0-16,-3 2 0 0,-4 0 0 16,1 0 1-16,-4-1-1 0,-1 2 1 0,-4-1 0 15,-2 0 0-15,0-1 0 16,-1 1 1-16,-1 1 0 0,-1-2 0 0,1 0 0 15,-1 0 0-15,1 0-1 0,1 0-1 16,-1 0-7-16,0 0-17 0,2-2-15 16,2 2-132-16,-1 0-137 0,1 4-339 15</inkml:trace>
  <inkml:trace contextRef="#ctx0" brushRef="#br1" timeOffset="126557.9014">17153 3233 505 0,'-9'-7'130'0,"-3"4"6"16,-4 0-60-16,-4 7-30 0,-3 2-10 15,-6 9-7-15,-4 3-4 0,-4 3-4 16,-1 8-2-16,1 4 2 0,4 5-1 16,4 4-1-16,5 1-1 0,7-1-2 15,6-1-3-15,6-4-5 0,5 1-3 16,6-6-3-16,3-4-1 0,8-5-1 0,4-3 0 16,6-2 0-16,6-7 0 0,1-3-1 15,4-5 1-15,-1-6-1 0,-3-5-1 16,-1-5-1-16,-2-4-1 0,-7 0-2 15,-4-3 0-15,-3 0 0 0,-2 1 0 16,-4 2 0-16,-3 1 3 0,-4 2 0 16,-3 2 2-16,-3 0 1 0,-1 3 1 15,-3 4 4-15,-1 3 0 0,-3 3 2 16,2 5 2-16,-1 4 0 0,2 3 0 16,-1 1 1-16,1 1-2 0,1 5-2 15,2 2 0-15,1 2-2 0,0-2-1 0,2 1 0 16,1 4-2-16,1-1 0 0,0-4-2 15,4-3-3-15,0-2-8 0,1 1-10 16,0-6-12-16,3-4-12 0,1 0-124 16,-2-6-126-16,1-2-303 0</inkml:trace>
  <inkml:trace contextRef="#ctx0" brushRef="#br1" timeOffset="126871.2507">17394 3372 680 0,'-6'-3'155'0,"2"4"3"16,4-1-116-16,5 2-12 0,4-1-8 15,4 3-9-15,5 0-5 0,3-1-3 16,4 0-2-16,2-1-2 0,0 1 0 16,1-3 0-16,-1 0-2 0,-6-3-5 15,3 3-6-15,-2 2-10 0,-1-4-8 16,0 0-8-16,-3 1-14 0,-4-1-54 16,0 1-48-16,-6-4-93 0,-6 0-203 15</inkml:trace>
  <inkml:trace contextRef="#ctx0" brushRef="#br1" timeOffset="127006.8881">17671 3370 510 0,'-10'10'132'16,"0"1"4"-16,2 3-53 0,-1 5-35 16,2 0-12-16,-1 5-4 0,2 0-4 15,-1 1-3-15,2 1-4 0,1 1-4 16,-1-1-2-16,4-1-4 0,-1-1-4 16,0-2-5-16,5-1-16 0,-2-1-12 15,0-2-15-15,3-1-117 0,0-3-124 0,3-7-299 16</inkml:trace>
  <inkml:trace contextRef="#ctx0" brushRef="#br1" timeOffset="127474.7731">17986 3479 531 0,'-2'0'126'0,"1"-3"3"0,0 2-77 0,3 2-22 16,0 1-8-16,-1 0-3 15,-1 0-3-15,2 6-1 0,1-1-1 0,-1 2 1 16,-1 1 0-16,3 2-1 0,0 1 1 16,-2 1 0-16,1 0 0 0,1 1 1 15,0 0-1-15,1-2-1 0,-1-3 0 16,1-3 0-16,0 0-1 0,1-3 1 0,0-2-1 16,1-2 1-16,2-4 0 15,-1-1-1-15,3-1 0 0,-1-5 0 0,2 1-2 16,-2-2-1-16,0 0-1 0,0 1-1 15,0 3-2-15,-2 2-1 0,1 5-1 16,-2 3-1-16,0 5 0 0,0 1-2 16,-3 7 0-16,1-2-3 0,-2 2-6 15,0 2-12-15,-1 1-15 0,0 0-14 16,2 0-14-16,-1 0-120 0,1-2-130 16,4 1-297-16</inkml:trace>
  <inkml:trace contextRef="#ctx0" brushRef="#br1" timeOffset="127818.8906">18504 3509 633 0,'-2'2'151'0,"1"4"4"0,0 0-96 16,0 1-19-16,0 4-8 0,2 4-5 16,2 3-5-16,1-1-3 0,0-2 0 15,1 0-1-15,1 1-1 0,1-2-1 16,1 0 0-16,-1-3-3 0,1 0-1 16,1-2-2-16,0-7-2 0,-2-3 0 15,2-5-1-15,-1-3-2 0,3 1 1 16,0-6-2-16,-1-3-1 0,1 1 0 15,-1-2-1-15,0-1-3 0,-1 2-5 0,0-5-6 16,-3 2-17-16,3 3-15 0,-3 4-14 16,0 1 64-16,-1 3-191 0,-2 3-135 15,5 2-335-15</inkml:trace>
  <inkml:trace contextRef="#ctx0" brushRef="#br1" timeOffset="128185.506">19033 3525 571 0,'-6'10'134'0,"0"0"2"16,-1 1-90-16,5 2-16 0,0 0-6 15,5 3-3-15,1-4-4 0,1 0-2 16,3-1-3-16,2-2 0 0,2-1 0 16,1-4 0-16,-1-3 2 0,1 0 2 15,-3-2 6-15,1-3 4 0,0 0 4 16,-3-6 2-16,-1 1 3 0,-2-1 0 16,0 2-1-16,-4-2-6 0,-1 0-5 15,-1 4-4-15,-3 1-5 0,-2 0-5 16,-1 3-3-16,-2-1-5 0,2 3-4 15,-2 3-7-15,-2-4-10 0,1 3-12 0,2 1-14 16,-3-5-19-16,5 6-12 0,1-4-117 16,0 0-128-16,5 1-294 0</inkml:trace>
  <inkml:trace contextRef="#ctx0" brushRef="#br1" timeOffset="128617.753">19123 3164 664 0,'-3'-27'180'0,"0"7"7"0,0 5-76 16,0 5-40-16,1 2-13 0,1 2-14 15,-3 5-15-15,3 3-13 0,-1 7-8 16,2 1-14-16,0 3-24 0,0 6-32 16,2 4-134-16,1 0-153 0,6 2-375 15</inkml:trace>
  <inkml:trace contextRef="#ctx0" brushRef="#br0" timeOffset="131985.0799">15056 4520 518 0,'-16'6'136'15,"0"1"5"-15,-3-4-43 0,2 1-49 16,1 0-12-16,4 1-4 0,-3 0-4 16,5-2-2-16,2-2-3 0,3 1-4 15,4 0-3-15,6 0-1 0,-2-2-2 16,8 1-2-16,3 1-3 0,2 0 0 0,3 0 0 16,2-3-1-16,0 2-1 0,2-1-1 15,-1-2-1-15,2 1 0 0,3-3-1 16,-2 0 0-16,3 4-2 15,2-1 1-15,-1 0-1 0,2 2-1 0,-2 0 0 16,-2 2 0-16,1 2-1 0,-2-3 1 16,-3 2-1-16,-2 1-1 0,0 0-2 0,-3 0-6 15,-3 1-9-15,-4-3-14 0,0 3-9 16,-2-1-10-16,-3-1 65 0,-4-1-190 16,1-2-126-16,-1 0-326 0</inkml:trace>
  <inkml:trace contextRef="#ctx0" brushRef="#br0" timeOffset="133076.3025">17090 4384 527 0,'-16'0'137'0,"-6"6"5"15,-2 4-46-15,-5 2-51 0,0 5-11 16,2 5-6-16,-1 0-4 0,5 5-7 16,4 2-4-16,7-4-5 0,6 3-3 15,2-4-1-15,5-3-2 0,6-3-1 16,1-3-1-16,3-3 0 0,5-4 0 15,6-3 0-15,1-5-1 0,4-2 1 16,-1-3 0-16,-1-5 0 0,-1-1 0 16,-3-2 0-16,-5-6 1 0,-1 2-1 15,-6-4 2-15,-3-2 1 0,1 0 4 0,-4 0 2 16,-1-2 4-16,-2 4 6 0,0 3 3 16,-4 4 4-16,3 6 1 0,-3 2-2 15,0 2-3-15,2 8-4 0,1 4-5 16,1 7-4-16,-2 0-4 0,4 4-4 15,-1 3 0-15,1 2-1 0,1-2-4 16,-1-3-7-16,-1-2-13 0,3 0-10 0,1-3-14 16,1-4-12-16,1-4 119 0,3-1-241 15,1-3-137-15,2-1-362 16</inkml:trace>
  <inkml:trace contextRef="#ctx0" brushRef="#br0" timeOffset="133360.5935">17388 4450 695 0,'-3'1'159'0,"1"1"4"0,-1 2-112 16,3 5-17-16,0 8-10 0,3 2-8 16,-2 1-5-16,0 5-4 0,1 1-3 15,-1-2-6-15,1 2-9 0,1-2-11 16,-2 0-14-16,3-5 17 0,2-3-148 16,-1-4-129-16,0 2-314 0</inkml:trace>
  <inkml:trace contextRef="#ctx0" brushRef="#br0" timeOffset="133911.1193">17679 4533 471 0,'-1'-1'138'16,"-3"1"7"-16,-2 1 5 0,-1 3-96 15,-2 2-11-15,-2 0-3 0,-1 4-4 16,1 0-2-16,-5 0-4 0,3 1-3 15,-3-3-1-15,0 2-3 0,0 0-3 16,-1-3-2-16,1-1-3 0,1 3-3 16,4-2-2-16,3 3-2 0,1-1-3 15,6-1-1-15,2 2-3 0,6 1 0 16,1-2 0-16,1-2-1 0,3 0 0 0,3 0-2 16,-2-3-1-16,3-1-3 15,-1-2-5-15,-1 2-8 0,2 0-9 16,-2-4-11-16,1-1-10 0,0-1-7 0,-1 2-11 15,4 0-110-15,-1-3-113 0,1-1-274 16</inkml:trace>
  <inkml:trace contextRef="#ctx0" brushRef="#br0" timeOffset="134228.2709">17885 4689 660 0,'-2'6'155'0,"-1"-1"4"16,2 0-101-16,2 0-16 0,3-1-6 15,1-2-7-15,1-3-3 0,4 0-4 16,2-4-3-16,4-2-3 0,3 0-5 16,1-4-2-16,1-1-3 0,-2-2-2 15,1 3-3-15,0 0-2 0,-7-1-3 16,-3 0-4-16,-4 0 0 0,-1 1-3 16,-3 0 1-16,-5-2 0 0,-5 2 1 0,-1 3 4 15,-2 2 1-15,-3 3 3 0,-3 3 1 16,-4 3 3-16,2 4 2 0,-2 3 1 15,-1 4 2-15,1 6 0 0,1 0 0 16,6 4 1-16,-1 4-3 0,4 3-1 16,1 2-2-16,5 1 0 0,3-2-4 15,2 1-9-15,2-3-15 0,5-6-16 0,2-3-16 16,5-6-121-16,0-4-134 0,3-8-309 16</inkml:trace>
  <inkml:trace contextRef="#ctx0" brushRef="#br0" timeOffset="134411.3419">18262 4562 767 0,'-3'6'181'0,"-3"2"4"0,1 2-124 16,-1 2-20-16,-1 4-11 0,4 3-8 15,-2-2-10-15,1 0-7 0,1-1-11 0,3 1-22 16,1 0-21-16,4-1-6 0,1 0-132 15,0-5-140-15,4-2-324 0</inkml:trace>
  <inkml:trace contextRef="#ctx0" brushRef="#br0" timeOffset="134963.635">18656 4565 450 0,'-3'-1'129'0,"-1"-1"6"0,-2 2-28 16,0-2-42-16,-1 2-12 0,1 7-4 15,-2 1-6-15,1 1-3 0,-2 0-4 0,3 4-6 16,1 1-6-16,2 1-5 0,0 0-4 15,3 2-5-15,3-2-3 0,0-1-2 16,4-1-1-16,0-2 0 0,4-4-1 16,1-5 1-16,2-6-1 0,-1-6 1 15,3-1 0-15,-2-4 1 0,-1-5 2 16,2 0 1-16,-4-6 2 0,-1 0 0 16,-4 2 1-16,-4-6 0 0,-4-2 0 15,-3-2-3-15,-6-1-1 0,-2-1-2 16,-4-1-2-16,0-1-3 0,-1 5-2 15,-3 4 0-15,-2 4-2 0,-3 8 0 16,-2 7 0-16,-2 8-1 0,2 6 1 0,4 5-2 16,3 10-5-16,4 2-13 0,6 2-14 15,5 5-17-15,8 4 139 0,3-1-270 16,4 0-152-16,5 2-401 0</inkml:trace>
  <inkml:trace contextRef="#ctx0" brushRef="#br0" timeOffset="135309.3564">18891 4548 509 0,'-4'-4'133'0,"-1"2"5"0,0 4-39 15,0 1-57-15,2 3-9 0,0 5-5 0,2 1-4 16,1 3-4-16,0 0-3 0,2-3-3 16,2 3-1-16,2-3-1 0,3 0 0 15,2-1 0-15,1-5 0 0,2 0 1 16,2-2 3-16,1-5 0 0,0-2 1 16,-2-4 1-16,-3-1 2 0,-4-2 1 0,-5-5-1 15,-3 3-2-15,-8-4-3 0,-4 1-2 16,-2 2-3-16,-6-1-4 0,-2 4-10 15,2 5-13-15,-3 2-17 0,-2 3-19 16,2-1 127-16,-3 5-263 0,2 3-157 16,7 2-405-16</inkml:trace>
  <inkml:trace contextRef="#ctx0" brushRef="#br0" timeOffset="135510.0656">18939 4242 794 0,'1'-9'189'0,"-2"-3"1"15,-1 5-125-15,4 3-22 0,-2 2-16 16,0 2-19-16,1 2-23 0,2 4-27 16,2 5-23-16,3 1-125 0,-1 1-143 15,2 1-337-15</inkml:trace>
  <inkml:trace contextRef="#ctx0" brushRef="#br0" timeOffset="136469.9679">18613 4341 472 0,'0'-17'135'16,"0"2"8"-16,-3-1-10 0,2 4-69 16,0 4-9-16,0 3-7 0,-1 8-5 15,1 7-6-15,2 6-7 0,2 9-5 16,-1 5-8-16,2 9-7 0,1 8-1 0,-3 2-1 15,1 2 0-15,-2 2-2 0,-1 0 0 16,-1-1-1-16,-2-5-1 0,2-7-1 16,1-3-6-16,0-5-14 0,0-8-12 15,1-5-15-15,2-9-12 0,-2-7-103 16,1-4-21-16,0-6-107 0,1-7-198 16</inkml:trace>
  <inkml:trace contextRef="#ctx0" brushRef="#br0" timeOffset="137004.0736">18501 4420 488 0,'-13'-5'124'0,"-1"-3"6"0,2 0-70 15,2-3-12-15,8 0-4 0,2-5-3 16,3-4-4-16,6 2-4 0,6-1-2 16,3 1-2-16,4 1-1 0,0 0-4 15,1 3-2-15,1 3-3 0,-1 4-2 16,0 1-3-16,-2 3-2 0,-3 2-2 0,1 2 0 15,-2 3 0-15,-4 2-2 0,0 1 1 16,-6 2-1-16,-3-2-1 0,-5 4 1 16,-4 3 0-16,-3 1 0 0,-2-1 0 15,-2 1-1-15,-1 0-1 0,1 1-2 16,-2 0 0-16,3-3-2 0,1 0-1 16,3 0-1-16,2-1 0 0,4 0 0 15,4-1-2-15,4-1-2 0,4-3-5 16,1-1-6-16,3 2-5 0,4-1-7 15,-1-2-2-15,1 2-2 0,0 2 2 0,0 0 5 16,-1-1 5-16,-2 2 6 0,-5 0 7 16,-2 1 5-16,-6 0 7 0,-5-1 3 15,-8 1 4-15,-6 3 3 0,-6 0 2 16,-2-1-1-16,-2 0-2 0,-2-1-6 16,2-1-16-16,3 2-17 0,4 0-19 15,2-4-130-15,6 0-135 0,8-1-329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44:12.9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2923 3658 355 0,'-19'-8'90'0,"-2"7"3"0,-4-1-53 0,-3 4-3 15,-1 5-15-15,-2 6-6 0,-1 3-5 16,-4 8-4-16,3 7-2 0,0 8-2 16,1 7-2-16,-1 7 0 0,1 8 0 15,0 7-1-15,2 9 1 0,-2 10-1 16,-1 10 0-16,-4 8 0 0,-2 13 1 16,0 11 0-16,1 7 1 0,0 9 0 0,3 7 2 15,4 3 0-15,9 6 0 0,11 1 0 16,4-7 1-16,10-3-1 0,7-6 0 15,7-9 0-15,12-11-1 0,9-13 1 16,1-18-1-16,6-11 1 0,0-15 0 16,5-12 1-16,6-16 2 0,1-12 1 15,5-12 1-15,7-11 0 0,2-11 1 16,2-13 1-16,2-13-2 0,-1-12-1 0,-3-13-1 16,-5-14-1-16,0-12-1 15,-4-9 1-15,-3-12-1 0,-7-11 2 0,-6-9 0 16,-8-7 0-16,-8-10 1 0,-8-7 0 15,-8-11-2-15,-6-3-1 0,-3-5-1 16,-5 2-2-16,-9 1 0 0,0 12-1 16,-9 7 0-16,-10 15 0 0,-8 20-1 15,-13 20 1-15,-13 18-1 0,-7 27-2 16,-9 25-9-16,-15 27 50 0,-13 27-168 0,-3 26-115 16,-12 29-313-16</inkml:trace>
  <inkml:trace contextRef="#ctx0" brushRef="#br0" timeOffset="2653.0129">5499 11787 578 0,'3'-29'145'0,"1"3"8"0,-2 10-82 0,1 3-7 15,-2 2-1-15,0 8-5 0,-2 3-5 16,-1 7-8-16,-2 2-7 0,-1 7-10 16,1 4-10-16,1 2-6 0,-1 2-4 15,2 3-2-15,0 4-4 0,1-4-5 16,1 0-10-16,1-1-15 0,1-3-20 16,0-1-13-16,4-4 69 0,-3-3-200 15,3-2-139-15,2-4-342 0</inkml:trace>
  <inkml:trace contextRef="#ctx0" brushRef="#br0" timeOffset="2944.2853">5724 11716 702 0,'-12'10'166'0,"0"2"2"0,2 4-110 15,2 4-20-15,2 0-10 0,5 2-6 16,4 1-6-16,3-2-4 0,5 1-2 16,3-4 0-16,5-2-2 0,3-5-1 15,1-5-1-15,0-5-2 0,2-5 0 16,-1-5 0-16,-2-5-1 0,-3 0 1 16,-5-1 1-16,-3-2-1 0,-4 0 0 15,-6 2 0-15,-4 0-1 0,-5 1-1 16,-4-1-1-16,-8-1-9 0,-3 4-14 15,-2 2-20-15,-1 3-14 0,0 3 124 16,-1 4-253-16,5 6-149 0,7 4-379 16</inkml:trace>
  <inkml:trace contextRef="#ctx0" brushRef="#br0" timeOffset="3166.5429">5954 11587 749 0,'2'-5'168'0,"-2"0"0"16,3 1-127-16,1-2-18 0,3 1-7 16,1 0-8-16,-1-1-12 0,2 0-15 15,0 3-16-15,1-3-20 0,0 1-113 16,-3 3-129-16,3 0-297 0</inkml:trace>
  <inkml:trace contextRef="#ctx0" brushRef="#br0" timeOffset="3580.0206">6201 11410 555 0,'2'-16'152'0,"0"2"6"0,0-1-34 15,0 3-73-15,4 2-11 0,3-1-6 16,-2 2-9-16,4 2-6 0,1 1-6 16,2 4-2-16,1 0-4 0,-1 2-1 15,1 4-2-15,1 2-2 0,0 1 0 16,-3 2-1-16,3 2 0 0,-3 0 0 15,-2 1-1-15,-4-1 1 0,-2 3-1 16,-4-1 1-16,-1 2-1 0,-2-1 1 0,-6 4-1 16,0 1 0-16,-3 1 0 0,-3-3 1 15,1 0 0-15,-1-1 4 0,1-3 1 16,2-2 3-16,1-2 0 0,4-3-1 16,3-1 1-16,3-2-1 0,2-1-3 15,4-2-2-15,5 1-2 0,1-2 0 16,5 1 0-16,3-2 0 0,2-1 0 15,2 1-5-15,2-2-13 0,-2 0-23 16,2 2 89-16,-1 1-231 0,-2 8-156 0,-2 4-407 16</inkml:trace>
  <inkml:trace contextRef="#ctx0" brushRef="#br0" timeOffset="13327.555">8190 11760 505 0,'4'-14'123'0,"-2"-2"3"0,-2 2-73 15,1 0-16-15,-1 1-6 0,1 2-3 16,1 0-2-16,-1-1-3 0,1 1 1 16,0 1 1-16,-1 2 0 0,-1 0 2 0,1 3 1 15,-1 2 0-15,0 2-2 0,-1 2-2 16,0 4-3-16,-1 5-4 0,0 2-4 16,1 4-4-16,-2 5-3 0,2 3-1 15,0 2-2-15,1 2-1 0,0-1-1 16,1 0 0-16,0 0-1 0,0-3-1 15,1 0-5-15,0-4-11 0,2 0-15 16,-1-5-14-16,4-3-19 0,-3-5-112 16,4-3-126-16,0-7-286 0</inkml:trace>
  <inkml:trace contextRef="#ctx0" brushRef="#br0" timeOffset="13721.0508">8459 11670 552 0,'-5'-1'139'0,"-1"4"6"0,-1 0-68 16,1 3-29-16,1 4-9 0,-1 3-5 15,2 6-6-15,2 1-5 0,0 4-3 16,5 3-2-16,1 1-1 0,0 0-1 16,6-2-1-16,0-3-2 0,5-1 0 15,1-6-1-15,-2-3-2 0,2-7-2 0,-1-2-1 16,0-6 0-16,-2-6 2 0,-2-5 0 16,-1-1 3-16,0-4 0 0,-3 0 0 15,-3-3 1-15,-3 0-2 0,-3 1-1 16,-5 1-2-16,1-3-2 0,-6 2-1 15,-3 3-5-15,-1 0-5 0,-2 3-10 16,-3 5-14-16,2 2-18 0,-2 6-13 16,2 5-18-16,4 1-113 0,1 3-128 0,6 5-284 15</inkml:trace>
  <inkml:trace contextRef="#ctx0" brushRef="#br0" timeOffset="14487.1701">8919 11847 488 0,'5'-14'142'0,"-1"-10"8"16,5-1-12-16,0-3-75 0,0-3-10 0,0-2-5 16,0-4-6-16,-3-2-6 0,-1 3-8 15,-5-4-4-15,0 3-6 0,-4 2-4 16,-1 4-5-16,-1 5-1 0,-1 8-2 0,-2 7-1 16,0 9-1-16,-3 5-1 0,-1 8 1 15,-2 6-2-15,-1 8-2 0,1 7 0 16,2 3-2-16,1 9 0 0,2 5-2 15,4 4-1-15,4 1 0 0,5-1 1 16,7-4-1-16,3-4 1 0,4-7-1 16,5-8-1-16,2-7-1 0,1-9-2 0,2-6-2 15,-2-8-2-15,-3-5 0 0,-1-6 1 16,-2-5 2-16,-2-4 3 0,-2-2 2 16,-3-1 3-16,-1-3 2 0,-1 2 3 15,-2 0 2-15,-5 2 3 0,0 4 3 16,-5 1 1-16,-1 5 3 0,-5 5 1 15,-1 4 0-15,-1 5-1 0,-1 6-1 16,1 1-2-16,3 6-1 0,1 2-2 16,2 4-2-16,4-1-1 0,2 0-2 15,2-1-2-15,2-2-1 0,3-2 0 0,3-3-1 16,3-4 0-16,1 0 0 0,2-6 0 16,4-4 0-16,-1-2 0 0,1-8 0 15,-3 0 0-15,0-7 0 0,-2 0 1 16,-5-3-1-16,-6-2 1 0,-1 0-1 15,-6 4 1-15,-4-1-1 0,-5 4 0 16,-3 4-2-16,-4 3-5 0,-3 6-7 16,1 3-13-16,-2 5-13 0,-1 3-12 0,3 5-9 15,3 2-14-15,4 4-107 0,4 1-117 16,4-1-266-16</inkml:trace>
  <inkml:trace contextRef="#ctx0" brushRef="#br0" timeOffset="14952.8624">9540 11664 657 0,'-11'11'173'0,"-3"2"6"15,2 6-84-15,1 1-35 0,2 1-14 0,4 1-13 16,3-1-13-16,3 1-11 0,3-2-4 15,3-6-4-15,1-4-2 0,1-5 0 16,2-5-1-16,2-5 0 0,-1-5 0 16,1-5 0-16,-3-5 0 0,-1-2 1 15,-2-1 1-15,-2-2 0 0,-3-1 0 16,0-1 0-16,-1 4 0 0,-1 1 0 0,-1 5 0 16,-1 2 0-16,1 5 1 15,0 6 0-15,2 4-1 0,-1 4 1 0,1 6-1 16,1 4 1-16,0 5-1 0,2 7 0 15,-1 6 0-15,2 5 1 0,2 4-1 16,0 3 0-16,1 5 0 0,1 4 1 16,2-3-1-16,-1-2 0 0,-2-1 0 15,-1-6 1-15,-3-3-1 0,-4-5 1 16,-3-6 1-16,-6-6 5 0,-2-3 5 16,-4-3 3-16,0-6 3 0,-5-4 1 0,3-3 0 15,-3-7-2-15,2-3-4 0,-4-6-5 16,5-3-6-16,-2-1-7 0,5-6-8 15,1-3-10-15,6 0-13 0,3 0-15 16,6 2-17-16,2-2-16 0,1 4-111 16,-1 0-125-16,7 10-289 0</inkml:trace>
  <inkml:trace contextRef="#ctx0" brushRef="#br0" timeOffset="15238.3495">9809 12032 581 0,'1'0'146'0,"1"4"5"0,-1 0-82 15,1 1-18-15,0 2-5 0,0 3-5 16,-1 1-8-16,0 4-9 0,1-2-5 16,-4 2-4-16,0-1-9 0,0 2-14 15,-1-2-22-15,-1-2-24 0,0-2-117 16,2-2-131-16,0-1-314 0</inkml:trace>
  <inkml:trace contextRef="#ctx0" brushRef="#br0" timeOffset="15503.697">9929 12070 655 0,'-2'15'149'0,"-1"1"1"0,3 0-105 0,3-1-22 15,3-1-7-15,1-3-5 0,3-1-6 16,2-2-3-16,2-5-1 0,0-3 0 15,2-3 0-15,-1-4 0 0,0-2 0 16,-3-4 2-16,-2-3 1 0,-4 2 0 16,-5-3 2-16,-2 1 1 0,-3 0-1 15,-4 3 0-15,-3 4-2 0,-2 3-4 0,-1 2-11 16,-5 3-14-16,0 2-19 0,0 3-115 16,2 2-122-16,3 2-299 0</inkml:trace>
  <inkml:trace contextRef="#ctx0" brushRef="#br0" timeOffset="16789.3031">10271 11644 584 0,'2'-11'147'0,"1"5"7"0,-2 1-81 16,0 6-11-16,1 3-8 0,-1 6-8 15,-1 2-8-15,2 8-8 0,-2 2-7 16,3 3-8-16,-2 4-7 0,0 0-9 0,3 3-14 16,-3-3-18-16,3-1-14 0,-1-3-123 15,0-3-8-15,3-4-111 0,1-4-211 16</inkml:trace>
  <inkml:trace contextRef="#ctx0" brushRef="#br0" timeOffset="17064.3164">10521 11748 667 0,'-9'20'167'0,"6"4"4"0,-4-2-79 16,9-2-49-16,3-3-14 0,1-1-6 16,5-5-8-16,1-5-6 0,3-3-5 15,3-2-1-15,-1-5 0 0,2-2 0 16,1-4 1-16,0-2-1 0,-3-4 1 16,0-1 0-16,-3-3 0 0,-6 0 0 0,-5 0-1 15,-8 0-1-15,-4 4-1 0,-5 5-1 16,-5 3-3-16,0 3-11 0,-2 5-12 15,1 4-19-15,3 5-19 0,1 1-116 16,3 1-132-16,5 1-301 0</inkml:trace>
  <inkml:trace contextRef="#ctx0" brushRef="#br0" timeOffset="17322.3613">10999 11500 824 0,'-7'-8'200'0,"3"5"2"16,1-2-119-16,4 1-33 0,1-1-17 15,2-1-13-15,3-1-12 0,1 3-4 0,2-3-6 16,2 2-5-16,0-3-11 15,2 2-13-15,1 0-18 0,-2 1-20 0,1-1-20 16,0 1-112-16,-4 0-131 0,1 2-293 16</inkml:trace>
  <inkml:trace contextRef="#ctx0" brushRef="#br0" timeOffset="17629.1531">11144 11310 689 0,'9'-19'168'0,"-3"3"3"15,0 0-103-15,6 4-25 0,1 0-8 0,0 2-10 16,3 3-10-16,0 2-7 0,0 1-3 16,0 2-2-16,-1 1-1 0,-2-1-1 15,-1 5 0-15,-1 0-1 0,2 5 0 16,-2 2-1-16,-2 2 0 0,-4-1-2 16,-1 5 0-16,-3 0 0 0,-7 2-1 15,-3 1 1-15,-2-2 0 0,-1 2 1 0,1 2 1 16,1 0 3-16,1 0 1 0,0-3 0 15,3 0 2-15,1 1-1 0,0-3 0 16,4-3-1-16,1 1-1 0,5-4 0 16,1-2-3-16,4-1-2 0,1-2-5 15,3-1-7-15,4-2-10 0,4 1-13 16,2-3-11-16,3 0 21 0,0-4-146 16,2 3-123-16,0 0-302 0</inkml:trace>
  <inkml:trace contextRef="#ctx0" brushRef="#br0" timeOffset="17900.4362">11677 11678 817 0,'1'0'184'0,"2"2"1"0,2-2-136 15,0 1-24-15,3-1-7 0,3 0-8 16,3 0-9-16,0 0-8 0,1 0-11 16,1-1-13-16,1 1-18 0,-1-2-21 15,-2 2-115-15,-3 2-130 0,-2 3-298 16</inkml:trace>
  <inkml:trace contextRef="#ctx0" brushRef="#br0" timeOffset="18070.6021">11685 11849 725 0,'-5'0'176'15,"6"3"3"-15,0-1-100 0,3-1-40 16,2-5-13-16,2 3-7 0,5-5-10 15,0 0-11-15,-2-4-16 0,6 3-17 0,3-2-16 16,1 0-129-16,-2 2-138 0,0 2-329 16</inkml:trace>
  <inkml:trace contextRef="#ctx0" brushRef="#br0" timeOffset="18681.0304">12627 11759 724 0,'-2'-1'183'0,"1"-1"2"16,1 2-104-16,0 0-24 0,1 0-15 16,2-2-13-16,4 0-14 0,4-1-7 15,3 2-3-15,4-1-6 0,0-2-13 16,6 2-23-16,-1-2-21 0,1 2-133 15,1-1-147-15,1 3-351 0</inkml:trace>
  <inkml:trace contextRef="#ctx0" brushRef="#br0" timeOffset="19330.5298">13120 11636 594 0,'-7'-5'148'16,"-1"-1"5"-16,4-2-85 0,1 2-19 15,3-3-6-15,1 0-4 0,2-2-5 0,3 0-7 16,2 0-5-16,5 1-2 0,0 0-4 16,1 3-4-16,0 3-4 0,4 3-2 15,-4 3-2-15,1 6-1 0,-3 0-1 16,-1 3 0-16,-1 4 0 0,-3 2 0 16,-3 1 2-16,-2 6 1 0,-4-2 3 15,0 3 1-15,-7 2 1 0,-1 0 2 16,0 0-1-16,-2 0-2 0,2-2-1 0,2-6-3 15,-1 0-1-15,6-6-2 0,1-1-3 16,5-4-5-16,0-6-4 0,7-1-5 16,1-1-8-16,3-2-5 0,2-4-5 15,1-1-2-15,2-2 1 0,2-1 3 16,-2-3 5-16,-1 2 7 0,0 0 5 16,-1 1 6-16,-1 0 3 0,-6 3 4 15,-1 4 6-15,-6 2 6 0,0 0 7 16,-4 2 4-16,-2 3 3 0,-2 2 3 15,0 4 2-15,2-3-3 0,2 3-4 0,-1 1-3 16,4 2-3-16,2-3-2 0,5 0-2 16,3-3-2-16,2-1-1 0,-1 0-2 15,9-4-2-15,0-5-1 0,0 0-1 16,0-5-2-16,-1-3 0 0,-1-2 0 16,-1-2 0-16,-6-1 0 0,-4 0 0 15,-2 0 1-15,-7 4 1 0,-5-2-1 16,-5 6-1-16,-2-1 1 0,-2 3-3 0,-4 4-8 15,-3 2-13-15,-1 1-18 16,1 4-17-16,3 1-11 0,5 3-17 0,5-2-112 16,3 0-121-16,10 3-271 0</inkml:trace>
  <inkml:trace contextRef="#ctx0" brushRef="#br0" timeOffset="19535.9787">13865 11758 261 0,'-3'0'0'0,"1"1"-37"0,1 0-186 16</inkml:trace>
  <inkml:trace contextRef="#ctx0" brushRef="#br0" timeOffset="19930.0252">14096 11645 524 0,'-9'-3'157'0,"-6"3"10"15,-3 2-12-15,-2 2-83 0,-2 3-12 16,-3 3-6-16,3 2-10 0,-1 4-10 0,3 1-10 16,5 3-7-16,5-1-4 0,5 0-5 15,6 2-3-15,5-4-3 0,5-1-1 16,4-4-2-16,2-3-1 0,3-5-1 16,0-4 0-16,3-6-2 0,-1-5 0 15,1-7 1-15,-2-4-1 0,-2-5 2 16,-3-2 1-16,-2-3 0 0,-2 0 2 0,-2-2 0 15,-5-4 0-15,-4-2 0 16,-4-3 0-16,3-2 0 0,-3 2 0 16,-2 0-1-16,-1 7 0 0,0 4 2 0,-1 7 2 15,3 11 2-15,-4 8 1 0,1 8 1 16,0 8 0-16,-1 6 1 0,4 7-2 16,2 8-2-16,2 7-2 0,1 2-1 15,0 5-2-15,3 3-3 0,0-1-9 16,1 2-16-16,0-3-23 0,2-7-22 15,2-2-119-15,3-5-139 0,5-6-319 16</inkml:trace>
  <inkml:trace contextRef="#ctx0" brushRef="#br0" timeOffset="20219.2901">14333 11414 659 0,'-4'5'161'0,"0"5"6"15,2 8-99-15,1 2-20 0,0 3-9 16,3 4-8-16,-1 3-9 0,2 1-6 15,-2 0-6-15,3-2-3 0,-2 3-2 16,2-3-3-16,-1-3-9 0,4-3-13 0,-3-2-18 16,4-3-19-16,-1-5-120 0,-1-7-133 15,-1-4-315-15</inkml:trace>
  <inkml:trace contextRef="#ctx0" brushRef="#br0" timeOffset="20676.3358">14285 11460 650 0,'-4'-14'151'0,"6"-1"2"16,1 0-107-16,3 2-15 0,5 2-2 15,3 3-5-15,1 2-7 0,4 4-6 16,2-1-3-16,1 5-2 0,1-2-2 15,1 2-2-15,-2 2-1 0,-3-1 0 16,-3 2 0-16,-5 0 0 0,-1 1 0 0,-5 0 0 16,-4-1 0-16,-2 2 0 0,-3 0 0 15,-3 1 0-15,-3 2 1 0,-5 0-1 16,-1 2-1-16,-1 1 1 0,1-1-1 16,2-1 0-16,1 0 0 0,6-1 0 15,3-3-2-15,4 0-2 0,5 2-3 16,5-2-5-16,2 1-3 0,3 0-3 15,-1 1-2-15,3-3-1 0,1 1 1 16,-1-2 3-16,-1 0 4 0,0 0 4 0,-2 0 2 16,1-2 3-16,-1 2 2 0,-4-1 3 15,-2 0 5-15,-2 1 4 0,-2 0 5 16,-5-1 4-16,-3 1 5 0,-4 4 4 16,-1 2 2-16,-3-1-2 0,-3 2-4 15,-3-2-5-15,-3 1-5 0,0 0-7 16,-1-1-15-16,0-3-21 0,4 0-15 15,0-2-129-15,4 0-135 0,2 1-329 16</inkml:trace>
  <inkml:trace contextRef="#ctx0" brushRef="#br0" timeOffset="42344.9767">5085 13312 268 0,'-22'-4'58'16,"4"-1"-3"-16,5 1-55 0,2 4-21 16,4 2-34-16,0 0-46 0,1-1-102 15</inkml:trace>
  <inkml:trace contextRef="#ctx0" brushRef="#br0" timeOffset="42692.1012">4956 13286 431 0,'0'-2'101'0,"0"1"1"0,0 1-67 16,2 0-11-16,1 1-10 0,1 3-5 16,4 0-4-16,0-1 0 0,4 2 0 15,2 0 0-15,4 0 0 0,4-1 0 16,3-2-1-16,4-1-2 0,5-1 1 16,4 0-2-16,3-3-1 0,4-1-1 15,0-2-2-15,0-4 0 0,-1-1-1 16,-2 0 1-16,-5 0-1 0,-4 2 3 0,-5 2 3 15,0 6 2-15,-3 7 2 16,-2 5 2-16,-1 2 1 0,1 3 1 0,1 4 0 16,-2 0-2-16,1-3 0 0,0-1-2 15,2-5-2-15,0 0 0 0,4-3-2 16,-3-5 1-16,3-6-1 0,-1-2-1 16,0-6 1-16,-1-2-1 0,-1-3 0 15,-1-5 0-15,2 2 0 0,-3 0 0 16,-2 2 0-16,-5 4-1 0,0 3-2 0,-2 6-1 15,-3 7-5-15,-4 5-6 0,-1 6-105 16,-7 4-98-16,-3 5-251 0</inkml:trace>
  <inkml:trace contextRef="#ctx0" brushRef="#br0" timeOffset="56239.9933">8679 4873 289 0,'-2'-5'91'0,"1"1"6"0,1 0-16 0,0 3-27 16,0 2-9-16,0 2-7 0,0 6-8 16,1 4-8-16,1 7-6 0,-2 3-3 15,0 6 0-15,1 7-1 0,-1 4 0 16,-1 2 0-16,-1 2 1 0,1 2-1 15,1 3-2-15,0-1-1 0,0-1-3 16,1-2-2-16,2-2-1 0,-1-3-1 16,-1-5 0-16,1-5-2 0,-1-5-2 15,0-6-4-15,-1-5-9 0,0-8 26 16,0-5-138-16,-2-7-107 0,0-6-278 0</inkml:trace>
  <inkml:trace contextRef="#ctx0" brushRef="#br0" timeOffset="56587.8696">8543 5325 429 0,'1'6'106'0,"-1"1"4"16,1 5-55-16,2 6-18 0,0 6-6 15,1 1-2-15,1 4-3 0,-2 2-3 16,2 2-2-16,0-3-2 0,1-2-4 16,0-7-3-16,2-1-1 0,0-7-2 0,1-4-2 15,1-5-1-15,1-4-2 0,1-5 0 16,2-8-2-16,0-4 0 0,3-6 0 15,2-6 0-15,-2-6-2 0,-1-3-2 16,-4-4-5-16,-2-1-9 0,-3 0-14 16,-3 2-108-16,-4 2-109 0,-3 6-274 15</inkml:trace>
  <inkml:trace contextRef="#ctx0" brushRef="#br0" timeOffset="57112.8431">8610 4955 354 0,'-1'0'92'0,"0"0"4"0,-2-3-41 16,2 0-21-16,-2-2-6 0,1-1-2 16,0 0-3-16,-1-3-1 0,-1 2 0 15,2-1 0-15,1 1 0 0,-1 0 0 16,1 0-3-16,2 3-1 0,1-1-1 16,0 0-1-16,2 2-3 0,0 0 0 0,0-1-2 15,3 1-1-15,-3 1 0 0,3 1-2 16,0 0-1-16,1 2 0 0,2 0-2 15,0 0 0-15,1 2 0 0,4 0-2 16,0 1 0-16,-1 1-1 0,1 1-2 16,0 3-1-16,-1-1-4 0,1 3-5 15,1 2-9-15,2-1-13 0,2 0-109 16,-2-1-112-16,1 0-275 0</inkml:trace>
  <inkml:trace contextRef="#ctx0" brushRef="#br0" timeOffset="61546.0332">12370 9035 456 0,'5'-16'110'15,"0"4"5"-15,-3 5-64 0,-2 0-13 16,-2 6-4-16,4 5-5 0,-2 4-5 15,0 6-4-15,-2 4-4 0,2 8-5 16,-1 3-3-16,0 8-1 0,0 5 1 0,-1 3-1 16,1 3 1-16,1 1 0 0,1-1-1 15,1-1 0-15,0-1-3 16,1-5 0-16,0-3-1 0,-2-3-1 0,2-5-1 16,-1-6 0-16,0-4-2 0,0-5-3 15,-2-5-5-15,2-5-5 0,1-5-10 16,-2-8-10-16,0-1-61 0,1-7-44 15,-4-3-90-15,0-3-200 0</inkml:trace>
  <inkml:trace contextRef="#ctx0" brushRef="#br0" timeOffset="61991.4854">12326 9077 360 0,'2'-11'97'0,"-2"2"4"16,-2-1-45-16,1 2-13 0,1-1-6 16,0 2-7-16,0 1-4 0,-1 2-1 15,0 0-1-15,1 2 1 0,0 1-2 16,0 2-1-16,0 0-3 0,-2 5-2 15,2 0-4-15,0 3-3 0,-1 2-4 16,1 0-2-16,-1 2-1 0,0 0-1 16,-2-4 0-16,1 3 0 0,-1-5 0 0,1-2 0 15,0 0 2-15,-1-3-1 0,1-2 1 16,-1-1 0-16,2-4-1 0,1-2-1 16,-1-3 0-16,1-2-1 0,2-3-1 15,-1-3 0-15,3 2 0 0,2 0 0 16,-2 2 0-16,2 4 0 0,0 3 0 15,0 3 0-15,2 6 1 0,-1 0-1 16,0 4 1-16,1-2 0 0,3 4 0 0,0 0 0 16,-1 0-1-16,2 0-3 0,0-1-5 15,0-1-7-15,2 2-15 16,-2-5-78-16,-1 0-32 0,0-2-96 0,0 1-202 16</inkml:trace>
  <inkml:trace contextRef="#ctx0" brushRef="#br0" timeOffset="62348.4799">12292 9545 518 0,'0'0'121'16,"1"4"3"-16,1 4-82 0,2-1-15 16,3 5-5-16,0-1-3 0,1 0-4 15,4 1-2-15,-1-3-2 0,1 0 1 16,0-3 0-16,3-2 4 0,-3-4 1 15,1-2 1-15,1-4-1 0,-1-3-1 16,1-5-1-16,1-3-3 0,-1-3-6 16,2-4-10-16,-1-4-13 0,0-1-20 15,-2 0-114-15,2 2-122 0,-1 1-297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8T14:31:04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3348 5523 18 0,'-3'9'13'0,"3"-9"11"16,0 0-14 0,0 0 0-16,0 0-1 15,0 0-2-15,-10-5-2 16,10 5 0-16,0 0 0 0,0 0 1 31,0 0-1-31,0 0-1 0,0 0-1 16,10 0 1-16,-10 0 1 15,9 3-1-15,-9-3-1 16,0 0 1-16,0 0-1 16,12-6 0-16,-12 6-1 15,10-3-1-15,-10 3 1 16,15-3-1-16,-5-1 1 0,-1 4-1 15,3 0 0-15,1 4 0 16,-1-4 1-16,0 0-1 16,0 0 1-16,1 0-2 15,3 0 1-15,-1 0 0 16,1 5 0-16,2-5 1 16,0 2-1-1,2 3 1-15,-2-5-1 16,4 6 0-16,-3-6 1 15,0 0 0-15,-1-3-2 16,0 3 1-16,1 0 0 16,0 0 0-16,2 0-1 0,0 3 1 15,2 1-1-15,2-2 0 16,2 6 0-16,-2-2 1 16,2-3-1-16,-1-3 0 15,1 2 0-15,-2 3 0 0,6-5 0 16,0 0 0-16,1-5 1 15,2 3-1-15,3-5 0 16,3 4 1-16,1-4 0 16,1 2 0-16,-1-4 0 0,-1 4-1 15,1-4 0-15,-1 6 0 16,0 0 1-16,-6-1-1 16,4 1 0-16,-5-2 0 15,4 5 0-15,-1 7 0 16,-3-2 1-16,2 0-1 31,1-2 0-31,-1 1 0 0,-2 0 0 16,3 0 0-16,0 1 0 15,-4-5 0-15,2 0 0 16,-3 0 1-16,0 0-1 16,0 0-1-16,2 5 2 15,-3-5-1-15,1 0 0 16,-1 0 1-16,0 4-2 0,-2 1 1 15,6-5 0-15,-2 0 1 0,-2 0-1 16,2 7 0 0,1-7 0-16,2 3-1 0,1-3 2 15,2 0-1-15,-1 4-1 16,0 0 2-16,-2-1-1 16,3-3 0-1,-4 6 0-15,-1-6 0 16,0 0 1-16,0 0-1 15,1-5 0-15,-1 2 0 16,1 3 0-16,0-5 0 16,0 1 0-16,2 4 0 15,-2 0-1-15,0 0 2 16,0 4-1-16,-1-4 0 0,-1 0 0 16,1 0 0-16,-4 5 0 15,1-5 0-15,-2 5 0 16,-2-5 1-16,-1 0-2 15,2 4 1-15,-5 1 0 16,0 0 0-16,2-1 0 16,-2 3 0-16,1-7 0 0,-2 7 0 15,0-3 0-15,-2 1 0 16,1-5 0-16,-3 4 1 16,-1-4-2-16,2 1 1 0,-2 4 1 15,2-1-2-15,1 2 2 16,-3-6-1-16,2 4 0 31,5 4 0-31,-2-3 0 16,-2 0 0-16,4 0 1 0,-3-1-1 15,1 1-1-15,1 2 1 16,0 0 0-16,0-4 0 16,0 4 0-16,-2-7 1 15,0 4-2-15,4 0 2 16,-5 3-1-16,2-4 0 0,-2 2 0 15,0-1 1-15,0 1-2 16,-1-1 1-16,5 1 0 16,-6-5 1-16,6 3-1 15,-3-1 0-15,0-2-1 16,1 0 1-16,1 7 1 16,-1-7-1-1,0 0 1-15,-1 5-1 16,-2-5 0-16,4 5 0 15,0 2 0-15,0-7 0 16,-4 4 0-16,2-2 1 16,3 0-1-16,-2 3-1 15,1-1 2-15,-2-4 0 0,0 3-1 16,1-1 0-16,0 3 0 0,0 0 0 16,0 0 0-16,-1-5 1 15,1 7-2-15,-2-2 2 16,2 0-1-16,-2-4 0 15,0 3 0-15,0-4 0 16,1 4 0-16,2-1 0 16,-3-3 0-16,1 0 0 0,-2 7 1 15,3-4-1-15,-5-3 0 16,2 7 0-16,0-2-1 16,-1-1 2-16,-2 1-1 15,1 2 0-15,-2-7-1 16,-1 5 2-16,3 1-1 31,-4-3 1-31,3-3-1 0,-2 4 0 16,3-4 0-16,-1 7 0 15,1-2 1-15,2-1-2 16,-5 1 2-16,5 5-2 16,-2-5 1-16,2 3 0 0,-3 0 1 15,1-2-2 1,-3 1 1-16,-1-2 0 0,-2-2-1 15,2 1 1-15,0 1 1 16,-3-3-2-16,1-2 1 0,-1 2 0 16,3 3 1-16,-3 0-1 15,-9-5 0-15,17 9 0 16,-17-9 0-16,18 10 0 31,-18-10 0-31,16 17-1 0,-16-17 1 16,15 10 0-16,-6-6 1 15,3 0-1-15,-2-2 0 16,2 3 0-16,0-1 1 16,1-4-1-16,0 0-1 15,0 5 2-15,-1-2-1 16,1 5 0-16,-3-4 0 0,2-1 0 16,-4 4 0-16,3 0 0 15,0 3 0-15,5-2 0 16,-4 2 1-16,1-4-1 15,0 1 1-15,2 2-1 16,0-2 0-16,0 2 0 16,1-3 1-16,0 3-1 0,2-2 0 15,-1 2 0-15,2 1 0 0,-2-1 1 16,5 1-1 0,-4-3 0-16,6 3 1 15,-4 1-1-15,-2-1 1 0,4 2-2 16,-6-4 2-16,2 1-1 31,-2-2 0-31,0 4 0 16,-1-1 0-16,-1 0 0 0,3 1 1 15,-4-2-1-15,2-1 0 16,-2 3 0-16,1 2 0 16,0-1 0-16,-2-2 0 15,0 2 0-15,-2-6 0 16,4 5 0-16,-1 3 0 0,0-3 0 15,-1 0 0-15,1-6 1 16,-2 5-1-16,5 1-1 16,-3-1 2-16,0 2-1 15,-1-2 0-15,0-3 0 16,1 3 0-16,2 0 0 16,-3 2 0-1,1-2 0-15,2-1-1 16,-2 1 2-16,2 2 0 15,1 1-2-15,2 0 1 16,-3-3 0-16,1 4 1 0,-1-5-1 16,2 5 1-1,0-2-2-15,2 2 1 0,-3 2 0 16,-1-4 0-16,4 1 0 16,-1 3 0-16,1 3 0 0,3 0 1 15,-6-7-1-15,2-1 0 16,-3-1 1-16,5 5-1 15,-5 0 0-15,1-1-1 16,-2 0 1-16,2 1 0 16,-1 4 1-16,1 3-2 0,3-3 1 15,-2 5 1-15,0-4-1 16,2-3 0-16,-1 4 0 16,3-1 0-16,-2-1 0 15,-1-1 1-15,-2 2-1 16,0-1 0-16,2 3 0 31,1-2 0-31,-1 2 0 0,2 3 0 16,1-6-1-16,-3 3 1 15,4-1 0-15,-3 0 0 16,2-2 1-16,-1 1-1 16,-2-2 1-16,0-4-2 15,-2 4 1-15,3 0 1 0,-1 0 0 16,-2 0-1-16,2-3-1 0,-2 5 1 15,0 2 1 1,2 2-1-16,-3-6 0 0,1 1 0 16,-1-2 0-16,-2 1 0 15,-1 2 0-15,0-1-1 16,-2-4 2-16,2 2-1 31,-2 1 1-31,2-3-2 0,0 3 1 16,1 0 1-16,0-2-1 15,-2-3 0-15,5 4 0 16,-6-6-1-16,2 3 1 16,1-2 1-16,-4 0-2 15,-3-2 1-15,1 5-1 16,1-1 1-16,2 1-1 0,-2 2 2 16,1-2-1-16,1 1 0 15,0 3 0-15,1-3-1 16,2-3 2-16,0 2-1 15,-6-3 1-15,4 6-1 0,0-5 0 16,0 2 0 0,1-1 0-16,1 4 0 0,-1-2-1 15,1 0 2-15,-1-1-1 16,0 3 0-16,2 1 1 0,1 2-2 16,-2-4 2-16,-1 1-1 15,3-1 0-15,0 2 0 16,-2 0 0-16,3 3 0 31,-5-5 0-31,2 1 0 0,-1 4 0 16,1-3 0-16,1 1 0 15,-4-1 0-15,3-4 0 16,-1 1 0-16,-1 0 1 16,2 0-1-16,-3-2-1 15,3 2 1-15,-5 1 1 16,1 0-1-16,2 2 0 0,-4 3-1 15,1-2 0-15,2-2 1 16,-1 1 0-16,0-3 0 16,0-2 0-16,2 3 1 15,2-2-2-15,-6 0 1 16,3-1 1-16,-1 3-1 16,0-3 0-1,1 4 0-15,2 2-1 16,-4-2 2-16,-2 1-1 0,5-2 0 15,-2 2 0 1,-3 0 0-16,4-3 0 16,-3-4 0-16,0 1 1 0,0 0-2 15,1 2 2-15,-1-1-1 16,3 1 0-16,-2-1 1 0,0 4-2 16,-1-2 2-16,0 0-1 15,2-1 0-15,-4-5-1 16,2 0 1-16,-7-10 0 15,13 17 0-15,-13-17 0 16,14 16 0-16,-14-16 0 16,14 20 1-1,-7-9-1-15,0 2-1 16,2-1 0-16,-3 0 1 16,0 1 0-16,2 1-1 15,-1-2 1-15,0 0 1 16,-1-1-2-16,3 2 1 15,-2 0 0-15,2-4 1 16,0 1-1-16,2 4 0 0,-3-1 0 0,4-4 0 16,-5 1 0-16,2 0 0 15,5 1 0-15,-3 1 0 16,-2 1 0-16,3-4 0 16,-1 1 0-16,-1 5-1 15,3-5 2-15,-2 3-1 16,0 0 1-16,2-3-1 0,-3 4 0 15,0-6 0-15,2 6 1 16,-1 0-1-16,1 0 0 16,1-3 0-16,-3 2 0 15,3-4 1-15,-2 5-1 16,3 0 0-16,-3-5 0 31,1 0 1-31,0-2-1 0,1 1-1 16,-1 1 1-16,-1-4 0 15,0 4 0-15,1-1 0 16,2-1 0-16,0 2 0 16,-4-1 0-16,2 4 0 0,0 0 0 15,1-3 0 1,2-3 1-16,-5 2-1 0,5 2-1 16,-6-4 2-16,5 1-1 15,-3-2 0-15,-1-1 0 0,2 4 0 16,-2-1 0-16,3 1 0 15,0-3 0-15,1 4 0 16,-2-2 0-16,0 0 0 31,2-2 0-31,2 0 0 0,-5 2 0 16,2-1 0-16,0 0 0 16,-1-3 0-16,3 3 0 15,1 0 0-15,0 1 0 16,-1-2 0-16,4 0-1 15,-1 4 1-15,0-2-1 16,-1 1 2-16,1-2-2 0,0 2 1 16,-2 0 0-16,2-3 0 15,-2 1 0-15,0 0 1 16,0-2-1-16,2 1 0 16,0 0 0-16,-3-2 0 15,2 3 0-15,1 0 0 16,0-3 0-1,1 4 0-15,-3-2 0 16,0 0 0-16,-2 0 0 0,4-1 0 16,-5 1 0-16,3 0 0 15,-5-3 0-15,6 1 0 16,-4 1 0-16,6 2-1 16,-4-2 2-16,2 1-1 15,2-3 0-15,0 5 0 0,-3-3-1 16,3 2 2-16,2-2-1 15,-6-1 0-15,7 2 0 16,-6 0 0-16,2-1 0 16,-2-4 0-16,5 3 0 15,-2-1 0-15,0 3 1 16,-1 0-1-16,-2 3 0 0,5 2-1 16,-3-4 1-16,2 2 0 15,-4-3 0-15,3 2 0 16,1-2 0-16,1-3 0 15,-1 3 0-15,1 0 0 16,-2-1 0-16,3 2 0 0,-4-2 1 31,4 0-1-31,0 4 0 0,-3-5 0 16,4 2 0-16,3-5 0 16,-4 2 0-16,0-2 0 15,5 0 0-15,-1 0 0 16,-1 5 0-16,5-1 0 15,-8-4 1-15,3 2-1 16,2 2 0-16,1 0 1 0,-2 1-2 16,-4 0 2-16,2-5-1 15,-3 4 0-15,0-4 0 16,5 0 0-16,-5 0-1 16,1 0 1-16,0 0 1 15,-4-4-1-15,4 4 0 16,-2 0-1-1,5 4 2-15,-7 1-2 16,3-2 1-16,-2-1 0 16,-1 2 1-16,1 1-2 15,2-5 2-15,-2 4-1 16,0-2 0-16,-1-2 0 0,2 3 0 16,-3-3-1-1,5 5 1-15,3-1 0 0,-3 1 0 16,0-5 0-16,-3 7 0 0,5-4 0 15,-6-3 1-15,4 5-1 16,-6-5 0-16,-1 0 0 16,1 4 0-16,2-4 0 15,1 4 0-15,3-3 0 16,-4 2 0-16,4 2 0 0,4-3-1 16,0-2 2-16,0 0-1 15,3 0 1-15,-1 0-1 16,0 0-1-16,3-2 2 15,0 2-1-15,-3 0 0 16,7 0 0-16,-4 0 0 31,5 0-1-31,-4 2 1 0,6 0 0 16,-6-2 0-16,1 0 0 16,1-4 1-16,-2 4-1 15,-2-3-1-15,0 3 2 0,3 0-2 16,-6 0 2-1,5 0-1-15,-1 0-1 16,0 0 2-16,0 3-1 0,0-3-1 16,2 0 2-16,-2 0-1 0,0 0 0 15,1 0 0-15,-1 0 0 16,0 0 0-16,-2 0 0 16,1 0 0-16,-3 0-1 15,-4 4 2-15,2-4-1 31,-5 0 0-31,-1 0 0 0,-2 0 0 16,0 0 0-16,-1 3 0 16,-1-1 0-16,-3 3 0 15,1-5 0-15,-1 5 0 16,0 0 0-16,2-4-1 16,2 6 1-16,-5-7 0 15,2 2 0-15,-1-2 1 0,-2 0-1 16,3 4 0-16,1-1 0 15,-1-3 0-15,-1 6 0 16,4-1 1-16,2 3-1 16,4-3 0-16,0 5 0 15,-1-6 0-15,2 2 0 0,1-2 0 32,1-4 0-32,3 5-1 0,0-5 1 15,-1-5 0 1,6 5 0-16,0 0 0 0,1-4 0 15,3 4 0-15,3 0 0 16,-2 0 1-16,2 4-2 16,0 1 1-16,0-3 1 15,1-2-1-15,-1 3 0 0,-2-3 0 16,1 0 0-16,-1 0 0 16,0 0 0-16,1-3 0 15,-1 3 0-15,-1 0 0 16,1 0 0-16,-2 3 0 15,-2-3 0-15,0 4 1 16,-4-4-1-16,-1 5 0 0,-1-5 0 16,2 5 0-16,-3-5 0 15,0 0 0-15,0 4 0 16,-1-4 0-16,0 0 0 16,3 0 0-16,-5 0 0 0,1 0 1 15,-2-6-2 1,1 6 1-1,-3-2 0-15,0 2 0 16,-4 0 0-16,0 0 0 16,0 0 0-16,-5 2 0 0,-1-2 1 15,-2 5-1-15,-9-5 0 16,12 0 1-16,-12 0-1 16,0 0 0-16,0 0 0 15,0 0 0-15,9 5 0 0,-9-5 0 16,0 0-1-16,0 0 1 15,0 0 0-15,0 0 0 16,0 0 0-16,0 0 0 16,0 0 0-16,9 0 0 15,-9 0 0-15,0 0 0 16,0 0 0 0,0 0-1-16,0 0-4 15,0 0-37-15,0 0-1 16,0 0 0-16,-15-10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45:42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12503 3056 554 0,'-30'3'120'16,"3"-1"2"-16,9-2-95 0,7 1-15 15,7 3-4-15,6 1 0 0,5-1-2 16,6 0-2-16,8 0-2 0,7 0 1 16,3-2 0-16,13 1 1 0,3-6 1 15,8 1 1-15,11-2 1 0,5 3 1 0,1-5 0 16,10-3 2-16,-1 3-2 15,5-1 0-15,5-1-1 0,-3 0 0 0,1-4 1 16,7 3 1-16,3 3 0 0,4-3 2 16,3 1 1-16,1-2 1 0,7 3 0 15,7-1-1-15,2 0 0 0,0 0-3 16,6-3-1-16,5 4-3 0,4 1 0 16,-2-3-2-16,4 2-1 0,3 1 0 0,1-2 0 15,-2 2 0-15,2 0 0 0,-3-1-1 16,2 4 1-16,-2 0 0 0,-2-1 0 15,1-1 0-15,-8 4 0 0,3 2 1 16,-1-1-1-16,-7 0 1 0,2 4 1 16,-4 1-2-16,-3 1 1 0,2-1-1 15,-7 2 0-15,2-1-1 0,1 2 0 16,-6-2 0-16,0 0 0 0,0 4-1 16,1-2 1-16,-2-1 0 0,0 1 0 15,-3 0 0-15,0-1 0 0,-3-5 0 0,0 3-1 16,-1-4 1-16,-5 2 0 0,0-2-1 15,-2-2 0-15,-1 1 0 0,-1 1 0 16,-5-5 1-16,-2 2-1 0,-3-7 0 16,2 5 0-16,-6-3 0 0,-2-2 0 15,1 0 1-15,-4 0-1 0,-1-2 0 16,2 3-1-16,-5-5 0 0,-1 0-2 0,-3-1-2 16,-4 3-2-16,-1 0-3 0,-4 0-4 15,-5 4-7-15,-2-2-6 0,-1 1-13 16,-1-2-92-16,-3 0-22 0,-2 0-101 15,-8 1-206-15</inkml:trace>
  <inkml:trace contextRef="#ctx0" brushRef="#br0" timeOffset="3687.921">2714 6973 500 0,'5'-25'127'0,"0"-2"7"0,-2 4-64 0,0-2-19 16,1 3-10-16,1 2-6 0,2 3-9 16,3 4-6-16,1 3-6 0,0 0-12 15,1 6-15-15,1 7-120 0,-4-1-14 16,-5 2-104-16,-6 1-224 0</inkml:trace>
  <inkml:trace contextRef="#ctx0" brushRef="#br0" timeOffset="4140.9438">2749 10166 743 0,'-10'6'147'0,"3"-1"-16"16,-6 0-241-16,8 2-38 0,5 6-114 15,0 0-238-15</inkml:trace>
  <inkml:trace contextRef="#ctx0" brushRef="#br0" timeOffset="14350.3825">3327 5366 356 0,'0'-13'88'0,"-3"1"1"0,-1-2-41 15,-1 3-27-15,-4 0-8 0,-1 1-4 16,0 2-2-16,-2 2-1 0,-2 2 1 15,-5 5 1-15,0 3 1 0,-1 3 2 16,-5 4 1-16,1 5 2 0,-1 5 1 16,1 7-1-16,2 6 1 0,-1 6-2 15,3 1-2-15,4 3-2 0,4 0-2 0,3 2-1 16,4-6-2-16,7-4-1 0,4-2 0 16,7-3 0-16,7-3-1 0,4-4 1 15,7-5-1-15,4-6 0 0,5-4 0 16,-1-9-1-16,1-8 1 15,1-4 0-15,-2-6 1 0,0-9 1 0,-5-3 1 16,-3-4 3-16,0-3 2 0,-7-3 2 16,-3-8 0-16,-8-2 1 0,-8 2-1 15,-5 3-3-15,-6 1-1 0,-8 7-3 16,-10 8-2-16,-6 12-3 0,-11 10-5 16,-8 10-6-16,-8 7-12 0,-8 13-9 0,-5 6-101 15,-1 14-101-15,-8 0-248 0</inkml:trace>
  <inkml:trace contextRef="#ctx0" brushRef="#br0" timeOffset="15821.4068">16119 12340 420 0,'-11'-11'101'16,"5"-1"2"-16,-1 1-65 0,5 2-8 15,2 5-10-15,2 1-5 0,3 1-3 0,3 1-4 16,2 1-2-16,3 0-1 0,3 1-1 15,4-2 0-15,2 2 0 0,5 1-1 16,2 0 1-16,4 1-1 0,4 1 0 16,3 1-1-16,2 1 0 0,2 1 0 15,4 0 0-15,-1-2 0 0,2 0 0 16,3 0 0-16,-2 0-1 0,4-2 1 16,0 0-1-16,1 0 0 0,1 0 0 0,2-2 0 15,0-2-1-15,0 0 1 0,0-1 0 16,1 1-1-16,-3-1 1 0,0-1 0 15,-2 1 0-15,0-2 0 0,-1 0 0 16,-2 0 0-16,-3-4 0 0,-1 2 0 16,-5-1 0-16,-5 1-1 0,-4 1 1 15,-6 1 0-15,-6 2-2 0,-6 2-8 16,-9 1 93-16,-7-1-201 0,-5 1-110 16,-10 0-319-16</inkml:trace>
  <inkml:trace contextRef="#ctx0" brushRef="#br0" timeOffset="31085.9227">24797 13224 407 0,'-24'-10'102'16,"-2"7"4"-16,-3 3-64 0,-3 5 0 15,0 6-11-15,-2 5-6 0,-2 4-5 16,1 6-3-16,-1 7-3 0,2 9-2 16,3 7-2-16,3 6 0 0,1 6-2 0,1 8 1 15,3 8-2-15,2 9-1 0,3 4-1 16,1 0-1-16,0 2-1 0,7 0 0 15,5-1-2-15,4-1 1 0,1-7-1 16,5-6 0-16,3-2-1 0,9-4 1 16,2-2-1-16,3-8 0 0,3-6 0 15,5-2 0-15,7-4 0 0,5-5 0 16,3-9-1-16,2-5-1 0,2-8 1 16,2-10 1-16,0-13 0 0,-4-11 0 0,-5-12 2 15,-1-9 2-15,-2-11 2 0,-2-10 1 16,0-8 2-16,-4-12-1 0,-4-8 1 15,-6-13-2-15,-3-7 0 0,-5-9-3 16,-9-13-1-16,-11-6-1 0,-10-2 0 16,-4-4 1-16,-7 7 2 0,-9 3 2 15,-9 17 1-15,-3 21 0 0,-7 17 0 16,-9 19-6-16,-9 22-7 0,-2 16-11 16,-5 19-20-16,-2 12-108 0,-3 10-114 0,-11 9-278 15</inkml:trace>
  <inkml:trace contextRef="#ctx0" brushRef="#br0" timeOffset="50971.4574">2653 15470 442 0,'-29'-29'98'0,"-4"1"2"0,2 7-74 16,-2 3-9-16,1 6-4 0,0 1-2 15,-3 0-2-15,-1 3-3 0,-7 1-1 0,-2 1-1 16,-6 1-1-16,-4-1 1 0,-2 2 2 16,0 2 2-16,-2-2 2 0,0 3 1 15,-5 0 2-15,-1-3 0 0,-1 4 0 16,-5 0 0-16,-1 1-2 0,-2 2-1 16,-3 0 0-16,-1 5-1 0,-4 4 1 0,0 0-1 15,1 3 0-15,-1 0-1 16,-4 3-1-16,4 3 0 0,4 1-1 0,3 0-3 15,1 2 3-15,7 2-1 0,2 2-1 16,6 2 0-16,5-2-1 0,2 1 0 16,0 2 1-16,6 2-3 0,-1 0 0 15,3 1-1-15,2 1 0 0,7 3 0 16,7 3 0-16,7 4 0 0,6 1 0 16,8-2 0-16,9 0 0 0,9-2 0 15,8-2 0-15,6-3 0 0,10-5-1 16,5-2 1-16,7-3 0 0,5-1 0 15,2-3 0-15,8-1 1 0,4-2-1 0,6-3 0 16,5-3 1-16,5-3-1 0,3-2 1 16,10-1-1-16,7-3 1 0,1-4-1 15,-2-2 0-15,5-3 1 0,3-2-1 16,5-2 0-16,0 0 0 0,-7-4 0 16,5-2 0-16,8 2 0 0,-2-3 1 15,-5-1-1-15,-1-1 1 0,1-1-1 16,1 2 1-16,-3-1-1 0,-8-4 0 15,-1 1 0-15,-1 3 1 0,-3-2-1 0,-3-4 1 16,-10-3-1-16,-6-3 0 0,-2-3 1 16,-6 1-1-16,-6-1 0 0,-8 0 0 15,-3 0 0-15,-3 4 0 0,-6 3 1 16,-5 2-1-16,-7-1 0 0,-7-3 1 16,-9 0-1-16,-8 1 1 0,-9 0-1 15,-10-3 1-15,-8 0 0 0,-9 3 0 16,-11-6 1-16,-9-1 0 0,-6-3 0 0,-5 3 0 15,-8 3 1-15,-13-1 0 0,-9 0-1 16,-4 7 1-16,-8 7 0 0,-15 0 0 16,-13 3 1-16,-4 3 3 0,-10 6 1 15,-10 5 0-15,-9 8 1 0,-13 5-1 16,0 9 0-16,-9 15-2 0,-12 8-3 16,1 13-8-16,-8 9-11 0,-2 10-18 15,-4 22-118-15,-4 11-121 0,-9 1-303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53:17.40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 9625 430 0,'-1'-9'97'0,"0"-1"0"15,1 0-66-15,1 0-16 0,3 2-9 16,1-1-3-16,1 1-1 0,1 0-2 16,3 1 1-16,2-1 0 0,4 4 0 15,2-3 0-15,6 5 2 0,3-2 1 0,2 3 3 16,4 4 2-16,0 0 2 0,3 1 2 16,4 2 1-16,1-1-1 0,3 0 1 15,1-2-2-15,4-1-1 16,7-2-1-16,7 0-1 0,5 1 0 0,3-5-1 15,2-1 0-15,3-2 0 0,6-2-2 16,-1 1 1-16,-1 2 0 0,0-5 0 16,2 2 1-16,0 2 0 0,5 1 0 15,-2 0 1-15,0-2-1 0,0 2-1 16,-3-2 0-16,-2-1 0 0,-3 2 0 0,-1-2-1 16,-5-1-1-16,-3 3 1 0,-1-2-1 15,-4 2 0-15,-3 2 0 0,-6-1-1 16,-5 1 0-16,-8 1-1 0,-8-1 0 15,-5 2 0-15,-4-1-1 0,-4 4-4 16,-3 6-10-16,-10 2 81 0,-4 3-211 16,-9 6-130-16,-16 5-363 0</inkml:trace>
  <inkml:trace contextRef="#ctx0" brushRef="#br0" timeOffset="1559.3269">8601 8813 217 0,'-7'-14'56'15,"0"1"2"-15,-1 0-17 0,1-1-19 16,0 1 0-16,-4 1 1 0,0 1 5 15,-4-2 5-15,-2 2 4 0,-5 2 2 16,-8-1-1-16,-3 0-2 0,-4 3-6 16,0 2-6-16,-8 1-6 0,-2 3-6 15,-5 5-4-15,0 3-4 0,1 6-1 16,0 5-2-16,-5-1 0 0,2 3 0 0,0 6 0 16,5 4 1-16,-1 5 2 0,3 4 2 15,4 8 1-15,5 3 1 0,6 5 0 16,7 0 1-16,1 3 0 0,8-1-1 15,4 7 1-15,5 5-1 0,3 3-1 16,7 2 0-16,3 1 0 0,8-1-1 16,5-3-1-16,9-6-2 0,5-10-1 15,11-2 0-15,5-5 0 0,9-8-1 16,2-8 0-16,6-14 0 0,2-8 0 0,6-15 0 16,-2-11 1-16,4-7-1 0,-2-13 3 15,-2-4 1-15,-1-3 1 0,-2-5 2 16,-5-1 2-16,-5-8 0 0,-5-11 0 15,-6-3-1-15,-6-2-1 0,-11-4-2 16,-5-4-1-16,-12-7 0 0,-11-3 0 16,-14 5 0-16,-11 2 0 0,-12 0 0 15,-13 11 0-15,-15 5-1 0,-17 16-2 16,-12 18-7-16,-15 14-10 0,-10 17 36 0,-15 10-164 16,-9 13-123-16,-15 11-322 0</inkml:trace>
  <inkml:trace contextRef="#ctx0" brushRef="#br0" timeOffset="7152.7524">18613 9624 373 0,'-41'-12'81'16,"11"3"2"-16,0-4-64 0,9 2 0 15,3 1-1-15,2-1 5 0,4 2 3 0,2 0 4 16,4 0 2-16,1 3-1 0,3 0-5 16,3 1-5-16,3 4-7 0,4 1-4 15,3 1-6-15,5 3-2 0,5 1-1 16,5 2-1-16,4 0 1 0,7 1 0 16,6 0 0-16,5 1 1 0,5-1 1 15,10 0 0-15,8 0 1 0,7 0 0 16,9-5 1-16,6 3-1 0,13-1 1 15,8-2-2-15,7-2 1 0,8-1-2 16,5 2 0-16,8 0 0 0,5-4-1 16,7 2 0-16,4-1 0 0,4-1 1 15,5-1 1-15,2-3 3 0,4 4 1 0,0-3 3 16,2-3 1-16,-1 5 1 0,-3 2 0 16,1-3-1-16,-5 5-1 0,-2-1-1 15,-3 0-3-15,-6 4 1 0,-4-3-2 16,-6 0 1-16,-5 0-1 0,-12-2 1 15,-4 2-1-15,-11 1 0 0,-6-1-1 0,-11 0 0 16,-8 0-2-16,-12 2 0 0,-9 0 0 16,-12 1-5-16,-12 0-11 0,-12 3-11 15,-12 2-120-15,-17 1-118 0,-11 1-300 16</inkml:trace>
  <inkml:trace contextRef="#ctx0" brushRef="#br1" timeOffset="18951.8954">13141 10618 430 0,'-7'-27'114'0,"-6"-3"1"16,-5 1-27-16,-3-1-58 0,-5 1-12 15,0 1-6-15,-8 3-4 0,-7 2-3 16,-3 2-2-16,-10 2-1 0,-6 2-1 16,-9 1 1-16,-7 2-1 0,-3-1 0 15,-5 2 1-15,-5 2 0 0,-1 4 2 16,-3 1-1-16,-5-1 2 0,-2 2-1 16,-5 5 0-16,0 5 0 0,-2 4-2 0,-4 2 0 15,-2 4-1-15,1 7 0 16,1 7 0-16,0 5 1 0,1 8-1 0,2 3 1 15,4 6 0-15,5 5 0 0,1 0 0 16,0 3 0-16,6 0-1 0,1 5 1 16,7 4-1-16,4 1 1 0,7-1 0 15,3 2 1-15,10 0-1 0,6-3 1 16,9 0 1-16,7-4-1 0,8 1 0 16,11-2 0-16,9-2-1 0,9 0 0 15,11-3 0-15,10-6 0 0,10-4 1 0,7-3-1 16,7-4 1-16,10 0 0 0,9-1 0 15,11 0-1-15,7-2 0 0,7-7-1 16,7-3 0-16,12-5 0 0,8-3 0 16,5-12 0-16,6-7 0 0,7-5 0 15,-1-3 0-15,5-11 0 0,-1-4 0 16,1-7 0-16,-1-1 1 0,-4-7 0 0,-2-3 0 16,0 2 2-16,-7-3-1 0,-3 0 1 15,-6-1 0-15,-7-5-1 0,-5-2 0 16,-6-5 0-16,-12-3-1 0,-6-1-1 15,-8-2 0-15,-11-4 0 0,-6 1 0 16,-15-3 0-16,-13-5-1 0,-10-4 2 16,-10-1 0-16,-12-1 4 0,-13 4 3 15,-15-4 2-15,-13 3 2 0,-13 6-1 16,-21 5 1-16,-16 9-2 0,-25 9-4 16,-17 6-3-16,-19 18-8 0,-14 16-12 0,-18 25-11 15,-12 14-12-15,-19 11-114 0,-10 15-120 16,-12 9-285-16</inkml:trace>
  <inkml:trace contextRef="#ctx0" brushRef="#br1" timeOffset="38932.2786">6808 12604 479 0,'-17'-4'133'0,"2"0"5"16,3-1-20-16,3-1-71 0,2 2-10 15,3-1-6-15,3 2-7 0,1 0-5 0,3 1-4 16,3-2-3-16,2 2-3 0,5-1-1 16,3 1-3-16,3-1 1 0,3 1 0 15,1-1-2-15,1 1 0 0,0 2-1 16,1 4 0-16,-2-2-2 0,-2 2 0 16,-3 1 0-16,1-1 0 0,-1 4-1 15,-1-3 1-15,-3-2-1 0,-2 4 0 16,-4-3 0-16,2 5 0 0,-5-4 0 15,-2 1 1-15,-3 1-1 0,-3 1 0 0,-2-1 0 16,-2 0 1-16,-3 1-1 0,3 2 1 16,-4-1 0-16,-2 2-1 0,0-1 0 15,1 0 1-15,-2 2-1 0,1 3 0 16,-4-3 0-16,2 0-1 0,0 1 1 16,-3-2 0-16,6-1 0 0,1-3 0 15,2-2 0-15,4 0 0 0,3 1 0 16,0-4 0-16,6 3 0 0,-1 0 0 15,0-1 0-15,2-3 0 0,0 3 0 0,4-3 1 16,0 1-1-16,5-2 0 0,-1 0 0 16,2-1 0-16,2 1 1 0,-1-2-1 15,-1-2-1-15,-1 0-5 0,1 2-11 16,-1 1-7-16,-1 1-9 0,-2 0-16 16,0 2-110-16,-1-2-117 0,-1 2-270 15</inkml:trace>
  <inkml:trace contextRef="#ctx0" brushRef="#br1" timeOffset="39916.2886">6437 12564 497 0,'4'-29'124'0,"-1"0"4"0,1 4-66 16,0 3-24-16,1 6-11 0,1 6-6 15,1 10-3-15,-1 6-2 0,0 8-2 16,0 4 1-16,2 10-1 0,-1 4 0 15,-2 5 0-15,-3 1-2 0,2 5-2 16,-1-1-2-16,-2 4-2 0,0-5-1 0,0 1-1 16,2 0-2-16,-1-1-1 0,1-1-7 15,0-5-7 1,3-2-10-16,2-1-13 0,2-6-114 0,1-5-118 0,5-1-285 16</inkml:trace>
  <inkml:trace contextRef="#ctx0" brushRef="#br1" timeOffset="40251.327">7452 12480 623 0,'-1'-2'138'15,"0"2"3"-15,-1 6-103 0,2 5-13 0,1 3-2 16,-1 3-4-16,0 3-2 0,0 2 1 16,0 1-2-16,1 0-2 0,-2 1-3 15,1-2-2-15,-3 2-1 0,1 1-3 16,-1-5-2-16,3 2-7 0,-2-1-10 15,2-5-10-15,0 0-10 0,2-6 26 16,1-3-150-16,3-2-125 0,1-5-299 16</inkml:trace>
  <inkml:trace contextRef="#ctx0" brushRef="#br1" timeOffset="41775.8978">7629 12214 529 0,'-6'-9'129'0,"1"1"4"0,2-2-74 16,2 1-22-16,2 1-9 0,4 1-4 15,0 1-5-15,1 1-3 0,3 2-2 16,1-1 0-16,2 3-2 0,1 0-1 15,5 1-1-15,-5 0-1 0,2 2-2 16,-1 1 0-16,0 1-1 0,-2 1-1 16,-2 3 0-16,-4-1 0 0,1 0-1 15,0 2-1-15,-3-2 1 0,-2 1-1 16,-6 3 1-16,-1 0 0 0,-2 1 0 0,-2-1 0 16,-1 1 2-16,-1 2 1 0,3-3 0 15,0-3 1-15,2 0-1 0,3-1 0 16,0 0-1-16,2-1-1 0,1 2-2 15,1-1-1-15,2-1-1 0,1 2-1 16,4-1-2-16,3-1-5 0,6 3-5 16,3-2-13-16,7-1-10 0,2 3-16 15,4-3-116-15,1-2-122 0,4-3-290 16</inkml:trace>
  <inkml:trace contextRef="#ctx0" brushRef="#br1" timeOffset="42046.5403">8438 12618 623 0,'-6'-3'153'0,"-1"2"4"15,2-1-88-15,1 1-28 0,3-1-13 0,0 1-7 16,6 2-9-16,0-1-6 0,1 0-4 16,4 4-3-16,0-2-5 0,2 1-10 15,4 1-8-15,-2-1-9 0,1 2-12 16,0 3-114-16,-4-5-117 0,-1 2-275 0</inkml:trace>
  <inkml:trace contextRef="#ctx0" brushRef="#br1" timeOffset="42186.1599">8427 12796 675 0,'-6'1'156'15,"4"0"1"-15,1-1-111 0,3 1-16 16,4-1-9-16,2 1-11 0,3 1-16 16,3-1-17-16,8-2 55 0,-2-2-189 0,8 0-136 15,2 0-354-15</inkml:trace>
  <inkml:trace contextRef="#ctx0" brushRef="#br1" timeOffset="43063.447">9895 12483 418 0,'-10'-2'125'0,"-1"-2"7"16,-2 0-21-16,0-1-42 15,0 1-16-15,1-1-6 0,-1 0-4 0,2 1-4 16,2-1-1-16,4 3-3 0,-1-1-2 15,3 2-4-15,2 0-4 0,0 0-5 16,2 1-5-16,1 0-4 0,3 0-2 16,3 2-3-16,1-1-2 0,5 1-2 15,2-1 1-15,3 1-1 0,1-1-1 0,2 1 0 16,0-1 0-16,0 0-1 16,0 0 1-16,0-1-1 0,-1 0 1 0,1 2-1 15,-2-2 0-15,-2-2 1 0,2 2-1 16,-3 0 0-16,-1 3 0 0,-2-2 0 15,-4 1-1-15,0 2 0 0,-3 1 0 16,-2 4-2-16,-3-3 1 0,-4 1-1 16,0 3 0-16,-4 1-1 0,-3-1 1 15,-2 2 0-15,-1 0 1 0,-2 2 0 16,0 0 0-16,0 0 1 0,0 2 0 16,-1 0 0-16,1-2 1 0,1 2-1 0,-1-2 1 15,1-1 0-15,2 0 0 0,1-2-1 16,3-2 1-16,-2-1 0 15,5-1-1-15,4 0 1 0,3 0-1 16,-1 0 1-16,3-2-1 0,1 0 1 0,7-3-1 16,-2-1 1-16,2-3-1 0,4-2 1 15,2-2 0-15,4 0 0 0,4 0-1 16,6 0-5-16,1 0-10 0,3 2-12 16,5 3-14-16,3 1-17 0,2 1-118 0,-2-2-128 15,1 4-295-15</inkml:trace>
  <inkml:trace contextRef="#ctx0" brushRef="#br1" timeOffset="43928.9131">10793 12628 628 0,'-4'-4'149'0,"2"3"4"0,2-2-92 16,1 1-21-16,3-1-8 0,-2 0-4 16,2-1-5-16,-1 0-4 0,2 1-6 15,-1-1-2-15,-2 2-4 0,2 0-7 16,-1 1-12-16,-1 1-19 0,0 1-14 16,1 2-123-16,-2 1-129 0,0 2-313 0</inkml:trace>
  <inkml:trace contextRef="#ctx0" brushRef="#br1" timeOffset="44562.6786">11367 12491 532 0,'-7'-3'135'0,"-3"-2"5"15,2-1-67-15,0 1-24 0,2 0-8 16,1 2-5-16,3 0-7 0,1 1-5 16,1-1-5-16,3 3-3 0,2-1-3 15,4 1-3-15,2-1-2 0,2 1-1 16,4 0-1-16,2 0-1 0,-1-1-1 16,3 1-1-16,-3-2 0 0,3 2-1 0,0-1-1 15,-2 0 0-15,0 1 0 0,-2 0-1 16,-4 1 1-16,1 2-1 15,-4 0 0-15,-4 2 1 0,-2 1-1 0,-4 4 0 16,-3 2 0-16,-1 2 0 0,-3 0 0 16,-3 4-1-16,-2-1 1 0,-3 1-1 15,1-1 0-15,-4-1 0 0,0 0 1 16,-3-1 0-16,0-2 0 0,2-2 0 16,-1 0 0-16,3-1 1 0,2-4-1 15,6 2 1-15,1-3 0 0,6-2 0 0,2 1 0 16,5 0-1-16,3-3 1 0,2 1 0 15,2-2 0-15,4 0 0 0,3 0 0 16,-1 0 0-16,2-2 0 0,-1 1 0 16,2-2 0-16,-1-1 0 0,-2 2-1 15,-2-3-2-15,1 3-8 0,-1-1-11 16,0 2-13-16,-3 2-10 0,1 2-48 16,-2-2-75-16,-2 0-112 0,0 2-242 15</inkml:trace>
  <inkml:trace contextRef="#ctx0" brushRef="#br1" timeOffset="44873.3495">11783 12333 582 0,'1'-12'139'0,"-1"3"4"16,2 0-85-16,2 3-18 0,2 2-8 16,1 1-4-16,2 3-3 0,1 1-3 15,4 0-4-15,2 4-2 0,0 1-2 16,3 0-2-16,-1 4-1 0,3 4-3 16,-2-3-1-16,-1 0-2 0,-1 1-1 15,-1 1-1-15,-2-2-3 0,1 0-3 16,-4-2-8-16,1 1-10 0,-2-2-11 0,-1 2-10 15,-2-3-1-15,-2 0-124 0,-3-4-117 16,-2 0-279-16</inkml:trace>
  <inkml:trace contextRef="#ctx0" brushRef="#br1" timeOffset="45111.7996">12064 12214 544 0,'-2'-3'133'0,"-3"2"2"0,0 5-70 16,-2 2-29-16,-2 4-8 0,1-1-4 0,-2 6-4 15,-1 4-2-15,1 3-3 0,-2 1-1 16,-1 1-3-16,1 2-3 0,2 2-3 16,-1-1-1-16,0-2-2 0,1-3-1 15,6-1-4-15,-1-6-10 0,2-4-6 16,3-2-8-16,5-3-9 0,2-5-5 15,-3-4-73-15,4-2-34 0,0-4-86 0,-1-1-193 16</inkml:trace>
  <inkml:trace contextRef="#ctx0" brushRef="#br1" timeOffset="45439.4715">11991 12243 567 0,'-5'-1'130'15,"0"3"2"-15,0 7-90 0,-1-1-17 16,1 6-7-16,0 4-5 0,-2 2-4 0,2 3-2 15,0 2-2-15,0-2-1 0,1 4-2 16,1-1 0-16,-2-6-1 0,5 1 0 16,0-4-1-16,2-2-2 0,2-3-3 15,0-3-5-15,-2-4-4 0,3 0-2 16,-4-6-3-16,-1-2-2 0,-6-4-1 16,4-1 4-16,-2 0 2 0,-1-1 3 15,-2-2 2-15,-2-1 3 0,-1 0 3 0,5 1 3 16,-6-3 5-16,-1 2 6 0,4 0 6 15,-2 1 5-15,2 2 5 0,2 3 3 16,3 0 3-16,-1 1-2 0,5 1-2 16,0 2-4-16,6-2-3 0,4 2-3 15,1-2-3-15,7-1-4 0,3-1-2 16,4-4-3-16,5 2-8 0,2-5-15 16,-1 1-13-16,6 0-122 0,-3-2-121 15,-2 5-306-15</inkml:trace>
  <inkml:trace contextRef="#ctx0" brushRef="#br1" timeOffset="50086.0663">19704 13571 509 0,'-4'-41'125'0,"0"4"2"0,-10 0-78 16,-4-1-12-16,-3 13-11 0,-6 1-9 15,-6 3-5-15,-6 4-5 0,-7-3-1 16,-4 3-1-16,-9 5-1 0,-3 4 1 16,-6 6-1-16,-5 1 0 0,-4 6 0 15,-6 6-1-15,-4 8 0 16,-2 5-1-16,-3 5 0 0,1 8-1 0,2 7 0 0,5 4 0 16,1 4 1-16,7 3-1 0,5 3 0 15,7 2 0-15,8 2 0 0,7 6 0 16,7 2 0-16,11-1-1 0,10 1 0 15,10 0 1-15,10-1-1 0,12-6 0 16,10-3 0-16,11-1 0 0,11-1 1 16,8-6-1-16,12-3 0 0,10-6 0 15,12-7 1-15,8-9-1 0,7-6 0 0,13-8 1 16,7-7-1-16,5-6 0 0,5-5 1 16,3-6-1-16,2-7 0 0,2-8 0 15,-4-9 1-15,-2-4 2 0,-6-6 4 16,-5-5 3-16,-8-2 3 0,-5-1 4 15,-8 0 2-15,-10-1-1 0,-11-5-1 16,-13-5-2-16,-13-4-5 0,-13 1-3 16,-14-5-3-16,-20-3-1 0,-19-5-2 15,-15 1 0-15,-18 3 0 0,-16 1 0 16,-18 8 0-16,-20 0 0 0,-14 10 0 0,-16 14-3 16,-19 12-6-16,-16 14-9 0,-18 15-8 15,-16 9-12-15,-17 21-16 0,-17 11-107 16,-14 21-114-16,-9 13-267 0</inkml:trace>
  <inkml:trace contextRef="#ctx0" brushRef="#br1" timeOffset="58862.3517">21567 13870 575 0,'-17'0'149'0,"-1"2"5"16,-2 4-47-16,0 3-63 0,2 3-10 15,1 4-4-15,2 2-6 0,3 5-5 16,5 1-5-16,2-1-3 0,4 1-3 16,1-1-3-16,3-4-1 0,2-3-2 15,2-3-1-15,2-4 0 0,0-1 0 0,0-3 0 16,1-3 0-16,-1-2 0 16,-2-1 1-16,-2-3-1 0,-1-3 1 0,-2 0 0 15,-3-3-1-15,1-3 0 0,-3-2-1 16,0-1 0-16,-1-4 0 0,-2-1 0 15,-1-3-1-15,-1-1 1 0,1 2-1 16,-2 1 1-16,1 2 0 0,0 3 1 16,2 4 0-16,3 3 3 0,-1 3 3 15,2 3 1-15,0 0 1 0,2 2 1 16,2 2 1-16,1 0-1 0,5 0-1 0,1 1-3 16,2-1-2-16,5 1 0 0,4-1-1 15,3-1 0-15,2-1-2 0,0-1-5 16,1-2-11-16,1-1-15 0,-1 0-17 15,-3 0-23-15,-1 0-114 0,-3 2-133 16,-2 2-299-16</inkml:trace>
  <inkml:trace contextRef="#ctx0" brushRef="#br1" timeOffset="59061.9554">21772 13947 679 0,'-1'-4'156'0,"1"-1"2"0,2 2-112 15,4-2-18-15,1 1-8 16,3 0-8-16,0 2-12 0,2 1-18 0,2 1-13 16,-3 0-20-16,0 1-107 0,-1 1-121 15,-1 1-282-15</inkml:trace>
  <inkml:trace contextRef="#ctx0" brushRef="#br1" timeOffset="59232.646">21831 14094 626 0,'-4'2'155'0,"1"-2"3"0,0 0-84 16,4 2-36-16,1 0-12 15,3-2-4-15,1 0-10 0,5-4-11 0,3 3-12 16,1-1-12-16,1-2-13 0,1-5-69 15,0 2-55-15,2 1-112 0,-1 4-232 16</inkml:trace>
  <inkml:trace contextRef="#ctx0" brushRef="#br1" timeOffset="59508.2053">22131 13987 625 0,'-6'3'154'0,"1"2"5"0,2-2-77 0,4 4-41 16,3 0-12-16,3-1-6 0,3-1-5 15,5 0-5-15,2-4-5 0,3-1 1 16,4-5-3-16,3-3 1 0,3-3 2 16,0-4 1-16,-2-2 3 0,-2-3 2 15,-4 2 4-15,-8-1 3 0,-7 3-1 16,-7 3-1-16,-10 3-3 0,-7 3-2 0,-5 4-4 15,-4 5-5-15,-3 5-10 0,-3 5-20 16,-1 7-29-16,0 6-27 0,0 5-114 16,0 3-143-16,3 5-322 0</inkml:trace>
  <inkml:trace contextRef="#ctx0" brushRef="#br1" timeOffset="64023.9821">22187 12843 336 0,'6'-5'85'0,"-2"2"5"0,-1-1-45 16,0 3-14-16,-1-2-6 0,1 1-5 15,-3 2-5-15,1-1-6 0,-1-1-4 0,0 2-2 16,0 0-3-16,0 0 0 0,-1 2-3 16,0-1-4-16,1 0-16 0,-2 0-32 15,0 2-40-15,-1-2-68 0,0 2-154 16</inkml:trace>
  <inkml:trace contextRef="#ctx0" brushRef="#br1" timeOffset="64859.4028">22248 12813 451 0,'4'-5'110'16,"-3"0"7"-16,3 1-69 0,0-1-9 15,-1-2-3-15,0 0-1 0,0 0-4 16,1 1-2-16,-2-1-1 0,0 1 2 0,-2 1 0 16,0 1 0-16,0 1 1 0,-3 0-2 15,0 2-1-15,-1 0-5 0,-1 2-5 16,-4 1-5-16,-2 5-2 0,2-1-5 15,-5 3-2-15,-1 1-2 0,1 1-1 16,-2 3 0-16,-1-2-1 0,1 0 0 16,-3 3 0-16,6-3 0 0,-1 0 0 15,2 1-1-15,2-5 1 0,5 1-1 0,2-2 1 16,3-2-1-16,2 0 0 16,1-1 1-16,4-2-1 0,2 1 0 0,2-1 1 15,1-1-1-15,1-1 1 0,2-1-1 16,1 1 1-16,-3-1 0 0,2 0 0 15,-1 1 0-15,-2 0 0 0,0 1 1 16,0 0-1-16,-2 1 1 0,1 1-1 16,-1 1 0-16,0-2 1 0,-3 3-1 15,-2 0 1-15,-1 1-1 0,-4-1 1 16,-2 2 0-16,-2 3 1 0,-4 1-1 0,-2 1 0 16,-1-1 0-16,-1 4 0 0,-3-1-2 15,1-1-1-15,-1-1-6 0,0-2-6 16,3-1-10-16,1 0-6 0,1-4-9 15,3 0-18-15,3-1-96 0,2-4-9 16,3-4-92-16,6 2-186 0</inkml:trace>
  <inkml:trace contextRef="#ctx0" brushRef="#br1" timeOffset="65026.9564">22414 12905 571 0,'1'-4'145'15,"0"0"4"-15,2 1-59 0,1-1-50 16,1 1-16-16,3 1-6 0,-1 1-7 16,2 0-15-16,-1 2-10 0,1 0-16 15,-1 1 72-15,0 1-194 0,-3 2-126 0,-1-2-333 16</inkml:trace>
  <inkml:trace contextRef="#ctx0" brushRef="#br1" timeOffset="65191.529">22445 13061 610 0,'-3'5'154'0,"3"-5"5"16,-1 1-72-16,1-1-44 15,1-2-13-15,2 1-6 0,4-3-6 0,0-1-9 16,3 2-7-16,3-2-11 0,2-1-15 16,1-1-9-16,2 3 6 0,-2-1-137 15,5-2-125-15,0-1-300 0</inkml:trace>
  <inkml:trace contextRef="#ctx0" brushRef="#br1" timeOffset="65673.2297">22901 12803 583 0,'-5'-10'146'0,"0"4"5"16,-1 1-66-16,-2 3-40 0,0 3-11 0,1 1-4 15,0 4-2-15,-2 7-5 0,0 0-4 16,2 3-4-16,2 2-2 0,2 4-3 16,0 2-3-16,4-1-3 0,1 2-1 15,1-2-1-15,3 0-1 0,3-3 0 16,-2-3-1-16,4-5 1 0,0-2-1 15,2-3 0-15,-1-3 1 0,-2-5 0 16,-1-2 0-16,0-4 0 0,-3 0 1 16,-2-3 0-16,-2-3-1 0,-2-1 1 0,0-2-1 15,-2 0 0-15,-2 0 0 0,-1-1-1 16,0 0 1-16,-1 1-1 16,-2 2 1-16,-1 1-1 0,0 3 0 0,1-1 2 15,1 5 4-15,-1 1 4 0,2 0 2 16,2 1 1-16,3 3 1 0,0 1-1 15,2 0-1-15,0 0-3 0,3 0-5 16,2 1-2-16,3 1-2 0,-1-2 1 16,2-2-1-16,1 1 0 0,3 0-3 0,4 0-6 15,-1-3-10-15,3 0-15 0,3 2-16 16,2-3-22-16,0 1-115 0,-1 1-133 16,-1-1-300-16</inkml:trace>
  <inkml:trace contextRef="#ctx0" brushRef="#br1" timeOffset="65945.5011">23269 12772 698 0,'0'-2'169'0,"-2"1"3"15,1 1-110-15,0 2-17 0,1 4-8 16,0 3-7-16,0 3-9 0,0 3-7 0,0-1-4 16,1 5-2-16,2 2-3 0,-2-1-1 15,1 2-3-15,1-1 0 16,-1 0-2-16,1 0-7 0,-1-1-11 0,-1-3-14 16,-1-4-14-16,0-2-19 0,0 0-117 15,-2-5-129-15,1-2-295 0</inkml:trace>
  <inkml:trace contextRef="#ctx0" brushRef="#br1" timeOffset="66126.1158">23193 12928 715 0,'0'-1'166'0,"1"1"3"0,1 0-118 15,2 0-16-15,1 0-9 0,4 2-8 16,2-2-7-16,1 0-9 0,5 0-13 15,3-2-15-15,2-1-12 0,5 1-22 16,-1-4-112-16,4-1-126 0,2 0-289 16</inkml:trace>
  <inkml:trace contextRef="#ctx0" brushRef="#br1" timeOffset="66347.1349">23713 12781 641 0,'-2'2'163'0,"1"1"8"0,-2 2-72 16,2 1-43-16,0 4-9 0,-1 4-7 16,2 2-4-16,2 4-6 0,-1 2-5 15,5 7-3-15,-1-1-4 0,1 3-3 16,0 0-3-16,-1 1-4 0,0-2-2 0,-3-2-3 16,-5-4 0-16,-1 0-5 0,-3-3-6 15,-4-4-12-15,-2-3-18 0,-1-5-23 16,-1-1-23-16,-2-7-115 0,0-6-139 15,-2-2-306-15</inkml:trace>
  <inkml:trace contextRef="#ctx0" brushRef="#br1" timeOffset="66487.2775">23512 12627 647 0,'-2'-10'146'0,"1"1"0"15,4 4-107-15,4 0-19 0,4 3-7 16,2 2-12-16,4 1-11 0,2 3-26 15,1 1-110-15,1 2-118 0,4 2-291 16</inkml:trace>
  <inkml:trace contextRef="#ctx0" brushRef="#br1" timeOffset="66756.557">23950 12687 670 0,'-16'6'171'0,"1"0"5"0,0 1-97 0,4 5-23 16,0 2-9-16,2 2-12 0,1 0-11 16,7 3-11-16,1 0-6 0,5-1-3 15,2-3-1-15,4-2-2 0,3-2-1 16,2-1 1-16,0-6-1 0,3-2 1 0,2-3 0 16,1-4-1-16,1-2 2 0,-1-2-1 15,-2-4 1-15,-4-1-1 0,-5-2 1 16,-3-2 0-16,-10-1-1 0,-4 1 0 15,-4 1-5-15,-5 1-5 0,-1 3-11 16,-2 4-17-16,-5 4-14 0,4 5-22 16,-1 4-113-16,-1 2-127 0,1 6-294 15</inkml:trace>
  <inkml:trace contextRef="#ctx0" brushRef="#br1" timeOffset="66993.9211">23786 13082 686 0,'4'4'169'0,"3"-3"7"0,0 0-103 15,3 1-18-15,3-1-5 0,2-1-5 16,3-1-7-16,2 1-9 0,-1-3-6 0,5-1-4 16,0 1-4-16,2-3-5 0,2-1-1 15,-1 1-3-15,-1-1-3 0,1 2-2 16,-5-1-2-16,-3 2-8 0,-3 3-15 15,-6-1-20-15,-5 2-20 0,-1 2 22 16,-7-1-159-16,0 2-143 0,-6 2-333 16</inkml:trace>
  <inkml:trace contextRef="#ctx0" brushRef="#br1" timeOffset="70160.747">14318 14020 313 0,'-6'2'86'0,"0"-1"8"0,1 0-44 15,0-2-3-15,1 0-3 0,-2-4-3 16,4 5-6-16,-1-3-7 0,3 3-8 0,3 0-4 16,-1 0-3-16,4 2-4 0,5 2-3 15,3-4-1-15,2 3 1 0,5 1-1 16,3-1 1-16,3 1-1 0,5 1 0 16,1 1-1-16,4-2 0 0,1-1-2 15,2 1 1-15,4 2-1 0,4-1 0 0,1-4-1 16,6 5 0-16,3 2 0 0,3-1 0 15,3 0 0-15,1 0-1 0,3-1 1 16,2 5-1-16,1-5 1 0,3 1-1 16,0-1 0-16,3-1 1 0,1 1-1 15,-1-1 0-15,6-1 1 0,2 0-1 16,0-2 0-16,4-1 0 0,0 0 1 16,5-1-1-16,3 0 1 0,0-3 1 15,0-3 1-15,-1 0 1 0,1-2 2 16,-1 1 0-16,-3-4 2 0,-5-4 1 15,-4-2 1-15,-4 0 0 0,-4-3 0 16,-4-2-1-16,-7 0 0 0,-6 3-2 0,-6 1-1 16,-7 5-2-16,-8 2-2 0,-10 4-6 15,-7 2-10-15,-10 2-14 0,-10 3-110 16,-12 1-113-16,-12 1-280 0</inkml:trace>
  <inkml:trace contextRef="#ctx0" brushRef="#br1" timeOffset="73247.0027">13094 12985 249 0,'-2'11'77'15,"1"-4"14"-15,-3-5-28 0,4-2-6 16,0-1-4-16,0-3-5 0,1-1-5 0,2-1-10 16,-1-2-13-16,2-1-6 0,1-2-1 15,0-1-1-15,2-1-2 0,2 0-2 16,2-1-3-16,1 1 0 0,1 0-3 16,2 0 1-16,5 0-2 0,-1-2 1 15,0 0-1-15,0 2 0 0,4-4 0 16,3 0 0-16,4-1 0 0,-2 3 0 15,4 0 1-15,3-1-1 0,2 0 1 16,1 3 0-16,-3-2 0 0,3-1-1 16,2 0 0-16,-1 0 0 0,2 0 0 15,4 1 0-15,0 1 0 0,3-1-1 0,-2-1 1 16,2 0-1-16,0 0 1 0,-2 2-1 16,1-1 0-16,-2 3 1 0,2 2-1 15,-1 4 0-15,1 1 0 0,-2 4 0 16,2 4 0-16,-3 2 0 0,-1 1 1 15,-2 3-1-15,1 2 0 0,-3 0 0 16,0 1 0-16,-2 4 0 0,0 0 0 16,1 0 0-16,-3 0 0 0,0 0 0 0,-2 0 0 15,-3 1 0-15,2-4 0 16,-2 2 0-16,-2 0 0 0,-1-2 0 16,-2-1 0-16,1 1 0 0,-3-2 0 0,-4-2 0 15,-2 1 0-15,-4 0 1 0,-2-1-1 16,-2-2 0-16,-3-1 0 0,-2 0-4 15,-2-1-5-15,-3-1-6 0,0-3-65 16,-2 0-39-16,-3-4-87 0,1-1-195 16</inkml:trace>
  <inkml:trace contextRef="#ctx0" brushRef="#br1" timeOffset="73471.8756">14989 12557 389 0,'-5'-21'98'16,"2"0"2"-16,-1 1-54 0,0 5-13 15,3 3-11-15,1 5-7 0,0 3-5 16,1 3-3-16,2 4-3 0,2 0-1 16,0 5-2-16,2 3 1 0,0 0-1 15,3 3 2-15,0 1 1 0,2 1 1 16,1-1 1-16,0 1 2 0,0-3 0 0,1 2 0 16,-3-3 1-16,0 2-2 0,-5 0-1 15,-3 1 0-15,-6 1-1 0,-4 5-2 16,-6 1-7-16,-4 2-36 0,-7 1-76 15,-13 2-92-15,-2 2-232 0</inkml:trace>
  <inkml:trace contextRef="#ctx0" brushRef="#br1" timeOffset="79357.1474">14141 14166 313 0,'-7'5'71'0,"5"0"1"0,-1-3-49 15,3 1-6-15,3 1-3 0,2-2 1 16,2 1 4-16,5-2 2 0,6-1 3 16,2 0 1-16,5 0-1 0,4-3-1 15,4 1-2-15,3-2-2 0,4 0-2 16,3 1-2-16,1-3-1 0,3 0-1 15,1-1 0-15,1 1-2 0,2 1-1 0,-1 1-1 16,2-1 0-16,3 2-1 16,1 3-1-16,3 0-2 0,1-1 0 0,-1-2-1 15,1 5-1-15,1-5-1 0,0 2 0 16,2-1 0-16,-1 0 0 0,2 2-1 16,2-1 0-16,0-1 1 0,2 3-1 15,-2 0 0-15,0 2 0 0,1 0 0 16,-1 1 0-16,1 0-1 0,-1 1 1 15,0-1 0-15,1 1-1 0,-2-1 1 16,0 2-1-16,1 0 1 0,0 0 0 0,2 0 0 16,-2-2-1-16,0 1 1 0,0-1 0 15,2-2 0-15,-2-2 0 0,1 0-1 16,0-1 1-16,1-1-1 0,-1-3 0 16,1 0 1-16,-5 0-1 0,1-3 0 15,0 2 1-15,-2 3-1 0,-2-2 0 16,-1-1 1-16,-4 0 0 0,-1-1-1 15,-4 1 1-15,-3 3 0 0,-7-4-1 16,-1 4 1-16,-3 0-1 0,-3 1 1 16,-5 2-1-16,-2 0 0 0,-2 0 1 15,-3-1-1-15,-1 2 0 0,-6-2 0 0,0 3 0 16,-3-2 0-16,-5 0 1 0,-1 0-1 16,-1 0 0-16,-4 1 0 0,1 1 1 15,-2-4-1-15,-1 2 1 0,1 0 0 16,-1 2 0-16,-3-1-1 0,0 0-5 15,0 3-9-15,-5-2-112 0,-3 3-107 0,-6 2-274 16</inkml:trace>
  <inkml:trace contextRef="#ctx0" brushRef="#br1" timeOffset="94080.6006">9017 15629 304 0,'-11'-33'68'0,"3"1"1"0,-4-1-49 15,-8 0-6-15,3 2-1 0,-2 0 3 16,-8 2 6-16,-4 3 4 0,-4 4 2 16,-7 1 3-16,-1 2-1 0,-6 2-2 15,-5 4-7-15,-5 5-5 0,-3 1-5 16,-9 2-3-16,-3 6-2 16,-4 5-3-16,-5 3-4 0,-7 2-2 0,-4 5-1 15,-4 4-1-15,1 2 0 0,-2 3 0 16,0 6 3-16,-5 3 2 0,1 4 4 15,5 1 2-15,1 4 1 0,1 5 2 0,0 1 1 16,3-2-1-16,6 4-1 0,3 4-1 16,10 7-1-16,4 4-2 0,6 2-1 15,10 0 0-15,6 2-2 0,9 1 1 16,9-1-1-16,5-3 0 0,9 2 0 16,11-2 0-16,8 0 0 0,9 1 0 15,9-5 0-15,8-5 0 0,7-5 0 16,9 0 0-16,8-1 0 0,9 0 1 0,9-6 0 15,9 1 0-15,4-5 1 0,11-3 0 16,8-9 0-16,3-5 0 0,2-9-1 16,3-4 0-16,9-3 0 0,4-6-1 15,0-6 0-15,0-7 0 0,4-4 0 16,1-4-1-16,-2-9 1 0,-4-8 0 16,-2-7-1-16,-2-1 1 0,-4-8 0 15,-10-9-1-15,-3-3 0 0,-4 1 1 16,-5-6-1-16,-8-2 1 0,-8-6-1 15,-7 1 2-15,-7-1 0 0,-9-4 3 0,-12-8 2 16,-12-2 3-16,-9 2 2 0,-9-3 4 16,-8 1 2-16,-14-4 2 0,-12-6 2 15,-12 6-1-15,-15 3 0 0,-12 4-3 16,-12 8-3-16,-15 5-4 0,-15 11-3 16,-12 17-4-16,-10 16-6 0,-11 16-9 15,-13 15-10-15,-18 18-16 0,-12 14-112 0,-5 13-119 16,-19 24-288-16</inkml:trace>
  <inkml:trace contextRef="#ctx0" brushRef="#br1" timeOffset="100454.176">19148 14681 540 0,'4'-32'117'0,"2"12"0"16,-4 2-95-16,-2 7-9 0,0 5-7 15,-1 2-2-15,1 4-3 0,-1 3 0 16,-2-1 0-16,0 3 1 0,-1 1 1 15,-1 4 2-15,-1 1 3 0,0 4 1 16,-2 2 3-16,0 7 1 0,-3 3 0 16,-4 4-1-16,-3 2-1 0,-4 6-3 15,-6 9-1-15,-2 4-2 0,-3 1-1 0,-2 0-2 16,-1 3 1-16,-4 2-2 0,0-2 0 16,2-3 0-16,1-6-1 0,-3 2 1 15,5 4 0-15,-1-3-1 0,6-4 0 16,3-3 1-16,0-7-1 0,3-3 1 15,4-7-1-15,5-9 0 0,3-4 0 16,4-6-2-16,5-5 0 0,5-4-4 16,5-3-1-16,5-6-2 0,0-6-1 15,4-8 0-15,1-7 1 0,1-4 1 16,2-1 3-16,-3-2 2 0,-1 1 3 16,-1 6 3-16,-4 4 3 0,-3 11 2 15,-2 3 2-15,-2 3 0 0,-2 6 0 0,-4 6-1 16,-2 6-2-16,-3 6-1 0,-3 3 0 15,-2 7 0-15,-4 10 1 0,-1 2 2 16,0 4 1-16,0-2 0 0,1-4 0 16,3-2 0-16,2-6 0 0,6-7-2 15,3-3 0-15,6-5 0 0,3-2-1 16,6-3 0-16,5-3-1 0,4-1-1 16,6-5-1-16,2-2-3 0,6-4-10 0,1 0-14 15,1 1-131-15,0-2-127 0,-2-2-327 16</inkml:trace>
  <inkml:trace contextRef="#ctx0" brushRef="#br1" timeOffset="116477.8875">24164 8162 536 0,'-18'-37'124'0,"-6"-4"2"0,0 1-85 0,-8-5-12 16,-1-2-10-16,-3-1-2 0,-2-1-3 16,-4 2-3-16,-6 4-1 0,-4 2-1 15,-4 5 0-15,-9-2-1 0,-5 0-1 16,-8-3-1-16,-7 1-1 0,-3 1-1 16,-11-1 0-16,-4 2-2 0,-7 3-1 0,-7 3 0 15,-6 5 0-15,-5 3-1 0,-6 4 1 16,-6-1-1-16,-5 4 0 0,-2 5 0 15,-8 2 0-15,-1 4 0 0,-5 7 0 16,-6-1 0-16,0 7 0 0,-4 6 1 16,-3 4-1-16,1 5 0 0,1 5 0 0,-2 8 0 15,6 8 0-15,0 5 0 16,4 2 0-16,3 3 0 0,3 4 0 0,8 4 1 16,3 0 0-16,5 6 1 0,6 5 0 15,8 4 1-15,6 3 0 0,4 0 0 16,8 6 0-16,10 4 0 0,6-2 0 15,10-1-1-15,3-1 0 0,15 4 0 16,12 4-1-16,7 1 0 0,12-5 1 16,7-5-1-16,11-1 0 0,13 4-1 15,8-1 1-15,9-3 0 0,9-4-1 16,9-2 1-16,9 0-1 0,8-3 1 16,8-5-1-16,10-2 1 0,8-4-1 0,8-3 1 15,10 0 0-15,8-3 0 0,12-2 1 16,5-7 0-16,6-4 0 0,8-8 0 15,7-3 1-15,6-7-1 0,4-3 0 16,4-3 0-16,6-2-1 0,5 0 1 16,0-5-1-16,6-4 0 0,5 0 0 15,1-2 0-15,1-6 0 0,3-1 0 16,0-6 0-16,0-3-1 0,-3-1 1 0,-2-1-1 16,-2-3 1-16,-1 0-1 0,-3-3 0 15,-4 0 0-15,0-2 0 0,-5-1 1 16,-3-5-1-16,-5 2 0 0,-4-8 1 15,-8-3-1-15,-2-8 1 0,-7-1-1 16,-5-6 1-16,-5 3-1 0,-5-8 0 16,-7 0 1-16,-6 4 0 0,-9 1 1 15,-5-4 0-15,-8-1-1 0,-8-5 1 16,-8 2 0-16,-9-2 0 0,-4-1 0 16,-8 1-1-16,-7 2 0 0,-8-1 0 0,-9-4 0 15,-8-3 0-15,-7 1 0 0,-6-1-1 16,-9-1 1-16,-9 0 0 0,-7 2 0 15,-7 0 1-15,-12 0 3 0,-9-3 1 16,-11 0 2-16,-12 2 1 0,-10 1 1 16,-13 2 1-16,-8 6-1 0,-8 5 0 15,-16 2-1-15,-5-1 1 0,-13 0-2 16,-10 1 1-16,-11 6-2 0,-9 0-1 16,-9 4 0-16,-5 8-2 0,-9 8-2 0,-8 10 0 15,-8 3 0-15,-5 5-6 0,-10 11-12 16,-7 6-20-16,-11 9-26 0,-7 10-113 15,-6 8-132-15,-9 7-315 16</inkml:trace>
  <inkml:trace contextRef="#ctx0" brushRef="#br1" timeOffset="131196.4333">20916 3181 498 0,'0'-18'117'0,"0"-1"4"0,-2 5-74 15,2 1-15-15,0 5-4 0,0 1-1 16,0 2-2-16,-1 6-3 0,1 7-2 15,-1 8-1-15,-2 6-1 0,1 10-3 16,1 6-3-16,1 9 0 0,1 4-3 0,1 2-3 16,3-2-2-16,4 3-2 0,1-6-5 15,-2-8-5-15,2-2-4 16,-1-6-5-16,-1-4-3 0,0-4-4 0,-2-8-6 16,2-5-4-16,2-3 0 0,-1-11-59 15,-1-6-39-15,-2-8-85 0,3-6-192 16</inkml:trace>
  <inkml:trace contextRef="#ctx0" brushRef="#br1" timeOffset="131525.3892">20963 3077 387 0,'-19'-38'114'0,"-6"9"4"0,-2 7-17 16,-5 11-45-16,-1 9-22 0,-2 11-10 16,-1 7-6-16,-2 8-4 0,0 5-1 0,0 8-2 15,3 8 1-15,3 6-1 0,4 9-1 16,6 6 1-16,8 8-2 0,9 5-2 15,12-2-2-15,11 2-1 0,8-6-1 16,8-9-1-16,8-9-1 0,4-11-1 16,7-11 1-16,7-9 0 0,5-16 0 15,3-11 0-15,3-11 1 0,-2-13 0 16,3-11 0-16,-1-7 2 0,-7-9 0 0,-6-5 0 16,-6-7 0-16,-4-4 0 15,-12-2 0-15,-12-3 0 0,-12-1-2 0,-13-2 0 16,-12-4 0-16,-14-3-1 0,-14 1 0 15,-5 10 0-15,-8 12-1 0,-10 14 0 16,-13 22-3-16,-5 30-5 0,-3 25-6 16,0 29-6-16,-4 15-8 0,-1 18 0 15,3 14-116-15,13 9-108 0,6 4-262 16</inkml:trace>
  <inkml:trace contextRef="#ctx0" brushRef="#br1" timeOffset="132116.6784">20769 6593 531 0,'-20'-18'122'15,"-3"0"3"-15,4-2-87 0,3 2-11 16,3-4-2-16,4 0-2 0,3 0-2 16,1 1-2-16,4 1-1 0,1 3 1 15,3 1-1-15,3 3 0 0,1-2-1 16,4-2-1-16,4 1-2 0,2 0-1 0,4 2-1 16,2 0-2-16,1 2-1 0,2 6-1 15,-3 3-1-15,2 6-1 0,-5 3-1 16,-2 7 0-16,-3 7 0 15,-6 3-1-15,-2 8-1 0,-5 7 0 0,-4 5-1 16,-5 1 1-16,-4 2-2 0,-4 0 0 16,-3 0 0-16,0-2 0 0,-2-2 0 15,2-7-1-15,1-2 1 0,3-6-1 16,6-2 0-16,4-5 0 0,4-5 0 0,4-4 0 16,4-2 1-16,3-5-1 0,4-4-1 15,2-5-1-15,3-5-6 0,4-7-7 16,6-3-11-16,3-7-6 0,2-3-6 15,2-3-8-15,0-2-7 0,-3 2 2 16,-3-2-98-16,-8-3-95 0,-6 0-243 16</inkml:trace>
  <inkml:trace contextRef="#ctx0" brushRef="#br1" timeOffset="132446.7953">20979 6056 479 0,'-52'-16'123'0,"-4"9"4"16,1 4-60-16,-1 8-22 0,-2 6-9 15,-3 4-6-15,0 7-7 0,3 6-5 16,4 5-4-16,3 6-2 0,7 8-1 16,8 9 1-16,8 9-1 0,7 6-1 15,8 9 0-15,8 4-1 0,11 2-2 16,9 1-1-16,9-5-2 0,13-10-1 0,13-7-2 16,9-12 0-16,6-11 1 0,5-15-2 15,5-13 1-15,7-9 0 0,3-11 0 16,1-10-1-16,-1-14 1 0,-1-12 0 15,-1-6 0-15,-5-8 0 0,-7-9 1 16,-13-4-1-16,-5-3 1 0,-11-5 0 16,-12-3 0-16,-15-6 0 0,-14-2 0 15,-15-5-1-15,-15-7 1 0,-16-2-1 16,-8 8 0-16,-9 13-1 0,-13 15-5 16,-9 14-11-16,-6 20-8 0,-3 28-14 0,3 21-96 15,-11 16-21-15,1 16-102 0,9 10-199 16</inkml:trace>
  <inkml:trace contextRef="#ctx0" brushRef="#br1" timeOffset="140342.6357">3663 8254 485 0,'-14'-27'108'0,"-1"0"3"0,-2 1-85 16,0 0-5-16,2 7-6 0,-2-2-4 16,0 0-2-16,0 3-2 0,-3-1-3 15,-2 2-1-15,-1 1-2 0,-6 3 1 16,-3-1-1-16,-6 4-1 0,-8-1 1 0,-7 5-1 16,-7 0 1-16,-4 6 1 0,-2 5 0 15,-8 4 1-15,-3 4 0 0,-4 5 1 16,-3 4 0-16,3 7 2 0,-6-1 2 15,-4-1 1-15,1 3 1 0,0 2 2 16,1 5 0-16,5 2 1 0,0 5-1 16,-1 6-1-16,7 7-2 0,4 3-1 0,5 2-3 15,0 2-1-15,5 5-1 16,7 2-1-16,8 3 0 0,6 5-1 0,6-1 0 16,8 2-1-16,9-3 1 0,5-1 0 15,7-5 0-15,7-4 1 0,7-3-1 16,6-3 1-16,5-4 0 0,10-5 1 15,6-3 0-15,9-6 0 0,9-4 2 16,9-3 1-16,9-3 0 0,6-5 0 16,8-3 1-16,8-5-1 0,8-4-1 15,1-6 0-15,3-5-2 0,4-5 0 0,9-2-2 16,-1-7 1-16,-3-4-2 0,-1-7 1 16,2-3 0-16,2-3 0 0,-4-6 0 15,-6-3-1-15,-9-5 1 0,2-6 0 16,-7-7 0-16,-8-3-1 0,-6-3 1 15,-8-5-1-15,-3-3 1 0,-9-5-1 16,-11-3 1-16,-7-2 0 0,-7-3 1 16,-10-3 0-16,-6 0 1 0,-11-2-1 15,-9-2 1-15,-7 5-1 0,-8 2-1 0,-16 6 0 16,-14 3 0-16,-15 8 0 0,-12 9 0 16,-10 15 1-16,-21 12-1 0,-15 15 1 15,-12 13-5-15,-15 19-11 0,-12 15-11 16,-11 25 52-16,-23 13-179 0,-8 17-128 15,-17 14-333-15</inkml:trace>
  <inkml:trace contextRef="#ctx0" brushRef="#br1" timeOffset="150391.0387">21995 3260 298 0,'7'-3'83'16,"0"3"9"-16,-4 0-36 0,-1 3-6 15,1 3-3-15,-2 2-4 0,0 4-4 16,0 1-6-16,1 1-7 0,-2 0-7 0,1-2-3 16,0-2-2-16,2-4-2 0,0-6 1 15,6-9 0-15,3-10-1 0,6-9 0 16,8-13 1-16,4-11-2 0,3-18-2 15,6-7-3-15,2-4-1 0,4 2-1 16,-1 3-1-16,1 4-3 0,2 10-7 16,3 13-14-16,-5 7-112 0,-3 8-110 15,-4 3-281-15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58:15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18812 5880 165 0,'-1'25'49'0,"1"2"5"0,-1 1-11 16,-2 4-19-16,3 1-1 0,-1 3-1 0,1-3-3 16,0 3-4-16,-2 0-4 0,1 5 0 15,1 3-1-15,0 4-3 0,1 4-2 16,0 5-2-16,3-2 0 0,-2 2-2 16,2 1 1-16,-3 1-2 0,0-1 1 0,0 1 0 15,1 1 0-15,-1 3 0 16,0 0 1-16,2 1 1 0,-2-1-1 0,0-2 0 15,-1-2 0-15,1 1 0 0,1 1 0 16,0-1-2-16,-2-3 0 0,0 1-1 16,0-2-1-16,-1 0-1 0,-2-5 0 15,1-3 0-15,-2 0 0 0,0-2 1 16,3 2 1-16,0-4 0 0,1 2 1 16,0 0-1-16,0 0 1 0,0 0 0 15,-1-2 0-15,0-1-1 0,2 6 1 0,-2-4 0 16,1 3 0-16,1 1 0 15,1 1-1-15,1 3 1 0,-1 1 0 0,-1-3 0 16,1 4 0-16,-2-2 0 0,0-4 0 16,1 3 0-16,-1 1 0 0,4 1 0 15,-3-1 0-15,1-2 0 0,1 1 0 16,-2-2 0-16,-2 2-2 0,-1-3-4 16,-1 2-4-16,2 0-5 0,-1 4-6 15,1 2-12-15,0 3-30 0,1 0-2 0,-3 3-31 16,0 1-56-16</inkml:trace>
  <inkml:trace contextRef="#ctx0" brushRef="#br0" timeOffset="1089.1041">19779 9295 448 0,'-19'5'107'0,"4"-2"5"0,4 0-69 16,2-2-10-16,6 1-10 0,2 0-3 15,4 1-3-15,0 0-3 0,5 3-2 16,2-2-2-16,1 0 1 0,2 1 1 16,3-1 0-16,1 0 0 0,3-3 1 15,-1-2-2-15,3 1-1 0,3-2 0 16,1-1-2-16,3 0-2 0,2-2-1 15,0 1-1-15,0-1-1 0,-3-4-1 16,-1 4-1-16,-2-2 1 0,-7 1-1 0,-4 1 0 16,-5 2-1-16,-1 1 1 0,-3 2-1 15,-2 1-4-15,-2 4-6 0,1-1-11 16,-2 2-114-16,2-4-3 0,2 0-94 16,-3-4-191-16</inkml:trace>
  <inkml:trace contextRef="#ctx0" brushRef="#br0" timeOffset="5140.0245">17420 7968 222 0,'76'-44'46'16,"-14"9"1"-16,-6-1-43 0,-15 14-2 15,-8 4 6-15,-9 4 8 0,-11 6 3 16,-12 5 2-16,-13 7 3 0,-13 9 2 15,-17 12 1-15,-15 9-6 0,-17 10-8 16,-10 9-2-16,-15 4-3 0,-13 6-3 16,-14 4-1-16,-6 10-1 0,-9 4-1 0,-4 4 0 15,-4 0 0-15,-4 4-1 0,3 1 0 16,5 2-1-16,6-5 1 0,12-10-1 16,8-6 0-16,15-8 0 0,16-8 0 15,15-7 0-15,17-12-5 0,16-11-20 16,15-5-28-16,17-8-24 0,14-10-53 15,18-5-115-15</inkml:trace>
  <inkml:trace contextRef="#ctx0" brushRef="#br0" timeOffset="5400.8855">17491 8409 374 0,'-84'60'87'16,"-17"3"4"-16,-16 9-63 0,-15 10-1 15,-17 9-5-15,-12 4-2 0,-9 8-3 16,-10 8-2-16,-6 14-3 0,-2 3-2 0,0-4-3 16,6-1-2-16,12 2-2 0,11-7-1 15,17-13 0-15,16-14 0 0,20-13-2 16,23-8-3-16,19-11-6 0,20-20-30 15,18-8-65-15,19-13-81 0,19-13-198 16</inkml:trace>
  <inkml:trace contextRef="#ctx0" brushRef="#br0" timeOffset="5849.6836">17568 9184 404 0,'-79'56'94'15,"-19"18"2"-15,-24 6-68 0,-18 11-1 16,-16 15-5-16,-11 12-4 0,-11 4-1 16,-4 1-1-16,-3-7-2 0,6 9-1 0,5-5 0 15,10-8-1-15,10-14 0 0,18-10-1 16,17-7-1-16,17-10 0 15,16-15-2-15,17-5-1 0,15-5-2 0,13-6-1 16,12-4-1-16,4-8-2 0,9-4 0 16,7-4 0-16,5-7-1 0,4-4 1 15,6-3-1-15,5-5 1 0,7 2-1 16,5-6 1-16,1 0 0 0,2-7 0 16,3-2 0-16,-1-8 0 0,0-2-1 15,-1-1 0-15,-2-1 0 0,-1 1-2 0,-2 5 0 16,-3 3-2-16,-3 7-1 0,-4 1-2 15,-5 7 1-15,-2 3-1 0,-3 3 1 16,-6 1 1-16,-1 4 0 0,-5 4 0 16,-1 3 0-16,-4 2 0 0,1 1-1 15,-2 0 0-15,2-2-1 0,1 0-1 16,2-3 0-16,2-4-4 0,2-1-7 0,2-3-90 16,0-3-87-16,0 0-222 0</inkml:trace>
  <inkml:trace contextRef="#ctx0" brushRef="#br0" timeOffset="6741.2445">20497 8062 374 0,'33'4'93'16,"10"-5"3"-16,10-5-24 0,10 0-56 15,12-2-4-15,10 2-2 0,11-5-2 16,8-1-2-16,10-3-2 0,5 4-2 16,6-5 0-16,1-2-1 0,4-2-1 15,-2 2 1-15,0 0-2 0,-3-1 1 16,-2 0-1-16,-5 5-1 0,-3-1-2 16,-7 1-5-16,-4 1-23 0,-10 4-36 15,-7 1-31-15,-7 1-68 0,-14 1-146 16</inkml:trace>
  <inkml:trace contextRef="#ctx0" brushRef="#br0" timeOffset="7024.4867">21089 9056 504 0,'24'0'108'0,"10"-10"1"0,10-5-94 15,14 2-2-15,8-3-6 16,9 0-2-16,7 0-2 0,5-5-1 0,2 2-1 16,3 0-1-16,1 2 0 0,-1-1-1 15,2-2-1-15,1 3-2 0,-6 0-2 16,0 3-3-16,-4 2-5 0,-5 0-19 0,-7 3-31 15,-7 2-43-15,-8 3-75 0,-8 1-162 16</inkml:trace>
  <inkml:trace contextRef="#ctx0" brushRef="#br0" timeOffset="7277.8116">21167 9759 486 0,'-10'12'109'16,"16"-9"1"-16,17-2-84 0,14-2-9 15,11-2-5-15,17 4-1 0,8-4-3 16,9-1-5-16,10-1-3 0,6 0-1 16,3 2-2-16,6-7-1 0,0-4-3 15,4 3-1-15,5 2-3 0,-3-1-2 0,-1-1-5 16,-3-2-13-16,-6 6-25 15,-5 3-50-15,-6 1 2 0,-9-1-57 0,-8 2-97 16</inkml:trace>
  <inkml:trace contextRef="#ctx0" brushRef="#br0" timeOffset="7533.1268">21789 10525 513 0,'-22'14'114'16,"11"-10"2"-16,12-5-90 0,15-1-5 15,13-1-9-15,12-7-4 0,11-1-3 16,15-3-1-16,5-3-1 0,5-2-2 16,4-5 0-16,1-1-2 0,1 5-1 15,-3-4-1-15,-3 0-1 0,-1 2-1 16,-4-1-2-16,-6 3-3 0,-1 2-4 15,-5 1-5-15,-6 2-96 0,-7 2-91 0,-9 5-231 16</inkml:trace>
  <inkml:trace contextRef="#ctx0" brushRef="#br0" timeOffset="13268.608">16086 3683 409 0,'25'-25'101'0,"-10"-1"3"0,-6-1-35 15,-8 4-50-15,-5-1-4 0,-6-3-4 16,-3-2-3-16,-4 1 0 0,-5-2-1 15,-4 4 0-15,-2 0 0 0,-8-2-1 16,-2 4 0-16,-6 0-1 0,-7 2 0 16,-6 3-2-16,-3 4 0 0,-9-1 0 0,-6 1-1 15,-5 1-1-15,-7 7 0 0,-6 5 0 16,-7-3 0-16,-12 3-1 0,-2 2 1 16,-4 7-1-16,-9 1 1 0,-1 2-1 15,-7 2 1-15,2 4 1 0,-1 5 0 16,2 6 1-16,2 2 1 0,5 13 0 15,2 1 1-15,8 0-1 0,3 3 1 16,1 1-1-16,7 1 1 0,4 1 1 16,1-3 0-16,8 6 0 0,4 4 0 0,10 2 1 15,13 4-1-15,9-1-1 16,8-1-1-16,18-2-1 0,8-3 0 0,14-2-1 16,14-3 0-16,13 3-1 0,12-2 0 15,15 0 1-15,11 2-1 0,16-3 0 16,10-7 0-16,10-1 1 0,12-5-1 15,9-4 0-15,6-5 0 0,14-5-1 16,2 0 1-16,9-1 0 0,6-3-1 16,3-7 0-16,2-2 1 0,7-4-1 15,-3-6 0-15,0-6 1 0,-1-4-1 16,-4-3 0-16,-3-7 0 0,-2-2 1 0,-9-1-1 16,-3-2 1-16,-5-2 0 0,-6-2 2 15,-8-7-1-15,-7-2 2 0,-11-2-1 16,-5-7 0-16,-11-4 1 0,-10-1-2 15,-9-1 0-15,-9 1-1 0,-12 1 1 16,-10-2-2-16,-17-7 1 0,-10 0 0 16,-15-3 0-16,-14 0-1 0,-13-1 1 15,-14 0-1-15,-14 4 0 0,-10 3 0 16,-14 4 1-16,-13 0-2 0,-15 4 1 0,-17 3 0 16,-13 4 0-16,-14 5 0 0,-14 13 0 15,-19 8-1-15,-15 10-4 0,-14 18-5 16,-11 11-10-16,-15 12 4 0,-16 11-119 15,-12 8-110-15,-10 10-270 0</inkml:trace>
  <inkml:trace contextRef="#ctx0" brushRef="#br0" timeOffset="21783.0416">17247 5780 255 0,'-20'7'59'0,"-1"-1"0"16,-1-3-40-16,-3 3-7 0,-6 1-4 15,0 0-3-15,-4 0-1 0,-2 1-2 16,-7-3 0-16,-2 1 1 15,-5-1 4-15,0-1 4 0,-5 3 5 0,-1 0 3 16,-3 2 3-16,-1 0 3 0,-2 0 1 16,-3 1-2-16,3-5-3 0,0 1-2 15,-1-4-2-15,3 3-2 0,4-1-1 16,3-2-1-16,4-2-1 0,3 1-1 0,4-1 2 16,5-2 0-16,3-4 2 15,3-2 1-15,4 0 2 0,4-1 1 0,3 0-1 16,4-4 0-16,1 2-1 0,4 0-3 15,4 1-1-15,1-1-2 0,1 2-2 16,3-1 0-16,3 1-2 0,1 2 0 16,3 0-2-16,0-1-1 0,5 3-1 15,3 0 0-15,3 3-2 0,1-2 1 16,5 3-2-16,3-1 1 0,2 0 0 0,5 2-1 16,-2 2 1-16,5-2-1 0,4 2 0 15,3-2 1-15,2 1-1 0,2-1 1 16,3 0-1-16,6 0 0 0,2 1 0 15,4 2 1-15,0-3-1 0,6 1 0 16,3 0 1-16,3 1-1 0,4-2 1 16,0-2 0-16,3 1 0 0,7 0 0 15,4-2 0-15,0 2 0 0,6-2 0 16,1 0 0-16,4 1 1 0,3 0-1 16,3 2 1-16,1-1-1 0,2 1 1 0,0 0 0 15,5 0 1-15,0-1-2 0,3 1 1 16,1-1 0-16,2 0 0 0,3 2-1 15,-2 1 1-15,2-3-1 0,1 2 1 16,0-1 0-16,1 1 0 0,3-2 1 16,-2-1 0-16,3 1 0 0,0 1 0 15,2-4 0-15,-2 3 0 0,2-1 0 16,-4 2 0-16,1-1-1 0,-2 0 0 16,-1 2 0-16,-4-1-1 0,3-1 0 0,-6-1 0 15,2 2 0-15,-4 2 0 16,-3-4 0-16,-2-3 0 0,-5 2 0 0,-4 3 0 15,-5 1 0-15,-4-3 0 0,-4-3 1 16,-6 0-1-16,-3 5 0 0,-5-1 0 16,-8 0 0-16,-4-1 0 0,-6 1 0 15,-6 4-1-15,-8 0 0 0,-7 0 1 16,-5-3-1-16,-6 0 0 0,-7 0 0 16,-5 0 0-16,-6 0 1 0,-3-1 0 0,-3 1 0 15,-6 1 1-15,-5 0 0 0,-1 2 0 16,-2-1 1-16,-6 0-4 0,-3 2-7 15,-3 0-8-15,-7-1-20 0,-3 0-113 16,-6 1-119-16,-4-2-295 0</inkml:trace>
  <inkml:trace contextRef="#ctx0" brushRef="#br0" timeOffset="28475.334">17232 10589 483 0,'-49'8'100'0,"-2"-1"1"15,2 3-89-15,1 6-6 0,0 3 3 16,0 6 6-16,1 3 5 0,4 4 3 15,4 4 4-15,10 8 1 0,10 3 0 16,7 6-3-16,10-1-8 0,11 0-4 16,8 0-3-16,12-1-3 0,11-6-3 15,9-5 0-15,8-6-2 0,7-8 0 16,5-6 0-16,5-6-2 0,3-10 1 0,2-4-1 16,-2-11 0-16,-1-8 0 0,-3-7 0 15,-5-5 0-15,-8-9 0 0,-6-9 0 16,-11-8 1-16,-7-2 0 0,-10-1 1 15,-12-4 0-15,-8-1 1 0,-9 2-1 16,-16-1 0-16,-14 2 0 0,-10 3-1 16,-15 5-1-16,-14 9 0 0,-14 11 0 0,-11 15-3 15,-7 23-3-15,-8 19-5 0,-10 15-9 16,1 16-11-16,0 16-30 0,-2 12-75 16,4 8-96-16,8 6-222 0</inkml:trace>
  <inkml:trace contextRef="#ctx0" brushRef="#br0" timeOffset="28927.0686">16316 11806 527 0,'-20'-39'116'0,"-3"2"1"16,-3 4-89-16,-1 6-11 0,-1 8-7 16,-2 8-2-16,-2 8-2 0,-7 8 1 15,-6 7 0-15,-5 8 2 0,-2 10 2 0,-4 4 1 16,1 12 2-16,1 13 0 0,7 8 0 16,4 9-1-16,7 2-1 15,8 6-3-15,7 5-2 0,10 3-1 0,6-9-2 16,10-6-2-16,10-4 0 0,7-4-1 15,12-9 0-15,8-9 0 0,12-12-1 16,10-7 1-16,7-9-1 0,5-11-1 16,6-9-2-16,2-12-1 0,1-13-1 15,-1-9 1-15,-2-11-1 0,-6-15 1 16,-2-9 2-16,-9-6 0 0,-8-5 2 0,-9-1 0 16,-15-1 0-16,-13-3 0 0,-14-2 0 15,-15 7-2-15,-10 4 0 0,-15 8 0 16,-12 7 0-16,-20 12 1 0,-11 18-1 15,-12 23-1-15,-9 21-4 0,-13 23-7 16,-7 16-11-16,-4 18-5 0,4 18-104 16,-3 19-102-16,7 12-249 0</inkml:trace>
  <inkml:trace contextRef="#ctx0" brushRef="#br0" timeOffset="29457.7378">15884 14760 515 0,'-19'-12'123'0,"-2"1"0"0,-2 2-46 16,4 8-63-16,-2 10-8 0,0 6-2 0,-1 2 1 15,-1 7 1-15,0 10 2 0,1 12 1 16,2 9 2-16,-1 4 3 0,5 8 0 16,5 3 0-16,5 1-1 0,4-1-3 15,9-7-2-15,7-1-2 16,10-3-2-16,6-6-2 0,6-4-1 0,9-6 0 15,5-6-1-15,8-6 0 0,-2-9-1 16,4-11-1-16,0-13 1 0,1-7-1 16,-3-8 1-16,-4-14-1 0,-4-13 2 15,-2-9 0-15,0-3 1 0,-5-9 0 16,-4-4 1-16,-6-5-1 0,-11-5-1 0,-10 2 0 16,-8-3-1-16,-18-2 0 0,-9 5-1 15,-14 6-1-15,-7 9 1 0,-10 14 1 16,-6 15 0-16,-11 16 1 0,-7 15 0 15,-4 20 1-15,-5 8-2 0,1 15 0 16,8 10-2-16,5 9-1 0,16 7-2 16,15 4-4-16,12 1-6 0,15 0-11 15,12 0-6-15,12 2-103 0,9-2-105 16,11 0-254-16</inkml:trace>
  <inkml:trace contextRef="#ctx0" brushRef="#br0" timeOffset="29810.3322">17169 15316 602 0,'-13'-13'128'0,"-6"7"0"0,-11 7-106 16,-6 9-10-16,-7 9-7 0,-4 11 3 0,-3 10 1 15,1 7 1-15,-4 7 2 0,5 12 2 16,7 4 1-16,5 2 0 0,7 8-1 15,8-1-3-15,8 1-1 16,9-1-2-16,9-6-1 0,11-2-3 0,9-5 0 16,11-6-2-16,13-11 0 0,10-7 0 15,9-9-2-15,11-10 1 0,2-7-2 16,4-14-1-16,5-12 1 0,-4-12 0 16,-1-13 0-16,-3-15 0 0,-6-14 1 0,-5-11 1 15,-11-7 1-15,-11-5-1 0,-11-7 0 16,-13 3 0-16,-17 1 0 0,-17-1-1 15,-15 4 0-15,-15 9-1 0,-18 5-2 16,-17 12-1-16,-14 11-5 0,-11 20-7 16,-13 22-10-16,-12 16-123 0,-10 15-118 15,-16 23-302-15</inkml:trace>
  <inkml:trace contextRef="#ctx0" brushRef="#br0" timeOffset="35875.0479">9939 7824 208 0,'-44'-30'65'0,"-5"2"7"16,-3 4-14-16,-3-2-16 0,1 4-2 16,-4 0-2-16,-5-2-4 0,-4 1-5 0,-7-3-2 15,-2-7-3-15,-1-1-2 0,-5-3-1 16,-4 1-1-16,-5 1-2 0,-4 0-2 16,1 2-4-16,-3 7-2 0,-8 3-2 15,-7 2-2-15,-3 2-2 0,1 5-1 16,-6-1-1-16,-5 2 0 0,-3 2-1 15,-1 1 1-15,-6-1 0 0,-2 0 0 16,-4 2 1-16,-3 2-1 0,-5 3 0 0,1 2 0 16,-6 0 0-16,-2 7-1 0,-2 1 0 15,-7 1-1-15,0 2 0 0,0 4 0 16,-5 0 0-16,-1 2-1 0,2 0 1 16,-6 3-1-16,2 1 1 0,1 4-1 15,-5-1 1-15,-1-2-1 0,5 7 1 16,-4 5-1-16,4 0 0 0,4 2 1 15,-5-1 0-15,6 2-1 0,2 4 1 16,-3-4-1-16,4 1 1 0,5 2 0 16,1 1-1-16,4 9 1 0,2 7 0 0,11 4 0 15,3 2 0-15,5 2 0 0,3 1 0 16,9 4 0-16,9 5 0 0,5 3 1 16,4-3-1-16,7 7 0 0,5 5 1 15,13-1-1-15,5 8 1 0,9 1 0 16,13-4 0-16,3 1 1 0,11-2 0 15,8 3-1-15,9 5 2 0,9-7-1 16,7-3 2-16,8 1-1 0,11 3 1 0,11-3 0 16,4 4 0-16,10-6 0 0,9-3-1 15,9-2 0-15,10 0-1 0,8-5 0 16,4 1-1-16,14-4 1 0,4-3-1 16,6-2 0-16,4-3 0 0,2-4-1 15,9-4 1-15,9-2 0 0,-1-8-1 16,6-3 1-16,4-1 0 0,7 2 0 15,3-3 0-15,5-1 0 0,2-5 1 16,2 1-1-16,7-4 2 0,2-3 0 16,4-7 2-16,6 0-1 0,-2-5 1 0,4-3 0 15,10-1-1-15,-1-4 0 0,1-3-1 16,3 0 0-16,-3-5-1 0,5 2-1 16,0-3 0-16,-2-1 0 0,3 1 0 15,-2-5 0-15,0 1-1 0,2 0 1 16,-3-2-1-16,3 0 1 0,-3-2-1 15,-2-1 0-15,4 2 1 0,-3-4-1 16,0-2 0-16,0 0 0 0,-6-5 0 0,3-1 1 16,-2-4-1-16,-8-8-1 0,1 2 1 15,-4-4 0-15,-4-1 0 0,-2-2 0 16,-3-1 0-16,-2-4 0 0,-5 1 0 16,-4 1 0-16,-3-5 0 0,-7-10 0 15,-3-2 0-15,-8-7 0 0,-4 3 0 16,-5-5 0-16,-6-2 0 0,-7-1 0 15,-3-4 0-15,-10-3 0 0,-5-4 0 16,-8-5 0-16,-5-1 0 0,-11-4 0 16,-3-11 1-16,-9 4-1 0,-10 0 1 0,-8 4-1 15,-8 3 1-15,-8-5-1 0,-11-2 1 16,-10 8-1-16,-7 3 1 0,-11 0-1 16,-10-2-1-16,-11-4 1 0,-8 3-2 15,-9 2 1-15,-14 3 0 0,-6-1 0 16,-16 1 0-16,-6-1 0 0,-11 3 1 15,-17 1-1-15,-7 3 2 0,-11 0-1 0,-15 2 1 16,-4 2 0-16,-14-1 0 0,-7 3 1 16,-10 1-1-16,-9 0 1 0,-10 3 0 15,-6 3 0-15,-16 7 1 16,-7 8-1-16,-10 8 1 0,-10 11-1 0,-10 8 0 16,-11 13 0-16,-7 12-3 0,-7 12-8 15,-12 19-7-15,-7 18-117 0,-12 23-110 16,-15 16-282-16</inkml:trace>
  <inkml:trace contextRef="#ctx0" brushRef="#br0" timeOffset="37000.0133">5059 9684 283 0,'-18'-1'80'0,"0"-1"4"15,4-1-34-15,-1 2-9 0,4 0-8 16,0-2-8-16,1 2-6 0,-1 0-5 15,0-2-2-15,3 1-1 0,0-1-2 16,3 1 0-16,3 1 0 0,-1-2 1 16,1 2-1-16,3 1 1 0,0-1-2 15,-2 0-2-15,5-1 0 0,-2 0-1 0,4 1-2 16,4-1-1-16,0 1 0 0,2 0 0 16,4 0 1-16,1-2 0 0,4 3 1 15,1 2-1-15,5 0 1 0,3-1 0 16,0 0 0-16,6 2 1 0,0 1-2 15,2-1 1-15,2-3-1 0,-1 2 0 16,-1-2 0-16,1-2-1 0,-2 1 1 16,-7-4-1-16,0 0 2 0,-5-1 2 15,-2-1 0-15,-6-1 1 0,-5 5 0 0,-4-3 0 16,0 4 0-16,-3 1-1 0,-4 0-1 16,-2 2-1-16,-5 3-1 0,-4-2-5 15,-2 6-10-15,-4 0-110 0,-4 2-104 16,-8 6-268-16</inkml:trace>
  <inkml:trace contextRef="#ctx0" brushRef="#br0" timeOffset="40626.9498">10096 9229 373 0,'-6'-13'89'0,"-2"1"1"15,-1 1-58-15,-1 5-10 0,-1 2-7 16,-5 2-5-16,-3 3-2 0,-5 0-3 16,-4 2-1-16,-5 3 0 0,-3 0 1 0,-2 3 0 15,0 0 1-15,1 2 0 16,1 4 1-16,3 2-1 0,1 3 1 15,2 4-2-15,3 4 0 0,3 9-1 0,3 4 0 16,3 4 0-16,2 2 0 16,5 1 0-16,2-1 1 0,4-2 0 0,4-3 0 15,4 0-1-15,4-2 0 0,3 1 0 16,3 5-1-16,8 1 0 0,5-3-1 16,6-1 1-16,2-5-1 0,5-3 0 15,9-6 0-15,5-8 0 0,2-7 0 16,-1-9 0-16,2-7 0 0,1-6 2 0,6-11 0 15,-4-10 2-15,-3-9 2 0,-4-7 0 16,3-3 1-16,-4-6 0 0,2-1 1 16,-10 0-1-16,-7-1-1 0,-6-3 0 15,-7-5 1-15,-12 0-1 0,-11 1 1 16,-12 4-2-16,-16 0 0 0,-14 8-2 16,-12 10-1-16,-15 12-2 0,-9 12-3 15,-16 11-11-15,-13 8-11 0,-8 16-108 0,-5 13-105 16,-12 11-270-16</inkml:trace>
  <inkml:trace contextRef="#ctx0" brushRef="#br0" timeOffset="45994.2425">5992 10854 289 0,'-9'5'74'0,"0"-3"4"16,2 0-43-16,2 0-4 0,-3-2-6 15,2 0-4-15,1 0-3 0,3 0-3 16,-2 0-2-16,-1 1-3 0,2-1-1 16,1 2-2-16,2 0-2 0,-1-2-2 15,1 1 1-15,1 0-1 0,4 1 1 16,0-1 1-16,1-1 0 0,3 1 0 0,2-1 1 16,2 0-1-16,3 0 0 15,0-2 0-15,4 0 0 0,1 1 0 0,2-1 0 16,4 1-1-16,2-1 1 15,3 2 0-15,2 0-1 0,3 3 0 0,0-2-1 16,0 1-1-16,-1 1 1 0,1-3-2 16,2 0 1-16,-2-3-1 0,0 0-1 15,2 0 1-15,1 0 0 0,1-1-1 16,-2 1 1-16,-2 1 0 0,5 2-1 0,-3 0 1 16,-5-1 1-16,-1 0-1 0,-2-1 1 15,-1 2-1-15,-3-2 1 0,-3 1 0 16,-4-2 0-16,0 1-1 0,-5 1 0 15,-3-1 0-15,-5 1 0 0,-1 1 0 16,-2 0 0-16,-1-1 0 0,-3 1 1 16,0-1 0-16,0 2 0 0,-2-1 0 15,1-1 0-15,-1-1 0 0,0 4 0 16,1-1-1-16,0 1-1 0,-2-2 0 16,3 2-3-16,-1-1-2 0,2 0-5 0,-2-1-11 15,2 1-89-15,-2-3-89 0,2 3-220 16</inkml:trace>
  <inkml:trace contextRef="#ctx0" brushRef="#br0" timeOffset="50641.054">24802 13523 623 0,'-23'-30'130'0,"-8"6"0"0,-5 1-114 0,-4 7-11 16,-4 7-4-16,-5 3-1 0,-2 4-2 15,-12 2 0-15,-4 4 0 0,-8 5 0 16,-2 10 0-16,0 4 0 0,-3 6 0 15,1 2 2-15,5 7 1 0,2 2 0 0,6 5 2 16,9 1 1-16,2 4 0 0,9 8 0 16,9 8 0-16,10 1 0 0,10 4-1 15,8 5-1-15,8 0 0 0,13 3 0 16,12 2-1-16,8-2 0 0,8 0-1 16,8 0 0-16,9-4 0 0,9-2-3 15,10-4-1-15,5-7-1 0,7-6 0 16,7-4-1-16,8-13 1 0,4-8 1 15,6-13 2-15,0-16 6 0,3-13 3 16,-2-13 6-16,-1-11 5 0,-4-10 6 0,-8-7 4 16,-7-5 3-16,-6-3-1 0,-11-9-2 15,-12-7-5-15,-11-6-6 0,-13-5-4 16,-12-11-6-16,-16-10-4 0,-17-7-3 16,-16 0-2-16,-11 0-1 0,-21 0 0 15,-14 7-3-15,-18 17-9 0,-17 15-12 16,-14 20-19-16,-17 18-115 0,-19 16-125 15,-6 19-303-15</inkml:trace>
  <inkml:trace contextRef="#ctx0" brushRef="#br0" timeOffset="51785.835">22890 13788 625 0,'-8'-10'140'0,"-6"5"2"15,-2 4-103-15,-3 6-12 0,0 1-7 16,1 5 0-16,-1 5-1 0,1 3 1 0,1 5-1 16,5 4-1-16,2 1-2 0,5 3-2 15,4-1-3-15,4-1-3 16,5-4-3-16,3-1-1 0,6-6-1 0,3-2-1 16,-1-4 0-16,2-7-1 0,2-6 0 15,1-2 0-15,-5-4-1 0,-3-5 0 16,-1-5 0-16,-3-4-2 0,-3 0 1 15,-6-3-1-15,-3-2 1 0,-1-2 0 16,-3 4-1-16,-2-2 2 0,-2 2 0 16,-2 2 0-16,-1 3 0 0,1 3 0 0,-1 2 2 15,1 3 1-15,2 3 2 0,1 1 2 16,3 2 1-16,1 3 1 0,3-1 0 16,1 2 1-16,4-1-2 0,3 2 0 15,3-1-3-15,2 0 0 0,5-1-1 16,3 0-1-16,5 0-1 0,0 0-4 15,2-1-12-15,1 2-21 0,2 2-19 16,-3-1-122-16,-1-1-138 0,-1 1-326 0</inkml:trace>
  <inkml:trace contextRef="#ctx0" brushRef="#br0" timeOffset="68599.2299">3366 9663 561 0,'1'-1'0'0,"-9"5"-81"16,-7 3-398-16</inkml:trace>
  <inkml:trace contextRef="#ctx0" brushRef="#br0" timeOffset="72184.1844">8998 16497 484 0,'-3'-19'134'16,"3"3"5"-16,-4 6-12 0,4 5-83 16,0 4-13-16,-1 4-7 0,-1 7-2 0,1 7-3 15,-1 7-1-15,1 6-3 16,-6 10 0-16,0 7 3 0,0 6 2 0,1 2 1 15,0 3 0-15,-2 2-1 0,3-2-1 16,5-1-1-16,0-6-2 0,3-2-3 16,0-5-3-16,5-3-3 0,0-8 0 15,3-7-2-15,2-4-1 0,0-8 0 16,2-3-1-16,1-6-1 0,1-2 0 16,2-3-1-16,2-3 1 0,1-2-1 0,4-1-1 15,0-1-1-15,2 1-4 16,1 0-3-16,1-2-6 0,-1 1-8 0,4 2-7 15,-5 1-10-15,2 3-5 0,-2-1-6 16,-1 0-6-16,-1 1-3 0,-6 0-60 16,-1-1-36-16,-3-2-88 0,-2-2-198 15</inkml:trace>
  <inkml:trace contextRef="#ctx0" brushRef="#br0" timeOffset="72397.7887">9540 17105 421 0,'-6'-10'127'0,"-1"-1"5"0,0 4-10 0,1-1-59 16,1 3-22-16,1 2-10 0,3 2-9 15,0 1-5-15,2 3-4 0,2-2-4 16,0 4-4-16,3 0-2 0,1 3 0 16,0-4-2-16,1 4 0 0,1-2 0 15,0 2 0-15,-2 1-1 0,-1-2 0 16,-1 1 1-16,-1 0-1 0,-3 2 0 16,-1 1 1-16,-3 1-1 0,-3 2 1 15,-2 3 0-15,-3 4 0 0,-2 0-3 16,0 3-7-16,1 1-9 0,2 0-13 0,-1 0-115 15,4-2-115-15,5-4-289 16</inkml:trace>
  <inkml:trace contextRef="#ctx0" brushRef="#br0" timeOffset="72679.5855">9994 16976 550 0,'-8'-7'152'0,"1"7"6"16,-1 6-7-16,3 7-104 0,0 10-12 16,0 5-7-16,1 6-4 0,1 6-4 15,-3 7-5-15,2 3-4 0,-1-1-3 0,3 3-1 16,-1 0-2-16,4 1-3 0,2-3-7 15,4-6-10-15,1-5-12 0,4-8-10 16,1-8-10-16,3-9-15 0,-1-12-111 16,1-7-114-16,-1-11-272 0</inkml:trace>
  <inkml:trace contextRef="#ctx0" brushRef="#br0" timeOffset="72866.5977">10189 16982 608 0,'0'-2'150'0,"-1"7"5"0,-1 5-76 16,2 8-31-16,0 5-12 0,0 5-4 16,0 3-2-16,0 5-4 0,-1 4-3 15,0 3-5-15,-1 0-3 0,2 2-3 16,0 4-4-16,0 0-10 0,2-5-13 16,4-2-18-16,1-8-13 0,2 0 104 15,-2-7-236-15,-2-7-146 0,1-2-375 16</inkml:trace>
  <inkml:trace contextRef="#ctx0" brushRef="#br0" timeOffset="73058.7534">9924 17399 788 0,'-8'-3'177'15,"4"0"2"-15,5 0-127 0,7 3-21 0,-1 0-15 16,4 0-7-16,4 0-3 0,1-1-4 15,4 0-5-15,3-3-10 0,2-2-12 16,3-4-14-16,4 0-13 0,4-1-42 16,-2 0-85-16,3 0-119 0,-2 2-258 15</inkml:trace>
  <inkml:trace contextRef="#ctx0" brushRef="#br0" timeOffset="73343.4959">10707 17006 682 0,'-15'-13'156'0,"-3"6"7"0,0 7-110 16,2 6-13-16,-3 1-3 0,0 8-1 15,-1 6 0-15,-1 7-2 0,2 3-2 0,-3 3 0 16,2 4-4-16,2 4-3 0,1-3-5 15,4 1-3-15,3 0-5 0,6-2-3 16,4-1-4-16,4-3-2 0,3-4-2 16,6-2-3-16,3-3-5 0,2-8-10 15,3-5-9-15,1-4-16 0,3-8-20 16,0-8-12-16,1-2-127 16,-3-4-136-16,3 0-315 0</inkml:trace>
  <inkml:trace contextRef="#ctx0" brushRef="#br0" timeOffset="73845.2009">10766 17248 692 0,'-5'-4'169'0,"2"2"5"16,2 0-106-16,2-1-18 0,1 3-11 16,1-1-8-16,4 1-7 0,0 0-8 15,1-1-5-15,2 1-3 0,4 0-3 16,0 0-1-16,4 0-2 0,1 0-1 16,0 0 0-16,0 1 0 0,0-1-1 15,-2 0 0-15,-3 1-2 0,0-1 0 16,-7 1-2-16,-1 1-1 0,-2-1-2 0,-4 1 0 15,-2 1-1-15,-5 2 1 16,-1 1 0-16,-2 2 2 0,0 1 2 0,-4 1 1 16,1-1 0-16,-4 4 2 0,1-2 0 15,2 0 1-15,-4 0 1 0,2 1 2 16,4-1 1-16,0-1 1 0,2 0 2 16,4-1 1-16,2 0 0 0,2 0-2 15,2-3 0-15,0 1-1 0,5 0 0 16,0 0-2-16,2 0-1 0,2-1 0 15,5-4-1-15,1 2 0 0,1-3-1 16,2-1 0-16,2-1-1 0,1-3 0 0,0 0-2 16,-2 0-3-16,0-3-6 0,0 0-11 15,0 1-12-15,-2 1-15 0,-4-1-10 16,-1 0 40-16,-2 2-164 0,-2 1-129 16,-2 0-312-16</inkml:trace>
  <inkml:trace contextRef="#ctx0" brushRef="#br0" timeOffset="74098.5899">11060 16849 617 0,'7'-6'148'0,"-1"6"7"0,3 6-93 16,2 5-5-16,2 5-2 0,3 7 2 0,3 8 0 15,1 4-4-15,3 2-2 0,0 5-5 16,-2 3-7-16,-5 1-6 0,-5 3-8 16,-5-1-5-16,-6 1-7 0,-6 6-5 15,-8 3-12-15,-5 8-17 0,-7 5-28 16,-5-5 58-16,-6 9-224 0,-7 3-174 16,-7 4-437-16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4T13:59:43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9194 3075 634 0,'4'1'132'0,"-2"-6"-1"15,5-4-114-15,2 6-15 0,4 1-8 16,0 5-13-16,-1 1-112 0,-4 5-109 16,-11-1-279-16</inkml:trace>
  <inkml:trace contextRef="#ctx0" brushRef="#br0" timeOffset="12933.9252">4029 8194 203 0,'-4'0'45'16,"-1"1"2"-16,0 0-26 0,3 0-13 15,-1 0 2-15,1 1 2 0,-1-1 6 0,1 0 6 16,2 2 6-16,-1-1 4 0,1 0 3 15,-1 0 0-15,1 0-1 0,0-1-4 16,1 2-6-16,-1-2-4 0,1 1-5 16,1 1-2-16,2-2-3 0,2 2-1 15,2-1-1-15,0-1-1 0,2 0-1 16,2 1 0-16,2-1-2 0,0 1 0 16,2 0-1-16,0-2-1 0,0 2 1 15,0 1 0-15,0-2 0 0,1 0 1 16,0 0 0-16,1 0 2 0,0 1 0 0,3-1 0 15,1-1 0-15,-1-1 0 16,-1 1 0-16,2 0-1 0,2-2-1 0,-2 0-1 16,1-2-1-16,0 1 0 0,-1-1 0 15,-1 0-2-15,1 2 1 0,-1-2-1 16,1 3 0-16,3 1 0 0,2-1 0 16,0 1-1-16,2 2 0 0,0 1 0 15,1-1 0-15,0 0 0 0,-2 2 0 16,-1 1 0-16,2-4 0 0,-1 2-1 0,1-3 0 15,-1 0 1-15,1-3-1 0,-5 1 0 16,2-2 1-16,-2 2 0 0,2-1-1 16,-3 2 1-16,2 0-1 0,-1 2 1 15,2 1-1-15,-2 1 1 0,2-1-1 16,-1 0 1-16,0-1-1 0,1 1 0 16,-1 1 1-16,-1-3-1 0,1 2 1 15,-1-2-1-15,3-1 0 0,-2 0 0 16,-1-2 1-16,-1-2-1 0,-1 2 0 15,0-1 0-15,-1 2 1 0,0-1-1 16,0 2 0-16,1 1 1 0,0 0-1 16,3 1 0-16,-2-1 1 0,0 1-1 15,2 2 0-15,-3-2 0 0,0 0 0 0,0 0 0 16,-3 3 1-16,2-1-1 0,-4-1 0 16,3-2 0-16,1 3 0 0,-2-3 0 15,2 0 1-15,-1-3-1 0,-1 2 1 16,3 0-1-16,-2 1 1 0,-4-2 0 15,2 4-1-15,-1-1 1 0,1 0-1 16,-1 2 0-16,1-1 1 0,3 2-1 0,0-2 0 16,-2 1 1-16,3 0-1 0,0 0 0 15,-2-2 0-15,2 1 0 0,0-2 1 16,0 0-1-16,0 2 0 0,0-4 0 16,-1 2 0-16,1 0 0 0,-1 0 1 15,0-2-1-15,-4-1 0 0,4 2 1 16,0 0-1-16,-2 0 1 0,0 1-1 15,0-3 1-15,0 3-1 0,4 0 0 16,-2 0 0-16,1-1 1 0,2 1-1 16,2-2 0-16,-2 2 0 0,3-2 1 15,-2 1-1-15,-1 0 0 0,0 1 0 0,0 0 1 16,1 0-1-16,-1-1 0 0,1-2 0 16,0 0 0-16,0-1 1 0,-2-1-1 15,0 0 0-15,-1 0 0 0,2 2 0 16,-2-2 1-16,0 3-1 0,-1 2 0 15,3 0 0-15,-1 2 0 0,1-1 1 0,-2 0-1 16,0 2 0-16,-1-2 0 0,2 1 1 16,-2 2-1-16,1 0 0 0,0-1 0 15,0 1 0-15,-1 0 1 0,1-2-1 16,-3 1 0-16,1-2 1 0,0-1-1 16,-2 0 1-16,1 0-1 0,1-1 1 15,-2 1 0-15,2 0-1 0,0-2 1 16,-1 4-1-16,3-2 1 0,0 1-1 15,3 0 1-15,1 0-1 0,-2 0 0 16,2 1 0-16,0-1 0 0,-1 0 1 16,0 2-1-16,0-1 0 0,0-1 0 15,1 0 0-15,-2 1 1 0,2-5-1 16,0 2 0-16,-1-3 0 0,1 2 0 0,0-2 1 16,1-1-1-16,1 3 0 0,3-1 0 15,-2 1 1-15,0 2-1 0,3 0 0 16,-1 0 0-16,1 1 0 0,-2 0 0 15,-2 2 1-15,2-1-1 0,-1-2 0 16,-1 2 0-16,1-4 0 0,-1 1 0 0,0-3 0 16,-2 2 0-16,1-2 0 0,0 2 0 15,0 1 0-15,1-1 0 0,-1 4 0 16,1 0 0-16,1 0 0 0,-1 2 0 16,-1 0 0-16,1 0 0 0,-1-1 0 15,-1 1 0-15,2-2 0 0,-2 3 0 16,1-2 0-16,1-1 0 0,0-1 0 15,-3 3 0-15,2-3 0 0,0 2 0 16,1-1 0-16,0 2 0 0,0-1 1 16,0 4-1-16,4-2 0 0,0 1 0 15,-1 1 0-15,1 0 0 0,-2 1 0 0,0-2 0 16,1 0 0-16,1 0 0 0,-1-1 0 16,2-3 0-16,-1 1 0 0,3-1 0 15,0 1 0-15,1-2 0 0,1 1 0 16,1 0 0-16,3 1 0 0,-1 0 0 15,0-1 0-15,1-1 0 0,1-1 0 16,-2 0 0-16,0-1 0 0,1-1 1 0,0 1-1 16,4 1 0-16,-3-2 0 0,0 2 0 15,1 0 0-15,-1 0 0 0,-2 2 0 16,-1-2 0-16,-3 0 0 0,0 0 0 16,-1 0 0-16,-2-3 0 0,-3 2 0 15,1-2 1-15,0 2-1 0,-3 0 1 16,0 1-3-16,-1 2-4 0,-4 3-16 15,-2-1-111-15,-10 1-109 0,-7 0-281 16</inkml:trace>
  <inkml:trace contextRef="#ctx0" brushRef="#br0" timeOffset="18146.3854">16224 8141 458 0,'-11'-17'106'0,"-2"3"1"0,-6-4-70 0,-2 4-9 15,-2 0-5-15,-1 0-2 0,-5 1 0 16,0-1 0-16,-6 0 0 0,-2 1-3 15,-2 1-2-15,-3 5-4 0,-1 3-3 0,-3 4-2 16,-2 6-2-16,-1 9-2 0,0 7-1 16,-4 1-1-16,-4 5 0 0,-1 4 0 15,0 4-1-15,1-2 1 0,-2 4-1 16,5 5 1-16,4 8 0 0,5 8-1 0,5 5 1 16,4 1 0-16,3 5 0 0,3 1 1 15,2 1 0-15,3 3-1 0,5-3 1 16,6 1 0-16,6 0 0 0,4 0 0 15,9 1-1-15,6-5 0 0,6-4 0 16,6-1 0-16,3-4-1 0,8-5 1 16,4-5-1-16,8-6 0 0,4-4 0 15,7-10 0-15,8-6 0 0,8-10 0 16,3-5 1-16,6-5-1 0,2-7 0 16,7-4 1-16,-1-7-1 0,0-8 0 15,-1-7 1-15,1-5-1 0,-2-9 1 16,-2-4 0-16,-6-3 1 0,-2-6 0 15,-6-1 1-15,-4-2-1 0,-7-7 1 0,-10-7-1 16,-5-3 1-16,-8-6 2 0,-9-3 4 16,-9-7 2-16,-11-7 3 0,-10 1 0 15,-16 5 0-15,-14 5-1 0,-17 7-3 16,-19 9-4-16,-23 13-7 0,-20 25-12 16,-22 15-10-16,-21 19-12 0,-25 13-117 0,-17 12-119 15,-19 17-293-15</inkml:trace>
  <inkml:trace contextRef="#ctx0" brushRef="#br0" timeOffset="26883.767">6638 10723 466 0,'-28'-20'104'0,"-5"2"0"16,-2 5-78-16,-3 2-11 0,-3-1-6 16,-8 1-3-16,-3 0-2 0,-7 2-2 15,-5-5-1-15,-4 1 1 0,1-1 1 16,-2-3 1-16,-2-1 3 0,-4-1 2 15,-1-3 0-15,1 4 1 0,-4 2 0 0,0 2-2 16,-4 3-1-16,-1 7-3 0,-1 0-1 16,1 8 0-16,-2 5-2 0,-3 6 0 15,-2 5 0-15,-1 5 0 0,-1 4 0 16,4 6-1-16,-1 1 1 0,1 0-1 16,2 0 1-16,4-2-1 0,5 0 0 0,6 4 0 15,5 5 0-15,4 5 1 0,9 4-1 16,7 1 0-16,4 4 1 0,5 0-1 15,5 0 1-15,6-1 0 0,6-6 1 16,6 2-1-16,10 3 1 0,9 2 0 16,10-1 1-16,6 1-1 0,10-5 1 15,5-1-1-15,11-4 1 0,9-8-1 16,10-4-1-16,9-3 1 0,10-5-1 16,6-1 0-16,12-5 1 0,7-2-1 15,4-3 0-15,1-7 0 0,4-3 0 16,7-4 0-16,3-3 0 0,-3-5 0 15,2-5 1-15,2-4 0 0,2-2 0 16,-5-1 1-16,-1-3 0 0,0-1-1 0,1-1 1 16,-8-3-1-16,-5-1 0 0,-2 0 0 15,-5-2-1-15,-8-5 0 0,-7-7 0 16,-9-2 0-16,-4-1-1 0,-5-3 1 16,-11-2 0-16,-7-3-1 0,-6 0 1 15,-8 6-1-15,-9-3 0 0,-12-5 0 16,-12-5 1-16,-12-2-1 0,-12-1 0 0,-12 1 0 15,-13-3 0-15,-9 6 0 0,-12 3 0 16,-12 4 0-16,-13 1 0 0,-11 2 1 16,-9 4-1-16,-17 8 1 0,-16 2-1 15,-10 19 1-15,-16 15-2 0,-8 15-3 16,-16 15-9-16,-13 15 16 0,-14 9-131 16,-3 13-108-16,-17 15-281 0</inkml:trace>
  <inkml:trace contextRef="#ctx0" brushRef="#br0" timeOffset="54967.254">16677 11776 317 0,'-9'-9'87'0,"-5"-2"5"0,-2 2-41 16,-5-1-6-16,-3 3-6 0,-7-2-4 16,-3 3-7-16,-5 0-6 0,-2 1-5 0,-2 4-4 15,-3 1-3-15,-3 7-3 0,-1 4-3 16,1 5-1-16,-2 5-2 0,-1 5 1 16,2 4 0-16,3 8 1 0,4 4 1 15,8 3 1-15,3 6 2 0,7 1 0 16,6 2 3-16,8 1-1 0,3 3 0 15,9 2 0-15,7 4-1 0,8 2-1 16,8-1 0-16,8 0-3 0,9-4 0 16,5-7-1-16,6-10-1 0,6-11-1 15,5-7 0-15,3-11 0 0,1-5 0 0,2-11-1 16,1-10 0-16,-2-6 0 0,-3-6 1 16,-4-12 0-16,-5-10 0 0,-6-10 1 15,-9-5 2-15,-9-3 1 0,-10-2 1 16,-12-4-1-16,-10-4 1 0,-12-3-1 15,-16-2-2-15,-14 2 0 0,-8 5-3 16,-14 2-2-16,-9 9-5 0,-13 13-8 0,-10 21-11 16,-4 17-105-16,-10 14-107 0,-7 7-261 15</inkml:trace>
  <inkml:trace contextRef="#ctx0" brushRef="#br0" timeOffset="64384.5763">11277 11662 417 0,'-35'-11'97'16,"-3"3"2"-16,0 7-68 0,-3 3-6 15,-3 5-12-15,-3 4-6 0,1 7-2 16,0 2 0-16,3 5 1 0,4 6 2 15,2 2 1-15,2 10 1 0,8 8 2 16,6 5 1-16,4 6-1 0,5 5-1 16,3 3 0-16,5 6-2 0,11 5-1 15,4-3-2-15,6-2-1 0,7 1-2 0,11-2 1 16,5-5-2-16,7-9 0 0,3-15 0 16,5-10-1-16,6-9 0 0,-1-12 0 15,1-13 0-15,2-11-1 0,-1-11 2 16,-2-9 2-16,-3-9 4 0,-10-12 2 15,-4-11 2-15,-6-8 3 0,-10-4 0 16,-9-3 0-16,-9-1-3 0,-14-4-3 16,-8-2-2-16,-13 3-2 0,-13 4-3 15,-9 5-3-15,-12 9-2 0,-9 11-1 16,-5 15-6-16,-2 23-11 0,-13 16-116 16,-2 15-109-16,-9 18-283 0</inkml:trace>
  <inkml:trace contextRef="#ctx0" brushRef="#br0" timeOffset="70065.0526">12792 11239 653 0,'-11'-9'140'0,"10"-7"0"0,-2-1-120 16,3 13-5-16,3 6-16 0,-2 5 19 15,-1 3-157-15,0 3-122 0,-5 3-323 16</inkml:trace>
  <inkml:trace contextRef="#ctx0" brushRef="#br0" timeOffset="81517.143">18379 7015 593 0,'1'-21'149'0,"0"9"5"0,-2 11-85 15,1 7-16-15,0 7-10 0,0 7-4 16,-1 11-6-16,0 8-6 0,-1 10-5 16,0 5-4-16,1 6-4 0,-1 2-4 15,1 1-3-15,2-3-4 0,1-6-10 0,0-7-15 16,2-6-17-16,1-8-24 16,1-6-114-16,1-9-132 0,3-6-307 0</inkml:trace>
  <inkml:trace contextRef="#ctx0" brushRef="#br0" timeOffset="81724.2215">18722 6834 612 0,'2'5'146'16,"-2"7"7"-16,3 10-85 15,-1 7-21-15,2 7-6 0,-3 4-2 0,0 8-5 16,-1 5-5-16,-1 1-7 15,1 0-5-15,0-4-7 0,2-2-4 0,2-3-7 16,3-2-8-16,2-5-13 0,-2-5-14 16,-1-3-13-16,-1-1-19 0,-1-4-107 15,-5-5-121-15,0-2-271 0</inkml:trace>
  <inkml:trace contextRef="#ctx0" brushRef="#br0" timeOffset="81919.6991">18406 7272 655 0,'-13'-13'156'0,"5"4"2"0,3 4-103 15,6 4-20-15,4 1-9 0,6 3-8 16,4-1-8-16,2 1-5 0,9 0-2 0,3 1-3 16,4-4-4-16,3 0-6 0,2-4-9 15,3-4-7-15,5 0-11 0,-2-3-17 16,1-1-105-16,0 0-113 0,6 0-267 15</inkml:trace>
  <inkml:trace contextRef="#ctx0" brushRef="#br0" timeOffset="82168.0337">19300 6907 619 0,'-16'-11'146'16,"-2"4"5"-16,-2 5-95 0,-2 5-17 15,0 9-7-15,-3 6-5 0,1 6-6 16,-1 5-3-16,0 6-3 0,0 4-3 16,2 5-1-16,3 0-2 0,6 5-2 15,3 0 0-15,6 0-3 0,7-1-1 0,7 0-4 16,3-5-6-16,6-4-4 0,4-7-6 16,3-4-9-16,1-5-6 15,1-7-7-15,2-5-11 0,2-6-10 16,-2-3-97-16,0-7-105 0,2-3-252 0</inkml:trace>
  <inkml:trace contextRef="#ctx0" brushRef="#br0" timeOffset="82506.716">19669 7117 600 0,'-7'-8'145'16,"-1"5"5"-16,-2 0-88 0,-2 2-18 15,-2 4-8-15,-3 0-6 0,-1 3-5 16,-3 3-5-16,0 1-3 0,2 1-3 16,1 1-4-16,5 0-1 0,3 3-3 15,5-2-1-15,5 2-2 0,4 0-1 16,3 0-1-16,3-1-1 0,2 0 0 16,4-2 1-16,1 0-1 0,2-1 0 15,-1-1 0-15,-1 0 0 0,2-2 0 16,-2 1 1-16,-2 0-1 0,-2-2 1 0,-2 1 0 15,-1 0-1-15,-3 2 1 0,-3 1 1 16,-4 3-1-16,-4 3 1 0,-3 6 0 16,-4 0-1-16,-5 1 1 0,-5 1-2 15,-3-1-5-15,-7 0-12 0,-3-2-15 16,-3-3-13-16,1-2-16 0,5-4-110 16,0-6-123-16,8-5-274 0</inkml:trace>
  <inkml:trace contextRef="#ctx0" brushRef="#br0" timeOffset="82734.0356">19611 6884 565 0,'22'-6'133'16,"-2"6"6"-16,3 7-85 0,3 8-15 0,1 7-6 15,0 6-2-15,2 5 0 0,-1 5-3 16,0 3-1-16,-3 4-1 0,-1 3-4 15,-3 0-4-15,-1 3-4 16,-7 3-4-16,-4 0-5 0,-6 1-6 0,-5-5-9 16,-7 0-9-16,-2-3-12 0,-3-5-10 15,0-6-19-15,2-3-108 0,1-8-117 16,4-4-274-16</inkml:trace>
  <inkml:trace contextRef="#ctx0" brushRef="#br0" timeOffset="83154.2971">20306 7381 606 0,'-5'-3'155'0,"0"-1"8"16,1 2-82-16,3 0-23 0,0 1-13 15,-1 2-7-15,5-1-7 0,1 0-7 0,2 2-6 16,3-1-4-16,5-1 1 0,3 2-1 15,5-1-1-15,5 1-2 0,4-1-2 16,3-1-1-16,3 1-2 0,-1-2-1 16,1 1-3-16,1-3-1 0,-1 1 0 15,0-2-1-15,-2-1-2 0,0 1-5 16,-1 0-7-16,0-1-9 0,-2-1-12 16,1 1-14-16,-8-1-12 0,0 0-18 15,-5 0-102-15,-5-1-118 0,-6 0-268 0</inkml:trace>
  <inkml:trace contextRef="#ctx0" brushRef="#br0" timeOffset="83369.7157">20876 7163 593 0,'-5'-6'137'16,"2"3"2"-16,2-1-94 0,-1 3-21 16,5 2-8-16,0 0-4 0,1 4-5 15,2 0-4-15,3 1-1 0,1 1 0 0,1 3 0 16,3 1-1-16,2 1 0 0,3 2 0 15,1 1 1-15,0-1-1 0,-2 2-1 16,0 3 1-16,-6-3-1 0,-5 3 0 16,-4-2 0-16,-6 2-2 0,-5-1-4 15,-6 2-5-15,-2-2-12 0,-2-1-14 16,-2-1-104-16,3 0-110 0,1-4-266 16</inkml:trace>
  <inkml:trace contextRef="#ctx0" brushRef="#br0" timeOffset="83983.5356">21418 7068 618 0,'-1'-14'148'0,"-2"5"7"0,2 5-95 16,0 3-16-16,-1 4-6 0,2 8-5 15,-1 4-6-15,1 7-6 0,-1 6-5 0,0 3-4 16,1 9 0-16,0 2 0 0,3 2-1 15,0 0 1-15,-1 0 1 0,2-2 0 16,1-2-1-16,0-8-1 0,1-2-2 16,-2-8-2-16,3-5-2 0,2-6-1 15,0-5-1-15,2-7-1 0,3-5 0 16,1-7-1-16,0-4 0 0,0-6-1 16,1-2 1-16,-2-2-1 0,-1 3 0 15,-2 1 0-15,0 6 0 0,-4 3 0 0,1 7-1 16,-2 5 1-16,-1 5-1 0,-2 2 0 15,0 5-1-15,-2 3-5 0,2 4-3 16,-2 4-9-16,0 1-9 16,0 1-13-16,2 2-11 0,0-2-15 0,2-2-40 15,1-4-68-15,1-3-106 0,4-2-229 16</inkml:trace>
  <inkml:trace contextRef="#ctx0" brushRef="#br0" timeOffset="84255.5254">21947 7074 582 0,'-6'-3'148'16,"0"1"5"-16,-2 2-58 0,1 4-48 15,-2 3-8-15,1 5-3 0,-2 5-2 16,0 3-5-16,-1 5-4 0,3 4-3 15,-1 6-3-15,3 1-5 0,1 3-2 16,3 2-2-16,2 0-3 0,2-2-1 16,4-2-2-16,2-5 0 0,3-3-3 0,2-5-7 15,3-7-12-15,2-4-15 0,4-5-13 16,0-5-14-16,2-5 13 16,0-4-136-16,-2-5-121 0,2-4-285 0</inkml:trace>
  <inkml:trace contextRef="#ctx0" brushRef="#br0" timeOffset="84488.61">22183 7107 707 0,'-5'5'169'0,"1"5"5"0,-1 1-113 16,0 5-16-16,0 4-6 0,0 7-6 15,0 3-8-15,3 4-6 0,0 2-4 16,2 3-3-16,3 1-2 0,-2-2-2 15,4-1-2-15,0-1-2 0,0-7-4 16,1-2-6-16,-1-4-13 0,1-5-17 16,0-3-17-16,-2-4-22 0,-1-5-115 0,-1-3-134 15,0-4-299-15</inkml:trace>
  <inkml:trace contextRef="#ctx0" brushRef="#br0" timeOffset="84667.1882">22009 7346 761 0,'5'6'177'16,"4"0"5"-16,3 1-125 0,2 0-20 15,4-3-6-15,2-1-8 0,3-2-9 16,1-3-5-16,5-2-5 0,1-3-3 16,3-6-6-16,0 1-10 0,2-5-14 15,-2-1-15-15,-3-3-10 0,-2-1-20 0,-3-1-110 16,-5 0-123-16,-6 0-276 0</inkml:trace>
  <inkml:trace contextRef="#ctx0" brushRef="#br0" timeOffset="84845.1446">22476 7041 481 0,'1'-5'141'15,"-1"3"6"-15,0 3 6 16,0 2-90-16,3 5-16 0,-1 2-5 0,2 3-2 16,1 5-3-16,0 3-2 0,2 4-4 15,3 3-4-15,1 4-4 0,1 3-3 16,3 1-4-16,-3 1-2 0,2 1-3 0,-3-1-4 15,-5 1-1-15,-4 0-6 0,-2-2-10 16,-7-1-17-16,-4-1-24 0,-5-3 31 16,-6-4-172-16,-1 0-149 0,-2-5-358 15</inkml:trace>
  <inkml:trace contextRef="#ctx0" brushRef="#br0" timeOffset="86221.4481">22923 7481 467 0,'-10'1'126'15,"-1"-2"6"-15,3-2-42 0,-1 2-34 0,2-2-7 16,2 0-5-16,4-1-5 0,1 0-4 16,3 1-5-16,4-2-3 0,1 1-4 15,3 1-1-15,4-1-2 0,3 1 1 16,4 0-2-16,6-1 0 0,2 2-2 16,3-1-2-16,2-1-2 0,1 3-4 15,1-1-1-15,-3-1-4 0,2 1 0 16,-2 1-3-16,0-1 0 0,-1 4 0 15,-1-2-1-15,-4-2-2 0,-1 5-4 0,-4-1-8 16,-3 1-11-16,-4-2-17 16,-6 1-12-16,-4 2-20 0,-5 4-108 0,-5-5-125 15,-2 2-278-15</inkml:trace>
  <inkml:trace contextRef="#ctx0" brushRef="#br0" timeOffset="86816.7303">23654 7239 444 0,'-12'0'123'15,"-4"2"5"-15,-3 1-23 0,-1 3-60 16,-2 4-10-16,1 5-4 0,2 2-5 16,0 5-6-16,5 5-3 0,4 5-4 15,4 3-3-15,4 1-2 0,6 1 0 16,3-1-1-16,7 1 2 0,6-4 0 15,5-3 2-15,3-6 0 0,5-4 0 16,3-6-2-16,2-6-2 0,2-7-1 0,1-6-2 16,0-7-2-16,-1-4 0 15,0-6-1-15,-2-4 1 0,-2-3 2 0,-6-3 2 16,-5-4 3-16,-7 0 3 0,-7-1 2 16,-7-2 0-16,-10-1 0 0,-9 1-2 15,-6 4-4-15,-8 3-4 0,-8 6-9 16,-7 8-12-16,-5 7-15 0,-3 11-12 15,-1 8-16-15,-3 9-2 0,4 6-109 16,6 2-109-16,8 3-249 0</inkml:trace>
  <inkml:trace contextRef="#ctx0" brushRef="#br0" timeOffset="87412.33">23603 7423 579 0,'0'-2'142'0,"1"-3"6"15,3 2-77-15,2 1-19 0,3 2-9 16,2-1-5-16,1 2-1 0,4 1-4 0,0 3-4 16,2 1-5-16,-1 0-6 15,4 2-4-15,1-1-5 0,-1 2-2 0,1-2-3 16,-1 2-2-16,-2-1-5 0,1 1-9 16,-3-3-15-16,-3 1-15 0,-2-2-22 15,-2-2-115-15,-7 0-132 0,-1 1-300 16</inkml:trace>
  <inkml:trace contextRef="#ctx0" brushRef="#br0" timeOffset="87814.9537">23896 7369 592 0,'6'-10'146'0,"-2"2"11"0,-2 0-84 15,0 6-12-15,-3 0-7 0,-2 2-5 16,-4 1-7-16,-4 4-8 0,-3 4-10 16,-6 7-9-16,-1 4-6 0,-1 4-6 15,-2 6-11-15,-2 3-17 0,3 2-17 16,1 0-22-16,3-2-117 0,3-5-133 15,5 0-310-15</inkml:trace>
  <inkml:trace contextRef="#ctx0" brushRef="#br0" timeOffset="88160.1455">23691 7806 564 0,'1'-14'144'0,"2"-1"8"0,-2 4-68 0,2 0-28 15,-1 1-10-15,2 3-5 16,-2 4-3-16,2 2-5 0,-2 5-5 0,2 3-4 15,0 7-4-15,-1 3-4 0,3 6-3 16,-1 5-2-16,0 8-4 0,1 3-3 16,-2 3-1-16,0 3 0 0,-3 1-1 0,-1 1 0 15,0 0-1-15,-1-1 0 0,-1 1-1 16,1-7-3-16,1-2-6 0,0-4-10 16,1-2-12-16,-1-6-12 0,-1-6-11 15,0-11-19-15,-1-3-109 0,-2-6-119 16,0-6-276-16</inkml:trace>
  <inkml:trace contextRef="#ctx0" brushRef="#br0" timeOffset="88502.5474">23635 7864 574 0,'-9'9'134'0,"-2"2"3"16,0 3-86-16,0 5-15 0,-1 0-6 16,1 1 0-16,1-1-1 0,2-3 0 15,3-2 1-15,0-4 0 0,2-5-3 0,1-8-4 16,4-2-3-16,4-5-4 0,3-6-4 16,3-7-4-16,3-1-4 0,2-8-1 15,4 2-2-15,-1-4 0 0,-2 0 0 16,0 3-1-16,-2 4 1 0,-1 5-1 15,-2 6 0 1,-2 5 0-16,-1 5 0 0,-1 9 1 0,-2 4-1 0,1 5 1 16,-2 4 1-16,0 4-1 0,4 1-1 15,1 3-3-15,1-2-11 0,3 3-13 16,2 0-13-16,2-1-23 0,2-2-113 0,-1 0-130 16,-3-3-296-16</inkml:trace>
  <inkml:trace contextRef="#ctx0" brushRef="#br0" timeOffset="89165.306">23501 8801 568 0,'-9'0'137'0,"-4"3"7"0,0 1-83 15,1 6-13-15,2 5-6 0,0 2-4 16,4 4-5-16,2 5-3 0,2-1-6 15,3 2-5-15,1 0-5 0,2-1-3 16,3-4-3-16,2-4-4 0,2-3-1 16,3-5-2-16,1-3 0 0,0-4 0 15,2-3-1-15,-1-4 1 0,-1-3 0 16,-3-1 0-16,-2-4 0 0,-4-3 0 16,-2-1 1-16,-5-3-1 0,-3-1 0 15,-5-1 1-15,-2-2-1 0,-5 0-1 0,-4-3-2 16,-3 0-6-16,-3-4-3 0,-3-1 0 15,1 3-1-15,0 0 0 0,1 3 0 16,5 3 4-16,2 3 8 0,6 5 4 16,4 4 1-16,4 2 2 0,3 0 1 15,6 2 1-15,3 0-2 0,2 1 0 16,4 3-2-16,3-2-1 0,5 1-2 16,2 1-1-16,3 0-6 0,0 2-10 15,3 1-14-15,2 0-14 0,0 4 34 0,-1 0-160 16,-2 4-130-16,2-1-313 0</inkml:trace>
  <inkml:trace contextRef="#ctx0" brushRef="#br0" timeOffset="89573.7285">23775 8692 564 0,'2'-4'138'0,"-1"2"10"0,-1 1-83 16,1-1-6-16,-2 2-5 0,-1 2-4 15,-3 0-4-15,0 6-4 0,-1 4-6 16,0 2-8-16,-2 4-4 0,2 4-4 16,0 2-2-16,1 2-3 0,2 2-1 15,1 0-3-15,1-2 0 0,2 3-3 16,3 0-3-16,1-1-1 0,1-3-2 16,1-3-1-16,2-2 0 0,3-2-2 15,2-5-1-15,2-5-3 0,-3-5-8 0,4-1-9 16,0-3-12-16,0-5-14 0,1-2-9 15,-5-1-12-15,1-4-12 0,-3 2-101 16,-3-6-112-16,-3-2-261 0</inkml:trace>
  <inkml:trace contextRef="#ctx0" brushRef="#br0" timeOffset="89758.3381">23777 8665 625 0,'-2'-1'153'16,"3"-2"5"-16,0 1-75 0,3 1-41 16,3 0-15-16,3-2-7 0,1 1-6 15,1 0-7-15,3 2-12 0,-1 2-17 16,0 0-17-16,1 1-124 0,-4 1-128 16,0 1-317-16</inkml:trace>
  <inkml:trace contextRef="#ctx0" brushRef="#br0" timeOffset="91765.7428">23958 8606 515 0,'-10'2'126'0,"-2"2"7"15,0 6-77-15,-4 2-7 0,-2 3-4 0,-2 6 0 16,-1 4 0-16,0 4-2 0,4 2-2 15,1 0-3-15,4 2-6 0,4 2-5 16,5-2-6-16,3 0-7 0,5-1-5 16,1-8-3-16,4 3-2 0,3-1-3 15,1-3-4-15,1-3-6 0,0-6-10 16,4 0-10-16,-2 2-12 0,-1-8-12 16,0 1-15-16,-1-5-108 0,-3-1-115 0,0 0-269 15</inkml:trace>
  <inkml:trace contextRef="#ctx0" brushRef="#br0" timeOffset="92295.1308">24124 8757 480 0,'5'-11'123'0,"-2"1"7"0,0 0-65 15,-2 3-10-15,0 1-3 0,0 1 0 16,-1 3-5-16,-1-1-2 0,1 4-5 16,0 2-3-16,-1 2-5 0,-2 3-7 15,1 3-3-15,0 4-4 0,-1 3-3 0,1 2-2 16,-2 2-2-16,0 0-2 0,2 1-2 15,-1 1-1-15,2-1-2 0,1 0-1 16,-1-1-2-16,3-1 0 0,0-1 0 16,1-2-1-16,1-3 1 0,1-3-1 15,0-1-1-15,2-4-1 0,2-2-4 16,-1-1-4-16,2-5-6 0,0-2-9 16,0-3-8-16,1-1-10 0,-2-1-6 15,1 0-8-15,-1-2-10 0,-3 0-102 0,-1 0-108 16,-1 2-262-16</inkml:trace>
  <inkml:trace contextRef="#ctx0" brushRef="#br0" timeOffset="92563.4451">24125 8859 565 0,'-3'-2'152'0,"1"0"10"15,0 1-56-15,0 0-36 0,1 1-16 16,1 0-7-16,1 0-8 0,1 0-9 16,1 0-9-16,2-2-7 0,1 2-6 15,3-2-1-15,1-2-3 0,1 0-3 16,1 0-11-16,1-1-17 0,1-1-19 15,-1 1-24-15,-2 1-114 0,2 0-134 0,-2 2-306 16</inkml:trace>
  <inkml:trace contextRef="#ctx0" brushRef="#br0" timeOffset="93236.1137">24087 8908 405 0,'-4'0'123'0,"-1"-3"7"0,2 2 0 15,-2-1-67-15,1-1-7 0,2 2-5 16,-2-2-4-16,3 2-6 0,-1 0-5 0,2 0-7 15,2-1-6-15,1 2-5 0,5-1-6 16,-1 0-5-16,4-1-2 0,3-2-3 16,0 0-12-16,2 1-16 0,3-1-18 15,-2-1-125-15,0-1-133 0,4 0-324 16</inkml:trace>
  <inkml:trace contextRef="#ctx0" brushRef="#br0" timeOffset="93675.8806">24393 8906 522 0,'-1'0'142'0,"0"-1"7"0,-1 1-48 15,1 0-40-15,1 0-14 0,1 1-8 16,2 1-6-16,-1-2-7 0,2 2-9 16,1-1-5-16,1 1-2 0,0-1-3 15,2-1-7-15,-2 0-13 0,2 0-17 16,0-1-23-16,-1-1-115 0,1-3-128 0,0-1-309 15</inkml:trace>
  <inkml:trace contextRef="#ctx0" brushRef="#br0" timeOffset="94606.3746">24718 8866 361 0,'0'-4'91'0,"-3"-1"4"16,2 2-37-16,-1-1-31 0,0 0-10 16,0 2-4-16,1-1-3 0,-2 2-2 15,2 1-1-15,0-1 1 0,0 1-1 16,1 0 0-16,-2 1 0 0,2-1-1 16,0 0-1-16,0 1-1 0,0-1-1 15,0 0-1-15,0 0 2 0,0 0-1 16,0 0 1-16,-1-1 0 0,1 0-1 15,1-1 0-15,1 2-1 0,-1-3-1 0,-1 1-2 16,1-2 0-16,0 2-1 0,0-1-3 16,1 1-3-16,-2-2-7 0,1 4-45 15,0 0-48-15,0 0-80 0,-1 1-183 16</inkml:trace>
  <inkml:trace contextRef="#ctx0" brushRef="#br0" timeOffset="95842.9234">24623 8878 447 0,'-2'-2'109'16,"1"-2"6"-16,-2 2-68 0,2-1-7 15,1 1-2-15,-1-2-1 0,1 2-2 16,-1-1-2-16,1 0-1 0,0 0 0 0,0 1-2 15,0 0 0-15,0 1-2 16,1 1-3-16,0 3 2 0,0-1-1 16,2 4-2-16,-1 2-2 0,1 4-2 0,2 2-1 15,-2 4-1-15,1 1-5 0,0 2-5 16,0 0-1-16,1 0-3 0,-1-3-1 16,0-2-1-16,-1 0-1 0,0-4 1 15,-2-3-1-15,0-2-1 0,-2-3 2 16,1-1 0-16,-1-1-1 0,2-4 1 15,-1-1 0-15,1-3-1 0,0-3 1 16,1-3-1-16,0-3-1 0,1-2 0 16,-1-4-1-16,3 0-1 0,0-1-1 15,0 1-2-15,1 3-1 0,0 2 0 0,0 4-1 16,0 5 1-16,0 3 0 0,-1 4 2 16,0 5 1-16,-1 2 1 0,0 5 1 15,-1 3 0-15,1 3 0 0,-2 2 0 16,1 2 0-16,-2 0 0 0,0 1 0 15,-1-2-3-15,0-1-4 0,0-3-8 16,0-2-9-16,0-2-11 0,3-2-11 0,-1-2-17 16,2-4-109-16,1-4-118 0,5 1-274 15</inkml:trace>
  <inkml:trace contextRef="#ctx0" brushRef="#br0" timeOffset="96235.9767">24800 8764 600 0,'-3'-5'155'16,"0"1"7"-16,-1 1-80 0,2 1-22 0,2-1-14 16,0 1-7-16,3-1-7 0,3 1-10 15,4 1-6-15,1-2-4 0,4 3-3 16,2-1-2-16,3 2-2 0,-1 0-3 15,0 1-6-15,-2-1-10 0,0 0-11 16,-1 0-12-16,-3 2-7 0,-2-2-11 16,-2 1-15-16,-3 0-3 0,-2-2-91 15,-6 1-99-15,-1-1-236 0</inkml:trace>
  <inkml:trace contextRef="#ctx0" brushRef="#br0" timeOffset="96394.5636">24932 8770 495 0,'-5'10'131'0,"-1"1"4"0,0 2-43 15,0 2-44-15,0 0-12 0,2 5-5 16,0-1-3-16,2 3-3 0,1 2-3 16,-2 0-3-16,4 2-2 0,1-3-4 15,-1 2-3-15,0-5-3 0,2 0-4 16,-2-3-5-16,1-2-9 0,-1-3-11 0,1-1-14 16,-2-3-17-16,1-1-107 0,0-3-118 15,0 0-271-15</inkml:trace>
  <inkml:trace contextRef="#ctx0" brushRef="#br0" timeOffset="96924.4237">25055 9110 548 0,'-3'-6'138'0,"-1"1"7"0,-3 0-65 15,1 2-28-15,-3 2-13 0,0 0-5 16,-1 2-4-16,0 3-4 0,0 1-6 15,0 3-4-15,3 2-2 0,0 2-4 16,2 1-1-16,1 1-3 0,2 0-1 16,2-1-2-16,0 1 0 0,1-2-2 15,0-1-1-15,4-1 0 0,0-3-1 0,2-2 0 16,1-4-2-16,0-2-1 0,3-5 0 16,0-1-2-16,-1-3 0 0,1-1 1 15,-4-3 0-15,1 1 2 0,-1-2 0 16,-2-1 1-16,-1 0 2 0,-3-2 0 15,0 0 0-15,0-1 0 0,-1 3 1 16,0 2 0-16,-1 1 1 0,1 5 1 16,1 2 1-16,1 4 1 0,-5 4 0 0,2 4 0 15,-2 1 0-15,1 4 0 16,0 3-1-16,-2 1 0 0,-1 1-1 0,4 3 0 16,0-1-1-16,1 0 0 0,1-2-5 15,0-1-6-15,1-1-12 0,3-5-13 16,1 1-22-16,2-4-114 0,-2-2-128 15,4-3-300-15</inkml:trace>
  <inkml:trace contextRef="#ctx0" brushRef="#br0" timeOffset="97331.8743">25131 8448 546 0,'7'-7'130'0,"1"3"4"15,3 4-80-15,2 8-17 0,1 4-9 0,2 5-4 16,0 8-3-16,-1 5-1 0,0 4-2 16,-3 4-1-16,-1 3 0 0,-2 3-1 15,-1 0-1-15,-1 4-1 0,0 0-3 16,-4 1-2-16,-2 0-3 0,-5 0-2 15,-4-3-8-15,-4-1-9 0,-4-2-12 16,-2-4-22-16,-4-3-114 0,1-4-124 16,0-5-300-16</inkml:trace>
  <inkml:trace contextRef="#ctx0" brushRef="#br0" timeOffset="97787.7444">25088 9052 464 0,'-2'-1'116'0,"2"-3"5"0,-1 1-68 0,2-1-11 15,1-2-4-15,-1-3-2 0,1 1-3 16,1-2-2-16,-2-2-3 0,3-1-1 16,-2 1-1-16,1-1-3 0,-1 3-1 15,-1 1-4-15,0 3-4 0,-1 2-4 0,-1 3-3 16,-2 4-4-16,-2 3-4 0,0 2-8 16,-3 3-8-16,0 3-10 0,0 3-19 15,0 0-114-15,2 3-120 0,0 3-291 16</inkml:trace>
  <inkml:trace contextRef="#ctx0" brushRef="#br0" timeOffset="102158.0127">22721 8561 484 0,'-18'1'128'0,"2"0"4"0,2-1-53 15,3-2-27-15,5 1-13 0,4-2-6 16,3 0-6-16,4-1-3 0,5 0-4 16,3 1-3-16,4-2-4 0,7-1-1 15,1 1-2-15,2-1-2 0,3 2-3 16,-2 1-2-16,-1 1-1 0,0 0 0 16,-5 2-1-16,0 1-1 0,-3 0-3 15,-3 0-5-15,-2 0-7 0,-4 2-4 0,-7-1-5 16,-3 2-3-16,-6-2-5 0,-4 1-1 15,-2 2-2-15,-5-2 1 0,-3 1-2 16,0-1-9-16,-3 0-27 0,-2 0-8 16,-1 0 7-16,0 0 22 0,2 1 22 15,2-1 16-15,2 2 19 0,3 0 36 16,5-1 16-16,4 1 3 0,2-2-15 16,4 3-12-16,1 1-8 0,3-1-4 15,2 0-3-15,2 1-2 0,1 2-2 16,4-2-2-16,0 0-1 0,4 1-1 15,1 0-2-15,0 1 0 0,0 1-2 16,0 2-1-16,-2 1 1 0,0 3-1 0,-3 0 1 16,-3 3 0-16,-1 1 1 0,-3 1 0 15,-2 0-1-15,-4 2-1 0,-1 1 0 16,-3 0-1-16,-3-1-1 0,-3 1-1 16,-4 1 0-16,-1-1-1 0,-3-1 1 15,1-1-1-15,-4 0 1 0,4-2-1 0,1-2 1 16,2-3 1-16,5-4-1 0,1-3 1 15,5-2-1-15,2-2 1 0,5-3-1 16,3-1-1-16,2-2-1 0,3-1 1 16,2-1 0-16,4 0 1 0,2-1-1 15,2 0 1-15,-1 1-1 0,1 3 0 16,0 4 0-16,-4-1-2 0,-2 3-1 16,-3 0-5-16,-2 3-5 0,-2 1-12 15,-1 3-12-15,-4-1-110 0,-2 2-112 16,-2 5-273-16</inkml:trace>
  <inkml:trace contextRef="#ctx0" brushRef="#br0" timeOffset="102536.5423">22722 9418 430 0,'-5'-8'121'0,"2"1"6"0,-1-1-17 0,0 3-62 16,1-1-8-16,1 1-3 16,1 3-3-16,1-1-3 0,-1 1-4 0,1 1-3 15,2 1-1-15,1 1 0 0,-1 3 0 16,1 0 0-16,2 5-1 0,0 3-2 16,1 3 0-16,-1 1-2 0,0 2-4 15,-1 1-2-15,1-2-2 0,0-1-2 16,-1-4-2-16,0-6 0 0,1 1-2 15,-1-5 1-15,1-4-1 0,3-5-1 16,0-3 0-16,2-4-1 0,0 0 0 0,1-3 0 16,-1 0-1-16,2 1-1 0,-4 2 1 15,0 3-1-15,-1 4 0 0,-1 6-1 16,-1 5-1-16,-1 3-4 0,-2 5-9 16,0 5-12-16,-1 4-15 0,0-1-9 15,-1 5 95-15,0 1-226 0,0 0-138 16,1-2-361-16</inkml:trace>
  <inkml:trace contextRef="#ctx0" brushRef="#br0" timeOffset="108182.209">10048 12875 147 0,'-6'-2'37'0,"0"-2"3"0,2-1-22 0,0-2-3 15,2 1-4-15,1 0-2 0,0-2-4 16,-2 2-12-16,2 0-32 15,-3 2-36-15,1-1-85 0</inkml:trace>
  <inkml:trace contextRef="#ctx0" brushRef="#br0" timeOffset="108561.1942">9987 12792 306 0,'-1'-3'83'0,"1"3"4"0,-2 0-24 16,1-2-31-16,1 3-9 15,0-2-7-15,0 0-4 0,1 1-5 16,2 1-2-16,-1 1-2 0,2 0 0 0,2 0 2 15,1 1 1-15,2 3 2 16,3-1 0-16,3 1-1 0,2 0 1 0,4 2-2 16,5 1-1-16,3 0-1 0,5-2-1 15,6 1-1-15,5 0 1 0,4-1-2 16,3 1 1-16,4-1-1 0,0-2 0 16,4 2 0-16,1-1 0 0,5 0 0 0,4-1-1 15,2 0 0-15,4-1 1 0,8 0-1 16,0-4 0-16,6 1 0 0,0-1 0 15,1-4 0-15,4-1 0 0,1-1 0 16,1-1 1-16,1 1-1 0,-1-3 2 16,-1-1 0-16,0 3 1 0,1 1 1 15,-4 1 0-15,-5 0 1 0,-1-2 0 16,-5 0 0-16,0 1 0 0,-8 0-1 16,-8-1 0-16,0 1 0 0,-5 1-1 15,-11 0-1-15,-4 4-1 0,-11-2 1 0,-2 2-1 16,-8 0-1-16,-8 1-7 0,-5-1-8 15,-5 2-95-15,-2-2-91 16,-2-1-236-16</inkml:trace>
  <inkml:trace contextRef="#ctx0" brushRef="#br0" timeOffset="111408.3998">14999 12807 133 0,'-12'-5'42'0,"1"-1"10"15,1-2-12-15,3 1 8 0,-2-1 5 0,2-3 5 16,1 3-1-16,0-1-3 0,-1 1-6 16,3 0-7-16,0 3-7 0,0 3-6 15,2 0-5-15,-1 0-6 0,3 1-5 16,-1 2-4-16,1 1-3 0,1-1-2 16,2 2-2-16,3 5 0 0,5 0-1 15,1 2 1-15,5-1 0 0,4 1 0 16,6 1 1-16,4 0 0 0,3 0-1 15,4-2 1-15,6 4-1 0,5 0 1 16,6 2-1-16,6 1 0 0,6 2 1 0,6-1-1 16,5 2 1-16,7-1-1 0,3 2 1 15,5-1-1-15,0-3 1 0,5 1-1 16,0-1 0-16,4 0-1 0,-2-4 1 16,1-3-1-16,-2-3 0 0,2-1 0 15,-2-4 0-15,-4-3 0 0,-3-6 0 16,0-1 0-16,-5 0 0 0,-2-3 0 15,-5-2 1-15,-1 0 0 0,-6-1 0 0,0-1 2 16,-7-1 0-16,-1-1 0 0,-7-1 1 16,-2 2 0-16,-7 0 0 0,-5 0 0 15,-4 1 0-15,-6 2 0 0,-5 2-1 16,-6 0 1-16,-6 2-2 0,-7-1 1 16,-7 4-1-16,-5 2-7 0,-7 2-18 15,-7 1-96-15,-4 2-99 0,-7 0-253 16</inkml:trace>
  <inkml:trace contextRef="#ctx0" brushRef="#br0" timeOffset="128027.1776">846 6967 639 0,'-19'-12'138'0,"-15"2"4"0,-4 2-104 16,-3 9-21-16,-2 3-8 0,-1 3-1 15,-1 3-1-15,2 1-1 0,5 5-3 16,-1 2-1-16,-2 5-1 0,-1 3-1 15,-4 7 0-15,-2 8 0 0,-4 8 0 16,-5 7-1-16,2 10 1 0,4 9 2 16,4 7 2-16,8 6 2 0,10 4 0 0,9 3 1 15,9 2 1-15,6-5-2 0,8-5-1 16,5-9-2-16,8-5-1 0,10-11-1 16,11-13 0-16,9-13 0 0,10-14 0 15,8-14 0-15,5-14 0 0,2-15 0 16,4-13 1-16,0-15-1 0,-1-13 0 15,-2-12 0-15,-2-7 2 0,0-7 1 0,-8-4 4 16,-10-6 1-16,-12-1 4 0,-10 1 1 16,-11 3 1-16,-9 0-1 0,-11 5-3 15,-13-1-2-15,-5 9-2 0,-13 11-3 16,-11 12-4-16,-13 15-3 0,-12 13-5 16,-4 21-10-16,-5 29-14 0,-10 24-14 15,-11 20-123-15,-5 27-129 0,-1 26-308 16</inkml:trace>
  <inkml:trace contextRef="#ctx0" brushRef="#br0" timeOffset="131735.2608">859 10619 445 0,'-25'-27'101'0,"-2"0"1"16,-6 4-76-16,-1 3-5 0,-4 7-8 16,-5 3-3-16,-2 9-3 0,-2 5-1 15,1 10-1-15,-2 3 2 0,0 4 1 16,-2 0 2-16,0 3 2 0,2 4 1 0,-5 3 2 16,2 3-2-16,-1 4-1 0,6 10-1 15,5 10-3-15,7 5-2 0,1 2-1 16,10 3-2-16,3 0 0 0,9 5 0 15,4-5-1-15,7 1 1 0,3-1 0 16,10 0 1-16,6-5-1 0,11-3 0 16,11-4 1-16,12-5-1 0,6-14 0 15,9-10 0-15,6-9-1 0,8-9 0 16,2-11 0-16,5-11 0 0,-5-12 0 16,-1-9 2-16,-5-12 3 0,-7-11 3 0,-5-6 4 15,-5-6 5-15,-12-3 4 0,-10-2 2 16,-8-3 0-16,-7 0-3 0,-10 2-2 15,-15 0-4-15,-15 2-5 0,-11 1-4 16,-8 3-2-16,-10 7-3 0,-14 8-3 16,-8 11-8-16,-9 13-10 0,-7 19-11 15,-13 16-22-15,-18 16-108 0,-8 18-121 0,-13 20-282 16</inkml:trace>
  <inkml:trace contextRef="#ctx0" brushRef="#br0" timeOffset="138939.8421">332 2016 481 0,'-21'-8'108'16,"-1"-5"2"-16,7 1-81 0,2-1-10 0,7 5-4 15,2 1-3-15,4 3-3 0,4 2-3 16,2 1-1-16,2 2-2 0,4 1-2 15,2 2 0-15,2 1 0 0,4 0-1 16,2-2 1-16,0 2-1 0,4-1 1 16,3-2 1-16,3 1 1 0,7-1 1 15,4 1 1-15,3-1 1 0,6-1 1 16,3-1 1-16,6 2 0 0,0-4 0 0,6 1-2 16,6 0 0-16,4 1-1 15,5 0 0-15,4 0 0 0,4 0-1 0,9 0 1 16,1 1-1-16,4-2 1 0,-1-1 0 15,10 0 0-15,4 2-1 0,4 0-1 16,-1 0 0-16,6-1 0 0,1 1-1 16,9-1-1-16,-2-2 1 0,4-1-1 15,4-1 0-15,3-3-1 0,2 1 1 16,3 1 0-16,2-1 0 0,6 3-1 16,-1 0 1-16,0 0 0 0,3 4-1 0,2 2 1 15,-3-2-1-15,3 3 1 0,-2-1-1 16,1 1 1-16,0 1-1 0,2 0 1 15,-1-2-1-15,1 2 1 0,1-5-1 16,-3 2 0-16,-1-6 1 0,7 0 0 16,-7 0-1-16,3-4 0 0,0 1 1 15,-4-1-1-15,-2-3 0 0,2 4 0 0,-6-2 1 16,-2 0 0-16,-4-1-1 0,-6 1 2 16,-1-1-1-16,-7 4 1 0,-8-2-1 15,-5 1 1-15,-5-2-1 0,-8 4 1 16,-8 1-1-16,-10 2-2 15,-8 3-9-15,-11 3-16 0,-12 3-111 16,-11 2-111-16,-16 3-284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0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1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19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0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45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91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078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>
                <a:solidFill>
                  <a:srgbClr val="637052"/>
                </a:solidFill>
              </a:rPr>
              <a:pPr/>
              <a:t>‹#›</a:t>
            </a:fld>
            <a:endParaRPr lang="el-GR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41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63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72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pPr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customXml" Target="../ink/ink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customXml" Target="../ink/ink10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8.xml"/><Relationship Id="rId5" Type="http://schemas.openxmlformats.org/officeDocument/2006/relationships/image" Target="../media/image62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customXml" Target="../ink/ink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customXml" Target="../ink/ink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6.xml"/><Relationship Id="rId5" Type="http://schemas.openxmlformats.org/officeDocument/2006/relationships/image" Target="../media/image80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Σχεδίαση Ψηφιακών Φίλτρων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ένα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(για ευκολία) θέσουμε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λύνοντας ως προς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5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αποτέλεσμα αυτό δεν είναι απαραίτητα ακέρ</a:t>
                </a:r>
                <a:r>
                  <a:rPr lang="el-GR" dirty="0"/>
                  <a:t>α</a:t>
                </a:r>
                <a:r>
                  <a:rPr lang="el-GR" dirty="0" smtClean="0"/>
                  <a:t>ιος αριθμός!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Επιλέγουμε το άνω ακέραιο μέρος (αν </a:t>
                </a:r>
                <a:r>
                  <a:rPr lang="en-US" dirty="0" smtClean="0"/>
                  <a:t>N=5.36 </a:t>
                </a:r>
                <a:r>
                  <a:rPr lang="en-US" dirty="0" smtClean="0">
                    <a:sym typeface="Wingdings" panose="05000000000000000000" pitchFamily="2" charset="2"/>
                  </a:rPr>
                  <a:t> N=6)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2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βρίσκουμε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έχουμε την πλήρη μορφή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που ικανοποιεί τις προδιαγραφές μας!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το φίλτρο είναι της μορφής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, εμείς θέλουμε την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Έχουμε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 r="-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93560" y="911880"/>
              <a:ext cx="8437320" cy="5290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560" y="909360"/>
                <a:ext cx="8456400" cy="53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4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38" y="3039762"/>
            <a:ext cx="4199224" cy="352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σύστημα γράφεται ως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κι έχει μόνο πόλους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στο μιγαδικό επίπεδο!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Οι πόλοι βρίσκονται στις θέσεις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   </a:t>
                </a:r>
                <a:r>
                  <a:rPr lang="el-GR" b="0" dirty="0" smtClean="0"/>
                  <a:t>με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=0,1,…,2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πόλοι βρίσκονται σε κύκλο ακτίνας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38" y="3039762"/>
            <a:ext cx="4199224" cy="3522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επιλέξουμε τους πόλους που αντιστοιχούν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φυσικά ένα σύστημα που να είναι ευσταθές και αιτιατό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είναι τέτοιο, πρέπει οι πόλοι να βρίσκονται στο </a:t>
                </a:r>
                <a:r>
                  <a:rPr lang="el-GR" b="1" dirty="0" smtClean="0"/>
                  <a:t>αριστερό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Έτσι, ξέρουμε τους πόλους και τη συνάρτηση μεταφοράς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υπολογίσαμε το σύστημα συνεχούς </a:t>
                </a:r>
                <a:br>
                  <a:rPr lang="el-GR" dirty="0" smtClean="0"/>
                </a:br>
                <a:r>
                  <a:rPr lang="el-GR" dirty="0" smtClean="0"/>
                  <a:t> χρόνου με βάση κάποιες προδιαγραφές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Μα εμάς μας ενδιαφέρει ο διακριτός χρόνος!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φέρουμε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χώρο του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Ζ???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19651" y="3374967"/>
            <a:ext cx="964276" cy="292608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4525" y="2886028"/>
                <a:ext cx="4078034" cy="1076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} &lt; 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5" y="2886028"/>
                <a:ext cx="4078034" cy="1076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90520" y="1151640"/>
              <a:ext cx="8932320" cy="5268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600" y="1143720"/>
                <a:ext cx="8950680" cy="52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8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Μπορούμε να φέρουμε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χώρο του</a:t>
                </a:r>
                <a:r>
                  <a:rPr lang="el-GR" dirty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???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ΝΑΙ! 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Και μάλιστα με δυο διαφορετικές μεθόδους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400" dirty="0" smtClean="0">
                    <a:sym typeface="Wingdings" panose="05000000000000000000" pitchFamily="2" charset="2"/>
                  </a:rPr>
                  <a:t>Μέθοδος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Impulse Invariance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ym typeface="Wingdings" panose="05000000000000000000" pitchFamily="2" charset="2"/>
                  </a:rPr>
                  <a:t>a.k.a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δειγματοληψία της κρουστικής απόκρισης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 smtClean="0">
                    <a:sym typeface="Wingdings" panose="05000000000000000000" pitchFamily="2" charset="2"/>
                  </a:rPr>
                  <a:t>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0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ym typeface="Wingdings" panose="05000000000000000000" pitchFamily="2" charset="2"/>
                  </a:rPr>
                  <a:t> Μέθοδος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Bilinear Transformation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ym typeface="Wingdings" panose="05000000000000000000" pitchFamily="2" charset="2"/>
                  </a:rPr>
                  <a:t>a.k.a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«συμπίεση» του άξονα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0≤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+∞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στο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 !!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dirty="0" smtClean="0"/>
                  <a:t>Ας τις δούμε μια-μια…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2313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-33840" y="645480"/>
              <a:ext cx="9143640" cy="4062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480" y="636480"/>
                <a:ext cx="9162720" cy="40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026680" y="3929400"/>
              <a:ext cx="1861200" cy="929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4160" y="3919320"/>
                <a:ext cx="187416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072800" y="3282480"/>
              <a:ext cx="1258920" cy="3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6320" y="3274560"/>
                <a:ext cx="12711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6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Έστω ότι έχουμε μια κρουστική απόκριση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οποία περιγράφει ένα επιθυμητό σύστημα στο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τη δειγματοληπτήσουμε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παίρνουμε ένα δειγματοληπτημένο σήμα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Αυτή είναι μια έκφραση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 με όρους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Ξέρουμε ότι κατά τη δειγματοληψία 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2109" t="-1440" r="-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57188" y="2073243"/>
            <a:ext cx="5407591" cy="4320283"/>
            <a:chOff x="3757188" y="2073243"/>
            <a:chExt cx="5407591" cy="4320283"/>
          </a:xfrm>
        </p:grpSpPr>
        <p:sp>
          <p:nvSpPr>
            <p:cNvPr id="7" name="Rounded Rectangle 6"/>
            <p:cNvSpPr/>
            <p:nvPr/>
          </p:nvSpPr>
          <p:spPr>
            <a:xfrm>
              <a:off x="4083113" y="2073243"/>
              <a:ext cx="3657600" cy="1004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57188" y="5388591"/>
              <a:ext cx="3838669" cy="10049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" name="Elbow Connector 9"/>
            <p:cNvCxnSpPr/>
            <p:nvPr/>
          </p:nvCxnSpPr>
          <p:spPr>
            <a:xfrm rot="16200000" flipH="1">
              <a:off x="7159215" y="3125521"/>
              <a:ext cx="1651885" cy="488890"/>
            </a:xfrm>
            <a:prstGeom prst="bentConnector3">
              <a:avLst>
                <a:gd name="adj1" fmla="val 231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8" idx="3"/>
            </p:cNvCxnSpPr>
            <p:nvPr/>
          </p:nvCxnSpPr>
          <p:spPr>
            <a:xfrm flipV="1">
              <a:off x="7595857" y="4866709"/>
              <a:ext cx="633743" cy="102435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22443" y="4228544"/>
              <a:ext cx="1742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Το ίδιο ακριβώς!</a:t>
              </a:r>
              <a:endParaRPr lang="el-GR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260720" y="1194480"/>
              <a:ext cx="7754400" cy="5031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3520" y="1185840"/>
                <a:ext cx="7764120" cy="50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5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Βήμα 1: Ορίζουμε προδιαγραφές για το φίλτρο μας στον «ψηφιακό» χώρο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i="1" dirty="0"/>
                  <a:t> </a:t>
                </a:r>
                <a:r>
                  <a:rPr lang="el-GR" dirty="0" smtClean="0"/>
                  <a:t>Βήμα 2: Μετατρέπουμε τις προδιαγραφές στον «αναλογικό» χώρο συχνοτήτων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 </a:t>
                </a:r>
                <a:r>
                  <a:rPr lang="el-GR" dirty="0" smtClean="0"/>
                  <a:t>Βήμα 3: Βρίσκουμε το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που αντιστοιχεί στις προδιαγραφές μας: έστω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Βήμα 4: </a:t>
                </a:r>
                <a:r>
                  <a:rPr lang="el-GR" dirty="0" err="1" smtClean="0"/>
                  <a:t>Δειγματοληπτούμε</a:t>
                </a:r>
                <a:r>
                  <a:rPr lang="el-GR" dirty="0" smtClean="0"/>
                  <a:t>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Βήμα 5: Εφαρμόζουμε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στην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33440" y="578880"/>
              <a:ext cx="7793640" cy="5632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760" y="570240"/>
                <a:ext cx="7800840" cy="56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9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Παρατηρήστε ότι υπάρχει μια αντιστοίχιση των πόλων στο χώρο του </a:t>
                </a:r>
                <a:r>
                  <a:rPr lang="en-US" dirty="0" smtClean="0"/>
                  <a:t>Laplace </a:t>
                </a:r>
                <a:r>
                  <a:rPr lang="el-GR" dirty="0" smtClean="0"/>
                  <a:t>με το χώρο του Ζ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Ξεκάθαρα, </a:t>
                </a:r>
                <a:r>
                  <a:rPr lang="el-GR" b="1" dirty="0"/>
                  <a:t>κάθε πόλος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αντιστοιχεί σε έναν πόλο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!!!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17760" y="2800440"/>
              <a:ext cx="7282800" cy="319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0200" y="2790360"/>
                <a:ext cx="7300440" cy="32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3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"/>
          <a:stretch/>
        </p:blipFill>
        <p:spPr>
          <a:xfrm>
            <a:off x="27159" y="2318711"/>
            <a:ext cx="9046323" cy="38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Ας δούμε ένα πλήρες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Έστω ότι θέλουμε ένα φίλτρο όπως στο σχήμα</a:t>
                </a: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l-GR" dirty="0" smtClean="0"/>
                  <a:t> ας πούμε ένα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Butterworth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9760" y="1627876"/>
            <a:ext cx="6248413" cy="3182118"/>
            <a:chOff x="199760" y="1627876"/>
            <a:chExt cx="6248413" cy="3182118"/>
          </a:xfrm>
        </p:grpSpPr>
        <p:grpSp>
          <p:nvGrpSpPr>
            <p:cNvPr id="8" name="Group 7"/>
            <p:cNvGrpSpPr/>
            <p:nvPr/>
          </p:nvGrpSpPr>
          <p:grpSpPr>
            <a:xfrm>
              <a:off x="199760" y="1627876"/>
              <a:ext cx="6248413" cy="3182118"/>
              <a:chOff x="199760" y="1627876"/>
              <a:chExt cx="6248413" cy="318211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760" y="1627876"/>
                <a:ext cx="6248413" cy="3182118"/>
              </a:xfrm>
              <a:prstGeom prst="rect">
                <a:avLst/>
              </a:prstGeom>
            </p:spPr>
          </p:pic>
          <p:sp>
            <p:nvSpPr>
              <p:cNvPr id="9" name="Freeform 8"/>
              <p:cNvSpPr/>
              <p:nvPr/>
            </p:nvSpPr>
            <p:spPr>
              <a:xfrm>
                <a:off x="1039315" y="2628381"/>
                <a:ext cx="5104015" cy="1787237"/>
              </a:xfrm>
              <a:custGeom>
                <a:avLst/>
                <a:gdLst>
                  <a:gd name="connsiteX0" fmla="*/ 0 w 5104015"/>
                  <a:gd name="connsiteY0" fmla="*/ 0 h 1787237"/>
                  <a:gd name="connsiteX1" fmla="*/ 2078182 w 5104015"/>
                  <a:gd name="connsiteY1" fmla="*/ 349135 h 1787237"/>
                  <a:gd name="connsiteX2" fmla="*/ 3000895 w 5104015"/>
                  <a:gd name="connsiteY2" fmla="*/ 1537855 h 1787237"/>
                  <a:gd name="connsiteX3" fmla="*/ 5104015 w 5104015"/>
                  <a:gd name="connsiteY3" fmla="*/ 1787237 h 1787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4015" h="1787237">
                    <a:moveTo>
                      <a:pt x="0" y="0"/>
                    </a:moveTo>
                    <a:cubicBezTo>
                      <a:pt x="789016" y="46413"/>
                      <a:pt x="1578033" y="92826"/>
                      <a:pt x="2078182" y="349135"/>
                    </a:cubicBezTo>
                    <a:cubicBezTo>
                      <a:pt x="2578331" y="605444"/>
                      <a:pt x="2496589" y="1298171"/>
                      <a:pt x="3000895" y="1537855"/>
                    </a:cubicBezTo>
                    <a:cubicBezTo>
                      <a:pt x="3505201" y="1777539"/>
                      <a:pt x="4565073" y="1770612"/>
                      <a:pt x="5104015" y="1787237"/>
                    </a:cubicBezTo>
                  </a:path>
                </a:pathLst>
              </a:cu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V="1">
              <a:off x="6143330" y="4381114"/>
              <a:ext cx="0" cy="787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5" r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664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Τα φίλτρα είναι μια πολύ σημαντική κατηγορία ΓΧΑ συστημάτων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Έχουμε ήδη δει τα περίφημα </a:t>
            </a:r>
            <a:r>
              <a:rPr lang="el-GR" b="1" dirty="0" smtClean="0"/>
              <a:t>ιδανικά</a:t>
            </a:r>
            <a:r>
              <a:rPr lang="el-GR" dirty="0" smtClean="0"/>
              <a:t> </a:t>
            </a:r>
            <a:r>
              <a:rPr lang="el-GR" b="1" dirty="0" smtClean="0"/>
              <a:t>φίλτρα επιλογής συχνοτήτων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Περνούν συγκεκριμένες συχνότητες στην έξοδό τους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Αποκόπτουν κάποιες άλλες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1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Θα δώσουμε έμφαση στη σχεδίαση </a:t>
            </a:r>
            <a:r>
              <a:rPr lang="el-GR" b="1" dirty="0" smtClean="0"/>
              <a:t>αιτιατών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φίλτρων επιλογής συχνοτήτων (μη ιδανικών)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Τα συμπεράσματα γενικεύονται και για μη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αιτιατά φίλτρα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Η σχεδίαση περιλαμβάνει τρία στάδια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Προδιαγραφές του συστήματος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Προσέγγιση προδιαγραφών από ένα αιτιατό ΓΧΑ σύστημα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Πραγματοποίηση του συστήματος</a:t>
            </a:r>
            <a:r>
              <a:rPr lang="en-US" dirty="0" smtClean="0"/>
              <a:t> </a:t>
            </a:r>
            <a:r>
              <a:rPr lang="el-GR" dirty="0" smtClean="0"/>
              <a:t>σε υλικό ή λογισμικό</a:t>
            </a:r>
          </a:p>
          <a:p>
            <a:pPr marL="544068" lvl="1" indent="-342900">
              <a:buClrTx/>
              <a:buSzPct val="120000"/>
              <a:buFont typeface="+mj-lt"/>
              <a:buAutoNum type="arabicPeriod"/>
            </a:pPr>
            <a:endParaRPr lang="el-GR" sz="7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Θα δώσουμε βάρος στο </a:t>
            </a:r>
            <a:r>
              <a:rPr lang="en-US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και στο 2</a:t>
            </a:r>
            <a:r>
              <a:rPr lang="el-GR" baseline="30000" dirty="0" smtClean="0"/>
              <a:t>ο</a:t>
            </a:r>
            <a:r>
              <a:rPr lang="el-GR" dirty="0" smtClean="0"/>
              <a:t> βήμα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80" y="1922544"/>
            <a:ext cx="4160223" cy="22712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415680" y="1563840"/>
              <a:ext cx="3511440" cy="361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8840" y="1556640"/>
                <a:ext cx="3520800" cy="36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3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Μπορεί κανείς να δείξει ότι η παράμετρος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δεν παίζει ρόλο στη σχεδίαση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Θέτουμε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δείτε το παράρτημα στο τέλος της διάλεξης)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Μετατρέπουμε τις «ψηφιακές» συχνότητες σε «αναλογικές»: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προδιαγραφές γίνονται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0.89125≤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:0≤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0.17783≥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:0.3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προδιαγραφές γράφονται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69200" y="1191240"/>
              <a:ext cx="7253640" cy="5198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720" y="1183320"/>
                <a:ext cx="7262640" cy="52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3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Αντικαθιστώντας την εξίσωση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και λύνοντας το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καταλήγουμε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=5.8858,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=0.70474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Υπολογίζουμε ξανά τη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=0.7032</m:t>
                    </m:r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Με αυτά τα νούμερα μπορούμε να δείξουμε ότι οι προδιαγραφές μας ικανοποιούνται ακριβώς στη μια συχνότητα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l-GR" dirty="0" smtClean="0"/>
                  <a:t>ενώ υπερκαλυπτόμαστε στην άλλη</a:t>
                </a:r>
                <a:r>
                  <a:rPr lang="en-US" dirty="0" smtClean="0"/>
                  <a:t> 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Χρειάζεται να βρούμε τώρα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αιτιατού και ευσταθούς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l-GR" dirty="0"/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=0.7032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2280" y="1359000"/>
              <a:ext cx="7809480" cy="5137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080" y="1350360"/>
                <a:ext cx="7825320" cy="515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1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54275" y="1729894"/>
            <a:ext cx="4092048" cy="3432206"/>
            <a:chOff x="4954275" y="1729894"/>
            <a:chExt cx="4092048" cy="34322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275" y="1729894"/>
              <a:ext cx="4092048" cy="343220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774873" y="3532909"/>
              <a:ext cx="980902" cy="36576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7080170" y="3375553"/>
              <a:ext cx="141446" cy="288131"/>
            </a:xfrm>
            <a:prstGeom prst="arc">
              <a:avLst>
                <a:gd name="adj1" fmla="val 16200000"/>
                <a:gd name="adj2" fmla="val 545740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=0.7032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Κρατούμε μόνο αυτούς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Δίνουν ευσταθές και αιτιατό σύστημα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σύστημα δίνεται ως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0.12093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+0.99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+1.35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673304" y="2181570"/>
            <a:ext cx="1023947" cy="2528853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0.12093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+0.99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+1.35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+0.49)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Για κάθε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βάζουμε ένα</a:t>
                </a:r>
                <a:r>
                  <a:rPr lang="el-GR" dirty="0"/>
                  <a:t>ν</a:t>
                </a:r>
                <a:r>
                  <a:rPr lang="el-GR" dirty="0" smtClean="0"/>
                  <a:t>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στο χώρο του Ζ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0.28−0.44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1−1.29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+0.69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−2.14+1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Προσέξτε ότι δεν κάναμε ρητά δειγματοληψία της κρουστικής απόκρισης συνεχούς χρόνου!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Ούτε καν την υπολογίσαμε!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b="0" dirty="0"/>
                  <a:t> </a:t>
                </a:r>
                <a:r>
                  <a:rPr lang="el-GR" sz="2200" b="0" dirty="0" smtClean="0"/>
                  <a:t>Ξέρουμε ότι </a:t>
                </a:r>
                <a:r>
                  <a:rPr lang="el-GR" sz="2200" dirty="0" smtClean="0"/>
                  <a:t>η μέθοδος</a:t>
                </a:r>
                <a:r>
                  <a:rPr lang="el-GR" sz="2200" b="0" dirty="0" smtClean="0"/>
                  <a:t> απλά κάνει </a:t>
                </a:r>
                <a:r>
                  <a:rPr lang="en-US" sz="2200" dirty="0" smtClean="0"/>
                  <a:t>pole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b="0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ClrTx/>
                  <a:buSzPct val="120000"/>
                  <a:buNone/>
                </a:pPr>
                <a:endParaRPr lang="el-GR" sz="5400" b="1" dirty="0" smtClean="0"/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Παράρτημα </a:t>
                </a:r>
                <a:endParaRPr lang="en-US" sz="54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 algn="ctr">
                  <a:buClrTx/>
                  <a:buSzPct val="120000"/>
                  <a:buNone/>
                </a:pPr>
                <a:r>
                  <a:rPr lang="el-GR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(σχετικά με την παράμετρο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5400" b="1" i="1" dirty="0" smtClean="0">
                            <a:ln w="22225">
                              <a:solidFill>
                                <a:srgbClr val="00B0F0"/>
                              </a:solidFill>
                              <a:prstDash val="solid"/>
                            </a:ln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5400" b="1" dirty="0" smtClean="0">
                    <a:ln w="22225">
                      <a:solidFill>
                        <a:srgbClr val="00B0F0"/>
                      </a:solidFill>
                      <a:prstDash val="solid"/>
                    </a:ln>
                    <a:solidFill>
                      <a:schemeClr val="bg2">
                        <a:lumMod val="90000"/>
                      </a:schemeClr>
                    </a:solidFill>
                  </a:rPr>
                  <a:t>)</a:t>
                </a:r>
                <a:endParaRPr lang="el-GR" sz="54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Ας δούμε ένα πλήρες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Έστω ότι θέλουμε ένα φίλτρο όπως στο σχήμα</a:t>
                </a:r>
                <a:r>
                  <a:rPr lang="en-US" dirty="0"/>
                  <a:t> </a:t>
                </a:r>
                <a:r>
                  <a:rPr lang="en-US" dirty="0" smtClean="0"/>
                  <a:t>-</a:t>
                </a:r>
                <a:r>
                  <a:rPr lang="el-GR" dirty="0" smtClean="0"/>
                  <a:t> ας πούμε ένα </a:t>
                </a:r>
                <a:r>
                  <a:rPr lang="en-US" dirty="0" err="1" smtClean="0"/>
                  <a:t>lowpass</a:t>
                </a:r>
                <a:r>
                  <a:rPr lang="en-US" dirty="0" smtClean="0"/>
                  <a:t> Butterworth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9760" y="1627876"/>
            <a:ext cx="6248413" cy="3182118"/>
            <a:chOff x="199760" y="1627876"/>
            <a:chExt cx="6248413" cy="31821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60" y="1627876"/>
              <a:ext cx="6248413" cy="3182118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1039315" y="2628381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7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Προδιαγραφές: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Μετατρέπουμε τις «ψηφιακές» συχνότητες σε «αναλογικές»: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προδιαγραφές γίνονται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0.89125≤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 :0≤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0.17783≥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προδιαγραφές γράφονται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0.89125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0.17783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0.3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837" t="-22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Αντικαθιστώντας την εξίσωση του φίλτρου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και λύνοντας το 2</a:t>
                </a:r>
                <a:r>
                  <a:rPr lang="en-US" dirty="0" smtClean="0"/>
                  <a:t>x2 </a:t>
                </a:r>
                <a:r>
                  <a:rPr lang="el-GR" dirty="0" smtClean="0"/>
                  <a:t>σύστημα καταλήγουμε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=5.8858, 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=0.70474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Θέλουμε ακέραιο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Υπολογίζουμε ξανά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=0.7032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0.7032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</m:oMath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Χρειάζεται να βρούμε τώρα τη συνάρτηση μεταφοράς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ενός αιτιατού και ευσταθούς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0.7032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0.7032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75" y="1729894"/>
            <a:ext cx="4092048" cy="3432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πόλοι του συστήματος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0.7032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=0,1,2, …,11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Κρατούμε μόνο αυτούς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Δίνουν ευσταθές και αιτιατό σύστημα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σύστημα δίνεται ως</a:t>
                </a:r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3"/>
                <a:stretch>
                  <a:fillRect l="-1837" t="-18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5673304" y="2181570"/>
            <a:ext cx="1023947" cy="2528853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74873" y="3532909"/>
            <a:ext cx="980902" cy="36576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7080170" y="3375553"/>
            <a:ext cx="141446" cy="288131"/>
          </a:xfrm>
          <a:prstGeom prst="arc">
            <a:avLst>
              <a:gd name="adj1" fmla="val 16200000"/>
              <a:gd name="adj2" fmla="val 545740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r>
                  <a:rPr lang="el-GR" sz="2200" dirty="0"/>
                  <a:t> </a:t>
                </a:r>
                <a:r>
                  <a:rPr lang="el-GR" sz="2200" dirty="0" smtClean="0"/>
                  <a:t>– </a:t>
                </a:r>
                <a:r>
                  <a:rPr lang="en-US" sz="2200" dirty="0" smtClean="0"/>
                  <a:t>Impulse Invariance Method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0.7032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0.7032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400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Μερικά κλάσματα: </a:t>
                </a:r>
                <a:r>
                  <a:rPr lang="el-GR" dirty="0"/>
                  <a:t>γ</a:t>
                </a:r>
                <a:r>
                  <a:rPr lang="el-GR" dirty="0" smtClean="0"/>
                  <a:t>ια κάθε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βάζουμε ένα όρο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στο χώρο του Ζ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Βλέπετε ότι οι πόλοι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0.7032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=1,…,6</m:t>
                    </m:r>
                  </m:oMath>
                </a14:m>
                <a:r>
                  <a:rPr lang="el-GR" dirty="0" smtClean="0"/>
                  <a:t> πολλαπλασιάζονται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όταν μεταφέρονται στο χώρο του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η τιμή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 smtClean="0"/>
                  <a:t> δεν έχει σημασία!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Άρα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0.28−0.44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1−1.29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+0.69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−2.14+1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Προσέξτε ότι δεν κάναμε ρητά δειγματοληψία της κρουστικής απόκρισης συνεχούς χρόνου!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Ούτε καν την υπολογίσαμε!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b="0" dirty="0"/>
                  <a:t> </a:t>
                </a:r>
                <a:r>
                  <a:rPr lang="el-GR" sz="2200" b="0" dirty="0" smtClean="0"/>
                  <a:t>Ξέρουμε ότι </a:t>
                </a:r>
                <a:r>
                  <a:rPr lang="el-GR" sz="2200" dirty="0" smtClean="0"/>
                  <a:t>η μέθοδος</a:t>
                </a:r>
                <a:r>
                  <a:rPr lang="el-GR" sz="2200" b="0" dirty="0" smtClean="0"/>
                  <a:t> απλά κάνει </a:t>
                </a:r>
                <a:r>
                  <a:rPr lang="en-US" sz="2200" dirty="0" smtClean="0"/>
                  <a:t>pole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200" b="0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351963"/>
              </a:xfrm>
              <a:blipFill rotWithShape="0">
                <a:blip r:embed="rId2"/>
                <a:stretch>
                  <a:fillRect l="-1905" t="-1440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Επειδή ο «αναλογικός» κόσμος προηγήθηκε αρκετά του «ψηφιακού» </a:t>
            </a:r>
            <a:r>
              <a:rPr lang="el-GR" dirty="0" smtClean="0">
                <a:sym typeface="Wingdings" panose="05000000000000000000" pitchFamily="2" charset="2"/>
              </a:rPr>
              <a:t> , υπάρχει συσσωρευμένη τεχνογνωσία για τη σχεδίαση αναλογικών φίλτρων…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… με την έννοια ότι αφορούν συστήματα συνεχούς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Μια ιδέα είναι να εκμεταλλευτούμε την τεχνογνωσία αυτή και να προσπαθήσουμε να μετατρέψουμε ένα αναλογικό φίλτρο σε «ψηφιακό» (διακριτού χρόνου)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Ας δούμε λοιπόν πρώτα πως θα γινόταν αυτή η διαδικασία στο συνεχή χρόνο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Δηλ. πώς θα σχεδιάζαμε ένα φίλτρο στο συνεχή χρόνο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Θα ξεκινήσουμε ορίζοντας τις προδιαγραφές του στο χώρο της συχνότητας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Στη συνέχεια θα αναζητήσουμε μια γενική συνάρτηση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στο χώρο της συχνότητας που τις ικανοποιεί 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Θα λύσουμε κάποια συστήματα για να συγκεκριμενοποιήσουμε τη συνάρτηση αυτή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Τέλος θα μετατρέψουμε το σύστημα στο χώρο του </a:t>
            </a:r>
            <a:r>
              <a:rPr lang="en-US" dirty="0" smtClean="0">
                <a:sym typeface="Wingdings" panose="05000000000000000000" pitchFamily="2" charset="2"/>
              </a:rPr>
              <a:t>Laplace (!</a:t>
            </a:r>
            <a:r>
              <a:rPr lang="el-GR" dirty="0" smtClean="0">
                <a:sym typeface="Wingdings" panose="05000000000000000000" pitchFamily="2" charset="2"/>
              </a:rPr>
              <a:t> Ꙭ 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>
                <a:solidFill>
                  <a:prstClr val="black"/>
                </a:solidFill>
              </a:rPr>
              <a:t>Σχεδίαση Ψηφιακών Φίλτρων</a:t>
            </a:r>
            <a:endParaRPr lang="el-GR" sz="21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6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ήδη δει μια μέθοδο σχεδίασης ψηφιακών-από-αναλογικά φίλτρα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Τη Μέθοδο </a:t>
                </a:r>
                <a:r>
                  <a:rPr lang="en-US" dirty="0" smtClean="0"/>
                  <a:t>Impulse Invariance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Ποιο είναι το βασικό πρόβλημα με αυτή τη μέθοδο?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Ότι το αναλογικό φίλτρο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</a:t>
                </a:r>
                <a:r>
                  <a:rPr lang="en-US" dirty="0" smtClean="0"/>
                  <a:t>band-limited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«ζει» μόνο σε ένα πεπερασμένο διάστημα συχνοτήτων γύρω από το μηδέν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Θυμηθείτε την ιδιότητα της κλιμάκωσης στο χρόνο για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«Αν ένα σήμα είναι πεπερασμένης διάρκειας στο χρόνο, τότε είναι άπειρης διάρκειας στη συχνότητα, και το αντίστροφο»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ιδιότητα αυτή μας λέει ότι ένα πεπερασμένης διάρκειας σήμα στο συνεχή χρόνο </a:t>
                </a:r>
                <a:r>
                  <a:rPr lang="en-US" dirty="0" smtClean="0"/>
                  <a:t>(</a:t>
                </a:r>
                <a:r>
                  <a:rPr lang="el-GR" dirty="0" smtClean="0"/>
                  <a:t>όπως είναι όλα τα σήματα «εκεί έξω» </a:t>
                </a:r>
                <a:r>
                  <a:rPr lang="el-GR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θα έχει άπειρου πλήθους μη μηδενικές συχνότητες, δηλ. ΔΕ θα είναι </a:t>
                </a:r>
                <a:r>
                  <a:rPr lang="en-US" dirty="0" smtClean="0"/>
                  <a:t>band-limited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κατά τη δειγματοληψία της κρουστικής απόκρισης, θα υπάρχει πάντα το φαινόμενο του </a:t>
                </a:r>
                <a:r>
                  <a:rPr lang="en-US" dirty="0" smtClean="0"/>
                  <a:t>aliasing!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«</a:t>
                </a:r>
                <a:r>
                  <a:rPr lang="el-GR" dirty="0" err="1" smtClean="0"/>
                  <a:t>ρέπλικες</a:t>
                </a:r>
                <a:r>
                  <a:rPr lang="el-GR" dirty="0" smtClean="0"/>
                  <a:t>» του κεντρικού φάσματος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θα έχουν επικαλύψεις μεταξύ τους!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 r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698120" y="1170720"/>
              <a:ext cx="7246440" cy="471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200" y="1163880"/>
                <a:ext cx="7263360" cy="47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7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812273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«</a:t>
                </a:r>
                <a:r>
                  <a:rPr lang="el-GR" dirty="0" err="1" smtClean="0"/>
                  <a:t>ρέπλικες</a:t>
                </a:r>
                <a:r>
                  <a:rPr lang="el-GR" dirty="0" smtClean="0"/>
                  <a:t>» του κεντρικού φάσματος θα έχουν επικαλύψεις μεταξύ τους!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τεχνική που θα συζητήσουμε στη συνέχεια αποφεύγει το πρόβλημα του </a:t>
                </a:r>
                <a:r>
                  <a:rPr lang="en-US" dirty="0" smtClean="0"/>
                  <a:t>aliasing </a:t>
                </a:r>
                <a:r>
                  <a:rPr lang="el-GR" dirty="0" smtClean="0"/>
                  <a:t>χρησιμοποιώντας έναν αλγεβρικό μετασχηματισμό μεταξύ των μεταβλητών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Τι ακριβώς κάνει αυτός ο μετασχηματισμός?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Προσπαθεί να «χωρέσει» τον άξονα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Ως εκ τούτου, η αντιστοίχιση των μεταβλητών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γραμμική, όπως ήταν στην προηγούμενη μέθοδο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Impulse Invariance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η τεχνική αυτή, που ονομάζεται </a:t>
                </a:r>
                <a:r>
                  <a:rPr lang="en-US" b="1" dirty="0" smtClean="0"/>
                  <a:t>Bilinear Transformation</a:t>
                </a:r>
                <a:r>
                  <a:rPr lang="en-US" dirty="0" smtClean="0"/>
                  <a:t>, </a:t>
                </a:r>
                <a:r>
                  <a:rPr lang="el-GR" dirty="0" smtClean="0"/>
                  <a:t>είναι κατάλληλη όταν αυτή η «αναδίπλωση» (</a:t>
                </a:r>
                <a:r>
                  <a:rPr lang="en-US" dirty="0" smtClean="0"/>
                  <a:t>warping) </a:t>
                </a:r>
                <a:r>
                  <a:rPr lang="el-GR" dirty="0" smtClean="0"/>
                  <a:t>του άξονα «αναλογικής» συχνότητας είναι αποδεκτή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812273" cy="6154535"/>
              </a:xfrm>
              <a:blipFill rotWithShape="0">
                <a:blip r:embed="rId2"/>
                <a:stretch>
                  <a:fillRect l="-1936" t="-2180" r="-8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0235" y="1063293"/>
            <a:ext cx="8434680" cy="2257808"/>
            <a:chOff x="340822" y="1141950"/>
            <a:chExt cx="8434680" cy="2257808"/>
          </a:xfrm>
        </p:grpSpPr>
        <p:grpSp>
          <p:nvGrpSpPr>
            <p:cNvPr id="11" name="Group 10"/>
            <p:cNvGrpSpPr/>
            <p:nvPr/>
          </p:nvGrpSpPr>
          <p:grpSpPr>
            <a:xfrm>
              <a:off x="340822" y="1141950"/>
              <a:ext cx="8434680" cy="2257808"/>
              <a:chOff x="340822" y="1141950"/>
              <a:chExt cx="8434680" cy="225780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104" y="1141950"/>
                <a:ext cx="8417398" cy="2257808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0822" y="2984269"/>
                <a:ext cx="3832167" cy="290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24400" y="2984269"/>
                <a:ext cx="3832167" cy="290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650181" y="2958439"/>
                  <a:ext cx="1048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0181" y="2958439"/>
                  <a:ext cx="1048429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33" t="-2174" r="-581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58488" y="2966752"/>
                  <a:ext cx="1398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88" y="2966752"/>
                  <a:ext cx="139814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73" t="-4444" r="-437" b="-3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911600" y="2601720"/>
              <a:ext cx="4896000" cy="321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7280" y="2596680"/>
                <a:ext cx="4907880" cy="32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6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μετασχηματισμός αυτός δίνεται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Κι εδώ έχουμε την παράμετρο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 smtClean="0"/>
                  <a:t>, όπως και στην προηγούμενη μέθοδο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Κι εδώ όμως μπορούμε να δείξουμε ότι η παράμετρος αυτή δεν παίζει ρόλο στη σχεδίαση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την κρατήσουμε για λόγους πληρότητας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Λύνοντας ως προς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129040" y="898560"/>
              <a:ext cx="6244560" cy="4355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0400" y="890640"/>
                <a:ext cx="6265440" cy="43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7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2076"/>
          <a:stretch/>
        </p:blipFill>
        <p:spPr>
          <a:xfrm>
            <a:off x="2292096" y="3590252"/>
            <a:ext cx="6827520" cy="295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925568" y="1975104"/>
            <a:ext cx="3877056" cy="161514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Ίδια «ιδέα» με την αντιστοίχιση της προηγούμενης μεθόδου</a:t>
            </a:r>
            <a:r>
              <a:rPr lang="en-US" dirty="0" smtClean="0">
                <a:solidFill>
                  <a:sysClr val="windowText" lastClr="000000"/>
                </a:solidFill>
              </a:rPr>
              <a:t>, Impulse Invariance (</a:t>
            </a:r>
            <a:r>
              <a:rPr lang="el-GR" dirty="0" smtClean="0">
                <a:solidFill>
                  <a:sysClr val="windowText" lastClr="000000"/>
                </a:solidFill>
              </a:rPr>
              <a:t>όχι σαν αλγεβρική αντιστοίχιση όμως)</a:t>
            </a:r>
            <a:endParaRPr lang="el-GR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835360" y="412200"/>
              <a:ext cx="5668560" cy="587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7440" y="403560"/>
                <a:ext cx="5679000" cy="58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2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πως μπορούμε να συσχετίσουμε τις μεταβλητές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</a:t>
                </a: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,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ή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Πώς μοιάζει αυτή η μη γραμμική αντιστοίχιση των δυο συχνοτήτων?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αντιστοιχίζεται η «αναλογική» απόκριση πλάτους στην «ψηφιακή»?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31263" y="3458424"/>
            <a:ext cx="2263368" cy="778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441960" y="543240"/>
              <a:ext cx="5551560" cy="396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9080" y="534600"/>
                <a:ext cx="5556960" cy="39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7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sz="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0" y="1906631"/>
            <a:ext cx="6192270" cy="39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</a:t>
            </a:r>
            <a:r>
              <a:rPr lang="el-GR" b="1" dirty="0" smtClean="0"/>
              <a:t>– </a:t>
            </a:r>
            <a:r>
              <a:rPr lang="en-US" b="1" dirty="0" smtClean="0"/>
              <a:t>Bilinear Transformation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sz="200" b="0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/>
          <a:stretch/>
        </p:blipFill>
        <p:spPr>
          <a:xfrm>
            <a:off x="3987800" y="358679"/>
            <a:ext cx="4762500" cy="61897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3963" y="1105592"/>
            <a:ext cx="4012277" cy="1424248"/>
            <a:chOff x="193963" y="1105592"/>
            <a:chExt cx="4012277" cy="1424248"/>
          </a:xfrm>
        </p:grpSpPr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3302923" y="1813560"/>
              <a:ext cx="903317" cy="41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93963" y="1105592"/>
              <a:ext cx="3108960" cy="1424248"/>
              <a:chOff x="193963" y="1105592"/>
              <a:chExt cx="3108960" cy="1424248"/>
            </a:xfrm>
          </p:grpSpPr>
          <p:sp>
            <p:nvSpPr>
              <p:cNvPr id="9" name="Horizontal Scroll 8"/>
              <p:cNvSpPr/>
              <p:nvPr/>
            </p:nvSpPr>
            <p:spPr>
              <a:xfrm>
                <a:off x="193963" y="1105592"/>
                <a:ext cx="3108960" cy="1424248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>
                    <a:solidFill>
                      <a:sysClr val="windowText" lastClr="000000"/>
                    </a:solidFill>
                  </a:rPr>
                  <a:t>Προδιαγραφές </a:t>
                </a:r>
                <a:r>
                  <a:rPr lang="en-US" dirty="0" smtClean="0">
                    <a:solidFill>
                      <a:sysClr val="windowText" lastClr="000000"/>
                    </a:solidFill>
                  </a:rPr>
                  <a:t>              </a:t>
                </a:r>
                <a:r>
                  <a:rPr lang="el-GR" dirty="0" smtClean="0">
                    <a:solidFill>
                      <a:sysClr val="windowText" lastClr="000000"/>
                    </a:solidFill>
                  </a:rPr>
                  <a:t>στο </a:t>
                </a:r>
                <a:r>
                  <a:rPr lang="el-GR" b="1" dirty="0" smtClean="0">
                    <a:solidFill>
                      <a:sysClr val="windowText" lastClr="000000"/>
                    </a:solidFill>
                  </a:rPr>
                  <a:t>διακριτό</a:t>
                </a:r>
                <a:r>
                  <a:rPr lang="el-GR" dirty="0" smtClean="0">
                    <a:solidFill>
                      <a:sysClr val="windowText" lastClr="000000"/>
                    </a:solidFill>
                  </a:rPr>
                  <a:t> χρόνο μετατρέπονται στο </a:t>
                </a:r>
                <a:r>
                  <a:rPr lang="el-GR" b="1" dirty="0" smtClean="0">
                    <a:solidFill>
                      <a:sysClr val="windowText" lastClr="000000"/>
                    </a:solidFill>
                  </a:rPr>
                  <a:t>συνεχή</a:t>
                </a:r>
                <a:r>
                  <a:rPr lang="el-GR" dirty="0" smtClean="0">
                    <a:solidFill>
                      <a:sysClr val="windowText" lastClr="000000"/>
                    </a:solidFill>
                  </a:rPr>
                  <a:t> χρόνο</a:t>
                </a:r>
                <a:endParaRPr lang="el-GR" dirty="0">
                  <a:solidFill>
                    <a:sysClr val="windowText" lastClr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972886" y="1274301"/>
                    <a:ext cx="666977" cy="2984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2886" y="1274301"/>
                    <a:ext cx="666977" cy="29841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587" r="-917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812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παράδειγμα σχεδίασης (ίδιο με την προηγ. μέθοδο)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ζητήσουμε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 και ας θεωρήσουμε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3" y="1139441"/>
            <a:ext cx="6248413" cy="31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ότι θέλουμε να σχεδιάσουμε ένα </a:t>
                </a:r>
                <a:r>
                  <a:rPr lang="el-GR" dirty="0" err="1" smtClean="0"/>
                  <a:t>χαμηλοπερατό</a:t>
                </a:r>
                <a:r>
                  <a:rPr lang="el-GR" dirty="0" smtClean="0"/>
                  <a:t> φίλτρο στο συνεχή χρόνο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συμβολίσουμε τη συχνότητα που αντιστοιχεί στο συνεχή χρόνο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Ξεκινάμε με τις προδιαγραφές του φίλτρου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: pass-band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: stop-band cutoff frequency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2080325"/>
            <a:ext cx="6448057" cy="3153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8000" y="1027800"/>
              <a:ext cx="8397360" cy="4256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80" y="1019160"/>
                <a:ext cx="8412120" cy="42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2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Μετασχηματίζουμε τις προδιαγραφές μας από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a:rPr lang="el-G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 smtClean="0"/>
                  <a:t>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=+∞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Θέλουμε ξανά μια εξίσωση που να δέχεται τις προδιαγραφές μας!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επιλέξουμε ξανά το φίλτρο </a:t>
                </a:r>
                <a:r>
                  <a:rPr lang="en-US" dirty="0" smtClean="0"/>
                  <a:t>Butterworth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Εφαρμόζουμε προδιαγραφές</a:t>
                </a:r>
                <a:r>
                  <a:rPr lang="en-US" dirty="0"/>
                  <a:t>: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(0.1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0.89125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(0.1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17783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Λύνοντας το σύστημα, βρίσκουμε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=5.305→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=0.766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να βρούμε ένα αιτιατό και ευσταθές σύστημα συνεχούς χρόνου, έχουμε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πόλοι του συστήματος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0.766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δίνονται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=0.766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=0,1,…,11</m:t>
                      </m:r>
                    </m:oMath>
                  </m:oMathPara>
                </a14:m>
                <a:endParaRPr lang="en-US" sz="22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επιλέξουμε τους πόλους οι οποίοι μας δίνουν ένα ευσταθές και αιτιατό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"/>
          <a:stretch/>
        </p:blipFill>
        <p:spPr>
          <a:xfrm>
            <a:off x="4998946" y="2263391"/>
            <a:ext cx="4025900" cy="3547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Επιλέγω τους πόλους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Τότε το σύστημά μας θα γράφεται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+1.08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+1.48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Bilinear Transformation </a:t>
                </a:r>
                <a:r>
                  <a:rPr lang="el-GR" dirty="0" smtClean="0"/>
                  <a:t>δίνει: 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σύστημά μας στο χώρο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  <a:br>
                  <a:rPr lang="el-GR" dirty="0" smtClean="0"/>
                </a:br>
                <a:r>
                  <a:rPr lang="el-GR" dirty="0" smtClean="0"/>
                  <a:t>  θα είναι: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0.000738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(1−1.26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+0.72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0.90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3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06223" y="2641600"/>
            <a:ext cx="1041400" cy="2844800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923" y="2768600"/>
                <a:ext cx="3907677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lang="en-US" sz="2000" dirty="0">
                    <a:solidFill>
                      <a:srgbClr val="000000"/>
                    </a:solidFill>
                  </a:rPr>
                  <a:t/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endParaRPr lang="el-GR" sz="2000" dirty="0">
                  <a:solidFill>
                    <a:srgbClr val="000000"/>
                  </a:solidFill>
                </a:endParaRPr>
              </a:p>
              <a:p>
                <a:endParaRPr lang="el-GR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3" y="2768600"/>
                <a:ext cx="3907677" cy="10690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2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Υπάρχουν πολλές εξισώσεις (φίλτρα) στις οποίες μπορούμε να θέσουμε τις προδιαγραφές μας 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n-US" dirty="0" smtClean="0"/>
              <a:t>Chebyshev</a:t>
            </a:r>
            <a:r>
              <a:rPr lang="el-GR" dirty="0" smtClean="0"/>
              <a:t> (</a:t>
            </a:r>
            <a:r>
              <a:rPr lang="en-US" dirty="0" smtClean="0"/>
              <a:t>I, II)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Elliptic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Butterworth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Bessel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Optimum “L”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Gaussian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Hourglass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Raised-cosine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και πολλά άλλα!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Electronic linear fil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170757"/>
            <a:ext cx="6740525" cy="53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90200" y="1076760"/>
              <a:ext cx="6195960" cy="5335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3360" y="1069560"/>
                <a:ext cx="6211080" cy="53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3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- Σύνοψη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Έχουμε δει ήδη δυο μεθόδους κατασκευής ψηφιακών φίλτρων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μέσω του πεδίου του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... </a:t>
                </a:r>
                <a:r>
                  <a:rPr lang="el-GR" dirty="0"/>
                  <a:t>κ</a:t>
                </a:r>
                <a:r>
                  <a:rPr lang="el-GR" dirty="0" smtClean="0"/>
                  <a:t>αι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sz="2400" dirty="0">
                    <a:sym typeface="Wingdings" panose="05000000000000000000" pitchFamily="2" charset="2"/>
                  </a:rPr>
                  <a:t>Μέθοδος </a:t>
                </a:r>
                <a:r>
                  <a:rPr lang="en-US" sz="2400" dirty="0">
                    <a:sym typeface="Wingdings" panose="05000000000000000000" pitchFamily="2" charset="2"/>
                  </a:rPr>
                  <a:t>Impulse Invariance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ym typeface="Wingdings" panose="05000000000000000000" pitchFamily="2" charset="2"/>
                  </a:rPr>
                  <a:t>a.k.a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δειγματοληψία της κρουστικής απόκρισης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>
                    <a:sym typeface="Wingdings" panose="05000000000000000000" pitchFamily="2" charset="2"/>
                  </a:rPr>
                  <a:t> συνεχούς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sym typeface="Wingdings" panose="05000000000000000000" pitchFamily="2" charset="2"/>
                  </a:rPr>
                  <a:t>Γραμμική αντιστοιχία συχνότητας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σε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endParaRPr lang="el-GR" sz="20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sym typeface="Wingdings" panose="05000000000000000000" pitchFamily="2" charset="2"/>
                  </a:rPr>
                  <a:t>Η διαδικασία αυτή αντιστοιχίζει κάθε πόλο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Laplace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σε έναν πόλο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l-GR" sz="2000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. Ζ</a:t>
                </a:r>
                <a:endParaRPr lang="el-GR" sz="2000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4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400" dirty="0">
                    <a:sym typeface="Wingdings" panose="05000000000000000000" pitchFamily="2" charset="2"/>
                  </a:rPr>
                  <a:t> Μέθοδος </a:t>
                </a:r>
                <a:r>
                  <a:rPr lang="en-US" sz="2400" dirty="0">
                    <a:sym typeface="Wingdings" panose="05000000000000000000" pitchFamily="2" charset="2"/>
                  </a:rPr>
                  <a:t>Bilinear Transformation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ym typeface="Wingdings" panose="05000000000000000000" pitchFamily="2" charset="2"/>
                  </a:rPr>
                  <a:t>a.k.a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«συμπίεση» του άξονα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0≤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+∞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!!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Μη γραμμική αντιστοιχία της αναλογικής με την ψηφιακή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Η διαδικασία αντιστοιχίζει κάθε πόλο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στο χώρο του </a:t>
                </a:r>
                <a:r>
                  <a:rPr lang="en-US" sz="2000" dirty="0">
                    <a:sym typeface="Wingdings" panose="05000000000000000000" pitchFamily="2" charset="2"/>
                  </a:rPr>
                  <a:t>Laplace </a:t>
                </a:r>
                <a:r>
                  <a:rPr lang="el-GR" sz="2000" dirty="0">
                    <a:sym typeface="Wingdings" panose="05000000000000000000" pitchFamily="2" charset="2"/>
                  </a:rPr>
                  <a:t>σε έναν πόλο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στο χώρο του </a:t>
                </a:r>
                <a:r>
                  <a:rPr lang="el-GR" sz="2000" dirty="0" err="1">
                    <a:sym typeface="Wingdings" panose="05000000000000000000" pitchFamily="2" charset="2"/>
                  </a:rPr>
                  <a:t>μετασχ</a:t>
                </a:r>
                <a:r>
                  <a:rPr lang="el-GR" sz="2000" dirty="0">
                    <a:sym typeface="Wingdings" panose="05000000000000000000" pitchFamily="2" charset="2"/>
                  </a:rPr>
                  <a:t>. Ζ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2288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Σύνοψη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Και οι δυο μέθοδοι αντιστοιχίζουν πόλους από το μιγαδικό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μιγαδικό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Μήπως αντιστοιχίζονται με παρόμοιο τρόπο και τα μηδενικά?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Γενικά, πως εφαρμόζονται οι μέθοδοι για ένα τυχαίο σύστημα στο χώρο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?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2342"/>
          <a:stretch/>
        </p:blipFill>
        <p:spPr>
          <a:xfrm>
            <a:off x="155275" y="1553677"/>
            <a:ext cx="8874103" cy="3872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860760" y="2050920"/>
              <a:ext cx="7414920" cy="3872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480" y="2045880"/>
                <a:ext cx="7428600" cy="38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96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2000" dirty="0"/>
                  <a:t> </a:t>
                </a:r>
                <a:r>
                  <a:rPr lang="el-GR" dirty="0" smtClean="0"/>
                  <a:t>Έστω το σύστημα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2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Εφαρμόστε τις μεθόδους που μάθατε για να 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ενός φίλτρου</a:t>
                </a:r>
                <a:br>
                  <a:rPr lang="el-GR" dirty="0" smtClean="0"/>
                </a:br>
                <a:r>
                  <a:rPr lang="el-GR" dirty="0" smtClean="0"/>
                  <a:t>   διακριτού χρόνου που το υλοποιεί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952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9520" y="404640"/>
              <a:ext cx="8926560" cy="5965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000" y="396360"/>
                <a:ext cx="8947440" cy="59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3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2480" y="558000"/>
              <a:ext cx="7432200" cy="5856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80" y="549720"/>
                <a:ext cx="7452360" cy="58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5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716079"/>
            <a:ext cx="6448057" cy="3153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: pass-band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: stop-band</a:t>
                </a:r>
                <a:r>
                  <a:rPr lang="el-GR" dirty="0" smtClean="0"/>
                  <a:t> </a:t>
                </a:r>
                <a:r>
                  <a:rPr lang="en-US" dirty="0" smtClean="0"/>
                  <a:t>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ζώνη μεταξύ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μεταβατική ζώνη</a:t>
                </a:r>
                <a:r>
                  <a:rPr lang="en-US" dirty="0" smtClean="0"/>
                  <a:t> (transition band)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είναι κι αυτά προδιαγραφές του φίλτρου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Παρατηρήστε ότι αφήνουμε «περιθώριο»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 εκατέρωθεν της μονάδας γιατί δε γίνεται να κατασκευάσουμε ιδανικά φίλτρα</a:t>
                </a:r>
                <a:r>
                  <a:rPr lang="en-US" dirty="0" smtClean="0"/>
                  <a:t> (</a:t>
                </a:r>
                <a:r>
                  <a:rPr lang="el-GR" dirty="0" smtClean="0"/>
                  <a:t>όμοια για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4816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Passband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00925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07575" y="2487168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Stopband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094400" y="1107720"/>
              <a:ext cx="5799240" cy="2369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6480" y="1095840"/>
                <a:ext cx="5819040" cy="23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6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l-GR" dirty="0" smtClean="0"/>
                  <a:t>, άρα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=1.01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Επίσης, έστω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Αυτές είναι οι προδιαγραφές μας, μαζί με επιλογή για τις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Πολλές φορές χρησιμοποιο</a:t>
                </a:r>
                <a:r>
                  <a:rPr lang="el-GR" dirty="0" smtClean="0"/>
                  <a:t>ύμε μια λίγο διαφορετική σημειογραφία για τις προδιαγραφές</a:t>
                </a: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" y="769742"/>
            <a:ext cx="6448057" cy="3153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4816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Passband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100925" y="2499360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507575" y="2487168"/>
            <a:ext cx="179222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Stopband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761400" y="1312920"/>
              <a:ext cx="4499280" cy="351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200" y="1306440"/>
                <a:ext cx="4515840" cy="352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2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3" y="1040277"/>
            <a:ext cx="6448057" cy="3153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Πολλές φορές χρησιμοποιούμε μια λίγο διαφορετική μορφή προδιαγραφών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Θέλουμε το φίλτρο μας να ξεκινά από τη μονάδα 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και να πέφτει πολύ λίγο ως τη </a:t>
                </a:r>
                <a:r>
                  <a:rPr lang="en-US" dirty="0" smtClean="0"/>
                  <a:t>pass</a:t>
                </a:r>
                <a:r>
                  <a:rPr lang="el-GR" dirty="0" smtClean="0"/>
                  <a:t>-</a:t>
                </a:r>
                <a:r>
                  <a:rPr lang="en-US" dirty="0" smtClean="0"/>
                  <a:t>band cutoff frequency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Στη </a:t>
                </a:r>
                <a:r>
                  <a:rPr lang="en-US" dirty="0" smtClean="0"/>
                  <a:t>stop-band cutoff frequency, </a:t>
                </a:r>
                <a:r>
                  <a:rPr lang="el-GR" dirty="0" smtClean="0"/>
                  <a:t>η απόκριση πλάτους θέλουμε να έχει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μικρή) τιμή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ψάξουμε για μια απόκριση πλάτους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συνάρτηση) που να είναι μονότονη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Ζητάμε λοιπόν μια εξίσωση που να μπορεί να δεχθεί τις προδιαγραφές μας!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3"/>
                <a:stretch>
                  <a:fillRect l="-1905" t="-2111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00600" y="1978560"/>
              <a:ext cx="5077080" cy="1769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240" y="1965600"/>
                <a:ext cx="5101560" cy="17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5480" y="997200"/>
              <a:ext cx="9010800" cy="4906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0" y="994680"/>
                <a:ext cx="9028800" cy="491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8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περίφημο φίλτρο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είναι μονότονο και δίνεται από τη σχέση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 συχνότητα αποκοπής του φίλτρου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τάξη του φίλτρου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Ζητάμε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να ικανοποιούν τις προδιαγραφές μας: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282" y="3372487"/>
            <a:ext cx="6448057" cy="3153162"/>
            <a:chOff x="87282" y="3240364"/>
            <a:chExt cx="6448057" cy="3153162"/>
          </a:xfrm>
        </p:grpSpPr>
        <p:grpSp>
          <p:nvGrpSpPr>
            <p:cNvPr id="12" name="Group 11"/>
            <p:cNvGrpSpPr/>
            <p:nvPr/>
          </p:nvGrpSpPr>
          <p:grpSpPr>
            <a:xfrm>
              <a:off x="87282" y="3240364"/>
              <a:ext cx="6448057" cy="3153162"/>
              <a:chOff x="87282" y="3408699"/>
              <a:chExt cx="6448057" cy="315316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282" y="3408699"/>
                <a:ext cx="6448057" cy="3153162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3557847" y="5178829"/>
                <a:ext cx="8313" cy="94765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463783" y="6166334"/>
                    <a:ext cx="30450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3783" y="6166334"/>
                    <a:ext cx="304506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8000" r="-4000" b="-1111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Freeform 6"/>
            <p:cNvSpPr/>
            <p:nvPr/>
          </p:nvSpPr>
          <p:spPr>
            <a:xfrm>
              <a:off x="1064028" y="4167496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224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Θέλουμε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l-GR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351963"/>
              </a:xfrm>
              <a:blipFill rotWithShape="0">
                <a:blip r:embed="rId2"/>
                <a:stretch>
                  <a:fillRect l="-1905" t="-1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599" y="748626"/>
            <a:ext cx="6448057" cy="3153162"/>
            <a:chOff x="87282" y="3408699"/>
            <a:chExt cx="6448057" cy="31531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2" y="3408699"/>
              <a:ext cx="6448057" cy="3153162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1064029" y="4322618"/>
              <a:ext cx="5104015" cy="1787237"/>
            </a:xfrm>
            <a:custGeom>
              <a:avLst/>
              <a:gdLst>
                <a:gd name="connsiteX0" fmla="*/ 0 w 5104015"/>
                <a:gd name="connsiteY0" fmla="*/ 0 h 1787237"/>
                <a:gd name="connsiteX1" fmla="*/ 2078182 w 5104015"/>
                <a:gd name="connsiteY1" fmla="*/ 349135 h 1787237"/>
                <a:gd name="connsiteX2" fmla="*/ 3000895 w 5104015"/>
                <a:gd name="connsiteY2" fmla="*/ 1537855 h 1787237"/>
                <a:gd name="connsiteX3" fmla="*/ 5104015 w 5104015"/>
                <a:gd name="connsiteY3" fmla="*/ 178723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4015" h="1787237">
                  <a:moveTo>
                    <a:pt x="0" y="0"/>
                  </a:moveTo>
                  <a:cubicBezTo>
                    <a:pt x="789016" y="46413"/>
                    <a:pt x="1578033" y="92826"/>
                    <a:pt x="2078182" y="349135"/>
                  </a:cubicBezTo>
                  <a:cubicBezTo>
                    <a:pt x="2578331" y="605444"/>
                    <a:pt x="2496589" y="1298171"/>
                    <a:pt x="3000895" y="1537855"/>
                  </a:cubicBezTo>
                  <a:cubicBezTo>
                    <a:pt x="3505201" y="1777539"/>
                    <a:pt x="4565073" y="1770612"/>
                    <a:pt x="5104015" y="1787237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557847" y="5178829"/>
              <a:ext cx="8313" cy="94765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463783" y="6166334"/>
                  <a:ext cx="3045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783" y="6166334"/>
                  <a:ext cx="304506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000" r="-4000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ounded Rectangle 11"/>
          <p:cNvSpPr/>
          <p:nvPr/>
        </p:nvSpPr>
        <p:spPr>
          <a:xfrm>
            <a:off x="3041964" y="3449782"/>
            <a:ext cx="444679" cy="45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304145" y="1782436"/>
            <a:ext cx="901200" cy="452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895513" y="2890705"/>
            <a:ext cx="367321" cy="4972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4037116" y="3448699"/>
            <a:ext cx="367321" cy="452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4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17649</TotalTime>
  <Words>1487</Words>
  <Application>Microsoft Office PowerPoint</Application>
  <PresentationFormat>On-screen Show (4:3)</PresentationFormat>
  <Paragraphs>582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561</cp:revision>
  <dcterms:created xsi:type="dcterms:W3CDTF">2018-08-17T16:23:20Z</dcterms:created>
  <dcterms:modified xsi:type="dcterms:W3CDTF">2020-11-26T14:13:46Z</dcterms:modified>
</cp:coreProperties>
</file>