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1"/>
  </p:notesMasterIdLst>
  <p:handoutMasterIdLst>
    <p:handoutMasterId r:id="rId32"/>
  </p:handoutMasterIdLst>
  <p:sldIdLst>
    <p:sldId id="322" r:id="rId3"/>
    <p:sldId id="323" r:id="rId4"/>
    <p:sldId id="324" r:id="rId5"/>
    <p:sldId id="325" r:id="rId6"/>
    <p:sldId id="326" r:id="rId7"/>
    <p:sldId id="327" r:id="rId8"/>
    <p:sldId id="360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279" r:id="rId30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1" d="100"/>
          <a:sy n="10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25:05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5713 9952 295 0,'-6'-11'77'16,"2"-1"3"-16,2-2-44 0,2 0-3 15,1 4-6-15,3 2-6 0,1-1-5 16,1 2-4-16,1 2-2 0,2 0-1 16,3 3-2-16,1-1 0 0,5 2-1 15,1 0-1-15,2-1 1 0,3 2-1 16,5 2 0-16,0-2-2 0,3 1 0 0,-2-1-1 15,6 1-1-15,4 0 1 0,3 1-1 16,1-1 1-16,4 0 1 0,2 0 2 16,7 0 2-16,-2-1 1 0,-1-2 2 15,3 0 1-15,5-2 0 0,-1 0 1 16,3 2-1-16,-2-2 0 0,2 2-1 16,3-1-1-16,-3 2-1 0,-2 0 0 15,2-1-2-15,-3 1-2 0,2 0-1 16,-2 0-1-16,-2 1 0 0,-3-1-1 0,-3-3 0 15,-6 1 0-15,-2 0-1 0,-7-2 1 16,-4 1-1-16,-5-1 1 0,-3 3-1 16,-4 1 1-16,-4-1-1 0,-2 2 0 15,-2 0 0-15,-4 3-2 0,-4-1-4 16,-5 2-8-16,-2 1-103 0,-7-3-97 16,-1 2-250-16</inkml:trace>
  <inkml:trace contextRef="#ctx0" brushRef="#br0" timeOffset="4046.1985">3829 8976 367 0,'5'-7'82'0,"7"3"2"0,1-1-63 0,1 0-6 16,6 3-3-16,1 1-2 0,2-2-3 15,3 2-2-15,4 2-1 0,5-1-1 16,4 4 0-16,4 0 0 0,4 1 1 15,7 2-1-15,1 0 0 0,1-1 0 16,0 0 0-16,1 2-1 0,5-3 0 16,0 0-1-16,2 0 0 0,2-2 0 0,4-2 1 15,-4-4 1-15,3-1 2 16,2 0 2-16,-2 1 1 0,-1-3 0 0,-1 2 1 16,-4-1-1-16,0 7-1 0,-4-3-2 15,-10-2-1-15,-1 1-1 0,-4 5-1 16,-4-1-5-16,-2 3-98 0,-6-1-87 15,-8 1-229-15</inkml:trace>
  <inkml:trace contextRef="#ctx0" brushRef="#br0" timeOffset="51598.7532">14775 3309 298 0,'-9'-10'86'15,"2"-1"4"-15,2 0-17 0,2-2-35 16,1 4-7-16,2 1-6 0,0 2-6 15,2 2-5-15,-1 1-4 0,4 2-3 16,1 1-2-16,2 0-2 0,2 0-1 16,1 2-1-16,4-2 0 0,2 2 0 15,0 0 0-15,2 1-1 0,4 0 1 0,1 0-1 16,4 0 0-16,2-1 1 0,1 0-1 16,2-1 1-16,1-1 0 0,0-1 0 15,2-2 3-15,-2 2 0 0,2-2 3 16,-2 2 0-16,-1 0 2 0,1-1 0 15,-2 0 0-15,0 2-2 0,-1-1-1 16,-2 0-1-16,0 0-1 0,-3 2-4 16,-4 0-8-16,-4 2-104 0,-4-1-94 15,-3-1-248-15</inkml:trace>
  <inkml:trace contextRef="#ctx0" brushRef="#br0" timeOffset="53093.3645">10627 3288 245 0,'3'-19'50'0,"1"3"2"0,-1 0-44 0,2 3 4 16,2 0 4-16,2 1 6 0,0 3 3 16,0 1 5-16,1 1 3 0,6 0 1 0,-1 3-3 15,0 3-4-15,-2 0-2 0,2-1-3 16,1 4-2-16,1 0-3 0,-1 4-2 15,3 1-2-15,5 1-2 0,4 0-3 16,1 2-1-16,5-2-2 0,3-1-2 16,4-1-5-16,3-1-102 0,0 0-89 15,-3 0-238-15</inkml:trace>
  <inkml:trace contextRef="#ctx0" brushRef="#br0" timeOffset="55679.2316">19176 3157 409 0,'-6'-6'98'0,"0"-2"3"16,0-2-63-16,2 2-7 0,0 0-5 16,1 0-3-16,-1 2-1 0,0 0-3 15,2 3-2-15,1 3-3 0,0 0-2 16,1 1-3-16,2 2-3 0,2 1-2 16,4 0 0-16,3 0-1 0,4 1-1 15,5 0 1-15,3 1-2 0,6-1-3 16,4 1-8-16,6-2-9 0,4-2-102 15,6 1-98-15,4-6-251 0</inkml:trace>
  <inkml:trace contextRef="#ctx0" brushRef="#br0" timeOffset="125858.4718">8137 3582 372 0,'-28'-3'92'16,"11"1"2"-16,3-7-56 0,13 1-10 15,2-1-7-15,7-2-7 0,5 1-4 16,7 2-3-16,3-3-2 0,4 1-1 16,4 0-1-16,2-1 0 0,7 4-1 15,3-3 0-15,4 0 0 0,2 0-1 16,9 3 0-16,5 1 0 0,8 2 0 16,1-1-1-16,8 0 1 0,2-2-1 15,12 3 1-15,4-1 0 0,4 0 2 0,4-1 2 16,11-1 1-16,5 1 1 0,4 1 2 15,4-2 0-15,5 2 1 0,3-1-1 16,6 2-2-16,5 1 0 0,3 2-2 16,5 1-1-16,6 1 0 0,1 2-2 15,5-2 0-15,6 3 0 0,-1 0-1 0,6 0 0 16,8 3 0-16,-2 0 0 0,7 1 0 16,4 1 0-16,4 0 0 0,8 2-1 15,-4 1 1-15,5 1-1 0,4 0 0 16,2-1 0-16,3 3 1 0,0-2-1 15,5 1 0-15,6-5 0 0,-1 2 1 16,3-3-1-16,1 3 1 0,1-5 0 16,1 4 0-16,-1-2 0 0,1 2-1 15,-1-3 1-15,0 3-1 0,-1 0 1 0,2-1-1 16,-2-1 1-16,-3-1-1 0,-2 1 0 16,-1-2 0-16,-4-1 1 0,-5 0-1 15,-3 0 0-15,-4 1 0 0,-4-3 1 16,-6 1-1-16,-6 2 1 0,-6-5-1 15,-5 2 0-15,-10 4 0 0,-7-8 1 16,-8 3-1-16,-10 2 0 0,-10 0-3 16,-11 3-5-16,-10-1-7 0,-13-1-41 15,-13 3-60-15,-13 1-89 0,-17-1-207 0</inkml:trace>
  <inkml:trace contextRef="#ctx0" brushRef="#br0" timeOffset="131699.4139">4508 14624 454 0,'-11'3'127'0,"5"-3"6"0,-3-1-25 0,3-2-55 16,-3-1-12-16,3 2-5 0,-1-2-3 15,1 1-5-15,2 0-5 0,2 1-2 16,0-2-5-16,4 0-3 0,1 0-2 16,3-1-4-16,3 0-2 0,1-3-2 15,2 2-2-15,3 1 0 0,1 0-4 16,1 1-4-16,0 2-9 0,0 1-7 15,1 1-8-15,2 1-10 0,-4 1-1 0,-1 1-114 16,-4 2-110-16,-3-2-262 16</inkml:trace>
  <inkml:trace contextRef="#ctx0" brushRef="#br0" timeOffset="131874.1666">4453 14728 542 0,'-10'7'138'15,"2"-5"2"-15,4-1-50 0,0-1-57 16,4 0-13-16,0-1-5 0,4 0-6 16,2-2-3-16,3 1-4 0,4-2 0 0,1-1-2 15,6 0-7-15,3 1-11 0,3 0-88 16,3 0-37-16,0 3-103 16,0 1-230-16</inkml:trace>
  <inkml:trace contextRef="#ctx0" brushRef="#br0" timeOffset="133237.6561">2548 14594 429 0,'-26'5'109'0,"7"0"6"0,-4-1-56 16,6 4-15-16,0-3-7 0,4 1-3 16,-1-1-3-16,1 0-4 0,-2 0-5 15,5-2-2-15,-1 1-2 0,4-2-1 16,1 0-1-16,1-1-3 0,2-1-2 15,2 1-1-15,1-1-1 0,4 1-2 16,2 2-1-16,3-2 0 0,2 1 1 16,3 1 1-16,5-1 0 0,0-2 0 0,5 0 0 15,4 0-2 1,6-2 0-16,4-1-1 0,6 0 0 0,6-1-2 16,7 2 0-16,3-1 0 0,0-1-1 0,0 1 0 15,3 0-1-15,2 1 0 0,3-2-1 16,2 2 0-16,-1-3 0 0,4-5 0 15,-2 4 1-15,-2-1-1 0,3-2 0 16,-6-1 0-16,-3 0 0 0,1 1 0 16,-5 4 0-16,-2-3-3 0,-5 0-12 0,-7 2-10 15,-3 1-23-15,-9 2-112 0,-7-3-124 16,-6 1-297-16</inkml:trace>
  <inkml:trace contextRef="#ctx0" brushRef="#br0" timeOffset="134855.9202">2462 13964 524 0,'-7'-12'129'0,"-2"0"4"0,2 1-74 15,-2 0-16-15,3 2-10 0,1 2-3 16,0 1-3-16,4 1-3 0,0 1-5 0,1 1-2 16,2 3-3-16,2 0-1 0,2 2-1 15,3 1-1-15,0 2-1 0,3 4 2 16,1 2-1-16,3 2 0 0,0 2-2 15,2 6-3-15,-1 0-1 0,3 0-3 16,1-1 0-16,-2 1-4 0,0-1-5 16,-1-3-12-16,-3-4-13 0,0-2-11 15,-2 0-16-15,-2-2-106 0,-1-4-117 0,1-4-264 16</inkml:trace>
  <inkml:trace contextRef="#ctx0" brushRef="#br0" timeOffset="135090.5225">2907 13817 538 0,'-4'-6'149'0,"3"4"1"15,-3 0-7-15,0 7-104 0,1 5-11 0,-2 6-3 16,-2 7-2-16,-2 9-3 0,-2 6 1 16,-4 6 0-16,-3 4-3 0,-5 2-2 15,-1 4-2-15,-3-1-5 0,0-2-2 16,2-1-2-16,0-1-1 0,4-5-2 15,7-3-3-15,4-7-9 0,7-6-16 16,5-7-15-16,3-6-10 0,6-9-17 16,5-6-108-16,2-10-122 0,2-9-262 0</inkml:trace>
  <inkml:trace contextRef="#ctx0" brushRef="#br0" timeOffset="135603.2426">3264 13958 378 0,'2'-2'113'0,"-2"2"6"0,0-2-6 16,-2 1-55-16,1-1-14 0,-1 0-5 15,-1 2-4-15,1 0-4 0,-3-1-5 16,1 2-4-16,-2 2-4 0,-2-2-1 16,-1 4-3-16,-2 2-2 0,-3 3 0 15,2 2-1-15,-5 4 0 0,0 4 0 16,1 4 1-16,-4-2 0 0,1 4 1 0,-1 0-1 16,-1 0 1-16,5-2-3 15,3 2 0-15,2-2-3 0,2-2-2 0,5-1-2 16,2-2-1-16,7-1-1 0,3-2 0 15,3-1 0-15,3-4-1 0,5-4-4 16,4-1-8-16,3-3-8 0,3-5-12 16,4-3-9-16,1-6-11 0,3 3-117 15,-3-3 4-15,-5-5-92 0,4 4-176 16</inkml:trace>
  <inkml:trace contextRef="#ctx0" brushRef="#br0" timeOffset="136038.163">3393 14078 584 0,'0'-2'127'15,"0"0"3"-15,2 2-100 0,2-2-8 16,1 1-3-16,2-2-1 0,3 1-1 15,2-1-1-15,1 0-3 0,-1-2-1 16,1 1-3-16,1 0-2 0,-2 2-2 16,-1 0-1-16,-1 3-2 0,0 0 1 15,0 1-1-15,-3 2-1 0,-1 2 0 16,-3-1 0-16,-2 2 1 0,-4 0-1 16,-4 2-1-16,0 1 1 0,-4 4-1 0,0-2 0 15,-2 4 1-15,1-1-1 0,0 0 1 16,2 0 1-16,-1 0 0 0,1-3 1 15,0 0 1-15,3 1 1 0,0-2 0 16,3-2 0-16,0 0-1 0,3-2 0 16,4-2-1-16,-1-1-1 0,3-2-1 15,3-2 0-15,1 2 0 0,3-2 0 16,2-3 0-16,-1-1-1 0,6 0-1 0,-1-3-2 16,3 1-8-16,3-1-6 0,1 0-8 15,2-1-12-15,1 2 15 0,-2 0-130 16,-1-3-113-16,-1 3-274 0</inkml:trace>
  <inkml:trace contextRef="#ctx0" brushRef="#br0" timeOffset="136280.5608">3707 13802 607 0,'0'-7'126'0,"2"2"2"0,3 4-112 15,2 0-7-15,2 2 0 0,3 1 2 16,0 3 2-16,3 3 3 0,0 3 1 16,1 3 1-16,0 4 1 0,-2 1-1 15,-1 6-2-15,-4 2-3 0,-1 4-4 16,-5 1-2-16,-3 4-4 0,-4 3-6 0,-8 0-7 16,-3 4-9-16,-7 0-10 15,-3 3-3-15,-3 0-119 0,-5-2-115 0,0-2-278 16</inkml:trace>
  <inkml:trace contextRef="#ctx0" brushRef="#br0" timeOffset="136767.1103">2440 15076 488 0,'-6'-6'124'0,"0"-5"3"16,0 0-36-16,2 3-57 0,0 0-7 0,2 2-3 16,2 1-2-16,1 3-3 0,3 1-2 15,2 3-2-15,1 4-2 0,3 3-1 16,2 3-1-16,3 4 0 0,3 2-1 15,2 3-1-15,0 1-2 0,4 1-2 16,2 3-1-16,1 1-1 0,0 0-1 16,1 0-1-16,1 2-1 0,-5 2 0 15,2-3-4-15,-1 0-6 0,-2-3-9 16,-2-1-8-16,-4 0-7 0,-3-5-12 0,3-2-66 16,-9-3-38-16,-3-3-90 0,-2-7-193 15</inkml:trace>
  <inkml:trace contextRef="#ctx0" brushRef="#br0" timeOffset="137006.4719">2863 14921 542 0,'-4'-5'139'16,"0"2"1"-16,-2 3-33 15,-1 7-80-15,-2 5-11 0,-4 6-5 0,-3 8-2 16,-6 3 1-16,-3 7 1 15,-2 2 2-15,-2 2 1 0,-3 4-1 0,-2-1 0 16,-3 1-2-16,5-1-3 0,2-1-2 16,3 3-2-16,3-6-3 0,5-3-2 15,7-4-6-15,7-8-8 0,0-4-10 16,3-3-9-16,6-11-14 0,1 1-108 0,2-4-114 16,3-7-268-16</inkml:trace>
  <inkml:trace contextRef="#ctx0" brushRef="#br0" timeOffset="137288.8953">3233 14899 526 0,'-15'3'119'15,"-4"6"3"-15,-1 6-85 0,-2 6-6 16,-2 4 0-16,1 5 2 0,-1 3 1 16,2 1-1-16,-1 2-2 0,8-2-2 15,1 1-4-15,2 0-7 0,6-1-6 16,2-2-3-16,4-3-3 0,4-1-3 16,-1-6-4-16,5-4-6 0,3-5-7 15,1-3-9-15,3-5-9 0,4-4-13 0,5-1-112 16,-2-6-115-16,2-4-275 0</inkml:trace>
  <inkml:trace contextRef="#ctx0" brushRef="#br0" timeOffset="137714.282">3257 15101 655 0,'-1'-5'141'15,"1"-1"1"-15,6 3-116 0,1-2-10 16,6 1-3-16,-1-1-3 0,4 0 0 16,1 1-1-16,2-1-1 0,-1-2-1 15,1 2 1-15,2 0-2 0,-1 1 0 16,-2 1-1-16,-1 0-2 0,-1 2-1 16,-1 1-2-16,-5 1-1 0,-2 2-4 0,-3 2 0 15,-2 0-2-15,-2-1 1 16,-4 4 0-16,0 0-1 0,-3 3 2 0,-3 2 2 15,-2 1 2-15,-4 1 0 0,-1 2 1 16,-2 0 0-16,-4 2 1 0,-1-1 1 16,-2 0 1-16,-1 3 1 0,1-1 3 15,0-1 0-15,4 0 2 0,4-3-1 16,2-2 1-16,6-1-2 0,5-6-2 16,4 0-1-16,6 0-1 0,3-3-1 15,3 0 0-15,4 0 0 0,5-1-1 16,1-1 1-16,2-2-1 0,2-3 0 15,2 0-2-15,0-1-4 0,-1-3-7 0,-1-1-8 16,-2 1-9-16,2-1-12 0,-3 1-79 16,2-3-36-16,-3-2-98 0,0 2-207 15</inkml:trace>
  <inkml:trace contextRef="#ctx0" brushRef="#br0" timeOffset="137963.079">3601 14790 595 0,'8'-4'132'16,"3"3"3"-16,1 2-107 0,4 4-1 16,2 4 3-16,4 10 2 0,-2 1-1 15,-1 3-2-15,2 9 1 0,-2 3-2 0,-1 6-2 16,-2 0-5-16,-7-1-3 15,-2 6-5-15,-5 4-3 0,-7-3-6 0,-6 3-15 16,-6 5-20-16,-4 4-16 0,-1 7-124 16,-9 3-133-16,-5 1-320 0</inkml:trace>
  <inkml:trace contextRef="#ctx0" brushRef="#br0" timeOffset="141063.5543">21428 2908 358 0,'-5'-17'103'0,"0"1"5"0,0 2-23 15,-1 1-36-15,1 4-14 0,2 3-6 16,1 1-4-16,-1 2-5 0,2 0-4 16,0 2-3-16,0 1-1 0,1 0-3 15,0 1-1-15,1 0-1 0,-1-1-2 16,0 2-1-16,0-1-1 0,0 0-1 16,0 0 0-16,0 2 0 0,-2-1-1 15,-1 3 0-15,1 0 0 0,-2 0-1 16,-1 1 1-16,-1 0 0 0,-1-1-1 15,-2-1 1-15,1-3 0 0,0 0 1 0,0-1 0 16,0-1 2-16,1-1 1 0,0 0 1 16,2-1 1-16,1-1 1 0,0-1 1 15,3 0 0-15,1-1-1 0,3 0 0 16,1-1-1-16,4 0-1 0,0 1-1 16,5 0-1-16,1 0 0 0,2-1-1 15,4 1-1-15,3-2 0 0,0 3 1 16,4 2-1-16,-1 4 1 0,0 3 0 15,1 5 1-15,-3 5 0 0,-2 5 0 0,-2 6 0 16,-4 4 0-16,-4 6-1 16,-2 4 0-16,-5 4 0 0,-4 1-1 0,-2 1-1 15,-3 0 1-15,-1 2-1 0,-2-2-1 16,1 1 1-16,0 0-1 0,-2 1 1 16,2-2-3-16,-1 0-3 0,-2-7-4 15,1 0-4-15,-3-5-6 0,0-4-4 16,-1-7-6-16,0-3-8 0,1-4-4 15,1-3-56-15,1-4-40 0,-1-4-86 16,1-2-192-16</inkml:trace>
  <inkml:trace contextRef="#ctx0" brushRef="#br0" timeOffset="141317.8729">21441 3606 468 0,'-4'-13'120'0,"2"2"4"0,-2 1-58 15,2 1-19-15,-1 3-12 0,2 0-2 16,0 2-6-16,1 4-4 0,0 0-3 15,0 4-2-15,1 2-1 0,0 8-3 16,-1 3-1-16,2 4-1 0,-1 4-2 16,1 5-1-16,3 0-1 0,1 3-2 0,5-3-1 15,2-1 0-15,1-2-1 16,7-5-1-16,2-2 0 0,2-8 1 0,-1-5 0 16,0-5 0-16,1-7 0 0,1-5-1 15,-3-5-1-15,1-6 0 0,0-3-4 16,1-3-6-16,-2-1-10 0,-2 2-9 15,-2-1-9-15,0 3 17 0,-5 0-140 16,-4 5-118-16,-2 5-289 0</inkml:trace>
  <inkml:trace contextRef="#ctx0" brushRef="#br0" timeOffset="141860.7122">22072 3490 565 0,'-9'-4'135'16,"2"0"4"-16,2 1-84 0,4-1-18 0,2 0-9 15,5 2-3-15,3 0-4 0,3-2-2 16,3 0-3-16,2 2 0 0,4-1-2 16,0 2-1-16,2 0-2 0,0 0-2 15,2 1-3-15,-1 0 0 0,-1 1-2 16,-1 4-1-16,-2 0-1 0,-2-2 0 15,-1 5 0-15,-4 0-1 0,-6 0 0 16,-2 0 1-16,-4 0 0 0,-3 1 0 0,-4 1-1 16,-3 2 1-16,-7 2-1 0,-2 2 0 15,-3 2 0-15,-4-1 0 0,-2 0-1 16,1 3 1-16,-4 0-1 0,6-3 0 16,-1-1 0-16,4 0 1 0,4-2 0 15,2 1 0-15,6-4 1 0,5 0-1 16,4 0 2-16,9-2-1 0,3-3 1 15,6-4 0-15,8-3 0 0,6-1-1 16,7-6 0-16,5-2 0 0,5-1-3 16,6 0-12-16,3 3-16 0,-2 2-12 0,-3 2-99 15,-8 2-27-15,-1 3-112 0,-11 4-220 16</inkml:trace>
  <inkml:trace contextRef="#ctx0" brushRef="#br0" timeOffset="143166.4982">16449 4758 460 0,'-17'-7'108'0,"-2"1"5"0,2-2-72 16,1-2-6-16,2 0-5 0,4 0-2 0,3 1-1 16,2-1-3-16,3 1-2 0,0 3-2 15,2 1 0-15,0 0-2 0,2 2-1 16,1 0 0-16,2 3 0 0,1 1-1 15,3 2 0-15,2 5-1 0,2 3-3 16,3 4-1-16,0 6-3 0,3 5-2 16,-1 4-1-16,3 3-3 0,0 0 0 0,-2 3-1 15,5 1-1-15,-2-4 1 0,-3-1-3 16,1-5-1-16,-1 0-5 0,0-4-5 16,-3-5-6-16,1-2-5 0,-4-1-7 15,2-5-10-15,-4-1-6 0,-1-1-24 16,-4-6-72-16,-2-2-93 0,-2-1-217 15</inkml:trace>
  <inkml:trace contextRef="#ctx0" brushRef="#br0" timeOffset="143409.0798">16830 4776 483 0,'5'-17'114'0,"0"3"3"0,-1 5-76 15,-2 4-12-15,1 3-4 0,-3 5-3 16,-3 3-3-16,1 10-1 0,-4 4 0 15,0 8 0-15,-3 8 1 0,-1 2-1 16,0 10-1-16,-1-1-2 0,-3 1 0 16,-2-3-2-16,-4 0-2 0,3-4-1 15,0 0-3-15,-1-3-1 0,2-2-3 0,1-3-1 16,5-1 0-16,3-4-3 0,2-5-6 16,1-6-7-16,4-5-7 0,4-4-11 15,2-6 26-15,1-9-143 0,3-7-114 16,5-5-285-16</inkml:trace>
  <inkml:trace contextRef="#ctx0" brushRef="#br0" timeOffset="143688.3913">17192 4728 548 0,'-14'9'122'0,"-5"3"4"0,-1 5-92 16,-2 5-8-16,0 5-1 0,-1 4 1 16,-2 4 1-16,3 1-2 0,1-1-2 15,4-2-1-15,3 1-4 0,4-4-3 16,4-2-3-16,4-4-3 0,7-2-4 0,3-4-2 16,5 0-2-16,2-3-2 0,3-3-6 15,4-4-7-15,0-2-5 0,2-6-7 16,1-3-12-16,-1-4-12 0,-1-2-101 15,0-2-103-15,-2-1-252 0</inkml:trace>
  <inkml:trace contextRef="#ctx0" brushRef="#br0" timeOffset="144042.8564">17292 4999 464 0,'-5'-5'130'0,"2"0"4"16,-2 0-3-16,2 3-93 15,2-1-12-15,2 2-5 0,2-1-4 0,2 3-5 16,2 1-4-16,2 0-2 0,3 1-1 16,0 2-2-16,2-1 0 0,0 1-2 15,2-2 1-15,-1 1-2 0,0 0 1 0,-1-2-2 16,-1 1 0-16,-2 3-2 16,-3-1-1-16,-2 1-1 0,-3 1 1 0,-5 2-1 15,-1 0 1-15,-5 1 0 0,-3 0 2 16,-2 1 1-16,-2 0 1 0,-1 0 0 15,0 0 0-15,-1 1 2 0,1-1 2 16,3-1 2-16,2-1 1 0,1-1 2 16,4 0 1-16,1-1 1 0,5-1-1 15,4 0-2-15,3-1 0 0,3-1-2 0,5-2-2 16,2-2 0-16,7-2-2 16,4-3 0-16,4-1-3 0,1-3-9 0,4 1-5 15,0-3-9-15,0 0-10 16,-4-2 22-16,-5 0-140 0,-3 0-115 0,-1-2-278 15</inkml:trace>
  <inkml:trace contextRef="#ctx0" brushRef="#br0" timeOffset="144323.6902">17649 4744 530 0,'3'-6'121'16,"0"1"3"-16,2 3-87 0,1 3-7 15,1 0-4-15,5 3-1 0,3 2-3 16,2 5 2-16,2 4-1 0,3 3-1 16,1 4-3-16,0 4-4 0,2 7-2 15,-2 1-3-15,-1 2-4 0,-1-1-2 0,-3 3-3 16,-2-2 1-16,-2-2-2 16,-7-2 1-16,-3 0-1 0,-6-4 0 15,-2 0 0-15,-5 1-1 16,-3 1-1-16,-3-3-3 0,0-4-4 0,1-1-5 0,0 0-6 15,2-5-6-15,3-4-11 0,2-4-2 16,1-1-107-16,1-7-104 0,1-6-255 16</inkml:trace>
  <inkml:trace contextRef="#ctx0" brushRef="#br0" timeOffset="145038.2312">18462 5158 538 0,'-5'-1'136'0,"-1"0"6"0,0-1-63 16,0 2-29-16,2-1-12 0,3 1-6 15,0 0-6-15,1 0-5 0,2-1-5 16,2 1-4-16,-1 0-4 0,4-1-2 16,0 1-1-16,3 0-2 0,0 0 0 15,1 1-2-15,0 0-4 0,1-1-6 0,0 1-11 16,0 2-6-16,2-3-9 16,-1 1-13-16,0-1-68 0,0-1-41 0,-1 1-93 15,3-1-201-15</inkml:trace>
  <inkml:trace contextRef="#ctx0" brushRef="#br0" timeOffset="145541.9099">18942 5042 470 0,'8'-6'119'0,"-5"-3"4"0,1 1-47 16,0-2-43-16,-2 0-8 0,-2 1-2 15,1 2-4-15,-3-3-3 0,-1 4-2 16,-2 0-1-16,-1 2 0 0,-2 2-1 0,-3 3-3 16,-2 4-1-16,-1 6-2 15,-5 4 0-15,1 2-1 0,-4 4 2 0,1 4 2 16,-1 2 3-16,-1 0 2 0,3 1 1 15,3 1 0-15,4-4-1 16,4 1-3-16,4-3-1 0,6-2-4 0,4-2-2 16,5-5-1-16,1-4-1 0,5 0-1 15,0-5 0-15,2-7 0 0,-1-5 0 16,-2-3 0-16,1-3 0 0,0-2 0 16,-3-6-1-16,1 1 1 0,-3-3-1 0,2 0 0 15,-2 0 0-15,1 1 0 0,-4-3 0 16,-1 5 0-16,0 1 0 0,-3 2 0 15,-1 4 1-15,-2 3 0 0,0 2 0 16,1 7 1-16,-2 1 0 0,0 5 1 16,-2 2 2-16,2 3 0 0,2 4-1 15,-1-1 1-15,0 2-1 0,4 1-1 0,1 0 0 16,6 0-1-16,-1-3-2 16,3 1-5-16,-1-3-9 0,3 0-13 0,1-2-8 15,-1 0-14-15,-3-3 15 0,0 0-131 16,-2-1-114-16,0-2-273 0</inkml:trace>
  <inkml:trace contextRef="#ctx0" brushRef="#br0" timeOffset="145725.6939">19187 5272 531 0,'3'0'126'0,"-2"0"2"0,0 0-61 15,0 4-43-15,1-1-3 0,-1 5-1 16,0 0-1-16,0 2-3 0,0 1-2 15,1 3-3-15,-2-2-3 0,0 0-2 16,1-1-4-16,-1 0-8 0,1 0-9 16,-1-1-14-16,1-3-11 0,1-2-103 15,0-4-109-15,0-5-255 0</inkml:trace>
  <inkml:trace contextRef="#ctx0" brushRef="#br0" timeOffset="147058.4891">19454 4987 512 0,'-13'0'127'0,"0"0"6"16,1 0-74-16,1 0-14 0,4-2-5 16,1 4-5-16,2-4-5 0,2 2-6 15,2 0-4-15,0 0-4 0,2-1-3 16,1 2-5-16,1-2-4 0,5 2-1 16,0-2 0-16,0-1 0 0,7 1-1 15,1 2 0-15,3-1 0 0,2 1-1 0,-1 0 0 16,0 0 0-16,1 6-1 0,-4-4 1 15,-2 0-1-15,-5-3 1 0,0 6-1 16,-4-1 0-16,0 2 0 0,-5 2 0 16,1-1 0-16,-3 3 0 0,0 4 0 15,-4-3 0-15,-1 0 1 0,0 1-1 16,-1-1 0-16,-3-1 1 0,0 1-1 16,-1-1 0-16,0 1 0 0,-1 1 0 15,-4-2 1-15,3 1-1 0,1-1 0 0,-1 0 0 16,2 0 0-16,1-4 0 15,2 0 0-15,2-1 0 0,3-1 0 0,0-2 0 16,2 2-1-16,3-4 1 0,1 2 0 16,-1-3-1-16,5 1 1 0,0 0-1 15,1 0 1-15,3 1 0 0,0-1 0 16,2 0 0-16,-1 0 0 0,1 1 0 16,-1-1-1-16,2-2-3 0,-2 1-6 15,-2 0-7-15,2-2-3 0,-1 2-6 0,-1-1-8 16,0 0-11-16,-1 0-7 0,-2-2-93 15,0 1-99-15,-4-3-243 16</inkml:trace>
  <inkml:trace contextRef="#ctx0" brushRef="#br0" timeOffset="147332.5618">19801 4857 588 0,'2'-5'145'0,"0"0"2"0,-1 0-68 16,1 1-47-16,2 4-10 0,0 0-7 0,3 3-6 15,0-1-4-15,2 1-2 0,-1 0-1 16,3 2-4-16,2 0-9 15,1 0-9-15,1-1-12 0,0 0-49 0,-1-1-69 16,1-4-107-16,-3-3-236 16</inkml:trace>
  <inkml:trace contextRef="#ctx0" brushRef="#br0" timeOffset="147505.9502">20189 4613 651 0,'-1'0'147'0,"-3"1"2"16,2 3-110-16,1 2-12 0,-2 1-6 16,2 3-5-16,0 5-5 0,-1 1-5 15,1 1-1-15,1 1-4 0,1 1-12 16,1 4-11-16,0-1-20 0,1-1-111 16,-2-3-122-16,4-1-294 0</inkml:trace>
  <inkml:trace contextRef="#ctx0" brushRef="#br0" timeOffset="148319.4313">20521 4682 461 0,'-4'-9'121'0,"0"2"6"0,-1-1-55 0,1 2-21 15,3 4-8-15,1-1-5 0,1 1-6 16,3 3-7-16,-1-1-2 0,3 4-3 16,3 3-3-16,2 4 0 0,1 4 0 15,2 1 1-15,-1 3 0 0,2 5-2 16,0 0-2-16,-1 2-2 0,0 1-2 16,-1 1-4-16,2 3-1 0,-2-1-2 15,2-2-2-15,-4-1-2 0,1 0-6 16,2-2-8-16,-2-4-11 0,2-5-8 0,-2-2-8 15,-1-4-15-15,1-3-47 0,-2-3-56 16,-1-5-95-16,-3-6-210 0</inkml:trace>
  <inkml:trace contextRef="#ctx0" brushRef="#br0" timeOffset="148591.7152">20905 4660 440 0,'3'-9'116'0,"1"3"2"0,-2-1-26 15,2 2-59-15,0 0-8 0,-2 1-3 16,-1 2-1-16,1-1-3 0,-1 3-1 16,-2 3-1-16,-1 2-1 0,-1 2-1 15,-2 6-1-15,-1 6 1 0,-2 6-1 16,0 6 1-16,-2 6-1 0,0 6 0 16,-1 4 0-16,-1 2-2 0,0 3 0 15,-2-3-2-15,-1 0-1 0,0-3-2 16,0 0-1-16,0-5-2 0,2 0-1 15,2-3-1-15,1-3-4 0,5-3-6 16,1-5-8-16,2-4-7 0,3-8-10 0,0-4-5 16,3-7-117-16,0-8-113 0,4-7-275 15</inkml:trace>
  <inkml:trace contextRef="#ctx0" brushRef="#br0" timeOffset="148905.2253">21234 4657 559 0,'-2'-1'133'0,"-3"0"4"15,-1 2-83-15,-2 4-18 0,1 3-7 16,-3 5-3-16,-1 3-4 0,0 7-3 0,-1 5-1 15,1 5-1-15,0 5 0 16,1 4-2-16,-1 1-2 0,2 3-1 0,2-2-2 16,-2-1-1-16,4-4-3 0,1-2-1 15,1-4-3-15,3-3-1 0,3-8-3 16,1-3-8-16,4-3-9 0,0-4-8 16,5-4-10-16,-1-5-14 0,4-3-112 15,-3-3-116-15,3-7-272 0</inkml:trace>
  <inkml:trace contextRef="#ctx0" brushRef="#br0" timeOffset="149279.2253">21315 4911 654 0,'-1'-6'148'0,"-3"-1"2"15,3 4-116-15,3-1-8 0,-1 2-3 16,2 0-3-16,2 1-5 0,3 0-5 15,3 1-2-15,3 0 0 0,2-1-2 0,2 1-2 16,3 0 0-16,1 1-2 0,-1 0 0 16,-3 0-2-16,2 2-1 0,-4 1-2 15,-4 0-3-15,-2 3 0 0,-5-1-1 16,-4 1 1-16,-5 2 0 0,-2 0 1 16,-5 4 2-16,-4 0 2 0,-1 4 0 15,-2 0 1-15,-3 1 0 16,0 0 0-16,-1 0 0 0,3 0 2 0,0-3 1 15,2-2 0-15,5 0 2 0,2-2 0 0,3-3 0 16,3 0 0-16,4-2 0 0,3 2-1 16,3-4-1-16,2 0 0 0,5-1-1 15,4-1 1-15,0-2-1 0,5-1 0 16,2-3-2-16,3 2-2 0,2-2-6 16,0 2-10-16,3-2-8 0,-4 1-10 15,0 0-15-15,-3-2-109 0,-5-1-115 16,0 0-269-16</inkml:trace>
  <inkml:trace contextRef="#ctx0" brushRef="#br0" timeOffset="149536.4277">21677 4671 551 0,'0'-6'127'16,"3"3"3"-16,-2-1-70 0,2 4-35 15,1 3-1-15,1 3 2 0,3 4 2 16,-1 3-1-16,2 4-1 0,0 5 0 0,4 5-2 16,-1 2-4-16,1 4-3 0,0 1-3 15,-1 3-4-15,-1 3-3 0,-2-2-3 16,-6 1-3-16,-5 2-4 0,-4-5-7 16,-4 0-7-16,-2-2-8 0,-2-3-10 15,1-2-12-15,-1-2-81 0,2-2-32 16,2-4-97-16,3-3-207 0</inkml:trace>
  <inkml:trace contextRef="#ctx0" brushRef="#br0" timeOffset="150686.4498">22237 5121 615 0,'-2'-1'148'0,"-2"-2"4"0,2 0-94 16,-1 1-15-16,2 2-8 0,1-3-4 15,2 2-3-15,1-2-8 0,2 2-3 16,0-1-4-16,1-2-2 0,2 0-2 16,3 1-3-16,2-1-2 0,0 0-3 15,2 1-5-15,1-1-9 0,1 3-10 16,0-2-11-16,-1 0-10 0,-1 0-3 15,1 1-123-15,-4-4-118 0,0 3-279 16</inkml:trace>
  <inkml:trace contextRef="#ctx0" brushRef="#br0" timeOffset="151327.6451">22910 4922 525 0,'3'-11'128'15,"0"0"4"-15,-3 0-79 0,-3 1-12 16,1 1-3-16,-4 3-5 0,0 1-5 15,-3 4-6-15,-4 0-3 0,-1 4-4 16,-3 5-3-16,-3 7-2 0,1 3-1 0,-1 4 0 16,3 4 0-16,-1 3 0 0,3 4 0 15,3 0-1-15,3-5-2 0,3-1-1 16,2-3-2-16,3-5-1 16,4-2 0-16,2-4 0 0,2-7-1 0,3-1-1 15,2-4 1-15,5-2 0 0,0-3 0 16,2-5 0-16,0-2 0 15,1-1-1-15,1-4 0 0,-3-3 0 0,-3-5-1 16,-1 0 1-16,-1-6-1 0,-1-1 0 16,-2 0 0-16,-2 2 1 0,-2 3 0 15,1 4 0-15,-4 3 2 0,-2 8 2 0,-1 4 0 16,-1 5 2-16,-2 4-1 0,-1 4 1 16,-1 5 0-16,0 6-1 0,1 4-1 15,-1 0-1-15,3 5-1 0,0 1 0 16,2-2-1-16,2 0 0 0,2-2-3 15,1-2-9-15,4 0-11 0,1-5-14 16,4-3-13-16,-3-2-120 0,5-3-128 16,1-4-298-16</inkml:trace>
  <inkml:trace contextRef="#ctx0" brushRef="#br0" timeOffset="151776.031">23150 5181 587 0,'-4'-7'134'16,"2"0"4"-16,0 1-97 0,2-2-12 16,5 3-3-16,0 0-2 0,3-1-6 15,-2 0-4-15,2 0-3 0,2 2-3 16,0 2-2-16,0 1-1 0,1 1-2 15,0 1 0-15,0 4 0 0,-1-1-1 16,-2 2 1-16,-2 1-1 0,0 2 0 16,-2 0 0-16,-3 4 0 0,-1 0 0 0,-2 1-1 15,-2 0 0-15,-1 1 0 0,-2 1 0 16,-2 0 0-16,-2-1-1 0,0 0 1 16,-2-1 0-16,-1-1 0 0,0 1 1 15,-1-2 1-15,1-1 1 0,2-1 1 16,0-1 1-16,3-2 1 0,2-1-1 15,3 0-1-15,3-2-1 0,2 1-1 16,2-3-1-16,2 1 0 0,2-2-1 16,2 0 1-16,2-2 0 0,1 1-1 0,1-3 1 15,3 1-1-15,0-1 0 0,0 2-1 16,0-1-4-16,1 1-6 0,-1-1-9 16,0 2-8-16,-1 0-10 0,-2 3 117 15,-2-2-242-15,-2-1-132 0,-1-1-364 16</inkml:trace>
  <inkml:trace contextRef="#ctx0" brushRef="#br0" timeOffset="152882.7467">23433 4854 508 0,'-3'-1'123'0,"2"-1"6"15,0-1-74-15,-2 2-14 0,3-1-6 16,0 0-3-16,-1 0-5 0,0-1-3 16,1 2-2-16,0 1-3 0,0-1 0 15,0 0-2-15,0 2-1 0,0-1-3 16,1 0-1-16,0 1-1 0,2-1-2 15,2 1-2-15,0-1-1 0,2 0 0 16,3 0 0-16,0-1 0 0,3 1 0 16,2-1-1-16,-3 1 0 0,6-2 0 15,1-1-2-15,0 2 0 0,1 1-1 16,-2-1 0-16,0-1-1 0,1 2 0 0,-5 2 0 16,-2-1-1-16,-6 3 1 0,3-3-1 15,-3 4 0-15,-1 0 0 0,-3 1 1 16,-1 2-1-16,-3 2 0 0,1 2 1 15,-6 3 0-15,0 2-1 0,-3 3 1 16,-2-1-1-16,-3 3 0 0,-1-1 0 16,-1 0 0-16,-2 0-1 0,-1-3 1 15,0-1-1-15,3 1 1 0,0-4-1 0,4 0 1 16,0-2-1-16,5-1 1 0,2-1 0 16,1-2 0-16,4-3 0 0,2 0-1 15,1 0 1-15,2-2-1 0,3-3 1 16,2 1-1-16,3-1 0 0,3-1 1 15,0-2-1-15,3-1 0 0,0 1 1 16,2-1-1-16,-2 0-1 0,-1 2-4 16,-2-2-2-16,1 2-3 0,-4-1-5 15,-1 2-5-15,-1 0-6 0,-3 0-4 16,1 1-4-16,-3 1-7 0,-2-1 2 0,1 1-112 16,-3-1-105-16,-1 0-265 0</inkml:trace>
  <inkml:trace contextRef="#ctx0" brushRef="#br0" timeOffset="153208.9367">23887 4734 618 0,'1'-3'137'16,"-2"0"3"-16,2 0-105 0,1 0-12 16,0 1-4-16,2 0-2 0,1 1-3 15,0 0-4-15,-1 1-2 0,3 0-2 16,-1-1-2-16,2 1-7 0,0 0-7 15,0 0-8-15,2 0-10 0,0 0 12 16,-2-1-132-16,0-2-115 0,-2 1-281 16</inkml:trace>
  <inkml:trace contextRef="#ctx0" brushRef="#br0" timeOffset="153651.8338">24094 4581 491 0,'5'-10'124'0,"0"1"5"16,1-4-54-16,-2 1-36 0,2 1-8 15,3 1-4-15,-1 0-3 0,-1 1-4 16,2-2-3-16,1 2-2 0,0 3-2 15,1 0-1-15,0 0 0 0,1 1-3 16,0 2 0-16,0 2-1 0,2 2-1 16,-2 1-1-16,0 0-1 0,1 3 0 15,-2 1 1-15,0 0-2 0,-3 2 0 0,-2-2 0 16,-1 3-1-16,-3 0 0 0,-6 1-1 16,-1 1 0-16,-4 1-1 0,0 2 1 15,-4 0-1-15,-1 0 0 0,0 0-1 16,2 0 1-16,0-2-1 0,-1-2 0 15,2-1 1-15,2-1-1 0,0 1 0 16,3-3 0-16,1 1 0 0,1 1 0 16,2-1 1-16,2 1-1 0,1-1 0 0,3-3 0 15,1 3-1-15,2-4-2 0,3 0-5 16,2-1-5-16,3-1-9 0,1 1-9 16,2-2-12-16,3 1-115 15,-3 0-117-15,1 0-284 0</inkml:trace>
  <inkml:trace contextRef="#ctx0" brushRef="#br0" timeOffset="154067.0765">24468 4668 477 0,'2'-8'127'0,"0"1"6"0,-2 1-32 16,1 3-54-16,0-1-9 0,0 0-6 16,2 3-2-16,0 2-5 0,0 2-2 15,-1 0-4-15,2 5-1 0,1 3-2 0,1 4-1 16,1-1-1-16,2 3-1 0,1 4-4 16,1 2-1-16,2 0-3 0,1-1-2 15,0-2-4-15,1 0-9 0,-3-2-7 16,2-3-10-16,-3-3-8 0,0-2-10 15,0-4-11-15,-3-2-106 0,0-3-107 16,-1-5-261-16</inkml:trace>
  <inkml:trace contextRef="#ctx0" brushRef="#br0" timeOffset="154288.4854">24785 4658 573 0,'4'-6'132'0,"-3"4"4"0,0 1-92 0,-2 2-14 16,-1 1-4-16,-1 6-3 0,-2 3-2 15,-2 5-1-15,-2 3-1 0,-1 8 1 16,-1 4-1-16,-1 8-1 0,-1 4-1 16,-1 3-2-16,-2 3-3 0,0 0-1 15,-1-1-4-15,-2-3-1 0,0-3-2 16,0-6-2-16,0-5-1 0,2 0-1 0,1-5-6 16,5-3-6-16,3-5-11 0,3-4-10 15,4-4-12-15,4-5-107 0,3-10-13 16,5-5-97-16,3-2-195 0</inkml:trace>
  <inkml:trace contextRef="#ctx0" brushRef="#br0" timeOffset="154582.7088">24968 4733 596 0,'-7'0'134'0,"0"-1"2"0,-4 2-101 16,1 5-7-16,-1 5 0 0,-1 5 0 15,0 5-3-15,-2 1-1 0,1 7 0 16,-1 6-1-16,2 1-3 0,1 1-3 16,3 0-2-16,-1 0-3 0,2-2-2 0,0-3-2 15,6-5-3-15,1-4-2 0,5-2-2 16,2-4-2-16,2-3-7 0,2-3-8 15,1-3-12-15,1 0-8 0,0-5-11 16,1-3-10-16,-2-3-109 0,-1-5-109 16,0 0-262-16</inkml:trace>
  <inkml:trace contextRef="#ctx0" brushRef="#br0" timeOffset="154942.0422">24954 5004 618 0,'-2'-8'137'16,"2"1"4"-16,-2 0-105 0,4-1-11 16,-1 5-4-16,1-1-2 0,0-2-3 15,0 5-4-15,2-1-2 0,2 5-3 16,0-2-1-16,3 3-2 0,-1 0-2 0,3 3 0 16,0-1 0-16,0-1-2 0,0 1 1 15,-3-1-2-15,-4-1-1 0,0-1 0 16,-4 3-1-16,-2 1-1 0,-4-1 1 15,-4-1-1-15,0 3 2 0,-1 2 0 16,1 2 0-16,-2-2 2 0,0 1-1 16,2 0 2-16,1 0 0 0,1 0 1 15,0-1 0-15,1-2 1 0,2 2 0 16,1-1 0-16,3-4 0 0,1 2 0 16,1-1-1-16,3-1 0 0,0 0 0 0,3-3-1 15,3 0 0-15,0 3 1 0,4-7-2 16,2 0-4-16,1-4-8 15,4 1-8-15,3 1-8 0,-1-1 10 0,-1 0-135 16,-3-2-116-16,1 0-290 0</inkml:trace>
  <inkml:trace contextRef="#ctx0" brushRef="#br0" timeOffset="155194.5552">25180 4766 596 0,'1'-4'127'0,"-1"1"4"0,1 3-107 16,4 0-3-16,0 2 2 0,1 6 3 15,1 0 1-15,1 3 0 0,0 4-1 16,2 2-2-16,0 3-1 0,1 3-3 0,-1 1-2 16,-2 3-4-16,1 4-2 0,-4 1-2 15,-2 2-3-15,-3 0-3 0,-3 0-2 16,-5-1-5-16,-3 1-7 0,-2-3-8 15,-2 0-13-15,-2 0-11 0,-1-2-124 16,-2-2-128-16,-2-3-303 0</inkml:trace>
  <inkml:trace contextRef="#ctx0" brushRef="#br0" timeOffset="157468.5446">25274 5380 542 0,'-4'0'141'0,"0"2"6"0,-2-2-60 16,1 2-37-16,3-1-12 0,0-1-7 16,2 1-7-16,0 0-6 0,1 0-6 15,2-1-2-15,2 0-2 0,3 0-2 0,0 2 0 16,3-4-1-16,4 1-3 15,0 1-7-15,-1 0-9 0,0 0-9 0,-1 1-8 16,-2 1-11-16,-2 0 14 0,-4 2-132 16,-3-2-113-16,-4 1-277 0</inkml:trace>
  <inkml:trace contextRef="#ctx0" brushRef="#br0" timeOffset="157622.0842">25186 5578 531 0,'-2'5'122'0,"0"-2"3"16,2-1-75-16,1-2-28 0,0 0-8 16,6 0-1-16,-1-1-2 0,2 0-6 15,3-1-10-15,2 0-39 0,-1-2-84 16,1 2-103-16,1 1-253 0</inkml:trace>
  <inkml:trace contextRef="#ctx0" brushRef="#br0" timeOffset="158429.6803">16287 6820 486 0,'-13'-5'129'0,"1"1"5"15,-3-3-33-15,6 5-53 0,-2-2-7 16,1 1-4-16,1 1-2 0,3 1-5 0,1 0-5 16,1 0-5-16,3 1-6 0,0 0-4 15,3 0-4-15,3 0-2 0,0 1-3 16,4-3 0-16,2 3-2 0,1-1-6 16,3 1-7-16,1-1-9 0,1 1-7 15,-2 0-9-15,-1 6-15 0,0-4-105 16,-4 2-108-16,-4 0-260 0</inkml:trace>
  <inkml:trace contextRef="#ctx0" brushRef="#br0" timeOffset="158570.3029">16255 6958 597 0,'-6'3'134'0,"-1"0"1"0,3-3-99 0,2 1-16 15,4 1-6-15,-1 1-4 0,2-1-3 16,2 1-3-16,3-2 0 0,3 0-2 0,1-1-3 15,4 0-9-15,2-1-16 0,-1-4-112 16,2-5-113-16,0-1-285 0</inkml:trace>
  <inkml:trace contextRef="#ctx0" brushRef="#br0" timeOffset="159530.626">17142 6405 562 0,'-4'-10'130'0,"-1"3"1"15,3 8-93-15,0 3-9 0,2 6-8 16,3 8-2-16,-2 7-1 0,1 3-1 16,0 6 1-16,-4 3 0 0,5 1 0 15,-2 1-1-15,0-4-4 0,-1 0-3 16,3-1-3-16,0-5-2 0,1-3-2 16,0-4-1-16,-1-3-1 0,1-6-1 15,-1-3 0-15,-1-5 0 0,1-4-1 16,0-3-1-16,2-7-1 0,0-3-1 15,5-3 0-15,1-6 0 0,5-1 0 0,1 0 0 16,2-2 1-16,5 3 2 0,-2 2-1 16,0 3 2-16,-1 4-1 0,0 5 1 15,-3 2 0-15,-1 5 0 0,-2 4 0 16,-1 1 1-16,-1 4 0 0,-2 5-1 16,-5-1 1-16,1 3 0 0,-3 0 0 15,-2 1 0-15,-2 3-1 0,-2-2 1 16,-4-1 0-16,0 1 1 0,-4-3 0 15,-2 0 1-15,-2-3 0 0,-3-2 1 0,0 0-1 16,-4-1 1-16,0-2 0 0,0-2-1 16,-2-3-1-16,0 0 0 0,2-5 0 15,1-3-1-15,6-3-1 0,1-2-3 16,5 2-5-16,3-2-7 0,5-3-6 16,4 2-8-16,4 0-14 0,3 2-24 15,0 1-85-15,3 2-103 0,0 2-238 16</inkml:trace>
  <inkml:trace contextRef="#ctx0" brushRef="#br0" timeOffset="159836.8689">17716 6760 616 0,'-7'-3'136'0,"-6"0"3"0,2 4-103 15,2 3-14-15,0 2-3 0,-1 4-3 16,2 1-2-16,0 3-2 0,5-1-1 16,0 2-1-16,4-2-1 0,2-1-3 15,3 1-1-15,1-5-1 0,3 0-1 16,0-3-1-16,1-2-2 0,2-3 1 16,2-3-1-16,-1-5 0 0,0-2 0 15,0 2-1-15,-1-3 0 0,-2-3-1 16,-3 1-2-16,-3-1-3 0,-4 1-4 15,-2-1-3-15,-4 2-3 0,-1 1-2 16,-5 5-5-16,-3 1-12 0,-1 5-12 0,1 3-93 16,-1 0-102-16,0 3-249 0</inkml:trace>
  <inkml:trace contextRef="#ctx0" brushRef="#br0" timeOffset="160404.1776">18166 6393 521 0,'-7'-9'129'0,"3"2"5"16,0 2-74-16,1 0-17 0,2 3-11 15,4 2-5-15,2 2-4 0,2 2-3 16,3 4-1-16,4 5 0 0,5 1 2 15,0 6 1-15,6 2-1 0,1 2 1 16,2 2-1-16,4 2-4 0,-2-3-3 16,2 2-3-16,4-3-2 0,-2 2-4 15,-1-3-2-15,0 1-1 0,-4-5-2 0,-2 2-3 16,-3-3-6-16,-3-2-9 0,-6-1-13 16,1-2-8-16,-3-1-11 0,-5-4-14 15,0 1-104-15,-4-7-110 0,-1-4-256 16</inkml:trace>
  <inkml:trace contextRef="#ctx0" brushRef="#br0" timeOffset="160627.486">18712 6300 563 0,'-1'-11'133'0,"-3"3"2"0,0 4-90 15,-2 8-14-15,-1 6-7 0,-2 4-5 16,-3 7-5-16,-3 7-2 0,-5 2-2 15,-4 8 0-15,-1 1-1 0,-6 1 0 16,-2 1-2-16,-3 0-1 0,0-3-2 16,2 1-2-16,1-5-3 0,6 1-4 0,4-6-6 15,8-3-6-15,7-4-6 0,5-6-11 16,10-5 0-16,1-4-111 0,6-5-107 16,5-5-258-16</inkml:trace>
  <inkml:trace contextRef="#ctx0" brushRef="#br0" timeOffset="160901.2503">19311 6288 539 0,'-4'-11'128'0,"-7"1"2"0,-3 2-86 16,-5 7-10-16,-3 5-4 0,-1 6-2 15,-3 4-4-15,-1 7-1 0,0 4-1 16,0 5-1-16,3 6 0 0,2 2-4 16,0-2-3-16,6 4-4 0,2-1-2 0,6-1-3 15,6 0-2-15,4-5-2 0,4-2-1 16,5-3-3-16,4-3-7 0,3-1-9 16,3-3-9-16,1-7-7 0,1 0-12 15,-1-7-110-15,0-5-112 0,-1-8-264 16</inkml:trace>
  <inkml:trace contextRef="#ctx0" brushRef="#br0" timeOffset="161246.1663">19301 6556 570 0,'-5'-8'145'0,"2"1"2"0,0 0-42 15,1 2-79-15,4 2-10 0,3 2-2 16,1 0-5-16,5-2-5 0,1 5-1 15,4-2-1-15,3-2-1 0,3 1 0 16,0-1 0-16,2 1 0 0,1 3 0 16,-2-3-1-16,-1 2 0 0,-1 1 1 0,-6 2-2 15,-2 4 0-15,-6 1-1 0,-5 1 2 16,-6 2-1-16,-7 2 0 0,-4 2 1 16,-4 2 0-16,-5-2 1 0,0 0 0 15,1 1 1-15,1 0 1 0,3-1 1 16,2 0 2-16,4-1 3 0,2-2 1 15,3 0 1-15,5-2-1 0,1-3-1 16,6-1-1-16,2-2-3 0,8-3-1 0,4-2-2 16,6-4-1-16,6-2-6 0,2-2-9 15,2-1-11-15,3-2-10 0,-3-3-17 16,-3-1-109-16,-6 0-119 0,0-1-274 16</inkml:trace>
  <inkml:trace contextRef="#ctx0" brushRef="#br0" timeOffset="161484.0396">19698 6253 673 0,'4'-7'143'0,"3"3"1"0,4 1-118 0,5 3-13 16,2 2-3-16,4 3 4 0,0 3 2 16,4 6 1-16,2 3 1 0,2 3 3 15,-1 3-1-15,2 3 1 0,-1 3-2 16,3 4-4-16,-2 1-3 0,-4 1-2 15,-2 0-3-15,-6 2-3 0,-5-1-2 16,-5 0-1-16,-7-1-3 0,-5 0-6 0,-4 3-7 16,-5-1-11-16,-6 2-12 0,-5 1-13 15,-3 0-121-15,-4-2-126 0,-3 0-297 16</inkml:trace>
  <inkml:trace contextRef="#ctx0" brushRef="#br0" timeOffset="162743.7611">16104 8181 281 0,'0'0'60'0,"1"-1"1"0,1 0-47 16,-1 2-7-16,1-2-3 0,1 1 0 15,-2 1-1-15,0-1-6 0,0 0-11 0,-1 0-48 16,-1 0-51-16,0 0-128 0</inkml:trace>
  <inkml:trace contextRef="#ctx0" brushRef="#br0" timeOffset="163004.1118">15917 7977 516 0,'-9'-13'126'0,"0"4"4"0,2 1-81 0,3 3-11 15,6 4-8-15,0 4-4 0,5 3-4 16,7 4 0-16,2 1-2 0,5 2 0 15,2 3 2-15,1 2-2 0,2 1-3 16,1-1-4-16,-1 4-3 0,-2 0-4 16,0 0-3-16,-2 0-1 0,0-3-5 15,-1 0-6-15,-2 0-10 0,0-2-8 0,-1-3-11 16,2-1 22-16,-5-2-140 0,0-4-115 16,-1-3-281-16</inkml:trace>
  <inkml:trace contextRef="#ctx0" brushRef="#br0" timeOffset="163216.3236">16562 7858 560 0,'-2'2'130'0,"-3"6"3"0,-1 6-85 0,-3 8-16 16,1 7-11-16,-6 6-2 0,-2 6-3 15,-3 5 0-15,-2 2 0 0,-3 2-2 16,-1 2-1-16,0 0-1 0,2 3-2 15,2 0-2-15,3-1-4 0,3-1-3 16,3-4-10-16,3-5-8 0,3-6-9 16,4-7 2-16,0-6-128 0,4-5-116 15,1-4-288-15</inkml:trace>
  <inkml:trace contextRef="#ctx0" brushRef="#br0" timeOffset="163812.3951">20625 6555 654 0,'1'3'154'0,"-3"1"3"16,1-2-110-16,1 1-13 0,1-1-3 0,-1-2-6 16,4 1-9-16,2 1-6 0,1-2-3 15,1 0-1-15,1-2-2 0,1 0-5 16,1 0-9-16,1 0-12 0,-1-1-8 15,-2 0-8-15,0 3-12 0,-3 1-10 16,0 4-17-16,-5 1-7 0,-2 2 17 16,-4 3 23-16,-1 0 20 0,-2 4 22 0,-3-1 21 15,0 1 27-15,0 1 20 16,0 1 2-16,2-2-10 0,0-2-9 0,3-2-9 16,1-2-9-16,4-2-6 15,2-3-5-15,3-4-7 0,3-1-5 0,3-7-5 16,2 0-6-16,1-2-13 0,7-2-10 15,1-3-16-15,1-1-113 0,0 0-120 16,-2 1-289-16</inkml:trace>
  <inkml:trace contextRef="#ctx0" brushRef="#br0" timeOffset="164016.7822">20939 6417 593 0,'5'6'138'0,"2"2"4"16,-1-1-92-16,5 3-19 0,1 1-1 15,3 1-2-15,1 2-6 0,4-1-4 16,-3 1-4-16,2 2-3 0,0 0-3 16,-2-2-2-16,-1 3-3 0,-4 1-1 15,-5-3-2-15,-2 5-4 0,-5 1-9 16,-5 2-6-16,-9 0-9 0,-3 3-13 16,-8 2-116-16,-7 0-118 0,-2-2-283 0</inkml:trace>
  <inkml:trace contextRef="#ctx0" brushRef="#br0" timeOffset="164730.9484">16887 7870 541 0,'-20'14'132'16,"-2"4"5"-16,-1 6-81 0,2 6-12 0,-2 5-8 15,1 6-6-15,2 0-7 0,3 6-3 16,2-2-5-16,4 4-4 0,4 0-3 15,4 2-2-15,10-4-3 0,0 1 0 16,4-5-3-16,2-1-5 0,5-6-8 16,2-5-6-16,2-5-8 0,2-7-17 15,3-6-108-15,1-6-115 0,2-7-270 16</inkml:trace>
  <inkml:trace contextRef="#ctx0" brushRef="#br0" timeOffset="165090.825">17102 8174 653 0,'-6'-3'149'0,"3"2"2"16,-1-1-111-16,4 1-15 0,1-1-6 16,4 2-5-16,1 0-7 0,5 2-4 0,-1-5-1 15,5 3 0-15,2-1 0 0,4-2 0 16,-1 2 0-16,3 0 0 0,-3 1-1 15,0 1 0-15,-2 2-1 0,-3-1-3 16,-4 4-1-16,-5 0-1 0,-5 0 0 16,-4 2 0-16,-5 2 0 0,-6 2 1 15,-5 1 2-15,-3 3 1 0,-1 3 1 16,0 1 0-16,-2 4 2 0,2-1 1 16,2-1 2-16,3 1 2 0,4 1 0 0,4-5 2 15,4-2-1-15,4-2-1 0,3-3-1 16,5-1-2-16,5-3-2 0,4-5-1 15,3-3 0-15,8-3-3 0,2-3-8 16,7-5-13-16,1-5-10 0,5-3 60 16,0 0-185-16,2-7-129 0,-2-1-329 15</inkml:trace>
  <inkml:trace contextRef="#ctx0" brushRef="#br0" timeOffset="165326.2258">17606 7849 519 0,'-3'-1'132'0,"6"4"4"0,0 1-10 16,4 5-103-16,2 4-4 0,4 5 2 15,0 2 2-15,6 6-1 0,0 2-1 16,1 2-1-16,-1 3-1 0,0 0-2 0,-1 0-4 16,-2 2-2-16,-5 1-2 0,-4 2-2 15,-4 0-3-15,-3 2-2 0,-5 1-3 16,-2 0-5-16,-4 1-7 0,-5 1-12 15,0-3-9-15,-3 0-16 16,2-5-113-16,-1-3-120 0,1-6-285 0</inkml:trace>
  <inkml:trace contextRef="#ctx0" brushRef="#br0" timeOffset="166140.4162">18733 7694 391 0,'-4'-5'113'0,"-5"6"6"16,-5 6-23-16,-5 7-39 0,-1 5-14 15,-5 7-7-15,-3 11-6 0,-5 8-3 0,-1 8-3 16,-1 6-2-16,0 3-1 15,2 6-1-15,4 6-3 0,6 3-1 16,7 1-3-16,4-1-2 0,6-4-3 0,6 2-2 16,6-5-3-16,4-8-1 0,6-7-2 15,6-3-3-15,4-7-7 0,4-3-7 16,3-9-8-16,2-5-10 0,0-10 45 16,-1-4-163-16,-2-13-117 0,0-9-301 15</inkml:trace>
  <inkml:trace contextRef="#ctx0" brushRef="#br0" timeOffset="166489.388">19001 8317 483 0,'2'-13'118'0,"1"-3"6"0,-2-1-68 0,4 2-16 16,-4-1-3-16,2 4 1 0,-1 1-3 16,-1 0 0-16,-1 3-4 0,2 5-3 15,-4 2-3-15,4 8-2 0,-2 3-2 16,-3 2-3-16,2 8-3 0,0 5-1 0,-3 6-1 15,0 2-2-15,1 0-2 0,0 3-3 16,2-2-2-16,1-2-3 0,0-5-5 16,2-3-10-16,2-4-13 0,0-3-12 15,2-4-14-15,-1 0-117 0,1-5-125 16,1-2-287-16</inkml:trace>
  <inkml:trace contextRef="#ctx0" brushRef="#br0" timeOffset="166724.7407">19386 8415 597 0,'0'0'150'0,"1"0"4"0,-1-1-63 15,1 1-48-15,0-1-6 0,3 0-3 0,2-2-8 16,1 1-4-16,3-3-5 0,2 0-3 15,2 0-5-15,4 0-3 0,2 0-6 16,1-1-8-16,1 1-11 0,0 1-14 16,1 2-10-16,-1 1-19 0,-3 0-110 15,-2 1-121-15,0-2-276 0</inkml:trace>
  <inkml:trace contextRef="#ctx0" brushRef="#br0" timeOffset="167294.1432">20249 8240 365 0,'6'-10'110'0,"-1"0"6"16,-1 2-26-16,-2-1-29 0,-2 2-15 0,-1 1-11 15,-3 1-7-15,0 1-5 0,-5 3-4 16,-5-1-3-16,1 3 0 0,-3 6-2 15,-1 5 0-15,-4 2 2 0,0 4-1 16,0 7 1-16,2 3-1 0,1 3 0 16,2 0-2-16,6 0-2 0,1 0-2 15,6-2-3-15,4-4-1 0,2-5-2 16,7-4-1-16,2-5 0 0,0-5-1 16,5-4 1-16,0-7-1 0,2-3 0 15,0-6 0-15,-1-3 1 0,-1-7-1 0,2-1 0 16,-1-2-1-16,-1-3 1 0,-1 0-1 15,0 0 0-15,-1 2 0 0,-3 4 1 16,-1 4-1-16,-2 4 2 0,-5 5 3 16,0 4 2-16,-3 3 0 0,-1 5 0 15,0 4 0-15,-3 5-1 0,-1 2 0 16,0 5-4-16,-1 4-2 0,2 4-3 16,0 4-4-16,2 0-6 0,1 1-9 0,4-3-6 15,-1 1-8-15,6-4-7 0,2-2-8 16,3-3-105-16,-2-3-106 0,0-5-258 15</inkml:trace>
  <inkml:trace contextRef="#ctx0" brushRef="#br0" timeOffset="167459.3469">20630 8496 610 0,'0'1'136'0,"-2"3"2"16,-1 0-103-16,2 2-16 0,-1 2-6 0,5 7-3 15,-5-4-5-15,2 0-5 0,-5-2-6 16,5 3-9-16,1-1-14 0,2-1-110 16,-2-3-111-16,4 2-276 0</inkml:trace>
  <inkml:trace contextRef="#ctx0" brushRef="#br0" timeOffset="168001.4005">20831 8263 566 0,'-7'-3'135'0,"1"-1"5"0,1 0-86 15,1 1-20-15,4 0-10 0,1 2-4 0,3 0-5 16,1 0-7-16,3-2-2 0,3 2-2 16,0 0 1-16,5-1 0 0,1 1-1 15,3 1-1-15,2 0 0 0,0 0 0 16,4 0-2-16,0 1 0 0,-2 2 0 16,1-2 0-16,-5-1 0 0,-2 3-1 15,-2-1 0-15,-5 0 0 0,-3 1 0 16,-3 1 1-16,-3-2-1 0,-3 2 0 15,0-1 1-15,-3 2 0 0,-2 1 1 16,-1 0-1-16,-2 2 1 0,1 3-1 16,-1-1 0-16,1 2 1 0,-1 0-1 0,-1 2 1 15,2-1-1-15,-2 1 1 0,2-1 1 16,0-1-1-16,1 1 0 0,0-2 0 16,6 0 0-16,-1-3 0 0,3 0-1 15,0-2 0-15,3-1-1 0,1-2 0 16,1 0 1-16,0-2-1 0,3 0 0 15,0-1 1-15,2 3-1 0,2-2 0 16,0-1 0-16,1 0-1 0,0 1-2 0,1-1-3 16,0 0-5-16,-2 1-2 0,2-1-4 15,-3 1-4-15,0 2-4 0,1-1-8 16,-4 2-8-16,0 0-102 0,-2-1-104 16,-2 0-260-16</inkml:trace>
  <inkml:trace contextRef="#ctx0" brushRef="#br0" timeOffset="168250.7163">21294 8181 687 0,'1'-5'150'0,"-1"-2"0"0,4 0-121 0,3 1-12 16,2-1-5-16,1 1-1 0,2 3-5 16,1-2-2-16,3 2-4 0,3 0-11 15,2-2-9-15,2 1-14 0,4 0-119 16,-3-1-122-16,2 1-297 0</inkml:trace>
  <inkml:trace contextRef="#ctx0" brushRef="#br0" timeOffset="168419.8499">21686 7930 673 0,'-5'-2'152'16,"4"-2"2"-16,-2 2-111 0,2 3-20 0,1 2-6 16,0 5-3-16,1 0-6 0,2 5-4 15,-1 3-4-15,1-1-8 0,0 3-12 16,2-2-11-16,2-1-125 0,-3-1-125 15,4-1-310-15</inkml:trace>
  <inkml:trace contextRef="#ctx0" brushRef="#br0" timeOffset="169452.7118">21887 8392 650 0,'-6'-1'154'0,"1"-3"3"0,1 2-102 16,2-1-19-16,2 1-10 0,1-1-7 15,3 1-8-15,1-1-4 0,2 0-3 16,4-2-2-16,4 1-2 0,7-1-9 15,2-1-12-15,4 0-10 0,5 1-18 16,2 0-112-16,-3 0-121 0,2 0-285 0</inkml:trace>
  <inkml:trace contextRef="#ctx0" brushRef="#br0" timeOffset="169891.2349">22519 8213 495 0,'2'-7'136'0,"3"1"5"0,-6-2-17 16,0 2-80-16,-2 2-10 0,0 1-5 15,-3 0-5-15,-2 3-5 0,-5 2-5 16,1 0-3-16,-2 4-2 0,1 0-2 15,-3 7-1-15,1 1-1 0,0 2 1 16,3 4-2-16,2-1 1 0,4 1-2 0,1 1 0 16,4-4-1-16,5-1 0 0,2-5-1 15,1-3 0-15,4-1-1 0,4-6 1 16,1-4 0-16,3-3-1 0,1-5 0 16,3-1 0-16,2-5 0 0,-3 0-1 15,0-4 1-15,-1 0-1 0,-3 0 1 16,-2 3 0-16,-3-1 0 0,-3 5 1 15,0 0 1-15,-5 6 2 0,-1 3 0 0,-3 4 1 16,-2 1-1-16,-3 4 1 16,0 6-1-16,-1 4-1 0,0 2-2 0,1 3 0 15,0 3-1-15,4 2-5 0,1 1-7 16,3-1-10-16,3-1-9 0,3 0-8 16,3-2-15-16,2-3-111 0,0-2-114 15,3-4-272-15</inkml:trace>
  <inkml:trace contextRef="#ctx0" brushRef="#br0" timeOffset="170347.0781">22951 8506 515 0,'-7'-5'130'0,"-2"-1"5"16,3 0-60-16,0-2-34 0,4 2-7 0,1 0-4 16,1-1-6-16,0 2-6 0,2-1-3 15,2 1-3-15,1-1-2 0,1 1-2 16,2 0-2-16,2 0-1 0,1 1-1 16,1 3 0-16,2 0-1 0,-2 2-1 15,2 0 1-15,-1 3-2 0,-1 2 1 16,0 1 0-16,-2 3 0 0,0 3 0 15,-3 0 2-15,0 2-1 0,-6-1 1 16,-1 2 0-16,-5 0-1 16,-2-1 1-16,-4-2-1 0,-2 0-1 0,-3 0 1 0,-1 1 0 15,-1-1 0-15,-1-1 2 0,2 1 0 16,1-2 0-16,3 0 2 0,3-2-1 16,2-1-1-16,3-2 0 0,2-1-1 15,2-1-2-15,1-1 0 0,0 0-1 16,4-1 0-16,1-1-1 0,2 1 0 15,3-2 0-15,3-2-1 0,3 1-4 0,4-3-7 16,2 0-12-16,2 0-9 16,1 0-9-16,2-2-17 0,-4 1-106 0,-1-1-115 15,1 0-265-15</inkml:trace>
  <inkml:trace contextRef="#ctx0" brushRef="#br0" timeOffset="170931.408">23228 8120 514 0,'-3'-1'131'0,"-1"1"4"0,1-3-57 16,1 3-40-16,1-2-13 0,1 1-6 15,2 1-6-15,2 1-5 0,1-1-2 16,1 1 0-16,2-1 0 0,5 1 0 15,0-1 0-15,2-1-1 0,1 0-1 16,0 1-1-16,0-1-1 0,0-1 0 16,1 2-1-16,-4 0 1 0,-1 2-1 0,-1-2 1 15,-1 0 0-15,-2 1 1 0,-1 3 0 16,-5-2 2-16,1 3 0 0,-3-1 0 16,-1 3 1-16,-3 0 0 0,0 4-1 15,-4-2-1-15,0 2-1 0,-1 0-1 16,-4 0 0-16,2 4 0 0,0-3-2 15,0 1 1-15,-1 1 0 0,1 2-1 16,1-2 1-16,4 2 0 0,-1-3-1 0,2 0 1 16,1-2-1-16,4 0 1 0,3-1-1 15,1-3 0-15,3 1 0 0,0-3 0 16,0-2-1-16,6 1 1 0,-2-3 0 16,1-2-1-16,0-2 0 0,0 0-4 15,3-1-5-15,0-1-7 0,-1 0-5 16,0 0-14-16,1 2 74 0,-4 0-190 15,-2 0-120-15,-2-4-320 0</inkml:trace>
  <inkml:trace contextRef="#ctx0" brushRef="#br0" timeOffset="171225.9018">23642 8028 606 0,'-1'-2'132'0,"1"-1"2"0,1 2-94 16,2 0-27-16,2 2-7 0,-1-1-2 15,3 0-2-15,0 1-3 0,3 2-5 16,2-2-6-16,0 0-12 0,3-2-30 0,1 0-81 16,-1-2-99-16,2-3-236 0</inkml:trace>
  <inkml:trace contextRef="#ctx0" brushRef="#br0" timeOffset="171566.9263">23835 7864 510 0,'3'-7'122'0,"0"-1"3"15,-2 2-60-15,3 0-38 0,0 1-5 0,3 1 0 16,0 1-3-16,0 0-3 0,3 1-4 16,1-1-2-16,0 2-1 0,-1 0-2 15,1 1-1-15,0 1 0 0,0 3-1 16,0 0 1-16,-1-1-1 0,0 2 0 15,-2 0 1-15,-2 1-1 0,-1 2 0 16,-1-1-1-16,-3 1-1 0,-2 3 0 16,0 1-1-16,-4 0 0 0,-1 0 0 0,-2 0-1 15,1 0 1-15,0-2 0 0,-1 0 1 16,2-1 0-16,1-2-1 0,5 0 1 16,-1-2-1-16,1-1-1 0,0 0 0 15,2-1-2-15,3 0-3 0,1-2-3 16,1-2-5-16,5 1-5 0,1-1-7 15,6-1-11-15,0-1-20 0,1-2-91 16,0-1-104-16,-1-3-249 0</inkml:trace>
  <inkml:trace contextRef="#ctx0" brushRef="#br0" timeOffset="171921.0684">24127 7492 537 0,'13'12'134'0,"-5"1"7"0,4 9-74 0,-1 5-16 16,0 6-9-16,-2 4-6 0,0 5-5 16,-2 4-4-16,0 8-5 0,-1 3-2 15,-2 1-3-15,-3 0-2 0,1 2-2 0,-2-1-2 16,-2-3-3-16,-1-2-1 16,-2-4-3-16,-4-1-1 0,2 3-2 0,-5-5-7 15,-3 1-10-15,-4-5-17 0,1-4-10 16,0-3 139-16,-1-7-266 0,1-7-144 15,2-2-386-15</inkml:trace>
  <inkml:trace contextRef="#ctx0" brushRef="#br0" timeOffset="172238.6875">24513 8152 689 0,'-6'-5'157'0,"1"1"3"0,4-1-103 15,2 2-29-15,4 0-13 0,4 1-5 16,3-2-3-16,4 3-3 0,1 0-3 16,1-1-7-16,3 4-10 0,-1-1-11 15,-2 1-13-15,-2 2-82 0,-3 0-39 0,-3 1-108 16,-1 2-217-16</inkml:trace>
  <inkml:trace contextRef="#ctx0" brushRef="#br0" timeOffset="172398.0735">24532 8288 647 0,'-10'8'147'0,"4"0"3"0,1-1-105 0,3-1-21 15,6 0-6-15,4-1-4 0,5-2-4 16,5-1-5-16,4-2-10 16,4-1-12-16,4 0-20 0,0-1-115 0,1-2-122 15,-2 0-300-15</inkml:trace>
  <inkml:trace contextRef="#ctx0" brushRef="#br0" timeOffset="175016.4185">18681 9654 554 0,'0'-4'133'0,"-1"0"2"0,1 3-81 0,-1 2-16 16,1 5-8-16,0 4-1 0,0 7-2 15,2 4-2-15,0 4 0 0,-1 7-3 16,1 1-2-16,1 5-5 0,2 0-5 16,-2-2-4-16,1 1-4 0,1-4-6 15,-2-2-9-15,2-3-11 0,0-7-8 16,-1-2-8-16,-2-4-15 0,1-5-105 16,-3-3-109-16,-3-2-258 0</inkml:trace>
  <inkml:trace contextRef="#ctx0" brushRef="#br0" timeOffset="175303.6454">18671 9932 541 0,'2'-9'125'0,"0"-1"3"0,2 1-83 16,2-1-18-16,1 1-4 0,6 1-2 16,0 0 0-16,4 2-1 0,3 2 1 0,1 1 1 15,2 2-2-15,3 1-1 0,-1 3-2 16,1 2-4-16,0 2-3 0,-3 4-3 15,0 3-3-15,-2 1-2 0,-2 2 0 16,-6 1-1-16,-7-2-1 0,0 2 0 16,-3-2 0-16,-6 0 1 0,-3-2-1 15,-5-2 0-15,-4-1 0 0,1 0 1 16,-7-2-1-16,-2-3 1 0,-4-3-1 16,1 2-1-16,1-5 0 0,1 0-3 15,3-2-3-15,3-3-6 0,1-1-7 0,7 1-7 16,2-4-8-16,6 2 6 0,1-3-124 15,4 0-111-15,6-4-273 0</inkml:trace>
  <inkml:trace contextRef="#ctx0" brushRef="#br0" timeOffset="175611.1721">19332 9875 581 0,'-20'9'134'0,"-1"2"4"0,2 0-92 0,2 1-15 15,3 0-7-15,4 3-4 0,4 0-5 16,5 0-3-16,3-1-3 0,5-2-3 16,2 2-2-16,2-4-1 0,3 1-1 15,3-6 1-15,1-2-1 0,2-3 0 16,0-3 0-16,-1-6-1 0,2-2 0 0,-4-5 1 15,-2-1-1-15,-5-1 0 0,-3-2 0 16,-5 0 0-16,-5 2 1 0,-5 2-2 16,-4 1-5-16,-5 6-7 0,-5 3-9 15,-4 6-17-15,-6 4-112 0,-2 5-116 16,-3 7-285-16</inkml:trace>
  <inkml:trace contextRef="#ctx0" brushRef="#br0" timeOffset="176297.1002">16164 9692 581 0,'-4'-4'132'15,"3"1"0"-15,2 2-92 0,6 1-15 16,4 3-5-16,3 2-3 0,6 3 0 16,4 3-1-16,6 5 2 0,3-1-2 15,6 3 0-15,1 4-4 0,5 2-4 16,0-1-2-16,-3 0-2 0,-1 0-2 16,-3 2-3-16,-4-1-5 0,-2 1-9 15,-5-7-7-15,-2 2-8 0,-4-2-15 0,-4-6-107 16,-3-1-111-16,-6-6-264 0</inkml:trace>
  <inkml:trace contextRef="#ctx0" brushRef="#br0" timeOffset="176503.5543">16704 9699 575 0,'-5'-9'131'0,"-3"6"2"15,2 4-95-15,-3 3-13 0,1 5-6 0,-2 4-2 16,-3 4-2-16,-1 1-2 0,-3 7 0 15,-4 0 0-15,-2 4-2 0,-4 1-2 16,-4 3-3-16,-1 2-4 0,1-1-4 16,2-1-6-16,5 1-4 0,2-6-8 15,7-3-7-15,5-6 4 0,6-5-122 16,4-3-109-16,6-5-274 0</inkml:trace>
  <inkml:trace contextRef="#ctx0" brushRef="#br0" timeOffset="176743.9685">17116 9634 589 0,'2'-9'141'0,"-5"2"4"0,-5 5-97 16,-4 2-12-16,-3 3-5 0,-3 5-6 0,-4 3-6 15,-4 3-6-15,0 7-2 16,0 2 0-16,0 6-1 0,1 1 1 0,6 3-2 15,4 4-1-15,5-1-1 0,7 0-2 16,4 0-2-16,6-4-2 0,5-4-4 16,7-4-7-16,4-3-8 0,5-5-9 15,2-5-9-15,1-3-15 0,1-7-109 16,0-4-114-16,-1-6-269 0</inkml:trace>
  <inkml:trace contextRef="#ctx0" brushRef="#br0" timeOffset="177078.8532">17267 9737 675 0,'-5'-6'155'0,"0"1"1"16,2 0-109-16,6 1-21 0,0 3-7 16,5 0-4-16,3-2-7 0,5 1-2 15,2-2 0-15,5 2-1 0,3-2 0 0,5 2-2 16,-1-1 0-16,1 2-1 0,0 2 0 15,-3 2-2-15,-6 0-3 0,-4 4-3 16,-6 1-2-16,-4 1-1 0,-8 2 0 16,-5 0 0-16,-6 3 0 0,-6 4 3 15,-5 2 4-15,-5 2 3 0,0 2 3 16,-1 1 4-16,3 4 1 0,3-4 2 16,5 0 2-16,6-4 1 0,5-3-2 15,3-2-2-15,4-5-3 0,4-4-1 16,4-2-2-16,4-4-2 0,7-4-2 0,3-5-7 15,5-1-10-15,3-5-12 0,1-3-11 16,1-3-18-16,-4-2-110 0,0 0-121 16,-6-2-275-16</inkml:trace>
  <inkml:trace contextRef="#ctx0" brushRef="#br0" timeOffset="177297.2559">17671 9478 643 0,'3'-4'143'0,"0"4"3"0,5 0-109 16,3 3-11-16,4 3-2 0,4 5 1 0,3 3-1 16,2 4-2-16,1 1 0 0,0 3-2 15,1 3-3-15,-1 4-2 0,-2 0-2 16,-5 3-4-16,-3 3-2 0,-5 2-3 16,-5 2-2-16,-5 2-4 0,-7 3-7 15,-2-4-11-15,-4 3-16 0,-1-4-16 16,-2 0-120-16,-4-1-129 0,1-2-305 15</inkml:trace>
  <inkml:trace contextRef="#ctx0" brushRef="#br0" timeOffset="200241.2397">15734 15721 394 0,'-7'3'106'0,"1"1"2"0,3-3-18 16,1 0-58-16,2 2-11 0,1-1 0 15,1 1-1-15,3-1 0 0,3 2-1 16,4-3-1-16,3 0-1 0,4-1-1 15,5-2-2-15,4-2-3 0,4-2-2 16,4-1-2-16,2-4-1 0,3-1-1 16,-1-3-1-16,-1-1-2 0,-2-1-3 15,-3-3-4-15,-4 3-10 0,-3 2-12 0,-5 5-108 16,-5 3-107-16,-2 3-272 0</inkml:trace>
  <inkml:trace contextRef="#ctx0" brushRef="#br0" timeOffset="200929.2831">18308 15700 499 0,'-8'-5'127'16,"1"0"1"-16,2 1-35 0,3 2-67 15,0 1-10-15,2 3-3 0,3 1-2 16,2 3-1-16,3 0-2 0,5 1 0 0,4 1 0 16,5-1-1-16,5 1-3 0,7 0-1 15,4-5-2-15,2-1-4 0,5-4-6 16,-1 0-9-16,1-2 18 0,-3-2-138 15,-4 1-113-15,-5 3-291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54:26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9209 8686 420 0,'-17'-4'101'0,"2"1"1"15,7-2-62-15,4 1-16 0,8 3-9 16,4 0-6-16,4 1-4 0,6 1-2 0,0 0 0 16,5 1 4-16,4 1 2 0,5 1 2 15,2 0 2-15,7-1 2 0,3-1 0 16,4 1-2-16,7-2-3 0,5-1-2 16,3 1-2-16,6 1-2 0,4-4-1 15,6 1-2-15,8 1 1 0,-1-1-1 16,5 0 0-16,4-2 1 0,-2-3 2 15,2 4 1-15,2-2 2 0,-2-1 2 16,0 0 0-16,-3-1 2 0,0-1 0 16,0 2-1-16,-8 0-2 0,-2-1 0 0,-3 1-2 15,-6-1-1-15,-4 3 0 16,-8-2-2-16,-7 2 0 0,-3 0 0 0,-8 1-4 16,-10-1-8-16,-7 6-12 0,-9-2-115 15,-6 5-112-15,-5 3-286 0</inkml:trace>
  <inkml:trace contextRef="#ctx0" brushRef="#br0" timeOffset="424.5232">12524 8687 549 0,'1'-2'117'0,"7"-1"-1"0,5 2-96 16,0 2-10-16,4 4-7 0,4-1-1 15,5 2-1-15,2 0 0 0,1 1 0 16,8 1 0-16,5-1 0 0,2-1-2 15,2-1-7-15,0-1-110 0,-2-4-98 16,5 0-262-16</inkml:trace>
  <inkml:trace contextRef="#ctx0" brushRef="#br0" timeOffset="1874.7307">4167 14348 576 0,'3'-15'131'0,"0"4"0"15,-1 3-93-15,0 6-16 0,2 4-7 16,-2 7-3-16,2 3-4 0,-3 8-1 16,1 3 0-16,-3 7-2 0,0 5 0 15,-1 3-1-15,-2 1-1 0,-1 0-1 0,0-2-1 16,-1 0-2-16,1-4-6 0,1-1-6 16,1-3-11-16,0-3-26 0,2-3-88 15,-3-3-106-15,3-3-245 0</inkml:trace>
  <inkml:trace contextRef="#ctx0" brushRef="#br0" timeOffset="2139.9639">4037 14290 645 0,'-17'-27'146'0,"7"3"1"15,-1 5-114-15,5 6-4 0,5 4-9 16,1 4-7-16,1 2-4 0,4 3-4 16,5-2-2-16,3 4-1 0,5-2-2 15,4 0 1-15,5 0-1 0,4 0 0 0,4-4-3 16,1 3-7-16,2-1-6 16,3 1-7-16,-6 1-8 0,-2 1-7 0,-2 3-112 15,-5 1-109-15,-3 0-263 0</inkml:trace>
  <inkml:trace contextRef="#ctx0" brushRef="#br0" timeOffset="2388.0833">4110 14833 613 0,'-3'2'128'0,"7"-2"0"16,3 2-113-16,4 0-9 0,5 0-3 15,4-3 0-15,3-3 0 0,3 1-2 0,1-2 0 16,1 1 0-16,1 0 0 0,-1-1-1 16,-2 3-3-16,-1-2-7 0,-5 2-9 15,-1 2-110-15,-6-3-106 0,0 1-271 16</inkml:trace>
  <inkml:trace contextRef="#ctx0" brushRef="#br0" timeOffset="2877.7715">4399 13982 549 0,'-9'-47'114'16,"-1"6"0"-16,-3 9-103 0,-4 10-4 16,-5 6-4-16,-5 8-1 0,-5 5-1 15,-6 8 1-15,-6 5-1 0,-4 9 2 0,-3 9 0 16,-3 8 2-16,-6 9 2 0,-8 5 4 16,-2 6 2-16,-1 8 2 15,2 6 1-15,4 7 0 0,5 5 1 0,7 4-2 16,11 4-1-16,10 2-2 0,12 2-2 15,7 3-1-15,7-6-1 0,10-7-2 16,8-3-2-16,8-6-1 0,10-5-1 16,12-11 0-16,11-12-1 0,10-9 0 15,11-7-2-15,8-11-1 0,9-9-2 0,5-10 0 16,5-11-1-16,-2-10 0 0,-1-13 1 16,-2-10 0-16,0-9 2 15,-1-13 1-15,-6-10 1 0,-6-3 0 0,-7-8 1 16,-8-1-1-16,-12-5 1 0,-15-2-1 15,-16 2 1-15,-13 0-1 0,-13 1 0 16,-16 1 1-16,-16-3-1 0,-17 1 0 16,-15 4 0-16,-14 8 0 0,-16 8 0 15,-19 8 0-15,-12 20-1 0,-13 23-2 0,-11 24-4 16,-6 21-4-16,-7 28-6 0,-7 17-6 16,-1 22-13-16,-3 20-102 0,-2 17-103 15,7 13-250-15</inkml:trace>
  <inkml:trace contextRef="#ctx0" brushRef="#br0" timeOffset="3669.6801">22911 14149 712 0,'16'-29'161'0,"-8"8"2"16,-1 4-119-16,-5 9-15 0,0 11-13 15,0 5-5-15,-2 7-3 0,-2 5-1 16,0 4 0-16,-3 8 1 0,-1 7 0 0,-3 3-2 16,1 4-1-16,-1 5-2 0,2 1-1 15,2 1-2-15,0-2-3 0,4-3-8 16,0-2-7-16,2-4-10 0,0-1-9 15,3-7-9-15,-1-6-10 16,0-3-111-16,-1-8-110 0,0-5-269 0</inkml:trace>
  <inkml:trace contextRef="#ctx0" brushRef="#br0" timeOffset="3985.5903">22510 14133 506 0,'-16'-7'136'0,"3"1"7"0,3 0-40 0,8 1-50 15,4-1-13-15,10 2-3 0,8-3-3 16,7 0-5-16,10-1-4 0,6-3-4 15,7-3-1-15,7 2-5 0,7-3-5 16,8 1-3-16,2-6-2 0,2 0-2 16,3 0-3-16,-3 0-4 15,-2 0-9-15,-4 3-10 0,-10-1-11 0,-4 4-6 16,-6 2-7-16,-8 4-9 0,-5 2 3 0,-8-2-103 16,-8 2-100-16,-6 1-248 15</inkml:trace>
  <inkml:trace contextRef="#ctx0" brushRef="#br0" timeOffset="4239.7049">23278 13909 647 0,'2'-1'134'0,"-2"0"2"0,0 7-117 0,1 6-8 16,0 8 0-16,0 5 3 0,-2 7 3 15,0 6 3-15,-3 4 1 0,1 3 0 16,-2 4-3-16,0-1-3 0,1 1-4 16,3 1-3-16,0 1-4 0,3 3-4 15,1-2-6-15,0-2-8 16,1-2-8-16,0-3-7 0,-1 2-9 0,-2-8-11 0,1-5-50 16,-4-3-53-16,-1-4-92 15,-2-4-209-15</inkml:trace>
  <inkml:trace contextRef="#ctx0" brushRef="#br0" timeOffset="4552.2608">22967 14801 284 0,'-22'-4'57'0,"-1"2"-1"0,1 2-51 16,-4 0-3-16,2 1 12 0,-2 3 18 15,0 2 11-15,1-1 10 0,0 3 10 16,2 1 7-16,4-1 1 0,5 2-10 16,1-1-16-16,6-1-9 0,5 0-5 15,5-4-4-15,6 1-2 0,8-3-3 16,9-1-2-16,6-1-1 0,6-1-2 0,7-2-5 16,8-1-3-16,3 1-5 15,1-3-1-15,4-3-2 0,0-2 0 16,1 0-1-16,-2-1-4 0,-3 1-11 15,-6 1-9-15,-4 1-10 0,-6 6-13 0,-8 0-79 16,-6 2-29-16,-8 0-92 0,-6-2-183 16</inkml:trace>
  <inkml:trace contextRef="#ctx0" brushRef="#br0" timeOffset="5050.7499">23425 13740 568 0,'-44'-12'125'0,"-7"1"1"0,-8 7-97 15,-7 3-10-15,-6 3-4 0,-7 6-1 16,-3 5 0-16,-4 4 3 0,-3 8 1 15,-2 4 3-15,3 10 0 0,4 8-1 16,3 6-1-16,6 3-3 0,8 8-4 16,9 2-3-16,10 5-3 0,10 5-2 15,10 5-2-15,10-1 0 0,9 6-1 16,12-4 0-16,10 1 0 0,13-3 0 16,12-1 0-16,10-10-1 0,15-3 0 0,11-7-1 15,10-6-1-15,11-5-4 16,5-5-3-16,9-12-4 0,6-9-1 0,4-10 1 15,5-10 0-15,6-8 2 0,2-11 3 16,0-11 4-16,-2-14 3 0,-4-7 0 16,-6-6 1-16,-9-6 0 0,-11-9 0 15,-13-3 0-15,-12-5 0 0,-16-5 1 16,-15-5-1-16,-15-8 1 0,-17-1 0 16,-18-8 1-16,-18-5 2 0,-17 2 2 15,-18 2 4-15,-17 10 2 0,-19 6 1 0,-19 11 0 16,-17 16-1-16,-17 15-6 0,-25 19-14 15,-16 19-16-15,-19 18-113 0,-17 12-17 16,-18 16-107-16,-14 8-221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58:07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6078 3248 379 0,'-29'-9'100'15,"2"0"5"-15,-1 1-49 0,7 4-11 16,1 1-7-16,-1 1-4 0,2-2-6 0,4 1-5 16,2 0-5-16,0 2-2 0,5-2-5 15,0 1-3-15,5 2-3 0,4 0-1 16,-1 2-2-16,2 1 0 0,8-1-2 16,1 2 1-16,6 0 0 0,4-2 0 15,2-2 0-15,6 0 0 0,6 0 1 16,4 1-1-16,5-2 0 0,7 2 1 0,4-1 0 15,5 4 0-15,6-3-1 0,1-3 1 16,8 1-1-16,5-1 1 0,4-1-1 16,3-2 0-16,6-4-1 15,5 2 1-15,3 2-1 0,0 1 1 0,-1-2-1 16,-1-1 1-16,2 4 0 0,1 3 1 16,-1-1-1-16,-1 0 1 0,0-3 0 15,6 6-1-15,0 2 1 0,1-4-1 16,-3 0 0-16,1-1-1 0,2 1 1 15,0 0-1-15,-6-1 1 0,0-3-1 16,-8 2 0-16,0 4 1 0,-4 0-1 0,-4-1 0 16,-7 2 0-16,-6 2 0 0,-7 3 0 15,-2-1 0-15,-9-2 0 0,-10 2 0 16,-4 1 1-16,-4-2-1 0,-7 1 0 16,-2 0-2-16,-5 2-6 0,-3 3-13 15,-5 2-110-15,-4-4-108 0,-8-4-276 16</inkml:trace>
  <inkml:trace contextRef="#ctx0" brushRef="#br0" timeOffset="15755.0207">21853 6811 413 0,'-4'-9'100'0,"3"2"4"0,-2 1-63 16,4-1-6-16,2 2-7 0,-1 2-5 15,2-2-4-15,2 2-2 0,0 0-3 16,2 0-2-16,0 2-2 0,3-1-1 16,3 0-2-16,3 2-1 0,1 2-1 15,4-1-2-15,4-1-1 0,0 1-1 16,1 0 0-16,-3 2-1 0,1-1-2 16,-6-1-6-16,0 2-9 0,-5-1-34 15,-3 1-70-15,-3-2-94 0,-3-1-220 0</inkml:trace>
  <inkml:trace contextRef="#ctx0" brushRef="#br0" timeOffset="16246.7871">21951 6596 385 0,'-2'0'99'0,"-4"-1"4"16,0 0-50-16,0 4-11 0,0 0-9 16,-1-1-5-16,-1 3-3 0,1 0-4 15,-2 1-2-15,-1 3-2 0,-1-1-3 0,-1 2-2 16,1 1-2-16,-2 3 0 15,-3-1 0-15,2 3-1 0,1 0-1 0,2 0 0 16,0 2-1-16,2 2-1 0,3-4-1 16,4 1-2-16,0-1 0 0,5-1-2 15,1-2 0-15,3-2 0 0,3 1 0 16,1 1-3-16,1-1-2 0,5-1-6 16,3 2-10-16,2 1-49 0,-3-7-65 15,6-2-99-15,-2-6-228 0</inkml:trace>
  <inkml:trace contextRef="#ctx0" brushRef="#br0" timeOffset="17034.4351">21740 7898 379 0,'-4'-1'96'0,"2"-1"4"16,-1-1-52-16,2 2-10 0,0-1-8 16,2 0-2-16,2 1-3 0,0-1-1 15,2-1-2-15,4-1-1 0,2 1-1 16,3-2-3-16,1 0-2 0,2 1-3 16,0 1-3-16,2-1-3 0,-2 0-1 15,0 3-3-15,-1 0-2 0,0-2-3 16,0 2-5-16,0 1-8 0,-3 0-8 0,1 3-105 15,-6-1-102-15,-4 1-254 16</inkml:trace>
  <inkml:trace contextRef="#ctx0" brushRef="#br0" timeOffset="17415.8527">21780 7708 350 0,'-2'-3'86'16,"-4"0"4"-16,1 1-48 0,-1 3-11 15,1 3-2-15,-2 1-1 0,-1 3 0 0,-2 2-2 16,1 1 0-16,-1 3-3 0,-2-1-2 16,0 2-2-16,-1-1-4 0,3 1-1 15,2 2-3-15,-1 2-2 16,3 3-1-16,0-3-1 0,1 1 0 0,2 1 0 16,2 2-2-16,2-1-1 0,-1-5 0 15,3 2-1-15,2-1-1 0,3 0-1 16,3-1-2-16,2-2-3 0,0-4-10 15,7 1-10-15,1-4-104 0,2-2-104 0,3 0-260 16</inkml:trace>
  <inkml:trace contextRef="#ctx0" brushRef="#br0" timeOffset="21342.4498">14232 6242 383 0,'-14'-10'97'0,"1"-1"3"15,2 2-55-15,3-1-11 0,3 0-8 16,4-2-6-16,-1-1-6 16,6-1-5-16,1-2-4 0,6 1-2 0,0-3-1 15,4-2-1-15,1 1 0 0,1-1-1 16,2-1 1-16,0-1-2 0,-1-5 0 15,3 1-1-15,1 2-2 0,3 1-1 16,-1-3-2-16,2 1 1 0,2 1-1 16,-1 2 2-16,1 2 0 0,0 3 2 15,-3-4 1-15,2 2 1 0,-2-1 1 0,2 5 0 16,2 2 0-16,4-1 0 0,-2 1 1 16,4 2 0-16,4 2 0 0,3 2 0 15,2 0 2-15,0-1-1 0,-3 1 2 16,2 1-1-16,-1 1 1 0,-3 1 0 15,-1 3 0-15,-1 1-1 0,0 0 0 16,1 3-1-16,0 1 0 0,3 3 0 16,1 1-1-16,1 1 0 0,-2-1-1 0,-1 5 1 15,-1-2 0-15,-2 1 0 16,-4 4 1-16,-2-2 1 0,-1 1 1 0,-1 2 0 16,2 2 1-16,-2 3 2 0,2-1-1 15,1 1 1-15,-2 1-1 0,3 1 0 16,2 3-1-16,-1-1-1 0,-1-3-1 15,0-1 0-15,-1-2-1 0,0-3-1 16,-1-2 0-16,-1-5 1 0,0-1-1 16,3 1-1-16,-2-5 1 0,3 0 0 0,0-4 0 15,-1-1-1-15,4 0 1 0,-1-3-1 16,0-5 0-16,-1 3 1 0,0-1-1 16,-2-4 0-16,-3 1 1 0,-1-6-1 15,-1 1 0-15,-2-3 0 0,-2 1 0 16,-1-2 1-16,1 2-1 0,0 0 0 15,-2 1 0-15,-2 2 0 0,-1 2 0 16,0-1 0-16,-2-2 1 0,0 2-1 16,-1 1 0-16,-3 0 0 0,2 0 0 15,3 1 0-15,-3-1 0 0,0 6 0 16,-2-1 0-16,0 4 0 0,-1-1 0 0,0 2 1 16,-5-2-1-16,-2 6 0 15,3-2 0-15,-3 2 0 0,-1 0 0 0,0 3 0 16,1 4 0-16,-2 4 0 0,4-1 0 15,-3 2 0-15,0 2 0 0,1-1 0 16,4 2 1-16,-3-1-1 0,4 2 0 16,-2-1 0-16,3 2 0 0,3-1 0 15,-2 0 0-15,3-2 0 0,3 0 0 0,-1-1 0 16,2-1 0-16,-1-2 0 0,4-4 0 16,3 0 0-16,-1-2 1 0,4-4-1 15,5 1 0-15,3-4 0 0,4-1 0 16,-2-2 0-16,4 1 0 0,0-4 0 15,0 0 0-15,0-3 0 0,-1 0 1 16,-1 1-1-16,2-3 0 0,0-3 0 16,4 2 0-16,0-1 0 0,1-2 0 0,-1-3 0 15,2-2 0-15,0 2 0 0,0 0 0 16,1 1 1-16,-3 1-1 0,3 2 0 16,4-2 0-16,2 1 0 0,-1 2 0 15,0-2 0-15,-3 1 0 0,3 1-1 16,0-2 1-16,-2 4 0 0,-3 0 0 15,4 0 0-15,1 3-1 0,4-3 1 16,-4 2 0-16,-1 0 0 0,-1 2 0 16,1 0 0-16,-4 3 0 0,-1 0 0 15,-2 2 0-15,4 2 0 0,3 0 0 0,2 4 0 16,-2-2 0-16,1 0 0 16,-2 2 0-16,1 0 0 0,-4 3 0 0,-4 2 0 15,0 2 0-15,1 0 0 0,3 1 0 16,-2 4 0-16,0 1 0 0,-3 2 0 15,1-1 1-15,-4 1 0 0,-4 2 0 16,-3 3 1-16,-1 0-1 0,-3 2 1 16,0 0 0-16,-1-2 0 0,-3 2-1 15,4 2 1-15,-3-2-3 0,1 1-3 0,-1-5-116 16,-3 0-101-16,0-1-267 16</inkml:trace>
  <inkml:trace contextRef="#ctx0" brushRef="#br0" timeOffset="60579.6396">9252 6194 300 0,'0'3'63'15,"4"-3"0"-15,2 1-52 0,2 0-5 0,3 2-2 16,3 0 4-16,4 1 3 0,2 0 3 15,4-2 3-15,3-1 0 0,6-1 2 16,3-2-3-16,4-2-1 0,3 1-3 16,6-1-2-16,4 0-2 0,2 3-2 15,0 1 0-15,4 1-2 0,2-3 0 16,-2 1 0-16,3-1 0 0,3 1 0 16,0-1 1-16,4-1-1 0,-4 1 0 15,1 3 1-15,1-2-1 0,-4-2-1 0,-5 3 1 16,4-1-1-16,-6 1 1 0,-1-2-1 15,-1 2 0-15,-4 1 0 0,-1 0-1 16,-5 0 1-16,-9-2-1 0,-2 2 0 16,-3 1 0-16,-6-1-2 0,-4 1-8 15,-9 1-89-15,-3 0-83 0,-8 4-216 16</inkml:trace>
  <inkml:trace contextRef="#ctx0" brushRef="#br0" timeOffset="62972.3668">9358 8587 216 0,'-20'-5'51'16,"5"4"2"-16,1-4-36 0,5-1 2 16,2 4 2-16,0-3 3 0,1 2 2 15,5 0-1-15,2-2-2 0,3 3-2 16,4 0-3-16,1-3-2 0,4 1-5 0,6 3-4 15,2-2-2-15,1 2 0 0,2 0-2 16,5-2 1-16,5 5-2 0,4-4 1 16,3 0-1-16,7-3-1 0,6 3 1 15,5-3 0-15,-1-1-1 0,5-1 0 16,-1 0 0-16,1-2 0 0,-2 5-1 16,2 0 0-16,-2 1 1 0,-1 5-1 15,-1 1 0-15,-4 2 1 0,-1 3 0 16,-2-5 0-16,-4 1 1 0,-1-3 0 15,-2-1 1-15,-3 0 0 0,0-1 2 0,-2-3 0 16,-7 3 1-16,-3-3 0 0,-6 2 1 16,-6 1-1-16,-3-4 0 0,-8 4-1 15,-2 1-1-15,-3 2-3 0,-2 0-7 16,-2 1-86-16,-3-1-79 0,-5 0-205 16</inkml:trace>
  <inkml:trace contextRef="#ctx0" brushRef="#br0" timeOffset="64238.497">15225 8726 355 0,'-2'-7'80'0,"1"-2"0"16,1 3-61-16,3 3-4 0,0 1-8 15,3 2-3-15,0 2-2 0,4-2-1 0,3 2-1 16,0 1 1-16,3-1-1 0,2 3 1 16,4 0-1-16,7-2 1 0,-1 2-1 15,5 0 1-15,7-2-1 0,6-3 1 16,4-3 0-16,4 1-1 16,3 1 1-16,7-1-1 0,5 2 1 0,2-1-1 15,2-1 1-15,5 0 0 0,3 1-1 16,5 2 1-16,3-4 0 0,3-5 1 15,3 5-1-15,4 2 0 0,4-1 0 16,3 0 0-16,3-4 0 0,5 2 0 0,0 3 0 16,3-2 0-16,3 0 0 0,3-3 0 15,1 2 0-15,1 0 1 0,2-2-1 16,2 0 1-16,2 1 1 0,-2-1 0 16,2 0 1-16,-4 0 2 0,3 0 1 15,-3 3 1-15,1-2 1 0,-3-1 0 16,-4 1-1-16,-3 3 1 0,-2-1-2 15,-6-2-1-15,-2 3 0 0,-8 0-2 0,-4 0 0 16,-3 2-1-16,-5-1 0 0,-6-4-1 16,-6 4 0-16,-3-2 0 0,-7 1 0 15,-4-2-1-15,-9-3 0 16,-5 3 1-16,-4 3-1 0,-6 1-3 0,-7-2-1 16,-6-2-98-16,-5 0-85 0,-9-4-226 15</inkml:trace>
  <inkml:trace contextRef="#ctx0" brushRef="#br0" timeOffset="69118.2661">2060 9883 300 0,'-25'-3'76'15,"-2"3"3"-15,0 4-43 0,0 4-6 16,-4 7-8-16,-4 5-7 0,-5 4-3 16,-1 8-4-16,-3 2-3 0,-4 3 0 0,-4 0 1 15,5 3 5-15,3 0 2 0,3 2 3 16,6 1 2-16,4 4 1 0,5 5 0 15,7 5-2-15,3 0-2 0,5 2-3 16,3 0-3-16,3-4 0 0,5-2-1 16,7-5-2-16,5-6 0 0,3 0 0 15,5-3-1-15,7-2-1 0,6-1 0 16,4-3 0-16,6-5-1 0,5-5 0 0,2-7-1 16,3-9 1-16,-1-8 0 0,1-10 1 15,-3-12 0-15,-2-5 1 0,-4-5 0 16,0-7 2-16,-2-2 1 0,-4-5 1 15,-1-1 0-15,-2 0 0 0,-2-8-2 16,-5-6 0-16,-7-6-2 0,-5-3-1 16,-10-2-1-16,-6-2-1 0,-12-5-1 15,-10 7 1-15,-11 4-1 0,-12 8-1 16,-8 10-2-16,-5 14-5 0,-12 12-10 16,-7 20 7-16,-11 18-119 0,-5 19-105 0,-11 13-267 15</inkml:trace>
  <inkml:trace contextRef="#ctx0" brushRef="#br0" timeOffset="76700.9763">7085 10123 389 0,'-11'-31'89'0,"-7"4"0"0,-9 11-70 0,-5-2-1 16,2 14-6-16,0 7-6 0,-8 6-3 16,-4 7-3-16,-6 4 0 0,-2 2-1 15,-5 4-1-15,-3 2 0 0,5 3 1 16,-4-2 1-16,5 3 1 0,0 2 3 16,3 4 1-16,5 5 3 0,6 3 2 0,4 2 1 15,8 5 2-15,6-2 0 0,6 2 0 16,8-1-1-16,4-3-1 0,7-4-1 15,5-1-1-15,8 4-1 0,8-2 0 16,8 1-1-16,8-8-1 0,6-3 0 16,5-10-1-16,7-2-1 0,2-13-1 0,3-8 0 15,0-6 0-15,2-7 0 0,-2-8-1 16,-1-6-1-16,-3-6 1 0,-2-3 0 16,-4-8 0-16,-1 0 0 0,-3-6 0 15,0 0 1-15,-4-3-1 0,-4-7 0 16,-8-7 1-16,-6-3-1 15,-11-2-1-15,-12-2 0 0,-15 0 1 0,-13 2-1 16,-15 7 0-16,-13 9 0 0,-18 7-3 16,-10 9-7-16,-12 12-8 0,-5 16-101 15,-10 9-98-15,-8 13-248 0</inkml:trace>
  <inkml:trace contextRef="#ctx0" brushRef="#br0" timeOffset="108599.6512">13293 15624 493 0,'1'-17'124'0,"0"-3"6"0,-2 4-72 16,0 3-11-16,-2 3-3 0,2 3-5 15,0 3-7-15,1 4-4 0,-1 5-2 16,-2 6-2-16,1 2-1 0,1 7-3 0,-2 3-3 15,-2 4 0-15,0 3-3 0,-1 4-3 16,-1-2-4-16,-2 0-2 0,3-1-3 16,-1 0-6-16,3-3-7 0,4-2-13 15,3-3-6-15,4-1-11 0,3-1-16 16,0-3 49-16,3-2-154 0,-1-6-110 16,2-7-279-16</inkml:trace>
  <inkml:trace contextRef="#ctx0" brushRef="#br0" timeOffset="108814.118">13567 15609 523 0,'3'-7'136'0,"-3"1"3"0,-2 3-46 16,2 3-45-16,0 5-13 0,-1 5-6 16,-1 5-4-16,-2 4-3 0,0 6-2 15,-2 3-3-15,0 3-5 0,0-1-4 0,2 1-4 16,2-2-2-16,-1-3-5 15,5-3-8-15,0-2-11 0,2-4-7 0,1 3-16 16,-2-3-13-16,2-2-101 0,-1-2-108 16,-3-2-251-16</inkml:trace>
  <inkml:trace contextRef="#ctx0" brushRef="#br0" timeOffset="109012.0596">13311 15879 591 0,'-14'-6'145'0,"1"-2"8"0,3 3-83 16,6 2-17-16,0-1-15 0,3 0-6 16,3 2-7-16,2-1-6 0,3 1-8 15,7-2-6-15,4 1-5 0,5 0-9 16,5-1-14-16,4 3-8 0,3 0-18 16,-1 2 35-16,-1-1-150 0,-4 0-118 15,2 0-287-15</inkml:trace>
  <inkml:trace contextRef="#ctx0" brushRef="#br0" timeOffset="109179.1246">13818 15902 601 0,'-2'5'138'16,"-1"2"5"-16,0 2-94 0,-1 2-19 15,0 2-6-15,0 2-5 0,-3 1-3 16,3 1-5-16,0 1-4 0,1 3-5 15,1-4-9-15,1-1-8 0,-1 1-13 0,2-2-18 16,2-1-103-16,-1-3-114 0,1-3-268 16</inkml:trace>
  <inkml:trace contextRef="#ctx0" brushRef="#br0" timeOffset="110548.2021">14007 15937 507 0,'2'-3'127'16,"0"-1"5"-16,1 3-71 0,-3 0-15 15,2-1-7-15,-4 1-5 0,-1 2-5 16,-2-1-3-16,-3 2-3 0,-1 0-3 0,0 2-1 15,-2 2-1-15,0 2 0 16,-1 0-2-16,-2-1-1 0,0 3-2 0,-1-1-1 16,1 0 0-16,2 0-2 0,0-3-1 15,2 4-2-15,3-2-1 0,2-1-2 16,2 0-1-16,3-1 0 0,2-1-3 16,0 0 1-16,3-1-1 0,2-1-1 15,1 2-1-15,1-2-2 0,2 1-6 16,1-1-6-16,2-1-10 0,2 0-9 15,1-1-9-15,0 0-18 0,1 0-107 16,0-4-114-16,4 0-274 0</inkml:trace>
  <inkml:trace contextRef="#ctx0" brushRef="#br0" timeOffset="110904.3516">14395 15648 568 0,'-14'4'137'0,"-2"2"5"16,-3 5-81-16,0 4-19 0,-1 6-12 0,0 3-6 15,3 2-6-15,4 3-4 0,2 1-5 16,2 0-3-16,7 0-2 0,2-3-4 16,5-2-6-16,6 1-7 0,1-5-7 15,5-1-7-15,4-3-17 0,3-6-108 16,3-4-110-16,0-6-268 0</inkml:trace>
  <inkml:trace contextRef="#ctx0" brushRef="#br0" timeOffset="111325.26">14556 15783 564 0,'0'0'127'16,"1"-1"2"-16,1-2-92 0,3 3-13 15,1-2-8-15,2 0-3 0,0-1-1 16,3 3-4-16,2-2-2 0,-1-1-1 15,-1 1-2-15,-1-2-1 0,1 2 1 16,-1-1-1-16,-2 1 0 0,-2-1-1 16,-2 5 1-16,-3 0 0 0,-1 4 1 0,-2 3 0 15,-4 0 1-15,-4 2 1 0,-1 4 1 16,-1 2 3-16,-2 2 3 0,1-3 2 16,-2 1 4-16,3 2 1 0,1 1 0 15,2-2 0-15,3-2-2 0,2 0-4 16,4 0-2-16,3 0-4 0,0-4-2 15,6-2-2-15,2-1-2 0,1-3-3 0,4-3-7 16,2-4-7-16,2-4-11 0,1 0-9 16,2-3-20-16,0-4-107 0,2-6-117 15,1 3-276-15</inkml:trace>
  <inkml:trace contextRef="#ctx0" brushRef="#br0" timeOffset="111541.6809">14949 15651 550 0,'6'0'127'0,"-1"0"5"15,1 4-88-15,0-1-8 0,4 5 0 16,1 0 2-16,0 2-2 0,0 3-3 16,3 5-3-16,-1 0-3 0,-1 0-6 15,1 4-8-15,-5 3-3 0,-2 1-5 16,-2 2-4-16,-4 2-4 0,-5 5-8 15,-4 5-13-15,-4 0-25 0,-8 1-114 16,-8 3-128-16,-3 0-306 0</inkml:trace>
  <inkml:trace contextRef="#ctx0" brushRef="#br0" timeOffset="113298.1513">9739 11941 459 0,'4'-14'114'0,"-3"-1"5"16,0 1-65-16,-2 3-13 0,1 2-7 16,1 2-5-16,-1 2-4 0,0 4-5 15,2 2-2-15,-1 4-1 0,-1 5 0 16,2 4 0-16,1 7 0 0,-1 5 0 0,3 3-2 16,-4 4-2-16,2 3-3 0,-2 1-3 15,-1-3-2-15,-1 0-2 0,0-2-2 16,-4-1 0-16,2-4-4 0,2-4-6 15,1-5-5-15,1-4-9 0,4-3-16 16,3-6-112-16,0-5-115 0,3-4-281 16</inkml:trace>
  <inkml:trace contextRef="#ctx0" brushRef="#br0" timeOffset="113522.6391">10060 11740 575 0,'0'7'125'0,"0"0"4"0,-1 9-99 16,1 6-11-16,0 8-2 0,-1 5 1 15,1 7-1-15,-3 3-1 0,1 2-2 16,1-1-1-16,-1 1-2 0,1-7-3 0,-1-3-1 16,2-5-2-16,0-5-3 0,2-5-5 15,2-3-6-15,1-4-10 0,0-1-18 16,0-6-107-16,-3-5-114 0,2-3-277 15</inkml:trace>
  <inkml:trace contextRef="#ctx0" brushRef="#br0" timeOffset="113692.1033">9783 12124 611 0,'-6'-1'130'0,"4"-1"1"0,4 2-105 16,4 1-15-16,4 0-6 0,5 2-3 15,3-2-5-15,7 1-5 0,2 1-11 16,1-3-13-16,4 0-99 0,-2-2-104 16,-1 0-252-16</inkml:trace>
  <inkml:trace contextRef="#ctx0" brushRef="#br0" timeOffset="113851.3386">10341 12197 469 0,'-5'13'124'0,"2"1"4"0,-1-2-29 16,-3-1-66-16,4 2-10 0,-1 1-6 16,0 3-6-16,1 0-5 0,-1-1-8 15,-1 1-15-15,3 4-11 0,-1-3-102 16,2-3-106-16,0-4-260 0</inkml:trace>
  <inkml:trace contextRef="#ctx0" brushRef="#br0" timeOffset="115042.1972">7173 11993 475 0,'-8'-6'118'0,"0"-1"3"0,1 3-68 16,3 2-15-16,2 0-9 0,2 2-5 16,1 3-5-16,3 4-2 0,4 2-2 15,3 2 0-15,1 5 0 0,4 0 3 0,3 2-2 16,2 3-1-16,3-3-2 16,1 3-3-16,-1 1-3 0,2 0-2 0,-3 0-1 15,2-1-2-15,-3 0-1 0,-4-3-1 16,-2-2-5-16,-1-1-6 0,-7-3-7 15,2-1-15-15,-3 0 79 0,-2-4-193 16,-2 0-122-16,2-5-323 0</inkml:trace>
  <inkml:trace contextRef="#ctx0" brushRef="#br0" timeOffset="115244.764">7437 11996 513 0,'-9'3'116'0,"0"7"3"0,-4 4-80 16,-2 4-14-16,-6 4-9 0,1 5-3 16,-4 2-1-16,-1 2-4 0,0 0-1 15,2-2-2-15,1 0-2 0,5 1-2 16,3-6-4-16,3-3-10 0,6-4-14 16,4-4-99-16,3-5-101 0,5-4-253 0</inkml:trace>
  <inkml:trace contextRef="#ctx0" brushRef="#br0" timeOffset="115547.2076">7754 11960 539 0,'-3'3'122'16,"0"-2"3"-16,-1 6-89 0,-1 4-11 15,-1 3-4-15,-4 4-2 0,-1 3-1 16,-2 0-2-16,0 2 1 0,1-1 0 16,1 0 1-16,-1-1 0 0,2-2-1 15,3 1 0-15,3 1-2 0,2 0-2 16,3-2-2-16,1-2-3 0,6 1-2 16,4-2-2-16,4-2-1 0,0-3 0 0,1-3-1 15,1-2-1-15,4-3-1 0,0-1-5 16,0-6-9-16,2-2-5 0,-2-2-8 15,-1-1-16-15,-2-2 53 0,-3-2-165 16,-4-1-115-16,-1-2-297 0</inkml:trace>
  <inkml:trace contextRef="#ctx0" brushRef="#br0" timeOffset="115708.797">7653 11991 609 0,'-6'-8'133'0,"5"1"1"0,5 2-102 0,3 1-17 16,5 2-8-16,5 2-5 0,1-1-3 16,4 0-9-16,5-2-14 0,3-1 13 15,1 0-122-15,-1-5-109 0,6-1-268 16</inkml:trace>
  <inkml:trace contextRef="#ctx0" brushRef="#br0" timeOffset="116056.9194">8011 12119 442 0,'0'-3'120'0,"0"-2"5"0,-1 2-37 0,1 1-43 16,1 2-10-16,1 0-4 0,2 2-6 15,0 3-4-15,1 0-3 0,0 1 0 16,1 3-1-16,1-1-1 0,-2 1-1 16,4-2-1-16,-1-2 0 0,2-1-2 15,2-2 0-15,2-3-2 16,-1-1-1-16,4-3-2 0,0-3-1 0,-1 1-2 16,3-4-1-16,-1 0-1 0,-3 2 0 15,-2 0-2-15,-3 3 0 0,-3 2 0 16,-2 4 0-16,-3 5-2 0,-2 2-4 0,-2 0-5 15,0 8-6-15,-1 0-5 0,2 1-6 16,0 0-15-16,0 1-11 0,1-1-99 16,1-3-105-16,3 0-258 0</inkml:trace>
  <inkml:trace contextRef="#ctx0" brushRef="#br0" timeOffset="116533.7029">8283 11896 524 0,'-4'-6'133'0,"2"1"4"0,-2-1-66 15,3 4-29-15,1 1-12 0,0 2-6 16,1 0-5-16,3 4-3 0,3 0-3 16,3 3 0-16,1 2 0 0,4 1-1 15,4 0-3-15,1 3-1 0,1-2-1 16,-7-1-1-16,6 4-2 0,-3-2-1 16,-2 2-1-16,-3 2 0 0,-2-1-1 0,-4 0 0 15,4 5 0-15,-8-5 0 0,-2 3 0 16,-2 0 0-16,-2-2-1 15,0 2 1-15,0 1 0 0,-1 1-1 0,-1-2 0 16,-1 0 0-16,4-1 1 0,0 3-2 16,2 0 1-16,-1-3 0 0,0-2-1 15,1 0 0-15,1-1 0 0,-2-4 1 16,-1-3-1-16,-2-2 1 0,0 1 0 16,-2-3-1-16,-1 0 0 0,-5-1-4 15,2-2-3-15,-1-1-5 0,-1-1-4 16,3-1-3-16,0-3-4 0,4 2-9 0,2-1-11 15,4 2-104-15,1-3-107 0,8 0-267 16</inkml:trace>
  <inkml:trace contextRef="#ctx0" brushRef="#br0" timeOffset="116873.0366">8743 12184 601 0,'-3'-2'140'0,"-1"-1"3"0,4 2-96 15,-1 1-17-15,2 1-5 0,2 2-5 0,3-1-3 16,2 2-3-16,6 0-1 0,2-1 1 16,6 1-1-16,5 0-2 0,5-1-2 15,1-1-1-15,2-1-3 0,1 1-1 16,-1 1-5-16,1-3-6 0,-3 1-11 16,1 0-9-16,-1 0-15 0,0 1 64 0,-1-4-181 15,-1 0-125-15,-4 1-313 16</inkml:trace>
  <inkml:trace contextRef="#ctx0" brushRef="#br0" timeOffset="117116.6194">9278 12069 612 0,'-7'-2'133'0,"3"0"0"16,1 5-106-16,2 1-14 0,1 1-3 15,2 1-4-15,3 2-5 0,4 2 0 16,-1 0-1-16,5 0 1 0,1-1-1 0,2 1 0 15,1-1 0-15,2 1 0 0,-5-2 1 16,2 2 0-16,-3-1-1 0,-2-1 1 16,-6 1 0-16,-4 3 0 0,-7 1 0 15,-4 1-1-15,-7 2 1 0,-5 5-2 16,-4 3-4-16,-3 6-6 0,-5 1-9 16,5 2-9-16,2 4-106 0,4-1-106 15,7-3-260-15</inkml:trace>
  <inkml:trace contextRef="#ctx0" brushRef="#br0" timeOffset="117735.3969">10794 11806 472 0,'0'-6'121'0,"-4"2"4"0,-2 4-63 15,-4 5-17-15,-4 5-8 16,-5 1-5-16,-1 8-6 0,-1 5-3 0,-3 7 0 15,1 6-2-15,4 2 1 0,4 4-1 16,3 3-2-16,3-2-3 16,3-3-3-16,5-1-2 0,2-5-4 0,6-2-3 15,6-5-6-15,6-2-5 0,6-3-11 16,3-6-7-16,5-4-14 0,2-4-45 16,2-7-73-16,0-7-108 0,1-5-237 15</inkml:trace>
  <inkml:trace contextRef="#ctx0" brushRef="#br0" timeOffset="118101.42">10844 12052 699 0,'-13'-2'149'0,"7"0"0"15,3 1-123-15,7 1-16 0,6 1-5 16,2 1-1-16,4 0-1 0,2 0-2 15,3 1 0-15,2-2 0 0,2-1-1 0,-1-1 1 16,1 0-1-16,-3-3 1 0,1 2-1 16,-1-3 0-16,-2 2 0 0,-2 3 1 15,-2 0-1-15,-2 1 0 0,-3 4-1 16,-7 1 1-16,-5 4-1 0,-4 1 1 16,-2 3-1-16,-4 0 0 0,-3 2 1 15,0 0 0-15,-2 1 1 16,2-1-1-16,2-1 2 0,1-1 0 0,3-2 2 15,0 0-1-15,3-1 1 0,4-1 0 16,2-3-1-16,2 2 0 0,4-2-2 0,2-1 1 16,2-3-2-16,6-2-1 0,5-1-3 15,2-4-8-15,6-2-7 0,-1-1-11 16,1-2-19-16,-1-2-104 0,-3-1-116 16,-3-2-269-16</inkml:trace>
  <inkml:trace contextRef="#ctx0" brushRef="#br0" timeOffset="118364.8536">11219 11734 530 0,'3'1'112'0,"4"6"0"0,3 3-88 16,-1 1-19-16,5 4 0 0,-1 3 3 15,6 3 2-15,0 1 3 0,5 2 4 16,0 3 4-16,3 3 1 0,4 3 0 15,-2-1 0-15,1-2-1 0,-6 2-3 16,-4-2-3-16,-4 0-3 0,-5-2-3 0,-8-2-1 16,-5 1-3-16,-7-1-1 0,-7 1-2 15,-3 1 0-15,-9 1-4 16,-7 4-5-16,-2 3-4 0,3-2-6 0,-3 2-15 16,4-3-78-16,4-5-36 0,8-6-96 15,9-7-209-15</inkml:trace>
  <inkml:trace contextRef="#ctx0" brushRef="#br0" timeOffset="118816.8058">11784 12208 487 0,'-3'-2'126'0,"1"2"4"16,1-1-48-16,-1 0-44 0,1 0-12 15,2 1-6-15,3 0-4 0,0 1-4 16,2-1-1-16,5 1 0 0,5 0 1 16,6 1 1-16,4 0-2 0,4-1-1 15,6 0-1-15,2-1-2 0,-2-1-2 16,0 2-1-16,2-1-2 0,0 0-1 15,1 0-1-15,2 2-2 0,1 0-5 16,3-1-4-16,0-1-7 0,-5-1-9 0,2 0-15 16,-5-2-105-16,-3 1-110 0,-5-4-264 15</inkml:trace>
  <inkml:trace contextRef="#ctx0" brushRef="#br0" timeOffset="119072.2208">12546 12095 505 0,'-8'-5'123'0,"1"-1"1"0,2 2-54 16,3 2-46-16,2-2-13 0,2 5-2 16,3 1-4-16,0 1-4 0,3 2 0 15,2 1 0-15,2 2-1 0,1-1 1 16,-2 0 0-16,3-1-1 0,4 2 1 16,-2-1-1-16,-1 2 0 0,3-2 1 15,-4 0-1-15,3 2 0 0,-6-2 0 0,-3 1 0 16,-5-1 0-16,-4-1 0 15,-5 0 1-15,-6 3-1 0,-4-2 0 16,-1 3-3-16,-2 2-3 0,0 0-8 0,0 2-8 16,2-1-4-16,4 2-100 15,1-1-97-15,1-2-235 0</inkml:trace>
  <inkml:trace contextRef="#ctx0" brushRef="#br0" timeOffset="119449.1808">12963 12001 494 0,'-3'-13'120'0,"1"5"3"15,0 2-76-15,0 8-12 0,-2 5-5 16,4 11-3-16,-1 5-3 0,-1 4-1 16,1 6 1-16,1 7 1 0,0 1-1 15,1 4-3-15,-2-1-2 0,2 4-5 0,3-2-3 16,-1 0-4-16,0-5-5 15,3 1-6-15,2-8-11 0,0-3-7 0,2-9-12 16,-3-5-15-16,2-5-104 0,-3-5-113 16,3-6-260-16</inkml:trace>
  <inkml:trace contextRef="#ctx0" brushRef="#br0" timeOffset="120067.7753">13241 11998 576 0,'4'-17'136'0,"-5"2"5"0,2 5-93 15,-5 8-12-15,1 6-6 0,0 7-5 16,1 7-5-16,-1 5-3 0,1 6-3 16,3 2 0-16,5 5-2 0,2-3-3 15,-1 3-2-15,2-2-2 0,-2-1-1 16,1 0-5-16,-3 0-8 0,-1-1-7 15,-1 0-6-15,-2-3-9 0,-1-2-12 16,0-1-12-16,-3-5-98 0,-3-4-104 0,-4-6-249 16</inkml:trace>
  <inkml:trace contextRef="#ctx0" brushRef="#br0" timeOffset="120201.1517">13003 12325 608 0,'-14'-12'152'16,"6"3"4"-16,1 2-78 0,4 2-40 15,3 1-11-15,2 0-6 0,6 0-8 0,4 0-10 16,4-2-9-16,3-3-10 0,9 2-8 16,4 0-12-16,1 2 71 0,5 0-192 15,-1 1-126-15,0 6-325 0</inkml:trace>
  <inkml:trace contextRef="#ctx0" brushRef="#br0" timeOffset="120603.4043">13570 12410 529 0,'-10'-8'129'0,"3"1"2"15,3 3-78-15,0-2-18 0,4-1-8 16,3 3-6-16,2-1-7 0,1 3-6 0,1-1-3 16,0 0-3-16,4 1 0 0,0 4-2 15,2-1 1-15,-2 3-1 0,-2-2 1 16,1 4-1-16,-2 0 1 0,-2 3 1 16,-3-1 0-16,-1 3 2 0,-2 2 2 15,-3 1 1-15,-2 2 2 0,-1 1 3 16,-2 1 2-16,-1 0 1 15,0-1 1-15,1-1-2 0,-1 0-1 0,2-3-2 16,3 1-3-16,2-4-3 0,1-2-3 16,2 0-2-16,4-2-3 0,1-1-5 0,4-4-5 15,2 0-7-15,4-2-5 0,3 0-15 16,5-3 32-16,3-2-146 0,2-3-113 16,2 0-293-16</inkml:trace>
  <inkml:trace contextRef="#ctx0" brushRef="#br0" timeOffset="120934.5732">14122 12054 569 0,'-12'14'136'0,"-4"4"2"0,-4 4-83 16,1 5-18-16,-1 5-8 0,1 0-6 15,0 4-4-15,4-1-5 0,8 3-2 16,6-2-2-16,6-2-4 0,5-2-4 15,6-3-8-15,4-4-9 0,5-5-9 0,-1-4-19 16,6-7-107-16,0-8-117 16,2-5-277-16</inkml:trace>
  <inkml:trace contextRef="#ctx0" brushRef="#br0" timeOffset="121291.2798">14234 12224 665 0,'-10'-3'137'15,"6"2"1"-15,4 1-123 0,5 0-11 0,1-1-2 16,4 2-1-16,1-1 0 0,4 1 0 16,-1-1 0-16,2 0-1 0,4 1 1 15,-1-2-1-15,2 0 0 0,0 0 1 16,1 1-1-16,-1 1 1 0,-3 0-1 15,-3 0-1-15,-4 4 1 0,-5 0-1 0,-3 2-1 16,-6 1 1-16,-5 0 0 16,-3 1 1-16,-4 1 0 0,-1 1 2 0,-1 1 2 15,-2 1 1-15,4 1 2 0,0 1 2 16,4 1 2-16,2-1-1 0,4 0-1 16,4-1 0-16,4-1-3 0,3 1-1 15,5-5-1-15,3 1-3 0,7-2-1 16,4-5-5-16,2-2-6 15,1-4-7-15,4-5-17 0,-2 0-108 0,1-4-7 16,-5-3-96-16,-1-3-189 0</inkml:trace>
  <inkml:trace contextRef="#ctx0" brushRef="#br0" timeOffset="121529.7024">14611 12083 596 0,'5'1'125'0,"5"3"1"0,2 2-108 16,5 5-8-16,-1 2 3 0,3 2 4 16,5 4 4-16,0 1 5 0,3 3 5 0,1 1 5 15,-1-1 0-15,5 4 1 0,-2 2-4 16,-2 2-5-16,-3 2-7 0,-4 0-6 16,-5 3-6-16,-7 0-4 0,-7-1-10 15,-5-2-14-15,-10-3-18 0,-4-2-25 16,-2-2-110-16,0-5-131 15,2-1-301-15</inkml:trace>
  <inkml:trace contextRef="#ctx0" brushRef="#br0" timeOffset="121883.7881">15221 12273 639 0,'0'-2'144'0,"1"2"6"0,3 0-105 16,2 0-12-16,4-1-2 0,4 0-3 15,4-2-3-15,2 0-5 0,6-1-5 16,2-1-5-16,5 1-3 0,2 3-5 0,-1-1-7 16,1-1-12-16,1 1-11 0,-4-1-15 15,-2 3-3-15,-5-2-119 0,-2 0-119 16,-1 0-276-16</inkml:trace>
  <inkml:trace contextRef="#ctx0" brushRef="#br0" timeOffset="122156.832">15694 12088 575 0,'5'-7'120'0,"-2"3"0"16,2 4-104-16,3-2-12 0,0 5-2 15,3 0 1-15,1 4-1 0,3-1 1 16,2-1 2-16,0-1 1 0,3 4 1 16,1-3 1-16,1 1 1 0,0 0 0 15,0 1-2-15,-1 2-2 0,0 2-1 0,-5-1-1 16,-5 0-1-16,-4-1 0 0,-8 2-1 16,-7 0 0-16,-5 2 1 0,-8 0-1 15,-2 2-1-15,-4 2-1 0,-3 3-4 16,2-1-5-16,1 1-11 15,5-1 7-15,4-2-117 0,6 1-105 0,5-4-262 16</inkml:trace>
  <inkml:trace contextRef="#ctx0" brushRef="#br0" timeOffset="122385.2498">16435 12211 621 0,'-5'0'168'15,"0"1"1"-15,0-2-24 0,1 1-106 0,3 0-16 16,0 0-9-16,1-1-11 0,0 1-11 16,2-1-10-16,1 2-15 0,2-2-19 15,0 1-118-15,3 0-128 0,4 0-304 16</inkml:trace>
  <inkml:trace contextRef="#ctx0" brushRef="#br0" timeOffset="122518.8744">16606 12290 630 0,'-1'-2'141'0,"4"2"1"15,-2-1-85-15,1 1-61 0,2-2-28 16,2-3-108-16,1-2-114 0,2-1-285 15</inkml:trace>
  <inkml:trace contextRef="#ctx0" brushRef="#br0" timeOffset="122678.9984">16851 12231 536 0,'3'2'131'0,"-1"1"3"15,1-2-71-15,-1 1-33 16,2 0-7-16,1 0-5 0,-2 1-7 0,3-2-8 15,1 0-7-15,0 0-10 0,1-1-16 16,2 0-106-16,0-2-111 0,4 1-270 16</inkml:trace>
  <inkml:trace contextRef="#ctx0" brushRef="#br0" timeOffset="123018.7136">17601 12206 569 0,'-1'0'141'16,"-2"-1"2"-16,3 1-68 0,1 0-34 15,2 0-13-15,3 1-4 0,3-1-5 0,3 2-4 16,3-2-2-16,5 1-2 0,5-1-5 16,3 0-6-16,3 0-9 0,1-1-11 15,-1-1-10-15,4 1-19 0,-3-1-107 16,-3-2-118-16,-1 0-272 0</inkml:trace>
  <inkml:trace contextRef="#ctx0" brushRef="#br0" timeOffset="123263.074">17959 12072 557 0,'2'0'115'0,"2"1"1"15,2 0-101-15,2 2-12 0,2-1-1 16,4 5-1-16,-1-2 0 0,3 3 0 15,2 0 2-15,1-1 0 0,-1 2 2 16,2 0 2-16,-1-2-1 0,0 0 2 16,-2 1 1-16,-2-1-1 0,-2 0 0 0,-3 1 0 15,-4-1 0-15,-4 0 1 0,-3 1-1 16,-6 3-2-16,-3 0 0 0,-2 1-2 16,-2 0-3-16,-2-1-5 0,2 2-10 15,2 0-12-15,2-1-6 0,5-2-100 16,2-1-101-16,6-1-243 15</inkml:trace>
  <inkml:trace contextRef="#ctx0" brushRef="#br0" timeOffset="123613.1924">18547 11828 561 0,'0'6'129'0,"-2"3"5"15,2 9-87-15,2 8-14 0,-1 7-4 16,0 5 3-16,0 2 2 0,-1 4-5 16,3 4-5-16,-2-3-3 0,-1-3-4 15,2-3-8-15,1-3-14 0,2-3-13 16,0-4-10-16,2-3-18 0,2-5-113 0,2-5-120 16,2-5-284-16</inkml:trace>
  <inkml:trace contextRef="#ctx0" brushRef="#br0" timeOffset="123815.0407">18848 11855 614 0,'-4'3'131'0,"2"9"2"16,-2 3-106-16,0 9-10 0,2 5 2 15,1 8 5-15,0 0 1 0,-1 1-1 16,4 0-1-16,-1-2-4 0,1 0-4 15,1-3-6-15,-2-5-6 0,1 3-10 16,1-3-9-16,-1-2-9 0,2-3-20 16,-2-1-111-16,1-6-119 0,-2-1-283 15</inkml:trace>
  <inkml:trace contextRef="#ctx0" brushRef="#br0" timeOffset="123998.7195">18536 12214 686 0,'-8'-2'154'0,"8"1"1"16,1-1-98-16,7 1-39 0,3 1-11 15,5-2-4-15,5 2-2 0,3-2-8 16,4-1-8-16,5 1-6 0,2 2-11 0,3-1-19 16,-4 2-104-16,0 1-111 0,-1 2-267 15</inkml:trace>
  <inkml:trace contextRef="#ctx0" brushRef="#br0" timeOffset="124181.231">19170 12257 542 0,'-1'4'134'0,"2"4"3"16,-2-2-28-16,-2 1-90 0,2 4-2 0,-3 3 1 15,1 0 0-15,-1 1-3 0,0 1-4 16,1 0-2-16,0 0-6 0,2 0-7 15,1-5-7-15,1 0-6 0,3-4-9 16,3-1-15-16,3-3-3 0,1-4-102 16,4-5-101-16,3-3-248 0</inkml:trace>
  <inkml:trace contextRef="#ctx0" brushRef="#br0" timeOffset="124364.6579">19340 12308 573 0,'-6'0'130'0,"-2"1"3"16,-2 3-92-16,-5 2-15 0,-1 3-4 15,-1 0-1-15,0 5 0 0,-1-1-1 16,0 3 0-16,4-1-1 0,3 1-1 16,3-1-1-16,5-1-4 0,3 0-4 15,2-2-3-15,4-1-4 0,3-2-4 16,5-2-7-16,2-2-10 0,5-1-9 16,2-4-20-16,3-4-108 0,2-5-118 15,2 0-280-15</inkml:trace>
  <inkml:trace contextRef="#ctx0" brushRef="#br0" timeOffset="124748.6872">19794 11823 619 0,'-20'9'151'0,"-2"0"7"15,0 5-90-15,-1 4-20 0,-1 5-6 16,5 4-3-16,3 4-6 0,1 2-7 16,4 1-6-16,4 1-5 0,1-2-4 15,6-3-4-15,3-1-4 0,3-6-6 16,4-1-8-16,4-4-11 0,2-2-14 16,6-2-7-16,1-5-12 0,3-1-11 0,2-5-107 15,0-3-112-15,-1-2-260 0</inkml:trace>
  <inkml:trace contextRef="#ctx0" brushRef="#br0" timeOffset="125078.8787">19954 12035 651 0,'0'-5'143'0,"-2"0"0"15,2 0-87-15,1 3-48 0,1-2-7 16,4 2 0-16,0 2 0 0,1-5-1 15,2 6 1-15,4-1-1 0,3 2 0 16,-1 1 0-16,1-2 1 0,2 0-2 16,-3 0 0-16,-1 2-2 0,-1-1-2 15,-4-3-1-15,-2 5-1 0,-3 1 0 0,-3 1 1 16,-3 2 1-16,-3 1 2 0,-4 1 1 16,-3 1 4-16,-1 1 2 0,-3 0 3 15,1-1 2-15,0 2 1 0,3-2 2 16,3 1 0-16,5 0 0 0,4-2-2 15,3 1-2-15,6-2-1 0,3-1-3 16,5-3 0-16,3 0-6 0,4-4-9 16,4-2-7-16,2-3-18 0,2-2 1 15,2-1-117-15,0-3-116 0,1 1-270 16</inkml:trace>
  <inkml:trace contextRef="#ctx0" brushRef="#br0" timeOffset="125318.2937">20506 11805 619 0,'14'3'126'0,"2"3"0"16,-3 2-119-16,7 4-3 0,1 0 3 16,0 4 4-16,1 4 7 0,0-1 5 0,2 3 5 15,7 5 4-15,-6 0 1 16,2 3-3-16,-1-2-4 0,-5 0-6 0,-4-1-6 15,-5 0-5-15,-7-3-6 0,-6-2-8 16,-9 1-15-16,-6 1-14 0,-3-3-129 16,-6 0-131-16,0 0-325 15</inkml:trace>
  <inkml:trace contextRef="#ctx0" brushRef="#br0" timeOffset="126031.5952">21301 12161 476 0,'-6'-1'125'0,"1"0"7"15,0-1-47-15,2 1-41 0,2 1-9 0,4-1-3 16,3 1-3-16,3-1-2 0,7 1-3 16,3 0 0-16,10 0 1 0,5-3 0 15,6 3-3-15,8-2-2 0,6-1-4 16,2-3-4-16,4 1-3 0,3-1-2 16,-1 3-4-16,-2-4-3 0,-1 1-7 0,0 4-7 15,-6-1-10-15,-3 3-9 0,-5 0-8 16,-6 0-17-16,-6 2-107 15,-8-1-114-15,-8-1-271 0</inkml:trace>
  <inkml:trace contextRef="#ctx0" brushRef="#br0" timeOffset="126327.5249">22085 11983 519 0,'-3'-14'118'0,"3"1"3"15,1 1-61-15,3 2-43 0,0 1-4 16,5 2 0-16,5 4 2 0,4 3 0 16,4 1-3-16,2 1-1 0,6 5-1 15,2 1-1-15,3 3-1 0,1 0 0 16,-1 3 0-16,3 0-1 0,-1 4 3 16,-4-5-1-16,1 3 1 0,-3-1 0 0,-5-1 0 15,-7-1 0-15,-5-2 2 0,-8-2 0 16,-10 4 0-16,-9-5-2 0,-13 3 0 15,-7 0-2-15,-10 4-1 16,-11 1-4-16,-7 2-8 0,-4 4-8 0,-4 0-7 16,0 0-10-16,2 4-17 0,10-3-111 15,7 1-115-15,8-6-277 0</inkml:trace>
  <inkml:trace contextRef="#ctx0" brushRef="#br0" timeOffset="126845.7447">22659 11601 489 0,'-2'-12'123'0,"0"-1"6"0,1-2-67 0,1 3-16 15,2 2-8-15,2-1-3 0,1 3-6 16,1 3-6-16,2 2-4 0,3 4-3 15,2 4-1-15,1 2-2 0,5 4-4 16,0 2-1-16,1 0-1 0,1 4-4 16,-2-1-6-16,2-1-9 0,-1-2-11 15,-3 2-13-15,-2-2 16 0,1-2-133 16,-2-3-116-16,1-2-278 0</inkml:trace>
  <inkml:trace contextRef="#ctx0" brushRef="#br0" timeOffset="127025.2637">23124 11546 581 0,'0'-2'133'16,"-1"3"2"-16,-4 3-89 0,-1 4-18 15,-5 6-9-15,-3 3-2 0,-4 5-3 16,-4 2-2-16,-4 4-1 0,0 2-2 16,1-1-3-16,0 1-4 0,4-1-9 15,3-3-10-15,5-4-15 0,5-1 5 16,6-5-118-16,3-4-113 0,5-7-268 0</inkml:trace>
  <inkml:trace contextRef="#ctx0" brushRef="#br0" timeOffset="127259.1786">23439 11538 582 0,'-5'6'134'0,"1"2"6"15,-3 4-90-15,-3 4-12 0,-2 3 1 16,-2 0 1-16,3 5-1 0,0-2-3 0,3 1-3 16,3 0-6-16,4-2-6 0,4 0-5 15,6 0-5-15,2-3-5 0,5-2-4 16,5-2-9-16,2-3-11 0,3-4-18 16,1-3-12-16,0-4 79 0,-2-5-205 15,-1-5-135-15,-2 0-343 0</inkml:trace>
  <inkml:trace contextRef="#ctx0" brushRef="#br0" timeOffset="127390.9937">23435 11528 720 0,'-5'-4'155'0,"4"-1"0"16,1 0-121-16,4 4-24 0,2-3-17 15,5 3-11-15,4 0-17 0,4-4-75 16,4 3-45-16,6-1-107 0,1-2-224 15</inkml:trace>
  <inkml:trace contextRef="#ctx0" brushRef="#br0" timeOffset="127813.8613">23848 11588 568 0,'1'0'137'0,"0"0"7"15,-1 2-72-15,3 6-25 0,-2-5-7 16,-1 5-3-16,0 0 0 0,1 2-1 16,-1 3-2-16,-1 2-4 0,2 0-4 15,2 1-3-15,0 2-3 0,2-2-3 16,0 0-5-16,1-4-3 0,4-1-4 15,1-1 0-15,0-6-2 0,4-3-2 0,1-2 0 16,1-3-1-16,1-6-1 16,1 0-1-16,-1-2-2 0,2-2-4 0,-3-1-3 15,-2-2-1-15,-2 2-2 0,-3 4 1 16,-3 0 0-16,-2 2 3 0,-2 3 3 16,-1 4 2-16,-2 3 2 0,-2 3 1 15,-1 3 1-15,-1 2-2 0,2 2 0 16,-2 2-2-16,1 4-2 0,1 0-4 0,1 3-4 15,5-3-5-15,1-1-7 0,2 0-4 16,3-4-7-16,3-1-13 0,2-3-48 16,1-5-56-16,2 0-100 0,4-4-222 15</inkml:trace>
  <inkml:trace contextRef="#ctx0" brushRef="#br0" timeOffset="128177.4534">24238 11493 637 0,'-4'-7'145'15,"-1"1"1"-15,4 4-110 0,1 0-15 16,2 2-4-16,4 4 0 0,4 0-3 16,5 1-5-16,3-1-2 0,4 4 0 15,4-1 0-15,2 2 0 0,0-3-2 16,-1 2-2-16,-1 0-1 0,-2 2-1 15,-1-3 0-15,-4 3 0 0,-2 0 0 0,-2 1-1 16,-5 0 1-16,-2 2 0 0,-4 2 1 16,-3-1-1-16,-2 1 1 0,-1 1 0 15,-2-1 0-15,0 1 1 0,-1 0 1 16,2-2 1-16,-1 0 1 0,2-2 2 16,-1 3 1-16,1-4 2 0,-1 0 1 15,1 0-1-15,-2 1 0 0,0 0-1 16,-1 1-3-16,-3-2-3 0,-1 3-6 15,0 2-13-15,-4-1-18 0,-1 3-25 16,-5-1-114-16,0-3-130 0,-2-2-311 0</inkml:trace>
  <inkml:trace contextRef="#ctx0" brushRef="#br0" timeOffset="134572.9596">10935 13441 476 0,'-12'-22'106'15,"2"6"1"-15,2 8-82 0,1 5-8 16,6 12-7-16,2 8-5 0,2 10-3 16,3 8-1-16,0 11 1 0,1 9 0 15,5 12 2-15,-1 9 2 0,2 12 0 16,-2 8 1-16,-1 3-1 0,1 12 1 16,1 7-2-16,-4 3 0 0,1-1-3 15,1-2 0-15,1 4 0 0,-1 1-1 16,-6-8 0-16,0-6-1 0,4-4 1 15,-6-3-1-15,-1-3-1 0,-6-12-2 0,2-6-1 16,-1-6-3-16,-1-9-4 0,-1-8-5 16,0-14-99-16,0-15-93 0,4-11-234 15</inkml:trace>
  <inkml:trace contextRef="#ctx0" brushRef="#br0" timeOffset="135483.9398">10940 13346 472 0,'6'-26'115'16,"4"-1"2"-16,4 2-45 0,7 5-52 16,3 1-9-16,7 3-3 0,5 6-4 15,3 6 0-15,3 4-2 0,2 4 0 16,5 6 0-16,8 5 0 0,2 2-1 0,4 0 0 16,2 3 1-16,7 2-2 15,10 0 1-15,4-2-1 0,1-5 1 0,3 1-1 16,13-3 0-16,6-4 0 0,5-5 0 15,4-3 1-15,7-3-1 0,4-2 1 16,11-4-1-16,-4 2 0 0,4-6 1 16,2 3-1-16,-1-2 0 0,3 0 1 15,4 1-1-15,-2 2 0 0,5-1 0 16,0 1 0-16,0 0 0 0,3-1 0 16,0 6 1-16,1-5-1 0,0 0 0 15,2 3 0-15,-2 0 1 0,2-3 0 16,0 5-1-16,-2-5 1 0,-3 5 0 15,1 2 0-15,-1-1 0 0,-4 2 0 0,-1 2 0 16,-7 1-1-16,0 2 0 0,-4-2 1 16,-4-1-1-16,-5 0 0 0,-2 2 0 15,-6 3 1-15,-3-5-1 0,-7-1 0 16,-4 4 1-16,-5 2-1 0,-3-2 0 16,-10-2 0-16,-5-2 0 0,-5 2 0 0,-5 0-1 15,-7-2-1-15,-7-1 1 0,-7-1-1 16,-5 2 1-16,-7-1 0 0,-5 3 0 15,-2-3 0-15,-9 4 1 0,-2-2 0 16,-5 1 0-16,-1-3 0 0,-2 4-1 16,-4-3-1-16,-4 2-3 0,1-5-1 15,0 5 0-15,-1-3-1 0,-4 1-1 16,0-1 2-16,-1 1 1 0,1 1 2 16,1 0 2-16,-1 0 1 0,-1 3 1 15,2 4 0-15,4 3 0 0,1 4 0 16,1 6 0-16,1 6 0 0,3 9 0 0,1 4-1 15,-2 5 1-15,0 3-1 0,0 7 0 16,-3 4 2-16,-1 7 2 0,-3 4 3 16,-2 7 3-16,-3 5 2 0,-1 6 1 15,-1 2 2-15,2 7 0 0,-4-2-3 16,0-1-2-16,1-5-2 0,3 1-2 16,4 4-2-16,-2 1-1 0,-4-7-1 15,1-1 0-15,1 0-1 0,-2 1 0 0,1-1 0 16,-2-6 0-16,1-2-1 0,-1-3 1 15,-1-9-1-15,3-4 0 0,-1-4 1 16,-1-9-1-16,1-10 0 0,0-7 0 16,2-4 0-16,2-8-1 0,-2-4-3 15,0-6-2-15,-4-6-3 0,4 0-5 16,-1-2-8-16,-1-4-9 0,0-1-101 16,-2-3-99-16,-2-1-250 0</inkml:trace>
  <inkml:trace contextRef="#ctx0" brushRef="#br0" timeOffset="136529.8471">11275 15636 472 0,'0'-6'102'0,"0"1"0"16,0 5-81-16,0 5-9 0,-1 1-7 16,2 5-3-16,-1 3-1 0,-2 6 1 15,-2 6-1-15,-2 2 1 0,2 3 0 16,0 3 1-16,-1 3-1 0,0 5 1 16,1-1 0-16,3 2 0 0,1 1 0 15,2-1 1-15,1-2 2 0,0-3 1 0,4-7 1 16,1-2 1-16,2-4 1 0,6 0 0 15,2-3 0-15,8-1-2 0,5-4-2 16,7 2-1-16,4-1-1 0,6-6-1 16,4 1-1-16,4-3 0 0,4 4-1 15,10-2 0-15,1-1 0 0,4-1 0 16,3-2 0-16,11-2-1 0,7-2 1 16,3-2-1-16,-3-3 1 0,8-4-1 15,5 0 1-15,2-1-1 0,4 0 0 16,2 3 1-16,2-2-1 0,9 1 0 15,-3-1 1-15,1 3 0 0,8-1 3 0,-1 3 0 16,-1-2 3-16,0 2 0 0,1 0 1 16,7 1 1-16,0 0-1 0,2 2-2 15,2-1 0-15,3 2-2 0,4-3-1 16,0 0-1-16,0 2-1 0,3-1 0 16,1-2 0-16,-1 1-1 0,3-2 1 15,0-3-1-15,1 3 0 0,0-3 1 16,3 0-1-16,-6-3 0 0,1 1 1 0,-3 0-1 15,0-1 0-15,-6-3 0 0,-3 1 0 16,-5 3 1-16,-3-5-1 0,-4 4 0 16,-3-2 0-16,-10 2 0 0,-4 2 0 15,-5 1 0-15,-5-4 0 0,-9 1 0 16,-8-2 0-16,-5 4 0 0,-6-1 0 16,-8-3 1-16,-6 3-1 0,-6 1 0 15,-3 3 0-15,-10 1-1 0,-6-3-2 16,-6 2-5-16,-8 2-10 0,-3-2-33 15,-13-1-81-15,-4 3-101 0,-6-4-242 16</inkml:trace>
  <inkml:trace contextRef="#ctx0" brushRef="#br0" timeOffset="151055.9098">21742 14035 329 0,'-3'9'68'0,"-1"4"-6"0,3 4-65 15,0-3-18-15,-1 1-7 16,2-1-5-16,-2-3-1 0,-1 0 2 0,2 0 6 16,-1-5 9-16,-1 1 11 0,0-4 9 15,0 0 16-15,2-6 14 0,-1 0 13 16,0-6 10-16,2-1 6 0,0-5 4 15,-1-3 2-15,1-3-6 0,0-1-9 16,1 0-6-16,-1 1-5 0,0 3-2 16,0 0-3-16,0 5 1 0,0 4-4 15,0 1-3-15,-1 7-4 0,1 3-4 16,-1 9-3-16,1 8-3 0,-3 4-5 16,1 7-1-16,-2 5-2 0,1 3 1 0,-2 4-1 15,1-4-2-15,-1-2-2 0,4-1-1 16,0-3-3-16,3-4-4 0,-1-4-10 15,3-5-11-15,2-4-6 0,0-2-9 16,2-7-14-16,-1-4-33 0,-2-4-74 16,1-5-98-16,-1-6-226 0</inkml:trace>
  <inkml:trace contextRef="#ctx0" brushRef="#br0" timeOffset="151578.1935">21698 14040 630 0,'-6'-17'151'0,"1"3"5"0,0 1-98 0,5 4-13 16,2-2-4-16,5 4-5 0,4 0-6 15,9 1-7-15,2 1-4 0,8 1-4 16,2 2-5-16,5 0-2 0,3 2-3 16,7 2-2-16,-2-1-2 0,2-1 0 0,-3-1-2 15,0-3-1-15,-5 1 0 0,-2 0-3 16,-10-1 0-16,-5 2-2 0,-4 0-2 15,-6 2-1-15,-2 3 1 0,-6-1 1 16,-3 2 1-16,-1 2 2 0,-4 0 1 16,1 4 2-16,-3 0 2 0,0 2 0 15,1 3 1-15,0 3-1 0,-1-1 1 16,2 4 0-16,-1 1 0 0,3 1 0 0,0 1 0 16,2-2-1-16,0-3 1 0,4 5-1 15,0-4 0-15,2 0-1 0,-1 0 0 16,1-3 0-16,0-1-2 0,0 0 1 15,-1-2-1-15,-4-1 1 0,2-1-1 16,-2-1 1-16,-4 0 0 0,0 0 1 16,-3 0 0-16,-3 0 0 0,-2-2 1 15,-2-1 0-15,-2-1 0 0,-4 0 0 16,-1-3 0-16,-4 0 1 0,-3-3 0 0,-3-1-1 16,-6 0 1-16,-3-5 0 15,1 2 0-15,-2-5 0 0,-1 0 0 16,2-1 0-16,4 1-1 0,3-1 1 0,5 4-1 15,1-1-1-15,8 2-3 0,2 3-7 16,5-1-13-16,5 3-11 0,2 0-11 16,3 2-79-16,3 0-38 0,3 1-103 15,2 0-207-15</inkml:trace>
  <inkml:trace contextRef="#ctx0" brushRef="#br0" timeOffset="152687.0719">21799 14139 566 0,'-6'-1'137'0,"-2"-1"6"16,2 2-83-16,0-4-14 0,4 5-8 15,-2-3-4-15,4 3-7 0,0-2-6 16,2 1-7-16,3 0-5 0,3 0-4 16,-1-3-2-16,0 6-2 0,4-2 1 15,2-1-1-15,-1 2 0 0,-1 0 0 0,0-1 0 16,0 1-1-16,1 0 0 0,-5-2 0 16,0 3 0-16,-3 0 0 0,0 0 0 15,-3 0-1-15,-1 2 1 0,0-2 0 16,-1 2 1-16,-3 1-1 0,-2-1 1 15,0 1-1-15,-2 2 1 0,-2-1 0 16,0 0 0-16,-1 0 0 0,1-1 1 16,2 1 1-16,-2 0 0 0,3 1 0 15,-1-2 0-15,3 2 1 0,0 0-1 16,3-1-1-16,2-1 0 0,2 0-1 0,1-1 0 16,3-1 1-16,-1-3-1 0,2 0-1 15,1 1 1-15,-1-2 0 0,1 0-1 16,3-3 0-16,-1 3-3 0,1-1-3 15,-1 1-6-15,0-3-7 0,1 1-9 16,0 1-6-16,-1 0-10 0,0-2 29 16,-1 2-143-16,-1-3-113 0,-2 1-285 15</inkml:trace>
  <inkml:trace contextRef="#ctx0" brushRef="#br0" timeOffset="152884.902">21949 14092 599 0,'-2'0'133'0,"-2"-2"1"16,3 2-103-16,1-1-15 0,4 4-6 16,-1 0-10-16,4 2-9 0,1-2 3 15,3 0-127-15,0-2-112 0,3 1-284 16</inkml:trace>
  <inkml:trace contextRef="#ctx0" brushRef="#br0" timeOffset="153035.4927">22193 14036 647 0,'-5'15'136'0,"-1"2"0"0,1 5-118 16,0 2-12-16,2-1-6 0,0-1-10 15,3 1 27-15,-1 2-153 0,0-5-116 0,3 1-309 16</inkml:trace>
  <inkml:trace contextRef="#ctx0" brushRef="#br0" timeOffset="153792.4776">21729 15537 603 0,'-4'6'135'15,"-1"5"5"-15,0 3-102 0,2 3-11 16,-1 6-3-16,2 3-2 0,-2 1-3 16,0 3-2-16,3 2-5 0,-1 1-1 0,0 0-2 15,4-3-4-15,-1-1-1 16,0-3-5-16,4-7-7 0,0-3-8 0,-1-7-7 15,2-2-8-15,-1-3-13 0,-1-4-109 16,0-3-110-16,-1-4-263 0</inkml:trace>
  <inkml:trace contextRef="#ctx0" brushRef="#br0" timeOffset="154279.2416">21722 15549 622 0,'-4'-13'147'0,"-1"0"7"0,1 0-99 15,3 3-13-15,4 0-5 0,3 2-2 16,2-1-3-16,8 2-8 0,4 0-4 16,3 0-4-16,4 0-4 0,5 1-4 15,5 0-3-15,1 2-2 0,1-1-3 16,1 3-3-16,1 1-2 0,-2-1-2 16,-4 0-2-16,-5 1-2 0,-5-2 0 15,-4 2-1-15,-6-1 0 0,-4 2 1 16,-5 2 3-16,-2 4 1 0,-3 3 1 15,-1 3 2-15,-2 4 2 0,-3 3 3 0,1 5 1 16,0 4 2-16,-2-1 1 0,1 2 0 16,2 2 2-16,-1-1-2 0,3 6 1 15,-2-3-3-15,3 3 0 0,1 0-1 16,2 0 0-16,-1-4-2 0,2-2 1 16,0-4-1-16,-1-4 0 0,1-2 0 15,-3-4 0-15,2-4-1 0,-3 3 1 0,-1-4-1 16,-3-3-1-16,-1 1 1 0,0-4 0 15,-4-2 0-15,0-1 1 0,-2-2-1 16,-2 1 1-16,-3-2 0 0,-4-6 1 16,-5 3-1-16,-2-4 0 0,-2 2 0 15,-3-1 0-15,-1-2 1 0,1 3-1 16,4 4 1-16,-2-2 0 0,4 0 1 16,0 3-1-16,4-1 0 0,1 0-1 15,1 1-4-15,4 0-5 0,5-2-11 16,3 1-11-16,4 0-9 0,3-1-2 15,2-1-122-15,2-2-116 0,4 0-279 0</inkml:trace>
  <inkml:trace contextRef="#ctx0" brushRef="#br0" timeOffset="154814.2636">21775 15619 655 0,'-3'0'155'16,"-2"1"4"-16,0-3-102 0,5 1-22 16,1-1-10-16,4 1-6 0,1-3-6 15,3 2-7-15,2 0-4 0,0 2-1 16,2-4-1-16,-2 4 1 0,0 0-1 16,2 1 0-16,-2 2 0 0,-3-2-1 15,0 0-1-15,-4 3 0 0,0 2 0 0,-1 0-1 16,-6 0 1-16,-1 1 1 0,0 2 0 15,-4 0 1-15,0 0 0 0,-1-1 1 16,-2 1 0-16,-2 2 0 0,-1 1 1 16,-1 0 1-16,1 2 1 0,0 1 1 15,3 0 1-15,1-3 0 0,3 2 0 16,3-3 0-16,2-2-1 0,2-1-1 16,1-5 0-16,2 2-2 0,2-1 0 0,1-5 0 15,5 1-1-15,0-1 0 16,1-2 0-16,0 2-3 0,2 0-4 15,-1-1-6-15,-1 1-9 0,1 0-8 16,-4 1-8-16,2 0-11 0,0-1 31 0,-2 0-145 16,-2-1-114-16,0 1-290 0</inkml:trace>
  <inkml:trace contextRef="#ctx0" brushRef="#br0" timeOffset="155234.3023">21963 15606 670 0,'-5'-3'154'0,"1"1"4"0,1-1-114 16,1 2-15-16,2 0-7 0,3-1-6 0,2 4-6 16,1-1-9-16,1 0-8 0,3-1-11 15,1 3-7-15,1-3-10 0,3 0 19 16,-2-3-142-16,0 1-118 0,-1-3-292 16</inkml:trace>
  <inkml:trace contextRef="#ctx0" brushRef="#br0" timeOffset="155383.3629">22171 15499 589 0,'0'11'133'0,"-1"4"2"16,-2-1-81-16,2 5-38 0,-1 0-9 16,2 3-4-16,-1-1-6 0,1 0-12 15,-2-4-30-15,2 3-90 0,-1-2-105 16,4 2-258-16</inkml:trace>
  <inkml:trace contextRef="#ctx0" brushRef="#br0" timeOffset="156116.3273">22028 14579 496 0,'2'-18'120'0,"-1"2"2"0,1 1-69 16,-2 4-20-16,2 2-7 0,-2 3-3 16,0 1-2-16,1 7-3 0,-2 3-1 15,1 1 1-15,0 8-1 0,-2 5 0 16,0 5-2-16,0 7 0 0,-2 8 1 0,2 5-3 15,-2 8 0-15,1 3-2 16,0 6-2-16,1 4-1 0,0 1-2 0,0-2-1 16,0 2-1-16,0-1-1 15,0-3-1-15,2-4-1 0,-3-7 1 0,3 1-5 16,2-6-6-16,-1-9-12 0,1-5-10 16,2-9-78-16,-3-4-49 0,0-10-110 15,-2-9-236-15</inkml:trace>
  <inkml:trace contextRef="#ctx0" brushRef="#br0" timeOffset="156717.2929">21935 14988 243 0,'-22'-11'0'0,"2"4"-35"0,3-2-172 16</inkml:trace>
  <inkml:trace contextRef="#ctx0" brushRef="#br0" timeOffset="157044.02">21871 14973 161 0,'10'7'46'16,"-3"-3"4"-16,-1 1 2 0,0 2-24 15,-1-3 6-15,0 3 13 0,-1-4 9 0,-2-2 5 16,0 1 2-16,0-1 2 0,0 0-2 16,-2-1-8-16,0 0-11 0,-2-1-9 15,-3 2-5-15,0 0-6 0,-5-2-4 16,-1 1-1-16,0 0-2 0,-2-2-1 15,-4-2 0-15,-2 0-2 0,-3-1-1 16,0 3-3-16,-3-4-2 0,-4 2-3 0,1 3-2 16,-4 2-1-16,-3-3-1 0,-3 2 1 15,-5-2-1-15,-1 4 1 0,-1-4 0 16,-2 0 1-16,-1 1 1 0,4 1 0 16,2 1 0-16,5 0 0 0,3 4 0 15,4-1 0-15,2 2-1 0,6 1-4 16,4-2-6-16,7 3-12 0,4-4-8 15,6 0-10-15,3 0-68 0,4-4-52 16,5-6-103-16,7-2-221 0</inkml:trace>
  <inkml:trace contextRef="#ctx0" brushRef="#br0" timeOffset="157813.9895">21348 14852 521 0,'7'-8'125'0,"1"-3"3"15,-3 2-71-15,1 0-24 0,-3 2-8 16,1 2-3-16,-3 2-1 0,0 1 0 15,-1 1 0-15,0 1-1 0,-3 1 0 0,-2 2-1 16,0 0-1-16,-2 5-1 0,-2 2-2 16,-3 1-1-16,-2 1 0 0,0 1-1 15,-1 6 0-15,-3 0-1 0,-1 2-1 16,0 4-2-16,0 0 0 0,3 1 1 16,2-1-1-16,1-3-1 0,4-3-1 15,5 0 0-15,3-7-1 0,3-2-2 16,4-2-1-16,5 0-2 0,5-4-1 15,5 0-2-15,2 0-10 0,3-1-11 16,3 2-14-16,2-2-12 0,2 0 80 16,0 1-207-16,-2-1-136 0,-4-1-340 15</inkml:trace>
  <inkml:trace contextRef="#ctx0" brushRef="#br0" timeOffset="158700.8763">21174 15080 239 0,'1'0'80'0,"0"0"12"0,-1-1-19 16,0 1-6-16,-1 0-4 0,-1-1-4 15,-2-3-6-15,-2 1-11 0,0 1-8 0,-3 0-6 16,-2 0-4-16,-3-3-4 0,-7 3-3 16,-1 2-3-16,-5-1-2 0,-5-2-2 15,-2 1-1-15,-3-2-2 0,0 1-1 16,-3-5-2-16,0 1-2 0,1-1 1 15,3 2-1-15,0-1 0 0,2 1 1 0,2 1 1 16,5 3 1-16,4-1 0 0,3 1-1 16,5 0 0-16,4 2-2 0,4 2-4 15,5 0-2-15,2-1-3 0,3 3-2 16,6 2-3-16,1-2 0 0,2 1 0 16,0 1 1-16,3-1 2 0,-1 3 1 15,0-2 2-15,-2 1 2 0,-2 2 1 16,0 0 1-16,-3-1 2 0,-1-1 2 15,-2-1 1-15,-2 1 4 0,0-1 3 16,-4-3 2-16,0-3 2 0,-3-2 0 16,0 0-1-16,-1-2-1 0,-1-6-2 15,-3-5-4-15,1-7-2 0,2-2-2 0,0-1 0 16,0-7 0-16,0-8 0 0,1-6 0 16,2 1 0-16,-1-6-1 0,1-1 0 15,-1-8 0-15,0-3-1 0,0 6 0 16,5 4 0-16,-3 2 0 0,1 4 0 15,3 2 0-15,0 5 0 0,1 6-1 16,-1 0-2-16,0 6-4 0,0-2-6 16,3 7-6-16,-3 1-5 0,-1 0-120 0,-2 0-114 15,1 0-282-15</inkml:trace>
  <inkml:trace contextRef="#ctx0" brushRef="#br0" timeOffset="166108.9036">20710 14131 479 0,'-4'3'116'16,"0"1"3"-16,1 1-71 0,0 0-15 16,0 0-6-16,0 1-3 0,-1-1-4 15,1 1-3-15,-2-2-1 0,1 0 1 16,1 1 0-16,-2-1 1 0,1 2 0 0,0-2 1 15,1 1 0-15,-1-2-1 0,0 0-2 16,1-2-1-16,-2-2-2 0,4 0-2 16,-1-2-3-16,1-2-2 0,0 0-1 15,1-2-2-15,-1-3 0 0,3 0-1 16,-2-2 1-16,0-5 1 0,0-3-1 16,-2-2 0-16,2-2 1 0,-3-4-1 15,-2-2-1-15,0-3 0 0,0 3 0 16,3-1-1-16,-2 3 0 0,2 0-1 0,1 3 1 15,-1-1 0-15,2 3-1 16,0 2 1-16,0 3 0 0,0 1 0 0,-1 3 0 16,0 3 0-16,1 5-1 0,-1 3 0 15,-2 1 0-15,1 2-5 0,-1 3-9 16,2 2-13-16,0 0-11 0,1 3-88 16,0 2-37-16,0-3-109 0,1 3-224 15</inkml:trace>
  <inkml:trace contextRef="#ctx0" brushRef="#br0" timeOffset="166743.2479">20641 13371 467 0,'-2'-8'123'16,"-1"-1"5"-16,-2-1-48 15,0 2-31-15,-3-3-11 0,-1 1-5 16,1 0-5-16,-6-2-3 0,-2 0-4 0,-2-1-1 16,-3 2-3-16,-2 4-2 0,-3 2-2 15,-1 5-1-15,-2 7-3 0,-1 4-1 16,0 5-1-16,-1 6 2 0,1 4 3 15,1 5 2-15,2 1 1 0,5 3 1 16,5 7-1-16,4-1-1 0,7-1-2 0,7-1-3 16,5-4-4-16,9-4-1 0,5-4-1 15,7-9 0-15,9-3-2 0,8-6 1 16,6-7 0-16,5-3-1 0,2-5 0 16,3-8-1-16,0-5 1 0,-1-3-1 15,-3-7 1-15,-7 0-1 0,-1-4-1 16,-9-1 1-16,-4 1 0 0,-9-1-1 15,-10 0 1-15,-9 4-1 0,-8-2 1 0,-9-1-1 16,-4 1-1-16,-11 1-3 16,-3 4-7-16,-6 6-6 0,-4 5-6 0,-4 7-9 15,-4 10-4-15,-7 10-3 0,-2 5 2 16,-2 6 2-16,7 6 1 0,1 1-3 16,8 5-27-16,5-3-73 0,10-2-97 15,8-1-237-15</inkml:trace>
  <inkml:trace contextRef="#ctx0" brushRef="#br0" timeOffset="166989.2631">20549 13359 601 0,'-5'-16'146'15,"-2"3"6"-15,-2 3-88 0,2 4-21 16,1 6-9-16,-1 2-5 0,2 8-7 15,2 6-7-15,1 3-5 0,2 7-3 0,1 6-3 16,0 2-2-16,3 3-1 0,-3-3-6 16,2 2-5-16,-3-4-9 15,3-3-6-15,0-4-9 0,2-7-9 0,0-3-20 16,-2-5-94-16,-2-6-105 0,2 0-249 16</inkml:trace>
  <inkml:trace contextRef="#ctx0" brushRef="#br0" timeOffset="167139.7586">20421 13504 542 0,'-5'-8'144'16,"-1"2"5"-16,0 4-39 0,4 2-64 15,1 3-14-15,4 1-8 0,1 1-5 16,4-1-7-16,5 0-4 0,4 0-4 16,3-4-5-16,6-1-13 0,2-4-10 15,1-1-13-15,3-3-120 0,-1 0-122 16,1-6-298-16</inkml:trace>
  <inkml:trace contextRef="#ctx0" brushRef="#br0" timeOffset="167885.4261">21004 13457 475 0,'-15'-4'108'16,"3"-2"4"-16,1 1-68 0,1-2-22 15,1 1-5-15,2 0 0 0,1 0 1 16,1-2-1-16,3 3-1 0,-1 0-1 0,3 3 1 16,1 1-2-16,1-2-1 0,0 2-2 15,2 1-3-15,2 1-1 0,0-1-3 16,1 2 0-16,2-2-2 0,-1-2 1 16,1 2 0-16,2 2 0 0,-1-1 2 15,-2-2 1-15,2 1 1 0,-1 0 2 16,-2-2 0-16,3 4 0 0,-4-6 1 15,0 0 0-15,-1 3-2 0,-4-4 1 16,2 3-1-16,-2 0 1 0,-1-1 1 16,-1 3 1-16,0-2 2 0,-3 0 1 0,4 1 1 15,-3 0 1-15,2-1 0 16,0 2-2-16,0-1-3 0,1 1-1 0,2 1-2 16,2 1-2-16,4-1-1 0,2-2-1 15,4-1 0-15,5 2 0 0,3-1 0 16,5-3 0-16,5-2-1 0,0 1 0 15,2 1-1-15,2-1-1 0,-1 0 0 16,0-3-1-16,1 5-1 0,0-1-2 0,-1-1-3 16,-1 3-6-16,-4-1-5 0,-2 1-5 15,-3 2-8-15,-4-3-4 0,-4 3-2 16,-4 2 1-16,-2-2 2 0,-1 0 3 16,-1 1 3-16,-3-1 2 0,-1 1-1 15,-2-1-2-15,1 1-106 0,-3-2-101 16,-1 1-257-16</inkml:trace>
  <inkml:trace contextRef="#ctx0" brushRef="#br0" timeOffset="168190.6264">21677 13192 497 0,'-7'-2'125'0,"0"-2"5"15,-2 2-57-15,3-1-34 0,0 2-8 16,0 0-5-16,1-2-4 0,0 2-3 0,-2 0-4 16,3 1-3-16,2 0-3 15,0 0-2-15,2 1-2 0,0 2-2 0,2 0-2 16,2 1-1-16,-1-1 0 0,-1 0-2 16,1-2-1-16,-1 2-2 0,2-1-2 15,-2 0-1-15,1-2-1 0,-2 1-2 16,0-1-2-16,2 1 0 0,-2-1-2 15,0 0 0-15,-2-1-1 0,1 2-3 16,0-1-6-16,0 0-33 0,1 1-70 16,-1 0-93-16,-1-1-224 0</inkml:trace>
  <inkml:trace contextRef="#ctx0" brushRef="#br0" timeOffset="168756.733">21578 13320 475 0,'-6'0'126'16,"-1"-1"4"-16,1-1-38 0,0 2-49 15,-1 0-11-15,2-1-5 0,1 1-4 16,1-1-3-16,2 2-4 0,2-1-2 0,2 0-1 16,1-2-2-16,3 2 0 0,1-2-3 15,6 2 2-15,2-1 1 0,1-2 2 16,2-1 1-16,6 0 3 0,-1-2-1 16,6-1 2-16,2 1 1 0,2-1-2 15,1 3-2-15,5 0-3 0,2 3-3 16,5-1-1-16,1 4-3 0,2-4-1 15,1-2-2-15,6-1-1 0,-1 0 0 16,2-3-1-16,3 1 0 0,4-2 1 16,0 2-1-16,0 1-1 0,-3 0 0 15,-3 0-1-15,-3 0-3 0,-9 1-1 16,-9 0-5-16,-10 2-4 0,-7 3-7 16,-8 2-8-16,-4 0-6 0,-9 2-9 0,-7-1 19 15,-6 2-140-15,-4-1-118 0,-2 0-299 16</inkml:trace>
  <inkml:trace contextRef="#ctx0" brushRef="#br0" timeOffset="169167.4713">22083 13332 387 0,'-3'-6'111'0,"1"0"5"0,0 1-17 0,-1-1-46 16,1 2-16-16,-1-1-5 0,3 4-4 15,-2-1-3-15,-1 0-3 0,2 5-2 16,-3-1-1-16,2 3-2 0,0 5 0 16,-5 3-1-16,5 7 0 0,-2 2-1 15,1 7-2-15,-1 7-2 0,0 4-1 0,1 4-1 16,-1 1-1-16,0 2 0 0,1 1-1 16,-1-3 0-16,1 0-1 0,2-5 0 15,2-3-1-15,1-2-1 0,1-5-1 16,2-5-2-16,1-4-7 0,2-4-12 15,0-6-12-15,1-3 113 0,-1-6-245 16,0-8-141-16,-5-5-388 0</inkml:trace>
  <inkml:trace contextRef="#ctx0" brushRef="#br0" timeOffset="170197.7453">22039 15051 403 0,'-5'-6'120'0,"0"1"5"16,1 0 2-16,1 1-75 0,0-1-15 15,1-2-6-15,3 2-5 0,1-1-4 16,6 1-5-16,0-1-2 0,3-3-3 15,5 2 0-15,4 1 0 0,3 0 2 16,3-1 1-16,0-1 0 0,3 1 0 16,4 0 0-16,0 1-3 0,3 1-2 15,-2-1-3-15,4 3-2 0,1-1-2 16,2 1-2-16,-3 0 0 0,1 2-1 16,-2-2 0-16,-1 2 1 0,-4 1-1 0,-4-1 0 15,-4-1 0-15,-4 2 1 0,-5-2-1 16,-1 2-2-16,-6-1-2 0,-2 1-3 15,-1 1-1-15,-2 0-2 0,-2 0-2 16,-1 1-4-16,0-1-4 0,0 0-4 16,-1 0-6-16,1 1 18 0,-2-2-139 15,1-2-116-15,2 0-295 0</inkml:trace>
  <inkml:trace contextRef="#ctx0" brushRef="#br0" timeOffset="170992.2712">22742 14806 472 0,'-3'-5'127'16,"0"0"7"-16,0-1-47 0,0 0-30 16,0 1-12-16,1 0-5 0,1 1-6 15,-2-1-4-15,2 3-6 0,1 2-3 16,0 2-4-16,2 3-4 0,1 0-4 0,0 4-2 16,2 0-3-16,1 1-1 0,3 1-1 15,1-1-1-15,1 0-1 0,2 0 0 16,0-2 1-16,0 0-1 0,2-1 0 15,-2-1 0-15,-1 0 0 0,-2-2-1 16,-1-1 0-16,-3 0 1 0,-1 2-1 16,-5-1 0-16,-1 0 1 0,-5 1 0 15,-2 3-1-15,-2 1-1 0,-2 4-3 0,-4 0-6 16,2 4-7-16,-1 2-7 16,3 0-7-16,1 1-14 0,2-3-112 0,3-5-115 15,3-2-279-15</inkml:trace>
  <inkml:trace contextRef="#ctx0" brushRef="#br0" timeOffset="173400.7395">20600 14839 448 0,'-11'-10'113'16,"-4"0"5"-16,-4 3-59 0,0 2-17 15,-4 4-9-15,-3 1-3 0,0 2-4 16,0 4-5-16,1 5-2 0,0 3 1 16,2 2 2-16,3 4 0 0,4 7 1 15,2 4-1-15,5 3-1 0,4 2-5 16,5 2-4-16,5 0-4 0,6-1-4 16,3-7-1-16,8-3 0 0,3-4 0 15,8-3 0-15,4-7-1 0,5-3 1 16,1-6-1-16,1-5-1 0,-1-7 1 15,1-3-2-15,-3-7 0 0,-4-3 0 0,0-3 0 16,-4-3 0-16,-5-5-1 0,-5-1 0 16,-5-3 0-16,-7 2 1 0,-5-2-1 15,-7 1 0-15,-6 2 0 0,-4 3-2 16,-2 2 0-16,-7 4-1 0,-3 2-2 0,-1 6-4 16,-2 5-2-16,-1 7-2 15,1 5-2-15,0 7-3 0,4 5-4 16,4 6-5-16,0 1-7 0,0 1-109 0,4 0-108 15,2 0-273-15</inkml:trace>
  <inkml:trace contextRef="#ctx0" brushRef="#br0" timeOffset="173763.0247">20646 14902 600 0,'-2'-2'143'0,"-2"2"2"0,0 2-91 0,2 5-17 16,-1 2-10-16,2 8-5 0,-1 3-7 16,0 6-5-16,1 2-3 0,0 1-3 15,0 0-2-15,-2-1-1 0,3-4-3 16,-1-3-3-16,0-3-4 0,1-4-4 16,-3-3-3-16,2-4-4 0,-1-1-4 15,-2-3-1-15,0-3 0 0,-2-4 1 16,-6-2 1-16,2-1 1 0,-3-3 3 0,-3-2 3 15,-3 1 6-15,0-3 5 0,-1 2 8 16,3 0 7-16,-1 1 8 0,2 1 9 16,1-1 6-16,5 3 5 0,3 4 2 15,2 0-2-15,4 1-2 0,2 3-5 16,5-1-5-16,6 5-7 0,3-7-4 16,5 1-6-16,7 1-2 0,3-3-3 15,5-3-12-15,1-2-18 0,1-1-13 16,4 3-128-16,-2-2-132 0,-4-3-324 0</inkml:trace>
  <inkml:trace contextRef="#ctx0" brushRef="#br0" timeOffset="174671.8663">21980 16095 557 0,'-6'-3'125'0,"-3"-1"3"0,4 4-92 16,-1 1-11-16,3 7-4 0,-1-1-1 16,0 4-4-16,2 3 0 0,-1 4 0 15,3 5 0-15,-1 8 0 0,0 3 0 16,2 7-2-16,2 0 0 0,-2 6-2 16,1 2-2-16,1 1-3 0,2-5-2 15,-2-2-2-15,1-2-1 0,-2-2-1 0,1-5 0 16,-2-1-1-16,-1-5-5 0,0-1-8 15,-4-5-9-15,2-3-13 0,1-5-119 16,-3-4-122-16,2-7-295 0</inkml:trace>
  <inkml:trace contextRef="#ctx0" brushRef="#br0" timeOffset="175150.5674">21958 16886 260 0,'-4'-2'68'0,"-1"0"0"15,0-1 3-15,2 3-47 0,-1 2 1 16,2-4 6-16,0 1 4 0,1 0 4 16,0 1 3-16,1 0-3 0,0-1-8 15,0 0-8-15,0 1-5 0,0 1-4 16,1-1-4-16,-1-1-3 0,1 2-2 0,1-1 0 15,-1 0 1-15,-1 0 2 0,-1 0 1 16,1 0 1-16,-3 1 2 0,1 0 1 16,-2-1 0-16,0 1-1 0,0 1-1 15,0 0 0-15,-2-2-2 0,0 1-2 16,-2-1 0-16,0 0-2 0,-2 2-1 16,-1-4-2-16,-1 2 0 0,-3-1 0 15,-3 0-1-15,-2 2-1 0,0-2 1 16,-2 0 0-16,0 1 0 15,-2 0 0-15,0 2 1 0,-1-2 1 0,-1 0 2 16,-3 1 1-16,-2-1 2 0,-2 0 1 16,-1 0 0-16,-1-2 2 0,5 1-1 0,-1-1-1 15,2 0-1-15,-1 0 0 0,3-1-1 16,0 2-1-16,3 1-1 0,1-1-1 16,2 1-1-16,4-2-2 0,3 6-5 15,6-1-8-15,3-2-7 0,1-2-8 16,5 2-13-16,2-2-67 0,3 1-46 15,1-4-99-15,2 1-210 0</inkml:trace>
  <inkml:trace contextRef="#ctx0" brushRef="#br0" timeOffset="175526.8059">21419 16679 281 0,'5'-8'92'0,"-1"2"9"0,-1 1-23 15,0 0-15-15,-1 3-4 0,-2 1-4 16,-1-1-6-16,0 2-13 0,-4 3-7 16,0-1-2-16,-2 3-5 0,-2 4-2 15,-1-2-3-15,-2 4-2 0,-2-1 0 0,0 1-1 16,-5 1 0-16,1 3-1 15,-2 1 1-15,2 0 1 0,0 1 2 0,1 4-1 16,2-2 0-16,3 1 0 0,2-4-3 16,4-1-1-16,2-1-3 0,3 0-2 15,1-3-2-15,3 1-2 0,2 0-2 16,4 3 0-16,1-2 0 0,1 2-3 16,2-1-3-16,2-3-5 0,1 1-8 15,1 0-10-15,0-3-10 0,3-1 6 16,-3 0-130-16,0-2-118 0,-1-1-290 15</inkml:trace>
  <inkml:trace contextRef="#ctx0" brushRef="#br0" timeOffset="176345.9393">21147 16867 259 0,'-2'-1'77'0,"-1"1"11"0,1-1-17 15,2-2-17-15,-5 0-8 0,-1 0-2 0,-2 1-5 16,0-1-5-16,-3 0-8 0,-3 0-7 16,-2 1-3-16,-2 2-3 0,-4-2-3 15,-1 0-1-15,-3 1-2 0,-2 1-1 16,-2-3-1-16,2 2 0 0,-2-1 1 16,-1 0 1-16,0 0 2 0,-1 2 1 15,2-4 1-15,0 6 2 0,-1-1 2 16,1 0 0-16,2 0 0 0,0-1 0 15,0 1-1-15,2 2-2 0,-1-4-1 16,4 2-2-16,3 0-2 0,3 0-2 0,5 1-2 16,4-2-1-16,5-2-3 15,3 2-6-15,2 0-6 0,3 0-7 0,5-2-12 16,1 1-113-16,1-3-111 0,2 4-276 16</inkml:trace>
  <inkml:trace contextRef="#ctx0" brushRef="#br0" timeOffset="177243.5293">20571 15544 291 0,'-1'-18'96'0,"-1"-4"6"15,-1 3 3-15,1-3-47 0,-1 0-11 16,1 0-6-16,-2 2-6 0,2 4-5 15,-1 1-4-15,-2 0-2 0,3 2-3 16,0 4-2-16,0 2-2 0,1 1-1 16,0 1-1-16,0 1-1 0,4 3-1 15,-3 6-1-15,-1 2-1 0,-4 5 0 16,5 8-1-16,0 6-1 0,-1 7 0 0,0 7 0 16,2 4 0-16,-1 5-1 0,4 8 1 15,-7 4 0-15,-1 4 0 0,6 7-1 16,-5 0 1-16,2 1-2 0,-1 1 0 15,-1 1-1-15,4-6-2 0,-1 0-1 16,0-4 0-16,3-2-2 0,-2-2-1 16,0-6-1-16,3-5-1 0,-2-1-3 0,0-7-1 15,-2-6-4-15,-2-5-4 0,1-4-4 16,1-1-4-16,-1-8-4 0,1 0-4 16,-1-4-7-16,1 0-29 0,0-4-82 15,-3-2-103-15,1-5-245 0</inkml:trace>
  <inkml:trace contextRef="#ctx0" brushRef="#br0" timeOffset="178724.873">20540 15381 343 0,'-2'-3'108'15,"2"0"7"-15,0 1-13 0,-2-2-36 16,1 5-14-16,-3 2-10 0,0 3-6 15,-1 0-6-15,-2 3-3 0,0 3-1 16,-3 4-3-16,0 3 0 0,-2 2-3 0,0 1-1 16,1 2-2-16,-2 2-1 0,2-3-2 15,1-4 1-15,2-4-1 0,3-4 0 16,0-3 0-16,1-5-2 0,6-6-2 16,0-5-2-16,3-6-3 0,2-4-1 15,4-8-3-15,4-3 0 0,1 1-1 16,2-4 0-16,2 1 0 0,0 3 0 15,2 4 1-15,-2 3-2 0,1 5 1 16,-1 4 0-16,-1 7 0 0,0 6 1 0,-2 5-1 16,-1 6 0-16,0 3 0 15,0 2-6-15,3 3-10 0,1-1-12 0,1 5-12 16,2-1-129-16,0-2-131 0,1-4-318 16</inkml:trace>
  <inkml:trace contextRef="#ctx0" brushRef="#br0" timeOffset="179442.6447">20559 13777 490 0,'-4'-2'127'0,"0"2"6"15,-5 2-38-15,2 3-55 0,-2 6-11 16,-2 5-4-16,-2 1-3 0,0 5-3 15,-1 3-3-15,-4 0-1 0,4-1 2 16,-1-3 0-16,4-2 1 0,2-3 0 16,2-8-2-16,5-4-2 0,2-4-2 15,5-6-3-15,1-5-4 0,6-5-2 16,3-4-2-16,2-3 0 0,5-4-1 0,2 1 1 16,2-1-2-16,1 0 1 15,-3 0-1-15,2 4 1 0,-3 6-1 0,0 3 0 16,-5 3 0-16,0 7-1 0,-3 6-2 15,-3 9-4-15,-1 4-3 0,0 6-6 16,2 2-6-16,-2 5-5 0,0 3-6 16,3 0-8-16,2 3-113 0,1-3-113 15,2-5-277-15</inkml:trace>
  <inkml:trace contextRef="#ctx0" brushRef="#br0" timeOffset="180196.5289">19469 13494 509 0,'-12'-3'129'0,"-1"1"3"0,2-1-50 15,3 1-44-15,3 1-11 0,1 0-4 16,4 1-3-16,4 0-3 0,3 1-2 0,3-1 1 16,6 1 0-16,4-2 0 0,2 0 1 15,5-2-1-15,3 2-1 0,1-5-3 16,3 1-3-16,0-3-3 0,2 4-2 15,-2-1-3-15,2 1-4 0,-3-1-5 16,-1 3-10-16,0-2-7 0,-3 4-8 16,-2 0-13-16,-5 0-84 0,-4 0-27 15,-3 0-95-15,-4 1-195 0</inkml:trace>
  <inkml:trace contextRef="#ctx0" brushRef="#br0" timeOffset="180477.0378">19931 13377 534 0,'-3'-8'119'0,"0"0"3"15,-1 0-93-15,4 4-8 0,-1 1 0 0,3 1 0 16,1 2-1-16,0 2-3 0,3 1-1 16,3 2 0-16,2 0 0 15,4 1 0-15,-1-1-1 0,7 1-2 0,-1-1-2 16,1 0-2-16,-3-1-3 0,-1-1-2 15,-2 1-1-15,-4 2-1 0,-5 0-2 16,-1 3 1-16,-5 1 0 0,-6-1-1 16,-2 5 0-16,-3 3 1 0,-3 3-3 15,-6 2-6-15,-2-2-4 0,-1 4-8 16,1 1-8-16,-3 0-54 0,2-2-65 0,-2-3-104 16,3-3-232-16</inkml:trace>
  <inkml:trace contextRef="#ctx0" brushRef="#br0" timeOffset="181104.9555">18647 13059 511 0,'-7'-7'129'0,"-2"0"4"0,3 3-65 16,1-1-27-16,1 1-7 0,3 3-6 15,0 0-6-15,2 3-3 0,4 3-2 0,1 0-2 16,3 5-1-16,1 1 0 0,2 2 0 15,0 3-1-15,2-3-3 0,3 3-3 16,-1-1-2-16,1 1-1 0,0 0-3 16,-1-1-5-16,0-1-6 0,1 0-6 15,-5 0-7-15,-1 0-8 0,0-3-13 16,-3-1-89-16,-2-4-20 0,-1 0-92 0,-2-5-194 16</inkml:trace>
  <inkml:trace contextRef="#ctx0" brushRef="#br0" timeOffset="181290.4503">18854 13061 559 0,'-11'4'128'0,"-4"0"2"16,1 4-76-16,-6 2-35 0,0 4-7 16,0 0-2-16,-1 3-1 0,0 2-3 0,1 2-3 15,3-1-2-15,4 2-2 0,3-2-5 16,3-2-6-16,4-2-10 0,4-2-55 15,4-4-56-15,1-4-97 0,7-4-219 16</inkml:trace>
  <inkml:trace contextRef="#ctx0" brushRef="#br0" timeOffset="181542.8696">19163 13063 549 0,'-3'-4'140'0,"0"3"5"16,-1 2-35-16,0 3-79 0,1 2-6 16,-1 1-1-16,-2 4-2 0,1 4-4 15,0 2-3-15,0-1 0 0,1 3-1 16,1-1-1-16,-1-2-3 0,3 1-1 16,0-3-2-16,1 0-3 0,2-1-4 15,3-4-6-15,0-1-7 0,2 0-10 0,2-6-8 16,1-3-9-16,1-3 3 0,0-3-125 15,-2-2-116-15,1 0-282 0</inkml:trace>
  <inkml:trace contextRef="#ctx0" brushRef="#br0" timeOffset="181713.0148">19144 13020 689 0,'-3'1'159'16,"-3"-1"3"-16,3-1-116 0,2 1-15 15,3 0-9-15,2 0-5 0,3 0-7 0,3-2-6 16,2-1-7-16,3-2-7 0,5 1-13 16,0-1-9-16,3 2-13 0,-3-3-118 15,1 1-124-15,-1 0-289 0</inkml:trace>
  <inkml:trace contextRef="#ctx0" brushRef="#br0" timeOffset="182108.3859">19408 13076 490 0,'-2'-2'129'0,"2"-2"8"0,0 1-40 0,0 2-50 16,0 0-7-16,3 1-4 0,-2 4-2 0,-1-2-4 15,3 3-4-15,-3 0-3 0,1 1 0 16,0 5-2-16,-1-1-1 0,0 0-4 16,0 1-2-16,1 2-1 0,0-2-2 15,2 0-3-15,-1-2-3 0,2-2 0 16,1-2-1-16,1-1-2 0,0-4-1 16,3-3 0-16,2 0 0 0,0-4-1 0,2-1 0 15,1-3-1-15,2 0 0 0,-2-3-1 16,1 3-1-16,-1-1 0 0,-2 4-1 15,-2 1 1-15,-2 5-1 0,-5 1 1 16,0 3 0-16,-4 4 0 0,1 4-3 16,-4 1-5-16,1 0-4 0,-1 3-6 15,3-1-7-15,0-1-5 0,-1-1-6 16,4-2-6-16,1-2-5 0,3-2-107 16,2-2-109-16,-2-2-266 0</inkml:trace>
  <inkml:trace contextRef="#ctx0" brushRef="#br0" timeOffset="182479.7953">19677 12969 618 0,'3'0'140'16,"-1"-1"1"-16,2 1-107 0,2 1-8 16,0-1-2-16,4 2-3 0,1 1-4 15,1 0-2-15,2-1-3 0,-3 2 0 16,0 1-3-16,-2 0-1 0,-1 2-3 0,-2 0-1 16,-4 6-1-16,1-2-2 15,-1 1-1-15,-1 0 1 0,1 3-1 16,-2-3 0-16,0 3 0 0,-2-4 0 0,1 1 0 15,1 2-1-15,1-2 0 0,-2-2-2 16,2-1-1-16,-1-1-2 0,0-1-1 16,0 1-1-16,-1-2 0 0,-1-3-2 15,1 2 0-15,-2-1-3 0,-2-2-4 16,-2 2-6-16,-1-2-11 0,-1 2-113 16,-2-1-112-16,0-1-280 0</inkml:trace>
  <inkml:trace contextRef="#ctx0" brushRef="#br0" timeOffset="183908.013">22694 13214 411 0,'-2'0'106'0,"-2"0"5"0,2-1-51 16,0 1-14-16,1-1-9 0,0 0-5 15,1 1-4-15,0 0-4 0,2-1-4 0,0-1-2 16,0 2-3-16,2-1-1 0,1 0-2 15,1-2 0-15,2 2 0 0,2-1 0 16,4 1 0-16,3-3-2 0,0 1 1 16,4 1-2-16,2 0 0 0,0 0-1 15,2 0-1-15,0 1-2 0,1-1-1 16,4 2-2-16,-1 0 0 0,-1-1-1 16,0 0 0-16,2 1-1 0,-7-3-1 15,-2 2-1-15,-6-1-6 0,-2-1-5 16,-3 3-7-16,-4-2-8 0,-2 1 16 0,-2-2-137 15,-4 1-115-15,2-1-289 16</inkml:trace>
  <inkml:trace contextRef="#ctx0" brushRef="#br0" timeOffset="185126.6006">23391 13060 378 0,'-2'-4'112'16,"-2"0"4"-16,0-3-1 0,2 1-72 0,-1 1-15 16,2-1-7-16,-1 1-4 0,2 0-7 15,-1 1-4-15,1 1-3 0,0 3-2 16,-2-4-2-16,1 6-1 0,0 0-3 16,-2 1-5-16,2 0-6 0,-1 2-42 15,1-1-63-15,1 3-90 0,0-3-214 16</inkml:trace>
  <inkml:trace contextRef="#ctx0" brushRef="#br0" timeOffset="185612.8119">23392 13044 435 0,'2'-2'118'16,"-4"2"5"-16,0-1-40 0,-3 1-32 16,-1 2-13-16,-1-1-3 0,-2 3-4 15,-2 2-3-15,-3 3-1 0,-3 2-1 16,0 3-1-16,-1 2 0 0,-1 5-2 0,0 2-2 15,4 3-2-15,3 1-2 16,3 1-3-16,6-1-3 0,3 0-3 16,5-1-3-16,4-2-2 0,6-4-1 0,6-3 0 15,3-1-2-15,5-3 0 16,4-3 1-16,1-4-2 0,4-1-2 0,1-5-1 16,0-2-2-16,0-6 0 0,-2-4-1 15,-1-2 0-15,-6-5 0 0,-3 0 2 16,-5-5 1-16,-5-3 2 0,-5 0 0 15,-6 0 1-15,-5 0 0 0,-5-2 1 16,-6 0 1-16,-6 4-1 0,-6 2 1 0,-6 3-1 16,-5 4 1-16,-4 4 0 0,-1 7-1 15,-2 5-2-15,2 5-9 0,0 5-8 16,4 2-8-16,4 5-8 0,5 0 44 16,5 1-169-16,5-2-122 0,8-2-309 15</inkml:trace>
  <inkml:trace contextRef="#ctx0" brushRef="#br0" timeOffset="185907.6906">23424 13083 588 0,'0'-7'135'0,"-1"0"5"0,3 4-95 16,2 1-9-16,-1 2-4 0,-1 5 1 15,2 3-2-15,-1 5-3 0,1 2-4 16,-3 5-2-16,0 2-7 0,2 3-4 16,-3 2-3-16,1-2-5 0,0 2-5 15,-1-2-8-15,2-3-12 0,0 0-8 16,-1-3-9-16,2-4-10 0,-1-3-116 15,-2-3-115-15,-1-3-273 0</inkml:trace>
  <inkml:trace contextRef="#ctx0" brushRef="#br0" timeOffset="186094.1909">23309 13267 659 0,'-7'-5'157'16,"-1"-1"4"-16,3 1-106 0,4 2-15 15,5-1-9-15,3 1-6 0,3 1-7 16,2 0-8-16,4-1-3 0,4 2-2 0,3-3-3 16,4 2-5-16,2-2-10 0,6 2-17 15,4-2-16-15,-1 1-121 0,-1 0-131 16,2 0-314-16</inkml:trace>
  <inkml:trace contextRef="#ctx0" brushRef="#br0" timeOffset="186589.7596">23820 13180 499 0,'-11'-2'124'0,"0"2"6"0,1-3-63 0,1 2-25 16,2-1-6-16,2-1-3 0,3 1-4 15,2 0-5-15,2-1-5 0,6 0-4 16,3 1-3-16,4-1-2 0,5 1-3 16,3-3 0-16,6 0 1 0,5-1-1 15,5-1 0-15,3 1 0 0,4-1-1 16,3-1 0-16,0 2-2 0,1 1-1 15,-2 0-1-15,-4 1-1 0,-3 3-2 16,-5 0-4-16,-4 2-3 0,-2 2-8 0,-5-1-5 16,-3 2-6-16,-3-1-6 15,-4 1-7-15,-4 0-10 0,-3-1-99 0,-3 0-102 16,-2-2-252-16</inkml:trace>
  <inkml:trace contextRef="#ctx0" brushRef="#br0" timeOffset="186839.6133">24479 13011 527 0,'0'-5'125'0,"-1"3"4"15,2-3-62-15,1 2-41 0,2 1-8 16,2 1-3-16,1 2-1 0,3 1-2 0,3 1-3 16,-1-1-1-16,2 4-1 15,4 1-1-15,0-1-1 0,2 0-1 0,-2 0 0 16,0 0-2-16,1 1 1 0,-3 0-2 15,-3 0 0-15,-3 1 0 0,-4 1-1 16,-5 0 0-16,-2 2 0 0,-5 1 1 16,-5-1-1-16,-4 1 0 0,-4 2-1 15,-5 0-8-15,-3 0-12 0,-3 1-56 16,-2-2-64-16,2 3-105 0,1-1-243 0</inkml:trace>
  <inkml:trace contextRef="#ctx0" brushRef="#br0" timeOffset="189334.7252">22980 14907 246 0,'-3'-1'85'16,"1"1"9"-16,-1-2 2 0,2 2-34 15,0 0-9-15,-2 1-8 0,3-1-5 16,0 2-9-16,0-2-6 0,2 2-4 16,-1-2-4-16,1 1-2 0,2-1-1 15,1 1 1-15,0-1-2 0,2 1-1 16,0 0-2-16,4 1-1 0,3-2 0 0,2 0-3 16,1 0-1-16,4-3-1 0,1 1-1 15,1-1 0-15,-1 0-1 0,1-1-1 16,1-1 0-16,0 0 0 0,3 1-1 15,0 1-1-15,0-1 0 0,2 0-2 16,0 1-1-16,-1-1-1 0,1-1-1 16,-1 2 0-16,1-1 1 0,-1 3 1 15,0-1 1-15,0 2 2 0,-2 0 0 16,-2 0 1-16,-2 2 0 0,-1-2 0 16,-4 1 0-16,-1-1 0 0,-4-3 2 0,1 3 0 15,-3 0 1-15,-2-1 1 0,-3 0 1 16,0-1 1-16,-3 0 1 0,0 0 0 15,-2-2-1-15,0 0-1 0,0 2 0 16,-3-3-2-16,1 0-1 0,-1-1-4 16,0 0-4-16,-1 0-6 0,0 1-11 15,1-1-59-15,-1 1-55 0,0-2-99 0,-1 0-220 16</inkml:trace>
  <inkml:trace contextRef="#ctx0" brushRef="#br0" timeOffset="189716.5329">23673 14814 487 0,'-3'0'113'0,"3"-1"5"0,0-1-79 16,0 0-12-16,0-1-2 16,2 0-3-16,-4-2-2 0,5-1-5 0,-2-2-2 15,-1-3-2-15,-1-2-3 0,1 0 0 16,-1-4-3-16,1-2 0 0,-2 0-1 15,0-2-1-15,0-2 2 0,-1-3 2 16,-4-5 0-16,-1-1 1 0,3-2 0 16,-3-3 1-16,-1-2 0 0,1-2 0 15,-2-6-1-15,3 3-1 0,0-1 0 16,-1-3-1-16,1 0-1 0,2-1-1 0,2 0-2 16,-2 2 0-16,0-2 0 0,2 2-1 15,-2 1 1-15,1 1 0 0,-1 5 0 16,-2 2 2-16,2 3 0 0,1 7 1 15,-2-2 1-15,1 5-1 0,2 3 0 16,-2 2-1-16,1 1-1 0,3 4-2 16,0 0-4-16,3 6-9 0,-1 0-6 15,3 3-9-15,0 0-10 0,1 3-79 16,-1 1-37-16,0 1-97 0,1-2-205 16</inkml:trace>
  <inkml:trace contextRef="#ctx0" brushRef="#br0" timeOffset="190102.0629">23512 13523 545 0,'-2'4'129'16,"-3"3"5"-16,0 3-80 0,0 2-19 16,-1 3-7-16,-1 0-3 0,-2-1-1 15,2 2-2-15,-3-4-1 0,1-2 0 16,2-2 0-16,1-2 0 0,2-6-3 0,2-3-2 16,2-3-4-16,2-5-2 0,3-4-4 15,3-2-3-15,1-7-2 0,4 1-1 16,0-4 0-16,3 1-1 0,1 3 1 15,0-1-1-15,3 7 1 16,-3 4-1-16,0 3 0 0,0 4 1 0,1 6 0 16,-1 1 0-16,1 8 0 0,-1-1-1 15,2 6-5-15,-2 3-10 0,2 2-12 16,1 1-10-16,2 2-126 0,-1-4-126 0,0 2-308 16</inkml:trace>
  <inkml:trace contextRef="#ctx0" brushRef="#br0" timeOffset="191133.5683">24427 12560 607 0,'-3'-8'143'0,"2"-1"6"0,1 2-98 16,2 1-10-16,2 2-5 0,-1 4-5 16,5 3-3-16,1 0-7 0,1 5-4 15,3 0-3-15,0 2-4 0,2 2-3 16,1-1-1-16,1 1-4 0,-3-1-7 16,0 2-11-16,-1-2-13 0,0 0-12 15,-2-3 14-15,0 1-140 0,-3-5-125 0,3 0-293 16</inkml:trace>
  <inkml:trace contextRef="#ctx0" brushRef="#br0" timeOffset="191302.1872">24732 12515 590 0,'-3'9'142'0,"-3"2"5"15,-3 1-72-15,2 4-40 0,-1 2-9 0,1 2-5 16,-2 2-5-16,0-1-5 0,0-1-4 15,0 0-6-15,3 1-10 16,0-3-11-16,3-2-10 0,1-2-123 0,2-2-124 16,0-4-304-16</inkml:trace>
  <inkml:trace contextRef="#ctx0" brushRef="#br0" timeOffset="191615.2651">24872 12484 550 0,'0'0'141'16,"0"3"5"-16,-4 2-47 0,2 3-60 0,-1 3-9 15,1 3-3-15,-2 3-3 16,2 1-3-16,-1 1-4 0,1-2-1 15,-2 1-2-15,1 1 0 0,0-2-3 0,3-1 0 16,0-2-3-16,3-1-2 16,0-1-2-16,3-4-1 0,2 0-1 0,2-3-4 15,-1-2-4-15,4-1-9 0,-1-2-10 16,0-2-10-16,0 0-8 0,-1-3-12 16,-1 0-112-16,-2-2-114 0,-4-4-272 15</inkml:trace>
  <inkml:trace contextRef="#ctx0" brushRef="#br0" timeOffset="191781.8203">24838 12537 650 0,'-1'-1'144'0,"-1"0"3"0,2-3-111 16,4 0-14-16,2 2-8 15,3-2-4-15,4 0-7 0,2 0-10 16,1-1-11-16,1 1-11 0,3 2-119 0,-2-2-117 15,0 0-293-15</inkml:trace>
  <inkml:trace contextRef="#ctx0" brushRef="#br0" timeOffset="192132.8769">25042 12565 546 0,'2'6'141'0,"-1"2"7"0,-1-2-46 0,0 2-60 16,1 2-6-16,0 0-2 0,3 0-4 0,-2-2-5 15,3-1-7-15,1-1-2 16,4-1-3-16,-1-5-4 0,1-2-3 0,1 0-2 15,1-4-2-15,1 1-1 0,0-4-1 16,-1-2-2-16,0 3-1 0,-1-1-3 16,-2 1-1-16,-1 1-1 0,-3 4-1 15,-1 3-1-15,-2 2 1 0,-2 3-1 16,-2 2 0-16,2 3-4 0,-3 1-4 16,1 2-5-16,-1 0-5 0,2-2-4 15,1 1-7-15,0-1-21 0,3-1-87 16,-2-3-100-16,3-2-243 0</inkml:trace>
  <inkml:trace contextRef="#ctx0" brushRef="#br0" timeOffset="192680.1056">25233 12511 431 0,'-1'-8'117'0,"1"0"4"0,0 1-30 15,1 2-50-15,1 0-8 0,0 4-3 16,-1-1-3-16,2 2-5 0,-2 0-3 16,0 1 0-16,0-1-1 0,1 2-1 15,-2-2-1-15,0 2 0 0,-2-2-1 16,2 1-1-16,-2-1-2 0,2 1-1 16,-2-1-2-16,0 0-1 0,1 1-2 15,-3-2-1-15,3 1 0 0,-1 0 1 16,-1-2 2-16,1 2 1 0,-1 1 2 0,1-1 2 15,-2-1 2-15,2 1 2 0,-2-2 0 16,3 4-1-16,0-2-1 0,-2 0-2 16,3 0-2-16,1 0-2 0,3 0-2 15,0 1-1-15,1-1-2 0,2 0-1 16,3 0 0-16,0 0 0 0,2 0-1 16,0 0-1-16,2-1-1 0,-2 1 1 15,1 0-1-15,0 1 0 0,-4 0 0 16,0 0 0-16,-3 0 1 0,-3 2-1 15,-5 1 0-15,0 0 0 0,-4 3 0 0,-2-1 0 16,1 3 0-16,0 3 0 0,1 1 0 16,1-1 0-16,0 0-1 0,2 2 1 15,2-2-1-15,-1-1-1 0,3-1-1 16,0 0 0-16,2 2-3 0,0-2-2 16,1 1-2-16,0-1-1 0,0 1-2 15,-2 0-4-15,-2-1-2 0,0 1 1 16,-3 1 0-16,0 0-1 0,-4 0 1 15,0 1-1-15,0-1-2 0,-3 1-5 0,-1 1-5 16,-3-1 20-16,-1 1-145 0,-4-1-122 16,0 1-306-16</inkml:trace>
  <inkml:trace contextRef="#ctx0" brushRef="#br0" timeOffset="193683.7075">21987 16841 438 0,'-6'-1'112'15,"-1"-1"5"-15,1 2-50 0,1-1-25 16,-1 1-10-16,2 0-3 0,2 0-2 16,0 1-3-16,2 1-5 0,2-4-2 15,0 3-2-15,3 0-3 0,2 0-2 16,3 2-4-16,5-3 0 0,1 0-1 16,5 2 0-16,3 0-1 0,3-4 1 15,1 0-1-15,4 1-1 0,-1-3 0 0,3 2 0 16,0-5-2-16,2 1 0 15,-1-2-1-15,3-2 0 0,3-1 0 0,0 2 0 16,0-2 0-16,0 3 0 0,-1-3 0 16,-1 2 0-16,-4 3 0 15,-2 0-1-15,-3 1 1 0,-2 1-1 0,-1 2 1 16,-3 1 0-16,0 1-1 0,-2 0 1 16,0 0 0-16,-3-3 0 0,-1 2 0 15,-4-1 0-15,0-2 0 0,-3-2-1 16,-3 0-2-16,0-1-3 0,-3 1-2 0,-2 0-3 15,0 1-3-15,-3-1-3 0,0 4-2 16,-3-2-6-16,1 2-2 0,-2 0-108 16,0 0-103-16,0-1-261 0</inkml:trace>
  <inkml:trace contextRef="#ctx0" brushRef="#br0" timeOffset="194162.2955">22819 16518 577 0,'-6'-7'134'15,"0"1"5"-15,0-1-84 0,0 4-23 16,-1-2-7-16,4 4-3 0,3 1-1 16,2 1-5-16,2 1-4 0,1 3-3 15,2 1-2-15,2 5-3 0,-1 0 0 16,2 4-2-16,-1 0-1 0,-1 2 0 15,3-2-1-15,-1-1 0 0,1-1 0 0,-1-2-1 16,0-2 0-16,-2 0 0 16,0-3-1-16,-3 1 1 0,-1 2-1 15,-2-2 1-15,-1 0 0 0,-1 0 1 0,-3 0 0 16,1 2 0-16,0-1 1 0,-5 3 0 16,0 2 1-16,1 1-1 0,-3 0 0 15,3 3-2-15,0-1-5 0,-1 1-7 16,2-1-7-16,1 1-9 0,2-3 6 15,2-2-129-15,-3-2-113 0,5-2-282 16</inkml:trace>
  <inkml:trace contextRef="#ctx0" brushRef="#br0" timeOffset="194669.9724">22958 16681 503 0,'2'-2'121'0,"2"0"4"0,-1 0-58 16,3-1-41-16,3 2-7 0,2 0-2 16,2 0 0-16,2 0-2 0,2 1-1 15,2 0-1-15,0 1 1 0,3 0-1 16,0-1-2-16,2 1-3 0,-1-1-1 15,0-3-2-15,2-1-2 0,2-1-1 0,1-1-1 16,0-2 0-16,1-1 0 0,5-2-1 16,-1 1 0-16,2-1 1 15,-1 0-1-15,2-1 1 0,-1 3-1 0,-1 0 0 16,-3 2 0-16,-4 0 0 0,-3 1 0 16,-5 1 0-16,0 1 0 0,-7-1 1 15,-1 3-1-15,-3-3-1 0,-3 4-1 16,-1-2-3-16,-3 2-5 0,-2 0-3 15,-1-2-6-15,-2 1-7 0,1-1-6 0,0 2-109 16,-1-3-106-16,2 2-262 0</inkml:trace>
  <inkml:trace contextRef="#ctx0" brushRef="#br0" timeOffset="195104.204">23759 16530 280 0,'5'-3'66'0,"-2"-3"6"0,2-2-19 16,0 2-24-16,1-1-1 0,-2-2 5 15,1 1 5-15,0-1 3 0,1 2-3 16,-1-3-3-16,-1-1-6 0,0 0-5 0,0 1-4 16,-2-1-1-16,1-1-4 0,-2-2-2 15,-1 3-2-15,-1-2-2 0,-2-3 0 16,1-3-1-16,-1 0 1 0,0-3 0 15,0-3 0-15,0-3 1 0,0-2-1 16,2-1 0-16,-3-3-1 0,1-7-3 0,-4-2-1 16,3-1-2-16,-1 0 0 0,0-2 1 15,0-5 1-15,2 2 0 0,1 3 1 16,2 0 1-16,-4-1 1 0,1-4 1 16,-1 1-1-16,-1 4 0 0,-1-2-1 15,1 0 0-15,-1-2-1 0,2 1-1 16,2 1 0-16,1 3-1 0,-1 0 1 15,0-1 1-15,1 2 1 0,-1 4 0 16,0 3 1-16,0 4-1 0,-1 2-1 16,1 6-1-16,2 6-1 0,-2 3-2 15,4 8-3-15,-2 3-5 0,0 2-8 0,2 5-7 16,-1 2-8-16,1 3 12 16,-1 4-135-16,-1 1-116 0,2 1-286 0</inkml:trace>
  <inkml:trace contextRef="#ctx0" brushRef="#br0" timeOffset="198245.5417">22543 13175 335 0,'-1'-3'107'0,"0"-2"8"0,0 0-29 0,-2-3-17 16,2 2-8-16,0-2-6 0,-2-1-12 15,3 2-6-15,-1-1-6 0,-1 0 0 16,-1-1-1-16,1 3 1 0,-1 1-2 15,1 0 0-15,-2 2-1 0,2-1-3 16,-1 3-2-16,2 1-5 0,1 3-5 16,-1-1-2-16,1 3-5 0,0-2-2 15,2 5-2-15,1-1-1 0,1 0 0 16,0 1-1-16,3-2 1 0,-1-1-1 0,2 1 0 16,-2-1 1-16,3-2-1 0,-2 1 0 15,-2-1 1-15,0 1-1 0,-1 0 0 16,-2 0 0-16,-2-1 1 0,0 1-1 15,-1 0 0-15,2-1 1 0,-2 0-1 16,1 1 1-16,0-1-1 0,4 1 0 16,-2 0 0-16,2 1 0 0,-1-1 0 15,-1 1-1-15,0 0 0 0,-1 1-4 16,-2 4-11-16,-1 1-11 0,-4 0-12 0,3 1-11 16,-4 3 32-16,-5 0-156 0,-2-2-124 15,-2 0-299-15</inkml:trace>
  <inkml:trace contextRef="#ctx0" brushRef="#br0" timeOffset="199648.2533">22430 12609 436 0,'1'-18'128'0,"-2"1"6"16,-1 3-5-16,1 5-72 0,0 2-11 15,1 3-7-15,0 5-4 0,-1 4-5 16,2 6-3-16,0 1-4 0,0 3-3 16,-1 4-2-16,0 5-2 0,-1-1-3 15,1 0-3-15,-2 2-3 0,-1-1-2 16,2 1-2-16,-3-3-3 0,2-3-5 0,2 1-7 16,-1-2-9-16,2-6-10 0,-2-3-9 15,2-2-11-15,0-1-28 0,3-4-84 16,-3-7-103-16,-1-4-241 15</inkml:trace>
  <inkml:trace contextRef="#ctx0" brushRef="#br0" timeOffset="199878.4338">22547 12722 359 0,'6'2'111'0,"3"1"6"0,-1-1-5 0,5 3-54 15,-6 0-13-15,-1 1-4 0,0 2-7 16,0-1-6-16,-2-1-4 0,-1 1-3 15,-7 0-4-15,3-1-3 0,-3 0-3 16,-2 0-1-16,-4 0-1 0,0 3-3 16,-3-1-1-16,-2 2-1 0,-2-1-1 15,1 0-1-15,-1-1-1 0,1 0-5 16,1-3-5-16,4-1-6 0,4-2-7 16,4 2-11-16,5-1-115 0,0-1-113 15,5-2-278-15</inkml:trace>
  <inkml:trace contextRef="#ctx0" brushRef="#br0" timeOffset="200147.7614">22791 12780 567 0,'-7'0'138'0,"-2"1"4"0,-2 0-74 16,1 3-29-16,2 3-8 15,0 0-3-15,1 2-5 0,3 2-4 0,1 0-5 16,1 1-2-16,4-2-3 0,0-1-2 16,3-2-1-16,2-2-1 0,1-4-1 15,1-1 0-15,2-1 0 0,2-2-1 16,-2-4 0-16,1 0-1 0,-3-3 1 0,0-1-1 16,-1-1-1-16,-5-1 1 15,-1-1-2-15,-5 0-1 0,-1 1-8 0,-2 4-12 16,-2 3-13-16,-3 4-128 0,-3 3-131 15,3 4-322-15</inkml:trace>
  <inkml:trace contextRef="#ctx0" brushRef="#br0" timeOffset="203260.6344">21195 14491 367 0,'4'-12'106'0,"-2"-1"6"0,-2 1-33 16,0 1-19-16,-1 1-14 0,-2 3-9 16,1-2-6-16,-3 4-4 0,-1-2-2 15,2 5-3-15,-2 0-1 0,-1 4-2 16,-3-2-1-16,1 5-2 0,1-1 0 0,-1 6-1 15,-2 0 0-15,0 5 1 0,1 3-1 16,0 3 0-16,2 1-1 0,2 1-2 16,1-1-1-16,2-1-3 0,5-2-1 15,1-5-3-15,5-2-2 0,1-3 0 16,4-3-1-16,-1-6 0 0,5-1 0 16,-2-6 0-16,0-3 0 0,2-6 0 15,-4-4 0-15,-2-3-1 0,1 0 1 0,-3-3-1 16,-4 0 0-16,0 1 1 0,-2 4-1 15,0 2 0-15,-2 5 0 16,-2 1 0-16,-2 6 1 0,3 2-1 16,-3 3 0-16,-1 3 0 0,-1 3 0 0,3 4 1 15,-1 4-1-15,3 4 0 16,2 4-1-16,0 2 0 0,3 0-6 0,1 1-5 16,3 1-9-16,2-4-7 0,0-1-6 15,2-3-7-15,1 0-8 0,0-2-109 16,0-3-108-16,-2-2-264 0</inkml:trace>
  <inkml:trace contextRef="#ctx0" brushRef="#br0" timeOffset="203487.0312">21524 14542 625 0,'-2'0'144'16,"1"0"2"-16,1 5-104 0,-2 0-14 0,4 2-7 0,-2 2-5 16,1 2-7-16,1 1-3 15,-2-1-2-15,4 0-4 0,0 2-11 16,1-4-11-16,-1 2-90 0,1-2-38 0,-1 1-106 16,0 1-233-16</inkml:trace>
  <inkml:trace contextRef="#ctx0" brushRef="#br0" timeOffset="204452.1137">21219 16198 514 0,'-3'-7'123'0,"-3"-3"4"0,-1 3-71 0,0 2-22 16,0 1-7-16,-1 2-2 0,0 1-3 16,-3 2-1-16,1 4-1 0,-1 1 0 15,-1 2 1-15,1 6 0 0,-3 4 2 16,-1 2 0-16,2 3 0 0,0 3-2 16,3 2-2-16,1-1-1 0,2-5-4 15,6-4-2-15,4 1-3 0,1-7-3 16,7-3-1-16,0-6-2 0,2-1-1 15,2-5 0-15,1-2-1 0,-1-6 0 16,2-2 0-16,-4-4-1 0,3-2-1 0,-2-5-1 16,-2-3 0-16,0-3-2 0,-1 2-1 15,-1-1-1-15,-1 1 1 0,-3 2 0 16,-1 5 1-16,-3 4 1 0,-3 3 2 16,0 6 1-16,-2 3 1 0,0 6 0 15,-2 3 1-15,-1 4 0 0,1 5-1 16,0 5 1-16,-1 2-1 0,2 2 0 15,2 3 0-15,2 2-1 0,2-2-1 16,2-1-10-16,3-2-11 0,2-1-12 16,2-4-10-16,3-3 28 0,0-4-154 15,0-1-126-15,2-2-297 0</inkml:trace>
  <inkml:trace contextRef="#ctx0" brushRef="#br0" timeOffset="204890.8249">21478 16327 574 0,'0'-4'136'0,"1"-2"4"16,3-1-89-16,-1 1-16 0,3 0-7 15,3-1-5-15,1 1-5 16,1 1-5-16,0 4-5 0,0 0-2 0,0 1-2 16,1 5-2-16,-3 1-1 0,-2 1 0 15,0 1-1-15,-2-2 1 0,0 2-1 16,-2 1 1-16,-2-2-1 0,-1-1 0 15,-4 1 1-15,1-1-1 0,-4 1 1 16,1 2-1-16,-1-1 2 0,0 1 0 0,-2 1 2 16,2-2 2-16,1 1 0 0,-1-2 0 15,3 0 1-15,1 0-2 0,3-3 0 16,1 1-2-16,5 0-2 0,2-4 0 16,2 1-3-16,1-2-5 0,2-2-8 15,3 1-8-15,0-2-11 0,0-2-112 16,1 2-10-16,1-2-99 0,1 2-198 15</inkml:trace>
  <inkml:trace contextRef="#ctx0" brushRef="#br0" timeOffset="206572.2733">22746 14366 535 0,'1'-11'136'16,"-1"5"7"-16,0 0-54 0,1 3-43 15,-1 4-10-15,1 6-3 0,0 4-5 16,1 4-6-16,0 4-4 0,-2 5-5 15,3 2-3-15,-2 2-3 0,0 0-3 16,2-3-1-16,-1-1 0 0,-2-2-2 16,1-2 0-16,0-4-1 0,-2-5 0 15,1-1-2-15,0-4-2 0,-1-4-3 0,0-5-2 16,1-3-2-16,0-4-1 0,1-2-1 16,-1-6 0-16,2 1 2 0,2-2 2 15,0 0 3-15,2 1 1 0,2 1 2 16,1 1 1-16,1 5 1 0,-3 3 1 15,2 4 0-15,1 2 0 0,-3 4 1 16,-1 0 0-16,1 4 1 0,2 0 1 16,0-1 1-16,0 1 2 0,-1-1 0 15,-1 3 0-15,-1-1-1 0,0 0 0 0,-3 2-1 16,-1 1-1-16,-3-1-2 0,1 0 0 16,-2 1 0-16,-3-3 0 0,0 3 0 15,-3 0-1-15,0-2 1 0,-3 0 0 16,-1 0-1-16,-2 1 0 0,-2 1 1 15,0-3-2-15,3-1-1 0,-3-2-6 16,5 1-7-16,1-2-8 0,4-1-9 16,3 0-2-16,2-2-119 0,1 0-113 0,8 1-273 15</inkml:trace>
  <inkml:trace contextRef="#ctx0" brushRef="#br0" timeOffset="206771.986">23025 14594 577 0,'1'-1'148'0,"2"2"6"16,-3 0-47-16,-2 4-69 0,1 2-11 16,0 2-6-16,0 2-4 0,1 2-7 15,0 1-7-15,-2-2-8 0,2 3-14 16,0-2-14-16,-1 2-126 0,-1-3-125 15,-4 3-317-15</inkml:trace>
  <inkml:trace contextRef="#ctx0" brushRef="#br0" timeOffset="207751.977">22765 15997 629 0,'-3'-22'139'0,"-2"2"4"0,0 2-103 16,3 7-12-16,1 4-7 0,2 3 1 0,-1 6-1 16,2 4-1-16,0 5-4 0,2 6-4 15,1 3-4-15,1 2-1 0,0 2-4 16,0 2-2-16,-1-2-4 0,0-3-3 15,-1-1-7-15,-2-6-6 0,-1 2-6 16,-2-5-4-16,2-2-5 0,-2-2-2 16,2-2-1-16,-1-2 3 0,3-2 5 15,0-1 3-15,1-1 5 0,0-1 4 16,-1-1 5-16,1 0 5 0,-1 0 3 16,0 1 4-16,-2-1 4 0,2-1 4 0,-3-1 2 15,2 3 3-15,0-2 2 0,-2 2 1 16,0-2 1-16,0 1-2 0,0 1-2 15,-3-4-1-15,3 5-2 0,-1-1-1 16,0 2-3-16,-2 2-2 0,2 0-1 16,-3 1-1-16,4 8-1 0,-5-7 0 15,-1 3-1-15,0-1 1 16,0-1-2-16,1 0-3 0,1-1-3 0,1 0-8 0,0-1-5 16,1 0-72-16,2 0-39 15,-1-2-92-15,-1 1-201 0</inkml:trace>
  <inkml:trace contextRef="#ctx0" brushRef="#br0" timeOffset="208088.5893">22786 16209 461 0,'-1'-3'125'0,"-2"-3"5"0,2 1-17 0,1-3-72 15,1 1-9-15,3-3-3 0,2 0-1 16,0-1-2-16,3-1-2 0,-1-1-2 15,1 0-1-15,2 0-1 0,0 1-1 16,1-2-2-16,1 3-3 0,-1 1-2 16,1 4-2-16,2-1-3 0,-3 3-1 15,0 2-3-15,1 3-2 0,-2 3 0 0,0-1 0 16,-1 5-1-16,-2 0 1 16,-1 2-1-16,-2 1 0 0,-1-1 1 15,-3 1-1-15,-3-1 0 0,-2 0 0 16,-3-2-1-16,-3-1 1 0,-1 0 0 0,-2-1-1 15,0-1 0-15,-3-3-1 0,-1 2-4 16,0-4-4-16,1 1-7 0,-1-2-8 16,0-2-5-16,-2 1-8 0,6-1-9 15,1 1-54-15,2-1-54 0,1 0-99 16,8 2-222-16</inkml:trace>
  <inkml:trace contextRef="#ctx0" brushRef="#br0" timeOffset="208595.4943">23134 16165 572 0,'0'-2'129'0,"0"-3"4"0,2 3-88 15,1-3-23-15,2 1-7 0,0-1-3 16,3 1-2-16,1 1-4 0,-1-3-2 15,1-2-1-15,2 5 0 0,0-2 2 16,1 0 0-16,-2 0 0 0,1 1 0 16,-1 3-1-16,-3 1 0 0,-2 0-1 15,-1 2-1-15,-3 3 0 0,-1 1 0 16,-2 2-1-16,-3 2 1 0,0-1-1 0,-3 1 1 16,0 2-1-16,-2 1 0 0,0 0 1 15,0 1 0-15,-1-2 3 16,4 4 3-16,0 0 1 0,1-2 1 15,2 1 0-15,1-1 0 0,5-2-1 0,0-1-4 16,2-3-1-16,2-1-3 0,1-3 0 16,3-2-1-16,2-1-2 0,2-5-5 15,2-1-7-15,3-2-9 0,0 0-12 16,0-2-118-16,0 0-121 0,-2 2-292 0</inkml:trace>
  <inkml:trace contextRef="#ctx0" brushRef="#br0" timeOffset="211333.9924">21662 14686 536 0,'1'-2'128'0,"-1"-1"4"16,-3-1-79-16,3 0-16 0,2 1-4 0,-1 0-3 15,0 2 0-15,-1 0-2 0,2 3-2 16,0 1 0-16,-2 2-1 0,-2 1-4 16,2 1-3-16,0 2-4 0,2 2-4 15,-4-2-3-15,0 2-3 0,3-1-3 16,-2 0-1-16,2-1-6 0,-1-4-6 16,1-2-9-16,3-4-8 0,1-1-9 15,1-5-7-15,3-2-8 0,-1-1-3 0,3-1-23 16,-2-1-2-16,1 2 7 0,-2 1 9 15,1 1 16-15,-2 1 23 0,-2 3 19 16,0-1 39-16,-1 2 19 0,-1 1 7 16,-3 1 5-16,0 1-3 0,-2 1-10 15,-2 1-7-15,1 2-6 0,-2 0-3 16,-1-1-4-16,1 3-2 0,-3-1-1 16,3 1-1-16,-1-1-1 0,0 0 0 15,1 0-2-15,0 0 0 0,2 0-3 0,1-1-2 16,0 0-2-16,2 1-4 15,1 0-3-15,2-1-3 0,-1 1-1 16,3 0-3-16,1 2 0 0,1-1-3 0,2 0-7 16,1 0-13-16,3 1-16 0,1-1-12 15,2 0-59-15,-2-2-70 0,2-1-118 16,-1-2-248-16</inkml:trace>
  <inkml:trace contextRef="#ctx0" brushRef="#br0" timeOffset="211995.9728">23037 12705 663 0,'0'0'152'0,"-4"0"5"0,1 4-110 15,3 2-9-15,-1 5-4 0,-1 2-5 16,1 4-4-16,-3 2-6 0,2 2-5 16,-2 1-6-16,2-2-3 0,-2-1-4 15,-1-2-8-15,4-4-10 0,1 1-13 16,-1-7-11-16,4 1-11 0,1-5-18 16,0-4-99-16,3-4-108 0,-1-2-251 15</inkml:trace>
  <inkml:trace contextRef="#ctx0" brushRef="#br0" timeOffset="212196.9596">23128 12778 541 0,'0'-1'140'0,"1"2"6"0,-2-1-51 0,-2 3-47 15,-2 1-6-15,3-1-2 0,-4 2-3 16,2 1-4-16,-1 2-4 0,-3-1-3 16,2 0-2-16,2 3-2 0,1 1-4 15,-1-2-4-15,1-2-2 0,3 0-2 16,4 1-2-16,1-3-4 0,2-2-1 15,-2-3-1-15,8 2-1 0,3-1-4 0,0-1-6 16,4-1-12-16,2-2-17 0,0 2-17 16,4 0-130-16,-3-2-141 0,-1 3-331 15</inkml:trace>
  <inkml:trace contextRef="#ctx0" brushRef="#br0" timeOffset="213051.312">23248 14487 618 0,'-6'-2'143'0,"0"2"6"15,3 5-102-15,1 3-10 0,0 1-2 16,2 2-2-16,2 0-5 0,0 2-6 0,2 3-5 16,-1-4-4-16,1 1-4 0,0-1-3 15,1-1-4-15,-3 0-3 0,1-4-6 16,-1-2-9-16,1 0-8 0,-1-2-6 16,0-3-4-16,2-4-7 0,2-1-6 15,2-1-4-15,0-3-20 0,-1 1-18 16,3-3-1-16,0-3 6 0,-1 2 23 15,-1 3 29-15,-2 1 25 0,-2 1 40 16,2-1 36-16,-3 7 14 0,-2 2 4 0,-1-1-10 16,-1 3-17-16,-2-1-11 0,2 5-9 15,-3 1-6-15,1 2-3 0,-2-2-3 16,0 3-3-16,-1 0-2 0,1 0-2 16,-1 0 0-16,2-2-3 0,0-2-3 15,3 1-3-15,2-2-3 0,2-3-2 16,2 1-2-16,1-2-2 0,1 1-2 15,2-1-4-15,2 1-13 0,0-2-15 0,3 1-14 16,0 0-130-16,-1-2-137 16,2 0-330-16</inkml:trace>
  <inkml:trace contextRef="#ctx0" brushRef="#br0" timeOffset="213848.2243">23460 16144 635 0,'3'7'145'0,"-1"0"5"16,1 3-108-16,1 2-11 0,0 3-5 0,-1-1-3 15,1 5-5-15,1-1-6 0,-3 1-4 16,2-4-2-16,-2 0-2 0,1-4-2 16,-2-1-3-16,2-4-5 0,-2-2-8 15,1-3-6-15,1-1-8 0,0-4-6 16,4 2-9-16,-1-7-7 0,2-1-33 15,3-4-22-15,1-2 0 0,3 1 7 0,0-2 17 16,-2 0 27-16,2 1 26 16,-3 2 54-16,-2 3 43 0,-1 4 16 0,-4 1 8 15,-2 1-4-15,-2 3-9 0,-1-1-13 16,-1 3-12-16,-1 0-8 0,-2 3-7 16,0-1-5-16,-2 3-3 0,1 1-2 15,-1 1-2-15,-2 3-2 0,0 1-1 16,1 0 0-16,-2 3-2 0,1-3-3 15,3 2-4-15,0 0-2 0,1-4-3 16,4 1-2-16,2-1-2 0,3-3-2 16,1 0-2-16,0-2-1 0,4-2-3 0,-1 1-5 15,2-3-8-15,0 0-16 0,3-2-18 16,-1 0-15-16,2-1-125 0,0 0-136 16,-1-1-315-16</inkml:trace>
  <inkml:trace contextRef="#ctx0" brushRef="#br0" timeOffset="214890.2052">21739 16465 492 0,'2'-9'124'0,"-1"-2"6"0,1 1-56 0,-1 1-30 16,-1 3-8-16,1 1-2 0,0 4-1 16,2 2-2-16,-2 4-2 0,-1 2-2 15,1 3-1-15,2 4-2 0,-3 2-3 16,0 1-3-16,0 2-4 0,-3-3-4 15,2 3-2-15,1 0-3 0,-1-4-3 16,1-3-2-16,1-1-6 0,3-5-7 16,3 1-9-16,2-6-8 0,0-6-6 0,4 1-5 15,3-3-2-15,-1-3 2 0,3-1 5 16,-2 0 7-16,-1 0 8 0,3 2 7 16,-5 0 4-16,1 0 4 0,-5 3 6 15,-1 1 6-15,-2 3 3 0,-4 2 5 16,-2 2 4-16,-3 2 5 0,-4 2 4 15,0 1 3-15,-3 4 1 0,-2 0 1 16,1-1 2-16,-1 2 0 0,1 2-2 16,-1-6-3-16,0 0-2 0,4 0-4 0,1 0-3 15,0-2-5-15,5-4-3 16,1 1-4-16,4 1-3 0,0 1-1 16,3-3-6-16,1-1-8 0,6 0-13 0,0 0-18 15,3-2-14-15,2-1-126 0,4-2-137 16,-1 1-318-16</inkml:trace>
  <inkml:trace contextRef="#ctx0" brushRef="#br0" timeOffset="215735.6702">21877 17328 659 0,'-5'-3'148'0,"3"6"4"0,-1 5-109 15,2 5-13-15,4 5-6 0,1 3-2 16,1 6-2-16,0 6-2 0,0 2-4 16,0 5-2-16,0-1-4 0,-1 1-1 0,-2 2-4 15,2-4-5-15,-2-5-7 0,2-4-9 16,1-4-11-16,0-6-10 0,1-4 2 16,0-10-129-16,0-5-119 0,1-6-289 15</inkml:trace>
  <inkml:trace contextRef="#ctx0" brushRef="#br0" timeOffset="215944.149">22158 17378 671 0,'-3'11'150'0,"1"4"4"16,-2 2-109-16,3 5-21 0,-2 5-7 15,2 2-4-15,0 6-2 0,0-1-5 16,2 3-2-16,0-2-4 0,0-2-7 15,3-2-11-15,0-5-9 0,1-6-12 16,0 0-56-16,-2-4-62 0,-2-4-106 16,-1-7-225-16</inkml:trace>
  <inkml:trace contextRef="#ctx0" brushRef="#br0" timeOffset="216112.1693">21886 17674 765 0,'-6'-3'170'16,"2"-1"6"-16,0-1-122 0,4-1-27 16,1 2-10-16,3-1-2 0,2 3-3 0,3-3-7 15,2 0-11-15,2 4-13 0,3 0-9 16,3-2-13-16,4 3-12 16,3 2-125-16,1-1-129 0,1 1-301 0</inkml:trace>
  <inkml:trace contextRef="#ctx0" brushRef="#br0" timeOffset="216692.3843">22365 17632 645 0,'0'1'157'0,"-2"4"8"0,1 4-92 15,0 6-22-15,0 2-10 0,0 3-8 16,-1 2-4-16,0 4-6 0,2-1-7 16,-1-1-6-16,1-2-3 0,1-5-1 15,1-1-4-15,2-4-5 0,0-3-9 0,1-8-10 16,2-1-9-16,0-5-8 0,4 1-5 16,3-8-5-16,0-3 0 0,4-2 6 15,0-1 8-15,2-1 8 0,2 2 9 16,-4-4 6-16,2 8 4 0,-6 2 6 15,0 0 3-15,-3 5 3 0,-3 1 3 16,-3 2 5-16,-2 3 3 0,-5 3 3 16,0 1 4-16,-5 2 2 0,-2 0 3 15,-1 2 0-15,-2 2 1 0,-1 1 1 16,-2-1 1-16,0 5-2 0,2-1 1 16,-1 0-1-16,2 1-1 0,2-1-3 0,2 1-4 15,3 0-3-15,2-4-4 0,6 0-3 16,-1 0-5-16,6-1-3 0,3-3-2 15,3 0-5-15,2-1-6 0,4 1-13 16,1-3-13-16,2 0-16 0,-1 0-11 16,2-2-108-16,-3-2-11 0,0-1-102 15,0-5-191-15</inkml:trace>
  <inkml:trace contextRef="#ctx0" brushRef="#br0" timeOffset="216983.2473">22873 17327 685 0,'-11'20'156'0,"0"4"3"0,2 3-114 15,3 2-14-15,1 4-7 16,2 1-6-16,1 4-3 0,2-1-5 0,3 1-3 16,2-2-3-16,0-3-4 0,4-3-8 15,3-3-10-15,0-1-10 0,1-6-10 16,3-3 1-16,1-4-128 0,2-3-121 16,-2-3-287-16</inkml:trace>
  <inkml:trace contextRef="#ctx0" brushRef="#br0" timeOffset="217714.9703">23075 17434 679 0,'-4'-2'159'15,"0"1"7"-15,0-2-103 0,3 1-19 16,2 1-10-16,3-3-4 0,2 3-4 0,2-3-5 16,3-1-6-16,4 0-5 0,1 1-3 15,0-2-1-15,1 4-3 0,1-2-2 16,-1-1 0-16,1 3-1 0,-4 1-2 15,-1-1 0-15,-2 1-3 0,-3 0 0 16,-2 2-1-16,-2 2 0 0,-4 0 1 16,-2 3 0-16,-5 1 2 0,1 2 1 15,-2 2 2-15,-3 0 0 0,1 3 1 0,-1 1 0 16,-1-4 0-16,1 5 2 16,0-1 2-16,2 0 1 0,2 1 0 0,-1-1 1 15,3-2-1-15,5 3 0 0,0-6-2 16,5 0-1-16,-2-3-1 0,4-2-1 15,4-1 0-15,1-4-1 0,2-2 0 16,2-1-1-16,1-2-3 0,4-1-7 16,0-2-11-16,1 1-12 0,-3-3-11 15,2 4-10-15,-1 0 41 0,-3 1-164 16,-3 3-125-16,0-4-306 0</inkml:trace>
  <inkml:trace contextRef="#ctx0" brushRef="#br0" timeOffset="217972.9651">23414 17075 644 0,'14'-7'155'15,"4"3"12"-15,4 1-102 0,3 5-8 16,5 4-5-16,1 5-5 0,1 5-9 15,-1 5-9-15,-3 4-11 0,-4 4-7 16,-3 4-6-16,-6 1-2 0,-3 3-3 16,-3 1-1-16,-5 4-2 0,-4-1-2 15,-2 5-4-15,-7 0-10 0,-4 3-16 16,-5 0-17-16,-4 0-132 0,-7-6-137 16,-7 0-340-16</inkml:trace>
  <inkml:trace contextRef="#ctx0" brushRef="#br0" timeOffset="220992.3213">24516 15020 713 0,'5'2'156'0,"-1"-10"6"0,6 2-126 15,6-2-7-15,1-3-3 0,3 0 1 16,1 0-3-16,1-1-6 0,1 0-5 16,-3 1-6-16,-2 1-8 0,-1 3-10 15,-6-1-8-15,-1 3-9 0,-3 2-8 16,-2 0-4-16,-2 2-2 0,-3 1 4 16,-2 0 8-16,0 3 8 0,0-1 12 15,-1 2 9-15,-1 1 7 0,2 2 6 16,0 0 5-16,2 7 3 0,0 0 3 0,1 6 3 15,0 2 3-15,1 4 2 16,0 1 0-16,0 3 0 0,-2-1-2 16,0 1-2-16,0 0-5 0,0 0-4 0,-2 0-5 15,0 0-3-15,0-2-4 0,1 1-3 16,0-4-9-16,-1-1-14 0,2-5-14 16,2-3-15-16,-1-4-19 0,-2-3-116 15,-1-4-132-15,2-5-293 0</inkml:trace>
  <inkml:trace contextRef="#ctx0" brushRef="#br0" timeOffset="221295.1511">24611 15120 567 0,'-5'-2'137'0,"4"1"9"0,-4-2-88 16,3 2-8-16,-2-3-6 0,2 3-6 15,0 2-3-15,0 3-3 0,1 2-5 16,1 5-4-16,0 3-3 0,0 5-3 16,1 2-1-16,0 4-4 0,3 0-4 15,-2 1-10-15,1 1-12 0,0 0-14 16,1-3-12-16,1-1-10 0,-1-6 108 0,-1 0-234 15,1-4-135-15,-2-5-355 0</inkml:trace>
  <inkml:trace contextRef="#ctx0" brushRef="#br0" timeOffset="221522.5427">24441 15523 651 0,'-5'7'154'0,"1"-1"6"16,3 0-103-16,0-1-13 0,3-2-4 16,2 0 0-16,5-3-3 0,4 0-6 15,4-5-5-15,5-5-4 0,6-1-4 16,2-4-6-16,3-3-4 0,0 0-4 16,-4-1-12-16,0 3-16 0,-4 5-11 15,-4 2-12-15,-1 5-9 0,-4 3-13 16,-3 2-117-16,-2 3-116 0,1-2-274 15</inkml:trace>
  <inkml:trace contextRef="#ctx0" brushRef="#br0" timeOffset="221813.3589">24785 14874 611 0,'-15'-11'136'0,"-4"1"0"16,0 2-101-16,0 2-17 0,0 2-7 15,0 3-7-15,-1 4-7 0,-2 4-7 16,3 2-10-16,-1 4-15 0,2 0-102 0,2 2-106 16,0-2-259-16</inkml:trace>
  <inkml:trace contextRef="#ctx0" brushRef="#br0" timeOffset="222254.0921">24658 14802 589 0,'-8'-2'134'0,"-4"-1"5"0,-4 3-86 0,-3 1-23 15,-2 3-3-15,-4 8 2 0,-2 3 1 16,-1 6-2-16,-2 8-2 0,1 8-1 15,0 6-1-15,-2 3 0 0,1 5-1 0,2 4-2 16,2 2 1-16,4 2-1 0,3 1-2 16,7 4-2-16,8 1-5 0,7 1-2 15,5-4-3-15,7 2-2 0,6-6-2 16,6-7-1-16,1-7-2 0,9-7 1 16,3-10-1-16,7-10 0 0,1-8-2 15,1-11 0-15,1-10-3 0,4-10 0 16,-2-11 0-16,1-9 0 0,-4-4 1 15,-1-12 0-15,-5-3 2 0,-5-3 1 16,-10-3 1-16,-11-2 1 0,-8-1-1 0,-7-3 1 16,-11-2-1-16,-10-2 0 0,-12 4 1 15,-6 6 0-15,-5 12 0 0,-11 11 1 16,-13 18 0-16,-9 20-5 0,-5 19-15 16,-2 22-23-16,-1 17 50 0,-4 8-195 15,0 9-151-15,14 7-381 0</inkml:trace>
  <inkml:trace contextRef="#ctx0" brushRef="#br0" timeOffset="227883.9256">10522 13292 462 0,'22'-44'100'0,"-2"1"2"0,-9 12-80 0,-4 4-1 15,-6 9-2-15,-4 4 0 0,-8 4 0 16,-5 2 2-16,-8 4 2 0,-5 5 0 16,-9 3-2-16,-6 3-1 0,-4 6-1 15,-2 4-2-15,-4 7-1 0,4 7-1 16,2 6-1-16,8 7 0 0,7 6 0 16,4 6-1-16,10 7 0 0,9 1-2 15,6 3-1-15,8-2-3 0,11-1-2 0,7-4-2 16,12-5-1-16,10-8 0 15,10-6-1-15,9-9 0 0,3-9-1 0,1-8 1 16,2-14-1-16,-3-7 0 0,-3-10 0 16,-6-10 0-16,-7-6 0 0,-5-6 2 15,-5-3 3-15,-15-2 3 0,-11-5 1 16,-13 1 1-16,-14 1-1 0,-19-2 1 16,-12 5-3-16,-13 4-7 0,-10 7-15 15,-13 11-14-15,-8 15-16 0,-8 15-114 0,-4 19-124 16,-11 14-295-16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02:14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5135 4990 527 0,'2'-38'128'0,"2"3"3"0,-2 10-84 0,2 7-13 15,0 17-7-15,-1 6-7 0,2 9-7 16,1 7-4-16,-1 5-5 0,0 5 0 16,1 2-1-16,-2 2-2 0,1-2-4 15,-1-5-9-15,-1 1-14 0,1-4-110 16,-4-1-110-16,0-6-278 0</inkml:trace>
  <inkml:trace contextRef="#ctx0" brushRef="#br0" timeOffset="321.0716">4950 4876 544 0,'-28'25'125'0,"-3"9"4"0,-1 8-89 0,0 11-14 15,3 9-7-15,2 10-5 16,6 8-3-16,5 4-4 0,7 3-3 0,7 0-1 15,12-5-3-15,7-9 1 0,9-13-1 16,8-16-1-16,5-14 1 0,6-14-1 16,6-14 1-16,4-16 0 0,4-12 0 15,5-9 0-15,-1-13 1 0,0-13-1 16,-1-13 2-16,-2-8 1 0,-12-3 3 16,-5-4 1-16,-15-9 1 0,-10 0 0 15,-6 3 0-15,-12 4 0 0,-10 7-3 16,-7 3-2-16,-12 10-3 0,-11 17 0 15,-9 17-4-15,-15 21-7 0,-9 21-15 16,-7 21-114-16,-12 18-115 0,-6 18-288 0</inkml:trace>
  <inkml:trace contextRef="#ctx0" brushRef="#br0" timeOffset="1185.8858">13358 4644 518 0,'-1'-14'122'0,"3"4"3"0,5-1-81 0,2 0-12 0,3 4-9 16,2-2-4-16,2 3-2 0,1 3-2 15,4 0-1-15,-2 2 1 0,3 1 0 16,-2 0 0-16,2 4 0 0,-6-1-1 15,1 3-1-15,-7 3-1 0,-3 2-1 16,-3 3-2-16,-7 5 0 0,-4 3 0 0,-4 1-1 16,-4 6 0-16,-2 2 2 0,-3 1-1 15,1 1 1-15,2 0 0 0,0 1-1 16,2-3-1-16,5-4-2 0,6-2-1 16,2-4-2-16,8-3 0 0,1-6-2 15,9-3-2-15,3-7-3 0,3-4-6 16,2-7-11-16,4-5-9 0,3-8-12 15,3-3 31-15,2-3-153 0,1-5-121 0,-1-3-302 16</inkml:trace>
  <inkml:trace contextRef="#ctx0" brushRef="#br0" timeOffset="1516.003">13642 4304 561 0,'-54'16'132'0,"-6"9"4"15,2 10-86-15,3 9-12 0,-1 7-7 16,-2 5-2-16,6 9-4 0,6 8-3 16,10 11-3-16,3 4-4 0,6-4-4 15,12 1-3-15,16-8-3 0,13-11-2 16,13-13-2-16,12-18 0 0,16-15 0 16,12-9 0-16,8-11 0 0,6-10 1 15,3-6-2-15,5-8 1 0,4-9-2 16,-5-6 1-16,-5-13-1 0,-4-5 1 0,-6-6-1 15,-7-8 0-15,-13-2 1 0,-14-6 0 16,-13-4 0-16,-16-2 0 16,-15 1 0-16,-12 3-1 0,-17 6-1 0,-13 8-1 15,-18 12-3-15,-10 17-6 0,-8 21-8 16,-7 18-10-16,-13 20-9 0,-3 18-64 16,1 11-49-16,5 20-101 0,12 7-214 15</inkml:trace>
  <inkml:trace contextRef="#ctx0" brushRef="#br0" timeOffset="2234.2587">19850 4642 553 0,'-6'-1'121'0,"2"5"2"15,5-4-93-15,4 1-12 0,5 3-4 16,2-1-4-16,4 2 1 0,0 0 0 16,2 3 0-16,2-1 2 0,0 2 2 15,-3 2 3-15,-4-3 2 0,-3 4 0 16,-5 3 0-16,-7 2-1 0,-7 3-4 15,-6 1-2-15,-3 3-4 0,-2 3-3 16,2 1-2-16,1-1-3 0,5-2 0 0,5-2 0 16,7-3-1-16,5-3 1 0,9-4-1 15,2-2 0-15,5-1 0 0,3-3 1 16,5 2-1-16,-2-2 0 0,2 1 1 16,-5-1-1-16,-3 3 0 0,-2-2 0 15,-5 1 0-15,-5 1 0 0,-2 1 0 16,-8 0 0-16,-1 0 1 0,-6 0-1 15,-4-1 1-15,-2 3-1 0,-5-1-1 16,-2-2-2-16,0 0-4 0,2-4-6 0,4-3-7 16,5-5-8-16,6-6-10 0,10-4-20 15,9-7-93-15,5-8-106 0,4-10-248 16</inkml:trace>
  <inkml:trace contextRef="#ctx0" brushRef="#br0" timeOffset="2533.6411">20163 4250 556 0,'-68'-6'133'0,"-12"12"1"0,-6 15-92 0,-8 15-6 16,-10 10-15-16,0 16-3 0,1 10-4 15,4 16-3-15,8 13-2 0,5 10 0 16,8 2-1-16,16 9 1 0,13 1-3 16,22-3-3-16,17-12-2 0,18-15 0 15,21-17-1-15,22-14 1 0,21-19-1 16,21-16 1-16,13-16-1 0,8-15 0 0,15-8 1 15,10-14-1-15,2-14 0 16,2-13 1-16,-6-12-1 0,-3-5 0 0,-6-8 2 16,-14-9 2-16,-17-6 3 0,-16-4 1 15,-22-2 0-15,-20-2 1 0,-24-5 0 16,-28 2-1-16,-20 7-3 0,-28 20-2 16,-25 17-1-16,-25 19-10 0,-31 28 96 15,-27 33-242-15,-27 29-144 0,-35 18-409 16</inkml:trace>
  <inkml:trace contextRef="#ctx0" brushRef="#br0" timeOffset="12555.2839">14947 13316 386 0,'-3'-10'88'0,"1"3"0"0,2-2-61 0,1 2-5 15,5 0-5-15,3 2 0 0,-2 0-1 16,4 2 1-16,4 1 2 0,1 1 0 15,2-2-1-15,5 3-3 0,2-1-1 0,7 1-1 16,3 0-2-16,4 3-2 16,7 0-2-16,6 3-2 0,3 2-1 0,7-1-1 15,1 0-1-15,7-2-1 0,2-3 1 16,7 0-1-16,3-3 0 0,4-2 0 16,2-5-1-16,5-1 1 0,2 3 1 15,7 0 0-15,-1-4 0 0,0-1 2 16,1 3 0-16,0 5 2 0,0-1-1 15,0 1 1-15,1-3 0 0,-4 3 1 16,0 2-2-16,3 0 0 0,-3-1 0 0,-1-1 0 16,-3 2-1-16,-3-1 1 0,-3 1 0 15,-2 1 0-15,-5-2 0 0,-6-2 1 16,-7 0 0-16,-2-2 0 0,-8 1-1 16,-5 2 0-16,-9-4-1 0,-7 3-1 15,-6 1 0-15,-7 2-2 0,-5 1-3 16,-8 0-7-16,-7 2-12 0,-7 1-115 15,-9 0-112-15,-9 1-286 0</inkml:trace>
  <inkml:trace contextRef="#ctx0" brushRef="#br0" timeOffset="20631.5789">18427 15820 486 0,'-4'-4'104'0,"0"2"0"0,0 1-87 15,2-3-6-15,1 1-4 0,0 1 0 0,-1 0-1 16,1-2 1-16,-1 0-1 16,0-1-1-16,1 2 0 0,1-1-2 0,3 0-3 15,-2 1-5-15,1 1-8 0,1 4-16 16,-2 1-81-16,-2 1-88 0,-2 1-214 16</inkml:trace>
  <inkml:trace contextRef="#ctx0" brushRef="#br0" timeOffset="21648.7316">18357 15862 384 0,'-5'-2'99'16,"0"0"3"-16,-1 1-28 0,0-2-43 15,-2 2-8-15,2 0-2 0,1 1-1 16,0 0-1-16,2 1-1 0,-1-1-2 16,2 0-2-16,2 0-3 0,0 0-2 15,1 1-2-15,2 0-1 0,2 2 0 16,4-2-1-16,1 2 0 0,3-2 1 15,7-1 0-15,2-3-1 0,7 0-1 16,6-3 0-16,3-1-1 0,2-1-1 16,4-2 0-16,3-2 0 0,-1-2-1 0,1-2 1 15,3-2-2-15,6 0 1 0,7-2-1 16,2-2 1-16,0 1-1 0,2-3 0 16,3-1 1-16,0-1-1 0,1-3 1 15,0-3-1-15,0-2 0 0,0 1 1 16,3-3-1-16,1 0 0 0,2-2 0 0,2 0 0 15,2 1 0-15,-1-1 1 16,4-1-1-16,-3-1 0 0,2-5 0 0,-1 0 1 16,-1-3-1-16,-3-1 0 0,-2 0 1 15,1-4-1-15,-2 1 0 0,0-1 1 16,1 2-1-16,-3-6 0 0,-1-2 0 16,0-2 0-16,-3-1 0 0,4-1 0 15,-5 0 0-15,2-1 0 0,0 1 0 16,0-3 0-16,-1-2 1 0,3-2-1 15,-3-1 0-15,0-1 0 0,-2-2 0 16,-2-1 1-16,1 2-1 0,-2 1 0 0,-3-1 0 16,-3 0 0-16,-2-1 0 0,-3 1 1 15,-7 1-1-15,1 0 0 0,-2 1 0 16,-2-1 0-16,-1 2 0 0,0-1 1 16,-2-2-1-16,-1-1 0 0,-3 0 0 15,-2-2 0-15,-2 1 1 0,1 3-1 16,-4-2 0-16,-2 3 0 0,0 1 0 0,-1-1 1 15,-3 1-1-15,-3 1 0 16,-4-1 0-16,-3 2 0 0,-1 0 0 0,-2 5 0 16,0 2 0-16,0 0 0 0,1 0 0 15,-1 1 0-15,-1 0 0 0,0-2 0 16,1-1 0-16,1 3 0 0,0 1 1 16,0 0-1-16,1-1 0 0,0 1 0 15,-1 2 0-15,0 4 0 0,-2-1 1 16,-2 3-1-16,2 3 1 0,-3 5 0 15,1 0 0-15,-2 3 1 0,-1-3 1 16,0 5-1-16,1 2 1 0,-4 3-1 0,1 3-1 16,-1 3 1-16,3 3-1 0,0 6-1 15,-1 3 1-15,1 2-3 0,-1 1-2 16,-1 3-5-16,-2 2-10 0,-1 1-12 16,0 3-12-16,-6-1-92 0,-2 2-99 15,-4 1-232-15</inkml:trace>
  <inkml:trace contextRef="#ctx0" brushRef="#br0" timeOffset="22032.8774">22988 10303 473 0,'-4'-1'112'0,"1"-2"0"15,2 3-73-15,-1 1-13 0,0 5-5 16,-2 6-3-16,-2 0-2 0,0 9-1 16,-1 6-1-16,0 9 1 0,-2 2-2 15,-2 0-1-15,-2 3-1 0,2-3 0 16,-1-2-2-16,0-3 0 0,-2-9 0 15,6-2 0-15,0-4-1 0,2-7 1 16,4-1 1-16,1-4 3 0,-1-5 4 0,4-2-1 16,-1-5 1-16,4-5-1 0,3-1 1 15,2-7-3-15,1-5-4 0,5-7-4 16,4-6-1-16,1-4 0 0,2-2-1 16,1-1-1-16,2 1-1 0,1 4-1 15,1 7 1-15,-2 9 0 0,-4 7 1 16,-1 7 1-16,-4 10 1 0,-4 8 0 15,0 4 1-15,-5 6 0 0,0 2-1 16,1 4-1-16,0 1-2 0,1 0 0 0,2-4 0 16,4-1-2-16,2-4 0 0,6-2-5 15,0-4-7-15,3-4-10 0,2-3-7 16,1-1-4-16,-1-3-6 0,-3-1-3 16,-4-1-4-16,-4-1 2 0,-3 3 6 15,-5 3 0-15,-5-1-95 0,-9 3-93 16,-5 3-231-16</inkml:trace>
  <inkml:trace contextRef="#ctx0" brushRef="#br0" timeOffset="24297.7591">18654 15391 376 0,'2'0'105'0,"-2"-1"5"15,0 1-37-15,-2-1-19 0,0 2-13 16,-1 1-8-16,-1 1-5 0,-1 1-5 15,-1 0-3-15,-1 5-4 0,-2 1-3 16,-2 2-2-16,-4 3-1 0,0 4-2 16,-2 2 1-16,-4 1-2 0,0 3 1 15,-1-2 1-15,-2 0-1 0,-1 2-1 0,2-3-1 16,-1 1 0-16,2 3-1 0,-3-2-1 16,3 3 1-16,1 0 0 0,3 1 1 15,-1-1 1-15,2-2-1 0,4-1 1 16,2 0-1-16,3-1-1 0,4-1-1 15,2 0-1-15,4 0 0 0,5-1-1 16,0-2 1-16,4 1 0 0,3-4 1 16,3-1-1-16,2-2 1 0,3-3-1 15,4-2 0-15,5 2-1 0,2-4 0 0,1 2 0 16,1-2-1-16,1 1 0 0,0 3-1 16,-3 0-2-16,-3 0-3 0,-4 1-9 15,-1 1-7-15,-1 1-9 0,-3 1-15 16,-3-3-109-16,-2 1-114 0,-3 0-272 15</inkml:trace>
  <inkml:trace contextRef="#ctx0" brushRef="#br0" timeOffset="871982.69">3620 3144 412 0,'-8'0'95'15,"5"3"0"-15,0-3-57 0,6 1-24 16,2-2-8-16,3 0-3 0,2-1-3 16,3 2 1-16,3-2 0 0,1 1 2 15,4-1-1-15,0 0 1 0,4 1 1 16,0 0 1-16,2-1 0 0,1 1 1 0,3 0 0 16,-3 1 0-16,2 1-1 15,-2-2 0-15,0 0-1 0,3 1 1 0,2-2 0 16,2 2 3-16,4-1 1 15,4 0 1-15,4 1 0 0,4 0-1 0,-2-2 0 16,-1-1-2-16,-3-3-1 0,2 0-3 16,-1 0-1-16,1-2-1 0,1 0 0 15,1-1 0-15,-1-1-1 0,4 4 1 16,1 1-1-16,-3 1 1 0,-6-1-1 16,-2 0 0-16,-3 0 0 0,1 6 0 15,-5-3 1-15,0-1-1 0,-3-2 0 16,2 4 0-16,1 2 0 0,-2 0 1 15,0 1 0-15,-1-2 1 0,-5 2 0 0,3 5 1 16,-4-3 1-16,-3 1 0 0,-1 1 1 16,-3-2-1-16,-3 1 1 0,-2 0-1 15,-3-2 1-15,0 2-1 0,-1-1 1 16,-2-2-1-16,-1 2 1 0,-1-3-1 16,-4 0 0-16,2 1 0 0,-1-1 0 0,-2 0 0 15,0-1 0-15,0 1 1 0,-1-1 2 16,4 3 1-16,-4-3 1 0,0 0 1 15,-1-1 2-15,1 1-2 0,0 0-1 16,0 0-1-16,0-2-3 0,0 4-4 16,0-2-8-16,2 0-9 0,1 0-16 15,-1-2-108-15,4 1-112 0,0-4-274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18:12.1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17030 8032 244 0,'-5'0'59'0,"3"1"4"0,-2-5-39 0,4 4-4 15,-1-2-2-15,1-1-2 0,5 1 1 16,1 3-2-16,1-6 0 0,1 2 0 15,-1-1 2-15,3-2 1 0,1 2-1 16,0 2-1-16,-3-4-2 0,5 3-2 16,0 1-3-16,2-2-2 0,1 4-1 15,2 1-2-15,0-2-2 0,3-1 1 16,1 5-2-16,0 1 1 0,2-2 1 16,0 1 1-16,-1-1 0 0,-1-3 2 15,1 5-1-15,1-4 1 0,-4-3-1 0,2 2 0 16,-4 0-2-16,3 2 0 0,-3 4-1 15,1-3 0-15,-6-2-1 0,1 2 1 16,-3-1-1-16,1 1 1 0,-6-4 0 16,0-1 0-16,-1 2 1 0,0 1 0 15,-1-1 0-15,-2 1 1 0,-1-1-1 16,0-2 0-16,-1 0 0 0,2 3 0 16,-2-3-1-16,1 1 0 0,0-1-6 0,-1 2-22 15,1 3-76-15,1-4-86 0,0-5-212 16</inkml:trace>
  <inkml:trace contextRef="#ctx0" brushRef="#br0" timeOffset="1755.6569">18027 7974 234 0,'-1'-1'65'16,"0"-5"5"-16,0 1-32 0,1 0-1 16,-2 0-2-16,2 3-1 0,3-1-3 15,-3 1-4-15,1-1-3 0,1 2-3 0,5 1-2 16,-3 0-3-16,5 3-4 15,1-1-3-15,2-1-2 0,-1 2 0 0,0-2-3 16,1-1 0-16,2 2-1 0,2-3 0 16,0 1-1-16,0-1 0 0,3-1-1 15,2-1 0-15,0-1 0 0,1-1 0 16,0 2 0-16,1-2 0 0,-1 0 0 16,0 1-1-16,-1 1 1 0,-1-2 0 15,-1 4 1-15,-2-1-3 0,1 1-6 0,-1 4-50 16,-5-5-45-16,-3 2-79 15,-6-2-185-15</inkml:trace>
  <inkml:trace contextRef="#ctx0" brushRef="#br0" timeOffset="19109.2616">17385 6012 519 0,'-3'-1'129'0,"-1"2"4"15,2-2-70-15,-2 1-17 0,3 0-5 16,-1 1-4-16,0-1-3 0,2 1-1 16,-1-1-2-16,0-1-3 0,1 2-3 0,0 0-3 15,0-2-4-15,1 1-1 0,0-1-4 16,3 1-1-16,1 1-2 0,-1-2-1 15,1-2-1-15,1 1-1 0,4 1-1 16,-4-2-2-16,3 2-2 0,0-1 0 16,0 2-1-16,-1-2 0 0,-2 0-2 15,1 1-1-15,0 0-4 0,0-1-7 16,-1 1-8-16,0-1-11 0,-1 0-9 16,1 4-8-16,-2-4-9 0,-1 4 1 15,0-1-109-15,-2 3-106 0,-1-1-260 16</inkml:trace>
  <inkml:trace contextRef="#ctx0" brushRef="#br0" timeOffset="19498.266">17425 6164 564 0,'-4'1'133'0,"1"0"5"0,2 0-91 0,1-1-11 15,1 0-6-15,1 3-3 0,0-3-5 0,1 2-3 16,3 0-1-16,-1-1 0 0,-1 1 0 16,3 1-3-16,0-2-2 0,-1 1-1 15,0 0-3-15,0 0-3 0,2-1-2 16,0 3-1-16,-3-3-4 0,2-1-8 16,0 0-12-16,-1 3-12 0,1-5 26 15,-2 6-155-15,-4-5-129 0,3 1-316 16</inkml:trace>
  <inkml:trace contextRef="#ctx0" brushRef="#br0" timeOffset="23341.8363">18009 6105 359 0,'1'0'100'16,"0"-1"4"-16,-2-2-27 0,-3 1-36 16,2 1-8-16,1-2-6 0,-4 2-4 0,1-1-3 15,0 0-1-15,3 2-1 0,-1 0-1 16,-1 2 0-16,1-2-1 0,1 0-1 16,-1 1-1-16,0-1 0 0,1 1-1 15,1 0-2-15,-1-1-2 0,2 0-1 16,-1 3-2-16,2-3-1 0,-2 1-1 15,-1-1-1-15,2 0 0 0,2 1 0 16,-1-1 1-16,4 1 1 0,0 2 0 16,7 0 2-16,-2-1 0 0,3 0 0 0,1-1 0 15,1-1-2-15,0 0 0 0,2-1 0 16,1-4-2-16,3 2-1 0,0-4 0 16,3 3 0-16,2 1-1 0,3-4 1 15,0 2-1-15,2 0-1 0,3 1 1 16,0 1 0-16,3 0-1 0,1-2 1 15,2 6 0-15,-1-5 0 0,3 4 1 16,1-4 0-16,1 0 0 0,-2 4 0 0,3-1 1 16,-1-1 0-16,4 3 0 15,2-2 0-15,-3-1 0 0,5 5-1 16,-2-6 0-16,3 2 0 0,-1 0-1 0,-1-2 1 16,1 1-2-16,2 2 1 0,2-4 0 15,0 3 0-15,-3 0 0 0,4 1 0 16,-1-1 0-16,1 1 0 0,-1-2-1 15,-4 1 1-15,1-3-1 0,5 4 1 16,-3-1-1-16,-2 0 0 0,0 0 0 16,0-2 0-16,2 2 1 0,-4-1-1 15,-3 0 0-15,3 2 0 0,1 0 0 0,1 2 0 16,-2-2 0-16,0-3 0 0,-1 1 0 16,2-3 0-16,-4 0 0 0,-5-5 0 15,-1 7 1-15,-1 0-1 0,-1-1 0 16,1 6 0-16,-3 0 0 0,-2-3 0 15,0 3 0-15,-3-2 0 0,-3-3 0 16,-2 4 0-16,-5-4 0 0,-3 0 0 16,-2 1 0-16,-2 1-1 0,-6-1-3 0,0 1-8 15,-5-3-8-15,-2 0-9 0,-2 1-124 16,-7-5-4-16,4-2-102 0,-5 2-202 16</inkml:trace>
  <inkml:trace contextRef="#ctx0" brushRef="#br0" timeOffset="24225.3941">18306 5370 451 0,'2'-7'126'0,"-2"-2"6"15,-2 1-18-15,1-1-61 0,1 2-9 16,-1-1-5-16,2 5-4 0,0-2-5 16,-2 2-5-16,1 4-4 0,3 2-4 15,-2 2-4-15,0 3-2 0,0 2-1 16,1 6 1-16,-1 3 1 0,1 3 0 15,-2 0-1-15,3 3 0 0,-1-1-2 16,-1 1-1-16,1-1-3 0,-1-2-2 16,1-5-1-16,-2-1-1 0,0-3 0 15,-1-1-3-15,0-4-7 0,1-2-9 16,0-2-9-16,-3-1-11 0,5 0-8 16,-1-2 14-16,1-1-138 0,0-1-117 0,0-2-290 15</inkml:trace>
  <inkml:trace contextRef="#ctx0" brushRef="#br0" timeOffset="24706.6524">18653 5309 585 0,'1'-6'148'15,"1"0"6"-15,-2-1-83 0,0 3-17 0,-2 0-7 16,1 4-7-16,2 4-8 0,-2-1-7 16,1 5-5-16,0 3-4 0,-1 0-4 15,2 3-1-15,0 1-1 0,-1-2-3 16,3 5-2-16,-2-5-1 0,3 4-2 15,-2-2 0-15,1-2-2 0,-1 1-3 16,0-2-10-16,0-3-9 0,0-1-10 16,-1-2-11-16,1 2-10 0,-1-3-10 15,-1 0-50-15,-1-1-52 0,-1 0-96 16,-1 0-215-16</inkml:trace>
  <inkml:trace contextRef="#ctx0" brushRef="#br0" timeOffset="24913.7679">18553 5446 613 0,'0'-1'147'0,"0"-3"4"0,1 3-90 16,4 1-22-16,-2-4-8 0,2 1-6 0,3 1-6 16,0 0-5-16,2-1-2 0,1 0-4 15,1-2-1-15,4 4-3 0,0-3-3 16,1 1-8-16,4 0-10 0,0-1-10 15,0 2-12-15,-2-1-74 0,-1 1-49 16,-2-1-109-16,-2 0-224 0</inkml:trace>
  <inkml:trace contextRef="#ctx0" brushRef="#br0" timeOffset="25198.7412">19103 5141 649 0,'2'-2'151'0,"-2"0"2"0,-1 2-106 16,0 0-13-16,-1 4-3 0,1 1-5 15,1 2-5-15,-3 3-2 0,0 5-3 16,2-1-1-16,0 2-4 0,-2 0-3 15,2 3-2-15,-4-1-2 0,5 2-2 16,-2-4-3-16,-2 1-8 0,4 0-10 16,-1 0-13-16,-2-4-10 0,1-1-13 15,-3-3-115-15,4 1-123 0,-4 1-278 16</inkml:trace>
  <inkml:trace contextRef="#ctx0" brushRef="#br0" timeOffset="25611.9366">19261 5348 566 0,'1'-4'142'0,"0"2"6"15,-2 2-77-15,-2 1-28 0,-1 3-8 16,-3 3-5-16,0 4-5 0,0 4-5 15,-6 2-3-15,1 5-1 0,-1 3 1 16,-2 2-1-16,-1-2-2 0,0 1-2 16,0-2-3-16,3 0-1 0,-1-6-2 15,-3-4-3-15,6-1-2 0,3-1-6 0,0-3-10 16,5-2-9-16,-2-2-12 0,7-1-9 16,5-1 5-16,-2-1-131 0,3-4-118 15,-3-5-284-15</inkml:trace>
  <inkml:trace contextRef="#ctx0" brushRef="#br0" timeOffset="26200.1014">19312 5570 611 0,'-6'-5'146'0,"2"1"5"0,-1-1-92 15,5 2-20-15,0-1-8 0,3 0-4 16,1 3-5-16,0 1-4 0,0-4-4 16,5 1 0-16,-1-1-2 0,2 0-1 15,1-1-2-15,0-1-1 0,0 0-3 0,1 5 0 16,-2 0-2-16,0-2-1 0,-1 3 0 15,-2 1-1-15,0-1 0 0,1 4 1 16,-2-1-1-16,-1 0 0 0,-2 3 0 16,0-2 1-16,-2 3 0 15,-1 3 0-15,-1-1-1 0,-4-1 1 0,-1 3 0 16,-2 2 0-16,-1-1-1 0,-2-1 0 16,0 0 1-16,-3 0-1 0,-1 0-1 15,-1 0 1-15,2-1-1 0,-2 1 1 16,0 0-1-16,-1 0 1 0,1-4 0 0,2 3 1 15,2-3 1-15,1 0 0 0,3-4 1 16,1 0 1-16,5-1-1 0,1 1 0 16,-1-5-2-16,4 2 0 0,-1-1 0 15,3 2-2-15,1-2 0 0,1-3 1 16,0 1-1-16,4 0 0 0,-3 0 1 16,3-1-1-16,0 0 0 0,-3 4 1 0,0 1-1 15,2-1 1-15,-2 2-1 0,2 3 0 16,-2 1 1-16,0-4-1 0,2 1 0 15,-2 0 1-15,-1 1-1 0,-1-3 0 16,0 0 0-16,-2-1-1 0,0 3-7 16,-1-3-10-16,-1 0-14 0,-1 0-11 15,1 1-11-15,-1-2-9 0,1 0-115 16,-1-3-117-16,2 2-267 0</inkml:trace>
  <inkml:trace contextRef="#ctx0" brushRef="#br0" timeOffset="27044.3333">19588 5275 487 0,'-8'-4'131'0,"5"1"9"0,-1 1-41 16,-2-2-41-16,3 2-6 0,1 2-3 15,1 0-4-15,1 0-4 0,-1-1-6 0,-1 1-5 16,6 1-5-16,-4 0-5 0,0-2-3 15,2 1-3-15,2 0-3 0,-1 2-2 16,3-3-1-16,-3 1 0 0,4-1-1 16,2 1 0-16,0 1-3 0,1-1 0 15,-1-2-2-15,1 2 0 0,1-2-1 16,-2 1 0-16,2 0-1 0,-4-3 0 16,3 4 0-16,0-1 0 0,0 0 0 15,-2-2-1-15,1 2 1 0,-2 1 0 16,-1 1 0-16,-2-1-1 0,-2 3 0 0,0-2 0 15,-4 1 1-15,1 2 0 0,-2-1-1 16,-1 1 1-16,-1 3-1 0,-1-1 1 16,-2 1-1-16,2 3 0 0,-1-2 0 15,-2 2 0-15,2-1 0 0,-2-1 0 16,2 1 0-16,1 0 1 0,-1-1-1 16,1 1 1-16,-1-1-1 0,0 1 1 0,3-1-1 15,-1 0 0-15,2-2 1 0,0 0-1 16,0-1 1-16,1-1-1 0,4 2 0 15,-2-3 1-15,0 1-1 16,0-1 0-16,2-1 1 0,1 0-1 0,-2 0 0 16,1-2 0-16,1 1 0 0,2-1 0 15,-2 0 0-15,2 0 1 0,0-1-1 16,0-1 1-16,0 2 0 0,1-2 0 16,-1 1-1-16,1 0 1 0,-1-2 0 15,2 2-2-15,-1-3-2 0,1 3-5 16,-1-3-5-16,1 3-8 0,-1 0-6 0,-1-2-5 15,-1 1-7-15,1 2-5 0,-2 0-3 16,1 0-1-16,-3-1 9 0,0 2-115 16,2-1-106-16,-2 1-265 0</inkml:trace>
  <inkml:trace contextRef="#ctx0" brushRef="#br0" timeOffset="27326.1416">19874 5174 628 0,'3'-1'144'0,"-3"1"1"16,0-1-97-16,0 2-24 0,1 0-9 16,0 0-5-16,2-1-6 0,0 2-11 15,2-1-11-15,0 1-17 0,1-1-112 16,-1 1-116-16,0 0-284 0</inkml:trace>
  <inkml:trace contextRef="#ctx0" brushRef="#br0" timeOffset="27524.6098">20068 5093 631 0,'1'0'153'0,"-3"1"2"16,-2 2-86-16,0 3-30 0,1 0-11 16,0 4-9-16,1 0-6 0,-4 1-5 15,4 3-2-15,1 2-3 0,4 2-4 16,-2-3-9-16,1 3-13 0,1-1-12 15,3 2-111-15,1 0-15 0,-1-3-107 0,-1-3-211 16</inkml:trace>
  <inkml:trace contextRef="#ctx0" brushRef="#br0" timeOffset="28076.5631">18099 5034 542 0,'-20'13'129'0,"-4"8"4"16,0 2-84-16,-1 7-13 0,3 8-10 15,0 8-6-15,3 5-4 0,4 7-3 16,6 2-4-16,4 6-1 0,7 0-2 0,6-4-2 16,7-3-2-16,9-1-6 0,6-8-8 15,8-2-12-15,7-5-41 0,5-4-77 16,9-5-107-16,2-3-247 0</inkml:trace>
  <inkml:trace contextRef="#ctx0" brushRef="#br0" timeOffset="28571.2418">20125 4787 527 0,'10'-7'126'0,"1"4"3"0,3 8-79 0,2 5-17 16,0 6-5-16,0 8-2 0,1 6-2 15,-1 9-1-15,0 5 0 0,-5 1 0 16,-3 4-1-16,1 4-1 0,-3 2-4 15,-5 0-4-15,0 0-2 0,-2-2-4 16,-3 2-2-16,-2 0-6 0,-4-1-9 0,-5-5-10 16,-3 1-11-16,-2-3-67 0,-7-4-61 15,-4-5-112-15,-6 0-246 0</inkml:trace>
  <inkml:trace contextRef="#ctx0" brushRef="#br0" timeOffset="33248.3408">20796 4971 501 0,'2'-20'120'16,"-3"1"5"-16,-2 8-78 0,-4 2-11 16,-2 5-4-16,0 3 0 0,-1 2-3 15,-2 8 0-15,-3 6-1 0,3 5-1 16,-3 5 1-16,0 4-2 0,0 6-2 15,2 4-2-15,0 4-3 0,2 3-2 16,-1-1-2-16,6 4-3 0,3 0-3 0,4 4-1 16,0-5-3-16,6 1-2 0,1-7-1 15,2-3-1-15,-1-6 0 0,4-6-2 16,-2-6-2-16,3-3-7 0,-1-7-7 16,1-2-11-16,6-3-7 0,-4-5-9 15,2 0-12-15,-2-5-112 0,-1-3-113 16,-3-3-273-16</inkml:trace>
  <inkml:trace contextRef="#ctx0" brushRef="#br0" timeOffset="33620.3555">20973 5224 634 0,'-4'-11'156'16,"0"3"7"-16,0 3-94 0,-1 0-15 15,3 2-11-15,-1 6-6 0,-1 4-10 16,3 2-6-16,0 3-6 0,1 3-4 16,-1 6-3-16,1-2-1 0,2 3-2 15,1-1-2-15,-1-1 0 0,2 2-2 16,-2-3-4-16,2-2-12 0,0 1-12 16,-1-2-13-16,0-4-13 0,2 1 25 0,-4-5-152 15,1-2-126-15,-2-1-298 0</inkml:trace>
  <inkml:trace contextRef="#ctx0" brushRef="#br0" timeOffset="33865.6888">21187 5369 696 0,'0'-1'162'16,"0"-1"6"-16,0 1-102 0,3 0-26 16,-2 0-10-16,2-2-5 0,-1 2-4 15,3 0-6-15,0 0-4 0,1-1-5 16,-1 1-5-16,1 1-14 0,1 0-14 16,-1 0-16-16,-1 0-18 0,2 1-117 15,-3 1-131-15,4-4-300 0</inkml:trace>
  <inkml:trace contextRef="#ctx0" brushRef="#br0" timeOffset="34510.6853">21584 5208 659 0,'-1'-3'154'0,"1"-3"5"0,0-1-108 16,0 1-10-16,5 3-4 0,0-1-4 0,2 2-4 15,-2-3-5-15,4 1-3 0,-2 3-2 16,2-2-4-16,0 1-3 0,1 1-3 16,1-1-2-16,2 1-2 0,-2 1-2 15,2-1 0-15,1 3-2 0,-2 0 0 16,0-2 0-16,2 1-1 0,-2 1 0 16,0-1 0-16,-2 2 0 0,-2-2-1 0,0 2 0 15,-5 2 1-15,-4 1-1 0,-1 2-1 16,-4 2 1-16,-3 1 0 0,-1 0 1 15,-2 1-1-15,-1 1 0 16,0 1 1-16,0 1 0 0,2 1 0 0,-1 0-1 16,-2 1 1-16,2 0 0 0,1 1 0 15,0-3 0-15,1 0 0 0,-1-2 0 16,2-2 0-16,3 2-1 0,0-5 1 16,0 0 0-16,4 0-1 0,-1-2 1 0,4 3-1 15,-1-3 1-15,2 0-1 0,0-3 1 16,3 1 0-16,-1-4-1 0,0 3 1 15,0-4 0-15,2-1 0 0,3 2-1 16,1 2 1-16,-2-4 0 0,1 0 0 16,2 1 0-16,-1-2 0 0,1 3 0 15,0-2 0-15,0-1 0 0,0 2 0 16,1 0 0-16,-1 0 0 0,2 1 0 0,-3-1-4 16,1 1-9-16,-3-2-10 0,1 4-9 15,-4-2-10-15,0 1-8 0,-2-4-10 16,-2 5-3-16,0-4-106 0,-1 0-105 15,-1-1-263-15</inkml:trace>
  <inkml:trace contextRef="#ctx0" brushRef="#br0" timeOffset="34834.811">22072 5098 700 0,'-1'0'159'0,"1"-1"3"16,-2 1-115-16,4 0-11 0,-2 0-5 15,2 0-6-15,1 1-3 0,1 0-4 16,1 2-4-16,4-1-3 0,-2-1-4 16,3 1-3-16,-1-1-2 0,2 0-10 15,-2-1-13-15,1 0-15 0,-1 0-12 16,-2 0-37-16,-1-1-92 0,2 2-123 16,-2 2-262-16</inkml:trace>
  <inkml:trace contextRef="#ctx0" brushRef="#br0" timeOffset="35103.207">22399 4928 709 0,'-3'-4'162'0,"2"-1"4"0,0 4-118 15,2 2-12-15,2 3-3 0,-2-2-5 16,-1 3-7-16,2 4-5 0,1 2-3 16,1 1-3-16,-2 0-4 0,-1-1-3 15,2 3-4-15,0-1-10 0,-1 0-12 16,-2-1-14-16,2 0-12 0,-1 0 122 16,-1-1-252-16,-1-1-144 0,-1 1-377 15</inkml:trace>
  <inkml:trace contextRef="#ctx0" brushRef="#br0" timeOffset="35519.3528">22520 4638 564 0,'11'-2'133'0,"-2"4"3"0,4 1-87 16,3 5-11-16,1 3-5 0,1 3-2 16,0 3-2-16,0 7-1 0,3 4 0 15,-5 3-2-15,1 3-3 0,-2 5 0 16,0 5-3-16,-2 5-4 0,-6-4-3 0,-1 1-3 16,-2-1-4-16,-4-1-2 15,-4-3-2-15,-3-2-7 0,-3-2-9 0,-1 2-10 16,-3-1-12-16,-1 1-13 15,-3-4-52-15,-3 0-72 0,-6-5-111 0,-4 1-241 16</inkml:trace>
  <inkml:trace contextRef="#ctx0" brushRef="#br0" timeOffset="36271.314">21010 5996 503 0,'-3'-5'125'0,"2"0"5"0,-2 0-67 16,0 3-22-16,2 1-8 0,0-2-5 16,-2 1-5-16,2 3-4 0,1-2-4 15,0 3-3-15,1-1-1 0,0-1-3 16,2 2 1-16,-1-1 0 0,2-1 0 16,3 1 2-16,2-2 1 0,2 0 1 0,2 1 2 15,3-3 0-15,1-1 1 0,6 0 1 16,-1-4-1-16,6 2 0 0,5-2-1 15,1-1-2-15,7-1-2 0,4 2-3 16,8-2-2-16,3 0-2 0,4-2 0 16,1 2-3-16,7-1 1 0,-1 2-1 15,1 1 0-15,0 0-1 0,2 4 1 16,-2-1-1-16,0 2 0 0,-5 1 1 16,1-2-1-16,-2 2 0 0,-4-2 0 15,-4 1-1-15,-1 0 1 0,-3-1-1 16,-5 0 0-16,-1 3 0 0,-6 0 0 0,-3 0 0 15,-6 0 1-15,-6 1-1 0,-2 1 1 16,-5-1 0-16,-4 0 0 0,-3 1 0 16,-2 0 0-16,-2 0-1 0,-3-1 1 15,0 0 0-15,-2-1 0 0,-2 2-1 16,2-2-2-16,-1 1 0 0,-1-1-3 16,1 1-2-16,-1 0-3 0,1 0-3 0,0-1-2 15,0 1-4-15,-1-1-5 16,2 1-5-16,-1-4-5 0,1 3-5 0,0-1 92 15,0-1-210-15,-1-3-125 0,3 0-344 16</inkml:trace>
  <inkml:trace contextRef="#ctx0" brushRef="#br0" timeOffset="38295.1133">18293 6291 506 0,'-5'-6'124'16,"-5"1"4"-16,-2 5-74 0,-1 6-10 0,-2 3-4 16,-1 4 0-16,-1 5-3 0,1 4-2 15,1 6-2-15,2 2-3 0,0 3-3 16,2 3-4-16,3 2-5 0,3 0-4 16,0 0-3-16,4-1-2 0,0-3-3 15,4-2-1-15,2-2-3 0,4-1 0 16,1-4-1-16,2 0-3 0,1-7-5 0,3 1-7 15,1-4-11-15,3-1-10 0,0-6-8 16,-2 0-16-16,0-3-108 0,1-5-116 16,-3-4-270-16</inkml:trace>
  <inkml:trace contextRef="#ctx0" brushRef="#br0" timeOffset="38757.3606">18409 6617 506 0,'2'-10'141'0,"-4"0"9"16,1 1-24-16,0 1-64 15,0 3-10-15,-1 2-6 0,5 1-5 0,-3 5-5 16,0 2-6-16,1 3-6 0,0 3-4 16,-1 2-6-16,0 3-2 0,-1 0-2 15,0 3-4-15,1-2-2 0,0 3-1 16,-1-1-1-16,1 1-3 0,-2-2-3 16,0 0-5-16,2-2-11 0,0-1-9 15,1-2-17-15,2-2-10 0,0-4 110 16,2-1-234-16,0-2-136 0,-1-4-361 15</inkml:trace>
  <inkml:trace contextRef="#ctx0" brushRef="#br0" timeOffset="39534.4344">18783 6622 465 0,'2'-5'120'15,"1"-1"5"-15,-3 0-56 0,0 1-21 0,0 1-5 16,1-1 0-16,0 3-2 0,-1 1-2 16,0-1-2-16,2 2-2 0,-2 0-3 15,1 4-4-15,-2 2-4 0,-1 0-5 16,1 4-6-16,0 5-3 0,1-2-2 16,-1 4-3-16,-2 1-2 0,3 1-2 15,0 0 0-15,-1-1-1 0,0-1-4 16,0 0-7-16,1-1-8 0,-2-1-13 15,1-3-8-15,0 0-13 0,-2-3 13 16,1-3-129-16,-2-1-113 0,-1-3-276 0</inkml:trace>
  <inkml:trace contextRef="#ctx0" brushRef="#br0" timeOffset="39733.9022">18703 6731 627 0,'0'-4'149'0,"2"1"4"16,-2-1-96-16,1 1-18 0,1-1-7 16,4 0-6-16,2 1-6 0,2 1-5 15,-1-2-4-15,4 4-2 0,1-1-2 0,0 2-4 16,0-1-7-16,-1 0-11 0,1 2-11 16,-1 0-10-16,-1-1-15 0,-1 0-114 15,-3 2-121-15,1 1-278 0</inkml:trace>
  <inkml:trace contextRef="#ctx0" brushRef="#br0" timeOffset="40314.3082">19122 6619 621 0,'-5'-2'151'0,"2"1"5"0,-2-3-90 16,4 4-23-16,1-2-8 0,2 2-4 16,0 0-5-16,3-2-4 0,1 0-4 15,4 2-2-15,1-2-2 0,2-1 0 16,-2-1-2-16,3 2-3 0,1 0-2 15,2-1-2-15,-1 1-1 0,2 2-1 16,-2-2-1-16,0 2-1 0,0-2-1 0,-2 3 1 16,-2 0-1-16,-3-2 1 0,-2 1-1 15,-2 0 0-15,-3 5 0 0,-2-1 1 16,-2-2-1-16,-2 3 0 0,-1 4 1 16,-3-1-1-16,0 2 0 0,-2-1 1 15,-2 0-1-15,-1 4 0 0,-1-1 0 16,0 1 0-16,0 1 0 0,1 1 0 15,0-3 0-15,4 3 0 0,-1-3 0 16,2-1 0-16,1 0 0 0,3 0 0 16,1-4 0-16,-1 3 0 0,3-3 0 0,1-1 0 15,1 1-1-15,1-5 1 0,1-1 0 16,3 3-1-16,0-4 1 0,-2 0 0 16,4-1 0-16,0-2 0 0,0 0 1 15,2-1-1-15,1-1 0 0,-1-1 0 16,5 2 0-16,-4-1 0 0,0 3 0 0,-1-1-2 15,1 1-5-15,-3 2-9 16,-1 1-9-16,1-1-11 0,0 3-7 0,-1-3-8 16,0 3-12-16,-1 0-51 0,0-1-50 15,-2-2-97-15,-1 3-216 0</inkml:trace>
  <inkml:trace contextRef="#ctx0" brushRef="#br0" timeOffset="40632.28">19560 6465 649 0,'0'-4'158'0,"-2"2"4"16,2 2-99-16,2 1-17 0,-1 0-7 0,4 1-6 16,-2-2-7-16,1 1-7 0,3 0-2 15,2-1-2-15,-2 3-4 0,1-3-3 16,0-3-2-16,3 3-2 0,-1-2-3 16,-1-2-6-16,2 3-17 0,-3-5-16 15,2 3-12-15,-3 1-26 0,-2-2-104 16,0 2-126-16,-1-2-273 15</inkml:trace>
  <inkml:trace contextRef="#ctx0" brushRef="#br0" timeOffset="40876.3656">19878 6261 671 0,'0'-4'155'0,"0"4"3"0,0 0-101 0,-1 2-24 15,1 2-9-15,1 2-5 0,-1 6-5 16,0 2-4-16,0-2-3 0,0 2-2 16,2 2-5-16,0-1-9 0,0 0-14 15,2-1-12-15,-2-2 125 0,2 1-256 16,-3-2-143-16,3 0-391 0</inkml:trace>
  <inkml:trace contextRef="#ctx0" brushRef="#br0" timeOffset="41361.652">20041 6110 531 0,'1'-3'129'0,"5"5"4"16,-1 0-53-16,1 3-46 0,3 6-9 15,1 1 0-15,3 5 2 0,1 4 0 16,-2 3 0-16,3 0 2 0,1 5-1 15,-3 0-1-15,3 4-1 0,-3 0-4 16,2 4-2-16,-4-2-4 0,-2 2-4 0,-4-2-3 16,-2 1-3-16,-4-2-3 15,-3-2-2-15,-3-1 0 0,-2 0-4 0,0-4-6 16,-6 0-10-16,3-1-14 0,-1-3-9 16,2 1-13-16,2-6-93 15,-2-2-26-15,0-3-101 0,4-4-204 0</inkml:trace>
  <inkml:trace contextRef="#ctx0" brushRef="#br0" timeOffset="43092.7751">20726 6215 528 0,'-6'-2'126'0,"-3"2"4"0,0 5-83 16,-2 2-6-16,-1 4-4 0,0 5-2 15,0 6-2-15,-2 3-3 0,2 4-1 16,1 3-3-16,1 3-3 0,3 5-4 15,3-1-3-15,3 0-3 0,2 1-2 16,3 0-3-16,2-2-2 0,2-1-2 16,2 0-2-16,1-2-1 0,2-4-1 15,4-2-6-15,0-4-7 0,2-4-12 16,5-4-8-16,0-1-13 0,1-4-10 0,2-3-110 16,-3-7-112-16,-1-4-263 0</inkml:trace>
  <inkml:trace contextRef="#ctx0" brushRef="#br0" timeOffset="43591.2935">21066 6594 477 0,'0'-12'130'0,"-1"-1"6"0,-1 0-29 16,-1 2-52-16,6 2-8 0,-6 1-2 15,2 0 0-15,2 6-3 0,-1-1-5 0,3 5-4 16,-3-1-5-16,-2 1-3 0,7 7-6 15,-2 2-4-15,-1 2-4 0,2 3-2 16,-3 1-1-16,0 1-2 0,2 0-3 16,-3-2 0-16,1 1-2 0,-2 0-5 15,4-2-9-15,-1 0-13 0,0-3-17 0,0 0-13 16,0-3-91-16,-1-3-36 16,1-3-112-16,0-1-219 0</inkml:trace>
  <inkml:trace contextRef="#ctx0" brushRef="#br0" timeOffset="43993.9625">21365 6606 620 0,'-2'1'152'16,"-1"-3"7"-16,1 2-94 0,2-1-17 16,1-1-7-16,0 2-6 0,3-1-6 15,1-3-9-15,1 1-5 0,2 0-3 16,1 0-4-16,0-2-1 0,-1 1-7 16,2 0-13-16,0 2-17 0,1-1-11 15,-1 0-10-15,2 0-123 0,-1 1-129 0,-1 1-295 16</inkml:trace>
  <inkml:trace contextRef="#ctx0" brushRef="#br0" timeOffset="44383.1505">21820 6262 431 0,'-2'-19'124'15,"2"5"7"-15,0 0-1 0,-1 1-77 16,1 7-2-16,0 0-1 0,-1 2-3 16,1 3-5-16,-1 2-7 0,1 5-5 15,1 3-6-15,-2 2-6 0,1 2-6 0,-2 7-3 16,1 2-1-16,1 0-2 0,1 1-3 16,-1-1-2-16,0-1-10 0,2 1-9 15,1-5-14-15,0 1-12 0,-1-2-16 16,1 3-112-16,0-6-124 0,1-1-277 15</inkml:trace>
  <inkml:trace contextRef="#ctx0" brushRef="#br0" timeOffset="44710.8495">22058 6376 558 0,'4'-4'133'16,"-3"0"5"-16,2 2-82 0,-2 2-14 15,0 1-4-15,0 2-5 0,-1 3-5 0,-3 0-3 16,-6 1-5-16,-1 5-4 0,-2 3-4 15,0 5-2-15,-2 2-1 0,-3-1-2 16,-1 1-2-16,3 1-1 0,0-2-2 16,0-3 0-16,0-4-3 0,0 0-4 15,2-3-9-15,2 0-10 0,2-1-10 16,2-4-15-16,1-1-114 0,2 1-119 16,3-3-283-16</inkml:trace>
  <inkml:trace contextRef="#ctx0" brushRef="#br0" timeOffset="44989.0803">22009 6578 583 0,'0'1'140'16,"-2"0"4"-16,0 1-79 0,-2-1-26 0,0 2-7 16,-2 1-1-16,0 0-4 15,-1 2-3-15,-1 0-3 0,1 3-1 0,2-1-3 16,0 1-2-16,1 1-2 0,2-3-2 15,1-1-2-15,1 1-2 0,2-1-2 16,1-1-1-16,-1 0-2 16,2-2-1-16,-1-1 0 0,5 3 0 0,-1-2-1 15,2-2 1-15,2 0-3 0,1-1-7 16,0-1-8-16,3 1-11 0,-2-4-9 16,2 2-8-16,-3-2-17 0,2 0-110 15,-3-1-113-15,0 3-270 0</inkml:trace>
  <inkml:trace contextRef="#ctx0" brushRef="#br0" timeOffset="45208.9816">22169 6588 626 0,'-3'1'143'0,"1"1"3"0,-1 3-99 0,1 0-16 15,-1 1-5-15,1 0-1 0,0 4-3 16,2 1-1-16,-3 0-2 0,2 4-1 15,2 0-3-15,-1 1-2 0,0 1-3 16,0-3-1-16,-1 1-3 0,1-1-4 16,-1-5-7-16,1 0-10 0,0-2-13 15,1-2-10-15,0-1-19 0,2 0-112 16,-3-6-123-16,2 1-282 0</inkml:trace>
  <inkml:trace contextRef="#ctx0" brushRef="#br0" timeOffset="45974.2502">22404 6374 585 0,'-3'-4'138'0,"1"-1"5"16,-2 0-86-16,3 0-18 0,0 1-5 15,1 2-2-15,0-2-3 0,1 3-3 16,0-2-3-16,2 2-2 0,0 0-2 16,1 1-3-16,0 0 0 0,2 0-3 0,0-1 0 15,3 1-3-15,0 0 0 0,2 1-3 16,2-2 0-16,-1 1 0 0,0 0-2 15,0-1 0-15,1 1 0 0,0-3-1 16,2 2-1-16,-3 1-1 0,2 1 0 16,-2-1 0-16,0 3-1 15,-2-1 0-15,-2 2-1 0,-4-3 1 0,1 3-1 16,-1-2 1-16,-2 3-1 0,-3 0 1 16,-2 0-1-16,-1 2 1 0,0 4-1 15,-3 0 0-15,-3 0 1 0,0 3-1 16,-2-1 0-16,1 2 0 0,-3-1 0 0,1 1 0 15,-1-3 0-15,1 1-1 0,-1-1 1 16,3 0 0-16,0 0 0 0,3-1 0 16,-1-2 0-16,3 2 0 0,0-2 0 15,1-3 0-15,1 0 0 0,2-2 0 16,-1-2 0-16,5 2 0 0,-2-2 0 16,1-4 0-16,1 3-1 0,1 0 1 0,2 2 0 15,-1-3 0-15,4 0 0 16,-1-2 0-16,2 6 0 0,-1-5 0 0,3 1 0 15,-2-6 0-15,2 4 0 0,1 1 0 16,0 0 0-16,-1-1-1 0,2 0-1 16,-5 1-2-16,5 5-6 0,-2-4-6 15,-5 0-6-15,1 0-8 0,2 1-10 16,-3 0-5-16,1 0-4 0,-2-2-9 16,-1 0 37-16,2 1-139 0,-4-1-109 15,1-2-281-15</inkml:trace>
  <inkml:trace contextRef="#ctx0" brushRef="#br0" timeOffset="46254.5341">22820 6265 616 0,'2'-2'152'0,"0"1"4"0,-2 0-73 16,0-1-42-16,2 2-11 0,2 0-3 15,0 3-7-15,-1-2-6 0,1 0-3 16,1 2-4-16,1-1-5 0,-2 1-11 16,2 0-14-16,-1-1-10 0,0-1-15 15,0 1-118-15,0-1-127 0,-3-2-293 16</inkml:trace>
  <inkml:trace contextRef="#ctx0" brushRef="#br0" timeOffset="46438.4171">23000 6196 626 0,'-1'7'148'0,"-1"0"5"15,-3 2-96-15,1 0-21 0,0 2-6 16,1 1-4-16,0 0-5 0,1 0-7 0,2 3-5 15,0-4-2-15,0 2-8 0,4 0-13 16,0-1-10-16,1-3-14 0,1-2-106 16,-2-5-19-16,1 1-105 0,-3-3-206 15</inkml:trace>
  <inkml:trace contextRef="#ctx0" brushRef="#br0" timeOffset="46795.9887">23130 5995 553 0,'10'-1'130'0,"2"3"3"16,2 2-88-16,0 1-11 0,2 4-2 15,0 2-1-15,1 3-2 0,-1 3-1 16,-1 1 1-16,-1 6-2 0,-2 1-1 16,-2 2-1-16,-3 3-3 0,-1 3-5 15,-2 4-3-15,-4 1-4 0,-4 1-2 16,-3 4-3-16,-2 3-3 0,-4-1-2 15,-4-2-2-15,-2 0-7 0,-4-5-9 16,0 0-13-16,-2-5-11 0,-4-7 93 0,-2 0-222 16,-4-8-137-16,0-1-361 0</inkml:trace>
  <inkml:trace contextRef="#ctx0" brushRef="#br0" timeOffset="47509.835">22667 5784 462 0,'-12'0'112'16,"1"0"5"-16,0-1-66 0,0 1-14 16,0 0-4-16,1-1-2 0,3 1-2 15,-1 0-4-15,0-4-2 0,3 4-1 16,0 0 0-16,0-2-1 0,1 2 1 16,1-2-2-16,2 2-1 0,-1 0-2 15,0 0-3-15,3 0-3 0,3 2-3 16,-3-1-1-16,1 0-2 0,1 0-1 15,4 2 1-15,2-1 0 0,1 1 2 0,2-2 1 16,5 0 3-16,4 0 1 0,3-2 2 16,3-1 1-16,6-2 1 0,4-1-2 15,0-1-1-15,3 1-2 0,4 0-3 16,0 0-2-16,3 3-2 0,-4 2-1 16,-2 0-1-16,-3 2-1 0,-2-1 0 15,-4 3-1-15,-4-2 0 0,-6 1 1 16,-1-3-1-16,-2 2 0 0,-1 0 0 15,-5-4 0-15,-3 4 0 0,-4 0 0 0,0-2 1 16,-5-1 2-16,1 1 0 0,-4-1 1 16,0 1 1-16,-1-3 0 0,1 1 1 15,-2-1 0-15,2 1-1 0,-2 1-1 16,3-1-1-16,0 1 0 0,0 1-1 16,1-1-1-16,1 2-1 0,-1-1-2 15,0 0-4-15,0 0-10 0,0-1-16 16,1 1-19-16,1 0 49 0,-2-3-187 15,4 2-144-15,0 1-355 0</inkml:trace>
  <inkml:trace contextRef="#ctx0" brushRef="#br0" timeOffset="53442.0629">356 9169 588 0,'-6'-7'148'0,"1"4"7"16,-2-1-82-16,2 4-15 0,3 0-10 16,-3 0-7-16,1 4-7 0,2 4-7 15,2 6-7-15,0 4-4 0,-2 5-5 16,4 3-3-16,1 6-1 0,0 1-1 15,-1-1-2-15,0-1-1 0,1-3-1 16,1-1-6-16,-2-4-11 0,0-6-12 16,2 0-14-16,0-2-11 0,-1-5 20 15,-1-4-147-15,-2-4-123 0,2-5-294 0</inkml:trace>
  <inkml:trace contextRef="#ctx0" brushRef="#br0" timeOffset="53778.9568">235 9149 615 0,'-3'-12'151'0,"3"-1"6"15,0 1-82-15,3 1-27 0,2 1-9 16,2 3-4-16,2 3-6 0,6 4-5 16,-2 2-6-16,3 1-3 0,0 1-3 15,1 3-1-15,2 1 0 0,-1 0-1 0,0 2 0 16,-2 2 0-16,1 0-1 0,3 2-1 15,-3-2-1-15,0 4-3 0,2 1-1 16,-5 0-1-16,0 2-1 0,-2 0 0 16,-5 2 0-16,-3 0-1 0,-3 0 1 15,-7-3-1-15,-1-1 1 0,-7-1-1 16,1 3 1-16,-4-3-1 0,1 0 0 16,-4-2 1-16,-2 1-1 0,1-3-1 0,2-1 0 15,-1-2-3-15,2-3-3 0,-2-4-3 16,4-3-8-16,3-3-10 0,3 0-11 15,5-4-12-15,4-3-12 0,3 3-118 16,4-1-125-16,7-1-294 0</inkml:trace>
  <inkml:trace contextRef="#ctx0" brushRef="#br0" timeOffset="54180.4471">660 9311 680 0,'-1'-2'171'0,"0"2"6"0,0 2-99 16,1 1-17-16,2 5-11 0,0 0-7 15,1 2-9-15,2 2-8 0,-2-1-4 16,4 3-3-16,0-1-3 0,-1 0-4 16,-1-2-2-16,1 0-3 0,-2 0-2 15,-2 0-2-15,-1-3-3 0,-3 0-6 0,1 0-10 16,-2-3-14-16,-2-1-16 15,1-4-16-15,-1-4-12 0,1 0-10 0,0-4 6 16,-2-7-107-16,1-1-107 0,2-2-248 16</inkml:trace>
  <inkml:trace contextRef="#ctx0" brushRef="#br0" timeOffset="54282.1569">626 9207 417 0,'-5'-31'132'0,"0"4"9"16,1 7-7-16,3 6-60 0,-2-1-17 0,1 4-12 15,1 2-12-15,1 2-11 0,3 3-9 16,0 1-7-16,2 0-8 0,1 3-14 15,3 3-11-15,1 3 40 0,-2 0-167 16,1 0-128-16,-1 3-323 0</inkml:trace>
  <inkml:trace contextRef="#ctx0" brushRef="#br0" timeOffset="55378.2135">829 9256 661 0,'5'15'153'0,"1"3"6"0,0-5-108 0,2 2-9 15,-2-2-4-15,-1 1-1 0,0-4-3 16,2 1-1-16,-3-3-2 0,1 2 0 16,-2-5-1-16,1 0 0 0,-4-3 0 15,-1 1-1-15,-2-3-4 0,1 0-3 16,-3-3-5-16,1 2-3 0,-1-3-6 0,0-2-5 16,2-2-3-16,2-2-4 0,-2-4-4 15,3 1-5-15,1-1-4 0,4 1-4 16,1 1-6-16,3 3-3 0,0 0-3 15,0 5-3-15,4-1-2 0,-1 5 2 16,-1 0 2-16,1 3 5 0,-1 2 5 16,1-1 5-16,2 1 6 0,-1 1 7 15,2-2 2-15,2 1 3 0,3-4 1 16,1-2 0-16,-2-1 1 0,1 0 1 16,2-4 0-16,-3-2 2 0,0 0 1 15,-2-1 2-15,-1 1 0 0,0-1 1 0,-4 0 0 16,-2 1 0-16,-3-1-1 15,-1 2-1-15,-3 0 0 0,-3-1-2 0,-4 5 1 16,-1-4-1-16,-5 4 0 0,-1 0 0 16,-3 1 0-16,-1 3-1 0,-2 3-1 15,-2 2-1-15,2 4 0 0,1 1-1 16,3 2 0-16,1 3 1 0,1 3-1 0,2-2 1 16,5 4-1-16,3-2 1 0,1 1 0 15,4-2-1-15,4 0 0 16,2 0 0-16,2-4 0 0,2-3-1 0,-1-2-2 15,7-1-2-15,-4-4-1 0,4-4-2 16,-1-4-2-16,4 0-3 0,-1-5-3 16,3-2-2-16,-4-1-4 0,1-2-2 15,-3-2 1-15,2 4 0 0,-5-3 4 16,0 2 3-16,-2-3 4 0,-3 1 5 16,1 4 5-16,-2 1 1 0,-5-1 2 15,-1 2 3-15,-1-1 2 0,-3 2 4 0,0 4 4 16,-3-1 5-16,0 1 4 15,-2 2 4-15,0 3 3 0,-1 4 1 0,-2 0-1 16,1 1-4-16,-1 1-2 0,-2 2-4 16,2 2-4-16,1 0-2 0,2-2-3 15,1 5-2-15,2-1 0 0,2 3-2 16,4 0-1-16,-2-1-1 0,4-2-2 0,2 2-2 16,-1-5 0-16,4 0-1 0,-1-4 0 15,1-4-1-15,2-3 0 0,3-4 0 16,0-5-3-16,3-2-1 0,0-6-1 15,4-2-2-15,-1-4 1 0,1-3-1 16,-6-3 1-16,-1 0 2 0,-2-3 1 16,-5 1 2-16,-2-3 1 0,-4 1 1 15,-3 0 0-15,-3-3 1 0,1 0-1 16,-3 4 0-16,0 1 1 0,-2 7 1 0,-1 4 4 16,2 6 1-16,0 9 1 15,-1 6 0-15,1 6 1 0,1 10-1 16,0 5-1-16,2 3-4 0,3 5-1 0,3 6-1 15,2 1 0-15,1 0-1 0,0-1 1 16,0-2-1-16,1 2 0 0,1-2 0 16,-3-6-2-16,1-2-3 0,1-3-8 15,-1-2-9-15,-1-8-8 0,1-1-7 16,-1-4-8-16,-1-1-3 0,-2-2 2 0,-2-7 4 16,-3 0 10-16,-1-2 7 0,-2-2 8 15,-3-4 7-15,-1-4 5 0,-2 3 3 16,-1-2 5-16,0 1 4 0,2 0 6 15,0 1 10-15,2 1 8 0,1 4 11 16,5 1 5-16,0 2 2 0,2 0-2 16,1 4-7-16,2 0-7 0,2 3-9 15,-2-2-9-15,5 3-7 0,1-2-5 16,2 1-1-16,2-1-5 0,0-1-5 16,3-1-7-16,2-1-12 0,2-1-12 15,0-1-13-15,3 1-8 0,2-1-7 0,-1 0-113 16,0 1-118-16,2 2-273 0</inkml:trace>
  <inkml:trace contextRef="#ctx0" brushRef="#br0" timeOffset="55992.012">2180 9235 540 0,'-1'-3'141'16,"1"3"5"-16,0 3-39 0,1 6-64 15,3 4-10-15,1 3-7 0,0 2-3 16,1 3-2-16,1 2 0 0,2-2 1 0,-1-1 1 15,2-2 0-15,0-3 0 0,-1-3-1 16,-1-2-2-16,-3-5-3 0,0-2-2 16,-3-2-2-16,-3-4-1 0,-2-3-3 15,-1-3 0-15,-5-3-2 0,1-2-1 16,-6-4-1-16,-2-4-2 0,0 1-1 16,0-6 0-16,-2 1-1 0,0 0 0 15,1-3 1-15,2 1 0 0,4 1 1 16,1 1 2-16,3 3 1 0,4-2 2 15,9 5-1-15,4 5 1 0,2-1 0 16,3 5-1-16,2-2-3 0,4 3 0 0,5 5-2 16,-3-2-1-16,2-3-3 0,4 9-4 15,-2-5-4-15,1 4-7 0,-1 0-8 16,-1 3-13-16,-3 2-8 0,-1 1-12 16,-7-1-7-16,1 7-9 0,-4 1-103 15,-5-3 1-15,-3 6-88 0,-2 3-180 16</inkml:trace>
  <inkml:trace contextRef="#ctx0" brushRef="#br0" timeOffset="56417.3356">2239 9327 710 0,'-15'6'171'0,"4"0"4"16,4-1-109-16,3 0-24 0,4 0-13 15,4-3-11-15,5 0-8 16,2 1-7-16,3-3-6 0,2-3-6 0,4 2-9 15,3-2-12-15,-1-4-7 0,3 1-5 16,-2 0-4-16,1-1-5 0,0 1-5 0,-2-2 1 16,-4 2-8-16,2-1-12 0,-2-2 1 15,-3 4 13-15,-5-1 24 0,-3 0 26 16,-3 1 22-16,-2 3 32 0,-3 2 30 16,-5 1 11-16,-3 0 4 0,2 5-8 15,1 0-10-15,1 3-10 0,-3 1-8 16,4 1-6-16,1 2-8 0,3 1-7 0,1-4-8 15,1 1-5-15,1-2-4 0,3 1-5 16,3-4-2-16,4 0-2 0,3 1-2 16,5-2 0-16,2-3-2 0,2-3 1 15,-1-2 1-15,0-3-1 0,-3-2 2 16,-2-3 0-16,-5-2 1 0,-3-1 1 16,-5-1 2-16,-5-1 0 0,-5 1 1 15,-3-2 0-15,-5 2-2 0,-4 1-2 16,-6 1-5-16,0 5-11 0,-4 3-16 15,0 4-19-15,1 4-15 0,1 4-10 16,6 4-37-16,3 0-86 0,5-2-116 0,9 4-248 16</inkml:trace>
  <inkml:trace contextRef="#ctx0" brushRef="#br0" timeOffset="56760.2289">2886 9263 689 0,'-3'-1'173'0,"0"-1"6"0,0 1-87 16,0 4-39-16,1 0-15 0,4 5-7 16,-2 0-7-16,0 2-8 0,3 2-6 15,1 3-3-15,1-2-2 0,1 0-2 16,-1-3-1-16,1-1 1 0,-1-1-1 15,-1-2 3-15,-2-4 2 0,1 3 2 0,-2-4 3 16,-2-2 2-16,-2-1 1 0,-1-2 2 16,1-5 0-16,0 0-1 0,-2-7-3 15,3-3-3-15,-1 0-2 0,6-5-2 16,-2 1-3-16,5 4-2 0,2-3-3 16,3 3-4-16,0 2-7 0,2 2-9 0,-1 4-13 15,4 1-18-15,-1 3-19 16,2 0-16-16,2 4-117 0,-1 3-135 0,4 3-303 15</inkml:trace>
  <inkml:trace contextRef="#ctx0" brushRef="#br0" timeOffset="57396.8831">3159 9230 443 0,'0'-3'122'0,"0"2"4"16,1-1-45-16,-1 0-20 0,0 2-12 15,0-1-6-15,-1 4-5 0,1 0-4 16,-1 2-2-16,1 3-3 0,0-2-2 16,0 1-2-16,2 2-2 0,1-1-1 15,-2 2-1-15,3-1-2 0,-2-1-1 16,2 1-1-16,-1-1-3 0,0-2-2 15,1 1-2-15,0-4 0 0,1-3-2 16,1 0-1-16,1-1-1 0,1-4-1 0,1-1-1 16,2 0-1-16,-3-3-1 0,3 4 0 15,-2-1-1-15,-3 0 0 0,1 4 0 16,0 2-1-16,-4 0 1 0,5 5 0 16,-4-1-1-16,0 5 1 0,1 1 0 15,0 2 1-15,0-1 1 0,1 0 1 16,-2-2 1-16,2-1 1 0,4 0 0 0,-1-6 1 15,1-3-1-15,1-5 0 0,3-3-1 16,-2-2-2-16,1-5 1 0,0-2-2 16,0-4 0-16,-1 0 0 0,-1 2-1 15,-1 2 0-15,-1 2-1 0,-2 4 1 16,-3 2-2-16,-1 6 1 0,-1 4-2 16,-2 3-1-16,0 3-3 0,-2 4-4 15,2 2-6-15,-1 2-4 0,1 4-10 16,1 1-10-16,1 3-11 0,0-2-10 15,2-2-12-15,2-1-109 0,0-4-123 16,3-4-280-16</inkml:trace>
  <inkml:trace contextRef="#ctx0" brushRef="#br0" timeOffset="57865.8342">4057 9075 654 0,'0'-6'166'0,"-3"1"5"0,2 4-93 16,0 6-23-16,1 6-10 0,-1 1-10 15,-2 7-8-15,3 3-7 0,0 4-2 0,-1 3 0 16,2 2 0-16,-1-1-2 0,2 0-1 16,1-1-3-16,-2 0-2 0,1-5-5 15,0-2-5-15,1-4-9 0,-1-4-9 16,2-5-19-16,-2-3-15 0,2-2-13 16,1-4-15-16,-4-5-86 0,1-1-20 15,-3-5-97-15,-2 0-183 0</inkml:trace>
  <inkml:trace contextRef="#ctx0" brushRef="#br0" timeOffset="58076.4153">3948 9117 677 0,'-9'-7'173'0,"0"-1"9"0,1 2-98 0,5 4-17 16,0-1-10-16,2 0-10 0,3 0-9 15,3 3-14-15,5 0-8 0,0-1-6 16,1-1-4-16,5 0-2 0,1-3-2 0,5 3-2 15,2-2-2-15,3-1-7 16,5 3-7-16,0-4-8 0,1 1-12 0,-1 1-8 16,-3-1-11-16,2 4-4 0,-6 0-3 15,-8-3-6 1,0 5-106-16,-7 4-108 0,-4 4-273 0</inkml:trace>
  <inkml:trace contextRef="#ctx0" brushRef="#br0" timeOffset="58340.3573">3914 9476 593 0,'-3'5'142'0,"1"-1"5"0,-1-4-90 16,6 3-16-16,-1-4-6 0,3 1-3 15,2 0-4-15,2-2-2 0,3 0-2 16,3 0 0-16,0-2-1 0,3 1-1 15,-2-4-1-15,5 4-3 0,2 0-2 0,3 0-4 16,2 1-4-16,0-1-2 0,-1 2-3 16,1 2-2-16,-3-5-5 0,-1 3-7 15,-4 1-12-15,-2 1-12 0,-3-2-13 16,-3 3-17-16,-4 0-118 0,-5-1-125 16,-4 0-293-16</inkml:trace>
  <inkml:trace contextRef="#ctx0" brushRef="#br0" timeOffset="59664.077">348 9598 404 0,'-10'0'112'16,"2"2"6"-16,-2-2-35 0,1 1-30 16,1-1-11-16,-1 0-4 0,3 1-2 15,0 0-3-15,0-1-3 0,2-1-2 16,-1 0-4-16,4 1-2 0,0 0-5 15,1-3-2-15,3 5-3 0,0-2-3 0,0 1-1 16,0 0 0-16,2-1-1 0,1 1-1 16,0 2 0-16,1-1-1 15,1 1-2-15,0-2 0 0,3 3-1 0,-1-1-1 16,1 1 1-16,3-2 1 0,-2 0 0 16,5 0 1-16,-4-1 1 0,1-1 0 15,6 2 0-15,-1-4-1 0,3 1 1 16,4 1-1-16,1-2 0 0,3 0-1 15,5 2 0-15,-2-1-1 0,2 0 0 0,1 0 0 16,-1 0-1-16,2 2 0 0,0-2-1 16,-2-3 1-16,0 3-1 0,-2-1 1 15,1 1 0-15,-1 1 0 0,4 0 0 16,1 0 0-16,0-1 0 0,6 1 1 16,3 0-1-16,-2-1 0 0,0 1 0 15,-2-3-1-15,-5 2 1 0,2 1-1 16,-4-1 0-16,-1 1 0 0,2 1 1 15,1-1-1-15,1 4 0 0,2-1 0 16,2 1 0-16,1 1 0 0,-1-1 0 16,-2-1 0-16,0 0 0 0,-3-3 0 0,1 0 0 15,-5 1 1-15,2-2-1 0,2 0 0 16,-2-1 0-16,4 2 0 0,2 2 0 16,0-4 0-16,0 2 0 0,1-1 0 15,-3 2 0-15,-1 1 0 0,-3-5 0 16,-3 3 1-16,0 0-1 0,0 0 0 15,-2 0 0-15,0-1 0 0,3 0 0 16,1 1 0-16,1 0 0 0,2 0 0 16,-3 0 1-16,3 0-1 0,-1 1 0 15,-3-1 0-15,0-1 0 0,-1 1 0 0,-3 0 0 16,-1-5 0-16,1 4 0 0,-1-1 0 16,3 2 0-16,0 0 0 0,1 0 0 15,2-2 0-15,3 3 0 0,-2-3 0 16,2 0 1-16,-9-4-1 0,4 3 0 15,0-1 1-15,-2 1 0 0,-4 0-1 16,0 0 1-16,-4 0-1 0,4 1 1 16,-2 2-1-16,-1-2 0 0,1 3 0 15,2-2 0-15,1-1 0 0,-1 0 0 16,1 2 0-16,-1-1 0 0,0 0 1 0,-2-3-1 16,0 7 0-16,-1-2 0 0,2 0 0 15,-3 2 0-15,0-5 0 0,-3 5 0 16,2-2 0-16,-2-1 0 0,-3 0 0 15,0-1 0-15,0-2 0 0,3 3 0 16,-2-2 0-16,2-1 0 0,0 2 0 16,0 1 0-16,4-1 0 0,-2 0 0 0,-1-2 0 15,-2 1 0-15,1 2 0 16,-1-3 0-16,0 0 0 0,-1 3 0 0,1-1 1 16,-1 2-1-16,1 0-1 0,-1-2 1 15,-4 0 0-15,2 1-1 0,-1-2-1 16,-4 1-3-16,-2-1-3 0,-1 3-5 15,-2-1-6-15,0 1-10 0,-4 0-7 16,-1 1-11-16,-2-2-120 0,-2 1-123 16,-3-2-298-16</inkml:trace>
  <inkml:trace contextRef="#ctx0" brushRef="#br0" timeOffset="60556.8916">719 10516 448 0,'-7'-4'124'0,"-1"2"5"15,0-2-33-15,2 3-38 0,0-4-10 16,-1 3-1-16,5 4-1 0,-1-3 0 15,1-3-3-15,0 0-2 0,0 2-5 16,5 6-2-16,0-3-5 0,2 3-5 0,2 0-4 16,1 4-3-16,4 5-2 0,1-2-2 15,-1 2-2-15,4 1-1 0,-3 3-3 16,2 1-2-16,0-2 0 0,-3-2-3 16,1-2 0-16,1 2 0 0,-3-4-2 15,1 0 0-15,0-2-1 0,-3-2-4 16,1 2-3-16,-2 0-6 0,-2 0-7 15,-2-4-12-15,0 1-8 0,-2 0-9 16,-1-1-5-16,-2-2-4 0,0-2-6 16,-1-2-34-16,-1-1-63 0,-1 0-97 0,0-5-226 15</inkml:trace>
  <inkml:trace contextRef="#ctx0" brushRef="#br0" timeOffset="60796.2986">881 10507 577 0,'-2'0'150'0,"-1"0"6"16,-1 3-64-16,0 1-38 0,0-1-13 16,0 6-7-16,-2 3-7 0,0-1-7 0,-2 6-5 15,-2-1-4-15,-2 1-4 0,-1 3-2 16,-3-1-5-16,-3 4-7 0,0 1-6 15,-1-1-8-15,2 2-8 0,2-3-10 16,5-1-14-16,4-3-115 0,3-5-117 0,3-8-288 16</inkml:trace>
  <inkml:trace contextRef="#ctx0" brushRef="#br0" timeOffset="61097.6505">1110 10540 645 0,'1'-1'152'0,"-3"1"4"16,-2 0-99-16,0 4-18 0,-1 2-7 16,2-1-4-16,-1 5-4 0,-2 1-5 0,1 2-2 15,0 2-3-15,0 0-2 0,-2-2-2 16,3 4-1-16,-1-2-1 0,3 2-1 15,-3 1-1-15,4-2-1 0,2 0-1 16,3 1 0-16,-2-1-2 0,2-2-1 0,3-4 0 16,4 1-1-16,0-4-3 15,3-2-4-15,-1-1-7 0,2-6-8 0,-2-1-9 16,2-2-11-16,-4-3-9 0,0 0 59 16,-2-2-180-16,-2-2-124 0,-1 1-325 15</inkml:trace>
  <inkml:trace contextRef="#ctx0" brushRef="#br0" timeOffset="61280.1621">1139 10575 706 0,'0'1'170'0,"-1"0"1"16,0-3-106-16,3-2-23 0,2 3-16 15,3 1-10-15,1-4-8 0,0-2-8 16,4 0-10-16,3 5-10 0,2-1-13 15,2-1-10-15,1-2 1 0,0 2-130 16,-2 2-124-16,1-1-291 0</inkml:trace>
  <inkml:trace contextRef="#ctx0" brushRef="#br0" timeOffset="61676.2463">1395 10553 599 0,'-1'0'141'16,"1"2"4"-16,0 4-94 0,0 3-14 0,0 2-6 15,1 2-1-15,2 2-1 16,-1 5 0-16,1-4-1 0,0-2 0 0,0 3-1 15,2-3-1-15,1 1-3 0,0-4-6 16,1-5-3-16,-1-3-3 0,0-1-3 16,2-7-2-16,-2-3-1 0,-1-3-1 15,2-1 0-15,0 0 0 0,1-2 0 16,0 3 1-16,0 0 1 0,-2 2 0 0,-1 2 1 16,-2 0-1-16,-1 7 0 0,-1 0-1 15,-2 4-1-15,-1 2-1 0,2 2-2 16,-1 3-2-16,0 2-4 0,-1-1-4 15,2 4-8-15,1 2-12 0,0-2-10 16,0-1-14-16,3-2-9 0,3 3 85 16,1-5-207-16,0-2-131 0,1-5-343 15</inkml:trace>
  <inkml:trace contextRef="#ctx0" brushRef="#br0" timeOffset="62078.9259">1649 10465 723 0,'-5'1'164'16,"2"1"4"-16,2-1-118 0,5 2-17 15,2 1-10-15,0-3-5 0,3 1-4 16,3-1-3-16,3-2-1 0,3 2-2 15,0-1 0-15,1-3-1 0,2 3 1 16,-3-3-2-16,-1 3 0 0,0 4-1 16,-6-4-1-16,-1 4-1 0,0 2-1 15,-4 2-1-15,-2 5 0 0,-2-2 0 16,-2 1-1-16,-1 3 1 0,1 1-1 16,-1 1-1-16,1 0 1 0,-2-2 0 15,1 0 0-15,1 0-1 0,-1-3 1 16,0 2 0-16,-2-4 0 0,0-3 0 0,-1 3 0 15,-2-2 0-15,0 0 1 0,0 2-1 16,-5-3 0-16,1-1 0 0,0 1-3 16,-4-1-4-16,2-1-8 0,0 0-10 15,1-1-15-15,4-2-11 0,-1 0-43 0,3-4-85 16,3 4-119-16,1-2-263 16</inkml:trace>
  <inkml:trace contextRef="#ctx0" brushRef="#br0" timeOffset="62890.2982">2124 10647 480 0,'-6'-4'131'16,"0"2"6"-16,0-1-30 0,0 1-56 16,-1 0-11-16,2-1-5 0,1 3-3 0,2-1-4 15,1 0-3-15,0-1-4 16,0 2-3-16,2-1-3 0,0 2-2 0,4-2-4 15,1 1-1-15,2 0-2 0,1 0 0 16,2 0-1-16,2 1 0 0,0-1-2 16,1 0 1-16,1 0-1 0,1-1 0 15,3 1 1-15,3 0-1 0,0-3-1 0,1 0 1 16,0 3 0-16,-1-5 0 16,1 5 0-16,-1-3-1 0,-3-2 0 0,1 1 1 15,-2 1 0-15,0-3 0 0,3 5 0 16,1-6 0-16,0 3 0 0,3 3 0 15,3 0-1-15,0-2 0 0,2 2-1 16,-2 1 1-16,1 0 0 0,1-1 0 16,-1 2 1-16,-1-2 0 0,0 0 0 15,-1-1 1-15,3 0 0 0,-2 3 0 16,-1-5 1-16,-4 1-1 0,4 2 1 16,-1 1-1-16,0 0-1 0,-2-3 1 15,2-1-1-15,2 6 0 0,1-5 0 0,-1 3-1 16,1-2 0-16,-1-1 1 0,-1 2-1 15,0 1 0-15,-5-1-1 0,-3-2 0 16,1 5 1-16,0-4-1 0,-5 2-1 16,0 0 1-16,-4-1 0 0,1 1-1 15,1 1 1-15,-5-2-1 0,0 1 0 0,-2-1 1 16,0 1-1-16,0 2 0 16,-2 0 0-16,1 0 0 0,-3-2-4 0,-1 1-5 15,0 0-8-15,-2-2-14 0,0 0-15 16,-1 1-14-16,-1 1-127 0,-2 0-136 15,0 1-316-15</inkml:trace>
  <inkml:trace contextRef="#ctx0" brushRef="#br1" timeOffset="77046.1253">17835 4747 399 0,'-3'-8'114'16,"2"2"6"-16,0 2-23 0,0 1-46 16,0 0-12-16,-1 3-5 0,4 0-8 15,-2 2-6-15,-2 1-7 0,2 1-3 16,-1 3-4-16,0 3-3 0,2 2 0 15,-1 4-2-15,3 3-5 0,-1 0-7 0,4 7-15 16,-1 1-108-16,-1 0-109 0,-3 1-274 16</inkml:trace>
  <inkml:trace contextRef="#ctx0" brushRef="#br1" timeOffset="77178.7706">17824 5491 537 0,'-3'17'113'0,"2"-2"0"0,0-3-100 16,2 1-11-16,2-5-12 0,0 0-19 16,1-1-83-16,-2 2-90 0,1-5-222 0</inkml:trace>
  <inkml:trace contextRef="#ctx0" brushRef="#br1" timeOffset="77292.4877">17831 5789 439 0,'-5'22'92'0,"3"-1"-2"0,-1-2-88 16,-2 1-51-16,3 2-42 0,0 1-69 16,0-1-162-16</inkml:trace>
  <inkml:trace contextRef="#ctx0" brushRef="#br1" timeOffset="77412.3614">17815 6194 443 0,'-2'14'101'0,"-2"-1"1"0,0 1-53 15,2 1-43-15,1-2-26 0,0 1-79 16,-2 0-85-16,-1 0-213 0</inkml:trace>
  <inkml:trace contextRef="#ctx0" brushRef="#br1" timeOffset="77546.011">17802 6568 461 0,'-1'14'103'0,"-3"-3"0"15,4-2-59-15,-1 0-47 0,2-1-41 0,0 1-59 16,3-3-80-16,-3 0-194 0</inkml:trace>
  <inkml:trace contextRef="#ctx0" brushRef="#br1" timeOffset="77857.2664">17856 6764 521 0,'-2'7'116'16,"4"-2"2"-16,-2-1-83 0,1 1-20 15,0-3-5-15,2 3-2 0,0-2-3 16,2 0-6-16,1 0-4 0,2 0-5 16,-1 0-2-16,4 1-3 0,1-2-4 0,2 4-2 15,0-1-5-15,1 1-7 0,1 2 1 16,0-1 2-16,-3 0 5 0,-2 1 8 16,2 1 8-16,-2 1 11 0,-5 0 15 15,1 0 5-15,-2 1 4 0,2 1-1 16,1-1-4-16,-6-5-3 0,4 2-5 0,1-5-3 15,-3 1-4-15,3-5-3 0,-1-2 0 16,1 2-2-16,3 0 1 0,0-4-2 16,1 2 1-16,2 0-1 0,2 0 0 15,0 0 0-15,2-5-2 0,1 6-1 16,0 1-1-16,1-2-2 0,2 2-4 16,-2 0-26-16,2 7-69 0,-3-1-83 15,0 0-200-15</inkml:trace>
  <inkml:trace contextRef="#ctx0" brushRef="#br1" timeOffset="77970.9634">18599 6991 359 0,'10'-2'72'0,"0"0"-3"16,0 0-94-16,2-1-49 0,-1 2-57 16,0 0-138-16</inkml:trace>
  <inkml:trace contextRef="#ctx0" brushRef="#br1" timeOffset="78075.6815">18859 6982 452 0,'13'-2'95'0,"2"-2"0"0,0-2-79 0,-2 0-17 15,2 0-24-15,1-1-69 0,3 6-77 16,-3-4-195-16</inkml:trace>
  <inkml:trace contextRef="#ctx0" brushRef="#br1" timeOffset="78247.4227">19308 7046 582 0,'9'1'125'0,"0"-1"1"0,-2 0-100 16,4-4-18-16,0-1-6 0,1 1-5 0,3-4-5 16,2 4-7-16,1 0-7 0,2-4-18 15,1 3-85-15,0 0-91 0,2 2-223 16</inkml:trace>
  <inkml:trace contextRef="#ctx0" brushRef="#br1" timeOffset="78423.9485">19797 6987 634 0,'11'5'136'0,"-3"-5"1"16,1 1-113-16,2-2-14 0,-1-2-5 15,-1-1-2-15,1 0-4 0,-1-4-5 16,1 4-4-16,0 1-5 0,1 1-6 15,1 2-10-15,2 0-48 0,2 2-53 16,-2 2-92-16,3 1-205 0</inkml:trace>
  <inkml:trace contextRef="#ctx0" brushRef="#br1" timeOffset="78542.6309">20198 7005 529 0,'10'-1'128'15,"-3"-1"1"-15,0-1-52 0,-1-3-56 16,3 0-11-16,1 1-4 0,0 3-3 15,-1-6-3-15,1 5-5 0,0-5-5 16,0 6-8-16,-4-1-2 0,-1-4-109 0,0-3-103 16,-3 5-256-16</inkml:trace>
  <inkml:trace contextRef="#ctx0" brushRef="#br1" timeOffset="78680.7144">20357 6866 480 0,'-1'-4'125'15,"-2"0"1"-15,2-2-10 0,0 1-104 16,3-3-15-16,3-2-14 0,1-2-65 16,-1-2-43-16,0 0-91 0,-1-5-199 15</inkml:trace>
  <inkml:trace contextRef="#ctx0" brushRef="#br1" timeOffset="78823.8568">20434 6433 533 0,'-4'-12'110'16,"1"-3"-4"-16,2-2-105 0,1-1-81 0,1-2-31 15,-1-1-80-15,1-3-176 0</inkml:trace>
  <inkml:trace contextRef="#ctx0" brushRef="#br1" timeOffset="78975.4393">20457 5840 595 0,'-2'-13'124'0,"-2"-2"-1"15,4-1-110-15,3-1-17 0,0-2-10 16,2-2-11-16,-1-1-54 0,0 1-45 0,2-1-86 16,-3-1-188-16</inkml:trace>
  <inkml:trace contextRef="#ctx0" brushRef="#br1" timeOffset="79237.2856">20513 5238 599 0,'-7'-11'138'15,"-2"-3"1"-15,1 1-97 16,5 1-17-16,0 1-9 0,3-3-6 0,0-1-7 16,4-1-6-16,0 1-5 0,0-1-3 15,0-3-4-15,-1-3-2 0,-1 0-1 16,2 0-1-16,-2 1 2 0,-1-2 1 15,-2 0 4-15,0 2 3 0,0 2 3 16,-1 4 3-16,-1 1 4 0,-1 1 4 16,-1 4 4-16,-1-1 3 0,-1 2 4 15,-1-2 1-15,1 1 0 0,-2 1-2 0,3 0-2 16,1-1-3-16,2 1-6 16,-2-2-5-16,1 2-8 0,2-3-13 15,-2 0-113-15,-2-3-110 0,0 1-279 16</inkml:trace>
  <inkml:trace contextRef="#ctx0" brushRef="#br1" timeOffset="79392.8708">20261 4625 623 0,'-11'-1'133'0,"0"-1"0"16,3 0-115-16,2-1-13 0,1-1-8 15,1 0-10-15,-1-3-9 0,0 0-9 16,-3-2-35-16,-1-1-66 0,-3 3-88 15,-2-3-204-15</inkml:trace>
  <inkml:trace contextRef="#ctx0" brushRef="#br1" timeOffset="79525.515">19629 4478 511 0,'-27'3'107'16,"-3"-8"-2"-16,2 1-98 0,-2-2-14 15,2-1-98-15,0-2-89 0,2 2-229 16</inkml:trace>
  <inkml:trace contextRef="#ctx0" brushRef="#br1" timeOffset="79675.514">18876 4488 291 0,'-17'5'53'0,"0"-4"-6"0,2-3-63 16,0 3-8-16,-2-5-7 0,0 2-20 16,1 1-5-16,0-1-27 0,-1-1-46 15</inkml:trace>
  <inkml:trace contextRef="#ctx0" brushRef="#br1" timeOffset="79876.4875">18153 4525 492 0,'-20'2'122'0,"0"1"5"15,0-1-75-15,0-3-11 0,-1 3-4 16,0 0-3-16,-1-5-5 0,2 3-5 0,1-1-5 16,1 1-2-16,4 0-4 0,4-1-11 15,4 1-13-15,3 3-133 0,1-1-124 16,-1 1-317-16</inkml:trace>
  <inkml:trace contextRef="#ctx0" brushRef="#br2" timeOffset="83752.197">20596 4443 558 0,'-5'-14'129'0,"0"9"2"16,0 3-91-16,1 2-14 0,2 1-8 16,1 3-6-16,-2 2-6 0,3 1-4 0,0 4-7 15,3 0-10-15,-1 2-11 16,1 1-106-16,-1 0-106 0,2-1-267 0</inkml:trace>
  <inkml:trace contextRef="#ctx0" brushRef="#br2" timeOffset="83890.4005">20604 4820 598 0,'-12'23'126'0,"1"-3"1"15,1 2-107-15,1-4-19 0,2 2-18 16,5 2-22-16,0-5-87 0,-2-2-99 0,0 0-239 15</inkml:trace>
  <inkml:trace contextRef="#ctx0" brushRef="#br2" timeOffset="84020.503">20538 5257 500 0,'-8'24'115'15,"0"-2"1"-15,1-1-51 0,0-1-63 16,1 0-15-16,3-2-19 0,2-1-84 15,-2 1-90-15,2-1-224 0</inkml:trace>
  <inkml:trace contextRef="#ctx0" brushRef="#br2" timeOffset="84135.7328">20477 5717 429 0,'-5'27'92'0,"-1"0"-1"15,2-2-74-15,2 0-59 0,-1-1-48 16,2 1-73-16,0-2-170 15</inkml:trace>
  <inkml:trace contextRef="#ctx0" brushRef="#br2" timeOffset="84538.2065">20530 7004 312 0,'1'7'73'0,"1"0"1"0,3 1-47 16,0 0-13-16,-1-6-3 0,1 0-3 16,3 3-5-16,0 0-4 0,1 0-4 15,0-2-3-15,0 0-6 0,2 0-7 0,2-1-7 16,-2-1-4-16,1-1 0 15,1-1 1-15,0 0 0 0,1 1-3 16,-2 1-8-16,0-1-5 0,-1 3-23 16,-1 0-55-16</inkml:trace>
  <inkml:trace contextRef="#ctx0" brushRef="#br2" timeOffset="84756.2327">20864 7129 311 0,'17'1'97'15,"0"-2"8"-15,2-1-35 0,2-3-9 16,-2 0-5-16,4 0-11 0,0-1-14 15,-1 1-10-15,-2 2-7 0,0 0-6 0,-2 3-3 16,-2 1-2-16,-2 0-1 0,-1-1-1 16,1 0 0-16,-3-1 0 0,1 2 0 15,1-2-1-15,1 0 0 0,-1 1 0 16,3-1 0-16,1-1 0 0,1 2 0 16,0-1-1-16,-2 1 1 0,1-1-3 0,-1 0-5 15,1 1-5-15,-2 0-5 0,0-2-66 16,-2 4-35-16,2-1-83 0,-2 0-182 15</inkml:trace>
  <inkml:trace contextRef="#ctx0" brushRef="#br2" timeOffset="84891.8581">21613 7167 602 0,'13'1'138'0,"-1"-2"2"16,4-1-98-16,3-3-17 0,-4-4-8 15,6 1-7-15,1-5-9 0,2 2-8 16,-1 3-10-16,0 0-14 0,0 1-19 15,1 5-91-15,-5-1-102 0,-2 3-242 0</inkml:trace>
  <inkml:trace contextRef="#ctx0" brushRef="#br2" timeOffset="85250.3551">22093 7123 572 0,'14'2'128'16,"-1"-2"2"-16,4 2-96 0,-2-5-16 15,2-2-6-15,0 0-3 0,0 0-6 16,1-1-6-16,3 1-5 0,-1 2-5 0,1-1-4 15,-1 3-6-15,1 0-5 0,2-1-28 16,1 2-44-16,-5-1-22 0,2 2-72 16,-1-1 116-16,1 3 38 0,-2-1 31 15,-4 0 42-15,1 1 60 0,-1 0 34 16,-3-1 83-16,1 3-107 0,-2-1-29 16,2-1-22-16,-2 0-11 0,1-3-13 15,0 0-9-15,5-3-6 0,-1-2-6 0,2-2-6 16,3-1-6-16,4-2-4 0,3-3-5 15,-1 1-3-15,0 5-4 0,2-3 0 16,1 4 0-16,-3 2 2 0,0 1 4 16,-3 3 4-16,1-2 4 0,-2 1 7 15,-5 0 5-15,2 3 4 0,-1 0 1 16,0 0 1-16,-2 4 0 0,0-1-1 16,0-1-4-16,2 2-8 0,-2-2-7 15,-1-4-15-15,3 1-108 0,0-6-108 16,-2-2-270-16</inkml:trace>
  <inkml:trace contextRef="#ctx0" brushRef="#br2" timeOffset="85389.9787">23445 6960 644 0,'2'-1'153'0,"-4"-2"2"16,4 3-98-16,0-3-23 0,0-3-10 16,1 1-8-16,0-1-8 0,5-2-9 15,1-3-10-15,1-1-9 0,1-3-9 16,3 2-16-16,-1-8-112 0,2-2-117 15,-3-4-279-15</inkml:trace>
  <inkml:trace contextRef="#ctx0" brushRef="#br2" timeOffset="85523.6311">23669 6509 675 0,'-6'-2'145'0,"1"-6"-1"0,3-1-125 16,2-5-19-16,3-3-12 0,1-5-15 15,3-4-2-15,1-3-116 0,-3-3-109 16,2-2-261-16</inkml:trace>
  <inkml:trace contextRef="#ctx0" brushRef="#br2" timeOffset="85683.1953">23757 5798 639 0,'-7'-9'154'16,"-2"-2"3"-16,1 1-98 0,-1 2-23 15,3-3-11-15,4-3-10 0,2-3-14 16,-1 0-16-16,2-4-14 0,1-2-3 16,-2-2-126-16,-1-3-121 0,-1-3-293 0</inkml:trace>
  <inkml:trace contextRef="#ctx0" brushRef="#br2" timeOffset="85819.2451">23555 5286 575 0,'-16'-4'132'0,"3"-2"1"16,1 0-60-16,2-2-77 16,4 1-20-16,1-5-11 0,1-3-57 0,2-2-41 15,-2 1-89-15,-1 0-180 16</inkml:trace>
  <inkml:trace contextRef="#ctx0" brushRef="#br2" timeOffset="86072.6534">23447 5096 192 0,'-6'-16'183'0,"0"0"-25"15,1-1-89-15,-1 3-15 0,-1 0-9 16,2 1-2-16,-2 0-1 0,2-2 0 15,-3-1-3-15,2 4-4 0,1-3-5 0,0 3-8 16,1-4-6-16,-1-1-6 0,0 3-4 16,2 1-6-16,0-4-4 0,-1 0-3 15,0-2-5-15,-2 2-4 0,-1 1-3 16,-4-1-1-16,0-4 0 0,-4 4 3 16,2 1 4-16,-3 3 4 0,1 0 5 15,1 1 4-15,-1 2 5 0,0 5 3 16,-1 1 4-16,1 0 1 0,-2 1 1 15,-1 0 0-15,-2 0-2 0,3 2-2 16,-4-3-2-16,3 1-5 0,-1-1-3 16,3-2-6-16,3-1-4 0,2-2-7 15,1 0-9-15,2 0-8 0,1-4-101 0,-1 0-100 16,-1-3-245-16</inkml:trace>
  <inkml:trace contextRef="#ctx0" brushRef="#br2" timeOffset="86220.6388">22863 4456 454 0,'-21'-3'131'0,"1"3"6"15,-1 1-12-15,-3-1-69 0,4 2-11 0,-1 2-8 16,0-2-7-16,3-4-5 0,0-2-7 16,4-2-5-16,-1-1-5 0,0-2-7 15,2-2-12-15,1-1-11 0,1 1-10 16,0-1-14-16,-3-3-110 0,2 2-115 16,0-3-270-16</inkml:trace>
  <inkml:trace contextRef="#ctx0" brushRef="#br2" timeOffset="86501.5092">22278 4303 574 0,'-25'6'129'16,"-1"0"0"-16,1-2-97 0,3 1-14 15,2 0-5-15,0-1-5 0,3-2-6 16,-3-1-5-16,1-2-5 0,3 1-3 16,0-2-6-16,-2-5-4 0,3 4-4 15,-4-5-3-15,3 1-6 0,0-2-7 16,1 1-29-16,0 1-1 0,3 0 5 15,-5 0 23-15,3 2 25 0,-1 3 19 0,-3 1 19 16,-1 2 41-16,-3 0 13 0,-1 0 3 16,-1 3-12-16,-3 1-16 0,3 1-9 15,-1-1-9-15,0 0-6 0,1 1-8 16,-4-1-5-16,4-3-5 0,-1-1-5 16,1-2-4-16,2-3-7 0,2-2-10 15,2 0-11-15,4-2-3 0,2-1-101 16,1-2-99-16,1 0-236 0</inkml:trace>
  <inkml:trace contextRef="#ctx0" brushRef="#br2" timeOffset="86632.4304">21282 4259 497 0,'-26'14'115'15,"-3"0"1"-15,3 0-81 0,-2 2-12 16,3 0-7-16,2-2-6 0,0 0-4 16,-1-3-7-16,5 1-9 0,-1-2-11 15,1-4-96-15,-5-4-96 0,2-3-242 16</inkml:trace>
  <inkml:trace contextRef="#ctx0" brushRef="#br2" timeOffset="86738.1465">20743 4406 659 0,'-17'6'156'0,"0"-2"2"16,1-2-103-16,5 3-22 0,4-1-12 16,5-2-13-16,7 1-23 0,3-4-82 15,8-6-61-15,5-4-118 0,4-3-267 16</inkml:trace>
  <inkml:trace contextRef="#ctx0" brushRef="#br0" timeOffset="104473.2558">3546 10533 299 0,'-15'-2'66'16,"1"-1"-2"-16,2 3-59 0,0-1-52 16,1 0-17-16,3-3-47 0,-2 0-100 15</inkml:trace>
  <inkml:trace contextRef="#ctx0" brushRef="#br0" timeOffset="104835.9869">3420 10434 376 0,'-4'-1'113'0,"2"-1"6"16,-1-1-8-16,1 0-58 0,0 2-13 15,-2 1-6-15,1-1-6 0,1 2-7 16,1 0-4-16,1 4-2 0,-2 1-4 0,4 0-2 16,0 2-2-16,1 2-2 0,0-2 0 15,2 2-2-15,0 1-1 0,4-1 0 16,-1 1 1-16,2-3-1 0,1 0 0 16,-1 0 1-16,1 0 0 0,0-5 0 15,1 1 0-15,-1 0 0 0,-1-1-1 16,0 1 0-16,-2-1 0 0,0 0 0 15,-3 0 0-15,-3 0 0 0,-2 1 1 0,-2 0 0 16,-3 1 0-16,-3 1 0 16,0 0-1-16,-2 4 0 0,1-1-1 0,0 2-3 15,-1 0-7-15,1 2-7 0,2-2-13 16,2-1 77-16,-1-3-195 0,1 0-123 16,5-1-326-16</inkml:trace>
  <inkml:trace contextRef="#ctx0" brushRef="#br0" timeOffset="105356.7782">3661 10364 491 0,'-1'0'120'0,"-1"-1"3"16,0-2-72-16,0-2-17 0,1-1-4 0,1-1-4 15,1-3-5-15,-1 0-3 0,0-2-2 16,0-3-1-16,0 0 1 0,-1 0 0 16,-2-1-1-16,2 1 1 0,-1 1 0 15,-1-1-2-15,2 3-2 0,0 2-2 16,-1 2-2-16,1 2-3 0,1 4-2 15,0 2-1-15,1 4-1 0,-1 3 0 0,2 3 0 16,-2 2-1-16,1 3 1 16,0 2-1-16,0 0 1 0,1 0-1 0,0 3 0 15,0-1 0-15,2 0-1 0,0-2-1 16,-2 0-4-16,1-4-7 0,2 1-6 16,-2-4-9-16,2-1-17 0,-1 0-109 15,-3-2-115-15,-1-3-276 0</inkml:trace>
  <inkml:trace contextRef="#ctx0" brushRef="#br0" timeOffset="105903.3164">3616 10641 463 0,'-2'-3'114'0,"-2"1"5"0,0 0-68 0,2 3-13 15,0-2-4-15,1-1-4 0,-1 1-6 16,2 1-3-16,0-1-5 0,1 1-2 15,-1 0-3-15,2-1-1 0,2 1-4 16,4 0 0-16,0 0-1 0,2-2 0 16,1 1 0-16,4 1 1 0,1-1 0 0,3 1 0 15,2-1 1-15,2 0-1 0,2-1-1 16,3 2 0-16,1-1 0 16,1 0-1-16,0 0 0 0,1-1-1 0,0-1 2 15,0-1-1-15,2 0 1 0,4 1-1 16,2-1 1-16,2 0-1 0,5 2-1 15,5 1 0-15,0 1-2 0,-1-2 1 16,-2 1-1-16,1-1-1 0,0 1 1 16,0-2-1-16,-1-1 1 0,-2 2-1 0,3-2 0 15,2 2 0-15,-4 1 1 0,-4-2-1 16,-4 1 0-16,-3-1 0 16,-5 2 1-16,-7 0-1 0,-4-2 0 0,-6 2 1 15,-3 2-2-15,-4 2-1 0,-3-2-2 16,-4 2-5-16,-1-1-5 0,-1-2-7 15,-1 1-11-15,-2-1-90 0,-3-2-29 16,2-2-100-16,-5 2-212 0</inkml:trace>
  <inkml:trace contextRef="#ctx0" brushRef="#br0" timeOffset="107766.4977">5263 10284 414 0,'-8'-2'113'0,"-6"0"5"0,1-1-37 15,-1 1-37-15,-1 3-9 0,-1 1-6 16,-3 4-6-16,-2 2-3 0,1 4-5 16,-2 3-1-16,0 4-1 0,1 3 0 15,2 4-2-15,2 7 0 0,6 3-2 0,1-2-1 16,4 4-1-16,3-1-2 0,3-2-1 16,2 2 0-16,2-8 0 0,7 1-1 15,6-3 0-15,4-2-1 0,8-2 0 16,4-3 0-16,8-3 0 0,5-2-1 15,2-5 0-15,2-4 0 0,-3-6 0 16,0-4 0-16,-2-4-1 0,-5-6 1 16,-2-3-1-16,-5-4 0 0,-1-4 0 15,-3 0 0-15,-4-3 0 0,-4-1 0 16,-6-4 0-16,-7-2 0 0,-9-1 1 0,-10-4-1 16,-9 1 0-16,-6-1 0 0,-4 0-1 15,-6 6-4-15,-4 4-5 0,-6 8-8 16,-3 7-13-16,-1 7-10 0,-4 8-104 15,2 8-109-15,-2 0-256 0</inkml:trace>
  <inkml:trace contextRef="#ctx0" brushRef="#br0" timeOffset="108294.1244">4764 10434 423 0,'-5'-4'113'15,"1"1"3"-15,2-1-26 0,0 4-58 16,1 2-12-16,4 2-4 0,0 2-5 16,3 3-5-16,4 0-2 0,3 5 0 15,0 1 0-15,4-3 1 0,-1-1 0 0,4 0 0 16,-2-1 0-16,-1-2 1 0,-2-2-1 16,0 1 0-16,-3 1-1 0,-2 1 0 15,-4-2-1-15,-3 5 1 0,-3 1-1 16,-3 1-1-16,-6 3 1 0,-2 1-1 15,-2 5-1-15,-3 3 1 0,-3-4-5 16,1 5-7-16,-2 2-13 0,2-1-106 16,0 0-105-16,1-1-269 0</inkml:trace>
  <inkml:trace contextRef="#ctx0" brushRef="#br0" timeOffset="108977.1199">5407 10491 338 0,'-6'-22'100'0,"-2"-1"7"16,3 2-27-16,-2 3-17 16,2 0-13-16,-1 2-4 0,1 1-3 0,0 6-4 15,2 2-6-15,-2 6-5 0,0 4-4 16,0 5-5-16,2 7-4 0,3 5-4 15,0 6-3-15,-1 3-2 0,2 3 0 16,3 1-2-16,0 2-1 0,-3-5-2 16,3 1 1-16,1-3-2 0,3 2 1 15,0-7-3-15,-2-1-5 0,0-4-5 0,4-2-9 16,-7-5-13-16,2-1 89 16,-9-8-202-16,0 0-120 0,-1 0-324 0</inkml:trace>
  <inkml:trace contextRef="#ctx0" brushRef="#br0" timeOffset="109146.6651">5140 10649 587 0,'1'-7'133'0,"1"2"2"16,5-1-94-16,1 1-18 0,4 0-8 16,2 0-4-16,2 1-4 0,2 0-2 0,7-1-1 15,2 1-3-15,4 1-4 0,3 0-8 16,1-2-8-16,1 2-118 15,-5 3-114-15,1-2-289 0</inkml:trace>
  <inkml:trace contextRef="#ctx0" brushRef="#br0" timeOffset="113162.3676">2620 10751 245 0,'-5'0'60'15,"2"1"1"-15,-1-2-31 0,0 2-14 16,1 1-5-16,1 0 0 0,1-2 5 0,0-2 3 15,0 0 5-15,-1 0 3 0,2-2 4 16,0-1 2-16,-1 0-1 0,1-1-3 16,-1 0-2-16,1 1-2 0,-1-2-1 15,1 0-2-15,-2-2-1 0,2 0-1 16,0 1 0-16,2-1-1 0,-4 3-1 16,4 0 0-16,-2 1 0 0,1 4-1 15,-1 0-2-15,1 1-2 0,-1 0-2 16,0 1-2-16,1 3-2 0,1 2-1 15,-1 1-1-15,0 2-1 0,0 5 1 0,2 1-1 16,-2 3 0-16,-1 3 1 0,0 1 0 16,0 2 0-16,-1 3 1 0,1 2 0 15,-3 2 0-15,5 2-1 0,-1-3 0 16,0 1-2-16,1 1 0 0,0-3-1 16,-1-3-1-16,-1-2 0 0,-1 0 0 15,-2-1 0-15,1-1 0 0,1-5-1 16,-1 0-1-16,1-2-4 0,0 0-4 15,1-2-6-15,2-2-6 0,2 0-11 0,-2 0-11 16,3-2-103-16,0-2-106 16,-1-2-256-16</inkml:trace>
  <inkml:trace contextRef="#ctx0" brushRef="#br0" timeOffset="113890.4631">2269 11294 465 0,'-4'-6'117'0,"0"1"5"0,2 2-68 16,-1 2-15-16,2 1-8 0,-3 4-5 15,3 3-4-15,1 8-6 0,-1 2-2 16,1 6-1-16,-1 7 0 0,1 4 2 0,0 1-1 16,-1 1-2-16,1-1-1 0,0 3-2 15,-2-1-1-15,-1-4-2 0,1 0-3 16,0 0-1-16,1-3 0 0,-1-3-1 16,1-3-1-16,1-3-2 0,1-4-5 15,1-3-5-15,-1-4-7 0,1-4-8 16,2-4-11-16,2-3 3 0,-1-4-108 0,-1-4-99 15,-3-2-247-15</inkml:trace>
  <inkml:trace contextRef="#ctx0" brushRef="#br0" timeOffset="114444.9848">2231 11372 386 0,'-5'-8'103'0,"1"1"6"0,-1 1-48 16,3 1-13-16,0-1-7 0,0 1-5 0,1 2-6 15,2-1-6-15,1 0-5 0,2 2-4 16,2-2-3-16,2 4-2 0,0 0 0 16,4-1-1-16,3 2 0 0,0-1 0 15,3 2 0-15,2 0-1 0,1-1 0 16,3 2 0-16,2-1-1 0,-3-1-1 15,4 1-1-15,0 1-1 0,2-2 0 16,6-1-1-16,1-2 0 0,1 0-1 16,7-2 0-16,3-1-1 0,1-2 0 0,-2 0 0 15,-4 0 0-15,-1 0 0 16,-4 1-1-16,-6 0 1 0,-5 1-1 0,-4 0 0 16,-3 1 1-16,-3 3-1 0,-5 1 0 15,-2 0 1-15,-2 1-1 0,-3 0 1 16,-3 2 0-16,-1-1 0 0,-1-1 0 15,-3 2 0-15,0-2 0 0,1 2 1 16,-2-1-1-16,-1 3 0 0,1 0 0 0,0 3 0 16,1 2 0-16,1 2 0 0,1 6 0 15,1 1 0-15,1 6 0 0,1 3 0 16,2 2 1-16,-2 5-1 0,-1 3 0 16,0-2 0-16,0 2 0 0,0-2-1 15,-2 1 1-15,0-4 0 0,2-1-1 16,-1-4 1-16,2-1-1 0,1-4 1 15,-1 0-1-15,1-4 1 0,1-2-1 0,-1-1 0 16,1-3-5-16,-1-1-5 0,0-2-6 16,0-2-8-16,-4-2-11 0,1-5 78 15,-2-2-190-15,-4-5-117 16,0-3-314-16</inkml:trace>
  <inkml:trace contextRef="#ctx0" brushRef="#br0" timeOffset="115222.1448">2191 11387 423 0,'-1'-4'109'0,"-1"3"2"0,0 0-56 16,1 3-15-16,0 6-10 0,1 1-4 15,1 6-6-15,2 7-4 0,-2 1-2 16,0 6-1-16,2 1 0 0,-2 2-2 15,0 2 0-15,-2 2 0 0,0-2 0 16,-2 0 0-16,1 1-1 0,-2-1 0 16,-1-3-2-16,3-3-1 0,-1-2 0 0,2-2-2 15,0-1-1-15,1-4 0 16,0-1-2-16,2-2-1 0,1-4 1 16,0-1-2-16,0-3 1 0,-1-3-1 0,2-2 0 15,0 0 0-15,1 0 1 0,-2-3-1 16,3-1 0-16,3 2 1 0,-1-2-1 15,3 1 0-15,2-4 0 0,1 0 1 16,4 1-1-16,0-1 0 0,0-2 0 0,2 1 0 16,0 0 0-16,2 2 0 0,0-1 0 15,0 3 0-15,0 0 0 0,1 2 0 16,3 1 0-16,3 2 1 0,1-3-1 16,1 2 0-16,2-3 0 0,4 0 0 15,1-2 0-15,0 0 0 0,0-3 0 16,-2 4 0-16,-2-4 0 0,-2 3 0 15,-3-1 1-15,-3 1-1 0,-3 2 0 16,-2 0 0-16,-1-2 0 0,-3 4 0 16,-3-1 1-16,0 0-1 0,-2 2 1 0,-1-3-2 15,-3 1-3-15,-4-1-3 0,0-1-6 16,-4-2-11-16,-1-1-10 0,-6-3-108 16,-4 0-109-16,-3-2-265 0</inkml:trace>
  <inkml:trace contextRef="#ctx0" brushRef="#br0" timeOffset="115967.537">2311 11567 501 0,'-1'-1'121'0,"-1"-1"4"0,3 1-78 16,0 2-12-16,-1-3-7 0,4 2-6 15,-3-2-4-15,5 0-4 0,-1 1-1 16,4-1 0-16,-2-1-2 0,3 3 0 15,0-1 0-15,1 2-2 0,0-1 0 16,1 1-1-16,-3-3-2 0,3 2-1 0,0 1-1 16,-2 2-1-16,0 0-1 0,-2 0-1 15,0-1 0-15,-1 7 0 16,-3-5 0-16,-1 0 0 0,-4-2-1 0,1 3 1 16,0-1 0-16,-1 4 0 0,-2-1 0 15,1 2 0-15,-1-1 0 0,2 6 0 16,-5-3 0-16,1 1 0 0,-2 0-1 15,-1 1 0-15,-1 0 1 0,-1 0-1 16,0 0 0-16,0-1 0 0,0-2 0 16,1 0 0-16,-1-1 0 0,1-2 0 15,4-4 0-15,-1 0 0 0,3 0 0 0,-1 0 0 16,5-1 0-16,2-1-1 0,0 1 1 16,0 0 0-16,2-1 0 0,2-2 0 15,0 1 0-15,2-1 0 0,-1 0 0 16,1-1 0-16,1 2 0 0,2 0 0 15,0 0 0-15,-1-1 0 0,0 1 0 16,-1-1 0-16,-1 0 0 0,-2 0 0 0,0 2 0 16,-3-2 0-16,0 1-3 15,0 0-5-15,-1 0-3 0,1 1-7 16,-3-1-6-16,2 1-12 0,0-1-7 0,-2 1-101 16,-1-2-102-16,-1 0-250 0</inkml:trace>
  <inkml:trace contextRef="#ctx0" brushRef="#br0" timeOffset="116214.3858">2591 11566 570 0,'0'-2'128'0,"-2"0"2"15,2 1-92-15,2 1-15 0,-1-1-9 16,3-1-5-16,-1 5-2 0,2-3-3 16,1 5 0-16,2-2-1 0,-1 0-1 15,0 1-4-15,2 0-7 0,1-1-14 0,0-1 41 16,-3-3-152-16,3 0-111 0,-2-3-291 16</inkml:trace>
  <inkml:trace contextRef="#ctx0" brushRef="#br0" timeOffset="116373.6559">2822 11441 558 0,'-2'1'130'0,"-2"1"2"0,0 5-87 0,2 0-17 16,1 3-10-16,-3-2-7 0,2 3-3 16,0 4-4-16,2 0-2 0,0-1-4 15,2 1-8-15,0 0-16 0,1 1-108 16,1 1-110-16,-2 1-275 0</inkml:trace>
  <inkml:trace contextRef="#ctx0" brushRef="#br0" timeOffset="119537.5697">2654 12074 296 0,'-4'-2'78'0,"1"-2"3"16,1-3-37-16,-2 4-14 0,0-3-8 15,1 1-6-15,0 3-6 0,-1-6-4 16,0 5-3-16,1 1-1 0,-2-4 0 16,2 3 3-16,0 3 2 0,1-2 4 15,-1 1 4-15,1-1 2 0,-1 0 3 16,2 1 1-16,0-1 1 0,0 1-2 16,1-2-1-16,-2 4-2 0,1-1-1 0,2 0-1 15,1-1-2-15,-2 1-1 0,1-2-1 16,0-1-1-16,3 1 0 0,-2 1 0 15,1 1 0-15,-2-4 0 0,1 4 0 16,-2-1 0-16,2-2-1 0,-2 2-1 16,0 1-1-16,0 0-2 0,0 2 0 15,0 2-2-15,1 2 0 0,-1 2 0 16,0 0 0-16,-1 6 0 0,-1-1 0 16,0 5 1-16,-2 0 0 0,1 4 1 15,-1 2 1-15,-1 1 1 0,1 0-1 0,1 1 1 16,-2-1 1-16,2 2-2 0,0-2 0 15,-1 0 0-15,1-1-1 0,1 0 0 16,1-2-1-16,1-2-1 0,-1-4 0 16,2-1-1-16,0-1 0 0,0-7-1 15,0 3 0-15,2-4 0 0,-2-3 0 16,2 0 0-16,-1-1-1 0,-1 0 1 0,0 1 0 16,2-3-1-16,-2 0 1 0,-1-3-1 15,0 3 1-15,1 0 0 0,-1 1 0 16,0-1 0-16,-1-3 0 0,2 3 0 15,-1 5 0-15,0-6 0 0,0 2 0 16,-1-1 0-16,2 0 0 0,1 0-1 16,-4-1 1-16,2 1-1 0,0-1 0 15,0 1 0-15,0-1 1 0,0 2-1 16,-1-2-1-16,1 2 1 0,0-2 0 16,0 1 0-16,0-3 0 0,1 2 0 0,1 0 0 15,0-1 0-15,0 1 0 16,1 0-1-16,3 3 1 0,0-2 0 15,2 0 0-15,0-1-1 0,2 0 1 0,2 0 0 16,3 1 0-16,1-1 0 0,1-2 0 16,5 1 0-16,4 2 0 0,-2-2 0 15,6 1 0-15,-1-2 0 0,3-1-1 16,0 0 1-16,-3-2 0 0,-1 0 0 16,3 0 1-16,-3 2-1 0,1-1 0 15,0-1 0-15,0 4 0 0,2-1 0 0,-2 1 0 16,2-1 0-16,-1 1-1 0,1 1 1 15,-2 2 0-15,-2 0 0 0,0 0 0 16,-2 1 0-16,-2-1 0 0,-3 0 0 16,-4-1 0-16,1 0 0 0,-1-1 0 15,-2 0 0-15,-1-1 0 0,-2 1 0 16,0 0 0-16,-2 0 0 0,-1-1 0 16,-3 1 0-16,0-1 0 0,-1 1 1 15,0 1-1-15,-3-2 0 0,1 2 0 0,-1-1 1 16,0 1-2-16,0-1-4 0,-1 0-6 15,0 1-6-15,0-2-11 0,0 2-16 16,-1 2-108-16,-4-2-114 0,3 0-270 16</inkml:trace>
  <inkml:trace contextRef="#ctx0" brushRef="#br0" timeOffset="120043.0238">3539 12239 455 0,'-3'-3'119'0,"0"-1"5"15,0 2-61-15,1 0-17 0,1 2-9 16,1 0-9-16,-2 0-8 0,2 2-6 15,2 0-6-15,0 2-3 0,2 2-1 16,1 2 0-16,-1 1 1 0,5 3-1 16,0 3 1-16,0-2 0 0,1 2-1 15,2-1-1-15,1-2 0 0,0 0-1 16,-1-1 0-16,1-2 0 0,-2-1-1 0,-1 1 1 16,-2-2-1-16,-2-1 0 0,-2-1 1 15,-3 3-1-15,-2-1 1 0,-3 2 0 16,-6 2-1-16,-1 1 1 0,-3 6-1 15,-3 1-2-15,-4-1-6 0,0 3-6 16,-1 1-16-16,2 0-111 0,2 2-113 16,1-2-281-16</inkml:trace>
  <inkml:trace contextRef="#ctx0" brushRef="#br0" timeOffset="121340.7481">3566 11959 352 0,'-4'-22'101'0,"-2"0"6"16,0 0-18-16,1 3-37 0,2 1-10 16,1 2-4-16,1 4-2 0,-2 0-4 15,1 2-2-15,2 2-3 0,-1 2-2 0,-1 1-4 16,1 3-2-16,0-2-4 0,1 7-1 15,1-1-2-15,-1 2-2 0,0 4-3 16,0 5-2-16,0-1 0 0,-1 1-1 16,1 1-1-16,0 3-2 0,0 0-1 15,-1-1-7-15,1-1-5 0,0-2-10 16,1 2-17-16,1-2 7 0,-4-5-118 16,3 2-110-16,2-8-264 0</inkml:trace>
  <inkml:trace contextRef="#ctx0" brushRef="#br0" timeOffset="121604.5777">3851 11760 508 0,'-4'4'118'0,"-2"0"3"16,-1-2-82-16,-4 3-10 0,0 4-1 15,-1 1-4-15,-3 2-3 0,-2 1-3 0,-2 3-2 16,1 4-3-16,2-2-2 0,0 4-3 16,0-2-2-16,4-2-1 0,1 2-2 15,2-2-4-15,2-1-6 0,1-1-8 16,2-5-15-16,4-1 22 0,2-4-131 16,1-2-109-16,5-2-271 0</inkml:trace>
  <inkml:trace contextRef="#ctx0" brushRef="#br0" timeOffset="122044.0651">3857 11967 523 0,'-5'-3'128'16,"0"-3"4"-16,3 0-75 16,1-1-18-16,1 1-9 0,1 0-8 0,4-2-5 15,0 3-4-15,0 0-2 0,2 1-2 16,-2-1-1-16,4 4-1 0,-2 1-1 16,-1 0-1-16,1 1-1 0,2 3 0 15,-2-2-1-15,1 4-1 0,-2-1 1 16,-1 2-2-16,0 2 1 0,-3-1-1 15,0 1 0-15,-2 2 0 0,-1-2 1 0,-1 1-1 16,-1 1 0-16,-3-1 0 0,-1-1 0 16,0 3 0-16,-2 0-1 0,2 1 1 15,-4-1-1-15,1 0 0 0,0-3 0 16,3 2 1-16,-1-3-1 0,3-3 0 16,0-1 0-16,5 1 0 0,2-2 0 15,-1-1 0-15,3 2 0 0,1 0 0 16,1-1 0-16,3 2 0 0,2-1-3 15,0-2-5-15,4 1-5 0,1-3-8 0,1 1-17 16,-1-1-110-16,-1 0-116 0,0 0-278 16</inkml:trace>
  <inkml:trace contextRef="#ctx0" brushRef="#br0" timeOffset="122773.1794">3729 12450 360 0,'-3'-1'105'0,"1"-2"4"0,1 0-3 0,-1 0-64 15,2 2-10-15,-1-3-6 0,4 3-5 16,0-1-3-16,0-2-5 16,3 3-2-16,2 0-2 0,1-2-1 0,3 3 0 15,0-2-1-15,4 2 0 0,3-2 0 16,-3 1 0-16,4 0 0 0,3 1-2 16,-1-2 0-16,2 0 0 0,-2 0-1 15,0-1 0-15,5 1-1 16,0 0 0-16,0-2 0 0,4 0 0 0,-2-1 0 15,4 0 0-15,3 2 0 0,0 0 0 16,6 0 1-16,-4-1-1 0,-1 1 0 16,1 1 1-16,0 0-1 0,-2-1 0 15,0 1 1-15,-3-1-1 0,5 1 1 16,0 1-1-16,1-1-1 0,2 1 0 0,3-1 0 16,-3-2-1-16,3 0 1 0,-2-1-1 15,-1 1 0-15,-2-1 0 0,-4-2 0 16,1 1 0-16,-3 3 0 0,0-1 0 15,0-1 0-15,-1 3-1 0,0-2 1 0,2 0-1 16,0 3 1-16,1-1-1 16,-5-1 0-16,-2 3 1 0,1-1-1 0,-5 0 0 15,-3 3 0-15,-3-3 0 0,-4 1 1 16,0 0-1-16,-1 1 0 0,-5-2 0 16,0 1 1-16,-4 0-2 0,0 0-1 15,-1 1-1-15,-3 0-2 0,-2 1-3 16,-1-1-6-16,-1-1-8 0,-1 0-14 15,0 0 17-15,-2 1-121 0,1-2-107 0,-2-2-261 16</inkml:trace>
  <inkml:trace contextRef="#ctx0" brushRef="#br0" timeOffset="123182.4071">5420 12290 466 0,'-1'0'109'15,"-1"-2"3"-15,2 1-72 0,-2-1-13 16,2-1-5-16,0-3-5 0,0 0-3 0,2-5-4 16,0-1-1-16,-2 1-2 0,0-5 0 15,3 0 2-15,-3-1 0 0,1-2 0 16,1 1 1-16,-3-4 0 0,1-5-1 16,0 1-2-16,-2-7-2 0,2-1-1 15,-2-2-2-15,0-3 0 0,1 0-1 16,-1-3 0-1,4-3 0-15,-1 0-1 0,-1-1 1 0,1-3-1 0,0-1 0 0,-1-5 0 16,2 6 1-16,-1 1-1 0,-1 2 0 16,0 2 0-16,0 1 0 15,1 6 0-15,-1 3 1 0,1-2-1 16,-1 3 0-16,-1 4 1 0,-3-3-1 0,-1-1 1 16,-2 0 0-16,2 1 1 0,-5 0 1 15,3 1-1-15,0 1 1 0,2 5 0 16,1 4 0-16,2 3-1 0,-2 2 0 15,1 4-1-15,0 2 0 0,0 4-2 16,1 2 0-16,-2 3-4 0,2 5-5 16,4 6-12-16,-2-3-9 0,1 5-105 0,-1-1-104 15,-1 1-260-15</inkml:trace>
  <inkml:trace contextRef="#ctx0" brushRef="#br0" timeOffset="123539.6755">5406 10962 474 0,'-4'-9'114'0,"1"4"2"0,-3 0-74 0,1 7-11 16,-1 6-6-16,-1 2-4 0,-7 1-5 15,1 10-4-15,-5-1-1 0,0 2 0 16,-2 0 1-16,-4-2 0 0,4-1 0 15,1-3 1-15,2-5 0 0,4-1 1 16,4-2 1-16,3-5-3 0,2-6-1 0,3-2-2 16,3-2-2-16,5-3-1 0,0-5-3 15,4-2-2-15,4-1-1 0,1-3 1 16,6 1-1-16,-3-2 0 0,3 0 0 16,4 8 0-16,-3 0 0 0,-2 6 0 15,1 5 0-15,-2 9 0 0,3 7 0 16,-3 0-1-16,-2 3 1 0,4 1-4 15,4 1-5-15,4 4-8 0,5-3-17 0,-1-3-111 16,0 6-114-16,1 0-285 0</inkml:trace>
  <inkml:trace contextRef="#ctx0" brushRef="#br0" timeOffset="126076.7569">5888 10523 300 0,'-5'3'86'0,"-2"-3"5"0,-3-5-28 16,3 2-15-16,1 1-7 0,0 1-4 16,-2 1-6-16,3 0-2 0,-2 1-2 15,3 3-4-15,-3-4-1 0,1 1-3 16,-5-5-2-16,2 3-1 0,1 0-3 15,-1 1-2-15,2 2 0 0,-1-1-2 16,1-1-1-16,2 7-2 0,-1-5 0 16,0-2-1-16,3 5-2 0,-3-5 0 15,3 1-1-15,-1 2-1 0,1-1 0 0,2-2-1 16,0 4 1-16,-3-4-1 0,6 2 0 16,-2 1 0-16,2-3 0 0,-1 0 0 15,0 3 0-15,2 1 1 0,1-4 0 16,-1 1 0-16,1 0 1 0,2 3 1 15,1-3 1-15,2-2 2 0,2-3 2 16,4 3 0-16,2 0 2 0,5-3 1 16,0-1 0-16,4 2 0 15,1-2-2-15,2 2-1 0,-1-3-1 0,3-1-2 0,-3 1 0 16,4 2-2-16,0-1-1 0,1 3 1 16,1-1-1-16,3 2-1 0,0 1 1 15,1-1-1-15,-2-2 1 0,2 0-1 16,-1-2 0-16,0-3 0 0,-2 2-1 15,-5-3 1-15,-3 1 0 0,1-2-1 16,-5 4-2-16,-2-1-3 0,-1 1-4 16,-6 3-6-16,1 1-4 0,-3-1-7 15,-6 3-10-15,-1 2-8 0,-4 1-103 16,-4-1-103-16,-1-1-258 0</inkml:trace>
  <inkml:trace contextRef="#ctx0" brushRef="#br0" timeOffset="127764.6182">6495 10476 308 0,'-2'0'86'0,"2"0"4"0,-2 0-29 16,2 0-22-16,-4-2-7 0,1 2-5 16,-1 0-5-16,0 3-3 0,0-3-3 15,1 1-1-15,-1 1-1 0,2 3-2 16,-2-1-1-16,3 0-2 0,0-2-1 0,-3 2 0 16,1-4-1-16,2-1 0 0,0 2 2 15,0-2 0-15,-2-2 1 0,1 2 0 16,1-2 0-16,-2 2-1 0,3 4-1 15,-2-7-1-15,-1 3-2 0,1 2-1 16,-2-1-1-16,2 1-1 0,0 2-1 16,0-5 0-16,-2 2-1 0,4 5 1 15,2-5-1-15,-1 0 0 0,0 2 1 0,1-4-1 16,5 5 2-16,0-2 0 0,-1-5 0 16,3 3 2-16,4 1 2 0,1-1 1 15,0 0 1-15,1-4-1 0,3 2 1 16,2 0 0-16,2 0-2 15,-1 0-1-15,0-2-1 0,1 2-1 0,-1 3-1 16,-1-1 0-16,-4 1-1 0,-2-2 0 16,-3 0 0-16,-3 4 0 0,1 0 0 15,-5-4 0-15,-4 3 0 0,0-1 0 16,-3 1 0-16,0-1 0 0,-4-1 1 16,-5-2-1-16,0 7-1 0,-2-5-1 0,-5 1-2 15,-3-4-2-15,-2 4-3 0,1-2-5 16,1 0-10-16,0-3-10 0,0 3-104 15,1 1-106-15,4 0-260 0</inkml:trace>
  <inkml:trace contextRef="#ctx0" brushRef="#br0" timeOffset="128679.0548">5908 10146 316 0,'1'-2'87'16,"0"-3"4"-16,-1-3-38 0,0 0-9 0,1 2-3 16,-1-2-5-16,3 0-3 0,-3-5-3 15,1 1-3-15,-1 1 0 0,0 0-3 16,1-4-2-16,2 3-2 0,-3-1-3 15,0 0 0-15,0 1-1 0,1 4-2 16,0 0-2-16,-1 2 0 0,-1 0-3 16,2 5-2-16,-1 1-1 0,0 1-1 15,0 4-1-15,-1 1-1 0,2 6 0 16,1 2 0-16,-4 2 1 0,1 1-1 16,4 2 0-16,-2-1-1 0,1 0 1 0,1-2 0 15,3-1 1-15,2-3 1 16,2 0 0-16,-1-3 2 0,3-2 1 0,1-2 0 15,0-3 1-15,-1-3 0 0,3-1-1 16,-2-3 0-16,2-3-1 0,-3-1 0 16,2 0 0-16,-1-2-1 0,-2 1 0 15,-2-3 0-15,-2 3-2 0,-2-3 0 16,0-2 0-16,-3 1-1 0,-1 1-2 16,-1 2 1-16,2 2-2 0,-4 2 1 15,2 6-1-15,0 2 0 0,0 5-1 0,0 3 1 16,0 2-2-16,0 1-3 0,2-1-5 15,0 1-8-15,2 3-5 0,-1-4-5 16,5 1-6-16,-1-1-8 0,4 0-6 16,-1 1-102-16,1-3-103 0,0 0-258 15</inkml:trace>
  <inkml:trace contextRef="#ctx0" brushRef="#br0" timeOffset="128899.7914">6324 10144 514 0,'3'-2'126'0,"-4"0"3"0,-2 1-74 15,1-1-21-15,3 2-10 0,0 3-7 16,-1-1-6-16,-2 3-4 0,3 1-3 16,1 1-1-16,2-1 0 0,-4 3 0 0,2-1-3 15,2 2-2-15,-3-1-6 0,2 0-12 16,-2 1-4-16,0 0-109 15,0-4-107-15,1 0-262 0</inkml:trace>
  <inkml:trace contextRef="#ctx0" brushRef="#br0" timeOffset="129238.1395">6382 9929 512 0,'-1'-2'120'0,"1"-1"2"0,-2 3-81 0,2 2-12 0,-2 2-5 16,1 1-4-16,-1 4-5 0,1 4-2 15,-1 0-2-15,4 3 0 0,-2-2-2 0,1 3-1 16,1-1 1-16,1 0 0 15,0-2-1-15,3-1 2 0,-4-3-1 0,3 0 0 16,3-4-2-16,-1 0-1 16,0-1-1-16,2-3-1 0,0 0-1 0,0-2 0 15,-1-4-1-15,1 2-1 0,-1-6-3 16,0 3-5-16,1 2-4 0,-2-2-6 16,-1 0-6-16,-1-1-12 0,-2 0-6 0,0 3-102 15,-3-7-101-15,-1 0-252 0</inkml:trace>
  <inkml:trace contextRef="#ctx0" brushRef="#br0" timeOffset="129398.6994">6414 9888 481 0,'-2'-5'133'16,"2"1"2"-16,2-2-15 0,-1 1-82 0,3 3-17 15,0-1-9-15,0 2-6 0,2 0-3 16,3-1-5-16,-2 2-6 0,2 2-13 15,1-1 34-15,-2 0-149 0,-2 2-114 16,3 0-294-16</inkml:trace>
  <inkml:trace contextRef="#ctx0" brushRef="#br0" timeOffset="129779.3285">6539 10022 410 0,'1'5'114'0,"-2"-2"4"0,2 3-11 16,-1 1-71-16,1 2-7 0,0 1-2 15,1-3-4-15,-1 1-3 0,2 2-2 16,1-4-2-16,0-1-1 0,1-1 0 15,1-2-2-15,0-3-1 0,0-3-1 0,1 1-1 16,1-2-2-16,0-1-1 0,2-3-3 16,-1-1 0-16,-1 2-2 0,1-2 0 15,-1 0-1-15,0 2-1 0,-3-2 1 16,1 5-1-16,-1 3 0 0,2-1 1 16,-2 6-1-16,2 0 0 0,-1 5 0 15,3 0-2-15,-3 1-2 0,1 0-3 16,1 0-2-16,0-2-5 0,1 1-3 0,1-3-8 15,-2 0-10-15,2-3 136 0,0 0-241 16,-1 2-121-16,-2-1-349 0</inkml:trace>
  <inkml:trace contextRef="#ctx0" brushRef="#br0" timeOffset="130175.1962">6708 9819 497 0,'1'-5'118'16,"0"0"2"-16,5 3-75 0,0-1-14 16,2 1-5-16,2 2-5 0,1-3-3 15,1 3-4-15,2-1-1 0,1 1-1 0,1 0-1 16,1 1 0-16,-3 1 0 15,-1-1-1-15,-3 1-1 0,-1 1-1 0,-5 0-2 16,1 1-1-16,-3 2-1 0,-1 0-2 16,-2 2 0-16,4 0 0 0,-3 2-1 15,5 0 0-15,-1 2 0 0,0-1-1 16,0-1 0-16,5 2 1 0,-3-1-1 16,3-1 0-16,-1 1 1 0,3-4-1 15,2 2 1-15,1 2-1 0,-3-5 0 16,0 0 1-16,-1 0-1 0,-4-2-1 15,0 1-1-15,-6 0-2 0,-2 0-2 0,-1 5-5 16,-3-2-6-16,-5-1-17 0,2 4-108 16,-4 2-112-16,2 0-277 0</inkml:trace>
  <inkml:trace contextRef="#ctx0" brushRef="#br0" timeOffset="130895.3683">6775 10527 334 0,'-10'-2'89'16,"0"3"4"-16,1 0-41 0,-2-1-12 16,0 2-6-16,0-3-5 0,1 0-4 15,-1 0-4-15,1 0 0 0,1 1 0 16,2 0 0-16,1-3 0 0,2 1 0 16,2 2-2-16,-1-2 0 0,3 0-2 15,-1 0-2-15,1 0-2 0,0 0-3 0,0 1-1 16,1-1-2-16,1 4-2 15,0-1-1-15,2 0-1 0,2 3 0 0,2 2 0 16,3-2 1-16,2 2 0 0,3-4 1 16,2 1-1-16,4 0 1 0,4-3 0 15,2-1-1-15,1 2 0 0,4-4 0 16,0-2-1-16,1-1-1 0,0-5 0 16,0 3 0-16,-3-2-1 0,1 2 0 15,-4 2 0-15,0 4-2 0,-5 0-3 0,-4 7-5 16,-6-4-7-16,-4 4-13 15,-6 0-7-15,-6-1-107 0,-4 0-108 16,-1 0-259-16</inkml:trace>
  <inkml:trace contextRef="#ctx0" brushRef="#br0" timeOffset="131371.7357">7391 10353 449 0,'1'-7'116'0,"-2"-2"4"15,-4 1-55-15,0 0-24 16,-2 1-8-16,-5 2-7 0,-4 0-7 0,-1 3-6 15,-2 2-3-15,-3 1-4 0,0 4-1 16,3 2-2-16,-2 2-1 16,0 2 0-16,3 1 0 0,3 3 0 0,0 2 0 15,3 0 1-15,0 4 0 0,4 2-1 16,8 4 2-16,2 0 0 0,4 0 2 16,6 0 2-16,6-3 2 0,6-2 2 15,5-3 1-15,5-5 1 0,3-3 0 16,5-2-2-16,1-5-1 0,1-4-1 15,2-4-1-15,0-3-2 0,-4-3 0 0,3-6 1 16,-4-1 2-16,-3-4 1 0,-5 0 2 16,-5-6 3-16,-6 0 1 0,-8-1 1 15,-7 4-2-15,-9-7-2 0,-7 3-3 16,-9 1-4-16,-8 2-4 0,-8 5-11 16,-3 4-11-16,-6 2-14 0,-3 6-10 15,-7 5-19-15,-5 6-111 0,2 4-123 0,5 4-278 16</inkml:trace>
  <inkml:trace contextRef="#ctx0" brushRef="#br0" timeOffset="132118.7724">7434 10461 425 0,'-1'-12'111'16,"0"-3"5"-16,1 4-53 0,2 0-15 15,-3 0-7-15,1 2-4 0,0 3-5 16,0 1-4-16,0 3-5 0,-1 2-6 0,-1 1-3 15,2 4-4-15,0 3-3 16,0 5-2-16,0 1-3 0,0 5 1 0,3 3-1 16,-3 1 0-16,2 0-1 0,1-1-1 15,0-1 1-15,5 0-1 0,-2-3-2 16,0-3-3-16,0-1-4 0,0-2-6 16,0-2-9-16,-1-3-10 0,-1-3 65 15,0-1-171-15,-2-1-108 0,-2-2-293 16</inkml:trace>
  <inkml:trace contextRef="#ctx0" brushRef="#br0" timeOffset="132273.3956">7332 10550 524 0,'-7'-3'128'0,"2"-2"1"16,4 1-77-16,2 4-20 0,3-5-10 15,3 3-10-15,5 4-6 0,-1-3-4 16,5 2-1-16,4-1-4 0,1-1-6 15,1 1-13-15,5 1-108 0,-4-5-106 16,5 3-271-16</inkml:trace>
  <inkml:trace contextRef="#ctx0" brushRef="#br0" timeOffset="132892.4945">7786 10515 422 0,'-3'-3'108'16,"-3"0"5"-16,4 1-55 0,0 1-13 16,2 4-6-16,-1-6-5 0,-1 2-6 15,0 0-3-15,2-4-4 0,0 2-5 16,2 0-4-16,-4-2-2 0,5 1-2 15,2 2-1-15,-2-2-1 0,5 3-1 0,-1 0 0 16,3-1-1-16,3-1 1 0,3 4-1 16,2-4-1-16,2 3 1 0,1-1-2 15,5 0 1-15,0-1-1 16,-1-1-1-16,5-2 0 0,2 3 0 16,2-2 0-16,4 2 0 0,-1-2 1 0,2 1-1 15,2 3 0-15,1 0 1 0,-1 0 0 16,-1-2 0-16,-2 2 0 0,2 0 0 15,-2-1 1-15,2 0-1 0,-4-2 0 0,2 3 0 16,3-1 0-16,-2 0 0 0,0 1 0 16,-1 0-1-16,-1 0 1 0,-2 0-1 15,-4-3 0-15,-5 3 0 0,-1 1 0 16,-5-2 0-16,-5 1 0 0,-3 1-1 16,-6-2 1-16,0 4 0 0,-3-2 0 15,-6 0-1-15,2 0-2 0,-2 3-6 16,-1-2-6-16,-1 2-10 0,-6-3 6 0,-3-1-130 15,-4 0-118-15,-3-1-288 16</inkml:trace>
  <inkml:trace contextRef="#ctx0" brushRef="#br0" timeOffset="139585.9173">8485 10341 239 0,'2'-3'56'15,"-2"-2"0"-15,-1 2-36 0,0-2-9 16,-1 1-2-16,-1 3 2 0,1-4 1 16,-1 4 4-16,1 0 4 0,-1-1 7 15,2 2 5-15,-4 0 5 0,0-2 0 16,2 1 2-16,-3-2-2 0,-2 2 0 16,4 0-4-16,1-2-4 0,-1 1-2 15,3 1-3-15,-2-1-2 0,0 0-1 16,5 1-2-16,-4 0-1 0,1-1-3 0,-6 2-2 15,6 0-3-15,2 0-2 0,-1 0-2 16,0 2-2-16,0-2-2 0,3 2 0 16,4-1-1-16,-3 3 0 0,1 1 1 15,1 0 0-15,3 0 0 0,0 2 0 16,1 0 1-16,2 1-1 0,2-1 0 16,-2-1-1-16,0 1 1 0,-2-3-1 15,1 1 0-15,-1-2-1 0,-3-1 1 16,-1-1-1-16,-2 0 1 0,0 2-1 15,-3-1 1-15,-1 1-1 0,-1 2 1 16,-2-2 0-16,-2 3-1 0,-1 2 1 0,-2 2-3 16,-2 3-2-16,-2 2-3 0,-2 4-5 15,0 0-5-15,0 3-12 0,3 0-8 16,-1-3-100-16,3 1-103 0,6 0-251 16</inkml:trace>
  <inkml:trace contextRef="#ctx0" brushRef="#br0" timeOffset="141036.8627">8998 10434 179 0,'-5'0'59'16,"2"1"8"-16,-2 0-10 0,-1-1-7 16,1 2-3-16,-1-1-4 0,-2 0-4 15,1-1-6-15,-2-1-5 0,3 1-6 16,-1 1-2-16,0-1-1 0,0-1-2 16,4 3 0-16,-2 2-2 0,4-4-1 15,-2 0-1-15,1 0-3 0,2 0-2 16,-1 2-2-16,2-2 0 0,0 0-2 15,3 2 1-15,-1 1 0 0,5 1 3 0,1-3 1 16,1-2 3-16,4 1 0 0,-1-3 1 16,4 1 1-16,3-2-1 15,0-1-2-15,4 1-1 0,3 1-1 0,4-1-3 16,2 3 0-16,1-2-1 0,2-1-2 16,1 0 0-16,-2 1-1 0,3-2 0 15,-4 1-1-15,-3-1 0 0,-4 1 0 16,-4 1 0-16,-3 0-1 0,-5 1-2 15,-4 2-4-15,-4 0-8 0,-5-1-12 0,-2 3-106 16,-5-2-107-16,-2 2-266 16</inkml:trace>
  <inkml:trace contextRef="#ctx0" brushRef="#br0" timeOffset="141597.4111">9380 10517 351 0,'4'-7'95'16,"0"-4"3"-16,-3 3-30 0,-1-4-32 15,4 5-9-15,-2-3-3 0,4 0-3 16,-2 3-2-16,-2-3 1 0,2 0-1 15,0 3 0-15,-3-2 0 0,1 3 0 0,-3-1-2 16,2 2 0-16,2 3-3 16,-6-1-2-16,2 2-2 0,4 1-2 0,-3 0-3 15,1 1-1-15,-4 0-1 0,2 1-2 16,2 1 0-16,-1 2-1 0,0 2 0 16,-3 2 1-16,4 5 1 0,0 4 1 15,2 5 2-15,-2 0 1 0,4 4 3 16,-4 2 0-16,6 2 2 0,-7 4-1 15,4-1 0-15,-2-1-2 0,2 3-2 0,-5-1-1 16,5 1-1-16,-3-1-2 0,3 2 0 16,-1-4 0-16,-3 1-1 15,3 1 0-15,2-4 0 0,-1 1-2 0,-1-6-5 16,-1-4-6-16,2-1-8 0,0-4-17 16,-2-3-110-16,-1-5-114 0,-1 1-279 15</inkml:trace>
  <inkml:trace contextRef="#ctx0" brushRef="#br0" timeOffset="142566.8914">8984 11204 436 0,'0'-1'102'15,"0"0"1"-15,0 1-63 0,0 5-13 16,0 1-6-16,0 4-2 0,0 1 1 16,1 7 1-16,0 4 1 0,0 3-1 15,0 2-1-15,1 3-2 0,0 3-3 16,1 5-3-16,0-3-3 0,0-1-3 15,0-1-1-15,1-2-3 0,2-4 0 0,-2-5-1 16,2-6-2-16,0-3-4 0,0-7-4 16,0-2-9-16,1-4-8 0,-1-6-9 15,0-3-97-15,-4-4-97 0,-1-6-237 16</inkml:trace>
  <inkml:trace contextRef="#ctx0" brushRef="#br0" timeOffset="143216.0717">8996 11195 396 0,'-6'-8'102'0,"-2"0"6"15,3-1-50-15,-1 3-14 0,3 0-7 16,1 1-4-16,2-1-5 0,5 2-3 16,3 0-4-16,0 1-3 0,6-2-3 15,-1-2-2-15,8-1-2 0,4 2-1 16,3 0-2-16,7-1-1 0,4-1-1 15,4 1-1-15,10 2-2 0,-3 0 0 16,3-1 0-16,-3-3-1 0,-2 1 0 16,0-1 0-16,-2 3-1 0,-4 1 0 15,-3-3 0-15,-1 0 0 0,-2 6 0 0,-2 1-1 16,-6-1 1-16,-7-3-1 0,-4 2 1 16,-5 3 0-16,-3 0-1 0,-4 1 1 15,0-1 0-15,-7 1 0 0,2 2 0 16,-1-2 1-16,-1-1 1 0,-1 4 1 15,-3-2 1-15,0-1 1 0,0 4-1 16,1 4 1-16,-1 2-1 0,1 3 0 16,-1 0-1-16,3 3-1 0,0 6 1 0,0 2-1 15,0 3 0-15,1 3 0 0,-1 4 0 16,0 2 0-16,1 5-1 0,1 3 0 16,1 3-1-16,2-4 0 0,0 1 0 15,2-4-1-15,1-1 0 0,-1-5 1 16,1-6-1-16,-2-5 0 0,0-1 1 15,-2-3-1-15,0-2 0 0,-1-4 0 16,0-2 0-16,-2-2 0 0,-2-2 0 0,-1-1-1 16,0-5 0-16,-1-1-1 15,-2-2 0-15,-1-1 0 0,-3-5-1 0,-3 1 0 16,-1-2 0-16,-4-1 0 16,-2 1 1-16,-3-1-1 0,0 0 2 0,-2 3-1 15,0 0 1-15,-2 3 0 0,0-2 0 16,-2 0 1-16,-3 1-1 0,-4 0 1 15,0 3 0-15,-3-1 0 0,2-1 0 16,-1 2 0-16,0 2-1 0,4 2 1 16,3 2 0-16,3 0 0 0,4 2 0 0,3-1-2 15,5 3-3-15,6-2-4 0,2-1-6 16,4-1-9-16,3-1-14 0,2-2-107 16,3-2-110-16,6 1-266 0</inkml:trace>
  <inkml:trace contextRef="#ctx0" brushRef="#br0" timeOffset="143933.3793">9093 11339 479 0,'-3'-2'121'0,"1"-3"4"0,0 0-69 15,0 1-14-15,0 1-6 16,0 1-5-16,2 2-6 0,-1-1-5 16,1 1-4-16,0-1-3 0,4 1-1 0,1-1-1 15,1-2-1-15,0 2 0 0,4 0-2 16,2 1 0-16,3 0 0 0,-1 0-2 15,4-2-2-15,-1 4 0 0,1-1-2 16,0-1-1-16,0-1 1 0,-2 1-2 16,-2 0 1-16,-2 0-1 0,-2 1 0 15,-1-1 1-15,-3 0-1 0,-2 1 0 0,-2 3 0 16,-1 0 1-16,-4-2-1 0,-1 4 1 16,-3 0-1-16,-2 2 1 0,-1 1-1 15,-1-1 1-15,-3 2-1 0,-2 1 0 16,-3-2 0-16,3 2 0 0,2 2 0 15,-2-4 1-15,1 5-1 0,4-3 0 16,2 0 0-16,3 1 0 0,-1-4 0 0,3 1 0 16,2 1 0-16,1-4 0 0,1 2-1 15,1-4 1-15,1 0 0 16,3 4 0-16,1-5 0 0,2 1 0 0,0-2 0 16,2 1 0-16,2-4 0 0,2 2 0 15,-1-4 0-15,2 1 1 0,0-1-1 16,-1 1 0-16,2 1-1 0,-2 2-2 15,-1-3-5-15,-1 2-5 0,-3 0-4 16,1 1-6-16,-2 0-10 0,1 1-9 16,-3 3 18-16,-2-2-119 0,-1-3-102 15,2 3-259-15</inkml:trace>
  <inkml:trace contextRef="#ctx0" brushRef="#br0" timeOffset="144187.1581">9445 11284 529 0,'2'-1'121'0,"-4"1"1"0,2-1-81 0,4 1-16 15,-3 2-9-15,4-2-4 0,-1 4-4 16,-2-2-1-16,3 2-1 0,0-2-1 15,1 4-1-15,2-4-2 0,-1 0-3 16,3 2-7-16,-2-3-12 0,3 0-10 16,-2-1-99-16,-1-2-101 0,1 0-249 0</inkml:trace>
  <inkml:trace contextRef="#ctx0" brushRef="#br0" timeOffset="144312.8137">9634 11203 479 0,'2'-4'125'0,"0"2"1"15,-2 1-51-15,-2 2-36 0,1 3-16 16,1 1-9-16,-1 1-7 0,0 4-5 16,-2 1-3-16,1 1-10 0,1 1 91 15,-3 1-208-15,0 2-118 0,3 0-337 0</inkml:trace>
  <inkml:trace contextRef="#ctx0" brushRef="#br0" timeOffset="147218.082">9372 11747 269 0,'2'-5'72'0,"-3"0"5"0,2-1-32 16,-1 4-7-16,0-1-4 0,-2 0-3 15,2 1-2-15,-1 0-3 0,2 2-6 16,-1 0-3-16,0-1-5 0,1 1-4 16,0 1-2-16,-1-1-3 0,-1 0-1 15,1 1-1-15,-1-2 0 0,0 2-1 0,1 0 1 16,0-1-1-16,-2 0 0 0,4 2 0 15,-4-1 1-15,2 0-1 0,3 0 0 16,-3 2 0-16,0-3 0 0,1 0 0 16,0 0 0-16,1 1 1 0,-2-1-1 15,-2 1 1-15,4-2 2 0,-4 2 4 16,4-2 1-16,-5 0 1 0,4-1 3 16,-2 0 1-16,1 0 1 0,-2 0 1 0,2 1-2 15,-2-1 2-15,4 0 0 0,-2 1-1 16,1 0 0-16,0 1-2 0,-1 0-3 15,1 0-1-15,1 0-3 0,-4 4-1 16,2 1-1-16,-1 1-1 0,1 3-1 16,5 1 1-16,-4 2 0 0,2 2 1 15,2 2 0-15,-3 0 1 0,2 0 0 16,-2 0 1-16,1 1-1 0,-3 2 1 16,2 1 0-16,-2 0-1 0,0-3 0 15,3 1-1-15,-3-1-1 0,1 2 1 0,-1-2-2 16,0-3 1-16,-1-1-1 0,-2-2 0 15,2 3-1-15,-2-5 1 0,0-2-1 16,1 1 0-16,0-1 1 0,1 2-1 16,2-2 0-16,-1-3 1 0,-1 2-1 15,1-1 0-15,0-2 0 0,0 0 0 16,0-2 0-16,-1-1-1 0,1 0 1 16,3 0-1-16,2 3 0 0,-1-2 1 0,-2 0-1 15,3 0 0-15,-2 2 1 0,-1-1-1 16,-1 1 0-16,-1-3 1 0,2 2-1 15,0 2 1-15,3-1-2 0,-3 2 1 16,4 1-2-16,-2-1 0 0,0 3 0 16,1-3-2-16,-2-1 1 0,-3 0 0 15,4 1 0-15,-3-1 1 0,2-2 1 16,0-1 1-16,-3 1 0 0,-1 0 1 16,2-1-1-16,-2-1 1 0,0 0 0 0,-1 0 0 15,-5 0 0-15,4-1 1 0,-2 0-1 16,-1 1 0-16,-4-3 0 0,0 3 0 15,-2-2 0-15,0 1 1 0,-3-1-1 16,-1 1 1-16,-1 0 0 0,1 1 0 16,-1-1 0-16,-2 3 0 0,1-2-1 15,-3 0 0-15,0 3 1 0,-2-2-1 16,0 0 0-16,-2 2 0 0,1-2 0 16,2 2 1-16,-2 0-1 0,1 1 0 0,2-1 0 15,-1 1 0-15,0 0 0 16,-1-1 0-16,-5 1 0 0,1-2 0 15,-4 2 0-15,-2 1 0 0,-1 0 0 0,3-1 0 16,1 0 0-16,1 1 0 16,1 0 0-16,3 0 0 0,0-1 0 0,3 0 0 15,0-1 0-15,1 0 1 0,4 2-2 16,-1-2-2-16,5 0-8 0,1-1 38 16,1-2-158-16,7 3-114 0,3-3-307 0</inkml:trace>
  <inkml:trace contextRef="#ctx0" brushRef="#br0" timeOffset="164099.5037">8583 12135 466 0,'7'-5'119'0,"1"1"4"16,-3-4-56-16,0 2-27 0,-2-1-8 15,2 1-4-15,-1 1-5 0,-1 1-2 16,0 0-1-16,-2 3-2 0,0-1 1 15,1 0-2-15,-2 4-2 0,-2-2-3 16,-1 2-2-16,-2 1-3 0,-1 0-2 16,-3 3-3-16,-2 2 0 0,-1 1-2 0,-3 1 1 15,0 4-1-15,-2 0 1 16,1 1-1-16,0-1 0 0,-3 2 1 0,2-2-1 16,-3 0 0-16,4-3 0 0,-3 1 1 15,4-1-1-15,4-2 0 0,3-3 1 16,1-3-1-16,7 2 0 0,0-1 0 15,9-3 0-15,-4 2 0 0,3-2 0 16,1 1 0-16,5 3 0 0,1-2 1 16,2-1-1-16,4 1 1 0,2-2-1 15,-2 1 0-15,4 3-4 0,-6-2-6 16,3 1-5-16,-4 1-9 0,-3 0-15 0,0 1-112 16,0 1-114-16,-4-3-279 15</inkml:trace>
  <inkml:trace contextRef="#ctx0" brushRef="#br0" timeOffset="164809.173">8399 11872 487 0,'-2'0'128'0,"1"-1"3"0,-4 0-50 0,5 1-37 16,0 1-14-16,0-2-7 0,1 2-8 15,1 0-3-15,0-2-3 0,1 2-2 16,1-2-1-16,1 2-1 0,3 1-1 15,-1-3 0-15,-1 1-1 0,2 0-1 16,1 1-2-16,-1-1-5 0,0-1-6 16,2 0-10-16,-1 0 8 0,0 0-129 15,0-2-114-15,-1-1-286 0</inkml:trace>
  <inkml:trace contextRef="#ctx0" brushRef="#br0" timeOffset="165058.5042">8660 11715 500 0,'3'-2'123'0,"-5"-1"2"0,2 2-65 15,0 1-29-15,0 1-9 0,0 3-7 16,0 1-4-16,0 2-3 0,3 2-3 15,-2 2 1-15,0 0-2 0,2 4-2 16,-1-2-2-16,3 3-4 0,1-1-11 16,2-1-35-16,-2-1-81 0,2 1-102 15,1-3-245-15</inkml:trace>
  <inkml:trace contextRef="#ctx0" brushRef="#br0" timeOffset="166048.7989">8397 12297 351 0,'-5'0'103'16,"-2"0"3"-16,-1-1-30 0,2 1-23 15,-4 0-14-15,1 0-11 0,-3 1-7 16,0 0-5-16,1-1-2 0,-1 3-2 0,0-3-1 16,-1 1-1-16,0-1 0 0,1 1-1 15,1 0-2-15,-2 2-1 0,0-2-1 16,0 0-1-16,0 3-1 0,0 0 0 15,-2-4-1-15,2 1 0 0,-3-1 1 16,0-1-1-16,0 1 1 0,2-2 0 16,2 1 1-16,0 1 0 0,0 0 1 15,-1-2-1-15,4 2 1 0,-1-4 0 0,0 4-1 16,-1-4 0-16,0 2 0 16,0 1-1-16,2-1-1 0,1 0 0 0,-2 2 0 15,0-2 0-15,0 0-1 0,-1 0 0 16,0 1 0-16,3-1 0 0,-2 1-1 15,1 1 1-15,2 0-1 0,1 0-2 16,1 1-6-16,1-1-11 0,1 0-117 16,-1-2-114-16,-1 1-291 0</inkml:trace>
  <inkml:trace contextRef="#ctx0" brushRef="#br0" timeOffset="167619.6338">7949 12303 332 0,'-2'-4'95'16,"2"0"4"-16,0 0-30 0,0 3-22 15,0-3-9-15,0 3-7 0,-1 1-6 0,-1 0-3 16,-2 1-4-16,2-1-1 0,-3-1-3 15,-2 3 0-15,0-2-2 0,-1 0-1 16,0-2-1-16,-2 2 0 0,-1 1-1 16,-3 0-1-16,-1-1-2 0,-1 1 0 15,0-1-2-15,-2 4 0 0,-2-3-2 16,2 2 0-16,1-1-1 0,-3 2 0 16,-1-2-1-16,2 2 1 0,-1-2 0 15,0 2-1-15,-2-4 1 0,3 1-1 16,2-1 1-16,1 0-1 0,1-1 1 0,0 0 0 15,2-2-1-15,2 1 0 0,-1 0 1 16,-1-2-1-16,2 0 0 16,-1 1 1-16,3-2-1 0,-2 3 0 15,4-1 1-15,-1-1-1 0,0 2 0 0,3 0 1 16,0-1 0-16,-1 2-1 0,4-2 1 16,-2 2 0-16,3 0 0 0,1-1 0 15,-1 1-1-15,1 1 1 0,2 0-1 16,-3 1 0-16,2-1 0 0,-1 0 0 0,1-1 0 15,-2 2 0-15,1-1 0 0,-1 3 0 16,2-3 0-16,-1 0 0 0,0 1 1 16,-1 0-1-16,1-2 1 0,0 2 0 15,-1-2 1-15,1 0 0 0,0 1 2 16,0-1 0-16,1 1 3 0,-2 0 0 16,1-2 0-16,0 1 0 0,-2 0-1 15,1-2 0-15,-1 1-2 0,2-4-1 0,-1 0-1 16,3 0-1-16,-1-2 0 0,0 1 0 15,-1-2-1-15,2 1 0 16,0-2 0-16,1 0 0 0,-3 0 1 0,1-4-1 16,1-1 0-16,1 0 0 0,-2-3 0 15,0-3 0-15,0-2 1 0,1-5-1 16,-2-3 0-16,1-2 0 0,1-1 0 16,1-2 0-16,-2 2 1 0,3 1-1 15,-1 0 0-15,0 2 0 0,0 2 0 16,-1-2 0-16,0 5 0 0,-1-2 0 0,1 1 0 15,-4 3 0-15,4-2 0 0,-2 1 0 16,0 2 0-16,0-4 0 0,1 2 0 16,-1-1 0-16,1 3 0 0,1-1 0 15,1 1 1-15,1 2-1 0,-3-1 0 16,1 4 0-16,1-1 0 0,-1-1 0 16,1-1 0-16,-2 2 0 0,0 1 0 0,3 2 0 15,-2-2 0-15,-1 2 0 0,-1 4 0 16,-2-4 0-16,1 3 0 15,-2 0 0-15,0 2 0 0,0-1 0 0,-2-1 0 16,3 0 0-16,1 1 0 0,-2-1 0 16,3 0 0-16,0-1 0 0,-2-1 0 15,0-3 0-15,1 4 0 16,0 1 0-16,1-1 0 0,-1-2 0 0,0 4 0 16,2 2 0-16,1 1 0 0,-4-1 0 15,3 1 0-15,0 0 0 0,-1 3 0 16,1 0 0-16,-2 0 0 0,1 2 0 0,3-2-1 15,-3 2 1-15,-2-2 0 0,1-1 0 16,-1 1 0-16,3-1 0 0,-1 0 0 16,-1 1 0-16,1 0 0 0,1 2 0 15,0 3 0-15,2 1 0 0,-2-3 0 16,-1 0 0-16,1 0 0 0,2 3-2 16,-1-2-2-16,-1 1-5 0,2-3-6 15,-2 4-10-15,4 1-9 0,-2-2-108 16,-3-3-108-16,3-1-261 0</inkml:trace>
  <inkml:trace contextRef="#ctx0" brushRef="#br0" timeOffset="168336.9653">7427 10872 356 0,'3'-7'106'0,"0"0"4"0,1-1-17 16,-3 1-38-16,-1 1-11 0,0 2-9 16,0 1-7-16,1 5-6 0,-6-1-4 15,1 5-2-15,-3 4-5 0,-2 4-3 16,-2 2-3-16,-1 7 0 0,-3-1 0 15,3 2 0-15,0 2 0 0,-1-3 1 0,1-3-1 16,4-4 2-16,2-4-1 16,1-5 0-16,1 0 1 0,2-5 1 0,2-4-1 15,3-2 0-15,4-1-2 0,-1-7 0 16,2-2 0-16,0-5-3 0,3-3 0 16,0 0-1-16,2-2 0 0,-6-4 0 15,5 4 0-15,-3-1 0 0,5 6 0 16,-6-1 1-16,0 6-1 0,-1 2 1 15,-1 5-1-15,2 1 2 0,-2 5 1 0,-1 3 0 16,2 2 1-16,1 3-1 0,5 3 1 16,-1 0-1-16,1 6-1 0,5-1 0 15,1 1-6-15,8 3-9 0,6-2-12 16,3 1-126-16,4-1-124 0,7-1-314 16</inkml:trace>
  <inkml:trace contextRef="#ctx0" brushRef="#br0" timeOffset="172458.8846">9507 10387 263 0,'-3'-1'67'0,"1"0"4"15,-1 0-34-15,-2 1-2 0,2-2 2 16,-1 2 3-16,-1-1-1 0,3 1 0 16,-3-1 0-16,2 1-3 0,1 0-5 0,1 0-5 15,-2-1-4-15,2 1-4 0,0 0-3 16,2 0-4-16,-1 0-3 0,2 1-2 16,-3-1-2-16,4 2-1 0,-1 1-1 15,-1-2 0-15,-2 0 1 0,2 2-1 16,-1-2 1-16,2 3-1 0,-2-3-1 15,0 1 1-15,0 1-1 0,3 2 0 16,-3-4 0-16,0 1 0 0,1 1-1 0,3-1 1 16,-3 1-1-16,2-1 1 0,-4-3 0 15,2 3 0-15,0-2 0 0,-1 0 1 16,0 0 1-16,-1-1 0 0,2 2 1 16,0 1-1-16,-2-4 0 0,1 2-1 15,0 2 0-15,0-2 0 0,-1 1-2 16,0-1 1-16,-1 0-1 0,2 1 1 15,-2-1-1-15,2 1 0 0,-3-2 0 16,3 2 1-16,-1-2-1 0,-1 1 0 16,1-1 0-16,-1 1 0 0,1-1-1 15,1 1 1-15,-1 0 0 0,1 0 0 0,1 2 0 16,-2-3 0-16,2 2 0 0,-2 0 1 16,2 1-1-16,0-2 0 0,-1 0 1 15,4 0-1-15,2 1 1 0,0-1 0 16,2 0 1-16,-1-1-1 0,3 1 1 15,1-2-1-15,1 2 1 0,-1-3-1 16,1 1 0-16,3-1 1 0,1 0-1 0,1 1 0 16,0-1 0-16,3 0 0 0,2 1-1 15,2 2 1-15,-3-1 0 0,1 0 0 16,2 0-1-16,-1 0 1 0,1 1-1 16,-3-2 0-16,0 0 1 0,2 2-1 15,-1 0 0-15,-3 0 0 0,1-3 0 16,2 2 0-16,1 0 1 0,-3 0-1 15,0 0 0-15,-2-1 1 0,4 1 0 16,-4 0-1-16,0 0 1 0,-2-2 0 16,2 3 0-16,1 0 0 0,3 0 0 0,1-1-1 15,-3 1 1-15,-1-1-1 0,1 1 0 16,-1 0 0-16,1 0 1 0,-3-1-1 16,0 1 0-16,-1 0 0 0,2 0 0 15,0 0 1-15,-2 0-1 0,-1 1 0 16,-1 0 0-16,-1-1 1 0,2 2-1 15,-4-2 0-15,3 3 0 0,-3-3 0 16,1 0 0-16,0 1 1 0,-2-1-1 16,1 0 0-16,1 0 0 0,-2-2 0 0,-1 0 0 15,2 1 0-15,-2-4 1 0,1 3-1 16,0-1 0-16,0-1 0 0,1 2 0 16,-1 0 0-16,-2 1 0 0,2 2 0 15,-3-1 0-15,1 2 0 0,0 1 0 16,1-1 1-16,-2 1-1 0,-1-1 0 15,0 1 0-15,2 0 0 0,-1-2 0 16,-1 2 0-16,0-1 0 0,-1 0 0 16,3 0 0-16,0-1 0 0,-3-1 1 15,0 1-1-15,0 1 0 0,0-2 0 16,1 1 0-16,-1-1 0 0,0 0 0 0,2 1 0 16,0-2 0-16,0 1 0 0,2 0 0 15,2 0 0-15,0 0 1 0,2-1-1 16,-2-1 0-16,2 1-1 0,-1 1 1 15,-2-1 0-15,0-1 0 0,-1 2 1 16,-1 0-1-16,1 0 0 0,-4 0 0 16,1 1 0-16,0-1 0 0,-1 1 0 15,0 0 0-15,1 0-1 0,-4-1-7 0,2 2-12 16,-3-2-115-16,2 1-111 0,3-2-284 16</inkml:trace>
  <inkml:trace contextRef="#ctx0" brushRef="#br0" timeOffset="180248.2784">10778 10402 188 0,'-2'0'58'16,"0"0"10"-16,-1-1-12 0,2 2-4 0,-2-2 3 16,2 1 2-16,0-1-4 15,-1-1-5-15,1 2-7 0,1 0-6 0,-2-2-9 16,2 2-5-16,1 1-4 0,-4-1-3 16,5 0-3-16,-2 0 0 0,0-1-1 15,3 2-1-15,-1-1 0 0,0 0 0 16,-2-2-1-16,0 2-1 0,4 0 0 15,-2 1-2-15,1 0 0 0,2-1 0 16,-2 1-1-16,5 2 0 0,0-2 1 0,1-1-1 16,2 0 1-16,0 0 0 0,3 0 1 15,0-1 0-15,1 0 0 0,-2-2 0 16,2 2 0-16,-3-3 0 0,5 2-2 16,-2 1 0-16,-2-1-1 0,2 2 0 15,1-1-1-15,0 1 0 0,-3-1 0 16,0 1 0-16,-1-1-1 15,1 1 0-15,0 0 0 0,-4 0 0 0,2 0 0 16,4 1-1-16,-3 0 1 0,1-1-1 16,3 0 1-16,1 1-1 0,2 2 1 15,1-3 0-15,-2 0-1 0,1 0 0 0,0-3 1 16,1 2-1-16,-2-3 0 0,2 0 0 16,1 1 1-16,1-1-1 0,0 1 0 15,1 0 0-15,-2 1 0 0,-3-1 0 16,1 2 0-16,-7-1 0 0,0 0 1 15,-2 2-1-15,-2 0 0 0,1 0 0 0,0 3 0 16,-2-3 0-16,2 2 0 16,-1 0 0-16,-1-1 0 0,2-1 0 0,1 1 0 15,-3 0 0-15,3 1 1 0,-3-4-1 16,6 2 0-16,-1-1 0 0,0 1 0 16,0 0 0-16,3-2 0 0,-1 3 0 15,1-1 0-15,-1 1 0 0,-1 0 0 16,1 1 0-16,-3-2 1 0,1 3-1 15,-1-3 0-15,0 3 0 0,-1-3 0 16,0 2 0-16,1 1 0 0,0-2 0 16,-1 0 0-16,1 0 0 0,1 0 0 0,-2 1 0 15,1-2 0-15,-1 1 0 0,-2-1 1 16,3 0-1-16,-2 0 0 0,-2-1 0 16,2 1-1-16,-3-2-4 0,-4 1-6 15,3 0-12-15,-4 0-117 0,-2-3-116 16,-4 0-292-16</inkml:trace>
  <inkml:trace contextRef="#ctx0" brushRef="#br0" timeOffset="185632.9405">9723 9950 449 0,'-3'-7'118'0,"0"-2"4"0,1 1-50 0,2 3-24 15,0 0-10-15,1 1-6 0,2 2-5 16,-2 0-4-16,0 1-3 15,1 2-1-15,2 2-1 0,0-1-1 0,-1 3-1 16,1 1 0-16,2 4-1 0,0 1 0 16,1 1-3-16,-1 1-3 0,1 1-1 15,2 0-3-15,0-1-1 0,0-3-1 16,1 0-1-16,1-2-1 0,0 1-1 16,-1-3-4-16,-2 0-7 0,1 2-10 15,-2-3-8-15,-1 1-12 0,-2-4-38 0,-2 1-79 16,1-3-106-16,-1 1-237 15</inkml:trace>
  <inkml:trace contextRef="#ctx0" brushRef="#br0" timeOffset="185870.3153">9998 9881 450 0,'-6'7'121'15,"-4"1"3"-15,-1 3-24 0,0 4-63 0,-1 3-10 16,1 4-5-16,-4 0-4 0,0 0-3 16,2-1-3-16,-1 0-2 0,3-4-2 15,1-1-3-15,-1-2-1 0,6-1-2 16,3-1-3-16,1-1-6 0,2-2-7 16,0 1-3-16,3-3-120 0,1-2-111 0,1 0-282 15</inkml:trace>
  <inkml:trace contextRef="#ctx0" brushRef="#br0" timeOffset="186146.608">10041 10085 560 0,'-2'-4'130'0,"0"4"1"16,2 0-87-16,-1 4-17 0,0-1-5 15,-1 4-6-15,0-1-3 0,1 5-1 16,1 0 0-16,-2 1-1 0,0-1-3 16,1 0-1-16,1 0-1 0,0 0-3 15,0-2-2-15,0-1-6 0,0 2-7 0,0-3-8 16,0 1 8-16,0-2-132 15,0-4-116-15,1 3-289 0</inkml:trace>
  <inkml:trace contextRef="#ctx0" brushRef="#br0" timeOffset="186524.7023">10128 9928 497 0,'3'0'119'0,"-1"0"4"0,-2 2-62 0,1 1-29 16,-2 2-7-16,1 2-4 0,0 4-2 15,-4-1-2-15,3 2-1 0,-1 3-1 16,-1-2 0-16,-1 0-1 0,2 0 0 16,-1-2 0-16,4 1-2 0,-2 1-1 15,4-4-2-15,-1 1-1 0,3 1-3 16,0-2-1-16,1-2-2 0,4 1 0 16,0-1 0-16,-1-5-1 0,4 2 0 15,0-2 0-15,2-2-2 0,2 0-4 16,-2-3-8-16,-1-1-7 0,0 0-9 15,-2 0 2-15,-1 0-124 0,-4-3-116 0,-3 2-279 16</inkml:trace>
  <inkml:trace contextRef="#ctx0" brushRef="#br0" timeOffset="186707.9724">10200 9905 566 0,'-3'-8'130'0,"0"1"0"0,2 1-89 16,-1 1-19-16,4 1-8 0,-1 1-6 16,2-1-4-16,1 3-3 0,4-2-4 15,1 2-8-15,1 2 5 0,1 1-125 16,1-2-109-16,1 2-284 0</inkml:trace>
  <inkml:trace contextRef="#ctx0" brushRef="#br0" timeOffset="187098.0721">10359 9995 482 0,'0'0'119'0,"-1"2"3"0,1 1-53 0,-1 3-37 15,-1 4-10-15,1 0-5 0,1 2-2 16,1-1-1-16,3-1-2 0,0 1 0 16,1-1-1-16,1-3 0 0,2 1-1 15,2-1-1-15,1-3-2 0,-1-2-1 16,2-2-1-16,-1-4-1 0,2-1-2 16,-4-2 1-16,0-4-2 0,-2 0 1 15,2 1-1-15,-4-1 0 0,0 0 1 16,-3-1-2-16,-1 1 1 0,2 4 0 15,-2 0 0-15,-3 1 0 0,2 4-1 16,-2 1 0-16,1 7 1 0,0 2-1 0,1 1 0 16,1 4 0-16,0 0-2 0,1-2-2 15,1 3-2-15,2 0-4 0,3-4-5 16,-2-2-5-16,2 0-12 0,1-2-90 16,-1-3-16-16,-2-1-90 0,4-1-190 15</inkml:trace>
  <inkml:trace contextRef="#ctx0" brushRef="#br0" timeOffset="187474.2227">10539 9842 445 0,'4'-5'119'0,"1"2"4"0,1-2-21 16,3 2-66-16,2 1-13 0,3 2-4 0,0-4-2 16,0 4-4-16,5 3-1 0,-2 0 0 15,0 1 0-15,-3 0-1 0,0 2 0 16,-1 1-1-16,-2 2-2 0,-4-1-1 16,-3 1-2-16,-1 3-1 0,1 0-2 15,-4 4-1-15,0-1 0 0,1 3 0 16,-1 0 0-16,1-3-1 0,2 1 1 0,-1-1-1 15,1-4 0-15,2 3 1 0,-2-6-1 16,2 1-1-16,1-3 1 0,-2 1-1 16,0-1 0-16,1-1 0 0,-4-1 1 15,-1 1-2-15,-1-3 0 0,-4 3-4 16,-3-1-6-16,0 2-8 0,-2 0 16 16,-1-2-138-16,0-1-114 0,-1 5-292 15</inkml:trace>
  <inkml:trace contextRef="#ctx0" brushRef="#br0" timeOffset="188677.2937">11236 10420 372 0,'-5'-2'102'0,"2"0"4"16,1-1-41-16,1-1-21 0,1 2-13 16,-1 1-10-16,3-3-7 0,1 0-4 15,1 2-1-15,0-1-2 0,4 2 2 16,0 0-1-16,1-1 2 0,0 0 0 0,0 2 0 15,0 2 0-15,-3-2-1 0,4 2 0 16,0-1-1-16,1 0-2 16,5 2 0-16,-1-2-2 0,8 0 0 0,-1 1-1 15,0-4 1-15,5 2-1 0,-2 0-1 16,0-2 1-16,1 1 0 0,-3-2 0 16,7 2-1-16,-1 0 1 0,-1 1-1 15,0 0 0-15,3 1 0 0,-4 1 0 16,4 2 0-16,-5 0 0 0,3-1 1 0,0-3-1 15,-1 2 0-15,-1-2 1 0,5 0-1 16,-4-3 0-16,1 1-1 0,-1-1 0 16,-2 2 0-16,-3-1 0 0,-1-1 0 15,3 0 0-15,-1 0 1 0,-2 2 1 16,-1-2 1-16,6 1 1 0,1 1 0 16,3 0 0-16,-5 2 0 0,4-2 0 15,-1 1-1-15,0 0-1 0,-5 1-2 16,2 0 0-16,-1 0 1 0,2 0-1 15,-2-1 0-15,2 0 0 0,-2-1 0 16,4 0 1-16,2-3 0 0,2 1 0 16,-2-1 0-16,-3 0 0 0,2 2-1 0,5-1 1 15,-1 1-1-15,-2-1-1 0,-2 2 1 16,2-2-1-16,-2 0 1 0,-2-2-1 16,-2 3 0-16,-4-1 0 0,0 3 1 15,-5-2-1-15,2 2 0 0,-1 0 0 16,-3 0 0-16,1 0 0 0,-2 0 1 15,-2 0-1-15,-1 2 0 0,-2-3 0 16,-3 2-4-16,-4-2-4 0,-3 2-8 0,-3 1-47 16,-4-6-82-16,3-1-109 0,-1 1-264 15</inkml:trace>
  <inkml:trace contextRef="#ctx0" brushRef="#br0" timeOffset="192215.3025">11703 10229 494 0,'-9'-1'121'0,"2"-3"4"16,1 3-69-16,1-1-20 0,4 2-8 15,1 1-7-15,0 0-8 0,2 2-3 16,2 0-4-16,1 1-3 0,2 2 0 16,3 1 0-16,3 1 0 0,2-2 2 15,1 3-1-15,2-2 0 0,2-1 0 16,2-1 0-16,-1 1-1 0,2 0-1 0,0 1 0 16,1 1-1-16,-5-1 0 0,-2 1 0 15,-2 0 0-15,-3-1 0 0,-8 0-1 16,-2 0 1-16,-2-1 0 0,-1 1 1 15,-4 2-1-15,-3 0 1 0,-6 2-1 16,1 2 1-16,-3-1-1 0,-5 4-1 16,2 3 1-16,-2-2-1 0,0 2 0 0,4 1-3 15,3-3-5-15,1 1-5 16,4-2-11-16,3-2-22 0,4-4-92 0,-1-3-105 16,8-1-248-16</inkml:trace>
  <inkml:trace contextRef="#ctx0" brushRef="#br0" timeOffset="192828.0846">11914 9928 521 0,'0'-2'129'0,"-3"-3"3"0,-2 1-71 16,3-1-20-16,1 3-7 0,-2-3-6 15,1-1-5-15,-2-1-4 0,5 3-3 16,-1-3-2-16,1 3-3 0,-2-3-3 15,1 0-2-15,0 1-2 0,1-1-1 16,1-2-2-16,-4-1 0 0,2 2 0 16,0-1 0-16,3 1-1 0,-1 1 0 15,-2 4 0-15,-2-1 0 0,3 3 0 16,0 1-1-16,1 0 0 0,-4 2 0 16,2 2 0-16,-1 3-1 0,2 2 2 0,-1 1-1 15,-1 1 1-15,1 2 1 0,-1 2-1 16,0 0 0-16,2 0 1 0,0 0-1 15,2 0 0-15,-1 0 1 0,-2-1-1 16,4 1 0-16,-4-4 0 0,0-2 0 16,-2-2 0-16,-1-1 0 0,-1-1 0 15,-2 0 0-15,-1-3 0 0,-1 1 1 16,-4-2-1-16,2 0 1 0,2-1-1 16,-2 1 1-16,3-1-1 0,0 2 1 0,1-5 0 15,4 3 0-15,-1 0 0 16,5 1-1-16,1-1 1 0,2 3 0 0,3-3 0 15,3 4-1-15,2-2 1 0,4-1 0 16,4-1 0-16,2 1 0 0,3-2 0 16,2 2-1-16,0-3-4 0,1 1-11 15,-1 3-9-15,1 2-6 0,-1 0-123 16,-2 2-119-16,-4 3-294 0</inkml:trace>
  <inkml:trace contextRef="#ctx0" brushRef="#br0" timeOffset="193649.1462">13368 10164 396 0,'-7'-2'109'0,"1"-2"6"0,0 3-47 16,-1 1-16-16,0-1-10 0,0 0-11 15,-1 1-8-15,0 3-6 0,-1 1-5 16,-1 1-1-16,-4 2-3 0,1 3 1 16,-2 5 1-16,-1 2 0 0,-2 1 1 15,-2 4 0-15,3 4 0 0,4 2 0 16,2 9-1-16,1 0-1 0,5 2-1 0,6 3-2 16,5-1 0-16,4-2-1 0,2-4-1 15,7-5-1-15,3-3-1 16,4-6 0-16,3-3 0 0,6-2-1 0,5-3 0 15,3-2 0-15,1-8-1 0,2-4-1 16,-1-5 1-16,-3-4-1 0,-1-5 0 16,-2-3 1-16,-4-3 0 0,-3-1 0 15,-6-4 0-15,-3-3 0 0,-8-5 1 16,-8-4-1-16,-9-5 1 0,-6-1-1 0,-10-1-1 16,-4-1-2-16,-5 6-3 15,-5 3-3-15,0 5-4 0,-4 6-3 0,-6 4-2 16,3 6-2-16,-3 7-4 0,2 4 5 15,2 5-117-15,3 1-104 0,7 6-270 16</inkml:trace>
  <inkml:trace contextRef="#ctx0" brushRef="#br0" timeOffset="194068.5344">13361 10288 464 0,'3'-17'122'16,"1"1"6"-16,-3 3-57 0,2 0-22 15,1 1-9-15,1 2-6 0,-4 5-8 16,1 3-7-16,0 1-5 0,-1 3-1 16,0 6-3-16,-1 3-2 0,-1 1-2 0,2 5-1 15,-1 7 1-15,-2 5-1 0,0 4-1 16,0 1 0-16,0 1-2 0,2 3 0 15,0 0 0-15,2-4-2 0,3-5-3 16,3-3-4-16,-1-6-5 0,1-4-6 16,-1-3-5-16,-1-4-8 0,0-1-8 15,-4-5-16-15,-2 0-85 0,-2-3-97 16,-6-4-231-16</inkml:trace>
  <inkml:trace contextRef="#ctx0" brushRef="#br0" timeOffset="194225.108">13304 10514 488 0,'-6'-15'134'0,"0"-1"5"15,3 6-45-15,2 2-42 0,1 1-18 16,4 2-10-16,4-1-8 0,8 3-6 16,4-1-4-16,5-2-3 0,10 1 1 15,4-4-2-15,3 2 0 0,0-2-4 16,0 1-9-16,-1 1-9 0,-7 2-6 0,-7 2-118 16,-6 4-116-16,-7-1-284 0</inkml:trace>
  <inkml:trace contextRef="#ctx0" brushRef="#br0" timeOffset="195330.8759">11121 10499 369 0,'-4'-4'106'15,"-1"-1"5"-15,3 2-27 0,2 0-30 16,-1 1-16-16,0 3-11 0,1-2-6 16,0 1-7-16,1 0-4 0,0 1-4 15,0 0-1-15,3 4-1 0,-2-3 0 0,3 5 2 16,0 1 1-16,0 3 0 0,0-2 0 15,1 1 0-15,-3-3-1 0,1 4-1 16,-1-7-1-16,-2 2 0 0,2-4-1 16,-2 1-1-16,-1-1 0 0,1 1 0 15,-1-2-1-15,1 1 0 0,0-2 1 16,-1 1-1-16,0 1 2 0,0-4 0 16,0 1-1-16,-1 0 1 0,0-4-1 15,0 1 0-15,1 4-1 0,-1-3 0 16,-1 0-1-16,2 2 1 0,0-1-1 0,0 3 0 15,0-1 0-15,-1-3 0 0,1 3 0 16,0 0 0-16,0 0 0 0,0 2-1 16,0-2 1-16,0 1 0 0,0 0 0 15,0 0 0-15,1 1 1 0,-2-4 0 16,2 1-1-16,-2 1 1 0,1 1 0 16,-1-3-1-16,0 1 1 0,-1 1-1 15,0-2 0-15,-2 2 1 0,1-2-1 16,-1 1 0-16,2-2 0 0,-2 2 0 0,0-3 0 15,1 2 0-15,0-3 0 0,-1-1 0 16,2 2 0-16,1 2 0 0,-1 1 1 16,1-2-1-16,1 4 0 0,0-1-1 15,0 2 1-15,0 0 0 0,0-2 0 16,1 1-1-16,-1-1 0 0,0 0 0 16,2 4 1-16,0 0-1 0,-2 0 0 15,1 5 1-15,-1 1 0 0,2 5 0 16,-2-1 1-16,-2 0-1 0,-1 3 1 15,-1 0 1-15,2 1 0 0,-2 2 1 16,0 1 0-16,2 1 1 0,-2 1 0 0,3 3 1 16,0 1-1-16,-2 0 0 0,2 2 0 15,-1 2 0-15,0 2-2 0,2 1 0 16,-1-1 0-16,0 2-1 0,1-2-1 16,-3-3 1-16,2 0-1 0,0-2 0 15,-1-3 1-15,-1 0-1 0,2-1 0 16,0-3 0-16,2 0 0 0,0-2 0 0,0-2 1 15,1 0-1-15,-1-4 0 0,1 0 0 16,1-2-1-16,-2-3 0 0,0-2-3 16,0-1-2-16,2-2-5 0,-3-2-5 15,1 1-5-15,0-3-8 0,0 2 3 16,-1-1-111-16,-1-1-103 0,-1-3-256 16</inkml:trace>
  <inkml:trace contextRef="#ctx0" brushRef="#br0" timeOffset="197183.4339">10839 11420 408 0,'-3'-12'106'16,"-1"-1"4"-16,0 1-52 0,2 1-15 15,-1-1-8-15,1 2-6 0,0-3-4 16,2 3-5-16,-2 0-2 0,1 1-1 15,1 0-1-15,-1 3-1 0,1 1 0 16,-1 1 0-16,1 3-2 0,0-2-2 0,1 3-3 16,0 3-1-16,2 2-1 0,0 4 0 15,0 5 0-15,0 3 1 0,1 6 3 16,0 6 1-16,-2 4-1 16,1 1 0-16,-1 0-1 0,2-1-2 0,-1-1-2 15,1-4-1-15,1 0-2 0,0-5 0 16,0-4 0-16,2-1-1 0,0-3-1 15,2-4-3-15,-5-1-4 0,1-5-6 16,2-3-6-16,-2-2-4 0,-1-2-6 0,-1-2-8 16,0-2 2-16,-2-4-110 0,-2-2-102 15,-5-1-261-15</inkml:trace>
  <inkml:trace contextRef="#ctx0" brushRef="#br0" timeOffset="197662.3878">10751 11343 401 0,'-6'-11'117'16,"-3"0"4"-16,3 0-20 0,-1 2-45 16,2 3-20-16,3 1-7 0,3-1-8 15,3 1-4-15,4 1-4 0,2-2-3 16,6 0-1-16,6 1 0 0,5-1 0 16,5 1-1-16,4 0 1 0,4-2-1 15,4 1 0-15,3 1-2 0,1-2 0 16,1 2-2-16,-1 0-1 0,-4 0-2 15,0 4 1-15,3-1-2 0,-1 1 1 16,-2 1-1-16,-4-2 1 0,-2-1-1 16,0-3 0-16,-3 0 1 0,-2-1-1 0,-5-2 0 15,-1 2 1-15,-1-2-1 0,-2 3 0 16,0 0 0-16,-5 1 1 0,-1 0-1 16,-5-1 0-16,-1 2 0 0,-4 1 0 15,-4-2 0-15,3 4 1 0,-5-2 0 16,-1 1-1-16,-1 3 1 0,0-4 0 15,0 3 0-15,0-1 0 0,-1 1-1 0,0 1 1 16,1 4-1-16,-1-3 1 0,-2 4-1 16,1 0 0-16,0 4 1 0,0 2 0 15,1 3 0-15,-2 1 1 0,1 6 2 16,2 1 0-16,-1 1 1 0,-3 5 1 16,3 0 1-16,-2 2-1 0,0 3-1 15,0-4-2-15,1 5 0 0,-1-3-1 16,2-5-1-16,0 2-4 0,-2-3-6 15,2-7-8-15,-1 0-7 0,-1-5-11 16,-2-1-10-16,-2-2-107 0,-2-5-110 16,1 0-258-16</inkml:trace>
  <inkml:trace contextRef="#ctx0" brushRef="#br0" timeOffset="198287.6165">10796 11677 181 0,'0'0'57'0,"0"-1"2"0,0 0 3 0,2 0-33 16,-1-1-3-16,1 0 0 0,1 2 0 16,-2-1-1-16,1-1 1 0,0 1 0 15,-1 1-4-15,-1 0-4 0,0 1-2 16,-1-1-2-16,2 2-1 0,-1 0 0 15,0-2 0-15,-1 3 2 0,1-1 1 16,-2 0 2-16,2 2 1 0,0 1 0 0,0 0 0 16,0 1 2-16,0 0-1 0,2 1-1 15,-1 1-1-15,0 0-2 0,0 1-2 16,1 0-2-16,-1-1-2 0,3 1-2 16,0-3 0-16,0 0-2 0,2-2 0 15,3 1 0-15,2-1 0 0,0-1 1 16,2 1 0-16,4-2 1 0,4-1-1 15,0-1 1-15,1-1-1 0,3-1 0 16,2-2-1-16,2-1-1 0,2 0-1 16,4 1 0-16,4 1 0 0,-2-2-1 0,5 2 0 15,3 1 0-15,0-1-1 0,2 2-1 16,-2-4 0-16,-1-1 0 0,3-2-1 16,-2-1 1-16,-2-1-1 0,1-2 1 15,-2-1-1-15,-4 2 0 0,-3 1-1 16,0 2-3-16,-7-1-4 0,-2 0-6 15,-8 3-5-15,-3 3-4 0,-6 0-11 16,-6-1-98-16,-6 2-9 0,-8-2-88 0,-2 4-183 16</inkml:trace>
  <inkml:trace contextRef="#ctx0" brushRef="#br0" timeOffset="198898.0735">11039 11453 414 0,'-6'-1'112'0,"0"1"6"16,-2-1-45-16,2-1-18 0,3 4-11 15,-1-2-7-15,0 0-4 0,3-3-4 16,0 2-4-16,0-2-3 0,2 3-5 16,-1-1-4-16,1-1-2 0,1 3-3 15,1 0-3-15,1 3-2 0,2 0 0 16,1-3 0-16,3-1 1 15,1 1 0-15,1-3 1 0,2-2-1 0,0-1 0 16,2-1-1-16,0 3 0 0,0 1-2 16,-1-2 1-16,-3 4-1 0,-1 0-1 0,-2 3 1 15,-1 2-1-15,-2-2 0 0,-4 2 0 16,-4 1 1-16,0 0-1 0,-2 3 1 16,-2 2-1-16,-5-2 1 0,-4 2 0 15,2 3-1-15,-3 1 1 0,1 0-1 16,-1 3 1-16,2-4 0 0,0 2-1 15,3-2 1-15,1-2 0 0,4 2 0 16,0-5 0-16,2-3 0 0,1 2-1 16,2-4 1-16,2 0-1 0,1-1 0 0,2-2 1 15,2-1 0-15,3-1-1 0,0-2 1 16,1-1 0-16,5 1-1 0,0-3 1 16,0-1-2-16,5 2-1 0,1 1-3 15,0 0-7-15,0-3-4 0,-1 5-6 16,0 1-4-16,0 2-4 0,-7-1-7 15,-2 2 0-15,-1 1-105 0,2 1-102 16,-6-2-256-16</inkml:trace>
  <inkml:trace contextRef="#ctx0" brushRef="#br0" timeOffset="199228.9645">11340 11425 498 0,'-2'-4'109'0,"2"3"0"0,0 0-73 16,2 1-27-16,4 3-10 0,2-1-3 15,-1-4-6-15,4 4-10 0,1-4-14 16,3-1-15-16,4-2-16 0,-2-3-11 16,2 1-8-16,2-1-7 0,-1-3 4 15,-1-2 15-15,0 1 38 0,-5-1 41 16,0 0 38-16,-4 0 33 0,-2 2 23 15,-2 1 17-15,-2 4 7 0,-2 0-18 16,-2 2-18-16,0 2-22 0,0 0-21 16,-1 4-13-16,-1-1-9 0,-1 4-8 15,1 6-5-15,-1 1-6 0,2 2-3 0,-2 0-1 16,3 2-3-16,1 3-7 0,0-1-9 16,3-1-1-16,1 1-126 0,-2 1-116 15,7-6-293-15</inkml:trace>
  <inkml:trace contextRef="#ctx0" brushRef="#br0" timeOffset="200198.2977">11169 11725 489 0,'1'-4'117'0,"2"2"2"15,0-1-73-15,1 3-17 0,1-1-6 0,1 1-4 16,-1 1-4-16,0 2-1 16,0 2-2-16,-2 3 1 0,-2 1 0 0,1 3 0 15,-4 3 0-15,1 1-1 0,-4 1-1 16,2 0-2-16,-2 0 0 0,0 3-2 16,0-2-2-16,1 1 0 0,-1-1-1 15,4 0-1-15,-1 3-1 0,1-3 0 16,-1-2 0-16,4 0-1 15,-4-2 0-15,2 1 0 0,2-3-1 0,-2-5 0 16,1 2 1-16,0-1-1 0,-1-2 0 16,1-1 0-16,0-2 1 0,6 4-1 15,-5-2 0-15,-1-1 0 0,2-2 0 16,0 3 1-16,2-3-1 0,-1 1 0 0,-4-2 1 16,5-1-1-16,0-1 1 0,2 2-1 15,-1-2 0-15,3 1 1 0,-1 0-1 16,3-1 1-16,0-1-1 0,0 2 0 15,0-1 0-15,3 0 1 0,-2 1-1 16,3-1 0-16,0 2 0 0,2 0 0 0,1 2 1 16,3-2-1-16,-3 0 0 0,3-1 0 15,-3 1 0-15,3-2 0 0,-1 0 0 16,-2-2 0-16,-1 5 0 0,2-4 0 16,-1 0 0-16,3 0 0 0,-1 0 0 15,-2-1 0-15,2 1 0 0,-3 1 0 16,2 4 0-16,0-2 0 0,-5-2 0 15,1 3 1-15,0-1-1 0,-1-1 0 16,0-1 0-16,-3-3 0 0,0 3 0 16,0 1 0-16,1-1 0 0,-3 1 0 15,2 0 0-15,-1 1 0 0,4 0 0 16,0 2 0-16,-2-1 0 0,2 0 0 16,-1-1 0-16,2 1 1 0,-1-1-1 0,-5-3 0 15,3 1 0-15,-1 1 0 0,2-1 0 16,-1-3 0-16,0 1 0 0,-2 1 0 15,6 3 0-15,-4-2 0 0,0 1 0 16,1 1 0-16,-5-1 0 0,3 0 0 16,-2 1 0-16,-1 2 0 0,6-6 0 15,-4 1 0-15,1 2 0 0,2 1 0 0,-2 3 0 16,1-2 0-16,-1-2 0 0,-3 3 0 16,-2-2 0-16,4-2 0 0,1-2 0 15,1 0 0-15,0-2 0 0,0 1 1 16,1 3-1-16,0-4 0 0,-4 5 0 15,-2 2 0-15,-1-2 0 0,-1 2 0 16,-1-2 0-16,-1 1 0 0,-1 3 0 16,-1-4 0-16,-1 0-1 0,0-8-6 15,-1 8-8-15,-2 3-11 0,2-6-120 16,-2 3-118-16,2-3-297 0</inkml:trace>
  <inkml:trace contextRef="#ctx0" brushRef="#br0" timeOffset="203906.0923">12320 11972 570 0,'-7'-7'136'0,"0"1"5"16,-1 0-84-16,2-3-18 0,1 4-8 15,0-1-4-15,3 0-4 0,-1 2-1 16,2-1-3-16,2 2-2 0,1 0-3 16,-1 1-1-16,3 3-2 0,0 2-2 0,3 0-3 15,1 5-1-15,-1-2-1 0,3 1-2 16,3 2 0-16,-4-2-1 15,2 0 0-15,2 1 0 0,-2-2-1 0,0 0 1 16,-3 3-1-16,0-5 0 0,-1 4 0 16,-2-1 1-16,-3 0-1 0,-2 2 1 15,-2 2-1-15,-3-1 1 0,-4 1 0 16,1 0 0-16,-6 2-1 0,1 1 1 16,-3-1-1-16,1 0 1 0,0-1-1 15,1 1 0-15,-2 0 0 0,1-1-3 0,2-1-3 16,2-1-7-16,2-2-10 0,3-2-7 15,2-1-10-15,6-1-15 0,2-3-108 16,1-5-114-16,1 1-271 0</inkml:trace>
  <inkml:trace contextRef="#ctx0" brushRef="#br0" timeOffset="204242.268">12163 11643 630 0,'-8'-4'152'0,"-1"3"6"0,2 0-95 0,1 0-23 16,6 1-8-16,5 0-9 0,2 0-8 15,3 1-5-15,2 0-6 0,3 0-2 16,3 0-1-16,7-1-8 0,-3 2-11 16,5-4-10-16,5 1-17 0,-3-1-117 15,4-2-124-15,-5-1-297 0</inkml:trace>
  <inkml:trace contextRef="#ctx0" brushRef="#br0" timeOffset="204440.3242">12602 11469 599 0,'-2'-4'148'15,"-3"2"2"-15,1 2-82 0,0 5-28 16,2 3-13-16,-1 3-6 0,1 4-7 0,2 3-7 15,0 4-2-15,1 0-2 0,0 2-6 16,1-2-9-16,1 1-10 0,0-1-20 16,2 0-113-16,-2-1-122 0,2 2-293 15</inkml:trace>
  <inkml:trace contextRef="#ctx0" brushRef="#br0" timeOffset="206655.9423">21140 5419 320 0,'-3'3'88'16,"1"-2"4"-16,-1-1-26 0,3 0-26 15,-1 1-9-15,1-2-4 0,0 0-3 16,3 1-3-16,0 1-1 0,1 0-2 0,-2-5-1 15,2 2-1-15,2-1-1 0,0 1-1 16,2-2 0-16,-3-1-2 0,1 2-1 16,0 0-2-16,1 0-1 0,-1 0-2 15,3 2-1-15,-2-3 0 0,2 3-1 16,-1 0-1-16,2-2 1 0,2 1-1 16,1-1 1-16,-2 2-1 0,1 0 1 15,1 0-1-15,1 0 0 0,-3-1-1 16,-1 1 1-16,-2 0-2 0,1-2 1 15,-3 2-1-15,-1 1 0 0,1 0 0 16,-5 0 0-16,0 0 0 0,1 0 0 16,-2 0 0-16,0 0 0 0,-2-1 1 0,0 0-1 15,2 1 0-15,-1-2 0 0,0 2 0 16,1-1-1-16,0 1 1 0,0 0-1 16,0 1 0-16,0-2 1 0,-2 0-1 15,4 0 1-15,-2 1-1 0,-2 0 0 16,2-3 1-16,0 2-1 0,-1 1-2 15,1 0-6-15,-1 0-16 0,0 0-110 0,-2-1-110 16,1 0-279-16</inkml:trace>
  <inkml:trace contextRef="#ctx0" brushRef="#br0" timeOffset="208222.8788">12498 12101 439 0,'-4'-2'107'0,"2"-2"4"0,-2 1-61 15,-1-3-15-15,5 1-6 0,0 2-4 16,-1 4-3-16,1-3-4 0,2 3-2 0,1-1-3 16,3 3-1-16,-2 0-2 0,1-3-1 15,2-1 0-15,1 1-1 0,5-3-1 16,-1 2 0-16,1-3-1 0,2 1 0 16,2 1-1-16,3-1-1 0,3 3-1 15,3-3 0-15,1 0 0 0,1-1-1 16,0-1-1-16,4-1 1 0,1 2-1 15,-1-3 0-15,1-2 0 0,-1 2 0 16,5 1 0-16,2 0-1 0,-2-4 1 16,2 4-1-16,-2 0 0 0,-2 1 1 15,4 2-1-15,-3 0 0 0,-3-2 1 0,-1 3-1 16,-7 0 0-16,1 0 0 0,-1-2 0 16,-5 1 0-16,-1 1 1 0,-2 1-1 15,-1 1 0-15,-3 0 0 0,0 1 0 16,-4-1 0-16,-2 0 0 0,-4-1 0 15,2 0 0-15,-2-2 0 0,-3 2 0 16,2-2 0-16,-2 2 1 0,1-1-1 0,0 1 0 16,-2-1 1-16,4 1-1 0,-5 0 1 15,0-2-1-15,2 1-3 0,-1-2-4 16,1 3-7-16,0 0-12 0,-4-3 69 16,3 2-182-16,-3-4-118 0,-2-1-313 15</inkml:trace>
  <inkml:trace contextRef="#ctx0" brushRef="#br0" timeOffset="208724.0826">13426 11900 444 0,'-1'-4'104'15,"-4"1"2"-15,0-3-64 0,4 2-17 16,0 0-3-16,1-2 1 0,1 0-2 15,-2-3-1-15,2 1-1 0,2-3-1 16,-1-3-2-16,-1 2-2 0,-2-1-3 16,2-4-2-16,2 2-2 0,-1-2-2 0,2 0-2 15,0-2-1-15,-2-2 0 0,3-1-1 16,-3 0-1-16,4-1 1 0,-2-3-1 16,-3 1 0-16,1-5 0 15,0-1 1-15,-3-2-1 0,0 3 0 0,-1-4 0 16,2 3 0-16,0 1 0 0,-1 4 0 15,1-3 0-15,3 4 0 0,-2-4 0 16,-1 5 0-16,-1-3 1 0,1 0-1 16,1 4 0-16,1-2 0 0,-3 0 1 15,3 0-1-15,1-2 1 0,-2-1 0 0,2 0 0 16,1-3-1-16,-1 2 1 0,1-1-1 16,-1 2 0-16,2 1 1 0,0 3-1 15,-1 0 0-15,-3-1 0 0,0 1 1 16,0 2-1-16,-1 3 0 0,-1 0 1 15,1 1 1-15,-1 3 1 0,-1 2 0 16,2 2 1-16,-3 2 1 0,1 1 0 0,0 2 0 16,-1-1-1-16,-1 4-1 0,3 2-1 15,-3-1-1-15,3 2 0 0,-2 3-3 16,1 0-4-16,1 2-7 0,0 3-15 16,-2-1-110-16,2 2-111 0,-3 3-277 15</inkml:trace>
  <inkml:trace contextRef="#ctx0" brushRef="#br0" timeOffset="209103.0523">13448 10774 432 0,'-4'-2'123'15,"-1"2"4"-15,-1 1-18 0,-1 0-61 16,-1 4-15-16,-3 5-7 0,-3 1-6 16,-3 4-4-16,-1 1-1 0,-1 2-1 15,1 1 0-15,2 0 1 0,1-4 1 0,3-3 0 16,5-1-1-16,1-2 0 0,2-6-2 16,0-3-3-16,6-5-1 0,0-2-4 15,2-4 0-15,2-4-3 0,5-2-1 16,2-4 0-16,6 3-2 0,3-2 0 15,5 2-1-15,3 2 0 16,0 0-1-16,0 4 0 0,-1 3 0 0,-3 3 1 16,-2 4 0-16,-3 2 0 0,-3 3 1 0,2 5 1 15,-2-1-1-15,3 3-3 0,0 3-6 16,2 1-7-16,4-1-5 0,0 1-12 16,3 3-12-16,2-1-107 0,1 1-110 15,-2-7-264-15</inkml:trace>
  <inkml:trace contextRef="#ctx0" brushRef="#br0" timeOffset="210384.0429">13908 10427 264 0,'-9'-2'69'0,"1"0"4"15,-1 1-33-15,0 1-7 0,1-2-1 16,1 0-1-16,-3 0 0 0,2-1-1 16,1 1-1-16,1 0 0 0,-3 1-1 0,3 0-1 15,-1 0-2-15,0-1-3 0,-2 2-2 16,2-1-1-16,-2 0-3 0,3 1-2 15,0-2-1-15,1 0-2 0,1 2 1 16,2 0 0-16,1 0 0 0,-1 0 0 16,2-1-1-16,-1 1 0 0,1 0-2 15,0 0-1-15,1-1-1 0,1 2-2 0,0-2-1 16,2 1-1-16,1 0 0 16,-1 0-1-16,1 0 1 0,1 1 0 0,1 0 0 15,-1-1 0-15,0 0 1 0,0 2-1 16,3-1 0-16,-2-1 1 0,4 1-1 15,1-1 0-15,2 2 0 16,2-2 0-16,1 0-1 0,2 2 1 0,1-1-1 16,0-1 0-16,-1-1-1 0,2 1 1 15,0-2-1-15,-2 2 1 0,2-2-1 16,0 2 0-16,0-2 0 0,0 2-1 16,2-3 1-16,0 3-1 0,2 1 1 0,0 1-1 15,1-2 0-15,1 1 0 0,1 0 1 16,-3 1-1-16,2 0 0 0,-2-4 0 15,-1 2 0-15,0-1 0 0,2 2 1 16,-2-3-1-16,2 0 0 0,-1 0 1 16,-1 2-1-16,2-2 1 0,0-1-1 15,-2 0 1-15,2 0-1 0,0 2 1 0,0 0-1 16,3-3 0-16,-2 4 0 0,0-1 1 16,2 1-1-16,-3-1 1 0,2 0-1 15,1-1 0-15,-2 2 1 0,3 0-1 16,-1-1 1-16,0 0-1 0,1 0 0 15,-2-1 1-15,-1-1-1 0,-1-1 0 16,1 0 1-16,-3 1-1 0,2 0 0 16,0 0 1-16,-2 1-1 0,1 1 0 15,-2 1 0-15,-1-1 0 0,1 2 1 16,-1-2-1-16,0 1 0 0,-2 0 0 0,3 1 0 16,-2 0 0-16,2 2 1 0,-3-2-1 15,1-1 0-15,-3 1 0 0,0-1 0 16,0-1 1-16,-1 0-1 0,0 0 0 15,1-1 0-15,-3 1 0 0,0 1 0 16,1-2 0-16,-1 2 0 0,0 0 0 16,1-3 0-16,-2 4 1 0,1 1-1 15,1-1 0-15,-1-1 0 0,0 0 0 0,-2 0 0 16,2 1 0-16,0-3 0 0,1-1 0 16,0 2 0-16,1 0 0 0,0 1 0 15,1-1 0-15,1 1 0 16,-1 0 0-16,2 1 0 0,-1-2 0 0,-1 1 0 15,2-2 0-15,-2 0 0 0,2-2 0 16,0-1 0-16,-2 0 0 0,0 2 0 16,1-2 0-16,-3 1 0 0,0 0 0 15,0 3 0-15,-2-1 1 0,-1-1-1 16,-1 2 0-16,1 1 1 0,-2 0-1 0,0 1 1 16,-3 1-1-16,-3 0-2 0,-2 0-5 15,0 0-4-15,-5-1-10 0,-1-1-17 16,-3-3-111-16,-3 2-117 0,-4-1-284 15</inkml:trace>
  <inkml:trace contextRef="#ctx0" brushRef="#br0" timeOffset="214768.9215">16565 10182 538 0,'6'-5'125'0,"1"-4"3"0,-2 1-86 15,-1-1-11-15,-1 2-3 16,-1-1-1-16,-5 0-3 0,-1-1 0 0,-4 1-2 15,-3 3-1-15,-3 0-1 0,-4-3-3 16,-4 7-2-16,-5 4-3 0,-4 1-3 16,1 6-1-16,-5 3-3 0,-1 1-1 15,0 6 0-15,1 2-2 0,5 1 1 16,3 3-1-16,4 3 0 0,6 2 0 16,7 1 0-16,6 1 0 0,9-3-1 15,5 5 1-15,7-2-1 0,9-4 0 16,6-6 1-16,7-3-1 0,6-4 0 15,4-3-1-15,4-9 1 0,0-9-2 16,-2-3 0-16,1-5-1 0,-3-4 1 0,-3-5-1 16,-5-5 1-16,-3 0 0 0,-8-5 0 15,-4 2 1-15,-8 0-2 0,-5-3-1 16,-11 2-2-16,-6 0-3 0,-6 0-6 16,-7 2-6-16,-7 0-7 0,-8 0-6 15,-5 1-5-15,-1 10-3 0,-2 7 1 0,-1 2 2 16,2 12 3-16,4 4-98 0,2 4-90 15,2 6-235-15</inkml:trace>
  <inkml:trace contextRef="#ctx0" brushRef="#br0" timeOffset="215081.2826">16588 10151 568 0,'0'-5'130'16,"-1"3"2"-16,-1 2-90 0,-1 4-15 15,0 5-6-15,1 2-5 0,-1 6-3 16,0 3-2-16,-1 1 0 0,-1 2-1 0,4 3-1 15,-4 1-2-15,4 0-2 0,0-2-1 16,1 1-3-16,0-2-6 0,3 0-5 16,-1-5-7-16,1-1-6 0,0-5-13 15,0-2-64-15,-1-4-43 0,-2-4-91 16,-2-3-204-16</inkml:trace>
  <inkml:trace contextRef="#ctx0" brushRef="#br0" timeOffset="215272.776">16345 10332 556 0,'-11'-8'140'0,"3"-1"7"16,2 0-77-16,3 3-20 0,3-1-11 15,4 2-7-15,3 1-7 0,4 0-6 16,6 0-6-16,5 1-4 0,5 0-2 16,5-1-2-16,5-2-3 0,3-1-8 15,2-1-13-15,2 0-10 0,-1 0 88 16,-3 1-219-16,0 1-136 0,-6 2-366 15</inkml:trace>
  <inkml:trace contextRef="#ctx0" brushRef="#br0" timeOffset="216851.5752">17006 10280 368 0,'-3'0'96'0,"-1"-2"3"0,1 1-48 15,-1 0-17-15,-4 2-3 0,0-1-7 0,-2 1-6 16,-2-1-3-16,0-1-3 0,0 2 1 16,-2 1 0-16,4-2-1 0,-1 0 0 15,4-2 0-15,2 4 0 0,1 0-1 16,3-3-2-16,1 1-1 0,3-1 0 16,3 1-1-16,1 0 1 0,4-2 0 15,3 2 1-15,11 3 1 0,0-4-1 16,4 2 1-16,6-4-2 0,1 2 0 15,6-3-2-15,3 1-1 0,1-2-2 16,5 1 1-16,7-1-2 0,3 2 0 16,1 0 0-16,2-2-1 0,3 0 0 15,3 0 1-15,-1 1-1 0,3 0-1 0,-1-1 1 16,1 0-1-16,-1 3 1 0,-2-2-1 16,-2 3 0-16,-2-2 0 0,-6 1 1 15,-3 3-1-15,2 0 0 0,-5 2 0 0,-3-1 1 16,-5-1-1-16,-4-1 0 15,-5 0 1-15,-3-2 0 0,-6 1 0 16,-5-2 1-16,-1 2 0 0,-4-1-1 16,-2 0 1-16,-4 4-1 0,-2-4 0 15,-2 1 1-15,-1 0-1 0,-3-3-1 0,-3-1-3 16,-2-1-4-16,0-1-8 16,-3 0-15-16,-1-2-111 0,-4-2-112 0,0 4-280 15</inkml:trace>
  <inkml:trace contextRef="#ctx0" brushRef="#br0" timeOffset="217320.3923">18658 10077 440 0,'0'-3'126'0,"-2"-2"5"0,4 4-15 16,-3-2-64-16,-2-2-15 0,3 4-8 16,-1-1-6-16,1 2-8 0,1-2-5 15,2 6-4-15,2 0-3 0,1 3-1 0,2-1-1 16,3 4-1-16,4-4 1 0,1 4 0 16,2-1-1-16,2 0 0 0,2-1 1 15,0 0-1-15,-1 1 0 0,-3 1 0 16,2-1 1-16,-4 1-1 0,-3 0 1 15,-5 0 1-15,-5 1 0 0,-4 2 0 16,-5 2 0-16,-3 0-1 0,-4 1 0 16,-2 0-5-16,-1 2-5 0,0-1-8 0,3 1-13 15,1-2-115-15,-1 0-113 0,5-3-284 16</inkml:trace>
  <inkml:trace contextRef="#ctx0" brushRef="#br0" timeOffset="219491.2547">19158 9716 382 0,'-1'-7'109'16,"-3"-3"6"-16,1 1-36 0,1 0-18 15,0 1-10-15,0 1-4 0,0-2-3 16,-1 1-4-16,3 3-2 0,-2-1-3 15,3 3-6-15,-2 0-5 0,2 3-5 16,3 2-5-16,-2 3-3 0,2 0-3 16,2 3-2-16,-1 1-1 0,2 1 0 0,-1 1-2 15,2 2-1-15,-2 2-1 0,0-2-3 16,0 0-6-16,-1 0-11 0,0 1-8 16,0-3-7-16,0-3-12 0,2 0 19 15,1-2-132-15,0-4-109 0,2 1-269 16</inkml:trace>
  <inkml:trace contextRef="#ctx0" brushRef="#br0" timeOffset="219664.7896">19394 9681 521 0,'1'-3'135'0,"1"2"2"16,-2 0-56-16,-2 4-39 0,0 2-12 16,-2 5-6-16,-1 2-6 0,-2 4-5 15,-3 4-2-15,-2 1-2 0,-1-1-2 16,-2 4-2-16,1-2-2 0,-2 0-4 15,1-3-10-15,1 3-9 0,3-2-11 16,1 0-32-16,3-3-86 0,0-5-108 16,7-1-246-16</inkml:trace>
  <inkml:trace contextRef="#ctx0" brushRef="#br0" timeOffset="219928.4109">19540 9736 591 0,'-2'-2'136'0,"-2"1"2"16,-2 1-92-16,-2 3-17 0,1 3-6 15,-4 1-4-15,1 1-2 0,-1 1-2 0,1 2 0 16,3 3-1-16,1 1 0 0,0-1-2 16,6 2 0-16,1 3-3 0,3-2-1 15,3-1 0-15,5-2-3 0,4 0-1 16,3-2-2-16,1-3-1 0,5-3-4 15,2-3-8-15,-1-3-9 0,-2 0-8 16,-1-5-6-16,-1-1-13 0,-3-2-53 16,-7-2-55-16,-2-1-97 0,-5-3-215 15</inkml:trace>
  <inkml:trace contextRef="#ctx0" brushRef="#br0" timeOffset="220088.5104">19595 9684 619 0,'-5'-3'148'15,"2"-2"2"-15,-1 0-96 0,5 1-22 16,4 0-9-16,2 2-6 0,3-2-9 16,4 1-16-16,2 0-8 0,2-1-13 15,3 3 67-15,2-1-190 0,0-1-125 16,-1 5-329-16</inkml:trace>
  <inkml:trace contextRef="#ctx0" brushRef="#br0" timeOffset="220459.4672">19820 9706 580 0,'-4'5'134'15,"-1"0"4"-15,0 2-84 0,1 2-21 0,2 2-6 16,-1 3-2-16,3 0-2 0,0 2-2 15,3 0-1-15,2 0-3 0,2 0-3 16,1-1-3-16,2-3-2 0,1-1-2 16,2-3-2-16,0-3-1 0,0-2-2 15,0-4 0-15,4-2-1 0,-1-2 0 16,0-3-1-16,1-3 0 0,-1-3-1 0,0 1-1 16,0-1-1-16,-5 2 0 0,0-2-1 15,-5 6 0-15,1 3 0 0,-3 0 1 16,-2 4 0-16,1 2 1 0,-2-1 0 15,-2 4 0-15,4-2-1 0,-4 3-2 16,1 4-1-16,3 3-3 0,-5-2-1 16,1 2-4-16,6 1-3 0,-4 0-4 15,5-1-5-15,3-2-12 0,-2-4-49 16,6 1-58-16,-1-1-99 0,-1-2-225 16</inkml:trace>
  <inkml:trace contextRef="#ctx0" brushRef="#br0" timeOffset="220840.4328">20228 9607 619 0,'-1'-7'139'0,"2"2"1"16,3 2-102-16,5 1-13 0,0 2-5 15,5 0-2-15,2 1-4 0,2 2-2 16,3 1-1-16,-1 0-2 0,-1 2-1 16,1-2-1-16,-2 0-2 0,2-1 1 15,-4 3-2-15,-2-1 1 0,0 1-2 16,-3 2 1-16,-5 0-2 0,-1 2 0 16,-5 0 0-16,-3 2 0 0,-3 4-1 0,1 1 0 15,-2 0 0-15,1 4 0 0,-1 1-1 16,3 2 1-16,0-1-1 0,3 1 0 15,0 1 0-15,1-1-1 0,1 2 0 16,2-1-1-16,-1-3-1 0,0 0-2 16,1-4-1-16,-1-1-1 0,0-1-1 15,-2-5-4-15,-3-2-4 0,-3 1-4 16,-1-3-8-16,-4 0 2 0,-8-3-124 0,-3 0-115 16,-5 3-284-16</inkml:trace>
  <inkml:trace contextRef="#ctx0" brushRef="#br0" timeOffset="222657.249">17725 10378 426 0,'0'-3'105'16,"-2"-2"2"-16,-1 0-57 0,3 2-18 16,0-1-8-16,0-2-5 0,1 1-4 15,1-2-2-15,2 0-2 0,-1 0 1 16,-1-1 1-16,2-1 1 0,-2 2 1 0,-1 0 1 15,-1 3 1-15,2 0-2 0,-1-1-1 16,0 3-2-16,-1-1-1 0,1 2-2 16,0-2 0-16,2 3-1 0,-4-2-1 15,2 3 1-15,-1-1-1 0,0 0-1 16,0 0-1-16,0 1 0 0,0 1 0 16,1 1-1-16,-1 2-1 0,0 4 1 15,1 2 1-15,1 4 1 0,0 2-1 16,-1 2 1-16,2 6 1 0,-1 3 0 15,2 1 0-15,0 6 0 0,0-2 0 16,0 1-1-16,1 2 0 0,1-3-2 0,-1-3 0 16,1 3-1-16,-1-6 0 0,1 4-2 15,1-1 0-15,0 2 0 0,0 0 0 16,-2 1-1-16,2-2 0 0,1 3 0 16,-2-2 0-16,-1-3 0 0,-2 1 0 15,1-4-1-15,-2-2-1 0,-2-2-3 0,-1-4-3 16,-1-3-6-16,-2 0-5 0,-1-5-7 15,-2-1-8-15,2-1 66 0,-4-2-186 16,0-4-121-16,-3 2-326 0</inkml:trace>
  <inkml:trace contextRef="#ctx0" brushRef="#br0" timeOffset="223538.2417">17351 11169 494 0,'0'-6'125'0,"0"0"7"0,-1 1-61 0,2 1-19 15,-1 0-10-15,0 4-7 0,0 2-7 16,1 2-4-16,0 5-5 0,-1 3-4 16,0 7-4-16,2 1 1 0,-2 9 1 15,1 1 1-15,0 3-1 0,0 4-2 16,3 1 0-16,1 3-4 0,0-5-1 16,0-1-3-16,1-4-1 0,0 0-1 15,0-6-1-15,1-6 1 0,-2-4-2 0,2-2-3 16,-3-5-7-16,3-2-9 15,-1-3-7-15,1-1-6 0,-1-5-9 16,0 0-10-16,0-5-106 0,2-2-108 0,-5-6-261 16</inkml:trace>
  <inkml:trace contextRef="#ctx0" brushRef="#br0" timeOffset="223976.8706">17361 11236 543 0,'-6'-11'132'0,"0"1"3"0,1 1-78 15,2-1-18-15,3 2-10 0,3 0-4 16,3 2-6-16,0-2-4 0,6 2-2 16,7 3 0-16,5 0 0 0,5 1-1 15,7 0 1-15,4-1-1 0,6 0-1 16,5 1-1-16,1-2-2 0,2-1-2 16,1-1-2-16,3 3-2 0,1 0 0 15,0 1-1-15,-5-2-1 0,1 4 0 16,-6-3-1-16,-5 1 0 0,-6-3 0 15,-5 4 0-15,-5-3-1 0,-4 4 0 16,-7 0 0-16,-4-1 0 0,-5 2 0 0,-4 2 0 16,-1-3 1-16,-3 1 0 0,-1-1 1 15,-3 0-1-15,2 0 2 0,-3-1 0 16,1 1 0-16,-2-2 0 0,1 0 0 16,0 2 1-16,0 1 0 0,2 0 0 0,0 8-1 15,-1 0 1-15,1 5-1 0,0 6 0 16,0 4 1-16,-2 5 0 0,1 5 1 15,2 1 0-15,0 5 1 0,2 2-1 16,-2-2-1-16,7 5 0 0,-2-3 0 16,4-2-2-16,-3-2 1 0,1-2-1 15,0-7-2-15,3 2-5 0,-3-12-10 16,-2 0-8-16,-2-5-6 0,2 0-16 16,-2-4 91-16,-2-3-204 0,-3-5-123 15,-2 2-323-15</inkml:trace>
  <inkml:trace contextRef="#ctx0" brushRef="#br0" timeOffset="224404.2375">17360 11709 414 0,'-2'0'113'0,"1"-1"4"16,0 0-13-16,0-1-68 0,-2 1-6 15,3 2-1-15,1-3-3 0,-2 1-3 16,1 1-4-16,1 0-1 0,2 0-2 15,-1 1-2-15,5-2-2 0,2 3 1 16,6-1 0-16,5 2 1 0,7 0 1 0,4-1-1 16,7 0 0-16,4-2-1 0,6-1-1 15,2 0-2-15,3-2-2 0,1 1-1 16,4-2-1-16,1 0-3 0,5 3-1 16,-5-1-1-16,-2-3-1 0,1-1-1 15,-7 1-5-15,-3 1-4 0,-5 1-8 16,-8-1-3-16,-4 3-6 0,-6 1-7 0,-7 1-13 15,-5 0-107-15,-9-2-109 16,-5 2-271-16</inkml:trace>
  <inkml:trace contextRef="#ctx0" brushRef="#br0" timeOffset="227307.2329">17249 10155 527 0,'-11'-5'129'0,"2"1"4"15,-1 0-77-15,2 2-17 0,2-1-7 16,3 2-8-16,0 1-6 0,1 1-4 15,2 3-3-15,-2 0-3 0,2 1-2 16,2 2-2-16,-1 0-2 0,4 3 1 0,1-1-2 16,3-1 0-16,0 1 0 0,4 1 0 15,0-3 0-15,2 3-1 0,-2-3 1 16,1 2 0-16,-2-2-1 0,-1 2 1 16,-4-3 0-16,2-1-1 0,-5 0 1 15,-3 0-1-15,-2-1 1 0,-4 3-1 16,-1 1 1-16,-2 3-1 0,-2 3 0 15,1-1 0-15,-4 3-1 0,2 1 0 16,0 2-3-16,0-1-3 0,0 0-5 16,1 1-7-16,3-1-15 0,-1-4-111 0,1 0-112 15,5-5-280-15</inkml:trace>
  <inkml:trace contextRef="#ctx0" brushRef="#br0" timeOffset="227585.1513">17258 9710 461 0,'1'-7'131'15,"-1"-3"4"-15,-2 2-19 0,2 2-67 16,0 4-16-16,0 1-10 0,0 1-6 16,0 5-6-16,0 4-6 0,0 5-8 0,1 2-11 15,1 5-16-15,2 2-111 16,1 1-113-16,2 0-284 0</inkml:trace>
  <inkml:trace contextRef="#ctx0" brushRef="#br0" timeOffset="228416.4489">17656 11362 445 0,'-7'0'127'0,"-1"-1"4"15,2 1-6-15,1 0-79 0,3 0-11 16,-1 1-6-16,2-1-7 0,0 0-3 15,2 0-4-15,2 0-2 0,0 0-2 16,2 0-2-16,3 0-2 0,1-1 1 16,2 0-1-16,3 0-2 0,1-1-2 15,0 1 0-15,1 0-1 0,-1 1 0 16,-1 0-1-16,-2 2 0 0,-2 1 0 0,-2 1-1 16,-3-2 1-16,-1 2 0 0,-3-2 0 15,-2 2 0-15,-3 0 0 0,-1-1 0 16,-2 5 0-16,-4-1 0 15,-1 4 0-15,-3 2-1 0,-3-2 0 0,-1 5 1 16,1 3-1-16,-3-3 0 0,4 1 0 16,1-3 0-16,1 0 0 0,3-1 1 15,1-3-1-15,4-2 0 0,3-1-1 16,3 0 1-16,-1-3 0 0,5 1 0 0,2 0 0 16,2-3-1-16,2 1 1 0,2-2 0 15,1-1-1-15,3-1 1 0,1-1 0 16,0-1 0-16,3-2 0 0,-1 1-6 15,0-2-7-15,-2 1-7 0,1 1-8 16,-3 1-16-16,1 2-109 0,-5-4-117 16,-2-4-270-16</inkml:trace>
  <inkml:trace contextRef="#ctx0" brushRef="#br0" timeOffset="228647.0095">17957 11318 455 0,'4'3'101'0,"-2"-2"0"0,2 3-65 16,-1-2-33-16,0 2-101 0,1-2-87 15,-2-1-227-15</inkml:trace>
  <inkml:trace contextRef="#ctx0" brushRef="#br0" timeOffset="228794.1833">18046 11280 485 0,'1'-2'132'15,"-2"-1"3"-15,1 1-35 0,0 1-56 16,-2 0-13-16,2 1-10 0,0 1-7 15,-1 0-7-15,2 3-4 0,-3-2-6 16,2 1-9-16,-3 0-13 0,2 1-114 16,0-3-113-16,-3 2-288 0</inkml:trace>
  <inkml:trace contextRef="#ctx0" brushRef="#br0" timeOffset="229338.6716">17890 11346 478 0,'-2'-2'127'16,"0"1"5"-16,1-2-36 0,1 2-52 16,-1 0-10-16,1 0-5 0,-1-1-4 15,2 0-3-15,0 2-3 0,-1-2-2 16,1 0-2-16,-1 2-2 0,2-1-4 15,0 1-2-15,-2 0-3 0,2 1-1 16,1-1-1-16,1-1-1 0,-1 1 0 16,1 0-1-16,1-1-1 0,0-2-4 15,1 2-5-15,0 0-6 0,0-1-5 0,0 0-7 16,2 2-14-16,-4 0-110 0,1-1-113 16,-3 0-272-16</inkml:trace>
  <inkml:trace contextRef="#ctx0" brushRef="#br0" timeOffset="229938.8197">18112 11283 526 0,'-2'-5'127'16,"0"4"4"-16,1-2-80 0,0 2-13 16,-1-1-6-16,1 0-7 0,1 2-5 15,-1 2-4-15,0-2-1 0,-2 2-1 16,2 0-2-16,0 1-2 0,-2-1 0 16,2 2-1-16,0 0-1 0,1 1-1 15,1-1 0-15,-1 1-1 0,0 3 0 16,1 0-1-16,-1 1-1 0,2 1 0 0,-1-3-1 15,0 3-1-15,0-2-1 0,0-1-1 16,-1-1-5-16,3 0-7 0,-4-3-9 16,1 4-12-16,-2-3-96 0,1 0-27 15,2 1-104-15,1-1-212 0</inkml:trace>
  <inkml:trace contextRef="#ctx0" brushRef="#br0" timeOffset="232163.7609">17905 11735 392 0,'1'-4'98'0,"-2"-1"3"16,-1 3-54-16,1-1-16 0,1 2-5 15,-2 1-4-15,1-2-5 0,1 0-2 16,-2 1-3-16,2 0 0 0,0 1 1 16,0-1 1-16,0-1 1 0,0 4 0 15,2-2 0-15,-2 0 1 0,0-2-3 0,0 2-1 16,1 0-3-16,-1 0-2 0,0 2-2 15,0 0-1-15,-1-1-1 0,-1 4-1 16,1 1 0-16,0 2 0 0,0-1 0 16,-1 0-1-16,1 1 0 0,1 0-1 15,0 1 1-15,-1 0 0 0,1-1 0 16,-1 3 1-16,1 1 0 0,-1 2 1 16,2-1 0-16,-2 2 0 0,1 1 0 0,0 1-1 15,1 1 1-15,-1 0-1 0,0 1 0 16,0 1 0-16,1-1 0 0,0 2 0 15,0-2 0-15,2-2 0 0,-2 0-1 16,3-2 1-16,-2-1-1 0,2 1 1 16,-2-3-2-16,2-2 1 15,0 0 0-15,-2-4-1 0,1 0 0 0,-1-1 0 16,-1-4 0-16,2 2 1 0,-2-3-1 16,-1 1 2-16,1-2 0 0,-1-1 0 15,-1 0-1-15,-1 1 2 0,-1-2-2 16,-1 0 0-16,1-1-4 0,-1 0-4 15,-1 2-6-15,0-2-8 0,2-1 18 0,-2 3-137 16,-3-2-114-16,3 2-287 0</inkml:trace>
  <inkml:trace contextRef="#ctx0" brushRef="#br0" timeOffset="232945.2939">17889 12171 473 0,'-1'-1'112'0,"-1"-1"1"0,0 2-68 0,-1-2-21 15,1 1-5-15,-2-1-4 0,-1 2-3 16,1-1-2-16,-1 0-1 0,-2 1 1 15,0 0 0-15,0 0-1 0,-1 0 1 0,-1 0-1 16,-1 0-1-16,0 0-1 0,0 0 0 16,0 0-2-16,-1-1-1 0,2 2 1 15,-2-1-1-15,-2 0 0 0,1 0 0 16,0 0 0-16,-2 1 0 0,1 0-1 16,-1 1 1-16,1-2-2 0,-1 2 0 0,0 1 0 15,-3-1-1-15,2 1 0 0,-2 0 0 16,0 0-1-16,-3-2 1 0,-1 1-1 15,-2 0 0-15,2-2 0 0,-2 1 1 16,0-2-1-16,1 1 0 0,2 1 0 16,4-1 0-16,1 0 0 0,-2 2 1 15,2-1-1-15,3 1 0 0,-3-4 0 16,1 4 0-16,-2-1 0 0,0 0 0 16,1 2 0-16,-1-2 0 0,0 2 1 15,-1 1-1-15,1 1 0 0,0-1 0 16,2-2 0-16,0 1 0 0,2 0 0 15,1 0 1-15,0 0-1 0,1 0 0 16,0 1 0-16,3-2 0 0,2-1-1 0,-2-1-4 16,3 1-5-16,4 1-9 0,-1-2 27 15,5 0-144-15,-2 0-115 0,3-2-291 16</inkml:trace>
  <inkml:trace contextRef="#ctx0" brushRef="#br0" timeOffset="233444.3237">17182 12107 458 0,'2'-2'113'0,"1"3"2"0,-2-2-60 0,0 1-25 15,-2-3-6-15,1 4-2 0,0 1-6 16,-1 0-3-16,-2-1-1 0,-1 3 0 16,-1 2 0-16,-3 2 1 0,0-1 1 15,-3 3 0-15,-2 1 1 0,-1 2 0 16,-2-1-1-16,0 1 0 0,-4 3-2 16,2-3-1-16,0 2 0 0,-1-3-1 15,4-2-2-15,1 0-1 0,2-2-1 16,4-2-1-16,5 0-2 0,0-1 0 15,6 0-1-15,0 1-1 0,7 2 1 16,3-2-1-16,3-1 0 0,3 0 1 0,4-2-3 16,0 1-6-16,4-2-9 0,1 2-9 15,-2-3-13-15,1 3-114 0,-4 0-119 16,-2-1-284-16</inkml:trace>
  <inkml:trace contextRef="#ctx0" brushRef="#br0" timeOffset="236705.9061">16892 12287 338 0,'1'1'98'0,"0"2"5"16,0-4-16-16,2-1-35 0,-3 2-15 15,0 2-6-15,2-5-4 0,1 2-4 16,-2-1-2-16,-1 0-3 0,0 2-4 15,0 0-2-15,-1 0-1 0,-1 0-2 16,0 0-1-16,1 0-1 0,-2-1-1 16,0 0 0-16,0 0-1 0,0-1-1 15,-2 1 0-15,1 0-1 0,-2-1 1 0,0 0-1 16,0 1 0-16,-1 0 0 0,0-2-1 16,0 2 0-16,-2 1 0 0,-1-1-1 15,1-2-1-15,-4 2 0 0,1-1 0 16,-1-2 0-16,-5 0-1 0,0 1 0 15,1 2 0-15,-4 1-1 0,-1-2 0 16,0 5 1-16,-1-1 0 0,2 1 0 0,0-1 0 16,-3-1 1-16,-2-1 0 0,1-1 0 15,1-3 0-15,-2 1 0 0,0-1 1 16,3 0-1-16,1 2 1 0,4-2 0 16,2 3 1-16,2-1-1 0,0 0 0 15,1 2 0-15,2-1 1 0,4 0-1 16,-2 0 1-16,2 1 1 0,1-1 0 15,2-1 1-15,2 1 1 0,-1 0 1 16,1-2 1-16,2 3-1 0,-2-1 0 16,2 1-1-16,0 0-1 0,0-1-1 15,0 1-1-15,0 0-1 0,-2 0 0 16,2 0-1-16,2 1 0 0,-2-2 1 0,-2 2-1 16,2-1 0-16,2 0 0 0,-1-1 0 15,-1 1 0-15,1 0 1 0,-1 1-1 16,0-1 0-16,0 0 0 0,0 1 0 15,-1-1 1-15,1 0-1 0,0 0 1 16,0 0 0-16,0 0 0 0,0 0 0 0,-1 0 0 16,2-1 0-16,-2 1 0 15,1 0 0-15,0-1 0 0,0 1-1 0,-2-1 1 16,2-1-1-16,-1 0 0 0,2 0 0 16,1-2 0-16,-1-1 0 0,0-2 0 15,1 2 0-15,1-3 0 0,-1 1 0 16,0-2 0-16,0 1 0 0,0-3 0 15,2 0 0-15,0-3 0 0,-1 2 0 16,1-4 0-16,0-1 0 0,-1-1 0 16,1-1 0-16,-1 1 0 0,0-2 0 0,0-3 1 15,-1 2-1-15,1 0 0 16,-2 1 0-16,1 0 0 0,1-2 0 0,-1 1-1 16,1 3 1-16,-1 1 0 0,-1-2 0 15,1 1 0-15,-1-1-1 0,0 1 1 16,0 1 0-16,0-1 0 0,1-2 0 15,-1 2 0-15,1 0 0 0,0-1 0 16,1 0 0-16,-2-1 0 0,3 0 0 16,-3-1 0-16,1-2 0 0,-1-3 0 0,0 1 0 15,-2-1 0-15,0 3 0 0,-1-2 0 16,1 2 0-16,0 1 0 16,0 3 0-16,1 1 0 0,1 1 0 0,-1-3 0 15,1 3 0-15,-2 0 0 0,2 0-1 16,0-2 1-16,1-1 0 0,-1 2 0 15,0 2 0-15,-1-1 0 0,1 3 0 16,2-1 0-16,-3-1 0 0,1 5 0 16,0-6 0-16,-1 1 0 0,0-1 0 15,0-2 0-15,0 1 0 0,0 2 0 0,-1-2 1 16,1 2-1-16,-1-1 0 0,1 2 0 16,0-1 0-16,0 3 0 0,-1-1 0 15,-1 3 0-15,4 0 0 0,-4 1 0 16,2-1 0-16,0 1 0 0,2 2 0 15,0-1 0-15,-1 1 0 0,0 0 0 16,1 1 0-16,0 1 0 0,1-1 0 0,-2-2 0 16,1-1 0-16,1-1 0 0,-2 1 0 15,1-2 0-15,-2 0 0 0,2 1 0 16,0 1 0-16,-1 0 0 0,2 0 0 16,-2 2 0-16,0-1 0 0,2 1 1 15,-1-2-1-15,-1-2 0 0,0-1 1 16,2 2-1-16,1 0 0 15,-2-1 1-15,1-1-1 0,-1-1 0 0,-1 1 0 16,0-1 0-16,-1 1 1 0,0 3-1 16,-1 0 0-16,2 6-3 0,-2 1-4 15,-1 4-7-15,-1 4-8 0,1 5-13 0,-3 1-105 16,0 1-6-16,-2 3-90 16,-1 3-178-16</inkml:trace>
  <inkml:trace contextRef="#ctx0" brushRef="#br0" timeOffset="237262.4578">16361 10777 438 0,'2'-3'116'0,"-2"1"3"0,-3 2-42 16,2 1-38-16,-4 3-11 0,-1 2-7 0,-2 4-6 15,-1 0-5-15,-4 3 0 0,1 1-1 16,-3-1 0-16,2 0 1 0,1-1-1 16,0-4 2-16,3-3 0 0,3-3 1 15,1-2-1-15,1-1-2 0,4-4-1 16,0-1-1-16,4-5-2 0,1-1-2 15,2-2-2-15,3-1 0 0,2-5 0 16,2-2 0-16,3-1 0 0,0-1 0 16,1 0-1-16,1 1 1 0,0 2 0 15,-2 4 1-15,2 6 2 0,-1 4 1 0,-2 5 2 16,-2 4 3-16,-2 3 0 0,1 4 2 16,1 3-1-16,1 3-1 0,0 1-1 15,5 1-3-15,2-1-2 0,4-3-4 16,2 1-14-16,4-3-18 0,1 0-123 15,2-5-127-15,1 0-319 0</inkml:trace>
  <inkml:trace contextRef="#ctx0" brushRef="#br0" timeOffset="245201.3432">14557 10047 311 0,'-1'3'94'0,"-2"0"7"0,1-1-31 15,-1 0-13-15,1-1-5 16,0 3-5-16,0-3-9 0,-3 0-7 0,2-1-4 16,-1-2-4-16,-2 2-3 0,3-2-4 15,0 0-1-15,-1-1-3 0,2 3-2 16,0-2-1-16,-1 1-3 0,0-3-1 16,1 3-2-16,-1-3 0 0,1 0-2 15,0 0 0-15,0-4 0 0,1 1-1 16,1-3 1-16,0 0-1 0,0-1 0 0,0-1 1 15,1-3-1-15,-1 1 1 0,4-1 0 16,0 0 0-16,-4-3 2 0,1 1 0 16,1 1 1-16,0-1 4 0,0 2 2 15,-2 3 3-15,1 1 2 0,-1 1 3 16,1 6 0-16,1 0 1 0,-2 2 0 16,-2 2-4-16,0 4-3 0,-2 2-2 15,4 6-1-15,-3 0-3 0,-1 5-2 16,2 3-1-16,4 5 0 0,0-2-1 15,0-5 0-15,0 1-1 0,1-3 0 16,3-3-1-16,3-1 1 0,-2-6-1 16,0 0 1-16,3-1-1 0,1-6 1 15,0-5 0-15,-1-3 0 0,-1-4 0 0,0-3 0 16,1-5 0-16,-2 3-1 0,0-2 1 16,-1 6 0-16,-1 1-1 0,-1 2 1 15,-1 4 1-15,-2 2 1 0,-2 1-1 16,1 4 0-16,1 3 0 0,-4 1 1 15,2 4-2-15,2 2 0 0,-2 1-4 16,1 2-3-16,0 1-7 0,0-1-9 0,4 2-10 16,1-3-6-16,3 1-10 0,2-2 13 15,0-2-128-15,5 0-110 0,0-4-276 16</inkml:trace>
  <inkml:trace contextRef="#ctx0" brushRef="#br0" timeOffset="245691.0333">14835 10005 463 0,'-1'-4'127'15,"-2"-2"5"-15,3-1-23 0,2 0-65 16,-2-3-10-16,1 0-4 0,1 1-4 16,1 1-3-16,-2 2-4 0,1 0-1 15,1 0-2-15,2 2-3 0,-2 1-2 16,2 0-3-16,-1 3-2 0,2 0-1 15,0 0-1-15,-1 2-1 0,1 4-1 16,-1-1 0-16,-1 3 0 0,1 0 0 16,-3 1 1-16,-1 3-1 0,-1-1 1 0,-2 0-1 15,0 1 0-15,-2 2 0 16,-2-3-1-16,-2 3 1 0,2-1 1 16,1-1 0-16,-1-2 2 0,1-2 0 0,0 1 2 15,2-1 0-15,2-3-1 0,1 0 0 16,-2-2-1-16,4 2-2 0,0-3-1 15,2 1 0-15,2-5-2 0,1 1 0 16,2 2-3-16,0-1-4 0,3-3-6 16,2 0-11-16,0 0-7 0,0 1-10 0,1 1-11 15,-4-3-112-15,1-1-116 0,-1 3-274 16</inkml:trace>
  <inkml:trace contextRef="#ctx0" brushRef="#br0" timeOffset="246030.4626">15079 9841 562 0,'1'-5'137'0,"-2"0"3"0,-2 0-75 15,2 4-29-15,1 2-9 0,-1 3-5 16,2 3-5-16,-2-2-2 0,1 3-2 15,0 1-1-15,-1 1 1 0,1 2 0 16,0-1 0-16,-2 2 0 0,2 1 1 16,0 1 0-16,0 1 0 0,2-2-1 0,0 0-1 15,1 1-2-15,-1-2-2 0,2-2-2 16,1-2-1-16,1 1-2 0,-1-4-1 16,2-1-1-16,-2-6-2 0,2 1-5 15,1-2-6-15,-2 0-8 0,1-3-12 16,0 0-8-16,2-1-11 0,-2 0 16 15,-1-1-131-15,-1 0-112 16,-2-5-280-16</inkml:trace>
  <inkml:trace contextRef="#ctx0" brushRef="#br0" timeOffset="246201.9457">15076 9829 595 0,'-5'-5'149'0,"2"-1"4"0,0 0-70 15,2 1-44-15,2 1-13 0,4 0-7 0,0 3-9 16,2-1-5-16,4 0-5 0,-1 0-10 16,4 1-8-16,2 0-9 0,0-1-14 15,1-1-114-15,1 1-118 0,-2-1-281 16</inkml:trace>
  <inkml:trace contextRef="#ctx0" brushRef="#br0" timeOffset="246571.1433">15266 9857 593 0,'-1'1'139'0,"-1"3"4"0,2 0-91 0,0-1-16 15,0 2-3-15,1 2-5 0,0 2-1 16,-1-2-2-16,2 2-2 0,1-2-2 16,2 1-2-16,-2-1-3 0,5-3-2 0,-3-1-3 15,2 0-1-15,-1-6-1 0,2 2-2 16,-5-4 0-16,3-2 0 0,-1-2 0 16,3 1 0-16,-4 0 0 0,3 0 1 15,-2 2-1-15,-1 1-1 0,1 2 0 16,-1 3-2-16,-3 2-1 0,2 1-1 15,-2 2-1-15,-4 0 0 0,3 4-1 16,2 2-3-16,-2 1-3 0,0 0-9 0,0 0-11 16,2 1-15-16,2-1-11 15,-1-1-15-15,0-1-113 0,1-4-124 0,-1 0-280 16</inkml:trace>
  <inkml:trace contextRef="#ctx0" brushRef="#br0" timeOffset="247062.813">15441 9810 615 0,'-3'-2'150'0,"-5"-3"6"16,5 1-91-16,1 2-17 0,4 1-8 15,0-2-5-15,2 1-8 0,2 1-4 16,5 1-4-16,2 0-2 0,2-3-3 0,3 1-1 16,3 2-3-16,0-2-2 0,1-1-1 15,0 0-1-15,-1 1-1 0,-4-1-2 16,-1 1-1-16,-4 0 0 0,-1 0-1 15,-1 2 0-15,-4 0 0 0,-3 2 0 16,0 2 0-16,-3 1-1 0,-1 3 1 16,0 1-1-16,-1 1 0 0,-1 4-1 15,2-2 0-15,-2 3-1 0,3 2-1 16,-1-1-1-16,1 1-1 0,0-1-1 0,0 2-1 16,-1-1-1-16,1 2 1 0,-1-2 0 15,0-4 0-15,-3 0 2 0,1 1 1 16,-3-4 2-16,1 2 0 0,-3-4 2 15,-1-2 0-15,2 4 0 0,0-1 0 16,-2-5-6-16,3 2-9 0,-2-3-14 16,4 0-11-16,0 1-15 0,0 0-117 15,1-3-126-15,3 5-286 0</inkml:trace>
  <inkml:trace contextRef="#ctx0" brushRef="#br0" timeOffset="317450.8543">16757 11667 297 0,'0'-5'94'0,"0"-2"5"0,0 1-9 0,0-3-29 16,0 3-11-16,-1 0-5 0,2-1-5 16,-2-1-3-16,-2 1-2 0,2 1-3 15,1 2-1-15,-1 1-2 0,1 0-4 16,-1 3-2-16,1 3-3 0,0 2-2 16,-2 1-2-16,2 1-2 0,-1 2-3 15,-1 3-1-15,-1 0 1 0,2 3-2 16,0-3 0-16,1 2-2 0,-1-1 0 0,1 2-1 15,1-2-1-15,0 1-1 0,0-3-1 16,0-2-1-16,1 1-1 0,-1 0-2 16,-1-4-5-16,-1 0-8 0,-1-2-11 15,1 0-10-15,-1 1-17 0,1-3-111 16,-3 0-120-16,3-2-278 0</inkml:trace>
  <inkml:trace contextRef="#ctx0" brushRef="#br0" timeOffset="317945.8976">16947 11676 469 0,'1'0'124'0,"-2"-1"2"0,-3 2-34 15,0 3-54-15,0-1-11 0,-5 5-6 16,2 1-4-16,-2 4-2 0,-2 1-1 16,0 2-2-16,-1 1 0 0,0 2-2 15,0-1 0-15,0 1-2 0,0-1-2 16,0 0-1-16,1 1-2 0,1-1-1 15,0 0 0-15,2-4-4 0,0 1-4 16,2-6-5-16,1 0-9 0,3-2-17 0,2-1-108 16,0-4-113-16,-2-1-275 0</inkml:trace>
  <inkml:trace contextRef="#ctx0" brushRef="#br0" timeOffset="318307.4479">17028 11726 505 0,'0'5'119'0,"-2"0"5"0,0 0-72 15,0 2-25-15,-1-1-3 0,-2 0 0 0,-2 2-1 16,2 0-3-16,-2-1-1 0,-1 1 0 16,2 2-1-16,-2 0-1 0,1 1-1 15,0 0-3-15,1-3-1 0,3 3-2 16,1-3-2-16,1-2-2 0,3-1-1 16,-1-2 0-16,2 0-2 0,2-1 0 15,0-2-1-15,0 0 0 0,3-1 0 16,1 0 0-16,-1 0-1 0,3-1 0 15,2 0-1-15,-5-2-1 0,7 2-3 16,-4-1-8-16,1 0-6 0,3 3-8 16,-3-3-11-16,-3 1-13 0,4 1-103 0,-7-1-109 15,2 0-256-15</inkml:trace>
  <inkml:trace contextRef="#ctx0" brushRef="#br0" timeOffset="318581.342">17142 11795 504 0,'0'-6'126'0,"0"1"5"16,0 1-69-16,0 0-17 0,1 4-6 15,-1-1-7-15,1 1-7 0,-2 1-1 16,1 1-4-16,0 1-3 0,-1 1-3 15,-1 2-4-15,1 4 0 0,1 1-2 0,0 1-3 16,1 3-2-16,1 0-1 0,0 2-1 16,2-1-6-16,-1 0-11 15,1-2-12-15,1 3-21 0,-3-2-105 0,5 2-119 16,-3-1-279-16</inkml:trace>
  <inkml:trace contextRef="#ctx0" brushRef="#br1" timeOffset="340572.6248">2155 10226 96 0,'-2'-6'15'0,"0"-2"-15"0,-2 1-34 0,2-2-42 16</inkml:trace>
  <inkml:trace contextRef="#ctx0" brushRef="#br1" timeOffset="340785.1459">2107 10063 310 0,'-6'-5'100'0,"1"-1"8"15,0 1-27-15,-1 2-6 0,2 0-10 0,-1 0-14 16,2 1-9-16,0 1-7 16,-1 2-6-16,3-1-8 0,0 1-4 0,-1-2-6 15,3 4-3-15,0 1-4 0,1 3-2 16,2 2-1-16,-3 5-1 0,3-1-4 15,0 8-7-15,-1-2-15 0,2 5 7 16,-2 3-118-16,-3-3-110 0,1 4-268 16</inkml:trace>
  <inkml:trace contextRef="#ctx0" brushRef="#br1" timeOffset="340929.2902">2141 10653 527 0,'-10'17'124'16,"-1"-1"2"-16,0-4-85 0,3 4-12 15,0-2-10-15,2-2-7 0,3 0-7 16,1 1-8-16,1-1-11 0,2 3-9 16,1-2-8-16,-1-1-96 0,-2-1-98 15,1 2-234-15</inkml:trace>
  <inkml:trace contextRef="#ctx0" brushRef="#br1" timeOffset="341057.9506">2091 11147 507 0,'-9'18'110'0,"1"-2"0"0,-1 2-88 16,2-2-17-16,1 2-14 0,0-3-51 16,2 0-49-16,0-1-83 0,-1-1-191 15</inkml:trace>
  <inkml:trace contextRef="#ctx0" brushRef="#br1" timeOffset="341211.5342">2030 11636 287 0,'-6'19'0'16,"-2"-3"-41"-16,2 1-204 0</inkml:trace>
  <inkml:trace contextRef="#ctx0" brushRef="#br1" timeOffset="341343.1903">2032 12003 566 0,'-1'27'119'15,"-3"-4"0"-15,1-2-101 0,0 0-15 16,3 0-12-16,-1-4 7 0,1-4-116 16,-3-3-100-16,1-3-259 0</inkml:trace>
  <inkml:trace contextRef="#ctx0" brushRef="#br1" timeOffset="342068.41">1967 12187 385 0,'0'7'109'0,"0"-1"5"0,-1-1-2 0,3 0-72 15,-3 0-11-15,1 0-3 0,-3-1-4 16,4 3-5-16,1-1-4 0,-2 1-5 15,1 1-2-15,1-2-2 0,0 4-1 16,4-1-1-16,-5-1-1 0,1 0 0 16,-1 1-4-16,1 2-7 0,2 0-10 15,0 0 25-15,1 1-133 0,-2-1-105 16,0 1-269-16</inkml:trace>
  <inkml:trace contextRef="#ctx0" brushRef="#br1" timeOffset="342226.6845">2129 12529 511 0,'5'6'113'16,"-2"0"2"-16,1 0-75 0,0-1-28 15,2 1-7-15,1-1 0 0,3 0-2 16,0-3-3-16,3 2-4 0,1-2-6 16,4-2-7-16,1 2-99 0,1-5-93 0,2 1-238 15</inkml:trace>
  <inkml:trace contextRef="#ctx0" brushRef="#br1" timeOffset="342369.3062">2885 12600 518 0,'30'4'107'0,"0"-2"-1"16,-3-2-102-16,2 0-13 0,4 2-96 0,0-2-90 15,0-1-230-15</inkml:trace>
  <inkml:trace contextRef="#ctx0" brushRef="#br1" timeOffset="342616.6411">3860 12789 398 0,'16'5'108'0,"-2"-3"4"0,-1-1-21 16,0-2-63-16,1-1-6 0,-1 0-4 16,1-1-5-16,-2 0-4 0,-4 0-2 15,2 2-1-15,-1 1-1 0,-1-1 0 16,1 0 0-16,-2 1-2 0,1 0-3 16,0 1-7-16,2 0-9 0,-2 2-103 15,1-1-99-15,-2 0-251 0</inkml:trace>
  <inkml:trace contextRef="#ctx0" brushRef="#br1" timeOffset="342764.2465">4345 12864 600 0,'10'3'123'0,"1"-1"0"15,1 0-115-15,1-2-7 0,4 2-7 0,-2-6-13 16,5 0-103-16,-1-1-101 0,-3-2-261 15</inkml:trace>
  <inkml:trace contextRef="#ctx0" brushRef="#br1" timeOffset="342913.8457">4994 12793 521 0,'23'1'120'0,"1"-2"2"0,-1 1-79 0,3 1-24 16,-1-1-7-16,6 2-5 0,-2-4-14 15,4 2-5-15,-1 0-110 0,0-1-100 16,-1 0-258-16</inkml:trace>
  <inkml:trace contextRef="#ctx0" brushRef="#br1" timeOffset="343055.4668">5851 12811 460 0,'31'4'115'0,"-3"-1"2"0,-2-3-19 15,0-2-84-15,1 1-9 0,1-3-6 16,2 2-11-16,1-2-79 0,1 1-26 16,-3-2-84-16,3 0-185 0</inkml:trace>
  <inkml:trace contextRef="#ctx0" brushRef="#br1" timeOffset="343209.056">6651 12791 551 0,'25'2'123'15,"-1"-2"0"-15,1 4-95 0,3-4-11 16,-1 0-4-16,1 0-5 0,3-1-7 16,2 1-7-16,-3-3-7 0,1-3-8 15,-2 1-50-15,-2-2-53 0,-1-3-90 16,-3 1-200-16</inkml:trace>
  <inkml:trace contextRef="#ctx0" brushRef="#br1" timeOffset="343362.6444">7566 12799 533 0,'27'-1'116'0,"3"1"1"0,-2-1-82 15,4 1-27-15,3 0-6 0,1-1-7 16,2-1-11-16,1 0-100 0,-2-2-98 16,-1-2-245-16</inkml:trace>
  <inkml:trace contextRef="#ctx0" brushRef="#br1" timeOffset="343506.2946">8552 12798 480 0,'20'-2'104'0,"-2"-2"-1"16,1 1-71-16,0 0-133 0,5-1-92 15,-1-1-231-15</inkml:trace>
  <inkml:trace contextRef="#ctx0" brushRef="#br1" timeOffset="343647.9188">9122 12699 488 0,'15'-3'112'0,"1"2"1"0,0 0-49 0,1 0-58 15,0 1-5-15,-1-2-5 0,1 1-6 16,4 0-22-16,-2 0-80 0,2 0-90 15,-2-1-221-15</inkml:trace>
  <inkml:trace contextRef="#ctx0" brushRef="#br1" timeOffset="343803.4978">9542 12684 487 0,'3'5'103'0,"-1"-1"0"0,0-1-88 0,2 2-17 15,1-1-21-15,1 0-77 0,0-3-86 16,0-2-210-16</inkml:trace>
  <inkml:trace contextRef="#ctx0" brushRef="#br1" timeOffset="343976.5523">9687 12591 551 0,'0'-2'118'0,"-2"0"-1"0,2-4-103 16,4 0-21-16,2-3-107 0,-1-5-98 15,3-9-254-15</inkml:trace>
  <inkml:trace contextRef="#ctx0" brushRef="#br1" timeOffset="344152.2272">9807 11882 703 0,'-8'-24'162'16,"0"1"1"-16,0-1-118 0,5 0-17 15,4-3-9-15,4-1-15 0,3-1-19 16,0-7-12-16,4 0-9 0,0-4-14 16,2-1 5-16,-3-1-115 0,-1-6-108 15,-3-1-254-15</inkml:trace>
  <inkml:trace contextRef="#ctx0" brushRef="#br1" timeOffset="344296.9021">9889 10966 558 0,'-6'-12'130'15,"-2"4"1"-15,2-1-91 0,3 1-13 16,-1-1-8-16,1-1-6 0,3 1-7 16,0-2-6-16,4-4-6 0,-3-1-7 15,4-1-12-15,4-3-10 0,-1-2-31 0,2-1-43 16,1-4-21-16,-3 0-73 0,3 0-133 15</inkml:trace>
  <inkml:trace contextRef="#ctx0" brushRef="#br1" timeOffset="344429.5467">9950 10507 418 0,'-1'-14'119'15,"-2"0"4"-15,0 2-29 0,-1 2-50 16,2 3-11-16,-2-2-7 0,3 1-10 16,-3-2-8-16,5 3-4 0,-1-5-3 15,3-1-6-15,-1-4-9 0,2-2-9 0,3 1-52 16,0-1-52-16,0-7-92 0,0 0-203 15</inkml:trace>
  <inkml:trace contextRef="#ctx0" brushRef="#br1" timeOffset="344566.1839">10006 10073 495 0,'-5'-5'133'0,"1"1"5"0,-3 0-30 0,0 2-68 16,2 1-13-16,2-1-7 0,-1 1-7 15,4 0-11-15,-1-2-19 0,1-1-123 16,0-7-117-16,1-5-304 0</inkml:trace>
  <inkml:trace contextRef="#ctx0" brushRef="#br1" timeOffset="345431.2613">2087 9976 495 0,'-7'-1'107'0,"3"-3"0"0,3-1-83 15,3 5-13-15,5 2-7 0,2 1-6 16,4-2-3-16,0 0-3 0,2 1-1 15,4-2-3-15,3-2-1 0,2-4-3 0,1 0-3 16,1-1-6-16,2-1-8 0,1 0-3 16,-4 0 0-16,0 1 3 0,-4 2 10 15,-4 2 17-15,-3 1 17 0,-1 1 19 16,-4 2 12-16,0 2 7 0,0 2 4 16,-7-4-2-16,3 3-6 0,-1 2-7 15,1-3-6-15,-2 2-6 0,2-1-5 0,0 0-6 16,7-1-4-16,1-2-3 15,2-1-3-15,5-4-2 0,3 0-4 16,5-2-4-16,3-3-10 0,3 1-8 0,2-3-9 16,3 0-49-16,2 1-50 0,-1-2-87 15,0-2-187-15</inkml:trace>
  <inkml:trace contextRef="#ctx0" brushRef="#br1" timeOffset="345581.904">3340 9807 439 0,'46'-1'111'0,"-3"-4"2"0,2-3-51 0,4 1-30 15,0-2-11-15,6 1-6 0,1-1-6 16,7-3-10-16,-1 0-12 0,0-2-102 16,-4 1-97-16,1 0-248 0</inkml:trace>
  <inkml:trace contextRef="#ctx0" brushRef="#br1" timeOffset="345705.6207">4870 9722 542 0,'42'4'120'0,"0"-5"1"16,2-1-94-16,3 0-12 0,5-3-6 16,7 0-15-16,-1-1 15 0,6 1-129 15,-3-1-103-15,-1-1-270 0</inkml:trace>
  <inkml:trace contextRef="#ctx0" brushRef="#br1" timeOffset="345844.2566">6175 9701 479 0,'50'11'109'16,"-1"-2"1"-16,1-3-75 0,2-3-17 0,2-3-6 16,2 0-4-16,3-5-7 0,1-1-8 15,2-2-7-15,3 0-97 0,1-1-91 16,-1-1-235-16</inkml:trace>
  <inkml:trace contextRef="#ctx0" brushRef="#br1" timeOffset="346096.8737">7509 9690 464 0,'30'5'109'0,"1"0"2"16,2 1-72-16,1-1-17 0,3 0-7 16,5-1-3-16,3-2-7 0,2-2-2 15,2-3-4-15,-2-5-5 0,4-2-3 16,-1-1-4-16,0 0-6 0,-2 0-4 16,-3 2-3-16,-1 0 1 0,-3 3 3 15,-1 2 3-15,-3 3 3 0,-5 2 4 16,-3 3 5-16,-3 1 5 0,-2 2 3 15,-4 0 4-15,-2 2 6 0,-2-2 6 16,-1 1 4-16,0-1 3 0,1-1 2 16,-2-1-1-16,6-2-2 0,1-2-5 0,4 0-4 15,4-3-4-15,2 0-4 0,6-3-5 16,5 0-8-16,3 1-11 0,2-3-55 16,0-2-39-16,-1-1-83 0,-3-2-181 15</inkml:trace>
  <inkml:trace contextRef="#ctx0" brushRef="#br1" timeOffset="346247.9814">9371 9641 261 0,'22'8'65'0,"0"-3"1"0,-1-2-39 15,2 0-8-15,-1-2-9 0,-1-2-29 16,0 0-43-16,2-3-56 0,0-2-130 16</inkml:trace>
  <inkml:trace contextRef="#ctx0" brushRef="#br1" timeOffset="346401.0994">9853 9659 419 0,'-1'9'93'0,"-3"-1"-6"15,1-2-144-15,-1-1-107 0,-2 0-213 16</inkml:trace>
  <inkml:trace contextRef="#ctx0" brushRef="#br1" timeOffset="346531.7588">9810 9745 547 0,'2'4'117'0,"-1"1"-7"0,0-2-94 0,4-1-126 16,-3 2-102-16,3 1-255 0</inkml:trace>
  <inkml:trace contextRef="#ctx0" brushRef="#br2" timeOffset="358809.6284">10792 9377 505 0,'-3'-16'125'0,"-1"0"3"15,2 7-75-15,0 3-16 0,-1 4-10 16,3 3-11-16,0 6-7 0,-1 6-4 15,1 7-4-15,-4 7 0 0,3 10-2 16,-1 5-4-16,-3 1-10 0,-3 4-11 16,2 4-7-16,-1-2-97 0,1-2-99 15,0 1-238-15</inkml:trace>
  <inkml:trace contextRef="#ctx0" brushRef="#br2" timeOffset="358954.575">10691 10374 530 0,'-8'45'130'0,"-2"-1"2"0,0-1-79 15,-1 1-15-15,-1-2-14 0,3 1-10 16,1-2-8-16,0 0-5 0,5-1-9 16,-1 1-15-16,4 4-1 0,1-1-109 15,3 3-106-15,-1 0-261 0</inkml:trace>
  <inkml:trace contextRef="#ctx0" brushRef="#br2" timeOffset="359097.7031">10610 11547 606 0,'-7'26'132'16,"1"-6"0"-16,-2-3-100 0,4 4-20 16,2 1-12-16,4 0-16 0,-2 0-20 15,0 0-95-15,1 0-106 0,0-1-256 0</inkml:trace>
  <inkml:trace contextRef="#ctx0" brushRef="#br2" timeOffset="359232.8215">10551 12186 557 0,'-7'22'126'0,"-1"-3"1"0,1-2-90 16,1-1-15-16,4 0-10 0,2 1-7 15,2-2-10-15,2-2-15 0,3 0-14 16,-1 0-94-16,2-3-99 0,-1-1-244 0</inkml:trace>
  <inkml:trace contextRef="#ctx0" brushRef="#br2" timeOffset="359368.9718">10615 12455 500 0,'-2'7'110'0,"-1"3"0"0,0 0-87 16,0 2-14-16,2-1-12 0,1-1-12 15,1 0-94-15,-1-3-90 0,3-3-226 0</inkml:trace>
  <inkml:trace contextRef="#ctx0" brushRef="#br2" timeOffset="359645.2869">10566 12651 609 0,'1'1'125'0,"-1"-3"1"0,4 5-113 0,1 0-15 16,6-1-12-16,2 0-13 0,5 0-50 15,1-2-49-15,6 0-89 0,0-4-196 16</inkml:trace>
  <inkml:trace contextRef="#ctx0" brushRef="#br2" timeOffset="359772.9317">11006 12629 436 0,'37'0'105'0,"-4"1"2"0,2 2-66 0,3 3-14 16,-1 2-9-16,-1 2-5 0,1-1-5 15,3 1-4-15,1 1-3 0,0-3-4 16,0-2-4-16,2-1-6 0,4-4-23 15,-1-2-73-15,0-3-84 0,-1 0-205 16</inkml:trace>
  <inkml:trace contextRef="#ctx0" brushRef="#br2" timeOffset="360180.4657">12171 12781 489 0,'34'12'115'0,"3"-1"2"0,3-4-76 15,-2 2-14-15,3-2-8 0,3-2-5 16,2-2-5-16,0-3-4 0,0-3-3 15,3-3-4-15,1 0-3 0,6-3-1 16,1 1-1-16,-2-2-1 0,2-2 1 16,-4-2 0-16,1 2 3 0,2-1 2 15,-7 0 1-15,-2 4 1 0,-1-1 0 16,-5 7 0-16,0 3 1 0,-3 5-1 16,-3 4 1-16,3 2 1 0,-2-1 0 15,0 1 0-15,5-4 1 0,-2-1 0 0,0-5 0 16,3-1 0-16,2-2-1 0,3-3 1 15,3 0-2-15,5 0-1 0,2 0-3 16,6-1-2-16,-3-2-4 0,1-1-4 16,2 0 0-16,-3 1-1 0,-2-1 1 15,1 3 1-15,-1 3 4 0,1-1 3 16,-4 4 5-16,-3 0 2 0,0 0 2 0,-4 1 2 16,-3 3 2-16,-1 2 1 0,1-1 1 15,3 2 0-15,0 0-2 0,3 1 0 16,2-2-2-16,2-4-2 0,2-2 0 15,-1 0-2-15,0-2-1 0,3-2-5 16,2-1-5-16,4 0-7 0,0-1-5 16,1-1-94-16,0-3-91 0,1 0-224 15</inkml:trace>
  <inkml:trace contextRef="#ctx0" brushRef="#br2" timeOffset="360314.1066">16195 12660 366 0,'39'3'101'0,"1"1"3"16,-2 0-20-16,4 1-52 0,1-1-11 15,0-4-5-15,0 0-7 0,2-1-9 16,1-2-12-16,1-4-47 0,0 2-47 16,-2-3-79-16,1 1-185 0</inkml:trace>
  <inkml:trace contextRef="#ctx0" brushRef="#br2" timeOffset="360448.748">17104 12609 497 0,'34'-2'125'0,"-2"-2"3"0,-3 4-72 15,-1 3-18-15,0-1-9 0,1 2-9 16,0 2-7-16,2-1-6 0,1-3-4 15,3 1-3-15,4-3-5 0,0-3-10 16,6-2-12-16,-3-4-105 0,3-5-104 16,0 1-264-16</inkml:trace>
  <inkml:trace contextRef="#ctx0" brushRef="#br2" timeOffset="360581.6133">18228 12393 587 0,'25'0'129'16,"-3"-2"0"-16,-2 7-101 0,1 1-14 15,-1 2-6-15,1 0-2 0,0-2-3 16,-1-1-5-16,1 0-6 0,1-4-8 16,1-2-8-16,1-5-10 0,0-4-24 15,0-2-71-15,-2-4-88 0,-2-2-198 16</inkml:trace>
  <inkml:trace contextRef="#ctx0" brushRef="#br2" timeOffset="360720.244">18686 12259 353 0,'11'-13'168'15,"-1"2"-54"-15,-3-2-47 0,-3 3-23 16,0 3-12-16,-3 1-6 0,-1 0-7 15,-1-1-6-15,-2-1-6 0,1 1-5 16,-1-2-5-16,1-2-4 0,-1-1-5 16,2-3-6-16,-1-3-8 0,-1-4-96 15,0-6-91-15,-1-4-230 0</inkml:trace>
  <inkml:trace contextRef="#ctx0" brushRef="#br2" timeOffset="360857.8726">18635 11452 569 0,'-1'-38'126'16,"1"2"0"-16,1 0-95 0,2 2-16 15,4 1-11-15,-3-1-15 0,0-3-9 16,-3 1-106-16,-1-8-102 0,-1-2-257 16</inkml:trace>
  <inkml:trace contextRef="#ctx0" brushRef="#br2" timeOffset="361109.2007">18532 10514 503 0,'-9'-32'108'0,"2"-1"1"0,2 1-86 15,0 0-14-15,0 4-5 0,4 3-4 16,-4 1-2-16,0-3 0 0,-2 0-1 0,0 2 0 16,-1 1 1-16,2-1 1 0,-3 1 1 15,2-2 4-15,0 2 1 0,2-3 2 16,-1-2 1-16,0 0 0 0,1 1-1 15,2-1-2-15,1-1-3 0,1 3-5 16,1 1-3-16,2 3-4 0,0 1-3 16,1 1-2-16,-1 2 1 0,2-2 1 15,0 1 2-15,-3 1 4 0,0 0 4 16,-1 1 3-16,0 0 2 0,0 0 2 16,-2 5-2-16,-3-1-5 0,0 3-26 15,0 2-72-15,-2-2-81 0,-2 6-204 16</inkml:trace>
  <inkml:trace contextRef="#ctx0" brushRef="#br2" timeOffset="361754.7809">10990 9302 609 0,'-11'-13'140'0,"2"3"3"0,3 1-99 15,1 6-19-15,2 0-7 0,3 3-6 16,3 1-6-16,2 1-3 0,3-1-4 16,3 1-3-16,5 1-5 0,3 0-8 15,3 1-18-15,6-2-108 0,5 0-113 0,7 0-278 16</inkml:trace>
  <inkml:trace contextRef="#ctx0" brushRef="#br2" timeOffset="361902.362">11867 9335 534 0,'51'3'124'16,"-4"1"1"-16,7 0-84 0,-1 1-15 0,5-1-10 16,4-1-8-16,0 0-10 15,4-1-13-15,8-3-11 0,0-1-40 0,4-3-60 16,0-5-92-16,2 0-202 0</inkml:trace>
  <inkml:trace contextRef="#ctx0" brushRef="#br2" timeOffset="362041.9904">13507 9263 493 0,'61'1'118'0,"-1"-2"1"16,1 0-76-16,1 3-17 0,-1-2-8 16,4 1-6-16,0 2-8 0,2-3-8 0,3 0-8 15,1-1-9-15,3-2-17 0,2 1-82 16,-2-4-91-16,2-4-215 0</inkml:trace>
  <inkml:trace contextRef="#ctx0" brushRef="#br2" timeOffset="362463.0933">15331 9254 438 0,'52'8'98'0,"-2"-5"1"16,1 1-72-16,2 0-12 0,0-4-5 0,0 1-3 15,5 1-5-15,-2-2-5 0,3-1-6 16,-4 2-6-16,8-4-6 0,-3-2-3 15,4-3-1-15,-2 1 1 0,-2 2 2 16,-1 0 5-16,2-2 6 0,-7 4 6 16,0 6 4-16,-6-3 4 0,-3 1 5 15,0 0 4-15,-2 1 4 0,-2 0 2 16,-2-1 3-16,-1 2 0 0,0 0 0 16,-2 2-4-16,2 0-3 0,0 0-2 15,3-2-3-15,3-1-2 0,0-1-2 16,4-3-1-16,1-1-2 0,0 1-2 0,5-4-2 15,-2 2-3-15,3 2-1 0,1-2-1 16,-1 3 0-16,-3-2-1 0,2 0 1 16,-5-1 2-16,-1 0 3 0,-4 1 2 15,-2 3 0-15,-5 1 2 0,-2 2 0 16,-4 6 2-16,-1-2 0 0,-3 3 0 16,0-1 1-16,-1-2-1 0,1-1 0 15,0 2 0-15,2-6 0 0,-1 2 0 0,2-2-2 16,0-1 0-16,2-2 0 15,0-1-1-15,0-3 0 0,-1 1 0 0,-1 0 0 16,0 2 0-16,-2-2-1 0,-4 2 1 16,-2-1-1-16,-2 2 0 0,-3 0 0 15,-2 1 0-15,-4-1 0 0,-1 1 1 16,-2 1-4-16,-2 3-99 0,-4-3-87 16,-7 1-230-16</inkml:trace>
  <inkml:trace contextRef="#ctx0" brushRef="#br0" timeOffset="369107.2008">336 13625 413 0,'0'-15'119'0,"0"0"7"0,-3-2-18 16,-2-4-51-16,3 7-11 0,-1-1-4 15,1 3-2-15,1 3-2 0,-2 1-3 16,3 4-3-16,1 4-4 0,-1 1-6 15,2 4-4-15,-4 2-4 0,2 6-4 16,2 3-3-16,-1 4-1 0,0 6-1 16,-1 0 0-16,1 1-1 0,2 3-2 15,-1 1 0-15,1-4-1 0,-1-1-4 16,3-3-5-16,0-2-8 0,1-2-12 16,1-4-10-16,1-1-16 0,0-5-103 15,0-1-9-15,-1-2-95 0,2-4-187 0</inkml:trace>
  <inkml:trace contextRef="#ctx0" brushRef="#br0" timeOffset="369499.7389">243 13550 516 0,'-4'-7'131'15,"0"-1"5"-15,3 1-63 0,1 0-27 16,2 1-11-16,6-1-6 0,-1 1-5 16,4 0-4-16,1 0-2 0,6 2-2 15,4 2 0-15,0 0-2 0,2 0-1 16,1 2-1-16,3 2-2 0,1 2-2 16,2 4-1-16,1 0-3 0,1 3-1 15,-3 2-1-15,2 3 0 0,-2 1-1 0,-6-3 0 16,-2 2 1-16,-6 0-1 0,-6 0 0 15,-4 0 1-15,-6-1 0 0,-4-1 0 16,-5 1 1-16,-5-1 1 0,-2 2 0 16,-6-1 1-16,-4 1 1 0,-1 0 0 15,-3-1 0-15,2 2-1 0,-1-1 0 16,1-1-1-16,4-4-4 0,0-1-5 0,5-2-7 16,4-3-9-16,1-2-12 0,2-5-10 15,5-1-18-15,3-2-108 0,4-1-118 16,8 0-276-16</inkml:trace>
  <inkml:trace contextRef="#ctx0" brushRef="#br0" timeOffset="369790.502">835 13702 605 0,'3'-2'145'0,"-3"2"6"0,2 1-88 16,0 1-14-16,1 1-6 0,1 2-1 15,0-1-2-15,2 4-3 0,0 2-4 16,0-2-3-16,-1 1-3 0,2-1-2 16,-4-2-3-16,0 1-2 0,0-4-1 15,-2-2-1-15,-1-2-2 0,-2 0-4 0,-2-4-4 16,0 0-4-16,-1-2-6 0,-1-2-10 15,-2 0-13-15,-2-1-20 0,0 0-20 16,-2 1-21-16,4 1-114 0,-5-4-136 16,1-1-301-16</inkml:trace>
  <inkml:trace contextRef="#ctx0" brushRef="#br0" timeOffset="369933.1852">804 13436 555 0,'-2'-10'126'0,"2"3"-1"16,-1 0-89-16,0 2-20 0,1 2-24 16,1 3-113-16,-1 3-108 0,0 2-270 15</inkml:trace>
  <inkml:trace contextRef="#ctx0" brushRef="#br0" timeOffset="370283.9182">948 13726 583 0,'1'-7'144'0,"2"2"3"0,-2-1-66 16,1 2-41-16,0 0-12 0,-4-1-4 16,4 2-5-16,-1 1-4 0,0-1-3 15,-1 3-3-15,1 0-3 0,3 2-2 0,3 2 0 16,-2-1-2-16,3-1 1 0,-5-2-1 15,6 3 0-15,-2-1 1 0,-1-1 2 16,2 2 1-16,-2-2 2 0,-3-1 3 16,2 3 2-16,-2-5 3 0,1 0 0 15,-4-3-1-15,1-1-1 0,1-1-1 16,1-2-3-16,0-2-2 0,1-1-3 16,0-2-2-16,-1 3-2 0,1-1 0 0,0 2-1 15,2 0-4-15,0 4-5 16,3 1-8-16,-1 3-9 0,3 4-11 0,1 0-9 15,1 2-10-15,-1 6-14 0,-1-1-103 16,0 1-111-16,2 2-266 16</inkml:trace>
  <inkml:trace contextRef="#ctx0" brushRef="#br0" timeOffset="370703.9382">1371 13655 605 0,'-5'0'153'0,"0"-2"7"16,1 2-89-16,1 0-19 0,0 0-9 16,2 1-9-16,3 3-7 0,2-2-8 15,0 1-3-15,2 0-2 0,2-1-1 0,2-2-1 16,2-3 0-16,1 0-3 0,-1-6-2 15,0 2-3-15,2-4 0 16,-2 0-2-16,0-3-1 0,-3 1 0 0,-2-1 0 16,-2 1-1-16,-3-1-1 0,-4 3 0 15,-2 0-1-15,-3 3 0 0,-3 1-1 16,2 6-2-16,-3 4 0 0,1 4 1 16,-1 4-1-16,0 4 1 0,0 2 1 15,0 1 1-15,0 1 2 0,2 1 1 0,2-1 1 16,-1-3 0-16,6 2 0 0,1-1 0 15,2 2 0-15,3-5-1 0,3 0 1 16,3-3-2-16,2-1-2 0,3-5-6 16,1-5-8-16,3-4-11 0,3-2-11 15,3-4-8-15,2 1-15 0,0 0-6 16,1-1-103-16,1 0-105 0,-2 1-251 16</inkml:trace>
  <inkml:trace contextRef="#ctx0" brushRef="#br0" timeOffset="371271.4209">1810 13587 649 0,'-6'-3'162'0,"-5"1"3"15,-2 1-95-15,-3 2-22 0,0 3-8 16,-4 2-8-16,3 4-6 0,0-2-6 0,4 4-2 16,2 4-1-16,2 0-2 0,4-1-3 15,4 2-5-15,1 0-2 16,4 2-2-16,4-3-2 0,6-3-2 0,4-2-3 15,4-2-3-15,3-5-5 0,1-6-7 16,3-5-5-16,0-4-6 0,-1-5-3 16,-3-1-2-16,-3-4 0 0,-1-5 3 15,-4 0 5-15,-5 1 4 0,-3-6 5 16,-2 0 2-16,-5-4 5 0,0 1 2 16,-4-3 2-16,0 0 2 0,1 3 1 0,-2 3 6 15,-2 2 8-15,2 5 10 16,-2 6 6-16,2 6 5 0,1 8 2 0,-3 5 1 15,1 4 0-15,-1 8-6 0,2 6-6 16,-1 3-5-16,2 6-1 0,-1 4 1 16,3 4 2-16,1 2 0 15,2 3-1-15,0 0 0 0,2 0-2 0,3-5-3 16,-1-3-3-16,0-7-3 0,2-2-4 16,0-5-4-16,0-5-5 0,4-3-6 15,-5-1-9-15,0-4-10 0,-1-1-7 0,-1-2-6 16,-4-7-5-16,-2-1 1 0,-4-2 2 15,-3-3 4-15,0 1 7 0,0-2 5 16,-3 1 7-16,0 1 6 0,-2-2 5 16,2 1 8-16,2-1 8 0,-1 1 12 15,2 0 10-15,-1 0 9 0,5 3 10 16,-2-4 4-16,3 6-1 0,5 1-2 16,1 1-6-16,0-1-9 0,4 2-10 0,2-1-9 15,3 3-7-15,1-5-9 0,4 2-17 16,2-3-17-16,5 1-13 0,6-2-20 15,-2 3-112-15,4 0-126 0,-1 1-283 16</inkml:trace>
  <inkml:trace contextRef="#ctx0" brushRef="#br0" timeOffset="372102.5452">2646 13725 569 0,'-3'1'145'0,"3"2"6"0,3-2-48 0,3 0-57 16,4-1-12-16,4-1-2 0,7-3-2 15,4-3-4-15,2-3-6 0,5-2-4 16,2-8-4-16,0-3-3 0,-2-4-3 16,-4-6-2-16,-3-1-2 0,-6-3-1 15,-4 0 0-15,-5 3 0 0,-4 2-1 16,-5 2 0-16,-2 3-2 0,-6 3-2 0,-2 5-1 15,-3 0-2-15,-4 6 0 0,-3 4 0 16,0 6 1-16,-1 3 0 0,2 5 3 16,-1 3 1-16,2 9 4 0,1 7 1 15,2 6 3-15,1 11 3 0,4 8 5 16,0 6 4-16,5 8 1 0,4 0 1 16,5 2 3-16,4-1 0 0,2-7-2 15,5-2-1-15,1-2-1 0,3-8-3 0,-2-2-2 16,-2-7-3-16,0-6-4 0,-4-4 0 15,-2-6-4-15,-4-4-1 16,-5-7-1-16,-3-4 0 0,-3-1-1 0,-4-5-1 16,-4-3-2-16,-3-5-1 15,-4 0-2-15,-2-5 0 0,-1-2-2 16,1-5-3-16,0-1-4 0,4-5-4 0,2-2-7 16,3-2-6-16,6 1-6 0,5-2-2 15,3 2 0-15,5 5 4 0,4 4 5 16,2 1 6-16,4 4 8 0,3-1 5 15,1 3 6-15,2 1 2 0,-1 0 3 0,0-1 3 16,-2 3 5-16,0 2 4 0,-2 1 4 16,-2 5 3-16,-3 0 4 0,0 4 2 15,-2 2 0-15,-2 3 0 0,-1 4 0 16,-1 3-2-16,0-1 1 0,1 2-1 16,3-1-1-16,0 2 0 0,3-3-3 15,7-1-1-15,2-5-3 0,0-1-3 0,2-3-1 16,3-4-3-16,0-3-2 15,-1-4 0-15,-5-6-1 0,-4 0 1 0,-4-3-2 16,-5 0 1-16,-9-1-1 0,-7 0-1 16,-4 1-2-16,-6 4-5 0,-7 0-7 15,-2 4-12-15,-2 1-15 0,-2 1-10 16,3 3-12-16,2 3-6 0,3 4-7 16,8 3-11-16,4 1-95 0,3 4-104 15,6 4-260-15</inkml:trace>
  <inkml:trace contextRef="#ctx0" brushRef="#br0" timeOffset="372519.7439">3351 13753 604 0,'-1'3'143'0,"0"-1"4"0,0 1-88 15,2 2-21-15,3 1-7 0,-2 0-4 16,4 0-2-16,-1-1-2 0,-1-1-1 0,-1-2 1 16,0 1 1-16,-1 0 2 0,2-3 2 15,-3 0 0-15,-1-2 0 0,1-2-1 16,2-6-2-16,1-2-3 0,-1-4-6 16,2-1-4-16,5-4-4 0,1-1-4 15,2-1-5-15,1 3-8 0,1 2-9 16,-1-2-14-16,3 3-16 0,-1 5-15 15,3 6-20-15,0 3-113 0,2 3-128 0,1 9-291 16</inkml:trace>
  <inkml:trace contextRef="#ctx0" brushRef="#br0" timeOffset="373626.0708">3779 13736 520 0,'-7'-8'128'0,"-1"-2"5"0,2 3-74 15,2 0-17-15,1 3-7 0,0-1-4 16,1 2-4-16,1 0 0 0,1-1 0 15,0-1 2-15,1 2 2 0,-1 0 1 16,1 0-1-16,0 1 0 0,0-1-4 0,1 2-3 16,-1 1-5-16,-1 0-3 0,1 0-5 15,2 0-2-15,-1 4-3 0,-1 0-1 16,2-1 0-16,0 1-1 0,1 1 0 16,0 0 0-16,-1 1-1 0,1-2 1 15,1-1-1-15,0 0 0 0,1-1 0 16,0-1 1-16,-1-1 0 0,0 0 1 15,0-2 0-15,-1 1 1 0,0-3-1 0,0 2-1 16,0-3 0-16,-1 0-1 0,1-1-1 16,-1-1-1-16,1 1-1 0,0-1 1 15,-3 1-1-15,2 0 1 0,-3 0-1 16,1 2 0-16,2 2 0 0,-5-1 0 16,0 3 0-16,2 3-1 0,-1-1 1 15,-1 3 0-15,1 0-1 0,-1 0 1 16,0 1 1-16,4-1-1 0,-2-3 0 15,1 3 0-15,-1-4 0 0,0 0 1 0,-1 1-1 16,4-2 2-16,-3 0 0 0,0 0 0 16,-1-3 0-16,1 2 0 0,0 0 0 15,1-3-1-15,-3 2 0 0,3-4 0 16,0 3-1-16,3 1 0 0,-3-2 1 16,-1-1-1-16,2 3 0 0,-1-1 0 15,-1 3 0-15,-1-1-1 0,-1 1 0 16,1 0-1-16,2 2 1 0,-1 1-1 15,0-2 0-15,-1 2 0 0,1-2 0 16,-1 0-1-16,1 0 1 0,-1 0 0 0,1-1 0 16,0 2 0-16,0-2 1 0,2 1 1 15,-1-2-1-15,1-1 1 0,-1 1 0 16,-1-1 1-16,0-2-1 0,0 2 0 16,0-1 0-16,-1 0 1 0,1 1-1 15,-2 0 0-15,2 2-1 0,3 2 1 16,-3 1 1-16,0 2-1 0,0 4 1 0,2 2 2 15,-1 3 0-15,3 6 2 0,0-2 2 16,2 0 2-16,1 2 1 0,2-4 1 16,-1 0 0-16,1-3 1 0,3-5-1 15,-2-5-2-15,3 0-1 0,-1-5-2 16,-1-5-1-16,1-5-1 0,-1-4-2 16,-1 0 0-16,-2-2-1 0,0-3 0 15,-1 0-1-15,1 1-2 0,-4 2-1 16,0 2-1-16,-1 1 0 0,0 1-2 15,-2 8 1-15,-2 2 0 0,0 6 0 16,-1 6 2-16,0 3 0 0,0 1 2 0,-2 6-1 16,1-3 2-16,3 2-1 0,3 2 1 15,1-5 1-15,4 1 0 0,3-4 1 16,1-1 0-16,2-2 1 0,1-4 0 16,-1-6 0-16,1-3-1 0,1-5 1 15,-4-1-2-15,0-3 0 0,-1 0 0 16,2-5 0-16,-2 2-1 0,-3 2-2 0,1 2 0 15,-2 1 0-15,2 1-2 0,-4 5 1 16,-4 3-1-16,1 6 1 0,-2 3 0 16,0 5-1-16,-1 2 0 0,1 3-1 15,0 5-2-15,3 1-3 0,-1 1-5 16,4-1-7-16,4 4-9 0,3-1-12 16,6-2-14-16,2-4-7 0,4 0-6 15,6-5-10-15,3-1 23 0,1-8-117 16,0-4-101-16,7-1-254 0</inkml:trace>
  <inkml:trace contextRef="#ctx0" brushRef="#br0" timeOffset="373984.1394">5168 13532 557 0,'-6'-22'143'0,"1"2"11"0,-1 3-79 15,1 5-5-15,-1 2-4 0,2 5-7 16,0 7-5-16,1 8-8 0,0 4-7 15,2 5-8-15,-1 6-7 0,0 4-3 16,1 3-1-16,0-1-4 0,-1 1-3 0,-1 1-4 16,1-2-1-16,0 1-2 0,2-2-4 15,0-2-5-15,2-4-9 0,1-2-9 16,1-6-12-16,5-2-16 0,-2-7-15 16,0-2-9-16,1-5-16 0,-1-1-101 15,0-5-117-15,-3-3-264 0</inkml:trace>
  <inkml:trace contextRef="#ctx0" brushRef="#br0" timeOffset="374225.4773">4956 13504 683 0,'-12'-18'172'16,"0"2"7"-16,3 3-102 0,2 3-13 15,3 3-9-15,1 1-12 0,3 1-10 16,5 4-8-16,3-1-5 0,4 4-5 15,4-2-4-15,5 0-3 0,6 1-2 16,5 0-2-16,3-3-2 0,5 0-2 16,3 0-5-16,4-1-5 0,-1 2-6 0,0 0-9 15,-5-3-11-15,-3 2-11 0,-3 3-11 16,-7-2-5-16,-6 0-11 0,-7 1 29 16,-6-2-130-16,-2 5-109 0,-7-2-274 15</inkml:trace>
  <inkml:trace contextRef="#ctx0" brushRef="#br0" timeOffset="374683.7881">5328 13423 585 0,'-7'-2'144'0,"-3"0"5"0,3 1-83 16,1 3-19-16,0 3-8 0,2 3-4 16,0 3-3-16,2 7-4 0,-1 3-3 15,2 3-1-15,0 4 0 0,2 4 0 16,-1 1-2-16,3 5 0 0,-3-1-3 15,2 0-1-15,2 2-2 0,-1 0-4 16,0-3-4-16,2-3-3 0,0-6-1 0,1-3-3 16,-1-2-2-16,0-7-3 0,-3-4-6 15,2-5-5-15,-2-3-5 0,-3-5-8 16,0-3-5-16,1-2-3 0,-3-1-1 16,1-4 3-16,-3 3 2 0,-1-1 4 15,0 0 6-15,-5 2 6 0,-2 0 4 16,1 3 4-16,-3 0 3 0,1 3 2 15,-2-2 2-15,0 4 1 0,-1 0 2 16,0 1 4-16,-2-2 3 0,2 1 5 0,1 0 4 16,0 3 6-16,0-3 3 0,3 0 3 15,-1-2-1-15,3 4-1 16,3 0-2-16,2 1-4 0,1-3-4 0,2 2-4 16,6 2-3-16,-1-1-2 15,6 0-3-15,3-1-1 0,3 1-1 0,7-1 0 16,2-1-1-16,6-1 0 0,5-1-1 15,3 0 0-15,2-3-2 0,-2 1-5 16,3-1-7-16,0-1-13 0,0 1-20 16,-5 1-11-16,-3 0-28 0,-6 2-103 0,-2 3-126 15,-4 2-279-15</inkml:trace>
  <inkml:trace contextRef="#ctx0" brushRef="#br0" timeOffset="375748.7614">255 14267 497 0,'-14'-11'120'0,"5"1"3"0,2-1-76 16,6 1-12-16,1 5-5 0,6 1-2 15,3 1-4-15,6 2-2 0,0-1-2 16,5 1 1-16,5 1 1 0,3 0-1 15,0-1-1-15,6 0-1 0,1-1-2 16,7 2-2-16,6 2-4 0,5-1-2 0,3 1-2 16,7 1-1-16,0-2-1 15,5 0 1-15,2 0-1 0,4 1 2 0,5-2-1 16,4 0 2-16,0-3 1 0,5 3 0 16,10-1 0-16,2 0-1 0,3 0-1 15,-4-4-1-15,6 0 0 0,7 2-3 16,4 1 0-16,-5-1-1 15,3-1 0-15,0 1-1 0,6 3 1 0,0 0-1 16,-2-2 0-16,-2-1 0 0,8 4 0 16,-5-2-1-16,-5 0 1 0,1-2 0 0,-2 3 0 15,-1 3 1-15,-1-1 0 16,-10-2 0-16,2 3 0 0,1 2 0 0,-5 0 0 16,-3 0-1-16,-3-2 0 15,-8 1 0-15,0 2-1 0,-5 1 1 0,-4 3-1 16,-5 0 1-16,0 0-1 0,-5 0 0 15,-2-6 0-15,-8 0 0 0,2-1 0 16,-4-5 0-16,-7 0 1 0,-2-1-1 16,-4 3 0-16,0 0 0 0,-2 0 1 15,-6 0-1-15,-3-2 0 0,-3 0-2 16,-2-2-1-16,-3-2-3 0,-5 2-5 0,-7-2-7 16,1 2-7-16,-5 1-13 0,-2 0-7 15,-4 6-22-15,-6-2-105 0,-4 4-117 16,-6 1-278-16</inkml:trace>
  <inkml:trace contextRef="#ctx0" brushRef="#br0" timeOffset="377561.8028">538 15646 575 0,'-9'-5'142'0,"2"0"8"0,-1 0-87 16,2 3-13-16,5 1-10 0,4 3-7 15,-2 2-4-15,1 1-5 0,3 1-4 16,4 4-2-16,1 1 2 0,3 2 2 16,2 0 0-16,2 2-2 0,4 4-3 0,-1 0-3 15,4 1-2-15,0-1-4 0,1 0-3 16,-2-1-1-16,2-1-2 0,-3-2-1 15,-2 0 0-15,-1-3-2 0,-5-2-2 16,-3-2-5-16,-1 0-9 0,-2 0-11 16,-1-3-15-16,-2-2-10 0,-1 0-18 15,-1 0-110-15,-2-1-122 0,-1 1-280 16</inkml:trace>
  <inkml:trace contextRef="#ctx0" brushRef="#br0" timeOffset="377780.2469">843 15645 622 0,'-4'-6'158'0,"-2"2"6"15,-1 3-88-15,-2 3-20 0,0 3-10 16,-2 2-7-16,-4 6-9 0,-1 3-10 0,-3 3-6 16,-2 6-4-16,-1-1-3 0,-1 3-3 15,2 1-3-15,2-1-4 0,-1-2-8 16,4-4-12-16,4-4-14 0,5-1-12 15,5-4-16-15,4-4-113 0,4 0-123 16,3-7-278-16</inkml:trace>
  <inkml:trace contextRef="#ctx0" brushRef="#br0" timeOffset="378064.9734">991 15655 598 0,'1'-4'150'0,"-2"1"4"16,0 3-74-16,-2 2-34 0,-2 4-10 15,0 0-2-15,3 2-5 0,0 5-3 16,-2-1-2-16,1 4 0 0,0 2-1 16,0 1-2-16,1-1-2 0,-1 0-3 0,1 0-3 15,1-1-4-15,2-1-2 0,0-3-2 16,2-1-2-16,0-2-1 0,3-1-1 15,2-6-1-15,2 2-2 0,-1-5-3 16,6-1-9-16,0-1-12 0,2-3-14 16,0-4-12-16,0 2-13 0,0-3-12 15,-3-1-106-15,-2-1-115 0,-3-3-259 16</inkml:trace>
  <inkml:trace contextRef="#ctx0" brushRef="#br0" timeOffset="378227.5378">1035 15646 655 0,'-9'-4'170'16,"0"-2"7"-16,1 4-91 0,2-1-28 16,3 2-13-16,1 1-12 0,4 0-13 15,1-1-11-15,5 2-11 0,0 0-13 0,3-2-12 16,3 1-14-16,4-1-10 16,0-3-20-16,3 3-108 0,0 0-119 0,2-1-270 15</inkml:trace>
  <inkml:trace contextRef="#ctx0" brushRef="#br0" timeOffset="378606.5237">1316 15652 616 0,'1'4'144'0,"-1"1"7"16,0 3-94-16,1 2-13 0,1 3-2 15,2 3 0-15,-1 3-2 0,1-1-3 16,1-1-4-16,2-1-5 0,-3-4-5 16,4-2-5-16,-2-2-4 0,1-8-3 15,1-2-3-15,1-4-2 0,1-5-1 0,1-1-2 16,0-4-1-16,1-2 0 0,0 2-1 15,-5 0 0-15,-1 2 0 0,-1 5-1 16,-3 4 0-16,1 1 0 0,-4 4-1 16,-1 2-1-16,4 3-1 0,-4 4-2 15,1 1-2-15,1 3-3 0,0 3-7 16,3 1-10-16,-3 2-9 0,2-5-12 0,0 1-8 16,3 0-16-16,1-5-107 0,1-4-117 15,2-3-273-15</inkml:trace>
  <inkml:trace contextRef="#ctx0" brushRef="#br0" timeOffset="378997.7891">1527 15566 672 0,'-2'0'152'0,"1"2"3"15,1-1-108-15,5 2-16 0,3 2-8 16,5-3-4-16,2 0-4 0,6 0-1 16,0-2 0-16,2 2-1 0,-1-5-1 15,4 3-1-15,-4 1-1 0,-1-1-1 16,0 3-2-16,-2 1-1 0,-3 0-1 0,0 3-1 16,-3 0-2-16,-4 2 0 0,-1 2 0 15,-3 1-1-15,-3 3 0 0,-1 0 0 16,-3 4 0-16,1 4-1 0,-2 0 1 15,1 1-1-15,-3-1 0 0,1 0 0 16,0 3 0-16,2-5 1 0,-2-2-1 16,-1-3 1-16,-2-1 0 0,0-2 0 15,-2-2 3-15,-1-2 1 0,-1-2 1 16,-2 1 0-16,-2-2 0 0,2 1-1 16,-3-3-5-16,1 1-10 0,0-4-14 15,2 1-18-15,1-2-19 0,1 2-122 0,0-1-134 16,2-4-311-16</inkml:trace>
  <inkml:trace contextRef="#ctx0" brushRef="#br0" timeOffset="380423.4663">2342 15738 400 0,'-13'-5'112'0,"0"2"9"16,0 0-30-16,-2 0-39 0,3 0-8 16,0 1-4-16,-1 1-5 0,2 0-5 15,2 0-4-15,0 1-2 0,3-1-3 0,0 1 0 16,2-3 0-16,-1 3-3 0,4-1-1 15,-1 0-4-15,0-2-1 0,2 3-1 16,-1 0-2-16,1 0-2 0,0 0-1 16,-1 1 0-16,2-1-2 0,-1 0 0 15,0 0-1-15,0 2 1 0,1-4-1 16,1 4 0-16,-1-4 0 0,2 4 0 16,-1-2-1-16,1-2 1 0,1 1 0 0,-2 1-1 15,2 0 0-15,-1 0 1 16,0-1-1-16,0 2 1 0,-2 0 0 15,1 1 1-15,1-2-1 0,-3 0 0 0,1 1 0 16,0-1 0-16,-1 0-1 0,1 0 0 16,1-1-1-16,-4 1-1 0,4 0 1 15,-2-2 0-15,0 2-1 0,1 2 0 16,0-2 1-16,0 0-1 0,1 1 1 16,-4-2 0-16,4 2 0 0,-4-2 0 0,1 1 0 15,-1 0 1-15,-1-2-1 0,0 1 0 16,3 1-1-16,-4 0 1 0,0-1-1 15,1 0 0-15,0 0 0 0,1-1 1 16,0 1-1-16,-2 1 0 0,2-1 0 16,1 1-1-16,1 0 1 0,0 0 0 15,1 0-1-15,1 0 0 0,0 0 0 16,2 1 1-16,1 0-1 0,1 2 0 16,1-2 0-16,4 1 1 0,5 2-1 15,0-3 1-15,1 2 0 0,3-2 0 16,2-1 0-16,1 0 0 0,-1 0 0 0,-1-4 0 15,2 3 0-15,0-3 0 0,3 1 0 16,1-1 0-16,2 2 0 0,3-1 0 16,-1 2 0-16,3 0 0 0,3-1 0 15,0 4 0-15,2-1 0 0,-2-1 0 16,-1-1 0-16,2-1 0 0,0 2 0 16,-1-1 1-16,-3-1-1 0,1-1 0 0,0 3 1 15,3-2-1-15,1 2 0 0,2-3 1 16,-1 1-1-16,6 1 1 15,0-2 0-15,-3 0-1 0,0-1 1 0,-3-2 0 16,-3 1-1-16,0 0 1 0,-3 0-1 16,0 1 1-16,3 2-1 0,-1-2 1 15,2 2 0-15,0-1 0 0,2 2 0 16,0 1 0-16,-3-2 0 0,-3-1 0 16,1 2 0-16,-3 0-1 0,-2 1 1 15,0-1-1-15,-5-1 1 0,4 1-1 0,-1 2 0 16,1 1 0-16,-1-2 0 15,3 0 0-15,0 1 0 0,2-1 1 0,-5-3-1 16,6 3 0-16,-2 2 0 0,0-2 0 16,-3 2 0-16,1 1 0 0,-5-2 0 15,5 2 0-15,-11-3 0 0,2 0 0 16,-3-4 1-16,1 1-1 0,0 3 0 16,1-1 0-16,2 2 0 0,0-1 0 15,0-1 1-15,1 6-1 0,-2-6 0 0,-1-2 1 16,-2 2-1-16,-1 0 0 0,-2-1 0 15,-3 0-2-15,1 1-13 0,-5 0-19 16,-2 1-21-16,-1 1-56 0,-6 1-66 16,-5 4-121-16,-5-2-246 0</inkml:trace>
  <inkml:trace contextRef="#ctx0" brushRef="#br0" timeOffset="383177.4086">3297 15374 492 0,'-9'-15'130'0,"-6"4"2"0,-3-1-44 16,-3 3-47-16,-1 6-14 0,-4 3-9 15,-1 3-6-15,-1 5-2 0,-1 2 0 16,0 3 2-16,4 4 5 0,1 3 3 16,4 4 3-16,2 5 3 15,5 2-2-15,4 4-2 0,4 3-3 0,3 0-5 16,4 1-3-16,2-1-4 0,5-3-1 15,5-4-1-15,6 0-2 0,6-7 1 16,3-3-2-16,7-5 1 0,5-4-2 16,6-6 0-16,1-2 1 0,-2-8-1 0,-4-6 0 15,1-6 0-15,-3-4 1 0,-8-7-1 16,-6-3 0-16,-6-4 0 0,-1-2 0 16,-8-3 0-16,-6 4 0 0,-6-2 0 15,-6 0 0-15,-4 3 0 0,-5 2-1 16,-4 1-2-16,-5 8-2 0,-7 4-7 15,-4 5-8-15,-7 9-9 0,-1 5-7 0,-3 6-3 16,3 8-6-16,2 3-9 16,8 5 75-16,7 5-175 0,9-1-108 0,4 6-308 15</inkml:trace>
  <inkml:trace contextRef="#ctx0" brushRef="#br0" timeOffset="383537.4175">3233 15413 553 0,'-4'-11'137'0,"-1"0"8"15,0 4-76-15,3 2-16 0,-2 1-9 16,3 5-5-16,-2 4-3 0,1 3-6 16,-1 8-5-16,3 7-6 0,-1 4-2 0,1 7-1 15,1 2 0-15,-1 2-2 0,2 2-3 16,-1-1-1-16,-1-2-2 0,2 1-2 16,0-6-2-16,-1-3-3 0,1-1-1 15,3-2-5-15,0-4-8 0,0-8-10 16,1-5-14-16,-2 0-6 0,1-3-8 15,-1-5-12-15,-1-4-6 0,-3-5-94 16,-1 0 7-16,-3-2-77 0,-1-2-163 16</inkml:trace>
  <inkml:trace contextRef="#ctx0" brushRef="#br0" timeOffset="383750.8445">3044 15719 474 0,'-14'-6'130'16,"3"0"5"-16,3 0-25 0,-1 1-55 15,3 0-9-15,2 2-1 0,2-1-1 0,1 3-6 16,0-1-5-16,1 2-5 0,1 0-6 16,1-1-5-16,6 2-7 0,4-1-4 15,5 3-1-15,8-4-1 0,4 1 0 16,8-2-2-16,8 2 0 0,2-2-6 16,-1 0-11-16,-3-7-13 0,0 5-11 15,-2 2-16-15,-6-1-73 0,-8 3-45 16,-2 3-105-16,-3 3-211 0</inkml:trace>
  <inkml:trace contextRef="#ctx0" brushRef="#br0" timeOffset="384338.1145">3264 15971 446 0,'0'-11'117'0,"-1"-1"7"0,1 3-51 16,-1 0-23-16,0 2-6 0,1 1-6 16,0 3-6-16,0 2-5 0,0 5-4 15,2 2-2-15,2 8-4 0,1 4 1 16,1 5 0-16,-1 6 4 0,2 6 0 15,-3 0 0-15,-1 4-2 0,-1-2 0 16,-2 1-3-16,-3-1-3 0,0 0-4 16,0-1-3-16,-1-3-3 0,1 0-3 0,2-1-10 15,-1-1-15-15,4-3-16 0,-1 0 78 16,1-2-211-16,-1-3-143 0,3-1-366 16</inkml:trace>
  <inkml:trace contextRef="#ctx0" brushRef="#br0" timeOffset="394029.5094">4598 15510 246 0,'-17'-5'51'0,"4"1"1"0,-3 1-43 16,1-1-7-16,5 4-3 0,1 0-4 15,-1 2-8-15,1 2-8 0,-1 1-7 16,2 0-4-16,0 2-2 0,1-2-6 15,0 3-6-15,1-5-12 0,2 2-23 16</inkml:trace>
  <inkml:trace contextRef="#ctx0" brushRef="#br0" timeOffset="394445.9568">4444 15514 361 0,'-1'-3'94'15,"1"0"2"-15,-1 0-39 0,1 2-21 16,-2-4-7-16,1 1-1 0,1 1 0 16,-2-2 1-16,0 0 1 0,0-1 2 0,-2-3 0 15,2 3 1-15,-2 0 2 0,-1 0-1 16,-1 1 0-16,0 0-1 0,0 1 1 16,-1 2-2-16,-2-1-2 0,0 2-5 15,3-1-3-15,1 2-4 0,1 0-5 16,4 1-4-16,1 1-3 0,1 1-2 15,4 3-2-15,2 0-1 0,1 4-1 16,2-2 0-16,3 1 0 0,2 1 1 16,1 0-1-16,1-2 1 0,0 0-1 0,1-1 1 15,3 3-1-15,-1-1 0 16,-3 1 1-16,1 1-1 0,-3-1 0 0,2 1 0 16,-4-2 0-16,-5-1 1 0,0 0-1 15,-5 0 1-15,-6 1-1 16,-1 1 1-16,-5-1 0 0,-4 5-1 0,-4-1 1 15,-3 3-1-15,1 4 0 0,0 1-2 16,0 2-3-16,-2-1-4 0,3 4-7 16,2-3-9-16,4-1-11 0,3-2-9 15,0-8-18-15,3-1-108 0,4-5-117 16,7-5-277-16</inkml:trace>
  <inkml:trace contextRef="#ctx0" brushRef="#br0" timeOffset="394847.6786">4504 15151 438 0,'1'-5'125'0,"-1"-1"5"0,0-4-13 15,0 2-70-15,-1-6-7 0,0-3-3 16,-2-4-1-16,1-1-4 0,-2-2-2 15,1-1 0-15,-4-2-2 0,4 4-1 16,-5 2-4-16,4 5-3 0,0 3-3 16,0 4-4-16,3 4-3 0,0 3-3 0,-1 3-4 15,5 6-1-15,-1 4-4 0,1 8-10 16,1 4-15-16,0 8-10 0,3 4-22 16,-1 3-114-16,2 1-129 0,3 2-297 15</inkml:trace>
  <inkml:trace contextRef="#ctx0" brushRef="#br0" timeOffset="396355.4247">4755 15658 256 0,'1'0'38'16,"-1"1"-38"-16,-2 1-63 15,-2-1-167-15</inkml:trace>
  <inkml:trace contextRef="#ctx0" brushRef="#br0" timeOffset="396632.67">4718 15670 340 0,'-3'0'96'0,"-1"-1"5"0,0 0-28 16,1-1-24-16,0-1-8 0,1-1-5 15,-1 0-1-15,1 1-3 0,1-1 0 16,-2 2 0-16,2-2-2 0,1 2-3 0,-1 2-3 16,1-1-4-16,1-1-4 0,0 2-4 15,2-1-3-15,0 2-3 0,2 1-3 16,4-4 0-16,2 4-1 0,2-2 2 15,7 1 1-15,3-1 2 0,4-1-1 16,3 1 1-16,-2-2-1 0,2 1 0 16,1 0-1-16,-5-2-2 0,-2 1-2 15,-1 1 0-15,-2-4 0 0,-1 1-1 16,-4 4 1-16,-1-2-1 0,-2 2 0 16,-2 1 1-16,-5-1-3 0,0 2-3 0,-3 2-4 15,-1-4-6-15,-4 0-6 0,-1 0-11 16,-2-4-13-16,-1 1-107 0,-1-3-109 15,0 0-269-15</inkml:trace>
  <inkml:trace contextRef="#ctx0" brushRef="#br0" timeOffset="397178.5482">5072 15732 400 0,'4'-9'104'0,"-3"1"5"0,2-3-48 15,-1 2-17-15,1 3-5 0,-3 0-2 16,1 2-3-16,-1 3-3 0,1 0-4 16,-1 2-3-16,0 1-5 0,0 3-5 15,1 4-4-15,-1 2-4 0,3 5-1 16,-2 4 1-16,0 4 2 0,0 1 2 16,3 1 2-16,-3 4 1 0,-1 1 1 0,0 0 1 15,3 2 1-15,-3-2-2 0,0-1-2 16,-1 1-1-16,-2-4-2 15,2-5-2-15,0 0-2 0,-2-8-1 0,2 0-3 16,1-3-7-16,2-6-15 0,1 1-10 16,-1-1-19-16,0-4-110 0,-1-2-123 15,0 2-286-15</inkml:trace>
  <inkml:trace contextRef="#ctx0" brushRef="#br0" timeOffset="397691.7435">4699 16284 494 0,'1'-12'121'16,"-1"0"5"-16,1 1-74 0,0 2-11 16,-1 3-3-16,2 3-4 0,-4 1-6 15,2 4-5-15,-2 6-3 0,1 3-2 16,-2 4-3-16,1 7-1 0,-1 2 0 0,0 7 3 16,0 3-1-16,1 3-2 0,-2 2-1 15,3-1-2-15,0-1-2 0,0-2-3 16,-1-3-2-16,1-5-1 0,0-3-1 15,0-4-1-15,1-3 0 0,0-3-3 16,0-5-5-16,2-4-12 0,2-1-7 16,-2-5-9-16,3-4-15 0,0-4 133 15,0-2-243-15,-1-3-126 0,-2-2-346 16</inkml:trace>
  <inkml:trace contextRef="#ctx0" brushRef="#br0" timeOffset="398258.1239">4642 16269 429 0,'-3'-6'119'0,"-1"-1"5"16,2 1-15-16,-1 0-67 0,4 0-10 16,2 1-4-16,1 0-3 0,0 1-4 0,3 0-5 15,0 2-1-15,3 0-3 0,1 0-2 16,3 1 2-16,2 1 2 0,5 0 0 15,2-1 1-15,4 1-2 0,3 0 0 16,3 0 0-16,-1 0-5 16,1-3-3-16,0 2-1 0,0-2-1 0,0-1-2 15,4-1 1-15,0-1-1 16,2 1 0-16,0-1 0 0,5-2 0 0,-1 4-1 16,2-4 1-16,-6 1-1 0,1 1 0 15,-5-2-1-15,-2 0-1 0,-5 3-1 16,-6-1 0-16,-3-2-1 0,-2 5-1 0,-5-3-1 15,-2 2 0-15,-1 3 0 0,-3 1 0 16,-1 0 1-16,-3 2 0 0,-1-2 0 16,0 1 2-16,-2 2 1 0,-1-3 0 15,1-1 2-15,-3 1 0 0,3 0 0 16,-2 1 0-16,1-1 0 0,1 2 0 16,-2 2 0-16,1-2 0 0,-1 1 0 15,2 2 0-15,0-2 0 0,-2 1-1 0,1 1 1 16,1 0 0-16,1 1 0 15,0 4 1-15,-4 1 0 0,2 4 1 0,-1 4 2 16,-1 4 2-16,2 6 2 0,-3 4 1 16,1 2 2-16,2 1 1 0,1 5 0 15,1 1 0-15,0 1-2 0,1-1 0 16,-2-2-2-16,2 2-2 0,0-3-1 16,-2-5-2-16,1-1-1 0,1-3-2 15,0-7-7-15,2-2-8 0,-2-7-12 16,2 0-13-16,-1-6-16 0,-3-3-110 15,0-3-120-15,1-1-277 0</inkml:trace>
  <inkml:trace contextRef="#ctx0" brushRef="#br0" timeOffset="398973.733">4668 16312 496 0,'1'-10'121'0,"1"1"4"16,-1 1-74-16,0 5-14 0,2 1-10 15,-1 6-5-15,2 3-5 0,-2 4-4 0,1 8-2 16,-1 3 0-16,-1 6 1 0,2 3 2 15,-1 5 2-15,-1 4 1 0,-1-1 0 16,0-2 1-16,0-1-2 0,0-1-2 16,-1-2-1-16,-3-4-3 0,1 1-1 15,0-2-2-15,1 0-1 16,-2-1-1-16,2-3-1 0,-1 0-1 0,5-6 0 16,-1-6-2-16,-1-1 0 0,2-5 0 15,2 0-1-15,-2-2 1 0,3-4-1 16,0 0 0-16,1 0 1 0,3 0-1 0,1-1 1 15,2-4-1-15,3 4 1 0,0-5-1 16,4 0 0-16,2 1 1 0,1-3-1 16,1 1 0-16,0 1 0 0,2-3 0 15,1 4 0-15,0 0 0 0,-1-1 1 16,2 4 0-16,1-1 1 0,4 3-1 16,0 2 1-16,1-1 0 0,0 0 0 0,2 0 0 15,3 2-1-15,-1-2 1 0,-4 0-1 16,0-2 0-16,-1 2 0 0,-2-1 0 15,-6-1 0-15,-3-1 0 0,-2-1-1 16,-1 2 1-16,-4 0-1 0,-1 1 1 16,-4-3-1-16,-1 3-3 0,-2 1-2 15,-4-2-5-15,1 1-7 0,-4-1-8 16,-2 1-8-16,-2 0-16 0,-1-1 33 16,-3 1-142-16,0-3-115 0,0 1-284 15</inkml:trace>
  <inkml:trace contextRef="#ctx0" brushRef="#br0" timeOffset="399586.6007">4860 16475 521 0,'-4'-5'132'0,"-1"3"6"0,-1-4-61 15,2 3-25-15,-1 1-10 0,0-2-3 16,4 3-4-16,-2 0-3 0,3-2-5 0,-1 2-4 15,5-1-5-15,3 0-5 0,1 2-4 16,1-1-2-16,4 0-2 0,-2-2 0 16,3 2-2-16,0 0 0 0,-1 1-1 15,2-1 0-15,-2 2-1 0,1 3 0 16,-1-2 0-16,-2 2-1 0,-1 1 1 16,-1 0-1-16,-3-2 0 0,-2 2 1 0,-1 0 0 15,0 2-1-15,-3 0 1 0,0 1 0 16,-1-1 0-16,-2 6 0 0,1-2 0 15,-2 0 0-15,-2 1-1 0,-2 2 0 16,1-3 1-16,-3 1-1 0,2 0 0 16,-2 0 0-16,0-1 1 0,2-1-1 15,0-1 0-15,-3-6 1 0,6 3-1 16,3-2 1-16,-2 0-1 0,4-2 0 16,-1 1 0-16,2-2 0 0,5 4 0 15,-3-4 0-15,0 2 0 0,-1-6 1 16,3 4-1-16,2 2 0 0,0-2 0 0,2-1 0 15,-1 4 0-15,0-4 1 0,5 6-1 16,-4-6 0-16,1 1-1 0,-2 1-5 16,3-2-7-16,-1 0-11 0,1 0-9 15,0 0-8-15,-1 0-10 0,1 0-12 16,-1 2-103-16,-2-1-107 0,-3 0-258 16</inkml:trace>
  <inkml:trace contextRef="#ctx0" brushRef="#br0" timeOffset="399841.9581">5150 16459 590 0,'-2'-2'142'0,"4"1"4"0,-2 1-77 16,2 0-32-16,0 2-13 0,5-1-6 0,-3 5-4 16,1 2-4-16,3-2-3 0,-1 1-3 15,2 1-7-15,0 0-8 0,2 1-9 16,2-2-13-16,1-2-15 0,0-3-104 16,-1-3-114-16,1-1-261 0</inkml:trace>
  <inkml:trace contextRef="#ctx0" brushRef="#br0" timeOffset="400023.2666">5393 16318 608 0,'-5'5'138'0,"-2"0"2"16,2 5-94-16,0 6-23 0,2 1-10 16,-1 4-4-16,-1 1-4 0,3 2-3 15,-1 5-4-15,1-2-6 0,0 1-12 16,2-1-7-16,0 1-114 0,0-2-113 0,2 1-277 15</inkml:trace>
  <inkml:trace contextRef="#ctx0" brushRef="#br0" timeOffset="401452.2161">5033 16894 411 0,'-2'-2'114'0,"2"2"5"0,-1-2-26 16,-1 2-49-16,1 2-11 0,1-5-4 15,0 2-6-15,0 2-7 0,0-2-2 16,0 1-2-16,0 0 1 0,0 0 2 0,0 1 1 16,0-2 3-16,-1 1 1 0,2 1 1 15,-1-2 0-15,0 2-3 0,-1-2-2 16,0 2-2-16,-1 3-3 0,2 3-2 16,-2 3-3-16,1 4 0 0,-2 1-1 15,2 9 0-15,0 0 0 0,-2 3 2 16,1 0 0-16,-2 3 1 0,1 0 0 0,-1 1 0 15,0-3-1-15,-1 0-1 16,2 0-1-16,-1 0-2 0,2-1 0 0,0-2-1 16,1-2-1-16,1-3 0 0,1-4-1 15,1-2 1-15,0-3-1 0,-1-3 1 16,0-2-1-16,1-4 0 0,-1 1 0 16,0-1 0-16,0-1 0 0,1-1 0 15,-1 2 0-15,0-4 0 0,1 4 0 16,-2-4 1-16,0 2-1 0,0 0 0 15,0-1 0-15,-1 2 0 0,1-1 0 16,-1-1 0-16,2 1 1 0,-2 0-1 0,0 0 0 16,2 0 0-16,-1 0 0 0,-1-1 0 15,1 1 0-15,-3 1 0 0,2-2 0 16,0 1 0-16,-2 0 0 0,1 0 0 16,0 0 0-16,-2 1 0 0,0-1 0 15,1 1 0-15,-2-2 1 0,0 0-1 16,-3 1 0-16,1 1 0 0,0-1 0 15,-2-1 0-15,-1 0 0 0,-2 2 0 0,-1 0 0 16,0-2 0-16,1 0 0 0,-5 0 1 16,-1-1-1-16,0 0 0 0,-1-2 0 15,-1 1 0-15,1 0 0 0,-2 1 0 16,2-4 0-16,1 2 0 0,-2-1 0 16,2 3 0-16,0-1 0 0,1-2 0 15,-2 1 0-15,0 1 0 0,0-1 0 16,3 2 0-16,2-1 0 0,-2 0 0 15,-2 3 0-15,5 0 0 0,0 0 0 16,-2 0 0-16,0 0 0 0,0-3 0 0,2 4 0 16,-2-4 0-16,1 0 0 0,-2 1 0 15,0-1 0-15,0 1 0 0,-1-1 0 16,1 1 0-16,-3 1 0 0,1 1 0 16,1 0 0-16,1 0 0 0,1-1 0 15,1 3 0-15,1 0 0 0,3 0 0 16,2 0 0-16,1-1 0 0,0 1 0 15,1 0 0-15,3 0 0 0,0 0-1 0,1-1 1 16,0 0 0-16,1 2-1 0,0-1-2 16,1 0-8-16,1 0-8 0,-1 0-13 15,0 1-12-15,3 0-19 16,-2-2-108-16,1 2-119 0,2-4-274 0</inkml:trace>
  <inkml:trace contextRef="#ctx0" brushRef="#br0" timeOffset="404671.9939">4197 17210 421 0,'3'-5'112'0,"2"-1"5"0,-1 1-39 15,1-1-35-15,0 1-7 0,0 2-4 16,-1-4-4-16,4 4-3 0,-3-1-2 16,0 0-1-16,-3 3 2 0,2-3-1 0,-3 3 1 15,0 1 0-15,0-2-1 16,2 2-1-16,-3 1 0 0,-1-2-2 0,-1 2-3 16,0 0-2-16,-3 2-2 0,-1 2-2 15,-3 0-2-15,-3-1-2 0,2 4-1 16,-2-1 0-16,-1 2 0 0,-3 2 1 15,0-1-1-15,0 1 1 0,1 0-1 16,-2 2-1-16,0 2-1 0,0-2 0 0,3 2-1 16,3-3 0-16,0 0-1 15,1 1 0-15,4-5-1 0,4 0 0 16,1-2 0-16,2-1 0 0,2 0-1 16,4-1 1-16,1-1-1 0,2 1 1 0,2-3-1 15,2 1 0-15,2-1 0 0,-1 4 0 16,1-5-4-16,0 4-5 0,0-2-7 15,-1 2-7-15,0 2-13 0,-1 0-8 16,0-1-16-16,-1 5-50 0,1-3-62 16,-2 0-106-16,-2-5-233 0</inkml:trace>
  <inkml:trace contextRef="#ctx0" brushRef="#br0" timeOffset="405272.2343">4008 16872 624 0,'-1'-1'158'0,"-1"-2"6"0,1 2-90 15,0 2-21-15,1-1-11 0,0-1-8 16,0 0-11-16,1 0-9 0,3 1-7 16,1-1-4-16,1-1-2 0,1 0 0 15,3-1-2-15,1 2-7 0,-1 0-9 16,2 0-14-16,2-1-11 0,-1-1-20 15,1 2-110-15,-2-2-121 0,0-1-278 16</inkml:trace>
  <inkml:trace contextRef="#ctx0" brushRef="#br0" timeOffset="405470.717">4297 16696 615 0,'-1'-2'140'0,"-2"5"2"0,0 2-94 16,1 1-22-16,0 5-9 0,1 4-5 15,-2 2-3-15,0 1-4 0,0 2-1 16,3 2-8-16,0 2-10 0,0-3 77 0,0-4-209 16,1-1-131-16,-2 0-362 0</inkml:trace>
  <inkml:trace contextRef="#ctx0" brushRef="#br0" timeOffset="406520.1606">3981 17396 502 0,'-1'-1'123'0,"-3"0"5"16,2 0-73-16,-2 1-15 0,2 0-6 16,-3-2-6-16,1 1-4 0,-1 1-3 15,3 1-2-15,-2-1-1 0,-2 0 0 16,0 0-2-16,-2 2 0 0,2-2-3 16,-1 0-2-16,-5-2-3 0,1 1-2 0,-3 0-2 15,1-3-2-15,-3 4 0 0,-3-2-2 16,-4 2 1-16,1-1 0 0,-2-1-1 15,-1 1 0-15,-3 5 1 0,1-4-1 16,-1 1 0-16,0-1 0 0,-1 0 0 16,4 3 1-16,-2-3-1 0,1 1 0 15,3 0 0-15,-2 0 0 0,3 0 0 16,-1 2 0-16,-3-3 0 0,2 2 1 16,-2-3-1-16,1 1 0 0,1-1 1 0,-2 0 1 15,5-1-1-15,1 0 1 0,1 0 0 16,3 0 1-16,3 1 0 0,4 1 0 15,1-1 2-15,2 0-1 0,3 1 0 16,1 0 0-16,0 0 0 0,2-2-2 16,0 1 0-16,2-1-1 0,-1 2-2 15,1-1 1-15,2-2 0 0,-2 3 0 16,2 0 0-16,0-1-1 0,-2 2 1 16,1-1 0-16,0 3 0 0,0-2 0 0,0 0 0 15,0-2 0-15,-2 3 0 0,3-1-1 16,-2-1 2-16,1 2-1 0,-2-2 0 15,1-2 0-15,1 5 1 0,-2-4-1 16,0-2 1-16,1 1-1 0,-2-3 1 16,0-1 0-16,1 0 0 0,0-2 1 15,1-2-1-15,0 1 1 0,0-2 1 16,1-3-1-16,-1-1 0 0,0 2 0 16,1-5 0-16,-1-1-1 0,0 0 0 15,-1-2 0-15,1 1 0 0,1-2 0 0,-1-5 0 16,1-1-1-16,0-3 0 0,1-4 1 15,0-2-1-15,-1 0 0 0,0-2 0 16,0 4 0-16,1-3 1 0,-1 2-1 16,0 4 0-16,2-1 0 0,0 1 0 15,0 4 0-15,-4 0 0 0,-1 5 0 16,0 4 0-16,-1-1 0 0,0 1 0 0,-2 1 1 16,1-1-1-16,-1 1 0 0,1 0 0 15,1-2-2-15,-3 2-4 0,2 2-6 16,0 0-13-16,1 4-9 0,4 4-19 15,-2 1-113-15,2 0-122 0,2 2-289 16</inkml:trace>
  <inkml:trace contextRef="#ctx0" brushRef="#br0" timeOffset="407183.8494">3291 15913 424 0,'2'-1'114'15,"-4"-3"8"-15,2 2-41 0,0 0-30 16,3 4-4-16,-7-5-1 0,2 2-1 0,-3 0-4 16,0 1-4-16,-1 1-4 0,-3 0-3 15,-4 2-3-15,0 6-6 0,0 6-4 16,-2 7-4-16,-2 3-2 0,-4 3-4 15,-1 5-1-15,0-2-2 0,0-1 1 16,0-4-1-16,1-5 0 0,2-3 1 16,5-6 1-16,6-3 1 0,0-5-2 15,6-4 1-15,6-5-2 0,2-5 0 16,3-1-2-16,4-8 0 0,-1-5-1 16,6-4-1-16,3-4 1 0,1 0-1 0,-1-1 0 15,4 1 0-15,-1 6 0 16,4 7 0-16,-2 4-1 0,2 9 1 0,-2 5 0 15,2 4-1-15,1 7 0 0,0 5-5 16,-2 3-10-16,2 6-15 0,2 3-11 16,3 6-24-16,5-1-110 0,0 4-127 15,4 1-286-15</inkml:trace>
  <inkml:trace contextRef="#ctx0" brushRef="#br0" timeOffset="408730.4518">5158 15663 397 0,'-5'1'98'0,"-2"1"3"15,2-1-50-15,-1-2-19 0,2 2-4 16,2-2-3-16,-1 1 1 0,1 0 0 16,1-2 1-16,-1 1 0 0,2 0 0 0,-1 0-1 15,0 1-3-15,0-2-1 0,1 0-4 16,0 1-2-16,0 1-2 0,1 0-2 15,3-1-2-15,1-3 0 0,2 3 0 16,1-2 1-16,2 2 1 0,2-3 0 16,2 2-1-16,-1-2 1 0,3 2-1 15,2-1-2-15,2 0-1 0,4 1-1 16,-2-1-2-16,3 3-1 0,0-2-1 16,-2-1-1-16,3 2 0 0,-2 1-1 0,1-3 0 15,-3 2 0-15,1-2 1 16,2 1-1-16,0 4 1 0,0-4 0 0,-1 3 1 15,3-3 0-15,2 3 1 0,0 1 0 16,4 3 0-16,1-2 0 0,1 3-1 16,1-2-1-16,-1 4 0 0,-1-3 0 15,0-1-1-15,-2-2 0 0,0-1 0 16,0-2-1-16,-2 0 1 0,5 1 1 16,-1-3 0-16,3 5 0 0,3-2 1 15,2-2 0-15,1 4 1 0,1-2-1 0,-3 1 1 16,1-1-1-16,-1-1-1 15,-7-2 0-15,1 3 0 0,-3-1-1 0,0-1 0 16,1-1 0-16,-2 1 0 0,-1 0-1 16,1 1 1-16,-3 0-1 0,-1-1 0 15,-1 3 0-15,-4 0-1 0,-3 0-3 16,-3 2-6-16,-2-1-12 0,-4 1-12 16,-3 0-18-16,-5-2-36 0,-5 2-85 15,-7 2-116-15,-2 1-254 0</inkml:trace>
  <inkml:trace contextRef="#ctx0" brushRef="#br0" timeOffset="410020.0478">5022 17306 433 0,'3'-13'106'0,"-2"1"4"0,1 0-60 15,1 0-15-15,-1 2-5 0,-1 0-3 16,1 3-3-16,-1 2-2 0,-1 0-2 16,0 1-1-16,1 3-1 0,-2-1 0 0,1 0-2 15,-1 2 0-15,-1 2-2 0,0-1-3 16,1 4-1-16,0 0-2 0,-2 1-1 16,3 5-2-16,-1 2 0 0,0 2 0 15,2 1-1-15,-4 1 0 0,2 1 0 16,2 1-1-16,-3-3 0 0,1-4 1 15,0 0 0-15,-1-4 0 0,2-1 1 0,-1-1 1 16,0-2 0-16,2-1 1 0,-2 0-2 16,1-1 0-16,-1 2-1 0,-1-4 0 15,1 1-2-15,1-1 1 16,-1 1-2-16,2-1 1 0,-3 0 0 0,3-1 1 16,1 1 0-16,1-1 0 0,-2 1 0 15,2 0 0-15,0 1 0 0,5 0 0 16,-5 1-1-16,1-1 0 0,1 1 0 15,1 0-1-15,1 0 1 0,1 0 0 16,-1 1 0-16,2-1 0 0,-1 1 0 0,2-1 0 16,2 1 1-16,2-3 0 0,0 1-1 15,2-2 1-15,0 1 0 0,4 0-1 16,1-2 0-16,1 0 0 0,-2 2-1 16,3-2 1-16,1 0-1 0,-1 1-1 15,2-1 1-15,-3 0 1 0,-3 1-1 16,2-2 1-16,1-1 0 0,-3 0 0 15,-1 1 0-15,0-1 0 0,-2-1 0 0,4 1-1 16,-3 2 0-16,1-2 1 0,1 2-2 16,0-2 1-16,2 3 0 0,1 2-1 15,-1-1 0-15,1 2 1 16,1 0-1-16,0 0 1 0,0 1-1 0,0-2 1 16,0 0 0-16,1 0 0 15,-2-1 0-15,-2-1 0 0,0 1 0 0,-3 1 0 16,-1-2 1-16,1 0-1 0,-2 0 0 15,0-1 0-15,-2 2 1 0,1-2-1 16,-1 1 0-16,-2-1 1 0,-1 1-1 16,-1-1 1-16,-2 2-1 0,-1-1 1 0,0-1-1 15,0 4-1-15,0-2 1 0,-1-2 0 16,3 5-1-16,-3-3 1 0,-1 0-1 16,1 0 1-16,-1 0-1 0,-3 2 1 15,2 1-1-15,-2-1-1 0,1 2-4 16,-2 1-9-16,-1 0-15 0,1-2-14 0,0 2 25 15,-1-1-155-15,-3-2-131 0,-1 0-317 16</inkml:trace>
  <inkml:trace contextRef="#ctx0" brushRef="#br0" timeOffset="411009.6482">6214 15492 449 0,'-2'-9'121'16,"-3"-3"7"-16,0 2-38 0,0 1-34 15,0 3-4-15,0 0 2 0,-2 1-2 16,-1 2-4-16,3 1-4 0,2 1-5 16,-1 1-7-16,0 0-8 0,3 3-8 15,4 1-6-15,0 4-3 0,2 0-4 16,1 5-1-16,4-1 0 15,1 4 0-15,1-1 0 0,3 0 0 0,1 1-1 16,1-1 1-16,2-1-1 0,0 0 0 16,1-2 0-16,-1 0-1 0,-1-1 0 15,-4 0 1-15,1-4-1 0,-5 1 0 0,-3 0 0 16,-4 2 0-16,-3-1 0 0,-5 4 0 16,-4 0-3-16,-6 8-5 0,-3 3-10 15,-8 3-14-15,-2 4-11 0,-3 3-21 16,-2 6-98-16,0-2-13 0,4-3-100 15,2 3-186-15</inkml:trace>
  <inkml:trace contextRef="#ctx0" brushRef="#br0" timeOffset="413212.355">6379 15052 429 0,'4'2'126'0,"-1"1"5"16,-1-7-13-16,-3-1-66 0,3-3-7 16,-1-2-2-16,3-5-4 0,0-1-3 15,-2-5-2-15,-1 1 1 0,3-3 0 16,1 1-3-16,-1 2-4 0,-3 0-5 15,0 3-5-15,-1 2-5 0,1 4-3 16,1 4-5-16,-5 4-1 0,3 5-2 16,-2 5 0-16,2 5-2 0,0 3-4 0,0 6-7 15,0 3-13-15,3 8-16 16,3 2-24-16,3 2-116 0,2 2-134 0,4 3-308 16</inkml:trace>
  <inkml:trace contextRef="#ctx0" brushRef="#br0" timeOffset="414563.4268">6076 17308 410 0,'-5'-7'104'0,"0"-1"6"0,-1 1-48 15,1 0-19-15,-1 1-6 0,0 1-2 16,2 1-1-16,0 2-3 0,1 0-3 15,0 2-3-15,1-1-4 0,0 2-4 16,2 1-3-16,0 1-3 0,2 2-4 16,-1 1-2-16,3 0-3 0,0 3 0 0,5-2-1 15,1 1 0-15,1 0-1 0,0 1 1 16,2-1-1-16,0 2 0 0,1-2 1 16,-1 0-1-16,-2 1 0 0,0-2 1 15,-2-3-1-15,-1-1 0 0,-1-1 1 16,-6-1 1-16,-1 1 2 0,-5 2 0 15,0 0 2-15,-4 5 0 0,-4 3 0 16,-1 3-1-16,-2 4-1 0,-1 5-6 16,1 3-8-16,0-1-11 0,2 2 77 15,0-2-205-15,3 0-132 0,2-3-352 16</inkml:trace>
  <inkml:trace contextRef="#ctx0" brushRef="#br0" timeOffset="423006.6693">6117 16895 333 0,'-1'0'77'15,"1"0"1"-15,1-1-45 0,-2-1-19 16,1-2-7-16,-1 0-4 0,2-1-1 16,1 2-2-16,-3-5-2 0,1 2-1 15,0-2-1-15,0-2-1 0,0 0 1 16,-1 2-2-16,-1-5-1 0,0 3 1 15,2-2 0-15,0 2 2 0,-1 4 0 16,0-2 4-16,1-2 6 0,0 4 7 16,0 0 8-16,0 1 6 0,-1-1 5 15,1-2 3-15,-2 2 3 0,1 3-2 0,-1-1-3 16,2 0-7-16,-3 2-4 0,2-1-3 16,1 1-4-16,-1-1-3 0,1 1 1 15,0-2 0-15,0 1 2 0,-1-1 2 16,1-1 3-16,-3 0 6 0,3 0 3 15,-2 0 5-15,2 2 5 0,-3-1 3 16,2 1 1-16,0 2-2 0,-2 4-5 16,0-1-5-16,-1 4-5 0,-2 5-8 0,-1 3-4 15,-1 2-5-15,1 5-2 0,0 3-1 16,2 2-2-16,1-2-1 0,0 1-4 16,3-6-6-16,0 0-14 15,2-2-15-15,0-7-16 0,2-4-19 0,2-3-92 16,1-1-23-16,5 0-106 0,1-4-195 15</inkml:trace>
  <inkml:trace contextRef="#ctx0" brushRef="#br0" timeOffset="423306.5342">6288 16645 604 0,'-2'-1'154'0,"1"-1"7"0,-3 2-79 0,1 1-24 16,0 3-10-16,0 2-6 0,-2 1-8 16,-1 4-7-16,-3 4-5 0,-1 2-5 15,2 3-3-15,-3 2-4 0,0 1-3 16,0 1-2-16,1 3-1 0,-2-3-3 15,0 0-7-15,3-1-11 0,-1 0-13 16,3-3-15-16,2-4-11 0,2-2 1 16,3-2-128-16,3-6-123 0,0-3-285 15</inkml:trace>
  <inkml:trace contextRef="#ctx0" brushRef="#br0" timeOffset="423798.6481">6367 16875 649 0,'-4'-4'156'0,"2"-2"5"0,1-2-101 16,1 1-15-16,0 1-6 0,2-1-5 16,3 0-6-16,0 1-6 0,1 0-4 15,0 1-3-15,3-1-2 0,1-1-3 16,-2 1-3-16,3 2-1 0,2-2-1 0,-1 1-2 16,0 4-2-16,0 1 1 0,-2 3-1 15,0 2-1-15,-3 1 1 0,-2 4-1 16,0 3 1-16,-4-2 0 0,0 3 0 15,-2 1-1-15,-2 1 1 0,-2-3 0 16,-1 2-1-16,-2 1 1 0,0 0 0 16,-3 1-1-16,1 0 0 0,-1 2 1 0,2 0-1 15,2-2 0-15,-2-2 0 0,3-3 0 16,2-3 1-16,3-3-1 0,1-2 0 16,0-3 1-16,1 0-1 0,6 0 1 15,-1 3-1-15,2-4 0 0,0 1 0 16,3 2-2-16,1-3-4 0,4 1-6 15,-4-1-11-15,0-1-13 0,3 3-10 16,1-2-13-16,1 1 58 0,-2 2-177 16,-2-1-125-16,3 7-317 0</inkml:trace>
  <inkml:trace contextRef="#ctx0" brushRef="#br0" timeOffset="424528.2564">6242 17439 351 0,'-5'-3'103'0,"2"-1"5"0,-2 0 3 16,1 1-65-16,0-1-9 0,2 1-2 16,-2 2-1-16,2-1-2 0,1 1-3 15,-2-1-3-15,2 2-1 0,-2 0-1 0,3 0-2 16,-1 0-1-16,0 0-3 16,1 0-2-16,0 0 0 0,1 2-3 0,2-1-2 15,-1 0 0-15,2 1 0 0,2 2 1 16,1 0 0-16,2-2-1 0,2 3 1 15,1-1 0-15,2 1 1 0,3-3 0 16,0 2 1-16,3-2-1 16,-1 1-1-16,1-2-2 0,2-1-1 0,2-1-2 15,-2-1-1-15,0 1-2 0,3-2-1 16,-1 1-1-16,1-1 0 0,-3 3 0 16,4-2-1-16,2 2-1 0,0 2 1 15,3-2-1-15,2-2 1 0,-1 4-1 0,5-5 0 16,-3 2 1-16,-3-3-1 0,2-1 0 15,-2 1 0-15,-4-1 0 0,-1 0 1 16,-3 1-1-16,-2 0 0 0,-3 2 0 16,-2 1 0-16,-1 1 0 0,1 0 0 15,-3 0 0-15,-2 1 0 0,3 0 1 16,-2 2-1-16,-1-2 0 0,-2 0 0 0,-2 0 0 16,-3 1 0-16,1 0 0 0,-3-3 0 15,-1 0 0-15,-1 1 0 0,0 0-2 16,0-2-3-16,-1 1-8 0,-1-1-11 15,-1 0-18-15,-1-1-23 0,0 0-117 16,-1 1-133-16,1-4-311 0</inkml:trace>
  <inkml:trace contextRef="#ctx0" brushRef="#br0" timeOffset="426598.817">7185 15373 504 0,'-13'-8'131'0,"-4"0"4"0,-3 2-46 16,-2 3-43-16,0 2-10 16,0 4-7-16,-1 4-3 0,1 3-3 0,-2 2-2 0,2 4-1 15,2 2-1-15,-5 3-1 16,3 8 0-16,1 2-1 0,5 6 0 0,0 3-1 15,4 3-2-15,6 5-1 0,6 0-2 16,5-3-1-16,6-2-1 0,8 0-1 16,7-5-3-16,5-4 0 0,3-8-2 15,7-2 0-15,8-7-1 0,2-4-1 16,2-10 0-16,7-8-1 0,-2-7-1 16,5 0-1-16,-3-11-1 0,-6-8-2 0,-1-7 0 15,-3-1 0-15,-7-2 1 16,-4 0 0-16,-7-6 2 0,-8 3 1 0,-8-1 0 15,-7 1 1-15,-15 1 1 0,-9-3-1 16,-7 2 0-16,-8 4-1 0,-4 3-1 16,-5 7-1-16,-3 9-3 0,-5 6-3 15,-5 10-7-15,-2 4-5 16,-2 10-9-16,-1 5-4 0,4 3-5 0,2 4-5 16,11 4-11-16,11 0-103 0,5 7-109 15,13 1-265-15</inkml:trace>
  <inkml:trace contextRef="#ctx0" brushRef="#br0" timeOffset="426887.5685">7437 15374 486 0,'-10'-21'135'15,"1"2"7"-15,1 3-3 0,-2 5-94 16,-1 6-9-16,1 5-3 0,0 7-6 16,0 5-5-16,-3 5-6 0,1 7-7 15,-1 6-4-15,1 7-1 0,1 4-2 16,0 1-1-16,2 1 0 0,2 1-1 16,1 0-3-16,1-2-3 0,4-4-7 15,2-4-7-15,2-3-7 0,1-5-10 16,3-4-11-16,1-6-107 0,0-8-110 15,0-2-263-15</inkml:trace>
  <inkml:trace contextRef="#ctx0" brushRef="#br0" timeOffset="427100.9937">7097 15689 568 0,'-14'-11'141'0,"-1"-1"7"16,5 2-75-16,1 0-22 0,5-1-7 15,2 0-5-15,5 1-5 0,4 3-5 16,2-2-5-16,2 4-4 0,6 0-5 16,4 3-4-16,4 1-4 0,4-2-2 15,4 1-1-15,7 1-2 0,4-1-5 16,3 0-10-16,0 3-11 0,-1-2-15 16,0 1-20-16,-3 2-115 0,-5 2-128 15,-4 3-298-15</inkml:trace>
  <inkml:trace contextRef="#ctx0" brushRef="#br0" timeOffset="427682.8606">7276 16081 564 0,'-2'-4'135'0,"-2"0"3"0,0 6-86 16,1 1-18-16,1 5-11 0,1 3-6 15,2 7-3-15,-2 3-2 0,2 5 3 16,-1 5 4-16,0 7 4 0,2 5 2 16,-4 8 3-16,2 4 1 0,2 5 0 15,0 3-3-15,-1 5-4 0,0 5-4 16,-1 0-4-16,2 5-2 0,-2-1-4 16,0-1-3-16,-2-1-1 0,2-4-2 15,0-4-1-15,2-2 0 0,-1-9-1 16,0-3 0-16,-1-3-2 0,-1-4-1 15,3-6-4-15,0-6-5 0,-2-3-10 16,0-5-14-16,-2-8-10 0,0-6-17 0,-1-4-112 16,-3-10 0-16,0-2-98 0,-1-10-182 15</inkml:trace>
  <inkml:trace contextRef="#ctx0" brushRef="#br0" timeOffset="428616.653">7225 16122 432 0,'0'-8'117'0,"2"1"6"0,-3-1-35 15,1 1-40-15,-1-2-8 0,-1 4-3 16,2 0-1-16,-1 3-5 0,-1-2-3 15,2 3-3-15,-3 0-3 0,3 2-2 0,-2 0-2 16,-1 1-3-16,2-2-2 0,-1 1-1 16,-3 4 0-16,0 1-1 0,0-3 0 15,-1 2 0-15,0 1 0 0,-3 3-1 16,3-4 0-16,1-3 0 0,0-2 0 16,2 3-1-16,-1-2-2 0,1-1 0 15,1-6-3-15,1 2 0 0,1-3-2 16,1-3-1-16,3-5-1 0,-1-2 1 15,3 0-1-15,1 1 0 0,-1-1 0 0,1 5 0 16,-2 2 0-16,0 8 1 0,0 3 1 16,0 6 0-16,0 7 1 0,-1 5 0 15,1 3 1-15,-1 3-1 0,2-1 0 16,0 2 0-16,-1-2-1 0,3-1 0 16,-1-3-5-16,3-2-16 0,2-1-21 15,4-3-24-15,1-3-117 0,5-2-136 16,3-3-322-16</inkml:trace>
  <inkml:trace contextRef="#ctx0" brushRef="#br0" timeOffset="429395.7823">7265 16156 524 0,'0'-5'132'0,"-1"1"4"15,-2 0-73-15,1 4-16 16,-3 1-8-16,1 3-8 0,-2 4-5 16,-2 1-3-16,-1 4-2 0,-1 4-2 15,-3 0-1-15,-1 4-1 0,-3 0 0 0,0-2 0 16,2-1 1-16,1-2 0 0,1-3 0 16,5-5 1-16,2-3-2 0,2-4-1 15,3-3-4-15,1-5-2 0,2-6-3 16,4-1-2-16,2-7-4 0,1-2 0 0,6-2-2 15,2-2 0-15,-1 0-1 0,3 0 0 16,-2 3 1-16,0 3-1 0,-2 1 1 16,-3 6 0-16,0 4 1 0,-2 4 0 15,0 4 0-15,1 5 1 0,2 2 0 16,1 6 0-16,-1 0-1 0,3 1 1 16,1 0 0-16,0 3 0 0,1-2-1 15,-1 1-1-15,0-1-10 0,0-2-12 16,-1 2-18-16,2-1-11 0,-1-2-31 15,-2 0-98-15,0 1-123 0,-2 0-266 16</inkml:trace>
  <inkml:trace contextRef="#ctx0" brushRef="#br0" timeOffset="429976.3083">7036 17432 398 0,'-1'4'99'0,"1"-2"5"16,-1 0-51-16,1-2-15 0,-2 3-3 0,1-2-3 15,1-1 0-15,-1 0-3 0,2 0-2 16,0 1-3-16,-1-1-1 0,2-1-3 16,0 1-1-16,2 0 0 0,1 0-1 15,-2-2-1-15,1 0 1 0,3 1 0 16,2 0-1-16,1 1 0 0,1-1-3 15,1 2-1-15,1 0-3 0,5 0-2 16,-3-1-3-16,3 0-1 0,-1 0-2 16,1-1-2-16,-1-1-3 0,0 1-3 15,-3-2-6-15,-2 2-6 0,-2 0-4 0,-3-1-3 16,-3 1-4-16,-3 0-3 0,-2 1-6 16,-2 0-3-16,-3 1-101 0,-1 0-102 15,-2 2-256-15</inkml:trace>
  <inkml:trace contextRef="#ctx0" brushRef="#br0" timeOffset="432693.6024">7857 15559 381 0,'-8'-1'98'0,"0"0"5"0,-1 1-47 16,2 0-16-16,2 0-4 0,-1-2-3 15,1 1-4-15,-1 0-2 0,1 2-3 16,2-3 0-16,1-1-2 16,0 3-3-16,0-2-1 0,1-1 0 0,1 3-2 15,0 0 0-15,0 1-1 0,0 1-2 16,3-4-1-16,-3 2-1 0,2 2-1 15,-1-1 0-15,2 0-3 0,0-1 1 16,0 1-1-16,0 2 0 0,1-2 0 16,0 2-1-16,2-1 1 0,1-1 0 0,-2 0 1 15,4 1 1-15,-1 0 1 0,2 1 2 16,0-1-1-16,0-1 2 0,2 0-1 16,0 1 0-16,0-1-1 0,2 1-2 15,2-2-2-15,0-1-1 0,1 0 0 16,0 3-2-16,1-4 0 0,1 1-2 15,0-2 1-15,0 1-1 0,0 3 1 16,1-1 0-16,3-1 0 0,1 1 1 16,-1 3-1-16,1-3 1 0,4 2 0 15,2-4-1-15,1 1 0 0,-1-2-2 16,2 3 1-16,-1-4-1 0,-1 3-1 16,-2-1 1-16,3 1-1 0,-6 0 1 0,0 1-1 15,1 1 0-15,0 2 1 0,-2 2-1 16,2-1 0-16,0 1 0 0,1 3 0 15,0-1 0-15,-2-2 0 0,3 1 0 16,1-3 0-16,-1 1 1 0,-1-1-1 16,2-2 0-16,-1 0 0 0,0 1 0 0,-2-1 0 15,0 1 0-15,-3 1 0 0,-2-2 0 16,-3 0 0-16,2-1 0 0,-2 1 0 16,2 2 0-16,-3-3 0 0,-1 0 0 15,4 1 1-15,-2-1-1 0,-2 0 0 16,0 0 0-16,0 0 0 0,-3-1 0 15,2-2 0-15,-6 5 0 0,-2-2-1 16,-1 0-1-16,-2 0-5 0,-3 1-11 16,-1 0-17-16,-4 0-13 0,2 3 25 15,-7-2-158-15,-4 3-133 0,-2-5-323 16</inkml:trace>
  <inkml:trace contextRef="#ctx0" brushRef="#br0" timeOffset="434194.7915">9554 15347 516 0,'-6'-11'126'15,"-4"1"2"-15,-3 8-75 0,-3 4-16 0,0 4-10 16,-3 5-7-16,-5 0-4 16,-1 8-2-16,-1 4 2 0,3 9 2 0,-3 1 2 15,3 5 2-15,2 4 1 0,4 5 1 16,3 7 0-16,4 1-3 0,5-3-2 15,8 4-4-15,7-1-1 0,6-2-3 16,7-2-3-16,10-8-2 0,1-7-3 16,5-6 0-16,3-11-2 0,1-8 1 15,0-6-1-15,2-13 0 0,-1-5 0 16,4-9 0-16,0-8-1 0,1-3 1 0,-4-5-1 16,0-3 0-16,-4-7 0 0,-4 0 0 15,-10-1 0-15,-7 1 0 16,-9-2 0-16,-6 1 0 0,-11-5-1 0,-11 8 1 15,-9-1 0-15,-7 6-1 0,-7 1 0 16,-4 10 1-16,-8 5-2 0,0 9-6 16,-1 8-10-16,0 9-14 0,1 8-10 15,0 4-16-15,1 7-112 0,3 3-121 16,6 3-276-16</inkml:trace>
  <inkml:trace contextRef="#ctx0" brushRef="#br0" timeOffset="434939.875">9731 15387 536 0,'0'-13'133'0,"-3"1"7"16,-2 4-79-16,2 2-12 0,0 8-7 16,-2 1-7-16,-1 8-6 0,3 6-6 0,-1 10-7 15,0 5-3-15,2 7-2 0,-1 2-2 16,1 3 0-16,2 4-2 15,-1 1-1-15,-1-3 1 0,1 0-3 0,1-4-4 16,-1-2-7-16,1-1-7 0,2-5-8 16,1-5-9-16,-1-3-11 0,3-5-12 15,-1-4-105-15,-2-2-110 0,0-5-262 16</inkml:trace>
  <inkml:trace contextRef="#ctx0" brushRef="#br0" timeOffset="435139.3404">9532 15782 592 0,'-8'-10'152'16,"0"-1"6"-16,2 0-77 0,4 2-28 15,1 5-14-15,3-3-6 0,3-1-8 16,2 1-9-16,4-2-7 0,2 0-4 16,4 1-2-16,4-2 0 0,3 1-2 0,4 1-3 15,3 2-10-15,3-2-15 0,5 5-14 16,3-1 13-16,-2 4-139 0,3 0-128 15,0 6-302-15</inkml:trace>
  <inkml:trace contextRef="#ctx0" brushRef="#br0" timeOffset="435779.2695">10062 15663 420 0,'-3'0'120'0,"2"-1"6"0,-2 0-23 15,0-1-51-15,0 0-7 0,0-2-5 16,0 3-4-16,1 1-4 0,2-1-6 15,-3 1-1-15,3 0-2 0,0 0-3 0,3 4-2 16,-1-6-1-16,2 0-3 0,-2-2-2 16,6 0-1-16,1 1-2 0,7-2 0 15,3 1-2-15,4 1 0 0,5-2-1 16,5 0 1-16,3 0 0 0,4-2 0 16,1 3-1-16,1-2 1 0,1 1-2 15,1 1 0-15,1 0-1 0,-5-2-1 0,0 5-1 16,2 2-1-16,0-2 0 0,-2-1-1 15,-2-1 1-15,5 7-1 0,2 0 1 16,-2-4-1-16,-1-3 0 0,-3 1 1 16,0 2-1-16,0-3 0 0,-3 0 0 15,-3-1 0-15,-1 3 0 0,-2-1 1 16,-4 1-1-16,-3-1 0 0,-3 2 0 16,-5-1-1-16,-7 1-2 0,-3-2-2 15,-5 0-2-15,-2-1-5 0,-4 3-5 16,-7-3-7-16,-1 0-8 0,-3 0-4 15,-2-1-6-15,0 3-10 0,-2-2-6 16,2 1-102-16,1 2-105 0,5-3-257 0</inkml:trace>
  <inkml:trace contextRef="#ctx0" brushRef="#br0" timeOffset="439257.9865">10713 15383 543 0,'-6'-4'134'0,"-3"-1"7"16,1 0-80-16,-1 0-9 0,2 3-2 15,-2-1-3-15,2 3-3 0,-2 0-4 16,3 3-5-16,3 0-7 0,0 4-5 16,3-3-7-16,3 5-5 0,2 0-5 15,4 4-3-15,1 1-1 0,2 3 0 16,6 0-2-16,0 0 1 0,-1 1-1 15,3 1 1-15,-3-5-1 0,2 0 0 16,1 1 1-16,-4-3-1 0,-4 0 0 16,2-3 1-16,-5-1-1 0,0 1 0 0,-6-1-1 15,-3 0-2-15,-5-1-1 16,-3 2-3-16,-4 2-5 0,-1 1-5 0,-5 1-5 16,2 3-5-16,-2 3-8 0,0 4-5 15,-1 2-5-15,1-2-8 0,2 1 22 16,1 0-125-16,2-4-106 0,6-1-264 15</inkml:trace>
  <inkml:trace contextRef="#ctx0" brushRef="#br0" timeOffset="439964.2315">11218 15577 412 0,'-8'2'111'0,"0"-2"5"16,1-3-41-16,-1 2-26 0,0 0-8 0,2-1-4 15,-1 0-3-15,6 1-4 16,-1-2-4-16,0 3-4 0,2-1-3 16,2 2-3-16,-1-4-1 0,6 4-3 0,-2-4-1 15,5 5-2-15,2-2 1 0,3 0-2 16,1-3-1-16,5 3 0 0,-4-2-2 15,4 3 0-15,-1-3-2 0,1 0 0 0,-4-3 0 16,4 7-2-16,-1-2-1 0,1 0-2 16,-4 0-4-16,-1 0-7 0,-4 1-5 15,3 3-5-15,-8-4-9 0,-1-2-11 16,-5 1-4-16,1 0-102 0,-4 1-101 16,0 0-253-16</inkml:trace>
  <inkml:trace contextRef="#ctx0" brushRef="#br0" timeOffset="440403.6579">11481 15548 455 0,'-1'-5'110'0,"1"1"4"16,0 1-64-16,-1-1-19 0,1 0-5 15,-1 1-2-15,1 3-4 0,1-2-3 16,-1 4-2-16,0 0-1 0,-1-1-1 0,2 5-2 16,1 1-2-16,-2-1 0 0,1 4-1 15,-1-2-1-15,2 1 0 0,0 2-2 16,-1-4-1-16,-1 2 0 0,2-1-1 16,-2-2-1-16,0 0 1 0,-2-1-1 15,4 0 0-15,-2-1 1 0,-2-2-1 16,1 1 1-16,1-1-1 0,0 1 0 15,0-1 1-15,0-1-2 0,-1 2 1 16,2 1 0-16,-1 0 1 0,-2 4 3 16,2 2 2-16,0 4 2 0,-2 7 2 15,0 6 3-15,0 2 2 0,0 7 1 0,1 1 1 16,0 7-1-16,1 5-1 0,1-1-1 16,0 1-2-16,2 2-3 0,-2-2-2 15,4 1-3-15,-3-6-1 0,1-4-3 16,2-3-2-16,-3-5-8 0,3-3-9 15,0-7-14-15,0-7-14 0,0 0-126 16,-2-6-130-16,2-4-316 0</inkml:trace>
  <inkml:trace contextRef="#ctx0" brushRef="#br0" timeOffset="440939.4797">11081 16588 160 0,'-6'-10'33'0,"-1"-1"-1"16,4-4-31-16,2 1-16 15,-3-5-18-15,3 1-26 0,1-2-59 0</inkml:trace>
  <inkml:trace contextRef="#ctx0" brushRef="#br0" timeOffset="441337.064">11073 16505 317 0,'-2'-4'94'15,"1"3"7"-15,-2-2-28 0,0-2-13 16,0 0-13-16,1-1-7 0,-1 0-5 15,-1-1-3-15,1-2-3 0,-1 2-2 16,2-2-2-16,-2 2-1 0,0 0-1 16,-2 1 1-16,4 1 2 0,-1 1 2 0,2 0 1 15,0 1 1-15,-2 0-3 0,2 3-3 16,5 1-3-16,-3 6-4 0,0 4-4 16,2 7-2-16,-1 8-1 0,2 5 2 15,-2 5 2-15,-2 3 1 16,0 2 0-16,0 3 1 0,-1-3-2 0,0-4-3 15,1-1-2-15,0-7-3 0,0-2-3 16,1-1 0-16,2-9-3 0,-1-4-1 16,3 0-4-16,-3-6-6 0,3-2-11 0,1-1-11 15,1-6-14-15,-3 1-11 0,4-1-17 16,-3-6-106-16,0 0-119 16,-2-3-271-16</inkml:trace>
  <inkml:trace contextRef="#ctx0" brushRef="#br0" timeOffset="441883.6318">11111 16369 604 0,'0'-5'140'0,"-1"1"5"0,3 2-94 16,3 0-17-16,4 2-7 0,2-1-4 15,2 1-3-15,7 0-3 0,5-1-1 16,4 0-2-16,4-2 0 0,4-2-2 0,6 3-2 16,0-3-2-16,-2 3-2 0,2-1-2 15,-3-2-1-15,1 3-2 0,-4-1 0 16,-3 0-1-16,-1 1-1 0,-1 1 1 15,-4 0-2-15,-1 2 0 0,-4 2 0 16,-2 2-1-16,-3-2 1 0,-2 3 0 16,0-1 0-16,-3 0 0 0,-2-1 2 0,-2-1-1 15,-1-1 0-15,-1 1 0 0,-2-1 1 16,-3-2-1-16,2 1 0 0,-3-1 0 16,-1 0 1-16,2 1 0 0,-1-1 0 15,-2-1 0-15,2 2 0 0,-4 0 0 16,5 2 0-16,-4 0 1 0,1 5 0 15,0 2 1-15,1 4 3 0,-3 5 2 16,2 6 3-16,1 6 3 0,0 1 2 16,0 5 2-16,1 3 0 0,-2 3-1 15,2 2-2-15,1 1-2 0,-1-1-3 16,0-1-2-16,2 0-3 0,0 1-1 16,1-3-2-16,0-4-2 0,-1-5-5 0,1-5-10 15,2 0-10-15,-6-6-17 0,0-6-12 16,2-3 29-16,-4-6-155 0,-3-1-128 15,-6-3-307-15</inkml:trace>
  <inkml:trace contextRef="#ctx0" brushRef="#br0" timeOffset="442516.7236">11056 16508 394 0,'-2'-12'117'0,"-1"1"8"0,0 0-23 16,1 6-40-16,0 1-11 0,-1 0-6 0,1 2-8 15,2 5-7-15,-1 3-7 0,2 7-5 16,0 6-4-16,0 3-3 0,-1 6 0 16,2 5 1-16,-5 3 2 0,2 3 2 15,-4 2 1-15,3 3 2 0,-2-1 0 16,3 1-1-16,1 2-2 0,0-1-2 15,0-6-2-15,2-2-2 16,1-3-2-16,-2-4-3 0,0-7 0 0,2-3-2 16,0-7-1-16,2-3-1 0,0-2 0 15,2-5-1-15,2-1 1 0,2 1-1 16,1-6 0-16,3 1 0 0,1-1 0 0,2 0 1 16,3-1-1-16,1-1 0 0,4-1 0 15,-3 1 0-15,2 0 0 0,3-1 1 16,1-1-1-16,3 1 0 0,1 0 0 15,-1 1 0-15,2-1 0 0,1 1 0 16,-2 1 0-16,-3 2 1 0,2 0-1 16,-4 2 0-16,-1 5 0 0,0 3 0 15,1 0 0-15,-4 1 0 0,-2 0 0 16,-2 1 0-16,1 0 0 0,0-5 0 0,-3 0-2 16,0-1-4-16,-1-2-6 0,1-1-8 15,-3-1-9-15,-2 0-9 0,0-2-7 16,-6-1-11-16,-1 1 113 0,-2-2-221 15,-8-1-125-15,-3 2-342 0</inkml:trace>
  <inkml:trace contextRef="#ctx0" brushRef="#br0" timeOffset="443180.5707">11209 16660 587 0,'-8'-2'143'0,"-1"-3"6"0,2 1-84 16,1 0-17-16,1 1-9 0,4 2-5 0,-1-2-5 15,7 2-3-15,-1 0-6 0,3-1-2 16,2 1-3-16,3-1-3 0,2-3-1 15,1 2-3-15,-1-1-1 0,2 1-2 16,-1-1-2-16,0 1-1 0,1 0 0 16,2 2-2-16,-3 0 1 0,1 2-1 15,-1-1 0-15,-3 1 0 0,1 2 0 16,-4 0 0-16,-2 1-1 0,-5 0 0 0,-2-1 0 16,0 2 1-16,-4 0-1 0,-3 0 1 15,-2 0-1-15,-2 2 1 0,-1 2 0 16,-1 1 0-16,-5 2 0 0,3 0 0 15,-3 2 0-15,2 0 0 16,1 2 1-16,1-1-1 0,2 0 0 0,1-1 1 16,1 1 0-16,1 0-1 0,2-2 1 15,2-3 0-15,1 0 0 0,3-3-1 16,2-2 0-16,2 0 1 0,1-2-1 16,2-3 0-16,1-2 0 0,-1-1 0 15,4 0 0-15,-1 1 0 0,3-3 0 0,1 2 0 16,1 2 0-16,0-1-1 0,6 3-4 15,-3-1-6-15,3 1-5 0,2 2-8 16,-5-3-10-16,0 1-5 0,0 2-8 16,-2-1-13-16,-4 1-105 0,0 0-111 15,-6-1-271-15</inkml:trace>
  <inkml:trace contextRef="#ctx0" brushRef="#br0" timeOffset="443438.0617">11552 16621 617 0,'1'0'137'0,"3"2"2"0,0 2-103 0,1-1-18 15,0-1-7-15,2 3-3 0,-1-4-7 16,5 3-9-16,1-3-9 0,1 1-15 16,0-2-107-16,-1-1-110 0,1 0-272 15</inkml:trace>
  <inkml:trace contextRef="#ctx0" brushRef="#br0" timeOffset="443615.1576">11753 16529 604 0,'-2'6'135'0,"-1"4"1"0,1 2-96 16,1 3-22-16,1 1-9 0,-2 0-4 15,2 2-4-15,2 1-4 0,0 0-5 16,-1 1-9-16,0 1-8 0,1 2-111 0,-2 1-108 16,0 1-270-16</inkml:trace>
  <inkml:trace contextRef="#ctx0" brushRef="#br0" timeOffset="444697.5605">11523 17107 449 0,'0'-5'115'0,"1"0"6"16,-2 1-52-16,0-1-25 0,-1 1-9 16,2 2-2-16,-1 0-3 0,1 1-2 0,-1 2-3 15,0 3-1-15,1 2-3 16,0 0-1-16,-2 2-2 0,0 1-3 0,1 5-2 15,-3 1-2-15,2 3-2 0,-1 2 0 16,3 3 0-16,-1 3 0 0,1 0-1 16,-1 3 2-16,4-1-1 0,-1-1 1 15,-1-4-1-15,-5 0-1 0,5-2-1 16,1 1 0-16,1-2-2 0,-1-1-1 16,0 0-1-16,-1-1 0 0,4-3-2 15,-2-3 0-15,-1-5 0 0,-2 1 0 16,0-5-1-16,1-1 1 0,-1-1-1 0,0-4 0 15,-1 3 0-15,0-1-2 16,0-1-3-16,1-3-6 0,-3 1-8 0,1-3-12 16,-1 1-9-16,2 0-14 0,-3-1 52 15,2 1-164-15,-2 1-117 0,1 4-298 16</inkml:trace>
  <inkml:trace contextRef="#ctx0" brushRef="#br0" timeOffset="445335.8821">11524 17591 416 0,'-2'-4'101'0,"0"1"2"0,1 0-49 15,0 1-29-15,1-1-10 0,-1 1-4 16,-1 0 0-16,0-1-2 0,1 2 3 16,-2 0 4-16,1-1 2 0,-1 1 2 15,2 0 2-15,0-2 1 0,0 3 0 16,0 2-1-16,1-2-3 0,0 0-3 16,-2 1-2-16,1-1-2 0,0 0-2 15,1 0-2-15,-1 0-1 0,-1 0-1 0,0 0 1 16,0 0-1-16,-1 0-1 0,-2 2 1 15,0 0 0-15,-1 0-1 0,-1-1-1 16,-2 1 0-16,-1-1-1 0,-1 0 0 16,0-1-1-16,-1 0-1 0,-1-1 1 15,-1-2-1-15,1 1 0 0,-1-1 0 16,0 1 0-16,1 1 0 0,0-2 0 16,-1 2 0-16,3-1 0 0,-2-1-1 0,1 2 1 15,-1-3 0-15,0 2 0 0,-2-1 1 16,0 0 1-16,1 1 2 0,-2 0 0 15,0 1 2-15,-1 0 0 0,2-3 1 16,3 1-1-16,-2 2-1 0,1 0-1 16,-1 0-1-16,2 0-1 0,1 1 0 15,-4 1-2-15,2-1 1 0,-3 1-1 16,3 0 1-16,-2 2 0 0,-1-2 0 16,0 0 0-16,0 0 1 0,-1 1-1 15,1-2 1-15,0 1-1 0,-1-2 0 16,1 1 0-16,0-3 1 0,1 2-1 0,2-3 0 15,-3 3 0-15,4-1 0 0,0 0 0 16,0 1-1-16,0 4 1 0,0-3-2 16,1 1 1-16,2-1-2 0,0 1-4 15,0-1-5-15,2-1-11 0,1 0-10 16,2 1-19-16,3 0-117 0,-3-3-124 16,4 2-298-16</inkml:trace>
  <inkml:trace contextRef="#ctx0" brushRef="#br0" timeOffset="446342.9894">10630 17387 425 0,'7'-2'115'0,"3"2"7"0,-4-1-16 0,0 1-66 16,-2 1-8-16,0-1-2 15,-1 0 0-15,0 0-3 0,-1 0-2 0,1 0 0 16,-3 0 2-16,1 0 2 0,-1 2 1 15,-3-2 1-15,1 1-2 0,-2-1-1 16,-1 2-3-16,-2 2-3 0,-2 0-5 16,0 2-1-16,0 1-3 0,-2 0-2 15,0 3-1-15,-1-1 0 0,1 2 0 16,0-1-1-16,0-1-1 0,2 0 0 16,2 0-1-16,2-5-1 0,1 3-1 0,4-4-2 15,3-2-1-15,3 1-1 16,1 0-1-16,2 2 0 0,1 1 1 15,1 0-1-15,2 1 0 0,-1 4 1 0,3-1-1 16,-2 4 0-16,3-2 1 0,2 2-1 16,1 3-1-16,0-3-1 0,-1 2-4 15,-3 0-6-15,0-3-13 0,1 0-15 16,-1-1-14-16,-3-2-18 0,2 0-116 16,-3-2-132-16,1-1-296 0</inkml:trace>
  <inkml:trace contextRef="#ctx0" brushRef="#br0" timeOffset="447329.9231">10596 17464 456 0,'-2'0'123'0,"1"0"5"0,-1 1-33 16,2-2-49-16,0-1-11 0,0 2-5 0,1-1-4 15,1-1-2-15,2-1-2 0,0-2-2 16,3 1-1-16,4-3-2 0,1 0-3 16,4-3-3-16,5 2-4 0,0 0-3 15,3-3-11-15,1 2-10 0,1-4-16 16,-1 4-122-16,-4-1-123 0,-4 0-308 16</inkml:trace>
  <inkml:trace contextRef="#ctx0" brushRef="#br0" timeOffset="447893.2296">10378 16920 461 0,'0'-5'132'0,"-3"1"6"0,3 3-15 16,-2 0-68-16,0 0-16 0,2 2-8 16,5 4-5-16,-2-2-5 0,2 4-3 15,-3 1-2-15,2 7 0 0,2 2 1 16,-2 3-1-16,-2 2-2 0,-1-2-1 16,0 4-2-16,1-5-2 0,0 0-4 15,-2-5-5-15,-2-3-7 0,4-1-14 16,1-1-11-16,-2-4-19 0,3 1-115 15,-4-5-127-15,2 0-297 0</inkml:trace>
  <inkml:trace contextRef="#ctx0" brushRef="#br0" timeOffset="448216.3567">10642 16860 550 0,'3'-5'133'0,"-2"2"5"0,-1 2-75 16,0 2-23-16,-3 3-9 0,1 4-3 15,-1-1-2-15,-1 1-2 0,-1 3-1 16,0 4-2-16,-1 2 0 0,2 3-3 15,-2 1-2-15,-2 0-3 0,2 3-2 16,-1-2-4-16,-2 1-1 0,0-2-2 16,-2-1-3-16,1-4-3 0,1 1-8 0,1-4-8 15,0 1-11-15,5-6-11 0,-1-3-16 16,4 0-112-16,1-2-117 0,2-1-280 16</inkml:trace>
  <inkml:trace contextRef="#ctx0" brushRef="#br0" timeOffset="448511.2504">10799 16987 493 0,'-3'-2'132'15,"0"1"3"-15,-2 1-17 0,1 3-81 16,-2 2-11-16,0 2-4 0,-1 3-2 15,-1 3-1-15,0 0 0 0,-3 2 0 0,1 1 0 16,-1-2 1-16,1 1-2 16,1-2-1-16,5-1-3 0,0-1-2 15,1-2-3-15,2-1-3 0,4-1-3 0,-1-1-1 16,2-1-2-16,1 1 1 0,2-2-1 16,3 0 0-16,1-2-1 0,0-2-4 15,1 0-8-15,3-2-12 0,-2-1-10 16,3-3-12-16,-1 0 127 15,-2-2-244-15,1 1-133 0,-2 1-356 0</inkml:trace>
  <inkml:trace contextRef="#ctx0" brushRef="#br0" timeOffset="448719.7036">10896 17036 603 0,'-2'3'144'0,"-1"0"3"15,-1 2-83-15,0 3-30 0,2 0-11 0,0 2-6 16,-2 1-5-16,-1-1-4 0,3 2-4 16,-1 2-1-16,2-2-2 0,1 2-8 15,0 1-10-15,1 0-19 0,2 0-116 16,-1 0-121-16,-1 4-301 0</inkml:trace>
  <inkml:trace contextRef="#ctx0" brushRef="#br0" timeOffset="450490.5988">10514 17563 311 0,'2'-3'80'0,"2"-1"5"15,-1-3-33-15,1 3-24 0,-2-1-3 16,2-1 2-16,-1-2 0 0,0 1-1 15,-2 2-1-15,2 0 2 0,-2 0 2 16,0 1 1-16,-1 0 1 0,-1 2-3 16,0 1-1-16,0 0-2 0,-2-2-3 0,2 1-2 15,-3 0-2-15,2 2-1 0,-2-2-2 16,1 0 0-16,-4 2-2 16,0-3 0-16,0 1-1 0,-3 1 0 0,-1-2-2 15,0 0 0-15,-5 0-2 0,4-1-1 16,-5 2-2-16,-3 0-1 0,0-2-1 15,-3-1-2-15,-3 0 0 0,3 1 0 16,-4 0-1-16,3-1 1 0,-2-1-1 16,0 1 0-16,2 0 1 0,-1 0-1 15,1 2 1-15,0 1 0 0,1 1-1 0,1 1 1 16,1 0 0-16,2 2 0 0,-2-1 0 16,-1 1-1-16,-1-2 1 0,-1 0-1 15,-1 0 0-15,-1-2 0 0,0 1 1 16,2 0-1-16,2 0 0 15,1-1 0-15,1 1 0 0,5 0 0 0,2-1 0 16,-2 0 0-16,4 2 0 0,1-1 1 16,2 0-1-16,0-2 0 0,1 2 0 15,2 0 0-15,0 0 0 0,2-3 1 0,-1 3-1 16,2-4 0-16,-3 1 1 16,1 3-1-16,0-1 0 0,2-3 0 0,-2 4 0 15,0-1 0-15,1 2 1 0,0 0-1 16,-2 0 0-16,1 0 0 0,0 3 0 15,-1-2 0-15,0 1 0 0,0 1 0 16,2-1 0-16,0 2 0 0,-1-2 0 16,2 2 0-16,1 0 0 0,-1-2 0 15,1-1 0-15,-1 1 0 0,-1-2-1 0,2 2 1 16,0-2 0-16,0 3 0 0,-1-1 0 16,1 0 0-16,0 1 0 0,0-1 0 15,1 1 0-15,-1-1 1 0,-1 0-1 16,1-2 0-16,0-2 0 0,1 1 0 15,-1-1 1-15,1 2-1 0,-2-4 0 16,2 0 1-16,0 1 0 0,-1-4-1 16,1 1 1-16,-1-2-1 0,0-4 0 15,1-3 1-15,0 0-1 0,-1-6 0 16,-1 3 0-16,4-2 0 0,-2-3 1 16,0 1-1-16,1 0 0 0,0 0 1 0,-1-1-1 15,1-2 0-15,-2-3 1 0,0-1-1 16,0-2 0-16,-1-2 0 0,0-1 0 15,2 2 0-15,-1-1 0 0,1-3 1 16,2-1-2-16,-1 3 1 0,3 0 0 16,-2-1 0-16,1 1 0 0,-2 0 0 0,0 2 0 15,-1 4 1-15,-1 0-1 0,0 0 0 16,0 1 0-16,-1-2 1 0,4 6 0 16,-4 0 0-16,2 1 1 0,0 1 0 15,2 3 0-15,-2-1 1 0,1 3 0 16,0-3 0-16,3-1 2 0,-3-1-1 15,1 0 0-15,2 1 1 0,-1 0-1 16,1 2 0-16,-1 2-1 0,-2 3 0 0,2 2-1 16,0 3-1-16,-3 1 0 15,3 0 0-15,-3 4-1 0,1-1-1 16,-1 0-4-16,0 2-6 0,-1-1-7 16,1 2-11-16,0 1-7 0,-1-1-15 0,-1 0-5 15,1 0-106-15,-1-1-108 0,2 4-258 16</inkml:trace>
  <inkml:trace contextRef="#ctx0" brushRef="#br0" timeOffset="450909.2437">9590 16147 473 0,'1'-4'131'0,"0"1"6"0,-1 0-21 0,-1 1-66 15,0 0-16-15,0 2-8 0,-2 4-5 16,1 3-4-16,-3 5-3 0,0 2 0 15,0 3-2-15,-2 5 1 0,-2 2 1 16,-1-1 1-16,1-1 0 0,0-1-1 16,2-4 0-16,-1-5-1 0,2-2 0 15,4-3-2-15,-1-4-2 0,3-3-1 0,0-6-3 16,3-3-1-16,3-2-1 0,1-6-2 16,4-4-1-16,1-1 0 0,2-1 1 15,4 1-1-15,2 0-1 0,1 6 0 16,1 1-2-16,1 3-5 0,3 4-8 15,0 6-10-15,-1 1-10 0,2 3-19 16,1 2-115-16,4 2-123 0,3 4-295 16</inkml:trace>
  <inkml:trace contextRef="#ctx0" brushRef="#br0" timeOffset="452142.7917">9573 16203 492 0,'0'-6'122'0,"-3"0"4"0,2 0-72 0,1 2-12 16,0 3-5-16,0-1-4 0,-1 0-5 15,1 2-6-15,0 2-2 0,-1 1-3 16,-1 5-3-16,1 0-2 0,-2 7-3 15,0 2 0-15,-2 4-1 0,-1 2-1 16,1 0-1-16,-1 1-1 0,1-1 0 16,-1-3 0-16,2-1-1 0,2-5-1 15,1-6-1-15,-2-2 0 0,3-3 0 0,1-3-1 16,3-4 0-16,0-6 0 0,1-2-1 16,1-5 1-16,4-4 0 0,-1-1-1 15,2-5 0-15,0 0 0 0,3 0 0 16,-2 3 1-16,0 2-1 0,-2 2 0 15,-1 3 2-15,1 6 0 0,-6 5 2 16,1 0 1-16,-1 2 0 0,0 3 2 16,-2 1 1-16,1 1 2 0,0-2 0 15,1 2 1-15,0 4-1 0,1 0 1 16,1 2-1-16,1 3 0 0,3 1-2 16,-2 4-3-16,3-2 0 0,-1 2-2 15,0 1 0-15,1 1-2 0,0-1-2 0,3-2-8 16,3 1-12-16,1 0-16 0,5-3-21 15,1-2-117-15,6-4-132 0,2-4-306 16</inkml:trace>
  <inkml:trace contextRef="#ctx0" brushRef="#br0" timeOffset="453306.2821">11583 15566 323 0,'-4'-7'78'0,"1"1"-1"16,-2 0-31-16,0 1-41 0,-1 1-17 16,-1 0-6-16,3 3-3 0,-1 1 0 15,-1-1 0-15,1 1 6 0,1 2 13 0,0 0 14 16,3-1 11-16,-3-1 6 16,3 0 1-16,1-1 1 0,0 2-3 0,1-4-7 15,1 5-5-15,-1-4-4 0,0 4-2 16,0-2 0-16,2 1 2 0,-2-4 1 15,0 5 1-15,0-5 2 0,1 3 4 16,-1-1 3-16,-1 0 1 0,-1 0 0 16,-1 1 2-16,2-2 0 0,-2 1-1 15,0 1-3-15,-2-2-2 0,1 2 1 16,0-3 0-16,-1 2 1 0,2 1-1 0,-1-1-1 16,1 0-2-16,0 1-2 0,2-3-3 15,0 6-4-15,2-3-1 0,0-2-3 16,1 2 0-16,0-1-1 0,3 2 0 15,1-1 1-15,0 0 1 0,4 0 0 16,1 3 1-16,3-2 0 0,3 3 1 16,1-4-1-16,3 2 1 0,1 1-1 15,0-1-1-15,2 0 0 0,2 1-1 16,1-3 0-16,1 2-1 0,4-2-1 0,2 3-1 16,0-3 1-16,-1 0-2 0,2-1 1 15,-1-1 0-15,-3 1-1 0,3-1 1 16,-2-3-1-16,-1 4 0 0,2-1 0 15,5 5 0-15,0-1 0 0,4-1-1 16,-4 2 1-16,2-1-1 0,-1 0 0 16,-3 0 1-16,-7-2-1 0,1 2 0 15,-4 2 0-15,-2-1 1 0,-3-1-1 16,0 2 0-16,1-4 0 0,-1 2 0 16,1-1 1-16,1-2-1 0,-1 0 0 0,-1 2 1 15,-3-3-1-15,0 1 1 0,-3-3-1 16,-3-1 0-16,-1 4 1 0,2-3-2 15,-3-1-3-15,-1 3-6 0,-2-1-9 16,-2 2-11-16,-3 0-11 0,-1 2-16 16,-7 0-115-16,-2 4-122 0,-3 0-285 15</inkml:trace>
  <inkml:trace contextRef="#ctx0" brushRef="#br0" timeOffset="454269.1833">11589 17585 480 0,'-1'-1'122'16,"-2"-2"4"-16,1 3-53 0,-2-1-31 15,1 1-10-15,-1-2-3 0,0-1-3 0,0 3 0 16,1-1-1-16,0-1-1 0,0 2 1 15,0-2-1-15,3 4 0 0,-1-2-3 16,1-3-1-16,-1 3-4 0,0 1-2 16,2 1-3-16,-2-4-3 0,1 0-1 15,0 3-2-15,0 0 0 0,1-1 0 16,0 0 0-16,3 0 1 0,1 2-1 16,-1-2 2-16,4-4-1 0,0 3 1 15,2-2 0-15,2-3-1 0,3 1 1 16,1-1-1-16,0 2 0 0,1 2-1 15,3 1 0-15,1 1-1 0,-1 2 0 0,4 2 0 16,1 3-1-16,5 0-1 0,3 0 0 16,2-4 0-16,2 0-1 0,2 0 0 15,-1-4 0-15,-1-1-1 0,2-3 0 16,-3-1 1-16,-3 0-1 0,2 1 0 16,3 2 0-16,0 0 1 0,5 3-1 15,-4-2 0-15,1 5 0 0,-2-1 0 0,-5 2 0 16,-3-3 0-16,-3 2 0 0,-5-2 0 15,-3-1 0-15,-3 0 1 0,-3 0-1 16,1 1 0-16,-6-1 0 0,-2 0 0 16,-1 0 0-16,-1 0 0 0,-2 0 0 15,-1 0 1-15,-1-1 0 0,2 0-1 16,-4 1 1-16,1 3 0 0,0-2-1 16,0 2 0-16,-2-1-3 0,2 0-4 15,-1 0-4-15,0-1-10 0,0-1-10 16,0 3-15-16,0-4-13 0,1 2-17 0,-3-1-104 15,4 2-118-15,0-2-268 16</inkml:trace>
  <inkml:trace contextRef="#ctx0" brushRef="#br0" timeOffset="456510.5649">10634 15136 556 0,'-2'-16'139'0,"0"-6"8"0,-3-5-77 15,0-2-15-15,4 5-7 0,0-2-3 16,-2 4-4-16,2 2-5 0,1 5-6 16,1 8-7-16,0 3-5 0,1 7-5 15,-2 5-5-15,3 11-7 0,1 2-15 0,1 8-20 16,0 3-17-16,2 5-126 0,0-1-135 15,5 9-329-15</inkml:trace>
  <inkml:trace contextRef="#ctx0" brushRef="#br0" timeOffset="457231.0242">12375 15374 576 0,'-9'-12'151'0,"-1"1"9"16,1 1-63-16,2 1-34 0,0 2-9 15,2 1-8-15,1 3-9 0,4 3-9 16,1 0-9-16,0 3-6 0,3 1-5 16,2 0-4-16,3 5-2 0,2 1 0 15,0 2-1-15,2-2 1 0,1 2-2 16,0-1 1-16,1-1-1 0,0 0 0 15,-2-5 0-15,1 1 1 0,-1 1-1 0,1-1 0 16,-4 0 0-16,-1 3 0 0,-4 1-1 16,-1 2-1-16,-7 3 0 0,-1 3-3 15,-5 3-3 1,-4 5-8-16,-5 1-7 0,0 2-10 0,-6 2-10 0,-1 0-9 16,2 0-11-16,1-3-110 0,2-3-113 15,4-3-271-15</inkml:trace>
  <inkml:trace contextRef="#ctx0" brushRef="#br0" timeOffset="457507.9365">12517 14935 644 0,'-4'-12'158'0,"0"2"2"16,1 7-84-16,1 4-38 0,4 8-15 16,2 6-15-16,-1 9-19 0,1 4-17 15,0 6-14-15,1 4-118 0,1 3-124 16,3 3-297-16</inkml:trace>
  <inkml:trace contextRef="#ctx0" brushRef="#br0" timeOffset="458560.2062">21225 4990 463 0,'-24'38'76'16,"-1"0"-76"-16,5 1-167 0,1 2-204 15</inkml:trace>
  <inkml:trace contextRef="#ctx0" brushRef="#br0" timeOffset="461545.167">12457 17409 530 0,'-2'-2'135'0,"0"1"5"16,-5 0-63-16,1-2-24 0,3 2-8 15,-1 0-4-15,2-1-3 0,-3 2-2 16,2 0-3-16,2-3-3 0,1 2-4 0,-1 1-4 16,-1 0-4-16,4 1-4 0,-1 0-4 15,0 1-4-15,3-1-1 0,1 0-2 16,0 3-2-16,1-1 1 0,0 1-1 15,1 2 0-15,1 2-1 0,0-1 1 16,1 3-1-16,-2-1 1 0,2 2-1 16,-1-2 0-16,2 0 0 0,-1-3 0 0,-4 4 0 15,1-3 1-15,-1 1-1 16,-3-1 0-16,0-1 0 0,-2 1 0 0,0 3 0 16,-1-2 1-16,-2 3 0 0,-2 2-1 15,2 0 1-15,-4 2-1 0,-1 1 1 16,-4 2-1-16,2 1-1 0,1-2-2 15,-1-1-9-15,1 0-12 0,2-3-15 16,0-3-12-16,5-2-18 0,0-1-113 16,-3-5-123-16,4-2-282 0</inkml:trace>
  <inkml:trace contextRef="#ctx0" brushRef="#br0" timeOffset="461957.6158">12315 17047 666 0,'-2'-1'166'0,"-2"1"7"0,3 0-98 15,-1-1-18-15,2 0-11 0,1-3-8 16,1 1-9-16,2 0-8 0,2-1-7 15,3 0-3-15,2 2-4 0,0-2-3 16,3 4-5-16,2-2-8 0,-1 3-17 16,2-3-18-16,-2-2-12 0,1 0-18 15,1 1-114-15,-2-4-125 0,1-2-282 16</inkml:trace>
  <inkml:trace contextRef="#ctx0" brushRef="#br0" timeOffset="462157.0987">12660 16815 627 0,'-2'-3'161'0,"-1"6"3"0,-3-1-66 0,3 3-53 16,1 2-16-16,0 1-9 0,0 4-9 16,1 0-6-16,0 2-3 0,1 0-9 15,-2 2-13-15,2 1-15 0,2 3 151 16,-2-3-283-16,1 3-149 0,1-1-416 15</inkml:trace>
  <inkml:trace contextRef="#ctx0" brushRef="#br0" timeOffset="462881.8791">12620 17581 386 0,'-2'0'102'16,"-1"-1"6"-16,1 0-41 0,0 0-22 16,-1-1-9-16,1 4-4 0,-1-2-2 15,1 0-3-15,-1-4-2 0,2 3 0 0,0 1-1 16,0-1-1-16,-1-1 0 0,2 2-2 16,0 0-3-16,0 3-2 15,0-3-2-15,3-1-2 0,-2 1-4 0,2 0-1 16,0 0-1-16,3-2 0 15,0-1 0-15,3 1 0 0,3 1-2 0,1-1 1 16,1-1-1-16,2 1 0 0,0 3 0 16,4-1 0-16,-2 2-1 0,-1 0-1 15,2 0 1-15,0-2-2 0,0 3 1 0,1-2-1 16,2-1-1-16,2 0 1 0,0-1-1 16,1-2 0-16,-2 1 1 0,1-1-1 15,1-5 0-15,-1 2 0 0,1-2 0 16,-1 1 0-16,2 0 0 0,-1 2 1 15,-2-3-1-15,-2 6 0 0,-2-2 0 16,-1 3 0-16,-3 1 0 0,0 1 1 16,-3 0-1-16,-3 2 1 0,1-1 0 15,-4 2 0-15,-2 0 1 0,-1-3-1 16,-3 1 0-16,0 0 0 0,1-2 0 16,-1-2 0-16,0 0-1 0,0 3-4 15,-2-3-4-15,0 0-11 0,-1-1-10 0,-4-1 6 16,-2-3-138-16,-2-4-124 15,1-3-309-15</inkml:trace>
  <inkml:trace contextRef="#ctx0" brushRef="#br0" timeOffset="463723.4532">12810 15557 329 0,'-5'1'101'0,"0"-2"7"15,1 2-28-15,-1-2-13 0,1-1-13 16,0 0-10-16,1-1-7 0,0 3-5 16,1-1-4-16,0-3-3 0,1 6-3 0,0-4-3 15,1 2-4-15,0-1-3 0,1 0-1 16,2 1-3-16,0 2-2 0,4-3 0 15,-3 5-1-15,6-3-1 0,-1 4 1 16,4-4 0-16,2 3 0 0,2-2-1 16,3 1 0-16,-2-1 0 0,-1-3-1 15,4 1-1-15,-1 0-4 0,-3 0-8 16,1-2-4-16,-1 0-9 0,2 0-17 16,0 3-110-16,-4-2-114 0,-2 0-277 15</inkml:trace>
  <inkml:trace contextRef="#ctx0" brushRef="#br0" timeOffset="464261.0303">13283 15305 388 0,'-1'-7'115'0,"-2"0"6"15,-3 1 0-15,-4 2-70 0,-1 0-14 16,0 3-4-16,-2 3-5 0,-7 5-4 15,0 0-4-15,-1 3-1 0,2 4-1 0,1 4-1 16,0 0-2-16,-1 4-1 0,7 5 0 16,2 7-1-16,3 5 0 0,2 1-1 15,1 1-1-15,3 3-1 0,5 0-2 16,2-2 0-16,4-5-2 0,6-5-1 16,3-2-1-16,6-1-1 0,5-4-1 15,2-6 0-15,5-5 0 0,2-4 0 16,3-5-1-16,2-5-1 0,0-7 0 15,-1-6 0-15,0-2 0 0,-7-10 0 0,-1-3-1 16,-7-2 1-16,-4-1-1 0,-3-2 1 16,-6-4 0-16,-5 1 0 0,-8-3 0 15,-6 0 0-15,-4 0 0 0,-8-2 1 16,-7 1-1-16,-6 3-1 0,-5 5 1 16,-6 8-3-16,-6 7-5 0,0 4-4 15,-3 10-6-15,-3 6-7 0,1 8-6 0,3 5-11 16,8 5-117-16,3 2-116 0,8 4-286 15</inkml:trace>
  <inkml:trace contextRef="#ctx0" brushRef="#br0" timeOffset="467361.6473">13358 15547 471 0,'-3'-14'124'0,"0"-2"6"0,-2 2-57 16,0 0-20-16,0 2-7 0,0 1-4 15,0 0-4-15,1 2-3 0,1 3-3 16,2 2-2-16,-3 3-5 0,3 2-4 15,-3 6-3-15,3 2-2 0,-3 7-3 16,3 4-2-16,-2 3-2 0,2 2-1 0,-1 3-1 16,2-1-1-16,-1 1-2 0,2-2-1 15,0-2-2-15,-1 3-1 0,0-2-3 16,2-3-6-16,0-1-6 0,1-4-10 16,1-3-13-16,0-1-13 0,1-6 11 15,-2-2-131-15,0-3-117 0,-2 0-287 16</inkml:trace>
  <inkml:trace contextRef="#ctx0" brushRef="#br0" timeOffset="467615.5267">13265 15641 565 0,'-10'-5'136'0,"1"-1"7"15,1 1-84-15,0 0-10 0,3-1-5 0,2 1-5 16,-2 4-6-16,5 1-4 0,1 0-3 16,4 2-3-16,4 1-4 0,-1-1-4 15,3-2-2-15,4-1-1 0,2-4-2 16,4 2-3-16,1-4-5 0,0 4-9 16,4-5-13-16,-1 1-15 0,2-2-14 15,-1 3-127-15,-3-1-133 0,1-2-318 16</inkml:trace>
  <inkml:trace contextRef="#ctx0" brushRef="#br0" timeOffset="468290.8002">13349 15978 409 0,'-1'-10'119'0,"-1"3"6"16,-1-2-15-16,-1 2-55 0,1 2-12 15,2 0-6-15,-2 1-3 0,2 2-5 16,-2 1-4-16,2 2-4 0,1 4-4 0,-1 1-2 16,-2 5-4-16,2 6-3 0,1 4-3 15,-1 2-1-15,0 3 1 0,0 2-1 16,-1 5 1-16,0 0 1 0,-1 3 2 16,0 1 2-16,-1 3 2 0,0 4 1 15,1 4 0-15,3 1 1 0,0 2-2 16,1 1-1-16,0 2-3 0,0-3-1 15,1 3-2-15,-1-1-2 0,-4-1 0 0,1-4-1 16,1 1 0-16,1 0-1 16,-1-1 0-16,2-3 0 0,-1-3 0 15,0-2-1-15,1 1 1 0,1-2-1 16,-4-5 1-16,1 2-1 0,-3-1 0 0,3-4 1 16,0-2-1-16,-3-4 0 0,-1-4 0 15,4-3-1-15,1-3-1 0,1-7-3 16,-2 3-5-16,1-3-7 0,0-2-7 15,0-3-10-15,1 0-6 0,-1-2-6 0,-2-2-11 16,2-3 76-16,0 0-176 0,1 0-113 16,0-4-302-16</inkml:trace>
  <inkml:trace contextRef="#ctx0" brushRef="#br0" timeOffset="468880.1876">13308 15950 475 0,'0'-4'123'15,"-2"0"6"-15,1 2-55 0,0-1-22 16,0 2-7-16,-2 0-7 0,2 2-5 16,-1 2-4-16,-1 2-5 0,1 4-3 15,-2 2-3-15,0 4 0 0,-2 3 0 16,0 1 0-16,-3 0 2 0,0 1 0 0,-1-5 0 16,0-2-1-16,3-2-2 0,-1-5-2 15,3-1-1-15,3-3-3 0,1-4-3 16,1-1-1-16,1-2-2 0,5-5-1 15,1-2-2-15,3-8-1 0,1-1 0 16,2-4-1-16,-1-1 0 0,3 1 1 16,-4 3-1-16,0 4 0 0,0 7 0 0,-3 5-1 15,2 3 1-15,1 8-1 0,0 4-1 16,0 3-4-16,1 4-4 0,2 4-11 16,3 4-9-16,1 1-14 0,3-2-10 15,4 1-16-15,0-2-107 0,1-3-119 16,0-1-271-16</inkml:trace>
  <inkml:trace contextRef="#ctx0" brushRef="#br0" timeOffset="469838.7882">13712 15635 507 0,'-5'-5'128'0,"1"0"4"16,-1-2-69-16,2 4-15 0,0-2-4 15,1 4-5-15,-1-1-4 0,1 1-4 0,1-2-3 16,1 2-4-16,-2 0-4 0,4-1-4 16,-1 0-2-16,3 3-1 0,-1-2-3 15,3-3 0-15,0 9-2 0,3-2 1 16,2 3 0-16,4-1-1 0,1-3-1 15,4 1 1-15,3 3 0 0,5-8 0 16,2 1 1-16,5-1-2 0,1-2 1 16,2 3-1-16,2-4-1 0,-1-1-1 0,2 2-1 15,0 0-1-15,-1 1-1 0,-1 2 0 16,-1-2-1-16,3 3-1 0,-1 5 1 16,-1-1-1-16,1-3 0 0,-1 3 0 15,-1-3 1-15,2 0-1 0,-1 0 0 16,-1-3 0-16,0-1 1 0,-1 1-1 15,0-2 0-15,0 2 0 0,-6-3 1 16,0 4-1-16,-3-2 0 0,-4 1 0 16,-4 2 0-16,-1 0-1 0,-6 1-4 15,-3-1-4-15,-3 0-9 0,-2 0-7 0,-2-1-8 16,-5 0-7-16,-1-2-4 0,-2-2-2 16,0 0 0-16,-1-2-2 0,-1-2 2 15,-1 2 1-15,1-5 6 0,-2 0 3 16,2 1 3-16,-2-2 8 0,0 2 9 15,0 1 10-15,0-1 12 0,2 4 10 16,0 1 8-16,1 1 6 0,-1 0 4 16,4 1 4-16,0 2 0 0,0 0-3 15,0 2-7-15,1-2-5 0,3 2-4 0,1 3-5 16,2-1-3-16,1 2-4 16,4 3-3-16,2 1-1 0,3-1 0 0,1 3-1 15,3-2-1-15,3 2 0 0,1 1 0 16,-1-1 0-16,0 0 1 0,0 2 0 15,-4 0 0-15,-2-1 0 0,-4 2 1 16,-3-1-1-16,-2-2 0 0,-4 2 0 16,-5 0 0-16,-3-1-1 0,-5 1-2 15,-4 1-4-15,-2-1-10 0,-5 1-6 0,-1 1-14 16,-1-1-2-16,2-2-118 0,3-2-115 16,2 1-273-16</inkml:trace>
  <inkml:trace contextRef="#ctx0" brushRef="#br0" timeOffset="470328.1051">15125 15244 519 0,'2'-12'130'0,"-4"0"7"0,2 1-69 16,-1 1-13-16,2 1-5 0,1 3-5 0,-1 0-4 15,1 4-4-15,2 0-4 0,0 1-5 16,4 4-4-16,1 1-5 0,2 3-3 15,2 1-2-15,1 2-2 0,2 3-3 16,0 5-3-16,-1 0-1 0,1-2-4 16,0 1-9-16,0-2-11 0,1 1-13 15,-1-7-11-15,4-2-10 0,-2-3-16 16,-1-2-108-16,4-4-115 0,0-1-263 0</inkml:trace>
  <inkml:trace contextRef="#ctx0" brushRef="#br0" timeOffset="470522.7646">15602 15125 596 0,'0'-2'151'16,"-4"3"8"-16,2 6-79 0,-4 3-24 15,-2 0-11-15,-2 6-7 0,-1 4-7 0,-2 4-7 16,-2 1-4-16,-3-1-5 0,1 5-3 16,-2 2-3-16,1-1-3 0,-2 0-3 15,4 0-6-15,-1-1-13 0,5 0-18 16,6-5-13-16,3-2 13 0,7-4-145 15,2-6-132-15,3-3-309 0</inkml:trace>
  <inkml:trace contextRef="#ctx0" brushRef="#br0" timeOffset="470823.9597">15814 15157 675 0,'-3'-5'163'0,"1"2"6"15,-1 1-106-15,0 4-15 0,-1 1-5 0,-1 3-7 16,1 2-7-16,-2 3-8 0,-2 3-5 16,0 2-4-16,0 4-1 0,1 1 0 15,-1 2-1-15,2 2 0 0,1-1-1 16,4-1-1-16,2 1-1 0,2-4-1 15,3 1-3-15,4-4-1 0,2-3-1 16,0-2-4-16,3-6-7 0,3-1-8 16,2-6-13-16,1-3-12 0,-1-3-12 15,0-2-10-15,2 1-15 0,-4-2-103 0,-2-2-116 16,-5-2-266-16</inkml:trace>
  <inkml:trace contextRef="#ctx0" brushRef="#br0" timeOffset="471127.161">15892 15131 507 0,'-2'-2'120'0,"-1"1"3"0,0 0-80 16,-1-1-14-16,1 1-8 0,0 2-4 16,-1-1-7-16,2 2-4 0,0-2-4 0,1 1-5 15,1 0-12-15,1 1 51 0,1-2-162 16,-2 2-110-16,2 0-297 0</inkml:trace>
  <inkml:trace contextRef="#ctx0" brushRef="#br0" timeOffset="471452.4842">15842 15203 688 0,'-7'-5'169'0,"-1"-2"7"0,2 1-104 16,2 3-16-16,2-1-9 0,1 0-9 15,1 1-9-15,2-1-8 0,4 0-6 16,2-2-4-16,5 0-4 0,3 0-5 16,6 0-9-16,4 0-14 0,4 0-18 15,1-1-17-15,1 3-21 0,0-1-114 16,-2 1-133-16,-1 3-291 0</inkml:trace>
  <inkml:trace contextRef="#ctx0" brushRef="#br0" timeOffset="471922.3927">16228 15176 541 0,'-5'-3'144'0,"2"2"7"0,2 0-53 16,-1-2-41-16,2 1-12 0,0-1-5 16,1 1-4-16,0 2-6 0,0-3-4 0,-1 3-2 15,2-1-2-15,-1 1-1 16,-1 1 0-16,1 3-1 0,0 0-1 16,1 3 0-16,-1 2-2 0,-1 5 1 15,0 2-2-15,1 4-1 0,-1 0-2 0,0-1-1 16,1 1-2-16,2-2-2 0,0-2-2 15,2-4-1-15,1-3-2 0,2-2-1 16,4-3-1-16,-1-7-1 0,1-1 0 16,2-4 0-16,-1-3-1 0,1-2-2 15,-1-6 0-15,-1 1-1 0,1 2-2 0,-2 0-1 16,0 1 0-16,-4 3 0 0,-2 5-1 16,0 2 1-16,-3 6-1 0,0 2-2 15,-2 1-4-15,-3 5-4 0,3 2-5 16,0 3-6-16,-1-1-5 0,3 0-5 15,1-2-6-15,3-1-2 0,2-2 0 16,5-2-8-16,1-3-1 0,4-3-105 16,-1 2-108-16,0-4-262 0</inkml:trace>
  <inkml:trace contextRef="#ctx0" brushRef="#br0" timeOffset="472344.7747">16574 14970 692 0,'-2'-6'160'0,"0"1"5"0,2 0-113 16,4 4-15-16,4-3-7 0,2 4-7 15,4 0-4-15,2-1-5 0,7 1-3 16,1 0-1-16,1 1 0 0,4 3-2 15,-2-1 1-15,0 2-1 0,2 3-1 16,-3 0-1-16,-1 3-1 0,0-1-1 16,-2 2-1-16,-2 2 0 0,-1 3-1 15,-4 1 1-15,-4-1-2 0,-2 3 1 16,-4 1-1-16,-3 2 0 16,-1 2 0-16,0-1-1 0,-1 3 1 0,-1-3 0 15,1 1 0-15,1-1 0 0,-1-1 0 16,1-1 1-16,0-3 1 0,0-3 2 0,-1 0 2 15,-1-4 2-15,2-1 2 0,-4-1 2 16,0-4 2-16,-6-1-1 0,-1-1-2 16,-2 1-2-16,-3 0-2 0,-2 0-6 15,-5-2-8-15,-3 1-13 0,3 1-15 16,-5-2-21-16,3 4-15 0,0-5-131 16,-3 2-144-16,4-2-327 0</inkml:trace>
  <inkml:trace contextRef="#ctx0" brushRef="#br1" timeOffset="477963.5758">2765 14739 409 0,'1'-18'98'0,"-1"2"3"0,-1 0-62 0,2 6-12 16,1 2-9-16,0 3-6 0,-2 3-4 16,2 2-3-16,-1 2 0 0,0 5 0 0,-2 7 0 15,1 7 3-15,-2 1 1 16,3 10 3-16,-5 4 1 0,2 13 0 0,-1 9 1 16,2 3-1-16,-1 8-1 0,-2 12-1 15,-2 4-2-15,4 12-2 16,-2 2-1-16,-1 5-2 0,0 7-2 0,0 5-1 15,3-2 0-15,-2 0 0 0,-2-4-1 16,-1-3 1-16,0-1-1 0,4-3-1 0,-1-10 0 16,-1 0-2-16,3-5 0 15,4 2-4-15,3-4-3 0,1-7-5 0,2-2-4 16,0-2-6-16,2-3-97 0,2-5-93 16,-1-11-232-16</inkml:trace>
  <inkml:trace contextRef="#ctx0" brushRef="#br1" timeOffset="478767.3856">2729 17444 664 0,'-7'-2'141'0,"-1"-4"1"15,5 6-117-15,2 3-14 0,2 6-13 16,4 2-10-16,1 2-20 0,-1 8-18 15,0-1-91-15,-1 2-107 0,1 2-249 16</inkml:trace>
  <inkml:trace contextRef="#ctx0" brushRef="#br1" timeOffset="478961.9625">2793 17760 567 0,'3'10'130'0,"1"3"1"0,0 1-89 15,1-1-19-15,1 2-8 0,5-1-6 16,0 1-4-16,2 0-7 0,0-7-9 15,1-1-14-15,2-1-2 0,0-2-105 16,-1-3-105-16,1-4-250 0</inkml:trace>
  <inkml:trace contextRef="#ctx0" brushRef="#br1" timeOffset="479160.4087">3234 17960 598 0,'19'11'136'0,"2"0"2"0,0-1-95 16,0-3-19-16,2 2-11 0,3-5-5 15,-2 0-8-15,3-3-9 0,0-7-21 16,1-2-108-16,1-3-112 0,-1-6-282 0</inkml:trace>
  <inkml:trace contextRef="#ctx0" brushRef="#br1" timeOffset="479209.4058">4077 17873 611 0,'31'1'138'16,"2"2"1"-16,2-1-89 0,3 7-31 15,3-3-9-15,1 0-4 0,1-1-6 16,-1-2-7-16,-1 0-14 0,1-3-17 16,-3-1-47-16,4-1-55 0,0 1-98 0,2 1-205 15</inkml:trace>
  <inkml:trace contextRef="#ctx0" brushRef="#br1" timeOffset="479417.2398">4956 17930 494 0,'37'5'134'0,"-3"-2"5"15,-1-1-49-15,0 2-34 0,2 2-14 16,1 0-13-16,2 1-7 0,-1 0-8 15,2-1-3-15,0 1-5 0,-2-3-8 16,1-2-6-16,-4-4-7 0,1-4-8 0,-3-3-13 16,1 2-9-16,-3-7-8 15,5 0-1-15,-2 1 5 0,-2 1 7 0,3 5 15 16,-3 1 20-16,2 1 18 0,-3 5 16 16,-2 2 11-16,-2 5 6 0,-1 0 2 15,0 0-3-15,-3 2-7 0,0 2-8 16,-1 1-8-16,0 1-6 0,0-2-5 15,-2 5-5-15,3-5-7 0,-2 0-7 16,2-6-11-16,2-1-16 0,2-7-106 16,2-4-112-16,0-5-271 0</inkml:trace>
  <inkml:trace contextRef="#ctx0" brushRef="#br1" timeOffset="479640.832">6542 17883 589 0,'16'3'131'16,"-5"3"0"-16,3 2-97 0,0 3-16 15,5 1-9-15,2 0-12 0,-2 3-20 16,2-4-108-16,2-1-108 0,-1-6-276 16</inkml:trace>
  <inkml:trace contextRef="#ctx0" brushRef="#br1" timeOffset="479831.3307">7157 17807 690 0,'12'-5'153'0,"-2"11"1"0,0-5-115 16,1 8-20-16,-1-3-8 0,3 1-10 16,1 1-14-16,3 0-15 0,0-4-6 15,0-3-121-15,2-10-119 0,3 2-288 0</inkml:trace>
  <inkml:trace contextRef="#ctx0" brushRef="#br1" timeOffset="479883.7603">7618 17662 602 0,'3'-2'138'0,"1"2"0"16,-5 1-77-16,2-2-46 0,0 2-8 15,1-4-8-15,0 1-19 0,0-3-117 0,1-2-116 16,2-5-296-16</inkml:trace>
  <inkml:trace contextRef="#ctx0" brushRef="#br1" timeOffset="480082.2424">7743 17273 669 0,'-5'-4'148'15,"2"-2"0"-15,0 0-115 0,3 1-18 16,1-3-15-16,3-1-14 0,1-4-25 0,2-4-109 16,1-6-116-16,3-3-283 0</inkml:trace>
  <inkml:trace contextRef="#ctx0" brushRef="#br1" timeOffset="480129.1059">7940 16648 654 0,'-2'-10'146'0,"-3"2"-1"16,2 0-109-16,-3 0-16 0,2 0-13 0,2-2-12 16,-1-3-10-16,3-2-8 15,0-4-13-15,0-5-11 0,4-1-98 0,0-6-102 16,1-3-242-16</inkml:trace>
  <inkml:trace contextRef="#ctx0" brushRef="#br1" timeOffset="480331.565">7952 15877 595 0,'0'-13'134'0,"-2"0"0"0,2 1-94 16,-3 4-20-16,1-2-10 0,1 0-7 15,-1-1-5-15,2-5-4 0,2 0-3 16,-1-3-6-16,0-6-6 0,2 0-9 15,-1-4 5-15,0-5-105 0,-3-4-98 16,-1-5-241-16</inkml:trace>
  <inkml:trace contextRef="#ctx0" brushRef="#br1" timeOffset="480508.5385">7962 15244 580 0,'-2'-11'135'0,"0"3"1"16,1 1-90-16,0 4-17 0,-2 0-10 15,1-2-7-15,2 2-3 0,1-2-6 16,-2-1-5-16,0-3-8 0,3 1-13 15,-1-5-51-15,1-3-65 0,-2-3-104 16,0-7-234-16</inkml:trace>
  <inkml:trace contextRef="#ctx0" brushRef="#br1" timeOffset="481016.0944">2863 14632 596 0,'-5'3'129'0,"2"0"0"0,3-3-101 16,4 0-15-16,5 4-7 0,2-3-3 15,1 0-4-15,4 0-4 0,1-1-8 16,1-1-10-16,2-3-12 0,-1-1-95 15,1 0-99-15,1 1-238 0</inkml:trace>
  <inkml:trace contextRef="#ctx0" brushRef="#br1" timeOffset="481218.5557">3333 14639 497 0,'20'14'126'0,"0"0"2"16,0 0-58-16,2-1-33 0,-2-1-15 15,2 2-8-15,0-3-6 0,2 0-6 16,2-1-8-16,3-3-14 0,3-2 54 15,3-6-163-15,0-4-113 0,4-1-298 16</inkml:trace>
  <inkml:trace contextRef="#ctx0" brushRef="#br1" timeOffset="481420.0168">4210 14650 568 0,'36'0'130'0,"-2"3"0"15,-2 1-85-15,2 1-22 0,2-1-11 16,-3 0-8-16,0-3-7 0,-1-1-17 15,-2-1 27-15,3-2-137 0,3-3-111 16,-1 2-283-16</inkml:trace>
  <inkml:trace contextRef="#ctx0" brushRef="#br1" timeOffset="481470.877">5072 14593 564 0,'27'6'131'0,"0"0"0"15,-3 0-87-15,1 1-18 0,1 1-11 16,1 0-8-16,2 0-3 0,0-2-3 15,-1 1-5-15,2-3-6 0,1-2-15 16,2-2-8-16,-4-5-100 0,-2-1-101 16,4-2-249-16</inkml:trace>
  <inkml:trace contextRef="#ctx0" brushRef="#br1" timeOffset="481667.3517">5925 14544 573 0,'32'1'134'0,"-4"-4"2"0,0 6-90 16,0 2-17-16,3 1-11 0,0 2-6 15,0-2-6-15,4 1-3 0,0-1-5 16,2-1-7-16,0-5-13 0,2 2-12 16,-1-7-103-16,1-2-108 0,-2-7-262 15</inkml:trace>
  <inkml:trace contextRef="#ctx0" brushRef="#br1" timeOffset="481709.2411">6911 14469 579 0,'23'6'128'0,"-3"-2"1"0,-1 7-96 15,-3 2-15-15,-1-1-11 0,0 2-21 16,-3-1-113-16,-2-2-110 0,2 3-278 16</inkml:trace>
  <inkml:trace contextRef="#ctx0" brushRef="#br1" timeOffset="482083.057">4342 14643 625 0,'9'1'139'15,"4"-1"1"-15,2 1-109 0,1 2-14 16,4-1-3-16,0 2-4 0,2-2-5 16,3 1-5-16,-1-1-4 0,6-1-7 15,3 1-8-15,0-1-15 0,5-4 7 16,2 2-113-16,3-3-105 0,1-2-255 16</inkml:trace>
  <inkml:trace contextRef="#ctx0" brushRef="#br1" timeOffset="482290.2069">5110 14626 480 0,'42'3'117'0,"1"2"5"15,1 1-70-15,-1-1-17 0,0 5-9 16,0-4-7-16,-2 1-6 0,-2 0-4 16,1-4-4-16,-2 0-2 0,4-1-4 15,-1-3-7-15,1 0-11 0,3-2-12 16,3 1-95-16,1-3-100 0,0 0-243 16</inkml:trace>
  <inkml:trace contextRef="#ctx0" brushRef="#br1" timeOffset="482339.0634">6278 14642 518 0,'41'4'123'0,"0"1"0"0,-2 1-81 16,-1 1-15-16,-1-3-8 0,-2-1-7 16,3-2-6-16,1 3-4 0,1-3-7 15,1-1-9-15,2 1-10 0,4-2-101 16,-1-3-101-16,0-3-251 0</inkml:trace>
  <inkml:trace contextRef="#ctx0" brushRef="#br1" timeOffset="482712.071">7427 14606 573 0,'33'4'131'0,"-4"-3"0"0,1 1-91 16,0 3-17-16,1 1-8 0,1-2-7 15,1-2-3-15,0 2-4 0,2 0-3 16,3-4-4-16,2-1-6 0,-1-4-8 0,-3-1-8 16,2-2-6-16,0-3-4 15,-3 0-2-15,-2-1 4 0,-4 0 6 0,-2-1 8 16,-2 6 11-16,-5-1 12 0,1 3 11 15,-2 0 8-15,-5 3 6 0,-3 2 5 16,0 2 3-16,-3 0-1 0,-1 3-4 16,-3 4-6-16,-2-2-4 0,-1 2-6 15,-1-1-5-15,-1 1-5 0,1-4-1 16,0 0 0-16,-2-4-1 0,1 1 0 16,1-2 0-16,1-1-1 0,0-3 0 15,0 2-1-15,0-3-2 0,2 1 1 0,2-1-2 16,-3-1 1-16,-1 4-1 15,-1 2 1-15,2 2 0 0,-4 8 2 0,-1 2 0 16,-3 4-1-16,-2 7 2 0,-1 3 0 16,-3 6 0-16,-2 4 0 0,-1 3 0 15,0 4-4-15,4 4-9 0,2 2-7 16,1-1-9-16,6-6-97 0,2-3-98 16,1-8-239-16</inkml:trace>
  <inkml:trace contextRef="#ctx0" brushRef="#br1" timeOffset="482921.5149">8197 15198 602 0,'-7'20'127'0,"-2"1"1"16,1 3-111-16,-2 2-8 0,3 1-5 16,-1 2-12-16,2 0-17 0,1 0-102 0,1 0-105 15,1 0-262-15</inkml:trace>
  <inkml:trace contextRef="#ctx0" brushRef="#br2" timeOffset="485732.1848">8966 14417 580 0,'2'-5'148'0,"-5"1"-1"0,2-1-31 0,-1 3-92 15,2 9-12-15,0 1-8 0,1 4-10 16,-4 3-6-16,0 3-10 0,1 3-21 16,1 3-105-16,-1-4-114 0,4 2-275 15</inkml:trace>
  <inkml:trace contextRef="#ctx0" brushRef="#br2" timeOffset="485943.6071">8997 15087 661 0,'-5'40'145'0,"0"-10"1"16,0 4-110-16,2-3-20 0,1 1-15 16,2 3-14-16,0-1-22 0,-1-4-110 15,0-2-117-15,3-2-287 0</inkml:trace>
  <inkml:trace contextRef="#ctx0" brushRef="#br2" timeOffset="486003.4544">8955 15913 741 0,'-8'22'157'0,"3"-2"1"0,0 4-129 0,1 6-26 15,6 0-21-15,-1 1-25 0,2-3-114 16,0-1-125-16,-1-1-305 0</inkml:trace>
  <inkml:trace contextRef="#ctx0" brushRef="#br2" timeOffset="486204.9059">8911 16540 725 0,'-11'27'153'0,"6"-4"0"16,-1-1-127-16,3 7-33 0,1-2-13 15,1-2-28-15,-5-1-105 0,6-2-118 0,-2-2-286 16</inkml:trace>
  <inkml:trace contextRef="#ctx0" brushRef="#br2" timeOffset="486410.6271">8913 17039 665 0,'-5'22'143'16,"0"-1"0"-16,0 4-118 0,2 0-11 15,1-4-9-15,2 2-8 0,-1-2-5 16,3 2-13-16,-3-2-16 0,1-3-106 0,-4-4-112 16,2 0-272-16</inkml:trace>
  <inkml:trace contextRef="#ctx0" brushRef="#br2" timeOffset="486458.4977">8906 17578 660 0,'-3'14'137'0,"0"-5"-4"16,2-2-126-16,1-4-77 0,0-5-67 16,3-7-105-16,-3-12-245 15</inkml:trace>
  <inkml:trace contextRef="#ctx0" brushRef="#br2" timeOffset="486690.8914">8910 15853 595 0,'6'-17'126'16,"-1"0"0"-16,0 6-105 0,2 6-12 15,-1 4-5-15,-2 2-3 0,2 4 0 0,-6 3 0 16,2 7-2-16,-2 3-5 0,-3 8-14 16,1 6-107-16,-1 6-103 0,1 5-269 15</inkml:trace>
  <inkml:trace contextRef="#ctx0" brushRef="#br2" timeOffset="486904.3389">8964 16974 661 0,'-2'25'137'0,"-2"5"-2"0,1 2-128 15,1 0-29-15,2-1-113 0,0-2-114 16,-1-5-284-16</inkml:trace>
  <inkml:trace contextRef="#ctx0" brushRef="#br2" timeOffset="486959.1915">8910 17466 751 0,'0'16'155'0,"1"-4"-2"15,3 4-146-15,1 1-24 0,3 4-24 16,2-4-114-16,0-1-121 0,4-3-300 16</inkml:trace>
  <inkml:trace contextRef="#ctx0" brushRef="#br2" timeOffset="487149.4883">9253 17682 632 0,'14'12'135'0,"-1"4"1"0,2-1-101 16,4-1-31-16,2 1-10 0,5-3-12 16,-2-3-118-16,3-2-111 0,4-3-287 15</inkml:trace>
  <inkml:trace contextRef="#ctx0" brushRef="#br2" timeOffset="487356.9312">9913 17905 566 0,'22'13'131'0,"0"3"0"0,-2-4-62 16,2 3-58-16,0-3-8 0,3-1-9 15,0-3-16-15,0-5-6 0,1-4-103 16,3 1-104-16,-1-2-253 0</inkml:trace>
  <inkml:trace contextRef="#ctx0" brushRef="#br2" timeOffset="487721.2187">10512 17983 563 0,'32'-1'132'15,"-2"0"2"-15,-2 1-85 0,4 3-17 16,1 2-14-16,1 1-6 0,3 0-5 16,2 7-3-16,4-2-2 0,-2-3-1 15,1-5 0-15,1-1-3 0,0-5-1 16,0-2-3-16,0-9-5 0,1-1-6 15,-2 0-11-15,4 5-5 0,-2-5-2 16,1 4 1-16,-3 0 3 0,3 4 5 0,-3 1 9 16,1 1 13-16,-2-2 9 0,0 4 7 15,-1 0 4-15,2 2 3 0,-4 4 1 16,0 1 1-16,0 4-1 0,6 2-2 16,-2 2-3-16,-2-2-2 0,2 2-3 15,0-2-2-15,0-4-3 0,-1-2-1 16,-2-3-3-16,1-2-4 0,3-2-3 15,5-2-7-15,2-1-5 0,1-4-5 16,1 3 0-16,-3-3 1 0,1-2 2 0,-6 0 8 16,-3-1 12-16,-6 2 13 0,4 2 8 15,-6-2 5-15,2 3 3 0,-2 4 0 16,1 3-1-16,0 2-7 0,2 4-7 16,-4-1-5-16,2 3-4 0,2 1-2 15,-1-1-1-15,1-2-2 0,-1-1 1 16,2-2-2-16,0-2-1 0,3-2-2 15,1-3-1-15,0-1 0 0,1-3-2 16,1 2-3-16,-3-2-3 0,3 3 0 16,-1-7 0-16,-3-1 2 0,0 2 0 15,-3 1 1-15,-2 0 4 0,-1 0 3 16,-1 1-1-16,0 8-6 0,-1 0-10 0,-1 2-100 16,0 3-99-16,-1-1-249 0</inkml:trace>
  <inkml:trace contextRef="#ctx0" brushRef="#br2" timeOffset="488338.7871">9167 14314 703 0,'-5'-3'153'16,"3"0"-1"-16,0 0-120 0,4 6-12 16,5 8-13-16,3 2-10 0,4 1-9 15,3 3-7-15,4 1-17 0,3 0-23 0,4-2-94 16,2-5-112-16,4-5-254 0</inkml:trace>
  <inkml:trace contextRef="#ctx0" brushRef="#br2" timeOffset="488544.2329">9869 14449 550 0,'32'10'139'0,"-3"-5"2"0,-3-1-47 16,2-1-64-16,1 5-12 0,1 0-6 15,1 0-6-15,1-1-3 0,4-2-6 16,2-3-7-16,2-1-14 0,2-4 33 16,0-6-152-16,3-2-117 0,3-5-301 15</inkml:trace>
  <inkml:trace contextRef="#ctx0" brushRef="#br2" timeOffset="488737.7328">10871 14379 513 0,'37'5'133'16,"1"4"3"-16,-1-1-43 0,-3 3-57 0,4 2-14 15,0 4-7-15,1-2-7 0,3-1-3 16,1-2-3-16,2 0-1 0,3-8-3 16,3-1-3-16,1-7-7 0,-1-4-15 15,5-2-13-15,2-1-98 0,-2-3-105 16,2 2-253-16</inkml:trace>
  <inkml:trace contextRef="#ctx0" brushRef="#br2" timeOffset="488937.4322">12112 14431 413 0,'32'12'118'0,"-1"2"5"0,0 1-17 15,1 3-62-15,3-1-11 0,-1 1-9 16,1-2-7-16,3-5-5 0,-3-2-4 16,0-7-2-16,1-2-2 0,-1-2-1 15,2-8-1-15,2 0-1 0,2-3-5 16,0-1-4-16,4-1-7 0,3-1-4 15,-1-2-1-15,-2 5-1 0,-2-5 1 16,1 5 3-16,0 1 7 0,-1 1 8 16,-5 2 7-16,-1 4 5 0,0 4 2 15,-4 1 4-15,-3 4 2 0,-4 1 0 0,-2 2-1 16,0 2-2-16,0 0-2 0,-2-3-1 16,0 1 0-16,2-3 0 0,1-2 0 15,2-2-2-15,0-2 0 0,1-2 0 16,-1-3-3-16,3 0-2 0,0-1-3 15,2-1-5-15,-2 0-5 0,-1 2-5 16,3 0-6-16,-3 2-8 0,-2 2-8 16,-1 2-6-16,-4 1-17 0,-2 1-77 15,-4 2-87-15,-5 2-210 0</inkml:trace>
  <inkml:trace contextRef="#ctx0" brushRef="#br2" timeOffset="489642.2693">13909 14442 685 0,'10'-4'150'0,"-2"3"1"0,-5 3-119 16,0 7-13-16,4 7-10 15,-4 3-12-15,-1 6-9 0,-2 2-7 0,-4 1-17 16,4 5 92-16,-5-5-207 0,-2-1-124 15,-1 0-330-15</inkml:trace>
  <inkml:trace contextRef="#ctx0" brushRef="#br2" timeOffset="489844.7326">13937 15092 619 0,'-2'28'151'16,"2"-4"3"-16,1 0-93 0,-2 1-20 15,-1 0-14-15,4-3-9 0,-1 2-11 16,0-2-10-16,-3 4-13 0,0-4-8 15,1-4-20-15,-1 0-112 0,-3 1-118 16,1-6-286-16</inkml:trace>
  <inkml:trace contextRef="#ctx0" brushRef="#br2" timeOffset="490057.461">13953 15663 640 0,'-2'18'146'0,"-1"3"0"0,4 0-97 16,-2 1-25-16,4 3-17 0,-3-2-13 15,-3 4-12-15,3-1-20 0,-1-2-109 16,-4-2-114-16,4 1-280 0</inkml:trace>
  <inkml:trace contextRef="#ctx0" brushRef="#br2" timeOffset="490111.3148">14003 16374 671 0,'0'18'149'15,"3"-1"0"-15,-1 3-109 0,1 2-25 16,0 1-17-16,2 1-15 0,-1 5-19 16,-2-4-112-16,-2 1-118 0,-1-1-288 15</inkml:trace>
  <inkml:trace contextRef="#ctx0" brushRef="#br2" timeOffset="490292.2106">14011 17040 561 0,'0'22'150'16,"2"-5"0"-16,-1-1-16 0,2 0-105 16,-1 2-14-16,-1 1-14 0,1-1-10 15,-2 2-6-15,0 3-4 0,-3 4-4 0,3-1-2 16,-2 1 0-16,-2 0 5 0,2-2 4 16,-3 2 2-16,2-2-2 0,2-3-5 15,-1 1-6-15,2-2-14 0,-2 0-82 16,2-2-92-16,0 1-215 0</inkml:trace>
  <inkml:trace contextRef="#ctx0" brushRef="#br0" timeOffset="524074.642">20931 11350 581 0,'0'-11'146'15,"-1"1"9"-15,-1 4-81 0,1 3-16 16,-2-1-9-16,2 3-7 0,0 1-5 15,-1 6-7-15,0 2-7 0,0 6-3 0,-2 2-4 16,0 6-1-16,1 3-1 0,-4 4-1 16,4-1-1-16,-2 0-2 0,0 0-1 15,1 0-3-15,-1-3 0 0,0-6-1 16,2 0 0-16,0-3 0 0,2-4 0 16,1-3-1-16,0-3 0 0,3-3-1 15,0 0-1-15,3-2 0 0,0-3-1 16,3-1-1-16,3-3 1 0,2-3 0 15,2 1-1-15,1-3-2 0,5 1-5 0,-1-2-8 16,0 1-8-16,1 1-13 0,-3-1-15 16,-2 0-8-16,0 2-15 0,-4 1 1 15,0 2-106-15,-4 1-111 0,-1-1-254 16</inkml:trace>
  <inkml:trace contextRef="#ctx0" brushRef="#br0" timeOffset="524276.1032">21135 11427 585 0,'-3'-3'148'0,"1"1"4"15,1 6-76-15,-2 3-26 0,4 4-9 16,-3 4-5-16,1 0-6 0,1 8-7 16,1 3-1-16,-2 1-3 0,2 3-4 15,-2 0-3-15,0-1-4 0,-1 2-4 16,-1-2-16-16,0-1-22 0,3-2-25 15,-1-4-117-15,2-2-134 0,5-2-319 16</inkml:trace>
  <inkml:trace contextRef="#ctx0" brushRef="#br0" timeOffset="525186.2919">21921 11623 628 0,'-3'-10'156'16,"-1"1"10"-16,0 3-93 0,3 1-17 15,0 1-5-15,0 3-6 0,-1 3-7 16,1 6-9-16,0 3-6 0,0 2-3 15,-1 4-2-15,2 2-2 0,0 0 1 16,3-2-2-16,2-1-3 0,1-1-3 16,4-4-2-16,2-6-3 0,3-4 0 15,-1-6-1-15,5-3 0 0,-2-7 1 0,1-6 0 16,-2-2 1-16,0 0 0 0,-1-1-1 16,-2 2-1-16,-5 3 0 0,-1 1-1 15,-2 7-2-15,0 3 1 0,-2 3-2 16,0 1 1-16,-1 6-1 0,3 4-1 15,-1 2-3-15,0 2-5 0,-3 5-7 16,-1-1-9-16,1 5-11 0,-1 0-17 16,-2 0-13-16,2-1-18 0,-3-2-108 0,-1-1-125 15,1-2-289-15</inkml:trace>
  <inkml:trace contextRef="#ctx0" brushRef="#br0" timeOffset="525441.6082">21902 11084 604 0,'-5'-2'151'0,"-1"10"5"0,-1 8-78 15,3 6-30-15,-1 10-6 0,0 9 1 16,1 9-1-16,3 10-3 0,-2 5-4 16,1 2-3-16,1 4-4 0,0 2-7 15,-1-4-7-15,1-2-12 0,1-6-16 16,1-7-28-16,4-4-27 0,1-8-123 15,0-9-146-15,4-10-341 0</inkml:trace>
  <inkml:trace contextRef="#ctx0" brushRef="#br0" timeOffset="525940.5317">22265 11487 544 0,'0'-1'137'16,"-1"-3"8"-16,-1 0-68 0,1 2-19 0,-1-1-9 16,2-1-3-16,0 3-4 0,-1-3-1 15,-1 0-3-15,2 3-3 0,0 0-5 16,0 0-3-16,-2-1-4 0,2 1-3 16,-1 0-3-16,4 3-4 0,-3-2-1 15,0 0-3-15,0-1-1 0,0 2-2 16,0-1 0-16,1 2-2 0,-1-4 0 15,1 5 0-15,0-1 1 0,2 3 0 16,0 1 2-16,2 2 0 0,1 0 1 16,1 2 0-16,1 2 1 0,-1 4-1 15,1-1 1-15,-1 0-2 0,-1 3 0 16,0-1-1-16,1 0-1 0,-3-2-1 0,4-3-1 16,-2 1 0-16,3-6-1 0,-1-3 0 15,1-3-1-15,0-4 1 0,1-3-1 16,-1-6 1-16,3-5-1 0,-2-3 0 15,2-5 0-15,0-5-1 0,1-2-4 16,-2 0-8-16,0 2-13 0,-3-1-22 16,-2 3-28-16,-1 5-25 0,-2 4-73 15,-2 5-39-15,-1 4-114 0,-1 5-208 16</inkml:trace>
  <inkml:trace contextRef="#ctx0" brushRef="#br0" timeOffset="526450.1563">22668 11433 545 0,'0'-1'132'0,"0"0"5"0,-1 0-81 16,1-2-10-16,1 2-5 0,1 0-5 16,-2 0-2-16,1 1-2 0,0 1-1 0,0 0-4 15,1 0-2-15,-2 2-1 0,1 2-1 16,0 1 3-16,1 1 0 0,1 4-1 15,1 4 0-15,0 3-1 0,1 1-2 16,0-1-2-16,-1-1-5 0,1 0-3 16,0-3-2-16,0-3-2 0,1-4-2 15,0-4-2-15,1-3 0 0,1-3 0 16,1-8 1-16,4-2-1 0,0-7 1 0,1-4 0 16,0 0-1-16,1-1-1 15,1-1-1-15,-1 5-1 0,-3 4-1 0,-1 6 0 16,-1 6 0-16,-2 4 0 0,0 6 0 15,-2 3 0-15,0 6 0 0,-1-1 0 16,1 7 0-16,-1-1-2 0,-2 1-3 16,1-3-8-16,0 3-15 0,-2-6-21 15,1 0-20-15,-3-7-24 0,1-2-113 16,-1-5-136-16,1-1-299 0</inkml:trace>
  <inkml:trace contextRef="#ctx0" brushRef="#br0" timeOffset="526666.576">22869 10865 546 0,'-3'-5'138'15,"1"9"-1"-15,0 3-32 0,3 9-82 0,0 6-16 16,3 5-17-16,1 9-18 16,0 2-110-16,-1 2-111 0,0 5-281 0</inkml:trace>
  <inkml:trace contextRef="#ctx0" brushRef="#br0" timeOffset="526871.5378">23237 11580 600 0,'7'0'146'0,"0"-3"6"0,0-5-92 16,1-3-15-16,4 2-3 0,-1-5-3 16,2-1-7-16,-1 1-9 0,0 0-5 15,0 3-4-15,1 1-5 0,-5 1-3 16,0 5-4-16,-1 0-4 0,0 4-9 0,-3 3-12 16,-2 2-13-16,-2-2-14 0,0 0-79 15,-2-1-41-15,-4-2-106 0,0-1-214 16</inkml:trace>
  <inkml:trace contextRef="#ctx0" brushRef="#br0" timeOffset="527083.0904">23229 11037 641 0,'-2'6'152'15,"0"5"7"-15,-1 7-86 0,-1 8-19 16,3 8-3-16,0 9-1 0,0 4-1 15,0 11-3-15,-1 6-5 0,0 7-8 16,-1 4-10-16,2-1-8 0,-3 1-5 16,2-3-5-16,0-7-6 0,-1-6-9 0,4-9-14 15,3-7-18 1,1-6-21-16,1-11-23 0,0-5-114 0,2-12-137 16,0-9-301-16</inkml:trace>
  <inkml:trace contextRef="#ctx0" brushRef="#br0" timeOffset="527341.4281">23710 11310 437 0,'1'-3'98'15,"-2"1"0"-15,-2-2-67 0,2 2-19 16,0 2-8-16,-1 1-10 0,0 0-91 16,-2-1-83-16,2 3-216 0</inkml:trace>
  <inkml:trace contextRef="#ctx0" brushRef="#br0" timeOffset="528014.9884">23781 11199 653 0,'-8'-1'168'0,"-3"1"6"0,0 1-91 0,1 2-26 15,1 2-9-15,0-2-11 0,-1 4-12 16,4 4-11-16,1-2-6 0,2 2-3 16,0 2-3-16,3 0-2 0,0 3-3 0,3-4-3 15,-1-1-3-15,4 3-3 16,-1-4-4-16,1-2-6 0,-1-4-3 16,0 0-2-16,-1-2 0 0,-1-1 3 0,-1-4 3 15,-2 4 4-15,-3-1 6 0,-2 2 5 16,0 1 6-16,-1 2 5 0,-4 2 2 15,-2 2 4-15,1 2 2 0,1 2 1 16,3 5 0-16,-2 0-1 0,3 0-3 16,5 4-1-16,1-4-3 0,2-2-2 15,3-2-2-15,4-4 0 0,4-3-1 16,7-5 1-16,3-7-1 0,5-2-1 16,6-4-1-16,2-4-3 0,1-4-2 15,2-6-2-15,-2 3-2 0,-3-3 1 0,-3 0-1 16,-4-1 2-16,-3-1 2 0,-3 2 3 15,-7 0 1-15,-6 2 3 0,-4 2 4 16,-4 4 3-16,-3 3 2 0,-5 5 3 16,-2 4 1-16,2 3 2 0,0 4-1 15,1 3-1-15,2 4-4 0,-1 2 0 16,5 2-2-16,3 1 0 0,2 4 0 0,4-1 0 16,2 0-1-16,1-1 0 15,5 0-1-15,1-2-1 0,2 2-1 0,0-2-2 16,-1-1 0-16,2 1-2 15,1-2 1-15,-3 1-1 0,-2-2 0 0,-1-1 0 16,-3-2 0-16,-2 1 1 0,-5-2 5 16,-3 0 4-16,-4-2 5 0,-3 1 3 15,-5 1 3-15,-3 1 1 0,-4-2 0 16,1 4-4-16,-5-3-6 0,-1 0-5 0,0 1-5 16,-5-6-6-16,3 7-8 0,1-2-14 15,1-2-18-15,1-1-21 16,5 3-23-16,0-1-34 0,7 4-78 15,-2-2-117-15,2 2-235 0</inkml:trace>
  <inkml:trace contextRef="#ctx0" brushRef="#br0" timeOffset="529273.9259">20766 16149 495 0,'-12'-5'127'0,"1"1"4"0,1-5-24 16,3-2-75-16,2-2-6 0,0-5 1 16,2-1 0-16,3-3-2 0,2-2-3 0,0 0 0 15,4 1-1-15,3-1 1 0,2 7-1 16,2 1 0-16,3 4-1 15,0 2-1-15,3 5-2 0,-1 4-3 16,-1 1-3-16,0 3-1 0,-1 4-2 0,0 5-1 16,-2 8 0-16,-3 3 0 15,-4 6 0-15,0 5-1 0,-6 1 0 16,-3 3-1-16,-4-1-1 0,-3 0 0 0,-3-3-1 16,-4 1 0-16,-1 0 0 0,-4-4-1 15,-1-1-1-15,0-2 1 0,-1-3 0 0,0-6 1 16,3-5 1-16,2-5 1 0,2-1 0 15,5-7 0-15,2-2 0 0,5-4-1 16,4-4-1-16,4-3-1 0,1-3-1 16,5 1-1-16,1-2 1 0,2 2-1 15,2 0 1-15,1 6 0 0,-1 3 2 16,-1 4 0-16,2 5 1 0,-1 3 0 16,-2 4 0-16,-2 1 0 0,-1 1 0 0,-1 0-2 15,-2 1-1-15,-1-2-2 16,-1 0-7-16,1-2-10 0,0 3-17 0,3 1-20 15,1-2-22-15,3-2-118 0,3-3-136 16,3-3-311-16</inkml:trace>
  <inkml:trace contextRef="#ctx0" brushRef="#br0" timeOffset="529847.8228">21711 16255 625 0,'-2'11'152'0,"1"2"8"16,1 4-98-16,1 3-10 0,2 1-3 16,2-3-5-16,0-1-7 0,2-2-7 15,0-4-6-15,4-5-5 0,2-5-5 16,0-4-4-16,0-6-3 0,2-4-1 16,0-6-2-16,-2-4-1 0,-2-3-1 0,-1-1-1 15,-4-1 0-15,0 2 1 0,-3 4-2 16,-1 4 1-16,-2 3 0 15,-2 7 0-15,-1 2 0 0,1 4-1 0,-2 2 0 16,1 7 1-16,-2 2-1 0,2 6-1 16,1 0-1-16,1 7-3 0,-2 1-5 15,2 4-5-15,2 0-10 0,-1-1-11 16,3-4-11-16,-1 1-11 0,-1-5-14 16,2-2-106-16,-2-6-116 0,-1-4-271 15</inkml:trace>
  <inkml:trace contextRef="#ctx0" brushRef="#br0" timeOffset="530077.6678">21701 15759 609 0,'-1'-19'145'0,"-3"9"5"0,3 12-94 15,-1 9-10-15,2 7 0 0,0 8-2 0,3 7-3 16,2 11-4-16,-2 7-3 0,-1 6-4 15,-2 4-5-15,-2 5-7 0,1 4-5 16,-2 1-3-16,-4-2-4 0,1 0-5 16,1 0-9-16,2-4-16 15,-1-7-16-15,2-9-16 0,3-8-18 0,0-9-114 16,4-11-129-16,3-11-286 0</inkml:trace>
  <inkml:trace contextRef="#ctx0" brushRef="#br0" timeOffset="530451.0969">22007 16209 638 0,'1'-2'151'0,"-1"0"5"0,0-1-104 0,1 3-12 16,1-1-1-16,1 2-4 0,1 0-5 16,0 3-3-16,-2 1-1 15,5 0-1-15,-2 1 0 0,3 4-1 0,-2 3-2 16,-1 1 0-16,1-1-3 0,-1 1-1 16,0 1-2-16,1-1-2 0,-1-3-2 15,1-1-1-15,1-3-2 0,-1-1 0 16,2-3-1-16,1-6 0 0,1 0-1 0,1-4 0 15,0-7-2-15,0-3-1 0,3-4-2 16,-2-2-4-16,0-2-6 0,1 1-11 16,-2-1-13-16,0 3-21 0,-2 2-21 15,0 2-21-15,-4-3-111 0,0 5-133 16,-2 2-293-16</inkml:trace>
  <inkml:trace contextRef="#ctx0" brushRef="#br0" timeOffset="530969.6548">22412 16178 605 0,'0'-2'145'0,"-1"1"7"0,1 0-88 16,0 2-25-16,0 0-3 0,-1 1-2 15,1 1-4-15,0 0-6 0,0 0-3 16,1 2-1-16,0-2-1 0,1 0-1 16,-1 0-2-16,0-2-1 0,0 0-1 15,1 1 0-15,-1-2-1 0,0 0-1 16,0-3 1-16,-1 2-1 0,3-2 1 0,-2 1-2 15,1-1 0-15,2 1-2 0,0 1-1 16,2 2 1-16,-1 5-1 0,1 3 1 16,-1 4 1-16,-2 4-1 0,2 4 1 15,0 2-1-15,0 3-2 16,0-3-2-16,0 1-1 0,0-7-1 0,2-2-1 16,1-6-1-16,-1-6 0 0,1-4 0 15,5-7-1-15,-1-5-1 0,3-6 0 16,-1-4-1-16,1-4-2 0,0-1 0 15,-2 1-1-15,-2 3 0 0,0 4-1 0,-5 4 0 16,-1 7 0-16,-1 7 1 0,0 6 0 16,-1 3-3-16,-4 3-2 0,1 5-4 15,0 3-5-15,0 4-6 0,-1 0-14 16,-2-1-15-16,3-3-9 0,-1-2-18 16,2-4-106-16,1-8-125 0,1-6-281 15</inkml:trace>
  <inkml:trace contextRef="#ctx0" brushRef="#br0" timeOffset="531193.5678">22655 15470 628 0,'-6'13'142'0,"3"0"1"0,0 8-74 15,3 5-57-15,2 5-13 0,-2 4-11 16,3 7-18-16,-1 1-112 0,0 3-116 15,6-2-292-15</inkml:trace>
  <inkml:trace contextRef="#ctx0" brushRef="#br0" timeOffset="531418.6331">22939 16392 546 0,'10'-6'136'16,"1"-4"5"-16,1-2-64 0,3-2-38 15,-2-2-6-15,1-2-4 0,2 2-3 16,-2 0-6-16,-3 5-4 0,2 3-3 16,-6 1-2-16,3 4-2 0,-3 5-3 15,-2 4 0-15,0 3-2 0,-4 2-1 16,2 2-2-16,-2 2-3 0,0 1-6 0,-1-3-8 15,1 1-8-15,-2-3-8 0,4-4-16 16,-3-4-112-16,-2-4-114 0,-4-6-277 16</inkml:trace>
  <inkml:trace contextRef="#ctx0" brushRef="#br0" timeOffset="531638.0486">22927 15762 567 0,'-4'-1'143'0,"2"10"6"16,-1 4-48-16,2 9-56 0,1 5-6 16,1 10 0-16,2 8 4 0,0 5-1 15,2 7-4-15,-1 5-2 0,0 8-3 16,-1 5-8-16,1 3-7 0,-2-2-5 16,1 1-5-16,-1-2-7 0,0-4-11 15,0-7-16-15,-1-10-21 0,1-10-14 16,-1-10 79-16,-2-8-210 0,-1-13-144 15,1-10-349-15</inkml:trace>
  <inkml:trace contextRef="#ctx0" brushRef="#br0" timeOffset="532555.8698">23515 15995 643 0,'-6'-1'160'0,"-4"-2"6"0,0 5-99 15,0-1-19-15,3 4-11 0,-2-2-8 16,2 2-11-16,1 1-9 0,1 2-5 16,1-1-2-16,2 3-1 0,-1 0-3 15,2 3-1-15,0-3-2 0,1 1-1 16,-1 1-1-16,0 2 1 0,-2-7 0 15,-1 5 2-15,1-1 2 0,-5 3 1 16,1 1 4-16,0-1 1 0,-2 2 1 16,3 4 2-16,0-1-1 0,1 0 1 15,5-1-1-15,2-2-1 0,5-3-2 0,1 1 0 16,4-5-2-16,3-2 1 0,5-3-2 16,0-6 1-16,5-1-1 0,3-5-1 15,-1-4-1-15,4-3-1 0,-2-2-1 16,-3-2 0-16,-4-2 0 0,-4 1 1 15,-4 3 0-15,-3 4 2 0,-5 2 3 16,-4 2 1-16,-2 3 2 0,-3 3-1 0,0 5 2 16,-3-1-1-16,-2 3 1 0,0 0-3 15,2 4 0-15,0 2-1 0,1-2-1 16,3 2 0-16,0 0-1 0,5 1 0 16,-1-1 0-16,1-1-1 0,2 1-2 15,-2-1-1-15,3 1-3 0,-1-3-3 16,-1-2-6-16,1-2-4 0,0-1-6 15,-2-4-4-15,2 0-3 0,-1-3-4 0,-4-2-1 16,2-2-5-16,-2 1-1 0,0 0-1 16,0 2-90-16,-1-2-1 0,-1 0-77 15,1 0-156-15</inkml:trace>
  <inkml:trace contextRef="#ctx0" brushRef="#br0" timeOffset="533072.906">23835 15989 556 0,'0'-7'142'0,"-3"-1"11"0,-3 1-74 16,-1 0-8-16,-3 3-5 15,-2-1-5-15,1 5-6 0,-3 1-9 0,1 2-11 16,2 4-10-16,-2 3-9 0,0 1-7 15,2 3-6-15,0 1-2 0,3 6-1 16,2-3 0-16,3 2 0 0,0-2-1 0,6 1 0 16,0-1 0-16,2-2-1 0,1-1 0 15,0-2-1-15,1-1 0 0,1 1 0 16,0-2 0-16,0-3-1 0,2 2-1 16,-2-4-1-16,4 0 0 0,-4 0-1 15,1 1 0-15,-2-2 1 0,-1 2 1 16,-2-1 1-16,-3 1 1 0,-3 2 2 0,-2 1 2 15,-3-1 3-15,-2 1 1 16,-2 0 1-16,-1 4 1 0,-2 0 0 0,-2 2-1 16,-2-2-4-16,-4 2-11 0,-6 0-30 15,-4 2-26-15,-5-2-120 0,-1-5-140 16,-4-4-334-16</inkml:trace>
  <inkml:trace contextRef="#ctx0" brushRef="#br0" timeOffset="534552.3835">23552 15199 619 0,'-146'-32'133'0,"-6"5"3"15,18 10-110-15,-5 6-9 0,-8 6-4 16,0 4-2 0,-6 2 0-16,1 5-2 0,-3 6-4 0,0 3-1 0,-3 6-2 15,1 3-1-15,-1 9 0 16,-2 9 0-16,2 11-1 0,0 10 0 0,-3 6 1 15,1 12-1-15,4 3 0 0,2 11 0 16,6 5 0-16,4 4 1 0,6 0 2 16,14 12 3-16,6 2 3 0,9 7 3 15,9 0 1-15,13 5 2 0,12 0-1 16,12 0-2-16,8-4-2 0,19-4-3 0,18 1-3 16,13-5-1-16,15-9-2 0,12-3 0 15,20 3-1-15,16-4-1 0,9-7-1 16,12-7-2-16,13-3-3 0,12-4-1 15,10-1-1-15,7-11-1 0,10-9 0 16,11-2 2-16,10-7 1 0,8-10 2 16,5-4 2-16,7-13 1 0,7-10 1 0,4-2 2 15,4-8 1-15,3-10 2 16,-1-1 0-16,8-20 1 0,1 0 2 16,1-12-2-16,-2-12 0 0,-1-9 0 0,2 2-2 15,1-12-1-15,-9 3-1 0,-2-12 0 16,-5-1 0-16,-8-2-1 0,-2-5 1 15,-10-6-1-15,-12-3 0 0,-8-4 0 16,-11 2 0-16,-6-1-1 0,-12-6-1 16,-16-7-2-16,-11-3-1 0,-12 1-1 15,-12-7-1-15,-15-8 2 0,-15-1-1 0,-14-2 2 16,-12-2 2-16,-19-4 1 0,-12-2 3 16,-12 1 2-16,-15-1 2 0,-16 1 5 15,-14 0 3-15,-13 11 4 0,-14 6 4 16,-18 5 1-16,-16 9-2 0,-20 12-2 15,-13 12-3-15,-20 9-5 0,-17 11-8 16,-16 13-18-16,-18 17-19 0,-20 12-23 16,-17 15-116-16,-22 17-131 0,-14 17-310 0</inkml:trace>
  <inkml:trace contextRef="#ctx0" brushRef="#br0" timeOffset="535269.6432">24253 14346 601 0,'13'-1'135'0,"-5"13"7"0,-2 13-99 16,-1 15-8-16,-2 12-2 0,-3 2 2 15,0 1-1-15,-1-1 0 0,1-8-4 16,1-8 0-16,4-13 1 0,4-14 3 0,7-11-2 16,5-10-2-16,4-12-5 0,9-11-4 15,9-10-6-15,2-7-10 0,7-5-12 16,4-6-21-16,4-2-25 0,4 2 1 15,-3-1-141-15,-2-3-145 0,4 2-335 16</inkml:trace>
  <inkml:trace contextRef="#ctx0" brushRef="#br0" timeOffset="546437.8861">4636 7879 421 0,'-16'-5'95'0,"2"2"2"0,1 1-70 15,4-1-3-15,1 2-4 0,1-1-1 16,2-1 0-16,3 3-1 0,-1-1-2 16,2 2-2-16,2-1-2 0,-2 0-3 15,2 2 0-15,2 0-1 0,2-2-1 16,1 2 1-16,0 0 1 0,4-2 0 16,-2 0-1-16,3-2 0 0,3 0-1 0,-2 1 0 15,1-2 0-15,2 1-1 0,1 2 0 16,1-3 0-16,0 2 0 0,0-1-1 15,4-1 0-15,3 1 0 0,-1-2-1 16,0-1-1-16,5 2 1 0,-1-1-2 16,0 4 1-16,-1-3-1 0,-2 1 1 15,2 0-1-15,0-1 0 0,2 1 0 0,3-2 1 16,-1-3 0-16,3 1 0 0,6-1 1 16,1 1 0-16,1 0 0 0,1-1 0 15,-2 3 0-15,0 2 0 0,1 0 1 16,-5 0-1-16,-2 3-1 0,0-1 1 15,4 1 0-15,3-1-1 0,2 0 1 16,2-1-1-16,5 1 0 0,0-1 0 16,3 2 0-16,-5 0-1 0,1 3 1 15,-1 1-1-15,-1 2 0 0,4 2 0 16,-1-2-1-16,3-1 1 0,4-1-1 16,-1-1 1-16,1 0-1 0,-5-3 0 0,0-1-1 15,1 0 1-15,0-1-1 0,0-1 1 16,5-2-1-16,-2-3 1 0,4 1-1 15,0 0 1-15,-2 3 0 0,-1-1-1 16,1 1 1-16,-4 3 0 0,5 4 0 16,-1-1 0-16,2-1 0 0,2 3 0 0,-4 1 0 15,-4 0 0-15,3 0 0 16,-4-2 0-16,1 2 0 0,-1 0 0 16,3-6-1-16,1 0 1 0,3-2 0 0,-1 2 0 15,-6-2 0-15,3 0 1 0,-1 1-1 16,-3 0 1-16,2 1 0 0,1-2-1 15,4-1 1-15,-4 0-1 16,4 2 0-16,-5-1 0 0,1 2 0 0,0 2 0 16,-1 0-1-16,-1 2 1 0,7-1 0 15,-1 0-1-15,1 0 1 0,-4-1-1 16,0-1 0-16,-1 1 0 0,1-1 1 16,-2 0-1-16,-2-1 0 0,3 3 0 0,2-5 0 15,0 2 0-15,-2 0 0 0,-2-1 0 16,-5 1 0-16,-2-2 0 0,-2 0 0 15,3 4 0-15,-4-2 0 0,0-2 0 16,1 1 1-16,4 0-1 0,-4 0 0 16,0-3 0-16,-5 2 1 0,0 2 0 15,-3 0 0-15,-2 0 0 0,-3 0 0 16,2 1 1-16,-3 1 1 0,3-3 0 0,-1-4 0 16,1 0 1-16,3-2 0 0,-1 1 0 15,-3-4 0-15,1 0-1 0,-1 3 1 16,-2 1-2-16,-1 1 1 0,-3 2-1 15,-6 1 0-15,3 3-1 16,-5 0 0-16,-2 2 0 0,-1-1 0 0,-3 1-1 16,-1-1 1-16,0 2-1 0,-4-3 0 15,1 1 1-15,-5 0-1 0,2-1 1 16,-1-1 1-16,-2 1 1 0,1-1 5 0,-2 1 3 16,-1 1 3-16,1-2 3 15,-3 1-1-15,-1 0 0 0,0-1-1 0,0 0-5 16,-1 0-3-16,1 1-3 0,-2 1-2 15,4-1-1-15,-2 1-1 0,2-2-2 16,1 1-12-16,-1 1-8 0,4-2-13 16,6-4-12-16,4-1-19 0,2-5-114 15,1-3-124-15,2-9-282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28:30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 3121 462 0,'-23'0'106'16,"5"0"4"-16,-2-1-74 0,4 1-10 16,4-1-4-16,1-1 0 0,5 1-3 15,1 1-5-15,2-2-3 0,1 1-5 16,1-1-1-16,2 0-3 0,1 3 1 16,1-2 1-16,2 2 0 0,1 0 2 15,2 3 1-15,6 0 0 0,-1 1 1 0,4-3 0 16,4 2-2-16,3-2-1 0,0 1-1 15,7-2-1-15,-4-2-1 0,4-2 0 16,6 3-1-16,2-1 0 0,6 0 0 16,1-3-1-16,4 3 1 0,7-2 0 15,0 1 0-15,-3-3 0 0,4 0 0 0,-2 0 0 16,5 0 1-16,2-1-1 16,2 1 2-16,2 2 0 0,4-1 0 0,-1 1 1 15,2 1 0-15,3 2 1 0,3 0-1 16,2-1 0-16,-2 1 1 0,3 0-2 15,2 2 0-15,4-3 0 0,2 2-1 16,-4-1 0-16,0-1 0 0,3 0-1 16,5 0 0-16,4-2 0 0,-4 2-1 15,-2-3 1-15,-4-1-1 0,3 5 1 16,1-3 0-16,-3 1 1 0,-1 2 0 16,-1 0 1-16,-3 3 0 0,0 1 2 0,-1-2-1 15,-2 5 2-15,-2 2 0 0,0-3 2 16,-2 1-1-16,-4-2 1 0,-1 0-2 15,-1 1 0-15,-3-3 0 0,-3-1-2 16,1 2-2-16,-3-3 0 0,1 2-1 16,-5-5 0-16,-2 0 0 0,-1-1-1 15,1-1 1-15,-4-3-1 0,-2 1 1 16,1-1-1-16,3 2 0 0,-4 0 1 0,-4-2-1 16,-5 1 0-16,0 0-6 0,-6 1-9 15,-3 2-7-15,-4-3-19 0,-3 0-111 16,2 6-119-16,-5-1-285 15</inkml:trace>
  <inkml:trace contextRef="#ctx0" brushRef="#br0" timeOffset="18650.2085">9869 3816 353 0,'3'-10'80'0,"3"-2"2"16,6 2-60-16,4 0-5 0,5 0-4 15,4 2-1-15,2-1-2 0,8 0 2 16,0 3-1-16,6 3 1 0,3-2 0 15,4 2-1-15,4 3-2 0,5 3-1 16,3 2-1-16,1-2-2 0,3 1 0 16,5 1-2-16,6 0 0 0,3 0 0 15,5-3-1-15,2 1-1 0,13-2 1 0,-2 0-1 16,3 0 1-16,3-3 0 0,1-2 0 16,6 0 1-16,0 0 1 0,-3 1 0 15,3 1 0-15,-1-2 0 0,5 2-1 16,-4 0 0-16,3 2 0 0,0-2-1 15,-1-1 0-15,6 2 0 0,-2 0 0 16,-4-3-1-16,4 2 0 0,-5-1 1 16,-5 3-1-16,-3-2 1 0,-4 0 0 15,-4-6 1-15,-4 4 0 0,-5 0 0 16,-4 1 1-16,-4-2-1 0,-5-1 1 0,-4 2 0 16,-5 2-1-16,-10-2 0 15,-2 2 0-15,-4-2 0 0,-5 3 0 0,-4 0-1 16,-8 2-1-16,-4 0 1 0,0 0-1 15,-9 1-2-15,-4 1-7 0,-5 2-105 16,-8 1-96-16,-9 4-251 0</inkml:trace>
  <inkml:trace contextRef="#ctx0" brushRef="#br0" timeOffset="21346.8514">5684 6610 138 0,'-58'25'39'0,"8"0"7"16,0 2-18-16,10-3 5 0,2 5 3 15,8 0 2-15,-2 0-1 0,4 4-3 0,2 2-4 16,5 4-5-16,3-1-4 15,4 0-2-15,5 0-1 0,5-1-1 0,4-3-1 16,6-4-1-16,4-1-1 0,6-2-1 16,3-4-1-16,6-2-1 0,4-4-2 15,8-1-2-15,1-4-1 0,7-3-1 16,8-5-1-16,5-1-1 0,5-2 0 16,2-2-1-16,5-4 0 0,4-5-1 15,-2-1 1-15,-1-2-1 0,-1-4 0 0,-3-1-1 16,-2-2 1-16,-4-1-1 0,-7-1 1 15,-5-8 0-15,-6-4 3 0,-10-5 0 16,-6-3 2-16,-7-2 2 0,-6-2 2 16,-6-1 0-16,-6 3 0 0,-6 3-2 15,-7 6 0-15,-7 1-3 0,-14 1 0 16,-13 4-2-16,-10 10-4 0,-15 3-8 16,-13 9-7-16,-18 3-94 0,-14 11-91 0,-6 10-231 15</inkml:trace>
  <inkml:trace contextRef="#ctx0" brushRef="#br0" timeOffset="22875.5541">5181 9080 305 0,'3'3'80'0,"-2"5"4"15,-2 6-27-15,-3 2-31 0,-1 8-4 16,-3 3-1-16,-1 4-4 0,-1 1-3 16,2 1-4-16,-1 2-2 0,3 0-1 15,2 0 0-15,3-3-1 0,2 3 0 16,3-4 0-16,0-1 1 0,2-4 0 16,2-4 0-16,0-2 0 0,0-4 0 15,2-6-1-15,-1 1 0 0,1-5-1 16,-1 0-1-16,1 1-1 0,0-3 0 15,2 0 0-15,0-2-1 0,4-1 0 16,-1 1-1-16,1-4 0 0,1 0 0 16,3-2 0-16,-2 1 0 0,2-5-1 0,-2 1 1 15,2 0-1-15,1-2 0 0,-1 3 1 16,0-4-1-16,1-1 1 0,1 4-1 16,0-2 1-16,2 2-1 0,3 6 0 15,3-6 0-15,0 6 0 0,5 1 0 16,0 0 1-16,3 1-1 0,0-2 0 0,0-2 0 15,2-1 0-15,2-1 0 0,1-4 0 16,2 2 1-16,3-1-1 0,5-1 0 16,2 2 0-16,-1-2 0 0,3 3 0 15,2 1 1-15,-1-2-1 0,-2-3 0 16,7 5 0-16,-3-4 0 0,3 2 1 16,3 1-1-16,3 0 0 0,0 1 0 15,0 0 1-15,-2 0-1 0,0-1 1 16,3 1-1-16,-3-1 0 0,-1 0 1 15,2 1-1-15,-2 0 0 0,-3-1 0 16,-1 2 0-16,0 1 0 0,-3-1 1 0,-1 1-1 16,-3 2 0-16,-1 0 1 0,1 0-1 15,-4-2 1-15,-4 2-1 0,-6-3 1 16,-1 1-1-16,-4-3 0 0,-3 2 1 16,-4-1-1-16,-3 1 0 0,-5-1 0 15,-1 2 1-15,-7-1-1 0,-3 2 0 16,-2-2 1-16,-6 1-1 0,-1 0 1 0,-1-1-1 15,-3-1 1-15,0 0-1 0,-2-3 1 16,-1-1-1-16,0-3 0 0,-3 0 0 16,1-2 0-16,-1-2 1 0,1-1-1 15,-1-2 0-15,3-4 0 0,-1 0 0 16,2-7 0-16,0-5 0 0,2 0 0 16,2-1 0-16,1 1 0 0,6 2 1 15,3 3-3-15,2 7-5 0,4 6-101 0,-2 0-3 16,-1 6-77-16,3 1-168 15</inkml:trace>
  <inkml:trace contextRef="#ctx0" brushRef="#br0" timeOffset="30298.7596">6725 6668 558 0,'-6'2'139'0,"0"-2"5"0,1-2-73 16,1 2-26-16,2 0-9 0,-1 0-7 16,2-1-6-16,2-2-5 0,4-1-4 0,-1 1-3 15,1-1-4-15,2-1-1 16,3-1-1-16,-2-2-1 0,3 3-3 0,-1 0-4 15,1 0-10-15,-1 2-9 0,1 0-7 16,0 2-13-16,-2 2 50 0,-3 1-167 16,-3 1-117-16,-3 3-298 0</inkml:trace>
  <inkml:trace contextRef="#ctx0" brushRef="#br0" timeOffset="30483.0956">6748 6842 630 0,'0'0'144'16,"0"0"3"-16,1 0-103 0,1-1-14 15,1-1-7-15,1-2-5 0,2 0-4 16,0-3-4-16,3 0-5 0,-1-1-10 0,2 1-10 16,0-2-13-16,0 2-124 0,-2 0-125 15,2 2-310-15</inkml:trace>
  <inkml:trace contextRef="#ctx0" brushRef="#br0" timeOffset="31463.318">7160 6275 484 0,'-2'-6'121'0,"1"0"4"0,-1 1-66 15,1 1-16-15,-2 1-8 0,3 3-6 16,-1 3-6-16,0 6-4 0,-1 5-4 16,2 4-3-16,0 5-3 0,3 5-1 15,-2 8 1-15,0 2 2 0,-1 3 0 16,0 1 2-16,-1 0 0 0,-1-2 2 15,-4-2 0-15,-2-6 0 0,1-3-3 16,2-3-2-16,-1-5-1 0,1-6-2 0,0-3 0 16,3-5-2-16,2-3-1 0,0-7 0 15,1-3-1-15,-1-7-1 0,2-2 0 16,3-3-1-16,-1-4 0 0,-1-5-1 16,1-1 1-16,-1-8-1 0,-2-2 1 15,-1-4-1-15,-4 0 1 0,3 1-1 0,-3 3 0 16,2 8 0-16,-1 6 1 15,2 10 0-15,1 9 1 0,0 5 1 0,3 7 0 16,0 7 0-16,2 1 1 0,1 4-2 16,2 5 0-16,0 2-1 0,3 0 0 15,0-3-1-15,1-1 1 0,2-2 0 16,-2-3-1-16,3-4 1 0,0-4 0 16,-2-2 0-16,2-2 1 0,1-5-1 15,1-1 0-15,1-3 0 0,-1-6 0 16,1 1 0-16,-3-6 0 0,0-3 0 15,-4-6 0-15,-2-1 1 0,-2-4-1 16,-1-2 0-16,0-5 0 0,-1 1 0 0,-1 0-1 16,1 3 1-16,0 4-1 0,-3 2 0 15,3 9 0-15,-2 6 0 0,-1 5 1 16,2 9-1-16,-3 6 0 0,0 4 1 16,3 4-1-16,-3 5 1 0,1 4 0 0,1-1-1 15,1 2 1-15,-1-1-1 0,2 5 0 16,-2-3 0-16,2-1 0 0,1 0 1 15,-3-2-1-15,1-3 0 0,1 1 0 16,-1-8 0-16,0 3 0 0,0-5-1 16,0-3-2-16,-1-3-7 0,2 1-8 15,-2-6-11-15,0 2-6 0,-1-4-7 16,-1-3-9-16,0 1-9 0,-1 1-102 16,1-3-106-16,-2 1-257 0</inkml:trace>
  <inkml:trace contextRef="#ctx0" brushRef="#br0" timeOffset="31720.7949">7656 6401 603 0,'1'-3'149'0,"-1"-1"5"0,0 0-77 0,0 2-31 15,1-2-8-15,2 2-4 0,0-2-7 16,2 0-5-16,0 2-4 0,2-2-3 16,1 2-4-16,0-2-3 0,0 2-4 15,-1-1-2-15,2 1-6 0,-2 1-12 16,2-2-14-16,-2 2-10 0,0-3-18 16,-1 1-115-16,-1 0-126 0,-2 1-288 15</inkml:trace>
  <inkml:trace contextRef="#ctx0" brushRef="#br0" timeOffset="32274.285">7942 6236 611 0,'0'1'141'0,"-1"4"5"0,0 5-94 16,1 3-17-16,-1 3-7 0,0 3-3 16,-1-1-2-16,0 3-1 0,1 0-4 15,-1-2-2-15,1-1-1 0,0-1-2 16,-2-4-2-16,2-1-2 0,1-2-3 16,-1-5-1-16,1-4-2 0,-1-4 0 15,1-6-2-15,1-3 0 0,0-4 0 0,-1-5 0 16,1-1 0-16,2-4-1 15,-2-1 0-15,3-4 1 0,0-1-1 16,0 2 1-16,0 2-1 0,1 2 0 16,-3 6 1-16,1 2 0 0,-1 10 1 0,-2 4 1 15,0 4 1-15,2 5-1 0,-1 4 1 16,0 3-1-16,3 6 0 0,-1 2-1 16,3 2-1-16,2 1 0 0,2 2 1 15,2-1 2-15,1-1 2 0,2-4 1 0,2-1 2 16,0-3 0-16,0-2 0 0,3-4 0 15,-3-3 0-15,0-3-1 16,1-3 1-16,-5-7 0 0,0 1 1 0,0-5 2 16,-6-6 0-16,0-2 0 0,-2-4-1 15,-2-2-1-15,-1-5-2 0,-2 0-2 16,-2-3-2-16,-1-3-1 0,1 2-2 16,-1-3-2-16,0 2-3 0,2 1-2 15,-1 4-3-15,2 5-5 0,0 7-7 16,0 6-10-16,-1 6-12 0,2 4-15 15,-2 6-11-15,2 5-69 0,-2-1-48 0,0 4-110 16,1 3-223-16</inkml:trace>
  <inkml:trace contextRef="#ctx0" brushRef="#br0" timeOffset="43450.1249">11916 9169 413 0,'2'0'88'0,"0"2"2"0,-5 0-162 16,-7 8-83-16,-5 4-208 0</inkml:trace>
  <inkml:trace contextRef="#ctx0" brushRef="#br0" timeOffset="49784.7957">21087 9222 123 0,'50'4'32'16,"-4"-1"4"-16,-15-6-18 0,-6-2 5 15,-10 3 4-15,-6 2 1 0,-4-1-4 0,-3-1-20 16,-6 4-40-16,-5 0-45 16,1 3-116-16</inkml:trace>
  <inkml:trace contextRef="#ctx0" brushRef="#br0" timeOffset="84391.1164">22036 13752 395 0,'3'-12'96'0,"-2"-2"4"16,1-3-52-16,2 4-16 0,-4-4-7 0,1 0 0 16,1-2-2-16,-1 0-1 0,-1-1-1 15,1 2-1-15,-5-2 0 0,4 4-1 16,2 5 1-16,1 4 0 0,-3 1-1 15,0 2-2-15,-3 5-1 0,1 6-2 16,1 8 0-16,-3 5 0 0,-2 4-1 16,3 13-1-16,-2 3 2 0,-1 8 1 15,1 6-2-15,-1 2-2 0,1 3-1 16,2 1-3-16,1-3-1 0,1 0-2 0,3-4-1 16,1-5-2-16,0-5-1 0,2-7-4 15,0-3-8-15,1-4-6 0,0-4-11 16,0-3-18-16,0-6-109 0,-2-4-117 15,-4-3-276-15</inkml:trace>
  <inkml:trace contextRef="#ctx0" brushRef="#br0" timeOffset="85757.2441">21647 14389 265 0,'-1'-12'81'0,"-2"0"8"0,1-1-29 16,-1 2 0-16,1 3-2 0,-1-2-2 15,1 3-5-15,-1 3-4 0,0 2-7 16,-1 2-5-16,2 3-5 0,-1 8-4 15,1 5-4-15,-1 5-3 0,1 6-1 16,2 8 0-16,0 5 0 0,-3 1-1 16,3 1-2-16,0 1-3 0,0-3-4 15,-1 2-2-15,0-5-2 0,1-4-2 16,2-3 0-16,0-3-1 0,-1-3-1 16,3-4-1-16,-1-4-3 0,1-6-6 15,0 0-6-15,-1-4-7 0,0-5-8 0,2-2-14 16,-2-5 11-16,-2-5-113 15,3-1-101-15,-1-4-252 0</inkml:trace>
  <inkml:trace contextRef="#ctx0" brushRef="#br0" timeOffset="86466.4141">21637 14488 461 0,'-5'-9'111'0,"0"0"5"16,-1 2-68-16,1 1-12 0,-1-1-6 0,2 4-2 15,-2-2-3-15,3 1-5 0,0 0-3 16,4 1-2-16,-2-2-1 0,4 0 0 16,0 0 2-16,3 1 1 0,2 2 1 15,2 1 1-15,1 1 0 0,3 1-2 16,5 0-2-16,1 2-2 0,6-1-4 16,2 1-2-16,3-1-1 0,1-1-3 15,3-1-1-15,1 0 0 0,3 0-1 0,-1-1 0 16,2 1 0-16,0-1-1 15,0 0 1-15,-1-2-1 0,-2 2-1 0,-4-3-1 16,0 1-1-16,-2-2-1 0,-4 1-1 16,-4-1-1-16,-1 1 1 0,-2 1-1 15,-3 0 2-15,-4 1 0 0,-3 1 1 16,-1-1 1-16,-4 1 0 0,-2 0 1 16,-2 0 0-16,-1 1 1 0,-2-2 0 15,1 1 0-15,-3 1 0 0,3-1 1 0,-3 1-1 16,3 1 0-16,-1-2 0 0,-1 2 0 15,2 4 1-15,0 1-1 0,-2 3 1 16,1 4 0-16,-1 3 0 0,1 9 1 16,1 0 0-16,-2 7 0 0,1 0 0 15,-2 4 0-15,2-1 0 0,-2 2 0 16,0 1-1-16,2 0 1 0,2-1-1 16,0-2 1-16,2 1-1 0,2-1 0 0,1 2-1 15,1-2 1-15,-1-3 0 16,2-2-1-16,-1 0 0 0,0-3 0 0,-2-3 0 15,-1-6 1-15,-1-5-1 0,-2 0 0 16,0-6 0-16,-5-2 1 0,3-1-1 16,-4-3 0-16,-2-1 0 0,0-3-1 15,-3 0 0-15,-4-1-1 0,-1-2 1 16,-4 0-1-16,0-3 1 0,-4 1 0 16,0-1 1-16,-3 0 0 0,-3 0 1 0,0-1-1 15,-4-1 1-15,-2 1-1 16,-3 0 1-16,3 2 1 0,-3-2 1 0,2 1 1 15,2 1 2-15,-1 2 2 0,2-1 1 16,5 3 0-16,-2 1 0 0,4 1-1 16,1 4-1-16,7 1-3 0,4-2-3 15,4 2-7-15,1 0-8 0,5-1-14 16,4 0-12-16,2-2-17 0,3 0-108 16,5-3-117-16,3-7-273 0</inkml:trace>
  <inkml:trace contextRef="#ctx0" brushRef="#br0" timeOffset="87218.6722">21767 14719 426 0,'-3'0'102'16,"0"-2"7"-16,0 0-55 0,2 0-19 15,-1 0-2-15,0 0 1 16,1-1 1-16,-1 2-1 0,1-1-2 0,1 1-1 16,-3-1 0-16,3 0-3 0,-1-1-1 15,0 2-3-15,1-1-2 0,0 0-2 16,1 0-5-16,0 1-3 0,2 0-2 0,0 1-1 15,1-3-2-15,2 2-1 0,3 1 0 16,-1-3-2-16,1 2 0 0,2 0-2 16,0 1 0-16,2 2 0 0,-1 1-1 15,2-2-1-15,-3 2 1 0,4 0 0 16,-4 0-1-16,0-2 0 0,1 1 1 16,-3 1-1-16,0 1 0 0,-1-2 0 15,-1 2 0-15,-3-1 0 0,-1 2 0 16,-1 0 0-16,-4 1 0 0,0 4 0 0,-3-1 1 15,-2 2 0-15,-1 0 0 0,0 1 0 16,-2-2 0-16,0 0-1 0,0-3 1 16,1 0-1-16,-1 1 0 0,1-1 1 15,1-2-1-15,-3 1 0 0,2 0 0 16,2 0 0-16,-1-2 1 0,1 1-1 16,0-3 0-16,2 1 0 0,1 0-1 15,3 0 1-15,0-3-1 0,1 1 1 16,2 1-1-16,3 0 0 0,0-1 1 0,1 0-1 15,1 0 1-15,2 1-1 0,-1-1 1 16,5-2 0-16,-3 2 0 0,1-1 0 16,-3-1-2-16,3 1-3 0,-1-2-4 15,0 1-7-15,0 0-8 0,-1 0-5 16,2-1-5-16,0 2-9 0,-1-2-11 16,-1 2-103-16,-1-2-106 0,0-2-262 0</inkml:trace>
  <inkml:trace contextRef="#ctx0" brushRef="#br0" timeOffset="87422.442">22029 14638 590 0,'-4'-1'124'0,"3"-1"0"0,0 1-101 15,2 4-18-15,4-1-8 0,2 1-13 16,2 0-13-16,2 0-95 0,1-1-100 16,2-2-245-16</inkml:trace>
  <inkml:trace contextRef="#ctx0" brushRef="#br0" timeOffset="87561.9515">22232 14596 633 0,'-3'16'132'0,"-2"-2"1"0,-1 2-115 0,1 3-13 16,2 2-4-16,1 1-6 0,1 1-19 15,1-2-108-15,1-3-109 0,4-3-278 16</inkml:trace>
  <inkml:trace contextRef="#ctx0" brushRef="#br0" timeOffset="88114.3344">21998 15096 496 0,'-1'-4'118'0,"0"1"5"0,0-1-80 15,2 5-8-15,-2-3-4 0,1 0-2 16,1 4-4-16,-1-2-5 0,0 1-1 16,1 4 0-16,-1 0 0 0,1 2 1 15,2 4 1-15,-3 3-1 0,0 4 1 16,0 4 0-16,-1 5-1 0,-2 5-1 0,-1 6-2 15,1 1 0-15,-2 3 0 0,2 3-1 16,0 0-2-16,2 1-2 16,-1-4-3-16,1-5-2 0,0 0-3 0,1-4 0 15,0-5-2-15,2-2-2 0,0-5-4 16,1-3-9-16,0-3-12 0,0-2-14 16,0-4-11-16,0-3-20 0,-3-6-107 15,0-2-119-15,-2-2-267 0</inkml:trace>
  <inkml:trace contextRef="#ctx0" brushRef="#br0" timeOffset="88620.4991">21631 15816 447 0,'-3'-3'98'16,"1"0"3"-16,0-1-74 0,-1 2-7 15,1 1-1-15,-1 0 1 0,1-1 1 16,-1 4-1-16,1-2-1 0,-1-2-1 16,0 2-1-16,0 2-1 0,0-1 1 15,-1-1-1-15,1 2 1 0,1 1 2 16,0 6 1-16,0 4 3 0,0 4 2 15,1 2 1-15,-2 6 1 0,1 2 0 0,-2 6-2 16,2 1-1 0,0 2-3-16,0-3-5 0,1 1-2 0,1 2-4 15,0-4-2-15,1-2-2 0,0-4-2 0,2 0-2 16,0-4-6-16,3-3-6 0,-1-3-10 16,3-5-9-16,-1-3-7 0,0-5-7 15,2-5-11-15,-2-7-7 0,1-3-98 16,-2-3-103-16,-1-3-249 0</inkml:trace>
  <inkml:trace contextRef="#ctx0" brushRef="#br0" timeOffset="89334.4165">21583 15874 512 0,'-7'-11'118'0,"-1"0"4"16,2 2-84-16,-1-1-9 0,2 3-3 15,1 1 0-15,6 0-2 0,-4 3-4 0,4 1-2 16,3 1 1-16,2-1 0 0,5 4 0 16,4-1-1-16,-1 3 2 0,9-3-1 15,3-1-2-15,5 0-4 16,4 2-3-16,0-2-2 0,2 4-3 0,4-2-1 16,2 2-3-16,1 2 0 0,2 0 0 15,-3-1-1-15,-2-1 0 0,1-2-2 16,-6-2-3-16,-3-2-1 0,-6-3-3 15,-3 0-1-15,-1-1-1 0,-3 0 1 0,-3 0 1 16,-2 0 2-16,-1 2 2 0,-3 1 3 16,-4 1 1-16,-2 1 0 0,-1-2 1 15,-1 2 0-15,-1 1 0 0,-1-1 0 16,-1 1 0-16,0-1 0 0,1 1 0 16,-2 0 0-16,1 0 0 0,0 1 0 15,0 3 1-15,1 0 0 0,-2 4 2 16,1 3 0-16,1 3 2 0,1 4 2 0,-3 4 1 15,0 5 0-15,2 6 2 0,2 6-1 16,-3 1 1-16,1 3-1 0,1 4-2 16,1-1-1-16,-1 1-1 0,0-7 0 15,-1-1-1-15,3-1-1 0,0-2 1 16,-1-3-1-16,2-2 0 0,0-3-1 16,0 0 0-16,0-7-2 0,-1 0 1 15,1-4-2-15,-1-5-1 0,0 0-2 16,-3-4-1-16,-2-5-2 0,0 0-1 15,-2-3 0-15,-3 0 0 0,0-1 2 16,-3-8 1-16,-1 3 0 0,-3-2 3 0,-2-3 1 16,-2 0 0-16,-1 2 0 0,-4-2 1 15,-2 1-1-15,-3 1 1 0,2-1 1 16,-3 7-1-16,-1-2 1 0,-2 0-1 16,0 1 1-16,0 1 0 0,0 0 1 15,-3 1 0-15,-3-3 1 0,2 1 1 16,1-2 2-16,3 1 1 0,0-1 1 15,2 0-1-15,-1 0-1 0,5 1 0 16,-1 0-2-16,2 2-2 0,2 2-1 0,3 1-2 16,0-1-5-16,5 2-3 0,2 2-8 15,1-2-9-15,3 1-7 16,1-2-18-16,2 2-18 0,3 0-89 0,1-2-107 16,5 0-244-16</inkml:trace>
  <inkml:trace contextRef="#ctx0" brushRef="#br0" timeOffset="89996.3587">21798 16049 621 0,'-9'4'137'16,"-2"-4"6"-16,0 1-104 0,1 3-11 15,4-4-2-15,2 2-1 0,2-2-3 16,-1-1-4-16,5 2-5 0,0 1-3 16,3 0-2-16,4-1-2 0,-1 0 0 0,4 2 0 15,2 0 0-15,-1-2-1 0,2 1-1 16,0-2-1-16,-1 1-1 0,0 0-1 16,-2 3-1-16,0-4 1 0,-1 2-1 15,0 2 1-15,-1 0-1 0,-1-1 0 16,-1 1 0-16,-2-3 1 0,1 2-1 15,-4 0 0-15,1 1 1 0,-2 1 0 16,-3-1-1-16,-1 2 1 0,-1 0 0 16,0 1 0-16,-4 0 0 0,0 1 0 15,-1 0 0-15,-2 1-1 0,0 1 1 16,0 1-1-16,-2-1 0 0,2-1 1 0,-1 1-1 16,-1 0 1-16,1-1 0 0,0-1 2 15,0 0 1-15,0 0 2 0,1 1 1 16,0-1 2-16,4 0-1 0,0-1 0 15,3-1-1-15,2 0-2 0,2-3-1 16,3 0-2-16,2 1-1 0,0 0 0 0,3-1 0 16,2 0-1-16,0-1 1 0,0-1 0 15,1 1-1-15,-1-2-1 0,2-2-3 16,-1 1-4-16,0-1-5 0,-1-2-9 16,1 3-8-16,-1-2-6 0,-1 2-4 15,0 2-8-15,-1-1-11 0,-3 3-100 16,0-2-106-16,-4-1-261 0</inkml:trace>
  <inkml:trace contextRef="#ctx0" brushRef="#br0" timeOffset="90280.0159">22055 16094 600 0,'0'-1'128'0,"-1"0"0"16,3 3-103-16,-2-2-15 0,2 3-5 15,2 0-2-15,1 1-2 0,0-1-1 16,2-1-5-16,1 2-6 0,1-2-10 15,0-2-7-15,0-1-101 0,-2-2-101 16,0 1-245-16</inkml:trace>
  <inkml:trace contextRef="#ctx0" brushRef="#br0" timeOffset="90729.4354">22143 16076 496 0,'-1'-1'115'16,"1"-2"4"-16,0 1-59 0,1-3-40 15,0 0-6-15,3-1-2 0,0 0-1 16,2-2 0-16,-1 3-1 0,2-2-1 15,1 2 0-15,1-1 0 0,1 1 0 16,-2 2 0-16,1 0 0 0,0 2-1 0,-1 3-1 16,-1 2-2-16,1 2-1 0,-2 4 0 15,-1-2-2-15,-1 3 0 0,-2 1 0 16,0 1 0-16,0-1 0 0,-2 0-1 16,0 0 1-16,0 0 1 15,-3-1 0-15,2 0 1 0,-3-1 0 0,1-2 1 16,-1 2 0-16,-2 0 0 0,1 0 1 15,-1-1 0-15,0 0 0 0,1 0 1 16,0 0-1-16,1-3 1 0,2 2-2 16,1-3 0-16,1 0-1 0,1 0-1 0,1-1-2 15,3-2 0-15,1-1-2 0,2-2 0 16,1-1-6-16,5 0-4 0,1-3-6 16,0 0-10-16,3 0-15 0,-1-2-107 15,1 1-112-15,-1 1-271 0</inkml:trace>
  <inkml:trace contextRef="#ctx0" brushRef="#br0" timeOffset="92148.3174">21895 15359 389 0,'0'2'95'16,"0"-2"4"-16,0 0-34 0,0 1-40 15,0-1-4-15,2 1 4 0,-4-1 1 16,2 0 2-16,0-1-1 0,0 1 0 16,0 0-2-16,-1 0-3 0,0-1-4 15,1 1-3-15,1 0-2 0,-1 0-2 0,-1 0-2 16,0 0-1-16,1-2-1 0,-1 2-1 16,-1 0 1-16,0-2 0 0,-2-1 1 15,2 3 0-15,-3-2 2 0,0 2 0 16,-2-1 0-16,-2-2 0 0,0 3-1 15,1 2 0-15,-6-1-1 0,1 0-2 16,-2 0 0-16,-1 2-1 0,0 2 0 16,-2-3-1-16,-2 0 0 0,2 0-1 15,-2-2 0-15,1 1 0 0,-3-1 0 0,-3-1 1 16,-2-2 1-16,-1 2 1 0,0 0 2 16,0-2 0-16,1 2-1 0,2 0-1 15,6 0-1-15,4 1-2 0,4-2-4 16,3 2-9-16,3-1-15 0,2-1-11 15,6 1-19-15,3-4-110 0,0-2-123 16,4 1-282-16</inkml:trace>
  <inkml:trace contextRef="#ctx0" brushRef="#br0" timeOffset="92877.0184">21311 15193 416 0,'8'-2'101'0,"-2"1"6"0,-1 1-59 16,-1 1-15-16,1-1-4 0,0 3 0 15,-1-2-3-15,-2 0-1 0,1 2-2 16,1-1 0-16,-4 2-1 0,0 2 0 0,-2 1-1 16,0 3-1-16,-2 1-2 0,-2 2-2 15,-1 1-2-15,-1 0-1 0,-1-1-3 16,-2 1 0-16,0-1 0 0,1 1 0 15,1-2 0-15,-1-1 1 0,3 2 1 16,1 0 1-16,1-4 0 0,1 1 0 16,3 0-3-16,0-1 0 0,5 0-3 0,-1 1-1 15,7 0-3-15,1-1-1 0,2 3 0 16,3-1-2-16,6 0 0 0,1-1-5 16,2-2-8-16,3 2-13 0,3 1-9 15,2-4-19-15,1 1-112 0,-3 0-121 16,3 1-284-16</inkml:trace>
  <inkml:trace contextRef="#ctx0" brushRef="#br0" timeOffset="94117.0901">20738 14825 458 0,'1'-5'108'16,"-1"2"5"-16,-1-1-72 0,0 2-7 15,-2-2 0-15,1 4-1 0,-2-3-2 0,-1 1-3 16,2-2-4-16,-4 2-3 0,3 1-3 16,-3 1-1-16,3-2-2 0,-3 4-1 15,1 0-1-15,-1 2-1 0,-2 2-1 16,0 4 0-16,0 4 0 0,-2 2 0 15,0 4 2-15,0 3 1 0,1 3 0 16,2 3-1-16,0-1-1 0,5-1-2 16,1-1-2-16,6-3-2 0,0-4-2 15,3-5-1-15,3-4-1 0,1-4 0 16,0-6 0-16,0-2-1 0,1-5 1 0,2-3 0 16,-2-7 0-16,1-2-1 0,-2-4 1 15,2-3-1-15,-1-2 0 0,-1 1-1 16,0 0 0-16,-1 3 0 0,-2 0 0 15,0 6 0-15,-1 6 0 0,-2 2 0 16,-1 4 0-16,-2 2-1 0,-2 5 1 16,1 6 0-16,-1 1 0 0,-1 1 0 15,0 3 0-15,0 3 0 0,-1 1 0 16,2 0-2-16,2-1-6 0,0 1-7 0,3-1-9 16,2 2-7-16,1-1-7 0,4-2-14 15,0-2-8-15,0-4-100 0,1-1-104 16,-1-5-253-16</inkml:trace>
  <inkml:trace contextRef="#ctx0" brushRef="#br0" timeOffset="94320.137">21023 14909 568 0,'-3'-5'131'0,"-2"3"2"0,-3 2-74 0,0 3-36 16,1 2-8-16,-3 2-2 0,1 4-1 15,2 3-1-15,-1 2-3 0,1 1-2 16,3 1 0-16,1 0-3 0,0 2-4 16,5-3-4-16,-1-1-9 0,2-1-20 15,1-3-108-15,1-2-113 0,1-3-281 16</inkml:trace>
  <inkml:trace contextRef="#ctx0" brushRef="#br0" timeOffset="94675.8091">21145 15047 591 0,'-3'-2'132'0,"-2"-2"3"0,2 3-98 0,-1 2-15 15,0 3-5-15,2 2-2 0,-3 1-3 16,1 3-4-16,2 3-3 0,-1 4-2 15,-2-1 0-15,3-2-3 0,1 0-3 16,2 0-6-16,0-3-7 0,2-1-15 16,0-3 22-16,3-2-131 0,3-3-110 15,0-3-271-15</inkml:trace>
  <inkml:trace contextRef="#ctx0" brushRef="#br0" timeOffset="94912.8814">21325 15048 560 0,'0'3'130'16,"-3"-2"0"-16,-2 4-60 0,-1 0-54 16,-5 1-8-16,0 5 0 0,1 1 1 15,-2-1 2-15,0 0 0 0,0-2 1 16,3-1 3-16,3 1 2 0,0-3 1 0,1-4-1 16,0 0-2-16,5 1-1 0,0 0-3 15,2-1-2-15,5-1-5 0,-1 1-2 16,2-1-1-16,6 4 0 15,-1-5-2-15,2 1-4 0,-2 1-8 0,3 1-7 16,3 1-20-16,-1-1-115 16,-1 0-123-16,0 2-298 0</inkml:trace>
  <inkml:trace contextRef="#ctx0" brushRef="#br0" timeOffset="96056.9699">21246 15454 321 0,'0'0'71'0,"0"-2"4"0,0 1-45 16,0 0-6-16,2-1 3 0,-1-1 5 16,-2 2 5-16,1-2 3 0,0 2 1 15,-2-1-2-15,1 0-5 0,-1 1-3 16,-1 1-5-16,-1-1-3 0,-2 1-4 15,1 1-3-15,-2-1-1 0,-1 1-2 0,-2 1-1 16,0-1-1-16,-1-1 0 16,-4 0 1-16,1 0 0 0,-4 0 0 0,-1-1 1 15,-3 1 0-15,-6-3 1 16,-3 1-1-16,-2 1 0 0,-1-3-2 16,-4 3-1-16,-3-3-1 0,0 0-2 0,-1 1-1 15,1 0 0-15,-1 2 0 0,-3-1-1 0,0-2 1 16,1 4 0-16,0-3 1 0,2 3-1 15,1-1 2-15,1-1-1 0,6 1 0 16,6-1 0-16,3 1-1 0,7 1-1 16,2-1-1-16,4 1-1 0,5 0-2 15,0 0-1-15,6 0-1 0,2 0 0 16,2 0 0-16,2 0-1 0,1 0-1 16,0 2 0-16,3 1 0 0,-2-1-1 15,0 2 0-15,-2 0 0 0,1 0-1 0,-1 1 1 16,-1-1 1-16,0 2-1 0,-3 0 0 15,0 0 0-15,-1 2-2 0,-1-1 0 16,0 0-3-16,-2 2-1 16,1-3-2-16,-1-1-3 0,1 2-1 0,-1-2-1 15,1 0-1-15,-1-1 1 0,0-3 2 16,2 2 0-16,-1-2 2 0,-1-1 0 16,1-3 1-16,1 1-1 0,0-1 1 15,1 1 0-15,-2 1 0 0,0-2 2 16,1 2 0-16,-1 2 2 0,-1-2 2 0,2 1 1 15,-1 0 0-15,-1 1 3 0,2 0 0 16,0 1 2-16,-2-1 2 0,2 1 0 16,0 2 3-16,1-3 2 0,-2 2 2 15,2 0 1-15,0 0 2 0,-1-2 0 16,-1 2 0-16,-1-3-1 0,0 2 0 16,0-1 0-16,-2-1 1 0,-1-1-1 15,1 0 1-15,2 1-1 0,-1-3 0 0,-1-3-2 16,0-1-1-16,0-4-2 0,3-1-2 15,-1-6-1-15,0 0 0 0,0-4 0 16,2-1 0-16,-1-4-1 0,2-4 1 16,1-2-1-16,1-2-1 0,-1-7 0 15,1-8 0-15,-2-5-1 0,1-4 1 16,-2 0-1-16,1-2 0 0,-5-5 0 16,5 6 0-16,1 6 0 0,0 5 0 15,0 2 1-15,-1 4-1 0,0 4 0 0,0 8 0 16,-3 0 0-16,-2 4 0 0,0 3 0 15,0 6-2-15,0 3-6 0,2 2-5 16,1 2-7-16,2 1-12 0,2 1-3 16,-1-2-115-16,4-1-112 0,2 0-269 15</inkml:trace>
  <inkml:trace contextRef="#ctx0" brushRef="#br0" timeOffset="97223.8447">22041 16547 598 0,'-1'-3'124'0,"-3"0"1"16,1 1-107-16,1 1-12 0,1 2 0 15,4 4 1-15,-3 0 2 0,1 2 3 16,-2-1 2-16,4 9 2 0,0 2 2 16,2 4 1-16,2 3-1 0,-1 6-2 15,2 0-2-15,1 8-4 0,-3-3-2 16,1 3-4-16,0 1-1 0,-2 4-1 0,0 0 0 15,-3-1 0-15,3 3 0 16,-4-4 1-16,2 1 0 0,-4-5-1 0,1-6 1 16,0-4-1-16,-2-3 0 15,1-4-1-15,0-2-3 0,0-7-6 0,-1-2-5 16,1-2-7-16,-1-5-10 0,1-4-15 16,-2-5-19-16,1-1-87 0,-1-3-99 15,-1 0-235-15</inkml:trace>
  <inkml:trace contextRef="#ctx0" brushRef="#br0" timeOffset="97658.3519">22085 17187 390 0,'0'1'101'16,"2"0"-1"-16,-4 1-5 0,2-1-83 16,-1 1-8-16,1-1-3 0,0 2 0 15,0-1 1-15,0 1 1 0,0-1 2 16,1 2 1-16,1-2 2 0,-1 1 1 15,1-2 1-15,-1 2 1 0,2-1 0 16,-2 0 1-16,0 0 1 0,2 0 0 16,-2-1 2-16,-1 2 0 0,-1-2 1 0,0 0-1 15,-3 0 1-15,1 2-2 0,0-2 1 16,-3 0-1-16,0 2 1 0,-2-1 1 16,0-1 0-16,-2 2 1 0,-2 1-1 15,-3-2-1-15,0 0-1 0,0 1-2 16,-3-1-1-16,0 2-3 0,-1-1-1 15,1-2-2-15,-4 0-1 0,-1-1-1 16,-4-1-2-16,-1 0 1 0,-2-2-2 0,-4 2 1 16,-2-3 0-16,-2 2 0 0,-6-1 3 15,0 0 3-15,-1 1 4 0,-3 1 2 16,-1 0 2-16,0 1 1 0,3 2 0 16,3 3-2-16,3 1-3 0,5 2-4 15,2 0-3-15,2 2-1 0,4 0-1 16,3-2-3-16,3-1-4 0,3-1-6 0,2-3-8 15,5 2-15-15,3-5-10 0,5 0-18 16,4 0-110-16,1-2-121 16,6-1-280-16</inkml:trace>
  <inkml:trace contextRef="#ctx0" brushRef="#br0" timeOffset="98210.2314">21377 17104 528 0,'4'-2'117'0,"-4"2"3"0,-2 0-85 0,-5-1-15 16,3 4-3-16,-4 0-1 0,0 0 0 15,-1 2 1-15,-3-2 0 0,-2 2 1 16,1 5 0-16,-2-4 1 0,0 0-1 16,0 3-1-16,-1-1-2 0,1 0-1 15,1 0-3-15,2 1-1 0,0-2-2 16,2 2 0-16,0-3 1 0,2 1 0 15,4 2 0-15,2 1 0 0,0 2 0 0,4 0-2 16,-1 2-1-16,4-1-2 16,2 1-1-16,3 2-1 0,0-2-1 15,3-2-3-15,2-1-5 0,0-2-11 16,3-2-9-16,3 2-19 0,-2-7-115 16,0 0-124-16,0-5-295 0</inkml:trace>
  <inkml:trace contextRef="#ctx0" brushRef="#br0" timeOffset="99507.8999">21134 16650 415 0,'3'-8'94'0,"-2"-1"6"0,-2-5-57 16,1 4-14-16,-1 1 0 0,-3 1 2 0,-1-1 4 15,-1 3-1-15,-2 1-3 0,-1 6-3 16,-3-2-4-16,-3 1-1 0,-2 1 0 15,1 7-1-15,-2 1-1 0,-2 0 1 16,2 4 0-16,-1 6 1 0,2 0 0 0,4 5-2 16,-1-4-2-16,6 4-2 0,3-1-3 15,2-3-3-15,5-3-4 16,1-3-1-16,5-1-4 0,0-3 0 0,3-8-1 16,3 0 0-16,3-3-1 0,0-5 1 15,1-5-1-15,2-2-1 0,1-6 0 16,-2 1-2-16,1-4-1 0,-4 1 0 15,-1 0-1-15,-2 2 1 0,-2 3 0 16,-2 2 2-16,-4 4 0 0,-2 3 2 0,-1 2 1 16,-2 6 0-16,-2 4 0 0,0 4 0 15,1 4 1-15,-3 3-1 16,2 5 0-16,0 5 0 0,0-2 0 16,3 2-1-16,3-3-2 0,-1-3-6 0,4-3-12 15,2-2-9-15,0-6-17 0,3 0-10 16,-1-7-109-16,3 0-116 0,2-4-265 15</inkml:trace>
  <inkml:trace contextRef="#ctx0" brushRef="#br0" timeOffset="99983.9984">21353 16812 534 0,'-1'-5'119'0,"-2"3"3"0,2-3-80 0,0 1-26 16,1-2-6-16,0 2 0 0,3-2 0 15,2 1 0-15,0-1-2 0,3 3 1 16,-1 0 0-16,-1 2 1 0,0 0-1 16,-1 3 0-16,1 3-2 0,-2 1-1 0,-2 1-1 15,0 2-1-15,0-2 0 0,-2 3-1 16,-1 0 0-16,0-1 0 0,-2 0 3 16,-1 1 2-16,-1 0 3 0,-1 1 2 15,-1-2 2-15,-2 0 1 0,1 1 0 16,-1 0 0-16,2-1-2 0,0-1-2 15,2 1-2-15,1-2-1 0,2-2-3 16,2 0-1-16,-2 0-1 0,5-2-1 0,2 1-1 16,0 0-1-16,2-2 0 0,3 2-1 15,0-3 0-15,1 0-3 16,1-1-6-16,-1-1-8 0,2-1-8 0,0-2-6 16,0 2-12-16,2-2-13 0,-1-1-102 15,-1 1-108-15,-1 1-255 0</inkml:trace>
  <inkml:trace contextRef="#ctx0" brushRef="#br0" timeOffset="100225.9681">21588 16829 493 0,'-1'1'124'0,"1"3"2"16,-3 1-14-16,2 2-95 0,1 3-9 16,0 1-3-16,4 3-1 0,-2-2 0 15,1-1-5-15,-1-1-4 0,2 0-6 0,1-3-7 16,1 0-8-16,-1-1-8 0,2-1-94 16,0-2-93-16,2-3-227 0</inkml:trace>
  <inkml:trace contextRef="#ctx0" brushRef="#br0" timeOffset="100442.9002">21764 16849 581 0,'-4'5'126'0,"-4"0"2"16,0 1-97-16,-2 1-15 0,0 2-1 16,0-1 2-16,2 2 4 0,-1-3 3 15,3 4 1-15,0-1 1 0,2-1-2 16,3 2-1-16,1-3-3 0,2 1-5 15,3-2-5-15,1-1-4 0,3 2-2 16,0-2-3-16,0-5-4 0,5 3-6 16,1-3-9-16,-1 1-5 0,2-2-9 0,-1 2-17 15,0-1-109-15,-1 1-115 0,-2-2-274 16</inkml:trace>
  <inkml:trace contextRef="#ctx0" brushRef="#br0" timeOffset="102201.991">21074 17316 467 0,'-2'0'113'16,"0"-2"5"-16,1 4-62 0,-7-1-22 15,1 0-5-15,0-1-2 0,-1 0-1 16,0 1-5-16,0 2-4 0,-1-2-3 16,0 0-2-16,-1 0-1 0,-1 2 1 0,0-1-1 15,-2 1 1-15,-1-1-1 0,-1 2 0 16,2-2-2-16,0 1-2 0,-2-2-1 16,-1 0-3-16,0-3-1 0,-2 0-1 15,-4 1-1-15,-2-2 1 0,0 0-1 16,-2 1 0-16,0-1 0 0,2 2 1 15,-2-1-1-15,2 0 0 0,-2 2 0 16,-1-2 0-16,1-1 1 0,-1 3-1 16,-1-1 0-16,2 1 0 0,2 0 1 15,3-1-1-15,3 1 0 0,2 0 0 0,4-1 0 16,2 1 0-16,1-1 1 0,2-1-1 16,1 2 0-16,1-1 0 0,0 1 0 15,2-1 0-15,1 0 0 0,0 1 0 16,2-2 0-16,-2 2 1 0,2 0-1 15,-1 0 1-15,1 0 1 0,-1 0-1 16,1 2 1-16,-1-2-1 0,2 0 1 16,-1 0 0-16,0 0 1 0,-1 0-1 15,1-2 1-15,-2 2 1 0,1 0 0 0,-1 2 2 16,-1-2 0-16,1 0 1 16,1 0 1-16,-3 0 0 0,3 0 0 0,-2-2 0 15,3 0-2-15,-1-3-2 0,-1-1-1 16,0-1-1-16,2-3-1 0,-2-1-1 15,2-4 1-15,-1-1-1 0,-1-1 0 16,2-3 0-16,0-3 0 0,-1-8 0 16,0-4 0-16,-1-7 0 0,-1-3 0 15,-1-4 1-15,1-7-1 0,-2-2 0 16,1 0 0-16,3-2 0 0,-2 2 0 0,1-5-1 16,1 3 1-16,-3 1 0 0,2 3 0 15,0 0 0-15,0 1 0 0,2 2 0 16,1 1 0-16,0-1-1 0,1-1 1 15,-4-4 0-15,1 4 0 0,-1 2 0 16,-2-1-1-16,0 4 0 0,1 1-4 16,-1 6-5-16,2 7-9 0,-2 1-5 0,0 3-9 15,-1 4-11-15,2 5-9 16,-2 4-104-16,0 3-106 0,1 0-256 0</inkml:trace>
  <inkml:trace contextRef="#ctx0" brushRef="#br0" timeOffset="102748.0258">20288 15086 500 0,'-8'-1'113'0,"-7"1"5"16,-1 5-77-16,-3 2-14 0,-2 5-3 15,-2 2-1-15,0 3 1 16,-3 1-2-16,-3 4-2 0,0 4 0 0,0 4 3 15,-1 3 0-15,2 3 2 0,2 7-2 16,7 1-1-16,5 5-2 0,7-1-3 16,4-1-6-16,7-4-5 0,3-3-3 0,11-4-1 15,2-5-2-15,9-2 1 16,1-7 0-16,4-4 0 0,3-7-1 0,6-6 1 16,-1-5 0-16,-1-7 0 0,-1-7 0 15,2-3 0-15,1-1 0 0,-2-5-1 16,0-1 0-16,-4-3 0 0,-3-2 0 15,-4-7 0-15,-6 1 0 0,-8-5 0 16,-8 2 0-16,-6-2 0 0,-8 0-1 16,-9 0-1-16,-2 4 1 0,-10 3-1 15,-2 3 1-15,-2 4-1 0,-7 6 2 16,-1 2 0-16,-1 7-1 0,0 7-3 0,2 0-5 16,4 3-7-16,2 1-5 0,5 2-8 15,5 3-13-15,6 2-11 0,4-1-102 16,5 1-105-16,5 0-256 0</inkml:trace>
  <inkml:trace contextRef="#ctx0" brushRef="#br0" timeOffset="103055.6355">20290 15217 555 0,'-4'-6'121'0,"-1"0"3"16,-1 1-90-16,1 1-12 0,3 3-3 16,-3 1 0-16,2 3 3 0,1 5 3 15,-1 6 0-15,2 4 1 0,0 5-3 16,-2 5-2-16,2 6-2 0,2 5-3 16,1 1-5-16,-1 1-4 0,1 0-4 0,-2-2-4 15,3-1-2-15,-3-5-3 0,-1-6-4 16,1-6-5-16,-3-5-4 0,2-5-3 15,0-3-4-15,-2-4-4 0,2-2-10 16,-1-4-6-16,-1-2-41 0,-1-5-51 16,-2-3-89-16,0-3-194 0</inkml:trace>
  <inkml:trace contextRef="#ctx0" brushRef="#br0" timeOffset="103201.2459">20156 15494 501 0,'-8'-15'135'0,"0"1"6"0,2 6-62 0,2 3-15 15,2 2-16-15,2 2-13 0,1-1-8 16,4 2-6-16,2-1-4 0,4-1-6 15,2-2-3-15,3 1 0 0,2-1-2 16,3 0-2-16,1 0-6 0,1 2-11 16,3-1-10-16,0 2-13 0,-1 0-34 15,1 1-89-15,-1-1-114 0,-3-1-255 16</inkml:trace>
  <inkml:trace contextRef="#ctx0" brushRef="#br0" timeOffset="103833.6829">20232 15862 523 0,'-4'-3'122'0,"-1"7"5"0,-1 1-74 16,-1 4-17-16,-3 6-7 0,-1 7-3 16,-1 5-1-16,1 5-1 0,-1 2-1 15,-3 1-3-15,3 0-2 0,1-5-1 16,1-7-2-16,3-5 0 0,-1-8-1 0,5-5-1 16,3-4-2-16,2-7-2 0,4-5-3 15,4-5-1-15,2-11-3 0,4-5-2 16,2-5 0-16,3-3-2 15,3 1 1-15,0 3-1 0,1 4 0 16,0 9 0-16,0 7 0 0,-4 8 1 0,-1 5 0 16,-1 7 0-16,0 6 0 0,0 3-2 15,-1 6-8-15,0 3-10 0,0 0-10 16,1 5-15-16,2-3-114 0,-3 1-120 16,1-5-285-16</inkml:trace>
  <inkml:trace contextRef="#ctx0" brushRef="#br0" timeOffset="104503.5437">20173 14612 472 0,'-1'-4'105'0,"-1"-3"3"0,-1-4-75 0,2 0-14 16,0-7-3-16,1-3 1 0,0-4 1 15,0-2-1-15,2-1 1 0,-1-5-2 16,3 0 0-16,0-4-1 0,-2-2-2 16,3 0-2-16,-1-3-2 0,-3-4-2 15,0-2-2-15,-2-5-1 0,-1 4-2 16,0 2 0-16,-1-1-1 0,-2 4-1 16,2 8 1-16,0 8-1 0,1 7 0 15,0 4-3-15,-1 4-3 0,0 5-10 0,0 3-12 16,1 3-104-16,-2 1-106 0,3 2-263 15</inkml:trace>
  <inkml:trace contextRef="#ctx0" brushRef="#br0" timeOffset="105884.0547">20137 13328 445 0,'-12'-2'104'0,"-2"2"3"0,-3 4-67 16,-4 1-16-16,-1 3-5 0,-4 3-2 15,-1 1-1-15,1 7 1 0,2 4 1 16,2 3 2-16,3 1 1 0,2 3 0 16,5 2-1-16,3 1-3 0,6-1-1 15,0-5-4-15,5 1-1 0,4-3-3 16,5-2-1-16,6-2-2 0,6-2 0 16,5-1-2-16,5-5 1 0,5-3-2 15,-1-3 0-15,4-6 0 0,-3-7-1 0,-2-4 0 16,0-1 0-16,-3-2 0 0,-1-3 0 15,-2-2-1-15,-4-2 1 0,-3 4 0 16,-4-5-1-16,-7-1 1 0,-5-3 0 16,-4-1 0-16,-8-1 0 0,-4-4-1 15,-5-1 1-15,-7 2-1 0,-4-3 0 16,-2 3-1-16,-3 6-2 0,-1 3-1 16,0 4-2-16,1 5-3 0,3 5-4 15,1 7-4-15,4 5-7 0,4 1-9 0,3 3-8 16,4 3-95-16,5 1-99 0,7 0-237 15</inkml:trace>
  <inkml:trace contextRef="#ctx0" brushRef="#br0" timeOffset="106119.957">20157 13338 580 0,'-9'1'128'0,"0"7"1"0,2 2-93 16,0 3-19-16,-1 4-7 0,4 5-1 15,2 5-2-15,1 0 0 0,1 3-2 16,0-1-1-16,0 2 0 0,6-3-2 16,-3-1-2-16,2-5-2 0,-5-5-7 15,4-2-12-15,1-3-15 0,0-2-98 0,-2-5-106 16,1-2-255-16</inkml:trace>
  <inkml:trace contextRef="#ctx0" brushRef="#br0" timeOffset="106685.8209">20095 13495 473 0,'-7'1'121'0,"2"0"-1"16,-2 1-6-16,1-1-101 0,1 4-10 0,2-2-1 15,0 1-1-15,2-1 0 0,0 0-2 16,2 0-2-16,2-1-4 0,-1-3-3 16,0 0-3-16,-2 1-4 0,3-2-5 15,-2-1-6-15,0 2-6 0,-2-3-1 16,2 3 0-16,-2-1 3 0,1 1 9 16,-1 0 13-16,0 2 14 0,-2-2 16 15,1 2 10-15,-2-1 7 0,-1 1 3 16,0 1-2-16,-1-1-7 0,-1-1-6 15,2 2-5-15,1-2-2 0,1 3-3 16,-1-3-1-16,3-1 1 0,-1 1 0 0,4 0 2 16,-2-2 0-16,-2 0 0 0,2-2 0 15,2 2 0-15,-2-1 1 0,-2 1-1 16,2 2 0-16,0-1-2 0,-1-1-2 16,2 1-3-16,-2 0-2 0,2 0-2 15,2 2-2-15,-1-3-2 0,-2 0-1 16,3 0 0-16,-3 2-1 0,1 0 1 0,-1 0-1 15,-1-3 1-15,1 3 0 16,-1 0 0-16,-1 2 0 0,1-2 0 0,-3 1 0 16,2 0 0-16,0 0-1 0,-3 1 1 15,1 0-1-15,0-1 1 16,-1 2-1-16,3-2 0 0,0 0 0 0,-1-1 0 16,2 3 1-16,2-3-2 0,-2-2 1 15,2 1-1-15,-1 2 0 0,3-1 1 16,1 0-1-16,3-2 1 0,1 2-1 15,4-1 2-15,1-2-1 0,4 1 1 0,1 1 0 16,2-3-1-16,2 1-3 0,0 0-11 16,5 0-10-16,1 1-22 15,-1-3-112-15,2-2-123 0,-1-1-298 0</inkml:trace>
  <inkml:trace contextRef="#ctx0" brushRef="#br0" timeOffset="107514.5612">20334 13556 499 0,'-6'-3'107'0,"-2"-6"2"15,3 2-86-15,0-1-7 16,3 2-2-16,0-1 2 0,0 1 0 0,4 1 1 16,-1 2-1-16,4 3 1 0,1-1-1 15,4 0-2-15,1 0-1 16,3-1-3-16,3 2-1 0,6 3-2 0,2-3-2 16,5 2-1-16,0-2-1 0,6 2 0 15,2-1 1-15,3-4 1 0,5 0 1 16,1-2 2-16,4 0-1 0,4 0 0 15,4-4-1-15,2 2-1 0,1-3-2 0,2 2-1 16,1-3-1-16,2 2 0 0,-4-2 0 16,1 4-1-16,-3-2 0 0,0 4 0 15,-3 2 0-15,-5 1 1 0,-2 0-1 16,-4 3 0-16,-4 0 0 0,-1 2-1 16,-5 0 0-16,-3 2-2 0,-1 1 0 15,-2-1-2-15,1 3-1 0,-2-2-3 0,1 1-2 16,-2-3-7-16,-1 1-12 15,-1-4-108-15,-3-2-108 0,-2-3-273 0</inkml:trace>
  <inkml:trace contextRef="#ctx0" brushRef="#br0" timeOffset="108042.2919">21736 13456 507 0,'3'3'107'0,"0"0"1"0,5-2-88 16,2 3-13-16,3 1-1 0,7 0 0 15,2-3 0-15,5-3 0 0,4-2-1 16,7-2-1-16,5-1-1 0,4-1 0 16,-1-6 0-16,6 2 0 0,2 1 0 15,-2 1-1-15,0 2 0 0,1 2-1 16,-1 1 1-16,0 3-2 0,0 3 0 15,-4 1-1-15,0 1-3 0,-3-1-2 16,-2 2-6-16,0-1-8 0,-4-1-95 0,-3 0-92 16,-5-1-231-16</inkml:trace>
  <inkml:trace contextRef="#ctx0" brushRef="#br0" timeOffset="108914.1224">20145 14274 502 0,'3'-9'125'0,"-3"1"4"0,-3 3-54 0,-1 3-43 15,-3 5-10-15,0 3-6 0,-3-1-3 16,1 5-3-16,-2-1-1 0,3 2-2 16,-3-2 1-16,2 1 0 0,-3 1 0 15,5 0 0-15,-2 0-1 0,3-1-1 16,0 0 0-16,3-3 0 0,0-2 1 15,3-4 1-15,0 1-1 0,1-6 0 16,1-2 0-16,-1-6 0 0,4-1-1 0,0-1-3 16,5-8-2-16,-1-4-1 0,3 0 1 15,1-2-1-15,2 0 0 0,1-3 0 16,0 2 1-16,-1 2-1 0,1 4 0 16,-3 2 0-16,1 4 0 0,-1 6 1 15,0 7 0-15,1 4 0 0,1 7 0 16,1 5 0-16,-2 6 0 0,3 2-4 15,3 2-7-15,0 1-7 0,0 0-15 16,5 0-90-16,2-3-30 0,3-2-102 0,6-1-213 16</inkml:trace>
  <inkml:trace contextRef="#ctx0" brushRef="#br0" timeOffset="110855.1871">22063 15372 414 0,'-2'-3'103'0,"-3"-1"1"16,0 1-32-16,0 2-53 0,0-2-7 15,2 1-2-15,-2-1 1 0,0 1 0 16,2-1 2-16,0 2 4 0,-1-1 1 15,3 0 3-15,-2 1 1 0,1 1-1 16,2-1-1-16,-1 2-4 0,-1-1-3 16,4 3-4-16,-4-2-2 0,2 4-3 0,2 1 0 15,-4 2-2-15,4 0 0 0,-1 0 1 16,0-2-1-16,4 3 0 0,0-4 0 16,0-3 1-16,2 1 0 0,0-1 2 15,2 1 1-15,-4-2 2 0,2-2 1 16,6 2 1-16,-1-2 1 0,4 1 1 15,0-3-1-15,0 2-1 0,7-1-2 16,-1 0-1-16,-1 0-1 0,4 0-1 16,1-2-1-16,5 1 0 0,1 1 0 15,4-2 0-15,4 2 1 0,2-2 0 16,1 3 1-16,1-2-1 0,1 3-1 0,-1 0 0 16,-4 2-1-16,-2-2-1 0,-1 2-1 15,-4 2 0-15,-1 2-1 0,-3 0 0 16,-1 1 1-16,-1 2-1 0,-1 0 0 15,-3-1 0-15,0 1 1 0,-2-3-1 16,1-2 0-16,-1 0 1 0,-2-2-1 16,-5-2 0-16,0-2 1 0,-6-1-1 0,1-1 0 15,-5 0 0-15,-1-1-2 16,-3 2-3-16,0-2-6 0,-2 0-10 16,-2 0-9-16,-1 0-19 0,-2-1-111 0,-3-5-120 15,-2 0-285-15</inkml:trace>
  <inkml:trace contextRef="#ctx0" brushRef="#br0" timeOffset="112290.7556">22621 13390 471 0,'-4'0'110'0,"-1"0"4"15,0-2-75-15,3 4-10 0,-2-1-4 0,2-2-1 16,-1 1-1-16,2 0-2 0,0 0 0 16,-2-2-1-16,2 1 1 0,0 0-1 15,2 2-1-15,-1 0-2 0,0-2-2 16,0 1-3-16,0 0-1 0,1 1-2 15,-1 2-3-15,0-3-1 0,0 0 0 16,4 1 0-16,0 0 0 0,2 1 2 16,1-4 1-16,2 2 1 0,0-1 1 15,2 0 0-15,0 0 1 0,3-2 0 16,-1-2-1-16,5 0-1 0,-1 2-1 16,5-1-2-16,0-2-1 0,1 2-2 0,2-1 0 15,-2 3-2-15,-1-1 0 0,-1 0-1 16,-3 0-1-16,-1 1-1 0,-1-1-3 15,-1 2-7-15,1 0-11 0,-3 0-8 16,0 1-16-16,-2 0-37 0,-5-3-80 16,0 2-109-16,-6-3-243 0</inkml:trace>
  <inkml:trace contextRef="#ctx0" brushRef="#br0" timeOffset="113023.1562">22992 13183 527 0,'-12'-2'121'0,"-3"1"2"0,4 0-85 16,0 1-12-16,2 1-4 0,2-1 0 16,2 0-1-16,3-2-4 0,-1 2-2 0,3 2-1 15,3-1 0-15,0 3-1 0,2 0-1 16,1 3-2-16,2 2 0 15,3-2 0-15,1 4-2 0,3 3-2 0,-1-2-1 16,5 1-2-16,0-1-1 0,1 2 0 16,-1-3 0-16,0 0 0 0,-2-5-1 15,0 4 1-15,-5-1-1 0,-1-3 1 16,-3 3-1-16,-1 0 1 0,-3 0 0 16,-3 3 1-16,-2-2-1 0,-3 1 0 15,-3 5 0-15,-3 0 0 0,-1 4-1 0,-6 4-3 16,-3-1-5-16,-1 4-9 0,-1-1-11 15,1-1-14-15,1-3-112 0,0-5-117 16,5 2-281-16</inkml:trace>
  <inkml:trace contextRef="#ctx0" brushRef="#br0" timeOffset="113657.3778">22940 12629 525 0,'-7'0'128'0,"2"0"4"0,0-1-67 16,2 2-26-16,0 1-11 0,1 0-2 15,2 0-2-15,0 2-3 0,1-1-1 16,1 0-2-16,3 1-2 0,1-2-3 16,4-2-1-16,4-4-3 0,2-2-3 15,2-2-1-15,3-2-1 0,1-1-2 16,0-4-1-16,-5-3 0 0,0 2-1 16,-2-3 0-16,-5 0-1 0,-3-1 0 0,-5 1 0 15,-3 0 0-15,-1 7 0 0,-6 0 1 16,-1 3-1-16,-5 8 0 0,-1 5 0 15,-3 2 0-15,-3 8 1 0,-1 4 1 16,0 2 1-16,1 5 2 0,2 2 4 16,-1 0 2-16,4 3 2 0,3-1 2 15,3-1 0-15,3 0 1 0,3 0-2 16,3-5-1-16,1-1-3 0,5-2-1 0,3-3-2 16,3-1-2-16,3-5-1 0,3-2 0 15,2-4-2-15,6-2 0 0,-2-3-1 16,3-2-3-16,0-2-7 15,-1 1-12-15,-1-2-13 0,-4 1-10 0,-4 1-22 16,0 0-108-16,-1-1-121 0,-3 3-276 16</inkml:trace>
  <inkml:trace contextRef="#ctx0" brushRef="#br0" timeOffset="114078.8274">23259 12827 516 0,'-1'-5'124'0,"-3"-1"6"16,-1 3-76-16,-2-1-15 0,-2 5-6 15,-1 0 0-15,-1 7-1 0,-1-1-1 16,0 4-3-16,-5 3 0 0,7 3-2 16,0 0-4-16,3 3-2 0,2-2-4 15,4 0-4-15,2 1-2 0,5-3-4 16,-1-4 0-16,3-1-2 0,0-6-1 16,3-5-1-16,2-4 0 0,3-3-1 15,1-5 1-15,2-6-1 0,2-2-1 16,-2 1-2-16,-2 0-1 0,-3-1-2 0,-3-2-2 15,-3 2-2-15,-5 2-4 0,-3 1-3 16,-4 0-5-16,-2 1-4 0,-3 3-3 16,-2 9-4-16,-1 1-6 0,-1 7-5 15,-3 1-2-15,1 8-2 0,2 3-18 16,0 1-71-16,1 0-86 0,3 1-201 16</inkml:trace>
  <inkml:trace contextRef="#ctx0" brushRef="#br0" timeOffset="114384.0517">23414 12729 592 0,'2'2'135'0,"-1"0"5"0,-1 4-96 16,0 3-11-16,1 3-2 0,2 4-1 15,-3 1-4-15,1 3-4 0,-1 1-5 16,0-2-5-16,0 1-3 0,0-1-4 16,0 0-6-16,1-3-7 0,-1-2-9 0,0 0-7 15,0-4-15-15,2-1-16 16,-2-2-102-16,0-7-110 0,3-3-260 0</inkml:trace>
  <inkml:trace contextRef="#ctx0" brushRef="#br0" timeOffset="114617.4259">23560 12821 515 0,'0'1'126'0,"-5"2"5"15,0 2-60-15,0 0-33 0,-2 2-8 16,1-1-1-16,-1 2-1 0,-2-2-1 0,3 0 0 15,0-1-2-15,1-2 1 0,1 1-2 16,3 0-2-16,1 1-3 0,2-2-3 16,2 2-2-16,3 0-3 0,1 0-3 15,4 0-2-15,0-3-1 0,5 2-2 16,4-3-1-16,0-1-2 0,1-1-6 16,1 0-12-16,0-2-16 15,0 2-13-15,-2 0-15 0,-4 1-110 0,2 0-123 16,0-1-273-16</inkml:trace>
  <inkml:trace contextRef="#ctx0" brushRef="#br0" timeOffset="115224.3226">23275 13406 442 0,'-4'-3'111'0,"0"1"6"0,0-1-54 16,0 1-23-16,-1-1-6 0,1 1-2 0,1-1-3 15,0 1-4-15,2 1-4 0,0-2-1 16,1 2-1-16,0-1-2 0,1 0 0 16,1 0-2-16,1 1 1 0,2-1 0 15,1 0-2-15,4 1 0 0,4-2-1 16,5 3 0-16,3-1-1 0,7-3-1 16,5 0 0-16,8-1 1 0,5-1 0 15,3-1-1-15,3-2-1 0,2 2-1 0,1 1-1 16,4 0-2-16,-5 3-1 0,0-1-2 15,-1 3-1-15,-2 1-1 0,-1 3 0 16,-6 0-1-16,-7 2 1 0,-2-2-1 16,-7 1-1-16,-4-3 0 0,-7 3-1 15,-6 0-4-15,-4 1-4 0,-5-1-7 16,-3 3-11-16,-3-1-9 0,-5 2-12 16,1-2-13-16,-3-3-104 0,-2-3-114 15,2-3-263-15</inkml:trace>
  <inkml:trace contextRef="#ctx0" brushRef="#br0" timeOffset="115668.7686">24416 13150 513 0,'-9'-5'124'16,"-5"1"4"-16,-4 3-78 0,-2 3-12 15,-2 4-3-15,0 3-3 0,-2 2-2 16,1 7-4-16,-2 4-1 0,6 4-1 16,1 3 1-16,3 3-1 0,4 4-2 15,4 3-4-15,3-1-3 0,7 0-3 16,5 1-3-16,5-3-3 0,4-4-3 15,6-4-1-15,6-5 1 0,3-7-1 0,3-5-1 16,0-7 0-16,4-6-1 0,0-3-1 16,2-4-1-16,-4-7 0 0,-1-4-1 15,-3-3 0-15,-3-4 1 0,-6-2 0 16,-7-2 1-16,-7-3-1 0,-5 1 1 16,-6 2 0-16,-6-2 0 0,-6 2-2 15,-5 3 1-15,-5 2-1 0,-7 4-3 16,0 5-3-16,-2 4-4 0,1 4-2 15,1 7-7-15,4 4-5 0,3 2-8 0,5 3-11 16,3 5 0-16,0 1-105 0,3 0-106 16,5 2-254-16</inkml:trace>
  <inkml:trace contextRef="#ctx0" brushRef="#br0" timeOffset="115899.2313">24453 13321 570 0,'-2'-4'132'0,"2"4"6"15,-3 2-78-15,3 5-25 0,0 2-7 16,-1 2-1-16,2 4-2 0,0 4-2 16,-1 0-5-16,3 2-4 0,-2-1-5 15,2 2-2-15,-2-1-6 0,0 0-6 16,0-2-11-16,0 0-7 0,-2-2-14 15,1-1-14-15,-3-3-105 0,0-2-112 0,2-1-262 16</inkml:trace>
  <inkml:trace contextRef="#ctx0" brushRef="#br0" timeOffset="116089.7195">24387 13548 600 0,'-4'-6'138'15,"2"1"6"-15,2 0-86 0,2-1-26 0,3-3-5 16,4 2 0-16,2-1-3 0,1-1-4 16,5-2-6-16,4-2-5 0,2 3-3 15,4 1-3-15,0 0-13 0,1 2-12 16,1 3-19-16,-6 0-117 0,-5 3-124 16,-3 1-306-16</inkml:trace>
  <inkml:trace contextRef="#ctx0" brushRef="#br0" timeOffset="116956.9422">23062 15305 476 0,'-5'-6'120'0,"-1"0"7"0,1 1-65 16,-1-1-16-16,1 0-3 0,-1 1 0 15,2 1-5-15,1 1-5 0,0 3-5 16,2 1-5-16,-1 3-3 0,2 3-5 0,3 0-4 16,2 2-4-16,1 0-2 0,2-1-1 15,3 3-1-15,3-1-1 0,-1 0 0 16,4 3-1-16,-1-1 0 0,-1-1 0 16,1 2 0-16,-1-3 0 0,-3-2-1 15,0 3 1-15,-2-4-1 0,-3 1 1 16,-1 2-1-16,-2 1 0 0,-4 0 1 0,0 5-1 15,-4-3 1-15,-2 3 0 0,-3 5 0 16,-2 0 0-16,-8-1-1 0,-2 2 1 16,-3-3 0-16,-1 0-6 0,1 0-10 15,-2-4-12-15,2-3-21 0,8-1-112 16,3-4-125-16,6-1-296 0</inkml:trace>
  <inkml:trace contextRef="#ctx0" brushRef="#br0" timeOffset="117935.3417">22938 14834 527 0,'-7'10'132'0,"3"2"5"0,-1-1-45 16,3 0-56-16,0 1-13 0,5-1-3 0,-1 0-2 16,4-2-2-16,0-2-2 0,3-2-2 15,2-3-2-15,3-2-2 0,0-4-1 16,5-4-1-16,-2-2-2 0,2-2-1 16,-2-1-2-16,-1-2-1 0,-1-1-1 15,-4 1-2-15,-2 2 1 0,-4 1-1 16,-5-1 1-16,-2 1 0 0,-1-1 0 15,-3 3 2-15,-4 0 0 0,-2 0 0 16,-2 2 0-16,-2 5 0 0,-2 6 2 16,-3 4 2-16,-1 4 1 0,2 3 1 0,2 3 2 15,2 4 3-15,1-2 0 0,3 3 2 16,2 0 0-16,5 4 0 0,2 0 0 16,3 1 0-16,0 0-1 0,5 0-2 15,3-3-2-15,2-1-2 0,1-2-1 16,4-4-2-16,1-3-1 0,2-3 0 15,2-5-1-15,2 0-4 0,1-4-5 16,-1-3-9-16,0-1-13 0,-1-3-9 0,-3-2-16 16,1 0 69-16,-7-2-184 0,0-4-124 15,0-1-315-15</inkml:trace>
  <inkml:trace contextRef="#ctx0" brushRef="#br0" timeOffset="118273.3104">23272 14999 447 0,'0'-5'127'0,"0"2"6"0,-1 0-11 16,2 2-69-16,-2 1-9 0,1-1-5 15,-1 1-5-15,1 2-1 0,0 6-5 16,1 1-3-16,-2 4-4 0,1 1-5 16,0 6-2-16,-1 1-2 0,1 1-5 15,-2-1-1-15,2-3-3 0,-1 0-7 16,1-2-9-16,1-2-13 0,1-1-10 15,-2-2-17-15,1-3-114 0,-1-4-123 16,4 0-284-16</inkml:trace>
  <inkml:trace contextRef="#ctx0" brushRef="#br0" timeOffset="118656.386">23423 15005 549 0,'1'-2'136'0,"-1"1"5"0,-1-2-64 16,1 3-34-16,1 1-11 0,0 4-2 16,-1 1-3-16,0 3-4 0,0-2-6 15,3 3-3-15,-1 1-4 0,0 0-3 16,-2 0-5-16,0-1-6 0,1-3-11 15,0 3-8-15,0-1-12 0,-1-2-17 16,3-2-107-16,-2-4-116 0,4-1-269 0</inkml:trace>
  <inkml:trace contextRef="#ctx0" brushRef="#br0" timeOffset="118898.738">23602 15004 579 0,'-5'1'136'0,"-1"2"8"0,-3 2-81 16,1 0-22-16,-2 3-6 0,0 3-1 16,1 0 0-16,0 3-2 0,3-2-5 15,-2-4-4-15,5 2-4 0,0-2-4 0,1-3-2 16,4-1-4-16,2-1-4 0,1-1-2 16,3 1-1-16,6-2 0 0,-1 0-3 15,3 0-2-15,2-1-5 0,2 2-10 16,0-5-14-16,-1 2-8 0,-2 0-19 15,1 1-114-15,-6-1-123 0,-1 1-289 16</inkml:trace>
  <inkml:trace contextRef="#ctx0" brushRef="#br0" timeOffset="120570.3732">23330 15504 390 0,'-3'-4'82'0,"1"2"2"15,-2-1-67-15,2 3-9 0,-1-1 4 16,2 1 5-16,-2 0 5 0,-1 2 5 16,0-2 3-16,0 2 4 0,1 0 0 15,-1 1-3-15,-1-2-4 0,2 1-4 16,0-2-4-16,2 4-4 0,0-3-3 15,-1 0-3-15,2-1-1 0,2-1-1 16,-1 0 1-16,4-1 1 0,1 0 1 16,2 0 2-16,2-1 1 0,3 5 1 15,0-2-1-15,3 1-1 0,1-1-1 0,1-1-3 16,3 1-1-16,4-2-3 0,0-1-1 16,5-1 0-16,2-1-2 0,1 3 0 15,1-2 0-15,2 0 0 0,0-1-1 16,2 1 0-16,2-3 0 0,-2 3 1 15,1-4-1-15,1 2-1 0,1-1 1 16,4 1 0-16,-5-1 0 0,2 4 0 16,0-2 0-16,-3 1 0 0,-5 1 1 0,-1 0-1 15,-6 1 0-15,-2 0 0 0,-3 2 0 16,-3 0 0-16,1 0 0 0,-2 2 0 16,-2-2 0-16,0 1 0 0,-1-1 0 15,-2 0 0-15,1-1 0 0,-3 1 1 16,-1-3-1-16,-1 2 1 0,-1-1 1 15,-1-2-1-15,-2 1 1 0,-1 1 0 16,-3-2-1-16,0 2 0 0,0-1-2 16,-1 1-5-16,0-2-6 0,-2-2-8 15,1 1-8-15,-2 2-15 0,0-1-107 16,-4-1-111-16,1 1-268 0</inkml:trace>
  <inkml:trace contextRef="#ctx0" brushRef="#br0" timeOffset="121064.8566">24431 15383 545 0,'1'-2'114'0,"1"2"1"0,-2-1-97 16,1-1-9-16,2 0-1 0,1-2 3 15,1 0 2-15,-1-2 2 0,1-2-1 16,1 4 2-16,-3-5 0 0,0 2 0 15,1-1-3-15,-1-2-1 0,-2-1-3 16,3-1-2-16,-3-3-2 0,1 0-2 16,0-1-2-16,-3-2 0 0,0 1 0 15,-1-1 0-15,0-3-1 0,-2 0 1 16,3-3-1-16,-3-6 0 0,2-3 1 0,-2-3-1 16,2-2 0-16,-2-2 0 0,0 0 0 15,1-2 0-15,0 2 0 0,-2 2 1 16,3-1-1-16,2 2 0 0,0-2 0 15,1 1 0-15,-1-1 1 0,0 1-1 16,-1-2 1-16,1 1-1 0,-3 0 2 16,2 4 0-16,-1-5 0 0,-1 2 1 0,3 3 0 15,0 1 1-15,2-1 0 0,-1 0 0 16,0-1 1-16,0 2 2 0,2 0 1 16,-1-2 1-16,1 3 0 0,-3-1 1 15,1 6-1-15,0-2-1 16,0 7-2-16,-3 1 0 0,1 2-2 0,-1 4-2 15,2 2 0-15,-2 3-1 0,2 2 0 16,-1 3-1-16,-1 2-3 0,2 3-6 16,0 0-7-16,2 3-8 0,-1-1-18 15,-1 3-112-15,1 0-119 0,0-1-284 16</inkml:trace>
  <inkml:trace contextRef="#ctx0" brushRef="#br0" timeOffset="121771.3706">24770 13409 470 0,'-8'-5'118'0,"0"0"6"16,1 2-71-16,1 0-8 0,0 0-2 15,2 1 0-15,1 1-4 0,1-1-8 16,1 3-5-16,1-3-3 0,4 0-3 16,-1 1-2-16,5-1-2 0,2 0-3 15,3 2-1-15,5-3 0 0,3 0-1 16,1 1-2-16,5 1-2 0,0-2-3 16,3 1 0-16,-3-4-1 0,-2 1-1 0,1 1-4 15,-3 0-7-15,1 2-10 0,-4-1-8 16,-3 3-8-16,-1 4-17 0,-6 0-36 15,-1-2-73-15,1 3-101 16,-7-2-228-16</inkml:trace>
  <inkml:trace contextRef="#ctx0" brushRef="#br0" timeOffset="122083.5474">25042 13249 552 0,'-7'-5'131'0,"1"1"4"15,2 2-79-15,2 2-27 0,0 1-10 16,5 3-3-16,4 2-4 0,-1 1-5 0,5 2-3 16,0-2 0-16,5 4-1 0,2-1 1 15,-3-2-2-15,3 1 0 0,0 1 0 16,-2-2-1-16,4 3 1 0,-3-1-1 15,1-2 0-15,-1 3-1 0,-2-5 1 16,-4 0-1-16,-3 1 1 0,-4-2-1 16,-5 4 0-16,-6 0 0 0,-6 4-1 15,-4 1-2-15,-6 5-3 0,-5 2-9 16,-5 2-17-16,-5 0-109 0,-2 2-112 16,-1 0-280-16</inkml:trace>
  <inkml:trace contextRef="#ctx0" brushRef="#br0" timeOffset="122870.409">19316 13500 507 0,'-27'-5'118'0,"0"-1"3"0,5 1-82 0,1 0-11 16,5 4-6-16,4-2-2 0,1 2-2 0,1 1-1 15,3 3 1-15,1-6 1 0,3 4 0 16,2-1-2-16,1 2 0 0,5-1-2 15,2 0 0-15,3 2-3 0,3 1-2 16,6 3-2-16,2 0 0 0,3 1-2 16,4 1-1-16,3-3-3 0,3-2 0 15,2 1-1-15,2-4 0 0,1 0 0 16,3-1-1-16,-2 0-4 0,-2-5-4 16,-1 5-7-16,-3-1-5 0,-2 1-9 0,-2 2-12 15,-4-2-8-15,-5 3-100 0,-1 3-102 16,-4-3-248-16</inkml:trace>
  <inkml:trace contextRef="#ctx0" brushRef="#br0" timeOffset="123127.72">19713 13421 599 0,'-9'-8'129'0,"-1"1"1"0,3 2-102 15,1 2-16-15,3 2-4 0,5 1-2 16,-1 0 0-16,3 0 1 0,3 1 1 15,4 2 1-15,5-2 0 0,2 3-1 16,1 2 0-16,1 0-1 0,2 1-2 16,-1-1-2-16,-2 2-1 0,-2-2 0 15,-4 1-1-15,-1-1 0 0,-3 0 1 16,-3 2 2-16,-3 3 0 0,-5 3 1 16,-4 5 0-16,-5 3 0 0,-5 1-1 15,-6 5-6-15,-6 2-10 0,0 5-22 0,-4 1-112 16,4-4-118-16,5-1-294 0</inkml:trace>
  <inkml:trace contextRef="#ctx0" brushRef="#br0" timeOffset="125296.8834">21044 13321 555 0,'-13'-2'128'0,"-1"-3"4"16,1 0-90-16,3 4-11 0,3-1-3 15,0 4-1-15,3-1-2 0,0 0-2 16,3 1-2-16,2 3 0 0,1-1-1 0,3 3-4 15,3 1-2-15,1 2-2 0,5 1-3 16,1 0-1-16,0-2-3 0,3 1-1 16,-1-1-2-16,1-2 0 0,-1-2-1 15,-2 0 0-15,-2 0 0 0,0-3-1 16,-5 2 0-16,2-2 1 0,-4 2-1 16,-6-1 0-16,1 0 1 0,-2 1 0 15,-1 3-1-15,-4 3 1 0,-5 5 0 16,-3 4 0-16,-1 3-1 0,-4 3 0 0,-4 1-2 15,-3-2-5-15,5 1-11 0,0-1-10 16,4-6-19-16,5 0-116 0,3-6-123 16,4-2-296-16</inkml:trace>
  <inkml:trace contextRef="#ctx0" brushRef="#br0" timeOffset="125627.2253">21037 12892 539 0,'-8'-25'137'0,"2"3"4"0,0 2-39 16,1 5-65-16,2 4-10 15,1 5-2-15,2 2-4 0,2 4-1 0,-2 5-4 16,1 5-2-16,0 7-3 0,3 4-7 16,2 8-18-16,2 7-24 0,2 3-119 15,4 4-127-15,2-1-316 0</inkml:trace>
  <inkml:trace contextRef="#ctx0" brushRef="#br0" timeOffset="131693.2372">18104 13724 304 0,'-12'-11'83'0,"-3"4"3"0,2-4-43 15,-3 3-6-15,0 1-9 0,-1 1-7 16,-4 0-8-16,-3 1-4 0,-1 2-3 0,-3 2 0 16,0 2-1-16,-3 4 1 0,-3 1 1 15,-3 3 1-15,-2 4 0 0,-3 6 1 16,-4-1 0-16,-5 4-2 15,-2 4 0-15,-1 3-2 0,-3 6-2 0,1 1-1 16,1 4 0-16,1 6 1 0,3 3 2 16,3-1 1-16,0-3 2 0,4 2 1 15,2-4 2-15,2-3 0 0,4-3 0 16,2-2-2-16,3 3 0 0,9 5-1 16,8-4-2-16,6 4-1 0,10-2 0 0,7-1-1 15,11-3 0-15,9-2-1 0,9-6 0 16,4-3 1-16,7-2-2 0,7-3 1 15,4-1-1-15,8-1 1 0,5-2-1 16,6-4 0-16,5-3 0 0,4-2 0 16,3-4 0-16,4-4 0 0,-3-4 0 15,-2-10-1-15,-3-6 0 0,-4 0-1 16,-5-7 1-16,-3-9-1 0,-6-4 1 16,-7-9-1-16,-4 0 0 0,-8-5 1 0,-7-5-1 15,-6-3 1-15,-13-2-1 0,-12-7 1 16,-12-6-1-16,-12-7 0 0,-15-3 0 15,-11 0 1-15,-13-1-1 16,-15-4-1-16,-9 8 1 0,-11 13 0 0,-12 14-1 16,-11 18-2-16,-12 23-3 0,-15 24-5 15,-9 25-9-15,-13 21-104 0,-11 19-100 16,-5 30-255-16</inkml:trace>
  <inkml:trace contextRef="#ctx0" brushRef="#br0" timeOffset="135404.9916">13299 16212 389 0,'-1'1'88'0,"1"-1"1"0,-3 3-60 15,1 3-8-15,1-1-9 0,-2 1-3 16,1 3 1-16,1 1 4 0,1 1 1 0,1 0 2 15,0 2 1-15,1 0 0 0,2 4 2 16,1 2-2-16,2-1-1 0,3 4-3 16,1 4-2-16,4 6-2 0,1 1-3 15,6 1-1-15,5 0-3 0,0 2 0 16,2-3-1-16,3-3-1 0,0-4 1 16,2-4-1-16,-1-3 0 0,3-1 0 15,3-1 0-15,1-1-1 0,6-4 1 16,1 4 0-16,5-4 0 0,-1 1 0 15,2-5-1-15,-4-4 1 0,0-2 0 0,-2-2-1 16,-2-2 0-16,-5 0 1 0,2-5-1 16,-3 1 0-16,2 1 0 0,-2-1 0 15,0 0 0-15,-2-2 1 0,1-3 0 16,-3-3 0-16,1 1 0 0,-4-2 1 16,-2-4 0-16,2 0 0 0,-3-1 1 15,2-1-1-15,0-4 1 0,2-6-1 16,0-2 1-16,4-1 0 0,1-2 0 15,3-2 1-15,2 3 0 0,0 2 1 0,-1 1 0 16,2 4 0-16,0 2 0 0,-3 3-2 16,0 6 0-16,0 1-2 0,1 5 0 15,2 7 0-15,-2 6-1 0,1 6 1 16,0 1-1-16,-1 3 0 0,1 1 1 16,-1 3-1-16,0 2 0 0,-1 1 0 15,0 3 0-15,2 2 1 0,-2 7-1 16,3 3 0-16,-1 2 0 0,-1 3 0 15,-3-2 0-15,0-3 0 0,-2-2 0 0,-4-5 1 16,-2-5-1-16,-6-4 0 0,1-3 0 16,-1-2 0-16,-2-3 0 0,-2 0 0 15,2-4 0-15,-1-1 0 0,1-3 1 16,1 0-1-16,-1-4 1 0,4-4-1 16,1-2 1-16,3-2 0 0,-3-5-1 15,4-2 1-15,0-6 0 0,1-4-1 16,0-5 1-16,1-5-1 0,-2-1 0 0,5 3 0 15,-2-2 1-15,2 3-1 0,1 5 0 16,-1 5 0-16,3 3 0 0,4 2 0 16,1-2 0-16,1 0 0 0,-1 4 0 15,-1-3 0-15,4 2 0 0,-4 4 0 16,-2 3-1-16,-2 4 1 0,4 4 0 16,0 5 0-16,3 4 0 0,-1 2 0 15,2 2 0-15,0 1 0 0,1 3 0 16,-3-1 0-16,1 3 0 0,-2 0 0 15,-1 1 0-15,2 4-1 0,0 0 1 16,2 1 0-16,1 2 0 0,1 1 0 0,2-2 0 16,0 0 0-16,0-1 0 0,1-3 0 15,-1-2 0-15,2-5 0 0,-2-8 0 16,-1-2 0-16,-2-7 1 0,-1-9-1 16,-4-2 1-16,-4-9 1 0,-3-2 2 15,-3-1 0-15,-4-2 1 0,-5 3-1 16,-3 1 1-16,-3 3-2 0,-4-1-5 15,-7 2-8-15,-3 5-10 0,-5-2-118 0,-5 0-113 16,-3 7-287-16</inkml:trace>
  <inkml:trace contextRef="#ctx0" brushRef="#br0" timeOffset="136404.5315">15577 16925 477 0,'4'-20'116'16,"-2"12"1"-16,0 1-69 0,0 6-16 0,-1 2-6 16,1 4-4-16,-1 6-3 15,1 8-3-15,-1 4 1 0,-1 5 1 0,-3 4-3 16,0 6-3-16,2 1-3 0,-1-1-2 16,-3-2-2-16,1 2-1 0,2-5-2 15,0 0 0-15,1 0-1 0,-2-4-3 16,4-1-3-16,0 2-6 0,0-4-6 15,2-2-10-15,2-3 3 0,1-5-114 0,0-4-103 16,0-5-258-16</inkml:trace>
  <inkml:trace contextRef="#ctx0" brushRef="#br0" timeOffset="136651.0642">15846 16900 565 0,'0'-8'123'0,"-3"5"2"16,-2 9-96-16,2 7-7 0,-4 6-6 15,1 11-4-15,-1 3 0 0,1 3 0 0,1 5 0 16,0-3-2-16,1 1 0 0,2-2-2 16,1-5 0-16,3 1-1 0,1-1-1 15,-1-2-1-15,3-2-2 0,1 2-3 16,0-2-5-16,2 0-6 0,-1-3-8 15,1-1-12-15,1-1-64 0,-2-4-47 0,-3-5-95 16,-4-4-207-16</inkml:trace>
  <inkml:trace contextRef="#ctx0" brushRef="#br0" timeOffset="136838.0828">15575 17344 653 0,'-7'-10'142'0,"-1"1"2"0,6 3-117 16,3 1-9-16,3 5-6 0,2 0-5 16,4 0-2-16,4 2-2 0,7-5-1 15,2 3-1-15,6-1-5 0,4 0-10 0,3-2-9 16,4 3 6-16,1-1-129 0,3 0-115 16,-2 1-287-16</inkml:trace>
  <inkml:trace contextRef="#ctx0" brushRef="#br0" timeOffset="137320.2555">16046 17422 587 0,'-2'1'131'0,"-3"3"2"16,0 5-98-16,-1 5-12 0,-1 5-8 16,2 4-3-16,0 1-2 0,0 3-3 0,1 0-2 15,3-3-2-15,5-5-3 0,2 0-2 16,3-5-5-16,0-4-4 0,6-3-6 16,2-5-7-16,2-4-11 0,1-1-35 15,1-7-32-15,1-2-8 0,0-2 2 16,-1-4 11-16,-1-1 28 0,-3 1 35 15,-2 0 56-15,-3 1 45 0,-5 2 23 16,-1 3 9-16,-3 3-2 0,-2 2-17 0,-2 2-22 16,-4 5-17-16,0 3-10 0,-2 5-6 15,-6 0-5-15,1 6-2 0,-1 2 0 16,-2 1 1-16,0 1 0 0,-2-1 0 16,2-2 0-16,4 0-1 0,-1-4 0 15,2-3-1-15,1 1-3 0,4-3-2 16,3-3-2-16,2 1-3 0,3-2-2 15,4-1-2-15,3 1-1 0,2 0-2 16,2-1-1-16,3 1-5 0,4-2-8 16,1 4-10-16,1-2-11 0,2 2 53 15,0-3-179-15,1 2-126 0,-2 2-325 0</inkml:trace>
  <inkml:trace contextRef="#ctx0" brushRef="#br0" timeOffset="137599.5065">16745 16993 609 0,'-17'-2'133'0,"-4"3"5"16,0 8-105-16,-2 14-6 0,1 4-4 15,2 2-1-15,0 4-1 0,3-3-1 16,3 3-3-16,1 0-4 0,8-2-3 16,3-1-3-16,2 0-2 0,5-3-2 0,3-2-5 15,6 0-7-15,3-7-9 0,-1-1-8 16,5-2-10-16,3-4 8 0,0-4-126 16,-1-4-114-16,-1-3-271 0</inkml:trace>
  <inkml:trace contextRef="#ctx0" brushRef="#br0" timeOffset="137989.9976">16894 17159 687 0,'0'-13'149'0,"-1"5"4"16,1-2-119-16,4 6-12 0,2 3-8 15,1 0-5-15,5 1-1 0,5-1-1 16,1 1-4-16,1 2-1 0,4-1 0 16,0-2-1-16,1 1-1 0,1 0 1 15,-5-1-1-15,4 0-1 0,-5 1 0 16,0 0-1-16,-5 1-2 0,-3 1 0 0,-3 3-1 16,-5 3 0-16,-5 1 0 0,-3 4 1 15,-6 1 1-15,-3 4 1 0,-1 1 2 16,-4 3-1-16,-3 0 2 0,1-1 1 15,3-1 2-15,-3-1 2 0,6 0 0 16,2-3 2-16,4-4 0 0,6 0 0 16,3-3-1-16,2-1-2 0,9-3 0 0,1-1-2 15,4-3 0-15,3-1-1 16,3-1-2-16,2 0-5 0,4-4-6 0,2-1-9 16,0-1-8-16,2 0-9 0,0 0-11 15,0-2-49-15,-3-1-58 0,-2 2-97 16,-6 0-217-16</inkml:trace>
  <inkml:trace contextRef="#ctx0" brushRef="#br0" timeOffset="138217.4406">17398 16935 639 0,'12'-5'133'0,"-2"5"1"16,2 11-118-16,4 7-6 0,0 7-3 15,3 2 1-15,1 3 1 0,-2 2 1 16,3 1-1-16,-4-1 0 0,-1 0-2 0,-5 0-2 16,-3 3-1-16,-7 2-2 0,-5 2-1 15,-6 5-6-15,-3 5-13 0,-8 6 13 16,-8 2-138-16,-8 1-120 16,-4 0-305-16</inkml:trace>
  <inkml:trace contextRef="#ctx0" brushRef="#br0" timeOffset="139416.5461">21343 11754 523 0,'-7'-12'122'15,"2"4"5"-15,0-1-83 0,1 4-12 16,2 8-6-16,-1 4-1 0,2 4 0 0,1 6-2 16,0 5-3-16,0 9 0 0,1 10 0 15,1 6-4-15,0 2-3 0,2 2-4 16,-2 2-3-16,3-3-3 0,-1-1-3 15,-2-8-7-15,2-3-6 0,0-4-8 16,0-3-9-16,1-5-1 0,0-1-120 16,0-8-112-16,-1-5-274 0</inkml:trace>
  <inkml:trace contextRef="#ctx0" brushRef="#br0" timeOffset="139765.6121">21151 11851 540 0,'-8'-16'116'15,"7"4"0"-15,-1 0-92 0,4 1-12 16,4 2-3-16,4 1 1 0,5-2 3 16,3 0 4-16,4 0 4 0,5 0 3 0,5 2 3 15,4 0-1-15,3 4-1 0,6 2-2 16,0 8-4-16,2 3-4 0,-3 1-3 15,-2 3-4-15,-6 6-2 0,-1 1-3 16,-8 3-1-16,-4 0 0 0,-7 3-2 16,-3-1 1-16,-4 6 0 0,-4 1 0 15,-6 0 0-15,-8-2 0 0,-2 2 0 0,-6-3 0 16,-5 1-1-16,-5-6 1 0,-9-3 0 16,-4 0 0-16,-1-1-1 0,0-5 1 15,-1 3-2-15,2-5-4 0,2-2-7 16,8 0-8-16,7-3-9 0,6-2 13 15,6-6-139-15,6-3-118 16,10 1-296-16</inkml:trace>
  <inkml:trace contextRef="#ctx0" brushRef="#br0" timeOffset="140088.6181">21798 12222 654 0,'-2'2'154'0,"1"-2"5"16,-3-2-85-16,2 4-46 0,-1-2-11 16,2 0-4-16,1-2-3 0,0 2-5 15,0 0-7-15,0 0-10 0,0-1-11 16,1 0-13-16,2-3-76 0,-2-2-48 16,3 2-109-16,1-1-230 0</inkml:trace>
  <inkml:trace contextRef="#ctx0" brushRef="#br0" timeOffset="140481.0909">22040 11901 656 0,'-7'13'140'15,"1"0"0"-15,-2 8-107 0,6 2-25 16,3 7-7-16,3-2 0 0,2 1 0 15,2-3 2-15,2 0 3 0,0-7 1 16,1 3 3-16,0-7 1 0,-1-3 0 16,-2-2-1-16,-3-4 0 0,-2-3-1 15,-1-3-3-15,-2-5-2 0,0-4-1 16,0-3-1-16,0-4 0 0,-1-5-2 16,0-3 0-16,-5-9 0 0,-4-4-1 15,0-1 0-15,-3-4 1 0,-2-2 1 0,1 1 5 16,1 0 6-16,4 5 5 0,4 6 4 15,3 3 3-15,4 5 1 0,6 4-1 16,2 3-4-16,4 5-6 0,3 1-6 16,4 1-3-16,4 1-3 0,0 2-1 15,2-1-1-15,2 4-1 0,0 0-7 16,-1 0-12-16,-1 5-8 0,-2 4-12 16,-3 1-11-16,-4 3-12 0,-1 1-114 0,-7 2-118 15,-5 5-273-15</inkml:trace>
  <inkml:trace contextRef="#ctx0" brushRef="#br0" timeOffset="140633.2235">22120 12052 689 0,'-13'7'155'16,"7"-1"1"-16,1-4-101 0,7 0-34 16,4-2-12-16,7-1-3 0,4-4-6 15,3 0-7-15,6-2-12 0,2 2-10 0,0-5-13 16,1 5-83-16,0 0-31 0,-4 3-100 15,1 2-200-15</inkml:trace>
  <inkml:trace contextRef="#ctx0" brushRef="#br0" timeOffset="140779.8043">22490 12135 661 0,'0'4'151'16,"-4"-4"3"-16,1 0-112 0,1 0-14 15,2-1-7-15,0 2-3 0,1-2-7 16,4 1-15-16,1-3-16 0,4 1-16 15,4-3-121-15,0-1-124 0,5-3-306 16</inkml:trace>
  <inkml:trace contextRef="#ctx0" brushRef="#br0" timeOffset="141049.6815">23073 11667 649 0,'0'-13'155'0,"-3"3"0"15,-2 2-70-15,5 6-59 0,4 5-12 16,1 5-1-16,2 5 2 0,1 5 0 16,1 3 1-16,2 5 0 0,0 2 0 0,-2 2-2 15,1 0-3-15,0 2-4 0,-1-2-2 16,2 2-6-16,-1 2-8 0,-1-4-11 15,-2-3-11-15,0-2-13 0,-2-3-11 16,-1-3-104-16,-3-6-12 0,-2-8-95 16,4 3-189-16</inkml:trace>
  <inkml:trace contextRef="#ctx0" brushRef="#br0" timeOffset="141317.4839">22935 11631 658 0,'-15'-19'139'0,"-3"5"3"16,5-1-117-16,3 5-7 0,0 0-2 15,3 3 3-15,1-2 6 0,3 2 3 16,1 5 3-16,2 0 0 0,4-1 1 16,3 0-1-16,5-3-2 0,8 1-3 0,7-1-6 15,10-4-2-15,4-2-4 0,8 1-3 16,4 1-4-16,4-1-3 0,1 3-6 15,-3 0-6-15,-3 2-11 0,-3 4-15 16,-7 2-13-16,-4 3-12 0,-5 5-10 16,-6-2-113-16,-7 2 1 0,-4 1-92 15,-5-2-176-15</inkml:trace>
  <inkml:trace contextRef="#ctx0" brushRef="#br0" timeOffset="141545.8528">23410 11409 640 0,'-12'-1'136'0,"5"4"2"16,3 8-114-16,3 7-10 0,4 6-2 16,2 4 3-16,2 4 3 0,0 2 0 0,3 3-1 15,0 2-1-15,1 2-2 0,2-1-2 16,2 2-4-16,2-1-4 0,2 0-4 15,-1-3-8-15,2-1-7 0,-3-4-10 16,-3-6-10-16,-1-2 7 16,-5-4-128-16,-5-5-114 0,-3-5-278 0</inkml:trace>
  <inkml:trace contextRef="#ctx0" brushRef="#br0" timeOffset="141816.5062">23191 12095 551 0,'-20'4'116'16,"-1"-2"4"-16,2 2-98 0,2-2-7 15,-1-2 0-15,6 0 5 0,1 1 5 16,6 2 3-16,-3-3 1 0,5-1 0 16,3 1-1-16,6 0 0 0,5 0-1 15,6-2-4-15,5-3-4 0,10 1-2 16,8-5-3-16,6 3-3 0,5 0-3 0,3-4-3 15,6 0-3-15,-1-2-1 0,3 2 0 16,0 0-1-16,1-2-3 0,-3 0-4 16,-2 0-7-16,-7 3-10 0,-2 3-13 15,-8-2-9-15,-6 6-119 0,-12 0-119 16,-7 2-289-16</inkml:trace>
  <inkml:trace contextRef="#ctx0" brushRef="#br0" timeOffset="143233.94">23445 16653 626 0,'-6'-3'132'0,"-1"16"3"0,-3-1-111 16,5 5-7-16,0 9-1 0,4 1 1 16,-2 3 1-16,3 5-1 0,2 1-4 15,0 6-3-15,2 1-2 0,-1 1-4 16,2-1-1-16,0-1-4 0,1-3-6 16,2-5-10-16,-1-3-9 0,0-7 2 0,1-4-126 15,-2-8-115-15,-4-2-284 0</inkml:trace>
  <inkml:trace contextRef="#ctx0" brushRef="#br0" timeOffset="143459.3376">23705 16579 684 0,'0'0'141'0,"-3"6"1"16,1 12-124-16,1 9-10 0,-3 4 1 15,0 5 2-15,-1-1 2 0,2 3 0 16,-1 3 1-16,2 2 0 0,2 3-4 0,1 0-3 16,2-1-4-16,1 1-4 0,1-3-10 15,0 0-12-15,-1-5-11 0,-3-4-112 16,-1-2-10-16,-4-7-102 0,2-4-199 16</inkml:trace>
  <inkml:trace contextRef="#ctx0" brushRef="#br0" timeOffset="143628.8829">23425 17020 733 0,'-1'-12'155'0,"1"1"0"0,8 7-130 16,0 8-14-16,4 6-9 0,6 2-4 16,1 3-6-16,4-1-9 0,6 5-10 15,-2-3-10-15,2 1-36 0,-2-5-82 16,0-1-105-16,0-1-241 0</inkml:trace>
  <inkml:trace contextRef="#ctx0" brushRef="#br0" timeOffset="144239.8474">23880 17133 652 0,'1'0'139'0,"-1"1"6"16,1 4-111-16,2 2-9 0,0 6-3 16,1 1 2-16,-1 4 1 0,1 2 0 15,1 2-6-15,-1 3-6 0,-2-1-3 16,1 2-3-16,-1-4-3 0,2 0-4 15,-1-3-8-15,0-2-8 0,1-5-8 0,1-2-7 16,2-6-7-16,2-2-8 0,0-3-5 16,4-5 1-16,0-5 4 0,2-3 7 15,1-3 7-15,-3-3 8 0,1 0 10 16,-2-1 15-16,0 1 12 16,-3 3 9-16,-2 1 5 0,-2 4 5 0,1 2 2 15,-5 5 1-15,-1 1-5 0,-4 2-3 16,0 3-2-16,-3 3-1 0,-2 3-1 15,-3 3 0-15,-2 3 0 0,1 1 0 16,-1 2 1-16,0 1-1 0,1 0-2 0,4 0-2 16,0-3-4-16,4-4-2 0,3 1-2 15,3-4-4-15,3-1-2 0,4 0-2 16,6-1-2-16,3 0-2 0,5 0-7 16,3 0-12-16,1-1-13 0,4-1-12 15,-2 0-8-15,0-2-123 0,-5-1-126 16,1-1-288-16</inkml:trace>
  <inkml:trace contextRef="#ctx0" brushRef="#br0" timeOffset="144604.7831">24496 16653 508 0,'2'-4'129'15,"-4"2"3"-15,-7 3-45 0,0 6-44 16,-2 6-13-16,-4 4-4 0,-2 7 0 15,-2 4 0-15,-3 5 0 0,0 4 0 0,1 5 0 16,-1 2-2-16,5 2-1 0,4 0-2 16,2-2-3-16,7-1-4 0,4-3-4 15,3-4-4-15,6-4-8 0,2-8-12 16,4-2-10-16,1-4-14 0,2-2-15 16,1-5-119-16,-1-7-129 0,-3 0-295 15</inkml:trace>
  <inkml:trace contextRef="#ctx0" brushRef="#br0" timeOffset="144982.7453">24459 16926 672 0,'-1'-9'148'0,"2"1"1"0,3 0-104 16,6 5-18-16,2 0-12 0,3 1-2 15,6 1-2-15,-1 1 1 0,4-2-3 16,-1 2-3-16,-1 0-4 0,0 2-2 16,0-1-1-16,-4-1-1 0,-3 2-2 15,-1 1-3-15,-6-1 0 0,-1 2-2 16,-5 1 0-16,-5 2 1 0,-3 3 1 16,-2 1 2-16,-6 2 1 0,-3 3 3 15,-5 4 0-15,-1 1 1 0,-3 0 0 16,-1 1 0-16,-1-1 2 0,3-1 3 15,3 0 2-15,5-4 3 0,5-1 2 0,3-2 2 16,6 1 1-16,6-3 0 0,5-2-1 16,5 1-2-16,5-3-3 0,6 1-1 15,4-1-3-15,4-3-1 0,2-3-5 16,0-3-8-16,2-2-8 0,-2-1-9 16,0-2-10-16,-3-2-11 0,-4 2-3 15,-4-4-115-15,-4 2-111 0,-6 2-272 16</inkml:trace>
  <inkml:trace contextRef="#ctx0" brushRef="#br0" timeOffset="145193.1832">24797 16653 650 0,'14'-1'143'15,"3"9"2"-15,3 3-88 0,-1 6-30 16,3 7-5-16,1 0 5 0,0 4 4 15,-4 4 3-15,-2-1-1 0,-4 3-5 16,-6 5-6-16,-5 2-6 0,-5 4-6 16,-6 2-8-16,-8 3-22 0,-6 5-24 15,-9 2-135-15,0 0-143 0,-6-3-359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33:21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9481 7182 224 0,'-42'6'65'0,"1"-2"6"16,3-3-25-16,0 1-4 0,3-1 0 16,4 1-1-16,-1-1-3 0,-1 3-3 15,2 0-4-15,3 4-5 0,2-3-3 0,3 1-5 16,1 1-4-16,3 2-4 15,2-2-2-15,5-1-2 0,2 0-2 0,3-1 0 16,3 1 1-16,2 0 0 0,5 2 1 16,6-1 0-16,2 1 1 0,2-1 1 15,6 1-1-15,2-1 0 0,6-1-2 16,6 0 0-16,3-1-1 16,5-2-1-16,5 2 1 0,3-1 1 0,5 0 0 0,3-2 2 15,0-1 1-15,4-2 0 0,7 1 1 16,2-1 0-16,3-2-2 15,4 2 0-15,4-2 0 0,5 0-2 0,1 2 1 16,2 2-1-16,2 0 0 0,-3-3 0 16,5 2 0-16,3 1-1 15,-1-1 0-15,2 0 0 0,1-1-1 16,5-4-1-16,2 5 0 0,-1-2-1 0,2 0 1 16,-1 1-1-16,3-1 0 0,-3 0-1 15,-2 1 1-15,2 1 0 0,1-1-1 0,-2 1 1 16,1 0-1-16,-7 1 1 15,4 0 0-15,-3 1 1 0,-1 0 0 0,0 2 1 16,-1-2-1-16,-5 1 1 0,1-1-1 16,-1 1 1-16,-4 1-2 0,0 0 1 15,-3 0-1-15,-6-2-1 0,3 1 1 16,-3-2-1-16,-6 4 1 0,1-5-1 16,-6 0 1-16,-2-1-1 0,-4 2 1 0,-6 1-1 15,-1 1 1-15,-2-3 0 0,-7-2 0 16,-5 1 1-16,-2-2 0 15,-2-1 0-15,-3-1 0 0,-3 1 1 16,-6 2-1-16,0 1 0 0,-5-1 0 0,-5 5-3 16,-1 1-3-16,-7 3-9 0,-3 4-19 15,-8-2-111-15,-8-3-115 0,-8 6-287 16</inkml:trace>
  <inkml:trace contextRef="#ctx0" brushRef="#br0" timeOffset="2861.2385">20732 6240 379 0,'-6'-12'85'0,"-5"0"0"16,1 3-62-16,-5-2-8 0,2 1-4 15,-1-1-1-15,-2-1 0 16,-2-2 0-16,-5 2 1 0,-4 2 0 0,-4 4 0 16,-2 3 1-16,-4 5 0 0,-2 5 0 15,0 7-1-15,1 8-1 0,-3 3 0 16,2 8-2-16,3 8-1 0,0 9-1 15,-2 4-1-15,0 5 1 0,-1 1 1 16,1 5 2-16,0 1 2 0,1 2 1 0,3-1 1 16,8 1 1-16,5 0-1 0,7-1-2 15,4-1-1-15,5-2-2 0,4-2-2 16,3-4 0-16,3-6-1 0,5 2 0 16,6-3-2-16,7-9 1 0,9-2 0 15,5-9 0-15,4-2 0 0,5-10 1 16,3-8 0-16,1-5 2 0,2-7-1 15,5-9 1-15,7-7 1 0,2-7-2 0,0-4 0 16,1-7-1-16,-1-4-1 16,-3 0 0-16,-6-4-2 0,-10-1 0 15,-5-1 0-15,-6-4 0 0,-6-7 0 0,-8-4-1 16,-10-6 1-16,-8-4-1 0,-7-3 0 16,-5-7-1-16,-12-7-1 0,-12-2 0 15,-3 1-1-15,-6 2-2 0,-5 4 1 16,-16 2-1-16,-5 13 0 0,-4 14 1 15,2 19 0-15,-3 14-1 0,-1 15-4 16,3 17-8-16,7 14-12 0,5 11-1 0,-1 11-108 16,6 7-106-16,7 16-253 0</inkml:trace>
  <inkml:trace contextRef="#ctx0" brushRef="#br0" timeOffset="3595.5184">22654 6310 377 0,'-32'-16'97'0,"-2"2"3"16,-4 1-29-16,2 3-43 0,-1 3-5 15,4 2-4-15,4-1-3 0,3 3-2 16,2 3-2-16,0 3-2 0,1 6-3 0,0 6 0 16,0 6 2-16,-3 11 2 0,0 8 3 15,2 12 2-15,-1 6 3 0,-1 10 1 16,2 6-1-16,2 10-2 0,3 4-3 16,8 4-2-16,3 0-3 0,7 2-1 15,9-2-2-15,8-1-1 0,5-7 0 16,3-8-1-16,5-7 0 0,6-8-1 15,3-12 0-15,3-9 0 0,4-13-1 16,8-10 1-16,9-11-1 0,0-13 1 0,2-14 0 16,4-14 0-16,-2-14 0 0,-3-10 0 15,-4-8 0-15,-5-11 0 16,0-2 0-16,-4-7 0 0,-12 0 0 0,1 0-1 16,-6-4 1-16,-11-2-1 0,-13-4-1 15,-16 2 0-15,-15 0 0 0,-5 7 0 16,-19 11 0-16,-12 12 0 0,-11 16 0 15,-9 18-4-15,-9 18-5 0,-3 18-6 16,-2 12-19-16,0 10-114 0,6 7-119 16,-5 3-295-16</inkml:trace>
  <inkml:trace contextRef="#ctx0" brushRef="#br0" timeOffset="7622.1061">19742 1644 560 0,'0'-17'131'0,"-2"4"5"0,-1 5-90 16,-3 3-13-16,1 10-6 0,0 6-1 15,0 7-3-15,-1 12-3 0,1 5-2 16,-1 8-2-16,3 10 0 0,-2-2-3 15,0 3-3-15,-1-2-3 0,1-7-1 16,1-5-1-16,2-10-1 0,-2-10-1 16,4-6 1-16,1-10 0 0,4-13 0 15,0-8-1-15,1-9-1 0,1-8 0 16,1-10 0-16,-1-8 0 0,3-2-1 0,3-1 0 16,1-1-1-16,1 7 1 15,0 2-1-15,0 11 0 0,0 9 0 0,-2 7 0 16,-4 10 1-16,0 13-1 0,-2 5 1 15,0 10 0-15,-1 6 0 0,2 9 0 16,-2 6 0-16,1 3 1 0,3 1-1 16,2-2-1-16,0 1 0 0,4-5 1 15,2-9-1-15,2-5 1 0,1-6-1 16,0-10 2-16,1-6 1 0,-2-10 0 16,-2-7 2-16,2-3 0 0,-4-9 0 0,-4-8 0 15,0-2 0-15,-2-5-2 0,0 0 0 16,-2-1-2-16,-2-1-1 15,0 2 0-15,1 6-3 0,-1 7-2 0,-3 5-4 16,1 9-6-16,0 8-9 0,-1 5-9 16,0 11-10-16,1 4-13 0,-1 2-107 15,1 5-115-15,3 2-269 0</inkml:trace>
  <inkml:trace contextRef="#ctx0" brushRef="#br0" timeOffset="7849.0429">20521 1839 684 0,'-15'-4'165'16,"2"0"6"-16,-1-1-91 0,3 3-43 15,4 1-9-15,2-1-4 0,5 2-5 16,4 0-9-16,3 2-6 0,3-1-6 0,4-1-11 15,4 1-9-15,-1-2-15 0,4 2-10 16,0 0-14-16,-3-1-114 0,-2 0-120 16,-3 2-274-16</inkml:trace>
  <inkml:trace contextRef="#ctx0" brushRef="#br0" timeOffset="7993.2527">20515 2014 643 0,'-13'13'149'0,"-2"-4"4"16,6 1-100-16,6-3-27 15,0-2-7-15,8 0-3 0,5-2-6 0,3-1-7 16,7-2-9-16,4-3-9 0,5-4-11 16,0-8-16-16,4-1-112 0,-1-6-118 15,2-6-284-15</inkml:trace>
  <inkml:trace contextRef="#ctx0" brushRef="#br0" timeOffset="8455.03">20961 1743 608 0,'-16'17'152'0,"0"5"7"0,0 5-39 16,5 6-89-16,3 4-8 0,1 0 1 15,2-4 1-15,2-1-4 0,-1-3-5 16,3-6-3-16,0-5-2 0,2-5-3 16,1-3-3-16,2-8-2 0,1-5-1 15,1-7-2-15,4-6 0 0,3-7-3 0,2-11-1 16,1-5-1-16,2-7-2 0,2-1 1 15,-2-3-1-15,-1 3 1 16,1 6 1-16,-2 9 2 0,-4 5 2 0,-2 10 0 16,-1 6 1-16,-3 10 0 0,-1 2 1 15,-2 7 0-15,-1 7 1 0,2 3 0 16,0 7 1-16,-1 4 0 0,2 0 1 16,0 1-1-16,1-3 1 0,3-4 0 15,-1-3 0-15,2-5 0 0,1-9 0 16,4-4 0-16,0-7-1 0,-1-3 0 0,2-9 0 15,4-8 0-15,-1-5-1 0,2-2-1 16,3-3 1-16,-2-1-1 0,-2 1 0 16,0 6-1-16,-5 6 0 0,-2 4 1 15,-2 6 0-15,-2 8 1 0,-4 7 1 16,-2 9 1-16,0 3 0 0,-3 8 1 16,0 6-1-16,-3 9 0 0,0 4-1 0,1 5-3 15,2-1-5-15,0 2-9 0,5-4-13 16,3-2-16-16,3-7-8 0,2-4-20 15,1-8-109-15,2-7-120 0,1-3-274 16</inkml:trace>
  <inkml:trace contextRef="#ctx0" brushRef="#br0" timeOffset="8645.1649">21682 1768 744 0,'-6'-3'173'0,"3"-1"4"0,-1 2-113 15,0 2-35-15,4 2-7 0,0 2-4 16,5 2-7-16,-1 2-7 0,3 0-3 0,4 1 0 16,0-1-3-16,3 0-11 0,2-2-12 15,1-3-16-15,1 0-11 0,-1 2-1 16,-4-3-125-16,-2-1-123 0,-2 2-277 16</inkml:trace>
  <inkml:trace contextRef="#ctx0" brushRef="#br0" timeOffset="8793.774">21686 1994 697 0,'-11'11'167'0,"4"-1"4"0,-1-3-107 16,2-4-29-16,4 3-10 0,3-2-5 15,1-3-8-15,6 0-8 0,2-2-5 16,2-2-3-16,5-2-8 0,5-1-18 16,4-3-10-16,-1 0-17 0,4 0-114 0,-1 1-125 15,-4-3-287-15</inkml:trace>
  <inkml:trace contextRef="#ctx0" brushRef="#br0" timeOffset="9430.9688">22221 1730 576 0,'-13'-7'134'0,"1"1"3"16,1-2-90-16,2-1-13 0,3-1-1 0,1 1 1 15,1 0-2-15,4 2-3 16,2-2-3-16,4 1-1 0,0 0-3 0,5 0-3 15,2-1-3-15,2-1-2 0,2 2-2 16,1 0 0-16,1 3-2 16,0 3 0-16,2 3-1 0,-1 3-1 0,-1 2 2 15,0 4 0-15,-4 0 3 0,-2 3 0 16,-2 4 1-16,-4 3 0 0,-3 3 0 16,-3 2-1-16,-2 0-2 0,-4 6-1 15,-3 0-2-15,-2 3-1 0,-4-1-1 0,0-4 0 16,-5 1-2-16,-2-2 0 0,1-5 0 15,0 2-1-15,2-7 0 0,3-1 0 16,1-1 1-16,6-5-1 0,2-1-1 16,3-2 1-16,3-4-2 0,2-1 0 15,1-1-1-15,3-2 0 0,2 0 1 16,1-2-1-16,6 0 1 0,0-1 1 16,1-1 0-16,0 0 0 0,2 2 0 0,0 1 0 15,-2-1 0-15,-2 1 0 0,-1 1-1 16,-2-1 1-16,0 1 1 15,-2 0 0-15,-2 0 0 0,-2 0 1 0,0-1 1 16,-1 1 0-16,-2 1 0 0,-1 0 1 16,-1-1 0-16,0 1-1 0,0-1 0 15,-1 2-2-15,0-1 0 0,1-1-2 16,-1 0-3-16,0 1-6 0,-1-1-8 16,1 1-11-16,0-1-18 0,1 2-27 15,-1-2-18-15,-2 1-121 0,1 1-142 0,-4 1-321 16</inkml:trace>
  <inkml:trace contextRef="#ctx0" brushRef="#br0" timeOffset="22014.3131">930 8342 487 0,'-6'0'134'0,"-3"2"6"16,2 1-28-16,-2-2-53 0,2 0-10 16,-1 0-3-16,2 1-5 0,3 0-5 15,3 0-5-15,-2-2-6 0,2 2-3 16,3-1-5-16,3 0-3 0,0 0-1 15,1-1-2-15,1-1 1 0,3 1-2 0,0-1-1 16,-1-2-3-16,-2 1-1 16,1-2-2-16,-1 2-1 0,3-2-5 0,-2-2-13 15,2 1-19-15,1 0-15 0,3 2-20 16,-2-2-114-16,0-1-132 0,-4 1-293 16</inkml:trace>
  <inkml:trace contextRef="#ctx0" brushRef="#br0" timeOffset="22825.0863">1303 8170 613 0,'-12'-3'153'0,"2"1"7"0,3 0-80 15,0-2-25-15,2 2-12 0,3-1-10 16,4 2-7-16,4 0-7 0,-1 0-6 0,2 1-5 16,2 1-4-16,5 1-2 0,0-2 0 15,3 3 0-15,0-2 0 0,3 1-1 16,-1-2 1-16,1 0-1 0,-4 0 0 16,0 2 0-16,-2-1 0 0,1 0 0 15,-4-1-1-15,0 4 1 0,0-2-1 16,-1 2 0-16,-1 0 1 0,-3-2-1 15,-1 4 1-15,-3-1 0 0,-2 1 0 16,-2 0 0-16,-2 2 0 0,-3 1 0 16,-2 2 0-16,-1-1 0 0,0 3-1 0,-1-1 1 15,2 1-1-15,-1 2 1 16,0-3-1-16,0 2 1 0,2-1-1 0,0 1 0 16,1-1 0-16,0 1 1 0,-1-2-1 15,5 0 0-15,-2-2 0 0,2 0 0 16,0-5 0-16,3-1 0 0,1 1 0 15,-1-3 0-15,3 0-1 0,1-1 1 16,0 0 0-16,3 3 0 0,-1-1 0 16,0-1 0-16,0 1 0 0,1-2 0 15,0 1 0-15,-2 1 0 0,0-2 1 16,0-1-1-16,2 0 0 0,0 0 0 0,3 1 0 16,-1-1 0-16,2 1 0 0,-1 1-7 15,-2-1-10-15,-1 0-14 0,1 0-8 16,-2 3-10-16,-1-2-17 15,-1 1-110-15,-3-3-116 0,2-4-267 0</inkml:trace>
  <inkml:trace contextRef="#ctx0" brushRef="#br0" timeOffset="23149.4873">1668 8066 620 0,'-3'-2'158'0,"0"-1"8"15,1 0-74-15,-1 0-35 0,2 3-12 16,1 0-11-16,0 1-6 0,1 1-7 15,2-2-6-15,-1 1-5 0,3 1-3 16,1-3-1-16,0-1-2 0,2-1-1 16,0 4-2-16,2-2-9 0,0-1-14 15,1-1-17-15,0 2-12 0,1 0-17 0,-1 0-113 16,-2-6-128-16,2 1-279 0</inkml:trace>
  <inkml:trace contextRef="#ctx0" brushRef="#br0" timeOffset="23660.1231">1874 7911 613 0,'0'-2'149'16,"-4"-3"6"-16,1-1-92 0,3 1-14 15,-1-1-6-15,1-1-6 0,1 0-4 0,0-2-4 16,3 3-3-16,1-1-3 0,-1-1-3 16,4 1-4-16,-1-1-2 0,3 0-3 15,-1-1-2-15,3 2-3 0,0 1-3 16,-1 1-1-16,-1 1 0 0,1 3-2 15,0 2 1-15,0 1-1 0,-2 1 0 16,-2 2 1-16,3 1-1 0,1 2 0 16,-3-1 1-16,-3 1-1 0,1 2 1 0,-2 1-1 15,-3 0 1-15,-2 0 0 16,-4 2 0-16,0 0 0 0,-3 3 0 0,-2 0 0 16,-1 0 0-16,0-1 0 0,0 0-1 15,1 3 0-15,1-5 0 0,2 3 1 16,1-1-1-16,1-3 0 0,3 3 0 15,-1-6 0-15,1 1 0 0,2 3 0 16,0-9-1-16,0 4 1 0,1-5 0 16,1 0 0-16,2 2 0 0,1 0-1 15,0-5 0-15,5 1-2 0,-1-1-4 0,2 0-7 16,5 0-11-16,-1 0-16 0,2-1-11 16,3 1-18-16,-2 0-115 0,-1 0-126 15,0 3-293-15</inkml:trace>
  <inkml:trace contextRef="#ctx0" brushRef="#br0" timeOffset="24593.0298">2469 8159 618 0,'2'-1'149'0,"-5"0"2"0,2 3-92 16,0 2-21-16,0 3-9 0,-1 7-10 16,2 2-7-16,0 3-4 0,-1 0 0 15,2 1-2-15,1 5-2 0,0-2-1 16,2-2-2-16,-3-1-2 0,1-2-7 15,0 2-11-15,-1-3-10 0,0-3-14 16,-1 0-115-16,0-3-121 0,-1-4-288 16</inkml:trace>
  <inkml:trace contextRef="#ctx0" brushRef="#br0" timeOffset="24806.6123">2393 8333 559 0,'0'-2'152'0,"3"0"4"16,-6-1-22-16,6 0-86 0,-1 1-11 16,2 1-10-16,2 1-5 0,0 0-5 15,2 0-3-15,4 1-3 0,0-2-4 16,-1 1-9-16,4-3-12 0,-2 0-15 0,5 0-13 16,-1 1 85-16,0-3-214 0,-1 0-138 15,5 0-350-15</inkml:trace>
  <inkml:trace contextRef="#ctx0" brushRef="#br0" timeOffset="25314.2407">2860 8255 583 0,'-12'0'149'0,"-2"-3"9"0,1 1-76 16,1-2-20-16,-2 1-7 16,7-4-6-16,0-1-5 0,2-2-6 0,1 1-6 15,4-2-6-15,4 2-4 0,3-1-5 16,3 1-3-16,1 1-4 0,4-1-1 15,0 1-3-15,3 1-1 0,-1-1-1 16,1 0-2-16,1 2 0 0,-2 0-1 16,-1 4-1-16,-2 1 1 0,1 2-1 15,-2 4 0-15,-2 3 1 0,-1 2 0 16,-1 4 0-16,-3-2 0 0,-2 1 1 0,-4 3 0 16,-3 1 0-16,-2 0-1 0,-1 1 1 15,-1-1 0-15,-3 2 0 0,1 2 0 16,-2-4 1-16,0 0 1 0,0-1 3 15,0-1 2-15,0-3 2 0,3-2 2 16,-1-4 1-16,4 0-1 0,2-2-2 16,0 0-2-16,3-1-3 0,3 0-1 15,-1-1-3-15,2 2-1 0,2-2 0 16,0 1-1-16,4 1 0 0,0-4 0 0,1 2-2 16,-2-2-4-16,1-1-8 0,1 1-9 15,1-3-20-15,1 1-25 0,-1 1-11 16,3-2-17-16,-1 2-112 0,2 1-130 15,0-4-283-15</inkml:trace>
  <inkml:trace contextRef="#ctx0" brushRef="#br0" timeOffset="25497.2751">3260 8393 695 0,'-5'-1'191'0,"-2"0"6"16,1-2-70-16,0 2-52 0,0 0-18 15,2 0-16-15,1-1-14 0,2 2-13 16,-1 0-11-16,2 3-10 0,3-2-16 16,-2 1-19-16,1 2-22 0,3 0-15 15,1 0-125-15,1-2-142 0,1-4-315 0</inkml:trace>
  <inkml:trace contextRef="#ctx0" brushRef="#br0" timeOffset="26157.5297">3448 8121 685 0,'0'-2'157'0,"0"-2"3"0,1 0-107 15,3 2-20-15,2-2-9 0,0 2-7 16,4 1-4-16,0-3-4 0,3 3-3 16,1-2-1-16,4 1-3 0,1-2-2 15,-1 0-4-15,-2 0-5 0,0 0-7 16,-3 1-9-16,0 1-6 0,-7 1-4 0,-4 1-3 16,-2 0 0-16,-1 0 0 0,-5 1 2 15,-3-1 8-15,-4 0 5 0,-3-1 5 16,-1 2 3-16,-3-1 7 0,3 2 10 15,1 0 9-15,-1-1 7 16,5 3 5-16,-1 2 4 0,5 1 6 0,-1-1 1 16,2 2-1-16,-3 0-4 0,4 3-3 15,0-1-2-15,1 1-3 0,-1-2-4 16,2-1-3-16,3 1-2 0,1-1-1 16,0 0-2-16,0-2-1 0,2-1-2 0,2 0 0 15,0-2-2-15,-2 0 0 0,3-2-1 16,1-2 0-16,0-1 0 0,2 0 0 15,0-2-1-15,1 2 0 0,1-1-1 16,-2 0 0-16,-1 0-1 0,2 1 1 16,0-1-1-16,0 3 0 0,0-1 1 15,2 1-1-15,0 1 0 0,1 3 1 0,1 0-1 16,-2 4 1-16,-2 0-1 0,1 1 0 16,-4 1 1-16,0 1-1 0,1-1 1 15,-5 1-1-15,-1-2 1 0,-2-1 0 16,-4 2 0-16,0 1 0 0,-2-2 1 15,-4-1 0-15,-1 1 0 16,-2 2 1-16,-1-3 0 0,2 2 1 0,-2 1-1 16,1-1 1-16,3 1-1 0,-1-1-1 15,4-2 0-15,1-1-4 0,2-3-8 16,1 0-11-16,2-3-15 0,2 2-11 16,1-3 97-16,0 0-226 0,1-1-140 15,2-3-357-15</inkml:trace>
  <inkml:trace contextRef="#ctx0" brushRef="#br0" timeOffset="26762.8982">3834 8116 687 0,'-6'-3'165'16,"1"-1"3"-16,1 2-106 0,2 0-18 15,3 2-8-15,2-1-6 0,1 1-7 16,4 1-6-16,-1-1-2 0,4 2-3 0,1 0-1 15,1 0-1-15,-1-2-2 0,3 3-1 16,-1-3-2-16,2 1 0 0,-2-1-1 16,-2 0-1-16,0-1-1 0,-1 1-1 15,-3 0 0-15,-2 2-1 0,-1 0 1 16,-2 0-1-16,-2 0 0 0,-1 2 1 16,-2 1 0-16,-2-1-1 0,1 3 1 0,-3 2-1 15,-2-2 1-15,0 0 0 0,0 2-1 16,0 2 0-16,-3 0 0 15,0 0 0-15,-2 0 1 0,2 2-1 0,-2 0 0 16,-1-1 0-16,2 0 0 0,1-1 1 16,0 2-1-16,3-5 0 0,-1 2 0 15,4 0 0-15,4-1 0 0,0-1 0 16,3-2-1-16,1-2 1 0,1 1 0 16,3-4 0-16,1 1 1 0,0-2-1 15,1-1 0-15,1 1 0 0,4 0 0 0,-1 0 1 16,2-1-1-16,-2 0 0 0,2 2 0 15,0-4 1-15,-2 1-1 0,-1-1 0 16,1 1 0-16,-2-1 0 0,0 2-1 16,0-2-7-16,-3 1-11 0,2 2-13 15,-4 3-16-15,-2-3-9 0,-2 0-17 16,0 0-113-16,-4 0-124 0,0 1-277 16</inkml:trace>
  <inkml:trace contextRef="#ctx0" brushRef="#br0" timeOffset="27038.1633">4108 7972 724 0,'0'-4'165'0,"2"0"2"16,3 2-122-16,3 1-14 0,2 2-9 16,2 0-5-16,2 4-6 0,3-1-5 15,0-4-10-15,3 3-12 0,3 1-15 16,0-3-11-16,0-1 67 0,1-1-196 16,-4-1-135-16,5 0-336 0</inkml:trace>
  <inkml:trace contextRef="#ctx0" brushRef="#br0" timeOffset="27215.6867">4469 7754 696 0,'-3'-1'172'16,"-1"2"5"-16,1 2-90 0,-2 4-33 16,2 4-14-16,1 2-10 0,-1 3-8 15,2 1-6-15,1 5-5 0,0 0-4 16,3 2-6-16,-2-1-9 0,1-2-18 0,1 1-21 15,0 0-21-15,2 1-121 0,-2-5-138 16,-1 7-320-16</inkml:trace>
  <inkml:trace contextRef="#ctx0" brushRef="#br0" timeOffset="28057.3857">4846 8164 613 0,'2'-11'158'0,"-1"1"10"0,1 3-86 16,-2 4-19-16,-2 6-8 0,0 2-7 16,0 5-10-16,-1 2-8 0,-1 4-9 15,1 2-6-15,-1 2-2 0,3-2-4 16,1 3-3-16,-1 0-2 0,2 0-3 16,-2-1-7-16,3-2-10 0,1-1-17 15,-2-1-17-15,-1-3-13 0,2-2 51 0,-2-1-176 16,0-4-132-16,-2-1-315 0</inkml:trace>
  <inkml:trace contextRef="#ctx0" brushRef="#br0" timeOffset="28263.3883">4736 8288 657 0,'-3'-8'172'15,"3"2"5"-15,3 0-74 0,0 1-42 16,3 3-14-16,3 1-11 0,1 1-11 15,4 0-9-15,2 0-5 0,0-2-4 0,1 2-4 16,3 0-6-16,1-1-9 0,0-2-15 16,1 0-14-16,1-2-13 0,-3 2-12 15,0-2-71-15,1-3-47 0,-1 1-105 16,-2-2-212-16</inkml:trace>
  <inkml:trace contextRef="#ctx0" brushRef="#br0" timeOffset="28427.7034">5185 8105 666 0,'-5'-2'165'0,"0"1"3"16,-1 2-96-16,-1 3-22 0,1 2-12 15,2 3-11-15,-1 5-10 16,1 1-6-16,2 1-3 0,2 2-2 0,2 2-4 16,0 0-12-16,-1 2-13 0,3 0-18 15,2 1 98-15,0 0-233 0,-3 0-149 16,1-2-386-16</inkml:trace>
  <inkml:trace contextRef="#ctx0" brushRef="#br0" timeOffset="29003.1876">5838 7841 533 0,'-4'-27'134'0,"-1"6"8"0,3 6-76 0,-2 7-18 16,-1 5-10-16,2 9-8 0,-2 9-7 16,0 11-6-16,2 8-7 0,2 13-2 15,-2 13 3-15,3 13 3 16,-3 9 2-16,2 13 3 0,1 7 2 0,-1 9 2 16,-4 6 2-16,0 5-3 0,2-1-3 15,2 0-2-15,-1-2-3 0,-2-3-3 16,3-6-2-16,2-8-3 0,0-9-2 15,-2-1-2-15,1-7 0 0,1-12-2 0,2-5 0 16,-1-5-2-16,-2-8-7 0,4-4-12 16,0-13-11-16,-1-10-17 0,3-7-15 15,-1-14-119-15,0-12-130 0,-1-11-297 16</inkml:trace>
  <inkml:trace contextRef="#ctx0" brushRef="#br0" timeOffset="29594.7322">5869 8548 471 0,'-11'-4'125'15,"0"0"3"-15,1-1-34 0,1 3-56 16,7 2-7-16,-4-3-3 0,2 1-4 16,-2-3-4-16,6 1-3 0,0 2-2 15,3-1 0-15,2 2-2 0,3 0-2 16,0 1-1-16,6 1 0 0,-2-2-1 0,3 1-1 15,2 0 0-15,-1-4-1 16,3 2 0-16,3-1 0 0,3 2-1 0,3-1 1 16,4 3-1-16,3-1 0 15,3 1 0-15,4 3 0 0,3-3-1 0,4 3 0 16,4-2 1-16,1-2 0 0,0-1 0 16,6 1 1-16,4-4 0 0,3 2 1 15,3-2 1-15,0 1-2 0,2-1 1 16,5 0-1-16,5 4 1 0,-1 0-1 15,5 0 1-15,-2 0-1 0,1 1 0 0,5 2 0 16,1 1 0-16,2-3-2 0,-1 1 1 16,-1 1-1-16,4-2-1 0,4 4 1 15,1-3 0-15,-5 2 0 0,-2-2 0 16,-1 1 1-16,-1 2 0 0,-1-2-1 16,-4 0 0-16,-6 0 0 0,-3 0-2 15,-7-1 0-15,-7 1-2 0,-6-1 1 16,-12-2-2-16,-6 2-2 0,-8 1-7 0,-9-2-13 15,-7 2-16-15,-8 2-16 0,-7-2-19 16,-6 2-118-16,-9 3-135 0,-9-2-299 16</inkml:trace>
  <inkml:trace contextRef="#ctx0" brushRef="#br0" timeOffset="30702.4982">6311 8064 562 0,'7'-25'142'0,"-3"3"8"15,0-5-71-15,-1 5-19 0,2 0-6 0,-1 1-2 16,-2 4-2-16,1 6-4 0,-1 3-6 16,1 5-4-16,1 6-4 0,-1 5-6 15,-2 4-4-15,2 7-6 16,-2 0-4-16,1 5 0 0,-2 3-5 0,-1-2-2 16,-1 1-3-16,0 0-3 0,1-3-5 15,0-1-7-15,-2-2-10 0,3-3-16 16,0 0-19-16,4-4-13 0,0 1 45 15,1-4-169-15,-2-2-131 0,6 0-320 16</inkml:trace>
  <inkml:trace contextRef="#ctx0" brushRef="#br0" timeOffset="30956.8513">6563 8116 622 0,'3'-2'153'0,"-2"1"5"15,1-2-83-15,2 2-28 0,1 0-7 16,1 1-6-16,3 2-6 0,3 1-5 16,0-3-4-16,3 1-3 0,3 0-4 15,2 0-4-15,1 1-3 0,-1-6-3 16,1 4-7-16,0-1-14 0,0-1-18 15,-2 1-19-15,1-1-122 0,-2 1-135 16,-3 2-320-16</inkml:trace>
  <inkml:trace contextRef="#ctx0" brushRef="#br0" timeOffset="31475.1278">7280 7957 538 0,'-9'3'134'0,"-2"4"8"0,0-1-75 16,-2 7-10-16,-2 3-2 0,1 0-5 15,-3 3-6-15,4 3-4 0,2 0-7 16,0 4-6-16,6-2-5 0,2-2-5 15,5 1-3-15,4-2-3 0,4-5 0 16,3-1-2-16,1-5-1 0,3-3-2 0,3-6-1 16,4-2-2-16,-1-6 0 0,0-3-1 15,2-5 1-15,1-2-2 0,-2-4 1 16,-4 0-1-16,-4-2 1 16,-4-1 0-16,-5-2 0 0,-3 3 0 0,-8-6-1 15,-3 5 1-15,-8-4-1 0,-2 4-4 16,-6 2-5-16,-3 8-7 0,-3 0-10 15,3 12-8-15,0 5-11 0,5 10-9 16,3 4-17-16,3 5-110 0,4 2-120 0,5 5-285 16</inkml:trace>
  <inkml:trace contextRef="#ctx0" brushRef="#br0" timeOffset="31673.124">7509 8251 580 0,'1'-5'170'0,"0"4"9"16,-3-4-27-16,2 1-82 0,0-1-14 15,-1 2-13-15,-2-1-14 0,2 0-14 16,1 1-12-16,0 2-15 0,-1 2-20 16,1-1-18-16,-2 0-22 0,4 1-115 15,0 1-134-15,3 2-301 0</inkml:trace>
  <inkml:trace contextRef="#ctx0" brushRef="#br0" timeOffset="32156.3765">7754 8103 595 0,'-6'-5'154'0,"0"-2"6"15,1-2-76-15,0 3-28 0,2-3-8 16,2 1-5-16,3-4-9 0,2-1-6 16,-1 3-4-16,3-1-3 0,1 2-2 15,3-1-2-15,0 0-3 0,1 3-2 16,2 2-3-16,2 0-2 0,0 2-2 15,2 1-2-15,-3 6-2 0,2-2 0 16,-1 3 0-16,-1 2-1 0,-5 2 0 16,0 2 1-16,-2 2-1 0,-2-2 1 15,-2 4-1-15,-1 1 0 0,-6-1 1 0,3 2-1 16,-6-1 1-16,-2-3-1 0,-3 6 1 16,-1-6-1-16,-5 2 1 0,2 2 0 15,-3-2 0-15,3 2 0 0,-2-5 2 16,3 2 1-16,1-2 1 0,5 0-1 15,1-5 1-15,3 2-1 0,3-4-1 16,1 0-1-16,3 0-2 0,2-2 0 16,3 0-2-16,3-2-1 0,1 0-5 15,5 1-6-15,2-1-8 0,1-2-12 16,0-1-13-16,1 1-11 0,-2 0-16 0,1-2-8 16,-5 1-101-16,0 1-113 0,2 1-255 15</inkml:trace>
  <inkml:trace contextRef="#ctx0" brushRef="#br0" timeOffset="32426.2697">8044 8027 663 0,'-1'-5'162'0,"2"0"4"15,3 3-96-15,1-2-25 0,3 2-8 16,2-1-10-16,1-1-8 0,5 6-6 16,0-2-4-16,0-3-3 0,3 2-3 0,1 0-2 15,1 1-3-15,-3-1-7 0,-3-4-8 16,-2 1-10-16,-2 1-10 0,-3 0-8 16,-5 3-7-16,-4-4-12 0,-1 7 19 15,-2-2-112-15,-4 1-100 0,-4-1-251 16</inkml:trace>
  <inkml:trace contextRef="#ctx0" brushRef="#br0" timeOffset="32800.4166">8084 8011 525 0,'-8'6'131'0,"-2"1"2"15,2 0-74-15,1 2-17 0,0-1-6 16,1 2-7-16,2-2-5 0,3 2-3 16,0-2-2-16,1 1 0 0,-1-4-3 15,1 1-1-15,2-1-3 0,-1-1-1 16,0-2-2-16,2-1-2 0,-1 1-1 15,1-2-1-15,3-2-1 0,0 0 0 16,1 1-1-16,2-2 0 0,3 2 0 0,-1-1 0 16,3 2 1-16,-1 0 0 15,2 1 1-15,-2-1-1 0,2 5 0 16,-1-2-1-16,2 2 0 0,-4 1 0 0,-1 2-1 16,0-2 0-16,-1 1-1 15,-2-1 1-15,-2 0 0 0,-1 2 0 0,-1-3 0 16,-3 0 0-16,-2-1 0 0,0 0 1 15,-3 0 0-15,-2 0-1 0,0-2 0 16,-3 3 0-16,-2 1 0 0,-2 3-1 16,-1-2 0-16,-2 1 0 0,0 0-1 15,-2 0 1-15,1-1-1 0,2-3 0 0,3 0-2 16,0-1-6-16,4-2-8 0,1-1-11 16,3 1-9-16,4-1-10 0,1-1-18 15,1-3-106-15,3 2-113 0,-1 0-268 16</inkml:trace>
  <inkml:trace contextRef="#ctx0" brushRef="#br0" timeOffset="33402.4841">8459 8064 607 0,'-6'-4'154'0,"-1"-2"7"16,-1 2-82-16,4 1-24 16,0 0-4-16,-1 1-6 0,4-1-10 0,0 4-8 15,2-1-6-15,1 0-4 0,3 0-4 16,1 2-2-16,4-1-1 0,0 0 0 15,6-1-1-15,-3-1-1 0,3 0-2 16,0 1-2-16,0-2 0 0,-1 0-1 0,-2 2-2 16,-1-3 0-16,2 6 0 0,-4-4-1 15,-2 2 1-15,0-1-1 0,-2 1 0 16,-3-2 1-16,-1 3-1 0,-1 2 1 16,-2-1-1-16,-2 0 1 15,0 5-1-15,-4-2 1 0,0 3-1 0,-4 0 0 16,0 0-1-16,1 4 1 0,-1 1-1 15,-1-1 0-15,1 3 0 0,0-3 0 16,1 3 1-16,-1 0-1 0,0-1 1 16,0 0 0-16,0-3 0 0,0 0 0 15,2-1-1-15,2-1 1 0,3-3 0 0,-1-1 0 16,3-3 0-16,2 1-1 0,1-2 1 16,0-1 0-16,2 1-1 0,-1-1 1 15,5 0 0-15,-1-1 0 0,1 0-1 16,3 0 1-16,0-1 0 0,1 0 1 15,1-1-1-15,1 1 0 0,-2-1 0 16,3 2 0-16,-1-2 0 0,0 4-1 16,-2-2-3-16,1 1-4 0,0 0-4 15,2 2-9-15,-3-3-11 0,0 3-13 0,0-3-8 16,-3 0-10-16,-2 0-8 0,-1 0-107 16,-2-3-111-16,0 3-262 0</inkml:trace>
  <inkml:trace contextRef="#ctx0" brushRef="#br0" timeOffset="34316.2365">8839 7881 500 0,'-10'-4'126'16,"2"0"6"-16,-2-1-74 0,5 0-10 16,-1-1-4-16,3 0-5 0,1-2-6 15,2 1-3-15,2-2-1 0,5 1-2 16,-1-2-2-16,3 1-4 0,2 1-1 0,2 2-5 16,0-1-3-16,2 5-3 0,-2-2-3 15,2 3-2-15,-3 2-2 0,-1 2 0 16,0-1-1-16,2 6 0 0,-4-2 0 15,-1 4 0-15,-1-1-1 0,0 0 1 16,0 2 1-16,-4 0-1 0,-3-2 2 16,0 0-1-16,-2 2 2 0,-1 2 0 15,-3-1 1-15,-2 3 1 0,-2-1 1 16,-1 1 1-16,0 2 1 0,-1 0 1 0,-3-2 1 16,0-2 0-16,2 3-1 0,-2-3 0 15,3 0-1-15,-1-4 0 0,5-2-2 16,1-1-2-16,2 0 0 0,2-2-2 15,3 0-1-15,1-3 0 0,2 0-1 16,2-1-1-16,0 1 1 0,6-1-1 16,-3 0 0-16,3 1 1 0,0-1-1 15,3 0 1-15,-1 0-1 0,2 2 0 16,-2-2 1-16,0-2-1 0,0 2 1 16,1-1-2-16,-1 1-1 0,1-1-5 0,-5 0-8 15,1 1-14-15,0 1-21 0,-4 1-16 16,0 3-26-16,-3 2-97 0,-5 4-122 15,-1 0-264-15</inkml:trace>
  <inkml:trace contextRef="#ctx0" brushRef="#br0" timeOffset="35499.201">8552 7877 468 0,'-2'-2'131'0,"0"1"9"16,-2-2-28-16,1 1-47 0,1-1-2 16,-1 2-4-16,2 1-4 0,1-1-4 15,0 2-6-15,-1-1-6 0,2-1-6 16,0 1-6-16,3 0-6 0,0-1-4 15,1 0-4-15,0-3-2 0,1 3-4 16,2-1-1-16,3 1-6 0,-1-1-11 16,-1 1-21-16,2 2-24 0,0 1 69 15,-1 1-208-15,-2-2-155 0,2 6-381 16</inkml:trace>
  <inkml:trace contextRef="#ctx0" brushRef="#br0" timeOffset="43879.8836">6098 8949 490 0,'7'-11'130'0,"-2"0"7"16,-1 1-51-16,0 3-29 16,-2-3-6-16,1 4-3 0,-3-1-2 0,-2 1-3 15,2 2-2-15,1 2-3 0,-5 0-5 16,1 2-5-16,-1 4-5 0,-1 3-4 15,0 3-4-15,-2 5-3 0,0 3-3 16,-1 6-1-16,-2-1-1 0,1 5-3 16,-4-1-1-16,4-1 0 0,-1-1-2 15,2-3 0-15,2-2 0 0,3-3-1 16,-1-6 1-16,4-1-1 0,0-3 1 0,0-3-1 16,1 0 1-16,2-3 0 0,0-1 1 15,1-1 0-15,1-2-1 0,2 0 1 16,6-1 0-16,-2-3 0 0,3 0-1 15,2 1-2-15,3 1-3 0,1-1-6 16,0 0-6-16,-2 0-10 0,1 2-13 16,-2 2-12-16,2-1-9 0,0 1-8 15,-3 3 56-15,-2 2-165 0,0-2-116 16,-1 1-299-16</inkml:trace>
  <inkml:trace contextRef="#ctx0" brushRef="#br0" timeOffset="44149.863">6334 9115 560 0,'-6'-6'137'0,"0"-2"4"0,0 0-76 15,3 1-22-15,1-1-7 0,-1 1-4 0,2-4-3 16,0 2-1-16,1-3-2 16,0-1-1-16,0 0-1 0,0 1 1 0,0-3-1 15,1 5-1-15,0-1-2 0,1 5-1 16,-2 1-3-16,0 4 0 15,-2 3-3-15,5 8-2 0,-6-1-3 16,3 4-1-16,-1 6-1 0,2 3 0 0,-1 2-3 16,0 1-1-16,-1-1-1 0,4 4-1 15,-5-2-4-15,4-1-12 0,-4-5-21 16,6 4-22-16,0-2-120 0,-2-1-16 16,-1-2-126-16,2 1-235 0</inkml:trace>
  <inkml:trace contextRef="#ctx0" brushRef="#br0" timeOffset="58880.097">928 9090 533 0,'4'-12'134'0,"-4"-4"6"15,0 5-66-15,-1 1-20 0,1 0-3 16,-1 4-3-16,4 7-4 0,-4-5-3 16,0 5-5-16,-2-1-6 0,3 7-6 15,-2 3-5-15,1 2-6 0,0 4-5 16,-3 4-1-16,0-1-2 0,3 5-1 15,-1-6-1-15,-1 4-1 0,2-1-1 16,0 0-1-16,1-1-4 0,-2-2-6 0,1 0-13 16,1-1-12-16,1-3-13 0,-1-1-13 15,0-3-97-15,0-2-20 0,0-3-101 16,2-1-195-16</inkml:trace>
  <inkml:trace contextRef="#ctx0" brushRef="#br0" timeOffset="59115.4398">839 9207 676 0,'-4'-7'167'16,"2"4"7"-16,-1-1-103 0,0 0-16 16,0 3-10-16,2 0-10 0,5 2-8 15,-1-1-8-15,2 0-6 0,2 0-5 16,4 0-1-16,0 1-2 0,0-1-1 15,0-1-3-15,1 0-5 0,0 1-10 16,0-1-15-16,1 1-19 0,-2 0-13 16,-2-2-126-16,0 1-138 0,0 0-313 15</inkml:trace>
  <inkml:trace contextRef="#ctx0" brushRef="#br0" timeOffset="59677.7392">1094 9053 665 0,'-7'-1'161'0,"0"-2"6"16,2 1-98-16,2 0-22 0,3 1-10 15,1-2-9-15,3 2-5 0,2-3-8 16,4 4-4-16,1-2-2 0,3 4-2 16,4-2-1-16,-1-1 1 0,3 1-1 15,3-2 0-15,1 0 0 0,-1-1-1 0,1-3 0 16,-1 3-1-16,1 3-1 0,-3 0 0 16,-2 1-2-16,-7-4 1 0,0 5-1 15,-3-2 0-15,-3 3-1 0,-4 0 1 16,-1 0 1-16,-3-1-1 0,1 8 0 15,-2-1 0-15,-4 0 0 0,-2 2 0 16,-3-1 0-16,0 4-1 0,-3 0 0 0,-2-1 0 16,-3 1 0-16,3 1 0 0,0 0 0 15,0-2 0-15,2 3 0 0,2-1 0 16,2-1 0-16,1 0 0 16,0-2 0-16,4 2 0 0,2-1 0 0,2-4-1 15,2-1 1-15,2 0 0 0,1-2 0 16,3-1-1-16,3-2 1 0,-1 0 0 15,2-2 0-15,1 0-1 0,1 0 1 16,4-1 0-16,-1 0 0 0,1-1 0 16,-3 1 0-16,4-1 0 0,-2-1 0 15,0 0 0-15,-2 0 0 0,-2-2 0 0,0 1-1 16,2 0-4-16,-5 2-6 0,1 1-9 16,-3-1-11-16,-3-1-13 0,1 2-8 15,-3 2-9-15,2-5 43 0,-3 3-157 16,-1-2-117-16,3-1-298 0</inkml:trace>
  <inkml:trace contextRef="#ctx0" brushRef="#br0" timeOffset="59963.9735">1466 8974 683 0,'1'0'161'0,"1"1"4"16,-1-1-103-16,0 0-21 0,2 0-11 0,0 0-6 16,2-2-4-16,1-1-4 0,2-2-4 15,-1 4-4-15,0-3-2 0,2 3-3 16,1 2-7-16,-3-1-14 0,2 0-15 15,-3 0-11-15,1 3-19 0,0-2-113 16,-2 1-128-16,-2-6-284 0</inkml:trace>
  <inkml:trace contextRef="#ctx0" brushRef="#br0" timeOffset="60494.8878">1660 8861 641 0,'-3'-6'152'0,"1"-1"5"0,1-2-98 0,1 2-13 16,1-3-5-16,1 1-6 0,2 0-4 15,0 1-3-15,2 1-3 0,0 2-3 16,2-1-4-16,1 1-4 0,1 1-1 15,-2 2-3-15,6-1-3 0,-2 2-1 16,2 1-2-16,-1 3-1 0,-1-3 0 0,1 2-1 16,1 2 1-16,-4 1-2 0,0-1 1 15,-2 3 0-15,-1 0 0 0,0 3-1 16,-3 0 1-16,-2 1-1 0,-1 0 0 16,-2-2 1-16,-1 1-1 0,-1 0 0 15,-2 0-1-15,0 0 1 0,-2-1 0 16,0 2-1-16,-1-1 1 0,0 2-1 15,-1-2 0-15,1 0 1 0,-1-3-1 16,2 2 0-16,-1-3 0 0,5 4 0 16,-2-5 0-16,4 1 0 0,-1 0 0 15,5 1 0-15,-3-4 0 0,5 4 0 16,-2-3 0-16,3-2 0 0,1-2 0 0,1 3 0 16,0-4 0-16,1 1 0 0,0-2 0 15,1 1 0-15,1 0 0 0,0 3 0 16,0-2 0-16,1 0 0 0,-1 0 0 15,0 0-1-15,-2-2-3 0,-1 2-7 16,2-1-10-16,-3-1-14 0,2 5-16 0,-3 1-14 16,-1 2-125-16,-4 2-134 0,0 5-313 15</inkml:trace>
  <inkml:trace contextRef="#ctx0" brushRef="#br0" timeOffset="65908.2849">4622 9269 618 0,'-5'-2'156'0,"-1"2"7"0,2 0-89 16,1 0-20-16,2 0-8 0,1 1-5 15,1 0-7-15,2 0-6 0,3-1-5 16,3 0-3-16,2-1-2 0,1 1-3 16,0 0-4-16,3 0-3 0,1-2-3 15,1 0-2-15,-1 2-4 0,0 2-9 16,0-2-15-16,0 0-21 0,1 2-16 16,-3-2-127-16,-1 2-140 0,-1 1-325 15</inkml:trace>
  <inkml:trace contextRef="#ctx0" brushRef="#br0" timeOffset="69484.0065">3075 9154 498 0,'-9'1'123'0,"2"3"4"0,-4 2-71 15,-2 4-15-15,2 4-7 0,3 4-5 16,0 2-6-16,4 5-5 0,2 2-4 0,5 0-3 16,4 1-1-16,3-2-2 15,3-3 1-15,3-3 1 0,5-7 0 0,1-4 0 16,3-7 0-16,2-7 0 0,0-3 1 16,2-8-2-16,-1-4 0 0,-1-6 0 15,-2-2 0-15,-5-3-1 0,-4 1 1 16,-6-1-1-16,-4 3-1 0,-9 0-1 15,-7 3-1-15,-6 5-1 0,-6 2-4 16,-1 6-7-16,-3 6-12 0,-5 2-12 16,1 9-20-16,-6 6-113 0,1 8-125 15,4 6-294-15</inkml:trace>
  <inkml:trace contextRef="#ctx0" brushRef="#br0" timeOffset="69882.0232">2420 9171 551 0,'-3'0'136'0,"-1"1"1"0,-1 4-61 16,2 6-44-16,-1 4-14 0,-1 3-7 15,0 5-4-15,4 4-4 0,-2 2-3 16,2-2-5-16,0-2-8 0,-2-1-10 16,3-5 19-16,2-2-136 0,-4-4-111 0,1-5-283 15</inkml:trace>
  <inkml:trace contextRef="#ctx0" brushRef="#br0" timeOffset="70020.6548">2321 9286 637 0,'0'-6'150'16,"-1"0"2"-16,3 2-99 0,2 2-19 16,5-1-11-16,2 2-7 0,5 1-7 15,2-1-6-15,4-3-5 0,0-2-12 16,8 0-10-16,4 0-17 0,5-2-114 0,1-1-120 16,8 5-290-16</inkml:trace>
  <inkml:trace contextRef="#ctx0" brushRef="#br0" timeOffset="72244.7809">5081 9012 568 0,'1'-11'136'16,"-2"1"6"-16,0 5-85 0,1 3-12 15,-1 0-9-15,2 6-6 0,-1 1-3 16,1 1-4-16,-2 0-3 0,1 4-3 16,0 1 0-16,-1 0-1 0,-1-1 0 15,1-3-1-15,-1 5-2 0,2-2 0 16,-2-1-2-16,1-2-2 0,1 2-2 16,1-3-2-16,1 2-2 0,0-4 0 0,1 1-1 15,-1-3-1-15,4 1 0 0,-1-1 0 16,4 0 0-16,2-2 0 0,0-2-1 15,3 1 0-15,3-3-4 0,-3 1-9 16,2-3-10-16,1 2-13 16,-4-1-9-16,1 1-11 0,-1 1 104 0,-2 2-221 15,0-2-124-15,-3 4-339 0</inkml:trace>
  <inkml:trace contextRef="#ctx0" brushRef="#br0" timeOffset="72530.2595">5293 9148 500 0,'-1'-15'140'15,"-1"-3"8"-15,0-1-24 0,0 2-64 16,2 0-9-16,-2 1-4 0,2 4-3 15,0 3-4-15,-1 3-7 0,1 4-4 16,1 3-5-16,-1 6-6 0,0 4-5 16,0 6-4-16,0 4-4 0,0 9-3 15,0 5-6-15,0 4-13 0,0 4-20 16,0 4-18-16,3 3-130 0,-2-1-141 16,0 6-336-16</inkml:trace>
  <inkml:trace contextRef="#ctx0" brushRef="#br0" timeOffset="75567.3534">913 9803 369 0,'-7'-2'97'16,"3"-1"5"-16,0-1-43 0,0 2-19 16,2 0-13-16,2 3-5 0,2-1-6 15,1 0-3-15,0 0-1 16,2 1 1-16,3 0-1 0,1 2 1 0,1-2 1 16,2 0-1-16,3 0 0 0,3 2-3 15,5-1-2-15,3 1-2 0,6-1 0 16,4 1-2-16,7-1 0 0,3 3 0 15,4-4-1-15,3 2 1 0,0-2 0 16,3 0-1-16,3-1 1 0,2 0-1 0,5 0-1 16,3 0 1-16,3 0-1 0,3 3 0 15,3-2-1-15,4 2 0 0,4 1 1 16,2 1-1-16,-2-1-1 0,1-1 1 16,5 4-1-16,3-3 0 0,1 3 1 15,0-1-1-15,-2-1 0 0,5-1 1 16,6 3-1-16,0-1 0 0,-4-1 1 0,0-3 0 15,0-1 0-15,7 3-1 0,-1 0 1 16,-7-3-1-16,1 1 1 0,0-2 0 16,6 3-1-16,-5-3 0 0,-7 1 0 15,-3-1 0-15,-3 0 0 0,0 0 0 16,-7 1 0-16,-9-1 0 0,1 4 1 16,-7-2-1-16,-5 3 1 0,-6 1-2 15,-9 0-2-15,-6 2-12 0,-7 4 95 16,-13-2-212-16,-8 1-121 0,-4-5-345 15</inkml:trace>
  <inkml:trace contextRef="#ctx0" brushRef="#br0" timeOffset="76561.1957">845 8745 380 0,'-35'18'99'0,"2"-1"5"0,8-8-46 0,8-4-15 16,8-3-15-16,11-4-6 0,12-6-3 15,10-5-1-15,11-7-3 0,6-10-2 16,9-8 0-16,13-9-1 0,12-10-1 16,10-10-3-16,2-7-3 0,6-3-1 15,11-3-2-15,7-3 0 0,-4-3-1 16,-2 1 0-16,-2 1 0 0,0 7 0 16,-1 2-1-16,-6 11 0 0,-15 8-3 15,-7 9-4-15,-12 13-7 0,-15 11-7 16,-13 6-102-16,-17 11-99 0,-12 8-247 15</inkml:trace>
  <inkml:trace contextRef="#ctx0" brushRef="#br0" timeOffset="76915.9022">404 9879 505 0,'-2'6'112'15,"2"-6"3"-15,5-7-85 0,8-8-8 16,12-9-9-16,13-8-4 0,12-6-2 0,14-9-1 16,7-9-1-16,6-9-2 15,13-5 0-15,7-2-2 0,6 0 0 16,0-4-2-16,-5-2-5 0,6 4-8 0,4 3-7 16,-5 6-15-16,-9 2-83 0,-9 5-91 15,-8 6-214-15</inkml:trace>
  <inkml:trace contextRef="#ctx0" brushRef="#br0" timeOffset="78330.0469">2376 10429 536 0,'-6'-1'129'16,"1"0"5"-16,-1-6-79 0,3 1-15 16,-1-2-6-16,3-1-4 0,-1-2-2 15,4-2-2-15,-2-5-2 0,3 4-2 16,1-1 0-16,3-1-2 0,-2 1-1 0,4 2-1 15,-2 0-2-15,3 4-2 0,-1-2-1 16,2 1-2-16,-3 3-2 16,2 2-2-16,-2 1-1 0,2 5-1 0,-2 4-1 15,-1 4 0-15,-3 4-1 0,-1 3 0 16,0 5-1-16,-2 0 0 0,-1 3 0 16,-2 1 0-16,-2 2-1 0,-1-1 1 15,-2 1-1-15,-2-2-1 0,0 1 2 16,0 1-1-16,-2-4 1 0,0-3 2 15,2-4 2-15,0-4 2 0,3-3 2 0,-1-5 2 16,3-2 0-16,2-1-1 0,1-4 0 16,1 2-3-16,1-2-1 0,0-2-3 15,3 1-2-15,1-2 0 0,-2 0-1 16,3 5 0-16,2-3-1 0,-2 0 1 16,3 3-1-16,-2 1 1 0,1 0-4 15,0 2-4-15,-2 2-9 0,0 0-11 16,-1 3-13-16,0 0-14 0,-1 1-12 15,-1 2-65-15,1-2-55 0,1 0-108 16,1 1-231-16</inkml:trace>
  <inkml:trace contextRef="#ctx0" brushRef="#br0" timeOffset="78546.3294">2647 10619 717 0,'-5'-1'176'0,"0"-1"4"16,3 0-109-16,-2 1-20 0,3-2-13 15,0 3-11-15,1-1-10 0,0 2-7 0,1-3-7 16,0 2-8-16,0 0-13 0,2 2-15 16,2-2-16-16,-2 0-12 0,2 2-124 15,-1 1-133-15,1-3-302 0</inkml:trace>
  <inkml:trace contextRef="#ctx0" brushRef="#br0" timeOffset="78891.8506">2848 10322 643 0,'2'-6'151'0,"-2"-1"5"0,0-2-101 16,4 3-15-16,2 0-8 0,2 1-7 15,1-2-6-15,0 0-4 0,4-1-5 16,3 1-3-16,1 2-3 0,-1-2-2 15,-2 2-3-15,-3 2-7 0,-1 0-7 16,-2 1-10-16,-2 2-6 0,-3-1-7 16,-1 2-6-16,-2 2-5 0,0-1-2 15,-1 2-5-15,-1 1-47 0,-2-2-32 0,-2 4-79 16,-3-4-174-16</inkml:trace>
  <inkml:trace contextRef="#ctx0" brushRef="#br0" timeOffset="79278.8271">2924 10277 365 0,'-9'3'174'0,"2"0"-49"16,1 0-39-16,-2 0-24 0,2 1-18 15,3 2-10-15,-3 3-6 0,1 2-7 16,2 1-4-16,-3 0-3 0,2 2-3 16,0-2-2-16,-1-1-1 0,2 0 0 0,1-1-1 15,-1-4 1-15,3 0-2 0,-1-2 1 16,3 1-1-16,-2-4 0 0,3 0 0 16,-3-3 0-16,2-1 0 0,3 0 0 15,1-1 1-15,1-1-1 0,2 0-1 16,1 0 0-16,-3 0-1 0,5 2-1 15,-1-2-1-15,1 3 1 0,-1-1-1 16,-1 2 0-16,1 2 0 0,2-1 0 16,-4 3 0-16,-2 1 0 0,0 0-1 15,0 2 1-15,0 1-1 0,0 2 0 16,-1 1 0-16,-1-1 0 0,0 4 0 0,-1 0 0 16,-3-1 0-16,-3 2 0 0,-2 1 0 15,-1-2 0-15,-2 2 1 0,-2 1 0 16,-1-5 1-16,-1 2 0 0,-1-1 1 15,-1-2 3-15,-2 2 2 0,1-2 2 16,-2-2 1-16,2-1 0 0,-1-2 0 16,0-3-1-16,3-2-3 0,0 0-3 0,2-2-3 15,3-2-7-15,1 1-7 0,3-2-10 16,6 2-14-16,3 1-9 0,2-2-15 16,3 2-115-16,2-1-121 0,4 3-285 15</inkml:trace>
  <inkml:trace contextRef="#ctx0" brushRef="#br0" timeOffset="79871.9786">3155 10341 655 0,'-2'-5'153'0,"2"0"3"0,-1-2-106 0,2 3-14 16,0-1-7-16,2 0-6 0,2 0-5 15,2 2-4-15,3-1-1 0,1 0-2 16,2-1-1-16,3 2-2 0,4 0 0 15,-2 1-2-15,2-1-1 0,-1 3-1 16,1 2-1-16,-2-1 0 0,-3 1-2 16,-2 2 1-16,0 1-1 0,-6 0 0 15,-2 0 0-15,-4 3 0 0,0 2 0 0,-3 0 0 16,-4 2 0-16,-3 0 0 0,1 3 0 16,-3 1-1-16,0-1 1 0,-5 1-1 15,0 2 0-15,-1-1 1 0,-3 0-1 16,0 3 0-16,2-4 1 0,0 1 0 15,2-2 0-15,1-3 1 0,2 0 1 16,2-1 0-16,3-2 1 0,2-2 0 16,5-1 0-16,-2-1-1 0,5-1 0 0,0-3-1 15,3-1-1-15,1 0 0 16,1-1-1-16,0-1 1 0,4 1-1 0,1 1 1 16,3 3-1-16,-2-5 0 0,2 4 1 15,1 0-1-15,1-1 0 0,-1 1 0 16,0-1 0-16,-3 1 0 0,3 3 0 15,-3-2-3-15,0 0-3 0,-3 2-4 16,-2-1-8-16,-2 0-8 0,-2-2-13 16,0 2-7-16,-3-2-7 0,1-1 15 15,-2-1-131-15,0 0-113 0,1-2-282 16</inkml:trace>
  <inkml:trace contextRef="#ctx0" brushRef="#br0" timeOffset="80157.5753">3471 10239 568 0,'0'-4'153'15,"2"0"5"-15,0-1-26 0,2 3-84 16,-1 1-12-16,1-1-7 0,1-1-6 16,0 2-6-16,2 0-4 0,1 0-4 15,0-1-3-15,2 0-3 0,2 3-7 16,2 0-13-16,-2 2-16 0,0-2-16 16,-1 3-122-16,-2-4-132 0,-1 2-314 0</inkml:trace>
  <inkml:trace contextRef="#ctx0" brushRef="#br0" timeOffset="80374.9954">3747 10096 620 0,'0'-1'143'15,"-1"-2"3"-15,1 3-95 0,0 3-20 16,1 3-9-16,-1 4-6 0,1 1-4 15,-2 2-3-15,2 3-1 0,-1 2-3 16,1-1-1-16,1 2-7 0,0 0-11 16,1 2-11-16,2-1-116 0,-2-1-12 15,0 1-105-15,-3-3-214 0</inkml:trace>
  <inkml:trace contextRef="#ctx0" brushRef="#br0" timeOffset="81741.8783">4186 10553 619 0,'-7'-2'159'0,"3"0"10"16,-3 0-83-16,4-1-21 0,0 4-10 16,2-1-9-16,1-1-9 0,1 0-8 0,2 2-9 15,2 2-5-15,1-2-5 16,4-2-2-16,1 3-2 0,2 0-1 0,3 0-3 15,4-2-7-15,2-3-9 0,0 6-15 16,-1-3-19-16,2 2-12 0,-2-4 37 16,-2-1-166-16,0 1-133 0,-2-2-318 0</inkml:trace>
  <inkml:trace contextRef="#ctx0" brushRef="#br0" timeOffset="82507.0267">4729 10355 489 0,'-4'0'120'16,"-1"-1"4"-16,-1-1-69 0,2-1-19 15,-1 0-5-15,1 0-5 0,1 2-4 16,0-1-3-16,-2-2 0 0,4 3-1 16,0-1 0-16,0 1 1 0,-1 0-1 15,1 0 0-15,-1-3 0 0,2 5-1 16,-2-1 2-16,2 0 0 0,0 0 0 16,-2-1 1-16,3 1 1 0,-1 1 0 15,0-3-1-15,0-2-1 0,3 1-2 16,0-2-1-16,3 1-2 0,3-2-1 15,3 1-2-15,4-1-2 0,3 2-1 0,4-1-2 16,1 3-1-16,0-2-2 0,-1 2-2 16,-2 2 1-16,-4 0-2 0,-1 1 1 15,-4 3-1-15,-3-2 1 0,-3 2-1 16,-5-1 1-16,-1 2-1 0,-2 3 1 16,-3 0 0-16,-5 3 0 0,0 0-1 15,-2 4 1-15,-2 1 0 0,-3-1-1 16,2 0 0-16,-2-4 0 0,3 2 0 0,3-1 0 15,2-2 0-15,8 0 0 0,2-1 0 16,4 1 0-16,3 0 0 0,2-4 0 16,0 1-1-16,7 3 1 0,-2-1-1 15,0-5-1-15,-1-1 0 0,2 2-1 16,-1 0 0-16,0-5 0 0,-4 4 0 16,0-2 0-16,-2-1 1 0,-2 2-1 15,-2-1 1-15,-1 2 0 0,-2 0 1 16,-5 0-1-16,-3 3 1 0,0 1 0 15,-3 4 1-15,-3-1 0 0,-3 2 0 0,-2 0 0 16,1-1-1-16,0 1-6 0,0-1-11 16,2-1-14-16,0-1-17 0,3-2-19 15,1 0-119-15,-1-1-132 0,-1 2-302 16</inkml:trace>
  <inkml:trace contextRef="#ctx0" brushRef="#br0" timeOffset="88168.1901">16819 5282 558 0,'-8'1'168'16,"0"-1"10"-16,4 0-9 0,-1-2-93 15,-3-1-14-15,6 3-12 0,3 0-11 16,2-1-13-16,0 0-9 0,2 0-7 16,4-1-5-16,-1 1-2 0,2-3 0 0,2 1-2 15,1-1-4-15,0 2-6 0,2-1-11 16,-2 1-13-16,2 2-19 0,-4-2-11 16,-1 4-17-16,-4 0-112 0,-1 3-124 15,-5-1-280-15</inkml:trace>
  <inkml:trace contextRef="#ctx0" brushRef="#br0" timeOffset="88335.5295">16777 5466 699 0,'-3'6'164'0,"2"-3"4"0,2-1-112 0,2 0-15 15,-1 1-9-15,3 0-8 0,3-3-7 16,1-1-6-16,2 0-5 0,0 0-14 15,3 2-22-15,1-5-14 0,1 0-131 16,0 3-137-16,0-1-336 0</inkml:trace>
  <inkml:trace contextRef="#ctx0" brushRef="#br0" timeOffset="90018.1372">17353 5131 554 0,'4'-7'152'0,"-1"0"9"0,-2 2-38 15,0 1-59-15,-1 3-11 0,-1 2-5 16,-2 4-8-16,1 1-6 0,-1 3-8 16,-3 2-6-16,-1 3-3 0,-3 5 0 0,0-1-2 15,1 0-1-15,-2 2 0 0,2 1 0 16,0-2-1-16,2-1-1 0,2-3-1 16,-1-1-1-16,4 1-1 0,0-6-2 15,4 1-1-15,-1-1-2 0,3-2-1 16,0-2 0-16,4-1-2 0,0-4 0 15,3 0 0-15,0-5-1 0,3 1-2 16,1-1-3-16,2 0-4 0,0-1-6 16,0 1-11-16,-1 0-12 0,0 3-14 15,-1 0-11-15,-1-1-9 0,0 3-8 16,0 3-80-16,-3-2-22 0,2 1-92 16,-6 1-194-16</inkml:trace>
  <inkml:trace contextRef="#ctx0" brushRef="#br0" timeOffset="90277.4954">17545 5248 606 0,'-2'-10'156'0,"-1"-1"8"0,1 2-69 16,-1 2-36-16,2 2-10 0,-2 2-8 16,3 3-9-16,0 3-5 0,0 4-6 15,0 3-6-15,1 0-3 0,-1 3-1 16,4 4-1-16,-4 3-1 0,2 0 0 15,-2-1 0-15,2 1-1 0,0 2-2 16,-2-2 0-16,-5-6-2 0,4 3-1 16,-3 1-1-16,3-4-2 0,-1 1-6 15,-1-5-9-15,1-2-15 0,3 0-12 16,-2-5-16-16,2-1-14 0,-1-1-121 16,2-2-128-16,0-4-295 0</inkml:trace>
  <inkml:trace contextRef="#ctx0" brushRef="#br0" timeOffset="90597.742">17883 5203 719 0,'0'-6'183'0,"-2"0"6"16,1 4-104-16,0 1-23 0,1 3-12 16,0 4-12-16,1 3-11 0,-1 3-8 15,1 1-5-15,2 5 0 0,2 1-3 16,-2 2-2-16,4 0-3 0,-1-2-1 16,1 2-1-16,2 0-2 0,-2 0-2 15,-1-4-3-15,0-1-4 0,-1-1-8 0,0-2-9 16,-1-1-13-16,-3-2-14 0,0-2-14 15,-1-4-8-15,0 4-10 0,-1-5-81 16,-2-1-17-16,-1-1-92 0,-4-2-187 16</inkml:trace>
  <inkml:trace contextRef="#ctx0" brushRef="#br0" timeOffset="90775.2702">17870 5395 546 0,'-6'-10'147'0,"0"-1"10"0,0 2-48 16,0 2-42-16,2 2-5 0,2 2 0 15,-2 0-8-15,3 2-8 0,1-1-9 16,1 4-9-16,2-2-8 0,0 0-7 16,2 0-5-16,1 0-3 0,4 0-4 15,1 0-8-15,3-2-10 0,1 0-19 16,5 1-19-16,3 1-17 0,1-3-123 16,0 1-138-16,6-6-313 0</inkml:trace>
  <inkml:trace contextRef="#ctx0" brushRef="#br0" timeOffset="91831.0021">18757 5375 414 0,'-10'-2'118'0,"-1"-1"5"0,-1 2-21 16,1-2-51-16,0 1-12 0,4 2-2 15,1-3-4-15,0 2-3 0,1 0-2 0,0 0-1 16,2 1-1-16,1-3-2 16,1 3-1-16,-1 0-4 0,2 0-2 0,2 0-1 15,0 0-3-15,2-1-1 0,-2 0-2 16,2 0 0-16,1-1 0 0,0 0 1 15,0 1 0-15,-1 1 0 0,4-1 1 16,3-1 0-16,-1 1 0 0,2-1-1 16,1 2 0-16,4 0-1 0,2-2-1 15,-1 2-1-15,-2-1-1 0,4 1-1 16,2-1-1-16,0-3 0 0,0 1-1 0,2 0-1 16,3-2 0-16,2 0-1 0,-3-1 0 15,1 1-1-15,2 0 0 0,-1 3 0 16,-4-3 0-16,1 3-1 0,2-1 1 15,1 1-1-15,-1-1 0 0,3 3 1 16,0-2-1-16,2-2 0 0,1 3 0 16,0-1 1-16,-3 0-1 0,8 0 0 15,-1-1 0-15,1 2 1 0,1 0-1 16,-1 0 0-16,3-2 1 0,3 2-1 16,-2 0 0-16,-1-2 0 0,6 1 1 15,-1-1-1-15,2 3 0 0,2-1 0 16,0-1 0-16,1 1 0 0,-1-1 0 0,0 0 0 15,0 1 0-15,1-2 0 0,-1 2 0 16,5 0 0-16,-1 0 1 0,0 1-1 16,0-2 0-16,-3 1 0 0,3-1 0 15,-5 0 0-15,-3 0 0 0,0 1 0 16,-1-2 0-16,0 3 0 0,0 2 0 16,-4 1 0-16,1-3 0 0,-3 3 0 15,-3-1 0-15,-5-1 0 0,-2-1 0 0,-4-1 0 16,-1 0 0-16,-5 0 0 0,-3-1 0 15,-1 1 0-15,0 0 0 16,-2 1 0-16,-1 1 0 0,-2-1 0 0,-1 0 0 16,-3-1 0-16,0 0 0 0,-4-2 0 15,1 3 0-15,-2-2 1 0,0-1-1 16,0 3 0-16,-1-3 0 0,0 1 1 16,2 1-1-16,-2-2 0 0,0 1 0 15,0-1-1-15,0 0-2 0,0 2-4 16,1 0-8-16,-1 0-11 0,1-1-17 0,-1 1-15 15,0 2 49-15,-1-3-181 0,0 3-138 16,-3-1-341-16</inkml:trace>
  <inkml:trace contextRef="#ctx0" brushRef="#br0" timeOffset="96823.8111">18856 5718 555 0,'2'-26'133'0,"-1"5"8"0,1 1-84 15,0 5-8-15,-1 4 1 0,-1 2-1 16,1 4-1-16,-1 3-5 0,1 1-5 15,-2 2-4-15,0 4-5 0,0 2-7 16,2 3-6-16,-2 5-3 0,2 2-1 0,-2 5-1 16,-1-1-2-16,1 2-1 0,1 0-1 15,-2 3-1-15,2-4-1 0,-3-1-2 16,2-3-1-16,1 1-1 0,-2-5-2 16,2 1-6-16,0-5-9 0,0-2-16 15,0-2-11-15,1-1-13 0,-1-2-10 16,1-2 25-16,0-5-143 0,0-2-119 15,1-2-288-15</inkml:trace>
  <inkml:trace contextRef="#ctx0" brushRef="#br0" timeOffset="97192.9007">19066 5788 565 0,'-1'0'144'16,"-2"-3"8"-16,3 2-79 0,-3 0-7 15,3 0-4-15,-2-2-4 0,4 2-4 16,-2 0-5-16,2 1-4 0,2-1-5 16,1 1-6-16,-1 0-4 0,0 0-3 15,2-2-4-15,3 2-4 0,1-1-3 16,-2 1-4-16,1-1-3 0,-1 1-3 16,3-1-2-16,-1-1-3 0,-2 1-7 0,-4 2-9 15,4-2-14-15,-1-1-21 0,1 0-22 16,-1 1-23-16,-2-1-117 0,1 1-139 15,1-1-307-15</inkml:trace>
  <inkml:trace contextRef="#ctx0" brushRef="#br0" timeOffset="99141.9141">19667 5626 480 0,'3'-16'133'16,"-2"0"6"-16,0-3-31 0,-1-2-51 15,0 2-9-15,-1 0-2 0,1 4 0 16,0 3 0-16,-1 2-2 0,0 6-4 15,-1 2-5-15,2 6-4 0,0 3-8 16,0 2-7-16,0 4-7 0,0 1-5 16,-1 0-2-16,1 5-3 0,-1-2-7 15,0-1-14-15,-2 0-14 0,2-2-16 16,2 1-13-16,0-4-122 0,1-2-132 0,1-2-297 16</inkml:trace>
  <inkml:trace contextRef="#ctx0" brushRef="#br0" timeOffset="99490.8728">19776 5644 465 0,'13'-9'133'0,"-5"0"7"15,-2 0-19-15,-1 3-60 16,1 4-12-16,-3-1-4 0,-2 5-5 0,-1-1-4 16,0 3-5-16,-4 3-4 0,-1 2-4 0,1 3-3 15,-4 2-5-15,-3 4-3 0,-1 0-3 16,-3 4-2-16,3 0-2 0,-3 0-1 15,1 0-2-15,0-1-4 0,3 0-6 16,1 0-11-16,2-3-8 0,0-2-12 16,3-1-11-16,2-2-10 0,2-2-116 0,1-2-116 15,2-7-279-15</inkml:trace>
  <inkml:trace contextRef="#ctx0" brushRef="#br0" timeOffset="99805.1012">19856 5816 699 0,'1'-3'172'0,"-1"2"5"16,-2-1-110-16,1 2-14 0,1 2-9 16,-3 1-7-16,-1 2-9 0,-2-2-8 15,1 5-5-15,-1 0-2 0,-1 2-2 0,-3-1-2 16,3 2-1-16,1 0-1 0,0 1-1 15,-1 0-2-15,5-2 0 0,-2 1-2 16,3-1 0-16,0 0-1 0,2-3-1 16,0 3 1-16,2-3-1 0,0-1 0 15,1-1 0-15,2-1 0 0,0-2-1 0,3-2-3 16,1-2-4-16,1-2-7 16,0-1-7-16,1-2-12 0,-1 1-10 0,1-2-13 15,1 1-7-15,-2 0-12 16,-2-2-106-16,1 2-119 0,0-2-270 0</inkml:trace>
  <inkml:trace contextRef="#ctx0" brushRef="#br0" timeOffset="100013.5431">19988 5783 557 0,'-3'0'154'16,"-4"2"6"-16,3 6-30 0,-3 0-75 15,1 2-12-15,1 1-6 0,-2 1-8 0,1 4-4 16,0 3-3-16,1 0-2 0,0 3-2 15,1 3-3-15,-1-1-2 0,2 2-3 16,-1-2-2-16,-1 1-3 0,2-3-3 16,-1-2-9-16,1-4-14 0,1 2-15 15,2-3-16-15,0-3-17 0,2-5-118 0,1-2-131 16,1-2-294-16</inkml:trace>
  <inkml:trace contextRef="#ctx0" brushRef="#br0" timeOffset="100661.6297">20232 5735 639 0,'-7'1'158'0,"1"-2"7"16,-1-1-95-16,5 3-13 0,-2-1-6 15,3-1-6-15,1-1-8 0,1 2-7 16,3-2-6-16,1 3-4 0,0-3-5 16,3-1-4-16,3 0-3 0,2-2-2 15,0-1-1-15,2 2-3 0,1-2-1 16,1 0 0-16,1 0 0 0,-4 1-1 16,2 2 1-16,-2 0-1 0,2 0 0 0,0 1 0 15,-5 0 0-15,-1 4 1 0,0-1-1 16,-2 1 1-1,-3 3-1-15,-3-1 1 0,-4 3 0 0,-1 1 0 0,-3-1 0 16,-3 3 0-16,-1-2-1 0,0 1 1 16,-2 1-1-16,0-1 0 0,-2 5 1 15,1-1-1-15,1-2 0 0,-2 2 0 0,1 0 0 16,2-2 0-16,1-1 0 0,4-1 0 16,1-1 0-16,1-2 0 0,3 2 0 15,1-3 0-15,1-2 0 0,2 1 0 16,-1-3 0-16,1 3 0 0,3-3 0 15,-1-1 0-15,1 1 0 0,3-1 0 16,1-1 0-16,1 0 0 0,2-3 0 16,-1 2 0-16,2-2 0 0,2 2 0 15,-1-2-2-15,-1 0-3 0,2 3-7 16,-2-2-11-16,2 3-12 0,-2-1-16 16,-2 1-8-16,-2 1-15 0,-1-1-114 0,-2 0-124 15,-3-1-282-15</inkml:trace>
  <inkml:trace contextRef="#ctx0" brushRef="#br0" timeOffset="100949.649">20693 5608 727 0,'-2'-2'179'0,"-1"0"4"16,1 2-108-16,2-1-21 0,0 0-11 15,2 1-8-15,-1 1-9 16,3-1-7-16,1 1-4 0,1-1-3 0,1 0-3 16,0 0-4-16,1-1-3 0,1 2-10 15,1-2-11-15,-1 0-19 0,1-1-19 0,-3 1-15 16,0-1-126-16,-2 2-140 15,-1 0-315-15</inkml:trace>
  <inkml:trace contextRef="#ctx0" brushRef="#br0" timeOffset="101521.5892">20957 5542 599 0,'-6'-5'145'0,"2"0"6"15,0 2-90-15,1 1-16 0,3-2-5 16,-1 1-4-16,2-2-3 0,2 2-3 15,-1-2-3-15,2-3-1 0,-1 0-1 0,3 2-3 16,3 0-2-16,0 0-2 0,-2-1-3 16,2 0-1-16,-1 1-3 0,1 1-1 15,0-1-3-15,0 3 0 0,1 1-1 16,-3 0-1-16,3 2-1 0,-1 1-1 16,-1 0 0-16,-2 2-1 0,2 2 0 0,-2-2-1 15,2 2 0-15,-3 1 0 0,0 1 0 16,0 2 0-16,-1 1 0 0,-3-2-1 15,3 5 1-15,-6-1 0 0,1 1 0 16,-4-1-1-16,2 0 1 0,-6-1 0 16,-1 3-1-16,-5-6 0 0,0 3 1 15,0 1-1-15,0 1 0 0,-3-2 0 16,1 1 1-16,2-2-1 0,0 1 0 16,4 1 0-16,1-2 0 0,2 0 0 0,4-3 0 15,3 0 0-15,2-2 0 16,3-2 0-16,2-2 0 0,0 0 0 15,3-2 0-15,0 0 0 0,2-1 0 0,3 1 0 16,-1 0 0-16,1 1 0 0,-2-1 1 16,4 1-1-16,0-2 0 0,0 4-2 15,-4-2-8-15,3-2-11 0,-3 2-17 16,2 2-19-16,-3-1-19 0,-5 3-121 16,-1-2-139-16,1 2-307 0</inkml:trace>
  <inkml:trace contextRef="#ctx0" brushRef="#br0" timeOffset="104634.2244">18958 4522 454 0,'-2'-1'124'0,"-1"-1"7"0,0-3-45 15,0 1-22-15,3 0-13 0,0 1-5 16,1-1-6-16,3-2-3 0,3 2-4 16,1-2-5-16,4 0-4 0,1-4-2 15,3 2-3-15,3-1-4 0,2-1-3 16,-1 2-4-16,1 0-3 0,-1 1-2 15,-1 2-2-15,-1 0-4 0,-4 2-7 0,-2 0-9 16,-2 1-9-16,-1 2-8 0,-3 0-9 16,-1 0-7-16,-3 2-4 0,-2-1 8 15,-1 3-105-15,-4 0-100 0,-1-1-246 16</inkml:trace>
  <inkml:trace contextRef="#ctx0" brushRef="#br0" timeOffset="105064.4736">19018 4489 546 0,'-11'2'132'0,"3"2"3"16,-3 0-84-16,3-1-13 0,1 1-6 15,-1 0-5-15,1 4-4 0,1 0-3 16,0-1 0-16,1 6-2 0,0-2 0 0,0 0-1 16,2 1-1-16,0-2-2 0,1 0-1 15,0-2-2-15,2-2-1 0,0-1 0 16,3-2-2-16,2-2 0 0,1-2 0 15,2-3 0-15,3-2 0 0,4 0 0 0,4-3 0 16,-2-1 0-16,2 1-2 16,2-2-1-16,0 1 0 0,-1 0-1 15,-1-1-2-15,-2 4 0 0,3 3 0 0,-4-2-1 16,0 3 0-16,-3 5 0 0,2 4-1 16,-3-1 1-16,-2 3-1 0,-1-1 1 15,-3 4-1-15,-3 3 1 0,-1-2 0 16,-5-1-1-16,-2 1 1 15,-1 1 0-15,-4-2 0 0,0 1-1 0,-3-2 1 16,0 1-1-16,-3-1 1 0,-4-1-1 16,2 2 0-16,-3-1 0 0,-4 1 0 15,1-5-1-15,-3 2-1 0,1-3-3 16,4 0-3-16,-2-5-4 0,5 1-6 0,3-4-7 16,6 6-13-16,6-4-4 0,4 2-10 15,4 0 132-15,3 1-247 0,0-2-132 16,4 4-364-16</inkml:trace>
  <inkml:trace contextRef="#ctx0" brushRef="#br0" timeOffset="105435.4678">18822 4862 500 0,'-8'-3'135'0,"-1"1"6"16,3-1-30-16,1 2-61 0,4 1-12 15,1 1-5-15,2-1-5 0,4 0-4 16,4 3-6-16,1-3-3 0,5 0-1 0,4-3 0 16,5 2-1-16,5-4 0 0,3 2-1 15,0-4-2-15,4 1 0 0,-1 0-3 16,1-1-2-16,-4-2-1 0,-2 3-5 16,-2 0-6-16,-2-1-9 0,-2 1-12 15,-6 2-9-15,-3 1-13 0,-1 2 1 16,-5 0-120-16,-7 0-114 0,-1 2-271 15</inkml:trace>
  <inkml:trace contextRef="#ctx0" brushRef="#br0" timeOffset="105952.1134">19003 5004 599 0,'-9'-1'145'0,"1"1"5"15,1-4-90-15,3 3-18 0,3-2-8 16,2 0-4-16,4-1-6 0,1-2-6 16,3 3-3-16,2-2-3 0,1-2-2 15,-1 2-2-15,0-1-2 0,3 2-1 16,-1 4-2-16,1-1 0 0,-3 1-1 15,0 1 0-15,1-1 0 0,0 6 1 16,-2-3 1-16,-1 1 0 0,-2-1 1 0,-2 3 0 16,0 2 1-16,-3 0-1 15,-3 0 0-15,-3 4 0 0,-2 0-1 0,-4 2-1 16,-2 0 0-16,-1 2-1 16,-3-1 0-16,-3-2 0 0,0 1-1 0,-3-2 0 15,0-2 0-15,1 1 0 0,-1-4 0 16,2-1 0-16,3 1 1 0,2-4 0 15,7 1 1-15,2-3 0 0,2-1-1 16,5 3 0-16,0-3-1 0,3-2 0 0,3 0 0 16,2-1 0-16,1 1-1 0,2 0 1 15,1-2-1-15,5 0 1 0,-2 3-1 16,2 0 0-16,-3 1 1 0,1-1-1 16,-1 1 0-16,-4-2 1 0,1 2-1 15,-3 0-1-15,-1-1-4 0,1 2-9 16,-1 1-11-16,-3 0-15 0,1-1-9 15,-1 3-17-15,0-3-113 0,-2 2-121 0,1-2-276 16</inkml:trace>
  <inkml:trace contextRef="#ctx0" brushRef="#br0" timeOffset="106700.5537">19555 4667 605 0,'-6'-1'150'0,"-3"-2"9"16,2 2-89-16,3 2-15 0,-1-1-5 0,4 3-6 15,1-3-7-15,3 0-8 0,0 2-6 16,3 1-5-16,-1-2-5 0,7 3-2 16,-1-3-1-16,1 0-4 0,0-1-1 15,3 0-2-15,0-4 0 0,0-2-2 16,-2 1 0-16,0 0 0 0,0 2 0 15,1 0-1-15,-2 1 0 0,-1 1 1 16,-1 1-1-16,-2 0 0 0,-2 1-1 0,-1 0 1 16,-4 0-1-16,-2 2 0 0,-2 0 0 15,-4 5 0-15,-2 2-1 0,-1 2 0 16,-4-1 0-16,2 4-2 0,-3 0 0 16,1 3 0-16,-1 0-1 15,0 0-1-15,-1-1 2 0,2 4 0 0,-1-2 1 16,1 0 1-16,2 1 0 0,2-4 1 15,1-3 1-15,4 0-1 0,0-4 1 16,5 1-1-16,1-6 1 0,1-3 0 16,6 0-1-16,0-2 1 0,3-1 0 0,4-1 1 15,-1-3-1-15,2 0 1 16,-1 0 0-16,1-3 0 0,2 3-1 0,-1-3 1 16,0 3-1-16,1 1 1 0,2 2-2 15,-2-1-9-15,-1 3-12 0,-1 1-16 16,-2 1-9-16,-2 3-11 15,-5-2-120-15,-3 1-128 0,-2-1-282 0</inkml:trace>
  <inkml:trace contextRef="#ctx0" brushRef="#br0" timeOffset="107584.1144">19843 4493 662 0,'-7'-2'166'0,"4"-3"6"15,3 2-104-15,0 3-13 0,2-2-8 16,4 2-10-16,2-1-10 0,1 1-10 16,4 1-4-16,0-4-4 0,4-3-3 15,2 1-3-15,3 2-7 0,0-7-15 16,4 5-13-16,-2-4-17 0,1 3-15 15,-3-1-120-15,-3 0-132 0,-3-3-297 16</inkml:trace>
  <inkml:trace contextRef="#ctx0" brushRef="#br0" timeOffset="107766.7418">20223 4221 688 0,'-4'5'164'15,"-1"0"2"-15,1 3-109 0,0 5-17 16,2 3-10-16,1 1-9 0,-1 1-8 0,4 4-6 16,-1 0-7-16,1 0-13 0,2 0-17 15,1-1-12-15,-1 0-129 16,0 0-132-16,3 1-323 0</inkml:trace>
  <inkml:trace contextRef="#ctx0" brushRef="#br0" timeOffset="109296.2137">20298 4894 724 0,'-8'-2'178'0,"0"0"7"16,1-2-112-16,2 3-15 0,3 0-11 16,0 0-10-16,6-2-11 0,0 2-7 0,2-3-7 15,2 2-4-15,2-2-2 0,4 2-3 16,0-5-4-16,1 1-11 0,1 1-16 16,4 2-23-16,0-3-14 0,2 1-105 15,-4-3-27-15,-2 2-118 0,-1 0-221 16</inkml:trace>
  <inkml:trace contextRef="#ctx0" brushRef="#br0" timeOffset="110078.1294">20693 4685 436 0,'-5'0'117'0,"0"0"7"15,1 0-51-15,0-2-17 0,1 2-6 16,0-1-3-16,0-1-2 0,-1 1-6 15,4-1-5-15,0-1-4 0,4 1-2 16,-1-3-3-16,5 0-5 0,3 1-3 16,0 1-3-16,2-1 0 0,6 0-3 15,-3 1-2-15,3 1-2 0,-1 4-1 16,1-4-2-16,-2 2 0 0,0 0-1 16,-3 3 0-16,-3-1 0 0,-2 1-1 0,-1-2 1 15,-3 1-2-15,-4 2 1 16,-1-1 0-16,-3 0 0 0,0 0 0 0,-5 0 0 15,0 2 0-15,-1 0-1 0,0 1 0 16,-1 0-1-16,1-1 1 0,3 1-1 16,1-2-1-16,4 1 1 0,0-1 0 15,3-1-1-15,2 1 0 0,2 0 1 0,0-2-1 16,4 3 0-16,-2-1 0 0,2-2 1 16,-1 2-1-16,-1 1 1 15,1 0-1-15,-2 1 1 0,-1 0-1 0,1 0 0 16,-1 0 0-16,0 2 0 15,0-2 0-15,-1 0-1 0,-2 0 0 0,1 1 0 16,-1-1 1-16,-3 1-1 0,0 0 1 16,-4-1 1-16,-1 1-1 0,-1 1 2 15,-1-1 2-15,-2 2 3 0,0 0 2 16,-2 1 4-16,-1 0 2 0,0 0 2 16,0-2 0-16,-2 0-2 0,2-1-3 0,0-1-2 15,-1-3-4-15,5 0-8 16,-2 0-13-16,3-2-16 0,-1-2-21 0,5 0-21 15,-2-4-117-15,5 0-137 0,3-4-305 16</inkml:trace>
  <inkml:trace contextRef="#ctx0" brushRef="#br0" timeOffset="126032.4941">3927 12617 417 0,'-5'-6'126'0,"2"2"6"0,0 1-9 15,2 3-66-15,1-1-14 0,1 4-5 16,2 3-7-16,1 0-5 0,1 3-5 16,3 2 1-16,0 1 1 0,3 4 0 15,2 1-1-15,-1 2-1 0,4 1-1 16,1 0-1-16,2-1-4 0,2 3-4 15,3-2-3-15,-1-2-2 0,1-2-2 0,0 1-1 16,0-1-1-16,-4-3-1 16,-1-1 0-16,-4-1-4 0,0-3-7 0,-4 2-8 15,-5-4-11-15,-4-1-6 0,0 0-8 16,-5-2-5-16,2 0-8 16,-5 0 4-16,-2-3-103 0,1-2-99 0,-5-1-257 15</inkml:trace>
  <inkml:trace contextRef="#ctx0" brushRef="#br0" timeOffset="126261.8729">4222 12631 579 0,'-1'-6'141'0,"-1"3"4"16,-3 0-87-16,0 6-15 0,-3 3-9 15,1 5-5-15,-3 3-4 0,-3 6-3 16,-3 2 0-16,-4 4 0 0,-2 3-1 15,-1 1-2-15,0-1-1 0,-1 2-4 16,4-1-3-16,-2-2-4 0,4 3-2 16,3-3-5-16,4-2-12 0,-1-2-12 15,3-5-13-15,4-3-11 0,4-4 131 16,1-5-257-16,3-7-141 0,3-5-372 16</inkml:trace>
  <inkml:trace contextRef="#ctx0" brushRef="#br0" timeOffset="126719.0916">4495 12711 587 0,'2'-6'138'0,"-1"1"5"0,0 1-92 0,-1 2-14 15,0 2-7-15,-1 2-5 0,0 2-3 16,-2 5-2-16,0 2-3 0,0 2-1 15,-2 1 0-15,0 3 0 0,0 2 0 16,1 1 0-16,-1-1 0 0,1-1-2 16,1 1 0-16,2 1-1 0,1-2-1 0,3-1-2 15,0 1-2-15,2-5 0 0,1 0-2 16,2-2-1-16,0-2-1 0,3-2-1 16,3-2 0-16,-2-3-2 0,3 0 0 15,1-1-3-15,1-1-6 0,1-1-8 16,-1-4-8-16,1-2-10 0,-1 2-10 15,-1-5-7-15,-5-2-10 0,0 0 44 16,-3-3-148-16,-4 1-113 0,-3 0-289 16</inkml:trace>
  <inkml:trace contextRef="#ctx0" brushRef="#br0" timeOffset="126891.6356">4513 12715 632 0,'-4'-5'153'0,"0"2"4"15,2 0-95-15,1-1-23 0,2-1-12 0,2 0-8 16,5-2-8-16,2 1-9 0,4-3-13 16,3 3-10-16,7 1-9 0,0-1-6 0,2 1-123 15,-2 0-120-15,0 6-286 0</inkml:trace>
  <inkml:trace contextRef="#ctx0" brushRef="#br0" timeOffset="127320.0011">4831 12815 615 0,'0'0'145'0,"-2"-2"3"0,-1 2-95 16,2 1-17-16,1 1-4 0,1 6-4 15,-1 0-1-15,3 3-1 0,-2 3 0 16,5 0 1-16,-2 1 0 0,-1 1-3 0,1-5-2 16,1 0-4-16,0-1-3 0,2-1-3 15,-2-5-2-15,2-1-1 0,0-6-2 16,1-1 0-16,2-5-1 0,0-2 0 15,0-5 0-15,1 0-1 0,-2-2-1 16,2-1 0-16,-2 2-2 0,0 2 0 16,-1 3-1-16,-2 2 0 0,-1 4 0 15,0 4 0-15,-3 2-1 0,2 4 1 0,-3 2-1 16,1 2-1-16,-2 3-5 16,0 2-8-16,0 1-10 0,2 3-12 15,-1 1-14-15,2-4-8 0,-1 2-8 0,3-1-11 16,1-2-103-16,2 0-110 0,-1-9-261 15</inkml:trace>
  <inkml:trace contextRef="#ctx0" brushRef="#br0" timeOffset="128079.9729">5061 12664 537 0,'-5'-2'138'0,"-1"1"6"16,1-2-55-16,2 3-42 0,-1-1-8 16,2 2-3-16,0-1-4 0,0-2-2 15,1 3-2-15,1-1-1 0,0 1-1 16,0-1-1-16,0-1-3 0,1 1-2 0,3 1-2 15,-3-2-1-15,1 0-3 0,-3-4 0 16,4 4-1-16,-1 0 0 0,0 1-1 16,0-2-1-16,-1 1-1 0,0 0 0 15,4 3-1-15,-5-3 0 0,0 1-1 16,1-1 0-16,-1 1 0 0,0-1-1 0,0 1-1 16,-1 0-1-16,1 0-1 0,0-2-1 15,0 2-1-15,0 0-1 0,0 2 0 16,1-1-1-16,0-2 0 0,1 2 0 15,-1-1 0-15,1 0 0 0,1 0 0 16,-2 0 0-16,2 0 0 0,-2 0 0 16,1-3 0-16,2 5 0 0,-2-5 0 15,2 2 0-15,1-1 0 0,0-1 0 0,1 1 1 16,-1-1-1-16,1-2 0 16,1 4 0-16,-1-4 0 0,3 4 0 0,0-2 0 15,-1 1 0-15,2 0 0 16,0 0 0-16,0 1 0 0,-1 4 0 0,1-2 0 15,2 1 0-15,1 2 0 0,-1 0 0 16,1 2-1-16,2-3 1 0,1 1-1 16,0 1 0-16,-1 0 0 0,-2 0 0 15,1 1-1-15,-3 0 1 0,-2 1-1 0,-3 0 1 16,-1 0-1-16,-6 0 0 0,2 1 1 16,-3 0-1-16,-2 2 1 0,-2 0-1 15,-1 2 0-15,2 0 0 0,1 0-1 16,-1 2 1-16,0-2-1 0,1 3 1 15,0 0-1-15,3-1 1 0,-3 2 0 16,1 1-1-16,3 3 1 0,0 0-1 16,0-1-1-16,3 0 1 0,-2 0 0 15,0 2 0-15,-1-5 1 16,-1-3 1-16,-1 0 0 0,-3-4 0 0,-3 1 1 16,-1-1 0-16,-1-4 0 0,-1 1 0 15,-3-1-4-15,2 0-8 0,0-2-9 0,1 2-14 16,2-2-12-16,2-2-12 15,2 1-13-15,1-2-103 0,2 0-9 0,2 2-101 16,0-2-196-16</inkml:trace>
  <inkml:trace contextRef="#ctx0" brushRef="#br0" timeOffset="129201.5349">5915 12898 508 0,'-12'-4'124'15,"-4"-1"6"-15,3 1-72 0,-1 0-17 16,7 1-5-16,-2-1 0 0,-1-1-4 15,4 3-3-15,4-2-3 0,1 0-2 16,2 2-2-16,0-2-3 0,8 0-3 16,3 1-2-16,0-1-1 0,5 2-1 15,2-2 1-15,4 2 0 0,1-2 0 16,1 0 1-16,3 0-2 0,4 0 0 16,3 0-2-16,3 0-1 0,4-1-2 15,2 3-2-15,5-2-2 0,-1 3 0 16,1-3-1-16,-3 1-1 0,-2-3 0 0,-4-1 0 15,-2-1-1-15,-4-1 1 16,-2 2-1-16,-2 0 1 0,-1 2-1 0,-5 2 0 16,-2 2 1-16,-5 1-1 0,-3 0 0 15,-4 0 0-15,-6 1 0 0,-2 2 0 16,-2-2 0-16,-3 0-1 0,1 2-2 16,-3-2-3-16,0 1-5 0,-2 1-6 15,-2-1-8-15,1 3-7 0,-1-1-8 0,-1-1-3 16,4 1-3-16,-1 0-4 0,3-2-5 15,0-1-101-15,2-1-102 0,1-1-260 16</inkml:trace>
  <inkml:trace contextRef="#ctx0" brushRef="#br0" timeOffset="131391.0863">5925 12954 191 0,'-4'-5'72'15,"4"1"14"-15,-1 0-17 0,-1-3-1 16,-2 1-3-16,0 1-4 0,2-1-8 16,-2-2-14-16,-1 4-11 0,0-3-6 0,0 3-3 15,1-1-3-15,-1 0-2 0,0 4-2 16,-3-1 0-16,1 0-1 0,1 1 1 16,-1-2 0-16,0 2 1 0,3 0-1 15,0-2 0-15,3 1-1 0,-3-1 0 16,2 2-2-16,4-1-2 0,0-1 0 0,3 1-2 15,1-2-1-15,2 0 0 0,3 1-1 16,5-1 0-16,-4 0-1 0,4 2 0 16,-5-2 0-16,5 3 0 0,2-1 1 15,-1 0 1-15,1 0 0 0,0 1 1 16,1-1 0-16,7 2 1 0,-5-1 0 16,4 1 0-16,-1-2 0 0,3 1 1 15,5 1 1-15,-2-2 0 0,5 1 0 16,0-1-1-16,1-2 0 0,1 4-1 15,-2-4-1-15,-1 1-1 0,-1-2 0 0,-3 1-2 16,-2-2 0-16,-1 1 0 16,0-2 0-16,0 3 0 0,0-1 0 0,-1 1 0 15,0 2 0-15,-2 1 0 0,0 2 0 16,0 1 0-16,-6 1 1 0,0-1-1 16,-1 2 1-16,2-2 1 0,-5 1-1 15,1-1 1-15,0 1 1 0,-3-1-1 0,0 0-1 16,-1 0 1-16,-1 0-1 0,0 1-1 15,-1-4 0-15,-2 2 0 0,3 0-1 16,-2 0 1-16,1-2-1 0,-1 0 0 16,2 0 0-16,1-1 0 0,0 0 0 15,0-3 0-15,-1-1 1 0,0 1-1 16,1-1 0-16,1 0 1 16,0 0-1-16,1 0 0 0,1 2 1 0,2 1-1 15,0 1 0-15,1 0 1 0,-1 0-1 0,0 1 1 16,-1-1 0-16,0-1 0 0,-1 2 0 15,0-2 0-15,-2 2 0 0,2-1-1 16,-2 2 0-16,-1-1 0 0,-1 1 0 16,-4 0-3-16,-3 0-2 0,-1 0-6 15,-5 1-10-15,-3-1-14 0,-1 1-20 16,-4-2-115-16,-3 1-126 0,-2 2-302 16</inkml:trace>
  <inkml:trace contextRef="#ctx0" brushRef="#br0" timeOffset="132092.3199">7608 12492 434 0,'-16'0'114'0,"-5"1"5"0,-1 1-47 15,1 8-30-15,1 4-9 0,-4 0-4 16,1 2-4-16,-1 5-2 0,0 1-3 16,-3 4-1-16,2 0 0 0,0 4 1 15,3 1-1-15,5 3-2 0,5 2 0 0,3-1-2 16,9 3 1-16,10 5-2 0,5-5-1 16,8 2-1-16,5-3-1 0,4 0-2 15,5-4-1-15,1-5-3 0,3-6-1 16,5-1-1-16,0-6-1 0,4-4 0 0,5-5-1 15,3-4-1-15,2-3 1 0,1-7-1 16,-6-6 0-16,-1-4 0 0,-2-4 0 16,-5-6 0-16,-5-7 0 0,-6-3 0 15,-8 2 0-15,-5-4 0 0,-7 0 0 16,-7-5 1-16,-11 0-1 0,-9 3 0 16,-7-3 0-16,-10 1 1 0,-6 0-1 15,-7 1-1-15,-9 8 0 0,-6 6-3 16,-7 8-5-16,-3 8-9 0,0 7-5 0,-2 10-4 15,6 9-3-15,7 6-8 16,8 2-12-16,9-1-104 0,5 1-103 16,15 5-270-16</inkml:trace>
  <inkml:trace contextRef="#ctx0" brushRef="#br0" timeOffset="132447.31">7704 12655 559 0,'0'-6'135'0,"0"-1"3"16,1 4-81-16,0 3-18 0,1 2-8 15,2 6-3-15,-3 3-4 0,3 2-2 0,-2 7-1 16,0 4-1-16,-1 2-1 16,0 1-3-16,0 1-2 0,1 3-2 0,-2 0-3 15,2 0-3-15,0 0-1 0,1-1-2 16,1-1-1-16,-1-4-3 0,1 1-4 16,1-6-6-16,-3-5-10 0,2-2-8 15,-2-5-8-15,1-4-10 0,-1 0-9 16,0-6-3-16,-1 1-48 0,0-2-38 15,-2-4-83-15,-2 0-185 0</inkml:trace>
  <inkml:trace contextRef="#ctx0" brushRef="#br0" timeOffset="132622.8391">7661 12947 403 0,'-24'-20'120'0,"2"2"8"0,2 3-27 16,1 0-29-16,3 1-9 0,4 5-2 16,3 1-3-16,4 3-5 0,1 0-7 15,1 2-5-15,3-1-8 0,4 3-7 16,1 2-7-16,2 0-7 15,4 2-4-15,4-2-2 0,2 3-1 0,7-2-1 16,1 2-1-16,6-3-4 0,2-2-10 16,3 1-14-16,5-1-19 0,0-1 83 15,-3-1-219-15,3 0-150 0,-3 0-379 16</inkml:trace>
  <inkml:trace contextRef="#ctx0" brushRef="#br0" timeOffset="138336.9101">8391 12813 440 0,'-5'-3'113'0,"-1"2"5"15,-2 0-55-15,1 0-20 0,-2 1-6 16,1 0-5-16,2-2-5 0,-2 4-4 0,0-4-4 16,2 2-1-16,-2-1-1 0,5 1 0 15,-1 0-1-15,2 1-1 0,0-2-1 16,2 2-1-16,2 1-2 0,0 0-2 15,2-1-2-15,1 2-1 0,2-1 0 16,1 1 1-16,5-2 1 0,3 1 2 16,3-2 1-16,2 1 1 0,6-3 2 15,1-2 0-15,4 1-1 0,0-2 0 16,5-1-1-16,3 0-2 0,4-2-1 16,3 2-1-16,3 1-2 0,6 0-1 15,1-2-1-15,-1-2-1 0,0 1 0 0,-1-1-2 16,3 1 0-16,0-1 0 15,-1 0 0-15,2 3-1 0,0 1 0 0,-2 2 0 16,1-2 1-16,-5 1-1 0,-4-1 0 16,-3 2 0-16,-1-1 0 0,-2 0 0 15,-1 2 0-15,-3-1 0 0,0 3 1 16,-2 0-1-16,-5 0 0 0,-3 3 0 0,-3-2 0 16,-3 0 0-16,-4 1 0 15,-5 0 0-15,-3 0-2 0,-1 1-3 0,-6-1-7 16,0 1-7-16,-4 0-6 15,0 0-12-15,-3 1-9 0,-1-3-128 0,-3 0-127 16,0 0-309-16</inkml:trace>
  <inkml:trace contextRef="#ctx0" brushRef="#br0" timeOffset="139440.1256">10019 12864 319 0,'1'-2'88'16,"0"-1"3"-16,-1 2-36 0,0-1-16 0,3 3-10 16,-1-1-7-16,-1-3-8 0,2 3-4 15,-2 0-4-15,3-1-2 0,-2 1 0 16,0-1 0-16,0 0 0 0,-1-1 1 15,-1 0 3-15,1 0 1 0,-1-2 2 16,-1-1 3-16,1-2 2 0,-1 0 1 16,1 1 1-16,-2 0 1 0,1-1 0 15,0 0 0-15,2-3-1 0,-2-1 0 16,0 1 1-16,1-1 0 0,-1 0 2 16,-1 1 1-16,2 0 0 0,-2 5 0 0,2 2-1 15,-1 1-3-15,1 2-3 0,-2 2-4 16,1 5-3-16,0 4-1 0,1 0-2 15,0 6-2-15,1 5 3 0,-1 5 1 16,4 6 2-16,-2 3 3 0,2 4 0 16,0 6 1-16,-2 0 0 0,-1 1-1 15,1-2-3-15,-2-3-1 0,0-1-3 16,0-6-2-16,0-5-1 0,0 0-1 0,2-5-2 16,0-1-12-16,1-5-16 15,1-5-14-15,-1 0-28 0,1-3-101 0,-2-3-126 16,0-3-279-16</inkml:trace>
  <inkml:trace contextRef="#ctx0" brushRef="#br0" timeOffset="140217.9748">9561 13626 238 0,'-3'-9'93'0,"2"-2"8"0,0 2 1 15,2-1-25-15,-4-4-9 0,2 0-11 0,-6-5-11 16,4 3-6-16,0 4-2 0,1 1-2 15,0 1-1-15,0 2-1 0,0 4-5 16,6 7-3-16,-4 4-3 0,1 4-1 16,2 6-2-16,-1 6-1 0,-1 7 0 15,1 4 1-15,-2 4-1 0,-2 2 0 16,2 0-2-16,-2-1-4 16,1-1-3-16,1-1-4 0,0-2-2 0,2-4-1 15,1-6-1-15,0-3-1 0,2-2-2 16,-1-8-8-16,0-1-12 0,0-6-13 15,1-6-8-15,0-5-7 0,1-3-13 16,-1-4 9-16,1-2-114 0,-2-6-103 16,0 0-258-16</inkml:trace>
  <inkml:trace contextRef="#ctx0" brushRef="#br0" timeOffset="140804.7404">9580 13474 474 0,'-7'-6'120'0,"-1"-3"6"0,0 3-68 16,0 0-11-16,2 1-2 0,1 0-3 16,2 2-5-16,-1-2-5 0,4 0-6 15,3 0-4-15,3 0-3 0,1-1-3 0,5 0-5 16,7 0-2-16,4 0 0 15,6 0 1-15,9-2 1 0,6 0 0 0,9-1-1 16,3 0-1-16,3 0 0 0,0-2-2 16,1 1-3-16,-1 2-2 0,-2 1-1 15,-3 1-1-15,0 1-2 0,-2 1-1 16,0 1-4-16,-3 0-2 0,-7 2-5 16,-4-1-3-16,-5 2-6 0,-5-2-1 15,-5 4 0-15,-7-1-1 0,-3 1 0 16,-5 2 0-16,-2 1 2 0,-3-1 4 15,-3-1 2-15,-3 2 3 0,1-2 3 0,-2 0 2 16,1-2 5-16,-1 1 2 0,-1-1 2 16,3 0 0-16,-2-1 2 0,3 0 0 15,-2-1 0-15,2 1 1 0,1 1 0 16,0 2 2-16,0-1 0 0,-1 3 1 16,1 4 1-16,0 3 1 0,1 2 2 15,-1 5 3-15,1 5 3 0,0 3 3 16,2 8 3-16,-2 3 2 0,-1 3 1 0,-1 5 1 15,1 1 0-15,-3-1-3 0,3 0-2 16,0-2-4-16,3-1-2 0,1-2-4 16,0-2-2-16,1-3-3 15,0 1-2-15,0-5-1 0,-1-3-2 0,-2-5 0 16,1-3-2-16,-2-4-5 0,0-6-9 16,0-4-8-16,1-1-9 0,-4-1-6 0,2-6-8 15,-1 1-14-15,-3-5-106 0,0 1-108 16,-3-2-269-16</inkml:trace>
  <inkml:trace contextRef="#ctx0" brushRef="#br0" timeOffset="141488.9843">9559 13665 371 0,'-2'-18'101'0,"1"2"6"0,-2-4-46 15,1 2-9-15,0-3-6 0,0 3-4 16,0 2-4-16,-1 1-2 0,1 2-1 16,-1 5-2-16,2 0-4 0,-1 8-5 15,2 7-4-15,-4 2-6 0,4 10-3 0,-3 7-3 16,1 6-1-16,-2 8 2 15,1 2 1-15,-2 2 1 0,4 7 1 16,-3-5 1-16,3-2 0 0,1 2-1 16,0-1-1-16,0-5-1 0,1-2-1 15,1-7-2-15,2-1-1 0,0-5-1 0,-1-5-1 16,2-5-2-16,3-3 0 0,-1-3 0 16,0-2-1-16,2-2-1 0,-1-2 1 15,1-3 0-15,2-2-1 0,1 1 1 16,2-2-1-16,2 1 0 0,3-1 0 0,5 0 1 15,0 0-1-15,1-1 0 0,5 0 1 16,4 3-1-16,2-4 0 0,2 1 1 16,2 0-1-16,2-1 0 0,1-4 0 15,1-1 0-15,0 0 0 0,1 1 0 16,1-2 0-16,-1 1 1 0,0 2-1 16,2 2 0-16,-3 1 0 0,-4 1 0 15,-3-1 0-15,-1 1 0 0,-6 0 0 16,-1 1 0-16,-9-1-1 0,-3 1-2 0,-2 1-5 15,-4 3-6-15,-3-2-5 16,-4 1-4-16,-4-1-8 0,0 1-11 16,-1 0 31-16,-6-1-150 0,-2-3-118 0,-2 3-309 15</inkml:trace>
  <inkml:trace contextRef="#ctx0" brushRef="#br0" timeOffset="142289.6889">9783 13697 541 0,'-6'-2'134'15,"0"0"7"-15,0 1-72 0,2 0-19 16,2 0-9-16,0 0-5 0,0-1-6 0,2 1-4 15,0 0-5-15,3 1-4 16,0 0-3-16,2-1-1 0,3-1-2 16,1 1 0-16,5 0-1 0,6 1-1 0,-2-1 0 15,3-2 0-15,1 2-1 0,0 0-1 16,1 1-1-16,-1-1-1 0,-5-2-1 16,2 2-1-16,-3 2-2 0,-4 0 1 15,-1-1-2-15,-5 0 1 0,-1 4-1 16,-3-2 1-16,0 3-1 0,-4-1 0 15,-1 0 1-15,-1 1-1 0,-2 2 1 0,-3 0-1 16,-1 6 0-16,-1-2 1 0,-3 3-1 16,-2 1 0-16,-1 1 0 0,-2-3 1 15,1 3-1-15,-2-2 0 0,2-1 0 16,1-3 0-16,3 1 0 0,2-2 1 16,4-1-1-16,1-3 0 0,4-1 0 15,3-4 1-15,2 2-1 0,1-2 0 16,2 0 1-16,2 0-1 0,0-1 0 15,4 0 1-15,0-3-1 0,3 2 1 16,-1-2-1-16,1-1 0 0,2 0 1 16,0 2-1-16,-2-1 0 0,2 3-2 15,-4-2-6-15,3 3-8 0,-3 0-8 16,-2 1-9-16,0 3-8 0,-4 0-9 16,1-1-12-16,1 1-107 0,-3 1-112 0,-4-1-272 15</inkml:trace>
  <inkml:trace contextRef="#ctx0" brushRef="#br0" timeOffset="142750.1292">10287 13565 564 0,'-1'-4'138'16,"1"-3"7"-16,-2 3-79 0,2 2-19 15,2-1-7-15,-2 4-6 0,0 2-4 16,1 2-7-16,-1 3-4 0,1 1-6 15,-1 2-3-15,-1 4-2 0,0 1-2 0,1-3-4 16,-2 3-9-16,1 0-13 0,0-1-15 16,-1-2 70-16,2-1-199 15,-4-1-136-15,1 3-353 0</inkml:trace>
  <inkml:trace contextRef="#ctx0" brushRef="#br0" timeOffset="143317.5416">10099 13577 609 0,'2'0'148'0,"-2"-4"2"0,1 1-93 0,-1 1-18 15,0 0-6-15,2 1-8 0,3 2-6 16,0-2-8-16,1 2-2 0,2 1-4 16,0 2-6-16,2 1-15 0,0 4-12 15,1-3-27-15,-1 2-104 0,-1-2-121 16,4 4-285-16</inkml:trace>
  <inkml:trace contextRef="#ctx0" brushRef="#br0" timeOffset="145483.7117">9992 14285 251 0,'2'-1'52'0,"2"-2"-5"15,-4 1-35-15,1-1-28 0,-1 2-3 16,0 1-1-16,1-2 4 0,-2 1 8 15,0 1 12-15,2 0 15 0,-2-2 11 16,1 0 10-16,0 1 6 0,-1-1 1 16,2 1-1-16,0 0-7 0,-1-3-6 0,1 1-6 15,0-2-5-15,1-1-3 0,-1 0 0 16,1-1 3-16,-2 1 2 0,2 1 2 16,-1 0 1-16,1 1-1 0,0 0-1 15,-2-1-2-15,0 1-2 0,0-1-2 16,1 1-1-16,-2-3-1 0,-3 2-1 15,3 1 0-15,1 0 2 0,-3 0 0 16,2 2 1-16,0 1-1 0,-1 1-1 0,2 1-2 16,-1 4-2-16,0 1-2 0,0 2-4 15,1 8-2-15,-1 3-1 0,-2 5 1 16,2 3 1-16,2 5 0 0,0 2 3 16,-1 4 2-16,2 1 2 0,0-1 0 15,0 2 0-15,1-2-1 0,-1 0-2 16,2-3-3-16,0-2-2 0,-1-5-2 15,0 2-1-15,-1-5-2 0,1-1-4 16,-1-6-11-16,-2-3-17 0,1-2-16 16,-1-4-125-16,0-7-136 0,3 0-323 0</inkml:trace>
  <inkml:trace contextRef="#ctx0" brushRef="#br0" timeOffset="147446.0413">9562 14912 455 0,'0'-7'119'0,"-1"-2"6"0,-1 2-56 15,0 0-17-15,1 2-4 0,-1 1-2 16,0 3-5-16,1 2-7 0,1 4-4 15,-2 3-4-15,4 8-3 0,-1 8-2 16,0 1-3-16,-1 8 0 0,0 2 0 16,-1 3-3-16,0-2-1 0,-2 0-3 15,0-4-4-15,-1 0-1 0,0-4-3 16,2-1-1-16,-2-3-1 0,4-2-3 0,0-4-5 16,0-4-5-16,3-2-9 0,-1-4-10 15,0-4-6-15,0-3-6 0,0-2-11 16,-1-2-3-16,2-2-102 0,-2-5-105 15,-1-1-250-15</inkml:trace>
  <inkml:trace contextRef="#ctx0" brushRef="#br0" timeOffset="147741.7603">9474 14931 454 0,'-7'-13'128'0,"3"1"4"0,-1 2-10 0,1 2-77 15,5 2-12-15,0-2-5 0,3 2-3 16,3 1-4-16,1 2-2 0,4 0-1 16,4 2 0-16,4 0 1 0,4-2 0 15,7 2-1-15,5-1-1 0,9-2-2 16,6 0-2-16,4-2-2 0,5-3-3 16,4 2-2-16,-2-5-1 0,1 1-2 15,-3 1-1-15,-1-1-1 0,-3 2-1 0,4 1-2 16,-3 2-4-16,-3 5-5 0,-3-3-4 15,-6 0-8-15,-3 0-4 0,-8 2-4 16,-6 1-3-16,-6 1-4 0,-1-1-5 16,-6 1-5-16,-4 0-99 0,-3 1-102 15,-3 0-256-15</inkml:trace>
  <inkml:trace contextRef="#ctx0" brushRef="#br0" timeOffset="147969.1951">10607 14721 404 0,'1'1'116'16,"-1"1"4"-16,-1 1-2 0,1 7-76 16,-2 1-9-16,2 6-5 0,0 6-1 15,0 2-2-15,2 8-1 0,-1 4 0 16,0 3-1-16,2 6 1 0,-2 1 1 0,-1-3-3 16,0 4-2-16,1-4-4 15,1-1-4-15,-2-4-3 0,2-4-3 0,0-5-4 16,2-2-5-16,1-3-7 0,-2-4-10 15,0-7-7-15,-1-2-9 0,1-5-16 16,-5-2-108-16,0-4-112 0,-2-2-267 16</inkml:trace>
  <inkml:trace contextRef="#ctx0" brushRef="#br0" timeOffset="148693.9223">9494 14956 500 0,'-3'-6'123'0,"-2"-1"3"0,2 6-77 16,0 1-11-16,3 3-7 0,-2 5-7 15,2 4-6-15,0 6-5 0,3 7-1 16,-2 5-1-16,2 3 1 0,-3 7 1 16,1 1 2-16,0 3 1 0,-1 3 1 15,1-3-2-15,0-4-1 0,2 2-1 16,1-3-3-16,-1-4-2 0,1-5-2 0,0 0-1 16,1-5-1-16,-2-3-1 15,3-1-1-15,-2-7 0 0,1-1-1 0,0-7 0 16,1-3-1-16,1-3 1 0,2-1-1 15,-2-4 0-15,4-2 0 0,0-1 1 16,4 2-1-16,0 0-1 0,1-3 1 16,2 3 0-16,2-4 0 0,2 2 0 15,0 1 0-15,2 0 0 0,3-1 0 16,1-1 0-16,2 0 0 0,0 6 0 16,2 0 0-16,0-2 0 0,0-1 0 15,0 4 0-15,-2-1 0 0,3 2 0 16,0 1 0-16,1 1 0 0,0 2 0 15,1 2 0-15,1 1 0 0,2-1 0 0,0 0 0 16,0-3 0-16,-3-3 1 0,1 0-1 16,1-4 0-16,-3-3 0 0,-1 0 0 15,-4-1 0-15,1-2 1 0,-3 3-1 16,-3 2 0-16,-2-1 0 0,-1 1 0 16,-5 3-2-16,-3-1-4 0,-3 3-7 15,-2-1-6-15,-5 1-6 0,-1-1-12 0,-2 2-121 16,-5-3-119-16,-3 0-290 0</inkml:trace>
  <inkml:trace contextRef="#ctx0" brushRef="#br0" timeOffset="149464.3413">9803 15082 517 0,'-5'-4'132'0,"-1"2"5"16,-1 2-68-16,4-2-18 0,0 2-9 16,1-1-7-16,1-2-5 0,0 4-5 15,3-2-3-15,2 0-4 0,0-3-3 16,3 3-4-16,3-1-1 0,1 3-2 16,1 0-1-16,3 0-1 0,0-2 0 0,0 4-2 15,1-6 0-15,-3 3-1 0,1-1-1 16,2 1 0-16,-5 0-1 0,3 0 0 15,-2 2-1-15,-3 2 1 0,-1 0-1 16,-3-1 1-16,-3 3-1 0,1-1 0 16,-3 3 1-16,-3-1-1 0,1-1 1 15,-4 3 0-15,-1-2-1 0,-2 3 1 16,-3-2-1-16,-1 4 1 0,-2-3-1 16,-4 4 0-16,2-2 1 0,-3 1 0 0,2-1 1 15,0 1 0-15,-2 0 0 16,3-1 1-16,3 2 1 0,2-1 0 15,2-4 1-15,2 3 0 0,2-3 0 16,2-2-1-16,3-1-1 0,0-1 0 0,-1-1-1 16,2 2-1-16,3-2 0 0,0 0-1 15,2 0 0-15,0 0 0 0,4-1 0 16,1 0 1-16,2 2-1 0,3-3 0 16,-2 1 0-16,2 0 0 0,1 0-1 15,1 1-1-15,0-1-5 0,-2-2-6 16,1 2-7-16,-2 1-11 0,-1-1-5 15,0 0-7-15,-3-1-7 0,-2 0-9 0,0 0-101 16,-2-1-106-16,-1 1-259 0</inkml:trace>
  <inkml:trace contextRef="#ctx0" brushRef="#br0" timeOffset="150491.882">10140 15069 560 0,'-4'1'145'0,"-1"-2"7"16,0 1-68-16,2-1-26 0,-1 0-12 16,2 1-7-16,2 0-7 0,-2-2-7 15,5 2-7-15,-1 0-4 0,2 3-3 16,-2-4-5-16,3 1 0 0,-1-2-2 0,1 2-1 15,2 2-2-15,-3-5-4 0,2 3-9 16,0 3-8-16,2-2-13 0,-2 2-8 16,2 0-13-16,-3-2 4 0,4 3-118 15,-4-3-110-15,1 1-266 0</inkml:trace>
  <inkml:trace contextRef="#ctx0" brushRef="#br0" timeOffset="151192.8691">10368 15011 374 0,'-1'-2'112'16,"-1"1"6"-16,-3-4-1 0,2 2-63 15,-1 1-15-15,2-2-5 0,-2-1-4 16,1 3-4-16,0-3-4 0,2-1-2 16,-1 1 0-16,1-1-3 0,5 3-1 15,-2 0-1-15,1-3-2 0,-1 1-2 0,3 1-3 16,1-1-2-16,2 1-2 0,-1 0-1 15,3-1-1-15,-2 2-1 0,3 0 1 16,-1-1-1-16,2 3 0 0,1-1 0 16,-5 1 1-16,1 1-1 0,-2 3 2 15,0 0-1-15,0 2 1 0,-5 3 0 16,-1 1 0-16,-2 0 0 0,1 3-1 16,-4 0 1-16,-1 4-1 0,-2-1 1 15,0-1-1-15,-2 1 1 0,-2 0 0 16,-5-1 1-16,6 2 1 0,-2-7 2 0,0 4 0 15,1-2 1-15,2-4-1 0,3 2 0 16,2-2-2-16,0-3-1 0,2 0-1 16,2 0-2-16,4-1 0 0,-2-1-1 15,5-1 0-15,0 1 0 0,4-2 0 16,-1 0 0-16,2 0 0 0,-1-2 0 16,6 1-4-16,-3 0-5 0,-1-3-11 15,-1 4-8-15,3-1-8 0,-1-3-13 16,-3 3 15-16,-2 2-129 0,0 0-111 15,2 6-272-15</inkml:trace>
  <inkml:trace contextRef="#ctx0" brushRef="#br0" timeOffset="151749.2153">10191 15555 470 0,'2'0'123'16,"-2"-2"4"-16,-2-2-49 0,4 5-33 15,-2-3-8-15,-2 2-7 0,2 1-5 16,-1 2-4-16,1-1-2 0,0 1-3 15,-1 1-2-15,0 1-1 0,-1 3-1 0,1-1 0 16,0 4-1-16,0 0-1 0,-3 4-1 16,0-2 1-16,0 4 0 15,1 2 1-15,-2 4 0 0,2 2 2 0,-1 3 0 16,1 1-1-16,2 2 1 16,0-1-2-16,1 0 0 0,0 0-1 0,1-4-2 15,0 2-2-15,1-1 0 0,1-1-3 16,-1-2 0-16,0-2-1 0,-1-3-1 15,0 0-1-15,1-8 1 0,-1-2-2 16,-1-2-3-16,1 0-8 0,-1-1-9 0,0-8-11 16,0 2-8-16,1 2-7 0,2-2-14 15,-3-2-110-15,0-4-112 0,-1 0-271 16</inkml:trace>
  <inkml:trace contextRef="#ctx0" brushRef="#br0" timeOffset="154375.4159">10111 16152 340 0,'3'-1'90'0,"0"1"4"0,-2-3-29 15,0 1-31-15,3 2-8 0,-1 0-2 16,-1-2 0-16,1 2-2 0,1-2 0 15,0 1 0-15,-1 0-1 0,0-2-2 16,-1-2-2-16,2 4-3 0,1 0-1 16,-3-3-2-16,0 3-1 0,0 1-2 0,-2-3-1 15,1 5-1-15,-1-4 0 0,0 2-2 16,1 2-1-16,-2-2 0 0,1 1 1 16,-1 1 1-16,0 0 2 0,0 1 2 15,-2-2 2-15,-1-1 2 0,2 2 0 16,-2-1 0-16,1 1-2 0,-4 0-1 15,0-1-3-15,-1 0-2 0,-2 1-1 16,0 1-2-16,-1-2-1 0,-1 0 0 0,-1 2-1 16,1-2 1-16,-3 0 0 15,0 2 0-15,-3-1 0 0,-2 1 1 0,-1-3 0 16,-5 1 0-16,-3-1 0 0,-2 2 0 16,-2 0-1-16,-3-1 0 0,2 1 0 15,-3 1-1-15,1-1 0 0,1 1 1 16,0-1-1-16,-1 0 0 0,2 0 0 15,-3-1 0-15,-2 1 0 0,0 1 1 16,-2-2-1-16,0 1 1 0,-2 1 0 16,1 1 0-16,1-3 0 0,1 3 1 0,4 0-1 15,3 1 0-15,1 0 0 0,2 3-1 16,2-2 1-16,1 0 0 0,4-1 1 16,-3 1-1-16,3-2 1 0,2-1 1 15,-1-2-1-15,5-1 1 0,1 0-1 16,5 0 1-16,4-2-1 0,-1 2-1 15,5-2 1-15,4-1-1 0,2 1-1 16,4-2-2-16,-1 0-4 0,4 2-8 0,2-2-7 16,4-1-11-16,1 0-88 0,-1 2-33 15,5-1-102-15,-1 2-216 0</inkml:trace>
  <inkml:trace contextRef="#ctx0" brushRef="#br0" timeOffset="166621.3391">8930 16125 415 0,'3'-4'104'0,"-1"-1"3"0,1-1-56 16,-2 5-16-16,2-3-6 0,-1-1-5 16,2-1-2-16,1-1-2 0,0 1 1 15,1 2 1-15,-1-4 1 0,1-2 0 16,-1 4 1-16,1-2-1 0,-2 2 0 16,1 1-3-16,-2-2-1 0,1 3-2 0,0 3-1 15,-2-1-1-15,-2 0 0 0,0 6 0 16,-2-3-2-16,-2 5 2 0,0-1 0 15,-3 3 1-15,0 1-2 0,-4 4-1 16,-2-2 0-16,0 2-2 0,-3-1-1 16,-4 3-1-16,-1 0-3 0,-1-2-1 15,0 1-2-15,2-3 0 0,0 2 0 16,2-1 0-16,3 1 1 0,3-1 0 16,2-1 0-16,4-1 0 0,1 1 0 0,4 0-1 15,1-1-1-15,1 1-1 0,4-2 0 16,1 2-1-16,2 1 0 0,3-1 1 15,2 0-2-15,3-2-1 0,1 2-5 16,2 2-9-16,2-4-10 0,-1 2-14 16,2-1-11-16,1-1 8 0,-1-1-135 15,1 0-124-15,-3-1-294 0</inkml:trace>
  <inkml:trace contextRef="#ctx0" brushRef="#br0" timeOffset="169013.992">8665 15662 549 0,'5'-17'134'0,"-4"-2"6"16,2 0-82-16,-2 0-13 0,0 6-4 16,2-2-4-16,-2 3-1 0,0 3-3 15,0 4-1-15,0 1-2 0,1 1-4 16,-2 3-2-16,1 4-3 0,-1 4-5 0,-1 0-4 15,1 5-4-15,-2 4-2 0,2 4-1 16,-2-2-2-16,-2 0-2 0,1 1-3 16,-1-1-9-16,0-2-13 0,-1-2-12 15,3 0-12-15,1 0-11 0,1-1 10 16,2-4-128-16,-2 0-113 0,0-2-270 16</inkml:trace>
  <inkml:trace contextRef="#ctx0" brushRef="#br0" timeOffset="169360.0974">8840 15615 532 0,'4'-8'135'0,"0"0"7"0,-2 2-64 16,-2 4-30-16,1-2-9 0,1 3-6 15,-4 3-5-15,4 2-6 0,-6 3-6 16,-1 2-3-16,0 1-3 0,-2 6-1 16,-3 0-1-16,0 3 0 0,-3 1-2 15,0 2 0-15,2 2 0 0,-1 0-2 16,0-1 0-16,2-2-2 0,0-2-1 0,3 0-2 15,2-6-5-15,3-1-9 0,0-2-10 16,2-5-8-16,2 0-10 0,2-4 4 16,3-1-124-16,-1-3-112 0,1-1-274 15</inkml:trace>
  <inkml:trace contextRef="#ctx0" brushRef="#br0" timeOffset="169947.5176">9011 15692 529 0,'2'-4'132'16,"-2"-1"3"-16,0 0-58 0,0 1-38 15,0 3-7-15,1 0-4 0,-2 2-4 16,0-2-4-16,0 1-3 0,1 3-2 0,0 0-4 15,-2 0-1-15,0 1-2 0,-1 1-1 16,-1 1 1-16,-1 3-1 0,0-2 0 16,-1 4-1-16,1 3 0 0,-4 0-1 15,-1 1 0-15,3 2-2 0,-2-1 0 16,0 0-1-16,-1-3 0 0,1-2-1 16,4 1 0-16,0-3 0 0,2-1 0 15,2-1 0-15,1-1-1 0,-2-1 0 16,5-1 0-16,-6-1 1 0,5-1-1 15,-1-1 0-15,-1-1 0 0,0-1 0 0,1-1 1 16,-2 2 2-16,2-2 1 0,0 2 2 16,2-1 2-16,-5-2 2 0,2 3 2 15,0-2 0-15,2 1 1 0,-1-2 1 16,-1 2 0-16,-1-2 0 0,-1 2 0 16,2-1-2-16,0 3-1 0,-1-3-2 15,1 2-1-15,1 0-3 0,-1 0-1 16,2 0-1-16,-2 1-2 0,1-2 0 15,-1 2 0-15,1 0-1 0,0 0 1 16,2 0-1-16,2 1 0 0,-2-1 0 0,2 1 0 16,3 1 1-16,-1-2-1 0,0 0 0 15,1 2 0-15,0-3 0 0,3 0 0 16,0-3 0-16,-1 1 0 0,0-2 0 16,2 0-4-16,-2 1-5 0,0-1-8 15,-3 0-10-15,0 2-10 0,1 0-10 16,-3-1-9-16,-2 2-4 0,1 1-8 15,-2-1-106-15,0 2-106 0,-2-2-266 0</inkml:trace>
  <inkml:trace contextRef="#ctx0" brushRef="#br0" timeOffset="170174.3916">9086 15732 550 0,'2'-13'136'0,"0"4"7"0,1 1-78 0,-3 1-15 16,1 3-5-16,-1 2-6 16,-1 3-5-16,1 3-5 0,-2 2-6 0,1 5-5 15,1 5-4-15,-4 1-4 0,4 4-2 16,-1 0-2-16,0 2-7 0,0-1-14 16,1 0-18-16,-3-1 1 0,5 0-136 15,-4-1-132-15,1-1-320 0</inkml:trace>
  <inkml:trace contextRef="#ctx0" brushRef="#br0" timeOffset="172125.2393">8666 16354 368 0,'2'-4'104'16,"-1"1"5"-16,-1-4-36 0,0 1-19 15,0 3-10-15,0-2-7 0,0 0-7 16,-3 2-5-16,3 1-4 0,-2 2-3 16,-2-2-3-16,1 2-2 0,-2-2-1 15,0 1-2-15,1 1-1 0,-3 0-1 16,-1 0-1-16,1 4-2 0,-2-2-1 15,1 2-2-15,-1 0 0 0,-2-1-1 16,3 0 0-16,-3 0-1 0,0 1 1 0,-2-4-1 16,1 4 1-16,-1-2-1 0,0 1 0 15,0-3 1-15,-1-2-1 0,-3 0 0 16,1 1 1-16,-1-4-1 0,-2 1 0 16,-2-3 1-16,-2 2-1 0,0 0 0 15,1 0 0-15,-1 0 1 0,0 1-1 16,0 0 0-16,1 0 0 0,-2 0-1 0,2-1 1 15,-2 2-1-15,0-1 1 16,0 2-1-16,2 0 0 0,-1 1 1 0,1 2-1 16,0-1 1-16,0 2 0 15,1-1 0-15,-4 0 0 0,-1-1 0 0,1-1 0 16,-3-2 0-16,1 2 0 0,1-1 0 16,-1-1 0-16,4 1 0 0,2 1 0 15,1-2 1-15,2 3-1 0,1-1 1 16,2 0 1-16,0-1 0 0,3 0 0 15,0 0 0-15,2 0 1 0,3 0 0 16,1 1 0-16,1-1 0 0,2 0 0 0,0 1-1 16,1 2 1-16,2 0-2 0,0-1 0 15,0 0 0-15,0 0-1 0,2 1 0 16,-2-1 0-16,1 2-1 0,-2-4 1 16,1 2 0-16,0 0 0 0,1 0 1 15,0 2-1-15,-1-2 1 0,1-2 1 16,-1 2 1-16,1 0 1 0,-1 0 0 15,0-1 2-15,0-1-1 0,2-2 0 16,0-2 0-16,-1 0-1 0,2-4-1 0,-1 0-1 16,1-2-1-16,-2-3 0 0,1 1-1 15,1-2 1-15,-1-3-1 0,-1-2 0 16,1-2 1-16,0-6-1 16,-2-2 0-16,1-1-1 0,-1-1 1 15,2-2-1-15,-1-6 0 0,-1 2 0 0,1 0 0 16,2-2 0-16,-1-1-1 0,-1-7 1 15,0 1-1-15,1-1 1 0,-2 0 1 16,-2 0-1-16,1-1 0 0,-2-2 1 16,0 3-1-16,2-1 1 0,0 6 0 0,-1-5-1 15,2 1 0-15,0-2 1 0,2 2-1 16,-1 2 0-16,-1-2 0 0,1-2 1 16,2 1-1-16,-1 2 1 0,0 3-1 15,2 2 1-15,0 1 0 0,-1-4 0 16,1 5 0-16,1 1 0 0,1 0 0 15,0 1 0-15,-1-2 0 0,3 1 0 16,-2 3 0-16,-1-2 1 0,-1 2-1 0,1 2 0 16,1-2 0-16,1 1 0 0,-3-2 0 15,3-2 0-15,-1 0 0 16,-1-1 0-16,0-1 0 0,-2 0 0 0,-2 1 0 16,1 2 0-16,-1 2 0 0,0 3 1 15,-1 3-1-15,-1 2 0 0,0 1 0 16,-1 2 0-16,1 2 1 0,0 2-1 15,0 0 0-15,-2-1 1 0,1 0-1 16,1 0 0-16,-3-1 1 0,2-3-1 16,-3 0 0-16,0 1 0 0,1 3 0 0,0 1 1 15,1 1-1-15,0 2 0 0,0 3 1 16,1 2 0-16,1 2 0 0,0-2-1 16,1 3 1-16,0 1 0 0,1-1-1 15,2 1 0-15,-2 1 0 0,0-1 0 16,0 3 0-16,-1 1 0 0,1 1 1 15,-2 1-2-15,2 2 1 0,-2 2-2 16,1-1-3-16,0 1-4 0,1 0-7 0,-1 0-6 16,2 2-6-16,-1 2-11 15,0-2-19-15,2 1-87 0,-2 0-97 0,0-2-234 16</inkml:trace>
  <inkml:trace contextRef="#ctx0" brushRef="#br0" timeOffset="172469.9689">7735 13305 477 0,'-2'-4'120'0,"-3"2"5"0,0 1-68 16,-1 1-15-16,-1 5-8 0,-3 6-6 15,-4 1-6-15,0 4-5 0,-1 3-3 16,-1 4-2-16,-1 1-1 0,1 2-2 15,1-4 1-15,2-1 0 0,2-2 1 16,1-4 1-16,1-5 1 0,6-5-1 16,0-5-2-16,1-5-1 0,3-8-2 0,3-4-3 15,1-2-1-15,3-6-2 16,4-1-1-16,3 0 1 16,5-4-1-16,2 4 0 0,1 2 1 0,3 2-1 0,-5 3 0 15,1 7 1-15,-1 6-1 0,-2 5 1 16,-1 7 0-16,3 6 0 0,-1 5 0 15,4 5 0-15,2 3-5 0,2 1-11 16,4 3-17-16,0-1-122 0,4 3-125 16,0-3-314-16</inkml:trace>
  <inkml:trace contextRef="#ctx0" brushRef="#br0" timeOffset="174873.0239">9009 12602 580 0,'-6'-10'142'0,"1"2"5"16,-3-2-82-16,3 5-19 0,0 0-9 15,2 1-6-15,1 2-5 0,2 1-6 16,0 1-4-16,2 3-3 0,1 1-3 16,2 2-3-16,1 2-3 0,4 1 0 15,1 1 0-15,1 0-1 0,1-2-1 0,1 2 0 16,2-1 0-16,-1-2 0 0,-1 1-1 16,0-1 0-16,-1 3 0 0,1-2-1 15,-3 1 1-15,-4-2-1 0,-1 3 1 16,-5-1-1-16,-2 0 0 0,-4 2-1 15,-3 2-2-15,-3 1 0 0,-3 2-3 16,0 3-2-16,-1 1-4 0,0 4-6 16,-1-1-9-16,2 3-9 0,1 1-14 15,2 0-112-15,0-3-117 0,4-2-283 0</inkml:trace>
  <inkml:trace contextRef="#ctx0" brushRef="#br0" timeOffset="175215.049">9061 12135 570 0,'0'-16'145'0,"-1"-1"7"16,-1 5-74-16,2 3-28 0,-1 7-15 0,2 6-9 15,-2 7-7-15,1 7-8 0,0 4-15 16,0 6-16-16,0 5-21 0,3 3-115 15,0 1-124-15,3 1-304 16</inkml:trace>
  <inkml:trace contextRef="#ctx0" brushRef="#br0" timeOffset="176555.7853">10044 12764 327 0,'-2'-3'90'0,"-1"2"4"16,0-1-38-16,0 2-15 0,1 0-8 0,-2 1-6 16,3 0-5-16,-3-1-3 0,2 1-1 15,-1 0 0-15,2-1 0 0,-1 0-1 16,1 0 0-16,-3-1 0 0,4 1 0 15,-1-1-1-15,-2 1-1 0,3-1-2 16,0-2 0-16,1 2-2 0,1-1 0 16,-2-1-2-16,1 1-1 0,1-1 0 15,-2 1-1-15,2-1 0 0,-2 1 0 16,0 1-1-16,1 0 0 0,0-2 0 0,1 2 0 16,0 0-1-16,0-1 1 0,2 1 0 15,1 0 0-15,-2 0 0 0,2-1-1 16,0 1 1-16,2 1-1 0,1-1 0 15,2 0 0-15,-2 0 1 0,6-1 0 16,0 0-1-16,2 2 1 0,1-3 0 16,6 3-1-16,0-1-1 0,0 1-1 15,3 0 0-15,2 0 0 0,3 1-1 16,2 1-1-16,0 0 1 0,1-1-2 16,2 2 1-16,-1-2 0 0,-1 0-1 0,-3-1 1 15,0 0-1-15,2-1 0 0,1 1 1 16,-1 1-1-16,1-1 1 15,3 3 0-15,5-2-1 0,-1 1 1 16,0 1-1-16,-2-3 0 0,0 1 1 0,3-1-1 16,-5-1 0-16,-1-2 1 0,0 2-1 15,-1-1 1-15,3 0 0 0,-2 1-1 16,-4 1 1-16,2-1 0 0,-2 1 0 16,-1 1-1-16,-3-1 1 0,-5 1-3 15,-2 2-10-15,-3 1-11 0,-7-1-16 0,-2 1-119 16,-13-2-123-16,-6 3-305 0</inkml:trace>
  <inkml:trace contextRef="#ctx0" brushRef="#br0" timeOffset="180514.6679">11386 12736 353 0,'-11'0'90'0,"-2"-2"5"0,2 0-49 15,3 1-9-15,0-1-2 0,1 2-4 16,2-2-3-16,0-1-2 0,2 2-2 16,0 0-2-16,-1-1-1 0,2 0-2 15,1 0-2-15,-3 2-2 0,3 0 0 16,0-1-2-16,-3 2-1 0,3-2-1 0,-2 2-1 15,2-1-1-15,1-1 0 0,0 1-2 16,0 0 1-16,0 0-2 0,-1 1 0 16,0-1-1-16,1 0 0 0,-2 1-1 15,4-1-1-15,-2 1 0 0,1 1 0 16,0-1 0-16,4 0 1 0,-4 0 1 16,4 0 0-16,0 1 1 0,1-1 1 15,3 1-1-15,2-2 1 0,0 0-1 16,2 2 0-16,4-1-1 0,4 0 1 0,1-1-1 15,2-1 1-15,-2 1-1 16,3-1 1-16,2-2-1 0,1-2 0 16,1 2-1-16,1-1 0 0,5-1-2 0,0 0 0 15,2 1 0-15,2 2-1 0,1 0 0 16,5 0-1-16,-3 0 1 0,0-1 0 16,0 1-1-16,-1 0 0 0,-5-2 1 15,2 0-1-15,-5 2 0 0,-4-1 0 16,-2 2 1-16,0 1-1 0,0 1 0 15,1 1 0-15,-6 0 1 0,-1-1-1 0,-1 0 0 16,-2 2 0-16,-7-1 0 0,-3 0-4 16,-1-1-3-16,-6 1-8 0,0-1-6 15,-2 1-9-15,-4-1-18 0,-2-2-109 16,-2 4-116-16,-8 1-278 16</inkml:trace>
  <inkml:trace contextRef="#ctx0" brushRef="#br0" timeOffset="185450.6313">11959 12639 467 0,'-9'-6'131'0,"0"1"7"16,-5-3-31-16,4 2-46 0,-2-2-10 16,-3-3-5-16,4 6-4 0,2-1-4 15,0 1-2-15,3 0-4 0,1 4-4 16,4-1-4-16,3 4-5 0,-1-1-4 16,4 0-4-16,-2-5-4 0,8 7-3 15,0 2-2-15,3-2-1 0,1 2 1 0,4 0-1 16,-1 1-1-16,4 4 1 0,-2-4-1 15,-3-2 1-15,1 1-1 0,2 0 0 16,-6-3 0-16,2 2 0 0,-3-3 0 16,-4 0 1-16,-1 2-1 0,-2 0 0 15,-5 0 0-15,0 3 1 0,-3 0-1 16,-3 4 1-16,-4 1-1 0,1 1 1 16,-4 5-1-16,-2 0 1 0,-3 2-1 15,-1-1-3-15,0 2-3 0,4 1-10 0,-1 1-11 16,1-4-16-16,3-1-17 15,4-3-121-15,3 0-131 0,3-4-309 0</inkml:trace>
  <inkml:trace contextRef="#ctx0" brushRef="#br0" timeOffset="186054.308">11817 12052 592 0,'-12'-4'151'0,"-3"-2"12"16,1 3-83-16,2 3-8 15,4 2-3-15,-2-2-3 0,2-1-6 0,2 1-10 16,4-1-12-16,1 2-9 0,3-2-9 16,1-2-7-16,4 6-6 0,1-2-4 15,3 0-1-15,2 1-2 0,3 1-7 16,1-1-11-16,0 0-17 0,4-4-21 16,0 2-13-16,1 3 62 0,-3-2-194 0,1-2-140 15,-1 2-339-15</inkml:trace>
  <inkml:trace contextRef="#ctx0" brushRef="#br0" timeOffset="186777.4097">12117 11823 475 0,'0'-2'120'0,"-1"-3"3"15,-1 2-64-15,1 1-16 0,1 2-5 16,-1-3-3-16,-1 2-1 0,-1-1-2 15,1 0 0-15,-1 0 0 0,1-1 0 16,-1 0-1-16,2 2-3 0,2-3-4 16,1 3-2-16,0-2-4 0,0 2-2 15,2 0-3-15,-1 0-3 0,3-2-2 16,5 4-1-16,-1-2-2 0,2 2-1 16,0 3-1-16,2 0-2 0,-1 1 1 15,-2 1-2-15,-5 1 1 0,-2 2 0 16,-1 0 0-16,-1 0 0 0,-2-2 0 0,-3 2 0 15,1-3 0-15,-3 1 0 0,0 1 0 16,0-1 0-16,0-1-1 0,-3 3 1 16,-1-1-1-16,7 1 0 0,-5 2 0 15,6-1 0-15,1 0 0 0,1 1-2 16,7 0 0-16,0 5-1 0,-4-2-1 16,6-3-1-16,-5 1-1 0,1 3-1 15,0-5 0-15,-1 1 1 0,-1-6 1 16,-1 1 1-16,1-1 1 0,-2-1 1 0,0-2 1 15,-2 4 0-15,-3 2 2 0,1-2 0 16,-2 0 1-16,-3 4 1 0,-4-1 1 16,-4 0-1-16,-1 1 0 0,3-2-1 15,-1 1-2-15,1-1-6 0,0 2-11 16,6-2-15-16,3 0-12 0,2 0-25 16,-2-1-105-16,2 0-124 0,1 3-280 15</inkml:trace>
  <inkml:trace contextRef="#ctx0" brushRef="#br0" timeOffset="190020.4313">10087 14448 422 0,'0'-1'107'0,"-3"0"1"0,-1-2-50 0,0 2-24 16,2 0-11-16,-2 1-5 0,0 0-2 16,1 0-2-16,-1 0 0 0,2 0 0 15,-1 1 0-15,2 0 1 0,0 0 1 16,-1 1 0-16,2-2 0 0,-1 1-1 15,1 0 1-15,0-1-1 0,-2 0 1 16,2-1-1-16,-1 1 2 0,1 0 0 0,0 0 0 16,0 0 0-16,-2 0-1 0,4 0-1 15,-2 1-2-15,1 0-2 0,-1 0-1 16,0-1-2-16,-1-1 0 0,2 2-1 16,-1-2 1-16,2 2-1 0,-1-2 0 15,1 1 1-15,-1 0-1 0,1 1-1 16,1-2 1-16,-1 1-1 0,1 0 0 15,-1-1 0-15,2 0-1 0,0 0 1 0,0 1 0 16,0-2 0-16,0 2 0 0,-1-2 0 16,2 1-1-16,1 1 0 0,2 1-1 15,2-1 0-15,2 1 0 0,1 0-2 16,3 2 1-16,4-2-1 0,-1-1 1 16,6 0-1-16,1-2-1 0,4-1 1 15,3-2 0-15,5-1-1 0,3-1 1 16,0 1-1-16,1-3-1 0,1 2 1 15,2-1-1-15,2 3 1 0,-2 2-1 0,2-1 0 16,2 0 0-16,2 2 0 0,1 1 0 16,-3-2 0-16,-2 1 0 0,1-2 1 15,-3 0-1-15,1 4 0 16,-3-1 0-16,-2 1 0 0,-3 0 0 0,0 1 0 16,-2 2 0-16,-1-1 0 0,-2 0 0 15,-4-1 0-15,-1 1 0 0,-3-1 0 16,-4-1 0-16,0 2 0 0,-6-2 0 15,-3 0 0-15,-1 0-1 0,-2-2 1 16,-2 4 0-16,-2-2-1 0,-4-2-1 0,2 2-2 16,-3-1-3-16,0 0-5 0,-2-1-8 15,0-2-9-15,-2-1-11 0,3 1-11 16,-3-1-11-16,3 1-114 0,-4 0-122 16,3 0-285-16</inkml:trace>
  <inkml:trace contextRef="#ctx0" brushRef="#br0" timeOffset="191022.3989">11487 14383 385 0,'-7'0'112'0,"3"0"7"0,2-1-25 0,-2 1-37 16,1-3-10-16,-1 2-5 0,3 1-5 15,2 0-4-15,-1 0-4 0,-3-1-2 16,6 3-2-16,-2-3-2 0,-2 1-2 15,-2-1-4-15,3 1-2 0,2 0-3 16,0-1-1-16,-1-2-2 0,2 3-1 0,3 0-1 16,5 3 0-16,-1-3 0 0,-2-2-1 15,6 2-1-15,-3-1 1 0,5 0-1 16,1 0 1-16,-1-4-1 16,6 0 0-16,1 1 0 0,-1 1-1 0,4-2-1 15,0 1-1-15,-1-1-1 0,1 1-1 16,-1 4 1-16,-2-1-1 0,-1 0 0 15,-4 2-1-15,-2 0-2 0,-2 3-3 16,-5 0-3-16,-4 0-4 0,0 0-4 16,-2 1-4-16,-3 0-6 0,-3-1-2 15,1 0 0-15,-2-2-1 0,0 0-2 0,-2 0-7 16,3-2-5-16,-4 0-100 0,3-2-103 16,-1-1-259-16</inkml:trace>
  <inkml:trace contextRef="#ctx0" brushRef="#br0" timeOffset="191368.9822">11825 14208 586 0,'-6'-9'140'0,"1"1"7"15,-1 0-94-15,3 2-10 0,-1 0-3 16,3 4-5-16,-1-3-7 0,2 4-5 15,2 1-6-15,0 2-3 0,3 0-4 16,1 3-3-16,3-1-2 0,2 3-1 16,2 1-1-16,4 0-1 0,2 2-1 15,-2 0-1-15,1 1 1 0,2 2-1 0,-3 0 1 16,-1-4-1-16,-5 4 0 0,0-4 0 16,-4-4 0-16,-1 3 0 0,-6-3 0 15,-1 0 1-15,-1 1-1 0,-6-1 2 16,-1 1 0-16,0 5 0 0,-6-3 0 15,-1 6 1-15,-4-1-1 0,-2 2-2 16,1 2-3-16,-1 0-6 0,1 4-8 16,3 0-11-16,4-3-12 0,4-1-14 15,4 1-113-15,2-1-119 0,2-5-283 0</inkml:trace>
  <inkml:trace contextRef="#ctx0" brushRef="#br0" timeOffset="192852.0881">11612 13588 526 0,'-8'-5'137'0,"0"0"9"0,0-1-66 16,3 1-14-16,1 4-3 0,3-3-4 16,0 3-7-16,1-1-5 0,1 3-8 15,5-1-6-15,3-1-9 0,4-5-6 16,2 2-3-16,2 3-4 0,4-2-3 0,1-2-2 16,0 3-4-16,0 1-2 0,-5 1-4 15,0 0-6-15,-1 0-7 0,-1-4-12 16,-3 5-10-16,-2-2-12 0,-1-2-7 15,-3 2-4-15,-1 0-7 0,-4 0 26 16,-2 4-119-16,-4-4-102 0,-3 1-259 16</inkml:trace>
  <inkml:trace contextRef="#ctx0" brushRef="#br0" timeOffset="193226.5321">11682 13529 484 0,'-11'0'129'15,"0"4"5"-15,-2-2-44 0,3 6-44 16,-1 0-9-16,0 3-5 0,2 0-6 15,2 0-4-15,-1 3-1 0,5-1 0 16,-2 1-1-16,1 2 0 0,3-3-1 16,-3-2 0-16,3 3-1 0,1-6-3 15,0 0-3-15,1-2-3 0,3-3-2 16,0 0-3-16,1-1-2 0,1-3-1 0,3 0 1 16,2-2-2-16,4-1 1 0,1 0 0 15,1 0 0-15,3-1 0 0,1 0 0 16,0 2 0-16,-3 0 0 0,0 2-1 15,-2 1 1-15,0 0-1 0,-2 1 1 16,-3 3-1-16,-2 1 1 0,0 0-1 16,-3 0 1-16,-3 0 0 0,-3 1 0 15,-3 1 0-15,-3 0 0 0,-4 1 0 16,-1 2 1-16,0-3-1 0,-4 4-1 16,-2-1 1-16,-1-1 0 0,-2-1-1 0,-2 0 1 15,-2-1-1-15,-1 2 0 0,3-4 1 16,1 1-2-16,1 0-2 0,5-1-7 15,6-1-8-15,4-1-13 0,2-2-7 16,3 1-12-16,3-1-34 0,5 2-86 16,-2 1-108-16,5 0-251 0</inkml:trace>
  <inkml:trace contextRef="#ctx0" brushRef="#br0" timeOffset="193518.7792">12020 13622 594 0,'6'-14'150'0,"-1"-1"5"0,-2 4-80 16,-1 5-25-16,1 2-8 15,-3 7-6-15,-2 4-9 0,-1 3-6 0,-5 4-5 16,0 5-3-16,-2 3-2 0,-1 5-2 15,-4 0-1-15,-3 0-2 0,1 0-1 16,-2 1-1-16,2 1-1 0,-2-2-1 16,0-2-3-16,3-1-6 0,5-3-14 15,0-1-13-15,6-7-14 0,3-2 3 16,3-4-130-16,0-4-128 0,4-6-289 16</inkml:trace>
  <inkml:trace contextRef="#ctx0" brushRef="#br0" timeOffset="193940.708">12047 13823 640 0,'0'-3'152'0,"0"-1"4"0,0-3-98 0,1 2-19 16,4 1-7-16,0-1-6 16,0 0-6-16,1 3-4 0,2-3-3 0,-1 4-1 15,3-1-2-15,-3 1-2 0,2 1-1 16,-5 1 0-16,4 2-2 0,-2 1 0 0,-1-1-1 16,-1 2 0-16,-2 0-2 0,0 2 0 15,0 2 0-15,-5 1-1 0,1 3 0 16,-2-1 0-16,-1 2 0 0,-2 2-1 15,-1-1 1-15,-1 0-1 0,-2 1 0 16,-3-2 1-16,-1 1-1 0,3-2 1 16,2 5 1-16,-1-4-1 0,4-2 1 15,0 2 0-15,3-2 0 0,3-1-1 16,1-1 0-16,-1-5 0 0,2 1-1 0,4 0-1 16,1-4 0-16,2 3-5 0,3-2-9 15,2-3-9-15,0 0-12 0,3 0-9 16,5-3-18-16,1 3-112 0,-1-2-121 15,-4 0-280-15</inkml:trace>
  <inkml:trace contextRef="#ctx0" brushRef="#br0" timeOffset="194536.069">12048 14357 237 0,'-3'2'86'16,"0"-4"9"-16,1 2-5 0,1 0-21 16,-3-1-6-16,1 1-6 0,0 0-8 15,2-1-6-15,-4 0-5 0,1-1-2 0,-5 0-4 16,7 1-3-16,-1 0-1 0,0-1-2 15,-1 1-3-15,2 0-4 0,0 0-3 16,5 1-2-16,-2-2-2 0,4 1-4 16,1 0-2-16,4 0 0 0,3-1 0 15,3 1 1-15,3 0 2 0,3 0 0 16,1-2 1 0,4 2 0-16,6-1 0 0,3-2-2 0,4 4 0 0,5-4-3 0,-3 4-2 15,5-2-1-15,2 1 0 0,-4-3-2 16,-2 3 1-16,-2-3 0 0,6 0-1 15,-5 0 0-15,-2 1 0 0,0-1 0 16,1 3 0-16,0 0 0 0,-5 1 1 16,-7-1-1-16,3-1 0 0,-4 1 0 15,-7 0-2-15,-5 0-4 0,-5 1-5 16,-2-3-5-16,-6 2-11 0,-5-1-9 16,-3-3-7-16,0-4-124 0,-5 1-118 15,-2-5-295-15</inkml:trace>
  <inkml:trace contextRef="#ctx0" brushRef="#br0" timeOffset="195272.94">12811 12568 435 0,'2'-5'117'0,"-6"-5"6"15,-2 4-39-15,-1 2-36 0,-7-4-10 16,-1 10-7-16,-4-7-6 0,-8 6-5 16,0 3-6-16,0 5-2 0,-2-1-3 15,-3 7-1-15,0-3 2 0,5 8 2 0,6-2 1 16,-2 4 0-16,3-2 1 0,4 3-1 15,8 0-2-15,5 3-4 0,3 1-1 16,8 2-1-16,6 1 1 0,8-1 1 16,5-2 1-16,9-2 0 0,7 2 0 15,6-4 0-15,8-7-2 0,2-6-2 16,4-4-1-16,3-4-1 0,3-4-1 16,-4-7 0-16,2-7 0 0,-5 0 0 0,-1-3-1 15,-2-3 0-15,-7-3 1 0,-10-2-1 16,-5-6 1-16,-6 3 0 15,-12-6 0-15,-8-1 1 0,-11-2 1 0,-12-3-1 16,-9 1-1-16,-8 0 0 0,-13 1-4 16,-8 4-4-16,-8 7-5 0,-4 7-10 15,-4 10-5-15,-8 14-5 0,2 8-4 16,5 11-3-16,3 7-7 0,5 0-105 16,7 8-101-16,7 0-265 0</inkml:trace>
  <inkml:trace contextRef="#ctx0" brushRef="#br0" timeOffset="195568.2145">12955 12597 628 0,'-1'-19'152'16,"-1"1"5"-16,-1 9-101 0,1 2-13 16,2 12-7-16,-2 0-7 0,0 7-9 15,2 7-6-15,-2 3-6 0,1 4-3 16,-3 2-1-16,2 0-1 0,2 0-2 16,-1-1-4-16,2-1-7 0,1 1-10 0,2-4-9 15,3-2-10-15,0-5-15 0,0-2-111 16,-3-2-117-16,-1-4-271 0</inkml:trace>
  <inkml:trace contextRef="#ctx0" brushRef="#br0" timeOffset="195771.6704">12747 12776 682 0,'-7'-4'161'0,"6"1"2"16,1 1-108-16,3 0-18 0,4 1-6 15,3-1-10-15,7 2-7 0,5 0-3 16,6 0-4-16,5-2-1 16,5-2-2-16,8-3-3 0,1 0-4 15,4-2-12-15,-1 0-15 0,-4 1-10 0,0 2 120 16,-6 3-251-16,-6 5-145 0,-5 4-381 16</inkml:trace>
  <inkml:trace contextRef="#ctx0" brushRef="#br0" timeOffset="196236.5538">13021 13021 527 0,'-3'-7'130'0,"-1"-1"3"15,-3 3-75-15,5 5-22 16,0 11-7-16,-1 0-5 0,1 4-4 16,0 8-6-16,-1 7-2 0,2 2 2 0,-1 7 2 15,0 0 1-15,-2 10 2 0,1 5 1 16,1 10 0-16,0 1 2 0,-3 3-3 16,2 3-2-16,2 4-3 0,1-3-2 0,4 0-2 15,-3-4-2-15,5-1-2 0,2-2-2 16,-2-7-2-16,1-3 0 0,0-4-3 15,0-4-3-15,-3-8-7 0,1-5-7 16,-1-6-10-16,-1-4-7 0,-3-6-8 16,0-7-15-16,-2-6-109 0,-3-5-115 15,2-5-275-15</inkml:trace>
  <inkml:trace contextRef="#ctx0" brushRef="#br0" timeOffset="196661.9729">13003 13104 598 0,'0'-7'140'0,"-3"1"5"0,1 1-95 16,-1 2-14-16,0 6-5 0,-2 5-4 15,-4 3-3-15,0 5-4 0,-4 3-3 16,-2 2-1-16,-3 1-2 0,-4 2-1 16,1-3 0-16,1 0 0 0,0-5 2 15,1-3 1-15,5 1 3 0,1-6-1 16,6-7 0-16,3-2-3 0,4-9-3 15,4-2-3-15,5-5-3 0,3-5-3 0,2-6-2 16,7 0-1-16,6-2 0 0,1 3-1 16,2 4 0-16,-1 1-1 0,-1 5 1 15,2 7-2-15,-7 5-4 0,-2 8-4 16,-1 4-9-16,0 4-10 0,1 5-14 16,-1 2-10-16,-1 7-5 0,5-3-119 15,0 1-120-15,1 4-281 0</inkml:trace>
  <inkml:trace contextRef="#ctx0" brushRef="#br0" timeOffset="200061.1619">13526 12687 336 0,'-14'-2'72'0,"4"-3"2"16,8 3-50-16,-2-2-3 0,3-1 5 15,2 2 3-15,0-2 3 0,2 1 2 16,-1 2-1-16,0-1-8 0,2 1-7 0,1 2-6 16,-1-3-4-16,1 3-3 0,1 0-4 15,-1 2 0-15,-1-2-2 0,-1 0 1 16,1-2 0-16,-2 4 0 0,0-1 2 16,0-1 5-16,-3-1 8 0,2 1 3 15,-3 0 4-15,-1 1 3 0,1-1 3 16,-1-1 1-16,0 2-3 0,0 1-2 15,-4-2-1-15,2 0 0 0,-1-1 1 16,0 0-1-16,2-2 0 0,-3 1 0 16,-1-1-1-16,6 1-2 0,2 1-3 15,-1 0-3-15,2 2-2 0,3 0-3 0,4 3-2 16,3-1-2-16,3 0-1 0,0-2 2 16,6 0 0-16,3 0 1 0,2-1 0 15,3-1 0-15,6 1 1 0,2 0-2 16,3-1 0-16,5 3-2 0,4 0-2 15,-1-1 0-15,4-1-1 0,-4 0 0 16,0-3-1-16,-2 2 0 0,-4-2-1 0,-3 3 0 16,-5-5 0-16,-4 5-2 0,-4 1 0 15,-3 1-4-15,-6 2-3 0,-5 1-5 16,-4-4-5-16,-3 4-6 0,-2-5-8 16,-3 0-4-16,-4 0-4 0,0-1-9 15,-2 0-4-15,1-2-103 0,-4-3-109 16,-1 0-258-16</inkml:trace>
  <inkml:trace contextRef="#ctx0" brushRef="#br0" timeOffset="200300.4509">14197 12517 516 0,'-1'-3'128'16,"2"-1"1"-16,1 3-52 0,4 2-47 16,3 2-13-16,4-1-6 0,3 2-3 15,5-1-2-15,0-1-2 0,1 3-1 16,3-4 0-16,0 4 0 0,1-2 1 15,-1 5 0-15,-1 0 3 0,1 1 1 16,-3-2 1-16,-3 2 2 0,-4-2 1 16,-5 3 1-16,-5-4 0 0,-7 3 0 0,-4 0-1 15,-6 4 1 1,-5-1-2-16,-8 3 0 0,-4 1-2 0,-3 3-2 16,-5 4-2-16,-7 3-6 0,-1 1-13 0,0 2-14 15,-1 5-107-15,2 2-23 0,3-4-109 16,0 0-226-16</inkml:trace>
  <inkml:trace contextRef="#ctx0" brushRef="#br0" timeOffset="206738.7164">6427 12802 466 0,'-5'2'107'0,"4"-1"4"0,-5-4-79 16,3 0-8-16,3 1-1 0,-1-1-2 16,1-2-4-16,4-2-3 0,-4-4-2 15,5-1-2-15,-2-4-1 0,1-3-1 16,1 0 0-16,0-3-1 0,-1 1-1 0,2-3 0 15,-3-3-1-15,1-2 1 0,1 0-2 16,-3-5 0-16,3-1-1 0,0-3 0 16,1 2-1-16,1 0 0 0,0-1-1 15,0 1-1-15,1-1 1 0,-1-1-1 16,-2-4 1-16,0-2-1 0,0-5 0 16,0-1 1-16,-2-4-1 0,1 0 0 15,2-1 1-15,4 2-1 0,0 4 0 0,1 0 0 16,1 8 1-16,-1-3-1 15,0-3 0-15,-3 2 0 0,0 1 0 0,-3 0 1 16,1 1 0-16,-1-1-1 0,1 4 1 16,1 4 0-16,-1 3 0 0,2 0 0 15,-2 2 0-15,-1 3 0 0,0-3-1 16,-4 3 1-16,-1 0-1 0,-1 1 1 16,-2 0-1-16,-2 2 0 0,0-2 0 15,0 4 1-15,-1 1-1 0,0 4 0 16,0 1 0-16,2 2 0 0,1 0 1 15,-1 4-1-15,3 3 0 0,-2-3 0 0,5 2 0 16,-2 0 0-16,1 1 0 0,0 0 0 16,0 1 0-16,1 0 1 0,0 2-1 15,0-1 0-15,1 1 0 0,-2 1 0 16,2 1 1-16,0-1 0 0,1 0 1 16,2-1 0-16,-2 2 1 0,1-2 0 15,0 1 0-15,-2-1-1 0,1 1 1 0,0 0-2 16,-3 2 1-16,2-1-1 0,1 0 0 15,1 1-1-15,-1 1 1 0,-1-1-1 16,1 0 1-16,0 1-1 0,1-1 1 16,-2 1 0-16,1 0 0 0,0-3 0 15,2 2 1-15,1-2-1 0,0 2 1 16,1-3-1-16,3 1 1 0,1 0-1 16,0 1 1-16,2 0 0 0,0 0-1 15,1 0 0-15,2 1 0 0,2 3 0 16,-3-2 0-16,1 1-1 0,0 0 0 0,1-1 1 15,1 1-1-15,-1-2 0 0,-2 0 1 16,6-2-1-16,1 1 0 0,7-1 1 16,-1 3-1-16,2-3 0 0,3 3 0 15,5-2 0-15,3 3 0 0,1 1 0 16,-2-2 1-16,5-1-1 0,0-2 0 16,0-2 0-16,3 2 1 0,1-2 0 0,1-1 0 15,6 0 0-15,3 0 1 16,1 0 0-16,5 1-1 0,1-4 1 15,3 0-1-15,0-2 1 0,1 0-1 0,3-2 0 16,-2 1 0-16,1-3 1 0,0 1-1 16,0 3 2-16,-2 2 0 0,0 0 1 15,-3 3 0-15,-2 0 0 0,0 3 0 16,-6 0-1-16,-3-1 0 0,-4 3-1 16,-3-2-1-16,-1 2 0 0,-5 1-1 15,-3 1 0-15,-2 0 0 0,-6 1 1 16,-1 0-1-16,-5 0 0 0,-6 2 0 15,-3 0 0-15,-6 0 1 0,-3 1-1 0,-5-2-3 16,-4-1-5-16,-7 2-7 0,-2-3-9 16,-4 2-16-16,-2-4-108 0,-5-3-114 15,-1-1-273-15</inkml:trace>
  <inkml:trace contextRef="#ctx0" brushRef="#br0" timeOffset="208335.1814">9356 10344 322 0,'-9'-8'94'0,"-2"-1"6"0,3 2-34 15,-2 0-10-15,0 0-5 0,-1 1-6 16,0 1-8-16,1 2-4 0,1 0-5 16,0 2-3-16,2 0-4 0,2 2-5 15,1-2-4-15,3 1-3 0,1 1-2 16,1 0-2-16,4 1-1 0,1 1-1 16,4 2 0-16,3 4 1 0,1 2-1 15,5 0 1-15,1 0-1 0,2 1 0 16,1-1 0-16,1-1 0 0,-1 0 1 15,-1-2-1-15,-1 0 0 0,1-1 0 16,-3-1-1-16,-1 0 1 0,-4 0-1 0,-2 2-1 16,-2-1 1-16,-4 0 0 0,-3 2 0 15,-3 1 1-15,-4 3 1 0,-1 2 0 16,-5-2 0-16,-3 2 1 0,0 1-1 16,-6 2-1-16,0-2-1 0,-5-1-1 15,-1-3 1-15,-1 2-2 0,1-2-3 16,1-2-5-16,4 0-7 0,1-1-13 15,5 0 81-15,6-3-199 0,0 1-124 16,7-2-331-16</inkml:trace>
  <inkml:trace contextRef="#ctx0" brushRef="#br0" timeOffset="208793.5972">9556 9662 568 0,'3'-13'126'16,"-3"0"2"-16,4 5-95 0,-3 2-14 0,3 0-6 16,-2 3-4-16,3 3-3 0,-1 3 2 15,-3 2 1-15,-1-1 3 0,-1 5 3 16,0 3 4-16,-3 2 3 0,-2 2 0 16,-3 3 1-16,3 0-3 0,-2 3-2 15,-2 1-4-15,1 1-4 0,1 0-2 16,2-3-2-16,1-1-3 0,1 0-1 15,3-2 0-15,2-4-1 0,4-1 1 16,0-3-1-16,3-3 0 0,3 1 0 16,0-5 0-16,3-1 0 0,2-4 0 0,0-2-2 15,3 4-3-15,2-5-5 0,1 1-8 16,0 2-6-16,0 0-7 0,-2 4-7 16,-3 0-10-16,-2-1-6 0,-2 3-92 15,-3-2 2-15,-4-2-82 0,-2 0-164 16</inkml:trace>
  <inkml:trace contextRef="#ctx0" brushRef="#br0" timeOffset="209003.5793">9824 9826 373 0,'5'-18'102'0,"0"-3"4"0,2 0-24 16,-2-1-43-16,1 3-6 0,1 3-1 16,-2 2-4-16,3 4-3 0,-2 2-5 15,-1 4-2-15,-3 5-1 0,2 2 1 16,-4 4 1-16,0 5 0 0,-5 2 0 15,1 6 0-15,-3 5-1 0,-4 2-2 16,0 5-4-16,1 2-3 0,1 4-3 16,5 4-2-16,-3-2-5 0,4 0-9 0,5 0-11 15,1-1-17-15,-1-3-110 0,-2-6-117 16,1 0-285-16</inkml:trace>
  <inkml:trace contextRef="#ctx0" brushRef="#br0" timeOffset="210593.9733">9625 10560 406 0,'-7'-2'99'0,"1"0"5"0,-3 0-58 16,3 1-12-16,-1-1-4 0,2 1-1 15,0 1-3-15,1-2-2 0,2 3-2 16,1-3-2-16,0 3-3 0,1-2-3 0,1-1-2 16,1 1-1-16,4 0-3 15,3 0-1-15,3 2-2 0,4-2 1 0,2 3-1 16,5-2-1-16,1-1 0 0,3 1-1 16,2-1-1-16,4-2 0 15,2 1 0-15,0-2 0 0,2 0-1 0,-1 1 0 16,0 2 1-16,2-1-1 0,0 0 1 15,4 1 1-15,1-1-1 0,1 4 0 16,1-2 1-16,7 0 0 0,-1 2-1 0,0-2 0 16,2-1 0-16,-3 1-1 0,3-7 1 15,6 5 0-15,-3-1 0 0,2-4 0 16,2 4 1-16,0 0 0 0,0 0 1 16,1 1-1-16,-3-5 1 0,3 7 0 15,0-1-1-15,-2 0-1 0,1 1 0 16,0-2 0-16,0 1-1 0,-1 1 0 15,-4-2 0-15,0-2-1 0,0-1 1 16,0 0-1-16,2 0 0 0,-2 0 1 16,2 3-1-16,1-3 0 0,-3 1 0 15,-1-2 0-15,1 1 0 0,-4 2 0 0,1-1 0 16,-1-2 0-16,1 2 1 0,-2 1-1 16,0 0 0-16,-3 2 0 0,3-2 0 15,-2 2 1-15,-4-1-1 0,0-1 0 16,3 2 0-16,-3-3 0 0,-1 2 0 15,1 1 0-15,-2-2 0 0,1 1 0 16,-3 1 0-16,-5-1 1 0,1 1-1 0,-3-1 0 16,-1 1 0-16,-4-1 0 0,0 1 0 15,0 1 0-15,0-1 0 0,-1 0 1 16,-1 1-1-16,0-2 0 0,-1 2 0 16,-3 0 0-16,-1 0 0 0,-1 2 0 15,-1-1 0-15,1-1 0 0,0 0 0 16,-3 1 0-16,4-1 0 0,-1 3 0 15,0-3 0-15,-4 1 1 0,2 0-1 16,-2 0 0-16,1 0 0 0,-4-1 0 16,0-1 0-16,2 2 0 0,2-2 0 15,-4 1 0-15,2 0 0 0,-3 0 0 0,6 0 0 16,-5-1 0-16,-1 0 0 0,2 0 0 16,-2-1 0-16,0 1 0 0,0-1 0 15,1 2 0-15,-1 0 0 0,1 0 0 16,-2 0 0-16,2 0 0 0,-1 2 0 15,5 2 0-15,-5-3 0 0,2-1 0 16,-2 0 0-16,3 1 0 0,-3-1 0 16,2 1 0-16,-6-3 0 0,4 2 0 0,3 0 0 15,-6 0 0-15,3-1 0 0,0 0 0 16,2-1 0-16,-2 1 0 0,0 0 0 16,-1-2 0-16,5 2 0 0,-4-1 0 15,-3-1 0-15,1 2 0 0,-1 0 0 16,-1-2 0-16,-2 3 0 0,-1-2 0 15,-2 2 0-15,4 0 0 0,-5-1 0 16,1 1 0-16,-2 1 0 0,1 0 0 16,-1 0 0-16,2 1 0 0,-2-1 0 0,-1 0 0 15,1-1 0-15,2 0 1 0,-3-1-1 16,0 1 1-16,0-3-1 0,0 0 0 16,1 1 1-16,-1-1-1 0,1 2 0 15,0-1 0-15,-1 1 0 0,2 1 1 16,0 3-1-16,-1-2 1 0,3 1-1 15,0 1 0-15,-3-1 1 0,4 1-1 16,-2-1 1-16,0 1-1 0,1-1 0 0,-2-1 0 16,3 0 1-16,0 2-1 0,-3-3 1 15,2 2 0-15,0-2 0 0,-1 2 0 16,0-1 0-16,-2-1 1 0,0 0 0 16,0 1 1-16,1-1 1 0,-2 0 2 15,0-1 0-15,0 0 0 0,0-2 0 16,1 2 0-16,0-2-2 0,-1 1-1 15,0 0-1-15,1 0-1 0,1 1-1 16,-1 0 0-16,-1 0 0 0,0-1 1 16,1 2-1-16,-2-1 0 0,1 1 0 15,1 0 0-15,-2 0 0 0,2 0 0 16,0 1 0-16,-1-2 0 0,1 1 0 0,1 0 0 16,-1-1 0-16,0 2 0 0,-2-2-1 15,1 0 1-15,-1 1-2 0,-1-2-2 16,1 2-5-16,0 2-6 0,1-4-6 15,1 4-6-15,-1-2-11 0,0 1-9 0,0-1-104 16,-2-3-104-16,1 2-258 0</inkml:trace>
  <inkml:trace contextRef="#ctx0" brushRef="#br0" timeOffset="211089.9192">13806 10439 483 0,'-5'-1'112'0,"3"-3"2"0,2-1-75 15,0-2-17-15,3 1-5 0,2-1-2 16,1 1-5-16,2 0-1 0,0 2-1 0,2 1 2 16,1-1 1-16,3 2 2 0,0 0 1 15,0 0-1-15,-2 1-1 0,2 1-2 16,1-1-1-16,1-1-3 0,0 2-1 16,3 0-3-16,0 0 0 0,3 0 0 15,0-1-1-15,0 1 0 0,-1-1-1 16,1 1 1-16,0-1-1 15,2 1 1-15,0 0 0 0,2 0 0 0,2 0 1 16,4 1-1-16,1 0 1 0,0-1 0 16,3 1-1-16,-2 1 0 0,4-1-1 15,-3-1 1-15,2-1-1 0,-3-1 0 16,1 2 1-16,-2-2-1 0,1-1 1 16,-3 0-1-16,1 0 0 0,-4 2 1 0,-3-4-1 15,0 1 0-15,-4 3 1 0,-5-2-2 16,-3 0-1-16,-4 1-1 0,-3-2-6 15,-2 4-8-15,-6 0-12 0,-3-2-58 16,-3-1-49-16,-2 1-96 0,-3 0-209 16</inkml:trace>
  <inkml:trace contextRef="#ctx0" brushRef="#br0" timeOffset="211816.9628">14855 10425 337 0,'2'-1'76'0,"1"-3"2"15,1 0-45-15,1 0-14 0,0-4 3 16,1 1 3-16,0 0 3 0,1-1 3 15,-1 1 0-15,0-1 0 0,-1-1-2 16,1 3-3-16,1-2-3 0,-2 4-3 16,-1-1-3-16,1 1-4 0,-3 2-3 15,2 2-4-15,-2 1 0 0,-2 4 0 0,3 1 1 16,-1 2 0-16,-2 6 1 0,3 1 0 16,-6 2 1-16,3 4-1 0,1 2 0 15,-1 1-1-15,0 3 0 0,2 1 0 16,0-2-1-16,2 2-1 0,2-1 0 15,-4-2-1-15,3 2 0 0,0 0-1 16,-1-2 1-16,2 0 1 0,-4-3 1 16,1 2 1-16,-1 0 1 0,0-1 1 15,-2-1 0-15,1 1 0 0,-4 4-1 16,3 5-1-16,-1-1-1 0,0-1-2 16,1 0-1-16,-1-2-1 0,-2-1 0 0,3-1-1 15,-4-8-1-15,3 0 1 0,-1 1 0 16,-3-2-1-16,2 0 1 0,0 0 0 15,-1 0-1-15,0 2 1 0,0-3 0 16,-1 1 0-16,1 2 0 0,0 2-1 16,1-1 1-16,0 2-1 0,-2 0 1 15,-1 4-1-15,4 1 1 0,-1-2-1 0,0 3 0 16,-2 2 0-16,2-3 1 0,0 1-1 16,1-2 0-16,0-1 1 0,-1-1-1 15,2-5 1-15,1 0-1 0,-1-2 0 16,2-1 0-16,2-3 0 0,0-1 0 15,3-1 0-15,1 2 0 0,-3-5 0 16,4 0 0-16,-2-1 1 0,-1-1-1 16,1 0 0-16,-4-2-1 0,2 1 0 15,-1 2-1-15,-1 1-1 0,-2-4-1 16,1 3 0-16,-1-3 0 0,3 3-1 0,-5-3-3 16,1 0-4-16,-1 1-3 0,1 1-3 15,-2 3-5-15,1 1-7 0,-2 3-7 16,2 3-5-16,-5 1-97 0,2 1-101 15,1 3-246-15</inkml:trace>
  <inkml:trace contextRef="#ctx0" brushRef="#br0" timeOffset="212516.6156">14847 12254 424 0,'0'-12'109'16,"-5"0"6"-16,2 1-52 15,-3 2-24-15,-1 2-6 0,-4 2-4 0,-2 2-6 16,-2 3-5-16,-2 3-3 0,-2 0 0 16,-4 6-1-16,1 6 1 0,2 2 1 15,-2 4 0-15,1 7 0 0,1 5-2 16,3 7-1-16,0 6-2 0,1-1-2 0,2 4-2 16,3-1-2-16,4-2-1 15,1 0-1-15,2-5 0 0,5-4-1 0,6 1 0 16,0-4-1-16,4-2 1 0,5-2-1 15,2-6 0-15,7-1 0 0,2-1 1 16,5-3-1-16,3-5 0 0,4-3 0 16,0-7-1-16,7-3 0 0,2-3 1 15,-3-8-2-15,-2-7 1 0,-2-1 0 0,-3-6-1 16,2 2 1-16,-7-6 0 0,-6-3 0 16,-4-5 0-16,-2 1 0 0,-3-4 0 15,-7 0 0-15,-5-10 0 0,-8-4 1 16,-6-1-1-16,-3 2 0 0,-7-2 0 15,-5 5 0-15,-5 1 1 0,-4 13 0 16,-5 6 1-16,-5 5-1 0,1 9 1 16,-2 2-2-16,4 5-6 0,3 5-7 15,4 4-10-15,8 5-14 0,4 5 21 16,4 1-135-16,4 3-113 0,1 3-276 0</inkml:trace>
  <inkml:trace contextRef="#ctx0" brushRef="#br0" timeOffset="213051.2263">14851 12416 460 0,'-1'-14'114'0,"1"1"4"0,0 2-55 0,1 2-32 16,0 2-2-16,0 2-1 0,1 4-4 16,-1 1 0-16,-1 5 1 0,0 2 2 15,0 7 0-15,0 4-2 0,0 4-1 16,1 5 1-16,-1 4-5 0,0 0-4 16,1 2-5-16,2 1-3 0,-2-3-2 0,1 2-2 15,0-2-2-15,0-3-1 0,1-1-2 16,-1-4-3-16,-1-2-5 0,0-4-6 15,-1-3-6-15,2-3-4 0,-4-5-5 16,0-1-3-16,-2-1-7 0,-1-3-4 16,-1-2 1-16,-2-3 0 0,-1-1-9 15,-2-1-1-15,-1-3 4 0,-3-3 8 16,2-1 12-16,-3-2 14 0,0-1 15 16,-1 1 20-16,1 1 14 0,1-1 8 15,0 0 7-15,4 4 2 0,2 0-5 0,1 1-4 16,2 2-4-16,4-1-4 0,0 3-6 15,5 0-3-15,3 0-4 0,3 0-1 16,4 3-2-16,4 0-3 0,5-4-2 16,4 4-1-16,1-2-2 0,5-1-2 15,3 3-2-15,0-3-2 0,1 3-1 16,0 0-2-16,-2-2-2 0,-2 4-4 16,-4-2-10-16,-5 1-7 0,-2 0-9 15,-7-2-14-15,-6 3 36 0,-2 1-147 0,-8-4-114 16,-2 2-280-16</inkml:trace>
  <inkml:trace contextRef="#ctx0" brushRef="#br0" timeOffset="213533.6719">14721 11903 487 0,'-7'-10'115'16,"-1"-2"3"-16,0 2-76 0,2 1-12 0,-2 1-4 15,2-2-4-15,0 0-5 0,0 0-3 16,2 0 0-16,1-1-2 0,1 0 1 15,1 2 1-15,0-1 3 0,0 2 2 16,1 1 2-16,0 2-2 0,0 4 0 16,0 3-3-16,1 2-2 0,1 6-3 15,2 2-4-15,3 5-1 0,1 4 1 16,3 2 1-16,0 9 0 0,2 2 0 16,6 0-1-16,-1-1 0 0,2-3-1 15,0-3-1-15,3-2 1 0,-1-11 0 0,0-3 2 16,1-2 1-16,-2-8 1 0,0-4 1 15,1-6 0-15,-5-5-1 0,2-4-1 16,-1-8-3-16,-9-3-1 0,4 1-2 16,-4-5-2-16,1 1-4 0,-1-1-7 15,-4 3-9-15,2 2-8 0,3 3-7 16,-5 2-6-16,1 6-8 0,-5 1-9 16,4 8 54-16,1 3-154 0,-1 9-109 0,1 4-293 15</inkml:trace>
  <inkml:trace contextRef="#ctx0" brushRef="#br0" timeOffset="214554.2733">15455 12647 388 0,'-10'-2'95'0,"-5"-2"3"0,-1 1-29 0,2-1-53 15,-1 1-4-15,0 0 1 0,3 0 4 16,0-2 3-16,0 4 3 0,1-3 4 16,0 2 4-16,1 2 1 0,0-2 0 15,0 0-1-15,2 2-3 0,1-1-3 16,3 1-5-16,2 0-4 0,2 0-3 16,3 1-2-16,4-1-2 0,4-1-1 0,3 2-1 15,5 1 2-15,6-2 0 16,5 0 1-16,6 2-1 0,3-2 0 0,4-2-1 15,5-2-2-15,1-2 0 0,2 2-2 16,2-3-1-16,-1-3 0 0,2 0-1 16,0 3 0-16,-1 1-2 0,-7 1 1 15,-3-1-1-15,-3 1 0 0,-7 1-2 16,-6 2-4-16,-7-1-3 0,-5 0-8 16,-4 1-3-16,-6 2-2 0,-5 2-3 15,-2-1-3-15,-5 1-1 0,0 1-2 0,-3 0 0 16,1-3 0-16,-1-3 0 0,-1-2 3 15,2-6 4-15,-1-2 6 0,4-1 6 16,-2-5 9-16,-2 1 7 0,0 0 8 16,-1-1 6-16,1 3 4 0,0-1 4 15,-2-1 2-15,5 3 1 0,2 3-3 16,2 1-4-16,1 2-4 0,0 2-5 16,2 3-3-16,1 3-4 0,1 1-2 15,4 2-1-15,-1 2-2 0,5 3 0 0,5 2 0 16,1-2-1-16,1 3 1 15,2 1-1-15,2-1 0 0,3 0 1 16,-4 0-1-16,1 1 0 0,1 0 1 0,-2 0-1 16,-4 1 1-16,-2-2 0 0,-4 3 0 15,-2-2 0-15,-5 2 0 0,-4 0 0 16,-6 2 1-16,-3 3-1 0,-5 2-2 16,-3-1-4-16,-3 2-6 0,0 4-7 15,-2-2-18-15,1-1-109 0,1-4-113 16,5 4-278-16</inkml:trace>
  <inkml:trace contextRef="#ctx0" brushRef="#br0" timeOffset="215128.5076">16652 12231 480 0,'-5'-10'116'0,"1"3"4"16,-1-1-70-16,0 1-17 0,2 3-7 15,0 1-2-15,2 0-5 0,1 2-4 16,1 2-1-16,3 0-1 0,2 4 1 16,1 0 1-16,1 4-1 0,3 2 1 15,1 4-1-15,1-1-2 0,1 3-2 16,-1 3-3-16,2 2-3 0,0 1-1 0,-1 2-2 15,1-2-3-15,-1 0-5 0,-1 1-3 16,-2-5-5-16,-1 0-7 16,0-5-13-16,-2-1-8 0,0-7-100 0,-1-3-102 15,0-4-251-15</inkml:trace>
  <inkml:trace contextRef="#ctx0" brushRef="#br0" timeOffset="215333.1167">17023 12200 585 0,'1'0'128'0,"-8"4"4"0,-1 4-100 16,0 7-12-16,-5 4-3 0,-5 6 0 15,-3 11-1-15,-3 4 0 0,2 6 1 16,-2-1 0-16,2 1-1 0,0 0-1 16,3-3-2-16,0-7-2 0,2-3-3 15,3-6-3-15,-1 0-5 0,5-3-8 16,5-6-9-16,3-5-8 0,5-3-18 15,3-2-110-15,4-10-117 0,3-3-278 0</inkml:trace>
  <inkml:trace contextRef="#ctx0" brushRef="#br0" timeOffset="215603.7032">17189 12231 621 0,'2'2'131'0,"-2"1"2"0,-2 2-115 16,2 3-7-16,-3 2 0 0,0 6 2 15,0 4 0-15,-1 0 0 0,-2 4 2 16,2 0 3-16,0 2 0 0,2 1 0 16,1-1-1-16,2-4-1 0,1 1-4 15,3-4-2-15,3-1-3 0,-1-5-3 16,4-1-1-16,2-6-1 0,2 3-3 15,1-5-4-15,1-3-7 0,3 0-8 0,1-2-5 16,-4-4-12-16,0 0-15 0,-4-5-104 16,-2-3-110-16,-2-2-263 0</inkml:trace>
  <inkml:trace contextRef="#ctx0" brushRef="#br0" timeOffset="215769.0594">17183 12217 635 0,'-7'-3'165'0,"4"-2"0"0,2-3-42 16,4 1-88-16,5 1-18 0,6 2-13 15,4-1-19-15,4-1-15 0,3 3-10 16,2 1-19-16,0 1-106 0,-1 1-119 16,-1 0-266-16</inkml:trace>
  <inkml:trace contextRef="#ctx0" brushRef="#br0" timeOffset="216203.0272">17455 12340 526 0,'3'-7'128'0,"-1"0"2"0,0 2-79 16,1 5-14-16,1 3-2 15,-1 3-2-15,2 3-4 0,-1 4-3 0,-2 2-2 16,1 2-1-16,0 0-2 0,0 1-4 16,2 0-3-16,-2-2-2 0,1-3-3 15,3-1-1-15,2-1-2 0,-3-3-2 16,2-6 0-16,-1-3-2 0,1-4 1 15,5-4-1-15,-2-3-1 0,1-5 1 0,3-1-2 16,1-2 0-16,1 0-2 0,0 1-1 16,-2-1 1-16,-3 4-1 0,-2 3 0 15,-3 3 0-15,-2 4 1 0,-4 2 1 16,-1 8 0-16,-1 2 0 0,0 5 0 16,-2 1-3-16,1 4-2 0,-1 3-4 15,2 1-6-15,1-2-6 0,3-1-5 16,0-1-4-16,3-2-10 0,4-4-6 0,0-2-104 15,1-7-104-15,0-1-259 16</inkml:trace>
  <inkml:trace contextRef="#ctx0" brushRef="#br0" timeOffset="216616.0768">17790 12166 567 0,'-4'-10'136'0,"4"3"1"0,1-2-45 0,5 4-78 16,3 2-7-16,2-2-2 0,2 2-2 15,3 3-1-15,1 0-1 0,2 0 0 16,0 3 1-16,2-2 2 0,5 3 2 16,0-1 3-16,-1 0 3 0,-1 0 0 15,0 2 2-15,-4-1 0 0,-2 2-1 16,-7 0-2-16,-4 3-2 0,-4 1-1 0,-2 1 0 15,-6 2-2-15,-2 3 0 0,-3 1 0 16,2 0 0-16,-2-1 0 16,2 4 0-16,1 1 0 0,1 0-1 0,3-1 0 15,6 2-2-15,-1 3 0 0,6 1-1 16,1-1-1-16,1 0 0 0,4-2 0 16,0 2-1-16,1-5 1 0,-1 0-1 15,0 0 0-15,-1-3 1 0,-2-4-1 16,-4 0 0-16,-5-5 1 0,-3 1 0 15,-4-2 1-15,-5-2 0 0,-4 2-1 16,-7-1 0-16,-5 1-8 0,-6-1-14 0,-4 0-11 16,-6 1-15-16,-3-2-120 0,-1 2-126 15,2 2-299-15</inkml:trace>
  <inkml:trace contextRef="#ctx0" brushRef="#br0" timeOffset="232820.7399">22506 7832 412 0,'-13'-19'111'0,"2"4"8"0,1 1-37 15,2 3-35-15,-1 3-7 0,3 2-3 16,2 2-6-16,1 2-7 0,3 0-7 0,0 6-2 15,2 3-2-15,1 6-1 0,-1 4 0 16,3 7 1-16,0 9 2 0,2 9 0 16,1 6 0-16,-2 6-1 0,0 3-1 15,2 11-2-15,-1 4-1 0,-1 7-3 16,1 7 0-16,-3 4-3 0,-1 6-1 0,0 6 0 16,-4 3-2-16,1 1 0 0,-4-1 1 15,-3-1-1-15,-1 2-1 0,3-1 1 16,3-5 0-16,-1 0 0 0,2-2-1 15,1-3 0-15,3 2 0 0,3-4 1 16,-1-2-1-16,-2-2 0 0,4 0 1 16,1 2-1-16,-1-6 1 0,4-1-1 15,-2-1 1-15,2 1-1 0,0-2 0 16,-1-5 1-16,-2 0-1 0,1-1 0 16,-5-4 1-16,2-3-1 0,-5-5 0 15,0-6 0-15,2-2 0 0,-1-9 0 0,-2-4 1 16,1-5-1-16,-2-5 0 15,2-2 0-15,-3-4 0 0,-4-3 0 0,0 0-1 16,-3-5-1-16,-4-2-2 0,-4-2-2 16,-6-2-1-16,-2 0-2 0,-3-2 0 15,-7-6 1-15,-1 2 0 0,-7-2 2 16,-1 3 2-16,-5-4 1 0,-9 0 1 16,-6 1 1-16,-4 2 1 0,-3 2-1 0,-5 2 1 15,-5-3 0-15,-7 5 0 0,-1 0 0 16,0-1 1-16,-5 2 0 0,-1-1 0 15,1-1 1-15,-6-1 1 0,3 2 0 16,4-2 1-16,5 1 0 0,3-1 0 16,3-2 0-16,2-2-1 0,8 0 0 15,7-1-1-15,5-2 0 0,5 0-1 16,6-3 0-16,5 0-2 0,11 0-2 16,6 2-2-16,6-2-7 0,8 0-5 15,5-1-4-15,7 0-6 0,7 0-11 16,5-2-8-16,5-1-104 0,3 0-103 0,3-5-258 15</inkml:trace>
  <inkml:trace contextRef="#ctx0" brushRef="#br0" timeOffset="233132.0618">20710 11468 585 0,'-4'-21'126'0,"2"3"1"0,0-1-104 15,4 3-10-15,0-1 0 0,2 2 1 16,-2 1 1-16,1 0 3 0,-2 3 6 16,-4 3 3-16,-1 1 2 0,-3 5-1 15,-2 3 0-15,-4 4-2 0,-5 5-4 16,-4 3-6-16,-3 7-4 0,-5 5-3 16,-3 4-3-16,-4 2-1 0,1 2-3 0,1 2 0 15,3 1 0-15,1-1 0 16,7-2 2-16,4-3 1 0,6 0 1 0,4 0 0 15,6-3 0-15,8 0 0 0,6-3-1 16,6 1-2-16,7-1-1 0,11 2-1 16,9-2-4-16,7 2-9 0,7-4-22 15,8 4-15-15,4-2-125 0,10 1-135 16,5 1-327-16</inkml:trace>
  <inkml:trace contextRef="#ctx0" brushRef="#br0" timeOffset="278892.7397">21491 5130 401 0,'-3'1'117'0,"-2"0"8"16,0-1-9-16,-1 2-63 0,0-1-6 0,1 0-1 16,0 0-3-16,2-1-5 0,0 2-4 15,1-2-3-15,1 0-3 0,2 0-5 16,-1 1-4-16,2-1-3 0,0-1-3 15,2-1-3-15,-1 1-1 0,1 0-3 16,2 0-1-16,2 1-1 0,0-3-2 16,-1 3-2-16,5 0-5 0,-1 0-8 15,-2 1-12-15,1-1-8 0,-3 2-9 16,2 0-17-16,-3 1-110 0,-5-2-116 0,-1 1-269 16</inkml:trace>
  <inkml:trace contextRef="#ctx0" brushRef="#br0" timeOffset="279113.1705">21420 5341 600 0,'-3'3'141'0,"-1"0"4"16,1-1-97-16,3-1-12 0,0 1-4 15,3-1-4-15,-1 0-4 0,3-1-4 16,1 1-4-16,0-1-2 0,3 0-3 15,2 2-2-15,0-2-4 0,0 0-1 16,0 1-5-16,-1-1-12 0,0 0-13 16,2 1-17-16,-5-1-120 0,-1 0-126 15,1 0-308-15</inkml:trace>
  <inkml:trace contextRef="#ctx0" brushRef="#br0" timeOffset="281321.2908">21782 5128 497 0,'9'-18'125'0,"0"-1"5"0,0 2-68 15,-2 1-14-15,-1 1-3 0,-1 2-2 16,1 6-4-16,-4 0-2 0,1 1-1 16,-3 2-3-16,1-1-5 0,-1 7-3 15,-1 4-2-15,0 1-4 0,-1 3-2 16,-1 3-3-16,0 4-1 0,-3 3 0 16,0 3-2-16,-4-3-1 0,1 0-1 15,-1 2-2-15,2-2 1 0,1 0-1 0,1-3-1 16,3-2 0-16,3-3-1 0,2 0 0 15,0-3-1-15,2-2 1 16,1-3-1-16,0 0-1 0,2-3 0 0,2-1 0 16,-1-1 0-16,3-3-1 0,1-2 0 15,-2 1-1-15,4-4 0 0,-2 2-1 16,-1 0-3-16,-1-3-6 0,1 1-9 16,-3 2-10-16,2 1-10 0,-1 3-14 15,-2 3-5-15,0 0-6 0,1 3-7 16,-2 2 0-16,0-2-36 0,-2 4-49 15,-2-5-85-15,-1-1-202 0</inkml:trace>
  <inkml:trace contextRef="#ctx0" brushRef="#br0" timeOffset="281532.7266">21979 5129 508 0,'0'-14'129'0,"-1"2"6"16,1 1-62-16,0 4-23 0,0-1-3 15,-2 1-3-15,2 5-5 0,0 0-3 16,0 5-1-16,-1 4 0 0,1 3-3 15,-1 5-3-15,1 3-5 0,-1 3 1 16,1 4-3-16,-2 1-4 0,5 2-4 0,-2 2-3 16,-1-2-3-16,1 0-3 0,-1-1-1 15,0-1-2-15,2 0-2 0,-4-4-6 16,2-2-10-16,-1-1-15 0,2-2-19 16,1-5-23-16,1 0-117 0,-2-4-135 15,-1-3-308-15</inkml:trace>
  <inkml:trace contextRef="#ctx0" brushRef="#br0" timeOffset="281986.5755">22310 5132 570 0,'4'-7'141'0,"-4"0"10"0,2 1-79 15,-2 2-17-15,0 4-7 0,0 2-3 16,-2 3-5-16,4 5-5 0,-4 1-6 16,1 5-6-16,2 5-2 0,-1 0-4 15,2 2-4-15,-1 3-3 0,-1-2-3 16,1 2-4-16,2-3-5 0,-3-2-7 15,1 1-11-15,-2-2-11 0,-1-4-14 16,1-1-11-16,0-2-17 0,-3-2-107 0,-2-4-117 16,-4-6-269-16</inkml:trace>
  <inkml:trace contextRef="#ctx0" brushRef="#br0" timeOffset="282141.4818">22223 5275 626 0,'0'-8'156'0,"-2"2"7"0,0 4-92 0,3-1-16 15,-1 1-4-15,3 2-6 0,0-2-9 16,2 2-9-16,1 0-8 0,5 2-6 16,3-2-4-16,2 1-6 0,3-1-14 15,5 2-15-15,-1-2-19 0,6 0-22 16,2-1-116-16,-1 0-134 0,4-2-307 16</inkml:trace>
  <inkml:trace contextRef="#ctx0" brushRef="#br0" timeOffset="282718.2992">22762 5282 476 0,'-9'1'124'0,"-1"0"5"0,0-2-54 0,2 1-30 16,-1-1-4-16,2 0-1 0,2 1-3 16,0 0-3-16,1-2-4 0,3 2-2 15,2-1-1-15,1 1-1 0,2-2-3 16,4 1-2-16,3-2-2 0,4-1 0 15,3 1 0-15,5-2 0 0,4-1 0 0,1 1 0 16,4-3 1-16,6 4 0 0,6-1-1 16,2 1-1-16,3-1-3 0,1-1-1 15,5-1-4-15,0 3-2 0,3-2-3 16,-3 0-1-16,5 2-1 0,2 2-2 16,-2 2 0-16,-1 0 0 0,-3 0-1 15,-5 0-3-15,-4 2-2 0,-7-1-4 16,-9-1-7-16,-4 1-8 0,-5 1-14 15,-7-2-15-15,-5 1-10 0,-6-2-17 16,-7-1-112-16,-8 0-126 0,-2 0-289 16</inkml:trace>
  <inkml:trace contextRef="#ctx0" brushRef="#br0" timeOffset="283223.6787">23092 4564 571 0,'-8'1'138'0,"-3"7"4"0,-3 3-64 0,-3 3-41 16,-1 8-10-16,-2 3-2 0,-2 2-2 0,1 5-2 16,3 0-3-16,-2-2-3 15,3 0 0-15,5-6-2 0,3-3 0 0,3-4-1 16,1-7-2-16,2-6-2 0,4-7-1 16,4-3-2-16,1-8-2 0,2-3-1 15,2-6-1-15,2-8-1 0,6 1 1 16,-1-6-1-16,1 0 1 0,3-2-1 15,0-4 0-15,0-1 0 0,1 4 0 0,-3 1 1 16,-3 5 2-16,-1 5 4 0,-4 3 4 16,-3 12 2-16,2 8 2 0,-5 5 3 15,0 3 2-15,-1 10-1 0,1 6-3 16,-2 2-1-16,3 7-1 0,-1 4-1 16,3 2-1-16,-2-1-2 0,1-1-2 15,-1-2-1-15,3 0-1 0,-1-4-3 16,1-4-2-16,1-2-5 0,1 1-7 15,-1-1-11-15,-1-4-14 0,0-1-15 16,-3-2-14-16,-2-2-16 0,-3-1-114 0,-5-6-127 16,-2-3-288-16</inkml:trace>
  <inkml:trace contextRef="#ctx0" brushRef="#br0" timeOffset="283400.1848">22964 4712 650 0,'-8'4'162'0,"2"-4"6"0,2 1-86 0,4-3-28 16,8 3-7-16,2 0-6 16,7-1-9-16,4 0-8 0,4-1-6 0,5 0-7 15,0 3-7-15,0-3-14 0,0 2-21 16,-1 2-19-16,-5 0 28 0,-3 3-164 16,-4 3-142-16,0 1-337 0</inkml:trace>
  <inkml:trace contextRef="#ctx0" brushRef="#br0" timeOffset="284000.0164">22670 5602 529 0,'1'-9'132'0,"-1"-1"7"16,0 3-70-16,0 2-14 0,0 0-3 0,0 1-5 15,0 4-4-15,-1 2-3 0,1 4-3 16,0 1-3-16,-2 4-5 0,1 3-2 16,0 3-1-16,0 1-2 0,1 4-2 15,-3-1-4-15,2 2-3 0,0-1-3 16,0 3-4-16,1-3-2 0,-4-1-2 15,1-2-2-15,5 0-1 0,-4-2-1 16,0-3-4-16,1-2-8 0,-2-4-9 16,3-2-17-16,0-1-17 0,0-4-12 15,-1-4-37-15,1-3-88 0,3-1-118 0,1-5-257 16</inkml:trace>
  <inkml:trace contextRef="#ctx0" brushRef="#br0" timeOffset="284385.9907">22850 5725 580 0,'-4'-1'142'0,"0"0"7"15,1-2-88-15,1 1-10 0,1-1-1 16,1 0-3-16,3-2-4 0,0 2-5 15,1 1-5-15,1-3-4 0,1 3-5 16,1-2-4-16,2 2-5 0,-3-2-4 16,3 1-4-16,-2 0-6 0,2 2-9 0,-2-3-17 15,0 1-19-15,1 2-15 0,0 0-128 16,-3-2-139-16,0 5-325 0</inkml:trace>
  <inkml:trace contextRef="#ctx0" brushRef="#br0" timeOffset="284719.4112">23168 5437 593 0,'1'-12'147'15,"2"4"10"-15,-2 0-87 0,0 3-9 16,2 3-3-16,-3-1-5 0,1 6-3 16,0 2-6-16,0 2-7 0,1 7-8 15,-1 2-7-15,-1 2-4 0,0 3-5 16,-1 1-6-16,1 2-7 0,-3-3-11 15,1-1-17-15,-1-2-14 0,2-1-17 0,-1-1-19 16,-1-1-116-16,2-2-133 16,0 1-292-16</inkml:trace>
  <inkml:trace contextRef="#ctx0" brushRef="#br0" timeOffset="285199.0434">23067 5872 571 0,'-2'-2'136'0,"1"-3"6"16,1 1-86-16,1 2-12 0,3-2-3 16,2-1-1-16,1 2-3 0,4 0-4 15,3-1-3-15,-1 1-5 0,2-2-4 0,0 0-5 16,0-1-5-16,2-2-4 0,0 0-2 16,-2 1-6-16,2 3-10 0,-1-3-12 15,0 3-15-15,1-1-12 0,-1 5-20 16,-3-1-104-16,-3 1-118 0,0-1-263 15</inkml:trace>
  <inkml:trace contextRef="#ctx0" brushRef="#br0" timeOffset="285615.7776">23150 6018 570 0,'-6'0'135'16,"1"-2"4"-16,1-1-90 0,3-1-12 15,1-2-2-15,2 0-4 0,3-1-5 0,1 0-4 16,2-1-3-16,2 2-3 16,-1 0-2-16,2 2-2 0,-1 2-3 0,1 2-2 15,-1-1-1-15,-1 2 1 0,0 2-2 16,-1 4 1-16,-1 0 1 0,-2 0 0 15,-1 1 0-15,-3 5 0 0,-1-2-1 16,-4 3 0-16,-2-2-2 0,-3 0-1 16,0 2-1-16,-2 0 0 0,-3-1-1 15,1-2 0-15,-1-2 1 0,2 0 1 16,5 0 1-16,-2-3 1 0,5 0 0 0,3-1 0 16,1 0 0-16,0-2 0 0,4 0-1 15,-2-1-1-15,3 1 1 0,0-2-2 16,0-1 1-16,2 1-1 0,-1-5-1 15,4 6 1-15,2-5-3 0,1 2-5 16,-1 0-11-16,1-2-18 0,1 2-13 16,3 2 82-16,-6-4-214 0,1 1-140 15,-4-3-359-15</inkml:trace>
  <inkml:trace contextRef="#ctx0" brushRef="#br0" timeOffset="286212.2753">23443 5679 627 0,'-8'-4'150'0,"2"-1"6"16,1 4-97-16,2-3-12 0,-1 3-2 16,3-1-3-16,-1 0-6 0,4-1-5 15,-1 0-5-15,3 0-4 0,0-1-3 16,5 1-5-16,-2 1-2 15,4 0-2-15,2 0-2 0,1 2-3 0,0 0-1 16,2 0-2-16,-2 3-1 0,4-2 0 16,-5 0-1-16,1 2 1 0,-2-1-1 15,-1 1 0-15,-3 0 1 0,0 1-1 0,-7-2 1 16,3 4-1-16,-6 1 1 16,0-1 0-16,-3 2-1 0,-1 1 1 0,-1-1-1 15,-3 2 1-15,-2 1-1 0,0-1 0 16,-2 1 1-16,2 3-1 0,-1-1 0 15,0 1 0-15,3 0 0 0,1-2 1 16,2 2-1-16,2-2 0 0,2-3 0 16,1 1 0-16,2-2 0 0,2-2 0 0,0 2-1 15,2-3 1-15,1-2 0 0,1 0 0 16,2-3 0-16,2-2 0 0,-1 1-1 16,0-1 1-16,5 1-1 0,-1-1-2 15,0 0-3-15,1-1-5 0,-1 1-7 16,2-2-13-16,-2 2-14 0,-2-2-9 15,-1 0-14-15,-1 2-91 0,-1 0-21 16,-2-1-97-16,-1 1-193 0</inkml:trace>
  <inkml:trace contextRef="#ctx0" brushRef="#br0" timeOffset="286463.9129">23700 5631 696 0,'2'-4'162'0,"-1"3"6"0,3-1-106 0,1 0-25 16,0 1-10-16,1 0-5 0,1 2-5 15,3 0-10-15,-1-1-17 0,2 0-21 16,0 0-12-16,2 0-58 0,2-2-71 15,-2 1-121-15,1-2-254 0</inkml:trace>
  <inkml:trace contextRef="#ctx0" brushRef="#br0" timeOffset="286614.0903">23971 5467 651 0,'-4'2'161'0,"0"6"6"0,-1-2-76 16,2 2-48-16,-1 3-11 0,3 7-6 15,-1-4-6-15,4 5-8 0,-4-6-10 16,5 4-16-16,-1-1-18 0,2 1-23 16,0-3-118-16,-3-1-134 0,-2 1-316 15</inkml:trace>
  <inkml:trace contextRef="#ctx0" brushRef="#br0" timeOffset="287063.7752">24274 5010 697 0,'0'6'158'0,"-5"-1"5"0,3 5-116 15,-2 3-14-15,1 3-5 0,0 4-4 16,1 1-4-16,-1-1-7 0,1 5-3 16,1-2-6-16,1-1-11 0,0 0-12 15,0-1-14-15,0 0-13 0,0 0-39 16,-3-5-87-16,-1-3-117 0,2-2-256 0</inkml:trace>
  <inkml:trace contextRef="#ctx0" brushRef="#br0" timeOffset="287258.7547">24174 5129 702 0,'1'-8'165'15,"0"2"6"-15,4 1-117 0,1 0-12 16,2 2-5-16,0 0-7 0,3 0-8 15,4 1-8-15,1 1-6 0,3-1-8 16,4 1-13-16,2 1-15 0,5-2-17 16,2 2-20-16,2-1-114 0,1-1-130 15,1 2-296-15</inkml:trace>
  <inkml:trace contextRef="#ctx0" brushRef="#br0" timeOffset="287579.0628">24960 4620 659 0,'-5'3'150'16,"0"2"6"-16,-4 1-104 0,3 5-15 15,-1 5-2-15,-1 2 1 0,2 5-2 0,0 3-2 16,-2 2-3-16,3 3-5 0,4 2-5 16,0-2-5-16,0 1-5 15,-2-3-5-15,3 2-6 0,-1-3-11 16,-1-4-13-16,-2-5-16 0,1-2-11 0,0-1-20 15,-1-5-111-15,-2-4-124 0,-3-4-280 16</inkml:trace>
  <inkml:trace contextRef="#ctx0" brushRef="#br0" timeOffset="288014.9021">24751 4842 545 0,'-6'-19'137'16,"2"0"6"-16,2 0-56 0,3 1-41 15,1 0-6-15,6-2 0 0,0 3-2 16,6 4-3-16,3 2-4 0,0-1-4 16,4 2-4-16,3 2-5 0,1 5-4 15,0 1-4-15,2 1-3 0,-2-1-3 16,2 3-1-16,-6-1-1 0,-2 1-1 16,0 0 1-16,-5 1 0 0,-4 1 1 15,-6 1 0-15,-5 2 0 0,-6 3 0 16,-4-1-1-16,-4 5 1 0,-4-1-1 15,1 3-1-15,3-2 0 0,3 2 0 16,2 1 0-16,5-2 0 0,4 0 0 0,3 0-1 16,2-1 1-16,3 1-1 0,2 0 0 15,1-3 0-15,2 0 0 0,0 1 0 16,3 0 0-16,0 2-1 0,-2-4 1 16,-3-2-1-16,2 2 0 0,-3 0 0 0,-4-3 0 15,-3 1 1-15,-6-3-1 0,-2 3 1 16,-2-1 0-16,-7 2 0 0,-3 2 0 15,-2-1 0-15,-3 0-2 0,-2 1-2 16,-2-4-5-16,3 5-3 0,1-1-6 16,3 0-6-16,2 2-11 0,2-2-7 15,5 1-8-15,3 0-12 0,3 0-108 16,0-3-115-16,3-2-276 0</inkml:trace>
  <inkml:trace contextRef="#ctx0" brushRef="#br0" timeOffset="288281.2632">24612 5202 603 0,'-13'-2'144'0,"-1"-2"8"16,7 4-97-16,2-2-11 0,3 0 0 15,5 4 0-15,8-1-2 0,4-1-5 16,5 1-6-16,2-3-2 0,5-1-2 15,3 2-4-15,7-3-5 0,-1 1-3 16,4-1-3-16,3-1-2 0,3 3-2 16,3 2-1-16,2-2-3 0,-4 0-2 15,1 1-2-15,-4-1-2 0,-2 2-5 16,-8 2-10-16,-6-2-15 0,-3 1-18 16,-8 1-13-16,-5 2-129 0,-8 0-140 15,-3 4-323-15</inkml:trace>
  <inkml:trace contextRef="#ctx0" brushRef="#br0" timeOffset="288987.0499">24364 5891 302 0,'-2'0'70'0,"2"0"-1"0,0-3-45 16,0 2-38-16,0-3-52 0,0-1-57 15,0 1-138-15</inkml:trace>
  <inkml:trace contextRef="#ctx0" brushRef="#br0" timeOffset="289233.4108">24369 5779 195 0,'2'-10'81'0,"-1"1"11"0,-2 0-7 0,2 0-8 15,1 0-1-15,-2-1-4 0,2-1-11 16,-2 1-12-16,1 1-7 0,3-2-3 16,-3 3-2-16,-1 3 1 0,0-1 0 15,-1 3 0-15,2 1 0 0,-3 2-3 16,0 4 0-16,1 2-3 0,0 4-2 16,-1 2-5-16,-1 6-1 0,-1 1-3 15,2 3-1-15,-2 0-4 0,1 1-3 16,0 0-4-16,2-1-2 0,-2-1-4 15,1-1-4-15,1-2-5 0,0-1-11 0,1-3-13 16,-2-5-19-16,4-1-12 0,-1-2-33 16,1-6-94-16,-1-5-121 0,3-4-263 15</inkml:trace>
  <inkml:trace contextRef="#ctx0" brushRef="#br0" timeOffset="289612.7239">24556 5734 494 0,'5'-10'129'16,"-1"1"7"-16,-2 2-52 0,2 0-28 16,-4 2-3-16,2 0-1 0,-2 3-5 15,0 4-2-15,-3 2-4 0,0 3-5 16,-1 3-5-16,1 1-7 0,-2 4-4 16,0 3-4-16,0 0-5 0,0 1-2 15,0-2-3-15,2 0-3 0,0 1-2 0,-1-2-4 16,2-2-7-16,-2-3-12 15,3 1-10-15,-1-2-14 0,0 0-11 16,1-3-17-16,0-2-107 0,-2-1-118 0,-1-3-270 16</inkml:trace>
  <inkml:trace contextRef="#ctx0" brushRef="#br0" timeOffset="289760.3284">24490 5822 634 0,'1'-5'150'0,"-1"-1"4"0,3 1-98 15,0 3-16-15,2-2-5 0,1 0-5 16,2 1-6-16,-1 0-7 0,2 1-5 16,3 1-3-16,0-2-10 0,0 2-18 15,1 0-15-15,-1 1 34 0,0-3-167 16,-2 2-135-16,-2-1-335 0</inkml:trace>
  <inkml:trace contextRef="#ctx0" brushRef="#br0" timeOffset="290008.1196">24768 5555 604 0,'5'-11'143'0,"-4"0"7"15,2 2-85-15,-2 7-24 0,1 1-3 0,-1-3 2 16,-1 8-4-16,-1 4-4 0,1 7-5 15,-2 1-6-15,-2 0-5 0,0 1-6 16,-1 6-5-16,2-3-7 0,-1-3-10 16,-1 1-11-16,3 0-14 0,1-4-11 15,1 2-18-15,1-5-109 0,-1 0-121 16,1-2-272-16</inkml:trace>
  <inkml:trace contextRef="#ctx0" brushRef="#br0" timeOffset="290298.1786">24667 5856 578 0,'0'2'150'0,"-1"0"9"0,0-1-55 15,2 0-47-15,4-1-6 0,3 2-2 16,1-4-6-16,1 1-6 0,5-2-7 16,2-1-6-16,4-1-7 0,1 1-6 15,2-2-4-15,2 1-4 0,-1 0-4 16,-1 1-8-16,-1 0-14 0,-3 0-12 16,-3 2-16-16,-2 2-14 0,-5 0-124 15,-4 2-132-15,-4 1-304 0</inkml:trace>
  <inkml:trace contextRef="#ctx0" brushRef="#br0" timeOffset="290744.1937">24653 6153 635 0,'-5'-4'150'16,"-1"-1"5"-16,3-2-105 0,6 1-11 16,0-4-2-16,2 1-5 0,5 2-4 15,0-2-6-15,1 1-3 0,1 2-3 16,-1 0-2-16,1 1-1 0,1 0-3 16,-2 0-3-16,0 5 0 0,-1 0-3 15,-3 2 0-15,0 2-1 0,-2 3-1 16,-2 2 0-16,-2 2-1 0,-4 1 1 15,-1 0 0-15,-4 2-1 0,-3 1 0 16,-1-2 0-16,-3 2 0 0,-3-2-1 16,-1 3 0-16,1-2 0 0,-2-2 0 0,3 0 0 15,0-1-1-15,5-2 1 0,2-2 0 16,4-2 1-16,5 1-1 0,1-2-1 16,1-3 1-16,5 0 0 0,-1-2 0 15,5-1 1-15,1 0-1 0,0 0 0 0,4 2 1 16,0-1-1-16,0 1 1 15,1-1-1-15,-2 3 0 0,0-2-1 16,-1 0-6-16,-2 1-7 0,-2 0-11 0,0 2-15 16,0-2-9-16,-3-1-18 0,0 1-112 15,-1 1-120-15,0-5-279 0</inkml:trace>
  <inkml:trace contextRef="#ctx0" brushRef="#br0" timeOffset="291354.1503">25013 5684 583 0,'-5'-5'140'0,"-1"0"8"0,0 2-88 0,2-2-11 15,0 3-3-15,3 0-1 0,0 0-3 16,1 2-6-16,0 0-5 0,2 0-5 15,1 2-5-15,1-2-4 0,-1 1-5 16,5-1-2-16,-2 1-3 0,2 1-1 16,1 1-2-16,2-1-2 0,-1 1 0 15,-1 1-1-15,-1-1 0 0,0 2 0 0,-1 0-1 16,-3 1 0-16,-2 0 0 0,0 3 1 16,-1 1-1-16,-3-3 1 0,-2 2-1 15,1 0 1-15,-4 1-1 0,2 4 0 16,-2-1 0-16,-3-1 1 0,2 3-1 0,-1 0 0 15,1-3 0-15,1 0 0 0,3 0 0 16,-1-2 1-16,2 0-1 16,2 2 0-16,0-1 0 0,1 0 0 0,0 0 0 15,-1-4 0-15,1 4 0 0,2-4 0 16,0-1 0-16,2-1 0 0,1-1 0 16,1-2 0-16,3 2-1 0,-1-6 1 15,2 1-1-15,0 0-2 0,0-3-1 16,2 1-4-16,-2-2-3 0,2 1-5 15,-1-2-7-15,0 2-6 0,-1-1-10 16,-2 1-4-16,0 1-7 0,0-1-11 0,-3 2-108 16,-1 1-112-16,-2 0-274 15</inkml:trace>
  <inkml:trace contextRef="#ctx0" brushRef="#br0" timeOffset="291694.854">25129 5502 680 0,'0'-1'149'0,"0"0"3"16,3-2-119-16,0 1-13 0,2 2-2 16,0-1-3-16,4 2-4 0,-2 0-4 15,-1-1-4-15,2 3-9 0,0-2-11 16,1-2-10-16,-3 1 31 0,0 1-160 15,-1-6-127-15,1 1-319 0</inkml:trace>
  <inkml:trace contextRef="#ctx0" brushRef="#br0" timeOffset="291890.3304">25298 5346 589 0,'0'0'150'0,"0"2"5"15,-1 3-49-15,2 2-64 0,-1 3-11 0,0 2-4 16,2 5-6-16,-2 6-5 0,0 0-6 16,0 1-9-16,-2 2-16 15,1-3-16-15,0 2-20 0,-3-3-115 0,3-1-127 16,0-3-298-16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38:23.2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1754 3667 711 0,'3'-20'177'0,"-1"5"5"16,-3 12-107-16,3 5-14 16,-1 7-9-16,-1 9-8 0,5 5-11 0,0 11-8 15,-1 5-3-15,0 8-4 0,-3 4-6 16,0-3-3-16,4 2-2 0,-6-1-3 16,2-7-5-16,0-3-11 0,-1-6-15 15,3-3-28-15,3-5-22 0,-4-6-129 16,3-3-149-16,1-6-343 0</inkml:trace>
  <inkml:trace contextRef="#ctx0" brushRef="#br0" timeOffset="198.3674">1978 3687 650 0,'-1'16'166'16,"1"2"8"-16,-1 6-73 0,1 5-46 15,0 4-12-15,1 4-7 0,0 2-6 16,2-1-10-16,-3 2-7 0,0 3-3 16,1-4-7-16,3-1-10 0,0-1-17 0,4-3-21 15,0-2-15-15,2-5-127 0,-1-7-139 16,3-2-325-16</inkml:trace>
  <inkml:trace contextRef="#ctx0" brushRef="#br0" timeOffset="425.7999">1830 4026 767 0,'-12'-1'189'0,"2"1"6"0,1-2-120 15,3-1-23-15,6 6-11 0,4-2-12 16,3 3-11-16,3-3-10 0,2 0-8 15,4-2-6-15,4-2-11 0,1 1-17 16,2-2-20-16,0-3-12 0,3 1-14 16,1-4-116-16,2 4-125 0,6-4-278 15</inkml:trace>
  <inkml:trace contextRef="#ctx0" brushRef="#br0" timeOffset="607.8341">2375 3773 694 0,'-15'5'184'0,"-8"2"7"0,-3 4-86 16,1 5-34-16,-2 1-14 0,0 4-12 15,6 5-14-15,4-1-12 0,6 2-7 0,6 0-4 16,2 1-5-16,7-3-8 0,2 1-9 16,5-4-11-16,4-1-17 0,3-4-19 15,6-4-12-15,3-3-12 0,-2-1-112 16,2-5-123-16,3-1-277 0</inkml:trace>
  <inkml:trace contextRef="#ctx0" brushRef="#br0" timeOffset="965.3401">2474 3961 699 0,'-2'-3'176'0,"-3"-3"3"0,5 2-79 15,1-1-53-15,0 1-17 0,4-2-11 16,4 4-7-16,1-2-7 0,3 3-2 16,4 1-2-16,0-1 0 0,3 1-1 15,0 0 1-15,-2 0-1 0,-1 1 0 0,-1-1 0 16,-5 2 0-16,-3 1 0 0,-4 0 1 16,-2 2-1-16,-6 5 1 0,-3 0 0 15,-4-1 0-15,0 2 1 0,-3 3 0 16,1 1 2-16,-2 1 1 0,0-1 2 15,3-1 2-15,2 3 0 0,2-1 0 16,1-2-2-16,4-1 0 0,2-2-2 16,1-2-1-16,2-1-2 0,3-1-2 0,5-3-2 15,0 1-4-15,4-1-5 0,2-3-9 16,4 2-17-16,-2-3-18 0,4-3-17 16,-1-2-118-16,0 0-134 0,-3-2-307 15</inkml:trace>
  <inkml:trace contextRef="#ctx0" brushRef="#br0" timeOffset="1196.4505">2755 3665 685 0,'5'-1'163'16,"1"2"5"-16,1 4-94 0,3 3-31 15,1 1-7-15,5 4 3 0,2 2 1 16,-1 4-3-16,2 3-2 0,0 0-1 15,2 2-2-15,1 3-5 0,-6 0-6 16,-1 6-6-16,-4-3-3 0,-2 3-4 0,-6 1-3 16,-4 1-3-16,-3-2-7 0,-1-1-9 15,-4 0-16-15,-1-1-22 0,-1-4-20 16,1-3-14-16,1-7-124 0,1-4-139 16,5-6-308-16</inkml:trace>
  <inkml:trace contextRef="#ctx0" brushRef="#br0" timeOffset="1383.6172">3152 3988 658 0,'6'-1'161'0,"-1"0"2"16,0-2-88-16,1 3-39 0,4-2-11 15,-1 0-8-15,2 0-7 0,0 0-13 0,2-1-19 16,-1 6-15-16,0-2-127 0,-3 2-131 15,-4 1-328-15</inkml:trace>
  <inkml:trace contextRef="#ctx0" brushRef="#br0" timeOffset="1532.737">3137 4146 635 0,'-4'5'179'0,"2"-1"3"16,2-3-7-16,5 0-124 0,-2 1-22 15,4-1-11-15,1-1-12 0,2-3-11 16,2 1-19-16,-1 2-22 0,5-1 21 0,1 1-159 16,2 0-140-16,0 2-342 0</inkml:trace>
  <inkml:trace contextRef="#ctx0" brushRef="#br0" timeOffset="2217.5868">3834 3796 659 0,'1'-7'170'0,"-1"5"4"16,0 6-72-16,0 3-44 0,1 7-14 15,1 1-10-15,-2 3-6 0,1 5-4 0,-1-1-3 16,0 2-3-16,-1 0-1 16,-2 1-1-16,1 0-1 0,-3-3 0 0,0-3-2 15,0-1-1-15,0-3 0 0,0-3-3 16,5-2 0-16,-1-4-3 0,4-1-1 15,1-1 0-15,3-2-3 0,0-1 0 16,4-2-1-16,0-1 0 0,4-1-1 16,-1-2-3-16,1-1-3 0,2-1-5 15,-2-3-8-15,2 3-10 0,-1-4-13 16,-1 0-13-16,-1 0-13 0,1-2-7 0,0 2-6 16,-1-1 9-16,1 0-110 0,-3-2-104 15,-1 0-256-15</inkml:trace>
  <inkml:trace contextRef="#ctx0" brushRef="#br0" timeOffset="2366.1877">4091 3839 590 0,'-3'-10'160'16,"-5"4"12"-16,1 4-71 0,0 2-27 16,3 7-10-16,-1 3-10 0,2 6-10 0,1 1-12 15,2 4-11-15,0 3-6 0,0 3-5 16,2 2-4-16,-2 0-8 16,0-2-9-16,3 1-15 0,3 0-21 0,0-4-16 15,5-2 55-15,3-7-183 0,2-1-139 16,4-3-334-16</inkml:trace>
  <inkml:trace contextRef="#ctx0" brushRef="#br0" timeOffset="2572.2957">4444 3830 617 0,'-5'2'182'0,"3"2"4"0,-2 3-4 16,2 4-115-16,0 2-20 0,1 2-14 15,2 4-12-15,1 3-7 0,0 4-5 16,0 0-5-16,2 0-2 0,0 2-1 16,1 0-5-16,1-2-5 0,-1-7-10 15,1 0-16-15,0-3-18 0,0-4-14 0,1 0 10 16,0-5-134-16,-5-4-127 16,2-1-293-16</inkml:trace>
  <inkml:trace contextRef="#ctx0" brushRef="#br0" timeOffset="3373.5666">4390 4051 586 0,'-7'-5'154'0,"-2"2"12"16,1 2-66-16,2 1-23 0,-2-1-4 0,1 1-3 16,2-1-7-16,1 2-8 15,2-1-10-15,-1 0-9 0,5 0-9 0,0 0-8 16,7 0-5-16,-1 2-4 0,3-4-3 16,1 3-3-16,4 0-4 0,0-1-8 15,1 0-10-15,-2-2-16 0,1 0-23 16,1 2-24-16,2-3-19 0,-1 1-113 15,3 2-136-15,1 1-296 0</inkml:trace>
  <inkml:trace contextRef="#ctx0" brushRef="#br0" timeOffset="4449.5078">5177 4119 517 0,'-7'-2'129'0,"-1"0"6"16,-1 4-67-16,1-3-22 0,-1 0-5 15,-1-2-4-15,2 1-2 0,-1 0-1 16,1 1 0-16,-1 1 0 0,0 0-1 16,1 1-1-16,1-2 0 0,0 2-2 15,1-1-1-15,1 2-4 0,0-4-2 16,2 1-3-16,0 1-3 0,3 1-4 0,0-2-3 16,2 1-2-16,2 0-4 0,-1 1 0 15,2-2-3-15,2 1 0 0,1 0 0 16,1 1 0-16,2-1 0 0,3 0-1 15,1 2 0-15,3-1 1 0,0-2-1 16,4 1 0-16,2-2 1 0,3 0-1 16,3 1 1-16,1-2-1 0,2 2 1 15,2 0-1-15,1 0 0 0,-1-2 1 16,-2 1-1-16,3-2 0 0,4 3 0 16,5-3 0-16,0 0 1 0,5 2-1 15,5 0 0-15,2 3 0 0,1-2 0 0,-1-2 0 16,-1 2 0-16,4 1 0 0,-1 0 1 15,2 2-1-15,0-3 1 0,3 1 0 16,1 1-1-16,-5-1 1 0,1 2 0 16,2-2 1-16,-3 1-1 0,0 1 1 15,1 3-1-15,-1-1 0 0,1-1 1 16,-4 2-2-16,-5-1 1 0,0-2-1 16,-2 5 1-16,-1-6-1 0,-3 3 0 15,0 0 0-15,0-1 0 0,1 1 0 16,-3-1 0-16,-4-2 0 0,-4 2 1 0,-1-2-1 15,-3 0 0-15,-5 1 0 0,-5-2 0 16,0 1 0-16,-2-1 1 0,0 0-2 16,-3-1 0-16,2 1-2 0,-2 0-4 15,-1 0-8-15,-2-2-10 0,-2 1-21 16,-3 4-22-16,-4-1-79 0,-12-1-52 16,1 0-127-16,-5 1-254 0</inkml:trace>
  <inkml:trace contextRef="#ctx0" brushRef="#br0" timeOffset="5344.4608">5174 3529 686 0,'-12'-2'182'16,"3"0"10"-16,1-1-93 0,3 0-20 15,2 1-14-15,1 3-11 0,2-1-14 16,4-2-11-16,0-1-9 0,5 4-7 16,1 2-4-16,1-1-1 0,2-1-2 15,2-1-3-15,0 4-3 0,-2-3-7 16,2 1-9-16,1-5-15 0,1 4-23 16,0-1-26-16,0 4-133 0,-2-5-152 0,2 2-353 15</inkml:trace>
  <inkml:trace contextRef="#ctx0" brushRef="#br0" timeOffset="6065.31">5474 3324 534 0,'-6'-1'133'0,"1"1"7"16,0-1-74-16,2 0-15 15,-2-2-1-15,0 1-2 0,4 1-3 0,-1-1-3 16,0-2-4-16,4 1-2 0,1 1-3 16,4 2-4-16,-1-4-6 0,3 0-4 15,3 2-3-15,0 1-4 0,1 1-3 16,0-2-4-16,1 2-2 0,1 3-2 16,1 0 0-16,-1 1 0 0,0 0-1 15,-2-2 1-15,-2 4-1 0,-3-3 1 0,-3 3 1 16,-5-1-1-16,-3 1 1 15,-3 1-1-15,-1 1 0 0,-1 0 1 0,0 1-2 16,0 3 1-16,2-1-1 16,1 1 0-16,3 1-1 0,3 3 1 0,0-2-1 15,4 2 0-15,3 3 0 0,0-1-1 16,2-2-1-16,2 0-1 0,-1-3-1 16,3 2-1-16,-3-4 1 0,1-2-1 15,-2-5 1-15,0 3 2 0,-2 0 0 16,-2-2 1-16,-3 0 0 0,-2 0 1 0,-5 1 1 15,1 1 1-15,-7 0-1 0,0 1 1 16,-4 0 0-16,2-2 0 0,-4 1-1 16,2-1-1-16,0 0-10 0,3-1-15 15,3 0-17-15,1-2-14 0,4 1-68 16,2 1-61-16,2-6-119 0,5 1-240 16</inkml:trace>
  <inkml:trace contextRef="#ctx0" brushRef="#br0" timeOffset="6284.371">5953 3272 745 0,'1'-5'177'0,"-3"7"4"0,2 4-117 15,4 4-20-15,-2 5-12 0,-1 2-12 0,-3 3-8 16,3 4-5-16,0-1-5 0,-1 3-7 15,1 0-10-15,-2-2-14 0,1 1-17 16,3-2-14-16,-2-3-124 0,-1 1-133 16,2-7-310-16</inkml:trace>
  <inkml:trace contextRef="#ctx0" brushRef="#br0" timeOffset="6466.3796">5850 3432 765 0,'-5'0'183'0,"2"-1"3"16,0-1-116-16,4 0-27 0,3 1-13 15,3-1-13-15,4 2-11 0,3-4-11 16,1 0-15-16,4-1-13 0,3 2-16 16,2-2-11-16,4-3-40 0,5 1-84 15,1-1-116-15,4-2-248 0</inkml:trace>
  <inkml:trace contextRef="#ctx0" brushRef="#br0" timeOffset="6749.6056">6461 3060 710 0,'2'-3'164'0,"0"-1"4"0,3 1-113 0,2 2-22 15,2-3-10-15,-2 3-6 0,3 0-7 16,1-2-4-16,1 4-3 0,3 1-4 16,-1-2-8-16,0 0-7 0,2 2-12 0,0-1-9 15,-4 1-10-15,-1-4 6 16,-7 0-127-16,-4 1-113 0,-1-1-279 15</inkml:trace>
  <inkml:trace contextRef="#ctx0" brushRef="#br0" timeOffset="7049.8236">6461 3078 559 0,'-14'10'141'0,"-1"2"4"0,0-1-67 16,2-1-31-16,1 1-8 0,3-1-6 15,2-3-5-15,4 3-5 0,3-4-3 0,1 0-4 16,4-1-2-16,2-1-3 0,-1-2-1 15,5-4-2-15,-3-2-1 0,4 1-1 16,3-2-1-16,0-1-2 16,2 1-1-16,-1 0-1 0,-1 2 0 15,2 3 0-15,1 0-1 0,-1 0 1 0,2 4-1 16,-3 0 1-16,2 1 0 0,2-1 0 16,-4 1 0-16,-4 4 0 0,-1-2 0 15,-8 2 1-15,-1-1-1 0,-5 1 0 0,-2 0 0 16,-4-3 0-16,-4 1 0 0,-3 2 0 15,-1-2-1-15,0 0 0 0,0 4-2 16,-1-1-6-16,2 1-7 0,1-1-10 16,4-1-9-16,2-2-11 0,2-2 157 15,1-3-283-15,0-1-141 0,5 1-400 16</inkml:trace>
  <inkml:trace contextRef="#ctx0" brushRef="#br0" timeOffset="7362.6614">6317 3516 691 0,'-11'2'169'0,"1"-1"4"16,4 2-105-16,4-6-18 0,3 3-7 0,4-2-5 15,4 4-7-15,4-3-7 0,4-1-3 16,2-1-2-16,3-1-4 0,3 2-2 16,3-4-2-16,-1-2-4 0,1 1-1 15,-1-5-2-15,6 5 0 0,2-1-4 16,-1 0-4-16,0 4-6 0,-2 0-10 16,-3 3-13-16,0 3-14 0,-9 1-14 15,-5-1-12-15,-5 1-87 0,-5 2-28 16,-3 2-104-16,-3 0-206 0</inkml:trace>
  <inkml:trace contextRef="#ctx0" brushRef="#br0" timeOffset="7811.8717">6470 3691 645 0,'-13'3'164'0,"-2"-1"8"16,3-5-89-16,1-3-21 0,2 0-6 15,4-1-6-15,0-2-7 0,5 2-8 0,4-2-7 16,0 2-5-16,4-1-4 0,4 1-4 16,-1 1-3-16,4 0-4 0,0-2-3 15,-2 5-1-15,1-1-2 0,-2 2-1 16,-1 2 0-16,0 1 0 0,0 2-1 16,-1 4 0-16,0-1 1 0,-2 2-1 15,1 1 0-15,-3 2 1 0,-4-1-1 16,-3 3 0-16,-4 2 0 0,-3 2 0 0,-3-1-1 15,-4 4 0-15,-2 0-1 0,-4 4 0 16,-1-1 1-16,-3-2-1 0,0 0 1 16,-2 2 0-16,1-6 2 15,0-1 0-15,6-3 1 0,1-5 1 0,6-2-1 16,3-2 2-16,5-7-1 0,5 2 1 16,2-4 0-16,3-1 0 0,6 1-1 15,2-1 1-15,1 0-1 0,1 1 0 16,2 1-2-16,0-1 1 0,2 4-1 15,-2 1-1-15,1 1 0 0,1 0 0 16,-2 4-2-16,-3-1-3 0,2 6-6 0,-2-4-9 16,2 1-11-16,-2 2-20 0,2 2-20 15,4-1-16-15,1-2-117 0,1-2-135 16,4-2-304-16</inkml:trace>
  <inkml:trace contextRef="#ctx0" brushRef="#br0" timeOffset="8292.8558">6989 3267 749 0,'-6'-1'188'0,"0"-1"6"16,2 2-108-16,3 0-24 0,2 2-15 16,2 0-11-16,3 2-10 0,1-1-9 15,1 1-4-15,0 1-3 0,3-1-3 16,4 3-2-16,2-5-2 0,2 0-1 16,0-1-1-16,3-2 0 0,4-1-1 15,-4 1 1-15,-2-5-1 0,-4 5 0 16,-2 1-1-16,-4 0 0 0,-5 1 0 0,-4 3 0 15,-2 1 0-15,-4 2-1 0,-4 2 0 16,-3-1-1-16,1 3 0 16,-4 3 0-16,-2-2 0 0,1 3 0 0,2-1 0 15,1 2 0-15,4-1 2 16,-2 0 0-16,5 1 1 0,-1 0 0 0,2-4 0 16,3 1 0-16,2-3 1 0,2 1-1 15,2-6 0-15,2-1 1 0,2-3-1 16,3 3 0-16,3-3 1 0,0 0-2 15,3-2-2-15,4 0-5 0,-3-1-7 0,2 2-12 16,-2-2-15-16,1 1-19 0,-5-3-9 16,2 4-77-16,-5-1-48 0,-1-3-114 15,0 0-231-15</inkml:trace>
  <inkml:trace contextRef="#ctx0" brushRef="#br0" timeOffset="8470.0295">7430 3130 633 0,'3'1'132'0,"1"0"-4"0,-1-1-113 16,3 3-32-16,4-2-54 0,-1-6-61 15,3 1-99-15,3 2-225 0</inkml:trace>
  <inkml:trace contextRef="#ctx0" brushRef="#br0" timeOffset="8629.3804">7761 2937 673 0,'0'0'178'0,"-1"3"6"0,-3 5-79 0,2 3-40 0,-2 2-15 16,2 3-13-16,-2 2-15 0,2 6-8 15,-2 5-11-15,3-4-13 0,-2 6-29 16,2 1-20-16,-2 2-133 0,1-1-147 0,-3 1-352 15</inkml:trace>
  <inkml:trace contextRef="#ctx0" brushRef="#br0" timeOffset="9873.5594">5217 4704 625 0,'2'-16'163'16,"-2"4"11"-16,0 2-80 0,0 6-23 16,0 3-6-16,2 5-9 0,-2 4-9 15,-2 6-11-15,2 5-11 0,0 2-8 16,0 3-5-16,0 3-6 0,-1 2-2 16,0-1-1-16,0 0-2 0,-1-6-3 15,2 2-7-15,0-3-12 0,0 0-21 16,-1-6-22-16,1 0 59 0,1-6-195 15,-2 0-148-15,2-5-359 0</inkml:trace>
  <inkml:trace contextRef="#ctx0" brushRef="#br0" timeOffset="10114.9239">5545 4849 783 0,'4'-2'192'0,"-2"0"5"15,2 0-116-15,0-1-26 0,1 1-13 16,3 0-13-16,0 0-8 0,3 0-10 16,0 2-6-16,2-3-7 0,5 1-12 15,0 0-15-15,0-2-24 0,2 1-19 16,-2-1-131-16,3 0-148 0,-2 1-340 15</inkml:trace>
  <inkml:trace contextRef="#ctx0" brushRef="#br0" timeOffset="10381.1798">6138 4491 618 0,'-1'-15'186'0,"0"6"7"0,1 3-3 0,1 10-116 15,-2 0-19-15,2 4-17 0,-2 3-13 16,-1 5-10-16,2 2-5 0,-2 6-5 16,-2-5-4-16,1 3-7 0,-5-2-10 15,2-3-14-15,2-1-20 0,1 2-19 16,-1-3 85-16,2 0-215 0,0-2-147 15,5 3-363-15</inkml:trace>
  <inkml:trace contextRef="#ctx0" brushRef="#br0" timeOffset="10631.7402">5983 4849 758 0,'-2'-1'183'0,"2"0"6"16,3 0-117-16,3 1-16 15,1-5-11-15,2 4-12 0,3-2-8 0,3 1-6 16,3-2-6-16,3 0-5 0,3-2-3 16,2 1-2-16,4-3-3 0,-1 2-6 15,-1-4-10-15,3 3-12 0,-3 0-19 16,-2 5-21-16,-3 2 106 0,-5 1-238 15,-5 3-150-15,-2 2-381 0</inkml:trace>
  <inkml:trace contextRef="#ctx0" brushRef="#br0" timeOffset="10889.6546">6133 5043 521 0,'-2'1'151'0,"-2"-1"6"0,2 4 0 16,-3-3-101-16,1 2-7 0,0-1-3 16,1 8-6-16,-1-8-5 0,2 3-1 0,-1-1-2 15,6 4-4-15,-2 1-2 0,2 1-4 16,2-2-3-16,1 1-2 0,1-2-5 16,0 2-4-16,-2-4-2 0,3-2-6 15,1 0-6-15,0-2-10 0,0-1-14 16,1 0-18-16,1 0-20 0,-1-2 155 15,1 0-288-15,-4 0-156 0,1 0-419 16</inkml:trace>
  <inkml:trace contextRef="#ctx0" brushRef="#br0" timeOffset="11058.0931">6313 4993 714 0,'-2'5'183'0,"-2"3"5"0,3 3-95 15,-2 4-31-15,3 3-16 0,-3 1-12 16,-1 2-13-16,3 2-8 0,-2 4-6 16,0 0-5-16,2 1-9 0,-1 0-12 15,2 0-23-15,2-2-22 0,0-3-131 0,-2-6-149 16,1-4-347-16</inkml:trace>
  <inkml:trace contextRef="#ctx0" brushRef="#br0" timeOffset="11524.4905">6496 4700 707 0,'1'-4'171'0,"0"-1"3"0,3 2-106 16,1-1-19-16,1 4-8 0,0-2-8 15,1-1-6-15,3 3-5 0,1-1-2 0,3 2-3 16,2-1-4-16,2-1-3 0,0 2-3 16,3 2-1-16,-4-2-3 0,2 5 0 15,-6-1-2-15,-3 1-1 0,-1 0 1 16,-5 3-1-16,-4 2 0 0,-3-3-1 15,-5 2 0-15,-1 4 0 0,-4 0-1 16,-3 2-1-16,-1-1 0 0,-1-2 1 16,1 5-1-16,1 0 1 0,2-2 1 0,1-3 0 15,4 3 1-15,3 0 0 16,3 0 0-16,0-1 0 0,1-5 0 0,2-1 0 16,0 0 0-16,1 0 0 0,4-6 0 15,1 0 0-15,4-1 0 16,3-2-1-16,2 4-5 0,2-3-7 0,4-6-13 15,1 4-14-15,-1 0-18 0,1-4 27 16,1 0-161-16,-3-5-136 0,-1-2-329 16</inkml:trace>
  <inkml:trace contextRef="#ctx0" brushRef="#br0" timeOffset="11745.8744">6928 4631 767 0,'-4'2'203'0,"3"-2"4"0,1 0-49 15,0 0-96-15,3-2-26 16,3 1-12-16,0 1-8 0,3 0-5 16,0-1-4-16,1 1-4 0,5-2-7 15,-3 0-11-15,3 0-15 0,2-1-24 0,3 0-23 16,2 0 133-16,1 0-269 0,3 1-159 15,3 1-412-15</inkml:trace>
  <inkml:trace contextRef="#ctx0" brushRef="#br0" timeOffset="12158.6538">7359 4476 664 0,'-11'-6'177'0,"6"0"7"0,-3-2-58 16,3 1-64-16,2-2-13 0,3 0-8 15,5 2-12-15,-1 1-7 0,1 0-5 16,4 1-5-16,0 2-3 0,2-1-3 0,2 4-2 16,-1-1-2-16,-1 2-1 0,1 3 0 15,-1-3 0-15,-1 1-1 0,0 2 0 16,-4 1 0-16,0 0 1 15,-1 1-1-15,-3-1 0 0,-2 2 0 0,-1 0 0 16,-1 2 0-16,-2 0 0 0,-5-1 0 16,2 3 1-16,-4 1-1 0,0 1 0 15,-1-1 0-15,-2 1 0 0,-2 2 0 16,4-3 0-16,0 3 0 0,1-5 1 0,2 3-1 16,3 0 0-16,2-4 0 0,3-1 0 15,4-2 0-15,0 0 0 0,5-4 0 16,0 2-1-16,5-4-1 0,-2 1-3 15,5-1-4-15,-1 0-7 0,3-1-9 16,0 0-17-16,0-3-17 0,-1 3-11 16,3 0-127-16,-5-2-136 0,-1 3-317 15</inkml:trace>
  <inkml:trace contextRef="#ctx0" brushRef="#br0" timeOffset="12509.8617">8181 4074 768 0,'-8'0'195'0,"0"0"3"0,6 0-106 0,2 1-30 0,0 1-17 16,5-4-17-16,7 4-13 0,-2-2-7 16,2 1-5-16,2-2-7 0,1-2-6 15,0 2-9-15,0 0-15 0,-2-1-17 16,1 0-18-16,-3 1 153 0,-1 0-281 15,-4 1-154-15,0 0-411 0</inkml:trace>
  <inkml:trace contextRef="#ctx0" brushRef="#br0" timeOffset="12678.3888">8135 4219 636 0,'-5'11'165'16,"-1"-4"4"-16,3-2-62 0,9 2-61 15,2-2-15-15,2-2-7 0,2-2-10 16,2 0-13-16,2 0-13 0,3 1-16 16,-3-4-14-16,2 2-123 0,-1 2-7 15,0-2-110-15,-1 2-209 0</inkml:trace>
  <inkml:trace contextRef="#ctx0" brushRef="#br0" timeOffset="13693.8912">8808 3881 583 0,'2'-13'149'0,"-1"1"9"0,1 3-76 16,0 1-20-16,-1 3-5 0,0 1-6 15,0 4-5-15,-1 0-6 0,0 5-6 16,-2 0-5-16,1 6-5 0,-3 1-4 16,0 3-2-16,-3 1-3 0,1 5-3 0,-2 1-1 15,1-2-1-15,-2-1 0 0,1 1 0 16,2-3-2-16,2-1-1 0,-1-6-2 15,3-3-1-15,2 0-1 0,3-2-1 16,2 0-2-16,1-5-3 0,3-1-2 16,3 2-6-16,2-5-7 0,2 1-10 15,2 1-15-15,2-2-14 0,0 0-13 16,4 1-10-16,-2 3-116 0,-1-1-128 0,-3-4-290 16</inkml:trace>
  <inkml:trace contextRef="#ctx0" brushRef="#br0" timeOffset="13898.7066">9028 3870 685 0,'-4'3'173'0,"-2"1"3"0,1 7-92 16,1 0-28-16,2 4-15 0,-2 4-11 0,2 2-11 16,-1 1-7-16,3 5-3 0,-1 0-4 15,-3 1-7-15,2 0-8 0,1-1-17 16,-1 3-16-16,4-2-12 0,0-4-6 15,3-2-123-15,2-3-127 0,6-2-285 16</inkml:trace>
  <inkml:trace contextRef="#ctx0" brushRef="#br0" timeOffset="14443.7899">9505 3992 502 0,'2'-11'138'0,"-2"0"9"0,1 0-38 16,-1 2-39-16,1 3-5 0,-1 3-2 15,1 0-3-15,1 7-3 0,-1 3-8 16,0 4-6-16,1 5-11 0,-2-1-8 15,0 6-8-15,0 1-7 0,-1 0-4 16,1 1-3-16,0-3-3 0,1-2-6 16,1 2-8-16,-1-2-12 0,1-1-18 15,0-3-16-15,-1-3-14 0,0 0-122 16,-1-2-133-16,0-2-302 0</inkml:trace>
  <inkml:trace contextRef="#ctx0" brushRef="#br0" timeOffset="14639.1075">9404 4106 723 0,'-4'0'181'16,"5"-1"4"-16,2 2-92 0,2 0-37 16,1 2-17-16,-1-3-11 0,4 2-10 0,4-1-6 15,-1-1-7-15,1 2-10 0,2-5-14 16,2 3-20-16,0-1-21 0,-2-2-44 15,-1 2-89-15,2 1-129 0,-1 0-275 16</inkml:trace>
  <inkml:trace contextRef="#ctx0" brushRef="#br0" timeOffset="15556.0699">10030 4116 462 0,'-8'-3'122'0,"0"1"6"16,-1-2-52-16,2 0-24 0,-2 1-8 16,2-2-5-16,1 0-5 0,-3 0-3 15,3-2-2-15,1 2-2 0,1 1-2 16,2-1 0-16,1 2 0 0,0-4-2 0,2 3-1 15,4 1-2-15,2 1-2 0,0-2-3 16,3 0-4-16,2 2-2 0,4 3-3 16,2-1-1-16,0-2-2 0,5 2 0 15,4 1 0-15,6 1 1 0,4-2 2 16,3-1 0-16,4 4 1 0,4-2 0 16,1 2-1-16,1-4-1 0,-3 0-1 15,4 0-1-15,3 2-2 0,5-3 0 0,0-2 0 16,5 0 0-16,-1-1-1 0,7 2 1 15,0 0 0-15,0-4 0 0,3 2 0 16,1 0 1-16,-3-1-1 0,2 2 1 16,2 1 1-16,0-1 0 0,1 3 1 15,-5 1 2-15,2-3 0 0,1 4 2 16,-2-2 0-16,-2-1-1 0,-8 2 1 16,2-3-2-16,-6 3 0 0,-1 3-1 15,-2-3-2-15,0 3 0 0,-2 1-2 16,0 1 0-16,-9 0 0 0,-1-1 0 0,-8-3-1 15,-7 1-1-15,-6 1-2 0,-6-2-3 16,-5 0-4-16,-2 0-9 16,-8 2-10-16,-1 1-14 0,-5-3-15 0,-3 1-14 15,-5-1-122-15,0-1-132 0,-7 0-310 16</inkml:trace>
  <inkml:trace contextRef="#ctx0" brushRef="#br0" timeOffset="18366.5985">9828 3609 733 0,'1'-3'186'0,"-1"2"4"0,-1 0-108 15,1-1-20-15,1 2-11 0,1 3-15 16,4-2-13-16,0 2-8 0,3-1-5 16,6 1-3-16,-2-1-4 0,4 0-10 15,-2-3-14-15,2 1-22 0,2 0-20 16,-3 0-20-16,-3-2-118 0,0-2-137 0,1 3-303 15</inkml:trace>
  <inkml:trace contextRef="#ctx0" brushRef="#br0" timeOffset="18973.9725">10228 3431 476 0,'-8'-1'120'0,"-2"0"5"16,-4-7-67-16,3 5-14 0,3-4 0 0,-3 1 0 16,0 1-2-16,1-1-2 0,1-1 1 15,2 1 0-15,1 0 0 0,2 1-1 16,3 1-2-16,1-1-3 0,1 2-4 16,2-4-2-16,4 5-5 0,3 1-5 15,2 1-5-15,0 0-4 0,4 1-4 16,1 1-1-16,3 3-3 0,-4 0 0 15,0-1-2-15,-4 1 1 0,-1-2-1 16,-5 5 1-16,1-2-1 0,-8 1 1 16,1 3 0-16,-2 2 0 0,-2 1 0 15,-2 0 0-15,-1-2 0 0,-3 5-1 16,4-4 0-16,-2-1 1 0,5 0-2 0,0 0 0 16,3 2-1-16,5-4-1 0,2 1 0 15,2 1 0-15,1-3-1 0,0-1 0 16,2-1 0-16,-1 0 1 0,0 0-1 15,0-3 0-15,0 0 0 0,-1 2 0 16,0-2-1-16,-1-2 2 0,1 3-1 16,-4-2 0-16,-3 3 1 0,-2 0 1 15,-3 1 0-15,-6 1 0 0,-3 2-1 0,-2-2-2 16,-1 6-4-16,-2-1-4 0,3-1-13 16,-1 0-15-16,7 1-13 0,1 2-17 15,1-5-112-15,3-3-125 0,2-2-289 16</inkml:trace>
  <inkml:trace contextRef="#ctx0" brushRef="#br0" timeOffset="19186.4132">10574 3318 617 0,'2'-2'162'0,"-2"2"7"0,2 4-56 16,-2 4-54-16,0 3-15 0,0 4-11 15,2 7-6-15,0 4-7 0,1-2-9 16,-3 2-4-16,0 0-5 0,0-2-6 0,1-1-18 16,-1-2-16-16,-1-5-17 0,1 1-92 15,-3-3-34-15,3 0-116 0,0-4-222 16</inkml:trace>
  <inkml:trace contextRef="#ctx0" brushRef="#br0" timeOffset="19353.9424">10521 3497 644 0,'-3'-6'176'0,"0"0"4"0,3 5-52 15,1-1-68-15,3-1-18 0,2 2-12 0,1-1-13 16,3-1-8-16,3 0-8 0,6 0-12 16,-1-5-17-16,5 3-15 0,4-2-15 15,6 1-127-15,-1 1-138 0,0-7-315 16</inkml:trace>
  <inkml:trace contextRef="#ctx0" brushRef="#br0" timeOffset="19627.7931">11039 3100 735 0,'2'-5'170'0,"5"2"3"0,0-2-117 0,2-1-23 16,4 1-7-16,4 1-7 0,1-2-7 15,8 4-5-15,-1-3-4 16,4 1-3-16,3 2-8 0,-5-2-8 0,-3 1-11 16,-3 2-11-16,-7 0-10 0,-4 1-10 15,-6 0-8-15,-4 1 2 0,0 0-49 16,-6-2-37-16,-2 2-81 0,-7-1-183 15</inkml:trace>
  <inkml:trace contextRef="#ctx0" brushRef="#br0" timeOffset="19897.1351">11154 3076 324 0,'-23'10'184'0,"-2"-2"-53"0,8 2-5 0,0 1-49 15,5 0-23-15,3-2-11 0,4-2-11 16,0-2-8-16,3 1-6 0,2-1-4 16,1-4-3-16,4 2-1 0,0-3-1 15,0-3-1-15,5 4 0 0,1-3-1 16,2 2 0-16,2-3-2 0,1 3-1 15,1 0-1-15,6 4-1 0,-1-4 1 0,0 3 0 16,2-7 1-16,-4 6-1 16,0 0 1-16,-4 0-1 0,-3 0 0 15,-3 1-1-15,-5 2 0 0,-1 2-1 0,-4-1 1 16,0 0-1-16,-1-1 0 0,-4 1-1 16,1 1 1-16,-2-3-1 0,-5 3 0 15,-3-1-1-15,-4 0-2 0,-4 2-2 16,-1 1-1-16,-4 1-2 0,1 0-9 15,4-2-7-15,4 2-6 0,4-2-13 16,3-1-115-16,4-1-118 0,2-4-286 16</inkml:trace>
  <inkml:trace contextRef="#ctx0" brushRef="#br0" timeOffset="20205.8525">11038 3485 723 0,'-4'1'185'0,"-2"3"3"0,4-2-99 15,0-3-27-15,5-1-14 0,4 4-10 16,0-3-11-16,4-2-6 0,5-2-3 15,4-2-2-15,6 2-4 0,2 0-3 16,4-2-3-16,2 0-2 0,2-1-2 16,-5 2-3-16,4 2-6 0,-7-2-9 0,0-1-14 15,-3 2-15-15,-3 3-20 0,-4-1-9 16,-2 3-16-16,-4 3-109 0,-4-1-124 16,-6 2-274-16</inkml:trace>
  <inkml:trace contextRef="#ctx0" brushRef="#br0" timeOffset="20593.775">11157 3589 722 0,'-16'0'179'0,"2"1"5"16,8-2-106-16,5-1-22 0,6 0-12 16,2-1-12-16,4-2-9 0,6 1-8 15,0-1-4-15,1 0-3 0,2 0-3 16,2 2-2-16,-1 2-1 0,0 1-2 15,-5 0 1-15,-1 2-1 0,-2 2 0 16,-3 2 0-16,-1 0 0 0,-5 2 0 16,-1 1 0-16,-2 1-1 0,-3 0 1 0,-3-1-1 15,-1 1 1-15,-4 1 0 16,-1-2-1-16,-4 2 1 0,-1-1 0 0,-2 1 0 16,-2 0 0-16,-2-2 0 0,0 3 0 15,0-4 1-15,6-1 0 0,1 1 1 16,2-3-1-16,6-2 1 0,1 2-1 15,4-4 0-15,4 3-1 0,1-3 1 16,2 1-2-16,5-2 1 0,-2 1 0 16,7 0 0-16,1-1 0 0,1 0-1 0,2 0-3 15,-1-2-6-15,2-1-10 16,-1-1-13-16,-4 2-15 0,-2 0-10 16,-2 0-11-16,0-1 25 0,2 3-142 0,-4-2-117 15,1 1-289-15</inkml:trace>
  <inkml:trace contextRef="#ctx0" brushRef="#br0" timeOffset="21170.058">11598 3304 620 0,'-7'0'179'16,"5"0"7"-16,-2 0-32 15,2 0-79-15,1 0-17 0,1 0-11 0,0 0-13 16,2 1-9-16,2-1-6 0,2 2-5 15,2 1-3-15,5-1-3 0,0 1-1 16,2-2-3-16,2 1-1 0,1 0-1 16,2-1-1-16,-3 0 0 0,2 0-1 15,-2 0 0-15,-1 2 0 0,-3-2 0 0,-2 0 0 16,-4 1 0-16,0 1-1 0,-4 1-1 16,0 0 1-16,-3 3 0 0,-4-1-1 15,0 3 1-15,-1-2 0 0,-4 3 0 16,-2 0 0-16,-2 1 1 0,0 1-1 15,-2-1 1-15,1 1 0 0,-4 0 0 16,4 3 0-16,-2-1 0 0,-1-1 0 16,1-2 0-16,5 1 1 0,-2 2-1 15,5-2 0-15,0-5 0 0,6 0 0 16,2-3 0-16,2 1 0 0,2-2-1 0,5-4 0 16,2-1 1-16,2 1-1 0,2 0 1 15,1 1 0-15,2-3 0 0,-1 2 0 16,-1 1 0-16,1-1-2 0,1 1-3 15,-2-1-6-15,-3-2-9 0,-1 2-15 16,0 2-13-16,0-3-17 0,-4-1-9 16,-1 3-33-16,0-1-87 0,-4 1-115 15,1 3-254-15</inkml:trace>
  <inkml:trace contextRef="#ctx0" brushRef="#br0" timeOffset="21383.6108">12015 3188 721 0,'-1'0'168'0,"1"2"-1"16,1-2-82-16,2 2-62 0,2 1-20 15,1-2-13-15,2 1-15 0,6 1-10 0,-1-5-17 16,-2-1-115-16,5-2-127 0,4-2-289 15</inkml:trace>
  <inkml:trace contextRef="#ctx0" brushRef="#br0" timeOffset="21520.2291">12427 3050 760 0,'-3'1'185'0,"-3"3"5"0,0 3-116 15,-2 3-20-15,1 2-14 0,0 3-14 16,2 1-9-16,-1 1-8 0,4 0-11 15,-1 3-14-15,3-2-23 0,0-1-22 16,1 2-133-16,-1 4-150 0,-2-3-354 16</inkml:trace>
  <inkml:trace contextRef="#ctx0" brushRef="#br0" timeOffset="22812.3288">10144 4662 621 0,'2'-11'156'0,"-1"1"12"15,-1 3-89-15,1 3-12 0,-2 2-6 16,1 3-7-16,0 1-9 0,-2 5-10 15,1 2-9-15,-1 5-11 0,0 3-7 16,-1 3-2-16,2 0-3 0,-1 2-4 16,2 0-10-16,0 2-17 0,0-5-14 15,1-1-19-15,1-1 112 0,-2-4-244 16,2-2-148-16,-2-3-376 0</inkml:trace>
  <inkml:trace contextRef="#ctx0" brushRef="#br0" timeOffset="23250.4049">10346 4755 482 0,'-5'0'139'0,"-1"1"8"0,0-2-9 15,1 1-72-15,1 0-10 0,-1 0-3 16,3-1-2-16,2 2-1 0,-3-1-2 15,2-1-4-15,1 0-3 0,0 1-4 16,1 0-2-16,0 0-3 0,-1-2-2 16,2 2-3-16,1 2 0 0,0-2-3 15,2-2-1-15,1 1-2 0,0 0-3 16,2-1-4-16,3 0-3 0,-2 1-3 16,3 0-3-16,-3-2-2 0,3 3-6 0,-2-3-12 15,0 5-13-15,1-2-14 16,0 1-23-16,0-1-27 0,1 3-23 0,-2-2-113 15,5 3-139-15,-2-2-307 0</inkml:trace>
  <inkml:trace contextRef="#ctx0" brushRef="#br0" timeOffset="23552.1111">10845 4455 689 0,'3'-17'176'15,"-2"5"10"-15,-1 3-104 0,1 7-16 16,1 2-10-16,-2 6-11 15,0 4-13-15,0 1-13 0,0 2-10 0,0 5-9 16,-3 1-7-16,2 0-10 0,0 2-18 16,1 1-14-16,0 0-15 0,0-1-14 15,-2-2-115-15,1 3-125 0,0-3-280 16</inkml:trace>
  <inkml:trace contextRef="#ctx0" brushRef="#br0" timeOffset="23788.4901">10741 4809 784 0,'-2'-1'185'0,"2"0"6"16,5-1-119-16,1 2-18 0,1 0-12 0,2-2-9 16,1-2-6-16,3-1-5 15,2 2-5-15,3-2-6 0,3-4-3 0,4 3-3 16,1 1-2-16,1-1-7 0,0 1-11 15,-3 0-14-15,-4 3-21 0,-2-1-19 16,-2 2-19-16,-4 0-119 0,-4 3-137 16,1 2-303-16</inkml:trace>
  <inkml:trace contextRef="#ctx0" brushRef="#br0" timeOffset="24139.718">10841 4974 654 0,'-8'2'177'0,"2"-4"7"0,2-1-56 16,2-3-59-16,3-2-16 0,-1-3-11 15,8 3-11-15,1 0-8 0,1-1-4 16,2 1-5-16,3 2-5 0,0 0-2 16,-1 3-2-16,0 2-2 0,-2 0-1 15,3 3-1-15,-5 1-1 0,0 2 0 0,-4 2 0 16,1 3 0-16,-3 1 0 0,-1 2 0 15,-3 2 0-15,-1 1 0 0,-3 1 1 16,-3-1-1-16,-6-2 1 0,3 0-1 16,-2 1 1-16,-2-3-1 0,-1 2 1 15,3-3-1-15,4-4 0 0,4 3 1 16,-2-3-1-16,2-3 0 0,5 0 1 0,4-2-1 16,3-2 0-16,-1 1-1 15,5-1-1-15,4 0-2 0,-2 0-2 0,1-1-7 16,1-1-8-16,-2 0-13 0,4 1-13 15,-2-1-15-15,-2 1-14 0,-1-2-121 16,-1 3-133-16,-1 4-303 0</inkml:trace>
  <inkml:trace contextRef="#ctx0" brushRef="#br0" timeOffset="24800.6627">11209 4614 662 0,'-12'-7'171'0,"-1"1"9"16,0 0-97-16,3 2-14 0,-1 0-5 15,8 3-11-15,0 0-14 0,5 1-10 16,-1-1-7-16,4 1-6 0,4 1-5 16,4 1-5-16,-1 0-1 0,4 1-1 15,0 1-1-15,2-2-1 0,1 2-2 16,-6-2 1-16,1 0-1 0,-3 0 0 16,-2 1 0-16,-3-1 0 0,-2 3-1 15,-3-1 1-15,2 1-1 0,-3-2 0 16,-3 2 0-16,2 0 0 0,-1-1 0 0,-3 2 1 15,0-1-1-15,-4 2-1 0,-3 4 1 16,0-1-1-16,0 1 0 0,-7 1 0 16,1-1 1-16,-1 1 0 15,4 3 0-15,0-4 1 0,1 1 0 0,2 2 1 16,7-3-1-16,3 1 0 0,1-2 0 16,2-3 1-16,4-1-1 0,1-2 0 15,0 0 0-15,7-1 0 0,1-3 0 0,2 2 0 16,2-2 0-16,1 0 1 15,-1-2-1-15,2 1 0 0,-6-1-2 16,0 1-6-16,-3 1-8 0,-1-2-11 0,-2 1-14 16,-1 1-17-16,2 3-12 0,-2-3-10 15,1 1-114-15,-5-1-119 0,0 0-281 16</inkml:trace>
  <inkml:trace contextRef="#ctx0" brushRef="#br0" timeOffset="25014.8877">11502 4569 657 0,'6'-1'147'15,"0"2"1"-15,2-1-98 0,-1 1-36 0,3-1-12 16,0 0-9-16,-1 0-12 15,4 1-16-15,0-1-113 0,1-2-115 0,1 0-282 16</inkml:trace>
  <inkml:trace contextRef="#ctx0" brushRef="#br0" timeOffset="25149.5284">11748 4483 752 0,'-2'0'183'0,"2"5"4"0,-3-1-114 0,1 3-19 0,-1 4-12 16,0 0-15-16,2 5-9 0,-2-1-7 15,2-2-8-15,-2 6-15 0,3-3-23 16,-2-3-24-16,2 2-135 0,-5-5-150 16,3 1-361-16</inkml:trace>
  <inkml:trace contextRef="#ctx0" brushRef="#br0" timeOffset="25576.9648">9943 4348 680 0,'-25'5'168'0,"1"5"7"16,-6 7-106-16,0 9-10 0,-5 5-7 15,4 7-10-15,-1 3-8 0,4 8-10 16,8 4-7-16,4 3-6 0,10 6-5 16,11-2-8-16,9 3-12 0,11 1-14 15,10-2-13-15,12-2-13 0,4-4-13 16,7-9-111-16,9-4-7 0,7-10-102 16,8-6-193-16</inkml:trace>
  <inkml:trace contextRef="#ctx0" brushRef="#br0" timeOffset="25933.8455">11833 4269 565 0,'12'2'135'16,"5"3"7"-16,-2 6-84 0,2 4-14 15,3 6-3-15,0 6-1 0,-1 3-1 0,-2 5-3 16,-1 4-3-16,-1 4-4 0,-3-2-4 15,-2 3-5-15,-5 1-6 0,-2-4-4 16,-4 6-4-16,-3-6-3 0,-4 1-3 16,-5 1-6-16,-5-3-10 15,-6-2-11-15,-3 0-17 0,0-6-14 0,-1-2-120 16,3-5-128-16,3-3-298 0</inkml:trace>
  <inkml:trace contextRef="#ctx0" brushRef="#br0" timeOffset="26299.3936">12293 4248 603 0,'4'-10'153'0,"-4"3"10"0,-4 2-83 16,-7 5-11-16,-2 5-3 0,-2 5-3 16,-2 3-8-16,-6 7-8 0,-3 3-9 15,1 8-8-15,7 5-8 0,1 4-9 16,1 1-6-16,4 6-4 0,7-2-1 15,5 3-3-15,1 0-5 0,2-3-10 0,11-2-9 16,2-4-16-16,3-3-18 0,9-5-13 16,4-7 71-16,6-7-195 0,4-9-133 15,-5-5-338-15</inkml:trace>
  <inkml:trace contextRef="#ctx0" brushRef="#br0" timeOffset="26937.7947">12494 4521 576 0,'0'-12'155'0,"-1"1"13"0,1 2-60 15,-1 3-26-15,1 5-7 0,-3 0-7 16,3 2-10-16,0 6-11 0,-1 6-11 15,0 0-11-15,0 7-10 0,-3-1-6 16,2 3-3-16,-2-1-3 0,0 1-6 0,2 0-9 16,0-1-13-16,1-3-19 0,1-2-17 15,1 0-14-15,2 0-130 16,-1-5-139-16,5-2-317 0</inkml:trace>
  <inkml:trace contextRef="#ctx0" brushRef="#br0" timeOffset="32842.4056">12638 4592 701 0,'6'-22'179'0,"0"4"10"0,-3-3-103 16,0 10-10-16,-2 0-7 0,0 7-10 15,-1 4-12-15,0 6-10 0,-2-1-11 16,1 6-8-16,-3 3-7 0,2 5-5 16,-2 1-2-16,0 1-1 0,1-2-2 15,-1 3-4-15,1 2-5 0,2-2-9 16,-1-6-10-16,-1 0-16 0,3 2-19 0,-2-5-20 16,1 1 8-16,-1-3-133 0,2-5-134 15,0 1-306-15</inkml:trace>
  <inkml:trace contextRef="#ctx0" brushRef="#br0" timeOffset="33024.2505">12603 4682 702 0,'0'-6'172'0,"0"1"5"0,1 1-108 16,2 0-16-16,-2 2-12 0,4-1-9 0,4 2-11 15,2 1-7-15,3-2-6 0,5 2-7 16,0 0-9-16,5-2-18 0,-5 1-18 15,-3 0-14-15,-1 0-127 0,-4-2-139 16,-4 2-320-16</inkml:trace>
  <inkml:trace contextRef="#ctx0" brushRef="#br0" timeOffset="33235.1958">12919 4434 751 0,'-1'-3'175'0,"1"1"4"0,0 6-120 15,-2 2-18-15,3 3-8 0,-1 4-11 16,0 2-8-16,2 3-4 0,-1 2-4 0,-1 1-5 16,-1-3-10-16,1 2-14 0,0-3-15 15,1 0-15-15,-1 0-16 0,2-5-116 16,-1-3-127-16,1 1-289 0</inkml:trace>
  <inkml:trace contextRef="#ctx0" brushRef="#br0" timeOffset="33542.9804">12802 4722 671 0,'0'1'165'16,"1"1"6"-16,3-2-96 0,3 1-21 16,1-1-10-16,5 2-8 0,4-1-8 0,1-1-6 15,2-1-4-15,2-1-6 0,0 1-3 16,4-3-3-16,1-5-1 15,-3 1-3-15,2-1-7 0,1 1-11 0,-1 0-16 16,-2 0-17-16,-2 3-19 0,-4 2-121 16,-4 3-136-16,-3 0-308 0</inkml:trace>
  <inkml:trace contextRef="#ctx0" brushRef="#br0" timeOffset="34018.0062">12867 4974 670 0,'-7'-2'173'0,"5"-3"7"0,2-4-76 15,6 1-43-15,1-6-11 0,5 5-8 16,0-2-8-16,2 0-8 0,2 2-6 15,-1 2-5-15,-1-2-5 0,-2 3-3 16,3 1-2-16,-3 3-2 0,-1-1-1 0,0 4-1 16,0 2 0-16,-1 2 0 0,-1 2-1 15,-2 2 1-15,-3 0 0 0,-2 5-1 16,-5-2 1-16,-2 3 0 0,-1 4-1 16,-4-3 1-16,-1 3 0 0,-6-1-1 15,1-1 0-15,-3 2 0 0,-3-2 1 0,-2-5-1 16,1 2 0-16,-1-3 1 0,4-2 0 15,0 1 0-15,4-4 2 0,5-2-1 16,3 0 1-16,3-2 0 0,4-2 0 16,3-1-1-16,2-2 0 0,3 2 1 15,3-2-1-15,2 0-1 0,2-1 1 16,2 2 0-16,1 0-1 0,2-1 0 16,-1 2-1-16,-1 2 0 0,-3-3 0 0,2 2-1 15,-2 1-3-15,-3-1-5 0,-3 1-8 16,1-1-14-16,-3 1-17 15,-1 2-20-15,-1-1-20 0,-1 2-114 16,-1 0-136-16,4-3-300 0</inkml:trace>
  <inkml:trace contextRef="#ctx0" brushRef="#br0" timeOffset="34629.8433">13410 4549 678 0,'-6'-5'172'0,"3"4"7"15,0-2-101-15,2 3-12 0,2-5-7 0,0 1-9 16,4-2-11-16,3 3-9 0,-1-1-7 16,4 1-6-16,1 1-6 0,1 0-2 15,2 0-4-15,3 2-2 0,-4-3-1 0,1 3-1 16,-2 2 0-16,-3-2-1 0,-1-4 1 15,-2 8-1-15,-2-2 0 16,0 6-1-16,-3-4 1 0,0 0-2 0,-4 2 1 16,4 5-1-16,-5-5 1 0,-3 4-1 15,2-1 1-15,-2 1 0 0,-2-1 1 16,-1 2 0-16,-3-1 0 0,0 0 0 16,1-1 0-16,-3-1 0 0,1 2 0 15,0 0 0-15,-1 0 1 0,3 2 1 16,-3 0 1-16,3 0 1 0,0-1 1 0,1 2 1 15,4-7 0-15,5 0 1 16,0-1-1-16,2 1 0 0,2-6-1 0,0 2-1 16,5-2 0-16,0 1-1 0,1 2 0 15,0-3-1-15,4-4 0 0,0 5-1 16,1-3-1-16,0 0 0 0,-1 0-1 16,-1 0-2-16,1-1-6 0,-2 0-6 15,-1-1-12-15,-1 2-17 0,-1-1-22 0,0 0-12 16,-3 0-62-16,-1 1-63 0,0-2-122 15,1 0-246-15</inkml:trace>
  <inkml:trace contextRef="#ctx0" brushRef="#br0" timeOffset="34864.7627">13631 4453 809 0,'2'-4'199'0,"3"1"3"0,0 1-111 0,3 0-36 15,3 0-19-15,2 5-15 0,3-2-11 16,2 1-8-16,2 1-9 0,2-1-17 16,0 1-21-16,0 0-23 0,-4-3-6 15,0 2-131-15,-2-5-140 0,-3-2-311 16</inkml:trace>
  <inkml:trace contextRef="#ctx0" brushRef="#br0" timeOffset="35035.2967">13958 4334 695 0,'-5'2'197'0,"0"2"6"0,2 1-42 0,0 3-87 15,-1 1-22-15,3 2-17 16,1 2-15-16,0 0-10 0,-2 1-11 0,2 1-16 15,0 0-19-15,1-2-27 0,-1-3-19 16,1 2-127-16,4 1-146 0,1-1-328 16</inkml:trace>
  <inkml:trace contextRef="#ctx0" brushRef="#br0" timeOffset="35345.3778">14074 4204 624 0,'8'-1'154'0,"2"-1"5"0,-1 4-64 16,4 5-50-16,4 3-6 15,2 5-1-15,2 5 0 0,0 5 0 0,2 3-1 16,3 4-3-16,0 3-4 0,-6 5-1 16,0 1-3-16,-5 1-4 0,-5 1-6 15,-6 0-5-15,-5 3-3 0,-4 1-5 16,-6-3-7-16,-5 0-14 0,-3-5-19 16,-3-2-26-16,-4-3 99 0,-1-3-243 15,-1-13-163-15,2-6-412 0</inkml:trace>
  <inkml:trace contextRef="#ctx0" brushRef="#br0" timeOffset="36015.5315">12357 4041 598 0,'-13'-5'140'0,"3"-2"5"16,1 3-94-16,4-1-11 0,2 0-4 15,3 2-3-15,2 0-2 0,4-1-3 16,5 3-2-16,3-1-2 0,4 3-2 16,4-2-3-16,3-3-1 0,5 3 0 15,3-3 0-15,4 2 2 0,10 2-1 16,2-1 1-16,4-2-2 0,11 4 0 15,0-2-2-15,3 1-4 0,9 1-4 0,-2-4-2 16,4 1-2-16,2-1-1 0,2 3-1 16,-1-4-1-16,-1-1-1 0,-2-2 1 15,4 2-1-15,-3-2 0 0,1-1 0 16,-4-2 0-16,-4 2 0 0,-3 1 0 16,-6 0 0-16,-9-1 0 0,-3 5-1 15,-11 0-3-15,-7 0-6 0,-6 4-8 16,-9 2-7-16,-5-1-10 0,-7 3-8 15,-6-3-13-15,-6-1-8 0,-3-1-71 0,-2-3-47 16,0-2-109-16,0 2-239 0</inkml:trace>
  <inkml:trace contextRef="#ctx0" brushRef="#br0" timeOffset="38741.8494">14519 3844 793 0,'-11'6'199'0,"-1"-2"7"0,6-1-120 16,-1 0-21-16,5-2-14 0,1-2-13 0,2-2-13 15,3 1-9-15,4-2-5 0,1 0-4 16,3 2-2-16,2-2-3 0,0 1-5 16,0 0-11-16,-1 1-12 0,-1-1-17 15,0 2-25-15,-3 0-14 0,0 0-14 16,-3 1-114-16,-2 2-129 0,-1 1-283 15</inkml:trace>
  <inkml:trace contextRef="#ctx0" brushRef="#br0" timeOffset="38902.4856">14509 4018 638 0,'-5'2'174'0,"2"4"3"16,1-3-24-16,4 2-106 15,5-2-21-15,0-3-10 0,2-1-16 0,1-4-18 16,2 2-22-16,1-2 20 0,2-1-157 16,0 1-140-16,-2 0-341 0</inkml:trace>
  <inkml:trace contextRef="#ctx0" brushRef="#br0" timeOffset="40414.2997">15086 3697 530 0,'5'-19'157'0,"-3"4"12"0,1 2-10 16,-1 6-81-16,0 1-11 0,-2 3-7 15,-2 3-10-15,1 3-9 0,-1 3-10 16,-3 5-7-16,1 2-7 0,-4 3-3 16,-1 4-3-16,2 3-1 0,-3 4-1 15,1 0-2-15,2-4-1 0,-2 2-1 0,2-2-1 16,2 0-2-16,0-5-1 0,3-4 0 16,-1-1-1-16,5-4 0 0,4-3 0 15,1-1-1-15,2-5-2 0,3-1-4 16,3 0-5-16,0-5-8 0,3 0-10 15,-1-3-16-15,2 1-11 0,2-5-12 16,-1 2-8-16,1-1 31 0,-1 1-141 16,0 0-119-16,1-3-285 0</inkml:trace>
  <inkml:trace contextRef="#ctx0" brushRef="#br0" timeOffset="40581.575">15337 3651 704 0,'-5'2'173'0,"-1"-1"7"15,-1 6-105-15,0 3-16 0,-1 4-13 16,0 4-10-16,0 3-8 0,2 3-8 16,-1 6-6-16,2 0-4 0,0 1-5 15,1 3-6-15,2-2-11 0,-1 0-21 16,2 0-17-16,2-5-16 0,2 0-128 16,-2-2-141-16,2-4-323 0</inkml:trace>
  <inkml:trace contextRef="#ctx0" brushRef="#br0" timeOffset="42426.3633">15717 3727 591 0,'0'-6'164'0,"-2"3"11"0,-1 3-62 15,-2 2-38-15,0 3-8 0,0 5-10 16,3 4-12-16,-2 5-14 0,2-1-9 15,1 4-7-15,-1 0-6 0,1 2-5 16,2-2-5-16,1 2-10 0,0-2-14 16,-1 0-18-16,0-2-19 0,2-3-18 15,-2-1-115-15,-1-3-134 0,-2-4-292 16</inkml:trace>
  <inkml:trace contextRef="#ctx0" brushRef="#br0" timeOffset="42615.1518">15597 3878 619 0,'-3'-7'173'16,"1"2"5"-16,2-1-40 0,2 3-74 15,3 1-16-15,3-1-12 0,2 1-11 16,3-1-9-16,8 1-6 0,0-3-3 16,4 0-7-16,2 2-11 0,3-1-19 0,3 0-18 15,1 3-15-15,0-3-126 0,2 2-139 16,1 1-316-16</inkml:trace>
  <inkml:trace contextRef="#ctx0" brushRef="#br0" timeOffset="43229.5436">16742 3237 624 0,'5'-18'162'16,"-5"6"9"-16,-2 6-93 0,-2 7-15 16,-1 8-9-16,-3 8-9 0,-2 6-12 15,0 9-13-15,-1 5-7 0,-3 1-4 0,2 1-3 16,0 1-3-16,0-4 0 0,1 0-1 15,-2-5 0-15,4-5-1 0,0-1-1 16,4-5 0-16,1-9-4 0,3-2-3 16,4-8-3-16,2-5-1 0,3-6-2 15,3-3-1-15,-1-7 2 0,2-2 2 16,0-3 4-16,2-5 2 0,-1-3 2 16,1-1 3-16,-3-7 0 0,1 0 2 15,3-1 0-15,0 2 2 0,-1 2 1 16,1 6 2-16,-3 6 3 0,0 9 1 0,0 5 1 15,-5 7 0-15,-2 6 0 16,-3 5-2-16,1 4-2 0,0 3-3 0,0 6-2 16,0 3-1-16,1 2-1 0,1 5-1 15,2-1 0-15,1 1 1 0,-1 3-1 16,4 0 0-16,-1-5 0 0,3 2-5 16,-2-2-8-16,2-4-16 0,-2-2-12 15,0-1-15-15,-3-4-14 0,-3-4-121 0,-2-2-128 16,-2-4-292-16</inkml:trace>
  <inkml:trace contextRef="#ctx0" brushRef="#br0" timeOffset="43433.5602">16630 3506 726 0,'-9'1'183'0,"-1"-5"2"0,4-1-103 16,5 5-27-16,5 0-16 0,3 0-15 0,1-2-11 15,6-1-7-15,7 3-4 0,1-1-4 16,1 2-6-16,5 1-8 16,2 1-9-16,1-1-14 0,0 4-12 0,-3-3-11 15,4 7-52-15,-5-4-66 0,-6 2-109 16,-2 0-239-16</inkml:trace>
  <inkml:trace contextRef="#ctx0" brushRef="#br0" timeOffset="43824.5283">16206 3834 654 0,'-19'-1'160'0,"5"-3"7"0,4 3-97 0,6-2-26 16,4 3-6-16,4-1-6 0,4 0-6 15,5 2-6-15,4-1-4 0,9 0 1 0,5-1 1 16,9-3 3-16,9-3 1 0,4 2-1 16,9-1 0-16,4-4-1 0,4 0-4 15,3 2-1-15,2 0-5 0,3 6-4 16,-1-5-1-16,3 2-2 0,-1 2-1 16,-1-2-1-16,3 2 0 0,1-1-1 15,-4 2 1-15,2-1-1 0,1-1 0 0,-3 2 0 16,-3 2 0-16,-4 0 1 0,-5 0-1 15,-5 1-1-15,-4 0 1 0,-7-1-1 16,-7 0-2-16,-5 0-4 0,-8 2-5 16,-8-1-10-16,-3-2-14 0,-8 1-11 15,-4 5-13-15,-6-3-7 0,-4-1-14 16,-5 2-111-16,0 0-118 0,-3 0-278 16</inkml:trace>
  <inkml:trace contextRef="#ctx0" brushRef="#br0" timeOffset="44464.0882">16122 4531 585 0,'2'-21'158'0,"-4"-1"12"0,1 6-53 16,0 3-41-16,1 3-8 0,1 5-7 15,-2 1-10-15,1 7-9 0,2 4-10 0,0 0-9 16,-1 5-8-16,0 1-7 0,0 5-3 16,-1 4 0-16,-1-1-4 0,0 1-2 15,-2-1-7-15,1-1-11 0,0-2-16 16,0-3-19-16,1-3-18 0,2-1 66 16,1-5-194-16,0-1-141 0,5-2-339 15</inkml:trace>
  <inkml:trace contextRef="#ctx0" brushRef="#br0" timeOffset="44675.5332">16336 4563 692 0,'1'-4'184'0,"0"3"5"15,1-2-69-15,3 0-58 0,1-2-19 16,4-2-14-16,3 2-12 0,0 1-7 0,0-3-10 15,3 2-12-15,2 0-18 0,0 2-19 16,2 2-13-16,0 2-123 0,-1-1-9 16,0 0-111-16,0-1-203 15</inkml:trace>
  <inkml:trace contextRef="#ctx0" brushRef="#br0" timeOffset="44914.8824">16790 4203 728 0,'1'-8'181'16,"-1"2"4"-16,0 5-106 0,-1 5-20 15,1 4-11-15,0 2-11 0,1 2-10 16,-1 7-8-16,-1 0-5 0,2 2-3 15,-1 1-5-15,-1-1-5 0,1 2-11 16,1-2-11-16,0-3-19 0,4 1-18 0,-1-4-14 16,1 0-128-16,-1-2-139 0,-1-2-315 15</inkml:trace>
  <inkml:trace contextRef="#ctx0" brushRef="#br0" timeOffset="45178.4956">16691 4564 618 0,'-3'-4'181'0,"6"3"6"0,0-1-2 15,4-1-118-15,0 0-18 0,3 0-12 16,3-1-9-16,4 6-8 0,3-6-5 15,0 0-5-15,3 1-3 0,3 0-3 0,2 0-3 16,0-2-9-16,-1 0-13 0,-1 1-19 16,-1 5-19-16,-1 1-16 0,-6-1-127 15,-3 0-141-15,-3 6-317 16</inkml:trace>
  <inkml:trace contextRef="#ctx0" brushRef="#br0" timeOffset="45689.551">16702 4785 642 0,'-4'-7'166'0,"2"-1"6"16,4-2-79-16,4 0-29 0,4-1-9 15,1 0-7-15,4 0-8 0,-1-1-6 0,2 3-5 16,0-2-5-16,-1 3-5 16,1 0-3-16,-1 2-4 0,-2 5-3 0,2 0-3 15,0 0-1-15,0 2-1 0,-1 3-1 16,-2 2-1-16,-2 2 1 0,0 3 0 16,-3 0-1-16,-3 4 1 0,-5 0 0 15,-4 4-1-15,-1 0 0 0,-5 1 0 16,-3 1-1-16,-3 1-1 0,-1 0 1 15,-2 0-1-15,-1 0 0 0,-3-3 0 16,-5 0-1-16,2-3 1 0,-1-1 0 0,1-1-1 16,5-3 1-16,1-4 0 0,8 0 0 15,2-7 0-15,5-1 0 0,5 0 0 16,2-5 0-16,1-3 0 0,4 1 0 16,1-3 0-16,1 1 0 0,3 4 1 15,3-2-1-15,0 3 0 0,0 3 1 16,-1-1-1-16,3 5 1 0,0 3-1 15,-4-2 1-15,-2-2 0 0,1 4-1 16,0 3 0-16,0-2-1 0,-2-1-4 0,-1 2-8 16,-1-2-13-16,1 2-16 0,-2-3-20 15,0-2-13-15,0 1 91 16,-1-3-221-16,0-3-142 0,3-3-360 0</inkml:trace>
  <inkml:trace contextRef="#ctx0" brushRef="#br0" timeOffset="46196.1466">17151 4337 738 0,'-2'-2'188'15,"1"0"5"-15,-1-1-104 0,2 3-23 0,4 1-14 16,0 2-13-16,2-2-11 0,0 1-7 16,4 2-4-16,0 0-3 0,3-1-4 15,1 0-2-15,2 2-2 16,1-1-3-16,1 0-1 0,3 0-1 0,-2-1 0 16,-3-1-1-16,2 2 0 0,-5-3 0 15,1 3 0-15,-7-3-2 0,-2 0-1 16,-3 1-1-16,-1 2 0 0,-2 0-2 15,-2 1-1-15,-2-2 0 0,-3 3-1 16,-2 6 0-16,-1-3 0 0,-1 0 1 0,0 2 2 16,-2-3 0-16,1 4 1 0,0 1 2 15,2-3 1-15,-2 0 1 0,1 4 0 16,1-4 1-16,2 4 0 0,1-2 1 16,2-5 2-16,2 3-1 0,3-3 2 15,2-4-1-15,3 3 1 0,1-6 1 16,2 0-2-16,2 1 0 0,2 0 0 15,1-1-1-15,3-1 0 0,-1-3-1 0,1 3-1 16,2 1 0-16,-1-2 0 0,-1-1-1 16,-1 3-2-16,0 2-4 0,-2-1-9 15,-1 1-12-15,0 2-17 0,-2 0-19 16,1-1-17-16,-2 0-125 0,-4 2-139 16,-3-1-318-16</inkml:trace>
  <inkml:trace contextRef="#ctx0" brushRef="#br0" timeOffset="46430.8543">17584 4328 844 0,'0'1'191'0,"2"0"2"16,1 0-133-16,2 2-31 15,1-2-13-15,1 1-6 0,2 1-11 0,3-2-15 16,0 0-19-16,2-2-24 0,-2-1-102 16,0-2-32-16,3-1-125 0,-2-1-241 15</inkml:trace>
  <inkml:trace contextRef="#ctx0" brushRef="#br0" timeOffset="46591.336">17859 4157 770 0,'-3'7'182'16,"1"1"4"-16,1 2-120 0,0 1-19 15,0 5-9-15,0-1-11 0,1 3-8 16,0 0-9-16,1 1-15 0,1 0-23 16,2 0-24-16,1-2 65 0,2 1-207 15,3-2-155-15,-3-4-380 0</inkml:trace>
  <inkml:trace contextRef="#ctx0" brushRef="#br0" timeOffset="47058.3905">18745 3541 758 0,'0'1'188'0,"-5"2"5"0,1 6-113 0,0 3-19 16,-1 2-16-16,-2 4-17 0,4 0-10 15,0 2-7-15,1 2-6 0,2-4-4 16,1 3-7-16,-1-3-10 0,1 1-13 0,1-1-13 16,-2-2-19-16,2-3-14 0,-1 1-123 15,-1-4-130-15,-1-2-304 0</inkml:trace>
  <inkml:trace contextRef="#ctx0" brushRef="#br0" timeOffset="47241.5427">18643 3720 753 0,'0'-1'183'0,"2"0"4"0,1-1-114 15,1 2-21-15,3 0-15 16,2 0-12-16,2 2-10 0,2-4-6 0,4 4-8 16,2-2-9-16,2 0-18 0,3 0-20 15,1-2-13-15,3 2-133 0,-1 2-143 16,0-4-333-16</inkml:trace>
  <inkml:trace contextRef="#ctx0" brushRef="#br0" timeOffset="47574.8655">19665 3180 647 0,'-4'-6'165'0,"-1"2"3"16,2 5-84-16,0 5-36 0,3 4-13 15,1 2-12-15,1 6-11 0,0 6-7 16,2 2-2-16,2 1-1 0,0 3-1 0,1 2-1 16,1 0-9-16,0-2-7 15,0-2-13-15,-1-3-11 0,0 0-15 0,2-4-115 16,-4-7-125-16,0 0-283 0</inkml:trace>
  <inkml:trace contextRef="#ctx0" brushRef="#br0" timeOffset="48053.5848">19451 3316 680 0,'11'-21'157'0,"2"1"4"16,5 1-116-16,7 3-6 0,3-1-5 15,3 3-4-15,2 2-7 0,4 1-5 16,-2 4-4-16,1 3-3 0,-1 3-2 16,-3 4-2-16,-3 5-1 0,-5-2 0 0,-6 0-2 15,-3 3 0-15,-7-2-1 0,-4 0 0 16,-5 1-2-16,-3-1 0 0,-6 2 0 16,-4-1 0-16,-4 2-1 0,0 1-1 15,-3 0 0-15,0-1 0 0,3-2 0 16,3 0-1-1,6-1 0-15,2-1-2 0,7-2-3 0,8-2-3 0,2 2-4 16,3 0-4-16,4 1-3 0,4 1 2 16,-3-1 1-16,3 0 3 0,-2 2 3 0,0 0 5 15,-2-2 4-15,0 1 2 16,-2-1 0-16,0 1 1 0,-2 0 0 0,-4-1 0 16,-3 1 2-16,-5 2 1 0,-2-3 3 15,-5 3 2-15,-6 0 4 0,-2-1 2 16,-3 0 2-16,-3 2 1 0,-2 1 1 15,-2-2-3-15,-1-2-2 0,-2-1-3 16,2 4-4-16,1 1-5 0,5-5-11 0,4-2-13 16,4 5-16-16,6-2-13 15,6 1-126-15,2-5-135 0,3-2-312 0</inkml:trace>
  <inkml:trace contextRef="#ctx0" brushRef="#br0" timeOffset="48410.6732">19465 3656 687 0,'-22'3'164'0,"3"-1"7"0,3 0-108 15,7-1-12-15,2-1-8 16,4 0-6-16,3 1-5 0,5-1-5 0,5 1-3 15,5 0-3-15,6 1-1 0,4-2 0 16,8 0 0-16,7-3 0 0,2 2-1 16,10-4 0-16,4 1-1 0,3-1-2 0,6 1-1 15,3-1-2-15,4-1-4 0,0-1-1 16,-1 0-3-16,2 2-2 0,-3 0 0 16,0 2-2-16,-5-1 0 0,-1 1-1 15,-4 0 0-15,-5 4 0 0,-6-3 0 16,-5 0-1-16,-6-1-3 0,-5 3-7 15,-7 0-10-15,-8 0-12 0,-8-2-14 16,-7 6-17-16,-6-1-17 0,-6 0 95 16,-7 1-222-16,-3 1-143 0,-7 2-371 0</inkml:trace>
  <inkml:trace contextRef="#ctx0" brushRef="#br0" timeOffset="49028.2238">19357 4464 471 0,'-2'-8'138'0,"0"-3"9"0,-1-1-18 15,-1 1-55-15,2-4-8 0,0-1-3 16,-1 2-3-16,1 0-3 0,-1 2-5 16,3 3-4-16,0 1-6 0,-1 2-5 15,2 3-6-15,-1 7-4 0,3 0-6 16,-1 3-4-16,1 5-5 0,0 4-2 16,0 4-3-16,-1 3-2 0,-1-1-2 0,1 2-1 15,-1 0-1-15,-1-2 0 0,-1 0-1 16,-1-3-2-16,1 0-2 15,0-2-8-15,0-2-8 0,-2-2-15 0,0-2-20 16,3-5-21-16,-2 0-18 0,1-4-119 16,-1-1-137-16,2-2-309 0</inkml:trace>
  <inkml:trace contextRef="#ctx0" brushRef="#br0" timeOffset="49389.7942">19656 4297 656 0,'2'-10'169'0,"-1"2"10"16,-1-1-93-16,1 2-13 0,1 1-5 16,0 6-7-16,-1 1-7 0,1 3-11 15,0 4-8-15,0 1-7 0,-1 4-7 0,-1 4-5 16,3 0-4-16,-1 3-4 0,-2 1-3 16,1-3-3-16,1 2-3 0,-2-2-6 15,1-1-10-15,-1 3-11 0,0-4-13 16,-1-3-19-16,1 0-21 0,-2-5-16 15,1 1-112-15,-1-3-131 0,-1-4-294 16</inkml:trace>
  <inkml:trace contextRef="#ctx0" brushRef="#br0" timeOffset="49555.35">19606 4427 715 0,'-2'-1'186'0,"2"1"5"0,0-2-86 16,1 1-37-16,4 4-18 15,0-6-14-15,2 3-11 0,4 1-9 0,0-3-5 16,5 0-5-16,2-1-5 0,2-3-8 16,2 0-11-16,1 1-17 0,2-4-20 15,3 3-15-15,-4 0-132 0,0-2-144 0,-5 0-330 16</inkml:trace>
  <inkml:trace contextRef="#ctx0" brushRef="#br0" timeOffset="49793.016">20094 4085 777 0,'-2'-5'191'0,"0"3"3"16,-2-1-114-16,4 7-25 0,2 2-14 16,-2 1-12-16,1 3-10 0,0 1-7 15,1 3-4-15,1 2-2 0,-2 2-2 16,-1-1-4-16,1 2-6 15,3-1-11-15,-3 2-12 0,2 0-16 0,0 0-16 16,0-4-12-16,0 0-18 0,-1-3-105 0,-4-2-118 16,5-2-269-16</inkml:trace>
  <inkml:trace contextRef="#ctx0" brushRef="#br0" timeOffset="50027.446">19941 4388 691 0,'-4'0'174'0,"1"1"8"0,3-1-89 15,4 0-32-15,2 1-13 0,4-1-11 16,3 0-8-16,6 1-6 0,2-3-5 16,3-1-5-16,2 0-4 0,5-3-2 15,0 0-3-15,6-3-2 0,0-1-3 16,1 3-6-16,0-1-10 0,-3 2-17 15,-3 3-18-15,-1 0-13 0,-7 3 78 16,-5 0-210-16,-7 1-142 0,-7-1-352 16</inkml:trace>
  <inkml:trace contextRef="#ctx0" brushRef="#br0" timeOffset="50521.5048">19943 4645 788 0,'-5'-4'187'0,"1"-3"5"0,7-3-122 16,1 0-21-16,2 0-9 15,2-1-8-15,2 2-6 0,3-1-7 0,3 1-2 16,-2 2-3-16,4 1-3 0,-2 2-2 15,3 2-3-15,-1 0-1 0,-2 2-2 16,0 7-1-16,1-3-1 0,-4 5-1 16,1-2 0-16,-3 3 0 0,-5-1 1 15,0 4-1-15,-1-2 0 0,-4 0 0 16,-2-1 0-16,-4 4 0 0,-1 0 0 0,-1 5 0 16,-6-7-1-16,-2 3 1 0,-9 2-1 15,1-1 0-15,-2 0 1 0,-3 0-1 16,-1-3 0-16,-1 2 1 0,2-2 1 15,6-4-1-15,4-1 0 0,2-4 1 16,5-4 0-16,5 0 0 0,5 0 0 16,3-5-1-16,4 3 1 0,3-2-1 15,4-1 0-15,2 1 1 0,3 1-1 16,-1-3 1-16,4 3-1 0,0-1 0 0,-5 1 1 16,0 2-1-16,1 3 0 0,-2 2 0 15,-3 1 0-15,-1-1-2 16,-4 4-4-16,2-1-8 0,-2 2-12 0,-4-3-18 15,0 0-20-15,1 0-14 0,-1-1-55 16,-1-1-72-16,2-2-121 0,2-1-251 16</inkml:trace>
  <inkml:trace contextRef="#ctx0" brushRef="#br0" timeOffset="51114.7">20569 4164 694 0,'-5'0'177'0,"1"-2"9"16,2 2-105-16,-3 0-13 0,6-1-8 15,2 0-9-15,0 0-12 0,5 1-8 16,0 1-5-16,3-2-5 0,5-1-2 0,0 2-4 16,0-1-3-16,1 1-2 0,-1-1-3 15,0 0-3-15,-1 1-1 0,-1 0-1 16,0 0-1-16,-1 0 0 0,0 1-1 15,-4 0 0-15,0 0-1 0,-4-1 1 16,-3 3-1-16,-4-1-1 0,-3 1 0 16,-4 4-1-16,-2 2-1 0,-3 0-1 15,-1 5-2-15,-2-2-2 0,0 3 1 16,-2 1 1-16,1 0 0 16,0 0 2-16,4 3 1 0,2 1 2 0,-3-2 2 0,3 2 0 15,2-3 0-15,2-1 1 0,3-3 0 16,0-2 0-16,-1-3 0 0,7-1 1 15,3 0 0-15,3 3-1 0,-1-6 2 16,4 0-1-16,0-1 1 0,2-3 1 16,1 0-1-16,1-2 1 0,-1-3-1 15,3 1-1-15,0-1 1 0,0 0-2 16,1 3 0-16,2 1-1 0,-2-4-3 0,-1 0-6 16,-2 3-8-16,-1 0-11 0,-2 1-17 15,-5-1-16-15,-1-2-14 0,-4 4-15 16,0 0-113-16,-2-3-127 0,1-1-287 15</inkml:trace>
  <inkml:trace contextRef="#ctx0" brushRef="#br0" timeOffset="51397.976">20919 4050 737 0,'-1'-4'184'16,"1"1"5"-16,1 3-98 0,2 0-35 16,3 2-16-16,1 0-11 0,2-1-10 0,2 4-7 15,0 0-6-15,3-2-7 0,2 0-11 16,-2 0-17-16,2-1-17 0,0 2-17 15,-3-4 17-15,2 0-149 0,-7-3-135 16,2 2-310-16</inkml:trace>
  <inkml:trace contextRef="#ctx0" brushRef="#br0" timeOffset="51554.5525">21162 3905 719 0,'5'3'182'0,"-2"4"4"0,-3-1-99 15,2 5-27-15,0 4-14 16,-2-2-12-16,1 3-12 0,-1 2-8 0,1-3-7 16,2 6-15-16,-2-5-18 0,0 1-25 15,2 1-20-15,-2 0-125 0,3-5-142 16,1 5-328-16</inkml:trace>
  <inkml:trace contextRef="#ctx0" brushRef="#br0" timeOffset="54240.5525">20618 3622 479 0,'-4'1'120'0,"-1"-1"4"0,2 3-60 15,-2-3-24-15,1 3-7 0,2-3-3 16,-1 3-2-16,1-3-2 0,-1 1 0 16,3-1-1-16,0 1 0 0,0 1 0 15,-2-4 1-15,-1 2-2 0,3 0 0 16,0 0-1-16,0 0 0 0,-1-1-1 16,-1 0-2-16,4 3-1 0,-1-3 0 15,2 1-1-15,1 1-1 0,-1-1-1 0,3-1-1 16,4 1-1-16,-1-2 0 0,3 0-2 15,1 0-1-15,1-2-1 0,1 1 0 16,0-1-1-16,1 0 0 0,0 1 0 16,1 1-2-16,1 0 1 0,-2 1-2 15,1 1 0-15,0 1-1 0,1-1-1 16,-2 0-2-16,0 0 0 0,-2 0 0 16,0 1-1-16,0-1-1 0,-2 1 1 15,-2 2-1-15,-2-3 0 0,0 2 1 16,-2 1-1-16,-2-3 0 0,-2 0 1 15,-1 0 0-15,-1-3 0 0,0 5 0 0,-1-2 0 16,0-3 0-16,0 2 0 0,1 1-1 16,-3-1 0-16,3-1 0 0,-1 1 0 15,1 0 1-15,0 0-1 0,1 2 0 16,-2-2 0-16,1-1 0 0,1 4-1 16,-1-4-1-16,1 2-4 0,-1-1-7 15,-1 1-13-15,2-1-18 0,-1 1-23 16,-1 0-4-16,0 0-136 0,-4 4-142 15,0-3-326-15</inkml:trace>
  <inkml:trace contextRef="#ctx0" brushRef="#br0" timeOffset="62605.3755">21548 3566 668 0,'-2'0'171'16,"-1"-4"8"-16,1 2-95 0,1 2-19 0,0-3-9 15,5 3-11-15,-2-1-9 0,6 1-11 16,0-1-7-16,1 2-6 0,-1-3-3 16,3-1-3-16,0 1-2 0,2 0-2 15,-2 1-4-15,0-1-7 0,0-2-10 16,1 3-15-16,-1 0-16 0,0 3-13 16,-1-2-14-16,-3 1-80 0,0 3-30 0,-3 1-104 15,0 3-199-15</inkml:trace>
  <inkml:trace contextRef="#ctx0" brushRef="#br0" timeOffset="62778.9092">21579 3667 682 0,'-8'4'170'16,"2"0"5"-16,1-1-100 0,-1-1-23 15,6 1-12-15,1-1-9 0,3 0-12 16,2 2-8-16,2-2-4 0,2-2-2 15,7 4-6-15,-2-5-13 0,1-2-22 0,2-3-11 16,1 1-134-16,0 0-142 0,6 2-341 16</inkml:trace>
  <inkml:trace contextRef="#ctx0" brushRef="#br0" timeOffset="64331.4316">14508 6067 661 0,'-9'2'175'0,"-4"2"11"0,2 0-88 15,1-2-16-15,2 2-6 0,1-3-11 16,4 3-14-16,-1-3-13 0,7 2-11 0,0-3-9 15,5 2-8-15,0-1-5 0,3 0-3 16,0-2-1-16,4 2-2 0,1-2-5 16,0 0-6-16,1 0-7 0,1 0-12 15,1 1-13-15,-5-2-17 0,0 2-13 16,-1 5-13-16,-2 1-77 0,-3-1-31 16,-3 4-103-16,-2 2-204 0</inkml:trace>
  <inkml:trace contextRef="#ctx0" brushRef="#br0" timeOffset="64511.9725">14547 6327 738 0,'-7'6'189'0,"-1"-2"7"0,5-1-108 16,-1 0-22-16,0-1-14 0,4-3-14 16,3 0-15-16,1-1-10 0,4 0-7 0,0-3-3 15,3 1-2-15,1-4-7 0,1 0-12 16,3 0-16-16,-1-1-23 0,1 1-11 15,0 0-119-15,2 0-14 0,3 3-115 0,0 0-209 16</inkml:trace>
  <inkml:trace contextRef="#ctx0" brushRef="#br0" timeOffset="64942.0792">15158 5851 601 0,'0'-13'150'16,"2"3"7"-16,0 3-89 0,1 2-12 15,0 2-5-15,1 2-4 0,0 4-5 16,-1 2-6-16,1 2-3 0,-2 3-4 0,1 2-3 16,-3 3-4-16,0 2-3 0,-3 1-3 15,-2 4-2-15,1-2-2 0,-4 2-2 16,1 0-1-16,2-4 0 0,-2-1-1 16,2 1-1-16,1-7-1 0,0 0-1 15,3-5-2-15,1-1-1 0,1-2 0 16,3-1-2-16,2-1 0 0,2-2-2 0,4-1-2 15,-1 1-5-15,2-3-5 16,2 4-7-16,2 0-7 0,0-1-10 0,0 0-9 16,1 1-12-16,-1 2-5 0,-3 1-7 15,1-2-1-15,-3-1-106 16,-2 3-109-16,-2 4-258 0</inkml:trace>
  <inkml:trace contextRef="#ctx0" brushRef="#br0" timeOffset="65146.5346">15379 5954 661 0,'-3'-11'167'0,"-1"2"7"15,0 5-99-15,0 5-18 0,2 3-7 16,-1 8-11-16,2 1-8 0,0 3-11 16,2 8-5-16,-1 0-4 0,1 4-4 15,2-1-1-15,-1-1-2 0,1 5-2 16,-1-2-8-16,2-2-15 0,2-1-22 0,0-4-16 15,3 1-118-15,-1-5-11 16,3-4-118-16,3-7-212 0</inkml:trace>
  <inkml:trace contextRef="#ctx0" brushRef="#br0" timeOffset="65377.4275">15715 5980 760 0,'-3'9'180'0,"-1"-3"3"0,2 4-117 15,1 5-22-15,-2 0-11 0,3 2-10 16,-1 2-9-16,0-2-4 0,1 2-4 16,1 0-3-16,0-3-8 0,1 0-11 15,0-2-17-15,2 2-17 0,-1-3-18 16,0-1-121-16,-1-1-136 0,-2-3-310 15</inkml:trace>
  <inkml:trace contextRef="#ctx0" brushRef="#br0" timeOffset="65563.4926">15617 6158 720 0,'-5'-5'180'0,"2"0"4"16,2 1-99-16,1 1-32 0,1-1-13 15,2 0-10-15,3 1-12 0,1 1-7 16,2 0-4-16,0-1-3 0,6 2-6 16,4-1-9-16,1 0-18 0,4 1-19 0,1 0-14 15,4 0-129-15,-1 0-141 0,0 2-324 16</inkml:trace>
  <inkml:trace contextRef="#ctx0" brushRef="#br0" timeOffset="65897.6046">16823 5948 621 0,'-5'-27'149'0,"2"-3"4"0,0-3-93 0,3-8-16 15,0 0-5-15,1 1-4 0,2 2-4 16,-1 4-3-16,3 5 1 0,-1 5-2 16,-1 11-1-16,0 3-4 0,-1 8-3 15,-2 5-4-15,-1 7-3 0,-1 6-4 16,-1 5-8-16,2 3-10 0,-1 7-15 15,0 0-14-15,5 4-14 0,-2-2-11 16,1 2 95-16,3-2-216 0,-1-2-132 0,0 0-338 16</inkml:trace>
  <inkml:trace contextRef="#ctx0" brushRef="#br0" timeOffset="66291.5156">16361 6214 547 0,'-8'1'142'15,"0"-1"4"-15,3 0-54 0,4 0-49 16,2-1-10-16,7 1-5 0,0 0-5 15,8-2-2-15,5 0-1 0,4 0 3 0,6-2 1 16,6 1 1-16,5-2 1 0,4 0-1 16,0 1-1-16,4-1-2 0,1 0-3 15,2 0-5-15,3 4-3 0,0-1-3 16,1 0-3-16,-1 1-1 16,-3-2-2-16,1 0-1 0,-3 2-1 0,0-2 0 15,-4 2 1-15,0-1-1 0,0 2 0 16,-2-1-3-16,-5 2-2 0,-3 0-8 15,-9 0-9-15,-2 0-12 0,-8 3-14 16,-7-3-8-16,-7 4-12 0,-6 0 77 16,-9 0-187-16,-5 2-120 0,-10 6-314 0</inkml:trace>
  <inkml:trace contextRef="#ctx0" brushRef="#br0" timeOffset="66708.3064">16167 6608 512 0,'-3'-7'154'0,"-1"1"10"0,2 0 3 15,0 2-93-15,-1 1-9 0,2 3-5 16,-2 2-8-16,3 3-8 0,0 3-9 15,0 5-8-15,0 1-8 0,-1 5-6 16,1 2-3-16,0 2-4 0,-1 0-2 0,1 0-3 16,0-1-4-16,0 3-9 0,1-5-10 15,2-5-16-15,0 1-19 0,1-5-13 16,2-3 122-16,-1-5-249 0,-1-1-144 16,5-2-377-16</inkml:trace>
  <inkml:trace contextRef="#ctx0" brushRef="#br0" timeOffset="66935.9195">16375 6719 768 0,'-1'0'189'15,"1"1"5"-15,1-1-109 0,1-3-28 16,1 3-15-16,4-2-13 0,0-2-12 15,4 2-6-15,2-2-4 0,0 1-7 16,1 0-7-16,2 1-11 0,-1 2-16 0,4 0-22 16,-1-2-12-16,-2-1-108 0,0 0-22 15,1 2-114-15,2 1-217 0</inkml:trace>
  <inkml:trace contextRef="#ctx0" brushRef="#br0" timeOffset="67203.5286">16830 6439 716 0,'3'0'171'0,"-1"0"6"0,-2 3-107 15,-1-1-21-15,1 6-13 0,1 4-8 16,-1 3-8-16,2 1-6 0,-2 4-6 0,0 0-3 16,1 4-5-16,-2-5-9 0,1 2-14 15,2-3-17-15,-2 0-12 0,0-4-16 16,0 1-117-16,1-2-129 0,0 2-288 16</inkml:trace>
  <inkml:trace contextRef="#ctx0" brushRef="#br0" timeOffset="67522.135">16754 6777 628 0,'0'-1'156'0,"0"2"4"0,0 1-77 15,3 0-34-15,2-1-10 0,1 1-4 16,3-2-5-16,3 0-2 0,0-2-2 0,5-1-3 16,3-2-3-16,2 1-3 0,5-1-3 15,0-2-4-15,3 1-4 0,1-2-6 16,-3 2-10-16,0 1-15 0,-3-1-17 15,-4 1-13-15,-4 4-20 0,-4 1-115 16,-3 4-129-16,-4 0-288 0</inkml:trace>
  <inkml:trace contextRef="#ctx0" brushRef="#br0" timeOffset="68017.3653">16785 7021 636 0,'-1'-6'153'0,"1"1"4"0,0-1-96 0,2-1-16 0,3-2-5 15,3 1-4-15,0-1-6 0,0 2-4 16,0-1-2-16,3-1-3 0,0 0-2 15,0 3-3-15,1 0-2 0,1 3-2 16,1 1-1-16,2-1-1 0,-1 5 0 16,2 0-1-16,-3 0-2 0,-2 5 1 15,-2-1-1-15,-3 5-1 0,-2 0-2 16,-4 1-1-16,-3 3-1 0,-4 1-1 0,-4 0-1 16,-1 1 0-16,-4-1 0 0,-5 1 0 15,0 1 1-15,0-1-1 0,-3 0 0 16,-2 2 0-16,2-3 1 0,0-3-1 15,1-2 0-15,1-3 0 0,2-2 0 16,6-4 0-16,3-3 0 0,2 0 0 16,4-3 0-16,4 0 0 0,5-1 0 0,2 1 0 15,2-1 0-15,-1-1 0 16,3 3 0-16,3 1 1 0,-4 3-1 0,1 0 0 16,-2 2 1-16,2 1 0 0,0 3 0 15,-2-3 0-15,-2 0-2 0,2 1-5 16,0-2-8-16,-1-1-15 0,-1 0-14 15,2 1-17-15,1-2-17 0,1-1-118 16,-1 0-131-16,1-2-297 0</inkml:trace>
  <inkml:trace contextRef="#ctx0" brushRef="#br0" timeOffset="68603.4559">17222 6591 675 0,'-2'-1'170'16,"-2"0"4"-16,2 1-99 0,2 2-21 16,2-2-6-16,2 0-9 0,1 0-8 15,2 0-9-15,1 2-2 0,3-2-3 16,0-2-2-16,1 2-5 0,1-1-2 0,2 1-2 16,0-1-2-16,-1-2-1 0,4 1-1 15,-2 2-2-15,-1-1 0 0,0 1 0 16,-3-1-1-16,-1 2 0 0,-1 0 1 15,-4 1 0-15,-3 0 0 0,-2 1 1 16,-5 0-1-16,1 2 1 0,-5 1-1 16,-1 4 0-16,-4-1 0 0,2 4-1 15,-3 0 0-15,-2 3-1 0,0-1 0 0,-3 3 0 16,2-6 0-16,0 3 0 16,1 3 1-16,0-2 0 0,3 1 0 0,2-1 1 15,2-3 0-15,3 3 0 0,0-5 0 16,3-3 0-16,3 1 0 0,3-3 0 15,-1-2 0-15,4 0 0 0,1 0 1 16,0 0-1-16,0-2 1 0,4-2-1 16,-1 0 1-16,1-1-1 0,3 0 0 15,0-3 1-15,1 3-1 0,1-3 0 16,0 2-1-16,0-1-3 0,-3 1-8 0,2 1-9 16,-3-1-15-16,0 1-13 0,-1 2-11 15,-1-1-17-15,-1 2-113 0,-4-1-123 16,-2 1-285-16</inkml:trace>
  <inkml:trace contextRef="#ctx0" brushRef="#br0" timeOffset="68887.26">17630 6568 739 0,'3'-1'180'0,"-1"-2"4"16,1 3-95-16,2 3-44 0,-1-3-14 16,4 0-5-16,-1 2-8 0,2-2-7 0,1 1-6 15,-1-2-11-15,2 1-18 0,2 0-20 16,-2-1-15-16,0 0-132 0,-3 1-143 15,0 0-335-15</inkml:trace>
  <inkml:trace contextRef="#ctx0" brushRef="#br0" timeOffset="69083.7365">17874 6404 701 0,'0'0'179'0,"-1"2"6"15,-2 3-89-15,3 4-34 0,-1-1-12 16,2 3-11-16,-1 5-9 0,2 0-8 16,-1 1-6-16,0 2-6 0,2-2-4 15,-1 1-3-15,0 1-7 0,2-3-13 16,-1 0-18-16,0-2-21 0,0-2-13 16,-2 3-131-16,-1-3-145 0,-3 2-327 15</inkml:trace>
  <inkml:trace contextRef="#ctx0" brushRef="#br0" timeOffset="71623.4745">17532 6125 387 0,'-6'-2'108'0,"0"1"5"15,-5 0-24-15,4 0-41 0,-2 3-9 16,-2-1-2-16,1 2-2 0,0-2-3 16,1 3-2-16,-1-1 1 0,0 2-1 15,-1-2 0-15,4-1-1 0,1 1 1 16,2-1-1-16,0-1-1 0,2 1-4 16,1-2-4-16,2 1-2 0,1-1-3 0,1 0-2 15,3-1-4-15,4 1 0 0,2-2 0 16,6 1 0-16,-1 0-1 0,-1-2-2 15,3 3 0-15,0 0 0 0,1 0-2 16,-2 0 0-16,-1 0 0 0,4 0 0 16,1 0 0-16,-1-1-1 0,4-1-1 15,-2-1 0-15,1 1-1 0,2-2 0 16,0 2-1-16,-2-1 0 0,0 2-2 16,-5-1-5-16,-2 0-6 0,-3 0-12 15,-4 1-11-15,-4-1-11 0,-4 4-8 16,-1-2-14-16,-3 2-111 0,-3 2-118 15,0 3-275-15</inkml:trace>
  <inkml:trace contextRef="#ctx0" brushRef="#br0" timeOffset="72416.0141">18549 6132 694 0,'-4'-2'173'0,"1"0"4"16,0 1-109-16,3 1-15 0,0-1-9 0,1 1-7 15,3-1-9-15,5 1-8 0,-2-2-5 16,3 0-1-16,0 2-2 0,3 0-4 15,1 0-2-15,-1-3-5 0,1 1-8 16,1 2-10-16,0-1-19 0,2 0-19 16,0-1-21-16,-1 1-117 0,0 4-138 15,0-1-303-15</inkml:trace>
  <inkml:trace contextRef="#ctx0" brushRef="#br0" timeOffset="73102.1954">19677 5531 620 0,'4'-5'156'0,"-2"-1"7"16,0 2-90-16,-2 3-14 0,1 2-7 15,-1 4-4-15,-1 2-8 0,-2 0-5 16,-1 7-5-16,1 3-4 0,-2 1-4 15,0 2-2-15,-2 1-3 0,-1 0-2 0,2-1-2 16,0-1-2-16,2-2-1 0,1-1-2 16,0-5-2-16,3 0-2 0,4-4-1 15,0-2-4-15,2-1-2 16,1-3-5-16,4-3-6 0,0-1-8 0,4 1-11 16,1-4-15-16,3-2-15 15,2 0-7-15,-1-1-13 0,2 2-107 0,-1-1-121 16,-1 0-273-16</inkml:trace>
  <inkml:trace contextRef="#ctx0" brushRef="#br0" timeOffset="73303.4834">19938 5577 706 0,'-6'4'173'16,"-3"-2"3"-16,2 8-106 0,2-1-22 15,0 2-10-15,2 2-11 0,0 2-9 16,2 1-8-16,0 2-4 0,2 0-3 0,0 1-2 15,0-2-4-15,2 4-7 16,-1-2-9-16,3 1-10 0,1-2-15 0,-1 1-7 16,4 0-17-16,-1 1-111 0,0 0-118 15,-3-3-278-15</inkml:trace>
  <inkml:trace contextRef="#ctx0" brushRef="#br0" timeOffset="73664.3153">19492 6107 531 0,'-21'-2'140'0,"4"1"6"0,1-2-38 15,4 2-56-15,1-3-9 0,4 3-3 16,3 0-4-16,4 0-5 0,4-2-5 0,3 2-4 15,5 1-4-15,4 0-4 0,6 1 0 16,4-1 2-16,3-1 1 0,6 4-1 16,1-5 1-16,7 1 0 0,5-1-1 15,0-2 0-15,3 0-3 16,7 1-3-16,3-1-2 0,0 4-2 16,-1-4-2-16,-2 1-1 0,1-2-2 0,-2 2-1 15,-2 2 0-15,-4-4 0 0,-2 0-1 16,0 4 0-16,-3 0 1 0,-3 6-1 15,-6-5 0-15,-8 2-6 0,-4 3-9 0,-8-1-12 16,-9 1-15-16,-4-1-16 0,-10-4-12 16,-3 4-125-16,-5 0-131 0,-8 0-302 15</inkml:trace>
  <inkml:trace contextRef="#ctx0" brushRef="#br0" timeOffset="74131.8759">19403 6626 432 0,'1'-9'127'0,"0"3"8"0,-2-1-6 15,2 0-62-15,-1 1-6 0,0 1-1 16,-1 1 0-16,0 4-2 0,1-3-2 0,0 3-6 15,-1-1-5-15,1 5-5 0,0 0-8 16,3 1-5-16,0 5-6 0,-2 4-3 16,0 0-2-16,2 2-2 0,-1 3-4 15,-2-1-3-15,-1 5-1 0,1-2-1 16,0-3-1-16,-1 2-1 0,-1 0-2 16,1-4 0-16,1-2-1 15,0-2-2-15,-2-4-6 0,2 0-7 0,2-4-11 16,-2-4-13-16,4 0-16 0,-1-2-17 15,2-4-16-15,3-2-116 0,-2-3-133 16,0-1-301-16</inkml:trace>
  <inkml:trace contextRef="#ctx0" brushRef="#br0" timeOffset="74564.7171">19694 6567 635 0,'2'-8'163'0,"-2"2"10"15,1 1-84-15,-1 2-20 0,-1 0-7 16,2 3-7-16,-1 0-8 0,0 4-7 16,1 2-9-16,-1 1-8 0,0 4-4 15,0 2-4-15,-1-1-3 0,1 4-4 16,0 0-2-16,-1 0-3 0,1 0-1 15,0 0-2-15,1 1-4 0,-1-3-5 16,0 1-11-16,0-3-11 0,0 1-19 0,0-5-17 16,0-2-11-16,-1-2 21 0,-1 0-141 15,-1-2-124-15,-1-1-293 16</inkml:trace>
  <inkml:trace contextRef="#ctx0" brushRef="#br0" timeOffset="74723.3023">19632 6654 672 0,'0'-1'165'0,"0"-2"6"0,1-1-101 0,0 2-18 16,4 0-11-16,3-2-8 15,-1 1-10-15,3 1-8 0,1-4-5 0,3 2-4 16,5-1-7-16,2 0-12 0,1-1-14 16,3-1-17-16,1 0-19 0,0 2-118 15,-3-4-131-15,-2 7-304 0</inkml:trace>
  <inkml:trace contextRef="#ctx0" brushRef="#br0" timeOffset="74968.7206">20255 6463 522 0,'-2'-3'114'0,"-1"4"0"0,2 1-85 0,0 1-23 16,1-1-13-16,2 0-15 0,0 3-46 16,0-1-46-16,-1-3-81 0,2 3-183 15</inkml:trace>
  <inkml:trace contextRef="#ctx0" brushRef="#br0" timeOffset="75166.1814">20268 6427 521 0,'0'-13'136'0,"-3"0"9"16,1 0-59-16,-2-1-26 0,2 5-5 15,-2-1 1-15,1 4 0 0,1 1 0 16,0 1-2-16,2 3-2 0,-2 2-3 16,2 4-7-16,0 2-6 0,2 2-6 15,-2 4-9-15,1 5-6 0,-1 2-5 16,2 1-2-16,1-1-4 0,-1 1-2 15,2-2-7-15,-1 0-9 0,2 0-13 16,0-4-19-16,-1-2-21 0,1 2-18 16,-2-3-127-16,1 1-144 0,-1-1-325 0</inkml:trace>
  <inkml:trace contextRef="#ctx0" brushRef="#br0" timeOffset="75475.9193">20133 6735 623 0,'-4'-2'175'0,"2"1"4"16,-1 1-37-16,4 0-77 0,2 0-13 15,2-2-9-15,3-1-9 0,3 0-8 16,4-1-4-16,1-2-2 0,4 0-5 16,3-2-4-16,3 1-3 0,4-2-2 0,2 2-2 15,2-3-1-15,3 2-2 16,0 0-5-16,-2 1-7 0,1 0-10 0,-7 4-16 16,-3 0-12-16,-1 4-17 0,-8-1-15 15,-4 1-120-15,-3 1-129 0,-5 5-298 16</inkml:trace>
  <inkml:trace contextRef="#ctx0" brushRef="#br0" timeOffset="75968.2435">20263 6887 653 0,'-6'-2'159'0,"1"0"5"16,2-2-98-16,3 0-20 0,4 0-5 0,3-4-5 15,1 2-7-15,1 0-6 0,2 0-2 16,2 0-2-16,-1 2-2 0,1 0-3 16,1 3-4-16,-2 0-2 0,-1 1-1 15,-1 1-3-15,0 0 0 0,-2 2-1 16,0 2 1-16,-3 1 2 0,-1 4 0 15,-1 3 0-15,-3-1 1 0,-1 3-1 16,-4 5 0-16,-4 1-2 0,-1-2-2 16,-3 2 0-16,-4-1-1 0,-3-1-1 0,-4 1 1 15,-1-2-1-15,-2 0 0 0,-1 1 0 16,1-3 0-16,0-2 1 0,5 0-1 16,5-4 0-16,1-3 0 0,6-2 0 15,2-5 0-15,5 0 0 0,3-5-1 16,5 0 1-16,1-2 0 0,4 0 0 15,-1-2 0-15,4 2 0 0,-2-1 1 0,3 3-1 16,-1 0 0-16,1 4 0 16,-1-1 0-16,2-1 0 0,-1 3 0 0,2 3 0 15,0-2 1-15,-1 1-2 0,0 0-6 16,-3 0-11-16,0 2-15 0,-1-1-17 16,1-1-12-16,-1-1-18 0,2 0-116 15,-4-1-126-15,1 4-285 0</inkml:trace>
  <inkml:trace contextRef="#ctx0" brushRef="#br0" timeOffset="76594.242">20789 6502 622 0,'-5'1'161'0,"-2"-1"9"15,1 1-76-15,0 1-31 0,1-2-8 16,3 0-5-16,0 1-10 0,4 0-7 15,1 4-6-15,2-5-5 0,2 2-3 16,1 0-4-16,2-2-4 0,1 1-3 0,-2-1-2 16,4-4-2-16,-1 7-2 0,0-6-1 15,2 2-2-15,-3 0 2 0,-2-1-1 16,3 4 1-16,-5-1-1 0,-1-2 0 16,-1 1 0-16,-3 3 0 0,1-1 1 15,-1 0-1-15,-2-3 0 0,-1 3 1 16,-1 4-1-16,-1 3 1 0,-1-2-1 15,0 4-1-15,-5-2 1 0,0 4-2 16,0 0 1-16,-4-1-1 0,0 0 0 16,-1 2 1-16,1-2 0 0,-1 3 0 15,1-4 1-15,-1 1 0 0,3 0 0 16,3 0 0-16,1-2 0 0,0-1 0 0,5-1 0 16,1 0-1-16,2-2 1 0,3-5 0 15,1 0 0-15,1-1 0 0,1 0 0 16,2 0 0-16,0-2 0 0,2 1 0 15,0-1 0-15,0 2 0 0,0-1 0 16,2 0 0-16,-1 1 0 0,1-1 0 16,0 1 0-16,0 0 1 0,2 1-2 0,-2 0-5 15,0 0-5-15,0 2-9 0,-1-2-11 16,-1 0-11-16,-1 2-13 0,-1-3-7 16,-3 0-4-16,0 0-11 0,-2 0-103 15,-1 0-109-15,0 0-266 16</inkml:trace>
  <inkml:trace contextRef="#ctx0" brushRef="#br0" timeOffset="76833.1879">21121 6447 669 0,'2'-1'162'0,"0"-3"1"0,0 3-69 16,2-2-61-16,1 2-19 0,1 1-10 15,3-1-10-15,1 0-14 0,2-1-10 0,1 0-16 16,1-1-118-16,2-2-125 0,0-1-294 16</inkml:trace>
  <inkml:trace contextRef="#ctx0" brushRef="#br0" timeOffset="76993.7583">21453 6286 603 0,'-3'5'177'15,"-1"3"9"-15,-2-1-10 0,2 5-106 16,0 2-18-16,2 0-12 0,0 1-11 0,0-2-11 16,2 1-9-16,2-1-8 0,1 5-11 15,1-4-13-15,0 2-19 0,-2-5-19 16,1 3-50-16,-1-2-84 0,-2-2-128 15,-4-4-272-15</inkml:trace>
  <inkml:trace contextRef="#ctx0" brushRef="#br0" timeOffset="77644.001">20324 6062 582 0,'-9'-1'141'0,"2"-3"5"16,2 3-85-16,1-3-14 0,-2-3-8 0,6 2-6 15,2 4-5-15,1 0-3 0,3-2-3 16,3 1-2-16,3-1-2 0,7 7 2 16,-2-3-1-16,1-4 1 0,3-2 0 15,5 5 1-15,3 1 0 0,3 1-2 16,1 1-2-16,4-2-2 0,2 1-2 15,4 2-2-15,-3-6-4 0,3 3-2 16,0 1-1-16,1-3-1 0,3 0-1 16,-1 1 0-16,1 0-2 0,0 0 1 0,-3-4-1 15,-1-2 0-15,-2 0 1 0,-4 0-1 16,-2 0 0-16,-4-2 0 0,-4 0 0 16,-3 2 0-16,-3 1 0 0,-5 1-1 15,-3 2-1-15,-4 0-2 16,-3-1-5-16,-3 3-7 0,-5-2-9 0,0-2-13 15,-3-1-17-15,0 3-14 0,-4 0-124 16,-2 2-135-16,0-2-314 0</inkml:trace>
  <inkml:trace contextRef="#ctx0" brushRef="#br0" timeOffset="88188.3003">991 9638 606 0,'-6'-10'155'0,"0"-1"10"16,0 0-76-16,1 1-17 0,2 0-5 15,2 2-6-15,0 0-6 0,2 5-6 16,1 1-8-16,2 4-6 0,3 0-8 0,2 4-5 16,3 4-3-16,3 2-3 0,2 3-3 15,4 1-3-15,0 1-2 0,0 3-3 16,1 2-1-16,0-1-2 0,2 2 0 15,-2 0-1-15,2 2 0 0,-1-2-2 16,-1-1-3-16,-1-3-5 0,0-1-7 16,-6-4-9-16,4 1-13 0,-7-4-20 15,-2 0-18-15,-2-1-10 0,-1 0 109 0,-3 1-225 16,-4-6-139-16,0-2-350 16</inkml:trace>
  <inkml:trace contextRef="#ctx0" brushRef="#br0" timeOffset="88407.3081">1354 9595 639 0,'-10'-6'165'16,"-1"6"8"-16,-2 3-77 0,1 8-37 16,-5 3-14-16,-4 3-11 0,-1 8-8 0,-2 3-9 15,-2 5-7-15,-2 0-3 0,-2 0-3 16,6 1-2-16,2-1-4 0,3-2-10 15,4-7-16-15,5-2-17 0,5-4-13 16,5-2-125-16,0-5-135 0,5-7-312 16</inkml:trace>
  <inkml:trace contextRef="#ctx0" brushRef="#br0" timeOffset="88709.1471">1575 9574 722 0,'-2'1'175'0,"-2"0"4"0,0 1-108 0,-2 0-22 16,0 4-12-16,1 4-10 0,-2 4-7 15,0 0-6-15,0 3-2 0,1 3-2 0,4 6-2 16,-1-2-1-16,3 2 0 0,3 0-1 15,1-1-1-15,2 0 1 0,0-3-2 16,2-1 0-16,1-3-1 0,2-3-1 16,1-3-1-16,2-1 0 0,0-2-2 15,1-6-6-15,0 0-9 0,1-2-14 16,0-2-13-16,-3-4-15 0,-1-4-9 16,-1 1-15-16,-2-1-107 0,1 1-116 0,-7-7-266 15</inkml:trace>
  <inkml:trace contextRef="#ctx0" brushRef="#br0" timeOffset="88891.3785">1625 9573 753 0,'-7'-5'185'16,"-1"1"3"-16,3 1-115 0,1 0-22 16,4-1-16-16,5 4-14 0,2 0-11 15,3 2-9-15,2-2-11 0,3 1-16 0,5-2-15 16,3 1-13-16,3-2-14 0,1 1-121 15,2-3-130-15,0 0-290 0</inkml:trace>
  <inkml:trace contextRef="#ctx0" brushRef="#br0" timeOffset="89304.7923">1926 9607 640 0,'-2'0'153'0,"1"1"5"0,0 4-95 0,1 3-16 16,0 0-5-16,0 2-3 0,0 2-4 15,1 5 0-15,0 4 1 0,2 2-1 0,0 2-2 16,1 2-1-16,0-1-3 0,1-1-3 15,0-3-4-15,2-2-5 0,-1-4-3 16,0-5-5-16,-1-5-2 0,1-1-2 16,0-4-1-16,0-3-1 0,1-6-1 15,1-3 0-15,0-2 1 0,3-4-1 16,0-4 0-16,1-2 0 0,-1-2 0 16,0 3-1-16,0 2 0 0,-1 5 0 0,-3 2 0 15,0 6-1-15,0 6 0 0,-3 3 0 16,-1 7-1-16,-2 1-3 0,-1 4-3 15,0 2-5-15,0 3-6 0,0 1-6 16,0 1-10-16,4-2-11 0,-1 0-12 16,5 0-11-16,0-4-4 0,2-2-13 15,0-2-105-15,0-3-118 0,0-2-269 16</inkml:trace>
  <inkml:trace contextRef="#ctx0" brushRef="#br0" timeOffset="89739.6247">2218 9536 740 0,'-7'-1'174'0,"1"4"3"15,1-4-116-15,5 2-20 0,5 3-10 16,3-3-8-16,3 3-4 0,5 0-2 15,3-3 1-15,2 0 0 0,2 3-1 16,0-3 0-16,0-2-2 0,1 1 0 16,-4-1-2-16,0 2-4 0,-3 0 0 15,-3-1-2-15,-3 0-1 0,-3 4 0 16,-2 4-1-16,-1 1-2 0,-3 1 0 16,-2 6-1-16,0 1 0 0,0 6-1 15,0 3 0-15,-2 4 0 0,2 6-1 16,2-1 1-16,-1 3-1 0,0 2 0 15,1 0-1-15,2-1 0 0,-3-4-1 0,2-5 0 16,-1 2-1-16,1-3 0 0,-1-4 1 16,-2-6-1-16,0-1 1 0,-2-2 1 15,0-4 0-15,-1-2 1 0,-1-3 0 16,-1-2 1-16,-1-1-1 0,-1-1 0 16,-2 0-3-16,-1-2-8 0,-2-1-10 15,0-1-12-15,0 1-13 0,-2 0-17 0,3-2-10 16,-1 1-128-16,3-1-134 0,6 3-310 15</inkml:trace>
  <inkml:trace contextRef="#ctx0" brushRef="#br0" timeOffset="91322.9924">2975 9905 385 0,'-2'-4'113'0,"-1"3"6"0,0-2-19 15,-1 3-40-15,-1-2-14 0,0 2-7 16,0 0-4-16,0 1-2 15,1 2-2-15,-1-2-2 0,0-2 0 0,2 2-2 16,1-1 0-16,1 0-3 0,-2 0-1 16,2-1-4-16,1-1-3 0,0 2-3 15,1-1-3-15,-1 0-2 0,4 1-3 16,1 0 0-16,0 0 0 0,2-1 1 16,2 1 1-16,0 0 2 15,2 0 0-15,0-2 3 0,2 2 0 0,4-3 0 16,0 2 0-16,3-2 0 0,4 1-1 15,2-2-2-15,2 0-2 0,3 1 0 0,0 3-2 16,6-2 0-16,-1 0-1 0,-1 2 0 16,0-2-1-16,-1-1-1 0,0-1 0 15,-4 0-1-15,-1 0 1 0,3 0-1 16,-2-3-1-16,7 4 1 0,0 0-1 16,0 0 1-16,4 1-1 0,3-1 1 15,-2 2-1-15,-3 0 0 0,0 0 0 0,-2-1 0 16,0 1 1-16,-5 1-1 0,-3-1 0 15,2 0 0-15,-1 0 1 0,2-2-1 16,-1 2 0-16,0 0 0 0,3-2 1 16,-1 1-1-16,1 2 0 0,-1 0 1 15,-1 0-1-15,0-1 0 0,-1 2 0 16,-6-2 0-16,1 1 1 0,0-2-1 16,-3 0 0-16,-3-1 1 0,2 2-1 0,1-3 0 15,0 2 1-15,3-2-1 16,-2 2 1-16,3-2-1 0,0 2 0 15,0 2 0-15,-1-3 1 0,1 2-1 0,-1 2 0 16,-1-1 0-16,2 2 0 0,0-1 1 16,-2-1-1-16,-1 0 0 0,-3 0 0 15,1-1 0-15,-1-1 1 0,-3 1-1 16,2-1 0-16,1-1 1 0,0 1-1 16,2 2 0-16,1-3 0 0,2 0 1 15,2 1-1-15,-1 0 0 0,1 1 0 0,-2 0 0 16,0-2 0-16,-2 2 1 0,-4 1-1 15,1 0 0-15,-3 1 0 0,-2-1 1 16,-2 1-1-16,-3 2 1 0,-8-2-1 16,5 0 0-16,-5 0-4 0,-4-1-9 15,0 2-21-15,-3-2-23 0,-4 1-69 16,-2-2-70-16,-9-1-135 0,1 1-281 16</inkml:trace>
  <inkml:trace contextRef="#ctx0" brushRef="#br0" timeOffset="93002.7061">5186 9813 489 0,'-7'-3'120'0,"1"0"5"16,0 2-68-16,-2-3-18 0,2 1-4 16,3 2-2-16,-1 0-2 0,0 0-5 15,2-2-3-15,2 1-3 0,1 1-2 0,4 2 0 16,-1-2-1-16,2 1-1 15,2 0 0-15,2 0 1 0,1 0-1 0,3-2 0 16,0 0 0-16,6-1 1 0,3 0-1 16,7 0 1-16,-1-2 0 0,3 1 0 15,1-3-1-15,0-1 0 0,-4-2-3 16,1 0-2-16,-5 0-1 0,5 3-2 16,-1 0-2-16,6-1 0 0,-4 5-1 15,4 1-1-15,1 4 0 0,2-1-1 16,3 0-1-16,-3-1 0 0,-1 3 0 15,1-2 0-15,-2-1-1 0,-1 0 1 16,0 0-1-16,-2 0 0 0,0 2 0 0,2 0 1 16,-1 0 1-16,3 2 1 0,1-2 0 15,0 2 1-15,-3-1 0 0,2-1 0 16,-4-2-1-16,-4 0 0 0,-3 0-2 16,-3-3 0-16,-7 1-1 0,-1-3-1 15,-5 0-4-15,-4 1-9 0,0 2-14 16,-4-1-17-16,0 1-16 0,-4-2-139 15,0 1-148-15,-3 1-347 0</inkml:trace>
  <inkml:trace contextRef="#ctx0" brushRef="#br0" timeOffset="93862.4377">6785 9567 457 0,'-5'-9'123'0,"-1"3"5"0,-3 0-41 0,-1 1-36 16,-3 0-10-16,-5 0-6 0,-2 8-6 15,-3 0-3-15,-7 3-5 0,1 4-4 16,0 4-1-16,0 4 0 0,2 4 1 16,3 3 0-16,2 5-1 0,3 4 1 0,4 3-1 15,1 2-1-15,7 3-2 0,6 3-2 16,4 0 2-16,7-4 0 0,6-3 1 16,6-5 0-16,9-3 0 0,4-10 0 15,7-2-2-15,6-11-3 0,4-2-3 16,6-9-1-16,-1-7-2 0,-2-7-1 15,-2-7-1-15,-4-8 1 0,-2-1-2 16,-8-7 2-16,-4 2-1 0,-6 0 2 0,-7-3 0 16,-9 4 1-16,-7 3 0 0,-12-4 0 15,-7 1 0-15,-12 1-2 0,-4 5-5 16,-7 2-7-16,-5 4-13 0,-13 5-11 16,0 10-14-16,-5 9-12 0,-2 4-10 15,-1 10 7-15,4 8-115 0,6 4-106 16,11 4-260-16</inkml:trace>
  <inkml:trace contextRef="#ctx0" brushRef="#br0" timeOffset="94350.1823">6754 9752 614 0,'-3'-21'147'0,"-1"-2"6"15,3 3-94-15,1 3-12 16,1 5 2-16,1 3-1 0,1 3-4 0,-1 5-6 16,-1 5-3-16,-1 4-5 0,2 4-8 15,-1 8-6-15,1 4-6 0,-2 4-3 16,-1 5-3-16,1 2-2 0,0 3-1 15,0 1 0-15,3-1-1 0,-2-3-2 16,2-2-4-16,1-4-7 0,0-7-10 16,1-3-11-16,-2-5-13 0,1-6-9 15,-1 1-6-15,-3-7-1 0,0 1-1 0,-2-3 6 16,0-1 9-16,-2-6 12 0,-3 0 9 16,-1-4 8-16,-1-1 8 0,-4-4 11 15,-1-1 10-15,-5-3 8 0,-1 1 8 16,0-1 7-16,-3-1 11 0,-1 3 7 15,6 2 8-15,2 2 2 0,5 5 2 16,1 0-2-16,5 4-7 0,4 1-8 16,5 2-8-16,2 1-10 0,4 0-9 0,2 1-8 15,10 1-3-15,3-2-2 0,3-1-3 16,6 0-2-16,5-1-8 0,4-3-10 16,1-1-21-16,-2-3-21 0,-1 2-17 15,0 0-119-15,-7 1-138 0,0 1-305 16</inkml:trace>
  <inkml:trace contextRef="#ctx0" brushRef="#br0" timeOffset="94812.1522">7220 9792 501 0,'-19'-2'133'0,"1"2"5"16,0-3-43-16,2 3-49 0,0 0-7 16,3 0 0-16,5 1-5 0,1-1-5 15,3 0-5-15,4 3-4 0,2 0-3 16,4 1-4-16,3 1-3 15,5-1-4-15,1-1 0 0,4 0 0 0,3-3 0 16,6 0 0-16,5-1 0 0,1-4 0 16,4 1-1-16,2-2 0 0,1 1-1 15,1 0-1-15,-2-1 0 0,2 1-2 0,3 1 0 16,2 0-1-16,5-1 1 0,1 2-1 16,5 0 1-16,1-4 0 0,-3 0 0 15,1 0 0-15,2 1 0 0,-4-1 1 16,2 0 0-16,-2 2 0 0,1 3 0 15,-1 2 0-15,-3 0 0 0,-7-1-1 16,-6-1-1-16,-7 2-5 0,-6-1-9 0,-10 1-10 16,-6-1-9-16,-8 2-6 0,-3 3-8 15,-4-2-9-15,-2-1 135 0,-3 2-239 16,-3-2-123-16,0 0-355 0</inkml:trace>
  <inkml:trace contextRef="#ctx0" brushRef="#br0" timeOffset="95575.4378">8524 9883 429 0,'-2'-5'106'0,"2"0"2"16,-1 0-57-16,-1 0-18 0,1 0-5 16,0-1-5-16,0-1-3 0,-1-2-1 15,0 2-1-15,1-2 0 0,0 2-1 16,1 0-2-16,-3-1 0 0,2 4 0 15,1 1-1-15,1-2 0 0,-2 2 0 16,0 0 0-16,1-1 0 0,1 2-1 16,-1-2 1-16,1 2-2 0,-1 2 1 15,1-2-2-15,-1 1 1 0,3 2 0 16,-3 2 1-16,2 0 0 0,-1 5 0 0,2 2 0 16,-2 6-1-16,4 8-1 0,-3 2-1 15,2 12 3-15,-1 7 0 0,-1 9 1 16,0 5 1-16,1 2-1 0,-3 5 1 15,5 1-2-15,-3 1-5 0,0-6-3 16,-5-7-1-16,4-1-2 0,1-2-1 16,0-8-1-16,-1-4 1 0,-1-8-1 0,3-2-6 15,3-1-13-15,-4-11-14 0,-1-4-16 16,1-6 139-16,0-5-272 0,1-8-153 16,0-4-405-16</inkml:trace>
  <inkml:trace contextRef="#ctx0" brushRef="#br0" timeOffset="96480.3265">8097 10992 468 0,'-9'-26'121'0,"-2"-3"7"0,1 0-49 16,3 2-33-16,1 2-2 0,0 6 2 15,0 3-1-15,1 5-1 0,1 5-3 16,2 7-4-16,-1 9-5 0,2 2-7 15,1 6-7-15,4 12-7 0,-2 4-5 16,-1 5-2-16,-1 5 0 0,1 3 0 16,-2 6 0-16,1 1 0 0,-1-4 0 0,2 0-1 15,3-5 0-15,0-7-1 0,1-3-2 16,2-7-5-16,1-6-10 16,1-7-9-16,0-7-12 0,0-3-9 0,1-5-10 15,4-6 3-15,-5-4-117 0,1-5-109 16,0-3-265-16</inkml:trace>
  <inkml:trace contextRef="#ctx0" brushRef="#br0" timeOffset="97018.819">8126 10893 618 0,'-7'-18'155'0,"2"6"6"0,4 1-88 16,3 2-19-16,7 2-8 0,4-1-6 15,6 0-9-15,6-2-6 0,10 1-3 16,7 2-5-16,7-3-3 0,3-1-2 15,1 0-3-15,-1-1-1 0,3 3-3 16,-3 2-2-16,-4 1-1 0,-2 2 0 16,-1 3-2-16,1 5 0 15,-1 1 0-15,-7-1 0 0,-5 1 0 0,-8-2-1 0,-2 3 1 16,-6 1-1-16,-5 1 1 0,-4 1 0 16,-6 2 0-16,1 4 0 15,-2 6 0-15,-7 0 0 0,-4 5 1 0,0 3-1 16,-2 5 1-16,3 4 0 0,-3-1 1 15,0 3-1-15,2 2 0 0,4 0 0 16,1-3-1-16,4 0 1 0,-1-3-1 16,5-1 1-16,2-2-1 0,1-5 0 15,1-3-1-15,1-3 1 0,-2-7-1 0,-1 1-2 16,0-5 0-16,-1-3-3 0,1-1 0 16,-2 0-2-16,-1-3 0 0,-2 1-1 15,-1-1 0-15,0-3 2 0,-3-1 1 16,-3 2 2-16,-3-2 1 0,-5-2 1 15,-2 1-1-15,-5-3 1 0,-2-1 0 16,-6 1-1-16,-3-3 1 0,-1-1-1 16,-3 1 2-16,2-1 0 0,0 1 1 15,0 2 0-15,-1 1 2 0,1 2 0 16,0 2 2-16,-1 0-1 0,-1 1 1 0,-4 1 1 16,3-3-1-16,2 1-1 0,1-1-1 15,2 3 0-15,5-2 0 0,1-1-2 16,6 2-4-16,3 4-5 0,2-2-11 15,4-1-13-15,3 0-14 0,7 1-13 16,-1 0-117-16,2-1-126 0,4-6-288 16</inkml:trace>
  <inkml:trace contextRef="#ctx0" brushRef="#br0" timeOffset="97996.119">8225 11077 549 0,'-5'-5'151'16,"-1"5"9"-16,3-4-46 0,-2 2-50 15,2 0-10-15,5-1-7 0,1 6-9 16,0-7-9-16,3 3-8 0,1 3-6 0,2-2-5 16,1 0-2-16,-2-1-2 0,3 1-3 15,3 1-1-15,-1-3 0 0,-2-2-1 16,7 4 0-16,-2-3 0 0,3 7 0 15,-2 0 0-15,-2-2 0 0,-4 3-1 16,0 0 1-16,-4 0 0 0,-3 1 0 16,-6 0 0-16,1-2 0 0,-4 2 0 15,-1 3 0-15,-2-1 0 0,-5 2 0 16,0 1 0-16,-3 0-1 0,-4 2 1 16,2 2 0-16,-2-1 0 0,0 0 2 0,2 4 2 15,1-3 2-15,1 0 1 0,4 0 2 16,2-2 0-16,2 0 1 0,2-5-2 15,2-1-2-15,4 0-1 0,0-4-2 16,4 0-1-16,2-2-1 0,0 0-1 16,2-1 0-16,1-1 0 0,1 0 0 15,2-2-1-15,0 3 1 0,3-3-1 16,1 1 1-16,1 1-2 0,0 1-1 16,2 0-7-16,-3 0-7 0,1 0-11 15,-3 0-14-15,-3-1-14 0,2 0-12 0,-5-1-13 16,-2 0-109-16,2 1-121 0,-3-2-275 15</inkml:trace>
  <inkml:trace contextRef="#ctx0" brushRef="#br0" timeOffset="98215.5317">8478 11011 701 0,'-2'-4'167'0,"1"3"3"0,1 2-104 16,3-3-23-16,-1 3-13 0,4 1-9 15,2 1-8-15,-1 1-4 0,3 0-5 16,0-4-10-16,1 3-13 0,-2-3-13 16,4 1-12-16,-1 0-15 0,1-3-117 15,-3-2-125-15,1-1-285 0</inkml:trace>
  <inkml:trace contextRef="#ctx0" brushRef="#br0" timeOffset="98363.6978">8685 10871 655 0,'0'-1'159'0,"-3"3"3"16,2 5-97-16,1 0-24 16,0 3-10-16,2 6-13 0,0 0-8 0,-2 4-9 15,2 1-11-15,1 2-17 0,2 0-14 16,-1 3-123-16,-2-2-128 0,-1 4-315 15</inkml:trace>
  <inkml:trace contextRef="#ctx0" brushRef="#br0" timeOffset="103501.5537">8503 11524 424 0,'2'-4'111'15,"0"1"5"-15,-3-1-54 0,1-1-14 16,0 1-8-16,0 0-8 0,-1 0-6 15,-2 0-3-15,2 1-4 0,-1-2-1 0,0 0-2 16,0 0-1-16,-1-1 0 0,2 0 0 16,0-1 1-16,-2 0-1 15,3 1 0-15,0-1-1 0,-1-2 0 0,2 2-1 16,-1-1-1-16,2 1-1 0,-1 1-1 16,0 0 0-16,0 1 0 0,1 2 0 15,-2 0 1-15,1 2 1 0,-1-1-1 16,0 1-1-16,0 2-1 0,1 1 0 15,-3 2-2-15,2 4-1 0,1 2-2 0,-1 7 0 16,1 2 0-16,0 6 0 0,1 4 1 16,1 3 0-16,-3 1 1 0,-1 3 2 15,-1-3 0-15,-1 2 0 0,2 0 0 16,1-2-1-16,0 0-1 0,1-1-2 16,2-3 0-16,3 2-2 0,-3-3 1 15,1-3-1-15,-2-1-3 0,1-5-7 16,-1 1-16-16,0-4-18 15,-2-3-15-15,1-5-128 0,-5-2-141 0,3-6-327 16</inkml:trace>
  <inkml:trace contextRef="#ctx0" brushRef="#br0" timeOffset="104536.664">8322 12039 23 0,'6'-2'6'0,"2"0"-1"16,0-1 1-16,0-1-5 0,0 2 3 15,-3-4 1-15,2 6 0 0,-1-2 1 16,1-2 0-16,0 4 0 0,0-1-1 16,-1 1 5-16,2-1 8 0,-5 1 13 15,2 0 15-15,-1 0 17 0,-2 0 14 16,0 0 9-16,-1-3-1 0,-1 2-4 15,2 0-7-15,-2-3-11 0,3 2-14 16,-3-3-10-16,0 1-7 0,1 0-4 0,-1 2-3 16,0-3-2-16,2 3-1 0,-3-1-1 15,1-1 0-15,-1 1-1 0,1 1 0 16,0-1 0-16,0 0-1 0,-4 0 1 16,3-1-1-16,0 3-1 0,2 0-1 15,-5-2 0-15,2 2-2 0,-2 0-2 16,1-1-1-16,-2 2-3 0,-5 0-1 15,0 2-2-15,-3-1-1 0,-4 3-1 16,-3-3-1-16,-2 2-1 0,-1 2-1 0,-3 3 0 16,-3-2-1-16,-3 1 0 0,-4 3 1 15,1 1-1-15,-3-1 0 16,-3 2 0-16,-5-3 0 0,0 3 0 0,1 3 0 16,0-6 0-16,1 2 0 0,-3-2 1 15,-1-3-1-15,7 5 0 0,0-6 0 16,6-3-1-16,3 3-2 0,2-3-3 15,7-2-7-15,5 0-6 0,4-2-6 16,5-1-9-16,1-1-10 0,3 0-12 16,4 2-112-16,1-1-116 0,3-1-285 15</inkml:trace>
  <inkml:trace contextRef="#ctx0" brushRef="#br0" timeOffset="105204.7799">7499 12039 418 0,'6'-7'115'0,"0"0"7"0,3-4-46 15,1 0-19-15,-1 1-10 0,5 2-7 16,-1-2-6-16,1 4-4 0,-2-2-4 15,2 6-2-15,-3 1-3 0,0-1-2 16,-4 5-1-16,-3-2-1 0,-1 0-1 16,0 3 0-16,-6-2-1 0,0 0-1 15,-5 1 0-15,1 0-1 0,-4 4 0 0,-3 1-2 16,0-1 0-16,0 4-2 0,-2 0 1 16,-1 1-1-16,0 0 1 0,1 1 1 15,1-1-1-15,2-1 0 0,1-1 0 16,1-2-2-16,3 0-1 0,5-1-2 15,0-2-2-15,4 2-1 0,-1-1-2 16,4 2 1-16,2 0-1 0,2 2 0 16,0-1 1-16,4-2-1 0,2 2 0 15,2-1-3-15,2 0-7 0,1-1-15 0,4-1-18 16,-1 3-11-16,2-1-31 0,1 1-100 16,-1-1-124-16,0 1-269 0</inkml:trace>
  <inkml:trace contextRef="#ctx0" brushRef="#br0" timeOffset="106838.4657">7519 11600 487 0,'0'-15'126'0,"1"-1"5"16,-1 0-62-16,-1 2-16 0,3-1-7 15,-2 4-6-15,0 1-6 0,1 3-5 16,0 3-4-16,1 5-2 0,-1 6-3 15,-1 1-3-15,0 6-2 0,0 0-3 16,-1 6 0-16,1 1-2 0,-4 0-3 16,0 1-2-16,1 0-2 0,-1-3-1 15,2 1-1-15,-1-1-1 0,1-1-5 16,0-1-9-16,4-5-13 0,-2-1-9 0,2-2-19 16,2-1-112-16,-2-5-122 15,4-1-284-15</inkml:trace>
  <inkml:trace contextRef="#ctx0" brushRef="#br0" timeOffset="107457.7074">7803 11590 536 0,'-1'-1'131'0,"-1"0"2"0,-1 3-74 16,-1 4-21-16,-3-1-9 0,-1 3-6 15,0 4-4-15,-1 0-3 0,-2 4-1 0,-1 0-2 16,-2-1-1-16,0 2-2 0,-2 1-3 16,-3-2-1-16,1 1-1 0,0-3-2 15,0 0-2-15,4 0-5 0,0-3-8 16,4-3-7-16,6 1-12 0,4-3 22 16,1-1-143-16,4-4-117 0,3-1-290 15</inkml:trace>
  <inkml:trace contextRef="#ctx0" brushRef="#br0" timeOffset="107901.8031">7938 11704 593 0,'0'-8'142'0,"0"-1"3"16,2 0-85-16,0 2-23 0,2 0-9 15,-1-1-5-15,1 2-4 0,3 3-5 16,0 0-2-16,-1-1-3 0,1 4-1 0,2-1-2 16,0 2-1-16,-1 1-1 0,-1 0-2 15,1 2 0-15,-1 2-1 0,-1 0-1 16,-3 1 1-16,-1 2-1 15,-1 2 1-15,-2-1-1 0,-1 2 0 0,-4 2 1 16,-2-2-1-16,0 2 0 0,-2-1 1 16,-1-1-1-16,-3 0 1 0,1-1 0 15,2 1 0-15,0 0 2 0,1-3 0 16,0 2 2-16,4-2-1 0,2-2 0 16,4-1 0-16,0-3-1 0,3 1 0 15,2-3-1-15,3-1-1 0,2 0 0 0,1-1 0 16,3-2-1-16,4 1 1 0,-1-3-3 15,4 1-8-15,0-1-13 0,1 0-9 16,2 2-19-16,-2 0-114 0,-3 1-124 16,-3 2-290-16</inkml:trace>
  <inkml:trace contextRef="#ctx0" brushRef="#br0" timeOffset="109535.7885">7486 12149 405 0,'-2'-1'108'0,"1"-2"6"16,1 3-42-16,-1 0-26 0,0-1-8 16,-1 0-6-16,1 1-4 0,0 1-3 15,-2 0-4-15,1 0-2 0,0 1-3 16,-3-1-2-16,1 0-3 0,-2 0-1 15,-1 2-2-15,0-2-2 0,-2 1-2 0,-1 1 0 16,0-2-2-16,-3 0 0 0,-5 0-1 16,2 2 1-16,-4-3-2 0,-1 0 1 15,-2 2-1-15,0 1 0 0,1-2 1 16,2-1-1-16,-2-1 0 0,0 0 0 16,-2-1 0-16,0 0 0 0,-3-1 1 15,1 1-1-15,0 2 0 0,2-1 0 0,-2 0 0 16,2 1 1-16,-3-2-1 0,0 2 0 15,-1-1 1-15,-4 0-1 0,0 0 1 16,2-1-1-16,1 2 2 0,5 0 0 16,-1-1 1-16,3-1 2 0,4-1 2 15,3 5 2-15,1-5 1 0,2 2 2 16,2-2 0-16,6 2-1 0,1 1-2 16,3-1-2-16,0 0-1 0,1 1-3 15,3 0-1-15,-2-1-1 0,3 1 0 16,0 1-1-16,0 0 0 0,0-1 0 15,0 0 0-15,0 1-1 0,0 2-2 0,-2-2 0 16,0 0-1-16,-1 3-1 0,1-1-1 16,-3 0 1-16,0-1 0 0,-1 1 1 15,-2-1 1-15,2 1 0 0,-2-2 2 16,0 0 0-16,0 0 0 0,1 1 1 16,-1-2 1-16,0 0-1 0,0-2 2 15,0 1 0-15,0 0 2 0,1-2 1 0,-1 2 0 16,0-1 1-16,0-3 1 0,2 0-1 15,-2-1-1-15,2-1-1 16,0-1-1-16,0-2 0 0,0-1-1 0,1 2-1 16,0-6 0-16,2 1-1 0,0-4 0 15,0-4 0-15,1-1 1 0,0-3-1 16,0-5 0-16,2 1 0 0,-1-3 0 16,-2-2 0-16,2 0 0 0,0-4 0 15,-2-1-1-15,1-1 1 0,-1-1-1 16,2-4 0-16,0-3 1 0,-1 1-1 15,1 5 0-15,0-1 1 0,-2 2-1 0,-1 2 1 16,0 4 0-16,1 4-1 0,-4 2 1 16,2-1 0-16,0 3-1 0,0-1 1 15,0 2 0-15,2 1 0 0,-1-2 0 16,1 0 0-16,-2-4 0 0,2-1 0 16,-2-2 0-16,-2 0 0 0,4-1 0 0,-1 2-1 15,1-3 0-15,1 4 0 0,-1 0 0 16,3 4-1-16,0-1 1 0,0 5 0 15,0 3 0-15,-2 2 0 0,0 2 1 16,-1 0 0-16,0 3-1 0,-2-1 1 16,0-3 0-16,-3 0 0 0,2 0 0 15,-2 1 0-15,3 1 0 0,-3-2 0 16,0 1 0-16,2 1 0 0,-1 0 0 16,0 0 0-16,2-1 0 0,-2 0 0 15,4 3 0-15,0 3 0 0,-1-3 0 16,0 6 0-16,-1-1 0 0,-1 2 0 15,1 2 0-15,-1 0 0 0,-1-1 0 0,1 3 0 16,0-1 0-16,0-1 0 0,1 1 0 16,-1 2 0-16,1-1 1 0,0 0-2 15,1 2 1-15,-1-1-3 0,0 1-4 16,0 2-5-16,1-1-5 0,0 1-2 16,-1-2-4-16,1 4-2 0,-1-4-1 15,2 2 1-15,-2 0 4 0,0 0 3 0,0-1 2 16,0 1 4-16,0 0 3 15,1-1 2-15,-1 0 4 0,0-2 1 0,-1 1 2 16,1-2 1-16,1 2 1 0,-1-3 1 16,-1 1 2-16,1-1 2 0,0 0 1 15,0 2 2-15,0-2 3 0,-2 2 1 16,1 2-1-16,0 2 1 0,-1 3 0 16,-2 5 2-16,0 2-1 0,-2 6 0 15,-3 1-1-15,-2 4 1 0,0 4-2 16,-2 1-1-16,-2-1-2 0,1-2-3 15,-1-3-1-15,1 0 0 0,2-5-1 0,1-4 1 16,1-4 1-16,3-3 1 0,2-5 0 16,3-2-1-16,0-5-1 0,5-5-1 15,2-3-1-15,3-5-2 0,5 0-1 16,0 0 0-16,3-5-1 0,1 2 0 16,1 2 0-16,0 3 1 0,-4 4-2 15,0 2 1-15,-2 5 0 0,-1 5 0 0,-1 7 0 16,1 4 0-16,1 2 0 0,2 3 0 15,4 6 0-15,5 2-2 0,3 3-6 16,6-2-13-16,2 3-11 0,7 1 91 16,0 3-222-16,5 4-139 0,3 1-366 15</inkml:trace>
  <inkml:trace contextRef="#ctx0" brushRef="#br0" timeOffset="112509.1876">8619 9671 251 0,'-8'2'68'0,"0"2"4"16,-1-2-24-16,3 1-15 0,-1-2-1 0,2 1 3 15,1-2-1-15,2 0-1 0,-1 0-1 16,2 0-1-16,0-1 0 0,-1 1-3 16,1-1-2-16,0 2-5 0,-1-1-3 15,-2 0-4-15,1 3-4 0,1-2-4 16,-2 1-2-16,1 1-2 0,-1 2-1 16,-1 0-2-16,1 2-1 0,-2 0-1 15,1 1-1-15,0-2-1 0,2 1 0 16,-1-3 1-16,3 1-1 0,0-3 2 0,1-2 1 15,1 1 1-15,-2 1-1 0,1-2 2 16,1-2 0-16,-1 2 0 0,1 0 1 16,-1-1 1-16,0 1 1 0,3 0 2 15,-2 0 0-15,0 0 2 0,1 0 0 16,0 0 0-16,-1 1 1 0,3-1 0 16,-3 0 1-16,2 0-1 0,1 0 1 15,2 0-1-15,0-1 0 0,2-1 0 16,-2-2-1-16,6 0 0 0,2 1-1 0,2 0-1 15,2 1 0-15,4 1-1 0,2 2 0 16,1 0-1-16,2 3 0 0,1-1-1 16,1 2 1-16,3-1-1 0,-1 0 0 15,2-2 1-15,3 1 0 0,0-3 1 16,1-5 0-16,2 0 0 0,2 0 0 16,4-1 0-16,4 0-1 0,4 1-1 15,2 1 1-15,4 3-2 0,1-2 1 16,0 0-1-16,0 0 0 0,2 1 1 15,-2-1 0-15,3 2 0 0,1 1 1 0,0 4 1 16,0-3 1-16,-2 0-1 16,-2-1 0-16,5 1 1 0,-5-1-1 0,-1 0-1 15,2 2 0-15,-2 1 0 0,0-1-1 16,-1 0-1-16,-9-3 1 0,1 0-1 16,-5-2 1-16,-3-1-1 0,-3 1 0 15,-2 0 0-15,-5 1 0 0,-4 2 0 16,-5 0-2-16,-5 0-7 0,-4 1-8 15,-6-2-18-15,-4 1-115 0,-6 0-120 16,-6 1-298-16</inkml:trace>
  <inkml:trace contextRef="#ctx0" brushRef="#br0" timeOffset="114367.4564">4226 9872 276 0,'0'-4'59'0,"-2"0"0"0,0 1-47 16,1 0-6-16,-1 2-4 0,0 0 0 16,1 1-1-16,-1-1-1 0,1-1-1 15,1 4-3-15,-2-2-9 0,4 0-20 16,-2 1-27-16,-3-2-43 0,3 2-99 15</inkml:trace>
  <inkml:trace contextRef="#ctx0" brushRef="#br0" timeOffset="115374.3682">4248 10055 187 0,'-4'-13'42'0,"3"2"0"0,1-1-30 16,0 3-5-16,1-2-1 0,-1 2 3 0,3 2 8 16,0 0 8-16,0-3 9 0,-2 0 7 15,3-1 4-15,0 3 3 0,0-3-2 16,-1 0-4-16,-1-3-6 0,1 3-6 15,-1 0-4-15,1-1-2 0,-2 1 0 16,-1 0-2-16,2 1-1 0,0 1-1 16,-2 2-1-16,1 1-3 0,-2 0-1 15,-1 1-3-15,0 2-2 0,1 2-3 16,1 1-1-16,0 3-2 0,-2 2-1 0,1 2-2 16,1 0-1-16,1 3 0 0,-1 0 1 15,-1-2-1-15,1 0 0 0,0-2 0 16,1 0 1-16,2-1-1 0,-2-1 0 15,-1-1 0-15,3 0 0 0,-3-1 0 16,1 1 0-16,0-3 0 0,-2 1 1 16,3 1-1-16,1-1 0 0,-5 1 0 0,2-2 1 15,0 1-1-15,0 0 0 0,-1 0 0 16,0 1 0-16,-1 0 1 0,2 2-2 16,1 1-1-16,-1 1-3 0,-1 4-3 15,2-1-7-15,0 6-8 16,0 1-7-16,-1 2-93 0,-1 2-4 0,0 0-79 15,-2-5-157-15</inkml:trace>
  <inkml:trace contextRef="#ctx0" brushRef="#br0" timeOffset="116305.6772">4262 10117 280 0,'-5'-9'78'16,"2"0"5"-16,2-2-25 0,1 0-16 15,-3-2-4-15,1-3-3 0,-2 0-1 16,2 3-3-16,-1-3-2 0,1 1-2 16,-4-1-3-16,2 3-2 0,2 2-3 15,-1 1-2-15,1-1-2 0,-1 3-2 16,0 0-2-16,0 3-2 0,2 0-1 0,-1 3-2 16,0 0-1-16,2 1-2 0,-1 2 1 15,1 6-2-15,-1 0-1 0,0 4-1 16,1 4 1-16,-2 2-1 0,2 6 0 15,-1 0 1-15,1 4-1 0,1 1 0 16,1 3 0-16,-1 2 1 0,0 3-1 16,0 3 0-16,-1 7 0 0,2 7 0 15,-2 7 1-15,0 4-1 0,-2 3 0 16,1 5 1-16,0 2-1 0,0-1 0 16,-1 2 0-16,1 1 1 0,0-2-1 0,1-2 0 15,-1-1 0-15,2-3 1 0,-1-3-1 16,-1-2 0-16,2-3 0 0,-2-3 1 15,2 3 0-15,0-3 0 0,-1-1 1 16,0 0 0-16,-1 0 1 0,0-2 0 16,-2 2 0-16,-2-1 0 0,2 3 0 15,2 2 0-15,-2-3 0 0,1-2-1 16,-2 0 1-16,0-3-1 0,-1-2 0 16,2 0-1-16,-2-1 1 0,1 0 0 0,3 0 0 15,3 1 0-15,0-3-1 0,0-4 1 16,-1-4 0-16,-1-5 0 0,2-2 1 15,-4-1-1-15,-1-3 1 0,0 3 0 16,-1-2-1-16,1 2 1 0,-1 2 0 16,0 1 0-16,1 2-1 0,0-2-1 15,3 1 1-15,0 3-1 0,2-1 0 16,0-1-1-16,-1-3 1 0,0 1-1 16,-1 2 1-16,2-1-1 0,-2 2 0 15,0 1 0-15,0-1 1 0,0 2-1 0,2-3 0 16,-1 0 0-16,2-2 0 0,-1-2 0 15,2-2 1-15,0-4-1 0,1 0 1 16,-2-4-1-16,1 0 1 0,0-1 0 16,-2 1-1-16,0 1 0 0,1 1 0 15,-2 0 1-15,0 2-1 0,2 2 0 0,-1 0 0 16,1-1 0-16,-1-1 1 0,-1-2-1 16,2 0 0-16,-1-2 0 0,-1 0 0 15,2-6 0-15,-2 1 1 0,-1-4-1 16,1 1 1-16,1-3-1 0,-1-1 0 15,-1-3 0-15,0 2 1 0,1-3-1 16,-1 0-1-16,-1-1 1 0,0-3 0 16,-1 2 0-16,2-3 0 0,-1 2 1 15,0-2-1-15,0 0 0 0,-1-1 0 16,2 0 1-16,-1 0-1 0,0 1 0 16,1-1 1-16,-1-1-1 0,0 1 0 0,1 0 0 15,0 0 1-15,-2-1-1 0,1 0 0 16,1 1 0-16,0 0 0 0,-1 0 0 15,0-2 0-15,1 2 0 0,-2-1 0 16,1 2 0-16,1-2-2 0,-1 0-3 16,1 1-2-16,0 1-5 0,1 0-7 15,-1-1-15-15,-1 0-108 0,-3 2-110 16,1-1-272-16</inkml:trace>
  <inkml:trace contextRef="#ctx0" brushRef="#br0" timeOffset="118440.3917">4348 14172 362 0,'-8'3'103'0,"-2"-4"6"0,2 1-19 0,0 1-39 16,0-1-12-16,-3-1-6 0,2-1-4 16,3 1-5-16,1 1-3 0,1-1-5 15,2 0-2-15,1 1-2 0,1 0-2 16,3 0-2-16,-1 0 0 0,0-2-1 16,3 4-1-16,0-4 0 0,1 2 0 15,1 0 0-15,4 2 0 0,3-1 1 16,0 1-1-16,1-2 0 0,4 2 0 0,-1-2-1 15,5 1-1-15,-1-2 1 0,-2-3-1 16,3-1 1-16,0 0 0 0,3 1 0 16,2 1 1-16,3-2-1 0,0 2 0 15,5 2 0-15,1-1-1 0,3 1 0 16,2-1-1-16,0 0 0 0,-2-1-1 16,2 0 0-16,-3-1 0 0,1 2-1 15,-2 0 1-15,2 1-1 0,-2 0-1 16,1 0 1-16,2 2 0 0,3 1-1 15,-1 1 1-15,0-1-1 0,-1-1 1 0,0 3-1 16,-2-3 1-16,-3 1-1 0,-4-2 1 16,0 0 0-16,4 0-1 0,-1-3 2 15,1 1-1-15,1 0 0 0,5 0 1 16,0 1-1-16,-2 0 1 0,0-3 0 16,-3 3-1-16,0-2 0 0,-3 0 0 15,-2-1-1-15,-2-1 1 0,0 1-1 0,1-1 1 16,-3 1-1-16,-1-1 1 0,3 2-1 15,-2-1 0-15,-1 1 1 0,0-2-1 16,-1 0 1-16,-1-1-1 0,-3 1 1 16,-2 0-1-16,-5 0-3 0,-1 4-7 15,-4-1-8-15,-6 3-7 16,-3 4-17-16,-4-3-115 0,-7 1-120 0,-7 3-286 16</inkml:trace>
  <inkml:trace contextRef="#ctx0" brushRef="#br0" timeOffset="119159.7753">6716 13840 377 0,'-1'-7'104'0,"-3"0"5"0,-2-1-42 15,-5 2-15-15,-1 1-10 0,-3 2-5 16,-4 0-6-16,-2 3-5 0,-1 4-6 16,-1 1-4-16,-1 5-4 0,-1 3-3 15,-2 4-1-15,2 4 0 0,-1 6 2 16,-2 5 4-16,1 3 2 0,1 2 3 16,4 2 1-16,5 3 0 0,3 1-1 15,5 1-2-15,9-5-1 16,6 3-3-16,8-3-2 0,6-2-1 0,7-3-2 15,6-7-1-15,4-6-2 0,2-5-2 0,7-9 0 16,3-6 0-16,3-7-2 0,2-9 0 16,3-5 0-16,1-6 0 0,2-6 0 15,-7-7-1-15,-3-3 1 0,-7-2-1 16,-4-1 1-16,-9-2-1 0,-8 1 0 0,-12-1 1 16,-8 3-1-16,-9 2 1 15,-8 1-1-15,-8 5 0 0,-7 4 0 0,-9 3-4 16,-4 6-3-16,-4 3-3 0,-4 7-3 15,-3 9-4-15,-1 3-3 0,3 7-5 16,6 4-2-16,6 7-3 0,8 4-12 16,5 2-108-16,8 0-110 0,5 4-275 15</inkml:trace>
  <inkml:trace contextRef="#ctx0" brushRef="#br0" timeOffset="119596.5994">6708 13877 587 0,'-4'-12'142'0,"2"3"4"16,-1 6-89-16,1 3-18 0,0 5-10 16,0 4-6-16,1 8-6 0,-2 6-7 15,0 5-2-15,1 5-3 0,0 1-1 16,0 5 0-16,-2-2-2 0,0-3 0 0,2-1-1 15,2-3 1-15,-2-3-1 0,2-4-2 16,0-3-4-16,3-4-7 0,-1-4-7 16,2-2-8-16,0-6-9 0,-1-2-10 15,-1-4-6-15,1-4-4 0,-5-2-31 16,-2-1-15-16,-2-3 0 0,-3 0 9 16,-3-3 21-16,-1-1 30 0,-3 1 30 15,1 1 51-15,-1-3 34 0,2 1 19 16,0 2 10-16,3 3-4 0,2 0-13 15,2 3-15-15,2 0-10 0,3 3-7 16,2 3-11-16,0-3-6 0,3 2-6 0,2 2-7 16,3-1-6-16,3 2-4 0,2 0-3 15,4-1-2-15,4 1-2 0,4-3-2 16,2 2-5-16,1 1-8 0,5-4-11 16,1 2-12-16,2-2-14 0,0 3 91 0,2 0-214 15,-2-4-131-15,2 0-343 0</inkml:trace>
  <inkml:trace contextRef="#ctx0" brushRef="#br0" timeOffset="120505.395">7320 14049 183 0,'-8'-3'50'16,"1"0"1"-16,-1-7-19 0,2 6-13 15,0-1-8-15,-1 3-2 0,1-1-6 16,3-2-1-16,-3 8-5 0,4 0-8 0,0-5-12 15,-1 4-29-15,1 0-39 0,1 0-88 16</inkml:trace>
  <inkml:trace contextRef="#ctx0" brushRef="#br0" timeOffset="121673.2125">7218 13981 307 0,'-2'-2'71'0,"-2"-2"4"16,1 0-47-16,-2 2-8 0,0 1 3 15,1 0 3-15,1-1 3 0,-1 2-1 16,1-2 1-16,2 1 0 0,1-1 1 0,-1 2-2 15,1 0-2-15,0-1-2 0,1 1-3 16,-1 1-3-16,0-1-4 0,1 0-3 16,-1 0-1-16,2 2-3 0,-1-2 0 15,0 1-1-15,0-1 0 0,1 2 0 16,-2 2 0-16,1-3 0 0,0-3 0 16,0 3 0-16,-1 1 0 0,1-2 1 15,-1 0 1-15,-1-1 0 0,1 1-1 16,-1 3 0-16,1-2-1 0,1-1-1 15,-3 0-1-15,2 1-1 0,1-1-2 0,-1 0 0 16,0 0-2-16,1-1-3 0,-1 2-5 16,1-1-7-16,2-2-14 0,-3 2-108 15,-4-3-110-15,2 0-271 0</inkml:trace>
  <inkml:trace contextRef="#ctx0" brushRef="#br0" timeOffset="125660.7398">7184 14082 401 0,'-7'-2'104'15,"1"0"4"-15,0 2-50 0,1 0-16 16,2-2-10-16,1 3-5 0,2-1-7 15,1 0-5-15,1 2-3 0,1-4-3 16,1 2-2-16,0 1 1 0,1-3-1 0,0 2 1 16,3 0 0-16,-2-2 1 15,-1 2-1-15,2 0 1 0,0 0 0 16,1 0 0-16,-1-1 1 0,2 0-1 0,0 1 0 16,4 0-1-16,-1 1-1 0,1-2 1 15,3 1-1-15,1 0 1 0,1 0-1 16,1 0 0-16,0 0 0 0,0 0 1 15,2-3-1-15,-3 3 0 0,1-1 0 16,0-2-1-16,1 0 0 0,1-1 0 16,-2 0 0-16,3 0 0 0,2 0-1 15,-1 3 1-15,3-1-2 0,2 0 1 16,-1 1-1-16,1 0-1 0,1 2-1 0,2-1 0 16,1-2 0-16,0-1 0 0,-2 1-1 15,2-2 1-15,0-2-1 0,0 0 1 16,-4-2-1-16,0 1 0 15,0 1 0-15,-1 0 1 0,0 2-2 0,0 3 1 16,-1-3 0-16,1 2 0 0,-3 1-1 16,1 1 1-16,-3-3-1 0,-1 2 0 15,-2 0 1-15,-1 1-1 0,-1 0 0 16,-3 0 0-16,-1-2 1 0,-1 0-1 16,-1 0 0-16,-3-1 0 0,1-1 0 15,-2 2 0-15,-2-2 0 0,-1 2 0 16,0 1 1-16,-1-1-1 0,0 1 0 0,-1 1 0 15,-1 0 0-15,1 0-3 0,3 4-5 16,-1-2-9-16,-1 2-9 0,2 1-17 16,-2 1-115-16,0 0-122 0,2-1-293 15</inkml:trace>
  <inkml:trace contextRef="#ctx0" brushRef="#br0" timeOffset="126454.5433">8543 14127 208 0,'0'-1'57'0,"-5"-5"7"16,5 3-26-16,-2 3-3 0,2-2 1 16,-2-1 2-16,1 1 0 0,0-3-3 15,3 5-4-15,-3-6-4 0,1 0-4 16,-1 0-2-16,-1-1-4 0,2 0-4 16,0 1-1-16,0-3-1 0,-1 2 1 0,0-1 0 15,0 0 0-15,-1 0 3 0,1-2 0 16,-1 1 2-16,1 2 0 0,-2-2 1 15,1 2 0-15,-1 0 0 0,2 0-1 16,-1 3 0-16,-1 0-2 0,2 3-1 16,0-1-2-16,-1 4-1 0,1 0-2 15,0 2-1-15,1 3-1 0,0 2-1 16,0 4 1-16,0 4 0 0,1 4 0 0,2 5 3 16,-2 5 2-16,0 0 2 0,0 9 2 15,-1-1 0-15,2 4 1 0,-2 1 0 16,1-1-3-16,2-2-2 15,1 0-2-15,1-5-2 0,0 1-1 0,0-3-2 16,0 0-1-16,-2-4-1 0,1-2-1 16,-1-2-1-16,-2-3 0 0,0-2-1 15,0-1 0-15,0-3-3 0,2-1-9 16,-1 0-14-16,1-4-10 0,-1 1 115 0,-1-3-245 16,1-1-143-16,-1-3-381 0</inkml:trace>
  <inkml:trace contextRef="#ctx0" brushRef="#br0" timeOffset="127268.727">8131 14774 477 0,'0'-10'121'0,"0"3"5"0,0-1-63 0,0 3-21 15,0 4-9-15,0 4-5 0,-1 4-5 16,1 4-4-16,1 6-1 0,0 6 0 16,0 9 3-16,1 6 2 0,0 6-1 15,1 3-1-15,-2-2 0 0,1 2-2 16,-2-6-4-16,0-3-4 0,2-6-4 16,-1-7-1-16,0-1-3 0,0-1 0 15,2-4-2-15,-1-2-1 0,4-4-5 0,-1-3-6 16,1-2-11-16,2-7-5 0,0-5-7 15,1-3-6-15,-1-3-10 0,0-2-4 16,-1-2-98-16,-1 0-96 0,-1-4-249 16</inkml:trace>
  <inkml:trace contextRef="#ctx0" brushRef="#br0" timeOffset="127877.101">8191 14806 514 0,'-6'-10'128'0,"1"1"4"16,1 2-69-16,2 1-23 0,3 1-11 16,3 2-4-16,2 2-5 0,1 4-2 15,3-1-1-15,5 2 1 0,3-1 3 16,7 1 0-16,5-1 2 0,6 0-2 16,3-4-2-16,5-3-3 0,-1-2-3 15,4-2-4-15,-3-1-3 0,0-1-2 0,-1-1-2 16,2 1-1-16,0 4 0 15,3-1-1-15,-4 2 1 0,0 0-1 0,-5 0 1 16,-2 2-1-16,-6 1 0 0,-6 1 0 16,-5 2 1-16,-4 2-1 0,-4-1 0 15,-4 3 0-15,-2 1 0 16,-4 2 0-16,-1 1 0 0,-2 2 0 0,-1 2 1 16,-2 0-1-16,-1 2 0 0,1 1 0 15,-2 2 1-15,1 1-1 0,2 1 1 16,0 4 1-16,1 5 0 0,1 2 0 15,2 2 1-15,0 2 0 0,2 0-1 0,-1-1 1 16,2-1-1-16,-1-2-1 0,0-3 0 16,0-3 0-16,0-2-1 0,1 1 0 15,-2-3 0-15,1-4 1 0,-2-1-1 16,0-1 0-16,0-4 0 0,-1-2 1 16,0-2-1-16,-2-1 1 0,-1 0-1 15,0-2 0-15,-2-1 0 0,-1 1-1 16,-3-2 1-16,-1 1-2 0,-3-2 1 0,-2-2 0 15,-5 0 0-15,-4-1 0 0,-5 0 0 16,-6-1 0-16,-2 1 1 0,-3-3-1 16,-5 1 1-16,-2 1-1 0,1-2 0 15,-2 2 0-15,0 1 0 0,-3-1 0 16,-3 2 0-16,1 1 1 0,0 0 0 16,2 4-1-16,0-3 0 0,-1 2-2 15,7 3-4-15,3 0-7 0,5 0-8 16,3 1-9-16,5-2-8 0,7 3-12 15,2-5-114-15,3-3-115 0,10-3-281 0</inkml:trace>
  <inkml:trace contextRef="#ctx0" brushRef="#br0" timeOffset="131746.5186">8348 15011 511 0,'-9'-4'131'16,"-1"-7"6"-16,4 6-63 0,0-2-21 15,1 3-7-15,0-1-3 0,2 1-2 16,-1-1-4-16,2 3-3 0,-2-1-3 0,3 2-5 16,1 1-4-16,1 0-3 0,1-1-4 15,2 0-3-15,3 1-3 0,0 0-2 16,1 0-1-16,3 1-2 0,0-1 0 16,-1 1-3-16,3 3 0 0,1-3 0 15,-2-1-1-15,-2 1 1 0,1-1-1 16,-4 3 0-16,1-2 0 0,-3 0 0 15,-3 0 0-15,0 3 0 0,0 0 0 16,0 2 0-16,-3-4 0 0,0 4 0 0,-3 2 1 16,0-1-1-16,1 3 0 0,-2-2 1 15,-5 0-1-15,1 4 0 0,1-1 1 16,-2 0-1-16,-2 0 0 0,-2-1 0 16,2 2 0-16,0 2 0 0,1-5 1 15,0 0-1-15,3 1 0 0,1-3 0 16,3-2 0-16,0 0 0 0,2-1 0 15,2-1 0-15,3 0 0 0,0-1 0 0,2-1 0 16,3 1 0-16,0-2 0 16,3 1 0-16,0-2 1 0,2 1-1 0,-1 0 0 15,0-2 0-15,-1 2 0 16,1-1 0-16,-2 0 0 0,1 1 0 0,-2-1-4 16,-1 1-4-16,0 1-9 0,-3-2-9 15,1 3-9-15,-1-1-9 0,-2 2-7 16,3-1-4-16,-2 1-6 0,2-1-104 15,0 1-106-15,-3-3-262 0</inkml:trace>
  <inkml:trace contextRef="#ctx0" brushRef="#br0" timeOffset="132051.4588">8609 14948 600 0,'-3'-1'168'0,"2"1"4"15,-1-2-23-15,2 1-96 0,2 0-16 16,2 1-11-16,-1 0-8 0,4-1-8 15,0 1-3-15,1 1-2 0,2 1-4 16,0 2-10-16,4-2-14 0,-1 2-16 16,2-1-13-16,-1 1-94 0,0-4-33 0,-2-1-112 15,-1-4-215-15</inkml:trace>
  <inkml:trace contextRef="#ctx0" brushRef="#br0" timeOffset="132227.4933">8911 14836 655 0,'-1'3'157'0,"-3"2"4"0,2 2-90 15,2 4-35-15,0 4-13 0,-1 2-9 16,0 2-7-16,-1 2-7 16,2 4-8-16,0-2-11 0,3 5-13 0,-1-1-129 15,1 1-131-15,0 3-319 0</inkml:trace>
  <inkml:trace contextRef="#ctx0" brushRef="#br0" timeOffset="135392.9142">8581 15397 426 0,'-3'-8'119'0,"3"-2"6"15,-1 1-31-15,0 1-42 0,-1-2-11 16,1 1-4-16,1 3-6 0,0 0-4 16,0 4-2-16,-1-2-3 0,1 2-2 15,0 3-2-15,1 1-1 0,-1 1-2 0,1 4-2 16,1 3-2-16,-1 5-2 0,1 3 1 16,0 6 1-16,0 5 0 0,0 5 0 15,0 4 1-15,-1 2 0 0,-1 4 0 16,0 7-1-16,1-5-1 0,-1 3-2 15,1-4-2-15,2 0-1 0,2-1-1 16,0-1-1-16,0-7 0 0,-1 1-1 16,1-6 0-16,1 0-1 0,-1-2 0 15,-2-6 1-15,-1-3-1 16,1-6-1-16,-2-5 1 0,0 2 0 0,-1-7-1 0,1-2 0 16,-1-1 0-16,0 0 1 15,0-1-1-15,0 2 1 0,0-2 0 0,-1-3-1 16,0 4 1-16,1-2-1 0,-3-1 1 15,3-1-1-15,-1 2 0 0,-1-1 0 16,2 0 1-16,-1 0-1 0,-1-1 0 16,2 3 0-16,-1 0 0 0,1-1 0 15,1-1 0-15,-2 2 0 0,1 0 1 16,1 1-1-16,-1-1 0 0,0-1 0 16,0 1 0-16,-1 0 0 0,1 0 0 0,0-1 0 15,0 1 0-15,-1 0-1 0,1 0 1 16,0 1 0-16,0 0 0 0,0-1 0 15,0 1-1-15,0 0 1 0,0-1 0 16,0 3-1-16,-1-2 1 0,1 0-2 16,0 1 1-16,0-1-2 0,-2-2 0 15,2 2 0-15,0-1-1 0,0-1 1 16,0 2 0-16,0-1 1 0,2 1 1 16,-4-1 1-16,1 3-1 0,0-3 1 0,0 0 0 15,0 1 0-15,-2-2 0 16,2 3 0-16,0-1 0 0,-2-2 0 0,2 2 0 15,-3 0 0-15,-1 1 0 0,2-4 1 16,-2 2-1-16,-1 0-1 0,1 2 1 16,-1-2 0-16,-2 1 0 0,0 0 0 15,-2 2 0-15,1-2 0 0,-2 1 1 16,-3-2-1-16,0 3 0 0,-1-3 0 16,0 0 0-16,-3 0 0 0,0-2 0 0,-4 1 0 15,4 0 0-15,-4-1 0 0,-3 0 0 16,3 1 0-16,-2 0 0 0,1 0 0 15,3-2 0-15,-1 2 0 0,0 0 0 16,1-2 0-16,0 0 0 0,1 0 0 16,-2 2 0-16,-3-3 0 0,4 5 0 15,2-1 0-15,0 0 0 0,-2 3 0 16,2-1 0-16,3 1 0 0,1 2 0 16,0-3 0-16,-1-1 0 0,-1 1 0 15,1-2 0-15,1 0 0 0,-1 2 0 0,3-3 0 16,-4 2 0-16,1-1 0 15,3 0 0-15,-3 0 0 0,3 0 0 0,0-1 0 16,-3 1 1-16,3-1-1 0,1 1 1 16,0 0-1-16,1 0 1 0,-1-3 0 15,0 3 0-15,0-2-1 0,-1 1 1 16,1-1 0-16,-2 1-1 0,2 0 1 0,-2-2-1 16,3 1 1-16,-1 1-1 0,2-2 0 15,1 2 0-15,0 1 0 0,2 0 0 16,0 2-5-16,3 1-11 0,0-2-15 15,2 3-13-15,1 1 61 0,-1 0-193 16,3 2-138-16,2 3-346 0</inkml:trace>
  <inkml:trace contextRef="#ctx0" brushRef="#br0" timeOffset="137969.589">7658 15945 531 0,'10'-5'134'0,"0"1"6"16,-7-1-64-16,0 2-24 0,-3 0-7 0,-1 2-4 15,-1 0-4-15,-1 0-4 0,-1 2-4 16,0 2-5-16,0 0-3 0,-3 2-3 15,1 1-3-15,-1 1-1 0,-2 1-3 16,0 1-1-16,-1 1-2 0,-2 2-1 16,-1 3-1-16,0-1-2 0,2 0 0 15,-3 3-1-15,1 1 0 0,-2-1 0 16,3-3 0-16,-3 1 0 0,2-1-1 16,-2 0 1-16,3-1 0 0,0-4-1 15,2 1-1-15,0-2 1 0,3-2-1 0,2-1 0 16,2-1-1-16,3 0 0 0,3 1 1 15,2 0-1-15,-1 0 0 0,5 0 0 16,0-2 1-16,2 4-1 0,-3-1 0 16,3 1 0-16,0 0 0 0,3 3 0 15,-1 1-1-15,-1 0-2 0,1 0-4 16,-1 0-6-16,1 2-11 0,0-2-14 16,-1-3-12-16,1 3-17 0,1-1-115 0,-2-3-125 15,2-2-292-15</inkml:trace>
  <inkml:trace contextRef="#ctx0" brushRef="#br0" timeOffset="138890.4649">7509 15601 517 0,'-4'0'141'0,"0"0"6"15,2 1-21-15,1 0-80 0,1 0-11 16,1-1-6-16,1 2-3 0,2-1-5 16,1 0-6-16,0-2-3 0,1 1-2 15,0 0-3-15,1 0-2 0,1-1-2 16,-1-1-4-16,1 2-5 0,-1 2-14 0,0-1-9 15,2-2-13-15,-3-1 131 0,0 1-253 16,-1-1-135-16,0-1-368 0</inkml:trace>
  <inkml:trace contextRef="#ctx0" brushRef="#br0" timeOffset="139276.7833">7726 15421 570 0,'-2'-7'142'0,"2"4"6"0,-1-1-68 16,1 0-34-16,-1 3-12 0,1 1-5 16,0 1-4-16,-1 3-2 0,1 0-2 15,-3 2-3-15,3 5-2 0,0 1-1 16,0 4-2-16,0-1-3 0,1 4-4 16,1 0-2-16,0-2-2 0,-1 0 0 15,1 0-2-15,1 2 1 0,-3-1-1 16,1-3-1-16,1 1-2 0,-1-1-4 15,0 1-6-15,0-1-8 0,1-4-11 0,0 0-11 16,1 1-15-16,1-2-111 0,-1-1-119 16,-2-1-281-16</inkml:trace>
  <inkml:trace contextRef="#ctx0" brushRef="#br0" timeOffset="139588.2308">7924 15592 573 0,'1'0'130'0,"-3"0"3"0,-3 5-86 15,0 2-21-15,-1 4-8 0,2 3-3 0,-6 0 0 16,-1 1-1-16,-1 1-2 0,2 0 1 16,-1 2-2-16,0 2-1 0,-2 0-1 15,2-1-3-15,1 0-1 0,1-2-2 16,1-1-7-16,0-3-8 0,2-2-12 16,3-3 17-16,0-2-142 0,2-3-121 15,0-1-303-15</inkml:trace>
  <inkml:trace contextRef="#ctx0" brushRef="#br0" timeOffset="140074.5148">7963 15743 585 0,'-2'-5'142'0,"1"0"5"16,-1 0-79-16,5 1-26 0,-1 1-10 15,1 0-6-15,2 1-4 0,-1-2-3 0,1 3-5 16,1 0-1-16,1-1-2 0,-1 0-1 16,1 1 0-16,0 0-1 0,2-1 0 15,-2 2-1-15,2 2-1 0,-2-1-1 16,-1 2-1-16,-1 2-1 0,0 1 0 15,-4 1-1-15,1 1-2 0,-2 2 1 0,-3 2-1 16,-2 0 0-16,-1 1 0 0,-2-1 0 16,-2 3 0-16,-1-2-1 0,-1-1 1 15,1 2-1-15,-3-2 0 0,4 2 0 16,-2-1 0-16,2-2 1 0,0-1-1 16,1-2 0-16,1 0 0 0,5-2 0 15,-1-2 0-15,4-1 0 0,0 0 0 16,2-1 0-16,4 1 0 0,1-3 0 0,-2 1 0 15,2-1 1-15,3-1-1 16,1 1 0-16,1-3 1 0,1 3-1 0,2-1 1 16,1 0-1-16,1 1 0 15,0-3 0-15,0 2-9 0,-1 2-8 0,3 0-16 16,-3 2-9-16,1-1-18 0,-2 2-113 16,-2 0-124-16,-2-3-280 0</inkml:trace>
  <inkml:trace contextRef="#ctx0" brushRef="#br0" timeOffset="141301.8812">7445 16196 407 0,'-2'0'107'0,"-1"-1"5"15,1 2-31-15,-2 0-46 0,0 0-8 0,1-1-2 16,-2 2-4-16,-1-4-2 0,-4 4-2 16,1-2-1-16,-2-2-2 0,0 4-1 15,-6-1-1-15,-1 1-2 0,-1 0-1 16,0-1-2-16,-3 1-2 0,0-1-1 15,-2 1-1-15,2-1-1 0,-1-2 0 16,-1-1-1-16,-1 1 1 0,1 0 0 0,-3 0 1 16,2 0 1-16,-1-2 1 0,2 4-1 15,-4-1-1-15,0-2 1 0,-2 1-2 16,-5-1 0-16,-2-1-1 0,3 1 0 16,-3 0-1-16,0 1 1 0,0 0-1 15,2 1 1-15,5 1-1 0,1 0 2 16,1-1-1-16,3 1 3 0,3 0 0 15,3-1 3-15,4 2 0 0,2-2 2 16,2-3 0-16,1 2 0 0,4-1-1 16,3 0-2-16,2 1-2 0,-3-3 0 15,7 2-2-15,2 2-1 0,1 0 0 0,2-1-1 16,0 1 0-16,0-1 0 0,6 3 0 16,-6-3 0-16,1 1 0 0,-7-4 0 15,6 4 0-15,1 3-1 0,-1-3-1 16,-1 1-3-16,0-1-2 0,1 1-4 15,4 3-1-15,-6-4-2 0,-2-2 0 16,0 1 0-16,-2 0 3 0,0 1 2 0,0-1 3 16,-1 0 3-16,-1-1 1 0,0 0 1 15,-1-1 2-15,-1 2-1 0,2-1 1 16,-1-1 1-16,0 0 0 0,0 0 1 16,0 1 1-16,-1-1 0 0,1 1 2 15,-1-2 1-15,0 2 0 0,0-2 0 16,0-2 0-16,0 0 0 0,0-2-1 15,-1 1 0-15,2-3-2 0,-2-4 0 16,0-1 0-16,-1-5-1 0,1-1-1 0,0-5 0 16,2-3-1-16,0-1 0 0,1-3 0 15,1-8-1-15,3 0 0 0,1-2 1 16,0-3-1-16,-2-3 0 0,1-2 0 16,0-1 0-16,-1 2 1 0,0 0 0 15,-1 1 0-15,2-1 1 0,-1 2 1 16,2 3-1-16,1 1 0 0,-1 1 1 15,0 0-2-15,-2-1 0 0,-2-2 0 0,-1 1-1 16,0 1 1-16,-4 0-1 0,-1 1 0 16,2 4 0-16,-2 1 1 0,1 6 1 15,0 1 0-15,0 4 2 0,2 3-1 16,0 1 1-16,1 1 0 0,-2 1 0 16,2 2 0-16,0 0-2 0,1 1 0 15,-1-2 0-15,1 0-1 0,0 2-1 16,0 0 1-16,0-1-1 15,1 4 1-15,0 1-1 0,0 2 0 0,2 3-4 16,-2 2-6-16,0 3-7 0,0 3-8 16,1 1-7-16,-1 3-15 0,0 1-39 15,-2-1-67-15,0 0-98 0,-2 0-222 16</inkml:trace>
  <inkml:trace contextRef="#ctx0" brushRef="#br0" timeOffset="141641.8066">6591 14393 490 0,'-1'-5'131'0,"-3"0"5"15,2 4-48-15,-2 6-38 0,1 2-11 16,0 7-9-16,-1 4-6 0,1 8-5 16,-1 4-3-16,-3 3-2 0,-1 2-1 15,0 0 0-15,-2-2 1 0,-1-1 2 16,-1-5 1-16,1-5 0 0,1-5 2 15,1-3-1-15,3-6-1 0,3-5-2 16,1-6-4-16,4-5-2 0,1-5-3 16,2-4-2-16,4-2-2 0,-1-5-1 15,3-3 0-15,-1-1-1 0,1-1 0 0,3 0 0 16,0 2 0-16,1 3 1 0,2 6-1 16,2 6 0-16,3 6-1 0,1 7 1 15,-1 9 0-15,2 3-4 0,1 2-8 16,6 3-10-16,0 4-14 0,4 0-11 15,0 4 27-15,1-4-155 0,-1 2-128 0,3 6-307 16</inkml:trace>
  <inkml:trace contextRef="#ctx0" brushRef="#br0" timeOffset="145602.2552">8606 13979 329 0,'-6'0'82'0,"-1"1"1"0,-1-2-47 0,2 0-12 16,1-1-3-16,-1 2-2 0,1 0-2 16,-1 2 0-16,0-2 1 0,0 1 2 15,0 0 1-15,-1 0 1 0,-1 0-1 16,1-2-1-16,0 1-3 0,-1 0-2 16,-2-1-3-16,5 2-3 0,1-1-1 0,-3-1-2 15,3 1-1-15,0 2 2 0,-1-2 0 16,4 2 2-16,-2-2 0 0,0 0 1 15,-2-3 0-15,2 3 0 0,2-1 0 16,1 1 0-16,-4 0-1 0,2-1 1 16,-1-2 1-16,6 5 0 0,-7-4 2 15,1 0 1-15,3 3 1 0,-3-2 1 16,-1 0 1-16,3 1-1 0,0-2-1 16,1 1-2-16,2 0-3 0,-3-3-2 0,4 2-3 15,3 2-1-15,-3-1-1 0,6-2-1 16,0 2 1-16,3 2 0 0,4 0 1 15,1-2 1-15,1-1-1 0,8 1 0 16,-1 1 1-16,4-2-1 16,3 0 0-16,3 1-2 0,7-1 1 0,1 1-2 15,3-1 0-15,5-2 0 0,0-1 0 16,1 0-1-16,-1-2 1 0,0 2-1 0,3 0 0 16,1 1 1-16,1 0-1 0,1 0 0 15,1 0 0-15,0 2 0 0,-2-3 0 16,-1-1 0-16,0 2 0 0,-1 0 1 15,0 1-1-15,2-1 0 0,2 0 0 16,-1 2 0-16,-1-1 0 0,-3 0 0 16,0-2 0-16,-3 0 0 0,-2 0 1 15,-3 0-1-15,0-1 0 0,1 0 0 0,-1 1 0 16,-3 1 0-16,-1 1-1 0,-5 0-6 16,-4 0-14-16,-3 0-9 15,-4 1-21-15,-11 2-113 0,1-2-125 0,-8 1-292 16</inkml:trace>
  <inkml:trace contextRef="#ctx0" brushRef="#br0" timeOffset="146445.2833">10073 9682 297 0,'1'-8'81'0,"-2"0"5"16,-1 1-33-16,1-2-7 0,-1-1-4 15,0 0-4-15,0-1-1 0,-2 0 1 0,2 1 1 16,-3-1-1-16,1 2 1 0,-1 1 1 15,-1 1 1-15,0 2 3 0,1 1 1 16,0 2-1-16,3-1-1 0,-2 3-7 16,3-1-5-16,1 5-7 0,2 0-7 15,2-1-5-15,1 3-5 0,1 2-3 16,3 2 0-16,3-2-1 0,1 2-1 16,2 2 0-16,2-2-1 0,2 1 0 15,1 0-1-15,3 0 1 0,-1 1-1 16,-2-3 1-16,-2-1 0 0,-5 2-1 0,-2-2 1 15,-2 1 0-15,-4 0 0 16,-7 1 0-16,0 0-1 0,-6-1 1 0,1 1-3 16,-5 2-4-16,-3-1-7 0,-4 2-8 15,0-2-7-15,-2 1-12 0,2-1-8 16,2 1-17-16,2-1-107 0,1-2-113 16,5-2-277-16</inkml:trace>
  <inkml:trace contextRef="#ctx0" brushRef="#br0" timeOffset="146764.4285">10342 9171 542 0,'-1'-11'149'0,"0"1"10"0,-3-3-41 16,1-1-51-16,2 0-12 0,0-1-7 15,2-4-5-15,0 5-6 0,-1-2-6 16,2 4-6-16,-1 1-4 0,1 8-5 16,1 4-3-16,-1 9-3 0,1 5-3 0,-1 8-5 15,-1 4-7-15,3 9-10 0,0-1-16 16,-1 10-19-16,1 3-14 0,3 7-129 15,2 4-139-15,1 6-320 16</inkml:trace>
  <inkml:trace contextRef="#ctx0" brushRef="#br0" timeOffset="150393.4389">10393 13758 466 0,'7'-9'123'0,"-5"-2"5"0,-3-2-60 16,-2 2-14-16,-2-1-3 0,-1 1-3 0,-5 1-2 15,2 0 1-15,-5 3 0 0,-1 0 1 16,1 2-1-16,0 2-3 0,-1 1-3 16,6 2-5-16,-1 0-8 0,4 1-8 15,3 3-5-15,3 1-6 0,3 0-4 16,2 3-2-16,3 1-2 0,4 1-1 15,2-2 0-15,2 3 0 0,3 1 0 0,2 1 0 16,1-2 0-16,0 1 1 0,-1 0-1 16,-1-2-1-16,-2 0 1 0,-2-3-1 15,-4 0 1-15,-2 1-2 16,-1 2 1-16,-4 1-1 0,-2 1-1 0,-4 3 1 16,-3 2-2-16,-3 1 0 0,-3 4 0 15,-4 0-2-15,-2 0-3 0,0 3-7 16,-4-3-13-16,2 0-14 0,1-1-14 15,-1-2-14-15,4-2 80 0,0-6-195 16,2-3-126-16,2-1-319 0</inkml:trace>
  <inkml:trace contextRef="#ctx0" brushRef="#br0" timeOffset="150797.2973">10090 13315 637 0,'-8'-3'168'16,"1"1"7"-16,1 2-87 0,1-1-21 16,0-3-9-16,3 4-12 0,2-1-13 15,1 1-11-15,3 1-9 0,2-1-4 16,1 0-5-16,4 1-1 0,1-1-2 15,3 0-4-15,1 2-12 0,1-2-16 0,1 0-20 16,2-2-11-16,-2 0-13 0,0-2-114 16,-1-2-124-16,-1-2-271 0</inkml:trace>
  <inkml:trace contextRef="#ctx0" brushRef="#br0" timeOffset="151033.2989">10509 13094 586 0,'-2'-4'147'0,"1"1"4"16,-3 2-79-16,3 3-25 0,-2 0-10 16,0 2-5-16,2 7-3 0,-3-1-4 15,-1 1-3-15,3 4 1 0,-2-3-1 16,-2 0-3-16,1 1-1 0,0-3-3 16,3-1-4-16,1-1-2 0,-2-1-1 15,2 2-4-15,2-1 0 0,-1 2-2 16,4 0-1-16,0-2-4 0,0 1-7 15,4-3-13-15,0-4-12 0,3-3-11 0,3-2-10 16,-1-5-16-16,2 0 110 0,-2-3-211 16,1 0-117-16,-2-3-323 0</inkml:trace>
  <inkml:trace contextRef="#ctx0" brushRef="#br0" timeOffset="151190.8763">10700 13086 603 0,'-3'-6'153'0,"-3"3"5"0,1 4-82 15,-1 4-20-15,-1 5-11 0,1 2-10 0,0 6-11 16,-1 5-7-16,2 4-5 0,2 2-5 16,0 2-5-16,2 1-17 0,2 1-18 15,2 1-21-15,2 2-117 16,0-3-130-16,3 5-312 0</inkml:trace>
  <inkml:trace contextRef="#ctx0" brushRef="#br0" timeOffset="151498.906">10536 13812 316 0,'6'-3'61'0,"1"0"-12"0,0 3-78 16,0-1-35-16,-1 2-48 0,0 0-108 15</inkml:trace>
  <inkml:trace contextRef="#ctx0" brushRef="#br0" timeOffset="151841.9878">10593 13820 378 0,'1'0'110'0,"-1"0"8"0,-1-3-36 15,1 3-19-15,-2-1-11 0,0-2-6 16,-1 3-7-16,-2-2-4 0,1 1-1 16,-1-2-2-16,-1 2-1 0,0-1 0 15,1 0-1-15,3 1 0 0,-2 1-4 16,2-3-4-16,0 4-3 0,4-1-5 15,0 1-3-15,3-1-4 0,1-1-3 16,4 1-1-16,1 2-1 0,6-3 0 16,5-1 1-16,4 0 1 0,3 1 2 15,6-3 0-15,4 2 0 0,5-2 1 16,1 1 0-16,2-1-1 0,-2-2-1 16,3 0-2-16,-2-2-2 0,2 2 1 0,-1 0-2 15,-2 1 1-15,-2 0-1 0,0 4 0 16,0 1 1-16,-1 4-1 0,-4-1 0 15,-3 1 1-15,-2-1-1 0,-1-2 0 16,-5 1 0-16,-4-1 0 0,-6-1 1 16,-4 0-1-16,-3 0 0 0,-4 3 0 15,-2-1-2-15,-3 0-3 0,-1 0-5 16,-2-1-8-16,1-2-10 0,-2 0-15 0,-1-2-12 16,3 2 9-16,-4-3-132 0,4 3-123 15,0 1-293-15</inkml:trace>
  <inkml:trace contextRef="#ctx0" brushRef="#br0" timeOffset="153829.7866">10608 9752 392 0,'-3'-2'104'0,"0"0"4"0,1-2-45 16,-1-1-16-16,0 0-7 0,1 1-3 15,1-1-5-15,-2 0-4 0,2 1-2 16,1 0-4-16,-1 2-5 0,2 2-4 15,-1-1-2-15,1 1-3 0,2 1 0 16,-1 3-2-16,3-2 0 0,4 3 1 16,0 0 0-16,7 0 2 0,4 0-1 15,4-2 1-15,2-1 0 0,6-1 0 16,2-2 0-16,7-2 0 0,2-1-1 0,2-3-1 16,0-3 0-16,7 2-2 15,-1-3-1-15,3 1-1 0,-4 0 0 0,-2 3-1 16,-4 1 0-16,0 2-1 0,-2 3 0 15,-4 2 0-15,-9 0 0 0,-3 2 0 16,0-1-1-16,-4 2 1 0,-6-2 0 16,-5 2-1-16,-3-2-1 0,0 1-2 15,-6 0-4-15,-1 1-6 0,-2 0-7 0,0-1-5 16,-2 1-12-16,0-1-11 0,-1-1-105 16,0-2-108-16,1-1-262 0</inkml:trace>
  <inkml:trace contextRef="#ctx0" brushRef="#br0" timeOffset="154174.8695">11460 9461 519 0,'-9'-2'125'0,"0"2"4"0,2 1-82 15,1 3-13-15,1 1-5 0,1 2-7 16,4 4-5-16,5 0-5 0,1 3-2 16,3 3-1-16,3-3 1 0,5 2 0 15,1-3-1-15,6 0 0 0,-4-1-1 0,5-1-1 16,3-3 0-16,-1 0-2 16,0 1-2-16,0-3-1 0,-3 1-1 0,0-1 0 15,-6-1 1-15,-7 1-1 0,-5 2 0 16,-8-2 1-16,-8 1-1 0,-10 5 1 15,-3 4-1-15,-6 3 1 0,-6 3-4 16,-1 4-4-16,-2 4-4 0,-2 4-3 16,5 1-9-16,-2 0-16 0,7 1-111 15,8 1-110-15,2-1-278 0</inkml:trace>
  <inkml:trace contextRef="#ctx0" brushRef="#br0" timeOffset="154844.6244">12284 9429 391 0,'13'-13'100'0,"-3"0"5"0,-9-2-50 16,-3 3-13-16,-6 1-5 0,-5 1 0 15,-4 0-3-15,-8 3-2 0,-2 4-2 16,-1 3-4-16,-5 6-3 0,0 5-5 15,-1 8-2-15,-6 6-3 0,5 7-1 16,-3 4 0-16,-3 5 1 0,6 5 0 16,2 3 0-16,6 0-1 0,6 2-1 15,6 1-1-15,12 0-2 0,9-1-1 16,12-4-1-16,10-5 0 0,8-4-1 16,9-9 0-16,10-7-1 0,3-8-1 15,8-8 1-15,6-9-2 0,2-8 0 0,2-8 0 16,-2-8-1-16,1-4 0 15,1-5 0-15,-11-5 0 0,-7-2-1 0,-3 0 1 16,-11 2 0-16,-9 2 0 16,-14-1-1-16,-13 1 1 0,-11-4 0 0,-8-1-1 15,-17-2-4-15,-9 4-5 0,-6 3-11 16,-9 3-5-16,-4 12-10 0,-4 9-12 0,-7 10-4 16,2 13-5-16,3 3-94 15,-2 6-93-15,9 2-234 0</inkml:trace>
  <inkml:trace contextRef="#ctx0" brushRef="#br0" timeOffset="155091.5628">12297 9459 561 0,'-4'-11'136'15,"-1"2"2"-15,-1 7-83 0,-1 5-16 16,-2 10-8-16,2 5-8 15,0 4-6-15,-1 5-4 0,2 5-2 16,3 0-1-16,0 0-3 0,2-1-2 0,1-1-1 16,5 1-1-16,3-2-1 0,2 0 0 15,1-2-2-15,1-2-7 0,-1-4-5 16,0-3-4-16,-3-3-9 0,-3-3-14 0,-4-2-10 16,-2-4-101-16,-4-2-102 0,-5-3-254 15</inkml:trace>
  <inkml:trace contextRef="#ctx0" brushRef="#br0" timeOffset="155259.4239">12046 9777 564 0,'-14'-6'144'0,"2"-1"7"0,6 2-79 15,4 3-19-15,5-1-10 0,5-2-9 0,4 0-9 16,3-1-7-16,4-1-7 0,8 1-2 16,5-3-3-16,7 2-2 0,6 1-1 15,3 1-3-15,5 0-12 0,0 2-14 16,-6 1-21-16,-1 2-116 15,-7 1-127-15,-7 6-308 0</inkml:trace>
  <inkml:trace contextRef="#ctx0" brushRef="#br0" timeOffset="156493.8849">11357 13816 377 0,'4'0'94'16,"-3"-1"2"-16,2-1-28 0,1 2-50 0,-1 2-5 15,1-1-2-15,3 0 2 0,1 2 1 16,1 0 3-16,2 0 1 0,-1-1 2 15,2 2-1-15,2-2 0 0,-2 1-2 16,3-2-3-16,-3-1-4 0,3 0-2 16,-2-2-3-16,2-3-1 0,-2 1-1 15,0-2-1-15,-1 0-1 0,-2-2 1 16,-2 1-1-16,0-2 0 0,-2-2 0 16,-1-1-1-16,-2 0 1 0,1-3 1 0,-2 0-1 15,2-2 0-15,0 0 0 0,0-2 0 16,-1-3 0-16,2-2 0 0,-1-4-1 15,1-3 1-15,-2-2-1 0,3-1 1 16,-1-1-1-16,3-1 0 16,-2-1 0-16,1-1 0 0,3 2 1 0,0-2-1 15,2 0 0-15,0 0 0 0,1-2 0 16,0-1 0-16,2-1 1 0,-4-2-1 16,1 1 0-16,-2 0 0 0,1-1 0 15,-1-1 0-15,-1 2 1 0,0-1-1 0,2 2 0 16,1-3 0-16,1-3 0 0,0-4 0 15,2-1 0-15,-1-2 0 0,1 2 0 16,-1-3 0-16,1 4 0 0,-1 3 0 16,-3 5 1-16,-1 0-1 0,-3 4 2 15,0-6 0-15,-3 1 1 0,-1 0 2 16,-3-1 0-16,2 1-1 0,0 2 1 16,2-3-1-16,4 4 0 0,-1-2-2 0,1 0-1 15,1-5 0-15,-2-4-1 0,3-3 1 16,-1 2-1-16,-2 1 0 0,0 4 0 15,1 1 0-15,-3 7 0 16,0 4 1-16,-1 3 0 0,0 3 0 0,-4 2 0 16,1-1 1-16,1 3 0 0,0-3 0 15,-2-2-1-15,1-1 1 0,-1-4-1 16,2 2 0-16,-1-3-1 0,7-3 1 16,1 1-1-16,1 2 1 0,-1 2 0 0,4 2 0 15,-2 1 1-15,-1 2 0 0,-7 6 1 16,1 1 0-16,-3 1 1 0,2 1-1 15,-2-1-1-15,-1-1 0 0,0 4-1 16,0-4 0-16,0 2 0 0,0 3-1 16,0-1 0-16,1 0 1 0,0 0-1 15,2-1 0-15,-1 1 0 0,2 2 0 16,0-1 0-16,0 4 0 0,1 1 0 0,-1 4-1 16,1 5-2-16,-4 3-3 15,0 3-7-15,-2 3-7 0,-3 3-9 16,1 1-8-16,-1 1-20 0,-1-1-78 0,3-2-91 15,-1-1-210-15</inkml:trace>
  <inkml:trace contextRef="#ctx0" brushRef="#br0" timeOffset="157292.4933">12226 10281 325 0,'1'-6'96'0,"-1"-2"6"0,0 1-28 16,-1-2-15-16,1 2-12 0,-1 0-8 16,0-1-3-16,-1 3-4 0,1 3-4 0,0 0-3 15,-2 2-4-15,1 4-2 0,-2 3-3 16,1 4-3-16,-1 2-2 0,-1 4-1 15,-5 4-1-15,0 1 0 0,-1-1-2 16,0 1 1-16,0-2 1 0,0-3 2 16,0-4 1-16,5-3 3 0,1-3 1 15,2-4-1-15,0-4-1 0,2-3-2 16,0-5-3-16,2-3-3 0,-1-3-2 16,2-4-2-16,1-1-1 0,2-1 0 15,5-3 0-15,1-1 0 0,0 2-1 16,1 2 0-16,-1 5 1 0,0 2-1 15,0 3-1-15,-7 6 1 0,0 3-1 0,-1 5 1 16,1 2 0-16,-1 2 0 0,0 2 0 16,0 2 0-16,1-1 0 0,0-1 0 15,2 0 1-15,1-2-1 0,1-2 0 16,0-2 0-16,1-3 0 0,2 0 1 16,-1-4 0-16,1 0-1 0,-2-2 1 0,2-2-1 15,2 0 1-15,-2 1 0 0,-2-2 0 16,2 2 0-16,-2-2 0 0,-2 3-1 15,-2 1-1-15,-1 0-1 0,0 2-2 16,-2 2-2-16,-3-1-4 0,0 4-3 16,-3 0-4-16,-1 2-4 0,0 2-2 15,-3-1-2-15,-1 2-2 0,0 2-2 16,1-1-6-16,-2 1 1 0,3-1 1 0,-1 1 0 16,1-2 3-16,2-1 4 0,0-2 6 15,2-3 7-15,1-1 6 16,1-1 3-16,0-1 3 0,1-2 4 15,0-2 2-15,-1 1 3 0,-1 0 4 16,0 0 4-16,-2 0 4 0,1 0 3 0,-5 3 2 16,0 1 1-16,-2 3-1 15,1 3-1-15,-2 2-3 0,0 3-3 0,-6 2-3 16,2 3-2-16,1 3-1 0,-1 1-2 16,0-2 0-16,2 0-1 0,-1-1 0 15,7-1 0-15,2-5 0 0,0-3 0 0,2-2-1 16,0-4 0-16,2-3-1 0,1-5-1 15,2-4-1-15,1-2-2 0,0-5-1 16,4-1-1-16,-1-3 0 0,7-1 1 16,1-2-1-16,0 2 0 0,2 1 1 15,0 1-1-15,-1 3 0 0,0 3 0 16,-6 4 1-16,1 4 0 0,-1 3 2 16,-2 5 2-16,0 5 1 0,0 4 1 15,-1 5 0-15,-3 3-1 0,0 3 0 16,-1 1-2-16,2 5-2 0,1-1-1 0,1 0-1 15,4-2 0-15,3 1-2 16,6-2-7-16,3 1-16 0,3-2-21 16,2 2-112-16,8-7-8 0,-2-4-108 0,3 0-206 15</inkml:trace>
  <inkml:trace contextRef="#ctx0" brushRef="#br0" timeOffset="160575.5043">4227 9867 334 0,'-7'5'80'0,"0"0"3"16,0-2-46-16,2 0-12 0,2-2-5 15,0 0 0-15,2 0 2 0,0-1 0 16,0 0 0-16,-2-1-2 0,1-3-2 16,1 0-1-16,-1-4-3 0,0-5-3 15,2-3-2-15,-1-6-2 0,3-6-1 16,1-1-1-16,-1-4 0 0,0-1 0 15,2-3 0-15,1-2-1 0,0-3 0 16,-1 1-1-16,-1-8 1 0,1 0-1 16,2-8-1-16,-2 4 0 0,-1-4-1 0,4 2 0 15,-3-1 0-15,4-2-1 0,-2-1 0 16,-1 3 1-16,1-3-1 0,3 0 0 16,0 1 1-16,4 3-1 0,-4-1 0 15,5 4 1-15,-3 0-1 0,2 2 0 16,-3 1 0-16,-1-1 0 0,-2 1 1 15,4 0-1-15,0 5 0 16,-1-2 0-16,2 2 0 0,-1 0 0 0,-3-2 0 0,-1-1 0 16,-2 1 0-16,-2-3 1 15,1 3-1-15,-3 1 0 0,3 3 0 0,-2 7 1 16,1 0-1-16,-1 6 0 0,0 3 1 16,-2 6-1-16,-2 2 0 0,1 4 0 15,-1 0 0-15,-1 4 1 0,0 2-1 16,1-1 0-16,-1-1 0 0,3 1 0 15,-2-1 1-15,2-1 1 0,0 1 0 16,2-1 3-16,-1 2 1 0,3 2 1 16,-3-4 2-16,2 2 0 0,1 0 0 0,1 0-1 15,0 3 0-15,1-1-2 0,-1-3-2 16,2 3 0-16,-1-1-1 0,1 2-1 16,1-3 0-16,1 2-1 0,1-1 1 15,2 0 0-15,0 1-1 0,2 2 1 16,0-2 0-16,3 2 0 0,2-1 0 15,0-1-1-15,1 1 0 0,2 0 0 16,2 3 0-16,3-2 0 0,-2 1-1 16,3 0 1-16,0 1-1 0,3 1 1 0,-2 1-1 15,1-1 1-15,-6 0-1 0,2 1 0 16,0-1 0-16,1-1 0 16,0 2 1-16,3-1-1 0,2-2 0 0,6 0 0 15,0-1 0-15,5 1 0 0,2-4 0 16,-1 0 0-16,0 0 0 0,2 1 1 15,-5-2-1-15,1 2 0 0,-3 2 0 16,2 0 0-16,0 0 0 0,3 0 1 0,5 3-1 16,2-2 0-16,2 2 0 0,1-2 0 15,-2 0 0-15,-1-2 1 0,1 3-1 16,-3-2 0-16,3 1 0 0,3 0 1 16,3 2-1-16,1 1 1 0,0-2-1 15,-2 1 1-15,-3-4-1 0,-1 3 1 16,-3-2-1-16,-1 3 0 0,0-2 1 15,2 5-1-15,3 2 1 0,0 1-1 0,0-4 1 16,-5 0-1-16,0-2 1 16,-1 0 0-16,-3-1 0 0,-1-1 0 0,-1 0 0 15,2 1 0-15,2 2 0 0,0 1 1 16,-2 1-1-16,-5-1 0 16,-2 0 1-16,-3 2-1 0,-6-2 0 0,-3 0-1 15,-4 0 1-15,-6-2 0 0,0 0-1 16,-2 1 0-16,1 0 1 0,-4-1-1 15,-1 2 0-15,0-1 1 0,-1 2-1 0,0 2 1 16,-4-3-1-16,-1 1 0 16,-1 0 1-16,0-1 0 0,-1 1 0 0,-2-1 1 15,-1 0 0-15,1 0-1 0,-1-1 1 16,-1 1 0-16,2 0-1 0,-1 0 0 16,1 0-1-16,-1-1 0 0,0 0 0 15,2 2 0-15,-1-1 0 0,1 0-1 16,0-1 1-16,1 1 0 0,0 0-1 15,1 0 1-15,-2 0 0 0,0 0 0 16,0 0 0-16,-1 0 0 0,0 0-3 0,2 0-2 16,-2 0-3-16,0 0-4 0,0-1-7 15,0 1-7-15,0 0-7 16,0 0-4-16,0-2-22 0,0 0-72 0,0-2-86 16,0-1-204-16</inkml:trace>
  <inkml:trace contextRef="#ctx0" brushRef="#br0" timeOffset="160984.5383">7681 7058 377 0,'-9'-5'96'0,"-2"0"4"15,0 0-52-15,0-4-8 0,1 2-3 16,-2 1-3-16,-1-1-4 0,0 2-3 15,1 3-2-15,1-1-4 0,1 6-3 0,1-3-3 16,3 3-2-16,2 0-3 0,3 0-2 16,0 3-2-16,1 2 0 0,1 2-1 15,2-2-1-15,3 2 0 16,0 2 0-16,4-1-1 0,2 0 1 0,3 0-1 16,2-1-1-16,4 1 0 0,1 0 0 15,0-1 0-15,0 0 0 0,0 0-1 16,-1-2 0-16,-2 1 0 0,0 1-1 15,-6-1 1-15,-2 0-1 0,1 1 1 16,-4 1 2-16,-3-3 0 0,-4 0 2 0,-6 0 1 16,-1 1 0-16,-3 2 0 0,-4 2 0 15,-3 0-1-15,0 2-1 16,-5 3-2-16,1-1-2 0,-2 1-3 0,2-3-4 16,0 0-6-16,0-2-5 0,1 0-10 15,4-4-11-15,2-4-103 0,2-4-104 16,4-4-256-16</inkml:trace>
  <inkml:trace contextRef="#ctx0" brushRef="#br0" timeOffset="161400.127">7881 6591 531 0,'5'-5'122'0,"-4"-1"1"0,1 1-88 15,0 4-13-15,3 2-5 0,0 2-3 16,-3 2-3-16,1 5-2 0,-2 2 1 15,-1 4 1-15,-3 5 0 0,-4 1-1 16,-3 2 0-16,-1 1 0 0,-2 3-1 16,-3 1 1-16,2-1 0 0,2-2 0 15,4-1-1-15,3-1 0 0,3-2-1 0,6-5-2 16,2-2-1-16,5-2-1 0,2-2-2 16,1-3 0-16,2-2 0 15,1-4 0-15,2-3 0 0,-1-3 0 0,-2-2 0 16,2-1-4-16,-3-3-5 0,0-2-5 15,-2 0-6-15,-1 2-12 0,-2 0-13 16,0 0-6-16,-4 0-97 0,-1 2-100 16,-1-1-240-16</inkml:trace>
  <inkml:trace contextRef="#ctx0" brushRef="#br0" timeOffset="161589.108">8059 6684 541 0,'0'-1'123'15,"-1"1"0"-15,1 3-87 0,0 3-14 16,0 4-6-16,0 3-5 0,0 5-4 16,0 6 2-16,1 1 0 0,-1 4 0 15,1 4-1-15,0 3-1 0,0 2-2 0,2-2-1 16,-1-1-2-16,1 1-4 0,-1-1-6 16,2-4-17-16,0-4-108 0,-2-4-110 15,3-1-277-15</inkml:trace>
  <inkml:trace contextRef="#ctx0" brushRef="#br0" timeOffset="162987.4011">7973 7242 410 0,'-6'2'85'0,"1"1"1"16,-1-1-73-16,0 2-7 0,0-3 4 15,2 1 5-15,-1 1 4 0,4 2 6 16,-3-4 4-16,0 1 3 0,2 0 2 16,1 0-5-16,0-1-4 0,-1 1-5 0,0-2-4 15,4 2-4-15,2 0-4 0,1 1-1 16,0-1-1-16,0 0 0 0,3-1 1 16,2-1 0-16,1-1 0 0,1-1-1 15,2-1 0-15,2-1-1 0,-2 2-1 16,5-3-1-16,-1 2 0 15,2 0 0 1,1 0-1-16,2 1 0 0,0 2 1 0,3-2-1 0,0 2 0 0,2 2 0 16,0-2 0-16,6-2-1 0,-1 2 1 15,2 3-1-15,0-3-1 0,-1 1 1 0,2-2-1 16,-2 1 1-16,-3-1-1 0,2-1 1 16,3 0-1-16,1 0 1 0,3-1 0 15,1 6 0-15,6-2 0 0,1 4 0 16,-1-3 0-16,-1 1 1 0,-2 1-1 15,1-1 0-15,-3-2 0 0,-1-1 1 16,2 0-1-16,3 1 0 0,4 1 0 16,3-2-1-16,2 1 1 0,-1-1-1 15,-1 0 1-15,0-3-1 0,0 1 1 0,-5 1 0 16,2-2-1-16,1 0 0 0,2 0 0 16,1 1 1-16,0-1-1 0,-2 3 0 15,0-2 0-15,-2 1 0 0,-2-1 1 16,0 1-1-16,-1 2 0 0,0 2 0 15,3-3 1-15,0 2-1 0,1-1 0 16,-1 2 0-16,-2-2 0 0,-2-1 0 0,-2-2 1 16,0 2-1-16,0-3 0 15,-1 4 0-15,0-2 0 0,2 5 0 16,3-2 0-16,-1 1 0 0,-2-1 0 0,-2 2 0 16,-1-3 0-16,-3 0 0 15,-2 1 0-15,-1-2 0 0,0 2 0 0,2-1 0 16,-1 2 0-16,-6-1 0 0,5 1 1 15,-3-1-1-15,-2 1 0 0,-2-3 0 16,-4 2 0-16,-2 0 0 0,0 2 0 16,-5 0 0-16,-3-1 0 0,-3 0 0 0,-3 3 0 15,0-4 0-15,-3 0 0 0,-1-1 0 16,-3 0 1-16,-1-1 0 0,2 0 0 16,-3 0 0-16,-2-1 0 0,-1 1 0 15,-1-1 1-15,2-2-2 0,-2 1 0 16,0-1 1-16,1 1-1 0,0 1 0 15,2-1 0-15,0 1 0 0,0 0 0 16,1 0-1-16,-2 1 1 0,4 1-1 16,-1-1 0-16,0 1 0 0,1 2 0 15,3 0 1-15,0 3 0 0,0 1 0 0,0-1 0 16,2 2 0-16,1 1 0 0,-2 2 0 16,-1 2 0-16,1 2 0 0,1 2 0 15,-1 4 0-15,0 0 0 0,1 5 0 16,1-1 0-16,0-1 0 0,0 0 0 15,-1-1 0-15,3 1 0 0,0-1 0 16,1-4 0-16,-1 2 0 0,1 1 0 16,-1-1 0-16,-1 1 0 0,1 3 0 0,0-2 1 15,-3 4-1-15,2 1 0 16,0 2 0-16,-1 3 0 0,3 0 0 0,0 0 0 16,0 1 0-16,0-1 0 0,0 0 0 15,-1-1 0-15,0-1 0 0,-2-2 0 16,1 2 0-16,1-4 0 0,3-3 0 15,1 2 0-15,2 0 0 0,0 1 0 16,0-2 0-16,2 3 0 0,-1 2 0 16,1 3 0-16,0 1 0 0,-4-2 0 0,2 1 0 15,-2 0 0-15,-5 0 0 0,1 2 0 16,-1-2 1-16,-3-3-1 16,0 1 0-16,0 1 0 0,0 0 0 0,2-2 0 15,-1 1 0-15,-1-2 0 0,2 3 0 16,-2 0 0-16,0-3 0 0,-1 2 0 15,0-3 0-15,-3-2 0 0,0 0 0 16,2-4 0-16,0 0 0 0,1-2 0 16,3-2 0-16,2-1 0 0,0-3 0 15,-2 1 0-15,1-1 0 0,1-1 0 16,-3-2 0-16,-3 0 1 0,-2 0-2 0,2-1-2 16,-2-3-3-16,1-1-4 0,-2 1-7 15,-1-3-12-15,0 4-8 0,-1-3-105 16,-3-4-105-16,1 0-258 0</inkml:trace>
  <inkml:trace contextRef="#ctx0" brushRef="#br0" timeOffset="163249.0277">12058 9106 458 0,'-1'-1'112'0,"1"2"1"0,-3 5-29 15,2 4-71-15,4 5-7 0,-3 1-1 16,0 4 0-16,0-1 1 0,0 2 3 16,0-4 2-16,0-3 3 0,2 0 1 15,-1-4 1-15,4-3 0 0,1-2-1 16,1-3-4-16,1-2-2 0,2 0-3 16,0-6-1-16,6-3-2 0,1-4 0 0,0-1-1 15,3-4 0-15,3 1-3 0,4-4-6 16,1 3-7-16,-2 1-15 15,1-1-105-15,1-2-109 0,-1 4-267 0</inkml:trace>
  <inkml:trace contextRef="#ctx0" brushRef="#br0" timeOffset="163903.5911">12920 9677 452 0,'-3'-4'115'0,"-1"-1"7"0,0 0-62 16,2 3-13-16,2-2-4 0,-2 2-2 0,-1-1-2 15,4 2-8-15,-1 1-4 0,2-1-3 16,0 1-3-16,3 1-1 0,1 0-2 15,5 1-3-15,1-1 1 0,4 1 0 16,4 1-1-16,1-2-2 0,2 1-2 16,3-2-2-16,2 2-2 0,0-1-1 15,0 0-1-15,3 3-2 0,-2-2 0 16,1 1-1-16,1-2 0 0,5 0 0 16,4-2 0-16,4-2-1 0,1-1 1 0,0-4-1 15,1-2-2-15,-1 1-1 0,-6 0-4 16,-5 2-5-16,-3 1-5 0,-6-1-10 15,-1 5-7-15,-4 2-7 0,-4 4-8 16,-2-1-9-16,-4 0-6 0,-5-1-91 16,-4 2-96-16,-2-3-233 0</inkml:trace>
  <inkml:trace contextRef="#ctx0" brushRef="#br0" timeOffset="164180.2795">13689 9454 543 0,'-13'-20'134'16,"2"1"3"-16,1 3-81 0,4 5-16 15,1 1-10-15,4 4-8 0,2 1-7 16,3 5-6-16,1 1-2 0,5 4-2 16,0 2 0-16,3 2-1 0,4 2 0 15,4 4 2-15,1-3-1 0,1 1 1 16,3 3 1-16,3-1-1 0,3-3 1 16,3 3-1-16,-1-5-1 0,-1 0-1 0,1 1 0 15,1-5-1-15,-6 2-1 16,-3 2-1-16,-7-4 0 0,-5 7-1 0,-4 1 1 15,-6 2 0-15,-7 5 0 0,-5 3 0 16,-7 3 0-16,-11 7 0 0,-7 2 0 16,-11 6-2-16,-8 7-11 0,-2 5-9 15,-8-9-21-15,-1 4-112 0,1-5-123 16,-1-5-296-16</inkml:trace>
  <inkml:trace contextRef="#ctx0" brushRef="#br0" timeOffset="164701.5733">11885 9113 330 0,'-8'-4'87'0,"-2"-1"5"16,3-1-45-16,1 3-4 0,-2-2 3 15,1-1-1-15,2 1-3 0,0 1-1 16,3 3-2-16,-2-2-1 0,0-1-2 16,3 1-5-16,-1 1-7 0,3 2-6 15,3 0-4-15,0 2-4 0,5 2-2 16,3 6-3-16,2-2 1 0,5 8 2 0,5 2 1 16,3 2 1-16,-1-2 1 0,4 0 1 15,0-1 1-15,1-1-2 16,3-5 1-16,-2-2-1 0,-2-5-1 0,3-1-1 15,-3-3 0-15,0-4-2 0,2 1 0 16,-8-4-1-16,-1-2-1 0,-1-2-1 16,-3-4-1-16,-3 0-1 0,-4-3-4 15,0-3-8-15,-3-2-11 0,1 1-9 16,-4-2-9-16,-3 1-20 0,0 0-107 0,1 3-116 16,-3 4-269-16</inkml:trace>
  <inkml:trace contextRef="#ctx0" brushRef="#br0" timeOffset="165301.2081">14526 9380 576 0,'-3'-6'132'16,"-3"-2"2"-16,6 3-96 0,1 1-11 16,5 3-2-16,1 2-4 0,4 3-2 15,2 3-2-15,1 5 2 0,0 3 0 16,-1 6-1-16,2 2-2 0,-2 1-3 0,0 4-3 15,-2-1-3-15,1 1-2 0,-2 0-1 16,-1-4-6-16,0 1-10 0,0-3-9 16,0-5-9-16,0-1-18 0,0-4-110 15,-1-6-118-15,-1-2-276 0</inkml:trace>
  <inkml:trace contextRef="#ctx0" brushRef="#br0" timeOffset="165509.4879">14907 9412 497 0,'-1'-6'122'16,"-4"6"1"-16,-1 5-67 0,-3 6-23 16,1 7-7-16,-3 7-2 0,0 6-1 15,-5 8 1-15,-4 5 3 0,-3 2 2 16,-1 3 0-16,-2 3-1 0,-1 1-2 16,0 0-4-16,1 0-6 0,3-3-4 15,2-1-5-15,3-3-4 0,2-7-9 0,4-4-11 16,2-8-10-16,5-6-9 0,5-6-17 15,5-9-109-15,5-8-116 0,4-3-269 16</inkml:trace>
  <inkml:trace contextRef="#ctx0" brushRef="#br0" timeOffset="165795.1822">15107 9447 511 0,'-4'-7'131'16,"3"3"2"-16,-4 1-41 0,1 4-64 16,3 8-7-16,-1 3 2 0,-2 3 1 15,2 6-1-15,-1 3 3 0,-4 3 4 16,3 4 3-16,-1-2 0 0,2 3-2 16,-2-1-4-16,2-3-5 0,1-2-3 15,6-1-5-15,-2-1-4 0,3-2-4 0,0-4-2 16,7-5-1-16,1-2-1 0,3-1-1 15,4-2-5-15,0-6-6 0,0-4-8 16,5-3-10-16,-5-3-11 0,0 0-7 16,-2-2-11-16,-3-2-11 0,-4-5-100 15,-3-2-107-15,-6-3-258 0</inkml:trace>
  <inkml:trace contextRef="#ctx0" brushRef="#br0" timeOffset="165945.7786">15100 9489 671 0,'-13'-6'162'0,"2"0"1"0,5 3-109 16,5-2-17-16,6-1-9 0,6-1-10 16,5 1-10-16,3-1-7 0,5 0-8 15,3 2-12-15,5 2-8 0,-2 1-10 16,0 3-19-16,-1 1-108 0,-6 1-117 16,-1 4-269-16</inkml:trace>
  <inkml:trace contextRef="#ctx0" brushRef="#br0" timeOffset="166363.3244">15515 9625 497 0,'-5'-3'120'0,"-1"-3"5"16,3 3-79-16,0-2-4 15,0 4 0-15,4-1-5 0,-2 3-2 0,2 1-1 16,2 4-2-16,-1 1-1 16,2 2-3-16,0 2-1 0,2 2-2 0,2-1-4 15,0 3-4-15,0-1-3 0,3 0-3 16,0-2-3-16,3-2-2 0,-1-2-1 16,1-2-2-16,2-4 0 0,-2-6 0 15,4-1-1-15,0-3 0 0,2-5 0 0,-1-1 0 16,3-5-1-16,-1 2 0 0,0-1 0 15,1 1 0-15,-4 1-1 0,-2 3 1 16,-4 5-1-16,-4 0 0 0,-3 6 0 16,-2 3 0-16,-4 4 0 0,0 2 0 15,-3 3 0-15,1 4-2 0,-2 0-1 16,0 1-4-16,2 1-7 0,0 0-7 16,1 2-12-16,5 0-6 0,2-5-7 15,2 0-16-15,5-1-106 0,-1-4-112 16,5-1-269-16</inkml:trace>
  <inkml:trace contextRef="#ctx0" brushRef="#br0" timeOffset="166748.2537">16016 9407 594 0,'1'-12'136'0,"5"0"4"0,5 2-99 16,5 2-14-16,5 0-3 0,2 1-2 16,3-1-5-16,2 4-3 0,0 0 1 15,-1-1 2-15,1 4 0 0,-1-2 0 16,-5 5 1-16,-1 1-1 0,-4 2 0 16,-3 0-3-16,-2 5-2 0,-5 3-2 15,-3 3-3-15,-3 4-2 0,-1 3-2 16,-2 4 0-16,-2 0-2 0,-2 0 0 15,1 2 0-15,3 0 0 0,-1-1-1 0,2-1 1 16,2-5-1-16,3 3 0 16,1 1 1-16,3-1-1 0,2-3 0 0,3-3 1 15,0 1-1-15,0-3 0 16,0-1 1-16,0-4-1 0,-2-3 1 0,-8-3-1 16,-1 1 1-16,-4-1-1 0,-6-1 1 15,-6 1 0-15,-7 3-3 0,-6 1-11 16,-1 3-17-16,-10 2-23 0,-8 0-119 15,1-4-132-15,-9 6-320 0</inkml:trace>
  <inkml:trace contextRef="#ctx0" brushRef="#br1" timeOffset="177966.5286">16278 5499 293 0,'-18'7'78'15,"-3"7"8"-15,0 5-9 0,-4 2-47 16,1 7-6-16,-1 5 0 0,0 3-1 16,1 5-2-16,2 6-6 0,-3 7-4 15,-1 5-3-15,3 2-1 0,-2 3 0 16,2 5-1-16,-2 6-1 0,2 0-1 15,4 0 1-15,3 0-2 0,1 3 0 0,4-4 0 16,1 0 0-16,3-4 1 0,3 1 0 16,2-3 1-16,-1 1 1 0,7-3 1 15,0 0 1-15,4-2 1 0,4-2-1 16,3-5 0-16,5-6 1 0,5-1 0 16,4-1-1-16,5 0-1 0,3-3-1 15,2-5 0-15,5 0-2 0,1-3-1 16,4-4-1-16,1-2 0 0,4-8-2 0,4 1 1 15,2-3-2-15,1-5 1 0,3-7-1 16,-2-2 0-16,3-5 0 0,1-2 0 16,2-3-1-16,0-6 0 0,1 1-2 15,-2-2-1-15,1-4-1 0,-3-1 0 16,-3-1 0-16,-2-3 0 0,-1-4 1 16,2 4 2-16,-4-7 0 0,-5 0 1 15,2-7 2-15,-5-1 0 0,0-1 1 16,-4-3 0-16,-4-4 0 0,4 3 0 15,0-1 0-15,1 2 0 0,0-1 0 16,0-2-1-16,-3-3-1 0,-3-6 1 0,-2-1-2 16,-4-4 1-16,-3-1-1 0,-2-4-1 15,-2-1 1-15,-2 3-1 16,-3 0 1-16,-1 0 1 0,-6-5-1 0,-1 0 2 16,-8-1 1-16,-3-2 1 0,-5-1 1 15,-3-2 2-15,-3-2 1 0,-6-2 1 16,0-3 1-16,0 0-1 0,0-1-1 15,-2 0-1-15,-3 0-2 0,-2 2 0 16,-1 3-1-16,-5 2-2 0,-7 3 1 16,-8 2-1-16,-5 7 1 0,-6 3-1 0,-7 11 0 15,-6 7 1-15,-9 6-2 0,-8 9-2 16,-7 5-5-16,-8 9-6 0,-7 7-15 16,-10 3-59-16,-5 6-33 0,-4 9-82 15,-2 5-175-15</inkml:trace>
  <inkml:trace contextRef="#ctx0" brushRef="#br1" timeOffset="180582.705">7419 8544 168 0,'-16'-25'49'0,"-4"6"1"15,-2-2 0-15,-3 5-35 0,-1 1-3 0,1 7-4 16,-7 2 0-16,-4 3-1 0,-2 6 0 16,-2 6 1-16,-2 10 0 0,-3 4 1 15,-9 3-1-15,-1 7-1 0,-1 5-1 16,-6 6-2-16,-4 1-1 0,0 5-2 15,0 9 2-15,1 9 1 0,-4 3 3 16,-3 5 5-16,1 4 5 0,1 9 6 16,0 6 5-16,-1 1 5 0,4 4 1 15,3 9-1-15,5 9-4 0,6 4-5 16,2 3-6-16,1 4-5 0,7 6-6 16,2 1-3-16,8-2-2 0,6 1-1 0,6 0-1 15,5-7 0-15,10-6 0 0,3-7-1 16,11-4 1-16,5-2 0 0,7-12 0 15,4-5 1-15,9-3 0 0,8-2 1 16,5-2 0-16,3-4 0 0,3-4 0 16,4 0 0-16,5-2 1 0,8-3-1 0,3-2-1 15,4-3 1-15,4-3-1 0,3-4 0 16,8-1 0-16,2-5 0 0,1-4 1 16,-2-7 0-16,1-8 2 0,7-4 0 15,7-3 0-15,-3-5 0 0,-3-7 0 16,0-4 0-16,7-1-1 0,3-3-1 15,-1-2 0-15,-6-5 0 0,2-2 0 16,8 1-1-16,0-1 1 0,-5-7 0 16,-4 1 0-16,2-3 0 0,4 0 0 0,0-2-1 15,-10-6-1-15,1-4 1 0,1 0-2 16,3-6 1-16,-3-9-1 0,-7-9 0 16,-3-4 1-16,6-2-1 0,-3-6 0 15,-1-6 1-15,-5-1 0 0,-5-4 1 16,2-7 1-16,0 0 1 0,-6-6 1 15,1-2 1-15,-4-3 0 0,-7-8 1 16,1 2-1-16,0-2-1 0,-1 1 0 16,-1-3-2-16,-4-7-3 0,-5-5-1 0,5 4-2 15,-2-4-1-15,-10-10 0 0,-7-7 0 16,-6-3 0-16,-2 1 2 0,-8-6 1 16,-6-4 1-16,-7 0 1 0,-1 5 1 15,-6 1 1-15,-6-1 1 0,-7 4 1 16,-5 10 2-16,-6 4 1 0,-9 1 0 15,-3 12 0-15,-8 4-1 0,-12 5-1 16,-8 2 0-16,-12 1-2 0,-8 6 0 16,-9 6 0-16,-15 1-1 0,-9 7 0 15,-7 9-1-15,-12 8-2 16,-7 13-4-16,-13 7-6 0,-12 12-8 0,-11 11-56 16,-9 11-49-16,-17 3-89 0,-5 14-203 15</inkml:trace>
  <inkml:trace contextRef="#ctx0" brushRef="#br2" timeOffset="184899.6245">19010 5054 470 0,'-31'-9'109'0,"4"5"3"0,-5 0-76 15,2 6-8-15,-1 2-10 0,0 7-4 16,-1 3-2-16,2 4-4 0,-6 3-3 16,2 8-1-16,-3 5-2 0,-1 10-1 15,-1 4 0-15,0 9 0 0,0 8-1 16,2 3 1-16,1 6-1 0,2 5 0 16,2 5-1-16,5 3 0 0,3-1-1 15,1 0 1-15,0 2-1 0,8 2 1 0,4 2 0 16,4-3 1-16,4-1-1 0,3-1 1 15,6 1 0-15,5 3 0 0,4-1-1 16,2-5 1-16,4-5 0 0,4 0 0 16,6-1 0-16,3-3 0 0,3-2 1 15,6 0-1-15,1-5 1 0,2-2 0 16,5-3 0-16,1-3 1 0,3-4-1 16,6-6 0-16,2-9 1 0,7-2-1 15,4-6 1-15,4 1-1 0,6-8 1 16,10-5-1-16,0-4 0 0,3-7 0 15,4-4 0-15,6-5-1 0,4-10 1 0,0-1-1 16,-2-6 1-16,2-6-1 16,4 0 1-16,-1-2-1 0,-1-5 0 0,-3-2 1 15,-1-2-1-15,1 1 1 0,-2-2-1 16,-6-9 0-16,-4-5 0 0,-1-2 0 16,-1-3 1-16,-3-2-1 0,-6-5 0 15,-3-3 0-15,-3 0 0 0,-7-1 0 16,-4-6 0-16,-9-2 0 0,-6-7 0 0,-6-1 0 15,-7 2 0-15,-8-5 0 0,-7-5 0 16,-7 2 0-16,-10 0 0 0,-10 1 0 16,-10 0 0-16,-6-6 1 0,-10 0 2 15,-7 0 1-15,-8 3 1 0,-6 2 2 16,-7-1 0-16,-10-7 1 0,-9 5-1 0,-9-1 0 16,-6 6-2-16,-4 4-1 15,-11-1-1-15,-4-5-2 0,-5 6 0 0,0 4-3 16,-5 5 0-16,-3 3-2 0,-5 4-2 15,1 12-3-15,-6 15-4 0,0 11-6 16,-6 16-14-16,-6 10-93 0,-5 13-97 16,-2 13-239-16</inkml:trace>
  <inkml:trace contextRef="#ctx0" brushRef="#br2" timeOffset="186589.8068">8881 13145 416 0,'-59'-19'97'0,"-7"1"1"0,3 0-66 16,0 2-8-16,6 3-6 0,-3 4-4 0,-6-2-1 16,-3 2-1-16,-4-2 0 0,-2 1-1 15,-1 3 0-15,-3 2-2 0,-2 1-1 16,0 3-1-16,-4-1-2 0,7 6-2 16,-3 3-1-16,-6 1-1 0,0 1-1 15,0 2 0-15,-2 3-1 0,2 7 1 16,-7 1-1-16,-7 3 1 0,0 3-1 15,-1 9 1-15,0 7 0 0,-2 1 0 0,-6 10 0 16,4 8 0-16,2 5-1 0,5 6-2 16,0-1 1-16,-3 3-1 0,7 4 0 15,7 2 0-15,2-1 2 0,6 2 3 16,5-3 3-16,8 3 2 0,5 2 3 16,6 3 2-16,6-3 1 0,5 4 0 15,7-2-2-15,6 9-1 0,9 5-2 0,12-2-2 16,6 2-2-16,9 0-1 15,8 5-1-15,14-1-1 0,5-3 0 0,9-4-1 16,4-7-1-16,5-5 0 0,8-3-1 16,7-7 0-16,7-6 0 0,6-4 0 15,5-9 0-15,4-3 1 0,11-4 0 16,7-4 1-16,2-4-1 0,0-4 1 16,4-4 1-16,10 1-1 0,4-2 0 15,1-2 0-15,0 0 0 0,7 0 0 16,4-3 0-16,0 0 0 0,0-2 0 15,3-2 0-15,6-4 0 0,-2-5 0 16,2-4 1-16,2-5-1 0,0-6 0 0,2-5 0 16,2-9 0-16,-6-4 0 0,3-8 1 15,-1-7-1-15,-2-2 0 0,0-7 0 16,0 0 0-16,-2-3 0 0,0-1 0 16,-4 0 0-16,-2-2 0 0,-2-3 0 15,-6-4-1-15,-5 1 1 0,-4-6-1 16,0 1 0-16,-3-7 1 0,-10-4-1 15,0-2 0-15,-5-3 0 0,-3-4 1 0,-5-2 0 16,-6-4 0-16,-4-1 0 0,-6-5 0 16,-6-1-1-16,-4-3 1 0,-6-1-1 15,-4-2 0-15,-7-5 1 0,-4-3-1 16,-7 6 1-16,-4-2 0 0,-7 2 0 16,-12-3 0-16,-6-2 1 0,-10 5 0 15,-7 2 0-15,-10-1 1 0,-8-5 0 16,-10-1 1-16,-6 3 1 0,-6 2 0 15,-10-6-1-15,-8 1 1 0,-8 1-1 0,-11 3-1 16,-6 7 0-16,-9 7-1 0,-13 3 0 16,-7 8 0-16,-14 3-1 0,-5 10 0 15,-13 9-1-15,-10 5-1 0,-11 7-2 16,-10 11-4-16,-6 16-5 0,-12 16-8 16,-9 11-35-16,-11 15-71 0,-7 15-93 15,-11 13-222-15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3:45:08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10708 3441 419 0,'-49'-10'105'0,"-1"1"1"0,-6 0-25 16,2 3-63-16,-1 1-6 0,-3 0-2 15,-7 1-1-15,-1-2-2 0,-4 1-2 16,-1 3-1-16,-4-2-1 16,0 3-1-16,-6-4 0 0,2 2 1 0,-3 2-1 15,-7-1 0-15,-6-1 0 0,-1 0 0 0,-5-1-1 16,0 1 1-16,-7 3-2 0,-6-3 1 15,-1 1-1-15,1 2 1 0,-3 3 0 16,-4 2 1-16,-4 1 1 0,8 0 1 16,-5 4 1-16,6 6 0 0,0 5 1 15,5 2 0-15,7 3-1 0,6 4-1 16,-1 2 0-16,11 2-2 0,1-2 1 16,5 0-2-16,10 4 0 0,5 3 0 0,7 0-1 15,13 5 1-15,7 8-1 16,11 0 1-16,12 3-1 0,6 0 0 15,8-2 0-15,11-1 0 0,4-3 0 0,14-4 0 16,13 0 0-16,10-1 1 0,15 0-1 16,9 1 0-16,12-4 0 0,19 1 1 15,6-4-1-15,6-3 0 0,9-9 1 16,10 0-1-16,8-5 0 0,4-4 0 16,6-4 0-16,7-3 0 0,1-3 0 15,10 1 0-15,-5-8 0 0,2-3 1 0,5 0-1 16,-4-5 1-16,-1-5 0 0,-1-2 2 15,-5-1 1-15,-6-6 0 0,-6-2 1 16,-5-5 0-16,-7-4 0 0,-10 3-1 16,-9-3 0-16,-7-4-1 0,-8 4 0 15,-8-1-1-15,-9 0-1 0,-11 1 1 16,-9-1-1-16,-8 0 0 0,-15-4-1 16,-10-5 1-16,-14-2-1 0,-14-7 0 15,-10 1 0-15,-15-4 0 0,-19-7-1 16,-11 7 0-16,-20-1 0 0,-13 1 0 0,-19 3 0 15,-26-3 0-15,-14 3-1 0,-19 6 0 16,-21 2 1-16,-16 10-1 0,-20 3 1 16,-18 13-1-16,-9 14 1 0,-21 13 1 15,-12 14-1-15,-11 16-2 0,-10 11-9 16,-16 20-62-16,-8 21-53 0,-14 18-97 16,-8 16-225-16</inkml:trace>
  <inkml:trace contextRef="#ctx0" brushRef="#br0" timeOffset="26769.4016">15348 3948 338 0,'-11'-5'103'0,"0"1"5"15,-1-1-8-15,2 2-48 0,-1 2-16 16,1-2-7-16,1-1-4 0,0 2-5 16,0-2-3-16,3 2 0 0,0-4-2 15,1 2 0-15,3 2-1 0,-2 0-1 16,3 0-2-16,0 2-2 0,2 1-2 0,1 3-1 16,1-3-1-16,-1 0-2 0,3 2-1 15,1-1 0-15,2 2 0 0,-1-3 0 16,4-3-1-16,0 2 0 0,3-2 1 15,0 1-1-15,3-1 0 0,3-1 1 16,3 2-1-16,1-1 1 0,1-3 1 16,2 1-1-16,1 0 1 0,1-2-1 15,-1 1 0-15,-1-1 0 0,1 1 0 16,1 0 0-16,1 1-1 0,0 0 0 0,3 0 0 16,-1-1 0-16,2 0-1 0,3 2 1 15,2-1 1-15,2 2 0 0,0-3 0 16,0 2 1-16,1 1 0 0,-1-2 0 15,0 0-1-15,-2 1 1 0,0 0-1 16,1 1 0-16,1-3-1 0,2 1 1 16,1 1-1-16,1 1 0 0,2 1 0 15,-3-1 0-15,-1 0 0 0,0 1-1 16,-2 1 1-16,1 3 0 0,-1-2 0 16,-1-1 0-16,1 0-1 0,2-1 0 0,3-2 1 15,-2 2-1-15,2-4 0 0,-3 3 0 16,2-2 0-16,-2 2 0 0,-1-2 0 15,0 1 0-15,-2 1 0 0,0 0 0 16,2-2 0-16,1 1 1 0,0 2-1 16,3 1 0-16,-3 0 1 0,-2 0-1 0,0 1 1 15,-2 1-1-15,-1-1 1 16,0-1-1-16,-2 1 1 0,3-1-1 0,-1 0 1 16,4 1 0-16,1-2 0 0,-1 0 0 15,3 1 1-15,0-3-1 0,-2 1 1 16,2-2-1-16,-2 1 0 15,1 0 0-15,0 1 1 0,0-1-1 16,-1 2 0-16,5-1 0 0,0 3 0 0,-1-1 0 16,0 0 1-16,-2 1-1 0,-1-1 1 15,3-1-1-15,-4 2 0 0,0-3 0 16,-2 2 0-16,2-2 0 0,3 2-1 0,0 0 1 16,-1 2-1-16,2-2 1 0,-3 0-1 15,4 1 0-15,-5 1 1 0,2-2-1 16,-2-1 1-16,1 2-1 0,-2-1 0 15,3 0 1-15,2 0-1 0,-1 1 1 16,1 2-1-16,-2-1 0 0,-1 0 0 16,0-1 1-16,-1 0-1 0,0 0 1 15,0 0 0-15,-5 1 0 0,2-1 0 16,3 0 0-16,0 0-1 0,1 1 1 0,-2-1 0 16,-3 0 0-16,2 0-1 0,-1-1 1 15,-4 2 0-15,0-1 0 0,-2-1 0 16,1 2 1-16,0 1-1 0,-1-1 1 15,2 1 0-15,-1 0-1 0,3 0 1 16,-2-2 0-16,1 0-1 0,-1 0 0 16,0-1 1-16,-2 0-1 0,1 0 1 15,-5 2-1-15,2-2 1 0,-1 0-1 16,-2-2 1-16,2 2 0 0,-2-1 0 16,-1-1 0-16,0-1 1 0,1 2-1 0,-1 0 1 15,1 1-1-15,-3-1 0 0,2-1 0 16,-2 2 0-16,-2 0 0 0,-3-1-1 15,-3 1 0-15,-3-1 0 0,-3 0 0 16,-2 1 0-16,-2-2-1 0,-4 2 1 16,-2 2-1-16,1-1 1 0,-1 0-1 15,-1 2 1-15,-2-1-1 0,1-1-2 16,-2 2-8-16,1-3-13 0,-4-2-20 0,-1 0-119 16,-6 0-128-16,-2-6-311 15</inkml:trace>
  <inkml:trace contextRef="#ctx0" brushRef="#br0" timeOffset="28802.3893">18654 3882 325 0,'0'-4'86'0,"-1"0"4"16,0 2-37-16,-2-2-13 0,1 1-9 16,1-1-5-16,0 0-3 0,1 1-1 0,-3-1-1 15,1-2-3-15,2 1-2 0,0 0-3 16,0 0-2-16,-2 0-3 0,1-1-1 15,0 0-1-15,0 1 0 0,-2-1 0 16,1-1 0-16,-1 2 2 0,1-1 1 16,-1 1 0-16,0 0 1 0,2 2 0 15,-1 0 0-15,0 0 0 0,-1 1 0 16,2 1 0-16,-1-2 0 0,2 3 1 0,-1-2-1 16,1 2 0-16,0 0-2 0,0 1 0 15,0 1-2-15,0 3 0 0,1 3-2 16,-1 0-1-16,-1 3 0 0,1 4-1 15,1 1 0-15,-1 5 1 0,1-1 0 16,-1 4 1-16,1 3 1 0,2 4 0 16,-2 3 0-16,-1 1 1 0,0-1-1 15,-1 3-1-15,1 2 0 0,-2-2-1 16,0 0 0-16,1 1 0 0,2 0 0 16,-1 3 0-16,1 2 0 0,2 3 2 15,-1 1 0-15,-1 0 0 0,-1 1 1 0,0-1 0 16,-2 1 0-16,-1 0-2 0,0-1 0 15,0 0-1-15,1 5 0 0,1 0-1 16,-1 0-1-16,1 1 1 0,1-3-1 16,0-1 0-16,-2-3 0 0,2 0 0 15,-4-3-1-15,4-1 1 0,0 2 0 16,0 1-1-16,1-1 1 0,2 1-1 16,-4-2 1-16,3 1-1 0,-2-1 1 15,-1-2-1-15,1-1 1 0,-3-2-1 16,2 0 0-16,1 1 1 0,-1-1-1 0,1-3 0 15,-1 1 0-15,1 1 0 0,0-4 1 16,-2 1-1-16,1-2 0 0,1-2 0 16,0 1 1-16,-1-3-1 0,-1 2 0 15,-1-2 1-15,1-2-1 0,-2-1 0 16,4 2 0-16,-2-1 0 0,-1 1 1 16,3 0-1-16,0 1 0 0,-1 0 0 0,1 4 0 15,-3-3 0-15,2 2 0 0,0 0 0 16,1 1 0-16,-3-3 1 0,1 3-1 15,0 1 0-15,2-3 1 0,-4 2-1 16,3 4 0-16,-2-1 1 0,2 0-1 16,0 0 0-16,1 1 0 0,0 2 0 15,0-4 1-15,0-2-1 0,0 0 0 16,-1-2 0-16,1 2 0 0,-2-2 1 16,2-1-1-16,0 2 0 0,0 0 1 15,-1 0-1-15,1 3 1 0,0 1-1 16,0 1 0-16,-4-1 1 0,3 0-1 0,-1-1 0 15,1 2 0-15,1-4 0 0,-2 1 1 16,1-4-1-16,0-1 0 0,2 1 0 16,-1 0 0-16,1-2 0 0,-2 1 0 15,0-1 0 1,1 0 0-16,2 2 0 0,0-2-2 0,-1-2-2 0,1-1-3 16,-1 1-2-16,1-2-3 0,0-1-5 15,1-1-2-15,-1 1-2 0,-1-5-2 16,0-1-4-16,1-5-13 0,-1-1-107 0,-1-1-110 15,-3-8-278-15</inkml:trace>
  <inkml:trace contextRef="#ctx0" brushRef="#br0" timeOffset="32468.0869">16169 3919 212 0,'0'0'64'16,"-1"-2"9"-16,1 2-12 16,0 2-13-16,-1-2-2 0,1 0-2 0,-2 1-3 15,1 0-6-15,0 0-6 0,-2 0-6 16,2-1-5-16,0 3-2 0,-1-2-1 16,2 2 1-16,-2-3 0 0,1 1 1 15,0-2-1-15,0-1 0 0,1 2-1 16,-2-1-1-16,1-1-2 0,1-1-2 15,-1 2-1-15,1-1-1 0,0-1-1 0,1-2-1 16,-1 2 0-16,1-1 0 0,2 1 0 16,-2 1 0-16,2-2-1 0,-1 3 1 15,-1 0-1-15,0 1 0 0,1 1 0 16,-1 1 0-16,1 6 0 0,0 4 0 16,-1 3 2-16,1 2 0 0,-1 4 1 15,1 2 1-15,-1 5 0 0,-1-1-1 16,-1-1 0-16,-1 3 0 0,1 3-1 15,-1 1-1-15,2 4-1 0,-1 1-1 0,2 5 0 16,0 6-1-16,1 2-1 0,0 3 0 16,-1 1-1-16,0 0 0 0,-1 0 0 15,1 4 0-15,-2-5 0 16,2 4 0-16,1-1 0 0,0 5 0 0,-1-4 1 16,0 1 0-16,-2-4 1 0,2-1-1 15,1-1 1-15,-2-3-1 0,0-2 0 16,3 5-1-16,1-3 1 0,0 1-1 15,-2 2 0-15,-2-4-1 0,0 2 1 16,1-2 0-16,-2-1-1 0,2 1 1 16,2-2-1-16,2 2 1 0,0 1-1 0,1-2 1 15,-3 1-1-15,1-5 1 0,-1 1-1 16,-3-1 0-16,0-3 0 0,-2-3 1 16,2-1-1-16,2 1 0 0,-1 3 1 15,2-1-1-15,-1 2 0 0,-1 3 0 16,0 2 1-16,-2-3-1 0,0 0 0 15,-4 1 0-15,0-1 0 0,1 3 0 16,2-4 0-16,-1 2 1 0,2-1-1 0,4 2 0 16,-1 0 0-16,-1-3 0 0,-1-3 0 15,-2 2 0-15,-2-3 1 16,-2 0-1-16,0 2 0 0,0-4 0 0,1 1 0 16,1 0 1-16,3-2-1 0,1 5 0 15,0-1 0-15,-1-3 1 0,-1 1-1 16,1-3 0-16,0 2 0 0,-1-3 0 15,-1-4 0-15,1-3 0 0,0 1 0 16,1-4 0-16,0 2 0 0,0-4 0 0,0 0 0 16,-1 0 0-16,1 0 0 0,1-2 0 15,1 0 0-15,1-2 0 0,-1 0 0 16,0 0 0-16,1-3 0 0,0 0 0 16,-1-1 0-16,0-1 0 0,0-2-1 15,1 1 1-15,2-2 0 0,0-1-1 16,1-1 1-16,-1 0-1 0,2-3 1 15,0 1 0-15,1-3-1 0,-3 1 0 16,1-3 1-16,1-3-1 0,-1 5 1 0,1 1-1 16,1 1 0-16,0-4 1 15,1-1-1-15,2 1 0 0,0 2 0 0,2-1 1 16,0-5-1-16,-2-6 1 0,3 8 0 16,2-2-1-16,1 2 1 15,0 0 0-15,0-4 0 0,1 1 1 0,6 8-1 16,-2-5 0-16,2 0 0 0,-1-3 0 15,1 0 0-15,0 4 0 0,1 0 0 16,-2-2 0-16,0-1 0 0,3 2 0 0,2 2 0 16,0 2 0-16,2-1 0 0,2-4 0 15,-1 2 0-15,5 0 0 0,-3-3 0 16,6 1 0-16,-2-3 0 0,5 0 0 16,-3 5 0-16,0-1 0 0,0 1 0 15,0-1 0-15,-3 2 0 0,2 1 0 16,0 3 0-16,1-2 0 0,1-1 0 15,1 1 0-15,6 3 0 0,-2-5 0 0,1 3 0 16,-2-6 0-16,0 1 0 16,0 1 0-16,1 3 0 0,-6-3 0 0,1 3 0 15,1-1 0-15,1 0 0 0,-1 2 0 16,1-2 1-16,0 2-1 0,2-2 0 16,-4 2 0-16,0-4 0 0,1 2 0 15,-2 2 0-15,-2 0 0 0,-3-1 1 16,4 1-1-16,0-3 0 0,-2 3 1 15,5-2-1-15,0 2 0 0,2-1 1 16,-1-3-1-16,-1 3 0 0,0 0 0 0,-2-5 1 16,0 2-1-16,-3-3 0 0,0 3 0 15,-1 0 0-15,0-4 0 0,1 2 0 16,1 3 0-16,1-4 1 0,1 5-1 16,4-6 0-16,-3 2 0 0,-1-2 1 15,-1 0-1-15,-1-1 0 0,-2 2 0 16,-1-1 0-16,-5-1 1 0,0 3-1 15,1 4 0-15,1-3 0 0,-1 2 0 0,-2 0 0 16,0 2 0-16,1 0 0 0,0-1 0 16,-1-5 0-16,1 3 0 0,-2 0 0 15,1-1 0-15,-4 0 0 0,1-2 0 16,-3 3 0-16,-1 1 0 0,-2 2 0 16,-3-4 0-16,-1-1 0 0,1 2 1 15,-2 0-1-15,1-1 0 0,-2 0 0 16,1-3 0-16,2 7 0 0,-3-2 0 15,0-2 0-15,0 1 0 0,-3 0 0 16,0 2 0-16,-2 1 0 0,-2-5 0 0,2 4 0 16,0-1 0-16,0-1 0 0,-1-1 0 15,1-2 0-15,1 2 0 0,-1 1 0 16,-1-1 0-16,-1 3 0 0,-1-1 0 16,-1 2 0-16,0-2 0 0,1 0 0 15,-1 2 0-15,1-1 0 0,1-3 0 16,0 2 0-16,1-2 0 0,1 2 0 15,1-2 0-15,-1 0 0 0,0 1-1 16,4 1 1-16,-2-2-1 0,3 3 0 0,-1-3 0 16,0 1 0-16,1-1-1 15,1-2 0-15,-1 3 0 0,0-1-1 0,0-1 1 16,-2 0-1-16,2 2 1 0,0-1-1 16,-1 0 1-16,-3-4 0 0,3 0 1 15,-1 3-1-15,0-1 1 0,-3-3 0 16,3 4 0-16,-3-3 0 0,-1 0-1 15,0 3 0-15,1-3-1 0,-2 3 0 16,-2-1-2-16,0-5 1 0,0 5-1 16,0-2 1-16,-1-1 0 0,-1 2 1 0,2-3 0 15,-2 4 1-15,0 0 0 0,1-1 1 16,-2 1 0-16,1 1 0 0,-1 1 1 16,0-3-1-16,0 3 1 0,1 0 0 15,0-2 0-15,-1 1 0 0,1-1 0 16,-1 0 0-16,2-1 0 0,-1 3 0 15,0-2 0-15,0 2 0 0,-1 0 0 16,2 1 0-16,-1 0 0 0,-1 0 0 0,0-1 0 16,0 2 0-16,0-2 0 0,0 1-1 15,-1-2 1-15,-1 1 0 0,4 1 0 16,-2 1 0-16,0-2-1 0,0 1 1 16,0 0 0-16,0 1 0 0,0-1 0 15,1 0 0-15,-1 0 0 0,1 3 0 16,0-1 0-16,0 3 0 0,-1-4 0 15,2 3-1-15,-2-2 1 0,0 0 0 16,1-1-1-16,-1 1 0 0,1 0 0 0,0 0 0 16,1-1 0-16,-1-1 0 0,0 3 1 15,0-3-1-15,0 0 0 0,2-4 1 16,-2 2 0-16,0 0 0 0,1 1 0 16,0 0 0-16,2 1 0 0,-3-3 0 15,3 5 0-15,-2-2 0 0,2-3 1 16,-1 6-1-16,0-6 0 0,-1 0 1 15,2 1-1-15,-2 0 1 0,1-2 0 0,-1 3-1 16,0-4 1-16,1 4-1 0,0-2 0 16,-1 2 1-16,-1 1-1 0,2-1 0 15,-1 0 0-15,1 1 0 16,-2-1 0-16,1 1 0 0,0-2 0 0,0 2 0 16,1 0 0-16,-1 2 1 0,0-1-1 15,2 1 0-15,1 2 0 0,-1-2 0 16,-2 1 0-16,2-1 0 15,-1-1 0-15,2 2 0 0,-1-3-2 0,0-1-3 16,1-1-4-16,0 2-6 0,-2-1-12 16,1 1-9-16,-3-1-107 0,-2 1-108 0,-3 1-263 15</inkml:trace>
  <inkml:trace contextRef="#ctx0" brushRef="#br0" timeOffset="33687.0845">20045 8086 442 0,'-5'-2'110'0,"0"1"6"0,0-2-49 15,0-1-35-15,3 1-6 0,0 1-1 16,5 0-4-16,-2-3-3 0,4 1-3 15,2 0-2-15,2 3-1 0,-1-1-2 16,1-2 0-16,1 4-2 0,2 1 0 16,-2-2-2-16,0 1-1 0,1-1 0 0,0 0-2 15,1 1 0-15,0-3 0 0,2-1-1 16,-1 2-1-16,3-1 0 0,0-1 1 16,1 0-1-16,2 0 0 0,-1-1 1 15,0 0-1-15,1 1 1 0,0-1-1 16,1 2 1-16,-2 2-1 0,-1-3 1 15,1 2-1-15,0 1 1 0,0-2-1 16,-2 4 1-16,0-3-1 0,0-1 1 16,1 6-1-16,0-1 1 0,-2-2-1 0,1 2 1 15,-1-2-1-15,2 3 0 16,-4-1 1-16,0-4-1 0,0 4 0 16,2 1 0-16,-3 0 0 0,1-2 0 0,0-2 0 15,0 1-1-15,1 0 1 0,-1-3-1 16,1-2 1-16,-1-1-1 0,1 1 1 15,0 2-1-15,2 0 0 0,-4-3 0 16,2 4 0-16,-2-1 0 0,0-1 1 16,-1 2-1-16,-1-3 0 0,-1 1 0 15,-1 2 0-15,0-5 0 0,-2 0 0 0,-1 4 0 16,-4-6 0-16,1 3 1 0,1 1-1 16,-3-3 1-16,0 0-1 0,-1 0 0 15,-2-3 1-15,3 2-1 0,-2-1 0 16,-1-3 0-16,1-2 0 0,-1-1 0 15,1 0 0-15,-1-2 0 0,1-4 0 16,0-1 0-16,-2-1 0 0,1 0 0 16,2-2 0-16,-1-3-1 0,2 1 1 0,-3-2 0 15,3 0-1-15,-1-5 1 16,-1-2 0-16,-1 3 0 0,2-1 0 0,-1-2 0 16,0 4-1-16,1-3 1 0,0 1 0 15,1 3 0-15,0-1 0 0,0 0 0 16,1 0 0-16,-1 0 1 0,-1-2-1 15,1-4 0-15,0 0 0 0,-3-1 0 16,1-5 0-16,1 3-1 0,-1-3 1 16,4 1 0-16,-2 4 0 0,1 0 0 15,1-3 0-15,1 1 0 0,-4-1 1 0,3-3-1 16,-3 0 0-16,0-2 0 0,-2 2 0 16,3-2 0-16,-1-1 0 0,1 3 0 15,0 0 0-15,0 0 0 0,-1-2 0 16,1-5 0-16,-2 2 0 0,0-2 1 15,0 2 0-15,-1-3 0 0,-1 1 1 16,3 4 0-16,0 8 1 0,1-4 0 16,-2 3-1-16,0-5 1 0,0 3-1 0,-1-1-1 15,0-2 0-15,-1 1 0 0,2-1 0 16,2 3-1-16,-2 2 1 0,4 2 0 16,-2-2-1-16,1 5 1 0,-1-7 0 15,1 4 0-15,-2-2 0 0,0 1 1 16,1-2-1-16,-2 0 0 0,0 0 0 15,1 3-1-15,0 4 1 0,1 2-1 16,-2-1 0-16,1 4 0 0,-1 2 1 16,2 1-1-16,-3 0 1 0,-2 1-1 15,2-4 1-15,-4 2-1 0,1 0 1 0,1-2-1 16,1 2 0-16,-1-1 0 0,0 2 1 16,4 1-1-16,1 3 0 0,0-2 0 15,0 1 1-15,0 3-1 0,1 0 1 16,2 2 0-16,-1 0 0 0,0 0-1 15,-1 4 1-15,-1-2 0 0,0 1-1 16,0 1 1-16,-2-2 0 0,-1-1-1 16,1 0 1-16,-2-2 0 0,3 2 0 0,-1-1 0 15,3-4-1-15,0 3 1 0,3 1-1 16,3-5 1-16,2 1-1 0,-1-2 0 16,2 1 0-16,-1 2 0 0,-3 1 0 15,2 4-1-15,-4 4-6 0,0 4-6 16,-3 4-7-16,0 4-8 15,-1 4 106-15,-1 7-229 0,-2-1-131 0,0 6-355 16</inkml:trace>
  <inkml:trace contextRef="#ctx0" brushRef="#br0" timeOffset="34939.803">16284 5861 484 0,'-1'-1'111'0,"0"0"2"15,1-2-77-15,0 2-15 0,1-1-4 16,1-1-2-16,2 1-3 0,1-2 1 16,1 2 1-16,1-1 2 0,1 1 1 15,0-2 0-15,2 3 0 0,0 0-2 16,-3-1-3-16,4 2-1 0,-2 0-3 0,2 3-1 16,0-2-2-16,2 2-1 0,2-3-1 15,1 3-1-15,-1-2 0 0,4 3 0 16,2-3 0-16,1 1 0 15,-2-1 0-15,2 0 1 0,-1 0 1 0,1-1 0 16,-1-1 1-16,-1 1 0 0,5 0 0 16,1 0 0-16,2 1 1 0,0-1-1 15,4 1 0-15,3-1-1 0,3 0 0 16,3 0 0-16,3 2-2 0,0-4 1 0,1 2 0 16,-1-2 0-16,2 0 0 0,-2-1 0 15,3 1 1-15,2-1-1 0,5 1 1 16,3-1-1-16,2 1 1 0,-2 1-1 15,3 1 1-15,-2-3 0 0,-2 2-1 16,0 1 1-16,0 0-1 0,0-1 0 16,5 1-1-16,-1 0 0 0,-1 0 0 15,-3 0-1-15,2-3 0 0,1 3 0 16,-4 0 0-16,-4 0 1 0,9 0-1 0,1 0 1 16,-2-1 1-16,0 1 1 15,0 0 0-15,0 0 0 0,-1 0 0 0,-6-1 0 16,1 0 0-16,-1 1 0 0,6 0-2 15,-3 1 0-15,-1-2 0 0,-3-1 0 16,3 2-1-16,-2 2 0 0,2-4 0 16,-7 2 0-16,4 0 0 0,0-2 0 15,4 2-1-15,-2 1 1 0,-3-2-1 16,0 1 1-16,0-3-1 0,-1 1 0 0,-2 2 0 16,-2-2 1-16,2-1-1 0,3 1 0 15,-1 0 0-15,0 2 0 0,-1-1 0 16,0 1 0-16,-2 0 0 0,-2 0 0 15,-2 0 1-15,2 0-1 0,-4-1 0 16,3-1 0-16,1-1 0 0,2 1 0 16,-1-2 0-16,0 2 0 0,-2-1 0 15,-1 2 0-15,-3-2 0 0,0 2 0 16,-3 1 1-16,-3 1-1 0,-1-1 0 0,-2 0 0 16,-3 2 0-16,-1-1 0 0,-2 1 0 15,1 2 0-15,-4-3 0 0,-3 0-3 16,-1 1-9-16,-1-1-13 0,-5 1-10 15,-3-2-17-15,-6-2-114 0,-4-3-125 16,-6-2-287-16</inkml:trace>
  <inkml:trace contextRef="#ctx0" brushRef="#br0" timeOffset="35948.3226">20718 3803 325 0,'-2'4'92'16,"-1"-1"5"-16,1-3-36 0,1 2-13 15,0-1-5-15,-1 0-5 0,1 1-5 16,0-4-4-16,0 2-3 0,1 0-2 15,0-1-4-15,0 1-3 0,0-1-3 16,2 0-2-16,1 0-2 0,0-1-1 16,2 1-1-16,-1-1 0 0,3-2 0 15,2 1-1-15,-1 0 0 0,5 0-2 16,-1-2 1-16,1 3-1 0,3 0 0 16,0 0 0-16,-1 1 0 0,1 1-2 15,-2 0 1-15,4 1-1 0,0-1 0 0,4-1-1 16,-1-1 1-16,2 0-1 0,2 1 0 15,0 0 0-15,1 1 0 0,0 0 0 16,-4 0 0-16,1 2 0 0,0 2 0 16,-2 0 0-16,1-2 0 0,-2 2 0 15,-1 0 0-15,3-2 0 0,-1 0-1 0,1 1 0 16,-1-2 1-16,1 2-1 0,-1-2 1 16,-3 0-1-16,1 2 1 0,-1-2 0 15,1 0 1-15,0 0-1 0,1 0 1 16,1-1 0-16,1-1 0 0,1 1 0 15,1-1 0-15,-2-1 0 0,0-1 0 16,-1 1 0-16,-2-1-1 0,-1-1 1 16,-1 1 0-16,-2 0 0 0,1 0-1 15,0-1 0-15,1 0 0 0,1 1 0 16,1-1-1-16,0 2 0 0,0-1 1 16,0-1-1-16,0 3 0 0,-3 0 0 0,-1 0 0 15,-1 2 0-15,-1-1 0 0,-2 1 0 16,0 2 1-16,0 0-1 0,2 0 0 15,0-1 1-15,1 2-1 0,-2 0 0 16,1-2 1-16,-2 2-1 0,0-2 0 16,2 3 1-16,-4-1 0 0,3-2-1 15,-4 2 1-15,-1-2-1 0,3 1 1 16,1-2-1-16,-5 1 0 0,-1 0 0 16,0-2 0-16,1 0-1 0,-2 1 1 0,-3-1 0 15,-1 0 0-15,0-1 1 0,-1 1-1 16,-1 0 1-16,-1 1-3 15,2-1-9-15,-2 1-14 0,0-1 72 0,-6-2-208 16,-3-3-138-16,-3-1-372 0</inkml:trace>
  <inkml:trace contextRef="#ctx0" brushRef="#br0" timeOffset="40628.3833">15189 3920 321 0,'-9'0'92'0,"0"0"4"16,-1-1-25-16,-2 1-24 0,3 0-10 16,2 1-4-16,-1 0-4 0,3-1-3 15,-1 0-2-15,0 1-2 0,1 0-2 16,2 1-2-16,-1-2-3 0,0 1-1 15,1-1-2-15,1 0 0 0,1-3-2 0,0 1 0 16,1 0-1-16,1-2-1 0,2 0-1 16,0 1-1-16,1-1 0 0,1 0-1 15,1 0 0-15,-1 1 0 0,1-1-1 16,1-1-1-16,1 0 1 0,-1 3-1 16,3-3 0-16,2 1 0 0,2 1 0 15,1 0 1-15,1 1-1 0,5-1 0 16,3 0 0-16,0-1-1 15,3-1 0-15,1 1 1 0,6-3-2 0,3 1 1 16,-1 0-1-16,2 0 1 0,0 0-1 0,-2-2-1 16,2 2 0-16,-2 1-3 0,-1 1-3 15,0 2-7-15,-2 1-9 0,-1 0-6 16,-2 2-117-16,-3 0-112 0,-5-1-278 16</inkml:trace>
  <inkml:trace contextRef="#ctx0" brushRef="#br0" timeOffset="45639.69">17376 3590 468 0,'8'-3'119'0,"1"-2"4"0,-2 0-63 15,-1 5-16-15,0-1-7 0,2 1-4 16,-2-2-5-16,0 1-2 0,0 0-1 15,-2 2-1-15,-1-2-1 0,1 2 0 16,-3-1 0-16,-1 4 0 0,-1-2-2 16,-1 3-1-16,-2 0 0 0,-2 1-1 15,0 1-2-15,-3 1-1 0,1-1-2 16,-4 1-2-16,1 0 0 0,2 1-1 16,-4-1 0-16,-1-2-1 0,1 1 1 0,-1 1-1 15,3 3 1-15,-5 0-2 16,1-2 1-16,0 2-2 0,1 1-1 0,3-1-1 15,0-2 0-15,2-2-2 0,4 0-1 16,3 2 0-16,4-1-1 0,2 0-1 16,2-1-1-16,3 2 1 0,3 1-1 15,4-1-1-15,2 1-5 0,0 0-7 16,5 1-16-16,2 4-22 0,3-3-23 16,1 0-119-16,-1-2-140 0,2 1-320 15</inkml:trace>
  <inkml:trace contextRef="#ctx0" brushRef="#br0" timeOffset="48903.2783">19786 3663 356 0,'6'0'102'0,"-1"-2"4"16,0 1-32-16,0 1-20 0,2 0-8 16,-1-2-7-16,4 0-4 0,0-1-1 15,0-2-2-15,-2 0-1 0,2-1 0 16,0 0 0-16,0 2-1 0,-3-3 0 0,-1 2 0 15,0 1 0-15,2 2-1 0,-3-1-2 16,-2 1-3-16,0-1-3 0,-2 3-3 16,1-1-3-16,-2 2-2 0,-2-1-2 15,1 0-1-15,-3 1 0 0,2 2-1 16,-3 2 0-16,-1-1-1 0,-2-1-1 16,1 3-1-16,-3 3-1 0,-1-2 0 15,-1 1-1-15,-3-1-2 0,-1 3 1 0,-2 1-1 16,-2 0 0-16,1 0-1 0,2 0 0 15,2 1 0-15,3 2 0 0,2-3 0 16,5 1 0-16,2 0-1 0,3-1 0 16,0 0 0-16,3-1 0 0,3 1-1 15,3-1 0-15,0 0-2 0,4-1-3 16,0 4-7-16,4 1-11 0,0-1-11 16,1-1-14-16,-2 3-11 0,1 0-13 15,-1 0-111-15,-4 1-121 0,-1-1-277 16</inkml:trace>
  <inkml:trace contextRef="#ctx0" brushRef="#br0" timeOffset="50437.9164">19564 2882 622 0,'-3'-11'151'0,"3"4"5"0,-4 2-94 0,4 7-20 16,4 5-8-16,-5 1-4 0,2 6-5 16,-4 2-2-16,5 8 1 0,0 3 4 15,-2 5 0-15,0 2 1 0,2 0-3 16,-2 1-3-16,3 0-4 0,-2-4-5 16,-2-5-5-16,2-3-4 0,-2-2-4 15,0-1-5-15,1-1-8 0,1-4-11 16,-1-2-16-16,1-3-17 0,2-2-12 15,0-4-15-15,3-5-105 0,-3-4-120 0,1-4-261 16</inkml:trace>
  <inkml:trace contextRef="#ctx0" brushRef="#br0" timeOffset="50866.5493">19617 3219 346 0,'1'0'89'0,"1"-1"0"16,-4 1-32-16,2 0-34 0,2 0-9 15,-2 0-7-15,1-1-3 0,-2-1-2 0,2 1-1 16,0 2 1-16,0 1 0 0,-1-1-1 16,0 1 2-16,-1 1 3 15,1 0 5-15,-1-1 7 0,-2-1 5 0,2 1 6 16,-1-2 6-16,-1 2 3 0,2-1 2 16,-3-2 1-16,1 2 0 0,0-1-1 15,0-1 0-15,1 1 1 0,1-2-2 16,0 1-3-16,2-1-3 0,3-1-4 15,-1 0-5-15,2-1-4 0,4 0-4 16,-2-1-3-16,3-2-3 0,1 3-2 0,3-3-3 16,0 2-1-16,1 0-1 0,-2 0-2 15,3 5-1-15,0 0 1 0,-1 1-1 16,-2 4 0-16,-3 1 0 0,0 2 0 16,-3 2 1-16,-4-2-1 0,-1 2 0 15,-3-1 1-15,-5 2-1 0,-4 1 1 16,-3 0-1-16,-4-2 0 0,-3 2 0 15,-6 0-2-15,-1-1-2 0,-2 0-4 0,-1-3-4 16,1 0-7-16,1 0-6 0,3-3-7 16,6 0-9-16,3-2-8 0,7 1-10 15,7-2-30-15,4 1-76 0,4-1-106 16,4-1-240-16</inkml:trace>
  <inkml:trace contextRef="#ctx0" brushRef="#br0" timeOffset="51139.819">19980 3251 568 0,'-3'-1'148'0,"-4"1"5"0,-4 0-64 16,-3 3-39-16,0 2-12 0,3 6-8 16,1-1-7-16,1 1-7 0,4 3-4 15,3-2-3-15,3 1-2 0,5-2-2 16,2-1-1-16,4 0 0 0,6-3 0 15,3-4 0-15,5-4 3 0,1-4 3 0,3-4 4 16,-1-6 2-16,-5-3 1 16,-3-3 1-16,-4 3 0 0,-5-1-1 0,-6 2-3 15,-4 1-4-15,-6 2-2 16,-3 3-4-16,-4 2-11 0,-7-1-24 0,-5 7-26 16,-4-1-132-16,-7 4-148 0,2 6-358 15</inkml:trace>
  <inkml:trace contextRef="#ctx0" brushRef="#br0" timeOffset="55504.4675">16040 4815 421 0,'0'-6'109'0,"0"0"7"16,-1 0-52-16,2 1-16 0,-1-2-7 15,0 2-4-15,2 1-4 0,-4-1-3 16,4 1-2-16,-1 1-3 0,-1 0-2 16,2 2-1-16,-1-1-1 0,1 0-1 15,1 2-1-15,0 0 0 0,-1 2 2 16,2-1 0-16,0 1 1 0,-1 4 0 16,3 1-2-16,1 2-1 0,0 1-2 15,0 1-2-15,3-1-1 0,0-1-2 0,0-2 0 16,-1-2 0-16,1-2 1 0,0-3 0 15,-1-1 0 1,-1-2-2-16,1-5 0 0,3-3-2 0,-2-4-2 0,2-2-2 16,0-4-2-16,4-3-1 0,3 0-2 15,-1 1-7-15,-1 1-11 0,2 0-21 16,-1 2-23-16,-1 2-116 0,-3 5-18 16,-3 7-123-16,-2-4-231 0</inkml:trace>
  <inkml:trace contextRef="#ctx0" brushRef="#br0" timeOffset="56959.2378">16102 7071 427 0,'0'-6'123'0,"-2"0"6"16,1 0-18-16,-1-4-60 0,2 4-8 0,-3 0-5 15,2-1-6-15,0 4-8 0,0 0-2 16,2 3-2-16,1 3-1 0,1 5-2 16,-1-1-1-16,3 6-2 0,0-2 0 15,0 3 1-15,1-1 1 0,1 1 0 16,1-6 1-16,0 1 3 0,3-4 1 16,-2-3 4-16,4-2 0 0,1-6-1 15,2-1-3-15,0-5-3 0,3-5-3 0,2-7-3 16,4-1-5-16,-3-9-4 15,1 0-8-15,3-3-13 0,-3 1-19 0,0-1-22 16,2 6-21-16,-5 2-114 0,1 7-137 16,0 3-299-16</inkml:trace>
  <inkml:trace contextRef="#ctx0" brushRef="#br0" timeOffset="58683.9736">17302 7891 433 0,'-5'-12'127'0,"-1"2"5"15,-3-1-3-15,5 4-75 0,-5-1-8 16,4 1-4-16,-2-1-2 0,-1 4-2 16,1 0-1-16,1 1 0 0,1 1-4 15,1 0-4-15,2 3-5 0,-1-1-4 0,5 3-5 16,1 1-5-16,2 1-4 0,1 2-3 15,0 4-1-15,3 0 0 0,3 0-2 16,3 0 1-16,1 1 0 0,0 0-1 16,2-1 1-16,3-4 0 0,0-1 0 15,-2 0 0-15,4 0 0 0,-4 1-1 16,2-4 1-16,-5 0 0 0,-3 4 0 16,-5 2 0-16,-6 3 0 0,-8 1 0 15,-6 5-3-15,-7 4-5 0,-1 5-11 16,-7 2-16-16,0 3-16 0,-4 0 33 15,-1 1-165-15,6-1-135 0,3-2-327 16</inkml:trace>
  <inkml:trace contextRef="#ctx0" brushRef="#br0" timeOffset="60337.0947">17296 5653 612 0,'-7'-7'151'0,"-2"1"7"0,-2 1-93 15,0 2-11-15,1 2-5 0,-1 0-6 0,1 3-7 16,3 2-8-16,1 2-6 0,2 1-5 16,2 2-5-16,2 3-5 0,1 3-3 15,4 1-1-15,2-2-2 0,3 6 0 16,2-2 0-16,4 1-1 0,3-3 1 16,0-2-1-16,3-1 0 0,1 0 1 15,2-4-1-15,-2-2 1 0,-1-2-1 16,-2 0 1-16,-4 1-1 0,-5 3-2 15,-10-1-3-15,-6 6-10 0,-6 4-11 16,-5 4-18-16,-3 4-23 0,-7 3-114 16,-1 3-131-16,1 2-303 0</inkml:trace>
  <inkml:trace contextRef="#ctx0" brushRef="#br0" timeOffset="61733.592">18560 4538 540 0,'2'-1'128'0,"-3"4"5"0,-2 3-80 15,-2 3-16-15,-4 6-7 0,-2 5-3 16,-2-1-1-16,-6 5-4 0,1-1-1 15,-2-2-1-15,1 0-1 0,2-3-2 16,1-5-1-16,3 0 0 0,6-7-1 16,3-4-2-16,3-4-2 0,2-4-2 15,7-7-2-15,4-2-1 0,3-3-2 0,5-4 0 16,1-3 0-16,5-1 0 0,2-4 0 16,-1 1-1-16,-1-2 0 0,0 3-2 15,-3 1 0-15,0 5 0 0,-5 4-1 16,1 7 0-16,-2 7 1 0,1 12-1 15,-2 4 1-15,0 5 0 0,3 6-1 16,-1 3 1-16,2 1 0 0,-2 1-2 0,2-1-11 16,0-1-13-16,4 1-13 15,1-3-19-15,2 1-115 0,1-2-128 0,4-1-294 16</inkml:trace>
  <inkml:trace contextRef="#ctx0" brushRef="#br0" timeOffset="62613.9258">18509 6956 523 0,'0'-7'127'0,"0"-2"3"0,-2 2-80 16,2 2-11-16,-2 1-3 0,-1 3-6 0,1 4-6 16,-3 0-4-16,-2 5-2 0,-2 4-3 15,-2 4-4-15,-1 5-1 0,-2 2-3 16,-3 0-2-16,-1 3 0 0,0 1-1 15,-3-3 2-15,2 0 1 0,2-6 1 16,1-3 2-16,3-4 1 0,4-4-1 16,6-6 0-16,3-6-2 0,3-3-2 15,5-4-2-15,4-4-1 0,3-5-2 0,0-6 0 16,4-5 0-16,2-5 0 16,2-1 0-16,3-1 0 0,-1-1 0 0,2 3-1 15,-1 5 0-15,-3 9 1 0,-2 8-1 16,-4 7 0-16,-3 8 1 0,-4 5 0 15,-1 6 0-15,2 8 1 0,0 4-1 16,0 3 1-16,4 5 0 0,-1-1-2 16,5 2-4-16,2 0-9 0,-1-1-13 15,4-4-10-15,3-3 41 0,0-5-171 0,1-1-130 16,-1-2-322-16</inkml:trace>
  <inkml:trace contextRef="#ctx0" brushRef="#br0" timeOffset="64465.5925">19868 7885 504 0,'3'-10'129'0,"-2"0"4"16,1 3-62-16,1 1-26 0,-2 1-7 0,1 0-6 15,0 3-4-15,-1 0-5 0,1 1-2 16,0 1-2-16,0 1-1 0,-1 1-2 15,2 0-1-15,-2 0-2 0,0 3 1 16,-1 0-1-16,-1 3 1 0,-1 0-1 16,-3 2 0-16,-2 2-1 0,-2 4-1 15,-2 1 0-15,-3-1-2 0,-2 1-2 16,0 2 0-16,-1-2-1 0,-1 0 0 16,1-1 0-16,2-1-1 0,4-1-1 15,0 0-1-15,2-3 0 0,6 1-2 0,0-3 0 16,4 0 0-16,2-1-1 0,2-1 0 15,3 2-3-15,5-1-4 0,-2 0-10 16,5 3-12-16,0-2-15 0,3 2-19 16,-1 3-117-16,-2-1-130 0,0 3-301 15</inkml:trace>
  <inkml:trace contextRef="#ctx0" brushRef="#br0" timeOffset="66587.3073">20683 6849 391 0,'-1'-3'109'16,"-1"-2"8"-16,0-1-38 0,1-3-20 0,-1 1-11 15,1-1-5-15,1 1-5 0,-1-1-4 16,2 3-4-16,0 2-4 0,1 1-3 16,0 3-2-16,2 1-4 0,1 4-2 15,1 2-3-15,0 2-1 0,1 2-1 16,2 1 2-16,-1 2 1 0,5-2 2 16,-1-1 2-16,0-3 2 0,3 0 3 15,-3-2-1-15,2-4-1 0,-1-4-1 16,1-4-4-16,0-3-2 0,1-7-4 15,0-2-1-15,2-4-5 0,2 0-8 0,0-3-20 16,0 0-23-16,2 0 2 0,0 2-139 16,-1 3-140-16,-3 2-329 0</inkml:trace>
  <inkml:trace contextRef="#ctx0" brushRef="#br0" timeOffset="68434.7962">19839 5637 435 0,'11'-1'114'15,"-1"-3"6"-15,-2 2-53 0,0-1-19 16,-2 2-6-16,-1 1-5 0,-2 1-4 16,2 1-3-16,-2 0-3 0,-3 0-1 15,0 2-1-15,-3 1 0 0,1 0-2 16,-3 2-1-16,-3 1-2 0,0 3-2 15,-3 1-2-15,-1 0-1 0,-4 2-2 0,-4-2-1 16,-1 3-1-16,0-2-1 0,-1 2-1 16,2-3-1-16,1 1-1 0,2 2 0 15,4-1-2-15,3-3 0 0,2 0-1 16,5-4-1-16,4 4-1 16,1-2-1-16,3-1 0 0,4 1-1 0,2 4 0 15,4 3 0-15,3 0-1 0,2 4-6 16,0 0-11-16,7 3-17 15,-1 2-13-15,4-1-129 0,-2-2-137 0,-3 0-326 16</inkml:trace>
  <inkml:trace contextRef="#ctx0" brushRef="#br0" timeOffset="69974.199">20655 4848 475 0,'-3'-5'130'0,"0"-1"5"16,-1-2-35-16,-1 2-44 0,3 2-11 0,-1 0-8 16,3 3-7-16,0 1-4 0,1 2-5 15,3 7-4-15,1-2-4 0,1 2-1 16,1 3 1-16,2 0 3 0,3 2 1 16,0-2 0-16,-1-3 2 0,3-2 2 15,3-2 0-15,1-5 0 0,-3-5-1 16,3-4-3-16,1-5-2 0,3-5-2 15,-1-5-4-15,1-3-2 0,2-2-4 16,4-3-9-16,2-1-16 0,0 1-23 16,1 1-16-16,-3 4-129 0,-2 3-144 15,-2 3-333-15</inkml:trace>
  <inkml:trace contextRef="#ctx0" brushRef="#br0" timeOffset="74532.3634">11001 6268 416 0,'-6'-5'109'0,"0"-1"7"15,-2 0-48-15,2 2-20 0,1-1-5 16,-1 2-3-16,1-2-3 0,2-1-1 16,1 2-4-16,2 1-4 0,2 2-5 0,-1 0-2 15,1 1-4-15,3 1-3 0,3 2-3 16,-2 0-2-16,1 1-1 0,3 0 1 15,1 2-1-15,2-1-1 0,1 2-1 16,1 0-1-16,-2 1 0 0,4-2-1 16,0 2 0-16,-2 1 0 0,0-2-1 15,-3 2 0-15,-3 1 1 0,-6 1-1 16,-6 3-1-16,-6 7 0 0,-3 6-2 16,-5 4-8-16,-5 6-14 0,-2 4-13 15,2 1-129-15,-1 3-131 0,0-1-325 16</inkml:trace>
  <inkml:trace contextRef="#ctx0" brushRef="#br0" timeOffset="76306.1963">21681 3670 392 0,'1'-1'98'0,"2"-3"5"16,-1-1-52-16,3 1-13 0,4 2-4 15,-2-2-2-15,0 1-1 0,1-4-1 16,0 3-2-16,0 0-1 0,-1-2-2 16,-1 1-2-16,0 1 0 0,-1 2-1 15,-1 1 0-15,-2 1-1 0,1 1 0 0,-3 0 0 16,-1 1-1-16,-3 2-1 0,0 2-2 15,-1 0 0-15,-3 2-1 0,-3-2-2 16,-3 4-2-16,1 1-1 0,-3 1 0 16,-3-1-2-16,0 2-1 0,-1 2-1 15,2 1-1-15,1-1-1 0,0 1-1 16,3 0 0-16,1-3-2 0,5 1 0 16,3-2 0-16,8 0-2 0,4-1 1 15,4 0-3-15,4-1-6 0,7 1-10 16,4 0-19-16,3-1-20 0,2 0-118 15,2-4-134-15,2 1-313 0</inkml:trace>
  <inkml:trace contextRef="#ctx0" brushRef="#br0" timeOffset="78491.7934">15691 3747 382 0,'5'-7'98'15,"0"1"5"-15,2 1-50 0,0-3-11 16,-1 1-4-16,1 0-6 0,-1-1-3 16,0 3-2-16,2-1-1 0,-2 0-2 15,0 2-3-15,1-2-2 0,1 4-2 16,-1-1-1-16,-1 2-2 0,0 1-1 15,-2 0-2-15,1 0-2 0,-3 1 0 16,-2 1-1-16,0-2-1 0,0 1 1 0,-1 0 0 16,1-1 1-16,-1 1 1 0,-3 2 0 15,0-1 0-15,-1 2 1 0,1 1-1 16,-4 1 2-16,1 0 0 0,-4 4 0 16,-1-3 1-16,-1 3 0 0,0 1 0 15,-2 1-1-15,2 3-1 0,0 0-2 16,2 1-1-1,2 1-3-15,1 0 0 0,3 2-2 0,0-1 0 0,5 0-2 0,2 0 0 16,4-2 0-16,6 3-1 16,3-6-5-16,6 4-10 0,4-3-15 0,2 0-12 15,3-1-18-15,0 0-113 0,0 4-126 16,-5 3-284-16</inkml:trace>
  <inkml:trace contextRef="#ctx0" brushRef="#br0" timeOffset="81773.1678">19035 4589 662 0,'-9'-4'161'16,"1"1"5"-16,2 0-104 0,4 0-14 16,-1 1-5-16,3-2-7 0,5 4-8 15,0-2-6-15,1-2-6 0,1 2-3 0,3-1-3 16,4 3-2-16,-2-2-3 0,0-2-1 16,2 3-1-16,-1 0-1 0,1 1-1 15,-2 0 0-15,-1-2 0 0,-1 1 0 16,-1 1-1-16,-1-1 0 0,-1 5 1 15,-2-3-1-15,-2 2 1 0,-2 1-1 16,0 4 1-16,-1 1 0 0,-4 1 0 16,-1 0 0-16,-2 0 0 0,0 1-1 15,-2 1 1-15,-2 0-1 0,0 3 0 0,0 0 0 16,0 2 1-16,1 0-1 0,-3 1 0 16,2-2 0-16,0 3 0 15,0-2 0-15,2-1 0 0,1-2 0 0,1 2 0 16,4-3 0-16,2 0 0 0,1-3 0 15,2-4 0-15,2 0 0 0,3-2 0 16,-1-3 0-16,4 0 0 0,-3-1 0 16,3-1 0-16,1 1 1 0,-1-2-1 15,1-1 0-15,-3 1-1 0,1-1-5 16,0 1-7-16,-2-1-12 0,-1 1-13 0,-1 1-12 16,-3-2-11-16,2 2 114 0,-1 1-234 15,-2-1-132-15,1 1-354 0</inkml:trace>
  <inkml:trace contextRef="#ctx0" brushRef="#br0" timeOffset="82034.6824">19304 4527 648 0,'-4'-3'168'16,"1"0"3"-16,1 0-51 0,2 3-73 15,2 0-17-15,3 2-8 0,1 3-8 16,2-3-4-16,3 1-8 0,1 0-15 0,0-1-22 16,1-1-11-16,-1-1-24 0,-1-5-107 15,0-4-128-15,-3 7-280 0</inkml:trace>
  <inkml:trace contextRef="#ctx0" brushRef="#br0" timeOffset="82206.2147">19580 4319 687 0,'-5'7'163'0,"1"3"5"0,-3 2-106 16,1 3-23-16,4 4-9 0,1-1-9 0,1 4-7 15,0 0-10-15,2 0-15 0,2 3-21 16,2 0-22-16,-1-1-116 0,0-2-133 16,2-2-314-16</inkml:trace>
  <inkml:trace contextRef="#ctx0" brushRef="#br0" timeOffset="83590.5756">19784 5103 561 0,'1'-15'136'16,"-1"1"8"-16,-1 0-82 0,-3 3-7 0,3 5 0 15,0 2-4-15,-1 4-3 0,-1 3-4 16,-1 7-7-16,3 2-6 0,-3 5-8 15,2 1-7-15,-1 4-4 0,1 3-3 16,2 2-3-16,0-4-2 0,1 5 0 16,0-2-2-16,0 0 0 0,-1-2 0 15,0-2 0-15,-1-3-1 0,0-3 0 16,-1-5 0-16,-1-4-1 0,2-2 1 16,2-5-1-16,2-3 0 0,0-4-1 15,2-2 1-15,2-5-1 0,5-1 1 0,-1-1-1 16,2 0 0-16,0 0 0 0,2 2 0 15,1 0 0-15,0 4 1 0,0 3-1 16,1 2 0-16,0 3 1 0,-1 0-1 16,0 5 0-16,-1 1 0 0,-2-1 0 15,0 3 0-15,-4 2 0 0,-1-1 0 16,-1 3 0-16,-5 0 0 0,-2 1 1 16,-2 0-1-16,-4 0 0 0,-4 1 1 15,-2 0-1-15,-3-1 0 0,-3-1 0 0,1 1-1 16,-1-4-1-16,0 1-2 0,2 0-3 15,0-2-5-15,3-2-9 0,3 1-9 16,3-3-12-16,1 2-11 0,4 0 115 16,2-2-238-16,4 0-135 0,3-1-365 15</inkml:trace>
  <inkml:trace contextRef="#ctx0" brushRef="#br0" timeOffset="83776.9678">20165 5328 655 0,'0'2'162'0,"-2"1"6"0,0 2-95 15,-2 1-25-15,1 4-10 0,-1 1-9 16,2 3-8-16,0 2-10 0,1 2-13 16,1 0-16-16,3 2-20 0,-1-2-1 0,2 1-134 15,2 1-134-15,-1 0-320 0</inkml:trace>
  <inkml:trace contextRef="#ctx0" brushRef="#br0" timeOffset="84916.2785">19876 7080 572 0,'0'-12'151'15,"-5"3"8"-15,1 1-59 0,0 3-41 16,2 4-11-16,-1 4-5 0,2 7-8 16,-2 6-7-16,1 4-8 0,-1 5-5 15,-1 6-2-15,2 3-2 0,-3 4-3 16,1 0-1-16,2 1-2 0,-1-1 0 16,4 1-3-16,3-4-5 0,-2-5-14 15,5-3-16-15,1-6-18 0,1-6 92 16,-2-3-225-16,2-7-146 0,2-1-373 0</inkml:trace>
  <inkml:trace contextRef="#ctx0" brushRef="#br0" timeOffset="85122.7245">19974 7410 554 0,'-2'-8'130'0,"1"2"0"16,0 0-77-16,2 1-31 0,2 1-13 15,-2-1-12-15,2 4-17 0,1 0-110 16,0 1-107-16,-2 4-270 0</inkml:trace>
  <inkml:trace contextRef="#ctx0" brushRef="#br0" timeOffset="85542.5601">19878 7532 655 0,'-9'-2'161'0,"1"-2"8"16,-2-3-99-16,5 0-17 0,3 0-6 16,2-3-6-16,2-3-9 0,3-1-7 15,2 0-5-15,6 1-5 0,3-1-2 16,2-2-4-16,2 6-1 0,3-1-3 16,3 5-1-16,2 1-2 0,-1 1 0 15,-3 3-1-15,-2 1 0 0,0 1-1 16,-5 2 1-16,-2 0 0 0,-4 1 0 15,0 3 0-15,-3 0 0 0,-2 1 1 0,-4 2 0 16,-2-2-1-16,-4 4 1 0,-2 0-1 16,-7 0 0-16,-3 0 0 0,-9 1 0 15,-3-2 0-15,-4 2-1 0,-4-1-1 16,3-1-1-16,0 0-3 0,3-2-4 16,4-2-7-16,9-1-10 0,5-2-15 15,5-2-15-15,5 0-19 0,5-1-113 0,2 1-128 16,5 4-298-16</inkml:trace>
  <inkml:trace contextRef="#ctx0" brushRef="#br0" timeOffset="85929.7448">20302 7550 604 0,'-12'-4'149'0,"1"-3"5"16,2 0-87-16,4 2-22 0,3 3-7 15,3-4-6-15,1 1-5 0,4 1-8 16,2 0-5-16,2 2-2 0,1-1-3 16,0 1-2-16,1 1-2 0,1 1-1 15,0 0 0-15,1 2-1 0,-3 1 0 0,0 0 0 16,-3 0-1-16,-1 2 1 0,-3 2 0 15,-2 2-1-15,-4 0 1 0,-1 0-1 16,-2 1 1-16,-2 3-1 0,-3 1 0 16,-2-1-1-16,0 1 1 0,-2-1-1 15,2 1 0-15,0-1-1 0,2-3 1 16,4 0 0-16,1-3 0 0,5-1-1 16,2 0 1-16,3-2-3 0,4-3-2 15,4 0-8-15,3-2-7 0,5 0-13 0,2-3-10 16,3-2-17-16,4 0-116 15,-2 0-122-15,1 1-290 0</inkml:trace>
  <inkml:trace contextRef="#ctx0" brushRef="#br0" timeOffset="86725.0513">18853 6726 528 0,'-6'-4'148'0,"1"-1"8"0,-3 2-35 16,5-2-55-16,2 1-12 0,1 1-4 16,1-1-5-16,2-1-5 0,2 3-7 15,4-3-5-15,-2 2-5 0,4 1-5 0,2-1-4 16,1 1-4-16,3 1-3 0,3-1-3 16,0 4-1-16,-1-1-1 0,1 1-1 15,-2 3 0-15,-1 0 0 0,-3 1-1 16,-6-2 1-16,1 2-1 0,-3-1 1 15,-5 1-1-15,-1 1 1 0,-3 2-1 16,-4-3 1-16,1 5-1 0,-6-1 1 0,-4 1-1 16,-5 2 0-16,-1 1 1 0,0 1-1 15,-1-1-1-15,3 3 1 0,2-1 1 16,3 1-1-16,5-2 0 0,2 0 0 16,2 0 0-16,2-2 0 0,4-2 0 15,1-1-1-15,2 0 1 0,2-4 0 16,2 1 0-16,3-3 0 0,3-2-1 15,3 2 0-15,3-3-3 0,1-1-5 16,1-3-8-16,3-2-14 0,-2-2-15 16,0 1-13-16,-3-2-16 0,-2 0-116 0,-2 0-126 15,-1-1-289-15</inkml:trace>
  <inkml:trace contextRef="#ctx0" brushRef="#br0" timeOffset="86982.3259">19121 6640 554 0,'-1'-2'158'0,"0"-1"5"0,-2 1-18 16,3 1-91-16,3 0-15 0,-1-1-7 15,3 4-11-15,0-2-8 0,1 0-6 16,3 0-7-16,-1 1-14 0,3-2-18 16,-1 1-15-16,0-2-124 0,1 0-131 0,0 1-317 15</inkml:trace>
  <inkml:trace contextRef="#ctx0" brushRef="#br0" timeOffset="92019.5423">19425 6452 629 0,'0'-17'158'15,"0"2"10"-15,-1 4-87 0,-2 3-14 16,3 6-8-16,-2 0-5 0,2 5-7 16,0 5-6-16,2 5-10 0,-1 4-9 15,2 2-6-15,0 4-4 0,2 5-5 16,0 0-9-16,1-1-16 0,-1-1-26 0,4-4-25 16,1 1-130-16,-4 0-153 0,0-4-355 15</inkml:trace>
  <inkml:trace contextRef="#ctx0" brushRef="#br0" timeOffset="93382.0699">17340 5027 570 0,'-2'-13'139'0,"-3"3"7"0,-6 5-81 16,-4 1-17-16,-1 7-4 0,-4 4-1 16,-2 2-2-16,3 4-3 0,-3 5-3 0,0 3-4 15,3 1-3-15,2 2-4 0,6 0-6 16,3 2-5-16,1-2-4 0,5-5-3 15,3-2-3-15,4 1-1 0,2-4-2 16,3-3 1-16,1-6-1 0,3-3 0 16,2-3 0-16,2-3 1 0,-1-7-1 15,2-4 1-15,-1-2-1 0,0-1 1 16,1-3-1-16,-5 0 0 0,-1-1 0 16,-2-1 1-16,-4 5-1 0,-1-3 0 15,-3 2 0-15,0 5 0 0,-2-2 1 16,1 11-1-16,-2 5 1 0,0 1 1 15,-3 9-1-15,2 3 1 0,0 6 0 0,-3 4 0 16,0-1-1-16,0 4 1 0,1-1-1 16,2 1-1-16,1-1-1 0,0-2-6 15,5 0-9-15,2-2-15 0,3-4-16 16,2-2-12-16,2-3-18 0,2-2-110 16,-2-3-123-16,2-4-277 0</inkml:trace>
  <inkml:trace contextRef="#ctx0" brushRef="#br0" timeOffset="93614.2817">17612 5203 615 0,'-3'7'159'0,"2"1"7"16,-1 3-69-16,-1 1-43 15,3 4-10-15,-1-1-8 0,1 1-10 16,0 2-8-16,0-2-8 0,3 0-17 0,0 0-25 16,2-1-25-16,1 1-119 0,3-4-137 15,-2-1-326-15</inkml:trace>
  <inkml:trace contextRef="#ctx0" brushRef="#br0" timeOffset="94963.03">17365 7312 594 0,'-4'-10'141'0,"-2"2"6"16,-5 5-90-16,0 6-13 0,-4 4-4 15,-2 4-1-15,-4 2-3 0,1 7-2 16,1 3-3-16,4 5-4 0,-1-1-3 16,5 4-5-16,3-1-4 0,5 1-4 15,1-5-4-15,4-4-1 0,2-4-2 16,3-3-1-16,4-5-1 0,1-4-1 0,3-5-1 15,2-2 1-15,4-7 0 0,0-3-1 16,2-5 1-16,-2-4-1 16,1-6 0-16,-1-5 1 0,-2-1 0 0,-3 2 1 15,-1 0 1-15,-5 3 3 0,-3 5 3 16,-2 6 3-16,0 7 1 0,-3 4 2 16,-2 3-1-16,-1 6-2 0,1 5-1 15,0 2-3-15,-1 5-4 0,1 3-1 16,-1 3-2-16,2 2-2 0,1 0-2 0,2 2-7 15,1-2-12-15,4-2-18 0,-1-1-20 16,4-5-18-16,2-1-121 0,1-2-139 16,1-3-310-16</inkml:trace>
  <inkml:trace contextRef="#ctx0" brushRef="#br0" timeOffset="95508.8564">17689 7539 561 0,'-2'3'145'0,"-1"-6"8"0,1 0-67 15,-1 1-31-15,3-1-8 0,0-3-5 16,2 2-6-16,0-5-6 0,0 3-5 16,5 3-4-16,0-3-3 0,3 2-4 15,0 0-2-15,-1 2-4 0,2 1-1 16,-1 1-1-16,0 2-1 0,-1 4 0 15,-2 0 0-15,-1 3 0 0,-1 2 2 16,-1 0 0-16,-1 0 1 0,-2 0 0 0,-1-1-1 16,0-1 1-16,-4 0-2 0,-1 0 0 15,0-1-2-15,-3 2-1 0,-1-1-1 16,-1 0-1-16,-2 2 1 0,3-1-1 16,-1 0 0-16,0-4 0 0,2 0 1 15,4 2 0-15,-1-5 0 0,2-2 0 16,1 3 0-16,2-1-1 0,0-2 0 0,4 1-1 15,0 0 0-15,1-1 1 0,3-1-1 16,1-1 0-16,1-1 0 0,-1 4 0 16,2-2 0-16,2-2-1 0,0 2-4 15,1 0-7-15,-1 0-15 0,2-1-17 16,1-1-19-16,1-2 59 0,-5 3-191 16,-1-1-142-16,0 4-345 0</inkml:trace>
  <inkml:trace contextRef="#ctx0" brushRef="#br0" timeOffset="104985.6995">14191 3181 482 0,'-14'-6'127'16,"6"1"5"-16,-2 0-45 0,0 0-39 15,3 2-6-15,3-2-3 0,2 2-3 16,0 2-2-16,1 0-5 0,0-2-3 16,2 2-1-16,0 2-3 0,2 2-1 15,-1-1-4-15,3 3 0 0,3 3 0 0,1 3-1 16,1 1-2-16,0 0-4 0,2 4-2 15,0 0-2-15,1 1-3 0,-4-1-1 16,1 1-3-16,1-3-5 0,-1-1-11 16,-1-2-14-16,-2-4-13 0,0-2-15 15,-1-2-61-15,1-3-59 0,-2-1-109 16,-1-2-226-16</inkml:trace>
  <inkml:trace contextRef="#ctx0" brushRef="#br0" timeOffset="105213.0744">14422 3095 558 0,'1'5'130'15,"-3"1"4"-15,0 2-83 0,-2 2-15 16,-1 3-4-16,-4 4-2 0,2 3-2 16,-4 1-3-16,1 4-1 0,-3 1-5 15,1 3-3-15,0 1-4 0,3-2-3 16,0-2-2-16,2-1-3 0,2-4-2 15,1-2-8-15,4-6-12 0,0-3-9 16,0-3-10-16,4-4 47 0,1-2-170 16,0-5-125-16,3-3-308 0</inkml:trace>
  <inkml:trace contextRef="#ctx0" brushRef="#br0" timeOffset="105533.3231">14575 3162 624 0,'-1'-2'145'0,"1"-1"3"15,1-1-104-15,1 4-8 0,-1 1-4 16,1 2-4-16,-1 2-3 0,2 2-2 16,-3 3-1-16,-1 3 0 0,1 2-3 15,0 0-1-15,0 3-3 0,-2 2-1 16,2-1-3-16,-1-1-2 15,1 0-1-15,-1-1-3 0,1 1 0 0,0-2-1 16,0 0-2-16,0-1 0 0,2-2 0 0,1-1-1 16,2-2 0-16,1-4-1 0,0 0 1 15,0-7-2-15,3-1-1 0,-1-3-4 16,1-2-7-16,2-3-10 0,-1-2-11 16,1-3-11-16,0 0-12 0,-1 2 40 15,-3-2-158-15,-5 1-121 0,-2 1-300 16</inkml:trace>
  <inkml:trace contextRef="#ctx0" brushRef="#br0" timeOffset="105690.9314">14578 3144 617 0,'-4'0'145'0,"0"-1"3"16,2-3-94-16,3 2-23 0,2 1-10 15,2 0-6-15,-1-4-7 0,8 1-5 16,-3-1-11-16,4 1-10 0,1-2-13 15,3 1-119-15,-2-1-118 0,1 6-298 16</inkml:trace>
  <inkml:trace contextRef="#ctx0" brushRef="#br0" timeOffset="106133.3534">14784 3236 469 0,'3'-5'126'0,"1"0"7"16,-2 1-34-16,1 0-50 0,-1 0-7 16,1 3-4-16,-1 0-2 0,1 2-2 15,-1 5-1-15,1 0 0 0,-1 6-1 16,0 4-1-16,0 3-2 0,-1 3-1 15,1 2-4-15,-2 0-3 0,2 0-4 0,-1-3-4 16,1-3-3-16,1-1-3 16,-2-3-1-16,1-6-3 0,3-3-1 15,0-5 0-15,1-5-1 0,2-2 0 0,-1-6 0 16,5-4 0-16,-2-4 0 0,2-3-1 16,2 0 1-16,-2-1-2 0,-1 3 0 15,-1 4 0-15,-3 5 0 0,1 1-1 16,-4 5 1-16,0 6-1 0,-3 2 0 15,1 3 0-15,-2 2-2 0,0 1-3 0,1 7-1 16,0 2-4-16,-1-2-2 0,2 1-6 16,1 2-4-16,1-2-6 0,0-4-8 15,4-1-6-15,-1-2-5 0,3-2-8 16,1-3 3-16,-1-2-107 0,0-2-106 16,-1-4-253-16</inkml:trace>
  <inkml:trace contextRef="#ctx0" brushRef="#br0" timeOffset="106518.3289">15063 3075 588 0,'-5'-5'140'0,"1"1"4"15,1 0-90-15,3 3-19 0,0 0-4 16,1 1-3-16,4 1-5 0,0 0-4 15,1 1-3-15,2 0 0 0,2 0-2 0,1 1 0 16,1 1-1-16,1-1 0 16,-1 2-1-16,0 0-2 0,0 0-2 0,-2 2-2 15,-1-1-1-15,-3 4-2 0,-2-1 0 16,-1 2-1-16,-4 1 0 0,-1 4-1 16,-2 0 0-16,0 1 0 0,1 3 0 15,1 3-1-15,2-1 1 0,3 2-1 16,3 0 1-16,1 0-1 15,-1 1 0-15,2-6 0 0,-2 0 0 0,1 0 1 16,-2-3-1-16,-4-2 0 0,2-3 1 16,-2-4 0-16,-3 0-1 0,-2 2 2 15,-2-5-1-15,0 1-1 0,-4-3-3 0,-1-1-11 16,-1 2-10-16,1-1-14 0,-2-2-14 16,0 4-121-16,1 0-130 0,4 3-300 15</inkml:trace>
  <inkml:trace contextRef="#ctx0" brushRef="#br0" timeOffset="107479.2954">22319 3316 600 0,'-9'-15'143'16,"4"4"7"-16,-3 1-92 0,5 4-11 0,0 0-2 15,2 2-3-15,2 2-5 0,4 4-5 16,0 2-6-16,2 2-4 0,3 4-5 16,1 1-3-16,4 3 0 0,0 1-2 15,-1 3-1-15,5 1-1 0,0 1-3 16,1-2 0-16,2 2-2 0,-3-2-1 15,2 1-1-15,0 0-2 0,-3-3-3 16,-2-1-8-16,-3-2-12 0,-4-1-13 0,0-2-16 16,-5-1-12-16,-2-5-73 15,-2-2-48-15,-4-3-107 0,2 2-221 0</inkml:trace>
  <inkml:trace contextRef="#ctx0" brushRef="#br0" timeOffset="107686.5912">22616 3235 558 0,'-1'-6'144'0,"-2"1"6"16,-1 3-63-16,0 5-32 0,-3 3-9 0,0 4-4 15,-6 4-6-15,-1 5-6 0,-3 6-5 16,-6 4-6-16,-1 3-4 0,1 3-6 16,-3 1-3-16,4 1-3 0,0-3-2 15,3-3-7-15,3-4-13 0,4-4-15 16,3-6-13-16,6-1-16 0,2-7-113 15,5-5-125-15,6-2-278 16</inkml:trace>
  <inkml:trace contextRef="#ctx0" brushRef="#br0" timeOffset="107968.8366">22785 3266 626 0,'1'-3'147'0,"-1"3"5"0,0 3-98 16,-1 0-12-16,1 3-3 0,0 1-5 16,0 1-5-16,-1 4-3 0,1 3-4 0,-2-1-2 15,4 1-4-15,-2 3-3 16,2 1-2-16,0 1-2 0,2-2-2 0,-1-1-1 16,3-2-2-16,-1 1-1 0,1-3-1 15,1-2-1-15,-1-1 0 0,3 0-1 16,2-3 1-16,-1 3-1 0,3-5-2 15,-1-5-3-15,3 0-8 0,0-2-9 16,-2-3-10-16,-1 0-11 0,2-6-9 16,-4 1-11-16,0 0-112 0,-4-2-116 15,-1-3-275-15</inkml:trace>
  <inkml:trace contextRef="#ctx0" brushRef="#br0" timeOffset="108137.3726">22875 3271 638 0,'-8'-3'155'16,"-1"1"6"-16,4-1-97 0,2 1-22 0,3 2-9 16,1-1-10-16,4 1-7 15,2-2-8-15,3 2-4 0,1-2-7 0,1 2-10 16,4-3-14-16,0 2-16 0,1 1-120 16,-1-1-129-16,1 1-310 0</inkml:trace>
  <inkml:trace contextRef="#ctx0" brushRef="#br0" timeOffset="108577.2003">23134 3338 560 0,'2'-5'135'0,"0"0"6"0,-1 1-82 0,0 0-16 0,1 0-5 16,0 0-1-16,-1 2-4 0,0 1-4 15,-1-3-2-15,1 3-4 0,-1 2-2 16,-1 1-3-16,4 3-2 0,-3-1-2 16,0 2-2-16,1 3-2 0,0 0-1 15,-1 2 0-15,2 4-1 0,-3-3 0 16,4 3 0-16,-2 0-1 0,1-2 0 15,1-3 0-15,-1 0-2 16,2-5 0-16,1-3-1 0,0-2-1 0,1-4 0 16,2-2 0-16,3-3 0 0,2-4-1 15,0-1 1-15,2-4-1 0,3 3 0 0,-1-1-1 16,-1 2 0-16,-2 4 0 0,-2 3-1 16,-2 3 0-16,-2 4 0 0,-4 2 0 15,-1 2 0-15,-1 4-4 0,2 0-6 16,-3 2-7-16,3 4-12 0,1-1-12 15,-1 2-13-15,1 0-10 0,0-2 37 16,0 0-151-16,1 0-121 0,0-5-294 16</inkml:trace>
  <inkml:trace contextRef="#ctx0" brushRef="#br0" timeOffset="108994.3989">23422 3184 596 0,'-9'-8'144'0,"1"2"4"0,0 1-79 16,3 3-31-16,2 2-8 0,4-1-5 15,0 2-5-15,5 0-4 0,2 0-5 0,1 3-3 16,5 1-2-16,4 2 0 0,2 3-2 15,3-2 1-15,3 4-1 0,2 0-1 16,-1 0 1-16,-1 1-1 0,-2 1 0 16,-2-1 0-16,-5 1 1 0,-3 1-1 15,-3-1 0-15,-5 0 0 0,-4-1 0 0,0 2 0 16,-5 0-1-16,-2-1-1 16,0 1 1-16,-2 0-1 0,2 1-1 0,-1-4 0 15,2 1 1-15,2-3-1 0,1 0 0 16,-2-3 0-16,2 1 1 0,0-2-1 15,0-1 0-15,-4 0 1 0,-1 0-1 16,-2-1 1-16,-2-2-1 16,-2 0 1-16,-3 2-2 0,0-2-8 0,-1 2-9 15,-3-5-11-15,2 3-11 0,2 4 164 16,-2-3-292-16,4-2-147 0,-1 4-404 16</inkml:trace>
  <inkml:trace contextRef="#ctx0" brushRef="#br0" timeOffset="118705.7032">24321 3296 103 0,'0'-10'23'0,"-1"1"1"0,-1-4-12 15,2 4-11-15,0-1 2 0,2 1 3 16,-2 1 5-16,1-3 5 0,0 0 6 0,3 2 8 16,-3 0 7-16,1 2 5 0,1 1-1 15,-1 1-3-15,1 3-6 0,-2 2-5 16,0-2-8-16,-1 4-5 0,0-2-2 15,-1 2-1-15,-3 4 2 0,-1 3 3 16,1 1 3-16,-3 6 1 0,0 3 1 16,1 7-2-16,0 3-2 0,1 7 0 0,2 3-3 15,1 8-1-15,0 4-1 16,-1 3-2-16,-1 6 0 0,2 8-1 16,2 6 0-16,-2 9-1 0,-1 5 0 0,1 7 0 15,4 9 0-15,1 9-1 0,-5-1 0 16,1 0-1-16,1 3 0 0,1 4-1 15,1 1 1-15,-5-3-1 0,1 1 0 16,4 3-1-16,-1 3 1 0,-2-2-1 16,0 1 0-16,3-3-1 0,0 1 0 15,-2-2-1-15,-3-8 0 0,3-1-1 16,4-1 0-16,-4-4 0 0,-4-3 0 16,3-6 0-16,1 0 0 0,0-2-1 15,1-4 1-15,-3-6-1 0,0-4 1 0,4-3-1 16,-1-6 1-16,-1-4-1 0,1-3-1 15,0-6-4-15,3-3-7 0,1-6-8 16,-1-5-102-16,-3-5-101 0,1-7-251 16</inkml:trace>
  <inkml:trace contextRef="#ctx0" brushRef="#br0" timeOffset="119834.1926">24294 3229 406 0,'7'-7'95'0,"2"0"4"0,1-1-66 15,4 0-6-15,3 1-6 16,3 3-5-16,3 0-2 0,3 0-3 0,2 1-2 15,8 1-1-15,1 1-2 0,2 2 0 16,2-2-1-16,-3 1 0 0,-2 1-1 16,-4 0-1-16,-7-1 0 0,-3-1-1 0,-4-1 0 15,-1-1-1-15,0 1 0 16,-2-1 0-16,-3 1 0 0,0-1-1 16,0 2 1-16,-2 0-1 0,-2 0 0 0,0-1 1 15,-3 1-1-15,2 1 0 0,1 0 0 16,-2-2 0-16,0 3 1 15,0 1-1-15,-1 2 0 0,1 0 0 0,-1 3 1 16,-3 3-1-16,0 5 0 0,1-4 1 16,-3 3-1-16,3 5 1 0,-2 2-1 15,0 1 1-15,-1 3-1 0,1 7 0 0,2 5 1 16,-2 3 0-16,-2 6-1 16,0 1 1-16,-2 7 0 0,2 5 0 15,-4 5 0-15,1 7-1 0,1 4 1 0,-2 3 0 16,-1 4-1-16,1 5 1 0,-1 4-1 15,2 2 1-15,-2-3 0 0,-1 2 0 16,0 3 1-16,4-1 1 0,2 1 0 16,-3 0 1-16,1-6 0 0,1-1 0 15,1 4 0-15,1-1 1 0,0 2-1 0,-4-5 0 16,4 0 0-16,-2 2 0 0,2-3-1 16,0 0 0-16,1-4 0 0,-1-3-2 15,0-3 1-15,0-1-1 0,0-3 0 16,-1 1 0-16,1-6 1 0,-4 0 0 15,3-2 0-15,-1-1 1 0,0-2 0 16,-2-3 1-16,-1-3-1 0,1-2 0 16,0-4 0-16,1 1-1 0,2-6 0 0,1 1 0 15,3-2-1-15,0-1-1 16,-1-2 1-16,0-2-1 0,-1-2 1 16,-1-2 0-16,0-3-1 0,0-4 0 0,-1-3 1 15,2-4-1-15,-1-2 1 0,-1-3-1 16,1-4 0-16,0-2 1 0,0-2-1 15,0-2 1-15,-2-4-1 0,-1-1 0 16,-1-3 1-16,0 1-1 0,-3 0 0 16,1-1-1-16,0 0 0 0,0 1 1 15,-1 0-1-15,-1 2 0 0,-1 0-1 0,-1 2 1 16,-1 0 0-16,-4 1-1 0,-2 1 1 16,-2 0 0-16,-4 0 1 0,-4 0-1 15,-5 2 1-15,-1 1 0 0,-1 4 1 16,2 0-1-16,2 3 1 0,3 2 0 15,5 0-1-15,4-1 1 0,5 0-3 16,3-2-9-16,3-7-11 0,-1-8-105 16,2-10-104-16,4-9-264 0</inkml:trace>
  <inkml:trace contextRef="#ctx0" brushRef="#br0" timeOffset="121250.9019">24780 3323 376 0,'-8'20'86'0,"-6"10"5"0,-3 12-65 16,-5 7-6-16,-6 5 0 0,-7 4-1 15,-3 4-1-15,1 3-6 0,-1-4-3 16,2-3-2-16,7-6-2 0,7-4-1 16,11-10-1-16,7-12-2 0,11-16 1 0,10-12 0 15,9-15 0-15,5-8-1 16,9-11-1-16,4-4 0 0,3-4-1 15,-3 1 0-15,-2 1-1 0,-7 5 0 0,-2 7 0 16,-10 6 1-16,-5 7 1 0,-9 9 0 16,-7 6-1-16,-10 9 1 0,-6 10 0 15,-6 8 0-15,-3 12 1 0,-4 9-1 16,1 7 1-16,-1 6 0 0,1 4 0 16,-2-2 0-16,0-1-1 0,1-5 1 0,3-6-1 15,0-11 1-15,10-7-1 0,6-11 0 16,13-7 1-16,10-12-1 0,8-3-1 15,8-12 0-15,3-3-1 0,0-4-1 16,1 0 0-16,-5 0-1 0,-4 2 1 16,-8 3-1-16,-5 7 2 0,-9 7 0 15,-6 6 1-15,-7 11 0 0,-4 8 1 16,-7 10-1-16,-4 7 1 0,-3 10 0 16,-2 7 0-16,-3 5 0 0,-1-1 1 15,-2 5-1-15,2 1 1 0,4-4-1 16,4-4 1-16,7-7-1 0,8-8 0 15,9-10 0-15,8-11 1 0,10-11-1 0,7-13-1 16,5-9 1-16,4-8-1 0,1-5 0 16,0-2 0-16,-3 0 0 0,-5 1 0 15,-5 7 0-15,-5 6 1 0,-5 10-1 16,-7 6 1-16,-7 11 0 0,-2 8 0 16,-6 10 0-16,-2 12 1 0,-6 5 0 0,-5 6 0 15,-3 4 0-15,-5 1 0 0,-1 4-1 16,1 1 1-16,2-4 0 0,3 1-1 15,6-4 1-15,6-7-1 16,6-6 0-16,5-10 0 0,6-9 0 0,3-10 0 16,5-9 0-16,6-10-1 0,4-5 0 15,6-5 0-15,2-4 0 0,1-1-1 16,-3 2 1-16,-1 4 0 0,-4 6 0 16,-8 7 0-16,-5 9 0 0,-6 7 1 0,-6 11 0 15,-5 4 1-15,-6 7 1 16,-5 4 2-16,-2 4 1 0,-2 0 2 15,-1 4 1-15,2-6 0 0,3 1 1 0,2-6-1 16,3-5-1-16,6-7-1 0,4-5-1 16,2-9-1-16,7-7-2 0,3-5 0 15,7-6-2-15,4-5-2 0,3-6-2 16,3-2 0-16,2 1-1 0,-1 0-1 16,-3 2 0-16,-4 8 0 0,-3 4 1 15,-6 11 1-15,-4 4 1 0,-6 7 1 0,-5 6 0 16,-5 6 1-16,-5 7 1 0,-2 5 1 15,-4 2 0-15,0 4 0 0,1-1 0 16,1 1 0-16,4-5 0 0,4-6-1 16,3-8 1-16,6-6-1 0,4-9 0 15,6-6 0-15,6-8 0 0,6-8-1 16,4-2 0-16,4-4 0 0,0-2-2 16,0 0 0-16,-3 3-1 0,-5 2 0 15,-2 7 0-15,-6 6 1 0,-5 5 2 0,-4 9 1 16,-4 9 3-16,-2 8 3 15,-5 8 2-15,-4 5 1 0,-5 7 2 0,0 3 2 16,-4 2 0-16,-1 0-2 0,-3-1 0 16,-2-5-3-16,2-2 0 0,3-4-3 15,2-2-9-15,5-4-102 0,1-6-6 16,7-4-80-16,-1-3-176 0</inkml:trace>
  <inkml:trace contextRef="#ctx0" brushRef="#br0" timeOffset="152891.5037">23545 7857 508 0,'-9'-20'126'0,"1"0"6"16,1 7-74-16,1 2-13 0,3 4-8 15,2 4-5-15,1 8-4 0,1 2-2 0,2 6-3 16,-1 4-4-16,1 9-4 0,-1 4 0 16,1 6-4-16,-2-2-3 0,1 3-7 15,1-1-8-15,-1-1-10 0,3-6-11 16,0-3-11-16,4-4 6 0,-1-6-122 16,3-5-113-16,-1-5-268 0</inkml:trace>
  <inkml:trace contextRef="#ctx0" brushRef="#br0" timeOffset="153092.4322">23681 7937 480 0,'-6'0'133'0,"-6"5"4"0,-3 4-5 15,-2 3-91-15,-2 4-9 0,-3 1-1 16,-4 2-1-16,1 1-1 0,1 0-1 16,1-2 2-16,2 0-3 0,4-1-3 15,4-1-3-15,6 0-3 0,2-3-5 16,6-1-4-16,5-1-6 0,5-3-2 15,7-3-4-15,0-4-6 0,10 0-8 0,4-1-12 16,1-2-13-16,0 2-12 16,0-3-36-16,-2 1-80 0,-1 0-111 15,-5 0-242-15</inkml:trace>
  <inkml:trace contextRef="#ctx0" brushRef="#br0" timeOffset="153459.4515">23948 8016 520 0,'-3'0'124'0,"-3"1"4"0,-4 4-78 16,-1 4-13-16,-4 2 0 0,2 5 1 15,-4 2-3-15,-2 0-2 0,2 3-3 16,2 0-3-16,3-1-3 0,3-3-3 15,5-1-6-15,5-2-2 0,5-4-4 16,5-4-1-16,5-2-2 0,2-4-1 16,3-4-2-16,2-6-1 0,2-2 0 15,2-5-1-15,2-4 0 0,1 0 0 16,-3 1 0-16,-1-2-1 0,-2 2 1 16,-6 3-1-16,-4 6 0 0,-6 3 1 0,-3 6 0 15,-4 4 0-15,-2 6 0 0,-4 4 0 16,0 6 0-16,-1 3 0 0,-2 4-1 15,-1 0-6-15,2 2-8 0,2-1-13 16,4-1-12-16,2-2-13 0,4-4-117 0,4-1-123 16,4-9-287-16</inkml:trace>
  <inkml:trace contextRef="#ctx0" brushRef="#br0" timeOffset="154042.7783">24293 8181 501 0,'0'-3'123'0,"-2"-1"5"0,1 0-68 16,-1 4-24-16,-1 1-2 0,0 3-2 15,-2 1-2-15,0 2-3 0,1 3-1 16,0 4 0-16,1-1-2 0,2 2-3 0,1-2-2 16,2 2-4-16,0-3-3 0,5-2 0 15,-1-5-3-15,5-5-2 0,1-4-1 16,1-6-1-16,2-2-2 0,2-7 0 16,2-6 0-16,-2-1-2 0,-1-3 0 15,-4-5 0-15,-1-1 0 0,-1-5-1 16,-5-3 0-16,-3-2 0 0,-3-5-1 15,-4-2 0-15,0 1 0 0,-1 2-1 16,-4 6 1-16,0 6 0 0,-1 8 0 0,-1 10 0 16,-3 11 2-16,-2 9-1 0,-1 6 1 15,-2 9 0-15,2 5 1 0,0 8-1 16,0 3 0-16,5 5-1 0,4 1-5 16,5 5-7-16,2-1-13 0,4-2-12 15,4-6-13-15,3 1-117 0,1-6-123 16,7-2-287-16</inkml:trace>
  <inkml:trace contextRef="#ctx0" brushRef="#br0" timeOffset="154878.4199">24483 8196 468 0,'-5'1'120'15,"0"3"4"-15,0 0-61 0,0 3-15 16,1-1-7-16,2 3-5 0,1-1-4 16,1 2-2-16,1 0-2 0,2-2 0 15,4 0-4-15,0-2-1 0,2-1-4 16,2-2-3-16,1-1-4 0,1-2-3 15,1-4-4-15,0-2-1 0,1-3-3 0,0-3-1 16,-2-3 0-16,1-1-2 16,-3-2-1-16,-1-3-2 0,-4 0-3 0,-1 1-1 15,-3 0-2-15,-2 0-1 0,-1 1 1 16,-4 3 2-16,1 2 2 0,-2 3 2 16,-1 4 2-16,-3 3 2 0,-1 5 1 15,-1 7 1-15,-2 3 1 0,1 6 2 16,-3 5 3-16,-1 7 3 0,0 6 3 15,-1 4 2-15,1 8 1 0,1 4 2 16,2 3-1-16,0 0-3 0,3-2-2 0,1-1-3 16,4-6-3-16,-1-7-2 15,3-6-8-15,3-9-8 0,3-6-13 0,3-7-14 16,4-8-15-16,-1-5-118 0,5-9-125 16,0-3-292-16</inkml:trace>
  <inkml:trace contextRef="#ctx0" brushRef="#br0" timeOffset="155207.5701">24799 8001 380 0,'-3'1'102'16,"-2"2"5"-16,0 1-29 0,3 0-42 15,-2 3-8-15,2-1-1 0,1 0-5 16,-1-1-5-16,1 1-4 0,1-2-3 0,0 2-3 16,0-1-3-16,0-3-2 0,0 3-1 15,0 0 0-15,1-2 0 16,-1 1-1-16,0-3 0 0,2 1 0 0,-2 1-2 15,1-3-2-15,-1 0-3 0,0-2-6 16,0 3-23-16,0-1-84 0,-1-1-92 16,-1 1-229-16</inkml:trace>
  <inkml:trace contextRef="#ctx0" brushRef="#br0" timeOffset="155608.6246">24814 8016 585 0,'-9'0'141'15,"-2"2"4"-15,0 1-90 0,2 2-18 0,2 1-4 16,1 0-6-16,3 6-5 16,-2-2-6-16,3-1-5 0,-1 2-3 15,5-2-3-15,-1 0-1 0,2 1-2 0,1-2-1 16,2 0 0-16,2-2-1 0,-2-1 1 15,0 0-1-15,0-3 0 0,-1 2-1 16,-1-3 1-16,-2 0 0 0,-1 0 0 16,0 1 0-16,-2-2 0 0,-1 1 0 15,-2 0 0-15,-1 3 0 0,-2 1 1 16,0 0-1-16,-2 1 1 0,-1 1 2 16,0 2 2-16,2 2 3 0,-1-2 2 0,3 4 2 15,0-1 1-15,2 1 1 0,1 0 0 16,3 0-4-16,0-2-3 0,2-1-2 15,2-1-2-15,2-5-1 0,0 0-4 16,4-4-8-16,0-4-9 0,1-3-12 16,0-5-8-16,1-3-9 0,1-1-13 15,1-2-108-15,-2-3-110 16,-1-3-263-16</inkml:trace>
  <inkml:trace contextRef="#ctx0" brushRef="#br0" timeOffset="155748.9945">24916 7678 556 0,'-2'-1'128'0,"-4"4"1"16,-3 6-86-16,-1 4-21 0,2 7-9 16,-3 2-5-16,0 5-9 0,1 6-12 15,1 3-116-15,2-1-109 0,3 1-279 16</inkml:trace>
  <inkml:trace contextRef="#ctx0" brushRef="#br0" timeOffset="156243.7691">24996 8081 425 0,'5'-6'105'0,"1"0"3"0,0 1-66 0,0-3-10 16,1 3 2-16,0 1-3 0,-3-4-5 16,1 2-3-16,-1 1 1 0,-2-1 1 15,0 0-1-15,-2 1 1 0,-2-1-1 0,-1 3 1 16,-3 1 0-16,-3 3-1 0,0 4-1 16,-3 2 0-16,-1 3 0 0,-1 2-1 15,-2 7 0-15,0 2-1 0,1 2 0 16,-3-1-1-16,4 5-2 0,1 2-3 15,1 2-3-15,4-2-3 0,3 0-3 16,3-2-2-16,4-1-2 0,1-2-2 16,2-6 1-16,3-3-1 0,1-4-1 15,1-5 0-15,-1-4-1 0,2-5-1 16,-1-6-1-16,1-1-3 0,-2-3-1 0,-1-3-1 16,-1 0 0-16,0 3 0 0,-2 0 0 15,-1 4 2-15,-1 1 2 0,-2 3 2 16,-2 6 0-16,-2 4 2 15,-2 4 0-15,-1 3 1 0,0 7-1 0,-1 1 1 16,-1 5 0-16,1 1 0 0,1 1-1 16,0-2-7-16,2-1-7 0,2-4-11 15,0-4-10-15,4-1-9 0,1-6 80 0,1-7-203 16,1-4-124-16,2-7-332 16</inkml:trace>
  <inkml:trace contextRef="#ctx0" brushRef="#br0" timeOffset="156577.8823">25069 8122 636 0,'-3'0'150'16,"0"-2"4"-16,2 1-97 0,3 1-21 15,6 0-8-15,3 2-5 16,1-1-5-16,0 1-6 0,0-1-5 0,3 0-4 15,-1 0-4-15,-2-1-7 0,-2-2-7 16,1 1-6-16,-1-1-6 0,-2 0-3 16,-3 0-3-16,1 0 3 0,-3 2 5 15,-3 2 6-15,-3 0 8 0,-2 3 7 16,-1 3 7-16,-2 2 6 0,-2 1 5 0,-4 2 5 16,2 4 1-16,0 1 2 0,1 2-1 15,0 2-3-15,0 2-2 0,1 2-5 16,3 1-4-16,0-5-2 0,4 0-4 15,2-2-9-15,1-6-9 0,3-1-10 16,3-6 4-16,0-3-130 0,2-6-119 16,-2-3-293-16</inkml:trace>
  <inkml:trace contextRef="#ctx0" brushRef="#br0" timeOffset="156878.2936">25210 8178 519 0,'1'0'124'16,"-1"0"5"-16,0 2-76 0,0 0-14 15,0 2 1-15,0 2 3 0,0 3-1 16,0 2-2-16,0 0-1 0,0 1-4 0,0-2-4 16,2-1-7-16,-1-2-5 0,2-1-6 15,1-4-4-15,1 0-3 0,1-4-2 16,3 1-2-16,-1-2 0 0,3-2-1 15,-1-3-1-15,1 2-1 0,-1 0-3 16,0 4-3-16,-2 0-2 0,-3 4-3 16,0 4-1-16,-2 4-4 0,-3 4-5 15,-3 2-7-15,-2 0-6 0,0 1-6 16,2 2 6-16,-2-2-125 0,-1-3-114 16,2-1-280-16</inkml:trace>
  <inkml:trace contextRef="#ctx0" brushRef="#br0" timeOffset="157410.5016">25390 8075 613 0,'-5'0'137'0,"-2"0"4"0,-2 2-108 0,0 4-8 15,1 2-1-15,1 4-1 0,1 3-4 16,1 0-4-16,1 1-2 0,4 2-2 15,5 1-2-15,0 2-2 0,1-1-2 16,3-2-1-16,-1 0-2 0,3 3 0 16,-1-2-2-16,-1-4 0 0,0 1 0 15,1 0-1-15,-4-1-2 0,-1-2 0 16,-4 1-2-16,-3 1 0 0,-3 1-2 0,-1 2-6 16,-7 0-6-16,-1 1-7 15,-2 3 29-15,-5 0-153 0,-3 2-122 16,1 2-309-16</inkml:trace>
  <inkml:trace contextRef="#ctx0" brushRef="#br0" timeOffset="158082.5633">24329 8704 504 0,'5'-11'123'0,"-2"4"5"16,-3 3-73-16,-1 4-18 0,-2 3-4 15,-2 4-1-15,-1 4-2 0,0 6-2 16,-1 5-3-16,0 8-1 0,4 6 0 16,0 11 0-16,2 2-1 0,0 6-2 0,0 4-1 15,1 5-3-15,1 4-1 0,1 3-2 16,3 4-3-16,-1 5-2 15,1 4-2-15,0 5-2 0,2 2-2 0,2 5 0 16,-3-1-1-16,-5-2-1 0,1-1 0 16,2-1 0-16,0-2-1 0,-2-2 0 15,-1-3 0-15,1-4 1 0,-1 0-1 16,1-5 0-16,1-4 0 0,-1-5 0 16,-1-2 0-16,-1-11-1 0,0 0 1 15,0-8-1-15,-1-5-1 0,-2-5-1 16,-4-7 0-16,1-6 0 0,-3-4-2 0,-4-7 0 15,0-5-2-15,-2-5 1 16,0-2 0-16,-1-4 0 0,-2-3 1 0,0 0 1 16,-2-2 2-16,-1 2 0 0,-3-2 2 15,-4 1 0-15,-3 2 0 0,-1 1 0 16,0 3 0-16,-1 2 1 0,-1 1 1 16,2 4-1-16,1 3 1 0,0 2 0 0,0 4 0 15,3-1 0-15,1 4-1 0,1 1 0 16,4 3-2-16,3-4-6 0,5 0-10 15,3-1-12-15,4-1-9 0,2-2-12 16,4 1-17-16,1-3-100 0,2-4-107 16,3-1-250-16</inkml:trace>
  <inkml:trace contextRef="#ctx0" brushRef="#br0" timeOffset="158467.9213">23715 10807 584 0,'3'-6'137'0,"-3"1"5"0,-1 4-82 15,-1 4-29-15,-2 4-7 0,-1 5-1 16,-2 3 0-16,-4 3 1 0,0 7 1 16,-7 2 3-16,0 3 2 0,-2 5 1 15,-2-3 0-15,-2 1-1 0,1 0-3 16,-2-1-4-16,4 1-4 0,2 1-3 16,3-5-3-16,3 3-4 0,6 1-2 0,6-2-2 15,5 0-2-15,3-1 0 16,8 2-2-16,4 0 0 0,6-3-1 15,2-1-3-15,3 2-5 0,6 0-8 16,-1-8-18-16,6-2-19 0,-1-5 5 16,2-2-144-16,-1-2-140 0,2-1-331 0</inkml:trace>
  <inkml:trace contextRef="#ctx0" brushRef="#br0" timeOffset="169307.5358">10118 4379 594 0,'-37'-8'132'0,"4"0"3"0,11-4-104 16,7 3-8-16,8 6-6 0,3 1-4 16,7 1-3-16,2 1-4 0,4 3-3 15,5 0-1-15,5 2-1 0,7 1 1 16,7 2 1-16,5-1 0 0,4 2 2 0,7-1 0 15,2 1 1-15,3-2-1 0,1-1 0 16,0-1 0-16,3-1-1 16,5-2 0-16,-1-3 1 0,2-1 1 0,2-2 2 15,-1-2 3-15,0-2 1 0,1 0 2 16,-6-6 2-16,4 2-1 0,-7 2-1 16,-3-2-2-16,1 1-3 0,-3 1-2 15,-3 3-2-15,-5 3-5 0,-8 2-9 16,-2 2-16-16,-3 2-11 0,-5 3-18 0,-6 3-111 15,-3-1-122-15,-4-1-284 0</inkml:trace>
  <inkml:trace contextRef="#ctx0" brushRef="#br0" timeOffset="171657.0887">7713 7625 397 0,'-2'-23'104'16,"-9"2"1"-16,-3-1-25 0,-5 1-55 15,-6 2-11-15,-2 1-6 0,-1 4-5 0,-5 5-2 16,-5 4-1-16,-8 4-1 0,-5 6 0 16,0 5 0-16,-7 0 1 0,-4 1 1 15,-1 1 2-15,0 2 3 0,0 2 3 16,2 3 3-16,-4 0 2 0,3 7 2 16,-1 6 1-16,-1 2-1 0,3 4-1 15,4 10-2-15,6 6-2 0,7 6-2 16,5 1-3-16,7-2-1 0,10 1-1 0,5-1-2 15,7-8 0-15,7-3 0 16,7-4 0-16,11-1 0 0,6-3 0 0,8 1 1 16,14-4 1-16,10-2 0 0,9-2 0 15,9-6 0-15,8-7-1 0,8-6 0 16,7-6 0-16,4-7-1 0,1-6 0 16,1-11 0-16,0-6 0 0,2-5 1 15,-2-6 1-15,-3-5 1 0,-6-5 2 16,-6-3 1-16,-4-1 1 0,-2 1 0 15,-11-3 1-15,-7-8 0 0,-6-3-1 0,-9-5-1 16,-7 0-1-16,-10-3-2 0,-13-4 0 16,-10-1-1-16,-9 0-1 0,-16-1-1 15,-11 2 0-15,-14 3-1 0,-13 9-1 16,-16 4 0-16,-15 11-6 0,-16 15-7 16,-10 19-9-16,-15 19-7 0,-12 12 8 15,-7 20-129-15,-10 15-116 0,-6 11-276 16</inkml:trace>
  <inkml:trace contextRef="#ctx0" brushRef="#br0" timeOffset="172854.3538">7979 10429 350 0,'-10'-13'92'0,"-4"-1"4"0,-6 1-45 15,-2 4-12-15,-7 2-9 0,-4-1-8 16,-7 0-6-16,-5 0-4 0,-4 2-3 15,-5 0-2-15,-2 4-2 0,-3 3 0 16,-7 3-1-16,-5 2 1 0,-4 3-1 16,-5 6 1-16,-3 7 1 0,-4 5 2 0,-2 3 4 15,3 5 2-15,-1 3 1 16,6 7 1-16,2 6 1 0,4 0 0 0,7 3-3 16,8 10-4-16,10 4-2 0,10 6-2 15,8 2-2-15,11-2-1 0,11 5-1 16,12 2-2-16,11-4 0 0,12-5-1 15,9-3-1-15,10-7 0 0,11-4 0 16,8-7-1-16,10-8 1 0,5-10 0 16,6-8 0-16,6-6 0 0,6-5 0 0,7-8 1 15,1-12 0-15,-1-11 1 0,2-8 1 16,2-7 1-16,-3-13 1 0,-4-11 4 16,-5-11 1-16,-10-2 3 0,-1-4 2 15,-11-9 1-15,-9-8 0 0,-11-4-1 16,-14 0-2-16,-12-1-2 0,-13-3-2 15,-16-8-2-15,-23 2-1 0,-14 12-2 16,-17 14-1-16,-21 9 0 0,-20 19-4 0,-21 21-7 16,-18 29-9-16,-14 29-13 15,-21 23-112-15,-16 17-115 0,-13 18-281 16</inkml:trace>
  <inkml:trace contextRef="#ctx0" brushRef="#br0" timeOffset="242856.9973">6566 3125 386 0,'-21'-9'90'0,"2"1"2"0,3 0-62 16,2 3-8-16,5 2-6 0,-2-1-4 15,1 2-3-15,2-2-1 0,2-1 0 16,1 3-1-16,4-2 0 0,-1 0 0 16,4 2 1-16,1-2-1 0,2 3 1 15,2 0 0-15,3-1 1 0,0 2 0 0,4 0 0 16,3 0-1-16,1 2 0 0,8 0-2 15,4 2-1-15,6-1-2 16,6 1 0-16,5 1 0 0,4-1-1 0,4 2 1 16,-1-3-1-16,-1 1 1 0,6 1-1 15,3 1 1-15,1 0-1 0,2 0-1 16,4-1 1-16,3 1 0 0,0-2 0 16,4 0 2-16,0-3 0 0,5 0 0 15,1-2 1-15,0-1 0 0,3-3-1 16,5 0-1-16,1-3 0 0,3 1-1 15,-1-3-1-15,-1-2 0 0,4 1 0 16,3 0 0-16,0 0 0 0,-1 1-1 0,-3 0 1 16,-2 1-1-16,2 2 0 0,3 1 0 15,-2 0 0-15,-7 1 1 0,-2 0-1 16,3 2 0-16,-1-3 0 0,-2 2 1 16,-3-1-1-16,-3-1 0 0,-2 0 0 15,-1 1 0-15,0-2 0 0,-3 2 1 0,-3 0-1 16,-3-1 0-16,-2 2 0 15,1 1 0-15,-9 1 0 0,-2-2 0 0,1 3 1 16,-3 0-2-16,-1 1-1 0,2-3-3 16,3 1-9-16,-2-3-108 0,-1-2-102 15,-5-6-263-15</inkml:trace>
  <inkml:trace contextRef="#ctx0" brushRef="#br0" timeOffset="246753.8231">17727 10894 184 0,'-6'7'38'0,"-1"-1"0"16,2 2-36-16,0 3-1 0,0 3 0 15,-1 3 0-15,0 4-1 0,-3 1 0 0,1 5 0 16,-5 0 1-16,0 5 0 0,-3 1 3 16,-3 2 4-16,-3 3 5 0,-2 5 3 15,-7 4 2-15,1 6 3 0,-2 6 0 16,0 5 0-16,-1 2-4 0,1 5-3 15,0 0-2-15,4 4-3 0,1 1 0 16,-1 3 0-16,0 1 0 0,1 1 1 0,1 0 1 16,3 5 0-16,0-1 1 0,-3-1 0 15,3 0-2-15,-4 2-1 16,-2 1-1-16,0 3-2 0,1 1-2 16,-2-2 0-16,0 2 0 0,0 0 0 0,3 4 0 15,4 2 0-15,-1 0 1 0,-3 2-1 16,1 0 1-16,3 5-1 0,1 5 0 15,-2-3-1-15,1-2 0 0,2 1 0 16,4 2 1-16,-1 2 0 0,-1-3 1 16,-3-4 1-16,2 2 1 0,1 4 0 15,1-4 1-15,-2-2-1 0,1-4-1 0,0-3 1 16,6 2-2-16,3 0 0 0,1-5-1 16,2 3-1-16,1 1 0 0,2 3 0 15,5 3-1-15,-1-3 0 0,-2 3-1 16,1 0 1-16,3 3-1 0,3 0 0 15,1 0 0-15,0-3-1 0,2 2 1 16,6-4 0-16,4 0-1 0,-1-7 1 0,0-1-1 16,1-7 1-16,2-1-1 15,2-5 1-15,-4-5-1 0,-1 5 1 0,1-3-1 16,-2-3 1-16,-1-1-1 0,4 5 0 16,-1 3 0-16,1-1 1 0,0-8-1 15,3 0 0-15,0 4 0 0,4-12 0 16,1-1 0-16,1-6 1 0,4 0-1 15,5-1 0-15,2-5 1 0,0-7-1 16,-2 8 0-16,-2-9 0 0,-3 1 0 0,-1-4 0 16,-2-7 0-16,-1-3 0 15,2-2-1-15,2-10 1 0,2-4 0 16,4-12-1-16,2-7 1 0,3-5 0 0,3-5 0 16,-2-6 1-16,1-2-1 0,0-1 0 15,1-2 1-15,-4 0-1 0,0-4 1 16,-3-6-1-16,5-1 0 0,2-7 0 15,-1 3 0-15,0-7 0 0,2-4 0 16,-1-4 0-16,-1 1 0 0,-4-5 0 0,-3-4 0 16,-1-10 0-16,-2-1 0 0,0-2 0 15,0-4 0-15,2-7 0 0,3 4 1 16,1-5-1-16,1 2 0 0,-2 0 0 16,-5-2 0-16,-3 2 0 0,-3 2 0 15,-6-1 0-15,-2-1 0 0,-8-7 0 16,-4-6 0-16,-1 0 0 0,3-6 0 15,-3-7-1-15,-6-5 2 0,-1 2-1 16,-1 4 0-16,3 3 0 0,-3 0 0 16,-9 3 1-16,2 5-1 0,-2 7-1 15,1-2-1-15,-6-5-3 0,-7-3-2 0,-4-2-6 16,-2-5-7-16,-4-8-83 0,-3-5-80 16,-5-6-201-16</inkml:trace>
  <inkml:trace contextRef="#ctx0" brushRef="#br0" timeOffset="246953.2841">18234 13425 294 0,'-10'-121'69'0,"-2"0"4"0,2 1-53 16,7 4-1-16,-5-4 1 0,1 0 1 16,2 2-2-16,5 4-3 0,1-2-1 15,-2-4-1-15,2 3 0 0,5 5-1 16,5 5 0-16,-2-1-1 0,-4 2-2 16,-1 11 0-16,-1 12-1 0,-4 10-2 15,-5 8-1-15,-6 10-2 0,-4 10-1 16,-5 9 0-16,-7 7-2 0,-11 5 1 15,-7 6-3-15,-4 10-4 0,-5 8-38 16,-6 8-55-16,-1 14-77 0,-5 5-189 16</inkml:trace>
  <inkml:trace contextRef="#ctx0" brushRef="#br0" timeOffset="247998.3493">20640 12013 206 0,'-22'121'50'16,"5"-3"2"-16,-3 5-37 0,2-11 1 15,1 3-6-15,4 7-12 0,4 10-23 16,-4 0-25-16,-1 7-41 0,-2 5-89 16</inkml:trace>
  <inkml:trace contextRef="#ctx0" brushRef="#br0" timeOffset="248430.311">20237 15391 275 0,'-17'159'66'0,"-4"-3"4"0,4-2-46 16,2 2 2-16,-2-2-1 0,0 3-3 15,0-1-2-15,-2-3-3 0,1-6-5 0,-2-8-2 16,0-8-1-16,0-9 0 0,4-16 3 16,4-7 2-16,1-10 2 0,3-9-1 15,7-11 0-15,4 0-2 0,6-3-3 16,5-2-3-16,4-1-3 15,3-3-2-15,2 0 0 0,3 4-1 0,0-6-1 16,0-5-1-16,-1 1 0 0,2 0-1 16,4 3-1-16,2-2-1 0,4-5-2 15,4 1-1-15,6-4-1 0,2-5-2 16,0-7-3-16,-1-3-5 0,-2-5-13 16,-1-5-12-16,1-6-5 0,-5-3-5 0,0-9-5 15,-3-5 1-15,2-12 4 0,4-1 14 16,3-11 13-16,-2-8 9 0,2-4 7 15,-2 1 7-15,2-3 6 0,-1-2 2 16,2-5 5-16,-3 6 2 0,3 0 2 16,2-4-1-16,7-3 2 0,1-2 1 0,0-8 0 15,-3-9 2-15,-2-9 10 16,1-6 9-16,-3-6 2 0,-3-11 0 0,-2-10 0 16,8-2-2-16,3-4-5 0,-2-7-14 15,-3 0-12-15,-3-2-11 0,-3-2-36 16,-8-2-43-16,-13-2-65 0,-2-2-153 15</inkml:trace>
  <inkml:trace contextRef="#ctx0" brushRef="#br0" timeOffset="248535.5717">22104 14888 348 0,'-48'-216'85'0,"-5"-12"1"0,-4-8-58 16,-2-2-1-16,3-6-10 0,0 0-8 16,1-5-6-16,-5-3-21 15,0 3-37-15,-7 4-32 0,3 5-63 0,-6 7-142 16</inkml:trace>
  <inkml:trace contextRef="#ctx0" brushRef="#br0" timeOffset="249727.0211">19764 13031 396 0,'-44'-16'84'16,"-5"2"0"-16,2 9-73 0,2 5-1 15,0 4-4-15,-2 2-2 0,0 4-1 16,-2-1 2-16,0 5 1 0,2 3 2 16,2 5 2-16,1 5 1 0,-2 8 2 15,0 1 1-15,2 11 0 0,3 2-2 16,6 9 0-16,6 3-2 0,9 6-2 16,7 1-1-16,12 3-1 0,11 0-2 15,11-1-1-15,7-2 0 0,8-2 0 16,5-5 0-16,8-5 0 0,6-4 0 0,7-6-1 15,5-7 1-15,6-5 0 0,6-9-1 16,4-9 0-16,4-5-1 0,5-9 0 16,5-8 0-16,-5-10 0 0,-4-11-1 15,-5-9 1-15,-5-5-1 0,-7-9 1 16,-8-6 3-16,-12-6 4 0,-8-2 2 0,-4-2 1 16,-8-6 1-16,-9-5 1 0,-11-9-2 15,-7-6-2-15,-12-6-3 0,-7-10-3 16,-15 1-2-16,-8 4 0 0,-11 10 1 15,-8 13-1-15,-19 15 0 0,-10 22 1 16,-12 27-2-16,-4 22-1 0,-13 26-8 16,-6 23-9-16,-5 19 11 0,6 16-118 15,-3 13-101-15,7 14-256 0</inkml:trace>
  <inkml:trace contextRef="#ctx0" brushRef="#br0" timeOffset="250450.81">19713 15637 431 0,'-46'8'94'0,"-4"4"0"0,0 6-79 15,2 8-2-15,0 5-3 0,1 3-6 16,0 5-1-16,5 8-1 0,4 4-1 15,2 7 1-15,0 1 2 0,3 4 3 16,2 0 3-16,2 3 5 0,3 2 2 16,6 2 4-16,5 0 0 0,6 2 1 15,8 3-2-15,7 3-3 0,8 0-2 16,10-4-3-16,7-1-2 0,8-4-2 16,10-4-1-16,7-8-2 0,13-6-1 15,4-7 0-15,5-9-1 0,4-8-1 0,7-12 1 16,10-7-1-16,0-12-1 0,1-13 1 15,3-10-1-15,1-10 0 0,1-12-1 16,-6-7 1-16,-11-4 0 0,-9-7-1 16,-7-1 0-16,-12-3 1 0,-12 4 0 15,-15 1 1-15,-12-2 0 0,-10 0 1 16,-11 1 0-16,-14-1-1 0,-9-1 1 0,-15-5-1 16,-18-1-1-16,-15 1 0 0,-15 1 0 15,-13 4 0-15,-19 6 1 0,-12 9-1 16,-3 11 1-16,-4 13-1 15,-2 13 0-15,3 16-6 0,8 11-9 0,15 13-13 16,1 9-107-16,10 0-108 0,12 1-270 16</inkml:trace>
  <inkml:trace contextRef="#ctx0" brushRef="#br0" timeOffset="446219.7856">17939 14904 78 0,'1'2'17'0,"0"1"0"15,1-1-11-15,-2 2-4 0,1-2-1 16,0 2-1-16,-1-1 0 0,1 1 0 15,1-1 0-15,-2-1 0 0,1 0-1 16,-1 0-1-16,0 0-2 0,1-1-7 16,-1 2-6-16,-1-2-13 0,0 2-25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46:55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12832 16549 16 0,'-25'0'23'0,"10"10"-17"16,2-4-5-16,13-6-10 15,0 0-11-15,7-16 4 0,5 4 16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31:20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8647 5300 301 0,'7'-5'70'0,"0"3"1"16,2 3-44-16,-2 0-12 0,1 4-6 15,3 3-3-15,-3 1-2 0,2 1 0 16,0 2 0-16,0 2-1 0,-3 2-1 16,2 0 1-16,-2 3-2 0,2 1 0 15,-2 1 0-15,0 1-1 0,2-1 0 16,-1-2 1-16,1 2 0 0,1-3 2 16,0 1 0-16,1-2 2 0,0-1 1 15,1 0 0-15,0 0 1 0,2 2 1 16,-1-1-1-16,-1 2-1 0,3-5 0 15,0 2-1-15,1-1-1 0,2-3 0 16,2-2-1-16,-2-1-1 0,3-2 0 0,2 2 0 16,2-1 0-16,0-1 0 0,5 0-1 15,-2-4 0-15,4 1 1 0,1-3-2 16,0-2 1-16,0-3 0 0,0 1-1 16,-1-4 1-16,1 0 1 0,0-1 0 15,-1-2 1-15,0 0 0 0,-3-2 0 16,2-4 1-16,1 1 0 0,1-1 0 15,0 0-1-15,0 1 1 0,1 0 0 0,3 1-1 16,-2 1 2-16,-2-3 0 16,2 0 0-16,-2-4 1 0,2-1 0 0,-2-3 0 15,0-4-1-15,3 1 0 0,0-1-2 16,1 1 0-16,3 1-1 0,-2 3-1 16,1 4 0-16,1 3-1 0,-2 3 1 15,-1 1-1-15,-4 2 1 0,0 0-1 16,1 3 0-16,0 2 0 0,-4 1 1 15,0 0-1-15,-1 6 0 0,0 0 0 16,1 3 0-16,0 2 0 0,0 3 1 0,-1 0-1 16,-1 2 0-16,-2 2 0 0,-1 0 0 15,-2 1 0-15,-5 1 0 0,1 0 1 16,-2 1-1-16,-1 3 0 0,-2-1 0 16,0 0 0-16,-3-1 0 0,0-1 0 15,-1-2 1-15,-1-2-1 0,0-2 0 16,1-2 1-16,-2-2-1 0,2-2 1 0,1-2 0 15,0-3-1-15,2-2 1 0,0-3 0 16,-1-3 0-16,4-4-1 0,3-4 1 16,0-3-1-16,2-5 1 0,2-1-1 15,5-2 1-15,2 0-1 0,-2-1 0 16,0 1 1-16,2 0-1 0,1 5 2 16,1-1 0-16,1-1 2 0,2 0 2 15,3 3 0-15,0 3 1 0,2 2 0 16,-1-1-1-16,2 4-1 0,-2 4-2 15,1 2 0-15,1 2-1 0,4 4-1 16,-5 1 0-16,2 2 0 0,-2 0-1 16,1 2 1-16,1 1-1 0,-3 0 1 0,-1 0-1 15,0 1 0-15,2 1 1 0,2 1-1 16,1 3 0-16,1 0 1 0,1 1-1 16,-2 0 0-16,3-2 0 0,3-1 0 15,-3-3 0-15,2-3 1 0,1-1-1 16,0-2 0-16,1-3 0 0,0 1 0 15,-2 0 0-15,-2 0 0 0,-3-2 0 0,-6-3 0 16,1-3 0-16,-3-2 0 0,-3-2 0 16,-2-3 1-16,2-4 3 0,-4-3 2 15,1-4 1-15,-3-4 0 16,2-4 1-16,-2-3 1 0,-2 0-2 0,-2-1-2 16,2 0-2-16,-1 10 0 0,-1 2-8 15,-1 7-10-15,-1 5-105 0,-2 5-101 16,-4 3-260-16</inkml:trace>
  <inkml:trace contextRef="#ctx0" brushRef="#br0" timeOffset="2158.3905">12405 5380 366 0,'-5'0'81'15,"2"1"1"-15,1 4-52 0,2 1-21 16,2 3-6-16,2 3 0 0,2 4-1 15,2 3 0-15,-1 1 1 0,3 1 0 16,0 1 0-16,2-1-1 0,4-2 1 16,2-2-2-16,3-2 1 0,2 0 0 15,2-3-1-15,7-1 1 0,4-1 0 16,0 0-1-16,4-2 2 0,6 2-1 0,4 1 0 16,2 0 0-16,0-2 1 0,1-2 0 15,8-1 2-15,1 0 1 0,-2 0 1 16,6-1 3-16,4-2 0 0,5 1 1 15,0 0 0-15,4 3-1 0,5-3-2 16,6 0-2-16,3 0-1 0,4-2-2 16,6 1-1-16,6 2 0 0,0-3-1 0,4 0 0 15,1 1 0-15,4-2-1 0,3 4 1 16,-1-1 0-16,2 1-1 0,7 0 0 16,-2 1 1-16,4 0-1 0,1 0 0 15,4 0 0-15,3 0 0 0,0-2 1 16,1 0 0-16,0 0 1 0,2 1 1 15,-1-1 1-15,-2 0 2 0,2-1 0 16,0 2 2-16,1-1-1 0,1-2 1 16,2 2-2-16,-2 1-1 0,4-1-1 15,-1-1 0-15,0-1-2 0,0 1 0 0,-3-2-1 16,-2 1 0-16,-2-4-1 0,-1 1 1 16,-5 1-1-16,-3-1 1 0,-4-1-1 15,-3 0 1-15,-6 0-1 0,-7 2 0 16,-4-3 1-16,-3 1-1 0,-8-2 0 15,-5-1 0-15,-5 2 0 0,-6-1 1 16,-6-1-1-16,-5 1 0 0,-6-2 0 0,-5-1 0 16,-5-2 0-16,-5-2 1 0,-6 2-1 15,-4-4 0-15,-4 1 1 0,-6 0-1 16,-4 0 1-16,-5-1-1 0,-4 1 1 16,-3-1-1-16,-5-2 0 0,-3-1 0 15,-3-1 1-15,-3-2-1 0,-1 2 0 16,-5 0 0-16,-2-4 1 0,-3-3-1 15,-1-8 0-15,-5-5 0 0,-2-1 0 16,-1-2 0-16,-2-4 1 0,1 1-1 16,-2-1 0-16,3 6 0 0,2 2 0 15,1-3 0-15,-1-7 0 0,4-5 0 16,1-4 0-16,5-1 1 0,-1-4 0 0,6-1 2 16,1-1 1-16,6 8 1 0,5 7-1 15,-2-2 1-15,2 2 0 0,3-1-1 16,-1 7-1-16,1 3-4 0,-3 3-6 15,-2 6-10-15,1 8-102 0,-4 8-101 16,4 5-253-16</inkml:trace>
  <inkml:trace contextRef="#ctx0" brushRef="#br0" timeOffset="2556.4625">19927 4576 428 0,'-17'15'99'16,"1"0"1"-16,-2-1-71 0,2 5-9 16,1 0-6-16,2 1-5 0,-2 1-3 0,1 1-2 15,2-1-1-15,1-1-1 0,4-1 0 16,2-3-1-16,1-5 1 0,4-4-1 15,4-6 0-15,1-3 1 0,3-7-1 16,2-3-1-16,4-7 1 0,-1-2 0 16,2-5-1-16,1-2 1 0,3-4-1 0,5-6 1 15,-1-6 0-15,1-3 2 0,2-2 2 16,0-2 3-16,1 1 4 0,1 4 5 16,-5 6 2-16,0 7 3 0,-3 7 2 15,0 5-2-15,-3 10-2 0,-3 6-5 16,-1 5-4-16,3 7-3 0,-3 8-2 15,5 9-3-15,3 6-1 0,6 11 0 16,5 4-8-16,7 5-17 0,8 3-109 16,12-6-111-16,3-6-280 0</inkml:trace>
  <inkml:trace contextRef="#ctx0" brushRef="#br0" timeOffset="4779.7402">19960 4005 570 0,'-6'-6'136'16,"0"1"3"-16,1 3-88 0,3 0-13 15,0-2-8-15,4 0-5 0,1 2-5 0,3-3-3 16,4 1-2-16,4 1-3 0,2-2-1 16,1 1-2-16,2 0-3 0,0 1-3 15,-1 1-6-15,-1 0-8 0,-1 2-7 16,-1 2-10-16,-3 0-14 0,-1 3 45 15,-2-2-157-15,-4 1-114 0,-2 2-292 16</inkml:trace>
  <inkml:trace contextRef="#ctx0" brushRef="#br0" timeOffset="4960.1336">19972 4108 580 0,'-7'5'133'0,"1"-1"2"16,2 1-95-16,3 0-15 0,2-2-8 15,3 2-5-15,3-1-5 0,4-2-3 16,3 1-2-16,2-3-4 0,4 1-5 16,1-1-12-16,3-1 49 0,-4-3-167 15,0-1-117-15,2 0-311 0</inkml:trace>
  <inkml:trace contextRef="#ctx0" brushRef="#br0" timeOffset="5189.5544">20211 3800 558 0,'-1'-2'128'0,"2"4"3"0,-1 1-87 15,4 4-15-15,0-1-8 0,3 1-2 16,3-1 0-16,2 3 0 0,1-1 0 16,3 2-1-16,0-1-1 0,4 2-3 0,-3 0-3 15,-1 1-2-15,-3 0-5 16,-2 2-2-16,-1-1-1 0,-5 3-4 0,-2 1-4 15,-6 0-6-15,-3 2-5 0,-1 3-4 16,-2 0-8-16,-3 0-13 0,0-3 33 16,-1 1-134-16,1-4-106 0,5 0-272 15</inkml:trace>
  <inkml:trace contextRef="#ctx0" brushRef="#br0" timeOffset="5414.9542">20554 3916 591 0,'-2'-7'147'16,"3"3"2"-16,-1 2-73 0,0 3-35 16,4 4-12-16,1 2-5 0,3 8-7 15,1 1-4-15,1 2-3 0,1 3-1 16,-2 1-3-16,2 0-8 0,2 0-11 0,-5-4-11 15,3 0-10-15,1-4-18 0,-1-1-108 16,3-4-117-16,-3-3-272 0</inkml:trace>
  <inkml:trace contextRef="#ctx0" brushRef="#br0" timeOffset="5610.0015">20835 3917 587 0,'1'-11'143'0,"-2"5"4"16,-2 5-89-16,2 1-18 0,0 6-8 15,-2 3-6-15,0 5-6 0,-2 5-6 16,-4 5-3-16,-2 3-1 0,-2 7-2 16,-3 2-2-16,-1 3 0 0,-2 0-2 15,1 1-1-15,0-2-3 0,5-2-5 16,2-4-8-16,4-2-10 0,0-7-11 16,4-2-19-16,3-8-107 0,1-6-116 15,4-4-274-15</inkml:trace>
  <inkml:trace contextRef="#ctx0" brushRef="#br0" timeOffset="5890.7532">20994 3952 527 0,'5'-7'137'0,"-4"3"5"0,-1 1-54 15,-1-1-36-15,2 9-12 0,-1 0-4 16,4 6-5-16,-4 2-3 0,1 0-3 15,-1 5-2-15,-1 4-3 0,0-1-2 16,-2 3-2-16,-3-4-3 0,1 2-2 16,0 2-3-16,-1-4-2 0,5 4-1 15,2-5-3-15,1 0 0 0,6-3-2 16,3-2-1-16,1-4-2 0,6-2-4 0,0-6-6 16,0-2-6-16,-1-4-9 15,0-1-9-15,-1-2-8 0,-1-5-7 16,-2-2-11-16,-2 0-100 0,-3-4-107 0,0 4-258 15</inkml:trace>
  <inkml:trace contextRef="#ctx0" brushRef="#br0" timeOffset="6039.2523">21125 3982 568 0,'-6'-6'145'0,"-1"1"8"16,-1-1-79-16,3 4-20 0,2-1-10 15,1 2-8-15,2-3-10 0,3 2-10 0,2-1-9 16,1 2-9-16,1-1-9 0,3-2-13 15,1 0-9-15,1 3-17 0,3 0-112 16,0-3-118-16,1 3-280 0</inkml:trace>
  <inkml:trace contextRef="#ctx0" brushRef="#br0" timeOffset="6374.9257">21342 3936 627 0,'-1'12'151'0,"-2"1"7"0,2 7-98 16,1-2-12-16,1 3-4 0,0-1-2 15,2 1-9-15,1-2-7 0,2-2-5 16,1-4-5-16,0 0-3 0,1-3-5 16,0-4-4-16,1 0-1 0,2-6 0 0,-1-1-2 15,1-5 0-15,0-2-1 0,2-3 1 16,1-1-1-16,-1-3-1 0,-1 0 0 15,1-1-2-15,-4 1 0 0,0 3-1 16,-3 1 0-16,-1 3 0 0,-3 2 0 16,1 5 0-16,-3 2 0 0,0 3-1 15,0 3-1-15,-1 2-4 0,-1-1-4 16,2 6-5-16,0-2-4 0,3 2-8 0,2 0-5 16,1-2-4-16,3 1-8 15,0-3-8-15,5-3-101 0,0-1-106 16,1-4-256-16</inkml:trace>
  <inkml:trace contextRef="#ctx0" brushRef="#br0" timeOffset="6775.1173">21712 3883 582 0,'-6'-11'138'0,"-2"0"8"0,3 4-87 16,0-2-16-16,4 7-6 0,1-2-5 15,4 6-6-15,1-2-5 0,1 0-6 16,3 2-5-16,3-1-3 0,2 0 0 16,4 0-2-16,0-3 1 0,2 4 0 15,-2 1 1-15,0-1 2 0,-3 2-1 16,-1 2 0-16,-3-1 1 0,-3 1 0 16,-2 1-1-16,-1 3-1 0,-2-1-2 15,-1 4 0-15,-1 1-2 0,-2 3-1 16,1 1-1-16,0 2 0 0,-1-1 0 15,1 2-1-15,-1-1 0 0,1-1 0 0,1-1 1 16,-1-1-1-16,-1-1 0 0,1-3 0 16,0-2 0-16,-2 0 0 0,0-2 1 15,-3-2-1-15,0-1 0 0,-2 2 0 16,-2-2 0-16,-1 0 0 0,-1 0 0 16,-1-1 0-16,1 1-1 0,0-2-2 15,1-1-7-15,2 1-8 0,2-2-13 0,-1 0-10 16,7 0-13-16,0-2 21 0,3 0-139 15,3 1-116-15,3-2-285 0</inkml:trace>
  <inkml:trace contextRef="#ctx0" brushRef="#br0" timeOffset="6990.6478">22200 4025 715 0,'5'-2'171'0,"-5"-4"2"0,3-1-113 0,-1 1-21 16,3 4-12-16,0-1-10 0,4 3-9 15,-1-1-10-15,3 2-9 0,3 1-10 16,0 1-15-16,0 0-11 0,-1-1 78 16,-2 2-203-16,-1 2-134 0,-4 3-339 15</inkml:trace>
  <inkml:trace contextRef="#ctx0" brushRef="#br0" timeOffset="7158.4467">22191 4149 679 0,'0'2'161'0,"1"-1"3"0,1-1-107 0,3 0-15 15,3 0-7-15,1 0-8 0,4-1-7 16,3 0-7-16,2-1-7 0,3-2-17 15,2 1-21-15,3-1-15 0,-2 0-127 0,0 1-133 16,-2 3-325-16</inkml:trace>
  <inkml:trace contextRef="#ctx0" brushRef="#br0" timeOffset="8691.6805">22806 3495 533 0,'-7'-17'146'0,"5"4"6"16,1 2-31-16,4 3-68 0,5 0-12 16,2 2-6-16,2 0-6 0,5 1-6 15,0 0-7-15,5 0-3 0,3 1-4 16,3 0-3-16,4-1-2 0,0-1-2 16,-2 2-1-16,0 0-1 0,-3 1-2 15,-4 0-3-15,-6 1-2 0,-5-1-2 0,-4 3 0 16,-6 0-1-16,-6 2 1 15,-3 0 2-15,-9 2 2 0,-6 2-3 0,-6 2 0 16,-6 1-2-16,-3 1 1 0,-2-2 0 16,-2 2 0-16,4 0 1 0,6-3 6 15,4 1 4-15,5-2 2 0,4-1 1 16,7 0 0-16,3 1 0 0,5-1-1 16,5 1-1-16,4 0-1 0,2 1-1 15,3 3 0-15,2 1-1 0,1 0 1 16,2 1-1-16,3 1 1 0,-2 0 0 15,0 2-1-15,3-1 1 0,-1 0-1 0,-1-1 1 16,1 1-1-16,-3 1 0 16,0 1 0-16,-4-2 0 0,-3 2 1 0,-3 1-1 15,-4 4 1-15,-4 0 2 0,-4-1 1 16,-3 0 1-16,-5 2 2 0,-1 2 1 16,-4 0 1-16,-3-1 0 0,-2 0-2 15,0 1 0-15,-4 1-1 0,-1-2-1 16,1-1-1-16,1-1 0 0,1-2 0 0,4 0 0 15,1-2 0-15,6-4-1 0,6-2 0 16,1-1 0-16,5-3-1 0,3 0-1 16,3-3 0-16,3-1-1 0,4-1 1 15,4 0 1-15,4-1 0 0,4-1 1 16,3-1 1-16,4-1 0 0,0 1 0 16,3-3-1-16,-1 2 0 0,-1 0-1 15,-1-1 0-15,-2 1-2 0,-4-2 1 16,0 3-1-16,-5-2 0 0,-3 1 0 15,-5 1 1-15,-3-1-1 0,-2 1-1 16,-2 0-2-16,-5-1-11 0,-1 0-11 16,-3 1-17-16,0 0-23 0,-4-2-111 0,-4 3-129 15,0 2-295-15</inkml:trace>
  <inkml:trace contextRef="#ctx0" brushRef="#br0" timeOffset="9951.5986">23261 3968 491 0,'3'1'117'0,"-1"-1"5"0,1-3-71 0,2 1-17 16,2-4-7-16,1-2 0 0,3-4-4 15,2-1-6-15,0-4-4 0,2-2-3 16,0 0-5-16,-1-4-2 0,0 1-1 16,-2 0-1-16,-1 0 0 0,-2-2-1 15,-2 2-1-15,-3 0 1 0,-3 2-1 16,-2 2 0-16,-3-1 0 0,-1 3 0 15,-2 5-1-15,-3 3 1 0,-1 1 0 0,0 3 0 16,-1 4 0-16,-2 4 0 0,-1 3 0 16,1 1 1-16,0 5 0 0,1 5 0 15,-1 4 1-15,2 8 0 0,4 3 1 16,0 5 0-16,3 4 2 0,3 6 0 16,2 0 2-16,0 1 2 0,1-2 0 15,1-3 2-15,3 0 0 0,-1-4 0 16,1-1-1-16,0-2-2 0,1-4-1 15,1-1-2-15,-2-3-1 0,-2-4-1 16,-1-3 0-16,-2-6-1 0,-2-5 0 0,-3-4 0 16,-3-4 1-16,1-3-1 0,-3-6 0 15,-1-3 0-15,1-4 1 0,-1-3 1 16,0-4 1-16,3-1 3 0,-1-1 3 16,3 1 2-16,1-3 2 0,3-1 2 15,2 4-1-15,0 3-1 0,2 2-2 16,3 3-2-16,0 0-2 0,4 4-3 15,-2 3-2-15,2-2-1 0,2 2-3 16,2-1-4-16,3-1-8 0,1 2-8 16,1 1-9-16,0 2-8 0,4 0-14 15,0 0-10-15,-1 0-100 0,-3-1-107 0,-1 2-252 16</inkml:trace>
  <inkml:trace contextRef="#ctx0" brushRef="#br0" timeOffset="10856.1685">23752 3519 541 0,'-9'6'133'0,"-6"4"6"15,2 6-77-15,-6 4-12 0,1 2-5 16,-2 6-5-16,-1 4-3 0,3 4-4 15,2 5-5-15,0 1-7 0,6 0-2 16,3 3-6-16,5-3-2 0,3 0-4 16,2-6-3-16,5-3-2 0,2-6-5 15,1-2-6-15,0-4-8 0,1-5-9 0,-1-4-8 16,0-2-8-16,1-5-17 0,-2-3-100 16,0-2-1-16,-2-4-90 0,1 0-175 15</inkml:trace>
  <inkml:trace contextRef="#ctx0" brushRef="#br0" timeOffset="11031.5098">23701 3845 624 0,'-1'2'151'16,"-2"2"2"-16,2 4-87 0,1 1-27 0,0 4-10 16,1 0-7-16,3 2-7 0,1 4-4 15,2-3-7-15,1-1-8 0,1-3-12 16,2-2-11-16,3-3-10 0,2-2-18 15,0-6-105-15,0-1-115 0,-2-6-264 16</inkml:trace>
  <inkml:trace contextRef="#ctx0" brushRef="#br0" timeOffset="11181.1016">23917 3808 567 0,'-4'-1'144'16,"-2"4"6"-16,-2 3-67 0,0 3-34 15,-2 7-12-15,2 5-5 0,-2 4-6 16,-1 4-7-16,-2 5-6 0,-1 2-3 15,-1-1-4-15,0 1-7 0,1-2-11 16,0-1-14-16,4-3-13 0,4-6-34 16,4-4-90-16,2-5-118 0,6-4-259 15</inkml:trace>
  <inkml:trace contextRef="#ctx0" brushRef="#br0" timeOffset="11455.7241">24006 3463 592 0,'0'-5'130'0,"1"5"2"16,-1 1-96-16,5 10-12 0,1 6-4 16,0 5 2-16,1 7 1 0,-4 1 3 15,6 9 3-15,-2 5-2 0,-3 2-2 16,-4 3-3-16,-1 0-5 0,-3 2-2 15,1 4-4-15,-9-3-5 0,0-1-3 16,-4-3-2-16,-1-1-1 0,-1-1-4 16,-3-3-5-16,-1-3-8 0,1-3-10 15,5-4-8-15,1-3-18 0,4-6-111 16,1-5-120-16,5-10-283 0</inkml:trace>
  <inkml:trace contextRef="#ctx0" brushRef="#br0" timeOffset="12253.4467">24305 3747 555 0,'-1'-4'135'0,"-3"2"3"0,0 2-86 16,2 2-14-16,1 6-9 0,-1 4-6 16,0 4-5-16,1 5-4 0,1 3-3 15,-1 6-1-15,-1 3-3 0,0 0-1 0,-2 0-3 16,2-3-8-16,-2 1-7 16,-1-4-9-16,0-4-15 0,0-3 11 0,0-3-124 15,-1-5-111-15,1-1-270 0</inkml:trace>
  <inkml:trace contextRef="#ctx0" brushRef="#br0" timeOffset="12435.5608">24173 3926 599 0,'-3'-15'148'0,"1"-1"7"0,2 5-84 0,0 0-24 16,1 3-9-16,3 0-6 0,1 1-8 15,2 2-9-15,3 0-6 0,1 1-7 16,3 3-8-16,4 0-8 0,4-3-11 15,1 1-7-15,3-2-18 0,2 0-97 16,0-5-14-16,-1 0-95 0,0-1-192 16</inkml:trace>
  <inkml:trace contextRef="#ctx0" brushRef="#br0" timeOffset="12981.3678">24541 3418 606 0,'-9'-9'138'16,"0"2"2"-16,5 3-98 0,3 1-18 15,4 3-7-15,3 3-3 0,3-1-3 0,6 2-5 16,4 1-2-16,0-1-2 0,3-2 0 16,-2-3-1-16,4 1 0 0,1-1 0 15,-3-2-1-15,-3 1 1 0,-3-2-1 16,-3 0 0-16,-2 3 0 0,-9-3 0 15,-3 2 0-15,-7 0 0 0,-3 2 0 16,-3 2 0-16,-6 3 0 0,-4 1 0 16,-6 3 0-16,-2 0 0 15,-1 1 0-15,1 1 0 0,4-1 0 0,5-1 0 16,7-1 1-16,5 2-1 0,6 0 0 0,5 0 1 16,4-1-1-16,2 2 0 15,4 3 1-15,1-2-1 0,4 0 0 0,3 3 0 16,0 0 1-16,2-2-1 0,-1 0 0 15,0-2 0-15,-2-2 0 0,-2 0 0 16,-4-1 1-16,-3 0-1 0,-2 0 0 16,-2 1 0-16,-4 1 0 0,-2 0 0 15,-3 1 2-15,-1-2 0 0,-2 1 1 16,-2 1 0-16,-1 0 2 0,2 3 0 0,-4 0 2 16,0 0-1-16,-1 3 1 0,2 1-1 15,-1 1 1-15,0-1 0 0,1 2-1 16,4 1 0-16,-1 1 0 0,2-3-1 15,3 1 1-15,2-1-1 0,3 0-1 16,1-3-1-16,2-3 0 0,2-2-1 16,3-1 0-16,2-3-1 0,0 0-1 15,2-5-2-15,4-1-4 0,2-1-6 16,1-1-10-16,1-4-10 0,1 1-19 16,0-2-109-16,-3-5-119 0,3 5-280 0</inkml:trace>
  <inkml:trace contextRef="#ctx0" brushRef="#br0" timeOffset="13646.6603">24844 3856 585 0,'6'-7'130'0,"-1"-6"3"16,5-2-97-16,2-1-17 0,0-3-5 16,3-4-3-16,-3 2-3 0,2 0-2 15,-3 0-3-15,-3 2-1 0,0 1-1 0,-5-2-1 16,1 3 0-16,-3 2 0 0,-2 0 0 16,0 1-1-16,-3 1 1 0,-3 4-1 15,-2 3 1-15,-1 4 1 0,1 2-1 16,-4 3 0-16,0 4 1 0,-3 3 0 15,1 5 2-15,-1 2 1 0,0 4 2 16,0 3 2-16,3 5 2 16,2 5 1-16,4 1 1 0,3 3 1 0,1 2-1 15,5 2-1-15,0-1 0 0,3-1-1 16,0-1-1-16,1-1-1 0,-1-4-1 16,0-2-2-16,-3-6-1 0,-1 0-2 15,-1-4 0-15,-2-3-2 0,-3-3 0 0,0-2 0 16,-1-2 1-16,-2-3-1 0,-3-3 1 15,1-3-1-15,-3-3 0 0,1-2-1 16,1-2 1-16,1-3 0 0,3-3 0 16,3-3 0-16,1-2 0 0,4-1 1 15,3-1-1-15,4-2 1 0,3 1 0 0,3 0-1 16,0-2 0-16,5 1 0 0,0-2-3 16,2 4-3-16,0-2-6 0,0 1-6 15,1 3-5-15,-3 0-6 0,-1 1-9 16,-1 3-11-16,-3 0-102 0,-3 0-105 15,-2 0-259-15</inkml:trace>
  <inkml:trace contextRef="#ctx0" brushRef="#br0" timeOffset="13967.8793">25116 3609 571 0,'-1'-5'142'0,"-4"1"7"0,-1 2-82 0,-3 3-15 15,-1 5-7-15,-2 3-5 0,-4 2-4 16,0 6-6-16,-1 5-7 0,0 5-2 15,2 3-5-15,0 3-3 0,6 2-3 16,1 1-4-16,5 0-2 0,1-2-2 16,4-4-3-16,1-3-5 0,2-4-9 15,0-5-8-15,2-3-14 0,0-5-9 16,0-5-18-16,0-3-109 0,1-4-119 0,0-3-277 16</inkml:trace>
  <inkml:trace contextRef="#ctx0" brushRef="#br0" timeOffset="14172.9904">25110 3742 598 0,'0'-4'155'0,"0"4"6"15,-2 0-62-15,1 3-42 0,2 2-12 16,-1 2-5-16,3 3-8 0,-2 1-5 16,4 2-7-16,0 0-4 0,2 1-6 15,1 0-5-15,1-1-6 0,2-3-9 0,2 0-11 16,-2-3-11-16,0-2-12 0,0-2-10 15,-3-2-11-15,0-4-10 0,-1-1-1 16,-2-1-84-16,-1-4-93 0,-1-1-220 16</inkml:trace>
  <inkml:trace contextRef="#ctx0" brushRef="#br0" timeOffset="14295.3258">25235 3798 295 0,'-4'-6'236'16,"-2"1"-27"-16,-2 4-112 0,0 2-25 16,-2 4-12-16,0 3-13 0,-2 0-10 15,2 5-9-15,-2 1-8 0,1 1-9 16,1 1-4-16,2 0-6 0,-1 0-8 0,3-3-12 15,2-1-9-15,2-2-15 0,4-1-22 16,-1-7-95-16,2-3-113 0,2-5-251 16</inkml:trace>
  <inkml:trace contextRef="#ctx0" brushRef="#br0" timeOffset="14499.0454">25244 3583 528 0,'9'-18'138'0,"0"2"6"16,-3 6-53-16,0 5-42 0,0 2-10 15,0 7-4-15,-1 3-3 0,0 6-5 16,0 3-3-16,1 2-3 0,-1 3-2 16,-2 5-3-16,0 3-4 0,2 4-3 15,-3 3-2-15,-2 0-3 0,-1 4-3 16,-4 4-7-16,-2-2-11 0,-4 0-15 16,-5 0-19-16,-3-3-120 0,1-4-132 15,-4-3-312-15</inkml:trace>
  <inkml:trace contextRef="#ctx0" brushRef="#br0" timeOffset="23659.147">12836 8408 313 0,'-2'0'67'0,"2"2"0"16,1-2-54-16,-1 3-3 0,2 2-1 0,1 0 3 15,-2-1 4-15,3 4 2 0,-1-1 3 16,2 2 2-16,0 1-1 0,0 2-2 15,2 0-3-15,2 2-3 0,-1 1-2 16,2 1-3-16,2 0-2 0,1 0-2 16,1-1-1-16,2-2-1 0,1 0-1 0,4-4 0 15,1-1-1-15,4-1 0 0,2-3 0 16,3-2 0-16,-1-1 0 16,4 2 0-16,-1-3 0 0,-2 1-1 0,1-1 1 15,-1 0 0-15,2 0 0 0,0 0-1 16,-1-1 1-16,1-3 0 0,1 1 0 15,-2-4-1-15,0 1 1 0,-3-2-1 16,0-3 1-16,-2-2 0 0,-1-1-1 16,-1 2 1-16,1-2 1 0,1-4-1 15,0-1 0-15,-2-2 1 0,1 3-1 16,-1-1 0-16,-2-4 0 0,0 4-1 0,-2 3 1 16,-1 1-1-16,2 4 1 0,-4 1-1 15,-1 2 0-15,1 2 1 0,0 1-1 16,0 2 1-16,-1 2-1 15,-2 0 0-15,2 3 0 0,-1 2 0 0,-1 3 0 16,-1 1 1-16,-1 0-1 0,-2 3 0 16,2 2 0-16,2-1 0 0,1 1 0 15,1 4 0-15,2 1 0 0,3-1 0 16,1 0 0-16,-1-2 0 0,1-3 0 16,3-2 0-16,-2-5 0 0,4-3 0 15,-1-4 1-15,1-3-1 0,2-4 0 0,-2-1 0 16,0-2 0-16,3-1 0 0,-4-3 0 15,0 1 0-15,2 1 1 0,0 5-1 16,0-2 1-16,1 2-1 0,1 3 1 16,1 1-1-16,3 4 0 0,-2 1 1 15,3-3-1-15,1 3 0 0,2 0 0 16,4-2 0-16,1-2 0 0,3-3 0 16,5 0 0-16,1-6 1 0,3 0 4 15,0-2 4-15,1 0 1 0,-3 1 2 16,-3-5 0-16,-2 2 0 0,-7 1-1 15,-6 3-8-15,-4 3-12 0,-7 0-104 0,-6 7-98 16,-8 1-252-16</inkml:trace>
  <inkml:trace contextRef="#ctx0" brushRef="#br0" timeOffset="34891.5663">14886 7549 210 0,'-1'-7'51'0,"-1"-2"3"0,-3-1-32 16,-1 1-2-16,-2 0 1 0,0 1 0 15,-2 1 0-15,-2 1 1 0,-2 0 1 16,-2 4-1-16,-2-2 0 0,-2 3-4 16,-3 2-3-16,0 3-3 0,1 2-3 15,0 2-3-15,1 2-1 0,3 4-2 16,-1-1 1-16,3 2 1 0,2-3 2 15,-2 2 3-15,-1-2 3 0,-1 0 1 16,2-1 2-16,-1 1-1 0,0 1-2 0,0 0-2 16,2 1-4-16,1 1-1 0,0 4-2 15,2-3-2-15,1 1 0 0,1 0-1 16,1 4 0-16,2 0 0 0,0 0-1 16,1 1 1-16,1 6-1 0,1 4 1 15,2 2 0-15,0-1-1 0,1 0 1 16,2 1 0-16,2-2 0 0,-1-2 0 0,3-5 0 15,0-3 0-15,2-1-1 0,2 1 1 16,2 0-1-16,1-2 1 0,-1-1-1 16,4 4 1-16,0-1-1 0,3 1 1 15,2-2 0-15,1-2 0 0,3 1-1 16,4-1 1-16,-2-1 0 0,3-6 0 16,1-2-1-16,0 1 1 0,2-6-1 15,0-2 0-15,-1-4 0 0,2-3 0 16,-1-2 0-16,-2-1 1 0,2-7-1 0,-4-2 0 15,0-1 0-15,-1-2 0 16,-1-3 0-16,0-3 1 0,0-3-1 0,-6 1 0 16,1-4 0-16,-2 0 1 0,-2-5-1 15,-5-10 0-15,-6-5 1 0,-2-1-1 16,-3-5 1-16,-5 1-1 0,-2 0 1 16,-5 0-1-16,-4 11-1 0,-3 8 0 15,-6 3 0-15,-12 7-3 0,-7 4-4 16,-9 8-15-16,-13 4-82 0,-9 9-83 0,-14 7-214 15</inkml:trace>
  <inkml:trace contextRef="#ctx0" brushRef="#br0" timeOffset="56988.4006">14076 11752 368 0,'3'-11'97'0,"0"2"5"16,-2 1-45-16,0 2-14 0,0 2-12 15,-1 1-8-15,-1 3-5 0,2 3-5 16,1 3-3-16,-1 1-3 0,0 4-1 15,0 0 1-15,2 4 0 0,-1 2 0 16,2 2-1-16,2-1-1 0,1 2 0 16,1 2-2-16,4 2-1 0,3 2 0 0,2 2-1 15,4-1 0-15,3-1 0 0,3-1-1 16,4-1 1-16,2-5 0 0,3-1-1 16,5-6 0-16,-1-1 1 0,1-3-1 15,3-2 1-15,0-2-1 0,1-1 1 16,1-1-1-16,-1-2 0 0,0-2 1 15,2-1-1-15,-1-1 0 0,3 0 0 16,0 0 1-16,-2-7-1 0,-2 1 0 0,-1-2 0 16,0-3 1-16,-4 0-1 0,-1 0 0 15,-2-4 0-15,-1 3 0 0,0-2 1 16,1 2-1-16,-3-1 0 0,0-2 0 16,-2 2 0-16,-1 1 1 0,-2-1-1 15,-1 0 0-15,-3-1 0 0,-1 3 0 16,1-2 1-16,-3-4-1 0,1 3 0 15,0 0 0-15,1 1 0 0,-1 1 0 0,0-1 0 16,-1 1 0-16,1 5 0 16,1-1 1-16,-2 0-1 0,2 1 0 0,1 2 0 15,0 1-1-15,2 1 1 0,2 5 0 16,-2 0 0-16,-1 3 0 0,1 1 0 16,0 3 0-16,-2 1 0 0,-1 3 0 15,-2-1 0-15,2 3 1 0,-2 0-1 16,-1 1 0-16,-1 0 0 0,1-1 0 15,-1 0 0-15,1-1 0 0,-3-2 0 16,-1 0 0-16,0-1 0 0,-1-2 0 0,0-2 0 16,-1-1 0-16,0-2 1 0,2-3 0 15,1-2 0-15,3-2 1 0,1-2-1 16,5-2 0-16,0-2 0 0,2-2 0 16,2-3 0-16,0-1-1 0,3-1 0 15,-1 0 0-15,1-1 0 0,0-1 0 16,1 0 1-16,4 3-1 0,-2 0-1 15,1 3 1-15,0 2 0 0,0 1 0 16,-2 7 0-16,1 4 0 0,-3 2-1 16,-1 5 1-16,2 4 0 0,-2 5 0 0,2 2-1 15,2 2 1-15,1-1 0 16,4 2 0-16,2-2 0 0,4 0 0 0,1-5 0 16,2-1 0-16,3-3-1 0,0-1 1 15,0-3 0-15,-2-2 0 0,2-2 0 16,1-1 1-16,1-2-1 0,-5 1 1 15,0-3 0-15,-3-1 0 0,-1 0 1 16,-7-4-1-16,-3-1 1 0,-5-1 1 16,-3-1 1-16,-4 0 0 0,-3-3 0 15,-1-1 0-15,-6-1 1 0,-2 0-1 0,-3-2-1 16,-3 0 0-16,-2 2-2 0,-3 2-6 16,-2 2-8-16,-1 1-114 0,-4 1-105 15,-2 2-275-15</inkml:trace>
  <inkml:trace contextRef="#ctx0" brushRef="#br0" timeOffset="58190.6384">9227 13136 512 0,'6'-23'112'15,"-4"-3"2"-15,-7 2-90 0,-4 2-9 16,-3 7-5-16,-4-5-4 0,-6 2-3 16,-1 1-1-16,-3 3-1 0,-2 3 0 15,-3 1 0-15,-3 4 0 0,-3 5-1 16,-1 1 1-16,-6 5 0 0,-5 5-1 15,-2 6 1-15,-4 3 0 0,-2 7 0 16,1 5-1-16,-1 4 1 0,0 2-1 16,-4 3 0-16,-2 2 1 0,3 6-1 0,-1 1 0 15,1 1-1-15,5 8 1 0,5 3 0 16,4-1 0-16,7 3 0 0,4 0 0 16,4 3 0-16,4 1 0 0,2 1 0 15,6-2 0-15,5 1 0 0,6-4 1 16,4 3 0-16,8-7 0 0,6-3-1 15,7-6 2-15,6-1-1 0,5-3 0 16,6-2 0-16,6-1 0 0,4-3-1 16,4-3 1-16,3-3-1 0,7-3 1 0,3-4-1 15,3-6 1-15,0-8 1 0,3-3 2 16,0-4 0-16,3-4 2 0,1-4 1 16,1-5 0-16,2-4 0 0,-2-5-1 15,0-5-1-15,-1-4-1 0,-1-4-1 16,-5-5-1-16,-3-2 0 0,-2-3-1 15,-2 0 0-15,-4-5-1 0,-6-1 1 16,-2 1-1-16,-7-3 1 0,-3-2-1 16,-3-5 0-16,-2-3 1 0,-6 1-1 15,-3-2 0-15,-4-3 0 0,-5 4 1 0,-2-2-1 16,-4 4 0-16,-3-2 0 0,-3 1 1 16,-3 0 0-16,-4 2 1 0,-5 0 4 15,-5-2 2-15,-6 3 2 0,-5 6 2 16,-3 3 0-16,-5 3 0 0,-6 3-1 15,-6 1-3-15,-8 6-3 0,-8 4-2 16,-10 3-4-16,-8 5-6 0,-7 11-8 16,-10 5-11-16,-7 11-9 0,-5 9-106 0,-11 10-106 15,-8 10-256-15</inkml:trace>
  <inkml:trace contextRef="#ctx0" brushRef="#br0" timeOffset="73849.6336">15977 12167 510 0,'-4'-4'123'16,"2"0"5"-16,2-1-80 0,-3-3-9 15,1 1-5-15,-2-3-6 0,3 2-3 0,0-3-3 16,-1 0 0-16,1 0 0 0,1-2 0 15,0 0 0-15,1 2 0 0,-1-3-1 16,-1 2-1-16,0-3-2 0,0 4-1 16,-1-1-2-16,0 2-1 0,1 0 0 15,-1 3-2-15,0 2 0 0,1 3-2 16,-2 3-1-16,1 5-2 0,-2 5-1 16,-1 5-2-16,-1 5-2 0,0 2-1 15,1 5 0-15,0 1 0 0,2 1 0 16,1-3 0-16,5-2-1 0,1-2 1 15,4-1-1-15,4-4 0 0,3-3 0 0,2-5 0 16,3-3-1-16,1-4 1 0,-2-7-1 16,2-3 1-16,-4-4 0 0,3-5 0 15,-2-5 0-15,-1-4 0 0,-1-2 0 16,-2-2 1-16,-2-3-1 0,-3-2 1 16,-2 2-1-16,-3 1 0 0,-3 6-1 15,0 3 1-15,-2 6 0 0,0 6 0 16,1 6-1-16,-3 7 1 0,2 3 0 15,0 7-1-15,-1 3 1 0,1 4-1 0,2 4 1 16,-1-2-1-16,2 3-1 16,0 1-1-16,1-6-4 0,0 4-7 0,5-4-9 15,-1-4-14-15,3 3-7 0,1-5-14 16,2 0-13-16,-1-2-100 0,1-3-111 16,0-1-254-16</inkml:trace>
  <inkml:trace contextRef="#ctx0" brushRef="#br0" timeOffset="74160.7031">16424 11967 576 0,'-1'-6'138'0,"-2"1"6"15,2 4-85-15,0 1-19 0,-1 3-7 16,1 3-5-16,-1 2-4 0,3 6-1 0,-2 2-3 16,1 0 0-16,1 2 1 0,1 2-2 15,2 2-1-15,2-1-2 0,0-1-3 16,2 0-4-16,1 1-3 0,0-3-2 16,2-1-2-16,0 0-1 0,3-2-1 15,-1-3-1-15,1-1-3 0,-2-2-8 16,-1-4-7-16,1 0-12 0,-1-4-8 15,-2 0-9-15,-1-3-19 0,-2-2-101 16,0-2-113-16,-1-1-262 0</inkml:trace>
  <inkml:trace contextRef="#ctx0" brushRef="#br0" timeOffset="74342.5282">16484 11996 624 0,'-9'-5'153'0,"2"0"3"0,1-1-88 0,3 2-30 16,3 0-13-16,4 2-7 0,3-1-7 16,3 2-8-16,6 0-6 0,1-3-8 15,3 1-9-15,3 0-9 0,2 1-17 16,-1-3-111-16,2-1-118 0,-3-2-279 16</inkml:trace>
  <inkml:trace contextRef="#ctx0" brushRef="#br0" timeOffset="74759.4889">16796 11998 535 0,'0'4'125'0,"1"-3"4"0,1 1-80 0,0 0-17 16,2-1-6-16,-2 1-5 16,2 1-1-16,0-1 0 0,2-2-1 15,-1 4 0-15,-2 1 0 0,2-1 0 0,-1 0 0 16,1 3 0-16,-2-1-2 0,1 3 0 16,0-1-2-16,1-1-2 0,-2-4-1 15,1 4-2-15,1-1-2 0,0-1-2 16,2-1 0-16,-1-2-2 0,3 1 1 15,-1 0-1-15,3-4 2 0,-1-3 0 16,5-2 1-16,-4-1 1 0,1-2 0 0,-1 1-1 16,0-2 0-16,-1 0-2 0,-1 3-1 15,-4 1-1-15,-1 2-1 0,0 3-1 16,-3 1-1-16,2 2-1 0,-1 3-2 16,-1 0-6-16,1 2-8 0,0 1-12 15,2-1-12-15,2 4-10 0,0-4-19 16,-1 1-106-16,1-1-116 0,5 0-270 15</inkml:trace>
  <inkml:trace contextRef="#ctx0" brushRef="#br0" timeOffset="75671.5218">16588 12271 377 0,'-1'0'104'16,"-1"0"5"-16,1 0-28 0,2 2-30 0,-2-4-7 16,0 1-4-16,1 1-2 0,-1-1-1 15,1 0 0-15,-3 1-3 0,1-3-1 16,1 3-3-16,1 0-4 0,1 0-3 16,-1 1-5-16,1-1-3 0,3 0-3 15,-3 2-3-15,3-2-1 0,1 0 1 16,1 0-2-16,1-2-1 0,3 0-3 15,2-2-9-15,2-1-18 0,4-1-13 16,0-1-20-16,3 0-108 0,5 2-124 16,1 1-283-16</inkml:trace>
  <inkml:trace contextRef="#ctx0" brushRef="#br0" timeOffset="76582.6188">16845 12078 365 0,'-2'-1'106'0,"-1"-1"9"0,0 0-25 0,1-1-27 15,-1 0-12-15,1 1-5 0,0 0-6 16,1 1-4-16,1 0-7 0,-1-1-6 16,1 1-5-16,0 2-5 0,1 1-3 15,0 0-2-15,0 2-2 0,2 1-1 16,-2 1 2-16,3 1 2 0,-2 2 1 15,2 2 2-15,-2 0 0 0,1 0 0 16,-1 1 1-16,2 0-2 0,-3 0-2 16,1 2-1-16,2-3-2 0,-3-1-2 0,3 0 0 15,-3-3-1-15,2-1-2 0,-1-1 1 16,-1-1-1-16,-1-2 0 0,2-1 0 16,-2-1 1-16,0-1 1 0,0-1 1 15,1-1 0-15,-1 1 1 0,1-2 0 16,0-1 0-16,2-1 0 0,0 0 0 15,1-3-1-15,0 0 1 0,1-2-1 16,2-2-1-16,0 0-1 0,2 1 0 16,-1-1-1-16,5 2-2 0,-2 0 0 0,2 4 1 15,-2-2-1-15,-1 2 0 0,0 0 0 16,0 0 0-16,-1 4 2 0,-1 2-1 16,-5-3 0-16,5 4-1 0,-2 4 1 15,-2 0-1-15,-1 4 1 0,1 0-1 16,-2 3 0-16,1 2 2 0,-2 0-1 15,0 2 0-15,1 1 0 0,0-2 0 16,-1 1 0-16,0-1-2 0,1-2-4 0,-1 1-7 16,3-2-8-16,-1 0-11 0,2-2-9 15,0 0-18-15,2-3-111 0,-1-3-118 16,5-5-280-16</inkml:trace>
  <inkml:trace contextRef="#ctx0" brushRef="#br0" timeOffset="77104.5021">17167 11943 623 0,'-5'-5'152'0,"-1"0"5"0,3 0-92 0,1 2-23 16,4-1-8-16,2 1-5 15,5 2-8-15,3 1-6 0,3 0-6 0,5 4-1 16,2 0-2-16,5 1-1 16,-2-3-2-16,4 2-1 0,-4-2-1 0,2 1 1 15,-2-2-1-15,-4 0 0 0,-4 1 0 16,-1 2 1-16,-5 0 1 0,-4-1 2 15,-5 2 1-15,-2 3 1 0,-2-1 0 16,-3 4-1-16,-1 0-1 0,-3 0 0 16,2 4-3-16,-2 0 0 0,2 0-2 15,0 3 1-15,1-1-1 0,1 1 0 0,2 2 0 16,1 1-1-16,-1-2 0 0,3 2-1 16,0 0-1-16,0 0-1 0,2-3-1 15,0 0-1-15,-1 0 1 0,2-3 0 16,-1 0 0-16,1-1 1 0,-1-3 1 15,-2 0 2-15,-1-4 0 0,-3-1 1 16,0-1 2-16,-2-3 0 0,-2 1 1 16,-1-2 1-16,-1-1-1 0,-1 0 0 0,-1 0-2 15,-3 0-5-15,1-1-13 16,-5 2-16-16,-1 3-23 0,-5 1-116 0,1 0-132 16,1 0-309-16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32:58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4009 2321 285 0,'1'-10'78'0,"-2"1"3"15,-1-1-11-15,-2 1-36 0,0-1-13 16,-2 2-4-16,-2-2 1 0,-2 2-2 15,-2 0 0-15,-4 2-2 0,-6-1 0 16,-8 1 1-16,-3-3 1 0,-4 2 0 16,-3 3 0-16,-5-1-2 0,-4 3-1 15,-2 2-2-15,4 5-2 0,-2 4-3 16,-2 6-1-16,-5 5-1 0,-1 3-2 16,-1 8 1-16,-2 2 1 0,-3 3 4 0,2 6 1 15,2 5 2-15,7-2 2 0,4 8 0 16,4 3-1-16,2 6-1 0,6 8-4 15,0-2-2-15,8 5-1 0,3 4-1 16,7-2-2-16,7 3 0 0,7-2 0 16,10-1-1-16,12 0 0 0,0-4 0 15,9-4 0-15,2-4 0 0,7-8 0 0,5-5 0 16,5-2 0-16,5-5 0 16,10-8 0-16,7-4 0 0,5-3 0 15,3-5 0-15,4-3 0 0,6-8 0 0,4-3 0 16,-2-6 0-16,-1-2 0 0,2-4 0 15,2-5 0-15,3-4 0 0,-4-7 0 16,-5-5 0-16,-2-4 0 0,-6-9 0 16,2 2 1-16,-6-8-1 0,-3-4 1 15,-5 0-1-15,-3-7 0 0,-4 0 1 16,-4-2-1-16,-5-6 0 0,-10 1 0 0,-7-3 0 16,-8-2 0-16,-9-4 1 0,-9-3 0 15,-6-3-1-15,-7-2 1 0,-10-6 0 16,-12 0 0-16,-9-4 0 0,-9-1-1 15,-11 2 1-15,-4 5-1 0,-8 8 1 16,-10 5 1-16,-7 11 0 0,-7 12 0 16,-3 15 0-16,-4 15 0 0,-13 11-3 15,-11 12-5-15,2 15-11 0,-4 17-115 16,-9 13-108-16,-5 16-281 0</inkml:trace>
  <inkml:trace contextRef="#ctx0" brushRef="#br0" timeOffset="3130.6145">6853 3660 408 0,'-17'-11'91'16,"4"5"2"-16,2 1-63 16,1 1-15-16,3 3-7 0,1 0-3 0,2 1-1 15,1 0-1-15,3 1-1 0,3 0 0 16,2 1-1-16,6-1 1 0,2 0-1 16,4 0 0-16,3-1 0 0,4 0 0 15,3-1 2-15,3 0 0 0,0 0 1 0,5-2 0 16,3 2 0-16,5 1 0 0,2 0-1 15,4 2 0-15,6 1-2 0,4-1 1 16,2-1-1-16,2-1-1 0,5 2 1 16,2-4 0-16,6 2 0 0,2-2 1 15,4 0 1-15,3-2 3 0,6 3 1 16,-2-3 1-16,3 3 1 0,1-3 0 16,0-1 0-16,0 3 0 0,1 1 0 15,-2-1 1-15,-1 0 1 0,-2-2 0 16,-3 0 1-16,0 3-1 0,-4-1 1 0,-1-2-2 15,-3 0-2-15,-3 1-1 0,-4-2-2 16,-6 0 0-16,-1-6-1 16,-6 6-1-16,-4 0-1 0,-5-1 0 0,-5 5 0 15,-6 0-3-15,-3 3-14 0,-8 7-107 16,-9-4-5-16,-9 1-89 0,-9-6-191 16</inkml:trace>
  <inkml:trace contextRef="#ctx0" brushRef="#br0" timeOffset="6129.6075">7460 2037 362 0,'-12'-16'92'0,"-2"1"1"16,1 2-23-16,-2 3-50 0,0 3-11 16,0 1-3-16,1 1-3 0,-1 0-3 15,2 1-5-15,0-1-11 0,0 2-11 16,1-1-6-16,2-1-4 0,0 1 0 16,1 2 2-16,2-2 4 0,0 1 12 15,1-1 14-15,1 1 13 0,0 0 13 16,0-1 7-16,1-1 6 0,-1-1 3 15,3 1 1-15,-1 0 0 0,2-1-6 16,0 1-6-16,0 2-6 0,1-1-3 0,1 1-2 16,-1 1-2-16,0 1 0 15,0 0-2-15,0-1 0 0,0 1-2 0,0 1 0 16,0 1-2-16,1 1 0 0,-1 2 1 16,0 6 2-16,-1 4 1 0,0 5 1 15,-5 6 1-15,-4 3 0 0,-2 8 1 16,-4 0-2-16,-3 2-2 0,0 0-2 15,-2 0-2-15,3 1-1 0,3-1-2 16,4-3-1-16,5 0-2 0,3-3-1 16,4-3-3-16,3-3-4 0,1-5-6 15,1-3-10-15,0-3-8 0,-1-5-55 0,-1 0-45 16,-3-4-87-16,0-4-190 16</inkml:trace>
  <inkml:trace contextRef="#ctx0" brushRef="#br0" timeOffset="6444.7541">6966 2299 455 0,'-7'-10'109'0,"-3"1"2"16,1 0-67-16,1 2-14 0,0 1-5 16,2-2-3-16,1 5-3 0,1 0-5 15,5 1-3-15,-2 2-3 0,-1 0-3 16,2 3-1-16,2 5-3 0,0 4-1 15,0 0 1-15,-2 4-1 0,4 1 1 16,1 2-1-16,2 1 1 0,-3-4 0 16,2 0 0-16,-1-2 1 0,2-1 0 15,0-3 1-15,-1 0 1 0,0-3 1 0,1-3 1 16,1-1 1-16,0 0-1 0,-1-6 1 16,1 0 0-16,2-3-2 0,1-4 0 15,2 0-2-15,3-3-1 0,2 0-3 16,7 0-6-16,3-1-18 0,0 0-108 15,-1-5-108-15,1 1-278 0</inkml:trace>
  <inkml:trace contextRef="#ctx0" brushRef="#br0" timeOffset="18984.1391">17193 1846 590 0,'0'-9'140'0,"-1"2"6"16,0 0-93-16,-2 3-13 0,-1 4-7 15,2-1-6-15,0 3-5 0,-3 2-4 0,0 6-4 16,-1 4-2-16,-1 7-1 0,1 5 2 16,-3 7 0-16,-1 5 1 0,-2 0 0 15,-1 4 0-15,1-1 0 0,-1-3-3 16,-1-2-2-16,1 1-2 0,-1-4-3 15,4 1-1-15,1-3-1 0,0-5-2 16,4 1-1-16,1-2-8 0,2-7-7 16,2-1-8-16,0-2-11 0,2-1-9 15,0-3-6-15,-2-3-7 0,0 0-3 0,0-2 3 16,0-1-4-16,-3-3-18 0,1-2-2 16,-3-1 6-16,1-3 13 0,-1-1 19 15,0-2 18-15,-2-4 24 0,1 0 39 16,0 0 17-16,0-3 8 0,-1 3 3 15,1 0-5-15,1 1-9 0,1 3-7 16,-3 3-7-16,4 2-6 0,0 4-6 16,0 2-5-16,-1 3-5 0,0-2-5 15,2 8-2-15,-1 0-4 0,2 1 0 16,1 0-1-16,0 0 1 0,1-1 1 0,3 3 1 16,-1-5 1-16,0-1 1 15,3 1 0-15,-1-2 1 0,1-5 0 0,-1 0-2 16,1-3 1-16,2-1-2 0,0-2 0 15,1-5-1-15,1 0-2 0,2-1 0 16,4 1-2-16,-1-7-7 0,-1 1-15 16,2-2-12-16,0 1-125 0,-2-2-128 15,3-2-317-15</inkml:trace>
  <inkml:trace contextRef="#ctx0" brushRef="#br0" timeOffset="20035.4763">17607 1670 327 0,'-2'3'99'0,"-2"1"5"16,0-2-18-16,1 2-32 0,0-2-13 0,1 2-9 15,0-3-5-15,0 1-4 0,0-2-1 16,0 1-1-16,1-1 0 0,0 0-1 15,-3-3-2-15,4 2 1 0,-1 0-1 16,0-3 0-16,-2 2 1 0,3-3-1 16,-1 1 1-16,1-1 0 0,1 2-1 15,-1-2 0-15,3 1-3 0,0 0-1 16,1 1-2-16,1-1-1 0,1-1-2 16,0 0-1-16,0 2 0 0,0-1-2 0,1-2 0 15,-1 3 0-15,0 1-2 0,0 2 0 16,-1 0-1-16,1 2 0 0,0 2-1 15,-1 1 0-15,1 1 0 0,-1-1-1 16,-1 2 0-16,1 4 0 0,-3 2-1 16,1-1 0-16,-1 3-2 0,-1 2-1 15,0 2-4-15,1 0-5 0,-2-1-6 16,1-2-8-16,-1 0-5 0,-1-1-5 16,1-2-5-16,-2-4-9 0,1 0-9 15,-1 0-91-15,-1-3-99 0,0-1-245 0</inkml:trace>
  <inkml:trace contextRef="#ctx0" brushRef="#br0" timeOffset="20239.8482">17575 1721 571 0,'-3'0'130'0,"-2"2"2"0,0 2-90 0,1 3-18 16,0 3-9-16,3 5-5 0,1 1-3 15,0 0-2-15,0 1-2 0,0 3-2 16,1 0-3-16,-1 0-3 0,2-2-7 16,-4 0-11-16,2-1-111 0,0-3-110 15,0 0-275-15</inkml:trace>
  <inkml:trace contextRef="#ctx0" brushRef="#br0" timeOffset="20980.0278">17863 1744 486 0,'0'-1'122'16,"0"0"5"-16,-1-2-62 0,1 3-22 0,-1-1-6 15,1 0-4-15,-2 1-4 0,2 1-5 16,-1-1-4-16,1 1-3 0,-1 2-2 15,1-1-3-15,-1 2-3 0,-1 0-1 16,2 1 0-16,-1 1 0 0,1 1-1 16,-1 0 1-16,1 1-1 0,0-1 0 15,1 0-1-15,-1 1 1 0,0-2-2 16,1 0 0-16,-1 0 0 0,2-1-2 16,-1 0 0-16,0 0 0 0,0-1-2 15,1-2 0-15,-1 2 0 0,0-3 1 16,0 0 0-16,2 0 0 0,-2 1 2 0,0-4 2 15,2 1 1-15,-2-1 0 0,1-1 1 16,1 2 0-16,-2-1 0 0,1-1-2 16,0 2-1-16,0-2 0 0,-1 1-2 15,1 1 0-15,-2-1 0 0,1 0 0 16,-1 0-1-16,0 0 1 0,0 0-1 16,-1 2 1-16,1-3 0 0,-2 3 0 0,2 0 1 15,-1 0 0-15,1 0 0 16,-1 0 0-16,0 2 1 0,-1-2-2 15,1 1 0-15,0 0-1 0,0 0 0 0,1 3-1 16,0 0 0-16,2 3-1 0,1-1 0 16,0 0 1-16,2 2-1 0,1-1 0 15,2-2 0-15,0 1 0 0,1-5 1 16,1 2-1-16,1-3 0 0,0-3 0 16,1 0 0-16,-1-4 0 0,-1 0 0 15,0 0 1-15,-2-3-1 0,-3 0 2 16,-1-1-1-16,-4-1 2 0,-4 0 0 0,-3-1-1 15,-3 2 1-15,-5 0-2 0,-1 2-4 16,-2 2-12-16,-2 3-15 0,1 1-19 16,-1 4-16-16,3 1-119 0,0 0-132 15,2 2-302-15</inkml:trace>
  <inkml:trace contextRef="#ctx0" brushRef="#br0" timeOffset="21152.9854">17900 1453 638 0,'0'-9'152'0,"-1"3"1"0,1 2-97 15,1 4-22-15,-1 5-12 0,3 0-11 16,1 6-20-16,0 4-15 0,-2 2 32 16,3 1-162-16,1 3-126 0,0 3-326 15</inkml:trace>
  <inkml:trace contextRef="#ctx0" brushRef="#br0" timeOffset="21482.998">18178 1738 629 0,'-4'-4'149'0,"2"4"1"16,-1-1-89-16,2 2-31 0,0 4-10 0,1 5-7 16,2 2-6-16,2 3-1 0,1 1-1 15,1 5 1-15,1 0 1 0,4 1 2 16,0-1 0-16,2-1 1 0,-1 4-1 16,0-1-1-16,2-1-1 0,-2-1-2 15,-4-3-1-15,-3 1-1 0,-2-4-1 16,-4-3 1-16,-4-3 0 0,-5-3-1 0,-4-1 1 15,0 0-1-15,-3-2-1 0,-1-2-4 16,2 1-7-16,2 0-6 0,2-2-10 16,2-2-10-16,4 0-13 0,2-3-117 15,3-4-119-15,2 0-286 0</inkml:trace>
  <inkml:trace contextRef="#ctx0" brushRef="#br0" timeOffset="21765.815">18314 1840 684 0,'-6'5'164'0,"-2"-2"5"0,1 2-105 16,1 3-19-16,2 0-12 0,2 1-9 16,1-1-8-16,2 1-4 0,4 1-5 15,1-2-1-15,4-3-1 0,3-2 0 16,1-2 1-16,0-5 1 0,2-4 0 0,0-3-1 15,-2-3 1-15,-5 2-1 0,-3 0 0 16,-3-2-1-16,-3 2-1 0,-5 1-2 16,-2 0-1-16,-2 0-6 0,-1 1-10 15,0 1-13-15,-1 2-14 0,0 2-11 16,4 5-16-16,0 3-115 0,1 3-122 16,1 1-282-16</inkml:trace>
  <inkml:trace contextRef="#ctx0" brushRef="#br0" timeOffset="22230.6156">18458 1799 587 0,'3'-4'147'0,"-2"0"3"15,0 0-62-15,0 2-49 0,3 4-12 16,2-1-7-16,0 3-5 0,3 1-1 0,2 0-1 15,2 1 0-15,2 0 0 0,2 0 0 16,0-2 0-16,2-2-2 0,-2-2 0 16,0 0-3-16,-1-3-1 0,-1-2-2 15,-3-4-2-15,0-1-1 0,-3-2-2 16,-3 2-4-16,0-4-7 0,-2-2-5 16,-1 0-7-16,0-1-7 0,-1 2-5 15,1 4-1-15,-1-3 0 0,-1 5 4 0,1 3 4 16,0 2 4-16,-1 3 6 0,-1-1 3 15,2 2 3-15,-1 2 3 0,0-1 2 16,0 3 2-16,0 2 3 0,2 1 1 16,1 3 3-16,1 1 2 0,2 0 2 15,0 2 3-15,3 0 2 0,0 1 2 16,2 1 0-16,2-3 2 0,0 0-1 16,1 1 1-16,2-3 0 0,1-1 2 15,1-3 1-15,-2 1 2 0,-2-3 0 16,-4 1 2-16,-3 2 0 0,-4-1-2 0,-8 0-3 15,-3 1-3-15,-4 0-4 0,-1 1-7 16,-4-2-11-16,-1 1-17 0,-1 1-14 16,0-5-128-16,0 2-131 0,-1 0-319 15</inkml:trace>
  <inkml:trace contextRef="#ctx0" brushRef="#br0" timeOffset="24299.9548">7802 2026 398 0,'0'-2'112'0,"1"-3"6"0,-1 1-37 16,1-1-24-16,-2 0-12 0,1 3-6 15,1 1-6-15,-2-2-6 0,1 4-5 0,0 3-3 16,0 1-3-16,0 2-4 0,0 2-2 16,2 2-2-16,-1 4-2 0,3-1 0 15,3 0 1-15,2-1-1 0,1 1 0 16,3-5 1-16,2 0-1 0,0-4 2 16,1-4-1-16,0-1 1 0,-1-4 1 15,-1-5 1-15,-2-4 0 0,-1-1 0 16,-2-6 1-16,-2-1-1 0,-3-2-1 15,-2-3-1-15,-1 1-1 0,-2 0-2 0,-1 2-1 16,1 3-1-16,-2 3-2 0,1 2 0 16,-1 7 0-16,3 4-1 0,1 9 0 15,-1 1 1-15,2 5-2 0,0 4-2 16,1 2-5-16,-1 4-5 0,0 2-6 16,1-2-6-16,-1 3-5 0,1 0-6 15,-2-1-4-15,3-2-9 0,-2-4 19 16,-1-2-117-16,-1-4-104 0,2-4-260 15</inkml:trace>
  <inkml:trace contextRef="#ctx0" brushRef="#br0" timeOffset="24515.548">7793 1812 546 0,'-4'1'122'0,"1"6"2"0,3 7-87 15,1 4-17-15,1 7-7 0,3 4-2 16,0 4 1-16,0 4-1 0,-1 3 1 0,-3-2-2 16,-1 4-1-16,1-1-1 0,-5 0 0 15,3 1-4-15,0-6-9 0,2-3-13 16,4-1 1-16,1-6-119 0,2-5-110 16,3-8-278-16</inkml:trace>
  <inkml:trace contextRef="#ctx0" brushRef="#br0" timeOffset="24925.8652">8142 2016 552 0,'0'-5'135'0,"-1"2"3"16,-3-3-71-16,0 3-29 0,1 1-11 16,4 4-5-16,-5-1-4 0,4 7-5 0,-3-1-2 15,8 6-2-15,-2 3 0 0,2 5 0 16,-1 0 1-16,2-3 1 0,0 2-1 16,3-3 1-16,-3-5-2 0,1-1 0 15,2-3-2-15,1-3 0 0,-2-3-1 16,2-3 1-16,0-2 1 0,-2-4 2 15,2-3 0-15,-1-4 1 0,-1-4 0 16,2 0-1-16,0-2-1 0,-2 1-2 16,1 1-3-16,-3 2-1 0,-1 3-1 0,-1 4-2 15,-2 5 1-15,-1 3-1 0,-1 3 0 16,0 5-4-16,2 3-6 0,-1 2-9 16,0 3-8-16,1 1-11 0,2 0-5 15,2 1-7-15,3-3-11 0,2-2-103 16,0-1-107-16,2-4-262 0</inkml:trace>
  <inkml:trace contextRef="#ctx0" brushRef="#br0" timeOffset="25530.5549">8543 2086 562 0,'-2'1'134'0,"-1"3"2"0,-1 1-82 0,2 2-21 16,-1 2-9-16,1-1-6 0,2 2-4 16,0 2-1-16,2 1-2 0,2-2 0 15,1-2-2-15,1 1 1 0,1-1-2 16,3-1-1-16,1-4-2 0,0-4-1 15,0-2-1-15,1-3 0 0,-1-4-1 16,-1 1 1-16,-3-3-1 0,-2 1 0 16,-1-2 0-16,1 0 1 0,-4 0 0 0,-2-1 0 15,-1-3 0-15,-2-3-1 0,-1 0 0 16,0 0-1-16,-4 2-2 0,3 3 0 16,-1 1 0-16,0 6 0 0,-1 1 0 15,2 2 0-15,0 3 0 0,1 2 0 16,1 3 1-16,2 0-1 0,2-1 0 15,0 3-1-15,1 2-2 0,0-2-3 16,2 0-5-16,1-1-2 0,-1 0-2 0,1-2-3 16,0 0-2-16,-2-1-2 0,1 1-1 15,-3-2 2-15,1-1 0 0,-2 0 1 16,-2-1-1-16,1-2 1 0,-2 1 2 16,0-1-3-16,-1 1-55 0,2 0-41 15,-3-2-82-15,1 4-190 0</inkml:trace>
  <inkml:trace contextRef="#ctx0" brushRef="#br0" timeOffset="25910.7216">8604 2098 501 0,'0'0'121'0,"0"0"4"16,-1-1-75-16,1 0-14 0,0 1-4 0,-2-3-5 15,0 0-5-15,0-1-2 0,-1-1-2 16,-1-1 0-16,-1-3-1 0,1-2-1 16,-4 0-1-16,1-1-2 0,0-1-2 15,-3-4-2-15,0 1-3 0,-1-3-2 16,-3 1-2-16,3-2 1 0,-1 2-1 15,0 0 2-15,1 2 0 0,1 1 1 0,4 1 1 16,4 2 1-16,0 4-1 16,2-2 0-16,0-1-1 15,5 1 0-15,1-1-2 0,5 0-1 0,2 0-2 16,0-1 1-16,4-1-1 0,4 2-4 0,2-1-7 16,3 1-12-16,2 1-8 0,2 3-17 15,-2 2-113-15,0 1-119 0,-4 7-283 16</inkml:trace>
  <inkml:trace contextRef="#ctx0" brushRef="#br0" timeOffset="26611.3703">8982 1927 620 0,'-12'-1'157'16,"-3"1"3"-16,-2 2-69 0,3 3-49 0,-1 1-14 16,3 1-9-16,1 1-9 15,3-2-5-15,5 1-2 0,4-1-5 0,4 2-7 16,1-1-5-16,2 0-8 0,3 2-3 16,2 0-1-16,-1-2 0 0,-2-1 2 15,1-1 4-15,-1 0 6 0,-3-3 6 16,-1 2 3-16,-1-2 1 0,-3 1 1 15,0 1 1-15,-4 2 2 0,0 1 0 16,-1 4 1-16,0-1 0 0,-2 0 1 16,0 2 0-16,1 1 0 0,2 1 1 0,1-2-1 15,1 0 1-15,1-2-1 0,3 0 0 16,2-3 1-16,0-3 2 0,2-3 1 16,1-6 3-16,1-2 2 0,0-2 3 15,-1 0 1-15,0-2 2 0,-2-3-1 16,1 1-1-16,-2-2-2 0,-1 1-1 15,0 0-4-15,-1-2-1 0,0 0-3 16,0 4-2-16,1 1 0 0,-2 2-1 16,1 0 0-16,-2 5-1 0,2 0 0 0,-1 3 0 15,-1 1 0-15,1 0 0 0,-1 1 0 16,-1-1 0-16,2 0 0 0,-2 2 1 16,0 0-1-16,-1-4 1 0,1 4-1 15,-1-2 1-15,2 1-1 0,-2 0 1 16,0-2 0-16,0 2 0 0,1 0 0 15,-1 0 1-15,1 2-1 0,0-1 1 16,0 3-1-16,2 3 0 0,-1 1 1 16,1 1-1-16,-1 2 0 0,4 3 0 15,0 0 0-15,3 0 0 0,0-2 0 0,-1-1 1 16,3-1 0-16,0-1 1 0,1-6 1 16,-3-1 0-16,0 0 0 0,-1-3 1 15,0-1 0-15,-2-2 1 0,-3-2 0 16,0 2-2-16,0-7 1 0,1-1-1 15,-1-3-1-15,2-2-2 0,-2 2-5 16,2-3-6-16,1-1-10 0,0 1-10 16,2 1-6-16,0 3-8 0,1 2-15 15,-2 1-107-15,2 4-111 0,-3 3-268 16</inkml:trace>
  <inkml:trace contextRef="#ctx0" brushRef="#br0" timeOffset="26813.8723">9474 2042 676 0,'-2'-3'152'0,"1"3"2"16,2 2-110-16,1-1-15 0,-1 3-8 0,-1-1-6 16,1 3-4-16,1 3-3 0,2 1-2 15,-1 0-5-15,0 1-8 0,2-2-15 16,1 1-11-16,-1-2 84 0,0-4-211 15,0 1-136-15,1 0-353 0</inkml:trace>
  <inkml:trace contextRef="#ctx0" brushRef="#br0" timeOffset="27168.5816">9554 2033 643 0,'2'-1'154'16,"-4"1"2"-16,2-1-98 0,0 2-21 16,2 3-7-16,0 1-8 0,1 1-6 15,0 2-3-15,1 2 0 0,0 2-1 0,2 2-3 16,-1-1-1-16,2 1-2 0,-1-2-6 16,0-1-14-16,2 0-16 0,-1-1-12 15,0-1-16-15,-2-1-111 0,0-2-124 16,1 0-277-16</inkml:trace>
  <inkml:trace contextRef="#ctx0" brushRef="#br0" timeOffset="27446.8367">9808 2030 668 0,'-5'-2'158'15,"-2"2"6"-15,-1 0-103 0,1 3-16 16,-3 2-6-16,-3 2-7 0,-1 3-7 16,0 0-5-16,-1 3-3 0,-2 1-5 0,1 0-3 15,2 0-3-15,5-1-2 16,0 0-1-16,4-1-3 0,3 0-2 0,6 2-5 16,5-3-5-16,1-2-6 0,3 1-9 15,4-2-8-15,2-4-6 0,0-2-1 16,0-5-3-16,2 0-1 15,1-4-4-15,0 0 4 0,0-3-99 0,2-2-101 16,0 0-254-16</inkml:trace>
  <inkml:trace contextRef="#ctx0" brushRef="#br0" timeOffset="27746.2741">10008 2065 562 0,'-3'-3'153'0,"-2"-1"6"16,-2 3-51-16,-3 1-45 0,2 2-15 15,-5 2-11-15,1 3-10 0,-3 2-7 16,2 2-7-16,1 0-5 0,1 1-4 15,1 0-1-15,5-1-1 0,2-1 0 16,8 0-2-16,0 0 1 0,3-2-1 16,3-4-1-16,2-3 1 0,2-3 0 15,1-2 0-15,-4-5 0 0,4-2 0 0,0 0 0 16,-1-1 0-16,-3 0 1 0,0 1 0 16,-3 0-1-16,-1 1 1 0,-3 1-1 15,-1 3 1-15,-1 3-1 0,1 1 1 16,-1 4 1-16,-1 3-1 0,0-1 1 15,2 4-1-15,0 2 1 0,-1-1-1 16,0 2-1-16,1 0-3 0,-1-1-6 16,2 1-9-16,1-3-15 0,0-2-8 15,3-1-14-15,0-3-120 0,-2-3-124 16,-2-2-290-16</inkml:trace>
  <inkml:trace contextRef="#ctx0" brushRef="#br0" timeOffset="27881.2218">10017 1727 635 0,'-3'1'136'15,"0"2"0"-15,2 2-108 0,2 3-42 0,-1 6-121 16,0 0-113-16,4 4-289 0</inkml:trace>
  <inkml:trace contextRef="#ctx0" brushRef="#br0" timeOffset="28557.5094">9505 2129 443 0,'0'-1'116'0,"-1"-2"6"0,0 2-54 0,0-3-19 16,0 2-8-16,-2-2-4 0,1-1-3 15,0-1-2-15,0 1-1 0,-1-1-1 16,1 0-2-16,0 0 1 0,-1 0 0 15,1 1-2-15,0 1-2 0,0 1-2 16,1-1-3-16,0 3 0 0,-1-1-3 16,2 4-3-16,0 0-3 0,0 2-1 15,-1 4-3-15,1 2-1 0,-1 2-3 16,0 2 0-16,-2 3-1 0,1 0 0 16,1 2-2-16,-1-2-3 0,2 0-5 0,0-1-11 15,2 0-18-15,1-2-15 0,1-1-55 16,0-2-75-16,3-4-123 0,-2-2-260 15</inkml:trace>
  <inkml:trace contextRef="#ctx0" brushRef="#br0" timeOffset="51406.0688">7828 3674 210 0,'0'-3'57'16,"-1"1"5"-16,0-1-33 0,0 2 2 15,0 2 1-15,-1 2 2 0,1-1-2 0,-1 2-7 16,0-1-5-16,1 5-3 0,0-2-3 16,-1 1-3-16,0 1-2 0,1-2-1 15,1 0 0-15,-1 0-1 0,-2 0 1 16,2 1-1-16,0 1 1 0,-1 0 0 16,2 3 0-16,-2 2 0 0,2-1 0 15,4 1-1-15,1 2 0 0,0 0-1 16,2-1-1-16,3 1-1 0,1 1 0 0,1-1-2 15,0 0 0-15,2-3 0 0,2 0 0 16,1-2-1-16,1-2 1 0,2-3-1 16,1-1 0-16,0-4 0 0,2-1 0 15,1-4-1-15,3 1 1 0,0-2-1 16,1-1 1-16,2-2-1 0,3 2 1 16,-4-3 0-16,2 0 0 0,-2-3-1 15,1 0 1-15,-2-1 0 0,0 0-1 16,-2-4 0-16,1 2 1 0,-2-1-1 15,1 0 0-15,0 1 1 0,-4 0-1 0,-2 1 0 16,-2 2 0-16,-1 0 0 0,1 2 0 16,-2 4 0-16,-1 1 0 0,1 1 0 15,-1 4 1-15,-1 2-1 0,0 1 0 16,-2 5 0-16,-1-3 0 0,-1 5 0 16,-1-2 0-16,-1 2 0 0,-2 1 0 15,0 0 0-15,-2-1 0 0,0 0 0 16,-1 0 0-16,1-1 0 0,0 1 0 15,-1-4 0-15,1-1 0 0,1 0 0 16,0-3 1-16,0-4-1 0,1-1 0 0,1-2 1 16,1 1 0-16,1-2 0 0,1-1 1 15,1 1 0-15,3 1 1 0,-2 0-1 16,0 2 0-16,2 0 0 0,-1 2-1 16,2 1 0-16,-2 1 0 0,2 1-1 15,-1 3 0-15,1-1 0 0,-1 2 1 16,3 4-1-16,-2-1 0 0,1 3 0 15,1-1-1-15,2-1 0 0,3-2-1 0,3-1 1 16,2-5-1-16,4-4 0 0,2-3 1 16,2-5 1-16,2 0 0 0,1-3 1 15,0-4 0-15,0-2 2 0,2 2-1 16,-2 1 1-16,0-2 0 0,0 1 0 16,-1 1-2-16,0 7-6 0,-2 3-101 15,-3-1-92-15,-4 8-239 0</inkml:trace>
  <inkml:trace contextRef="#ctx0" brushRef="#br0" timeOffset="67431.6532">6365 8042 353 0,'-16'-19'71'0,"-6"-2"0"0,-3 3-72 0,-2 2-4 16,-3 5-2-16,-1 1-1 0,-6 0-1 15,1 2 0-15,-2-1 0 0,0 2 4 16,-3 0 3-16,2-1 2 0,-5 2 4 16,0 1 3-16,-2 2 0 0,-5 0 2 15,-3 1 0-15,0 3-1 0,-2 3-1 16,2 5-1-16,-1 5-2 0,-3 5-2 16,2 4 0-16,0 3-1 0,-3 3 0 15,-1 0-1-15,-1-1-1 0,1 3-1 0,1-3 1 16,0 1-1-16,1 0 1 0,3 0 1 15,1 3 1-15,3 3 3 0,2 3 1 16,4 6 2-16,2 3 1 0,5 3 0 16,6 3 0-16,5-4-1 0,5 0-1 15,5-4 0-15,7-4 1 0,5-2 0 16,6-2 1-16,3-1 1 0,8 3 0 16,5 1 0-16,10 3-2 0,6-2-1 0,4-2-1 15,8-1 0-15,7-2-2 0,3-3 0 16,3-9 0-16,3-3 0 0,6-2 0 15,7-1-1-15,2-1 1 0,6-3-1 16,1-5-1-16,8 1 1 0,4-1-2 16,3-3 1-16,4-5-1 0,1-6-1 15,3-2 0-15,3 1-1 0,2-2 0 16,-1-3 0-16,-5-4 0 0,0-1 0 16,-2 1 1-16,-1-1 0 0,-4-5 0 15,-5-6 0-15,-3-3 1 0,-2-5 0 0,-4-4 0 16,-4-3 1-16,-5-3 0 0,-7 1 1 15,-5-3 0-15,-7 3 0 0,-7 3 0 16,-10-1 0-16,-9-6 0 0,-10-4 0 16,-7-5-1-16,-10 3 2 0,-6-3-1 15,-8-1 1-15,-10 3 0 0,-9 4 0 16,-8 5-1-16,-12 2 1 0,-15-5-2 16,-12 1 1-16,-15 4-1 0,-12 3 0 15,-15 4-1-15,-11 8-1 0,-15 9-6 0,-8 14-69 16,-15 8-21-16,-12 12-73 0,-8 9-161 15</inkml:trace>
  <inkml:trace contextRef="#ctx0" brushRef="#br0" timeOffset="147496.3749">20479 4508 332 0,'-46'-14'73'16,"-4"4"4"-16,4 4-60 0,2 3 1 15,0 4 2-15,1 3-1 0,-2-2 1 16,-3 7-3-16,2-1-3 0,0 2-4 16,1 6-1-16,-2 0-2 0,2 2-2 0,0 4 0 15,2 0-1-15,4 6 0 0,1 2-1 16,1 0-1-16,3 6-1 0,2 2-1 16,3 6 1-16,2 4-1 0,1 1 1 15,3 3-1-15,-1 1 0 0,6 0 0 16,1 0 0-16,6 0 1 0,3 3-1 15,6 1 0-15,4 2 0 0,7 1 0 16,6-1 1-16,5 2-1 0,5-2 0 16,3-7 0-16,4 0 1 0,4-4-1 15,4-3 0-15,5-1 1 0,4-5-1 0,8-2 1 16,6-1 0-16,3-6 0 0,7-4 0 16,0-5 1-16,3-4 0 0,1-6-1 15,2-5 1-15,-2-4 0 0,1-5 0 16,-2-8-1-16,-1-6 0 0,-2-7 0 15,-1-4 0-15,-5-2 1 0,-2-7 0 16,-3-1 2-16,-4-3 1 0,-3 0 1 0,-5-3 1 16,-3-7 1-16,-6-4-1 0,-6-6 0 15,-5-4-2-15,-4-1-1 0,-4-3-1 16,-5 1 0-16,-3 3-2 16,-8-1 1-16,-5 1-1 0,-7 0 1 0,-8 1-1 15,-5 3 0-15,-8 1 0 0,-6 2 0 16,-9 7 0-16,-10 4-1 0,-6 3 1 15,-3 6-1-15,-9 0 0 0,-7 4 1 16,-5 2-1-16,-8 4 0 0,1 3 0 16,-6 7 1-16,-3 3-1 0,-2 9-1 15,-5 5-4-15,-1 10-7 0,-1 4-97 0,-2 9-89 16,-7 9-235-16</inkml:trace>
  <inkml:trace contextRef="#ctx0" brushRef="#br0" timeOffset="166713.1112">16162 7590 149 0,'2'-5'31'0,"1"1"0"0,-1 0-29 0,-2-1-1 15,1 1 0-15,-1-1 0 0,-1-1 1 16,0-2 9-16,0 0 12 0,-2 0 12 16,-2 1 6-16,-2 0 6 0,-2 0 1 15,-4 3 1-15,-3-1-7 0,-4 5-11 16,-3 1-9-16,-5 3-7 0,-4 2-3 15,-5 3-2-15,-1 4-1 0,-3 3-1 16,-2 1-1-16,-4 4-1 0,1 2-1 16,2 4 0-16,1 2-1 0,1 1 0 15,3 4 0-15,3 4 0 0,6 4-1 0,8 8 1 16,0-2 0-16,4 1-1 0,9 1 1 16,6-2 0-16,7-3 0 0,6-3 0 15,4-9 1-15,10-3 0 0,7-2 1 16,5-3-1-16,7-2 0 0,3-6 0 15,6-4 0-15,7-4 0 0,1-5 0 16,0-5 1-16,2-7 3 0,-2-6 2 16,1-6 2-16,-4-3 2 0,-5-3 0 15,-1-4 0-15,-5-4 0 0,-2-5-3 0,-4-6-2 16,-7-5-2-16,-6-8-2 0,-5-1-1 16,-6-6-1-16,-13-3-1 0,-6-3-1 15,-11 0 0-15,-13 0-1 0,-11 8-1 16,-15 7-1-16,-13 11-3 0,-13 13-5 15,-14 18-9-15,-13 22-10 0,-4 22-99 16,-11 9-100-16,-3 10-246 0</inkml:trace>
  <inkml:trace contextRef="#ctx0" brushRef="#br0" timeOffset="167577.2961">16156 10652 385 0,'-15'-29'96'16,"-1"5"1"-16,-6 2-35 0,-5 8-47 15,-5 4-3-15,-5 6-5 0,-2 5-4 16,1 8-2-16,-6 2 0 0,-3 4-1 16,0 4 1-16,1 7 0 0,2 5 2 0,3 2 1 15,1 5 2-15,4 6 1 16,3 7 0-16,6 8 1 16,6 1-1-16,7 2-1 0,7 5-2 0,5-5 0 15,9 2 0-15,9-7 0 0,8-2-1 16,5-6 0-16,7-3 1 0,10-7-1 0,4-6 0 15,5-9-1-15,4-8 1 0,0-11-1 16,4-10 0-16,0-14 1 0,-3-9 1 16,1-10 4-16,-3-9 3 0,-3-7 1 15,-3-2 1-15,-4-5 0 0,-5-6-1 0,-9-4-1 16,-8-3-4-16,-9-5-3 16,-7 0-2-16,-14-7 0 0,-9-5-1 0,-14 9 0 15,-12 4-1-15,-10 12 1 0,-11 12-1 16,-15 16 0-16,-8 21-3 0,-10 22-8 15,-5 18-11-15,-2 21-12 0,-5 6-91 16,0 14-98-16,3 3-233 0</inkml:trace>
  <inkml:trace contextRef="#ctx0" brushRef="#br0" timeOffset="168367.1186">16287 13739 349 0,'-25'-19'81'0,"-6"-1"2"0,0 1-61 16,-2 4-1-16,-5 1-5 0,-4 3-4 0,-2 1-2 15,-5 0-1-15,0 4 0 0,-3 1-2 16,-2 4 1-16,1 3-1 0,0 6 0 15,0 4-1-15,2 4 2 0,-6 1 1 16,2 6 2-16,3 4 0 0,3 4 1 16,0 1 1-16,7 3-1 0,5 6-1 15,12 6-3-15,5 4-2 0,6 1-1 0,6 1-2 16,7 3 0-16,7-1-1 16,5 1 0-16,7-1 1 0,8-3-1 0,8 1 0 15,10 2 0-15,8-3 0 16,4-5 0-16,8-5 0 0,6-5-1 15,4-8 1-15,7-3-1 0,4-10 1 0,3-6 0 16,5-3 1-16,3-2 1 0,3-3-1 16,1-4 1-16,-1-7 0 0,-2 1-1 15,0-3 0-15,-3-9-1 0,-1-3 1 16,-7-10-1-16,-6-6 2 0,-6-4 0 16,-6-6 1-16,-4-5 0 0,-12 0 1 0,-4-5 0 15,-9 2-1-15,-6-7 0 0,-9-5 0 16,-13-2-1-16,-13-4-1 0,-10 3 0 15,-15-3-1-15,-13 1 1 0,-17 1-1 16,-16 9-1-16,-13 6 0 0,-14 10 0 16,-19 8-2-16,-12 13-8 0,-11 16-12 15,-14 21-68-15,-7 12-37 0,-6 13-91 16,-13 9-201-16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36:19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12074 5281 396 0,'-7'-4'105'0,"-3"4"5"0,3-2-42 0,-2 2-23 16,3 0-8-16,0 0-3 0,0 1-5 16,1-1-3-16,3-1-3 0,0 2-4 15,-2-1-1-15,1-3-3 0,1 3-1 16,2-1-1-16,0 1 0 0,-1 0-1 16,2 0 0-16,-1-1-2 0,0 1-2 15,2-1-1-15,-2-1-2 0,1 1-2 16,1 0-1-16,0-2-1 0,1 2 0 0,0 0 0 15,2 0 1-15,-2 1-1 0,2 0 1 16,0-3-1-16,1 2 2 0,0 0 0 16,2 0 0-16,0-3 1 0,2 0 0 15,0 1 1-15,-2-1 0 0,1 0-1 16,0 1 1-16,5-2-1 0,0 2-1 16,-2 1 1-16,1 1-2 0,3-2 0 15,2 2 0-15,1 0 0 0,-2 1-1 16,2 0 0-16,2 0 0 0,1-2 0 0,1 2 0 15,1 0 0-15,-3 0 0 16,0 0 0-16,0 0 0 0,-3 0 0 0,1 0 0 16,-2 0 1-16,1-1-1 0,0-1 1 15,2-1-1-15,-2 1 0 0,1-1 0 16,-1 0 0-16,-2 2 0 0,-4-1-1 16,1 1 1-16,-1 1-1 0,0 1 1 15,0 1-1-15,2-1 1 0,1 1-1 16,3-1 1-16,1 1-1 0,-3 0 0 15,-1-2 1-15,0 0-1 0,-1 0 1 0,4 0-1 16,-2-1 1-16,3 1-1 0,4-1 1 16,-1-2 0-16,2 1 0 0,-1-2-1 15,-2 0 0-15,-2-2 0 0,-1 1 0 16,-2 1 0-16,-2-1 0 0,2 2-1 16,-4 1 1-16,3-1 1 0,0 2-1 15,-2 0 0-15,1 1 0 0,-2 1 0 16,3 0 0-16,-2-1 1 0,-1 0-1 15,1 0 0-15,-1 1 0 0,-4-1 1 0,1 2-1 16,-3-2-2-16,0 1-1 0,-2 1-4 16,-2 1-6-16,1-1-5 0,-1 1-5 15,1-1-5-15,-2 2-5 0,0-3-8 16,0 3-6-16,1-2 2 0,-1-1-97 16,0 1-98-16,-1-5-238 0</inkml:trace>
  <inkml:trace contextRef="#ctx0" brushRef="#br0" timeOffset="324.4711">13217 5086 470 0,'-4'-9'119'16,"1"2"4"-16,-2 1-68 0,2 1-14 16,-3 1-6-16,4 2-7 0,0 1-7 15,2 2-7-15,0-1-4 0,0 1-3 16,2 0-3-16,0 3-2 0,-1 0-1 15,2 1-1-15,0-2 0 0,5 6 1 16,-1-2-1-16,4 2 0 0,-1 0 1 0,1 0-1 16,-1 0 0-16,1-1 0 0,-4-2 1 15,-1 2-1-15,-1-2 0 0,0-1 0 16,-1 0 1-16,-1 1-1 0,0-3 2 16,-2 1 0-16,0 1 3 0,-1 0 0 15,-2 1 3-15,-2 1 1 0,1 1 1 16,-2 3-1-16,-1-3 0 15,-2 3-2-15,1-1-2 0,-2 0-4 0,-1 2-6 16,-1-2-11-16,2 1-15 0,0-1-113 0,3-2-117 16,1-2-287-16</inkml:trace>
  <inkml:trace contextRef="#ctx0" brushRef="#br0" timeOffset="1156.5359">12193 4558 396 0,'1'-6'107'0,"-1"-2"7"15,1-1-37-15,-1 0-28 0,2-1-7 16,-1-1-5-16,-1 1-3 0,0 2-3 16,0-1-1-16,1 3-1 0,-2 0-1 15,1 4-2-15,0 2-2 0,-1 5-3 16,1 2-3-16,-2 4-5 0,0 5-3 15,1 6-4-15,-2 0-2 0,0 1 1 16,1 0 0-16,2 1 1 0,2-3 0 16,0-3 0-16,2-2 2 0,3-3-2 15,3-2 1-15,5-3-1 0,-1-5-1 16,3-3 0-16,1-3 1 0,1-6 0 0,-1-2 1 16,0-1 2-16,-5-3 1 0,-1-3 1 15,1-2-1-15,-4-2 0 0,1-2-1 16,-2-2-3-16,-1-1-1 0,-3 0-3 15,-2 6 0-15,-1 2-1 0,-1 5 0 16,-2 4 1-16,1 7-1 0,-3 5 1 0,3 5-1 16,-2 4 0-16,2 3 0 0,0 3-1 15,1 3-1-15,1 2 0 0,0 0-1 16,2 1-2-16,-1-2-2 0,3-2-6 16,-1 0-8-16,2-2-11 0,0-2-11 15,0-4-10-15,3 0-16 0,-1-3-107 16,2-2-115-16,0-2-269 0</inkml:trace>
  <inkml:trace contextRef="#ctx0" brushRef="#br0" timeOffset="1505.7653">12618 4326 489 0,'0'2'126'0,"-1"0"2"0,3 2-49 15,-2 2-38-15,0 1-10 0,0 3-5 16,0 2-1-16,0 3 1 0,-1 2 0 16,1 4 0-16,0 1-1 0,0 0 1 15,1 1-2-15,2 1-5 0,-2 0-4 16,3-2-2-16,-3-1-3 0,0-3-3 15,1 0-1-15,1-5-3 0,-1-1 0 0,2-4-2 16,1-2 0-16,1-4 0 0,0 2-2 16,1-4-4-16,1 1-5 0,0-2-5 15,1 0-7-15,0-1-8 0,2 0-3 16,-3-3-7-16,2 0-7 0,0-1-7 16,-2-3-99-16,-4-3-102 0,1 1-256 15</inkml:trace>
  <inkml:trace contextRef="#ctx0" brushRef="#br0" timeOffset="1710.9428">12636 4342 623 0,'-6'-3'152'0,"1"0"5"0,3 1-96 15,-1-3-17-15,3 1-11 0,0 2-8 16,4 1-8-16,2-2-8 0,3-1-5 15,4 2-5-15,2-2-8 0,6 2-11 0,0-1-8 16,-3-3-14-16,-1 5 84 16,-1 0-203-16,-3-4-127 0,1 4-329 0</inkml:trace>
  <inkml:trace contextRef="#ctx0" brushRef="#br0" timeOffset="2172.1811">12923 4375 546 0,'0'0'132'15,"-1"-1"3"-15,1 0-81 0,0 1-12 16,0 0-7-16,-2 0-7 0,4 1-3 15,-2 2-4-15,1-1-1 0,-2 3-1 16,2 2-4-16,-2 1 1 0,2 1-1 16,-1 3-1-16,1 2-2 0,-1 0 0 15,1 2-2-15,1-2 0 0,0 0-2 0,3 0-1 16,-1-1-2-16,-1-3 0 0,2-1-2 16,0-1 1-16,0-3-2 15,2-2 1-15,-1-2 0 0,2-4 1 16,-2-2 2-16,3-4 1 0,-1-3 0 0,1-4 1 15,-2-1 0-15,2-1-1 0,-2-1-2 16,3 2-1-16,-4 2-1 0,0 2-2 16,0 4 0-16,-2 3-1 0,-2 5 0 15,1 1 0-15,-3 4 0 0,2 2 0 0,-2 4 0 16,1 1-2-16,1 3 0 0,0 1-3 16,2 1-4-16,-1 0-6 0,1-1-9 15,2-2-13-15,-1 1-8 0,1-3-15 16,2-2-30-16,-2-3-82 0,3 1-108 15,3-4-240-15</inkml:trace>
  <inkml:trace contextRef="#ctx0" brushRef="#br0" timeOffset="2768.1599">13105 4271 523 0,'-2'2'131'0,"0"-4"6"0,-1 0-69 16,2 3-19-16,0-2-8 0,1 1-6 16,-2 0-6-16,4-3-3 0,0 3-3 15,2 0-1-15,2-1-3 0,2-1-2 0,5-1-1 16,1 0 0-16,4 1 0 0,4 0-3 16,1-2-1-16,0-1-3 0,0 2-1 15,1-1-3-15,-1 2-1 0,-1-2-2 16,-4 0-1-16,-2 1 0 0,-1 1 0 15,-4 1 0-15,-4 1 1 0,-3-1 0 16,-1 3 0-16,-3 0 0 0,-3 1 1 16,-1 3-1-16,0 2 0 0,-1 4 0 15,0 4-2-15,-3 0 1 0,2 6-1 16,1 1 0-16,0 2 1 0,2 2-1 0,2-2 0 16,-1 1 0-16,2 1 0 0,2 0 0 15,-1 0 0-15,0-1 0 0,0-3 0 16,-1 0-1-16,1-3 1 0,-1-3-1 15,0-4 1-15,-1-2 0 0,0-2-1 16,-1-3 1-16,-1-1 0 0,-2-1 0 16,0-1 0-16,0 0 1 0,0-2 0 0,-2-1-1 15,1 0 1-15,0 0 0 0,0-2-3 16,0-1-6-16,2 2-12 0,-1-2-18 16,0 2-12-16,3 0 22 0,-3 0-150 15,4 2-130-15,-6-3-304 0</inkml:trace>
  <inkml:trace contextRef="#ctx0" brushRef="#br0" timeOffset="36410.5996">7917 4123 118 0,'-40'25'29'0,"-4"2"4"0,-1 3-21 0,-3 0-1 16,4 0-1-16,4 7-1 0,3 2-1 16,0 2-3-16,2 4-3 0,-2 1 0 15,-2 2 0-15,-2 2 2 0,-4-1 0 16,-4 5 2-16,-1 6 1 0,1 0-1 16,-5 6 1-16,5 6-1 0,1 3-1 15,0 8-1-15,-2-1-2 0,-1 3 0 16,-3 5 0-16,1 0-1 0,-3 6 0 15,-1 0 0-15,5 3 0 0,3 4 0 16,3-2-1-16,1 2 1 0,1 3-1 0,1 0 0 16,-1 2 1-16,-4-3-1 0,-1 2 0 15,3 4 0-15,-3 2 0 0,1 1 1 16,4 0-1-16,5 7 0 0,0 5 0 16,-3-1 0-16,-3 5 1 0,0 2-1 15,5 3 0-15,-10 3 0 0,-2 3 0 16,1 0 0-16,2 5 1 0,6-4-2 0,3 4 1 15,-4 2 0-15,6-1 0 0,-4 0 0 16,6 0 1-16,-5 1 1 0,-3 8 4 16,0-4 2-16,-1 1 0 0,4 4 2 15,0 2 1-15,1 1 2 0,8 2-2 16,1 1-4-16,1 2 0 0,5 1-1 16,1 1-2-16,1 2-1 0,2 2-1 15,-1-2 0-15,0-3-1 0,3 5 0 16,1-1 0-16,2-2 1 0,7 0-1 15,5-6 0-15,1-1 1 0,7-1-1 0,7-8 1 16,1-2-1-16,5-3 1 0,2-6 0 16,1 3-1-16,4 1 0 0,0-4 0 15,1-1-1-15,2 2-2 0,1 1-1 16,4 0-3-16,4-2-3 0,8 0-3 16,7-1-2-16,1-1-3 0,6-2-2 15,2 0-2-15,0-4-4 0,4 0-6 16,2-3-18-16,2 0-29 0,5-5-61 0</inkml:trace>
  <inkml:trace contextRef="#ctx0" brushRef="#br0" timeOffset="36688.8556">10453 18525 150 0,'105'-47'34'15,"-2"9"-7"-15,-6-11-45 0,-5-4-42 16,-2-5-72-16</inkml:trace>
  <inkml:trace contextRef="#ctx0" brushRef="#br0" timeOffset="36970.1841">12433 13687 451 0,'-32'-127'98'0,"0"6"0"15,-2-2-83-15,2 2-1 0,4 2-7 16,3 1-5-16,6-3-2 0,-4-3-2 15,3 0-1-15,5-3-2 0,1-2-1 16,0-5-1-16,1-4-1 0,3-6-3 16,5-1-6-16,2-5-30 0,0-2-46 0,-3-2-69 15,0-2-161-15</inkml:trace>
  <inkml:trace contextRef="#ctx0" brushRef="#br0" timeOffset="37175.3745">11497 7260 330 0,'-15'-87'61'0,"2"4"-20"16,-1 1-106-16,-3 0-54 0,-2 0-128 15</inkml:trace>
  <inkml:trace contextRef="#ctx0" brushRef="#br0" timeOffset="37400.4441">10422 4355 254 0,'-62'-60'51'0,"-5"-2"0"16,0 0-52-16,-2-1-3 0,0 0-4 16,-4-1 0-16,-3-1-4 0,-6 0-13 15,4 4-26-15,-9 3-33 0,-11 7-78 16</inkml:trace>
  <inkml:trace contextRef="#ctx0" brushRef="#br0" timeOffset="39013.6412">3196 11124 450 0,'-10'-16'111'0,"1"2"6"0,6 7-62 15,-1-2-12-15,5 9-9 0,1 0-2 16,0 4-3-16,2 4-6 0,2 3-5 15,1-1-4-15,3 5-3 0,1-4 0 16,2 1-2-16,3-3-1 0,0-4-1 16,1-3 0-16,1-3-1 0,-2-6 1 15,-1-6-1-15,-2-3 1 0,-4-4-1 0,1-5 0 16,-6-3 0-16,-2-4-1 0,-5-1 0 16,-3-1-2-16,-3-2 0 0,-1 2-1 15,-1 1 0-15,0 3-1 0,0 3 0 16,4 4-1-16,-2 5 1 0,3 4-1 15,1 5 0-15,3 6 1 0,4 4 0 16,2 5-1-16,3 5 1 0,3 4 0 0,2 5-1 16,3 3 0-16,0 2 0 15,-1-1-2-15,1 3-5 0,-1-1-5 0,-1-2-5 16,-1-4-5-16,-1-5-7 0,0-2-11 16,-1-4-62-16,-1-5-41 0,-6-1-92 15,-1-3-205-15</inkml:trace>
  <inkml:trace contextRef="#ctx0" brushRef="#br0" timeOffset="39231.7475">3033 10778 513 0,'-4'0'118'0,"2"4"3"0,3 2-80 15,3 4-15-15,4 6-8 0,3 3-3 16,8 8 0-16,0 6 0 0,5 6 0 15,1 6 0-15,5 6-1 0,-1 4-1 16,0 3-2-16,0 0-4 0,-2 1-3 0,0-2-5 16,-2-5-8-16,-1-5-9 15,-2-9-18-15,-2-6-102 0,-1-10-109 0,-1-13-264 16</inkml:trace>
  <inkml:trace contextRef="#ctx0" brushRef="#br0" timeOffset="39603.4869">3438 10717 537 0,'-1'0'125'0,"1"4"3"0,1 0-80 15,2 4-20-15,2 0-9 0,0 3-4 16,2 3-3-16,3 1-1 0,-3-2 0 16,2 0-1-16,-3 0-1 0,1-3 0 15,-1-4 0-15,-1-3-1 0,0-4-1 0,1-5 0 16,2-4-1-16,-2-6 1 0,0-3 0 16,-1-6-1-16,0-3 1 0,0-1-2 15,-2 0 0-15,-2-2-2 16,2 5-1-16,-1 7 0 0,0 6-2 0,-1 2 0 15,1 10 0-15,1 3 0 0,0 9-4 16,1 4-6-16,1 1-5 0,2 3-6 16,2 2-6-16,1 0-10 0,1-3-9 15,0-3-67-15,1-4-26 0,0-5-85 16,0-6-182-16</inkml:trace>
  <inkml:trace contextRef="#ctx0" brushRef="#br0" timeOffset="40002.4909">3795 10355 554 0,'-9'7'128'0,"1"1"1"0,2 4-86 16,2 3-18-16,3 1-6 0,2 2-5 0,1 2-3 16,3 0-3-16,3 0-1 0,1 0-2 15,0-4-1-15,2-1 0 0,1-3-1 16,0-2-1-16,-1-9 0 0,1-1 0 15,-1-5-1-15,1-2 0 0,-2-3 0 16,-3-2 0-16,-1-3 1 0,1 6-1 16,-5-4-1-16,-2-1 1 0,-6 0 0 15,1 3-1-15,-3-2 1 0,-2 1-1 16,-3-1 0-16,-4-1 0 0,-6 0-1 0,-1-2-2 16,-5-3-1-16,-1 2 0 0,-3 1-1 15,2 1 0-15,-1 3 2 0,2 1 2 16,3 5 2-16,3 0 2 0,3 1 2 15,4-2 1-15,3-1 0 0,6 1 1 16,-1-3-2-16,7 0 0 0,2 2-2 16,2-3-1-16,4 0 0 0,5-1-4 15,2-3-3-15,8-1-5 0,3-5-4 0,4-1-4 16,2-2-8-16,4 2-7 0,3-1-107 16,-2 4-101-16,-1 2-258 0</inkml:trace>
  <inkml:trace contextRef="#ctx0" brushRef="#br0" timeOffset="40721.8776">4019 10049 540 0,'-9'15'142'15,"-2"1"2"-15,2 2-37 0,0-1-67 16,2 2-15-16,2-2-8 0,2-4-5 15,1-3-5-15,2-1-2 0,2-2-3 16,2-1-7-16,2-2-4 0,0-2-3 16,2 2-2-16,-2-3-2 0,0-1 1 15,0-1-1-15,0 1 4 0,-1-2 3 0,-1 0 3 16,-2 1 1-16,1 0 1 0,-1 1 1 16,-3 1 2-16,0 2 2 0,-2 2 1 15,1 2 1-15,-1 4 1 0,2 1 0 16,0 3 1-16,2 3 0 0,3 2-1 15,-1 1 1-15,3-1 0 0,2-1-1 16,0-3 1-16,2 0-1 0,1-5-1 16,0-5 1-16,3-3-1 0,0-5-1 15,1-4 1-15,0-5-1 0,-2-6 1 16,0-3 2-16,-2-3 1 0,-3-4 1 0,-2-1 1 16,-2-2 1-16,-2 0-1 0,0 0 0 15,0 1-2-15,-1 0-1 0,0 2-1 16,-1 3-2-16,0 5 0 0,0 2-1 15,0 3 2-15,-1 4 0 0,1 3 1 16,0 3 0-16,-1 1 1 0,2 3 0 16,0 1 0-16,2 1-1 0,-1 2-2 15,2 1 0-15,0 0-1 0,1 0-1 16,-2 0-1-16,1-2 0 0,0 2 0 0,-1-2 1 16,0-1-1-16,-1-2-1 0,-2 1 1 15,0-3 0-15,0 1 1 0,-1-3-1 16,0-1 0-16,-4 0 2 15,2 1-1-15,1 0 0 0,1 0 1 0,0 0 0 16,-1 2 0-16,2 2 0 0,2 1 1 16,1 1-1-16,3 3 1 0,-1 1 0 15,4 4-1-15,1 1 0 0,2 1 0 16,0 0-1-16,0-1 1 0,2 0 0 0,-1-2-1 16,0-1 2-16,-1-3-1 0,-4-5 2 15,3-2 0-15,-2-5 0 0,1-2 1 16,-3-6 0-16,-2-5-1 0,1-5 0 15,-5-3 0-15,2 0-2 0,-3-3-1 16,-4-2-5-16,0 3-6 0,2 0-9 16,0 5-7-16,0 3-8 0,0 3-15 15,1 5-111-15,1 4-113 0,-2 4-273 16</inkml:trace>
  <inkml:trace contextRef="#ctx0" brushRef="#br0" timeOffset="40980.2818">4453 9760 526 0,'0'-3'142'0,"1"0"3"0,-2 2-19 16,3 0-87-16,2 2-14 0,2 1-7 15,0 2-4-15,3 3-5 0,-3 3-7 16,2 1-10-16,-2 1-10 0,2 1-9 16,-1-1-5-16,-2 0-119 0,-3-3-115 15,3-2-277-15</inkml:trace>
  <inkml:trace contextRef="#ctx0" brushRef="#br0" timeOffset="41178.2626">4506 9581 605 0,'-3'-3'139'16,"3"5"3"-16,3 3-97 0,0 2-15 16,3 2-8-16,3 3-3 0,-1 2-4 0,8 4-5 15,-2-2-2-15,-2 0-5 0,1 1-9 16,0-2-9-16,0-2-11 0,1 1 4 15,-3-5-127-15,-3 0-117 0,1-5-287 16</inkml:trace>
  <inkml:trace contextRef="#ctx0" brushRef="#br0" timeOffset="41550.9151">4715 9450 613 0,'-6'9'139'0,"-2"2"2"0,0 1-99 16,-1 3-15-16,2 3-6 0,-3 3-4 15,1 1-3-15,3-1-3 0,1-2-3 16,4 0-1-16,2-4-2 0,4-7-1 16,3-1-3-16,0-5 0 0,3-5-1 0,3-4 0 15,0-7 0-15,4-3 0 0,-1-2 0 16,1-6 0-16,2-1 0 0,-2-3 1 15,-1 2-1-15,-2 1 1 0,-3 1-1 16,-3-1 0-16,-2 4 1 0,-2 5 0 16,-1 2 0-16,1 3 1 0,-2 6 0 15,1 2 2-15,0 5 0 0,-1 4 1 0,1 0 1 16,1 5 0-16,0 0 0 16,-2 2-1-16,2-1 0 0,0 0-2 0,0-1 0 15,1-2-3-15,-1-2-6 0,0-1-10 16,1-2-9-16,-1-3-10 0,0-4-14 15,-1-1-110-15,-4-5-115 0,0-3-268 16</inkml:trace>
  <inkml:trace contextRef="#ctx0" brushRef="#br0" timeOffset="41703.6686">4716 8827 542 0,'-10'-12'146'0,"4"4"1"0,0 7-32 16,5 5-75-16,1 4-18 0,3 6-12 15,3 5-14-15,3 3-13 0,3 8-8 16,5 2-11-16,4 2-112 0,1-2-112 16,0-3-271-16</inkml:trace>
  <inkml:trace contextRef="#ctx0" brushRef="#br0" timeOffset="41819.4344">4943 8982 326 0,'-7'-7'0'16,"1"3"-47"-16,3 3-231 0</inkml:trace>
  <inkml:trace contextRef="#ctx0" brushRef="#br0" timeOffset="42648.9695">4813 9205 431 0,'1'-3'98'0,"0"-2"3"15,0 1-68-15,3 3-5 0,1 0-4 16,0 1 3-16,1 2 1 0,0 0 1 15,0 3 2-15,3 2 0 0,-1-1-3 16,1 1-4-16,0 0-3 0,-2 1-3 16,3-1-3-16,-3-2-3 0,-1-1-2 15,2-2-2-15,-4-1-1 0,1-1 0 16,0-1 0-16,-1-3 0 0,-2-2 0 16,1-2 1-16,-3-2-1 0,2 0 0 15,-3-1 1-15,0 0 1 0,-2 2 1 0,1 2 1 16,-2 2 2-16,-1 3-1 0,0 1 0 15,-1 3-1-15,1 4-2 0,-1 5-3 16,1 5-2-16,2 2-2 0,-1 4-2 16,4 3 0-16,1 2 0 0,3 0 0 15,2-4 0-15,3-3-1 0,-1-2 1 16,3-3-1-16,1-7 0 0,1-4 0 16,0-4 0-16,-1-6 1 0,1-5-1 0,-1-4 1 15,1-4 0-15,0-5 0 0,-1-4 1 16,-1-2-1-16,0-2 0 0,0-1 1 15,-1 1-1-15,-3 1 1 0,-1 3 0 16,-1 6 0-16,0 4 1 0,-2 2 1 16,-1 6 0-16,-1 5 0 0,0 5 0 15,2 4 0-15,-1 3 0 0,2 4-2 16,2 2-5-16,1 2-8 0,3 1-9 16,2-1-12-16,4-2-10 0,4-2 38 15,3-2-164-15,3-4-123 0,5-3-309 0</inkml:trace>
  <inkml:trace contextRef="#ctx0" brushRef="#br0" timeOffset="45217.0986">15873 5325 259 0,'-49'65'64'16,"0"3"3"-16,1 7-39 0,7-3-5 16,-2 8-3-16,-1 8-1 0,-5 0 1 15,-1 8-1-15,1 8 1 0,-1 7 2 16,-1 6 0-16,-1 2 0 0,6 8-3 16,1 10-1-16,4 6-5 0,2 6-2 15,-1 1-4-15,2 11-2 0,0 7-2 16,0-2-1-16,2 2 0 0,1 4-1 15,0 3 0-15,1 2 0 0,4 3-1 0,1-1 1 16,1 2-1-16,3 3 0 0,-3 0 1 16,8 1-1-16,2 5 1 0,-2-6-1 15,11 4 1-15,-4 4 1 0,5-2-1 16,7 5 0-16,-8 0 0 0,7-2 0 16,-5 0 0-16,4 0 0 0,6-2-1 15,-4 2 0-15,2-3-1 0,6-3 0 16,-6 2 0-16,12-1-1 0,-5-3 0 0,-2-6 0 15,5-3-3-15,-3-2 0 16,1-3-2-16,6-6-1 0,-4 4 0 0,1-2 0 16,3 2-1-16,-2 1 2 0,-1 0 0 15,2 4 2-15,-6 0 1 0,0-1 1 16,1-1 0-16,-2 0 1 0,-1-3 2 16,1-1-1-16,0-6 1 0,2-2 1 15,0-6 0-15,3-4 2 0,4-3 1 16,2-8 3-16,7-1 0 0,2-5 3 15,1-7-1-15,4-1 1 0,1-7-1 0,0-9-2 16,1-3-1-16,-3-6-2 0,0-9-1 16,3-8-1-16,1-6-1 0,3-5 0 15,4-7 0-15,7-8-1 0,3-8 0 16,5-4 0-16,1-5 0 0,4-8-1 16,0-8 0-16,2-4 0 0,1-7-1 15,2-2-1-15,2-6-1 0,-2-8-1 16,2-8-1-16,-4-8 0 0,0-9 0 15,-5-6-1-15,0-12 1 0,1-9 2 16,-1-7 0-16,0-12 2 0,-1-6 0 0,-2-6 0 16,0-9 2-16,-3-5 0 0,-4-7 0 15,0-2 1-15,-1-1 0 0,5-1-1 16,-1-7 2-16,-7-2-1 0,-1 1-1 16,0-4 1-16,-9-6 0 0,-3-2-1 15,-6-6 1-15,-2-5-1 0,-2-7 0 16,-5-5-1-16,-3-6 1 0,-3-7 0 15,1-7 1-15,-5-6-1 0,0-1 2 0,-1-4 0 16,0-4 1-16,-2 2 2 0,3-2 2 16,-2 4 1-16,0 1 0 0,-1 3 1 15,-2 1-1-15,0 0-1 0,-1-1-1 16,-3 1-2-16,2-4-1 0,-2-5-1 16,1-4-1-16,0-9 0 0,-1-5-1 15,2-10 0-15,0-7-1 0,-1-8 1 16,1-3-1-16,1-5 1 0,0 0 1 0,-1 1 3 15,1 6 2-15,-2 5 2 0,-2 3 2 16,-4 9 0-16,-4 7 0 16,-3 2 0-16,-3 7-2 0,-7 2-3 0,-2 1-1 15,0 2-2-15,-4-4-1 0,2 1-1 16,-3-2-1-16,-3-6-2 0,-3-1-2 16,-4-5-1-16,-4 4-1 0,1 2-2 15,-10 4 1-15,-1 12 1 0,-6 9 2 16,-2 17 2-16,-11 18 3 0,-5 19 1 15,-11 19 1-15,-8 22 0 0,-11 18 1 16,-7 20-2-16,-6 12 1 0,3 18-2 0,-7 8-5 16,0 14 20-16,-3 8-123 0,10 8-93 15,2 9-250-15</inkml:trace>
  <inkml:trace contextRef="#ctx0" brushRef="#br0" timeOffset="46229.8469">17541 12018 400 0,'-25'10'92'16,"0"-4"3"-16,1-9-58 0,2-2-14 16,4-1-4-16,5-6-3 0,4-5 0 15,4-9-2-15,6-1-1 0,8-5-4 16,6-2-2-16,8-6 0 0,6-5-1 15,7 0-1-15,3-4 1 0,6-1 0 0,3 0 0 16,2-3-1-16,3 5 0 0,4 2-1 16,7 4 0-16,2 5-1 0,0 5 0 15,4 3-1-15,1 8 1 0,2 7 1 16,0 7 0-16,-1 7 2 0,1 9 0 16,-1 8 0-16,1 9 1 0,-2 8 0 15,-1 7-1-15,0 4-1 0,-1 8 0 16,-3-1-1-16,1 5-1 0,-3-4 0 15,-2-2 0-15,2-7-1 0,-5-5 0 16,1-10 0-16,2-5-1 0,1-12 0 0,-3-8-1 16,-3-9 0-16,-3-8 0 0,-1-9-2 15,-6-5-1-15,-7-7-2 0,-3-4-1 16,-4-5-2-16,-5-6 1 0,-4-5-1 16,-8 3 1-16,-5-3 2 0,-7 5 3 15,-4 4 5-15,-2 7 4 0,-3 11 2 16,-1 8 1-16,-3 8 1 0,2 9 0 15,-2 7-1-15,2 6-2 0,1 4-3 0,0 5-1 16,2 4-2-16,1 6 0 0,6 1 0 16,1 1 0-16,3-3-1 0,3-2-1 15,1-4 0-15,5-5 0 0,1-10 0 16,5-5 0-16,4-6 0 0,2-4 0 16,2-7 0-16,1-2 0 0,-2-1 0 15,0-1 1-15,-6 1-1 0,-4 1 1 16,-4 4 0-16,-4 4 0 0,-4 6 1 15,-2 7 0-15,-3 7 0 0,-4 7 0 16,-3 7 0-16,-2 6-1 0,-4 5-2 16,0 6-3-16,-2 3-5 0,-1 1-4 0,2-2-10 15,5-2-6-15,4-4-104 0,4-6-101 16,7-9-251-16</inkml:trace>
  <inkml:trace contextRef="#ctx0" brushRef="#br0" timeOffset="46610.8784">20636 11441 555 0,'2'-12'124'0,"-1"-1"2"0,2 1-94 16,4-1-11-16,1-1-6 0,3-2-1 16,1 1-2-16,2 0-3 0,1 0 0 15,2 1-1-15,-1 3 0 0,1 4 0 16,0 2-1-16,-2 8 1 0,-1 5-1 15,-1 6-1-15,-4 5-1 0,-1 9-1 0,-2 4 0 16,-5 7-2-16,0 2-4 0,-1-1-3 16,-5 2-5-16,0-4-5 0,-1-4-6 15,0-3-10-15,1-7-9 0,-1-4-98 16,-2-8-100-16,0-3-245 0</inkml:trace>
  <inkml:trace contextRef="#ctx0" brushRef="#br0" timeOffset="46765.6395">20704 11421 552 0,'-4'0'125'0,"-2"6"1"0,2 7-88 15,-1 4-18-15,2 5-10 0,-2 2-7 16,1 7-7-16,0 2-11 0,1 1-39 16,0-1-72-16,0-1-97 0,4-4-228 15</inkml:trace>
  <inkml:trace contextRef="#ctx0" brushRef="#br0" timeOffset="47085.2712">21025 11415 539 0,'-9'3'124'16,"-3"-1"3"-16,3 4-87 0,2 3-13 16,1 0-6-16,2 4-2 0,4 3-4 15,0 1-1-15,2-1-3 0,3 1-1 0,3-1-1 16,2-3-1-16,2-3-1 0,1-3-1 16,2-2-2-16,0-3-1 0,-2-5 0 15,-1-3 0-15,-3-3-1 0,0-2 0 16,-5-5 0-16,0-2-1 0,-4-2-3 15,-1-2-4-15,-3 0-4 0,-1 2-5 16,-5-4-5-16,-1 1-10 0,-3-2-9 16,-2-1-36-16,-3-3-61 0,1-1-92 0,0-2-207 15</inkml:trace>
  <inkml:trace contextRef="#ctx0" brushRef="#br0" timeOffset="47373.8925">21119 11224 412 0,'6'10'110'16,"0"1"4"-16,-1 1-43 0,2 4-27 16,0 1-11-16,1 1-3 0,4 1-3 15,1 0-5-15,0 4-3 0,1 0-2 16,3 3-3-16,1-1-3 0,0 0-2 15,2 2-2-15,-2-2-3 0,1-3-1 16,-2 0-2-16,-4-3 0 0,-3-2 0 0,-5-1 0 16,-6-3 0-16,-5 1 0 0,-6 1-1 15,-7-1-1-15,-3 1-3 0,-2 1-5 16,-2-1-8-16,1-2-13 16,2-4-106-16,1-6-109 0,5-5-265 0</inkml:trace>
  <inkml:trace contextRef="#ctx0" brushRef="#br0" timeOffset="47644.7345">21457 11384 611 0,'4'4'138'0,"-4"2"2"0,1 2-98 16,3-1-17-16,-1-1-6 0,5 0-2 15,1-1-3-15,2-2-2 0,0-6-1 16,2-1-1-16,-2-3-1 0,0 0-2 16,-3-2-1-16,-2-4-1 0,-1 0-2 15,-2 0-2-15,-1-2-6 0,-7 1-7 0,-2-1-6 16,-2-1-6-16,-3 1-6 0,-1 3-9 16,-1 2-7-16,-2 4-19 0,5 2-76 15,1 2-92-15,1 2-223 0</inkml:trace>
  <inkml:trace contextRef="#ctx0" brushRef="#br0" timeOffset="47865.5634">21590 11246 410 0,'10'4'122'0,"0"1"5"0,-1 2 3 16,-3 2-83-16,0 2-12 0,-1 2-5 15,0 2-5-15,1-1-5 0,-1 0-5 16,0-2-3-16,1-1-2 0,1-1-1 15,3-3-2-15,-3-4-2 0,1-3-1 16,0-3-1-16,1-2-2 0,-2-3-2 0,2-3-5 16,-2-4-6-16,3-3-6 0,1-4-6 15,-3 0-11-15,2-3-7 0,-1 1-57 16,-2-1-39-16,-1 1-86 0,-2 0-188 16</inkml:trace>
  <inkml:trace contextRef="#ctx0" brushRef="#br0" timeOffset="48048.0729">21835 11070 348 0,'7'8'103'16,"-1"0"6"-16,2 0-28 0,1-1-21 16,1 2-15-16,3 0-9 0,3-3-6 0,4-1-4 15,3 0-4-15,3-2-3 16,3 1-4-16,0-2-4 0,1 1-2 0,-6-1-4 16,-4 2-4-16,-4 1-3 0,-6 1-3 15,-8-1-1-15,-7 2-3 0,-5 2-4 16,-5-1-10-16,-8 3-91 0,-6 0-15 15,-4 2-86-15,0-1-188 0</inkml:trace>
  <inkml:trace contextRef="#ctx0" brushRef="#br0" timeOffset="48377.8701">20933 11013 528 0,'-9'-18'143'0,"-2"2"4"16,3 3-30-16,1 4-75 0,5 6-14 15,1 6-9-15,2 7-6 0,3 2-8 0,2 8-17 16,5 2-15-16,3 3-122 16,2 4-123-16,6 2-309 0</inkml:trace>
  <inkml:trace contextRef="#ctx0" brushRef="#br0" timeOffset="53548.3333">20419 13433 86 0,'-2'-8'24'0,"0"0"1"0,0 1-6 15,2 3-10-15,-1-3 0 0,1 0-2 16,0-1 2-16,0 0-1 0,0 2 0 16,-1-1 0-16,2 1 0 0,0 1-1 0,-1 1-2 15,0 2-2-15,0-2-5 16,0 1-30-16,2 2-1 0,-4 0-25 0,1 1-51 15</inkml:trace>
  <inkml:trace contextRef="#ctx0" brushRef="#br0" timeOffset="54528.7499">21200 13402 188 0,'-4'-6'65'0,"-1"-2"11"16,1-1 0-16,1-2-22 0,-1-2 0 0,0 0 1 15,1-2-4-15,-1-3-7 0,-1-1-7 16,3 1-3-16,-2 0-2 0,2 1-1 16,-1-1-2-16,1 2 0 0,-1 3-2 15,2 1-2-15,-1 1-4 0,0 1-2 16,2 1-1-16,-1 3-3 0,1 1-2 16,-1 5-1-16,1 5 0 0,0 5 0 15,-1 6 0-15,-1 10-1 0,0 4 0 16,-2 9 0-16,2 3 0 0,-2 1-1 15,2-1-2-15,-2-1-1 0,2-3-1 16,-1-5 0-16,2-7-2 0,1-3 0 0,-1-3 0 16,1-7-2-16,1-4 0 0,0-8 0 15,2-6-1-15,0-7 1 0,2-9-2 16,-1-2 1-16,2-6-1 0,1-6 0 16,1-5-2-16,-1-4-1 0,3 0 0 15,-2 2-1-15,3-1 1 0,-2 5-1 16,-2 4 1-16,1 7 1 0,-2 10 0 0,-2 7 2 15,-2 6-1-15,-1 8 0 0,-2 7 1 16,0 4 0-16,1 8 1 0,0 5 0 16,1 4 1-16,1 5 0 0,2-2 1 15,2-2-1-15,3 2 1 0,2-6-1 16,2-2 0-16,3-3 0 0,1-6 0 16,3-4-1-16,1-5-1 0,0-5 1 15,-1-7-1-15,4-4 1 0,-2-10-2 16,1-2 1-16,-1-3-1 0,0-2-1 15,-2-6 0-15,-3-3-1 0,-1 0 0 0,-4-2-1 16,2-2 0-16,-3 3 0 0,-4 0 1 16,2 4 0-16,-1 7 1 0,-1 5 1 15,-2 4 1-15,-2 4 0 0,-1 6 0 16,-1 7 2-16,-1 4 0 0,0 5 2 16,-2 3 0-16,0 6 1 0,0 2 1 15,1 3 0-15,-1 1 2 0,0 2-1 16,2 1 1-16,3 0 1 0,-1 2 0 15,2-4-1-15,0-1-1 0,2 0-1 0,-1-2-1 16,-2-1-2-16,1-3 0 0,0-1-1 16,1-2-1-16,-3-1 0 0,1-3 0 15,-1-3-1-15,0-2 0 0,0-4-1 16,-2 0-3-16,0-1-6 0,1-3-4 16,-1 0-8-16,0 1-11 0,0-5-9 15,0 2-14-15,-1 1-35 0,-3 0-73 16,-1 1-106-16,0 3-237 0</inkml:trace>
  <inkml:trace contextRef="#ctx0" brushRef="#br0" timeOffset="56488.155">22312 13121 507 0,'1'-13'126'0,"2"2"4"0,-2 4-72 16,-2 0-15-16,-1 4-11 0,1 3-8 15,1 1-4-15,-1 5-3 0,0 4-1 16,-2 2-2-16,0 5-1 0,-1 5 0 15,-1 4-1-15,0 2-1 0,0 2-4 16,2-1-2-16,0 0-2 0,1-2-3 0,2-1-5 16,1-4-8-16,0-3-8 0,2-4-10 15,0 0-11-15,0-5-109 0,-3-5-111 16,0-4-263-16</inkml:trace>
  <inkml:trace contextRef="#ctx0" brushRef="#br0" timeOffset="56686.5333">22167 13240 544 0,'-8'-5'148'0,"2"4"7"0,-2-3-20 0,2 3-82 16,4 1-12-16,2 0-3 0,1-1-3 16,4 1-7-16,2-1-7 0,3-2-7 15,5 0-4-15,3-2-3 0,4-3-6 16,4 0-10-16,3-2-13 0,3-2-17 15,5-1-14-15,2 1-67 0,3-1-57 16,-2 2-113-16,3 2-229 0</inkml:trace>
  <inkml:trace contextRef="#ctx0" brushRef="#br0" timeOffset="57466.2974">22931 13021 501 0,'0'-11'120'0,"-2"2"6"16,1 4-74-16,0 7-14 0,-2 3-7 0,2 6 1 15,-1 6-2-15,-1 7-3 0,0 4-3 16,-3 5-1-16,-1 3-3 0,1 2-2 16,0-1-3-16,1-1-2 0,2-4-3 15,0-2-3-15,2-5-1 0,2-5-1 16,2-4-2-16,0-3-2 0,0-8 1 15,0-2-1-15,1-6 0 0,0-4 0 16,-1-8 0-16,1-3 0 0,0-8-1 16,1-3 1-16,0-3-2 0,1-5-1 0,0 0 0 15,1 1-1-15,2 0 0 0,-1 4 0 16,0 5 0-16,0 4 1 0,-2 6 0 16,-1 6 1-16,0 7 1 0,-2 8-1 15,-1 6 2-15,0 4 0 0,0 7 2 16,1 5 1-16,1 2 1 0,1 3 1 15,4 2 1-15,3-1 0 0,2-2-1 0,6-3 0 16,3-1-2-16,3-3 0 16,1-6-2-16,0-4 1 0,0-6-2 0,-1-3 0 15,-4-7 0-15,0-4 0 0,-4-7-1 16,-1-4 1-16,-2-5 0 0,-3-3 0 16,-1-2-1-16,-2-2 1 0,-4-1-1 15,-3-6 1-15,-2 1-1 0,-1-3 0 16,-3-1-1-16,1-1-2 0,-4 3-3 15,0 3-5-15,0 7-4 0,-1 6-9 16,0 6-8-16,-1 6-8 0,1 9-13 16,-1 2-106-16,-1 4-111 0,4 2-270 0</inkml:trace>
  <inkml:trace contextRef="#ctx0" brushRef="#br0" timeOffset="58599.8342">21676 14637 552 0,'-2'13'129'0,"-2"2"4"0,2 1-86 15,0 2-10-15,2 2-10 0,3-2-2 16,2-2-4-16,1-1-4 0,1-4-3 15,2-4-3-15,1-7-2 0,2-7-2 16,0-4 0-16,0-5-2 0,3-5 0 16,0-4 0-16,-3-2-1 0,-1-2-1 15,-2-3-1-15,-2-1-1 0,-2 0-1 16,-4 0 1-16,-1 5-1 0,-1 2 0 0,-2 5-1 16,0 8-1-16,-2 4 1 0,-1 8-1 15,0 6 0-15,-2 5 0 0,1 6 0 16,2 6-1-16,1 2-2 0,1 6-1 15,0-1-2-15,1 2-2 0,-1-2-3 16,3 0-2-16,-1-4-3 0,0-2-3 16,2-1-5-16,2-1-6 0,-1-4-6 15,3-3-16-15,-3-3-80 0,2-4-91 16,-3-6-216-16</inkml:trace>
  <inkml:trace contextRef="#ctx0" brushRef="#br0" timeOffset="58786.5103">21709 14421 387 0,'-7'-45'113'0,"0"5"7"0,3 9-41 16,0 6-11-16,2 8-15 0,-1 6-11 16,2 10-7-16,1 7-6 0,0 10-4 0,1 6-3 15,2 11-5-15,0 7-1 0,1 9-1 16,-1 4-4-16,-1 2-3 0,1 1-2 16,-1 2-3-16,0 0-4 0,2-4-7 15,0-8-9-15,2-6-11 0,1-3-15 16,3-6-108-16,0-9-114 0,1-10-270 15</inkml:trace>
  <inkml:trace contextRef="#ctx0" brushRef="#br0" timeOffset="59124.4296">21997 14553 528 0,'3'-5'126'16,"-1"4"4"-16,1-1-79 0,1 4-10 16,-1-1-4-16,3 8-2 0,1 2-3 15,2 2-1-15,-1 3-3 0,2 2-2 16,1-3-2-16,2 3-4 0,-2-6-3 15,0-1-2-15,1-4-3 0,-2-3-2 16,2-4-3-16,-1-4-2 0,0-6-2 16,-1-3-1-16,1-5-5 0,-1-6-5 15,-1-1-8-15,-1-5-10 0,3 2-9 16,-4-1-9-16,2 0-16 0,-3 3-106 0,0 2-111 16,0 3-267-16</inkml:trace>
  <inkml:trace contextRef="#ctx0" brushRef="#br0" timeOffset="59834.0396">22425 14464 539 0,'-2'-4'125'16,"2"1"4"-16,2 0-85 0,-1 4-11 16,0 3-4-16,4 5 0 0,-1 2-2 0,-1 3-2 15,2 5-1-15,1 0-2 0,-1 2-3 16,1-1 0-16,-1-3-4 0,0-1-1 15,1-3-3-15,0-3 0 0,1-4-2 16,0-3-2-16,3-3-2 0,1-7-2 16,1-5 0-16,3-4 0 0,1-6-2 15,1-5 0-15,-1-1-1 0,1-1-1 16,-2-1 0-16,-1 6-1 0,-3 2-1 0,-1 6 0 16,-3 6 0-16,0 5 0 0,-3 6 1 15,1 6 0-15,-2 4 0 0,-1 3 1 16,1 6-1-16,-1 1-1 0,1 2-2 15,-2 1-3-15,1 1-7 0,1-1-8 16,-1-3-8-16,2-1-9 0,0-3 23 16,-1-6-138-16,1-4-115 0,1-5-284 15</inkml:trace>
  <inkml:trace contextRef="#ctx0" brushRef="#br0" timeOffset="59986.6125">22659 14088 556 0,'-4'-14'125'0,"-1"5"0"0,3 4-83 16,0 7-25-16,2 4-16 0,3 8-12 15,3 4-3-15,-1 4-111 0,0 3-102 16,1 5-261-16</inkml:trace>
  <inkml:trace contextRef="#ctx0" brushRef="#br0" timeOffset="60413.6108">22956 14493 584 0,'2'-3'131'0,"0"4"2"15,4 0-97-15,0 0-13 0,5 1-3 0,0-2-2 16,3 0-4-16,2-3-4 0,0-2-2 15,2-3-3-15,2-5-1 0,-2-1-1 16,0-4-2-16,-2 0 1 0,-1-1-1 16,-3 0 0-16,-1 4-1 0,-2 3-1 15,-3 5 0-15,-1 2-2 0,-2 6 1 16,-3 4-2-16,0 5-2 0,-1 2 0 16,-1 4-2-16,-1 2-1 0,0 2-3 0,-2 1-2 15,1-2-3-15,0 1-7 0,1-2-7 16,0-3-102-16,1-1-102 0,-1-8-252 15</inkml:trace>
  <inkml:trace contextRef="#ctx0" brushRef="#br0" timeOffset="60606.7496">22984 14098 489 0,'-6'-4'124'0,"0"5"3"16,0 4-41-16,1 9-48 0,3 4-13 15,1 9-4-15,-2 6 0 0,3 10 0 16,0 7-3-16,3 8-3 0,-1 3-2 16,0 4-4-16,3-2-4 0,1 2-8 15,2-5-10-15,2-7-16 0,-1-6-116 16,1-7-118-16,0-8-295 0</inkml:trace>
  <inkml:trace contextRef="#ctx0" brushRef="#br0" timeOffset="61051.9473">23547 14156 569 0,'-6'-1'128'0,"-4"0"1"15,0 2-94-15,-1 2-15 0,1 2-6 16,-1 1-3-16,1 0-3 0,1 1-3 16,0-1-3-16,3 2 0 0,1-2-2 15,2-3 1-15,1 1-1 0,2-1 1 0,0-1-1 16,0 0 1-16,-1 0-1 0,-3 0 0 15,0 3 1-15,-2 4-1 0,0 0 1 16,-5 4-1-16,-1 1 2 0,0 3 0 16,-1 2 2-16,1 0 1 0,2 0 1 15,1-1 1-15,4 1-1 0,3-2 0 0,5 2-1 16,2-4-1-16,3-1-2 16,3-5 0-16,5-1-1 0,5-5-1 0,5-3-2 15,2-7-4-15,6-2-7 0,2 0-5 16,1-4-11-16,-1 1-7 0,-3 0-104 15,-4 0-103-15,-5-2-249 0</inkml:trace>
  <inkml:trace contextRef="#ctx0" brushRef="#br0" timeOffset="62216.9147">23585 14175 497 0,'-10'-5'125'0,"-4"0"7"16,0 1-60-16,-5 2-29 0,1 1-9 15,-2 1-2-15,3 2-6 0,0 2-5 16,2-1-5-16,1 2-5 0,3 0-2 0,1 1-2 15,5 1-2-15,1-1-2 0,3 1-1 16,2 0 0-16,2 1-2 0,2 0 0 16,1 0-1-16,1-1-3 0,2-1-1 15,-2 0-3-15,2 0-1 0,-2-1-1 16,0-1-1-16,-1 0 1 0,-2-2 1 16,-3 2 2-16,-2-2 2 0,-3 1 2 0,-2-1 1 15,-1 2 2-15,-3-1 0 0,-1 2 1 16,-2 1-1-16,-1 2 1 0,-1 2 1 15,2-1 0-15,-2 2 2 0,1 2 3 16,1 0 0-16,2 2 2 0,4 0 1 16,2-1 0-16,4 1-1 0,3 0-2 15,4-2-2-15,4 1-1 0,2-5-2 16,6-1 0-16,0-5-1 0,4-1 0 16,3-4 0-16,3-3 0 0,2-4 0 15,3-1-1-15,2-2 0 0,-1-2-1 16,0 1-1-16,-2-2-2 0,0-1-4 0,-4 0-1 15,-2 0-2-15,0 0 0 0,-4 2-1 16,-3-2 1-16,-2-1 1 0,-2 1 4 16,-4 0 1-16,-2 1 2 0,-6 0 0 15,-1 1 2-15,-4 0 2 0,0 3 1 16,-2 3 1-16,-3 0 0 0,-3 3 2 16,0 3 0-16,-1 3 0 0,0 1-1 15,1 3 0-15,1 2-1 0,3 0-1 0,2 3 0 16,1-1-1-16,5 2-1 0,0 2 1 15,5 0-1-15,3-1 0 0,2 2 0 16,3-3 1-16,2 0-1 0,2-2-1 16,0-2 1-16,0-1 0 0,-1 0 0 15,3 0 0-15,0 2 1 0,-3-3-1 16,0 1 0-16,0-1 0 0,-1-1 1 16,-1 1-1-16,-4-1 1 0,-2 0-1 15,-2-1 1-15,-2 1-1 0,-1 0 1 16,-3-2 1-16,-5 1 2 0,-4 0 1 15,-3 1 1-15,-6 0 1 0,-2-1 1 0,-6 2-1 16,-1 0-2-16,-2 0-8 0,-3 0-9 16,-2-1-10-16,-1 0-7 0,-1 0-120 15,2-3-117-15,2 1-285 0</inkml:trace>
  <inkml:trace contextRef="#ctx0" brushRef="#br0" timeOffset="63183.4547">23455 12340 607 0,'-52'-9'126'15,"-5"-1"0"-15,-6 2-112 0,-4 2-8 16,-5 1-4-16,-4 2 0 0,-5 0 0 15,-5 2 0-15,-7 1 0 0,-6 1 0 16,-4 5 1-16,-4 2 1 0,-7 5-1 0,-3 4 0 16,-4 4-1-16,-2 6 0 0,-3 7-1 15,0 4 0-15,-7 4-1 0,4 7 0 16,-4 3 0-16,1 7 3 0,-3 2 2 16,8 7 3-16,0 5 1 0,3 8 3 15,0 6 1-15,10 6 1 0,9 10 0 0,6 6 0 16,3 1-2-16,12 5-1 0,11 7-1 15,16-1-1-15,9 1-2 0,9 0-2 16,13 1-2-16,16 0-1 0,13-3-1 16,9-6-1-16,14-3-1 0,14 1-1 15,12-6 0-15,9-8-1 0,10-1 0 16,12-6 0-16,10-2-1 0,8-2 1 16,3-4-1-16,8-5 1 0,7 1-1 15,4-7 0-15,2-2 0 0,2-5 1 16,7-8 0-16,0-6 1 0,1-4 0 15,4-9 2-15,3-9-1 0,0-6 1 0,2-11-1 16,1-8 1-16,1-11 0 0,2-9 0 16,0-6 0-16,-1-5-2 0,-1-6-1 15,-2-3 0-15,1-4-1 0,-6-3 0 16,0-2 0-16,-7-6 0 0,-3-6 2 16,-4-3 1-16,-5-4 0 0,-9-2 1 15,-2-1 0-15,-3-3 1 0,-7-4 0 16,-7-2 0-16,-4-2 0 0,-7-3 1 15,-7-1-1-15,-7-4 0 0,-7-7 0 0,-5 0 0 16,-6 0 0-16,-8-4 0 0,-6-4-1 16,-7-7 1-16,-10-4-1 0,-9 0 1 15,-10-6 0-15,-10-7 2 0,-13-1 2 16,-9-3 1-16,-7 3 3 0,-14-1 3 16,-11 2 1-16,-10 5 2 0,-12 7 1 15,-10 5-1-15,-13 9-2 0,-16 6-2 16,-9 12-2-16,-14 9-6 0,-16 9-17 15,-12 12-13-15,-16 12-24 0,-13 9-112 16,-17 14-124-16,-9 12-297 0</inkml:trace>
  <inkml:trace contextRef="#ctx0" brushRef="#br0" timeOffset="83576.6048">15444 1553 357 0,'-3'-13'88'0,"-2"2"2"0,4 1-57 15,-4 6-4-15,2 3-9 0,-2 5-6 16,2 2-5-16,-3 7-3 0,1 6-1 0,-1 4-1 16,-1 9 0-16,-3 9 1 0,0 11 1 15,0 8-1-15,-1 8-1 0,0 6 1 16,-5 10-2-16,1 12-1 0,-3 7 1 16,-1 6-2-16,-6 6 1 0,2 10 0 15,-3 10 0-15,2 4-1 0,-1-3-1 16,3 0 0-16,1 4 0 0,3-6-1 15,0-8 1-15,1-6-1 0,4-4 0 0,0-6 1 16,-3-7 0-16,4-11 0 0,1-1 1 16,1-7 0-16,1-5 0 0,3-7 1 15,0-7 1-15,2-5 0 0,2-6-1 16,-1-6 1-16,1-7-1 0,2-5 0 16,-2-9-1-16,4-4-1 0,2-5 1 15,2-1-1-15,1-6 0 0,3-1 1 16,0-2-1-16,2-2 0 0,0 1 1 15,0-3 0-15,1-1 0 0,1 1 0 16,4-3 1-16,1-2-1 0,4 0 1 0,4-5 0 16,6 1-1-16,5-1 1 0,8-3-1 15,6 1 0-15,7-1 0 0,2 0-1 16,6 0 1-16,0-1-1 0,5-1 1 16,5 2-1-16,3 1 0 0,1-2-1 15,5 1 0-15,3 6 1 0,3-3-2 0,7 3 1 16,-1-2 0-16,-1 0 0 15,2 5 0-15,4-1 0 0,1 0 1 0,3 0-1 16,-4-2 1-16,-1 3 0 0,5 0 0 16,2 0 0-16,-2 0 0 0,-2-1 1 15,2 1-1-15,4 0 1 0,2-1 0 16,-4-1 0-16,-3 1 0 0,3 0 0 16,2 1 0-16,-2 1-1 0,-5-2 1 15,-4 1-1-15,-2 0 0 0,1 0 0 16,-2 0 1-16,-10 0-1 0,-1-2 0 0,-9-1 0 15,0 2 0-15,-3-3 0 16,-6 2 1-16,0-1-1 0,-3 0 0 0,-7-2 0 16,0 0 0-16,-2-3 0 0,-4 1 0 15,-6-1 0-15,-3-5 0 0,-2 0 0 16,0 1 0-16,1-2 0 0,-2 3-1 16,-2-5-2-16,-1-2-2 0,-1 1-3 15,-5 2-2-15,-2-6-3 0,-5 2-2 16,-4-6-3-16,-2 4-4 0,-2-2-10 15,-3 1-14-15,0-4-7 0,-4-2-7 16,1 0-4-16,-2 0-13 0,-1-4-4 16,-1-1-21-16,-1-4-26 0</inkml:trace>
  <inkml:trace contextRef="#ctx0" brushRef="#br0" timeOffset="84029.9117">20220 3497 239 0,'-4'-64'56'0,"0"-3"-1"16,2 5-35-16,-2-3-8 0,3 6-6 15,-1 0-2-15,-3-2 2 0,-1 3 1 16,1 2 3-16,-4-3 2 0,2 6 1 16,-3-2 2-16,3 1 1 0,1 5-1 0,-2-2-1 15,-2-2-3-15,2-2 0 0,-6 1-1 16,3-2-3-16,-1 2-2 0,-3-1 0 16,1 5-2-16,0 2 1 0,-2 0-2 15,4 0-1-15,-1-2-1 0,-3-1-1 16,1 2-3-16,0-5-2 0,-1-1-2 15,2 3-3-15,-2 2-4 0,1 1 0 0,0 3 2 16,1-1 0-16,-1 2 4 0,-3 2 5 16,-2-1 4-16,-6 1 6 0,0 6 4 15,1 3 1-15,-5 6 1 0,1 6-2 16,-3 3-2-16,-2 6 0 0,-2-3-3 16,-4 1-2-16,-4 2-2 0,-3-1 0 15,-5 1 0-15,0 2-1 0,-2 0 1 16,-5 7 0-16,-6-1 1 0,-6 4 4 15,-5 2 5-15,-6 1 3 0,-7 1 3 0,-10 1 3 16,-5 9 1-16,-7 3 0 16,0-4-3-16,-10 3-3 0,-5 1-2 15,-6 2-3-15,-1 2-2 0,-8-3-2 16,-1-4-2-16,-9 7-1 0,-1 7-1 0,-4 4-1 16,3-2-2-16,-4 3-4 0,6 2-7 15,8 5-46-15,8-3-47 0,9-5-78 16,8-2-182-16</inkml:trace>
  <inkml:trace contextRef="#ctx0" brushRef="#br0" timeOffset="85113.9697">21208 2337 237 0,'-61'23'74'0,"0"8"7"0,6 5-26 16,-2 6-2-16,2 3-7 0,1 6-6 15,3 8-6-15,4 9-9 0,6 11-5 16,-1 7-6-16,2 3-3 0,8 9-2 0,4 6-2 16,7 1-2-16,6-4-1 15,7-2-2-15,8-5-1 0,13-2 1 0,10-6-1 16,8-8 0-16,7-8 0 0,7-5 1 16,7-7 0-16,10-11 2 0,8-2 0 15,3-10 1-15,9-7-1 0,3-6 1 16,11-6-1-16,3-4-1 0,2-8-1 15,4-9-1-15,1-6 0 0,4-5 0 16,2-7 0-16,-7-11-1 0,-3-10 0 0,-8-4 0 16,-6-7 0-16,-9-2 0 0,-8-6 1 15,-8-2-1-15,-6 1 1 0,-9-1 1 16,-12-3 1-16,-7 0 1 0,-7-4-1 16,-15 1 1-16,-11 0 0 0,-8 3-1 15,-14-1 0-15,-8-1-1 0,-10 1-1 16,-11 3 4-16,-8 1 3 0,-9 3 3 15,-14 2 2-15,-3 8 2 0,-12 9 0 16,-9 5 1-16,-11 11-4 0,-10 4-3 0,-6 11-3 16,-10 3-3-16,-5 7-4 0,-6 9-3 15,-5 7-6-15,0 3-11 0,0 9-8 16,-7 5-101-16,7 10-101 0,2 5-248 16</inkml:trace>
  <inkml:trace contextRef="#ctx0" brushRef="#br0" timeOffset="93869.3864">21647 1850 549 0,'-5'-15'126'0,"1"-1"3"16,1 4-88-16,1 6-12 0,1 0-3 15,1 2-4-15,-1 1-3 0,1 6-4 16,1 3 1-16,0 3-2 0,-1 2 0 15,0 3-3-15,2 6 0 0,-1 3 0 16,1 0-1-16,1 3-3 0,-2 0-2 0,1-2-2 16,1 1-2-16,2 1-6 0,-5-4-11 15,0-2-6-15,-1 0-8 0,-2-2-12 16,2 0-92-16,-3-5-16 0,-3-4-90 16,3-2-179-16</inkml:trace>
  <inkml:trace contextRef="#ctx0" brushRef="#br0" timeOffset="94278.4982">21697 1749 308 0,'-2'-24'80'0,"-2"-1"9"15,-2 6-43-15,-2 4 1 0,-1 3 0 16,-5 4 1-16,-2 3 0 0,-5 4-7 15,-4 4-7-15,-3-1-6 0,-3 7-5 16,-1 5-3-16,1 6-4 0,1 6-1 0,4 6-2 16,3 8-2-16,3 2-1 15,4 7-1-15,4 2-1 0,1 2 0 0,5-3-2 16,3 1-2-16,7-5 0 0,5 3-1 16,4-9-1-16,8-2 0 0,3-7-1 15,13-1 0-15,5-8 0 0,3-6 0 16,2-8-1-16,4-10 1 0,2-5 0 15,1-8 0-15,-8-9-1 0,0-4 1 16,-5-5 0-16,-2-4 0 0,-4-4 0 0,-7-4 0 16,-7-6 0-16,-5-8 0 0,-9-7 1 15,-7-7-1-15,-7-1 1 0,-6 0-1 16,-5 6 0-16,-5 8 0 0,-5 11-2 16,-8 14-4-16,-3 16-8 0,-3 11-10 15,-4 15-1-15,-8 6-118 0,-5 8-112 16,1 8-275-16</inkml:trace>
  <inkml:trace contextRef="#ctx0" brushRef="#br0" timeOffset="95287.4279">18173 1733 441 0,'-7'-7'110'15,"-1"-3"6"-15,1-2-63 0,1 2-10 0,1-1-9 16,1-1-4-16,2 3-3 0,2-1-6 16,2 1-4-16,3-1-2 0,1-1-4 15,4-1-1-15,1-1-1 0,4 0-1 16,2 2-1-16,0 0 0 0,0 5-2 15,2 1 0-15,-4 2 0 0,4 6-2 16,-3 2-1-16,-2 3 0 0,-1 4 0 16,-3 3 0-16,-2 0-1 0,-1 4 0 0,-5 2 1 15,-6 3-1-15,-5 3 0 0,-2 2 0 16,-1 2 0-16,-4 3 0 16,-3 0 0-16,-2 3-1 0,-1 0 1 0,1-2-1 15,-1-2 0-15,-1 0 1 0,-1-5 0 16,5-1 1-16,0-5 2 0,3-3 0 15,4-6 2-15,4-2 0 0,3-2 1 16,4-3-1-16,1-2-1 0,4-3-1 16,1-4 0-16,5 2-2 0,4-1 0 0,2-2 0 15,3-1 0-15,3-2 0 0,3-2-1 16,3 6 1-16,0-6-2 0,0-1-2 16,-1 2-7-16,0 0-5 0,0 2-7 15,-1 3-7-15,-3-1-12 0,-1 3-22 16,-5 1-87-16,-2 0-98 0,-5 2-239 15</inkml:trace>
  <inkml:trace contextRef="#ctx0" brushRef="#br0" timeOffset="95775.1024">18259 1303 511 0,'-47'15'115'0,"-4"6"2"15,-1 6-87-15,-2 2-11 0,4 7-4 16,-1 3-3-16,-2 5-1 0,0-1 0 15,6 3 0-15,4 5 2 0,7 4 1 16,4 2 0-16,9 5-1 0,7-1-2 16,9 3-2-16,7-6-2 0,6-1-2 15,11-6-1-15,6-2-2 0,9-4 0 16,9-4-1-16,11-3 0 0,7-1 0 0,6-8-1 16,1-3 0-16,5-8 0 0,1-4-1 15,2-8 1-15,-2-10-1 0,0-8 0 16,-2-4 0-16,-2-6 0 0,-6-9 0 15,-4-7 1-15,-7-2 1 0,-9-1 0 16,-7-2 2-16,-5-6 1 0,-9-3 2 16,-7-6 1-16,-8-3 2 0,-8-8-1 15,-7-2 0-15,-9-5-1 0,-9-2-1 0,-6 1-2 16,-5 8-1-16,-10 12-4 0,-7 11-6 16,-6 17-8-16,-3 18-14 0,-4 19-110 15,-5 19-6-15,-5 15-96 0,-3 11-191 16</inkml:trace>
  <inkml:trace contextRef="#ctx0" brushRef="#br0" timeOffset="97373.2856">19406 4157 423 0,'-4'4'108'0,"-3"-1"4"0,0-1-55 16,2 2-18-16,2-2-9 0,0 4-7 16,1-2-3-16,0 1-5 0,1 1-2 15,1 0 0-15,0 0-1 0,4 3 0 0,1-3-2 16,2 1 0-16,3 1-1 0,5-1-1 15,-1 0-1-15,7 4-1 0,1 2-2 16,4 1 0-16,1 1-1 0,0 0 0 16,1 2-2-16,1-1 1 0,1-2-1 15,0 1 0-15,3 0 0 0,2 1-1 16,0 1 1-16,4 0 0 0,4 0-1 0,4 0 1 16,2 0-1-16,1-2 1 0,3-4-1 15,1-5 0-15,0-1 1 0,-1-5-1 16,-2-8 0-16,0-2 0 0,2-5 0 15,-1-2 0-15,0-3 0 0,-3-3-1 16,-6 0 1-16,0 1-1 0,-8-3 0 16,-4 1-1-16,-7-3-3 0,-3 5-2 15,-3 0-4-15,-3 1-4 0,-1 1-8 16,-6 2-7-16,0 4-32 0,-5 3-69 0,-3-1-92 16,-2 2-216-16</inkml:trace>
  <inkml:trace contextRef="#ctx0" brushRef="#br0" timeOffset="97751.8233">20813 4070 548 0,'-11'-6'123'16,"1"0"2"-16,5-1-95 16,1 1-9-16,4 0-5 0,1-1-2 0,3 3-1 15,2 1-4-15,3 2-1 0,-1 1-1 16,3 1 0-16,2 2 0 0,0 0-1 16,2 3-1-16,1-2-1 0,2 1 0 0,1 1-2 15,1 0-1-15,0 3 0 0,1-2 0 16,-2 3 0-16,1 1-1 0,-4 0 0 15,-4 0 1-15,-3 0 0 0,-6 2 0 16,-3 3 0-16,-6 2 0 16,-5-1 1-16,-5 4-1 0,-4 3 0 0,-5 4-1 15,1 2-2-15,-5 0-6 0,1 2-5 0,2 1-11 16,2-1-24-16,-3-1-90 0,1-4-103 16,2-1-246-16</inkml:trace>
  <inkml:trace contextRef="#ctx0" brushRef="#br0" timeOffset="98400.5684">19785 4004 437 0,'2'-2'109'0,"0"-1"6"0,-4 0-59 15,1 0-15-15,1 1-5 0,-1 2-2 16,-1-1-3-16,-2-1-5 0,-2 1-4 0,-2 1-3 15,-1 0-2-15,-2 3-4 0,-3-2-1 16,1 2-1-16,-3 5-2 0,0 2-1 16,-3-1 0-16,0 2-2 0,-5 2-1 15,-4-1 0-15,-4 1-1 0,-2 0-1 16,-3-2 0-16,-1 0-1 0,0 1 1 0,2-2-1 16,1 0 0-16,4-2 1 15,0-2 1-15,4-1 0 0,1-1 1 0,3 0 1 16,3-2 1-16,3 0 1 0,4 2-1 15,3 1 1-15,1 1-1 0,3 0-1 16,3 0-2-16,3 4 0 0,1-1-1 16,4 2-2-16,1 0 1 0,5 3-1 15,2 2 1-15,6 3-1 0,2-2 0 16,3 3 0-16,4-1 0 0,3 1-1 16,3-2-6-16,3 2-10 0,2-1-12 15,4 3-12-15,0 2-121 0,-4-4-125 16,3 4-301-16</inkml:trace>
  <inkml:trace contextRef="#ctx0" brushRef="#br0" timeOffset="100260.4476">18255 4175 443 0,'4'-13'109'15,"-3"0"5"-15,-2 3-61 0,1 3-15 16,-2 1-8-16,2 2-3 0,-1 1-5 0,0 3-2 15,0 5-3-15,-3 3-2 0,0 4-2 16,-2 5-2-16,1 4-3 16,1 6-1-16,-1 1-2 0,3 3-1 0,1 0-2 15,4 0 0-15,0 1-2 0,2-3-4 16,1-2-4-16,0-2-6 0,2-2-10 16,-2-3 1-16,-1-4-111 0,-3-5-105 15,2-2-254-15</inkml:trace>
  <inkml:trace contextRef="#ctx0" brushRef="#br0" timeOffset="100726.6094">18277 3999 326 0,'-22'-3'90'0,"1"-1"7"16,-3 2-41-16,0 2-4 16,0 6-11-16,1 3-7 0,-1 3-5 0,1-4-4 15,-3 6-7-15,1 3-3 0,-2 4-3 16,0-1 0-16,0 5-1 0,0 2 0 16,4 2 0-16,3 2-2 0,4 2 1 15,4 0-2-15,6 1 0 0,3-1-1 16,7 3 0-16,5-2-1 0,3 0 0 15,6-2-1-15,5 1-1 0,6-3-1 0,4-2 0 16,1-7-1-16,4-4-1 0,1-6 0 16,2-4 0-16,0-5 0 0,1-9 0 15,-1-4-1-15,4-6 0 0,-1-2 1 16,0-7-1-16,-1-5 1 0,-3-3 0 16,-4-4-1-16,-5-2 0 0,-2-1 1 15,-9-2 0-15,-4 0-1 0,-5 1 1 16,-7-1-1-16,-5-3 1 0,-8 0-1 15,-7-4 0-15,-8 1-1 0,-10 0-1 16,-4 3 0-16,-4 10 0 0,-6 7-2 0,-1 16-3 16,-1 12-3-16,3 15-8 0,3 13-9 15,3 6-104-15,-1 4-103 0,5 6-257 16</inkml:trace>
  <inkml:trace contextRef="#ctx0" brushRef="#br0" timeOffset="101429.7941">21305 4450 572 0,'-8'-7'126'0,"0"-4"3"16,2 1-101-16,5-1-9 0,1-1-1 15,5-1 0-15,1 0-3 0,2 0-2 0,2 0 0 16,2 3 1-16,1 1-2 0,0 0 0 16,1 2-2-16,-1 3-1 0,2 0-2 15,0 3-2-15,-1 2-1 0,1 3-1 16,0 1-2-16,-1 2 0 0,0 4 0 16,-3 4 1-16,-3 2-1 0,-4 3 0 15,-4 3 0-15,-5 3 0 0,-3 3 0 16,-5-1-1-16,-3 2 0 0,-1 0-1 0,-1-1 1 15,0-3-1-15,-1-1 1 0,2-3-1 16,2-1 0-16,2-4 1 0,2-4 0 16,3 0 0-16,4-2 0 0,4-3 0 15,2-2 0-15,4-2 0 0,4-3 0 16,3-1 0-16,2-2 0 0,5-2 0 16,3-1 1-16,1-3-1 0,3 0 0 15,0 0-1-15,2-1-4 0,-3 2-6 0,0 0-5 16,-3 0-6-16,-2 3-9 15,-1-1-8-15,-4 1-108 0,-4 0-104 0,-2 1-259 16</inkml:trace>
  <inkml:trace contextRef="#ctx0" brushRef="#br0" timeOffset="101829.4485">21662 4126 366 0,'-24'-16'91'0,"-3"1"2"0,-6 4-55 16,-2 2-10-16,-1 7-8 0,-1 3-4 15,-2 6-3-15,-1 4 0 0,1 4 2 16,2 5 3-16,1 4 3 0,1 2 3 16,4 6 1-16,2 5 0 0,4 5-1 15,7 6-4-15,4 4-3 0,3 3-3 0,5 2-2 16,4 1-2-16,4-4-1 15,6 0-2-15,4-3 0 0,5-6 0 16,10-5 0-16,5-4-1 0,7-2-1 0,5-8 0 16,8-7-1-16,4-8-1 0,4-7 0 15,-1-7-2-15,0-8 1 0,-1-11-1 16,-3-5 1-16,-3-6 2 0,-8-5 1 16,-6-2 1-16,-5-6 2 0,-5-3 0 15,-8-5 1-15,-8-3-1 0,-8-7 0 16,-8-3-3-16,-4-2 0 0,-8 2-2 0,-10 4-1 15,-6 12-2-15,-5 10-5 0,-6 14-9 16,-10 13-8-16,-6 10-13 0,-5 11-115 16,0 8-116-16,-1 7-284 0</inkml:trace>
  <inkml:trace contextRef="#ctx0" brushRef="#br0" timeOffset="109073.4809">20379 11991 364 0,'-21'16'97'0,"3"-3"4"0,2-5-44 16,4-1-10-16,3-5-10 0,2 1-5 15,3-3-6-15,2-1-6 0,0-2-4 16,5-2-4-16,1-1-4 0,3-1-1 16,3-4-2-16,3-3 1 0,4-2 0 15,5-2 0-15,5-2 0 0,8-3 1 0,4-4-1 16,6-1 0-16,5-6 0 0,8-4 0 15,3-2 0-15,7-2 0 0,4-5-1 16,4-2-1-16,0-4 0 0,2 2-2 16,0-1 0-16,1-1 0 0,-1 1-1 15,-3 2 0-15,-2 5-1 0,-1 3 0 16,-6 3 1-16,-4 2-1 0,-6 3 0 16,-8 3 1-16,-7 4-1 0,-7 1 0 15,-6 4 0-15,-3 3 0 0,-6 3 1 16,0 4-1-16,-3-1-1 0,-3 5-1 15,-2 0-2-15,-1 2-4 0,-3 4-4 0,-1-1-9 16,-3 2-17-16,-3 2-92 0,-3-2-100 16,-3-1-243-16</inkml:trace>
  <inkml:trace contextRef="#ctx0" brushRef="#br0" timeOffset="110368.4025">21321 10563 338 0,'0'-5'96'0,"0"-2"6"15,0 1-44-15,0-1-6 0,0-3-3 16,0 0-5-16,-1 1-8 0,0-2-6 16,-1 2-3-16,2-1-3 0,-1 4-3 15,0 1-3-15,1 4-4 0,0 2-3 16,0 4-2-16,1 1-2 0,0 5-1 15,2 1-3-15,0 2 0 0,2-1 0 0,0 0-1 16,1-2 0-16,1-3 1 0,1-4-1 16,1-3 0-16,-1-3 0 0,2-4 0 15,-1-5 0-15,-1-4 0 0,0-3-1 16,-1-5 0-16,0 0 0 0,-1 0 0 16,-2 1-1-16,1 3 0 0,-1 5 0 15,-2 3 0-15,1 3 0 0,-3 6 0 16,0 3 0-16,0 5-1 0,-2 5 1 15,1 4 0-15,1 5 0 0,0 2 0 16,0 1-1-16,1 1 0 0,1 2-1 0,-1-1-3 16,1-3-3-16,-1-3-3 0,3 0-4 15,-1-3-6-15,-1-3-9 0,2-1-20 16,-2-3-85-16,-1-2-95 0,-1-3-233 16</inkml:trace>
  <inkml:trace contextRef="#ctx0" brushRef="#br0" timeOffset="110617.4486">21352 10140 363 0,'-4'-23'97'0,"-2"3"6"16,1 0-49-16,0 5-5 0,0 2-4 16,0 5-4-16,0 2-7 0,2 6-7 15,0 4-4-15,0 10-4 0,0 4-3 16,-2 9-3-16,0 5-2 0,2 9 0 0,0 5 0 15,3 7-2-15,0 6-2 16,3 3-2-16,-1 2-1 0,-2-3-1 0,0 3-2 16,-1-6 1-16,-2-2-2 0,1-7-4 15,1-9-6-15,1-4-7 0,5-6-5 16,0-5-113-16,-2-9-110 0,3-10-269 16</inkml:trace>
  <inkml:trace contextRef="#ctx0" brushRef="#br0" timeOffset="111052.6838">21677 10302 502 0,'-1'0'124'16,"-1"2"5"-16,-2 2-65 0,2 6-21 15,-1 1-10-15,2 3-4 0,0 2-3 16,0 1-2-16,1 0-3 0,1-1-2 15,0-1-3-15,1-4-2 0,1-2-3 0,2-2-3 16,-2-3-1-16,2-4-1 0,1-4-2 16,2-6 0-16,0-1-1 0,1-5-1 15,0 0-1-15,3-3 0 0,1-1 0 16,1 3-2-16,-1 2 0 0,-2 4-2 16,0 5 0-16,-1 5-3 0,-3 6-3 15,-3 6-7-15,-1 1-7 0,-1 5-4 16,2 4-6-16,-1 1-8 0,3-1-21 15,-1-1-84-15,3-3-97 0,0-3-234 16</inkml:trace>
  <inkml:trace contextRef="#ctx0" brushRef="#br0" timeOffset="111484.7058">22047 10209 393 0,'-11'-2'112'0,"-3"2"5"0,0 5-16 16,-2 5-53-16,2 2-15 0,1 2-3 0,2 5-4 16,4 2-5-16,2 1-4 0,3 0-3 15,4-1-1-15,4-1-4 0,4-2-1 16,2-3-2-16,4-4-2 0,1-3-1 16,4-2 0-16,-1-3-1 0,-2-4-1 15,0-3 0-15,1-2 0 0,-3-3 0 16,-4-2-1-16,-1-2-1 0,-4-4-2 15,-2-1-1-15,-2 1-2 0,-4-1 0 16,-3-4 0-16,-2-3-1 0,-5 0 2 16,-3 0 0-16,-3-1 2 0,-4-2 0 0,-4 0 2 15,-4 5 0-15,-1 3 0 0,-2 4 1 16,-1 2 2-16,1 1 4 0,1 2 2 16,2 3 3-16,3-3 2 0,3-1 3 15,5 0 2-15,3 0-2 0,5 1 0 16,4-2-3-16,6 0-1 0,4 0-4 15,3 0-1-15,6-1-2 0,3 1-2 16,5 0-2-16,1 0 0 0,5 4-1 16,5 1-2-16,2 3-6 0,3 1-9 0,2 4-10 15,2 1-10-15,-1 6-70 0,-4 0-46 16,-3 3-100-16,-3 1-210 0</inkml:trace>
  <inkml:trace contextRef="#ctx0" brushRef="#br0" timeOffset="111694.1557">22306 10489 645 0,'-6'1'151'0,"-2"-3"3"0,3 1-110 15,2-3-11-15,2-1-7 0,-1-1-4 16,2 0-8-16,0 0-7 0,0-2-4 15,0 1-4-15,3 3-14 0,-1 2-16 0,1 3-127 16,-1-2-127-16,2 0-323 0</inkml:trace>
  <inkml:trace contextRef="#ctx0" brushRef="#br0" timeOffset="113114.9634">4949 8674 441 0,'-63'2'100'0,"-3"7"1"0,-7 2-68 16,-1 2-16-16,-4 6-6 0,-6 3-1 16,2 7-2-16,-5 4 0 0,0 5-2 15,-1 7 0-15,-5 4-1 0,-4 5-1 16,-1 6 0-16,-2 4-1 0,-1 9 0 15,-4 8 0-15,-1 5 0 0,-7 8-1 16,4 12 1-16,5 9-1 0,-4 6 0 0,0 3 1 16,6 4-1-16,7 7 2 0,10 5 1 15,8-2 2-15,10 1 2 16,12-2-1-16,11-1 2 0,12-6-2 0,10-8 0 16,13-5-3-16,12-4 0 0,8-10-3 15,11-8 0-15,10-11 0 0,9-7-1 16,14-6 1-16,11-11 0 0,10-11-2 15,10-13 1-15,12-10 0 0,15-13 0 16,7-15 0-16,2-18 0 0,7-11-1 0,9-11 1 16,2-16-1-16,1-14 0 0,0-13 0 15,-2-7-1-15,0-10 0 0,-4-14 0 16,-11-10 0-16,1-4 1 0,-6-2 0 16,-15-10 1-16,-4-6-1 0,-6-2 0 15,-7-6 1-15,-6-4 0 0,-10-1 0 16,-11-8 0-16,-4 6 2 0,-9 0 1 15,-15-5 4-15,-17 14 2 0,-11 7 1 16,-16 8 2-16,-11 20-1 0,-17 14-1 16,-16 16-1-16,-13 24-4 0,-10 22-5 15,-18 21-8-15,-11 21-11 0,-9 20-13 16,-13 14-107-16,-6 16-108 0,-4 9-269 16</inkml:trace>
  <inkml:trace contextRef="#ctx0" brushRef="#br0" timeOffset="113415.5318">2605 9802 532 0,'4'-5'115'0,"3"1"2"16,9 5-92-16,6 6-10 0,10 2-3 15,6 2-3-15,8 3 0 0,5 2-1 16,7 2-3-16,9 4-1 0,9 3 0 16,6 0-2-16,6 5 0 0,3-1-1 15,9 2 0-15,8 0 0 0,1-2 0 16,-1-7 0-16,5-1 0 0,3-5-1 0,3 1 1 16,-3-5-1-16,-4-3 1 0,-2-2-1 15,-1 3 1-15,-6 2-1 0,-8-2-4 16,-8 2-11-16,-6 4-109 0,-10 2-104 15,-12 6-268-15</inkml:trace>
  <inkml:trace contextRef="#ctx0" brushRef="#br0" timeOffset="114467.6497">2800 12227 241 0,'5'-21'55'15,"2"-1"5"-15,4-3-32 0,0-2 2 16,0-4 3-16,2-5 4 0,0-1 5 15,-1-4 2-15,2 2-1 0,-1-3-5 16,1 2-4-16,-2 4-4 0,3 7-4 0,-4 4-3 16,-1 6-5-16,-4 8-4 15,-4 8-3-15,-4 9-3 0,-4 13-3 16,-7 10-2-16,-1 17-1 0,-10 7 1 16,-1 14 1-16,-6 6 2 0,-1 7 0 0,-1 7 0 15,0 2 1-15,1-3-1 0,7-2 0 16,0-3-1-16,5-4-2 0,3-6 0 15,6-6-1-15,1-7-1 0,4-3 0 16,3-5-4-16,3-6-6 0,1-4-11 16,3-5-16-16,-3-7-90 0,-4-6-100 15,-4-3-237-15</inkml:trace>
  <inkml:trace contextRef="#ctx0" brushRef="#br0" timeOffset="114687.0601">2378 13104 570 0,'-3'11'124'0,"-1"0"0"0,2 3-92 0,3 0-19 15,5 4-7-15,3-4-2 16,2 0-1-16,4-6-1 0,1-2 1 16,-1-4 1-16,6-6 2 0,1-5 3 0,5-4 1 15,6-7 0-15,5-5 1 0,8-10 0 16,6-4-3-16,6-5-2 0,3-1-5 15,0 1-10-15,1 4-17 0,-7 5-112 16,-6 9-111-16,-8 10-285 0</inkml:trace>
  <inkml:trace contextRef="#ctx0" brushRef="#br0" timeOffset="115294.2432">1832 13853 497 0,'-2'-6'111'0,"1"-3"1"0,1-3-80 0,6 1-14 15,4 0-7-15,3-3-2 16,4 1-3-16,2-1 0 0,0 2-1 0,0 1-1 15,-1 1 0-15,-1 3 0 0,2 4 0 16,-5 7 2-16,1 5 1 0,-4 2 1 16,1 6 1-16,-1 4 0 0,-2 6 0 15,-3 3-2-15,-1 6 0 0,-1 3-2 16,0 5-1-16,0-1-2 0,0 0 0 16,-2-2 0-16,-1-3-1 0,2-3-2 0,-2-5-3 15,-2-4-5-15,-2-1-7 0,1-6-8 16,0-1-15-16,-2-4-90 0,-2-4-95 15,-4-8-230-15</inkml:trace>
  <inkml:trace contextRef="#ctx0" brushRef="#br0" timeOffset="115468.777">1835 13816 587 0,'-14'1'126'0,"-1"9"0"0,1 7-101 0,3 9-15 15,4 11-5-15,2 5-2 0,5 10-1 16,0 1-2-16,0 3-5 0,5-1-10 16,1 0-10-16,4-3-45 0,2-7-57 15,-1-7-91-15,7-5-205 0</inkml:trace>
  <inkml:trace contextRef="#ctx0" brushRef="#br0" timeOffset="115801.0228">2364 13907 471 0,'-10'4'112'0,"1"4"5"0,-4 2-75 16,0 3-7-16,2 4-1 0,-3 4 0 15,1 4-3-15,1 1-2 0,-1 5-1 16,4 0-1-16,1-1-1 0,4-3-2 16,2 0-4-16,3-2-1 0,7-3-3 15,1-4-3-15,6-4-3 0,1-5-3 16,4-1-2-16,3-9-1 0,0-8 0 0,2-6-2 16,-2-4-1-16,0-6 0 0,-4-5-4 15,-5-3-4-15,-3-2-7 0,-5 1-7 16,-6-3-5-16,-7 4-9 0,-4 1-12 15,-4 3-109-15,-7-2-110 0,-7 3-270 16</inkml:trace>
  <inkml:trace contextRef="#ctx0" brushRef="#br0" timeOffset="115933.2345">2147 13613 548 0,'2'-4'125'0,"1"5"-1"15,3 0-79-15,7 4-25 0,4 4-11 0,6 2-9 16,3 2-7-16,3 1-11 0,2-3-11 15,1-3-88-15,-2-1-9 0,1-5-81 16,-3-6-159-16</inkml:trace>
  <inkml:trace contextRef="#ctx0" brushRef="#br0" timeOffset="116136.6806">2525 13646 321 0,'14'-4'202'0,"1"5"-27"0,-3 3-100 0,0 6-30 16,1 3-19-16,-1 8-7 0,-1 3-7 16,0 10-3-16,1 6-4 0,1 9-1 15,0 6-1-15,2 5 0 0,2 1-2 16,1 4 1-16,4-3-1 0,3-7 0 15,0-5 0-15,0-7 0 0,-2-8-1 16,-2-4 1-16,-3-8-1 0,-7-3 2 16,-4-3 3-16,-9-5 2 0,-7 2 1 15,-10-2 0-15,-7-1 1 0,-7 1-1 0,-2 0-4 16,-6-2-8-16,1-4-9 0,1-6-8 16,5-5-12-16,4-4-105 15,3-9-107-15,8-4-258 0</inkml:trace>
  <inkml:trace contextRef="#ctx0" brushRef="#br0" timeOffset="118182.7945">3381 14192 506 0,'-4'-22'120'0,"-2"-5"3"15,-1-1-72-15,2-3-20 0,1-2-11 16,0 0-6-16,3 1-2 0,-1 0-2 16,2 5 0-16,2 3 0 0,-1 4 2 15,-1 3 3-15,2 5 4 0,-2 2 1 16,1 3 0-16,-1 3-2 0,-1 4-3 16,1 4-2-16,0 4-4 0,0 5-3 0,0 4-3 15,-2 5 0-15,2 6-1 0,2 4 0 16,0 1 0-16,3 0-9 15,2 4-14-15,3 1-16 0,1 1-115 0,6-1-122 16,-3-4-300-16</inkml:trace>
  <inkml:trace contextRef="#ctx0" brushRef="#br0" timeOffset="119075.8866">3038 13873 472 0,'-3'-11'110'16,"-3"3"2"-16,1-2-69 0,2 0-17 15,-1-1-8-15,-2 1-2 0,1 3-2 16,0 0-1-16,3-1 0 0,-3 4 1 16,-3 0 1-16,0 1-1 0,-2 5 0 15,-2 1 0-15,-4 6-2 0,0 6-1 16,-2 3-3-16,-2 8-1 0,5 4-1 0,1 6-1 15,4 2-1-15,4 1 0 0,6-2-2 16,3-3 1-16,6-3-2 0,3-7 0 16,3-4 0-16,4-7 0 0,1-5 0 15,0-6-1-15,-1-6 1 0,2-4 0 16,-1-6-1-16,0-3 1 0,-2-6 0 16,-2-5-1-16,-3-3 1 0,-1-1-1 15,-3-2 1-15,-6 1 0 0,-3-1-1 16,-4 3 1-16,-5 4 0 0,-3 4-2 0,-4 4-3 15,-1 5-5-15,-2 5-7 0,0 7-10 16,-1 7-43-16,-1 7-72 0,5 4-102 16,-1 7-231-16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39:09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12439 5263 245 0,'1'2'78'15,"-1"-1"4"-15,2-1-14 0,0 1-22 16,-3-1-9-16,2 0-7 0,-2 1-5 0,0-2-5 16,1 2-2-16,0-1-1 15,-4-1-2-15,4 1 0 0,-1 1 0 0,4-1-2 16,-4 0-1-16,1 0-1 0,0-1 1 16,0 1-2-16,-1 0 1 0,1-1 1 15,-4 0-1-15,4 1 2 0,-1-2-1 16,-1 1 1-16,0 0-1 0,1 0 0 15,-1 1-1-15,0-1-2 0,0 1 0 16,-1 0-2-16,2 0-1 0,-1 1-1 16,1-1-2-16,-3-1 1 0,1 2-2 15,3 0 0-15,-1 0-1 0,0 0 1 0,-1 2-1 16,0-2 0-16,1 2 0 0,0-2 0 16,0 0 0-16,1 3-1 0,0-2 1 15,2 3-1-15,-1-1 0 0,2 1 0 16,-1 0 0-16,2-1 0 0,0 0 0 15,0 0 1-15,3-2-1 0,-2-1 0 16,1-1 0-16,0-1 1 0,0 0-1 16,0-1 1-16,-1-2-1 0,0 0 1 0,-3-2 0 15,2 2 1-15,-2-2 1 0,0 1 1 16,-2-1 1-16,0 1 0 0,-2-1 0 16,1 1 0-16,-3-1 0 0,2 1-1 15,-3 0-1-15,0-1-1 0,0 1 0 16,-1 2-1-16,0 2 0 0,0-2 0 15,-1 3 0-15,0 1 0 0,1 2-1 16,1 0 1-16,3 2-1 0,0 0 1 16,0 1-1-16,4 0 0 0,-1 2 0 0,1-2 0 15,2 1 0-15,1-1 0 0,0-1 0 16,1 0 0-16,0-1 0 0,0-3 0 16,1-2 0-16,1-2 1 0,-1 0-1 15,-1 0 0-15,0-3 1 0,-1 1 1 16,-2-1 0-16,-2 1 2 0,0-1 2 15,-2 1 0-15,-1-1 0 0,-2 0 0 16,0 1 0-16,0 0-2 0,-2 2 0 16,0 0-3-16,-1 1 1 0,1 3 0 15,1 0-1-15,-1 2 1 0,0 0-1 0,2 2 0 16,1 0-1-16,2 1 1 0,0 0-1 16,2-1 1-16,2 0-1 0,0-1 0 15,1-2 0-15,0 1 0 0,-1-3 1 16,5-2-1-16,-2-1 0 0,-1-2 0 15,1-4 1-15,-1 1 0 0,1-2 1 16,-2-2 1-16,-1-2 1 0,-3 3-1 16,2-1 2-16,-5 3-1 0,1 1 0 0,-5 3-1 15,0 4-1-15,-1 1-2 16,-3 3-3-16,-4 3-12 0,0 3-11 0,-1 3-23 16,-2 0-106-16,1 1-119 0,-2-2-285 15</inkml:trace>
  <inkml:trace contextRef="#ctx0" brushRef="#br0" timeOffset="14868.3597">10994 8129 317 0,'2'1'95'15,"-3"-1"6"-15,1-1-11 0,1 2-40 0,-1-1-8 16,-1 0-4-16,1 0-4 0,0 0-4 15,0 1-2-15,0-1-3 0,-1-1-2 16,1 1-3-16,1 1-1 0,0 0-2 16,-1-1-2-16,0 0-2 0,0 0-3 15,0 1-2-15,1-1-2 0,3 0-6 16,0 0-10-16,3 0 79 0,3-3-209 16,5 5-130-16,-1-8-359 0</inkml:trace>
  <inkml:trace contextRef="#ctx0" brushRef="#br0" timeOffset="22447.4274">14279 8336 328 0,'-1'1'87'15,"1"0"3"-15,-2-1-39 0,1 0-18 16,1 0-8-16,0 0-7 0,0 0-5 0,0 0-3 16,1 1-3-16,1 0-2 0,0 1 0 15,-2-1 1-15,3 1-1 16,-3-2 1-16,2 2 0 0,-2-4 1 0,0 4 0 15,0-4 0-15,1 4 1 0,-1-4-1 16,1 4 1-16,-1-1 0 0,0-1 0 16,0 0 0-16,0 0 0 0,0 0-1 15,0 0 0-15,0 0-1 0,0-3-2 16,-1 3 1-16,2 0-1 0,-1 2-1 16,-1-2 1-16,1 0-1 0,0 0 1 15,0 0-1-15,0 1 1 0,0-2 0 0,0 1-1 16,0 0 0-16,0-2 0 0,1 1 0 15,-1 2-1-15,2-1 0 0,-2-2-1 16,0 2-7-16,1 1-10 0,-1-1-105 16,-1 0-101-16,1-1-258 0</inkml:trace>
  <inkml:trace contextRef="#ctx0" brushRef="#br0" timeOffset="26351.1289">10812 8364 528 0,'-11'7'125'0,"3"2"4"16,0 3-81-16,5 0-13 0,0 2-5 0,3 0-6 15,0 1-3-15,3 0-4 0,2-2-1 16,0 1-1-16,2-3-1 0,3-3-1 16,0 0 0-16,4-6 1 0,1-2 1 15,2-4 1-15,-1-4 1 0,0-3 1 16,-4-4 0-16,2-1 0 0,-6-1-1 15,-4-1-1-15,-3 2-3 0,-1 2-2 16,-4 2-2-16,2 2-3 0,-5 5-2 16,-1 4-6-16,0 5-10 0,-2 4-16 0,0 7-16 15,4 3 46-15,-1 3-177 0,8 4-137 16,4-2-336-16</inkml:trace>
  <inkml:trace contextRef="#ctx0" brushRef="#br0" timeOffset="27288.1635">14245 8261 468 0,'-4'5'113'0,"-2"-2"4"0,1 1-70 16,-1 0-12-16,2-2-5 0,0 2-3 15,1 1-4-15,0-3-5 0,3 2-3 16,2 1-1-16,1 0-2 0,0-2 0 16,-1 1-1-16,2-1 0 0,-2 0 0 15,2-2-1-15,1-1 1 0,-4-3-1 0,2-1 1 16,-1-1 0-16,0 0 1 0,0 0 0 16,-1 2 0-16,-2-2 2 0,-1 4-1 15,2 1-1-15,-2 2-1 0,1 5-1 16,-2 2-2-16,1 3-2 0,1 7-3 15,-1 1 0-15,2 5-1 0,2-1-1 16,1 0 0-16,1-2 1 0,3-3-1 16,1-4 0-16,1-4 1 0,1-5 0 15,-1-3 2-15,-1-7 2 0,1-3 2 0,-2-6 0 16,-2-3 2-16,-1-3 2 0,-3-3-2 16,0-3 0-16,-2 1-2 0,-1 1-2 15,-1 2-3-15,0 4-7 0,-1 3-14 16,1 4-20-16,3 4-24 0,2 2-115 15,1 4-133-15,6 0-310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40:28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 13861 443 0,'-18'-5'103'0,"2"-1"1"15,-1-1-70-15,7 3-11 0,0 2-5 0,3-1-5 16,1 1-2-16,1 2-3 0,-1 0 0 16,1 2-2-16,0 1 0 0,0 0-1 15,2 1 0-15,2 0 1 0,1 1 1 16,3 0-1-16,0-1 1 0,2 0 0 16,4-1 1-16,-1 0 0 0,5 1 0 15,0 0 0-15,4-1-1 0,5 2 0 16,3 1-1-16,3 0-1 0,3 3 0 0,0 0 0 15,6 0-1-15,0 1-1 0,1-1 0 16,1 1-1-16,3-3 0 0,-2 0 0 16,3-1-1-16,0-1 0 0,5 0 0 15,3-2 0-15,3-2-1 0,4-1 1 16,3-1-1-16,1-2 0 0,2-2 1 16,-1 2 0-16,-1 0 1 0,2 1 2 15,1 0 0-15,0 1 1 0,2 1 0 16,-1 1 1-16,1 1-1 0,2 0-1 15,-2 1 0-15,2 0-2 0,1 1 1 16,-3-2-2-16,2 0 0 0,-2-2 0 0,-3-3 0 16,2-1-1-16,-1-4 1 0,-1-1 0 15,-1 1-1-15,0-2 1 0,-2-1 1 16,-2-1 0-16,-6-2 2 0,-6 4 0 16,0-1 1-16,-6-1 1 0,-1 2-1 15,-5 2 0-15,-3 3 0 0,-3 1-2 16,-2 2-1-16,-5 2 0 0,-3 1-1 15,-4 3 0-15,-6-1 0 0,0 1 0 0,-5 0 0 16,-2 1 0-16,-2-2 0 0,-1 1-1 16,-2 0-3-16,0 2-6 0,-2 0-8 15,1 4-19-15,-2-1-109 0,-1 0-115 16,-4-4-282-16</inkml:trace>
  <inkml:trace contextRef="#ctx0" brushRef="#br0" timeOffset="1140.8469">951 8413 638 0,'2'-6'146'15,"-1"7"3"-15,-3 6-104 0,2 9-11 16,0 6-4-16,-1 5-1 0,-1 6-2 15,0 4-3-15,1 2-2 0,-2 0-2 16,1-1-4-16,2 0-3 0,0-2-3 0,2-6-4 16,1-1-2-16,-2-6-1 0,3-5-7 15,-2-2-13-15,2-6-14 0,-3-3-13 16,0-1-14-16,0-3-116 0,-1-2-127 16,0-1-285-16</inkml:trace>
  <inkml:trace contextRef="#ctx0" brushRef="#br0" timeOffset="3104.833">1193 8676 316 0,'-8'-1'79'0,"-1"-2"3"16,3 5-28-16,1-4-26 0,2 2-11 0,1-1-4 16,1-1-1-16,1-1-1 0,1 1-4 15,0-3-4-15,2-1-2 0,-1 1 0 16,2 1-1-16,-3-1 0 0,3-1 0 16,-3 3 1-16,1-2-3 0,1 1-3 15,-1 2-1-15,0-3-1 0,0 3-1 16,-1 0 1-16,-2-2 1 15,2 2 5-15,-1-1 7 0,0 0 8 0,-1-2 8 16,0 0 4-16,0-2 6 0,-1 0 3 16,1 0 2-16,-1-3 0 0,-3-1-2 15,2 1-2-15,1 1-1 0,-1 1 1 16,2 0 1-16,-1 2 0 0,0 0 0 16,2 4-1-16,0 1-4 0,-1 0-2 0,2 3-3 15,-1 3-4-15,2 0-5 0,-1 2-2 16,-1 1-2-16,2 0-1 0,1 1-1 15,-2-4-2-15,1 1-1 0,1-2-2 16,2 1 1-16,-1-5 0 0,0-3 0 16,3-2 1-16,0-3 0 0,1-5 1 0,3-4-1 15,2-4 0-15,1-2-1 0,1-1-1 16,-5 0-1-16,5 4 0 0,-3 1-2 16,0 6 0-16,-2 3 0 0,-3 5-2 15,1 5 1-15,1 4-2 0,-4 3-2 16,0 4-3-16,-4 1-4 0,3 5-8 15,-3 2-11-15,3 0-14 0,-2 2-9 16,1-1-10-16,2-1 10 0,0 1-122 16,-2-5-110-16,2-2-266 0</inkml:trace>
  <inkml:trace contextRef="#ctx0" brushRef="#br0" timeOffset="3471.8343">1247 8702 616 0,'-11'4'149'0,"-1"-2"5"16,3 2-93-16,3-2-17 0,4 1-7 0,2-1-7 16,3-1-5-16,3-1-7 0,3 1-4 15,1-2-4-15,4 1-3 0,1-1-1 16,1 0-3-16,1 0-2 0,0-1-7 15,-1 0-9-15,-1 1-13 0,-2 1-11 16,1 0-15-16,-3 1-114 0,-2 0-123 16,-2 0-282-16</inkml:trace>
  <inkml:trace contextRef="#ctx0" brushRef="#br0" timeOffset="3679.2787">1274 8873 608 0,'-12'5'152'0,"2"-1"5"16,0-3-79-16,4 2-30 0,3-2-11 15,5 0-7-15,0 0-7 0,4 0-7 16,2-1-6-16,3 2-3 0,2-2-3 16,2-3-4-16,2 1-6 0,0-1-11 0,0 0-13 15,0-2-11-15,-1 2 41 0,-2 3-167 16,-2-5-129-16,2-2-316 0</inkml:trace>
  <inkml:trace contextRef="#ctx0" brushRef="#br0" timeOffset="4170.495">1314 8103 502 0,'-47'0'125'0,"-6"2"4"0,-7 2-66 15,1 7-23-15,0 5-12 0,3 8-6 16,-9 5-5-16,-1 6-3 0,-1 8 0 16,4 7 2-16,-2 4 3 0,4 5 1 0,5 1 2 15,11 5 1-15,11 0-2 0,7-2-3 16,9 4-4-16,9 1-4 0,8-2-3 15,5 1-3-15,4-5-1 0,11-3-1 16,9-2-1-16,6-5 1 0,11-3-1 16,8-8 0-16,12-5 1 0,6-7-1 15,5-5 0-15,5-10 0 0,6-6 0 0,1-11-1 16,3-7 0-16,-4-7 0 0,3-10-1 16,3-6 0-16,-1-6-1 0,-4-7 1 15,-7-7 0-15,-7-6 0 0,-6-2 0 16,-8-2 1-16,-8-4 0 0,-12 0 0 15,-9-2 1-15,-9 3-1 0,-11-5 1 16,-9-5-1-16,-8-1 2 0,-8 1 0 16,-11-5 0-16,-10-1 0 0,-14-3 0 15,-9 8 1-15,-9 11 1 0,-14 11-1 16,-6 12 0-16,-14 17-1 0,-9 19-5 0,0 19-11 16,-3 20-13-16,-2 15-14 0,-5 11-38 15,-7 16-88-15,9 14-119 0,-7 6-259 16</inkml:trace>
  <inkml:trace contextRef="#ctx0" brushRef="#br0" timeOffset="7952.6465">1659 14763 575 0,'-5'-5'124'0,"0"4"1"0,1-1-102 15,3 1-10-15,1 1-6 0,1 0-1 16,0-1-1-16,1 2-1 0,0 0 0 16,0 1 2-16,2-1 3 0,1 0 2 15,0 0 1-15,1 2 1 0,3 0-1 16,-1 1 0-16,4 1-3 0,3 0-2 0,1 1-3 15,4 0-1-15,2-1-1 0,1 0-1 16,1 0 0-16,2 1 0 0,2 0-1 16,1-1 0-16,-1 1 1 0,4 4-1 15,3-3 0-15,4 3 1 0,4-1-1 16,6-1 1-16,5 1-1 0,4-1 1 16,2-1 1-16,0-1 0 0,6-1 1 15,1-1 0-15,5 0 2 0,4 0 1 16,4 1 0-16,2-2 0 0,6 1 1 0,4 1 0 15,2-1-1-15,1-1 0 0,-2-1-1 16,4 1 0-16,3 1 0 0,2 0-1 16,-4-2 0-16,-1 0-1 0,2 2 0 15,2 0 0-15,-1-1-1 0,-2 1 1 16,-4-1-1-16,-3 0 0 0,0 2 0 16,-2 0-1-16,-5 0 0 0,-4 1 0 15,-3 0-1-15,-2 2 1 0,-6-2-1 16,-2 1-4-16,-5 0-6 0,-2-2-11 15,0 1-9-15,-2 1-16 0,-3-3-111 16,-1-4-119-16,-6-7-278 0</inkml:trace>
  <inkml:trace contextRef="#ctx0" brushRef="#br0" timeOffset="8987.0814">24070 7091 507 0,'-6'-1'129'0,"-3"-3"5"0,-2-2-60 15,1 0-29-15,2-1-9 0,4 3-4 16,-2-5-4-16,2 0-4 0,-1-6-2 15,5 3-2-15,3-3-2 0,2-1-2 0,3-1-2 16,4-2-1-16,2 1-2 0,4 3-2 16,1-1-2-16,-1 3-1 0,0 1-2 15,0 4-1-15,-4 2-1 0,1 5-1 16,-3 2 0-16,-2 3-1 0,-1 3 1 16,-2 4-1-16,-2 3 0 0,-3 3 1 15,-2 4-1-15,-2 1 0 0,-4 1 1 16,-3 3-1-16,-3-2-1 0,-3 1 0 0,-2-3-2 15,-4 0 0-15,0-1 0 16,-2-3 0-16,1 0 0 0,1 1 1 0,2-2 0 16,1-1 1-16,5-3 1 0,2 1 0 15,5-2 0-15,2-2 0 0,4-2 1 16,3 1 1-16,4-3 0 0,3-1 2 16,2 0 1-16,3-3 0 0,3 1 1 15,2-3 0-15,1 1 0 0,1-1-2 16,-2-1 0-16,2 1-1 0,-3-3-2 15,-1 2-1-15,1 0-6 0,-3-1-6 16,-2-2-11-16,1-1-12 0,-2 1-9 0,1 1 37 16,-4-1-162-16,-4-2-122 0,2 1-307 15</inkml:trace>
  <inkml:trace contextRef="#ctx0" brushRef="#br0" timeOffset="9530.7303">24467 6824 531 0,'-2'-12'129'0,"-1"1"6"15,-2 0-75-15,2 1-13 0,0 1-3 16,0 3-1-16,1 4-4 0,1 1-5 16,-1 2-3-16,1 2-6 0,0 6-5 15,1 2-3-15,-1 1-4 0,1 3-1 16,0 1 0-16,0 1 0 0,1 0-1 15,1-2 0-15,1-2-2 0,0-2 0 16,2-1-1-16,0-6-1 0,5-4 0 16,1-4-1-16,5-4 0 0,2-3-1 0,2-4 1 15,2-6-2-15,1 0 0 0,1 0-1 16,-4 1-1-16,-2 1 0 0,-3 2-1 16,-2 4-1-16,-3 5 0 0,-4 3 0 15,-3 4 0-15,-1 4 0 0,-1 3 1 16,-2 1-1-16,-1 5 0 0,1 4 0 15,-1 0 0-15,0 0 1 0,0 0-1 16,1-1 0-16,1-2 0 0,2-3 0 16,1-3-1-16,2-3-1 0,1 0-2 0,2-3-3 15,1-2-6-15,1 1-10 0,-1-2-9 16,1 2-14-16,-1 0-10 0,-2 3-13 16,-1 1-110-16,-3 2-120 0,0 0-276 15</inkml:trace>
  <inkml:trace contextRef="#ctx0" brushRef="#br0" timeOffset="9903.0962">24490 7094 578 0,'-5'-2'147'0,"3"0"5"0,2-1-49 16,2 1-62-16,2 3-12 0,3-2-7 16,0 0-5-16,3 0-4 0,1-1-5 0,3 2-3 15,0 2-7-15,2-2-11 0,0 1-12 16,1 0-11-16,-2 3 18 0,-1-3-142 16,-5 1-122-16,1 1-296 0</inkml:trace>
  <inkml:trace contextRef="#ctx0" brushRef="#br0" timeOffset="10096.5802">24481 7207 655 0,'0'4'147'0,"2"-3"3"0,2-1-111 16,3 0-14-16,2-2-5 0,2 1-5 15,4-2-4-15,1 0-5 0,1 0-13 0,3 1-14 16,-1-1 3-16,0 1-135 0,-2-2-125 16,1 3-312-16</inkml:trace>
  <inkml:trace contextRef="#ctx0" brushRef="#br0" timeOffset="10650.5475">24710 6550 441 0,'-9'-15'124'0,"-9"0"3"16,-7 2-21-16,-7 3-61 0,-6 5-17 16,-7 3-11-16,-9 5-5 0,-8 8-4 15,-5 6-4-15,-5 7 1 0,-7 4 1 16,0 7 4-16,-1 6 3 15,3 5 3-15,5 8 2 0,7 9 0 0,11 4 0 0,10 5-3 16,11 2-3-16,11 4-4 16,11-3-1-16,9-1 0 0,11-5 1 0,12-4 0 15,11-5 1-15,9-6 0 0,12-7-1 16,13-6 0-16,8-9-3 0,10-8-1 16,6-10-1-16,5-5-1 0,6-9-1 15,0-8-1-15,-3-10 0 0,-5-4-1 16,-5-10-1-16,-7-8 0 0,-8-6 1 15,-13-6-1-15,-9-5 0 0,-11-4 1 16,-8-5 1-16,-8-4 0 0,-11-8 2 0,-10-7-1 16,-11-4 0-16,-11-1 0 0,-6 2 1 15,-14 1-1-15,-14 10-1 0,-12 13-4 16,-12 17-9-16,-10 17-14 0,-8 16-11 16,-14 16-123-16,-7 15-126 0,-2 15-309 15</inkml:trace>
  <inkml:trace contextRef="#ctx0" brushRef="#br0" timeOffset="29572.7401">19301 12537 440 0,'-4'-8'124'0,"1"0"4"16,0-2-9-16,2 5-79 0,1-1-9 16,3 8-2-16,-1-1 0 0,3 2-3 0,1 4-1 15,4 1-2-15,1 1 1 0,2 2-2 16,1 0-3-16,0 0-6 0,1 2-3 16,0 0-3-16,0 0-2 0,-2 0-8 15,2 0-11-15,-2-1-10 0,-1-1-9 16,1-1-15-16,-2 0-112 0,-4-2-118 15,-3-3-275-15</inkml:trace>
  <inkml:trace contextRef="#ctx0" brushRef="#br0" timeOffset="29778.1824">19577 12520 488 0,'1'-11'123'0,"-2"1"5"0,-3 0-58 0,4 5-31 16,0 3-7-16,1 7-3 0,2 1-3 15,-2 5-5-15,-1 4-4 0,-3 4-3 16,0 7-2-16,-3 3-2 0,-7 0-4 16,0 5-1-16,-2 1-2 0,1 1-1 15,1-2-4-15,1-1-8 0,2-5-8 16,5-3-12-16,4-7-47 0,2-3-70 0,-1-6-106 16,4-4-234-16</inkml:trace>
  <inkml:trace contextRef="#ctx0" brushRef="#br0" timeOffset="30057.77">19764 12535 582 0,'-2'-4'134'15,"-4"2"4"-15,-2 2-97 0,2 4-10 16,0 4-3-16,1 0-2 0,0 8-4 15,1 1-3-15,1 4-3 0,2 4 0 16,-2-2-3-16,3 3-2 0,0 2-2 16,3-4-2-16,0 1-3 0,2-6-1 15,4 1 0-15,-1-2-1 0,2-4-1 16,1-4-2-16,0-4-2 0,0-1-4 0,-1-3-6 16,0-4-8-16,-2-4-7 0,5-4-8 15,-6-4-9-15,0-2-16 0,-1-3-90 16,-3-2-100-16,-3-1-237 0</inkml:trace>
  <inkml:trace contextRef="#ctx0" brushRef="#br0" timeOffset="30215.4959">19795 12505 545 0,'-3'-8'134'0,"1"-1"5"16,-1 3-78-16,3 1-18 0,2 1-7 16,-1 1-7-16,3 0-7 0,-1 0-5 15,5-1-7-15,0 1-4 0,2 0-5 16,1-1-10-16,0 3-8 0,1-2-9 15,2 5-12-15,-1 1-55 0,-2 3-57 16,-1 2-98-16,0 2-213 0</inkml:trace>
  <inkml:trace contextRef="#ctx0" brushRef="#br0" timeOffset="30559.501">19960 12666 483 0,'-1'-5'123'0,"-3"1"5"0,3 0-67 0,0 4-16 16,0 2-4-16,1 3-3 0,0 2-6 16,1 4-3-16,0 2-3 0,1 5-1 15,1 0-2-15,1 2-2 0,0-2-3 16,1-1-4-16,1-2-1 0,3-3-4 15,0-6-1-15,2-3-1 0,3-6-3 16,0-7 0-16,3-3-1 0,0-3-1 16,0-4 0-16,-1 2-1 0,-2 0 0 15,-2 3-2-15,-1 5 0 0,-4 3-1 0,-1 6-1 16,-1 3-2-16,-1 3-3 0,-2 3-5 16,1 6-4-16,-1 1-8 0,0 1-5 15,-1-1-7-15,0 3-9 0,0-4-27 16,2 0-80-16,-3-6-102 0,3 0-236 15</inkml:trace>
  <inkml:trace contextRef="#ctx0" brushRef="#br0" timeOffset="31079.107">20189 12484 578 0,'0'0'135'0,"-1"-2"5"0,2 0-92 15,0-2-11-15,4 0-2 0,1-2-3 16,2-1-4-16,2-1-2 0,1 0-5 16,0-1-4-16,1 1-4 0,0 0-2 0,-1 1-2 15,-1 3-3-15,0 2-2 0,-3 1-1 16,-1 2 1-16,-1 2-1 0,-1 2 1 16,1 5-1-16,-2-1 0 0,2 3 0 15,-1 4 0-15,2 4-1 0,-1-1 0 16,1 4-1-16,0 1 0 0,0 0 0 15,-1 2 0-15,1 1-1 0,-1-1 1 16,0-1-1-16,0 1 0 0,0-2 1 16,0 1-1-16,0-4 0 0,-2 0-1 15,2-3 0-15,-3 0-1 0,0-3-1 16,-3-1 1-16,-3-3-1 0,-1 0 1 0,-1 0-1 16,-2-2-2-16,-4 1-1 0,0-1-4 15,0 1-3-15,-1-4-4 0,-1-3-8 16,2 1-5-16,1-4-5 0,2-2-9 15,3-2-102-15,1-3-6 0,3-2-92 16,3 2-187-16</inkml:trace>
  <inkml:trace contextRef="#ctx0" brushRef="#br0" timeOffset="31266.6051">20633 12620 648 0,'-4'-3'149'0,"1"1"2"0,1 2-105 0,1-1-24 16,1 1-6-16,7 3-4 15,-2-3-10-15,1 0-17 0,0-5-12 16,3 5 3-16,-1 0-127 0,1 1-118 0,-2 0-290 16</inkml:trace>
  <inkml:trace contextRef="#ctx0" brushRef="#br0" timeOffset="31430.2385">20631 12789 626 0,'-3'3'144'0,"1"-3"3"0,1 0-97 16,4 0-25-16,0 0-5 0,4-1-4 16,0-2-5-16,3-2-4 0,2 0-8 15,3-3-10-15,1-1-10 0,3 1-11 16,1-2-118-16,1 1-119 0,2 3-292 15</inkml:trace>
  <inkml:trace contextRef="#ctx0" brushRef="#br0" timeOffset="32600.1701">21192 12201 562 0,'3'-3'136'0,"4"-3"6"0,2-3-65 16,4-1-42-16,6 0-6 0,3 1-1 15,3-2-1-15,2 1-5 0,3 0-7 0,4-2-4 16,-1 2-5-16,3 0 0 16,-2 2-3-16,-2 0-2 0,-2 2-2 0,-5 1-2 15,-7 3-6-15,-4 1-5 0,-7 2-7 16,-4 2-3-16,-8 2-3 0,-6 0-3 15,-7 3-1-15,-2 1 2 0,-6 2 0 16,-5 0-1-16,-2 2-11 0,-2-2-7 16,-2 2 1-16,0 1 8 0,3-2 14 15,0-1 12-15,3 0 13 0,5-2 19 16,4-2 17-16,6-1 6 0,6-1-2 16,3-3-8-16,5 2-5 0,4-1-4 0,3-2-2 15,2 0-4-15,4 0-3 0,4-1-1 16,2 1 2-16,4-1 1 0,1 2-1 15,1 0 1-15,2 2 0 0,-1 2 0 16,3 1 0-16,0 3-1 0,-1-1-3 16,1 3 0-16,-1 1-1 0,-1 3 0 15,-7 0-2-15,-1 6-1 0,-5 2-1 0,-3 4-1 16,-8 1-1-16,-6 2-2 0,-7-1-1 16,-2 3 0-16,-8-2-1 0,-4 0 0 15,-4-1-1-15,-3-2 1 0,0 2-1 16,-3-3 0-16,2-3 1 0,1 1-1 15,0-3 0-15,4-5 0 0,5-4 0 16,2-4 0-16,4-3 0 0,7-5 0 16,2-4 1-16,4-5 0 0,5-5 0 15,4-2 0-15,3-1 0 0,4-1-1 16,4 0 0-16,1 2 1 0,3 1-1 16,1 4 3-16,1 4 1 0,1 2 1 0,0 4 2 15,0 2-1-15,-1 3 1 0,-2 1-1 16,-2 2-1-16,1 0-2 0,-2 1-1 15,-2 0-3-15,0-1-8 0,-2 1-11 16,-1-2-15-16,0 0-12 0,-1 1 52 16,-3-3-176-16,-2-2-129 0,0-1-315 15</inkml:trace>
  <inkml:trace contextRef="#ctx0" brushRef="#br0" timeOffset="33216.7449">21851 12602 548 0,'2'4'126'16,"-1"-3"5"-16,1 0-89 0,3 0-9 15,0-3-1-15,1-2 0 0,2-2-4 16,-2-5-4-16,1-4-5 0,3-2-3 16,-3-4-5-16,2-1-4 0,-3-1-3 0,0-4-1 15,-1 4-2-15,-3-2 0 0,-3 1 0 16,-3 2-1-16,-2 1 0 0,-1 1 1 15,0 4-2-15,-2 3 1 0,2 3-1 16,-2 3 1-16,1 4-1 0,0 3 0 16,2 5 0-16,0 4 1 0,0 4-1 15,1 8 1-15,2 7 0 0,3 7 0 0,0 5 0 16,2 8 1-16,-2 0 0 16,2 4-1-16,2 0 2 0,0 0 0 0,0-3 0 15,0-2 2-15,1-3-1 0,0-1 0 16,0-3 0-16,-2-3 0 0,-3-4-2 15,0-5 1-15,-2 1-1 0,-2-7-1 16,-1-4 1-16,-1-5 0 0,-1-4-1 16,0-5 0-16,-1-7 1 0,1-4-1 15,0-5-1-15,0-7 1 0,3-4 0 0,0-4 0 16,1-2 0-16,2 0 0 0,2 0-1 16,2 1 1-16,2 3 0 0,1 2 0 15,1 3 0-15,3 3 0 0,0 0 0 16,0 4 0-16,-2 0-3 0,2 2-5 15,0 3-9-15,2 1-8 0,0 0-10 16,2 1-3-16,2 0-116 0,-2 1-113 16,5 2-268-16</inkml:trace>
  <inkml:trace contextRef="#ctx0" brushRef="#br0" timeOffset="34171.8883">22189 12314 546 0,'2'-2'129'16,"-2"2"4"-16,2 1-78 0,2 6-19 16,1 1-6-16,0 1-1 0,3 4-2 15,0 1-5-15,0 4-4 0,2 0-3 16,0-2-4-16,2 2-3 0,0 1-4 0,-1-1-4 16,0-2-8-16,-1-3-9 0,0 1-11 15,-2-3 1-15,-3-1-126 0,-2-3-118 16,0-6-287-16</inkml:trace>
  <inkml:trace contextRef="#ctx0" brushRef="#br0" timeOffset="34373.8791">22381 12292 533 0,'-3'1'131'0,"1"4"5"0,-3 5-60 15,0 2-39-15,0 7-6 16,1 3-3-16,-1 3-2 0,0 6-4 0,-1 1-4 15,0 3-3-15,-1 5-3 0,-3-4-5 16,-1 2-2-16,1-2-1 0,0-2-6 16,1-1-12-16,1-5-10 0,2-4-15 15,4-6-115-15,-1-4-123 0,5-8-293 16</inkml:trace>
  <inkml:trace contextRef="#ctx0" brushRef="#br0" timeOffset="34958.0242">22307 12122 465 0,'-13'10'123'0,"-5"4"6"16,1 7-60-16,-1 5-17 0,2 6-8 16,4 6-7-16,2 3-8 0,3 8-4 0,0 3-7 15,5 2-4-15,2 2-4 0,4-1-3 16,-1 0-3-16,5-2-9 0,-1-4-11 15,4-6-8-15,1-5 8 0,1-5-132 16,-1-6-116-16,4-9-288 0</inkml:trace>
  <inkml:trace contextRef="#ctx0" brushRef="#br0" timeOffset="35874.7996">22497 12178 552 0,'9'-7'125'16,"3"1"5"-16,1 3-89 0,3 3-15 15,3 4-4-15,-1 2 0 0,3 4 2 16,-4 5-1-16,-1 3-1 0,-3 2-1 0,0 6-1 15,-5 6-2-15,-2 4-5 16,-5 5-4-16,-2 2-4 0,-4 3-2 0,-3 1-4 16,-6 0-5-16,-4-4-8 0,-2 0-9 15,-2-3-14-15,-2-4-117 0,-4-4-120 16,2-6-292-16</inkml:trace>
  <inkml:trace contextRef="#ctx0" brushRef="#br0" timeOffset="36569.4459">22989 12291 538 0,'3'-15'132'16,"-2"0"7"-16,-1 2-78 0,2 2-14 16,3 1-8-16,-1 4-4 0,1 4-3 15,0 4-4-15,1 5-3 0,1 6-4 16,-2 4-3-16,-1 6-3 0,2 6-2 16,-4 5-4-16,1 1-4 0,-3 2-5 15,-1 1-7-15,-1-3-6 0,0-3-10 16,-2-4-8-16,2-2-9 0,-2-6-12 0,1-3-112 15,-4-4-112-15,1-2-274 0</inkml:trace>
  <inkml:trace contextRef="#ctx0" brushRef="#br0" timeOffset="36744.9081">22916 12449 609 0,'-3'-9'139'16,"3"3"4"-16,3 0-100 0,-1 0-13 0,6-1-5 15,0-1-3-15,4 0-5 0,6-1-5 16,4-2-4-16,5-1-4 0,2 0-7 16,3-1-13-16,1 0-11 0,-1 3-10 15,-2-1-114-15,-3 4-117 0,0 3-281 16</inkml:trace>
  <inkml:trace contextRef="#ctx0" brushRef="#br0" timeOffset="37459.9229">23370 12070 591 0,'2'-1'138'0,"-1"-3"3"0,1-3-88 15,6 2-20-15,0 0-10 0,4 0-2 16,-1-2-2-16,0-1-3 0,3 1-4 15,1 4-2-15,-1-3-3 0,1-1-1 16,0 3-2-16,-1 0-2 0,-1-1 0 16,-5 3-1-16,-3-1 0 0,-5 3 0 15,-5 3 0-15,-5 3 0 0,-4 1-1 0,-3 4 1 16,-4 3-2-16,-3 1-1 0,-1 3 0 16,0-1 0-16,1 0-1 0,3-1 1 15,1-4 0-15,7 0-1 0,2-3 2 16,7-2 1-16,3-1-1 0,5-1 1 15,3-1-1-15,4 1 1 0,0 0-1 16,5-2 1-16,0 2 0 0,0 0 0 0,2 0 0 16,2 0 0-16,-2-1 0 0,2 1 1 15,-1 1-1-15,0-1 0 0,0 2 0 16,-2 2 0-16,-2-1 0 0,-1 1 0 16,-6-1 0-16,-2 1 0 0,-3 1 0 15,-7-1 1-15,-4 2-1 0,-4 3 1 16,-2 1-1-16,-3 2 0 0,-4 1 1 15,0 1-1-15,0 1 0 0,0-1 0 16,2-1 0-16,2 0 0 0,2-2 1 16,5 0-1-16,2-2 1 0,4-2 0 0,3-2 1 15,3-3 0-15,3-1 0 0,2 0 1 16,3-3 2-16,1 1 0 0,3-2 1 16,2 0 0-16,2 0 0 0,2-1 0 15,-1 0-1-15,4 0-2 0,3 1 0 16,-1-4-2-16,-1 2-1 0,1 0-4 15,-2 0-9-15,-1-1-13 0,-1 0-12 16,-3 1-123-16,-3 0-127 0,0 0-306 0</inkml:trace>
  <inkml:trace contextRef="#ctx0" brushRef="#br0" timeOffset="38288.5105">23930 12417 551 0,'3'1'124'0,"-2"0"4"0,1-1-90 16,2-2-10-16,2-2 1 0,3-2 1 15,7-1-1-15,-3-8-4 0,4-2-3 0,4-3-4 16,0-3-5-16,1 0-3 0,-1-3-4 16,-7-2-3-16,4 5-1 0,-6-1 0 15,-11-4-1-15,3 4 0 0,-6-1 0 16,-1 2-1-16,-5 0 0 0,-1 1 1 16,-4 2-1-16,5 8 0 0,-7 0-1 15,2 7 1-15,-2 2-1 0,1 8 1 16,2 2 0-16,1 9-1 0,3 6 1 15,-1 7 0-15,0 4 0 0,2 6 0 0,1 7 0 16,0 7 1-16,1 5 0 16,2 2-1-16,2 2 1 0,2 2 0 15,2-2 0-15,-1-2 0 0,3-4-1 0,0-5 1 16,0-6-1-16,-1-4 0 0,1-5 0 16,-2-5 0-16,0-6 0 0,-2-6-1 15,-1-4-1-15,-2-7-2 0,-2-4-2 16,-2-6-2-16,-2-6-1 0,0-4 0 15,-1-1 1-15,2-6 1 0,-2-3 1 0,3-1 3 16,1-3 1-16,4 0 2 0,1 2 0 16,4-3 0-16,2 1 0 0,2 3 0 15,5 0 0-15,1 3 0 0,4 1 0 16,1 0-5-16,4 3-4 0,1-1-5 16,0 1-5-16,-1 0-8 0,2 0-13 15,-4-1-102-15,-2 1-103 0,1 0-254 16</inkml:trace>
  <inkml:trace contextRef="#ctx0" brushRef="#br0" timeOffset="39052.3282">24436 12019 576 0,'-11'-4'138'16,"-3"5"6"-16,1 4-92 0,-2 4-12 15,-3 4-6-15,0 7-4 0,2 3-5 0,-2 5-5 16,3 6-4-16,1 1-2 16,2 6-3-16,6 1-2 0,2 2-2 0,3 1-2 15,4-4-2-15,4-3-2 0,2-2-5 16,6-6-5-16,-1-4-8 0,2-5-8 16,1-4-8-16,-1-5-8 0,1-4 1 15,-3-3-117-15,-1-5-108 0,-1-5-268 16</inkml:trace>
  <inkml:trace contextRef="#ctx0" brushRef="#br0" timeOffset="39262.7766">24442 12222 599 0,'0'0'135'0,"3"2"6"0,0 2-99 16,2 4-8-16,4 2-3 0,-1 1 3 15,3 2-1-15,2 4-6 0,1 0-4 16,1 0-6-16,1 1-4 0,1-1-4 16,0 1-5-16,0-1-5 0,-2-2-8 0,-2-4-11 15,1 0-11-15,-2-5-8 0,-1-2 6 16,-1-4-130-16,-3-4-118 0,-2-2-283 16</inkml:trace>
  <inkml:trace contextRef="#ctx0" brushRef="#br0" timeOffset="39421.5787">24672 12200 614 0,'-8'-1'149'0,"-6"2"4"0,-2 3-95 15,-3 4-19-15,-1 5-10 0,-4 4-6 16,-1 4-8-16,0 4-7 0,-1 4-5 0,4 1-2 16,3 2-5-16,3-4-11 0,7-3-10 15,5-3-14-15,4-4-117 0,2-4-122 16,5-9-296-16</inkml:trace>
  <inkml:trace contextRef="#ctx0" brushRef="#br0" timeOffset="39656.3592">24723 11987 632 0,'12'-17'148'16,"3"2"5"-16,4 4-101 0,2 3-17 15,3 8-5-15,2 7 2 0,0 5-1 16,-4 8-6-16,-1 6-4 0,-6 4-1 16,-4 8-3-16,-4 0-3 0,-6 3-3 15,-2 1-5-15,-5 3-3 0,-4 2-5 0,-2 1-13 16,-4 0-15-16,-4 1-17 0,-2-1-129 16,-5-4-138-16,3 0-331 0</inkml:trace>
  <inkml:trace contextRef="#ctx0" brushRef="#br0" timeOffset="47674.3213">7608 11373 279 0,'0'-2'0'16,"-2"0"-40"-16,0 3-198 0</inkml:trace>
  <inkml:trace contextRef="#ctx0" brushRef="#br0" timeOffset="50926.761">22830 12149 370 0,'-19'-53'84'0,"-1"-2"1"0,2 7-68 16,2 2-1-16,0 2-4 0,2 4-7 0,3 5-5 16,3 4-6-16,-2 4-2 15,0 2-3-15,-2 0 0 0,-2 1-1 0,-2-2 1 16,-3 3 2-16,-4-2 2 0,-3 2 2 15,-2 1 2-15,-4-2-1 0,-4 2 0 16,-1 3 0-16,-3 0 0 0,-3 5 0 16,-2 3 0-16,0 3 0 0,-3 3 2 15,-1 7-1-15,-3 1 1 0,2 5 0 0,1 3-1 16,0 3-3-16,3 2-3 0,-2 4-4 16,4 2-3-16,1 4-6 0,2 2-3 15,0 0 1-15,2 1-3 0,-2 2-31 16,4-1-35-16,1-4-79 0</inkml:trace>
  <inkml:trace contextRef="#ctx0" brushRef="#br0" timeOffset="56774.9255">23986 3311 480 0,'-14'-10'118'16,"-2"0"3"-16,2 1-42 0,6 1-55 15,2 2-9-15,3 2-4 0,4 2-3 16,4 0-2-16,4-1-1 0,6-1-2 0,8 1 0 16,6-3 1-16,9-2 0 0,6-2 1 15,8-3-1-15,5 2 0 0,5-3-1 16,9 0-3-16,6 2-6 0,6-2-14 16,4 2-109-16,-1 2-106 0,-2 0-271 15</inkml:trace>
  <inkml:trace contextRef="#ctx0" brushRef="#br0" timeOffset="57549.4114">10973 3206 652 0,'-11'7'142'0,"2"-3"-1"16,2-2-110-16,8 1-14 0,5-1-9 15,7 2-1-15,6-2-2 0,9-1-1 0,11-1 1 16,13-2-2-16,13-3-6 0,11-4-7 16,12-4-9-16,15-2 80 0,10-4-206 15,7-6-129-15,3-9-350 0</inkml:trace>
  <inkml:trace contextRef="#ctx0" brushRef="#br0" timeOffset="104447.0824">19221 2090 238 0,'-17'-5'73'0,"1"1"4"0,-1 0-21 0,-1 0-14 16,0 0-5-16,-5 0-8 0,0 2-7 15,-3 2-5-15,-3 0-4 0,-2 3-3 16,0 4-3-16,-1 2-2 0,0 6-1 16,-1 0-1-16,3 2-2 0,0 4 0 15,0 0-1-15,2 3 1 0,1 3 0 16,0 0 2-16,3 6 3 0,-1 3 3 15,5 3 4-15,-3 2 1 0,5 2 3 16,0 0 1-16,7 2-1 0,1 0-1 0,5-5-1 16,5-6-2-16,7-1-2 15,4-1-1-15,8-2-1 0,3-6-2 0,6-3-1 16,6-1 0-16,4-1-2 0,5-5 0 16,6-5 0-16,7-4-1 0,4-6-1 15,1-1 0-15,-1-5 0 0,1-6 0 16,2-4 1-16,-3-4-1 0,-3-5 0 15,0-1 0-15,1-3 0 0,-2-5 1 16,-4 0-1-16,-6-2 0 0,-4-1-1 0,-7 1 1 16,-10-4 0-16,-8-1-1 0,-7-3 1 15,-6 1-1-15,-6-5 1 0,-7-3 0 16,-9-3-1-16,-13-1 0 0,-14-5 1 16,-10-1-1-16,-11-1-1 0,-7 6 1 15,-11 10 0-15,-14 15-1 0,2 16-2 16,-4 19-3-16,0 28-7 0,-3 21-9 15,-7 17-106-15,1 15-103 0,15 4-260 16</inkml:trace>
  <inkml:trace contextRef="#ctx0" brushRef="#br0" timeOffset="106374.2902">17842 4884 397 0,'-5'3'86'0,"2"1"3"0,-1-1-68 15,-2 0-4-15,1 0 2 0,0-1 1 16,1 1 2-16,1-1 1 0,-1 2 0 15,2-2-2-15,-1 1 0 0,3-1-2 16,-1-1-3-16,0 2-2 0,1-1-3 16,0-2-3-16,0 1-2 0,0-1-2 15,0 0-1-15,2 4-1 0,1-4 0 16,-2-1-1-16,0 1 1 0,1 0 0 0,0 0 0 16,0-1 1-16,-3-2 0 0,1 2 1 15,1 0 1-15,-1 2 0 0,-1-6 0 16,-2 0 1-16,1 0 0 0,-3 0 1 15,0-1-1-15,-2-1 0 0,-2 0-1 16,1 3 0-16,-1 1-1 0,-1 2-1 16,2 1-4-16,4 4-6 0,2 2-8 0,2 3-1 15,2-2-116-15,4-6-108 16,5-2-272-16</inkml:trace>
  <inkml:trace contextRef="#ctx0" brushRef="#br0" timeOffset="107134.3754">20157 4745 470 0,'0'-2'114'0,"0"-1"4"0,-1 2-71 15,1-1-11-15,0 1-9 0,0-1-5 16,0 2-3-16,0-1-3 0,1 1-1 15,-2-1 0-15,2 2 0 0,-1-1 0 16,0 1-1-16,0-1-1 0,0 0-2 16,-1 0-2-16,2 2-3 0,-1-2-8 15,0-2-10-15,0 4-10 0,2-4-74 0,-4 1-45 16,4-3-102-16,0 0-222 0</inkml:trace>
  <inkml:trace contextRef="#ctx0" brushRef="#br0" timeOffset="108924.2663">19143 4395 247 0,'-4'2'50'0,"0"0"-3"0,-1 1-51 15,0 0-6-15,-1-1-3 0,-1-1 0 16,-1 2 0-16,-3-2 2 0,-3 2 2 16,-3-3 6-16,-2 1 4 0,-2-1 2 0,-2 0 1 15,-2 1 0-15,-1-1 0 0,2-1-1 16,-1 1-1-16,2-1-1 0,-1-1-1 15,0 2 0-15,-1 0 0 0,-2 2 0 16,0 0 2-16,0 3 5 0,-1 1 7 16,-2 4 6-16,0 1 5 0,0 1 4 15,-2 2 1-15,-2 2 0 0,1-1-6 16,-1 3-6-16,2 0-6 0,1 3-5 16,2 0-3-16,3-1-3 0,3 1 1 0,1 1 0 15,0-1 1-15,1-1 2 0,1-1 3 16,3 1 2-16,0 2 2 0,1 0 2 15,3-1 0-15,0 1-1 0,2-1-1 16,0 1-3-16,1 0-2 0,3-1-3 16,0 1-2-16,1-3 0 0,-1 1 0 15,3-2 0-15,0 2 0 0,1-3 1 16,2 0 1-16,0 0 0 0,3 1 1 0,2-1 1 16,2 0 0-16,2-2 1 0,1-2 0 15,4-1 0-15,1-1 0 16,5 1-1-16,2 0-1 0,2 1-1 15,5 0-1-15,1 0-1 0,7 1 0 0,2-4-1 16,6-1 1-16,1-3-1 0,3-2 0 16,-1-2 0-16,2 0 0 0,-3-4 0 15,2 2 0-15,-3-1 0 0,2-2 0 16,1 2-1-16,4 0 1 0,2 0-1 16,-1 3 0-16,0 2-1 0,-2 3 0 0,0 4 0 15,-4 0 0-15,-3-1 1 0,-2 1-1 16,-1-1 0-16,2-3 1 0,1-4-1 15,2-6 0-15,-2-4 1 0,0-3-1 16,-3-5 0-16,0-4 1 0,-3-5-1 16,-4-2 1-16,-1 1 0 0,-1-1-1 15,-1-1 0-15,-1 0 1 0,-3 2-1 16,-1 0 0-16,-3 1 0 0,-4-2-1 16,-2 1 2-16,-4 2 0 0,-3-1 1 0,-1 3 1 15,-4-2 0-15,-3-2 1 0,-4 1 1 16,-5-2 0-16,-2 0 1 0,-4-2 0 15,-1-1 1-15,-5 2 1 16,-3 0 1-16,-1 1 0 0,-5 1 1 16,-3 3-1-16,-4 3 2 0,-6 2-1 0,-7-2 1 15,-9 6 1-15,-4-1-1 0,-3 1 1 16,-5 4 0-16,-2 4-2 0,-1 2-2 16,-3 4-2-16,3 0-4 0,2 3-5 0,2 6-9 15,0-2-25-15,2 2-88 0,1 0-99 16,8 6-244-16</inkml:trace>
  <inkml:trace contextRef="#ctx0" brushRef="#br0" timeOffset="110592.8966">19032 6252 197 0,'-33'4'58'0,"-2"1"4"16,2 3-24-16,3 0-3 0,-5 1-5 15,3 1-7-15,-1 4-5 0,5-3-5 0,0 1-4 16,0-2-4-16,1-1-3 0,0 2-3 15,1 2-1-15,0-1-2 0,-5 4 0 16,-2 0 0-16,-2-1-1 0,-1 3 1 16,0 1 1-16,-1 1 1 15,3 1 1-15,2-1 0 0,0-1 1 0,2 6 0 16,0-3 0-16,3-2 1 0,2 4-1 16,1-1-1-16,3 2 1 0,4-1 0 15,1 4 0-15,2 0 0 0,-1 2 0 0,3 0 0 16,-1 2 1-16,2 3 2 0,0 0 1 15,4-1 3-15,2 2 2 0,2 2 4 16,3-1 1-16,2-2 3 0,5 2 0 16,4-3 0-16,3 0 0 0,3 1-2 15,4-5-1-15,2 0-2 0,5-3-3 16,3-2-1-16,3 4-2 0,5-6-1 16,2-1-2-16,5-1-1 0,5-4-1 15,-1-2 0-15,1-6 0 0,-1-2 0 0,2-4-1 16,-1-2 1-16,-2 1-1 0,-2-4 1 15,2 1-1-15,4-1 1 0,2-3 0 16,0 0 0-16,0-2-1 16,1-2 1-16,2 0 0 0,-3 1-1 15,-2-1 1-15,-2-2-1 0,3 0 0 0,-1-1 1 16,2-4-1-16,-5 0 0 0,-2-6 0 16,-3-1 0-16,-3-2 0 0,-3-2 0 15,-4-1 0-15,-3 0 1 0,-1-4-1 16,-2 2 0-16,-2-3 1 0,-5-2 0 0,-2 0-1 15,-5-1 1-15,-2-1 0 0,-4 1 2 16,-3-1 0-16,-4 0 0 0,-2-1 1 16,-2-1 1-16,-3 0 0 0,-1-2 0 15,-2 1-2-15,-3-4 0 0,0 1 0 16,-3-2-1-16,-2 3 0 0,-5 0 0 16,-1 4 0-16,-5 4 1 0,1 3 2 0,-2 5 1 15,-5 4 1-15,-6 6 2 16,-5 5-1-16,-5 1 0 0,-5 4-2 15,-5 1 0-15,-1 4-3 0,0 3-2 0,4 0-4 16,4 5-10-16,1 1-99 0,-4 2-92 16,2 0-240-16</inkml:trace>
  <inkml:trace contextRef="#ctx0" brushRef="#br0" timeOffset="115299.4221">18115 4319 223 0,'2'0'52'16,"-2"0"1"-16,0-1-24 0,0 1-18 16,0 0 0-16,0-1 4 0,0 1 4 15,0 0 2-15,0 0 1 0,0 0-1 16,-2 0-2-16,2-2-7 0,-1 4-7 0,2 1-10 16,-2-1-9-16,1-1-20 0,-1 1-41 15,-2-1-54-15,1 1-126 0</inkml:trace>
  <inkml:trace contextRef="#ctx0" brushRef="#br0" timeOffset="116600.4269">18128 6047 257 0,'1'-1'68'16,"-1"1"2"-16,0 0-30 0,0 1-16 0,0-2-7 16,1 1-6-16,-1 0-3 0,1 3-2 15,-1-3 0-15,0 0 0 0,-1 0 0 16,1 0-1-16,-1 0 0 0,0 0-1 15,-1-2-1-15,1 2-4 0,1 0-10 16,0 4-14-16,1-3-22 0,-2 3-30 16,0 0-54-16,-1-1-112 0</inkml:trace>
  <inkml:trace contextRef="#ctx0" brushRef="#br0" timeOffset="120585.3654">20246 5949 205 0,'1'0'57'0,"-2"-1"4"16,1 1-26-16,0 1-1 0,0-1-2 15,0-1-5-15,0 1-2 0,-2-1-3 16,2 1-4-16,0-1-4 0,-1 1-4 16,1-1-2-16,0 1-3 0,-1 0-2 15,1 0-1-15,0 1 0 0,0-1-2 16,0 0-1-16,0 0-2 0,0 0-3 15,0 0-6-15,0 1-7 0,0-2-18 16,-1 2-43-16,-1-1-56 0,0 1-129 0</inkml:trace>
  <inkml:trace contextRef="#ctx0" brushRef="#br0" timeOffset="149224.8231">17967 4195 148 0,'4'-5'3'0,"3"-1"-3"16,1-1-55-16,1-3-40 0</inkml:trace>
  <inkml:trace contextRef="#ctx0" brushRef="#br0" timeOffset="149703.7255">20325 4149 282 0,'3'-4'52'0,"1"-2"-6"0,3 1-63 15,1 0-11-15,2 0-30 0,-1 0-39 16,-1 2-82-16</inkml:trace>
  <inkml:trace contextRef="#ctx0" brushRef="#br0" timeOffset="162048.5771">17769 4815 204 0,'6'0'38'0,"4"-2"-6"15,2-1-73-15,0-2-33 0,3 2-84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43:48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5053 2276 367 0,'-4'1'85'0,"0"2"2"0,0 0-52 16,-1 2-13-16,0 3-7 0,0 0-3 16,2 3-1-16,1 4 0 0,1 2-2 15,0 6-1-15,1 3-2 0,1 3 0 16,-2 4-2-16,-1 5 0 0,0 0-1 15,-1 4 0-15,2 1-1 0,-1 6 0 16,-2 5 0-16,2 6 0 0,-1 3 0 16,-1 7-1-16,0 4 0 0,-1 5 0 15,-1 2 0-15,1 4 0 0,-3 2-1 16,1-1 1-16,1-1-1 0,0 5 1 0,0-1-1 16,1 2 1-16,-3-2-1 0,1-1 0 15,2 3 1-15,-1 0-1 0,-1 1 0 16,-2 2 1-16,-2 1-1 0,0 2 1 15,-1 2 0-15,-2 3 0 0,2 1 0 16,-1-3 0-16,-2-2 0 0,1 0 0 16,1-2 0-16,2-2 0 0,-3-2-1 15,2 0 1-15,-1 1-1 0,0 0 0 16,4 0 1-16,-1 0-1 0,-1-1 0 0,-3 1 0 16,1 2 1-16,1 0-1 0,-1-1 0 15,-4-2 0-15,1 0 1 0,2 4 0 16,5 1 0-16,-1-3 0 0,-3 0 1 15,3 2 0-15,4-1 0 0,3 2 0 16,-2 0 0-16,-1 0-1 0,1-1 0 16,7-1 0-16,-2 1 0 0,0 1-1 15,-3 1 1-15,2-2-1 0,2-3 0 16,0 0 1-16,1 2-1 0,-2-1 1 16,-2 0-1-16,4-3 0 0,-2 4 0 0,5 1 1 15,-4 0-1-15,-1 0-1 0,-1-1 1 16,3 1-1-16,2 1 0 0,-1-3 0 15,-4-1 0-15,0 0 0 0,3-1 0 16,2-2 0-16,0 1-2 0,-1-1 0 16,0-1-2-16,0-3-1 0,4-3 0 15,-4 3-1-15,2-4 0 0,-1-1-2 16,0-1 0-16,-3-3-3 0,1 1-4 16,1-2-8-16,-1-4-5 0,1 1-7 0,0-5-16 15,1-2-40-15,1-2-56 0,0-4-121 16</inkml:trace>
  <inkml:trace contextRef="#ctx0" brushRef="#br0" timeOffset="1516.408">4940 11808 317 0,'4'19'76'0,"-1"-2"5"0,1 4-46 16,-1 1-9-16,-2-2-1 0,0 1 1 15,0-1 0-15,2-2-1 0,-2 2-1 16,0-3-2-16,0-1-3 0,2 0-2 16,2 0-2-16,0-2-3 0,1 0-2 15,1-1-2-15,2 1 0 0,3-2-1 16,0-2-2-16,3 0 0 0,1-2-1 16,7 1-2-16,3-2 1 0,2-1-2 0,4 1 1 15,3-3-1-15,5 3-1 0,2-3 1 16,-1 0 0-16,0 1-1 0,2-1 1 15,-1-1-1-15,0 1 0 0,2 0 1 16,1-2-1-16,3-1 1 0,5 1-1 16,3-1 0-16,3 0 1 0,2-2-1 15,-4 0 0-15,2 1 0 0,1 0 0 16,0-2 0-16,4 0 0 0,2-1 0 0,0 2 0 16,0-1 0-16,1-4 1 0,0 2-1 15,-1 0 0-15,0 1 0 0,2-2 0 16,1 0 0-16,1-1 0 0,0 2 1 15,2-2-1-15,-1-1 0 0,2-1 0 16,-1 1 0-16,-1-2 0 0,2 0 0 16,0-3 0-16,-5 0 0 0,3 0-1 15,-2-3 1-15,0-1-1 0,-1-1-1 16,0 1 0-16,-4-1 0 0,3-2 0 16,-5 0-1-16,-1 0-1 0,-2 0 1 15,1 2-1-15,0 0-1 0,-1 0 0 0,-3 0-1 16,-1 1-1-16,-4 1 0 0,-6 0-2 15,-5 2 1-15,0-1 0 0,-2 1 1 16,-2-1 0-16,-1 1 2 0,0-3 1 16,1 0 2-16,-1-2-1 0,-4-2 1 15,-2 0 1-15,-2 0 0 0,-4-1 0 16,-3-2 1-16,-3 1-1 0,-5-3 1 16,-2-1 0-16,-1-1 0 0,-3 0 0 0,-2 0 0 15,-1-1-1-15,-3-1 0 0,2 1-2 16,-4-3 0-16,0 0-1 0,-1-3 0 15,0-4 0-15,-2-2 0 0,0-4 0 16,-4-5 2-16,2-3 0 0,-3-3 0 16,-2 0 1-16,0-4 1 0,1-2 0 15,-3 1 1-15,3 0 0 0,-1 0 0 16,1-1 0-16,-3-3 0 0,2 3 0 16,-1-1 0-16,0 0-1 0,1-3 1 15,4 0 0-15,-1-3-1 0,0-4 1 0,2-1-1 16,1-5 0-16,1-3 1 0,1-5-1 15,1-3 1-15,-2-2 0 0,2-1 1 16,1 0 1-16,1 0 1 0,-1 2 0 16,-1-2-1-16,-1 4 1 0,4-1-1 15,-2 1-1-15,2-1 0 0,-2-2-1 16,2 1 0-16,-1-1 0 0,1-1 0 0,0-2 0 16,-1-3-1-16,0-2 1 0,0-2-1 15,-2 0 0-15,3-5 1 0,0-2-2 16,1 1 1-16,-1 1 0 0,0 3 0 15,0 2-1-15,0-1 1 0,-3 3-1 16,0 5 1-16,-3 0 0 0,1 1 0 16,-2-1 0-16,-2-1 0 0,1 1 0 15,0 3 0-15,1-3 0 0,1 0 0 16,-1-1 1-16,-1 0-1 0,3 2 1 16,4 0 0-16,1-1 0 0,-1-1 0 15,1 1 0-15,6 0 0 0,0 3-1 0,1 1 1 16,0-4 0-16,0 0-1 0,1 0 1 15,1 2-1-15,0 1-1 0,-1-1 1 16,-2-1-1-16,2 1 0 0,-2 3 0 16,-3 1-1-16,1 2 1 0,0 0-1 15,-3-1 1-15,-1 3 1 0,-1 2-1 16,-2 3 1-16,0 0-1 0,0-1 1 0,-2 3 0 16,3 2 0-16,-3-1 0 0,-1 2 0 15,3 0 0-15,0 2 0 0,-3 1 0 16,1-1 0-16,-1 0 1 0,2 5-1 15,-2 2 0-15,-3 0 0 0,1 4 0 16,-2 1 0-16,0 4 0 0,-1 2 0 16,-2 2 0-16,0 1 0 0,1 2 0 15,0 0 0-15,1 2 0 0,0 3 0 16,1 0 0-16,3 5 0 0,-1 1 0 16,2 0 0-16,0 1 1 0,-5-2-1 0,2 5 0 15,1-1 0-15,-2 1 0 16,-1 2 0-16,-1 3 0 0,-2 4 0 0,4 6 1 15,-5-2-1-15,-4 1 0 0,-4 4 0 16,-2 3 0-16,-2-1 0 0,1 3 0 16,-4 2 0-16,-2 3 0 0,-1-1 0 15,-1 3 0-15,0 0 0 0,-1 0 0 16,-3-1 1-16,0 3-1 0,-5 1 0 0,-4 2 0 16,-1 1 0-16,-6 2-1 15,-7 1 1-15,-2 3 0 0,1 1-1 0,-3 4 1 16,-4 0-1-16,-3 0 1 0,-3 3 0 15,-3 0 0-15,-2 0 0 0,-5 2 1 16,-8 1 1-16,3 3 0 0,-5 0 2 16,4 1 0-16,1 2 1 0,-8-2 0 15,-1 0 0-15,2-3 1 0,3-1-1 16,4 2 0-16,-8-5 0 0,0-1-1 16,4-2-1-16,3-3 0 0,7 4 0 15,5-3-2-15,1 2 0 0,5 2-5 16,3 1-6-16,5 3-100 0,6 2-92 0,-1-4-240 15</inkml:trace>
  <inkml:trace contextRef="#ctx0" brushRef="#br0" timeOffset="28239.8973">19716 11334 209 0,'0'-7'57'0,"-1"0"3"0,1-1-18 16,-1 3-15-16,-2-1-2 0,2 1 3 15,0 0 3-15,-1 2 3 0,-1-1 2 16,1 3 1-16,0-3 0 0,0 0-1 16,0 2-4-16,0-3-5 0,1 0-5 15,0-1-4-15,1-3-3 0,1 2-2 0,0-1 0 16,2 1-2-16,-2 0 1 0,0 1 1 15,0 1 0-15,1 1 1 0,-1 1 0 16,-1-1 0-16,-1 2 2 0,1 0-1 16,0 1-1-16,-2 0-1 0,1 2-1 15,0 2-3-15,-1 0-1 0,-1 3-2 16,-1 4-1-16,2 2-1 0,0 4 0 0,-2 4 0 16,3 3 1-16,-3 0-1 15,4 4 1-15,-1 3 0 0,1 2 0 16,1 3-1-16,0 1 0 0,0-1 0 0,1 4-1 15,-1-3-1-15,0-2 0 0,0-3-1 16,-1 0-1-16,0-5 1 0,0 0-1 16,0-1 1-16,0-2-1 0,-1-1 1 15,0-1-1-15,0-5 0 0,-1 0 1 16,1-2-2-16,0-4-3 0,0-1-9 0,-2-3-6 16,1-1-6-16,1-2-16 0,-1 1-109 15,-1-4-112-15,3 0-270 0</inkml:trace>
  <inkml:trace contextRef="#ctx0" brushRef="#br0" timeOffset="29342.8869">19286 12005 304 0,'-2'-14'86'0,"-3"-2"7"16,0 4-29-16,1-1-13 0,0 1-6 15,0 0-1-15,-1 1-2 0,1 2-3 16,2 2-4-16,-1 1-4 0,2 3-2 16,0 0-6-16,1 4-3 0,0 5-4 0,1 3-3 15,3 5-2-15,0 6-2 16,-1 6-2-16,1 7 1 0,-2 2-2 0,0 2 0 15,-4 1-2-15,-1-3-1 16,-2 2-1-16,1-1 0 0,-2-3-1 0,2-4 0 16,2-2-2-16,2-5-3 0,1-2-5 15,2-6-5-15,0-4-7 0,1-4-10 16,1-3-18-16,0-7-92 0,-4-2-101 0,3-5-240 16</inkml:trace>
  <inkml:trace contextRef="#ctx0" brushRef="#br0" timeOffset="29892.1202">19294 11907 426 0,'-4'-9'116'16,"-1"-1"4"-16,0 0-18 0,2 3-64 15,-1 2-9-15,3 1-5 0,-2 0-3 0,3 3-6 16,0 0-3-16,3 1-3 0,-1 0-2 15,1 0-1-15,2 1 0 0,1 3 0 16,2-2 2-16,3 1 0 0,1 2 1 16,4-2 0-16,3 1 0 0,4 0 0 15,3-3-1-15,6 0 0 0,1 0 0 16,2-2 0-16,3-1-2 0,0-3-1 16,0 0-1-16,1 0 0 0,-1 0-2 15,0 0-1-15,-1 0 0 0,0 2 0 16,2 0 0-16,-1 2-1 0,-3 2 0 0,0 0 0 15,-2 2 0-15,-1 1 0 0,-4-1-1 16,-4 2 1-16,-3-1-1 0,-4 0 0 16,-2-1 0-16,-5 0 0 0,-2-3 0 15,0 1 0-15,-2-1 1 0,-2 0-1 16,-1 0 1-16,-2 0 0 0,1-1 0 16,-2 1 0-16,0 1 1 0,-2-1-1 15,1 2 1-15,0 2-1 0,-1 3 1 0,-2 4-1 16,0 4 0-16,1 3 0 0,-1 7 0 15,0 3 1-15,1 6-1 0,-1 3 0 16,1 2 0-16,1 5 0 0,-2 2 0 16,2 2 0-16,-1 1 0 0,2-2 0 15,1 1 0-15,1 0 0 0,-1-4 0 16,2-5 1-16,0-2-1 0,-1-5 0 16,0-4 0-16,2-4 0 0,-3-4 0 15,0-5-2-15,1-2-9 0,0-4-8 16,-1-3-11-16,2-2 23 0,-4-4-142 0,1-7-118 15,1 1-290-15</inkml:trace>
  <inkml:trace contextRef="#ctx0" brushRef="#br0" timeOffset="30521.2914">19255 12116 408 0,'3'-4'110'16,"-3"-1"6"-16,-1 1-48 0,0 1-16 15,0 0-7-15,-2 1-7 0,1-1-4 16,-1 1-6-16,2 4-5 0,-3 3-5 16,2 6-3-16,-2 4-2 0,1 5-2 15,-1 8-3-15,0 6-1 0,-1 5 0 0,2 5-1 16,0 4-1-16,1 4-2 0,-1-2 0 15,2-1-1-15,0-4 0 0,0 1-1 16,1-6 0-16,-2-6-1 0,4-4 1 16,-1-1-1-16,0-4 0 0,1-3 1 15,3-2-1-15,0-4 0 0,1-1 0 16,3-5 0-16,-2-4 0 0,4 0 0 16,2-2 0-16,0-7 0 0,2 1 0 15,1-3 1-15,0 0-1 0,3 0 0 16,2 0 0-16,1-1 0 0,3 2 1 15,2 2-1-15,3 1 1 0,2-3 0 16,1 3 1-16,-1-3-1 0,-1 1 1 0,-2-2-1 16,-3 0 0-16,-2-1 0 0,1 2 0 15,-5 0-1-15,3 2 0 0,-4 1 0 16,2 2 1-16,-3 1-1 0,-1 1 0 16,-4 0 0-16,-1 1-1 0,-3 0-5 15,-1-3-6-15,-3 1-5 0,-3 0-7 0,0-1-7 16,-1 0 10-16,-2-2-127 0,-3-2-105 15,-1 0-273-15</inkml:trace>
  <inkml:trace contextRef="#ctx0" brushRef="#br0" timeOffset="31121.0218">19422 12280 514 0,'-7'-3'126'0,"1"0"4"15,0 0-74-15,1 0-18 0,2 1-7 16,2 0-6-16,0 1-5 0,2-1-4 16,2 2-2-16,2 0-2 0,2 3-1 15,1-3-1-15,5 1 1 0,0 2-1 16,3-1-2-16,1-1-2 0,0 1-2 16,1 0-1-16,-3 0 0 0,0 1-2 15,0 1 0-15,-2 0 0 0,-2 3 0 16,-2-1 0-16,-2-1-1 0,-2 1 1 0,-1 1 0 15,-2 2 0-15,-2-1 0 16,-1 0 0-16,-1 1-1 0,-2 1 1 0,-1 0 0 16,-2 1-1-16,-2 1 0 0,-1-1 1 15,1 3-1-15,-2-1 0 0,-2 2 1 16,1 0-1-16,0-1 0 0,1-1 0 16,0-1 0-16,1-2 0 0,1-2 0 15,4-2 0-15,2-1 0 0,0 0 0 0,5-2 0 16,-1-1-1-16,2-1 1 0,2 2 0 15,1-2-1-15,2-1 1 0,2 0 0 16,1-3 0-16,2 3 0 0,2 0 0 16,-2-3 0-16,2 0 1 0,0 1-1 15,-2-1 0-15,1 0 0 0,-2-1 0 16,-1 0-5-16,0 2-5 0,-1-1-6 16,0 2-6-16,-2-1-6 0,-1 3-13 15,1 0-110-15,-2 0-109 0,-2 1-267 16</inkml:trace>
  <inkml:trace contextRef="#ctx0" brushRef="#br0" timeOffset="31353.9743">19711 12173 607 0,'0'-1'131'0,"-1"-1"1"0,2 2-102 0,2 1-16 16,-1-1-6-16,4 4-2 0,4-2-2 15,0 3-3-15,1-1-6 0,3 0-6 16,0 1-12-16,2-1-29 0,-1-3-82 16,-2-2-101-16,0-1-237 0</inkml:trace>
  <inkml:trace contextRef="#ctx0" brushRef="#br0" timeOffset="31488.3734">19941 12088 604 0,'-7'6'135'0,"0"3"1"0,0 4-100 0,2 3-18 16,0 1-6-16,1 2-6 0,2 3-9 16,1 2-11-16,-1 0-108 0,-1 1-14 15,1-1-97-15,1 3-205 0</inkml:trace>
  <inkml:trace contextRef="#ctx0" brushRef="#br0" timeOffset="34804.063">19740 12901 182 0,'2'-5'37'0,"-1"-1"1"0,1-1-33 16,-2 0-1-16,0 2 8 0,-2-1 10 15,1 1 12-15,-1 1 11 0,0-3 11 16,1 3 6-16,-1-3 3 0,-1 1-4 0,2 1-5 16,0 0-8-16,0 3-10 15,-2 0-9-15,2 0-5 0,0 4-5 0,-1 0-4 16,1 4-3-16,0 0-2 0,1 3-1 16,-1 3-1-16,1 3 0 0,-1 3 0 15,1 2-1-15,1-1-1 0,0 1-1 16,0 0 0-16,2-2-2 0,-1-2 0 15,2-3-1-15,-2 0-1 0,1-4 0 16,-2 4 0-16,0-6 0 0,0-1 0 0,1-1-1 16,-2 1 1-16,0-3-1 0,1 0 0 15,-1-3 0-15,1 1 0 0,-1-1 1 16,0 3-1-16,0-3 0 0,0 0 0 16,-1 0 0-16,-2 0 0 0,2-1 1 15,-1 1-1-15,-2-3 0 0,2 1 0 16,-2-1 0-16,1 3 0 0,-1-2 0 15,-1-1 0-15,0-1 0 0,0 1 1 16,-1 1-1-16,0-1 0 0,-2 0 0 0,1 3 0 16,0 1 0-16,-3 0 0 15,1 0 1-15,1 2-1 0,-3-3 0 0,0 1 0 16,0 0 0-16,0-1 0 0,-2-1 0 16,1-2 0-16,-1 1 0 0,-1 1 1 15,1-3-1-15,-2 0 0 0,1 2 0 16,0-2 0-16,-1 2 0 0,-1-1 0 15,1 0 0-15,-1-1 1 0,2 0-1 16,-1 1 0-16,-1-1 1 0,1 0-1 16,2 2 1-16,-2-2 0 0,2 1-1 0,-2-4 1 15,0 4-1-15,0-2 1 0,-1 1-1 16,0-1 1-16,0 2-1 0,0 1 0 16,-1 2 1-16,1-1-1 0,1 0 0 15,2 1 0-15,-2 0 0 0,0 0 0 16,0 1 0-16,-3-1 0 0,2 1 1 15,-1 1-1-15,-4 0 0 0,2 1 0 16,-2-1 0-16,-1 0 0 0,5 2 1 16,-4-3-1-16,0 1 1 0,5-2-1 15,-1 1 1-15,0-1 0 0,1 3 0 0,-1 0 0 16,2-2-1-16,0 0 1 0,-3 4-1 16,-1-2 1-16,2 0-1 0,0-1 1 15,1 0-1-15,-1 0 1 0,1 0 0 16,1-1 0-16,2 0 0 0,1-1 0 15,-2-1 1-15,2 1 0 0,0 0 0 16,0 1 0-16,-2-1-1 0,1 0 1 0,-2-1 0 16,-1 2-1-16,0-1 0 0,-1-1 0 15,-1 1 0-15,0 0-1 0,0 0 1 16,1 1-1-16,1 0 1 0,1 1-1 16,2 0 0-16,-1-1 1 0,2 2-1 15,-1-2 0-15,0 0 0 0,1 2 1 16,0-3-1-16,0 1 0 0,-1-1 0 15,2 0 0-15,0 1 1 0,-1 0-1 16,0 1 0-16,1 1 1 0,-1 0-1 16,-1 0 1-16,2 1-1 0,0 0 0 0,1-2 0 15,-1 2 1-15,2-3-1 16,-1 1 0-16,-1 0 0 0,1 0 0 0,0 1 0 16,0-2 0-16,1 1 0 0,-2-1 0 15,0 1 0-15,-2-1 0 0,0-1 0 16,-2 0 0-16,-1 1 0 0,0-2 0 15,0 2 0-15,-1-1 1 0,1 0-1 16,0 0 0-16,0 0 0 0,2-1 0 16,0 1 0-16,1 0 0 0,1 0 0 0,-2 0 0 15,2 1 0-15,0 0 0 0,-1 2 0 16,1-2 0-16,1-1 0 0,-1 1 0 16,0-1 0-16,-2 2 0 0,1-4 0 15,-1 4 0-15,1-2 0 0,-1 1 0 16,1 0 0-16,0 0 0 0,2-1 0 15,0 3 0-15,-1-3 0 0,1 2 0 16,0-1 0-16,0 2 0 0,1-2 0 16,-1 0 0-16,-1 0 0 0,1 1 0 15,-1-1 0-15,-1 0 0 0,0-1 0 0,-3 1 0 16,1-1 0-16,-1 2 0 0,-1-2 0 16,1 1 0-16,0 0 1 0,1 0-1 15,-1 0 0-15,1 2 0 0,1-1 0 16,0 1 0-16,-1-1 0 0,2 1 0 15,-1-1 0-15,1-2 0 0,-1 0 0 16,2-1 0-16,-2 1 0 0,2-1 0 0,-1 1 0 16,-1 0 0-16,2 2 0 0,-3 1 0 15,2-1 0-15,-1 1 0 0,2-1 0 16,1 0 0-16,0 0 0 0,1-1 0 16,3-1 0-16,-2 0 0 0,1 0 0 15,2-1 0-15,-1-1 0 0,3 1 0 16,-1 1 0-16,0-2 0 0,1-1 0 15,0 2-1-15,2-1 1 0,0 0 0 16,0 1 0-16,1-1 0 0,0 0 0 0,0 1 0 16,1 0 1-16,-2 0-1 0,2 0 1 15,-1 1-1-15,0-2 1 0,1 2-1 16,-1 0 0-16,1 0 1 0,-2 2-1 16,1-2 0-16,1 0 0 0,-1 1 1 15,-1-1-1-15,-2 0 0 0,3 2 0 16,-4-2-1-16,0 1-1 0,-1-1-4 15,-2 0-4-15,0 0-5 0,-1 0-5 16,-3-2-8-16,2 2-8 0,2 0-20 0,-2-1-82 16,0-3-94-16,0 2-226 0</inkml:trace>
  <inkml:trace contextRef="#ctx0" brushRef="#br0" timeOffset="36445.3615">18216 12972 218 0,'5'-7'59'15,"1"-2"11"-15,1-1-22 0,-1 2-1 16,0-1 6-16,-1-1 8 0,0 3 3 16,-1 2-4-16,-2 0-7 0,1 1-5 15,-3 2-7-15,1 1-6 0,0 1-6 0,-2 1-6 16,1 1-4-16,-2 1-4 0,-2 1-3 16,0-1-3-16,-2 3-1 15,0 0-1-15,-1 2 1 0,-1-1-1 0,0 2 0 16,-1-1-1-16,1 0 0 0,-1-1-1 15,0 2 0-15,1-2-1 0,-2 0 0 16,1 1-1-16,1-2 1 0,-2 0 0 16,3 0 1-16,-1 0-1 0,4-1 0 15,-1 0 0-15,1-1-1 0,3 1-1 16,-1 1 0-16,5 0 0 0,-1 2-1 0,3 1 0 16,1 2-1-16,2 0 1 0,0 0 0 15,3 0-1-15,0 0 1 0,2-1 0 16,1 0-1-16,3-2 0 0,-1 0 1 15,2-1-1-15,-1-1 0 0,0-1 0 16,0-1-4-16,-1-2-9 0,-3 1-7 16,0-1-9-16,-4-2 63 0,-1-1-188 15,-5 0-126-15,-1 1-328 0</inkml:trace>
  <inkml:trace contextRef="#ctx0" brushRef="#br0" timeOffset="37102.4228">18113 12383 502 0,'-3'-1'118'15,"-1"1"3"-15,-1 2-74 0,-3 2-17 16,1 4-7-16,-4 3-2 0,0 4-2 16,-1 5-2-16,-3 2 1 0,2 2-1 0,-1 4-1 15,1 0 0-15,0 1-2 0,5-2-1 16,3-3-2-16,0-2-2 0,4-2-2 15,2-6-1-15,4-3-2 0,2-3 0 16,3-3-2-16,0-5 0 0,4-4 0 16,1-3-1-16,1-3 0 0,0-4 1 15,0-3-1-15,-1-4 0 0,-1-3-1 16,-1-3 1-16,-4-1-1 0,0-2 0 16,-2 0 1-16,-1 0-1 0,-1 3 0 0,-1 4 0 15,0 4 0-15,-1 4 1 0,0 5 0 16,-2 4 0-16,-1 5 0 0,1 4 2 15,-2 5 0-15,-1 4 1 0,2 5 0 16,-2 1 0-16,1 5-1 0,1 0 0 16,0 1 0-16,0-2-1 0,1 0-1 15,1-3-1-15,1-2-3 0,1 0-11 16,1-2-7-16,1-3-9 0,0-2-16 16,-1 0-108-16,0-4-117 0,2 0-270 0</inkml:trace>
  <inkml:trace contextRef="#ctx0" brushRef="#br0" timeOffset="37615.13">18365 12587 522 0,'1'2'119'0,"-1"0"3"15,-1 8-88-15,1-3-9 0,-1 3-3 16,0 1 0-16,-2 4-3 0,-2 2-4 16,-1 0-2-16,-1 1-1 0,0 1-2 0,-1-2-1 15,0 0-2-15,3-5 0 0,1-3-1 16,-1-3 0-16,4-4-1 0,1-5-1 15,0-5 0-15,2-3-1 0,1-3-1 16,2-5 0-16,3-2-1 0,0-1 0 16,-1 2-1-16,2-1 1 0,-2 4-1 15,-1 1 0-15,-1 5 1 0,-1 2-1 0,-1 5 0 16,1 3 1-16,0 5 0 16,-1 2 1-16,1 4 0 0,1 1 1 15,0 2 0-15,2 2 1 0,1-2 0 0,-1 0 1 16,3-1 0-16,1-2 0 15,1-3 0-15,1-2-1 0,0-3 0 0,0-2-1 16,-1-1 0-16,-1-4-1 0,1-2 0 16,-4-3-1-16,-1-2 1 0,-2 0-1 15,-1-3-1-15,0 0-1 0,-1 1-2 16,-3-1-5-16,0 4-5 0,-1 0-4 16,0 2-7-16,1 3-9 0,0 4-11 0,0 0-103 15,-1 4-106-15,1 0-259 0</inkml:trace>
  <inkml:trace contextRef="#ctx0" brushRef="#br0" timeOffset="37818.4102">18695 12503 543 0,'2'-4'130'0,"-2"4"1"0,0 1-77 15,0 4-23-15,1 1-9 0,-1 7-4 16,2-2-5-16,-1 5-2 0,0 1-2 0,0 0-1 15,1-1-3-15,0 1 0 0,-1-1-3 16,0-1-3-16,2-1-5 0,-2 0-6 16,2-2-10-16,-3-1-12 0,0-1-107 15,-2-2-109-15,1-2-265 0</inkml:trace>
  <inkml:trace contextRef="#ctx0" brushRef="#br0" timeOffset="37983.4812">18641 12649 508 0,'-1'1'114'16,"-1"1"1"-16,1 1-65 0,2 0-41 15,2 1-5-15,3 0-3 0,0-2-3 16,1 1-7-16,3-2-6 0,1-2-12 0,3-3-55 16,2-2-33-16,0-3-77 15,0-1-166-15</inkml:trace>
  <inkml:trace contextRef="#ctx0" brushRef="#br0" timeOffset="38118.1222">18865 12521 574 0,'1'1'130'16,"-1"2"1"-16,-1 2-92 0,0 1-15 15,1 2-6-15,-1 5-6 0,-1 0-3 16,1 1-2-16,1 0-1 0,0 1-3 0,-1 1-7 16,2-1-8-16,-1-1 0 0,0 0-124 15,0-1-114-15,-2 3-288 0</inkml:trace>
  <inkml:trace contextRef="#ctx0" brushRef="#br0" timeOffset="39307.3777">16922 13159 437 0,'2'0'105'0,"-2"0"3"16,0-1-57-16,1-1-24 0,-1-1-4 16,0 1-3-16,1-3-2 0,0 0-3 15,0-1-2-15,1-2-2 0,1 0-2 16,-1-2-2-16,0-1 0 0,-1-2 0 0,2-3-1 15,-2-1 0-15,-1-2-1 0,-1-2-1 16,-1 1 0-16,0-5-2 0,-2 2 0 16,-2-3 0-16,1-1-1 0,-1 0-1 15,1-2 1-15,0-2 0 0,0 0-1 16,3-2 1-16,0 0 0 0,0 0 0 16,2-1 1-16,2 1 0 0,-1-1 0 15,0-3 1-15,0 0 0 0,-1-1-1 16,0-1 1-16,-2 0-1 0,1 0 0 15,-2-1-1-15,1 4 1 0,0-1-1 0,1 1-1 16,1 3 1-16,0-1 0 0,1 3-1 16,-1 1 1-16,2-1 0 0,0 2 0 15,-1-1 0-15,1 2-1 0,0 0 1 16,-1 0 0-16,3 1-1 0,0 0 1 16,-1 0-1-16,1 0 0 0,1-1 1 15,1 1-1-15,-1 0 1 0,0 0-1 16,0 1 0-16,1 4 1 0,-1 1-1 0,0 2 1 15,-2 0-1-15,2 5 0 0,-1-2 1 16,1 6 0-16,-3-2 0 0,-2-1 0 16,0 1 0-16,0 1 0 0,0 0 1 15,-2 0 0-15,-3-4 0 0,2 3 0 16,2 1 0-16,-1 0 0 0,-2 0-1 16,0-2 1-16,1-1 0 0,-2-1-1 15,1 2 0-15,-1-2 0 0,-2 3 0 16,1 0-1-16,1 2 1 0,-1 4-1 15,0 0-1-15,-1 3-1 0,1 1-3 0,0-1-7 16,1 2-9-16,2 2 8 0,-3 1-125 16,-1 0-108-16,1 2-276 0</inkml:trace>
  <inkml:trace contextRef="#ctx0" brushRef="#br0" timeOffset="41993.1295">16922 11174 430 0,'-12'-4'107'0,"-4"2"4"0,-2 0-59 16,-1 4-16-16,0 1-7 0,-4 3-5 16,-2 3-4-16,-2 2-5 0,3 2-2 15,-3 6-3-15,2-1 0 0,3 2-1 16,1 2 0-16,7 1 1 0,1 2-1 15,4 2-1-15,2 0 0 0,6 2-1 0,4 0-1 16,4 0-1-16,2-6 1 0,9 0-1 16,4-3 0-16,4-3 1 0,4-6 0 15,2-5 0-15,5-6 1 0,7 1-1 16,0-8-1-16,3-7 0 0,-6-6 0 16,3-1-2-16,-2-6 0 0,-4 0 0 15,-4 0 0-15,-7-3 0 0,-2 2 1 16,0 1 1-16,-7-1 2 0,-4 2 1 15,-4 2 0-15,-6-3 1 0,-5 3-1 0,-7 1-1 16,-4 1-2-16,-8 2-1 0,-3 2-1 16,-6 3-2-16,-8 1-1 0,-5 3-5 15,-3 6-6-15,-3 5-5 0,-1 6-4 16,0 4-5-16,0 7-4 0,6 5-4 16,7 6-5-16,5 2-2 0,5 2-97 15,7-2-99-15,3 1-247 0</inkml:trace>
  <inkml:trace contextRef="#ctx0" brushRef="#br0" timeOffset="42313.8265">16916 11208 429 0,'-7'-15'101'0,"2"1"6"16,0-1-60-16,1 1-12 0,2 3-3 15,1 2 1-15,1 1-1 0,0 5-4 16,0 1-4-16,0 4-3 0,1 5-4 16,-1 3-3-16,0 4-1 0,-1 7-2 15,1 4 1-15,-2 3-2 0,0 4-1 16,1 1-3-16,1 0-1 0,0 1-2 15,1-1-1-15,1-2-2 0,1-3-2 0,1-2-5 16,-1-3-6-16,0-5-8 0,-1-3-13 16,-1-3-61-16,-1-3-46 0,-3-5-94 15,-3-2-207-15</inkml:trace>
  <inkml:trace contextRef="#ctx0" brushRef="#br0" timeOffset="42528.8033">16743 11364 590 0,'-4'-2'125'16,"-1"1"2"-16,5 1-104 0,2 1-9 15,5-1-1-15,3 0 0 0,5-1-1 16,2-3 0-16,6 0-2 0,4-4-1 16,6 0-3-16,4-3-1 0,4 1-3 15,-3 0-3-15,0 3-6 0,-5 1-10 16,-3 3-15-16,-7 7-106 0,-7-1-109 15,-1 4-271-15</inkml:trace>
  <inkml:trace contextRef="#ctx0" brushRef="#br0" timeOffset="43039.9076">17030 11605 433 0,'-1'-4'104'0,"-4"2"3"16,-1 2-52-16,-3 2-27 0,1 7-6 0,-5-1-2 16,-4 6-1-16,-4 2-3 15,-1 3-1-15,-1 5-1 0,1 0-1 0,1 4-1 16,-1 1-1-16,3-1 1 0,3 0-2 16,1-2 0-16,3-4-1 0,1 0-1 15,2-8-1-15,4-3-2 0,2-4-1 16,1-4-1-16,2-4 0 0,2-3 0 15,1-6-2-15,3-1 1 0,3-6-1 16,4-1 0-16,0-5 0 0,3-4-1 0,0-3 0 16,2 1 1-16,0-3-1 0,2 4 0 15,-2 1 0-15,4 4 0 0,-1 6 1 16,-5-2 0-16,4 12 2 0,-2 3 1 16,-1 5 1-16,-2 3 0 0,0 6 1 15,-2 3 0-15,4 6-2 0,-3-2 0 16,-1 1-1-16,2-1-4 0,1 2-7 15,3-2-9-15,3-2-5 0,3-1-120 16,-1-1-115-16,7-4-287 0</inkml:trace>
  <inkml:trace contextRef="#ctx0" brushRef="#br0" timeOffset="59633.4913">18305 15292 197 0,'-16'-4'51'16,"-1"2"4"-16,4-2-27 0,0 0 4 15,5 3 3-15,-1 0 5 0,2-1 2 16,1-1 0-16,1 1-1 0,1-2-2 16,3 0-5-16,0 1-6 0,1-1-5 15,0 2-6-15,2-1-3 0,1 1-2 16,2 0-3-16,2 2-1 0,2 0-1 15,0 0 0-15,4 3 1 0,0 1-1 0,4-2 0 16,2 3 0-16,0 0-1 0,6 0 0 16,4 1-1-16,4-1 0 0,4 0-1 15,5-3-1-15,3-1 0 0,4-3 0 16,2-1-1-16,3 1-1 0,1-1 1 16,4 1-1-16,2 1 0 0,3 1-1 15,2-3 1-15,2 1-1 0,3-1 1 16,0-1-1-16,2 0 0 0,2 1 1 0,2 2-1 15,-1 0 1-15,2 2-1 16,1-1 1-16,3 4 0 0,2 0-1 0,0-4 1 16,1-2-1-16,2 6 1 0,2 0-1 15,4 1 0-15,-3-2 0 0,1-3 1 16,1 1-1-16,-2 4 0 0,4 0 0 16,-3-1 0-16,-1-2 0 0,-1 0 1 15,1 1-1-15,-2 1 0 0,0-2 0 16,-2 2 1-16,-2-1-1 0,-2-2 0 15,-1 1 0-15,-2 2 0 0,-2 0 0 16,-4 0 0-16,0 0 0 0,-6 0 1 16,0-1-1-16,-4 4 0 0,-3-4 0 0,-5 1 0 15,-4-2 0-15,-4 1 0 0,-3-2 1 16,-5 0-1-16,-2-1 0 0,-3 0 0 16,-3-2 1-16,-7-1-1 0,0 1 0 15,-6 0-1-15,-3-2-6 0,-5 1-11 16,-6 2-103-16,0-1-100 0,-4-1-256 15</inkml:trace>
  <inkml:trace contextRef="#ctx0" brushRef="#br0" timeOffset="91307.7142">20838 16083 382 0,'-3'-5'109'0,"-2"2"7"16,0-5-7-16,1 1-65 0,-1 1-9 15,3 1-5-15,-2-2-2 0,2 2-5 16,-2 0-4-16,3 4-3 0,0-1-1 15,1 1-2-15,0 1 0 0,0 0-2 16,1-1 0-16,1-3 0 0,2 4-1 16,1 0 1-16,1 0-1 0,1 0 0 15,4-1 0-15,0 0-1 0,0 1-2 0,3-3-1 16,1 1-1-16,-1-3-2 0,2 3-1 16,0-1 0-16,0 1-1 15,0-1-1-15,0 1 1 0,-3-1-1 0,1 2-1 16,-2 0-2-16,0 0-2 0,-2-2-5 15,0 2-6-15,-3-2-4 0,-2 0-5 16,1 2-8-16,-1 1-10 0,0 0 12 16,-2 0-112-16,-2 1-100 0,-1 0-255 15</inkml:trace>
  <inkml:trace contextRef="#ctx0" brushRef="#br0" timeOffset="91629.1744">21113 15908 495 0,'-5'-2'118'0,"1"-2"4"0,3 0-79 15,0 3-8-15,0 0-6 0,-1 0-4 16,2 1-4-16,4 0-4 0,-4 2-2 16,1 0-2-16,0 1-2 0,3 2-1 15,-1 0-2-15,1 1 0 16,0 1-2-16,1 2-3 0,1-1 0 0,0 5-2 15,0-2 0-15,1-2 0 0,-1 1-1 16,0 0 1-16,1-3-1 0,-1 1 1 16,-2-2-1-16,-2-1 1 0,0 0-1 15,-2 0 1-15,-3-1 0 0,-1 3 0 0,0 0 0 16,-6 2-1-16,1 0-1 0,-2 4-4 16,-1-1-6-16,-4 3-6 0,0 0-11 15,-2 1-10-15,1 2-104 0,-2-4-106 16,2 3-253-16</inkml:trace>
  <inkml:trace contextRef="#ctx0" brushRef="#br0" timeOffset="93140.8234">21764 15902 346 0,'0'-6'91'0,"-1"1"4"0,0-1-29 16,1-2-28-16,0 4-7 0,0-4-2 15,0 0 1-15,0 2-1 0,1-2-2 16,-1 3-2-16,0-1-2 0,0-1-2 15,0 2-2-15,-1 1-2 0,1 1-2 16,-1 0-1-16,0 1-2 0,-2 2-1 16,2 1-1-16,-2 1-2 0,1 1-1 15,-2 3-1-15,1 1 1 0,-1 4 0 16,0 3 1-16,-1-1 1 0,0 4 0 0,1 3 1 16,-3 2-1-16,1 4 0 0,0 1-2 15,0 0-1-15,0 1-1 0,0-2-1 16,2-3 0-16,-1-5-1 0,4-6-1 15,-1-2 0-15,2-4 0 0,0-2 0 16,1-3 0-16,1-3 0 0,2-3-1 16,0-4 1-16,0-4 0 0,1-6-1 15,-1-3 0-15,2-5-1 0,-1-2 0 16,-1 1 0-16,2 0-1 0,-1 1 0 16,0 5 0-16,0 2 1 0,-2 8-1 0,0 5 0 15,-1 0 1-15,-1 6 0 0,-1 9 0 16,0-1 1-16,-1 5 1 0,1 5 0 15,0 3 2-15,3 3 0 0,-1 0 0 16,2 1 1-16,3-1-1 0,3-2 1 16,1-4-1-16,0-4 0 0,1-3 0 15,2-2-1-15,0-5 0 0,0-5-1 16,1-3 0-16,-1-6 0 0,2-3-1 16,1-6 1-16,0-4-1 0,-2-1-1 15,-1 3 1-15,-1-2-1 0,1 2 0 16,-3 3 0-16,-2 3-1 0,0 3 1 0,0 5-1 15,-2-1 0-15,-1 7 1 0,-1 3-1 16,-1 6 0-16,-1 3 1 0,0 4 0 16,-1 4 1-16,2 4 0 0,0 3 1 15,-1 2-1-15,2-1 1 0,0 3 0 16,1-1-1-16,0-1 0 0,0-4 0 16,2-1-4-16,-1-4-6 0,0-2-11 0,2-3-9 15,0-4-9-15,-1-2-17 0,2-3-78 16,-1-2-29-16,-1-2-92 0,2-2-190 15</inkml:trace>
  <inkml:trace contextRef="#ctx0" brushRef="#br0" timeOffset="93463.5019">22406 15866 544 0,'3'-4'131'0,"-4"0"3"0,1 1-82 16,1 5-12-16,-1 1-5 0,0 2-5 0,-1 1-3 15,2 2-2-15,-2 1-3 0,1 6 1 16,0 0-3-16,1 3-3 0,-1 2-1 15,1 2-3-15,-1 0-3 0,0 1-2 16,0 3-3-16,0-6-5 0,0-1-6 16,-1-3-7-16,1-1-9 0,0-2-9 15,-1-2-10-15,2-3-15 0,-2-1-59 0,-1 0-43 16,-1-2-96-16,-1 0-201 16</inkml:trace>
  <inkml:trace contextRef="#ctx0" brushRef="#br0" timeOffset="93698.2579">22281 16048 545 0,'-2'-2'133'0,"-1"-1"5"16,3 2-79-16,2-1-11 0,3 4-6 15,1-5-4-15,1 1-4 0,3-2-5 16,0 2-3-16,2-3-6 0,0 0-6 15,2-3-3-15,-1 4-5 0,1 0-7 16,-1-4-10-16,2 4-11 0,-1 0-11 16,1 0-10-16,1 2 51 0,-2-2-172 15,-1-1-120-15,0 5-308 0</inkml:trace>
  <inkml:trace contextRef="#ctx0" brushRef="#br0" timeOffset="94462.0318">22733 15906 450 0,'-1'14'123'0,"-3"5"4"16,1 4-11-16,-2 4-78 0,1 2-10 15,-1 1-3-15,0-1-4 0,0-3-5 16,1-4-3-16,0-4-5 0,0-3-2 16,2-4-3-16,1-2-1 0,-1-3 0 15,2-4-1-15,2-3 0 0,-1-3-1 16,0-3 0-16,0-2 1 0,0-5-2 0,1-4 1 16,-1-4-1-16,-1-3-1 15,0-5-1-15,0 0 1 16,1-2-2-16,0 4 1 0,1-2 1 0,0 7-1 0,2 3 1 15,-2 7 1-15,2 2 1 0,-2 4 1 16,0 0 2-16,-1 6 1 0,0 4 2 16,0 2 1-16,-1 2 1 0,1 1 1 15,2 5 2-15,1 0 0 0,-1 4 1 16,2-1 0-16,2 1 1 0,2 4 0 0,3 1 0 16,2 0-1-16,-1-2-1 0,3 0-3 15,1 0-1-15,0-3-2 0,2-2-1 16,-4-1-2-16,-2-3 0 0,2-2-1 15,-2 0 0-15,1-5-1 0,-2-1 1 16,-1-1 0-16,-1-2-1 0,1-3 1 16,-3-2-1-16,-2 0 1 0,2-1 0 15,-3-1-1-15,-2-3 1 0,1-2-1 16,-2 0 1-16,1-2-1 0,-1-3 0 16,-3-3 0-16,2 2 1 0,-1-3-1 0,0-1 0 15,0 0 0-15,0 2 0 0,0 3 0 16,0 0 0-16,2 0 0 0,-2 2 0 15,0 3 0-15,1 2 0 0,0-1 0 16,0 1 0-16,1 3 1 0,-2 1-1 16,1 1 0-16,0 1 0 0,0 0 0 15,0 0 0-15,1-1 0 0,1 1-1 16,0 2 1-16,-2 1 0 0,1-2 0 16,0 3 0-16,-1-1 0 0,1 1 0 15,-3 1 0-15,1-1-1 0,1 1 1 0,3-1 0 16,-4 0 0-16,1 2 0 0,-1-1-1 15,1 0 1-15,-1 0-1 0,0-1 0 16,-2 2-2-16,2-2-1 0,0 0-3 16,-2-2-3-16,0 2-5 0,1 2-8 15,-1-2-6-15,0 0-11 0,-1 1 4 16,-1 0-120-16,-2 1-114 0,0 1-273 16</inkml:trace>
  <inkml:trace contextRef="#ctx0" brushRef="#br0" timeOffset="98608.4947">22352 14879 458 0,'-5'-1'109'0,"1"-2"6"16,-1 2-71-16,0 0-7 16,1-1-3-16,-1-1-2 0,4 2-2 0,-1-2-2 15,-1 2-3-15,2 0-3 0,1-1-1 16,0 0-1-16,1 0-2 0,0-1-2 16,2 1-1-16,0 0-1 0,4-2-1 15,0 1 0-15,4 0 0 0,0-2 1 16,2 0 0-16,2 1-1 0,1-2-1 15,2 2-2-15,1 0-3 0,-1 0-2 16,1 1-1-16,1 3-3 0,0 0 0 16,0 0-1-16,-3 2 0 0,0-1-3 0,-1 1-2 15,-1 0-5-15,-4-1-5 0,-3 1-9 16,-1-1-7-16,1 1-7 0,-3 0-11 16,-2 1-9-16,1-2-98 0,-3-1-104 15,0-1-248-15</inkml:trace>
  <inkml:trace contextRef="#ctx0" brushRef="#br0" timeOffset="99021.339">22637 14698 450 0,'-3'-1'114'0,"-1"1"6"0,1-2-54 15,-1 1-25-15,2 0-9 0,-1 1-3 0,1-1-5 16,2 1-7-16,0 1-3 0,2 0-3 16,1 0-1-16,2 2 0 0,-1-1 0 15,4 2 1-15,0-2 0 0,2 2 0 16,2-1-2-16,2 0-1 0,-1 0-2 15,2-1-1-15,1 2-2 0,-1-2-1 16,2 1 0-16,-1-1-1 0,0 1-1 16,-3-1 1-16,1-1-1 0,-3 0 1 15,-3 2-1-15,-3-1 0 0,-2 1 1 0,-3 2 0 16,-3 1-1-16,-4 1 1 0,-4 3 0 16,-4 1 0-16,-2 0-2 0,-1 5-2 15,-3 1-5-15,-4 2-5 0,2 1-8 16,-2 2-16-16,3 3-110 0,-1-1-112 15,2 0-275-15</inkml:trace>
  <inkml:trace contextRef="#ctx0" brushRef="#br0" timeOffset="128445.9542">23003 14686 216 0,'-1'-2'71'0,"1"0"9"15,-2-2-12-15,1 1-12 0,0 0-4 0,0-1-4 16,-1 2-5-16,2 0-8 0,-1-1-5 16,1 2-5-16,0 0-4 0,0-1-3 15,0 1-2-15,0 1 0 0,0 0-2 16,0-1-1-16,0 1-1 0,0 0-1 15,0 0-1-15,0 1 0 0,0-1-1 16,0 3 0-16,0-1 1 0,0 3 0 16,0 1 0-16,0 1 2 0,0 3 0 15,0 3 2-15,0 4 0 0,0 1 1 0,0 2 1 16,1-1-1-16,-1 3 0 0,2 0-1 16,0-1-2-16,1-4-2 0,0-1-3 15,1-1-1-15,1-3-3 0,0-4 0 16,-2-4-1-16,4-1-1 0,0-4 0 15,0-3-1-15,-1-3 0 0,0-4-2 16,2-4-2-16,-2-1-3 0,0-2-3 16,-2-6-1-16,-2-1-2 0,3 0 1 0,-1 2 1 15,-2 2 2-15,2 1 2 0,-2 6 4 16,1 4 2-16,0 5 2 0,-1 4 3 16,0 4 3-16,1 2 2 0,-2 5 3 15,1 5 2-15,3 3 1 16,-1-1-1-16,0 2 0 0,0-1-2 0,1-1-2 15,1-3-3-15,-1-3 0 0,-1-6-3 16,5 0 0-16,-2-4-2 0,2-2-2 16,-1-6 0-16,-1-1-3 0,3-6 0 15,-2-2-2-15,-1-1-2 0,0-1 0 0,1 0-1 16,-2 0 2-16,-1 4 0 0,0 4 2 16,-2 4 1-16,0 3 1 0,-3 5 2 15,1 2 1-15,-2 6 0 0,-1 6 0 16,1 4 2-16,0 1-1 0,1 3 1 15,-1 1 0-15,2 0 0 0,0 1-2 16,0-4-2-16,3 0-11 0,0-1-10 16,1-3-9-16,2 1 6 0,-1-3-132 0,0-5-121 15,4-1-290-15</inkml:trace>
  <inkml:trace contextRef="#ctx0" brushRef="#br0" timeOffset="128945.7913">23481 14697 557 0,'-3'-2'127'0,"-1"1"5"0,0 1-93 0,-3 4-7 15,1 1-3-15,0 5 0 16,-1 4 0-16,-1 3-2 0,1 5-2 0,1 3-1 16,0 1-2-16,2 2-1 0,2-1-2 15,1-1-4-15,2-2-2 0,0-2-3 16,3-1-3-16,1-3-3 0,-1-3-1 15,3-5-2-15,-1-4-1 0,0-5-1 16,1-6-2-16,0-5-3 0,1-3-3 16,-2-4-3-16,0-2-2 0,-1-3-2 15,-1-2-1-15,-2 1 1 0,-1-2 3 16,2 1 2-16,-1 0 3 0,-1 2 3 0,2 4 2 16,-1 4 1-16,1 3 3 0,-2 4 2 15,0 7 2-15,2 7 2 0,-2 3 1 16,0 4 1-16,0 2 1 0,1 3-2 15,0 1-1-15,-1-1-1 0,2-1-4 16,0-1-5-16,4-4-12 0,-1-1-8 16,2-2-9-16,2-2-15 0,0-4-110 0,1 0-116 15,-4-3-271-15</inkml:trace>
  <inkml:trace contextRef="#ctx0" brushRef="#br0" timeOffset="129195.2074">23631 14758 554 0,'3'6'140'16,"0"0"8"-16,1 4-63 0,0-2-35 0,1 5-6 16,1-1-5-16,0 1-4 0,1 1-5 15,2 1-8-15,-1-2-4 0,1 1-4 16,1-2-4-16,-2-1-4 0,2-1-2 15,-1-2-2-15,-1 1-4 0,-2-2-9 16,0 1-12-16,-1-2-13 0,0 0-11 16,-2 0 14-16,-2-2-138 0,0-3-123 0,0-2-289 15</inkml:trace>
  <inkml:trace contextRef="#ctx0" brushRef="#br0" timeOffset="129395.1881">23810 14725 642 0,'-10'10'145'15,"-1"1"5"-15,-1 5-109 0,1 2-7 16,1 3-5-16,-2 1-2 0,1 0-4 0,0 2-6 16,-1 2-5-16,-1 0-5 0,2 4-5 15,2-3-8-15,-1 2-11 0,1-4-13 16,4-1-13-16,2-5-119 0,1-4-124 15,2-7-298-15</inkml:trace>
  <inkml:trace contextRef="#ctx0" brushRef="#br0" timeOffset="130307.7942">23972 14465 531 0,'-11'25'127'0,"-3"2"5"0,2 6-79 16,-1 3-11-16,1 7-7 0,1 1-3 0,2 3-1 16,0 1-1-16,2 2-4 0,3 1-2 15,4 0-3-15,0-5-1 0,4-3-4 16,1-4-3-16,1-5-3 15,1-4-2-15,0-8-4 0,2-5-2 0,0-5-8 16,-1-2-11-16,2-4-14 0,2-2-15 16,0-4-120-16,1-4-127 0,0-1-304 15</inkml:trace>
  <inkml:trace contextRef="#ctx0" brushRef="#br0" timeOffset="131576.6857">24055 14628 467 0,'0'-7'119'16,"-1"1"6"-16,1 1-61 0,0 2-17 16,0 6-9-16,0 3-3 0,1 5-2 15,-3 4-2-15,0 7-1 0,0 4-1 16,-1 5-1-16,-1 3-2 0,0-1-3 16,-2 1-4-16,1-1-3 0,0-6-3 15,0-3-4-15,3-3-1 0,-1-6-3 0,2-4 0 16,1-5-1-16,0-5-1 0,1-3-1 15,2-7-2-15,-1-2-4 0,1-6-6 16,-1-3-4-16,0-3-6 0,2-3-4 16,-1-2-3-16,0 0 0 0,1 0 3 15,1 2 4-15,0 3 5 0,1 4 5 16,-1 6 6-16,1 7 6 0,0 3 6 16,-1 7 5-16,1 4 4 0,-1 7 3 15,-1 2 3-15,0 4 2 0,3 1-1 0,-1 1-4 16,1 1-2-16,-1-3-3 0,4-4-3 15,0-4-3-15,1-2-4 0,1-3-2 16,-1-7-1-16,0-5-2 0,1-4-2 16,-2-3-5-16,0-7-3 0,-1-4-4 15,-1-1-3-15,1-4-2 0,-2 1-2 16,0-2 0-16,-1-1 2 0,2 3 4 16,-2 5 3-16,-2 2 3 0,-1 4 2 0,1 5 4 15,-3 9 3-15,0 5 3 16,-1 4 1-16,-1 4 1 0,0 6 1 0,-1 1 0 15,0 3 0-15,0 3-1 0,1 0-2 16,-1 2-1-16,2-1-2 0,2 1-4 16,0-1-8-16,3-3-10 0,1-1-12 15,3-1-54-15,-1 0-64 0,2-3-106 16,0-1-231-16</inkml:trace>
  <inkml:trace contextRef="#ctx0" brushRef="#br0" timeOffset="131793.8476">24470 14983 624 0,'-1'5'143'16,"-3"1"4"-16,-1 3-101 0,1 2-16 15,-1 2-10-15,0 3-4 0,-1 1-3 0,-2 2-5 16,2-2-5-16,0 0-2 15,0-1-7-15,-1 0-8 0,2-1-11 0,1-2 19 16,2-1-144-16,0-2-122 0,2 0-305 16</inkml:trace>
  <inkml:trace contextRef="#ctx0" brushRef="#br0" timeOffset="132358.4009">24618 14714 594 0,'0'6'140'16,"-2"5"7"-16,-2 2-88 0,2 5-19 16,-3 1-6-16,1 3-4 0,-2 0-2 15,0 0-6-15,1-3-3 0,2-2-4 16,-1-2-3-16,3-2-3 0,-1-4-2 16,2-3-1-16,2-4-2 0,-1-3-2 15,1-3-2-15,1-3-4 0,-1-5-3 16,1-4-2-16,-1-1-3 0,1-4-3 0,-1-3-3 15,-1-1-1-15,3-1 1 0,0 3 3 16,-1 3 2-16,2 2 3 0,-1 4 3 16,1 7 5-16,0 3 4 0,-2 5 4 15,1 7 2-15,1 3 4 0,-1 5 3 16,0 3 2-16,1 1 2 0,3 2 0 16,-1 1-1-16,4-1-1 0,0-3-1 0,1-5-2 15,3 0-2-15,2-3-3 0,-1-2 0 16,1-6-2-16,2-3-2 0,-2-2-2 15,-3-3-1-15,0-4-1 0,-3-3 0 16,-2-3-1-16,-3-3 1 0,-3-4-1 16,-3-3 0-16,0 0-3 0,-2-1-6 15,-1-1-6-15,-1 0-6 0,-1 3-6 16,0 2-7-16,-1 2-6 0,1 3-5 16,0 3-7-16,1 7-109 0,0 2-112 15,3 5-278-15</inkml:trace>
  <inkml:trace contextRef="#ctx0" brushRef="#br0" timeOffset="132794.2513">24898 14373 592 0,'7'4'131'0,"2"3"3"0,1 6-102 16,3 2-5-16,2 7 0 0,3 5 1 15,0 3 1-15,1 0-2 0,3 5 0 16,0-2-1-16,0 2-1 0,-2 2-1 0,-2-1-2 16,-3-1-2-16,-4 1-3 15,-6-2-3-15,-3 1-4 0,-4 0-3 16,-5-1-3-16,-2 3-2 0,-6 1-8 0,-3-4-11 15,-2 0-10 1,-2-1-14-16,2-3-14 0,2-4-120 0,1-8-129 0,3 0-295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12:46:26.2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3010 4627 548 0,'1'1'115'0,"0"-1"1"0,2-1-97 16,3-1-6-16,5 2-5 0,2 2 0 15,7-1 1-15,3 0-1 0,4 1 0 16,5 0-2-16,7-1-3 0,3 0 0 16,2-1-1-16,0 1-1 0,0-2 0 15,1 0 0-15,2 0-1 0,-2 2 1 16,3-1-1-16,3-1 1 0,4 1-1 0,3 0 0 16,1 1 1-16,-3-1 0 15,-1-3 1-15,-2 1 3 0,-2 0 3 0,0 0 3 16,-2-3 2-16,1 2 2 0,3-1 1 15,0 2 0-15,-2 0-1 0,-4-3-2 16,-2 2-1-16,-6-1-1 0,-3 0-1 16,-1 0-1-16,-3 0-1 0,-3 0-2 15,0 1-1-15,0 0-1 0,0 1-1 16,-4-2-1-16,-3 2-1 0,0-3 0 0,-4 1 0 16,2 1-1-16,-6 0-1 0,1-2-8 15,1 2-10-15,0 1-14 0,-1 0-119 16,-3-1-120-16,-7-1-301 0</inkml:trace>
  <inkml:trace contextRef="#ctx0" brushRef="#br0" timeOffset="4037.8197">16637 5915 625 0,'-5'0'158'15,"-1"3"7"-15,1-3-91 0,1 0-16 16,2-2-8-16,1 2-9 0,1 0-10 16,0 0-9-16,0-1-9 0,3 0-6 15,1 0-3-15,1-2-2 0,1 2-1 16,1-3 0-16,2 2-4 0,-1-1-5 0,1 2-11 15,1 0-10-15,-2 0-12 0,2 2-11 16,0-1-11-16,-3 2-113 0,-2 2-117 16,0 2-274-16</inkml:trace>
  <inkml:trace contextRef="#ctx0" brushRef="#br0" timeOffset="4233.6043">16643 6095 639 0,'-1'4'162'0,"-3"-2"6"16,0 0-79-16,3-2-37 0,0 1-14 15,2-1-10-15,0 0-9 0,1 0-7 16,1 1-7-16,1 0-4 0,2-1-9 16,0 0-13-16,3-1-19 0,1 0-13 15,1-2-121-15,0 6-131 0,1-1-306 0</inkml:trace>
  <inkml:trace contextRef="#ctx0" brushRef="#br0" timeOffset="4931.7586">17153 5971 515 0,'-8'-1'127'0,"1"1"4"16,0 0-71-16,-1-2-19 0,1-2-5 16,1 5-3-16,0-1-4 0,-1-5-1 15,5 4-1-15,0 1-3 0,0-1-2 16,1 1-4-16,1 0-3 0,3 0-2 16,1 1-3-16,1 0-2 0,3-1-1 15,0-1-1-15,3 1 1 0,3 0-2 0,0 1 0 16,5 2-1-16,2-1-1 15,1 1 1-15,5 3 0 0,2-2 0 0,2 1 1 16,5-2-1-16,1 0 1 0,4-3-1 16,0 0-1-16,-2-2-1 0,3 0 0 15,-3 1-1-15,2-4 0 0,-5 1 0 16,1 5 0-16,1 3-1 0,-2-3 0 16,-4 1 1-16,-2 0-1 0,-3-1 0 15,0 3 0-15,-4-4 0 0,-4-1 0 16,-2 1 1-16,-1 1-1 0,-6-4 0 15,-1 5 0-15,0-1-1 0,-4 1 0 16,-1 0-1-16,-4-2-5 0,-2 0-8 0,2 1-10 16,-5-4-13-16,-1 0-17 0,-2-5-118 15,-2 0-127-15,-2-6-299 0</inkml:trace>
  <inkml:trace contextRef="#ctx0" brushRef="#br0" timeOffset="6325.946">17111 5350 507 0,'-7'-4'129'0,"-2"-1"6"16,2 0-71-16,-2 1-11 0,3-1-3 16,2 3-3-16,1 1-7 0,0-1-6 15,3 2-3-15,3 0-5 0,0 4-4 16,2 1-4-16,3 1-5 0,0 0-1 15,2 1-3-15,1 3-2 0,1-1-3 0,0 1-2 16,2 1-1-16,-1 0 0 0,2 1-3 16,0 0-5-16,-1 0-8 0,1 1-12 15,0-1-12-15,-2 1-18 0,1-3-115 16,-4-1-125-16,-1-1-291 0</inkml:trace>
  <inkml:trace contextRef="#ctx0" brushRef="#br0" timeOffset="6564.1574">17481 5254 645 0,'-4'3'152'0,"-1"2"5"0,-1 4-101 16,0 4-14-16,-1 3-7 0,-2 3-5 15,1 4-6-15,-1 3-5 0,-2 2-3 16,1 2-4-16,-2 1-3 0,1 2-2 15,-3 1-1-15,1-2-3 0,-2-1-1 16,1-3 0-16,0-1-4 0,2-4-8 0,2-3-10 16,3-4-15-16,2-3-13 0,2-4 92 15,3-3-218-15,2-5-136 0,0-2-351 16</inkml:trace>
  <inkml:trace contextRef="#ctx0" brushRef="#br0" timeOffset="6919.0742">17690 5309 621 0,'-1'-1'150'0,"-4"1"6"0,0 2-96 16,-1 3-11-16,0 1-2 15,-3 1-7-15,0 4-4 0,0 2-6 0,-2 3-5 16,1 3-4-16,0 3-5 0,1 4-4 16,0 2-3-16,1 3-1 0,0-2-3 15,2 1-2-15,4-2 0 0,-1-5-3 16,4-1-3-16,1-4-4 0,1-4-9 15,5-2-11-15,-1-3-10 0,0-6-15 16,4-3-11-16,0-2-119 0,2-3-124 16,-1-2-291-16</inkml:trace>
  <inkml:trace contextRef="#ctx0" brushRef="#br0" timeOffset="7340.4618">17753 5441 720 0,'-4'-4'169'0,"2"1"3"16,0 0-118-16,2 2-16 16,3-1-9-16,1 0-7 0,2 0-9 0,2 2-5 15,1 1-3-15,4-1-1 0,1 0-2 16,0 1-1-16,1 2 0 0,1-3-1 15,0 0 0-15,1 0 1 0,-3 1-2 16,0-1 1-16,-1 1-2 0,-2-2-1 16,-3 2-2-16,-2 2-1 0,-3-2-1 15,-4 3 0-15,-3 1-2 0,-3-1 0 16,-3 5 0-16,-3-2 0 0,0 3 2 0,0-1 1 16,0 2 1-16,1-1 2 0,2 2 2 15,0-2 2-15,3 2 3 0,1-2 0 16,1-1 1-16,1 1 0 0,3 0 1 15,2-1-1-15,2-1-2 0,1 0 0 16,2-1-2-16,1-1 0 0,3-2 0 16,1-2-1-16,1 1-1 0,5-3-2 0,2-2-5 15,1 0-9-15,2-2-12 16,2-1-14-16,-2 0 43 0,-1-1-169 0,-3-2-129 16,-2 3-322-16</inkml:trace>
  <inkml:trace contextRef="#ctx0" brushRef="#br0" timeOffset="7574.9119">18103 5158 583 0,'5'-1'134'0,"-1"1"4"0,-1 2-95 16,4 3-12-16,-3 4-2 0,3 2-2 15,0 1-1-15,0 5-1 0,2 4 1 16,-1 4 1-16,1 0 1 0,1 1-2 15,-2 3-2-15,-2 5-3 0,1-1-4 16,-6 2-4-16,-2 2-5 0,-4 2-4 16,-4 0-3-16,-3 2-6 0,-3-2-14 0,-2 0-15 15,-1-1-16 1,-3-1-126-16,-2-3-136 0,-3-1-322 0</inkml:trace>
  <inkml:trace contextRef="#ctx0" brushRef="#br0" timeOffset="8257.0064">17023 6482 651 0,'-5'-7'161'0,"-1"1"8"0,3 2-99 0,1-1-13 16,1 2-8-16,2 1-7 0,1 2-8 15,3 4-6-15,4 2-5 0,1 3-4 16,1 1-3-16,1 3-1 0,0 0-3 16,3 3-3-16,-2 0-2 0,2 0-2 15,-2 0-2-15,3 0-1 0,-2 0 0 16,1 0-2-16,-1-1 0 0,1-2-2 0,-2-1-4 16,1 2-7-16,-3-2-8 0,1-2-17 15,-2 2-16-15,-3-1-14 0,-1-2 93 16,-2-2-216-16,-1-3-136 15,0-3-351-15</inkml:trace>
  <inkml:trace contextRef="#ctx0" brushRef="#br0" timeOffset="8476.4268">17318 6361 672 0,'-5'1'167'0,"-5"3"7"0,2 4-105 15,-2 2-13-15,-2 7-7 0,-3 5-9 16,-3 4-9-16,-2 5-10 0,-2 1-5 16,-1 3-5-16,-2-2-4 0,-1 4-3 15,2-1-5-15,-1-2-4 0,3-2-6 16,4-5-8-16,0-4-13 0,5 0-15 0,6-7-12 16,5-5-13-16,3-5-111 0,2-3-121 15,5-1-279-15</inkml:trace>
  <inkml:trace contextRef="#ctx0" brushRef="#br0" timeOffset="8826.0633">17607 6377 546 0,'-2'0'154'0,"-5"0"9"16,1 1-28-16,-3 3-69 0,-2 1-8 15,-2 5-4-15,-3 2-8 0,-1 1-6 0,-2 4-7 16,-1 1-6-16,-1 4-5 0,2-2-3 16,0 1-2-16,5 0-4 0,0-1-2 15,4-1-2-15,4 0-2 0,2-2-2 16,3-1-1-16,2-2-2 0,4-1-2 15,0-1 0-15,4 0-1 0,2-1-3 16,2-2-3-16,3-1-4 0,1-3-7 0,2 0-9 16,-1-4-11-16,0-2-14 15,1-3-13-15,-3-2-9 0,-2-1-79 0,0 0-34 16,-3-2-104-16,2 3-211 0</inkml:trace>
  <inkml:trace contextRef="#ctx0" brushRef="#br0" timeOffset="9289.5163">17665 6472 662 0,'-2'-2'160'0,"4"0"5"0,-2-2-84 15,3 1-40-15,2 1-10 0,1-2-1 16,4-2-6-16,1 5-6 0,1 0-4 16,1-2-5-16,1 5-2 0,2-2-2 15,-1 0-3-15,0 1 0 0,-3-1-1 16,1 2 0-16,0 1-1 0,-5-2 0 0,0 3-1 16,-4 0-1-16,-1 1 0 0,-2 3-2 15,-3-1 1-15,-3 3-2 0,-1 0 0 16,-3-1-1-16,-1 2 1 0,-2 1 1 15,0-3 1-15,0 2 0 0,1 0 3 16,-1 0 1-16,3 2 3 0,0-4 1 16,2 2 2-16,1 0 0 0,2-1 2 15,0 0 1-15,4-3-1 0,0 1 0 16,5-2-1-16,0 0-1 0,2-1-1 16,3-1-1-16,2-1-1 0,2-1-1 0,2 0 0 15,0-2-1-15,0-1-1 0,0 0-1 16,3-2-2-16,0-1-6 0,0-1-7 15,2-1-15-15,0 0-14 0,1 1-15 16,-1-2 55-16,-4 0-181 0,-2 1-132 16,1 2-328-16</inkml:trace>
  <inkml:trace contextRef="#ctx0" brushRef="#br0" timeOffset="9534.561">17976 6212 570 0,'5'-7'138'16,"2"4"5"-16,-1 3-76 0,4 6-29 15,0 1-3-15,-2 4 1 0,3 4 0 16,2 5-1-16,0 4 0 0,1 2 1 0,-1 1-2 16,0 6-2-16,0 2-4 0,-2 3-6 15,-5 0-6-15,-2 1-3 0,-2-1-5 16,-3 2-4-16,-4-2-6 0,0 0-9 15,-2-3-16-15,0-1-16 0,-1-1-19 16,-3-2-128-16,-1-3-141 0,-2-2-328 16</inkml:trace>
  <inkml:trace contextRef="#ctx0" brushRef="#br0" timeOffset="17441.5591">18228 5937 502 0,'-4'-1'138'0,"1"1"10"0,-2 0-39 0,0 0-39 16,2 0-6-16,0 0-4 0,0 1-4 16,1-1-6-16,1 0-8 0,-1-1-8 15,2 2-9-15,0-1-9 0,0 0-5 16,2 1-5-16,0-1-4 0,3 2-1 15,1-1 0-15,3-2-1 0,-1-2-3 16,2 1-7-16,1-1-7 0,-1 2-12 16,1 1-12-16,-4 0-14 0,1 1-11 0,-2 2 32 15,-1 0-148-15,-4 0-120 0,1 2-293 16</inkml:trace>
  <inkml:trace contextRef="#ctx0" brushRef="#br0" timeOffset="17638.304">18228 6035 627 0,'-5'3'153'0,"-1"0"7"15,2 0-93-15,3-1-20 0,0 2-9 16,2-3-7-16,0 0-7 0,3 2-8 0,2-1-5 16,3-1-4-16,-1-1-2 0,2 2-2 15,1 0-6-15,3-1-9 0,-2-1-10 16,3-1-14-16,-1-3-12 0,1 2-122 15,-2-4-128-15,1 1-301 0</inkml:trace>
  <inkml:trace contextRef="#ctx0" brushRef="#br0" timeOffset="17915.3597">18413 5865 574 0,'1'-3'137'0,"-1"1"2"16,1 1-79-16,2 0-29 0,1 2-8 16,1 0-4-16,2 1-4 0,0 0-3 15,2 4-3-15,-1-2-2 0,3 2-2 16,2 1-2-16,-2 0-1 0,2 3-1 0,-1 0-1 16,-1-1 1-16,2 2-1 0,-4 0 1 15,-1 1-1-15,-2 0 0 0,-2 2 0 16,-3 1-1-16,-1 3-3 0,-4-2-2 15,-2 2-6-15,-1-2-5 0,-2 2-9 16,-1-2-4-16,-1 0-117 0,-1 0-111 0,2 1-279 16</inkml:trace>
  <inkml:trace contextRef="#ctx0" brushRef="#br0" timeOffset="20661.9371">18779 5727 570 0,'-10'-14'139'0,"2"3"8"0,-2 1-84 16,3 4-10-16,1 1-9 0,1 2-5 16,2 0-7-16,3 3-6 0,3 0-4 15,3 3-4-15,0 0-3 0,3 5-2 16,0 1-2-16,2 4 0 0,2 1-1 16,-1 2-2-16,-1 0-2 0,4 4-3 15,-4-3-1-15,-2-1-2 0,0-1-3 0,-2-2-6 16,1 0-6-16,-2 1-11 0,-2-5-12 15,0 0-10-15,3 1-16 0,-4-4-109 16,1 0-117-16,0-2-275 0</inkml:trace>
  <inkml:trace contextRef="#ctx0" brushRef="#br0" timeOffset="20916.8072">19104 5630 616 0,'1'0'151'0,"-3"1"6"16,0 3-88-16,0 3-19 0,-2 4-7 15,-1 5-7-15,-2 5-6 0,0 3-5 16,-3 4-3-16,-1 3-4 0,0 1-4 16,-3 0-2-16,2 1-3 0,-3-1-2 15,1-2-2-15,0 0-2 0,1-2-1 16,-1-1-3-16,3-4-4 0,3-5-7 15,0-2-12-15,6-2-12 0,-1-6-13 0,5 0-12 16,0-6-119-16,2-1-125 0,2-2-290 16</inkml:trace>
  <inkml:trace contextRef="#ctx0" brushRef="#br0" timeOffset="21282.3786">19383 5622 517 0,'-1'-3'135'0,"0"0"5"0,-2 1-45 15,1 1-48-15,-3 2-8 0,-2 1-3 0,-1 3-2 16,-2 1-3-16,-1 3-3 0,-2 1-2 16,-1 4-1-16,-1 4-2 0,0 4-2 15,0 2-3-15,2 3-2 0,0 2-2 16,2 2-2-16,3 0-2 0,3 1-2 16,2-2-1-16,2-2-3 0,1-2 0 15,3-1-2-15,2-3-1 0,1-3-2 0,2-3-3 16,2-5-5-16,1 0-10 0,1-2-11 15,2-3-15-15,1-2-11 0,-1-4-10 16,1-3-115-16,-2-1-120 0,3 2-279 16</inkml:trace>
  <inkml:trace contextRef="#ctx0" brushRef="#br0" timeOffset="21747.4609">19449 5836 649 0,'-8'-8'156'0,"3"5"6"0,0-1-96 16,4 1-25-16,2 1-8 0,1 1-5 16,5-2-6-16,0 3-7 0,1 1-4 0,3 1-4 15,2-1-1-15,1 1-3 0,2 0-1 16,0 0-1-16,1-1 0 0,2 2-1 15,-3-2 0-15,0 1-1 0,-2 1-1 16,-1-2 0-16,-2 2-2 0,-4-1-3 16,-1 2-1-16,-2-1-2 0,-3 1 0 15,-2 1 0-15,-2 0 0 0,-3 2 2 16,0-1 1-16,-3 4 3 0,1 0 1 16,-3 0 2-16,-3 2 1 0,3 1 0 15,-1 1 1-15,1-1 2 0,-4-4 3 16,6 2 1-16,1 0 1 0,3-2 1 15,0-3 1-15,4-1-1 0,1-1-1 0,4 1-3 16,0-3 0-16,0-1-2 0,0-5 0 16,5 3-1-16,1 0 0 0,1-2-1 15,1-2 1-15,3 2-1 0,-2-3 0 16,4 2 0-16,-3-3-1 0,0-2-4 16,1-1-5-16,0 4-8 0,-1 0-7 0,1-1-12 15,0 0-11-15,0 1 17 16,-3 0-138-16,0 3-118 0,-3-4-295 15</inkml:trace>
  <inkml:trace contextRef="#ctx0" brushRef="#br0" timeOffset="22043.9151">19752 5621 553 0,'5'-8'129'16,"-3"0"4"-16,1 1-85 0,2 2-17 15,-2 1-6-15,3 3-1 0,-1 4-2 16,1 3-3-16,2 2-1 0,-1 4 0 0,3 4 0 16,1 3-1-16,-1 3 1 0,1 2-1 15,0 3 1-15,-1 1-1 0,-1 1-2 16,0 0-1-16,-3 0-3 0,0 2-3 16,-2 0-2-16,-3-3-3 0,-1 0 0 15,-1 1-2-15,-3-2 0 0,-2-3-3 0,0-2-4 16,0-4-5-16,-2-1-7 15,1-2-10-15,0-4-7 0,-1-2-8 0,2-3-14 16,-1-3-106-16,1-1-114 0,0-2-269 16</inkml:trace>
  <inkml:trace contextRef="#ctx0" brushRef="#br0" timeOffset="22780.7309">20078 5998 649 0,'-2'-1'170'15,"0"1"7"-15,1-1-89 0,0 2-25 16,1-1-11-16,1 0-9 0,0 0-10 16,3 0-12-16,-1 0-5 0,4 0-4 15,-3-2-2-15,4 2-3 0,-1 0-3 16,2-3-4-16,-2 2-10 0,3 0-10 15,-2 0-18-15,3 1-19 0,-1-3-19 0,0 0-117 16,-1 0-132-16,2-1-300 0</inkml:trace>
  <inkml:trace contextRef="#ctx0" brushRef="#br0" timeOffset="23058.0274">20530 5613 661 0,'-2'-7'159'16,"0"3"5"-16,0 0-98 0,0 4-22 15,2 2-11-15,-1 3-6 0,0 3-7 16,0 3-6-16,-1 2-6 0,2 7-3 0,-1-1-3 15,-1 2-6-15,2 1-11 16,0 0-9-16,0 1-12 0,-1-2-12 0,1-2 44 16,-2-1-167-16,1-2-124 0,-1-1-310 15</inkml:trace>
  <inkml:trace contextRef="#ctx0" brushRef="#br0" timeOffset="23351.3681">20413 5969 608 0,'-3'1'146'0,"0"-1"7"0,1 0-92 15,1 3-21-15,2-3-3 0,1 1-3 16,1-1-3-16,3 0-4 0,2 1-4 15,2-2-1-15,2-2 0 0,4 2-4 0,3-1-4 16,-1-2-4-16,2 0-2 0,-1 0-2 16,1 0-4-16,-1 1-6 0,-1 2-9 15,-2-1-13-15,-2 2-15 0,1 2-13 16,-3-1 1-16,-2 1-127 0,-1 1-122 16,-1 1-286-16</inkml:trace>
  <inkml:trace contextRef="#ctx0" brushRef="#br0" timeOffset="23692.2794">20344 6204 609 0,'-2'-5'143'0,"1"3"5"0,0-2-96 15,0 2-16-15,1 2-3 0,0 0-3 16,1 0-1-16,0 1-3 0,-1 1 0 16,3 1 0-16,-2 2 0 0,0 2-1 15,-1 0-3-15,0 2-3 0,-1 3-4 16,1 1-1-16,-3 1-3 0,3-1-2 16,-1 0-2-16,4 3-1 0,-1-3-1 15,2-3-2-15,-1-1-1 0,3-1-1 16,2-2 0-16,0-1-1 0,1-3 0 15,3-1 0-15,3 0 0 0,1-2-2 16,1 0-3-16,1-2-7 0,1 1-8 16,0 0-12-16,-2-1-13 0,-1-1-15 15,0 0-11-15,-2 1-112 0,-4-2-123 0,-3 1-281 16</inkml:trace>
  <inkml:trace contextRef="#ctx0" brushRef="#br0" timeOffset="23918.5134">20592 6170 610 0,'-2'4'143'0,"1"-1"4"0,-3 5-92 16,3 0-20-16,-1 3-7 0,1 1-1 16,1 6-5-16,-2-1-3 0,2 5-4 15,0 1-2-15,0 0-3 0,0 1-2 16,0 1-3-16,0-1 0 0,1 0-4 15,-2-3-6-15,2 0-7 0,-2-5-12 16,2 1-11-16,1-2 9 0,0-3-137 16,0-2-126-16,2-4-299 0</inkml:trace>
  <inkml:trace contextRef="#ctx0" brushRef="#br0" timeOffset="24759.7875">20826 5851 589 0,'-2'-2'153'0,"-3"1"10"16,1 0-72-16,0-1-26 0,2 1-9 15,0 1-6-15,2 0-9 0,-2 0-10 0,2 0-8 16,3-1-7-16,-1 1-4 0,3 0-3 16,1 1-2-16,3-1-1 0,2 1-1 15,0 1-1-15,1-1-2 0,0 0-1 16,2 0 0-16,1 0-1 0,-2 2 0 15,-1-2 0-15,1 2 0 0,-1-1-1 0,-1 2-1 16,0 1 1-16,-4 0-1 16,-1-1 0-16,0 1 0 0,-3 1 0 0,-1 1 1 15,-2 0-1-15,-2-1 1 0,-2 0-2 16,-2 2 1-16,-1 0-2 0,-3 2 0 16,0 1 0-16,-2 0 0 15,0 0 0-15,1 2 1 0,0 1 0 0,1-2 1 16,1 0 1-16,1-2 0 0,1 1 1 15,1-2 0-15,3-1 0 0,-1 0 0 16,2-3-1-16,0 0 1 0,4-1 0 16,0-1 0-16,0-1-1 0,3 1 1 15,0-3-1-15,1 1 1 0,2-1 0 0,-2-1-1 16,4 1 0-16,-1-1 0 0,6 2-4 16,-1-2-3-16,-1-2-8 0,2 2-9 15,0 1-9-15,0-1-9 0,-1-1-9 16,-3 0-11-16,2 2-110 0,-2-1-114 15,3 3-274-15</inkml:trace>
  <inkml:trace contextRef="#ctx0" brushRef="#br0" timeOffset="25008.5673">21164 5701 717 0,'0'-1'163'0,"0"1"5"0,0 1-117 16,4 1-19-16,-3 2-11 0,3 1-4 16,1-2-4-16,0 2-7 0,1-1-14 15,0 0-14-15,2-2-18 0,1 2 60 16,0-4-191-16,-3 1-138 0,1-1-348 15</inkml:trace>
  <inkml:trace contextRef="#ctx0" brushRef="#br0" timeOffset="25171.4646">21365 5599 689 0,'-1'3'157'0,"-3"0"2"0,2 2-114 0,-1 2-18 15,1 2-9-15,-1 0-6 0,1 3-8 16,0 1-11-16,0 2-14 0,1 0-14 0,0 1-125 16,0 1-126-16,-1 1-315 15</inkml:trace>
  <inkml:trace contextRef="#ctx0" brushRef="#br0" timeOffset="25911.6661">21501 5589 512 0,'0'-6'126'16,"0"1"4"-16,0-1-75 0,0 0-9 16,1 1-2-16,1 0 0 0,0 3-3 15,0-1 0-15,0 1 1 0,0 2-3 0,3 2-2 16,4 3-6-16,-2 3-3 0,1-1-5 16,2 4-4-16,0 1-6 15,1 3-3-15,-1 1-3 0,-4 1-2 0,4 1-2 16,0 2-1-16,-2-3-4 0,1 1-4 15,-1 2-8-15,0-3-15 0,-1-3-18 16,0-2-13-16,0 0-125 0,-3-2-135 16,1-3-314-16</inkml:trace>
  <inkml:trace contextRef="#ctx0" brushRef="#br0" timeOffset="26157.9053">21811 5553 572 0,'-9'14'142'0,"1"6"4"15,-3 1-58-15,-1 6-51 0,-1 2-6 16,1 3-1-16,0 3 0 0,1 1-3 16,0 6-4-16,0 0-2 0,0 1-4 15,0-1-3-15,1 0-5 0,-1-4-3 16,2 0-4-16,-4-8-6 0,7-4-8 15,0-3-10-15,2-4-15 16,1-7-12-16,2-2-122 0,1-7-128 0,6 0-301 16</inkml:trace>
  <inkml:trace contextRef="#ctx0" brushRef="#br0" timeOffset="26462.8194">21986 5637 675 0,'-16'5'154'0,"-2"4"6"15,3 4-114-15,2 2-9 0,0 4-1 16,2 3-4-16,2 4-7 0,1 1-5 15,3 1-4-15,2 0-5 0,0 1-5 16,3-1-3-16,1-3-1 0,2 0-4 16,3-2-6-16,0-3-9 0,1-4-8 15,2-3-13-15,0-3-11 0,0-4 71 16,1-5-194-16,0-1-128 0,-1-2-333 0</inkml:trace>
  <inkml:trace contextRef="#ctx0" brushRef="#br0" timeOffset="26837.8222">22013 5833 547 0,'-1'-7'151'0,"3"1"4"0,1-1-2 16,2 3-116-16,2-1-11 0,3 1-4 15,0-1-4-15,1 3-4 0,0-1-5 16,1 2-2-16,-1 1-2 0,1-1-2 15,0 0 0-15,-1 2-2 0,2-1-1 16,-2 1-2-16,-1 0-4 0,-1 2-3 16,-1-1-4-16,-2 3-4 0,-3 1-4 15,-1 1-4-15,-5 1 0 0,0 2 0 16,-5-2 4-16,0 1 3 0,-1 1 3 0,-2-1 6 16,0 1 4-16,1 1 6 0,-1 0 6 15,3 1 5-15,-1 2 4 0,2-1 6 16,1 2 4-16,1 0 2 0,1-2-2 15,4 0-1-15,1-2-5 0,3-2-3 16,2 0-6-16,1-3-3 0,3-1-2 16,2-1-3-16,3-3 0 0,2-1-3 0,2-4-6 15,0-2-8-15,2-1-13 0,1-2-12 16,0-2 30-16,-1-1-159 0,-3-2-128 16,0 2-315-16</inkml:trace>
  <inkml:trace contextRef="#ctx0" brushRef="#br0" timeOffset="27073.6807">22394 5557 620 0,'5'-6'141'0,"0"5"5"16,1 1-101-16,0 3-14 0,-1 3-1 15,2 3 0-15,1 3 0 0,0 2-1 16,2 2-2-16,0 4 0 0,2 2-3 15,0 1-1-15,1 4-4 0,-2 2-4 16,-4 2-4-16,-1 2-4 0,-3 1-4 16,-5 1-4-16,-1 0-8 0,-5 1-16 15,-3-3-16-15,-2-1-16 0,-2 0-123 0,-2-4-135 16,0 1-314-16</inkml:trace>
  <inkml:trace contextRef="#ctx0" brushRef="#br0" timeOffset="27980.5182">22686 5768 611 0,'3'-15'151'0,"0"3"11"16,-1 1-89-16,1 3-12 0,-2 3-5 15,0 3-5-15,0 5-7 0,0 2-7 16,1 3-9-16,0 6-8 0,-1 3-5 16,2 3-4-16,-1-1-3 0,1 3-4 15,-2 0-1-15,0 2-4 0,-1 0-5 0,1-1-5 16,-1-1-8-16,0 0-13 0,-1-1-12 16,1-2-14-16,-1-3-13 0,0-3-115 15,-2-4-123-15,1-2-288 0</inkml:trace>
  <inkml:trace contextRef="#ctx0" brushRef="#br0" timeOffset="28191.5226">22650 5913 652 0,'-1'-3'166'0,"1"2"6"15,0 1-88-15,0-1-29 0,0-2-11 16,1 2-11-16,3 0-8 0,-1-2-10 15,4 1-6-15,-1-3-3 0,3 1-2 16,2 1-6-16,3-2-9 0,1 0-16 16,2 0-17-16,1-1-15 0,2 0-123 15,-1 0-133-15,1 1-309 0</inkml:trace>
  <inkml:trace contextRef="#ctx0" brushRef="#br0" timeOffset="28475.8541">23069 5488 634 0,'-2'-3'153'0,"-1"4"3"16,-1 1-95-16,2 4-21 0,-2 1-9 15,3 4-6-15,1 6-8 0,1 3-4 16,-1-1-2-16,3 4-2 0,-1-1-1 16,3 3-3-16,-1 0-3 0,1-3-4 15,0 1-8-15,-1 0-8 0,-1-3-12 16,1 1-11-16,-1-4 120 0,1-1-245 0,-4-3-137 16,0-2-370-16</inkml:trace>
  <inkml:trace contextRef="#ctx0" brushRef="#br0" timeOffset="28709.2257">22928 5940 674 0,'-2'0'155'15,"0"0"4"-15,2-2-108 0,2 4-12 16,3-2-4-16,2 0-4 0,4 0-5 15,4-3-2-15,3 2-3 0,4-4-5 16,4 0-5-16,1-1-3 0,1 0-2 16,0-3-3-16,0 4-8 0,-2-1-12 15,-2 3-13-15,-1 0-15 0,-4 1-13 16,-1 1-123-16,-3-1-130 0,0 2-300 16</inkml:trace>
  <inkml:trace contextRef="#ctx0" brushRef="#br0" timeOffset="29202.2523">22911 6192 662 0,'-5'2'153'0,"0"-3"3"0,1 1-109 15,2-2-11-15,1-2-6 0,3-2-4 16,2-1-5-16,0-1-3 0,2 1-2 16,2-3-2-16,3 3-2 0,2-1-2 15,0 2-3-15,3 3-2 0,0-1-1 16,2 3-2-16,-2 3 0 0,-1-1-1 16,0 4 0-16,-3 3 0 0,-1-1 1 15,-3 3 1-15,-3 2 1 0,-2 2 1 0,-2 1 0 16,-3 3 1-16,-6 0-1 0,-2 3 0 15,-4 2-2-15,-3-2 0 0,-4 1-2 16,-3 0 0-16,-2 0 0 0,0-1-1 16,0 0 0-16,2-5 0 0,3 0 0 15,2-2 0-15,3-3 1 0,3-2-1 16,3-6 0-16,4 0-1 0,4-4 1 16,0-2 0-16,4-3-1 0,3 0 0 15,2 0 1-15,0 0-1 0,4 1 1 0,-1 1 0 16,2 2-1-16,1 1 1 0,-1 1 0 15,0 1 0-15,-1 1 0 0,0 1 0 16,1 3 0-16,-2-1 0 0,0 2-1 16,0-1-4-16,3 5-8 0,-3-5-12 15,1 3-13-15,-1-2-14 0,-2-1 47 16,2-2-175-16,-1 0-130 0,-3-2-324 16</inkml:trace>
  <inkml:trace contextRef="#ctx0" brushRef="#br0" timeOffset="30791.7872">23413 5741 510 0,'-3'-1'128'16,"-2"0"8"-16,0-2-65 0,-1 2-17 0,1 0-2 15,-1-2 0-15,2 3 0 0,0-1-3 16,1 0-2-16,0 0-4 0,1 1-3 15,0-1-6-15,1 1-7 0,0 0-4 16,1 0-4-16,0 0-3 0,1 0-3 16,-1 0-3-16,0 1-2 0,0-1-2 15,0-1-1-15,0 2-2 0,0-1-1 16,0 0-1-16,-1 0-1 0,2 0 1 16,-1 0-1-16,0 0 0 0,1 0-1 0,-1 1 0 15,2-1-1-15,-1 0-1 0,0 0 0 16,0 0-2-16,1 0-1 0,-2 0 0 15,2 0 0-15,-2 0-1 0,0-1 0 16,1 1 1-16,0 0-1 0,1 0 1 16,-2 0 0-16,0 1 1 0,0-2 0 15,1 0 1-15,0 1 1 0,0-3 0 16,-1 2 1-16,3-2 0 0,-2 0 0 16,1 0 1-16,0 0 1 0,0 0-1 15,-2 1 1-15,0-1 0 0,0 1 0 0,0 1 0 16,-1-1 1-16,1 0-1 0,-1 1 0 15,1-2 0-15,0 2 0 0,0 1 0 16,0-1 0-16,1 1 0 0,-1-1 1 16,2 1-1-16,2 0 0 0,-2-3 1 15,3 2-1-15,0-2 1 0,0 0-1 16,3 2 0-16,-1-2 0 0,1 1 0 16,2 2 0-16,0-2 0 0,2 2 0 15,1 2 0-15,-1-1 0 0,4 3 0 0,-4-2-1 16,-1-1 0-16,0 3-1 15,0 0 0-15,-2-1-2 0,-2 2 1 0,-6-1-2 16,3 2 1-16,-3 0 0 0,0-1 1 16,-4 2 0-16,-2 1 1 0,0-1 1 15,-1 0 0-15,-2 1 1 0,1 1 0 16,-4 1-1-16,2 1 1 0,1 0 0 16,-3-1 0-16,1 1 0 0,0 0 0 15,2 1 1-15,-2 1-1 0,1-2 0 0,2 2 0 16,2 1 0-16,1-1 1 0,1-2-1 15,-2-2 0-15,2 1 0 0,2-1 0 16,1 0 0-16,0-3 0 0,0-1 0 16,0 1 0-16,5 0 0 0,-4-2 0 15,3 0 0-15,2 0 0 0,-2-2 0 16,2-1 0-16,0-1 0 0,0 1 0 16,3-2 0-16,-1 1 0 0,1-4 0 0,2 3 0 15,0 0 0-15,5 3 0 16,-3-3-2-16,2 0-3 0,-2-2-4 0,1 1-10 15,-2-1-8-15,0 2-8 0,-3-4-10 16,-2 4-8-16,1 0-9 0,-2 0-110 16,-3-1-111-16,-1 2-275 0</inkml:trace>
  <inkml:trace contextRef="#ctx0" brushRef="#br0" timeOffset="31136.6526">23594 5444 603 0,'-3'-3'151'0,"0"3"3"0,2 0-60 15,1-1-53-15,1 1-11 0,2 0-4 16,0 1-6-16,1 0-5 0,2-1-3 16,-1 2-3-16,3-2-3 0,0 0-6 15,1 0-10-15,-1 0-12 0,1-2-13 16,-2 0-15-16,2 1-116 0,-3-2-126 0,1 0-293 15</inkml:trace>
  <inkml:trace contextRef="#ctx0" brushRef="#br0" timeOffset="31549.7353">23792 5306 601 0,'1'-11'140'0,"-1"-1"4"15,2 1-94-15,3 1-15 0,0 3-5 16,2 0-3-16,1-1-5 0,0 2-4 16,1 1-3-16,0 2-4 0,0 0-2 15,0 3-2-15,0-1-2 0,-1 3-1 16,2 1-2-16,-3 2 0 0,1 0-1 15,-2 2 0-15,-1 0 0 0,0 1 0 0,-3 1-1 16,-1 2 0-16,-1-1 0 0,-1 1 0 16,-1-1 0-16,-2 0 0 0,-2 0-1 15,-2-1 1-15,1 0 0 0,0 1 0 16,-3-2-1-16,1 5 1 0,2-2 0 16,0-2 0-16,2 1 0 0,0 1 0 15,1-1 0-15,3 0 0 0,1-5 0 16,1 1 0-16,0 0 0 0,1 1-1 15,2-3-2-15,4 1-3 0,0-3-5 16,2 2-7-16,2-1-8 0,2-1-9 0,2-2-5 16,-1 1-118-16,-3-2-114 0,2 3-281 15</inkml:trace>
  <inkml:trace contextRef="#ctx0" brushRef="#br0" timeOffset="31954.2168">24081 5555 507 0,'1'-1'138'15,"3"2"6"-15,-1-1-12 0,1 4-84 16,1 1-11-16,1 2-4 0,3 4-2 15,-1 1-2-15,-2-2-5 0,3 3-3 0,-1 2-5 16,-1-3-5-16,1 4-2 0,-1 0-3 16,2-2-3-16,-2 0-4 0,1 2-9 15,-2-3-9-15,2 0-14 0,-1-3-14 16,-2-2-123-16,-1-1-130 0,0-1-308 16</inkml:trace>
  <inkml:trace contextRef="#ctx0" brushRef="#br0" timeOffset="32201.3968">24381 5581 657 0,'-3'3'154'16,"-3"2"4"-16,-2 3-102 0,-2 3-15 15,-2 3-5-15,-1 6-5 0,0 3-5 16,-2 4-4-16,-1 4-4 0,0 2-3 0,-1 4-4 15,1 2-3-15,-1 1-2 0,1-1-2 16,0 1-1-16,2-4-5 0,1-1-7 16,2-6-12-16,3-3-12 0,2-5-12 15,4-5-14-15,1-4-119 0,4-6-126 16,2-4-290-16</inkml:trace>
  <inkml:trace contextRef="#ctx0" brushRef="#br0" timeOffset="32602.8704">24480 5642 660 0,'-4'-2'157'15,"0"0"6"-15,-3 2-95 0,1 3-26 16,1 0-11-16,-1 5-4 0,0 2-5 0,-1 3-5 15,-1 3-3-15,1 2-3 0,0 6-1 16,-1-1-4-16,0 4-2 0,3 0-1 16,0 1-1-16,0 0-1 0,3 0 0 15,0-3 0-15,2-2-1 0,-1-3 0 16,1-1 1-16,1-3-1 0,1-4 0 16,-1-2 0-16,0-2 0 0,-1-1 0 15,3-2 0-15,-3-3 0 0,0 1 1 16,1-2-1-16,-1 0 0 0,0 0 0 15,0-1 1-15,1 0 0 0,0 3 0 16,0-2-1-16,2 0 1 0,-1-2 0 0,2 1 0 16,2 0 0-16,1 0-1 0,2-4 0 15,0 2-2-15,0-2-2 0,5 3-5 16,1-4-8-16,1 0-10 0,-2 0-15 16,3 0-11-16,1 2-101 0,-3 2-20 15,-1-4-106-15,-1 6-206 0</inkml:trace>
  <inkml:trace contextRef="#ctx0" brushRef="#br0" timeOffset="32971.9407">24583 5771 648 0,'-6'-5'152'15,"3"0"4"-15,1 1-89 0,2 2-30 16,-1-2-7-16,4 2-2 0,1 0-3 15,0 0-3-15,-1 1-4 0,1 1-4 16,1-2-4-16,1 2-4 0,-2 2-2 16,1-2-1-16,-3 1-2 0,2 0-2 0,-2 0-7 15,-1 2-8-15,-1-1-10 0,0-1-10 16,-2 2-11-16,0 1 68 0,-3-1-193 16,-3 0-129-16,2 2-333 0</inkml:trace>
  <inkml:trace contextRef="#ctx0" brushRef="#br0" timeOffset="33514.8042">24547 5782 580 0,'-2'-4'143'0,"2"2"4"0,0-1-54 16,2 1-57-16,2-1-9 0,2 1-4 15,3 0-1-15,2 0-4 0,-1 2-4 16,2-1-4-16,1 1-2 0,2 0-3 15,0 0-2-15,-3-1-2 0,1 1 1 16,0 1-2-16,-1 0 1 0,-1 0-1 16,-1 2 0-16,-2-1 0 0,0 2 1 0,-3 1-1 15,-2 0-1-15,-3 1 1 0,0 0 0 16,-2 1-1-16,-1 1 0 0,-1 0 1 16,-1 1-1-16,-2-2 1 0,1 0-1 15,-1 1 1-15,1-1 0 0,0 2 0 16,-2-1-1-16,2 0 1 0,1 1 0 15,-1-1 1-15,1 0-1 0,3 1 0 16,-2 0 1-16,3-3 0 0,-1 0-1 0,0-1 1 16,4 1-1-16,0-1 0 0,-1-3 0 15,2 2 1-15,0-2-1 0,1 1 0 16,1-2-1-16,1 0 1 0,0 2-2 16,2-3-3-16,0 0-3 0,-1-2-3 15,3 2-5-15,0-1-6 0,1-3-5 16,-1 2-5-16,1-2-5 0,0 2 20 15,0-3-133-15,-1 0-111 0,-4-1-282 16</inkml:trace>
  <inkml:trace contextRef="#ctx0" brushRef="#br0" timeOffset="33814.2282">24745 5598 555 0,'2'-1'129'0,"2"1"4"15,-1 3-85-15,5 2-15 0,-1 1-4 16,2 3-1-16,3 3 1 0,1 2-1 16,1 2 0-16,-1 2 0 0,2 3 1 15,0 2-3-15,1 3-1 0,-4 0-4 16,-1 0-4-16,0 1-3 0,-2 0-5 15,-4 2-2-15,-3-3-3 0,-6 0-2 16,1 1-1-16,-6-1-5 0,-3-2-8 16,-4 2-10-16,0-4-9 0,0-2-12 0,3-2-12 15,-1-3-119-15,3-4-123 0,4-4-287 16</inkml:trace>
  <inkml:trace contextRef="#ctx0" brushRef="#br0" timeOffset="34050.238">25045 5798 685 0,'5'-9'162'0,"0"3"4"0,1 0-98 15,2 3-31-15,-2-2-13 0,3 2-5 16,2 1-5-16,-1 1-6 0,2 1-5 15,0-1-7-15,2 1-11 0,0 0-10 16,0 1-13-16,-3-1-14 0,-2-1-118 16,-3 2-125-16,-3 2-291 0</inkml:trace>
  <inkml:trace contextRef="#ctx0" brushRef="#br0" timeOffset="34227.1656">24964 5983 629 0,'-1'3'145'0,"3"-3"2"0,1-3-90 15,1-2-34-15,4 0-10 0,2 1-3 16,1-1-6-16,2 0-12 0,2-1-13 16,2 1-7-16,-1 3-120 0,0-1-117 15,-3 0-292-15</inkml:trace>
  <inkml:trace contextRef="#ctx0" brushRef="#br0" timeOffset="36031.1049">18876 7394 547 0,'-12'-16'127'0,"-2"-1"4"0,2-2-87 15,4 2-10-15,-1 1-1 0,2 1-1 16,0 1-1-16,4 1 0 0,0 5 0 15,3 2-1-15,2 3 0 0,2 5-1 16,3 2-3-16,1 5-4 0,2 4-3 0,3 6-3 16,3 0-2-16,3 4-4 15,2 1-2-15,2 2-3 0,3 1-1 0,3-3-1 16,-1 3 0-16,0-1-2 16,-1-2 0-16,-2-2 0 0,-2-2 0 0,-2-3-1 15,-3 0 0-15,-2-4-2 0,-2-2-5 16,-1-2-6-16,-3-1-11 0,-3-2-9 15,-1-1-13-15,-2-3-10 0,-2 1-11 16,-2-3-107-16,0 0-114 0,-2-3-265 16</inkml:trace>
  <inkml:trace contextRef="#ctx0" brushRef="#br0" timeOffset="36270.471">19212 7353 553 0,'-2'-2'139'0,"-1"1"6"0,-1 2-69 16,-2 2-31-16,0 2-9 0,-1 4-5 16,-1 4-6-16,-2 2-6 0,1 5-4 15,-4 2-2-15,1 2-3 0,-4 3-3 0,-2 0-1 16,-4 0-3-16,-3 0 0 0,0 0-3 16,-2-1-3-16,1-3-5 0,5 0-5 15,3-2-10-15,7-3-10 0,3-4-9 16,7-3-12-16,5-4-103 0,1-3-110 15,4-3-258-15</inkml:trace>
  <inkml:trace contextRef="#ctx0" brushRef="#br0" timeOffset="36528.6449">19459 7358 640 0,'-10'-2'150'0,"-4"3"3"0,0 3-104 16,-2 0-11-16,0 5-4 0,0 2-3 0,0 5-4 15,2 2-3-15,2 2-1 0,0 3-3 16,4 1-3-16,2-1-3 0,3 0-4 16,2-2-4-16,2 0-3 0,2-2-1 15,3-3-3-15,2-1-4 0,1-2-8 16,3-3-8-16,3-1-8 0,1-6-12 15,2-1-11-15,2-4 73 0,-1-2-193 16,0-5-126-16,2 0-331 0</inkml:trace>
  <inkml:trace contextRef="#ctx0" brushRef="#br0" timeOffset="36903.4203">19590 7443 692 0,'-5'-4'166'0,"0"2"5"0,0-2-113 16,4 0-16-16,1 0-7 0,4 0-6 15,1 1-11-15,1 1-7 0,3-1-4 16,0 2-2-16,2 0-2 0,2 1-1 0,-2 1 0 16,1 0-1-16,-1 2-1 0,0 0 0 15,-1 1-1-15,-2 1-2 0,0 0-2 16,-5 1-2-16,1 3-2 0,-4 0-1 15,-1 2 0-15,-3 2-1 0,-2 0 3 16,-3 3 1-16,0 0 2 0,-2-1 2 16,-2 1 1-16,2-2 2 0,0 0 1 15,1-1 1-15,3-2 2 0,1-1 1 16,2 0-1-16,3-3 1 0,1-2-1 16,3-1 0-16,1-1-1 0,4-1-2 0,0-2 0 15,2-2 0-15,2-2-2 16,3-1-3-16,0-3-10 0,3 0-9 0,1-1-13 15,-1-3-11-15,2 3 37 0,-3-1-160 16,-1 1-124-16,0 0-302 0</inkml:trace>
  <inkml:trace contextRef="#ctx0" brushRef="#br0" timeOffset="37136.8049">19823 7250 563 0,'4'-3'128'0,"2"1"3"16,0 2-89-16,1 4-16 0,1 1-2 16,1 4 2-16,2 2-1 0,3 3 2 15,1 2 1-15,0 3 1 0,3 0-1 16,-1 4 0-16,1 4-5 0,1 3-4 16,-5-2-4-16,-4 3-5 0,-3-1-4 0,-4 2-6 15,-6-3-8-15,-3 0-12 0,-5-5-15 16,-2-1-15-16,-6-1-120 0,0-2-126 15,-3-2-302-15</inkml:trace>
  <inkml:trace contextRef="#ctx0" brushRef="#br0" timeOffset="37438.1053">18363 7604 571 0,'-3'-8'146'0,"2"0"4"0,1 0-43 0,0-4-73 15,6 5-11-15,-1 0-5 0,4 2-4 16,1 0-6-16,-1 3-3 0,4-1-8 16,1 8-12-16,-1-5-13 0,0 4-18 15,-2 0-108-15,-2 2-119 0,-2 2-283 16</inkml:trace>
  <inkml:trace contextRef="#ctx0" brushRef="#br0" timeOffset="37610.9988">18374 7748 643 0,'-4'2'150'0,"3"1"1"0,1-2-98 0,2 2-24 16,5-1-9-16,1-1-8 0,3-1-6 16,3 0-9-16,3 1-15 0,1 0-12 0,2 2-122 15,-2-2-124-15,5 3-308 16</inkml:trace>
  <inkml:trace contextRef="#ctx0" brushRef="#br0" timeOffset="38682.8546">20280 7424 633 0,'3'-8'159'0,"-3"2"8"0,0 2-96 0,2 4-15 16,-4 4-8-16,4 3-7 15,-2 4-10-15,1 4-10 0,0 2-7 0,0 5-5 16,1-1-4-16,-1 2-2 0,0 0-4 15,-1-1-7-15,0-1-12 0,-2-4-12 16,2 2-12-16,0-3-12 0,0-2 48 16,-2 0-169-16,-1-2-125 0,1-1-307 15</inkml:trace>
  <inkml:trace contextRef="#ctx0" brushRef="#br0" timeOffset="38868.0809">20203 7604 575 0,'-2'-6'159'0,"1"1"7"16,0 0-38-16,1 0-72 0,2 2-12 15,3 0-9-15,0 0-9 0,4-1-11 16,1 0-5-16,2-1-4 0,3 2-3 16,-1 2-8-16,3-2-14 0,3-1-15 15,0 3-16-15,-1 0-115 0,0-1-10 16,1 0-110-16,2 4-204 0</inkml:trace>
  <inkml:trace contextRef="#ctx0" brushRef="#br0" timeOffset="39459.4704">20596 7391 608 0,'-5'-2'145'0,"-1"-4"3"0,3 2-94 16,3-1-16-16,2 1-8 0,1-1-6 16,3 3-4-16,2 1-6 0,0 1-4 15,1 0-2-15,-1 1-1 0,2 0 0 16,-1 2-2-16,-3 0 1 0,0-1 0 16,-1 2-1-16,-1 0 1 0,-2 1 0 15,-1 4 0-15,-2-2 0 0,0 3 0 0,-3 1 0 16,1 1-1-16,-2 2 0 0,1-2-2 15,0 0 0-15,1-1-2 0,0 0-1 16,3-1 0-16,1-2 0 0,2 1 0 16,-1 0 0-16,3-2 0 0,0 2-1 15,1-2 1-15,2 0-1 0,-1-2-1 16,1 0 0-16,0-1-1 0,-1-2 0 16,1 1-1-16,-4-2 0 0,1-1 1 15,-2 0 0-15,-1 1 0 0,-1 0 1 16,-1 0 1-16,-1 1 0 0,-1 0 1 0,-2 2 0 15,-2 2 0-15,-1 1 1 0,-1 1-1 16,-2 1 0-16,1 1 0 0,-1 0 0 16,-1 1 0-16,2-1-2 0,0-2-7 15,2 0-8-15,0-2-10 0,2 0-10 16,3 0-13-16,0-5-116 0,2 1-118 16,5-1-279-16</inkml:trace>
  <inkml:trace contextRef="#ctx0" brushRef="#br0" timeOffset="40062.0193">20875 7418 504 0,'-8'-2'141'16,"-1"-1"7"-16,3 2-11 0,2 0-90 16,3 0-10-16,1-2-5 0,4 3-3 15,1-2-5-15,1 0-4 0,2 1-2 0,2 0-2 16,1 0-1-16,3 1-3 0,1-1-3 15,0-2-1-15,2 3-2 0,2-1-1 16,2-2-2-16,-2 2 0 0,2 0-1 16,-3-1 0-16,3 2-1 0,-5 0 1 15,0 0-1-15,-9 1 0 0,3 1 0 16,-4 1 0-16,-1 3 0 0,-2 0 0 16,-3 1-1-16,-3 2 1 0,3-1 0 15,-6 5 0-15,-3 0 0 0,-2 2-1 0,-3 0 1 16,-3 2-1-16,-4 0 0 15,-4 1 1-15,-2 1-1 0,0-1 0 0,0 2 0 16,2 0 0-16,0 0 0 0,4-3 0 16,3 0 0-16,3-2 0 0,3-3 0 15,2-3 1-15,4-2-1 0,4-1 0 16,2-1 0-16,2-1 1 0,4-2 0 16,3 1 0-16,1-2 0 0,2-1 1 0,1 0 0 15,3-3 0-15,1 1 0 0,3-2-1 16,0 2 1-16,0-1-1 0,2 1 1 15,1 1-1-15,-1 0 0 0,-3-1-1 16,0 1-2-16,-2 1-5 0,-3 0-11 16,0-1-10-16,-3 1-16 0,-1 0-11 15,-2 0-124-15,0-3-130 0,-1 2-302 16</inkml:trace>
  <inkml:trace contextRef="#ctx0" brushRef="#br0" timeOffset="40299.4564">21386 7332 761 0,'-3'-3'175'0,"3"1"2"15,2 0-112-15,0 2-33 0,2 0-16 16,1 1-8-16,1 0-4 15,0 1-10-15,4 0-14 0,0-1-16 0,2 2-15 16,1-3 2-16,1 0-129 0,-1-4-127 16,2 2-287-16</inkml:trace>
  <inkml:trace contextRef="#ctx0" brushRef="#br0" timeOffset="40447.0476">21649 7205 578 0,'-1'0'171'0,"-1"5"4"15,-1 0-9-15,1 2-108 0,-1 2-16 16,2 1-12-16,1 3-12 0,0 0-10 0,-1 1-5 16,1 2-9-16,1 0-16 0,1 2-17 15,0-1-16-15,-1-2-125 0,0 0-134 16,5-2-318-16</inkml:trace>
  <inkml:trace contextRef="#ctx0" brushRef="#br0" timeOffset="40978.8982">21903 7327 656 0,'-1'-3'161'0,"1"0"3"0,-2 2-95 15,4 5-18-15,-1 1-9 0,-1 1-8 16,6 5-7-16,3 4-4 0,3 4-2 15,2 1-3-15,2-1-2 0,4 5-3 16,1-1-1-16,2 0-3 0,0 0-1 0,-1-2-2 16,2 1-2-16,-2-1-1 0,-3-1-2 15,0-2-2-15,-3-2-6 0,-3-2-7 16,-1-2-13-16,-1-2-13 0,-2-2-17 16,-2-2-14-16,-2-1-118 0,-2-1-129 15,-3-4-295-15</inkml:trace>
  <inkml:trace contextRef="#ctx0" brushRef="#br0" timeOffset="41195.3814">22247 7307 535 0,'-6'-5'155'0,"-1"6"7"15,-3 4-6-15,-2 3-101 0,-2 2-13 16,-1 5-6-16,-2 3-9 0,-1 4-9 15,-5 3-6-15,-2 2-4 0,-3 3-3 0,-2 1-2 16,0 2-2-16,2-1-1 16,2 0-7-16,5-5-12 0,6-1-15 0,7-4-14 15,7-2 46-15,3-4-172 0,5-5-132 16,2-1-318-16</inkml:trace>
  <inkml:trace contextRef="#ctx0" brushRef="#br0" timeOffset="41473.8448">22503 7359 668 0,'-9'-1'163'0,"-4"1"7"0,-3 4-101 16,-1 2-17-16,0 4-5 0,0 4-7 15,-2 5-6-15,3 0-7 0,3 5-6 16,-1 1-5-16,5 1-3 0,0-1-5 0,4 0-2 16,1-1-3-16,3 0-3 0,4-2-3 15,2-2-4-15,2-3-8 0,4-2-9 16,2-4-12-16,1-3-13 0,2-3-12 16,1-4-11-16,0-2-112 0,-1-3-119 15,0-2-279-15</inkml:trace>
  <inkml:trace contextRef="#ctx0" brushRef="#br0" timeOffset="41872.5662">22570 7504 713 0,'0'-1'163'15,"0"-2"5"-15,3 0-118 0,4 1-17 0,2 0-7 16,2-1-5-16,-3-1-6 15,7 1-5-15,0 1-4 0,3 2-2 16,-1-4-1-16,2 1-1 0,-1 0-2 0,0 2-3 16,-2-1-5-16,0 4-9 0,-2-2-5 15,-4 3-7-15,-3 3-7 0,-6 2-4 16,-2-2-1-16,-4 2 2 0,-4 0 4 16,-2 2 1-16,-3-1 5 0,-1 1 8 15,0 0 5-15,2 0 8 0,-1 0 9 16,3 1 9-16,0-2 10 0,2 1 7 15,-1-1 5-15,4 1 2 0,-1-1-2 0,3 0-2 16,1 0-2-16,3-1-4 0,3 1-4 16,1-1-3-16,3 1-3 0,2-3-1 15,4 1-3-15,0-2-2 0,4-2-1 16,4-2-3-16,2-4 0 0,4 0-4 16,3-1-5-16,0-3-8 0,2-2-11 15,1-1-13-15,0 1-14 0,-2-1-117 16,-3-1-123-16,-2 0-290 0</inkml:trace>
  <inkml:trace contextRef="#ctx0" brushRef="#br0" timeOffset="42124.782">22997 7196 512 0,'7'-1'125'0,"3"1"4"15,3 5-58-15,2 1-35 0,3 2 1 16,2 4 3-16,2 1 5 0,3 3 3 16,-2 4 1-16,1-3 0 0,1 5-3 15,1 1-5-15,-1 5-6 0,1 2-8 16,-4 2-8-16,-1 0-4 0,-8 4-5 16,-5 0-4-16,-10 2-2 0,-5 0-7 15,-6 0-10-15,-8 1-20 0,-5 0-26 16,-7 2-133-16,-7-1-150 0,-7-1-359 15</inkml:trace>
  <inkml:trace contextRef="#ctx0" brushRef="#br0" timeOffset="49687.161">7525 2608 534 0,'-9'0'130'16,"1"-1"5"-16,-2-2-76 0,1 1-18 16,3-1-5-16,0 1-4 0,1-2-3 15,3 2-3-15,-2-2-1 0,4 2-3 16,0-1-1-16,2-1-2 0,2 2-1 0,3-2-1 16,1 1-3-16,4-2 0 0,-1 1-2 15,2 2-1-15,5-2-2 0,0 0-2 16,2 3-2-16,0-1 0 0,4 2-2 15,0 0-1-15,-1-2-1 0,-2 4 0 16,0-1 0-16,-3-1 0 0,-3 2 0 16,-3 1 0-16,-4 0 1 0,-5 4 0 15,1 1 0-15,-5 3 0 0,-3 3 0 16,-2 0-1-16,-2 3 1 0,-5 4-1 16,-3 4 0-16,-4-1 0 0,-4 3-1 0,-1 1 1 15,-2 4-1-15,0-1 1 16,3-1-1-16,4 1 0 0,2 2 0 0,2-6 0 15,3 0 0-15,1-4 0 0,0-1 1 16,2-4-1-16,0-4 1 0,4-5 0 16,1-1 0-16,4-1 0 0,1-3 0 15,1-1-1-15,3-2 1 0,2 0-1 16,0-2 0-16,2 0 0 0,2 0 0 16,1-2 1-16,0 1-1 0,3-2 1 15,2 0-1-15,0 2 1 0,-1-2 0 16,3 4-1-16,-1-1 1 0,1 0-1 0,-1 2 0 15,-1-1-2-15,-1 1-2 0,-2 3-5 16,-2-2-5-16,-1 0-9 0,-1 0-7 16,-2-1-9-16,-4 1-8 0,-1-2-9 15,-1 0-117-15,-3-4-116 0,1 0-286 16</inkml:trace>
  <inkml:trace contextRef="#ctx0" brushRef="#br0" timeOffset="49956.9527">7884 2392 695 0,'-5'-6'164'0,"1"4"3"0,2 0-113 0,0 1-17 15,6 1-9-15,-2 1-8 16,3 2-8-16,-1-3-6 0,6 2-10 0,-2 1-9 16,3-2-10-16,0-1-13 0,3 0-12 15,-2-1-34-15,3-2-87 16,-5 0-110-16,1-5-249 0</inkml:trace>
  <inkml:trace contextRef="#ctx0" brushRef="#br0" timeOffset="50103.1169">8098 2262 644 0,'-2'9'160'0,"-3"0"4"0,1 0-93 0,1 5-25 15,2 1-12-15,2 0-12 0,2 1-11 16,1 2-14-16,-1-1-13 0,1 1-18 16,0-1 52-16,-2-1-185 0,1 1-135 15,0 3-345-15</inkml:trace>
  <inkml:trace contextRef="#ctx0" brushRef="#br0" timeOffset="50732.2683">8363 2880 459 0,'-9'-6'118'16,"-1"0"4"-16,0 1-61 0,2 1-12 15,-1-1-7-15,2 3-3 0,2-1-2 16,5 4-4-16,-2-2-3 0,2-1-2 15,2 2-1-15,4-2-1 0,4 2-2 0,3 0-4 16,0-2-2-16,6 2-2 0,2 1-3 16,1 2-3-16,1-1-5 0,-1-1-2 15,2 2-2-15,-3-1-1 0,-2 1-3 16,2-1-6-16,-1-1-7 0,-1-1-9 16,2 2-10-16,-1-4-10 0,-1-1-5 15,0-1-115-15,-4-1-113 0,-2 0-276 16</inkml:trace>
  <inkml:trace contextRef="#ctx0" brushRef="#br0" timeOffset="50974.6205">8675 2714 565 0,'0'-4'130'16,"-3"1"2"-16,1 2-89 0,2 1-17 16,1 2-7-16,3 1-6 0,1 2-3 15,1 2-3-15,4 0-1 0,1 2-1 16,0 0 0-16,0-1-2 0,-1 2 0 15,2 1 0-15,-2-1 0 0,1-2 1 0,-2 1 1 16,4-1 0-16,-3 1 1 0,1-2 1 16,-8-3 2-16,2 1 0 0,-5 1 0 15,-2 3 0-15,-4 2-2 0,-4 2 0 16,-1 3-3-16,1 5-8 0,-2 1-13 16,1 0-14-16,-2 0-120 0,1 0-122 15,1 4-304-15</inkml:trace>
  <inkml:trace contextRef="#ctx0" brushRef="#br0" timeOffset="52833.695">9073 2727 552 0,'-2'-14'136'0,"0"2"6"0,-1 1-78 16,1 2-18-16,2 3-7 0,0 0-6 16,0 1-5-16,2 4-2 0,0 1-2 15,1 1-1-15,1 4-2 0,4 1-2 16,0 3-2-16,2 2-2 0,2 2-3 15,2 2-4-15,1 3-2 0,-3 1-2 16,0-2-1-16,0 1-1 0,2-2-2 0,-3-2-2 16,-1-1-6-16,1-1-9 0,-2-2-10 15,0-1-13-15,0-2-10 0,-2-2 15 16,-1-4-137-16,0-2-118 0,-1-5-288 16</inkml:trace>
  <inkml:trace contextRef="#ctx0" brushRef="#br0" timeOffset="53054.3216">9367 2635 604 0,'-1'-4'149'16,"-4"3"7"-16,1 1-90 0,1 1-13 15,0 3-5-15,-2 2-4 0,1 4-7 16,0 3-6-16,-1 3-4 0,0 6-5 16,-1 5-5-16,0 1-4 0,-2 4-4 15,1 0-3-15,-1 1-2 0,4 1-1 16,-4-3-3-16,3 0-4 0,-2-3-4 15,2-4-6-15,0-2-13 0,3-3-13 16,-1-6-14-16,5-1 43 0,-2-7-169 16,3-3-132-16,3-1-326 0</inkml:trace>
  <inkml:trace contextRef="#ctx0" brushRef="#br0" timeOffset="53395.0653">9535 2640 658 0,'-1'-3'156'0,"-3"2"5"15,1-1-105-15,1 0-11 0,1 2-8 16,0 2-6-16,1 1-7 0,-2 3-5 15,1 4-5-15,0 2-4 0,-2 3-2 16,1 2-2-16,0 2-1 0,-1 4-2 16,2-1 0-16,0 0-1 0,-1 1-1 15,5-2-1-15,-1 0 1 0,3 1-1 16,1-5 0-16,0-1 0 0,2-1 0 0,0-2 0 16,0-1-1-16,0-4-1 0,1-4-3 15,2-2-3-15,1-2-9 0,0-4-7 16,1-2-9-16,1 1-11 0,-1-2-9 15,-2 0 9-15,-2-2-124 0,-4-1-113 16,1-1-278-16</inkml:trace>
  <inkml:trace contextRef="#ctx0" brushRef="#br0" timeOffset="53584.0749">9547 2563 737 0,'-5'-3'172'0,"0"2"1"16,2 1-120-16,1-3-18 0,2 2-12 16,2-1-12-16,1-1-8 0,3 2-4 0,3-3-7 15,1 3-9-15,3 0-10 16,2 0-15-16,2 2 138 0,0 1-268 0,2 1-147 16,-2 4-397-16</inkml:trace>
  <inkml:trace contextRef="#ctx0" brushRef="#br0" timeOffset="53966.1716">9788 2711 471 0,'-1'-3'135'0,"1"1"4"15,0 2 1-15,1 0-97 0,1 1-10 16,-1 4-5-16,2 0-4 0,2 1-3 16,0 1-1-16,1 1 0 0,2-1 0 0,-1 0 1 15,-1-3-1-15,2 0 0 0,0-2-2 16,1-1-2-16,1-1-3 0,-2-2-3 15,2 0-3-15,1-2-2 0,-1 1-2 16,-3 0 0-16,0-1-2 0,0 3 0 16,0 1-1-16,-2 0 0 0,0 1 0 15,1 2-2-15,-3 0-6 0,1 2-10 0,1 0-11 16,-2-1-14-16,0 1-7 0,0-2-126 16,-1 1-127-16,3-2-299 0</inkml:trace>
  <inkml:trace contextRef="#ctx0" brushRef="#br0" timeOffset="54599.7292">9764 2733 467 0,'-4'-5'130'0,"-1"0"7"0,-2 0-29 0,2 1-52 16,1 1-11-16,1-1-6 0,-2 0-4 16,2 1-4-16,1-1-1 0,2 0-2 15,0 3 0-15,-1 1-2 0,2 1-1 16,1 4-2-16,2 4-2 0,0 2-4 15,-1 4-3-15,3 3-2 0,-1 0-3 16,0 3-1-16,1-1-2 0,-1-2-1 16,1-1 1-16,2-1-1 0,-3-4 1 0,1-1-1 15,0-2 0-15,1-4-1 16,2-4 1-16,-1-2-1 0,2-6-1 0,0-3 1 16,1-4-1-16,0-3 1 0,1-2 0 15,-1-2 0-15,-1 0 0 0,1 0-1 16,-1 2 0-16,0 1-1 0,-2 4 0 15,-2 1 0-15,1 6-1 0,-1 2 0 16,-3 4 0-16,1 3 0 0,0 5 0 16,-2 1-1-16,-1 3-1 0,2 1-4 15,-1 3-5-15,2 2-4 0,-2 0-7 16,2 0-9-16,0 1-11 0,2-2-13 0,-1 1-9 16,0-5-6-16,0-2-114 0,1-2-121 15,0 2-283-15</inkml:trace>
  <inkml:trace contextRef="#ctx0" brushRef="#br0" timeOffset="55079.2348">10057 2601 659 0,'-3'-5'156'15,"1"-2"3"-15,-1 3-101 0,2-1-19 16,1 0-9-16,2 1-8 0,0-1-5 16,3 3-6-16,0-1-2 0,3 1-3 15,2 1-1-15,1-1-2 0,1 2-1 0,0 0-1 16,1-1 0-16,0 4 0 0,-2-1 1 15,-1 2 1-15,-3 1 1 0,-1 1 1 16,-2 1 1-16,0 3 0 0,-3 0 0 16,-1 1-1-16,0 0-1 0,-1 2-2 0,1 2-1 15,1 2 0-15,1-1 0 16,1 4-1-16,1 2 0 0,0 1 0 0,1 0 0 16,0 2 0-16,3-2 0 0,-2 1 0 15,0-1 1-15,-1-3-1 0,0-1 0 16,-4-1 0-16,-1-1 1 0,-4-2-1 15,1-2 1-15,-4 0-1 0,0-2 1 16,-3-3-1-16,-1 0 1 0,0-5 0 16,0-1-2-16,1-2-3 0,1-2-6 15,0-1-9-15,4-1-12 0,3-2-14 16,0 2-13-16,4-2-117 0,1 1-124 16,6 0-289-16</inkml:trace>
  <inkml:trace contextRef="#ctx0" brushRef="#br0" timeOffset="55312.0949">10382 2823 684 0,'0'-2'160'0,"-1"1"5"0,0 0-108 16,2-1-17-16,3 1-7 0,1 0-7 15,0 0-6-15,0 1-5 0,2 0-4 16,3 0-3-16,2 0-4 0,-2 0-5 16,2-2-11-16,2 2-14 0,-2 0-19 15,0-1-130-15,-2 1-138 0,-2 0-337 16</inkml:trace>
  <inkml:trace contextRef="#ctx0" brushRef="#br0" timeOffset="55846.5586">10978 2462 539 0,'-4'-15'135'16,"-1"2"7"-16,2 3-77 0,0 5-10 15,-1 2-6-15,3 1-5 0,0 6-4 16,1 3-6-16,2 6-7 0,2 1-6 16,0 5-5-16,1 3-5 0,0 2-4 15,-1 2-7-15,1 0-10 0,0-4-10 16,0-1-14-16,1-2-12 0,-1 2 33 16,0-5-157-16,-1 0-124 0,-1 0-303 15</inkml:trace>
  <inkml:trace contextRef="#ctx0" brushRef="#br0" timeOffset="56128.7934">10811 2853 547 0,'1'-4'136'15,"-1"2"6"-15,4-1-65 0,3 1-31 16,3-1-6-16,4 0-1 0,4-2-2 16,3-1-2-16,2 0-2 0,3-2-5 15,0-2-4-15,3 3-5 0,-2-2-4 16,-1 2-6-16,1 1-4 0,0-1-4 16,0 3-7-16,-1 2-8 0,-1-1-9 0,1 3-11 15,-3 0-12-15,-2 0-13 0,-4 3-116 16,-7 1-120-16,-4 3-285 0</inkml:trace>
  <inkml:trace contextRef="#ctx0" brushRef="#br0" timeOffset="56396.0838">11006 2996 537 0,'-5'3'127'16,"1"3"4"-16,-1-1-72 0,1-3-27 15,0 1-3-15,3 1-1 0,-2 0 0 16,2 3-2-16,-1-3 0 0,2 2-2 16,1 0-2-16,1 3-4 0,-1-3-2 15,3 1-3-15,0 0-2 0,1-1-2 16,2-3 0-16,0 2-2 0,3-1-1 16,1-2 0-16,0-2-1 0,1 0-1 15,2-2-1-15,2-1-2 0,0-1-3 0,0 0-7 16,1-2-9-16,1 3-14 0,2 1-11 15,-4-2-16-15,-3 1-109 0,-1 3-118 16,-2 1-273-16</inkml:trace>
  <inkml:trace contextRef="#ctx0" brushRef="#br0" timeOffset="56618.391">11244 2891 456 0,'0'2'128'0,"-2"3"3"16,0 4-1-16,3 4-92 0,0 3-8 16,1 0-3-16,1 7-1 0,0-1-3 15,-1 3-3-15,1-2-3 0,0 3-2 16,0-3-5-16,-2 0-3 0,-1-2-5 16,2 3-6-16,1-4-12 0,1 1-13 15,-4-2-123-15,0 1-122 0,1-1-310 0</inkml:trace>
  <inkml:trace contextRef="#ctx0" brushRef="#br0" timeOffset="58330.4628">11561 2532 544 0,'-4'-11'142'0,"0"2"7"0,1 0-68 16,-1 5-16-16,2 0-9 0,-1 3-5 0,3 1-7 15,0 2-6-15,3 1-7 0,0 4-5 16,1 2-6-16,3 2-5 0,2 1-4 15,0 2-2-15,2 3-2 0,1 0-3 16,1 0-3-16,1-2-4 0,-1 1-6 16,1 1-10-16,-1 1-10 0,-1-3-14 15,1-2-13-15,-2 0 57 0,-2-1-182 16,0-6-131-16,3-4-330 0</inkml:trace>
  <inkml:trace contextRef="#ctx0" brushRef="#br0" timeOffset="58521.2763">11813 2526 634 0,'-4'11'150'15,"0"5"3"-15,-3 2-101 0,1 3-14 16,1 3-9-16,-3 3-5 0,-1 5-8 16,-2 0-4-16,0 1-4 0,1 4-3 0,3 3-1 15,-4-7-1-15,1-1-5 0,3-4-8 16,2-3-14-16,3-5-12 0,-1-7-64 15,2-6-61-15,2-1-115 0,4-3-242 16</inkml:trace>
  <inkml:trace contextRef="#ctx0" brushRef="#br0" timeOffset="58828.9519">12054 2490 657 0,'0'-1'156'0,"-2"3"6"0,1 3-104 15,-2 0-10-15,0 3-5 0,-1 4-7 16,0 1-5-16,-1 5-6 0,1-1-3 16,-1-1-5-16,1 1-3 0,0 2-2 15,-1 1-2-15,4-2-1 0,0 1-2 16,1 0-1-16,0 1-2 0,2-1-2 15,3-3 0-15,1-2-2 0,1-1 0 0,1 0-1 16,-1-7-2-16,4 0-3 0,-1-4-5 16,1 0-4-16,-1-5-9 0,0-2-9 15,-3-2-11-15,2 1-11 0,-3-4-9 16,-2-1-115-16,1 0-121 0,-5 1-285 16</inkml:trace>
  <inkml:trace contextRef="#ctx0" brushRef="#br0" timeOffset="59008.5663">12092 2575 658 0,'-4'-4'168'15,"-1"3"5"-15,1 1-101 0,0-1-17 16,2 1-11-16,2-2-12 0,1-1-12 16,5 0-11-16,-1-2-7 0,1-2-8 15,2-4-14-15,6 1-13 0,1 0-16 0,1 4 12 16,0 0-140-16,0 0-128 15,0 7-300-15</inkml:trace>
  <inkml:trace contextRef="#ctx0" brushRef="#br0" timeOffset="59490.8476">12318 2625 478 0,'0'-2'126'16,"0"-1"4"-16,0 1-37 0,0-1-52 15,0 1-10-15,1 1-2 0,-1-2-3 16,0 3-3-16,0-1-2 0,1 1 1 15,-1 0-1-15,1 4 0 0,-1-2 0 0,2 3-1 16,0 1 0-16,1 1 0 0,-1 3-1 16,1 5-1-16,0 0 0 0,1 3-1 15,1 2-1-15,-2 2-1 0,2 0-1 16,0 0 0-16,0-4-2 0,1-3-3 16,0-3-2-16,1-3-1 0,1-5-2 15,-1-5-2-15,1-5 0 0,-1-5 0 16,0-1-1-16,1-8 0 0,0-2 0 15,1-4-1-15,-2 2 1 0,2 1 0 16,1 1-1-16,-3 2 1 0,0 7-1 0,0 4 1 16,-3 5-1-16,1 4 0 0,-1 0 1 15,-3 4-1-15,0 2-3 0,-1 5-4 16,2 1-5-16,-1 2-6 0,0 1-9 16,0 2-9-16,4 0-11 0,1 0-10 15,4-3-8-15,0-5-112 0,1 0-120 16,0-3-282-16</inkml:trace>
  <inkml:trace contextRef="#ctx0" brushRef="#br0" timeOffset="59710.9073">12727 2652 693 0,'0'1'167'16,"-1"-2"3"-16,-1 1-106 0,2 1-20 15,2 0-11-15,0-1-9 0,3-1-9 16,-2 2-5-16,3 2-4 0,-1-3-3 0,-1 0-5 16,4 0-12-16,-1 0-10 0,0 1-16 15,5-1-12-15,1-1-83 0,3 2-40 16,1-2-110-16,1 0-216 0</inkml:trace>
  <inkml:trace contextRef="#ctx0" brushRef="#br0" timeOffset="59877.7529">13050 2566 673 0,'-3'5'160'0,"-1"1"3"0,0 2-105 0,1 0-18 16,0 2-9-16,2 0-10 0,0 0-8 16,0 3-5-16,-1-3-2 0,1 3-5 15,2 1-9-15,2-1-9 0,-2 1-15 16,3-1-12-16,1-4-124 0,-2 1-130 15,2-8-308-15</inkml:trace>
  <inkml:trace contextRef="#ctx0" brushRef="#br0" timeOffset="60327.0926">13085 2343 548 0,'-6'-2'147'0,"2"1"2"15,1 1-24-15,3 0-90 0,2 0-10 16,3 2-6-16,3 1-7 0,1 0-4 16,2 0-3-16,3 0 1 0,4-1-1 15,-1-1 1-15,0 0 2 0,4-2 0 16,-1 0 2-16,0-2-1 0,-3 2 0 15,-3 0-1-15,-1 1 0 0,-2 1-2 0,-3 4 0 16,-5 1-2-16,0 2 0 0,-3 6-1 16,1 1-1-16,-4 2 0 0,3 2-1 15,-1 1 0-15,-1 2-1 0,1 3 0 16,1-1 0-16,0 4 0 0,1-2-1 16,0 1 1-16,0 1 0 0,3 0 1 15,-3-2-1-15,2-2 0 0,-1-2 0 16,0 2 0-16,0-5 0 0,-2-2 0 15,0-3 1-15,-3-2-1 0,0-2 1 0,-2-4 0 16,-3-2 0-16,0 1 1 0,-3-3 0 16,-2-1-1-16,0-1 0 0,0 0-3 15,-1-1-11-15,1 1-14 0,0-2-14 16,0-1-129-16,2 3-135 0,7-1-325 16</inkml:trace>
  <inkml:trace contextRef="#ctx0" brushRef="#br0" timeOffset="61648.5373">13664 2494 509 0,'-2'-17'143'0,"-2"2"8"0,-1 2-25 0,1 2-57 16,-1 3-8-16,3 2-3 0,-2 2-4 15,2 6-7-15,2 4-6 0,-1 2-8 16,1 6-9-16,1 5-8 0,-1 6-5 16,0 3-3-16,0 3-4 0,0-2-1 15,0 4-3-15,0-1-3 0,1 0-5 16,3-4-8-16,-1-2-10 0,1-2-14 15,2 1-14-15,-1-7-14 0,0-3-123 16,-3-4-130-16,-2-4-309 0</inkml:trace>
  <inkml:trace contextRef="#ctx0" brushRef="#br0" timeOffset="61846.1892">13570 2685 658 0,'-6'-5'166'0,"-1"1"8"15,1 2-100-15,3-2-16 0,0 4-8 16,4 0-10-16,2 0-9 0,2 0-12 0,2-1-7 16,4 0-5-16,0 0-2 0,3-1-2 15,2 0-5-15,2 0-9 0,2 0-13 16,3-1-16-16,3 3-17 0,0-2 45 16,3 1-173-16,-2 0-135 0,-2 0-325 15</inkml:trace>
  <inkml:trace contextRef="#ctx0" brushRef="#br0" timeOffset="62059.582">14084 2379 607 0,'-4'-6'150'0,"1"2"5"0,-1 4-81 16,0 4-33-16,4 3-11 0,0 3-8 15,-1 3-7-15,4 3-6 0,-2 3-9 16,1 3-7-16,1 0-11 0,-1 1-10 0,1-1-9 16,0 1 8-16,0-1-129 0,-1-1-115 15,0-4-279-15</inkml:trace>
  <inkml:trace contextRef="#ctx0" brushRef="#br0" timeOffset="62323.2076">13941 2808 556 0,'-5'-2'143'0,"0"0"5"0,0 1-62 0,8 2-40 16,-2-1-8-16,4-1-4 0,1-1-4 15,4 0-5-15,2-1-3 0,4-1 1 16,3 0-3-16,3-2-1 0,2 0-4 15,1-2-3-15,4 0-2 0,-1-2-3 0,2 1-3 16,0 2-6-16,-1 2-11 16,-1 1-11-16,-2 2-12 0,-3 3-13 0,-3 2 58 15,-4-2-186-15,-4 1-131 0,-3 1-329 16</inkml:trace>
  <inkml:trace contextRef="#ctx0" brushRef="#br0" timeOffset="62785.8325">14077 2992 607 0,'-6'-1'146'0,"1"0"3"0,0-4-93 15,1-1-15-15,3 0-5 0,1-3-5 16,4-2-5-16,-1 1-4 0,3-1-3 15,3 2 0-15,-2-2-4 0,3 2-1 16,-1 3-3-16,-1 1-1 0,2 3-2 16,1 3-2-16,0 4-1 0,1 1-1 0,1 5 0 15,-2 1 0-15,0 4 0 0,-4 0 0 16,-3 2 0-16,-3 3 0 0,-2 0 0 16,-4 1-1-16,-5 0 0 0,0 0-1 15,-2-2 0-15,0-1-1 0,-2 0-1 16,-2-1 1-16,0-1-1 0,3-1 0 15,-2-4 1-15,-1 2-1 0,3-6 0 16,1-1 0-16,3-5 0 0,2-3 0 16,2-2 0-16,4-2 0 0,2-2-1 0,2 0 1 15,2-1 0-15,3 0 0 0,0 2 0 16,1 0-1-16,1 2 1 0,-1 3 0 16,1 2 0-16,0 1 0 0,0 3 0 15,-2 0 0-15,1 2 0 0,-3 0-1 16,0-2-2-16,-1-1-5 0,-2 4-10 15,-1-3-9-15,1 0-13 0,-1-1-13 16,3 0 25-16,0 0-149 0,1-2-125 16,5-2-304-16</inkml:trace>
  <inkml:trace contextRef="#ctx0" brushRef="#br0" timeOffset="63393.3616">14616 2603 506 0,'-1'-4'138'16,"-3"-1"8"-16,1 4-45 0,3 2-43 0,2 3-12 15,0 2-6-15,2 2-5 0,1 0-8 16,1 3-5-16,1 1-5 0,2 3-3 16,2 1-4-16,1 0-4 0,1 0-4 15,2 1-10-15,1 3-7 0,1-4-13 16,2-1-11-16,-2-4 32 0,-1 0-161 15,-3-3-126-15,3-3-314 0</inkml:trace>
  <inkml:trace contextRef="#ctx0" brushRef="#br0" timeOffset="63588.8926">14895 2576 614 0,'-6'7'149'16,"-1"3"4"-16,-1 4-89 0,1 0-20 15,0 5-10-15,0 4-7 0,1 3-6 16,0 4-6-16,1 2-3 0,-1 2-3 16,-1 3-3-16,1 0-1 0,-4-2-3 0,1 0-4 15,1-8-9-15,-1-3-14 16,4-2-13-16,3-7 49 0,-1-6-177 0,3-5-131 16,5-5-329-16</inkml:trace>
  <inkml:trace contextRef="#ctx0" brushRef="#br0" timeOffset="63894.1268">15065 2548 581 0,'3'-3'142'0,"-3"3"5"0,-1 2-84 0,-1 1-16 16,1 3-6-16,0 3-3 0,0 1-4 15,1 2-2-15,-3 0-3 0,3 2-1 16,-1 2-3-16,0 1-3 0,1 0-3 16,-1 1-2-16,-1 2-4 0,1 0-2 15,1-1-4-15,1 0-1 0,2-2-3 0,-1-1-1 16,3-3-1-16,1-2-1 0,0-1 0 16,2-2-1-16,-1-3-2 0,3-2-4 15,0-3-3-15,-1-1-7 0,1-3-10 16,0-2-10-16,0-3-11 0,0-1-9 15,-3-1-3-15,0-1-116 0,-2 0-119 16,-2 0-274-16</inkml:trace>
  <inkml:trace contextRef="#ctx0" brushRef="#br0" timeOffset="64059.7022">15109 2536 649 0,'-3'-3'157'0,"-1"2"1"15,3 0-90-15,0-3-32 0,3 0-14 16,3 1-9-16,1-5-10 0,3 2-9 16,3-4-14-16,1 2-13 0,5-1-121 0,-1 2-5 15,1 1-104-15,2 3-207 0</inkml:trace>
  <inkml:trace contextRef="#ctx0" brushRef="#br0" timeOffset="64552.0288">15363 2612 406 0,'2'-5'120'0,"0"0"4"0,-1 0 1 16,-1 1-75-16,1 0-10 0,0 2-3 16,-2-2-3-16,2 4-2 0,-1 0-2 15,2 2-2-15,0 1-1 0,-1 5-2 16,0 0-1-16,2 2 1 0,-2 5 0 16,2 3 1-16,-2 4 1 0,0 0 0 0,0 3 0 15,2 0-3-15,0 2-3 0,1-5-4 16,2-2-3-16,2-4-4 0,-1-3-4 15,1-4-2-15,3-5-1 0,-1-6-2 16,3-3 0-16,-2-6 0 0,0-1 0 16,1-4-1-16,-1-3 1 0,-1-2-1 15,-1-4 0-15,1 2 0 0,0 1-1 16,0 4-1-16,-2 1 0 0,0 4-2 16,-1 3 1-16,-1 7-2 0,-2 2 0 0,-3 3 0 15,-1 2-2-15,0 3-3 0,0 4-3 16,-1 3-4-16,0 1-2 0,-2 4-4 15,4-1-3-15,2 3-2 0,-1-1-3 16,2-3-4-16,2-3-5 0,0 0-7 16,4-4 19-16,-1-3-135 0,-2-3-115 15,2-4-292-15</inkml:trace>
  <inkml:trace contextRef="#ctx0" brushRef="#br0" timeOffset="64801.4477">15794 2658 669 0,'-1'0'158'0,"-3"0"6"0,4 0-107 16,3-1-14-16,0 1-6 0,1 0-10 15,2-1-6-15,0 1-5 0,0-3-6 0,3 2-3 16,1 0-3-16,1-2-3 0,2 2-8 15,2-1-12-15,1-1-14 0,2-1-14 16,-1 3-116-16,-3-1-11 0,-1 1-109 16,-2 1-204-16</inkml:trace>
  <inkml:trace contextRef="#ctx0" brushRef="#br0" timeOffset="65348.6235">16071 2575 606 0,'-1'-9'144'0,"1"1"3"16,0-2-95-16,1 1-15 0,1 2-5 16,2-3-5-16,1 0-5 0,-1 3-3 15,1-2-2-15,2 2-2 0,-1 1-1 0,0 1-2 16,2 0-2-16,0 3-3 0,-1-1-1 16,2 3-3-16,-2 1 0 15,2 1-2-15,-3 0 0 0,1 2 0 0,1 2 0 16,-3 1-1-16,0-1 1 0,-1 7 0 15,-2-1-1-15,-1 3 1 0,-4 2 0 16,0 1 0-16,-3-1-1 0,0 2 1 16,-3-3 0-16,0 3-1 0,-2-2 1 15,2-1 0-15,-2-2-1 0,0 0 1 16,0 1 1-16,1-3 0 0,0-3 2 16,3-2 0-16,0-1 2 0,4 1 0 0,-1-4 0 15,3-2 0-15,0 2-2 16,1-3-1-16,2 1-1 0,-1 0 0 0,2-3-2 15,0 2 1-15,2 0-1 0,1 0 1 16,2 0-1-16,-1 0 1 0,2-1-1 16,1 1 0-16,-1-2 1 0,2 0-2 15,0 1-1-15,-1 0-6 0,0-2-10 0,0 1-9 16,0-2-13-16,-1 2-12 16,-1-1-17-16,-1-1-106 0,0 1-114 0,-2 0-267 15</inkml:trace>
  <inkml:trace contextRef="#ctx0" brushRef="#br0" timeOffset="65801.6845">16267 2342 606 0,'-1'-6'141'0,"3"1"3"0,2 1-92 16,3 2-23-16,3 1-7 0,5-1-3 16,1 1-3-16,2 0-5 0,3 0-1 15,1 1-1-15,0-1 0 0,0-2-1 0,2 1 1 16,-1 0 0-16,-4 1 0 0,-2 0-1 16,-3 1-1-16,-3 1-1 0,-4 3-1 15,-4 1-1-15,-2 2-1 0,-2 2 0 16,-2 4-1-16,-2 1 0 0,0 4-1 15,-1 2 0-15,0 2-1 0,0 2 0 16,1 2 0-16,-2 1 0 0,3 2 1 16,2-2-1-16,-1-1 0 0,4 1 0 15,1-1 0-15,0-2 0 0,2-1 1 16,-3-3-1-16,3 0 0 0,-1-1 0 16,0-3 0-16,-4-2 1 0,-1-2-1 0,0-2 1 15,-3-2 0-15,-4-2 1 0,0 0 0 16,-4-1 0-16,-3-2 1 0,2-1-2 15,-3-1 1-15,-1-1-5 0,1-1-7 16,1-1-13-16,2-1-12 0,0 2 37 16,1-1-168-16,2 0-133 0,0-2-328 15</inkml:trace>
  <inkml:trace contextRef="#ctx0" brushRef="#br0" timeOffset="67298.5534">16709 2552 650 0,'-10'7'164'16,"1"-1"9"-16,0-1-100 0,3-1-10 16,3-1-10-16,2-2-8 0,1 1-11 15,1-1-11-15,2-1-7 0,1 1-7 0,0-1-4 16,4 0-1-16,2 0-3 0,1 0-4 15,0 1-4-15,1 2-9 0,0-2-16 16,0 1-14-16,-1 1-14 0,-1 1 9 16,-1-1-134-16,-3 0-125 0,-1 2-292 15</inkml:trace>
  <inkml:trace contextRef="#ctx0" brushRef="#br0" timeOffset="67471.88">16740 2658 566 0,'-5'3'165'0,"-1"-2"8"16,1 0-21-16,0 1-90 0,3-2-14 16,2 2-12-16,1-1-11 0,2 1-12 15,4-2-7-15,-3 3-4 0,5-1-5 16,0 2-8-16,2 2-14 0,1-1-13 16,3 0-15-16,-2 0-125 0,1 0-135 15,-1-2-313-15</inkml:trace>
  <inkml:trace contextRef="#ctx0" brushRef="#br0" timeOffset="67845.3161">17046 2515 619 0,'-2'-8'158'0,"0"4"7"0,1 1-87 0,1 1-19 15,1-1-10-15,3 3-7 0,2 0-7 16,0 1-8-16,2-1-6 0,1 5-4 15,5 3-3-15,-1 0-3 0,2 2-3 16,0 2-3-16,1-1-3 0,2 4-1 16,0-3-2-16,0 2-6 0,0-2-6 15,-2 1-12-15,0-2-13 0,0 0-15 16,-3-2-14-16,-1-2-118 0,-2-2-128 0,-1-1-295 16</inkml:trace>
  <inkml:trace contextRef="#ctx0" brushRef="#br0" timeOffset="68021.8373">17346 2490 651 0,'-11'5'156'0,"-5"1"2"0,-1 2-102 16,-3 1-18-16,-2 6-10 0,2 1-8 15,-1 4-9-15,1-3-5 0,1 1-5 16,3 3-7-16,1 1-10 0,4-1-13 0,2-5-10 15,3 0-117-15,1-3-6 0,4-1-99 16,4-3-194-16</inkml:trace>
  <inkml:trace contextRef="#ctx0" brushRef="#br0" timeOffset="68299.1441">17465 2509 603 0,'4'-3'148'0,"-3"0"4"0,-1 4-83 16,0 0-24-16,0 3-8 0,-1 3-5 15,-3 2-5-15,0 2-5 0,-1 2-2 16,-1 4-2-16,-1 2-1 0,2-2-2 16,-1 1-2-16,3 3-2 0,2-3-1 15,2 1-3-15,3-2-1 0,1-1-2 16,2 0-2-16,3-3-1 0,1-2-1 0,1-1-2 15,1-5-3-15,1-1-8 16,1-3-12-16,-1-4-13 0,0 0-13 16,-2-3-6-16,0-3-121 0,-4 0-123 0,1-2-287 15</inkml:trace>
  <inkml:trace contextRef="#ctx0" brushRef="#br0" timeOffset="68470.9831">17524 2507 710 0,'-5'-1'170'0,"-1"0"1"0,3 1-114 16,2-1-17-16,3-3-13 0,3 2-11 15,4-1-11-15,1-1-11 0,2 1-12 16,1-1-17-16,2 0-13 0,1 1-123 16,0 0-132-16,0 2-311 0</inkml:trace>
  <inkml:trace contextRef="#ctx0" brushRef="#br0" timeOffset="68966.815">17738 2511 570 0,'1'-2'132'0,"1"2"2"0,-1 1-91 16,0 0-12-16,0 0-5 0,2-1 0 15,-1 2-3-15,-1-2-1 0,1 0 0 16,-1 1 1-16,1-2 0 0,-2 3 0 16,1-2-1-16,-2 1 0 0,2 3-2 15,-1 2-1-15,0 0-1 0,0 1-2 16,-1 3-3-16,1 4 0 0,0 2-2 0,0-2 2 15,-1 2 0-15,2 0-1 16,-1 1 0-16,1-1 0 0,1-1-1 16,-1-2-1-16,1-3-3 0,2 1-2 0,1-2-2 15,1-4-1-15,1-5-1 0,3-4 0 16,0-3 0-16,2-4 0 0,-1-3 0 16,0-2-1-16,0-2 1 0,2-2-1 15,-2 1 1-15,0-1-1 0,0 2 0 16,-2-1 0-16,1 6 0 0,-1 3 0 0,-3 3 0 15,-1 4 0-15,-3 3-1 0,1 5-2 16,-2 4-1-16,-2 1-4 0,1 3-3 16,-4 3-4-16,3 1-4 0,0-1-5 15,1 1-8-15,2-1-6 0,2 0-8 16,1-2-7-16,3-2-6 0,1-2-100 16,1-3-10-16,-1-2-93 0,1-3-193 15</inkml:trace>
  <inkml:trace contextRef="#ctx0" brushRef="#br0" timeOffset="69401.3101">17986 2450 624 0,'-4'-1'152'16,"3"-1"5"-16,-1 4-91 0,6-2-18 0,0-2-7 16,4 2-7-16,2 0-5 0,4-2-6 15,0-1-3-15,3-1-3 0,2-3-3 16,2 3-3-16,-2-3-3 0,2 1-2 16,-3 0-1-16,1 1-2 0,-3 3 0 15,-3 1-2-15,-3-1 1 0,-1 5-1 16,-4 1 0-16,-3 2 1 0,-2 2-1 15,-2 3 1-15,-3 3-1 0,0 3 0 0,0 2-1 16,-1 4 1-16,1 0-1 16,0 1 0-16,1 2 0 0,2-4 0 0,-1 1 0 15,2-1 0-15,1-2 0 0,0-3 0 16,0-2 0-16,-1 0 0 0,1-2 0 16,-3-2 0-16,2-2-1 0,-1-2 1 15,-2-1-1-15,-2-1-1 0,0-3-1 0,-2 1-5 16,0-1-10-16,-1 0-9 0,0-1-13 15,-1 0-11-15,4 0 118 0,-2 0-246 16,2-1-139-16,6 2-374 0</inkml:trace>
  <inkml:trace contextRef="#ctx0" brushRef="#br0" timeOffset="70498.0612">18581 2496 669 0,'-5'-8'171'0,"0"2"8"0,-1 6-98 0,1 2-19 16,0 3-13-16,1 4-10 0,2 4-12 16,1 3-11-16,0 4-7 0,-1 2-3 15,4 0-4-15,-1 1-3 0,0 3-5 16,0-2-8-16,2-1-13 0,-2-2-14 16,0-1-15-16,0-3 56 0,-1 0-185 15,-1-5-135-15,0-1-339 0</inkml:trace>
  <inkml:trace contextRef="#ctx0" brushRef="#br0" timeOffset="70653.2506">18425 2637 667 0,'-10'-2'165'0,"1"-1"6"16,1 1-108-16,2-1-14 0,4 2-9 15,4-1-10-15,3 1-9 0,5-2-11 16,2 2-6-16,5 0-4 0,4 1-8 15,1 1-13-15,4-1-15 0,-2 0-14 16,3 0-125-16,-1 0-133 0,0-1-313 0</inkml:trace>
  <inkml:trace contextRef="#ctx0" brushRef="#br0" timeOffset="71269.0583">18849 2499 609 0,'-4'-5'143'0,"2"0"3"16,1-1-98-16,2 0-13 0,1-2-7 16,5 2-6-16,-1 1-5 0,1-1-5 15,2 1-4-15,-1 2-3 0,2 0-2 16,1 3 0-16,0 4-1 0,-1-3-1 15,-2 3 0-15,0 0 0 0,-2 2 1 16,-4 0-1-16,-2 0 0 0,-3-1 1 0,-2 2-1 16,-1 4 1-16,0 0 0 15,-3-2-1-15,0 2 0 0,1-1 0 0,3-1-1 16,-1 1 1-16,2-1-1 0,3-2 0 16,1 2 0-16,2-1 0 0,3 0-1 15,0 0 1-15,1 1 0 0,0-2 0 16,3-1 0-16,1 0 0 0,0-1 0 15,-2 0 0-15,1-1-1 0,-1-2 1 0,-3 1-1 16,3-1 1-16,-4-1-1 0,0-1 1 16,-1 3 0-16,-1-1 0 0,-2 1 0 15,1 0 0-15,-4 4 0 0,-5 1 0 16,1 1 0-16,-4-1 0 0,-4 2 0 16,-1 2 1-16,1-1-1 0,0-1 0 15,0 1 0-15,1-1 0 0,5 1 0 16,0-1-6-16,4 0-11 0,0-6-10 15,3 1-13-15,1-2-117 0,1-1-121 16,0-2-292-16</inkml:trace>
  <inkml:trace contextRef="#ctx0" brushRef="#br0" timeOffset="71732.4351">19231 2560 634 0,'0'-2'152'0,"-1"-1"5"16,1 1-96-16,4 2-15 0,-1 0-7 15,4 2-5-15,0 4-7 0,3 2-4 0,-1 3-3 16,4 1-4-16,-1 3-5 16,1-1-3-16,1 0-2 0,1 1-3 0,-2 0-1 15,1 0-2-15,-1-1-4 0,-1 0-6 16,1 0-11-16,-1-1-11 0,0 0-14 16,0-4-13-16,-2 0-117 0,-1-3-125 15,-3-4-288-15</inkml:trace>
  <inkml:trace contextRef="#ctx0" brushRef="#br0" timeOffset="71912.9555">19468 2587 639 0,'-9'-5'152'0,"-2"3"5"16,0 3-100-16,-1 3-14 0,-2 2-5 16,-2 4-5-16,-1 3-7 0,0 0-6 15,-2 2-4-15,-1 1-4 0,-1 2-6 16,0 1-9-16,4-3-10 0,4 0-9 15,2-2-14-15,5 1-13 0,4-5 3 16,5-3-125-16,3-4-117 0,4-3-282 16</inkml:trace>
  <inkml:trace contextRef="#ctx0" brushRef="#br0" timeOffset="72186.1702">19653 2527 639 0,'0'-4'150'0,"-2"4"4"0,0 0-100 15,-2 4-16-15,1 2-6 0,-2 4-3 16,-1 1-4-16,-1 2-3 0,1 3-2 0,0 0-3 16,3 0-1-16,-1 0-3 0,1 3-2 15,2-4-3-15,1 1-2 0,4-1-1 16,1 1-2-16,-2-3-1 0,4 0 0 15,0-6-2-15,0 0-1 0,4-2-2 16,-3-2-6-16,1-4-11 0,2-2-10 16,-1-1-14-16,-1-3-11 0,-2-2-34 0,-2-2-85 15,-1-1-112-15,-2 0-248 0</inkml:trace>
  <inkml:trace contextRef="#ctx0" brushRef="#br0" timeOffset="72335.0454">19636 2494 703 0,'-4'2'163'0,"1"-2"0"16,2 0-113-16,2 0-19 0,4 4-14 15,1-5-13-15,3 0-14 0,2-1-14 0,1 2-12 16,3-1 16-16,2 0-143 0,0 1-124 16,2 1-303-16</inkml:trace>
  <inkml:trace contextRef="#ctx0" brushRef="#br0" timeOffset="72799.0151">19896 2581 570 0,'-1'-4'134'0,"1"1"6"0,-1 0-91 16,1 1-8-16,0-1-3 0,0 2-2 0,1-1-1 16,0 2-2-16,1 0 0 0,0 2-2 15,1 3-2-15,-1 1-2 0,2 3-2 16,-1 3-3-16,2 1-3 0,-1-2-2 15,1 2-3-15,-2-1-1 0,2 0-2 16,2-1-2-16,0-1-2 0,0-3-1 0,2 2-2 16,1-4-1-16,2-4 0 0,0-5-1 15,0-2-1-15,2-4 1 0,2-1-1 16,-2-1 0-16,0-1 0 0,-1-1 0 16,0 2-1-16,-4 2 0 0,0 3-2 15,-3-1 0-15,-1 3-3 0,-1 5-2 16,-2 4-3-16,-1 4-4 0,1-1-4 15,-4 3-6-15,4 6-7 0,-2 2-7 16,1 0-9-16,1 1-8 0,2 0-8 16,1 1-112-16,1 1-118 0,0-5-280 15</inkml:trace>
  <inkml:trace contextRef="#ctx0" brushRef="#br0" timeOffset="73018.7163">20399 2641 730 0,'-2'-1'171'0,"0"-1"3"0,0 1-119 16,2-1-19-16,1 2-10 0,1 1-7 16,1-1-9-16,0 2-7 0,5-2-4 15,0 2-12-15,2-1-12 0,2-1-16 16,3 1-15-16,1-1-119 0,-1-1-131 15,-1 2-300-15</inkml:trace>
  <inkml:trace contextRef="#ctx0" brushRef="#br0" timeOffset="73182.3319">20663 2547 657 0,'-1'-2'171'15,"0"2"4"-15,-3 3-77 0,0-2-44 16,2 5-14-16,0 3-11 0,0 1-11 15,1 2-7-15,0 1-6 0,1 1-3 16,1-1-5-16,-1 2-10 0,1-2-13 16,1 2-15-16,0-4-15 0,0 1-124 0,1 1-134 15,2-1-312-15</inkml:trace>
  <inkml:trace contextRef="#ctx0" brushRef="#br0" timeOffset="73620.5147">20808 2379 675 0,'1'-4'145'0,"0"4"2"15,4 3-119-15,1 0-12 0,3 1-5 16,1 1-1-16,1 0 0 0,1 0-1 16,0 0 2-16,-2-3 2 0,1 0 3 15,-1 0 1-15,-3 1 1 0,-1 0-1 0,0 2-1 16,-2 1-2-16,-2 0-4 0,0 1-3 16,-2 4-3-16,-2-1-1 0,1 2-2 15,0 1 0-15,0 1-1 0,1 0 0 16,-1 2 0-16,1 1 0 0,2 1-1 15,0 2 0-15,1-4 0 0,1 0 0 16,1 0 0-16,-2-4 1 0,2 1-1 16,-1-2 1-16,-2 0-1 0,-2 0 1 15,0 0 1-15,-3 0-1 0,-2 2 1 16,-3-6 0-16,0 2 1 0,-1-1-1 16,-1 0 0-16,-1 0-2 0,2-1-4 0,-1 0-11 15,1-1-12-15,1-1-15 0,-3-2-129 16,1-2-133-16,2 1-323 0</inkml:trace>
  <inkml:trace contextRef="#ctx0" brushRef="#br0" timeOffset="77603.4587">21457 2574 678 0,'-7'-5'171'0,"2"0"5"15,0 2-103-15,2 2-18 0,3 0-11 16,3 1-8-16,1 1-11 0,2 0-9 16,2 2-5-16,2 0-2 0,2 0-2 15,2 1-3-15,0-1-4 0,4 1-7 16,-1-2-8-16,0 1-14 0,0-2-15 16,-1-1-16-16,0 1-36 0,-5-2-88 15,-3 0-119-15,2 2-263 0</inkml:trace>
  <inkml:trace contextRef="#ctx0" brushRef="#br0" timeOffset="77794.1203">21477 2646 631 0,'-11'2'152'16,"0"2"5"-16,1-3-95 0,2 2-22 15,5-1-10-15,0 1-7 0,2-1-8 16,3 0-6-16,2 1-7 0,2-1-5 0,3 0-5 15,2-1-6-15,2-1-11 0,1-1-11 16,1-1 4-16,-1 0-127 0,1-2-118 16,-4 2-289-16</inkml:trace>
  <inkml:trace contextRef="#ctx0" brushRef="#br0" timeOffset="78180.899">21775 2441 654 0,'-1'-5'153'0,"-1"0"4"0,2 4-102 0,3 2-17 15,2 1-7-15,3 1-4 0,-1 2-3 16,3 4-2-16,3-1-2 0,0 1-2 16,0 0-2-16,2 0-2 0,2 1-2 15,-1 1-3-15,1-1-2 0,0 1-1 16,-2 1-3-16,-4 3 0 0,-4 1-1 15,-6 1-1-15,-4-1-2 0,-6 4-4 16,-3-1-9-16,-5 2-14 0,-3 0-19 16,-3 1 104-16,-5-1-239 0,3 2-148 0,1-1-391 15</inkml:trace>
  <inkml:trace contextRef="#ctx0" brushRef="#br0" timeOffset="79633.7436">8578 3535 597 0,'1'-1'140'0,"1"1"2"16,-4-3-94-16,5 2-15 0,2 0-8 16,1 1-6-16,0-1-6 0,5 2-2 15,1-1-2-15,3 1-1 0,1 0-3 16,2 2-1-16,2-2-1 0,1 0-3 16,-3-2-3-16,2 0-8 0,-2 1-8 15,-1 0-9-15,-3-1 6 0,-3 1-129 16,-4 1-117-16,-3 1-286 0</inkml:trace>
  <inkml:trace contextRef="#ctx0" brushRef="#br0" timeOffset="79810.27">8638 3644 494 0,'-8'3'138'0,"1"-3"4"0,3 0-13 15,1 1-91-15,4-1-13 0,1-1-8 16,1 1-6-16,6-2-6 0,-1 2-2 15,6-1-3-15,3 0-3 0,1-2-6 16,2 1-7-16,1 0-10 0,-2-3-50 0,1-1-68 16,-3-2-102-16,-1 0-235 0</inkml:trace>
  <inkml:trace contextRef="#ctx0" brushRef="#br0" timeOffset="80022.4657">8875 3458 556 0,'-2'-5'126'0,"0"0"2"0,2 4-88 16,2 1-15-16,2 4-7 0,-3-6-5 16,7 7-4-16,0 3-2 0,2 1 0 0,1 4 0 15,0 1-1-15,1 0 0 0,1 1 0 16,-2-1 1-16,0 1-1 0,-2 0 0 16,0-4-1-16,-3 1-1 0,-2-1-1 15,-2 1-1-15,-4-2-1 0,-2 1-1 16,-2 1-3-16,-3 3-5 0,0 0-7 15,-1-1-8-15,0 2-2 0,1 0-117 16,4 0-109-16,2-1-269 0</inkml:trace>
  <inkml:trace contextRef="#ctx0" brushRef="#br0" timeOffset="80712.7407">9624 3467 482 0,'-12'-9'131'0,"5"2"8"0,-2 2-47 16,3 1-34-16,1 0-11 0,3 2-9 16,2 2-9-16,1 1-6 0,2 2-6 15,4 0-3-15,-1 2-4 0,4 3-2 16,3 1 0-16,0 0-1 0,3 2-1 15,0 0-2-15,1-1-1 0,2 1-1 0,0-1 0 16,-1-3-1-16,0 1-2 0,0-1-2 16,-2-2-4-16,1-1-5 0,-1 1-9 15,0-1-7-15,-2-3-8 0,-1 2-7 16,1-2-10-16,-3 0-100 0,-3-1-104 16,1-1-249-16</inkml:trace>
  <inkml:trace contextRef="#ctx0" brushRef="#br0" timeOffset="80913.2107">9940 3491 442 0,'0'-11'122'0,"0"1"6"0,-2 0-32 16,2 3-37-16,-3 2-13 0,3 0-6 15,0 4-5-15,0 1-5 0,-1 2-5 16,0 3-5-16,0 3-5 0,-1 2-5 16,0 3-3-16,-3 3-2 0,-1 4-1 15,-3 0-1-15,-2 4-1 0,-2-1 0 16,-1 0-1-16,0 3-2 0,-2-2-3 15,2-2-5-15,3 0-10 0,3-4-10 16,3-1-11-16,2-3-116 0,5-4-119 16,0-4-283-16</inkml:trace>
  <inkml:trace contextRef="#ctx0" brushRef="#br0" timeOffset="81250.8631">10151 3486 615 0,'-1'-2'143'16,"-1"-3"4"-16,1 4-102 0,0 1-11 15,0 2-5-15,1 2-6 0,-1 1-5 16,-1 3-3-16,2 2-2 0,0 3-1 15,-1 2-2-15,1 4-1 0,0 0-2 16,-1 1-1-16,0-1-1 0,-1-2-2 16,2 1-1-16,-1-2 0 0,1-2-1 15,0-2 0-15,1-1-1 0,2-1 0 0,1 0 0 16,3-1-1-16,0-3-2 0,3-3-3 16,1-1-3-16,3-1-5 0,2-2-7 15,-2-1-8-15,0-2-8 0,-3-1 3 16,0-3-123-16,-3 1-116 0,-2-3-282 15</inkml:trace>
  <inkml:trace contextRef="#ctx0" brushRef="#br0" timeOffset="81430.9676">10141 3533 530 0,'-12'-5'151'0,"7"1"3"16,0 2-11-16,1-2-101 0,6 2-15 15,0-1-8-15,3 1-10 0,6 0-7 16,2 2-6-16,5-1-8 0,4 0-9 16,0 0-10-16,3-2-105 0,0 3-19 0,-2-3-100 15,0-1-207-15</inkml:trace>
  <inkml:trace contextRef="#ctx0" brushRef="#br0" timeOffset="81978.265">10525 3599 486 0,'-2'-3'117'0,"2"2"3"16,-1 0-71-16,1 1-14 0,0-1-4 15,0 1-3-15,0 1-2 0,1-1-2 0,-1-1 1 16,0 1-1-16,0 0-2 16,2 1-1-16,-2-2 0 0,0-1-3 0,0 1-2 15,0 1-1-15,0-1-2 0,1 1-1 16,-1-1-1-16,0 1-2 0,1 0 0 15,-1 0 0-15,1 0-1 0,0 1-1 16,1 0 0-16,-1 3-2 0,0 0 1 0,2 3-1 16,-1 2 0-16,0 0-1 15,1 1 0-15,-2 1 1 0,2 3-1 0,-1-1 0 16,0-1 0-16,2 1 1 0,0-2-2 16,1-2 0-16,0 0 0 0,0-5 0 15,-2-2-1-15,3-4 0 0,-1-3 0 16,3-5-1-16,0 0 1 0,1-2-1 15,2-2 0-15,0-1 0 0,2 1-1 16,1 1 1-16,-3 2-1 0,0 1 0 16,-1 0-1-16,-2 3-2 0,-2 3-2 0,-2 3-4 15,-2 2-4-15,1 4-5 16,-3 2-5-16,0 3-6 0,0 1-7 0,0 0-7 16,4 0-5-16,-1 0 1 0,3-1-112 15,2 0-109-15,1-4-268 0</inkml:trace>
  <inkml:trace contextRef="#ctx0" brushRef="#br0" timeOffset="82459.6048">10838 3471 559 0,'-4'0'136'0,"3"-1"3"0,-2 0-77 16,5 3-23-16,0 0-8 0,3 0-6 0,3 1-5 16,3 0-3-16,2 0-3 0,2-1-3 15,2 1-1-15,1-3-1 0,0-2-2 16,0 1 1-16,-3-1-1 0,1-1 0 15,-4 1 1-15,0 2 0 0,-2-3-1 16,-3 2-1-16,1 1 0 0,-4 3-2 16,0-1 0-16,-1 4-1 0,-3-1-2 0,1 9-1 15,-2-1 0-15,-1 3 0 0,0 2-1 16,-1 2 0-16,2 1 0 0,0-4 0 16,0-1 0-16,2 2 0 0,0-1 1 15,0-3 0-15,1-2 1 0,0-1-1 16,-2 0 0-16,-1-2 0 0,-2-2 0 15,1-3 1-15,-2 1-1 0,-1-2 0 16,-3 1 0-16,-1-2 0 0,1 2 0 16,-1-2 0-16,-1 2-2 0,2-1-4 15,-1 0-4-15,2 0-5 0,2 0-11 16,1 1-9-16,1 1-11 0,1 2-116 16,2-1-116-16,2-1-285 0</inkml:trace>
  <inkml:trace contextRef="#ctx0" brushRef="#br0" timeOffset="82720.9081">11261 3607 588 0,'2'-3'134'16,"1"-1"1"-16,2 0-96 0,-1 2-16 16,3-1-6-16,-1 1-5 0,1 1-5 0,0 0-3 15,1-1-2-15,3 2-4 16,-1-1-5-16,2 1-7 0,0-1-9 16,0 1-115-16,-1 0-111 0,-1 0-278 0</inkml:trace>
  <inkml:trace contextRef="#ctx0" brushRef="#br0" timeOffset="82925.6098">11285 3700 501 0,'0'5'121'15,"0"0"2"-15,1 0-63 0,3-2-31 16,-3-1-6-16,3 1-3 0,1-3-4 15,2 0-3-15,3-2-3 0,4 0-3 16,0-3-1-16,6-1-5 0,2-2-8 16,0 1 32-16,0 0-158 0,-4-2-117 15,3 3-314-15</inkml:trace>
  <inkml:trace contextRef="#ctx0" brushRef="#br0" timeOffset="85141.0593">12090 3408 562 0,'-1'-16'140'15,"0"0"6"-15,-2-1-82 0,-1 1-9 16,2-1-5-16,1 1-3 0,-2 0-5 16,0 1-5-16,1 3-4 0,1 0-4 15,1 3-5-15,-1 5-4 0,1 2-5 16,1 2-4-16,-1 4-2 0,3 3-2 16,-2 3-4-16,0 2-6 0,2 1-6 15,-1 3-11-15,0 2-11 0,1-1-15 0,-1 0-14 16,0-1-76-16,-1 0-45 0,-1 1-110 15,-1 1-225-15</inkml:trace>
  <inkml:trace contextRef="#ctx0" brushRef="#br0" timeOffset="85454.2781">11961 3623 572 0,'-1'-2'132'15,"2"-2"4"-15,2 1-91 0,0-1-13 0,5 1-5 16,0 1-4-16,5-1-3 0,0-1-5 15,2 0-2-15,1-1-3 0,2 1-4 16,-2-1-1-16,7 2-2 0,-2-2-2 16,0 2-4-16,-1 3-7 0,-1-2-6 15,2 2-10-15,1 0 27 0,-5 0-150 16,-5 0-118-16,1 4-302 0</inkml:trace>
  <inkml:trace contextRef="#ctx0" brushRef="#br0" timeOffset="85834.7011">12103 3650 574 0,'3'0'132'0,"-2"0"4"0,-1-1-91 16,3 2-13-16,-2-1-5 0,-1 1-4 16,0 1-3-16,0 0-3 0,0 2-1 15,-1 2-3-15,-3-1-3 0,1 3-3 16,0 2-1-16,-1 1-2 0,-1 0 0 16,2 0-1-16,-4 0 0 0,1-1 0 15,1 0 0-15,3-1 0 0,-1-1 0 0,1 2-1 16,1-2 0-16,2-1 0 0,1 0-1 15,3-1-1-15,0-1 1 0,1-3 0 16,2 0-1-16,-2-2 0 0,1-2 0 16,3-2-1-16,5-4-3 0,-2 0-4 15,2-1-9-15,0 0-9 0,1 0-11 16,1 0-17-16,-3 0-101 0,-6 2-110 16,-1 0-260-16</inkml:trace>
  <inkml:trace contextRef="#ctx0" brushRef="#br0" timeOffset="86023.1877">12269 3642 591 0,'-3'2'136'0,"0"-3"3"0,1 5-98 16,2 0-12-16,-1 3-5 0,4 4-6 15,-2 1-5-15,0 1-4 0,0 6-3 0,1-2-1 16,-1 2-4-16,-1 0-7 0,1-1-9 15,2-1-10-15,-1-1-121 0,0-1-116 16,3-5-295-16</inkml:trace>
  <inkml:trace contextRef="#ctx0" brushRef="#br0" timeOffset="86368.0144">12525 3444 604 0,'-3'-2'145'0,"1"0"4"0,3 0-91 0,0 4-16 16,3 1-6-16,2 2-6 0,3 4-4 16,1-2-6-16,-1 2-2 0,1 0-4 15,0 2-4-15,-1 1-2 0,0-1-2 16,1 0-3-16,1 0-2 0,1 0-6 16,1 0-7-16,0 0-10 0,1 0-13 0,0-2-12 15,-3 0-121-15,-1-2-124 0,-3-2-296 16</inkml:trace>
  <inkml:trace contextRef="#ctx0" brushRef="#br0" timeOffset="86565.0419">12789 3460 627 0,'-2'-2'150'0,"-2"3"3"15,2 3-98-15,-1 2-15 0,1 4-6 16,-1 2-8-16,0 4-9 0,-3 4-4 15,-4 0-3-15,-2 4-3 0,-4 0-3 16,-3 1-2-16,-1-1-5 0,0 2-6 16,4-4-11-16,3-1-12 0,4 0-11 0,2-2-108 15,3-3-12-15,1-4-98 0,5-3-194 16</inkml:trace>
  <inkml:trace contextRef="#ctx0" brushRef="#br0" timeOffset="86867.3064">12982 3486 520 0,'1'-1'135'15,"-3"2"4"-15,-1 2-46 0,-1 3-51 16,-1 1-10-16,1 4-5 0,-1-1-4 0,1 3-5 15,2 3-2-15,0 1-1 0,0 1-2 16,3-3-1-16,2-1-2 0,-2-1-2 16,2 0-1-16,1-1-1 0,2-3-3 15,0-1 0-15,3-1-2 0,-2 1-1 16,3-2-2-16,0-4-6 0,0-3-9 16,1-3-10-16,-3 0-10 0,1-4-21 15,-1 1-103-15,-1-2-112 0,-3 2-266 16</inkml:trace>
  <inkml:trace contextRef="#ctx0" brushRef="#br0" timeOffset="87039.3529">12967 3492 721 0,'-9'-1'183'0,"3"-1"3"0,0 0-111 15,4 1-19-15,2 1-14 0,2-2-16 16,3-2-13-16,4-1-9 0,-1 1-6 15,3-3-6-15,3 0-10 0,0-2-14 16,4 3-18-16,-1 0 154 0,0 2-290 0,-2 2-157 16,4 3-427-16</inkml:trace>
  <inkml:trace contextRef="#ctx0" brushRef="#br0" timeOffset="87521.4354">13305 3542 515 0,'-1'-3'127'16,"0"-1"2"-16,-1 0-66 0,1 1-26 15,1 0-4-15,0 0-4 0,0 0-2 0,1 2 0 16,-1-1 0-16,2-1 0 0,-2 1 1 16,1 2-2-16,0-2-1 0,0 1-1 15,-1 2-2-15,2 2-3 0,-1-1-2 16,0 6-4-16,1 0-2 0,0 2-2 16,-1 4-3-16,0 1 0 0,2 1-1 15,-2 3 1-15,2-3 0 0,1-3 1 16,1 1 0-16,2-2 0 0,4-2 0 0,0-3-2 15,3-2 0-15,-1-3-3 0,2 0 0 16,1-5 0-16,0-3-1 0,-3 0-1 16,1-4 1-16,-2-1 0 0,0-1 0 15,-2-3 0-15,-1 3-1 0,-2 0 1 16,-1-2-1-16,-1 4 0 0,-2 2 0 16,-1 3-1-16,-1 5 0 0,-2 2-1 15,0 4-2-15,0 2-4 0,-2 3-5 16,2 1-8-16,0 2-10 0,-1-3-12 0,2 0-12 15,3 1-10-15,-1-2-115 0,3-2-122 16,0 0-285-16</inkml:trace>
  <inkml:trace contextRef="#ctx0" brushRef="#br0" timeOffset="87766.6585">13810 3541 665 0,'-3'-1'160'0,"0"0"4"0,-1 0-105 15,4 2-16-15,0 0-7 0,1 0-9 16,2 0-8-16,0 2-7 0,3-1-4 16,2 1-2-16,-1-2-3 0,3-1-3 15,5 1-7-15,1 1-9 0,-2-4-11 0,3 1-14 16,1-1-12-16,-3 0-119 15,1 1-125-15,-1 0-291 0</inkml:trace>
  <inkml:trace contextRef="#ctx0" brushRef="#br0" timeOffset="87963.8021">14072 3440 609 0,'1'3'145'15,"-3"2"1"-15,0 1-88 16,0 3-27-16,1 1-7 0,1 2-6 0,-1 4-7 16,-3-3-4-16,4 4-2 0,-1 1-3 15,1 0-4-15,0-1-12 0,1-1-12 16,0-4-73-16,2 1-52 0,-1-5-110 16,4-2-241-16</inkml:trace>
  <inkml:trace contextRef="#ctx0" brushRef="#br0" timeOffset="88449.4041">14143 3384 575 0,'-2'-2'134'0,"0"0"3"16,2 0-94-16,2 1-11 0,2 2-4 16,4-1-5-16,2 2-1 0,-1 0-4 15,5 0 0-15,-1 2 0 0,2 0-1 16,2-2-2-16,-1 2-1 0,1 0-3 0,-1 1-2 15,-4-2-2-15,1 1-2 0,-2 1-2 16,-4 1-1-16,-2 2 0 16,-1 2-1-16,-1 1 0 0,-2 3 0 0,1 0 0 15,-2 5-1-15,-2-1 1 0,2 2-1 16,0-1 0-16,0 1 1 0,0-2-1 16,2 0 0-16,-1-4 0 0,0-3 0 15,2-1 0-15,-2-4 0 0,0 0 0 16,0-2 0-16,-2 0 0 0,0-1 1 15,-3 1 0-15,-1-2 0 0,0 2 1 16,-1 0 1-16,-2-2-1 0,-2 2 1 0,0-2-2 16,0 2-4-16,-1 0-7 0,0-1-9 15,0 2-13-15,-1-1-11 0,3 0-122 16,1-1-125-16,2 3-300 0</inkml:trace>
  <inkml:trace contextRef="#ctx0" brushRef="#br0" timeOffset="89150.5773">14665 3615 508 0,'-3'0'148'0,"1"0"7"0,-1-1-13 15,2 1-79-15,1-2-8 0,0 2-5 0,3 2-6 16,-1-2-7-16,4 1-8 0,0 0-5 16,3 0-6-16,1-1-5 0,3 1-4 15,-1 1-5-15,3-2-5 0,1 0-10 16,1 0-14-16,2-2-18 0,-2 0-16 15,0 0-127-15,-2-2-140 0,-1 3-321 0</inkml:trace>
  <inkml:trace contextRef="#ctx0" brushRef="#br0" timeOffset="89542.0218">15422 3275 519 0,'2'-13'131'0,"-3"2"6"16,1 1-66-16,0 3-20 0,-1 2-4 15,1 2-2-15,-1 3-2 0,-2 0-4 16,3 2-2-16,-2-1-4 0,-1 4-4 16,2 5-4-16,-1 2-6 0,-1 4-4 15,2 2-5-15,-2 4-3 0,1 3-4 16,2 0-4-16,-1-1-6 0,1 0-9 15,1-1-10-15,0-2-14 0,0 0-14 16,2-3 99-16,-2 0-222 16,0-2-137-16,1 1-356 0</inkml:trace>
  <inkml:trace contextRef="#ctx0" brushRef="#br0" timeOffset="89958.9788">15628 3351 627 0,'0'-7'151'0,"-3"3"5"0,1 3-96 0,-2 2-14 15,0 5-6-15,-1 4-7 0,-2 4-6 16,-2 4-7-16,-2 4-3 0,-1 3-5 15,-2 3-3-15,-2-1-4 0,-4 1-1 16,0 0-1-16,-2-1-2 0,-1-4-2 0,3-1-3 16,1-3-7-16,3-2-9 0,2-1-11 15,6-3-12-15,2-2-10 0,3-1-119 16,2-1-122-16,2-3-287 0</inkml:trace>
  <inkml:trace contextRef="#ctx0" brushRef="#br0" timeOffset="90399.3762">15629 3600 657 0,'-1'-6'155'0,"-1"-1"4"0,2-1-105 0,0 1-11 16,4 1-6-16,1 0-8 0,1 3-6 16,0-3-5-16,2 1-3 0,1 1-4 15,2 2-3-15,0-2-3 0,0 3-3 16,-1-3 0-16,1 7-2 0,-1 2 1 16,-1 1-1-16,-5 3 1 0,3 2-1 15,-7 0 0-15,0 1 0 0,-3-1 0 16,-3 1 0-16,-4 0 0 0,-2-2-1 15,-3 1-1-15,1 1 0 0,-1 2 1 16,-1-2-1-16,2-1 0 0,1-1 1 0,2 2 0 16,1 0 1-16,2-3 0 15,1 1 0-15,3-3 0 0,0 3-1 0,3-1 1 16,1-2 0-16,1-1 0 16,3-1 0-16,-1 0-1 0,2 0 1 0,3-4-1 15,-1 1-1-15,3 0-4 0,1-1-5 16,0-1-7-16,2-1-8 0,2-1-10 15,0 1-8-15,1 0-11 0,-1 0-112 16,1-1-114-16,2 0-277 0</inkml:trace>
  <inkml:trace contextRef="#ctx0" brushRef="#br0" timeOffset="90811.1387">16100 3442 526 0,'-3'-5'129'0,"0"0"4"16,2 2-72-16,1 0-19 0,0 2-6 0,1 0-3 16,3 1-3-16,1 3-5 0,1 1-3 15,3 1-3-15,0 2-4 0,1 3-4 16,0 1-3-16,1 0-3 0,0 0-2 15,2 3-3-15,-2-3-5 0,1 0-10 16,-1-2-12-16,-2 1-10 0,2 0-120 16,-2-1-123-16,-2-3-296 0</inkml:trace>
  <inkml:trace contextRef="#ctx0" brushRef="#br0" timeOffset="90991.5464">16360 3442 600 0,'-4'5'133'0,"-1"1"2"16,-1 4-102-16,-1 3-10 0,-2 4-1 0,0 3-2 15,-4 1-2-15,0 1-3 0,-2 2 0 16,-1 0-3-16,0 0-3 0,0 1-4 16,1-2-6-16,1-2-9 0,3-2-11 15,2 1 57-15,3-3-185 0,3-3-129 16,4-5-338-16</inkml:trace>
  <inkml:trace contextRef="#ctx0" brushRef="#br0" timeOffset="91334.0586">16419 3475 593 0,'1'-2'137'0,"0"-1"2"15,1 1-98-15,-1 4-9 0,0 1-4 0,0 2-5 16,0 1-5-16,2 1-2 0,-3 3-3 16,1 2-1-16,0 0-3 0,-1 1-1 15,2 0-1-15,-2 1-1 0,0-1 0 16,1 0 0-16,0 0-1 0,0-1-1 15,0-2 0-15,1-2-2 0,0 0 0 16,2-2-1-16,1-1-2 0,1-2-1 16,0 0-3-16,1-2-4 0,3-1-7 15,0-1-8-15,0 0-9 0,0-4-11 16,-1 1-112-16,0-1-115 0,-2-1-279 16</inkml:trace>
  <inkml:trace contextRef="#ctx0" brushRef="#br0" timeOffset="91496.7614">16432 3454 647 0,'-2'-2'153'0,"1"-1"1"0,-1 0-94 0,6-1-29 16,3 3-13-16,3-4-9 0,0 0-11 15,5 3-15-15,-1-3-15 0,2 0-122 16,-2 0-124-16,2 1-310 0</inkml:trace>
  <inkml:trace contextRef="#ctx0" brushRef="#br0" timeOffset="91999.1212">16701 3487 487 0,'0'-2'126'0,"0"2"6"0,-2-1-52 16,2 1-29-16,2 1-4 0,-1 1-4 15,1 4-5-15,1 1-4 0,-1 0-3 0,2 4-5 16,-2 1-5-16,2 0-4 0,0 2-3 16,-2-2-2-16,1 0-1 15,0-2-1-15,0-1-1 0,0-3 0 0,2-1 1 16,1-3-2-16,2-2-1 0,-1-3-1 15,3-2-1-15,1-4-2 0,1 1 0 16,-1-3-2-16,0-3 0 0,0 1 0 16,-1 0 0-16,0 2-1 0,-2 2 0 15,0 1 1-15,0 5-2 0,-2 0 0 16,1 4-2-16,-1 3-3 0,0 3-5 0,-1 2-5 16,-2 2-6-16,1 0-6 0,-1 4-10 15,0-1-6-15,0 0-6 0,0-1 20 16,2-2-132-16,1-1-112 0,2-1-284 15</inkml:trace>
  <inkml:trace contextRef="#ctx0" brushRef="#br0" timeOffset="92215.5432">17039 3535 634 0,'0'-1'153'0,"0"-2"3"16,0 2-97-16,0 0-19 0,2 1-5 16,2 1-8-16,1 0-8 0,0-1-7 15,-2 2-3-15,5-1-5 0,-1 0-11 0,2 0-11 16,-1-1-17-16,-1 0-33 16,1 0-97-16,-1 0-123 0,4 3-278 0</inkml:trace>
  <inkml:trace contextRef="#ctx0" brushRef="#br0" timeOffset="92779.6658">17290 3487 493 0,'-5'-5'124'0,"0"2"4"0,0-1-57 16,1-2-28-16,0 1-4 0,1 0-3 15,-2-2-1-15,4 3-1 0,0-2 0 16,-1 0-2-16,4 1-2 0,-1-1-4 15,1 3-4-15,3 0-2 0,1-1-3 16,1 3-3-16,2 0-3 0,1-2-2 16,1 2-2-16,-2-5-1 0,1 6-2 15,-1 0-1-15,1 1-1 0,-1 2-1 16,-2 0 0-16,-1 3 0 0,2 4-1 16,-2-1 0-16,-3-1 0 0,2 5-1 0,-5-2 1 15,-1-2-1-15,-1 1 1 0,-2 0 0 16,-1 0 0-16,-1 0 0 0,-4-2 0 15,0 2 0-15,-2 2-1 0,0-2 1 16,-3 1-1-16,-1 1 0 0,1-1 1 16,2 0-1-16,1-1 1 0,2 0 0 15,3-2 0-15,4 1-1 0,2-3 1 16,0-1 0-16,3-1 0 0,3-2-1 0,2 1 1 16,-1-2-1-16,2 0 1 0,2 0-2 15,2-1-2-15,1 2-3 0,0-2-6 16,0-2-7-16,-1 1-6 0,2-1-13 15,-2-1-9-15,-1 1 46 0,-1-1-168 16,-4 0-122-16,0 0-318 0</inkml:trace>
  <inkml:trace contextRef="#ctx0" brushRef="#br0" timeOffset="93229.0391">17483 3269 596 0,'-1'-5'138'0,"2"3"3"16,3 1-99-16,2 1-10 0,3 1-3 0,0 0-3 15,4 3-4-15,0 0-3 0,1-1-3 16,2 1-1-16,-2 0-2 0,1-3-2 15,1 1-2-15,-1-1-2 0,-2 1-3 16,-1 0 0-16,-1-1-2 0,-3 3 0 16,-2 1-1-16,-1 0 0 0,-4 1 0 15,-1 1 0-15,-2 3 0 0,-1 1 0 16,1 4 0-16,-2 0 0 0,2 2-1 16,-1 4 0-16,2-1 1 0,1 2-1 15,0 2 0-15,1-2 0 0,0 0 0 0,1-1 0 16,0-2 0-16,-1 1 0 0,0-4 0 15,1-2 0-15,0-1 1 0,-1-4-1 16,-1-1 0-16,0-2 1 0,-1-2-1 16,-1-1 0-16,-2-2 0 0,-2 2 0 15,-3-2-2-15,1 0-3 0,-2 1-4 16,-1 1-5-16,0 2-7 0,2 1-8 0,2 0-9 16,1 1 11-16,0 0-130 0,1-1-117 15,5 0-288-15</inkml:trace>
  <inkml:trace contextRef="#ctx0" brushRef="#br0" timeOffset="93906.6656">18044 3433 576 0,'2'-4'145'0,"-4"-1"7"15,0 0-81-15,-3 2-18 0,4 6-9 16,0 4-7-16,-2 3-7 0,2 5-8 0,0 3-6 16,-1 4-5-16,6 5-3 0,-3 0-3 15,1-1-3-15,-1-1-3 0,1-4-4 16,1 1-4-16,-1-2-7 0,-1-3-11 15,2-2-8-15,-1-2-11 0,-1-2-9 16,-1-1-108-16,-1-3-111 0,0-3-266 16</inkml:trace>
  <inkml:trace contextRef="#ctx0" brushRef="#br0" timeOffset="94115.1052">17918 3580 654 0,'-4'-3'160'0,"0"-2"5"0,2 4-103 16,4-2-11-16,1 3-6 0,5 1-8 16,0-1-8-16,4 0-8 0,3 3-3 15,1-2-4-15,4 0-5 0,2 1-2 16,-1-1-7-16,2-1-6 0,-1 0-15 16,1-1-13-16,-1 1-17 0,-1-3 140 15,-3 3-272-15,1-1-149 0,0 2-401 16</inkml:trace>
  <inkml:trace contextRef="#ctx0" brushRef="#br0" timeOffset="94452.8477">18364 3471 527 0,'4'-3'140'0,"1"-1"5"0,1 3-36 15,2 3-66-15,5 0-8 0,0 2-4 16,4 3-6-16,3 0-7 15,2 3-5-15,0 1-4 0,1-1-3 0,-1 2-2 16,-2-1-3-16,-2 0-6 0,-3-1-12 16,0-2-12-16,-4 1 29 0,-3-3-159 15,0-1-127-15,-2-2-323 0</inkml:trace>
  <inkml:trace contextRef="#ctx0" brushRef="#br0" timeOffset="94627.2217">18647 3433 518 0,'-7'-1'146'16,"-2"2"4"-16,-2 2-10 0,0 3-97 15,-1 1-12-15,-2 1-7 0,0 4-7 16,-5 3-6-16,0-1-5 0,-2 5-2 16,-2-1-4-16,0 2-9 0,1-2-11 15,4 0-11-15,5-2-110 0,3-1-15 0,4-4-105 16,4-1-210-16</inkml:trace>
  <inkml:trace contextRef="#ctx0" brushRef="#br0" timeOffset="94975.5661">18929 3420 638 0,'-1'-2'152'0,"-2"0"4"0,1 1-98 15,-1 5-14-15,1-1-3 0,-3 2-6 16,1 4-5-16,0 2-4 0,2 5-3 0,-2-1-2 15,1-1-5-15,-1 2-3 0,2 1-2 16,0-1-3-16,1 0-2 0,-1-2-1 16,3-1-2-16,3 1-1 0,0-3-2 15,4-2-1-15,0-1-3 0,3-3-5 16,2-2-7-16,0-1-11 0,1-2-14 16,-1-3-14-16,-1 1 95 0,1-3-219 15,-7-3-139-15,1 2-359 0</inkml:trace>
  <inkml:trace contextRef="#ctx0" brushRef="#br0" timeOffset="95151.1084">18915 3404 730 0,'-3'-5'167'0,"1"-1"0"0,5 1-119 15,3 0-20-15,4 0-12 0,4-1-12 16,4 0-14-16,0 0-15 0,3 1-14 0,1 1-56 15,-1 1-73-15,-2 1-116 0,2 2-254 16</inkml:trace>
  <inkml:trace contextRef="#ctx0" brushRef="#br0" timeOffset="95590.0997">19166 3496 637 0,'0'-1'150'16,"2"2"5"-16,-1 3-99 15,0 4-15-15,3 2-7 0,-2 3-4 16,2 2-4-16,1 2-6 0,0 2-4 0,0-2-2 16,1-2-4-16,0-2-4 0,1-2-1 15,2-2-1-15,1-3-2 0,-1-3 1 16,1-3-1-16,0-3-1 0,0-3 0 16,1-1 1-16,-3-1-1 0,1-4-1 0,-2-3 1 15,2 0-1-15,-1 1 0 16,1 0-1-16,0 1-1 0,-2 2 0 0,0 2 0 15,-1 5-1-15,-1 3-1 0,-1 2-1 16,-2 4-1-16,0 4-2 0,-1 1-3 16,1 2-2-16,-2 3-2 0,3 0-1 15,-2 3-3-15,1-4-5 0,2-1-6 16,2-1-4-16,2-2-9 0,1-3-114 16,4-1-114-16,0-3-279 0</inkml:trace>
  <inkml:trace contextRef="#ctx0" brushRef="#br0" timeOffset="96054.1764">19464 3300 589 0,'-2'2'147'0,"0"1"4"16,8 1-68-16,1-1-43 0,2 1-10 15,6 2-4-15,2 0-6 0,2 0-4 16,3-1-2-16,-4-1-2 0,5-1 1 16,-1 0-2-16,-1-3 1 0,-1-1-1 15,-2-2-1-15,-2 2-2 0,-2 0-1 0,-5 0-2 16,-1 2-1-16,-3 1-2 15,-5 6 0-15,-3 0-1 0,-2 2 0 0,0 2 0 16,0 3-1-16,1 2-1 0,0 0 0 16,1 3 0-16,3 1 0 0,0 1-1 15,2 2 0-15,-1-1 0 0,1 1 0 16,2-1 0-16,0-2 0 0,-1-4-1 16,2-1 0-16,1-4 0 0,1-1 0 15,-1-1 1-15,0-3 0 0,-3 2 0 16,-3-3 1-16,-2 1 0 0,-3-2 1 0,-2-1-1 15,-4 0-1-15,-3-1-6 0,1 0-7 16,-1-1-12-16,-2 1-10 0,2-1-9 16,-3 2 16-16,4-2-137 0,3-1-114 15,2 1-284-15</inkml:trace>
  <inkml:trace contextRef="#ctx0" brushRef="#br0" timeOffset="96427.6107">20056 3415 627 0,'-2'-2'157'0,"1"2"5"0,1 2-95 16,-2 2-12-16,-1 4-8 15,2 3-9-15,0 4-10 0,1 3-8 0,-1 3-6 16,-1 1-4-16,2 2-4 0,0-1-2 15,2-1-4-15,-1 0-3 0,-1-4-7 0,1-1-7 16,0 1-9-16,3-2-10 16,-2-3-11-16,2-1-11 0,-1-2-114 0,-1 0-119 15,-2-5-283-15</inkml:trace>
  <inkml:trace contextRef="#ctx0" brushRef="#br0" timeOffset="96628.2219">19910 3614 618 0,'-5'-5'159'0,"4"1"3"16,0 0-67-16,3 2-50 0,3-1-12 15,2 1-10-15,4 2-7 0,3-1-8 16,0-1-3-16,5 2-3 0,-1-1-5 16,4 1-9-16,-1 0-11 0,1 0-14 15,0 0 34-15,1 1-164 0,-3-1-131 16,1 2-324-16</inkml:trace>
  <inkml:trace contextRef="#ctx0" brushRef="#br0" timeOffset="97207.9028">20442 3433 613 0,'-2'0'143'0,"4"-3"5"16,0-1-98-16,4 2-13 15,3-1-7-15,2 2-4 0,0 1-7 0,0-1-5 16,2 3-5-16,1 1-2 0,-1 3-4 16,-2-1-1-16,0 2 0 0,-2-1 0 15,-3 3 0-15,-4-2 0 0,0 0-1 16,-5 1 1-16,-3 2-1 0,-3-2 1 15,-2 0-1-15,-1 0-1 0,2 2 0 0,1 1-3 16,-1-3 0-16,5 2-3 0,1 1-1 16,5 2-1-16,1-4-2 0,1 2-1 15,1-1 1-15,3 0 1 0,2 0 0 16,-1-2 1-16,4 0 1 0,-3-2 0 16,1-1 1-16,2 1 1 0,-2-4 1 15,-1 2 0-15,-1-2 1 0,-2 1 1 16,1-1 0-16,-4 1 1 0,0-1 1 15,-5 1-1-15,1 0 1 0,-6 2 0 16,0 0-1-16,-4 2 0 0,-7-3 0 16,2 5 0-16,-2-4 0 0,-2 2 0 0,1-1 0 15,2 0-1-15,1 0-6 0,5 3-8 16,0-4 23-16,3 1-148 0,3-2-116 16,2-1-308-16</inkml:trace>
  <inkml:trace contextRef="#ctx0" brushRef="#br0" timeOffset="97678.3746">20847 3506 634 0,'6'-4'151'16,"3"5"5"-16,-1 2-102 0,2 2-12 15,1 2-5-15,4 4-5 0,-1 1-7 16,2 4-6-16,0 0-4 0,4 0-3 15,0 0-3-15,0 0-5 0,-1-3-3 16,-1 0-7-16,-2-1-8 0,-3-2-10 0,-3-2-13 16,-1 1-11-16,-3-2-122 0,-2-2-127 15,-3-3-297-15</inkml:trace>
  <inkml:trace contextRef="#ctx0" brushRef="#br0" timeOffset="97842.4917">21083 3552 606 0,'-12'0'146'0,"-3"4"3"0,-2 0-94 16,-1 3-20-16,-4 4-9 0,-1 1-6 0,-1 3-9 15,0 0-8-15,-2-1-12 0,2 5-9 16,2-2-8-16,3-1 53 0,4-2-178 16,2-2-124-16,7 1-323 0</inkml:trace>
  <inkml:trace contextRef="#ctx0" brushRef="#br0" timeOffset="98169.9213">21338 3563 582 0,'4'-7'152'0,"-2"-2"8"0,-3 1-54 15,-3 0-50-15,1 4-7 0,-1 0-6 16,-1 5-6-16,-2 0-6 0,-3 4-8 0,-2 3-6 16,1 3-5-16,0 1-4 0,0 3-2 15,1-2-3-15,1 4-1 0,4-3-1 16,2 0-1-16,3 0 0 0,0-3 1 16,2 1-1-16,2-2 0 0,1-2-1 15,1 1 0-15,4-2-2 0,-1 1-1 16,2-5-4-16,3-1-3 0,-1-2-8 15,2-3-6-15,-1-2-8 0,-1-1-8 16,1-1-7-16,-2-2-7 0,-2 2 4 0,-2-3-114 16,-2 0-111-16,-3-1-271 0</inkml:trace>
  <inkml:trace contextRef="#ctx0" brushRef="#br0" timeOffset="98354.4327">21311 3474 696 0,'-1'0'162'0,"1"-1"1"16,0-1-110-16,5 2-21 0,0 0-13 0,3 0-8 15,3 2-8-15,3-4-8 0,-1 2-8 16,3 2-13-16,-1-2-12 0,1 1-38 16,0 0-87-16,-1 2-115 0,-1 3-261 15</inkml:trace>
  <inkml:trace contextRef="#ctx0" brushRef="#br0" timeOffset="98702.7907">21642 3551 592 0,'-1'1'145'0,"-2"1"5"15,2 0-72-15,0 3-40 0,1 3-9 16,1 3-5-16,0 2-5 0,0 0-4 0,1-1-4 16,1 1-2-16,1-2 0 0,1-4 0 15,0-1 1-15,2-1-1 0,1-2 1 16,1-2 0-16,1-1-1 0,0-1-2 16,1-2-1-16,0-2-1 0,1-3-2 15,2-1 0-15,0-2-1 0,-1 0-1 16,-2-3 0-16,0 2-1 0,-1 2 1 15,-3 2-1-15,-2 3 0 0,-2 3-1 16,0 3 0-16,-1 2-4 0,0 5-5 16,-2 0-7-16,1 5-6 0,-1 1-9 15,1 0-7-15,1-1-7 0,2 1 2 0,1-1-117 16,0 1-113-16,2-5-277 0</inkml:trace>
  <inkml:trace contextRef="#ctx0" brushRef="#br0" timeOffset="98921.2948">22123 3590 682 0,'2'-1'157'0,"-1"-1"4"0,1 2-113 15,1 0-17-15,0 1-4 0,2 0-7 16,0 0-7-16,1 0-5 0,3-1-3 15,-1 0-4-15,3 2-10 0,0-2-13 16,0-2-16-16,-1 1-127 0,0 1-131 16,-1 0-326-16</inkml:trace>
  <inkml:trace contextRef="#ctx0" brushRef="#br0" timeOffset="99120.78">22441 3480 565 0,'0'2'139'0,"-2"1"5"0,1 2-71 15,1 1-35-15,-1 5-8 0,0 2-7 16,-2 2-7-16,1 2-4 0,-1 3-5 16,-2-2-3-16,3 2-6 0,-2-4-10 15,2-2-13-15,2 0 16 0,0-2-142 16,1-3-122-16,4 1-305 0</inkml:trace>
  <inkml:trace contextRef="#ctx0" brushRef="#br0" timeOffset="99541.8245">22558 3387 631 0,'-5'-6'146'0,"4"0"4"16,2 0-98-16,3 2-23 0,5 1-5 15,0 2 0-15,1 1-4 0,2 1-3 16,3 2-1-16,-1-1-1 0,-1 2-1 16,-1 0-1-16,1-1-2 0,-1 0-2 15,-4 2-2-15,1-2-2 0,-2 3-1 16,-2 3-1-16,-1 1 0 0,-2 2-2 15,-2 3 0-15,-1-3 0 0,0 6 0 16,2 2-1-16,0 1 0 0,1 1 1 16,0 1-1-16,2 0 0 0,2 2 0 0,-1-5 1 15,0-2-1-15,-4-3 0 16,4 1 0-16,-2-3 1 0,1-2-1 0,-2 0 0 16,0-2 3-16,-4-2 3 0,0 0 4 15,-4-2 3-15,-3-1 1 0,-2-3 0 16,-2 3 0-16,-1-2-2 0,1 1-6 15,-2-1-10-15,0 1-16 0,2-2-20 16,-2 4-15-16,1-3-131 0,-5 3-140 16,0 0-334-16</inkml:trace>
  <inkml:trace contextRef="#ctx0" brushRef="#br0" timeOffset="103450.0752">8664 8503 271 0,'-1'2'73'16,"-1"-2"0"-16,2 0-1 0,-1-2-60 15,-2 0-6-15,-1 1-1 0,0-2 2 0,1 1 4 16,0 1 7-16,-1-3 5 0,1 3 5 16,1 1 4-16,2-2 1 15,-1 2-1-15,1 0-3 0,0 0-4 0,0 0-5 16,0 0-5-16,0 2-3 0,0-4-3 15,4 5-1-15,0-2-1 0,2-2-2 16,1 1 0-16,4-1 0 0,3-3 0 16,2 2 0-16,-2-5-1 0,2 0 0 15,2 2 0-15,5-2-1 0,0 0-1 0,1 0 0 16,3 0-1-16,4 2 0 0,2-2 0 16,2 1 0-16,1 0 0 0,1 1-1 15,2 1 1-15,5 0-1 0,1 2 0 16,4-1 1-16,2 2-1 0,4 0 1 15,0 0-1-15,2-2 1 0,1 1 1 16,4-1-1-16,1 1 1 0,1-1 0 16,1 2 0-16,2 1 0 0,0 0 0 15,-2 1 0-15,-1 1 0 0,2 0 0 16,-2 2 1-16,1 1 0 0,0-2 0 16,-3 1 0-16,4 1-1 0,-3-1 1 15,-1-3-1-15,2 1 0 0,-2-2-1 16,2 3 0-16,-2-1 0 0,0-2-1 0,0 3 0 15,-2-3 1-15,-1-3-1 0,1 1 0 16,-2-2 0-16,-2 0 0 0,0 1 1 16,-1-1-1-16,-2 3 0 0,-3 0 0 15,-4-1 1-15,-2 2-1 0,-3 0 1 16,0 0-1-16,-1 3 0 0,-2-2 0 16,-1 2 1-16,-2 0-1 0,0 1 0 15,0 0 1-15,-4 0-1 0,-2 0 0 0,1 0 1 16,-2-2-1-16,0-1 0 0,-1 1 0 15,-3-1 0-15,2-2 1 0,-4-1-1 16,0 1 0-16,-2 0 0 0,-3 0 0 16,-2 0 0-16,-3 1 0 0,4-2 0 15,-5 1-3-15,1 0-7 0,0 1-98 16,-2-4-24-16,-1 2-96 0,-2-2-215 16</inkml:trace>
  <inkml:trace contextRef="#ctx0" brushRef="#br0" timeOffset="106562.4511">12111 7816 500 0,'0'-8'121'0,"-3"0"3"15,-2 5-73-15,-2 1-17 0,-1 7-7 16,-3 3-7-16,-2 1-3 0,-1 7-2 16,-4 6 0-16,2 8 0 0,-1 3 0 15,0 4 0-15,0 4-1 0,1 5-1 16,1 1-2-16,7 0-3 0,4-1-1 0,3 1-2 15,8-2-1-15,6-2 0 0,5-2-1 16,6-6 0-16,2-4 0 0,0-5-1 16,7-7 0-16,-1-4-1 0,-2-9 0 15,6-5 0-15,1-6 0 0,1-6 0 16,1-6 0-16,-6-5-1 0,-1-6 1 16,-2-2 0-16,-8 0-1 0,-4-4 1 15,-6-2-1-15,-6-1 1 0,-5-2-1 16,-4 0 1-16,-7-4-1 0,-9-2 0 15,-6-1-1-15,-10 1-3 0,-1 3-6 0,-9 8-6 16,0 7-5-16,1 9-8 0,2 12-7 16,6 12-7-16,1 10 32 0,7 7-130 15,6 1-102-15,9 8-260 0</inkml:trace>
  <inkml:trace contextRef="#ctx0" brushRef="#br0" timeOffset="106983.2689">12778 7874 411 0,'-7'-10'111'0,"-3"-1"5"16,-1 2-19-16,-1 0-58 0,-2 1-8 0,-1 1-3 15,-5 2-1-15,2 1-4 0,2 3-4 16,-1 2-3-16,-1 5-4 16,0 3-3-16,-2 6-3 0,1 6-1 0,-4 6-2 15,-2 6-1-15,-1 6 1 0,1 5 1 16,1 4 1-16,3 3 0 0,4 1 1 16,6 0 0-16,5 1 0 0,10 1 0 15,8-3-1-15,6-2-1 0,11-7 0 16,3-4-1-16,5-8 0 0,6-7-1 15,6-11-1-15,-1-9 1 0,7-5-2 16,2-8 1-16,-2-12 0 0,0-5-1 0,-5-7 0 16,-5-5 1-16,-3-4-1 0,-8-4 0 15,-8 0 1-15,-8 1-1 0,-7 0 1 16,-11 0-1-16,-7-4 1 0,-10 0-3 16,-8 3-6-16,-9 3-8 0,-12 7-13 15,-3 8-118-15,-11 7-117 0,-4 13-295 16</inkml:trace>
  <inkml:trace contextRef="#ctx0" brushRef="#br0" timeOffset="110775.2035">519 9948 491 0,'-2'-9'125'0,"-1"3"6"16,-3-4-61-16,4 4-21 0,-1 0-5 15,1 0-3-15,1 2-2 0,0-1-3 16,-1 3-1-16,2 0-3 0,0 0-3 15,2 3-3-15,-1 0-2 0,4 4-2 16,-2 2-3-16,3 1-2 0,1 2-1 16,1 5-1-16,1-1-4 0,1 3-2 15,1 1-3-15,1 0-1 0,0 0-3 0,2-2 0 16,-1 0-1-16,2-1 0 0,-1-2 0 16,0 0 0-16,-1-4-1 0,2 0-1 15,-3 1-4-15,1-4-5 0,-1 1-11 16,-5-2-11-16,1-1-14 0,-2-1-11 15,-1 1-13-15,-1-1-61 0,-2-1-44 16,-4-2-98-16,2 1-205 0</inkml:trace>
  <inkml:trace contextRef="#ctx0" brushRef="#br0" timeOffset="111013.9508">763 9950 595 0,'-6'-1'142'0,"-3"1"4"16,0 1-90-16,-2 5-18 0,-2 4-8 15,-3 1-8-15,1 4-4 0,-4 2-5 16,0 1-5-16,-2 5-2 0,-1 0-2 0,0-3-2 16,0 4-1-16,-2-2-2 0,5-1-5 15,3-3-10-15,2-5-8 0,6 1-12 16,3-6 86-16,5 0-205 0,2-6-125 15,4 1-332-15</inkml:trace>
  <inkml:trace contextRef="#ctx0" brushRef="#br0" timeOffset="111358.9813">891 9922 621 0,'1'-6'156'0,"-2"2"6"0,-1 0-88 15,1 2-22-15,1 2-10 0,1 1-8 16,1 3-8-16,-2 3-8 0,0 3-5 0,1 5-2 16,-2 2-1-16,1 4-2 0,-2 2-1 15,1 1-2-15,-1 2 0 0,-2 0-1 16,1-2-1-16,1 1-1 0,0-3-1 15,0-1 0-15,1 0 0 0,1-3-1 16,3-2 0-16,-1-3 1 0,3-2-1 16,0-2-1-16,0-3 0 0,3-3-2 15,1-3-4-15,2-2-5 0,0-4-8 16,-1-1-9-16,-2-4-10 0,1 1-5 0,-2-1-6 16,1-1-11-16,-4-2-79 0,0 2-19 15,1 0-91-15,1 1-190 16</inkml:trace>
  <inkml:trace contextRef="#ctx0" brushRef="#br0" timeOffset="111528.4551">920 9955 627 0,'-7'-5'161'0,"-2"0"5"0,3 0-85 16,2 2-30-16,3-2-13 0,1 0-10 15,4 1-9-15,2-1-10 0,2 0-8 16,3 0-9-16,0-1-14 0,4 0-14 15,2 0-19-15,0-1-114 0,1 1-127 16,-1-1-298-16</inkml:trace>
  <inkml:trace contextRef="#ctx0" brushRef="#br0" timeOffset="111950.0732">1093 10003 484 0,'1'-2'135'16,"0"4"4"-16,-1-5-16 0,0 2-75 15,0 0-12-15,1 1-7 0,2 5-3 16,-2 0-3-16,3 2-2 0,-2 3 0 16,1 2 2-16,-1 4-1 0,2 0-1 15,-2 0-2-15,2-3-2 0,-2 1-2 16,2-2-3-16,1-3-3 0,-1-2-3 16,0-1-1-16,1-5-1 0,0 0 1 0,3-3 0 15,0-4 0-15,1-3 0 0,2 0 1 16,0-2 1-16,1-2-1 0,0 2-1 15,0 1-2-15,0 2 0 0,-3 2 0 16,0 2-2-16,-2 3-1 0,1 1-1 16,-4 2-3-16,-1 2-6 0,1 1-12 15,-2 2-15-15,2 1-15 0,-2 0-20 16,1-2-111-16,0 0-128 0,2 1-288 0</inkml:trace>
  <inkml:trace contextRef="#ctx0" brushRef="#br0" timeOffset="112442.5905">1362 9891 694 0,'-5'0'171'0,"0"0"6"15,2 0-108-15,0-1-17 0,3 2-9 16,3-2-11-16,-1 2-8 0,3-1-9 0,4 0-5 16,-1 0-1-16,3-1-2 0,1 1-1 15,2-1-1-15,-2-2-1 0,0 1-2 16,-2-1 1-16,0 1-1 0,-1 0-1 15,-3 0 1-15,-3 2-1 0,1 3 0 16,-2 0 1-16,0 4 0 0,-4 0-1 16,1 4 1-16,0 4-2 0,-1 1 0 15,0 3-2-15,2 2 0 16,0 1-1-16,3 3-1 0,-1-1 0 0,3 1 0 0,-1-2 0 16,1 0 0-16,0 0 0 15,-2-2 0-15,1-2 0 0,-2-2 0 0,0-1 0 16,-2-2 1-16,-3-1 0 0,0-4 1 15,-2 2 0-15,-1-1 0 0,-1-2 0 16,0-2-2-16,0 0-5 0,-1-3-8 16,1 1-11-16,0-3-14 0,1 1-11 15,-1-2 103-15,1 0-229 0,1-3-137 16,3 1-361-16</inkml:trace>
  <inkml:trace contextRef="#ctx0" brushRef="#br0" timeOffset="113842.8097">1982 10115 477 0,'-4'-2'119'0,"1"1"3"0,-1 0-67 15,0-1-16-15,2 1-4 0,-2 0-4 16,2 0-3-16,0-1-3 0,0 1 0 16,0 0 0-16,0 0 0 0,1-1 0 15,0 1 0-15,-2 0 0 0,1 0-2 16,2 0-2-16,-1 1-1 0,0-2-4 16,1 2-3-16,0 0-2 0,1 2-3 15,0-1-3-15,0-1-2 0,0 0-1 16,2 0 0-16,-1 0 0 0,2 0 0 0,0 1-1 15,-1 0 1-15,2 0 0 0,1 1 0 16,3-1 1-16,-1 0-1 0,2-1 0 16,3 0 0-16,1 1-1 0,1-2 0 15,5 2 0-15,-1-1 0 0,4 2 0 16,1-2 0-16,0-3 0 0,3 3 1 16,3-1-1-16,-2-2 0 0,0 2 0 15,1 1 0-15,-1 0 0 0,1 0 0 0,-2 1-1 16,-3-1 1-16,-2 0 0 0,3 0-1 15,-3-1 0-15,0 2 1 0,1 1-1 16,0-1 0-16,2 0 1 0,0 3-1 16,-2 0 0-16,1-2 0 0,1 2 0 15,-2-2 0-15,1 2 0 0,0-2 1 16,1 2-1-16,0-2 0 0,-1 1 0 16,0 0 0-16,-2 0 0 0,-2-2 1 15,1 2-1-15,-2-3 0 0,-1 0 0 16,-2-2 1-16,-1-1-1 0,-1 1 1 15,1 0-1-15,-1 0 0 0,-1-1 0 0,-1 3 1 16,3-1-1-16,1 1 1 0,1 0-1 16,-1-1 1-16,1-1 1 0,1 2-1 15,-2-2 0-15,3 2 0 0,-1-2 0 16,-1-1 0-16,0 2-1 0,2 1 0 16,0 0 1-16,1 0-1 0,0 0 0 15,-1 1 1-15,1 2-1 0,-2-1 1 0,-1 0 0 16,-1 1 0-16,0-1 1 0,0 1 0 15,0 0 1-15,-1 0 0 0,-1-1 0 16,1 0 1-16,1 0 0 0,1-1 0 16,0 2-1-16,2-1 1 0,2 1-1 15,1 0 0-15,3 1-1 0,-1-2 1 16,-1 2-1-16,1 0 0 0,1-2-1 16,-2 2 1-16,2 0-1 0,-3-2-1 0,1 0 1 15,-1 0-1-15,-1 0 1 0,0-2-1 16,-4 1 1-16,-3-1-1 0,2-1 0 15,-2 0 0-15,-3 0 1 0,0-1-1 16,-2 2 0-16,-1-1 0 0,-1 0 0 16,0 1 0-16,-3 0 0 0,1 0 0 15,0 0 0-15,-1 0 1 0,-2-1-1 16,2 1 0-16,0 0 0 0,1-1 0 16,0 1 1-16,2-2-1 0,0 2 1 15,2 0-1-15,-2-1 1 0,2 0-1 0,1 1 1 16,-2 0-1-16,-1 0 1 0,1 0-1 15,-1 0 0-15,-1 0 0 0,-1 1 0 16,0-1 1-16,-2 1-1 0,-2-1 0 16,1 0-2-16,-2 0-3 0,0 0-5 15,-1 0-7-15,0-1-10 0,0 0-15 16,-2 0-11-16,1-2-17 0,0 0-88 16,-1-1-22-16,0 0-101 0,1 2-198 15</inkml:trace>
  <inkml:trace contextRef="#ctx0" brushRef="#br0" timeOffset="114253.6049">4063 10037 492 0,'-11'-5'124'0,"0"1"6"16,0-2-68-16,4 6-16 0,-1-1-2 15,2 0-3-15,1 1-6 0,2 0-4 16,1 0-6-16,5 4-3 0,-2-4-6 16,0 1-3-16,0-4-6 0,6 7-2 0,0 1-3 15,2 0 1-15,2 2-1 0,0 3-1 16,1 0 0-16,3 3 0 0,-3-3-1 15,0 0 1-15,-1 0-1 0,1-2 1 16,1-2-1-16,-4 2 0 0,1-2 0 16,-2-1 1-16,-2 1-1 0,-1-1 0 15,-5 1 1-15,-2-1-1 0,-1 2 1 16,-1 0 1-16,-2 0 1 16,-3 1 0-16,1-1 0 0,0 2-1 0,-1 2 1 15,0-1-1-15,2 1-8 0,-3-1-14 16,4 1-14-16,-2 0-127 0,1-1-130 15,1-3-322-15</inkml:trace>
  <inkml:trace contextRef="#ctx0" brushRef="#br0" timeOffset="119765.5314">4023 9719 342 0,'-3'7'98'0,"2"-2"6"15,-1 1-26-15,-1-2-21 0,2-2-9 16,1-2-4-16,-1-2-4 0,1-1-2 15,-2-2-3-15,1-2-2 0,1-2-1 16,-1 0 0-16,1-1-2 0,1-1 1 16,-1-2-1-16,3 1 0 0,-2-3-2 0,0 1-1 15,-1-2-4-15,0 1-2 0,-1 0-4 16,0 3-2-16,-2 0-3 0,1 5-2 16,0 2-3-16,0 2-2 0,1 4-1 15,1 4-1-15,0 3-3 0,0 3-6 16,0 2-13-16,1 3-19 0,1 3-13 15,2-2-131-15,0-1-140 0,2 1-333 16</inkml:trace>
  <inkml:trace contextRef="#ctx0" brushRef="#br0" timeOffset="120556.4512">4183 10122 452 0,'-6'-3'124'0,"0"1"6"0,0 0-35 16,0 0-44-16,-1 2-8 0,1-1-6 15,1 0-4-15,1 1-5 0,0-2-3 0,1 2-3 16,2 0-4-16,0 0-4 16,2 2-4-16,0-2-2 0,2 1-3 0,1 0-2 15,0 0 1-15,1 2-1 0,1-2 0 16,1 1 0-16,0 1 0 0,0-1 0 15,2 1-1-15,-2-2 0 0,2 0-1 16,2 2 0-16,0-3 1 0,2 1-1 16,1 0 0-16,1-1 0 0,2 0 0 15,0 0 1-15,1 0-1 0,1 0 0 16,0-1 0-16,1 0-1 0,-1-1 1 0,1 1-1 16,0 0 1-16,-1-2-1 0,-2 1 0 15,0 0 0-15,1-1 0 0,-1 1 1 16,-1 0-1-16,0 2 0 0,1 2 0 15,1-1 0-15,0 0 0 0,-2-1 0 16,2 1 0-16,-4-1 0 0,-1-1 0 16,-2 1 0-16,-3-2 0 0,-1 2 0 15,-3-2 1-15,0 2-1 0,-2 0 0 16,-2-1 1-16,0 1 0 0,1-1 0 0,-2 1 1 16,0 0-1-16,-1 0 0 0,-1-1 1 15,2 0-2-15,0 1 1 0,-1 0 0 16,2 0 0-16,-1 0-1 0,1 0-1 15,1 0-1-15,-1 0-3 0,-1 1-5 16,1-1-5-16,0 1-8 0,0 3-5 16,0-4-8-16,0 2-14 0,-1 1-109 15,-1-2-113-15,-3 4-276 0</inkml:trace>
  <inkml:trace contextRef="#ctx0" brushRef="#br0" timeOffset="121464.0896">5006 9961 427 0,'-1'-7'123'16,"-1"-1"7"-16,-1 0-15 0,1 0-60 16,-1 2-9-16,0-1-4 0,-2 1-4 15,-1 1-4-15,-1 1-5 0,-1 3-4 0,-2 0-4 16,0 2-6-16,-2 3-6 0,0 1-3 16,-4 4-3-16,-1 5-2 0,-4 2 0 15,-1 5-1-15,-3 2 1 0,2 4 0 16,0 3 0-16,3 1 1 0,3 2 0 15,5 1 0-15,6 2 0 0,6 0 0 16,5-1 0-16,6-1-1 0,7-3 0 16,5-2 0-16,5-5-1 0,4-6 1 15,3-5-1-15,1-5 0 0,2-7 1 0,1-2-1 16,2-5 0-16,1-7 0 0,-1-4 0 16,2-4 0-16,1-5 0 0,-3-5 0 15,-5-1 0-15,-5-3 0 0,-5 0 0 16,-8 0 0-16,-8 0 0 0,-11 4 0 15,-10-4 0-15,-8 0 1 0,-7 0-1 16,-7 2 1-16,-5 5 0 0,-6 3-1 16,0 6-1-16,-1 8-7 0,0 9-7 0,0 5-9 15,3 7-3-15,2 5-5 0,6 4-6 16,6 2-14-16,3 0-104 16,7 0-104-16,5 0-269 0</inkml:trace>
  <inkml:trace contextRef="#ctx0" brushRef="#br0" timeOffset="121803.4147">5023 10032 528 0,'4'-10'148'0,"-4"3"9"16,-1 2-33-16,1 3-57 0,-1-1-13 16,1 4-7-16,1 4-7 0,-1 3-9 0,0 1-8 15,0 6-6-15,-1 1-6 16,1 5-3-16,-3 0-2 0,3 1-4 0,0-1-1 15,0-1-5-15,0-1-8 0,1-1-11 16,1-1-14-16,-1-2-10 0,0 0-12 16,0-3 91-16,-1 0-208 0,0-3-127 15,-1-2-331-15</inkml:trace>
  <inkml:trace contextRef="#ctx0" brushRef="#br0" timeOffset="122026.6067">4954 10193 592 0,'-8'-4'148'0,"1"0"8"0,1 2-83 15,0-1-18-15,2 2-7 0,4-1-6 16,1 2-6-16,2-3-8 0,4 3-6 16,3-1-6-16,2 0-4 0,2 0-2 0,1-2-2 15,4 1-1-15,3-1-3 0,1 1-2 16,2-1-3-16,2 0-13 0,0 0-17 15,-1-1-16-15,-1 2-134 0,-3 1-140 16,-5 2-342-16</inkml:trace>
  <inkml:trace contextRef="#ctx0" brushRef="#br0" timeOffset="124093.1475">2482 10297 346 0,'0'-9'105'0,"-2"1"6"0,4-3-14 16,-4 1-37-16,2 0-17 0,0 0-7 16,0 0-5-16,0 1-2 0,0 0-2 15,0 0 0-15,0 3 1 0,2 1 1 16,-2 0 1-16,0 3-1 0,-2 1-1 16,2-2-4-16,0 3-2 0,0-1-4 15,0 1-4-15,0 0-4 0,2-1-2 0,-1 1-1 16,-1 1-2-16,0-1-1 0,-1 0-1 15,2 1 1-15,-1 1 0 0,0-1-1 16,0 1 1-16,0-1-1 0,1 3 1 16,0-1-1-16,-1-1-1 0,0-1-1 15,3 2 0-15,-3-2 0 0,0 0 0 16,0 0 0-16,0 2 0 0,0 1 0 16,0 3 1-16,-3 3-1 0,2 3 0 15,0 7 0-15,1 5 0 0,-1 5 0 0,-2 5 0 16,1 6 0-16,-1 3 0 15,0 4 0-15,-2-1 0 0,-1 2 0 16,-2 0 1-16,2-2 0 0,0-2-1 0,1-4 0 16,1-5 0-16,2-1 0 0,1-6-1 15,2-2-2-15,-1-5-6 0,2-3-8 16,0-6-14-16,0-1-12 0,1-4-20 16,-2-3-112-16,-1-3-127 0,3-7-289 15</inkml:trace>
  <inkml:trace contextRef="#ctx0" brushRef="#br0" timeOffset="124931.7432">2046 11028 469 0,'0'-11'121'0,"-3"-1"6"0,1-1-58 0,0 5-18 16,0-1-3-16,2 4-3 0,-1 3-3 16,1 2-4-16,1 6-3 0,3 5-3 15,-1 5-4-15,0 6-7 0,-3 4-3 16,0 8-1-16,-1 3-2 0,-2 4-1 16,-2 5-1-16,0-1-3 0,3 0 0 15,1 3-1-15,1-4-4 0,0-2-1 16,1-4-2-16,-1-5-1 0,1-2-1 0,-2-4-3 15,1-8-6-15,0-3-9 0,1-4-7 16,0-6-12-16,1-4-8 0,-1-6-7 16,2-2-12-16,-1-5 14 0,-1-3-110 15,0-5-105-15,-2-3-250 0</inkml:trace>
  <inkml:trace contextRef="#ctx0" brushRef="#br0" timeOffset="125433.2937">2030 11068 493 0,'-3'-8'120'0,"1"-2"6"16,-2 1-71-16,2 0-13 0,-2 1-2 16,2 2 1-16,2 3-2 0,1 0-6 15,1 1-2-15,4 0-3 0,4 4-3 16,2-2-2-16,7 1-5 0,3-1-1 0,5-1-2 15,6 1-3-15,6-3-2 16,3 1-2-16,3-3-3 0,-1-3-1 0,1 2-1 16,1-2-1-16,-3 2 0 0,2-2-1 15,-1 2-1-15,0 1-1 0,1 3-2 16,-2-3-2-16,1 5-2 0,-1 0-2 16,-5 2-1-16,-5 3 0 0,-3 0-1 15,-5 0 2-15,-1 5 1 0,-8-3 2 16,-4 1 1-16,-4-7 2 0,0 4 0 15,-4 1 2-15,-3-3 0 0,-2 0 0 0,-2 1 0 16,-1-1 1-16,1 5 0 0,-1-3 0 16,0-2 0-16,2 8 0 0,-1-2 1 15,1 1-1-15,1 4 1 16,0 5 0-16,-1 3 0 0,1 5 1 0,0 2 1 16,0 9 0-16,-1 4 1 0,1 1 0 15,1 2 2-15,1 0 1 0,1 3 0 16,-1-4-1-16,1-4 0 0,0-2-1 15,0 0-1-15,-1-6-1 0,0-4-2 16,-1-7-5-16,0 0-5 0,3-6-9 0,-2-3-12 16,0-6-9-16,2-1-17 0,-3-5-110 15,1 0-117-15,-3-6-275 0</inkml:trace>
  <inkml:trace contextRef="#ctx0" brushRef="#br0" timeOffset="126094.7404">2077 11705 470 0,'-4'-1'117'16,"0"0"3"-16,-2 0-61 0,0-2-22 15,1 2-7-15,0 0-5 0,0 0-6 16,0-1-4-16,0 1-3 0,1 0-4 0,2 0-1 16,-3-1-2-16,1 2-1 0,0-1 0 15,-1 0 2-15,0 0 0 0,0 0 2 16,0 1 3-16,1 0 2 0,2 0 2 16,-1 0 2-16,2 1 2 0,-1 0 2 15,0 0 0-15,1 0 1 0,1-1 0 16,-2 2-2-16,1-1-1 0,1-1-2 15,0 0-4-15,0-1-2 0,0 2-2 16,0-1-3-16,1 1-2 0,1 0-1 0,2 1-1 16,2 0 0-16,3 0-1 0,3 2 1 15,3 0 0-15,4 1-1 0,7-2 2 16,3 2 3-16,6 0 1 0,5 1 1 16,5-2 1-16,2-4 0 0,1-2 0 15,-1-3-1-15,1 0-2 0,0-4-2 16,1 1-1-16,-4-2-1 0,3 4-1 15,0 3-1-15,2 2 0 0,-3 1 0 0,-5 1-1 16,-4 2 0-16,-4 0-1 0,-5 2-1 16,-6 0-3-16,-6 0-6 0,-3-3-8 15,-3 3-9-15,-4-3-11 0,-2 0-7 16,-2-1-7-16,-5-1-12 0,-1-1-20 16,-3-3-79-16,-4 1-102 0,1-1-233 15</inkml:trace>
  <inkml:trace contextRef="#ctx0" brushRef="#br0" timeOffset="126669.4841">2174 11333 473 0,'-8'-1'124'0,"-1"0"8"16,-2-2-56-16,2 1-19 0,1 0-3 15,-1 2 0-15,2-1-5 0,1 0-5 16,1 0-6-16,4 1-5 0,2-1-8 15,3 1-5-15,3-2-4 0,2 2-6 0,2 2-2 16,1-1-1-16,4 0-1 16,1 3-1-16,0-1-2 0,1 2-1 0,2 1-1 15,0 0 0-15,-1 1 0 0,0 0-1 16,-3-2 0-16,-2 1 0 0,-2 0 1 16,-5 0-1-16,-1-1 1 0,-1-1 0 15,-3-1 0-15,-2 2 0 0,-2 0-1 16,-2 0 1-16,2 0 0 0,-5 2 0 15,-1 3-1-15,-7-2 1 0,4 3-1 16,-1 1 0-16,1-1 0 0,-1 1 1 16,2-1-1-16,0-4 0 0,8 4 1 15,-3-3-1-15,1-3 0 0,1 0 0 0,3-2 1 16,3 0-1-16,1 2 0 0,3-3-1 16,2 1 1-16,0-1 0 0,4 0 0 15,1 1-1-15,1-2-1 0,1 0-2 16,-1 2-3-16,-1-2-6 0,1 0-7 15,0-1-8-15,-2-1-11 0,-1 0-7 0,1-2-14 16,-4 0-76-16,1-1-29 0,-2-2-98 16,-2 2-202-16</inkml:trace>
  <inkml:trace contextRef="#ctx0" brushRef="#br0" timeOffset="126880.9154">2447 11267 694 0,'-1'0'165'15,"0"2"2"-15,0 0-101 0,3-1-27 16,1 2-15-16,3 0-10 0,0 1-7 16,0 0-3-16,3 1-3 0,0 1-7 15,4 1-10-15,-1-5-14 0,1 2-12 16,3-2-39-16,1-2-88 0,2-1-119 15,-2-4-260-15</inkml:trace>
  <inkml:trace contextRef="#ctx0" brushRef="#br0" timeOffset="127047.0767">2790 11130 627 0,'-5'5'162'0,"-1"2"2"16,0 4-65-16,0 1-57 0,2 4-14 15,0 4-12-15,0 1-13 0,0-1-15 0,3 2-15 16,1 0-21-16,-1 0-116 16,-2 1-128-16,2-3-305 0</inkml:trace>
  <inkml:trace contextRef="#ctx0" brushRef="#br0" timeOffset="127649.2719">2349 10643 456 0,'-8'-6'131'0,"4"1"6"0,0-1-13 16,2 3-66-16,1-1-9 0,0 0-5 15,-1 2-4-15,6 1-4 0,-4-1-4 16,1 2-5-16,0 0-1 0,1 3-3 16,3 3-1-16,0 2-3 0,2 3-4 0,0 3-2 15,2 2-2-15,1 3-3 0,1 0-3 16,-3-2-1-16,1-2 0 0,1-1 0 16,1-4 2-16,0-2 0 0,0-6 1 15,-2-1 0-15,1-6-1 0,2-3-2 16,-2-5-5-16,1-1-7 0,-1-6-16 15,2 2-21-15,3-3-22 0,-1 0-123 16,-3 3-141-16,0 4-326 0</inkml:trace>
  <inkml:trace contextRef="#ctx0" brushRef="#br0" timeOffset="128974.0835">2425 11857 463 0,'2'-7'115'0,"-2"-3"4"15,0 2-65-15,1 0-15 0,0 1-4 16,0-1-3-16,-1 1-2 0,1 0-3 16,1 1 0-16,0-2 0 0,-1 3 0 15,2 1 0-15,-2 0 0 0,1 0-1 16,0 3 0-16,-1-2-3 0,0 3-2 15,-1 0-2-15,0-1-2 0,1 4-3 16,-1-1-2-16,0 6-1 0,-1 0-3 16,1 7-1-16,-1 3-2 0,-2 7-1 15,0 3-2-15,0 6 0 0,1 4-1 0,1 5 0 16,-3-1 0-16,-1 2 0 0,1-4 1 16,0-2 0-16,0 0 0 0,-1-4 0 15,0-3 0-15,3-4 0 0,2-1 0 16,-2-2-1-16,4-4-1 0,-1-4 1 15,1-4-1-15,2-3 0 0,0-2 0 16,-1-3 0-16,2-3 0 0,0-1 0 0,-1 0 0 16,-1-1 0-16,2-2 0 15,-1 1 1-15,1-1-1 0,-1 1 0 0,-1-2 0 16,1 0 1-16,0 2-1 0,-1-2 0 16,0 2 0-16,-1-2 0 0,1 2 0 15,-1-1 1-15,-1 0-1 0,1 1 0 16,-2 1 1-16,1 0-1 0,-2 0 1 15,1 1 0-15,0 0 0 0,-2 1 1 16,2-1-1-16,0 0 0 0,-1 1 0 16,1-1 0-16,0 0-1 0,1 0 0 0,-1 0 0 15,2 0 0-15,0 0 0 0,-3-1 0 16,4 1 0-16,2-1 0 0,3 1 0 16,0-2 0-16,2 2 0 0,4 0 0 15,6 2 1-15,1 0-1 0,1 1 0 16,2-1 0-16,5 0 0 0,3 1 0 15,2-1 0-15,2 0 0 0,-1-2 0 16,2 0 1-16,2-2-1 0,-3 1 0 0,-3-1 0 16,1-2 0-16,-1 3 0 0,1 0 0 15,1 1 0-15,-2 0 0 0,1 1 0 16,2 1 0-16,-2 1 0 0,1 0 0 16,-2 0 0-16,-1 0 0 0,-4 0 0 15,-1 1 0-15,-2-1 0 0,-3 1 0 16,-4-2 0-16,-2 2 0 0,-2 0 0 15,-2-2 0-15,-1 1 0 0,-2-2 0 16,-2-1 1-16,-1-1-1 0,-1-1 0 16,-1 1-1-16,-1-1-1 0,-1-2-3 15,0 0-5-15,-2 1-9 0,1 0-8 0,-1 0-6 16,-1 0-10-16,1 2-6 0,0-2-10 16,0 3 23-16,0 0-128 0,0-1-112 15,1 0-281-15</inkml:trace>
  <inkml:trace contextRef="#ctx0" brushRef="#br0" timeOffset="129298.7706">3522 12227 608 0,'-11'-2'149'0,"1"1"6"0,1-1-95 0,2 2-9 15,2 2-5-15,1-1-6 0,2 1-7 16,1 3-9-16,2 1-7 0,1 3-4 16,3 1-6-16,0 1-3 0,1 2-1 15,4 3-2-15,1-1 0 0,1-1 0 16,2 0-1-16,2 1 1 0,0-2-1 0,2-1 0 16,-2 1 0-16,0-4 0 0,-3 1 1 15,-2-1-1-15,-5-2 0 0,-3 0 1 16,-6 2 0-16,-4 0 0 0,-5-1-1 15,-4 2 1-15,-5 2-1 0,-2 3-3 16,0 4-11-16,-6 1-9 0,1 5-15 16,-2-1-19-16,-2 4-118 0,0-2-129 15,-2 1-300-15</inkml:trace>
  <inkml:trace contextRef="#ctx0" brushRef="#br0" timeOffset="132188.459">3610 11692 530 0,'-9'-5'137'0,"4"-2"5"0,5 1-53 0,3-2-43 16,3 3-12-16,3 0-6 0,0 2-7 16,4 0-4-16,0 1-4 0,2 2-3 15,2 0-3-15,-1 1-1 0,-1 1-2 16,2 1-1-16,0 2 0 0,-1 0-1 16,-3 1 0-16,-3 0 0 0,-3 1-1 15,-1 1 1-15,-8 1-1 0,-2 1 0 16,-7 4 0-16,2-1 0 0,-2 1 0 0,1 0-1 15,1 0 1-15,2 1-1 0,3-3 0 16,5 0 0-16,2-1 0 0,0-1 0 16,2 1-1-16,4-4-1 0,1 1 1 15,2-2-2-15,-1-3 1 0,1 1-2 16,1-1 0-16,-1-3-2 0,-1 2 1 16,0-2-1-16,-6 1-1 0,2-1 1 0,-2 1 0 15,-1-1 2-15,-3 4 0 0,-4 0 2 16,-1 1 0-16,1 1 1 0,-7 2 1 15,-2 3 0-15,-3-1 0 0,2 0 0 16,-2 0-1-16,3-3-9 0,0 0-6 16,2 2-12-16,4 0 155 0,0-2-275 15,2 3-138-15,1 0-390 0</inkml:trace>
  <inkml:trace contextRef="#ctx0" brushRef="#br0" timeOffset="133426.9263">3659 12432 337 0,'-4'-1'101'0,"-1"-1"6"0,2 2-11 15,-4-1-42-15,3 1-13 0,-3 0-5 16,3 1-5-16,-3-1-3 0,1 2-1 16,1-1-3-16,0 0-1 0,2-1-2 15,-2 2 0-15,1 0 0 0,2 0-1 16,-2-2-1-16,0 0 1 0,3 1-1 0,1 2-1 15,-2-4-2-15,1 1-2 0,2 1-2 16,-1-1-2-16,2 0-1 0,1 0-3 16,-2-1 0-16,4 2-1 0,-2 0 0 15,4 0 0-15,-1 0 0 0,2 2-1 16,1-2-1-16,2 2 1 0,0-1-1 16,2-1-1-16,0 0 1 0,1 3 0 15,2-3 0-15,3-1 1 0,1 2-1 16,3-2 1-16,0-2-1 0,4 2 0 0,-3-2 0 15,2 1-2-15,-2 1 0 0,1 0 0 16,-2-2 0-16,-3 2-1 0,2 0 1 16,2 2-1-16,0-1 1 0,1 1-1 15,1 0 0-15,0 0 0 0,4-1 0 16,-1 0 1-16,0 1-1 0,2-1 0 16,-1-2 0-16,0 2 0 0,-2 0 0 15,-2 0 0-15,-2 1 0 0,-2-1 0 16,-4 0 0-16,0 0 0 0,-1 1 1 15,-3-2 0-15,1 0 1 0,-1-2 0 0,-3 1 1 16,0-1 0-16,0-1 0 0,0-1 1 16,0 1 1-16,0-1-1 0,-1 0 0 15,1 0 0-15,1 1 1 0,0 1-1 16,-2-1-1-16,0 2 0 0,0 0 0 16,-2 1 0-16,1 0-1 0,-3 0 0 15,0 1-1-15,-2-2 0 0,-1 2 0 16,1 0 0-16,0 0 0 0,-2 1-1 15,1 0 1-15,-1-2-1 0,3 3 0 0,-3-1 0 16,1-1 0-16,2 2 1 0,-2-2-1 16,0-1 0-16,-1 1 0 0,1 0-1 15,-2-1 1-15,1 2 0 0,-3-4 0 16,2 4 0-16,1-1-1 0,1 2 1 16,-2-3 0-16,1 0-1 0,-2 2 0 15,1-1 1-15,0-1-1 0,-1 0 1 16,-2-4 0-16,2 4 0 0,1-1 0 0,-1 0 0 15,1 0 0-15,-1-2 1 0,1 2 0 16,2 1 0-16,-2-1 0 0,0-2 0 16,1 4 1-16,-1-2-1 0,0 0 1 15,-1-1-1-15,1 0 0 0,0 1 0 16,2 1-1-16,-2-2 0 0,2 0 1 16,0 1-1-16,2 1 0 0,-1-1 0 15,-1 1 0-15,1-1 0 0,-1 1 0 16,-1 0 0-16,-1 1 0 0,0-1 1 0,-1 0-1 15,0 0-1-15,-2 0-2 0,1 1-7 16,-2-1-9-16,0 1-11 0,-2 1-17 16,-1-1-24-16,-4 1-112 0,-5-3-129 15,0 0-298-15</inkml:trace>
  <inkml:trace contextRef="#ctx0" brushRef="#br0" timeOffset="135987.0631">4832 12427 465 0,'-2'-1'113'0,"1"2"4"0,-3-1-67 16,2 0-16-16,0 1-6 0,0 0-5 16,-1 1-4-16,2 0-3 0,-1 0-2 15,0 1-2-15,1-1-1 0,0 1-2 16,1-1-1-16,0 1 0 0,1-1-3 16,-2-1 0-16,2 2-1 0,0-1-2 15,2 1 0-15,-2-2 0 0,2 1-1 16,-1 0 0-16,2-1 0 0,-2 0 0 15,-1-1 1-15,2 0-1 0,-1-1 1 16,0-3 0-16,-1 0 1 0,0-2-1 0,-1 0 2 16,1 0-1-16,0-4 1 0,-1 2 1 15,2-2 0-15,-5 0 0 0,4-1 1 16,1-2-1-16,-2-1-1 0,2-2 0 16,-1 2-2-16,3-2 0 0,3-5 0 15,-2 0-1-15,1-1 0 0,-3-1-1 16,4 1 1-16,1-4-1 0,-1 1 0 15,0 1 1-15,-1-1-1 0,-1 0 0 0,4-1 1 16,-7-3-1-16,1 0 0 0,-2 1 0 16,-1 1 1-16,0 0-1 0,0 3 0 15,0-1 0-15,0 4 1 0,0-1-1 16,1-1 0-16,0-1 1 0,1-2-1 16,-1 0 0-16,1 0 1 0,0 1 0 15,1-1-1-15,-2 3 2 0,2 1-1 16,-1 0 1-16,0 0 0 0,-2 0 1 15,0 1 0-15,0-1 1 0,0 1-1 16,0 1 0-16,0 1 0 0,0-1-1 0,1 2 0 16,0 1 0-16,-1-4-1 0,1 0 0 15,0-4 1-15,2 0-1 0,-1 0 1 16,1 1 0-16,-1-2 0 0,2 4 1 16,0-1-1-16,1 3 1 0,-2-1 0 15,1-1-1-15,-2 1 1 0,1-2-1 16,-1-1 0-16,-2-2 0 0,0 0-1 15,0 0 1-15,-1 4 1 0,1 0-1 0,-1 1 1 16,1 2 0-16,1 0-1 0,-1 1 1 16,0 1 0-16,0-4-1 0,0-1 1 15,0 1-1-15,0 0 0 0,0 1 0 16,0 0-1-16,0 0 1 0,0 1 0 16,-1 0 0-16,0 4-1 0,-1-3 1 15,0 2 0-15,-2-1-1 0,2 3 1 16,-3-1-1-16,1 0 1 0,-1 1-1 15,0 0 0-15,2 2 0 0,0 1 0 16,0 0-1-16,1 2 1 0,0 2-1 16,2 1 1-16,-1 2-1 0,-1 0 0 15,2 3-3-15,0 0-4 0,0 3-3 0,2 2-7 16,-1 1-5-16,0 1-7 0,0 1-7 16,2 3-5-16,-1 1-8 0,1-2-1 15,-2 1-97-15,1-3-99 0,1-1-242 16</inkml:trace>
  <inkml:trace contextRef="#ctx0" brushRef="#br0" timeOffset="136293.0017">4978 10514 422 0,'0'-3'121'15,"-1"3"6"-15,0-2-22 0,-1 2-51 16,0-2-10-16,0 1-5 0,0 4-8 16,0-2-3-16,-2 5-4 0,0 3-2 15,1 3-2-15,-3 2-2 0,0 5-2 16,-3 0-1-16,-2 2 0 0,-1-1-1 15,-3 1 1-15,-2-3 0 0,1 0 1 16,-1-2-1-16,5-3 0 0,-2-4 0 0,2-4-3 16,3-6-2-16,4-5-2 15,3-4-3-15,2-5-1 0,2 0-2 0,6-4-1 16,0 0 0-16,7 3-1 0,-3 0 0 16,3 0 0-16,0 4 0 0,-3 2 0 15,1 2 0-15,0 5 1 0,-4 0-1 16,4 7-1-16,0 2 1 0,-1 3-4 15,3 0-6-15,1 1-10 0,1 1-14 16,4-2-9-16,3-3-14 0,5 0-28 0,2-3-90 16,4 0-111-16,4 1-248 0</inkml:trace>
  <inkml:trace contextRef="#ctx0" brushRef="#br0" timeOffset="137697.6959">5469 10158 429 0,'-1'-1'106'0,"-1"-1"4"0,-1-1-60 0,-1 2-15 16,2 0-7-16,-2 1-3 0,1 0-4 15,-3-2-2-15,1 2 1 0,0 0-1 16,-1-2 3-16,-2 2 1 0,1-2 3 15,0 0 1-15,-2 1 1 0,-1-1 1 16,3-1 1-16,-2 2 0 0,1-1 0 16,2 0-2-16,3 1-1 0,-1 0-2 0,3 0-3 15,2-1-3-15,1 1-3 0,3 1-4 16,2-1-2-16,0-1-2 0,6 2-2 16,0-2 0-16,4 4-1 0,2-4 0 15,0 1-1-15,1-1 0 0,2-1-1 16,1 1-1-16,4 2 0 0,1-3 0 15,4 2-1-15,1 4 0 0,5-1 0 16,1 0-1-16,2 2 1 0,-1-3-1 16,-1 2 0-16,-1-2 1 0,-1-2-1 0,-3-3 0 15,-1 0 0-15,-3 0 0 0,-2-1 0 16,-1 0 0-16,-3 1 0 0,-3 2 0 16,0 0 0-16,-6 1-1 0,-3 1-1 15,-5 0 0-15,-2 1-1 0,-5-2-1 16,-2-1-1-16,-2 0-3 0,0 2-4 15,0-1-5-15,-1 0-8 0,0 0-6 16,2-2-9-16,2 5-6 0,-1-5-4 16,0 1-3-16,4 2-5 0,-2-3 2 0,1 0 5 15,1 0-51-15,0-1-35 0,1 1-81 16,0 0-178-16</inkml:trace>
  <inkml:trace contextRef="#ctx0" brushRef="#br0" timeOffset="137948.0325">6149 10033 301 0,'-1'-2'211'0,"-2"-3"-24"0,1 1-101 16,-3 1-22-16,1-2-10 0,-2 5-5 15,3-3-6-15,-1 1-5 0,0-2-3 16,1 2-6-16,3 0-7 0,0 4-5 0,3 3-5 16,2-2-5-16,0 3-3 15,4 2-2-15,3 2 0 0,-1-1 0 0,2-1-1 16,3 2 0-16,-1-2-1 0,1 1 0 16,1 0 1-16,-1 0-1 0,0 0 1 15,0 0-1-15,-1 0 0 16,-2-2 1-16,-2 2 0 0,-2-1-1 0,-6 1 1 15,-1 0 0-15,-7-1 0 0,-3 2 0 16,-3 0-1-16,-2 0 1 0,-3 1-3 0,0 0-5 16,0-2-8-16,1-1-12 0,2-3-10 15,2-3-18-15,0-4-113 16,-1-6-122-16,3 0-284 0</inkml:trace>
  <inkml:trace contextRef="#ctx0" brushRef="#br0" timeOffset="138650.1796">5458 9396 244 0,'1'2'55'0,"-1"0"-1"0,2 1-40 16,-2-2-14-16,0 0-14 0,1 0-13 16,-1-1-9-16,0 1-1 0,1-1 8 15,0-1 18-15,-1 0 25 0,0-1 26 16,0 0 23-16,0-1 15 0,0-1 8 0,0 0-1 16,0-1-10-16,0 0-11 0,-1-1-12 15,2-1-6-15,-1-3-3 0,0 2-1 16,0-2-2-16,0 1-1 0,2 2-1 15,-2 1-2-15,1 1-2 0,-1 2-4 16,1 5-3-16,-2 3-5 0,1 3-4 16,0 3-5-16,-3 3-4 0,2 4-3 15,0 4-2-15,1 5-2 0,0-3-1 16,1 0 0-16,2-1-1 0,2-2 0 16,2-2 0-16,0-4 1 0,1-8-1 0,0-2 0 15,2-2 0-15,0-4 1 0,1-4 0 16,0-6 0-16,0-6 1 0,-1-1 0 15,2-1 1-15,0-4 1 0,-2-4 1 16,0 1 0-16,-2 0 0 0,1 2-1 16,-3 3 0-16,-2 1-1 0,-2 7-1 15,-1 3 0-15,-1 6-1 0,0 7 1 0,-2 5-1 16,1 3 1-16,-1 5-2 0,1 3-1 16,1 3-2-16,0 1-5 0,3 1-5 15,-1 0-4-15,4-1-6 0,2-2-9 16,1-2-9-16,2 1-5 0,0-4-10 15,2-4 104-15,-1-3-213 0,-2-3-125 16,0-1-334-16</inkml:trace>
  <inkml:trace contextRef="#ctx0" brushRef="#br0" timeOffset="138968.3503">5806 9339 546 0,'1'-8'136'0,"1"4"6"15,-2 0-68-15,0 1-25 0,2 3-5 16,-4 3-3-16,3 3-4 0,-1 3-3 0,0 2-3 16,0 2-4-16,0 2-4 0,0 2-6 15,-1 1-3-15,1 2-1 0,0 1-3 16,1 0-1-16,0-1-2 0,3 1-1 15,-2-4-1-15,4-1-1 0,0-2-2 16,3-4 0-16,0-2-2 0,2-3-3 16,-2-3-3-16,2 0-5 0,0-6-10 15,-1-2-8-15,-2-3-12 0,0 0-6 16,-2-5-7-16,0 1-10 0,-2-3 47 16,-3 0-144-16,-1-1-109 0,-1-2-278 15</inkml:trace>
  <inkml:trace contextRef="#ctx0" brushRef="#br0" timeOffset="139134.3546">5823 9265 662 0,'-5'0'155'0,"3"0"1"0,1 0-107 0,4 0-18 16,2 0-9-16,3 2-11 0,1-2-10 16,4 0-8-16,3 0-10 0,0-2-7 15,-1 1-9-15,4 1-17 0,-2-2-106 16,-1 0-111-16,0 2-265 0</inkml:trace>
  <inkml:trace contextRef="#ctx0" brushRef="#br0" timeOffset="139520.8577">6014 9338 541 0,'-1'-3'138'0,"1"2"6"0,0 1-62 16,0 0-33-16,0 1-8 0,1 2-5 15,1 0-5-15,0 2-3 0,-1 1-3 16,0 3-2-16,3-1-1 0,-3 3-3 0,3 0-1 16,1 2-2-16,1-2-2 0,1 1-1 15,1-2-1-15,-1 0-1 0,3-3-1 16,-1-3 0-16,0-1-1 0,1-3 0 15,0-2 0-15,1-5-1 0,1-3 0 16,2-4-2-16,-1 1-1 0,-1-4-1 16,2-1-1-16,-3 1-1 0,-1 1 0 15,-4 4-1-15,-1 2-1 0,-2 4 1 16,0 3-1-16,-3 3 0 0,1 4-1 0,-2 5-3 16,1 0-4-16,-1 2-6 0,1 1-5 15,0 1-11-15,1 1-8 0,3-2-7 16,0-2-6-16,4 2-5 0,0-5-11 15,3 0 42-15,0-3-138 0,2-4-111 16,-2 0-280-16</inkml:trace>
  <inkml:trace contextRef="#ctx0" brushRef="#br0" timeOffset="139915.8029">6326 9173 605 0,'0'-3'139'0,"2"-2"3"15,3 1-98-15,2 2-15 0,3-1-3 0,1 3-4 16,5 3-3-16,-1-1-2 0,-2 1-1 16,1 2 0-16,-2-2-1 0,0 2 0 15,-1-1-1-15,-5-1-2 0,0 4-1 16,-2-1-1-16,1 2-3 0,-3 3-2 15,-2 2-1-15,2-1-2 0,-2 3 0 16,0 0-1-16,0 3 0 0,1-1-1 16,1 0 0-16,2 0 1 15,-2 0-1-15,3 0 0 0,1-2 0 0,1-3 1 16,-1 1-1-16,-1-1 0 0,-2-2 0 0,1-2 0 16,-2 1 0-16,0-2 0 0,-2-3 1 15,-3 2-1-15,1 0 2 0,-4 0 1 16,-2 0-1-16,-2 0 1 0,-2 1 0 15,-1 2-5-15,-2 0-9 0,-3-2-17 16,-1 2-18-16,-4-1-125 0,0 1-133 16,-5 3-323-16</inkml:trace>
  <inkml:trace contextRef="#ctx0" brushRef="#br0" timeOffset="143163.929">6363 10135 298 0,'-7'0'83'0,"0"0"4"16,-2 0-30-16,-1-1-19 0,3 0-8 0,-2-1-4 15,2 0-3-15,-1-1-2 0,-1 0-1 16,2 0 2-16,-2 1 1 0,2-1 1 16,-2 2 0-16,2-1-2 0,-1 1-1 15,4-1-1-15,-3 2-1 0,3-1-2 16,0 1-1-16,0 0 0 0,2-1 0 16,-1 1-1-16,1-1 1 0,1 1 0 15,-1 0-2-15,2-2 0 0,0 2-3 16,0 0-1-16,2 0-1 0,-2 2-1 0,1-2-1 15,1 1 0-15,1 0 1 0,-1 0 1 16,2 2 0-16,-2-3 1 0,2 2 0 16,1 1 0-16,0-2 0 0,2 0 0 15,2 0-1-15,0 1 0 0,5-1-2 16,3 1 0-16,1-2 0 0,1 0-1 16,4-1-1-16,0-1 1 0,3-2-2 15,2-1 0-15,-4 0 0 0,4 0-2 0,0-1 0 16,3 2 0-16,-1 2-1 0,3-2-1 15,2 2 1-15,-1-1-1 0,1 1 0 16,2 1 0-16,-3-4 1 0,1 1-1 16,-3 0 0-16,-1 2 0 0,-2-2 1 15,-5 1-1-15,-3-1 0 16,-4 3 0-16,-5-2 0 0,-3 3-1 0,-5-2 1 16,-2 2 0-16,-2 1 1 0,-2 3-2 15,-3-3 1-15,-1 0-1 0,-2-1-1 16,1 0-3-16,-2 0-4 0,1 0-6 0,-2-5-6 15,1 5-9-15,3-1-7 0,0 0-8 16,1 1-14-16,0 0-104 0,2 2-111 16,4 4-267-16</inkml:trace>
  <inkml:trace contextRef="#ctx0" brushRef="#br0" timeOffset="143994.9077">7408 9803 492 0,'-5'-1'120'0,"-4"-2"4"16,-5 2-72-16,-4 2-15 0,-3 1-4 16,-4 3-5-16,-1 2-5 0,-5 0-5 15,-1 5-4-15,-1 1-2 0,-3 4-2 0,3 2 0 16,2 4 2-16,-1 2 1 0,5 5 2 15,2 1 0-15,4 4 1 0,8-1-1 16,2 2-3-16,5-3-3 0,3 1-1 16,6-2 0-16,5-2 0 0,5-3 2 15,6-1-1-15,6-3 1 0,8-3-1 16,6-5-2-16,4-6-1 0,7-4-2 16,5-7-2-16,2-4-1 0,-4-5 0 15,-1-6-2-15,-3-7 0 0,-5 0 0 16,-5-1-1-16,-5 0 0 0,-3-2 0 0,-4-1 1 15,-6 1 0-15,-8 0 0 16,-5-2 1-16,-7-1 0 0,-11-4 0 0,-7-1 0 16,-5 2 0-16,-5 3 0 0,-2 3-1 15,-3 5-4-15,-6 8-3 0,-4 8-4 16,-1 5-5-16,-2 4-4 0,2 4-2 16,4 2-4-16,2 2-6 0,8 0-11 15,10 3-68-15,6-1-36 0,5 4-96 16,6-1-211-16</inkml:trace>
  <inkml:trace contextRef="#ctx0" brushRef="#br0" timeOffset="144250.8115">7379 9918 619 0,'-7'-12'152'0,"-2"1"6"15,2 2-90-15,-1 3-22 0,2 4-7 16,1 3-4-16,2 4-9 0,0 5-8 0,1 6-4 16,0 2-5-16,2 5-3 0,0 3-3 15,3 2-1-15,-2 2-1 0,2 0 0 16,-1 0-1-16,1-3-1 0,0 1-2 16,3 0-4-16,-2-5-5 0,0-1-8 15,1-3-11-15,-1-3-8 0,0-4-16 16,1-4-113-16,-4-3-119 0,2-2-286 15</inkml:trace>
  <inkml:trace contextRef="#ctx0" brushRef="#br0" timeOffset="144472.2374">7125 10131 530 0,'-1'-6'148'0,"2"1"5"0,2-1-12 15,7 3-97-15,2 0-12 0,4 2-6 16,1 1-6-16,0-4-5 0,3 2-4 0,3 2-3 16,4-3-1-16,0 1-2 0,2-1-1 15,1 2-6-15,2 0-12 0,-3 0-14 16,-2-2-19-16,-4 2-117 0,-3 2-127 16,-3 4-306-16</inkml:trace>
  <inkml:trace contextRef="#ctx0" brushRef="#br0" timeOffset="147653.1283">7771 10092 317 0,'0'-1'90'15,"-1"1"3"-15,-2 0-5 0,1-1-57 16,-1 1-8-16,0 0-2 0,-3-3-3 15,3 3 0-15,-1-1 0 0,1 1 1 16,-1 0 1-16,0 0-1 0,1 0-1 16,-1 1-1-16,0-1-2 0,1 1-3 15,-1-1-1-15,-1 0-2 0,1 2-1 0,2-2 0 16,-2 0 0-16,2 0 0 0,1 0 0 16,1 0-1-16,-2 0 0 0,1 1-1 15,1-2-1-15,1 1-1 0,1 0-1 16,-1 1 1-16,1-2 0 0,3-1 1 15,0 2 0-15,0-2 0 0,1 1 0 16,0 0 0-16,2-2 0 0,-2 2-1 16,1 1 0-16,0-1 0 0,1 1 0 15,2 0 0-15,-2 0 1 0,2-3-1 0,3 2 0 16,1 1-1-16,1-1 1 0,2 0-1 16,1-1-1-16,-2-1 1 0,1 3-1 15,2-2 0-15,-3-1 0 0,2 0-1 16,-2 0 0-16,-2 0 0 0,5 3 0 15,-3-2 0-15,0-1-1 0,0-2 1 16,-2 4-1-16,1 1 1 0,1 0 1 16,0 0-1-16,0 3 1 0,0-5 0 0,0 6 0 15,1-3 0-15,0-1-1 0,0-2 0 16,0 1 0-16,0-2 0 0,1 2 0 16,-1-2 0-16,0 1-1 0,1 0 1 15,1 0 0-15,-1 0-1 0,0 1 1 16,-3-4 0-16,2 5-1 0,-1-1 1 15,-1-1 0-15,-2 1-1 0,2 1 1 16,0 0-1-16,-1 1 1 0,0-1-1 0,-3 0 1 16,0 0-1-16,0-1 0 15,1 0 1-15,0 0-1 0,2 1 1 16,-2-2-1-16,2 1 1 0,0 2-1 0,1 1 0 16,-1-2 1-16,-2 0-1 15,2 1 1-15,1 0 0 0,1 0 0 0,-2-1 1 16,0-2-1-16,0 1 0 0,2 1 0 15,-4-2 0-15,-1 1 0 0,0 1-1 16,0-1 1-16,-1 1-1 0,0 0 0 16,-1 0 1-16,0 0-1 0,0 0 0 15,-2-1 1-15,-1 1 0 0,1 0 0 0,-1-1 0 16,1 1 0-16,-3-2-1 0,0 1 1 16,0 1 0-16,0 0-1 0,-3-1 1 15,1 0-1-15,-1 1 0 0,1 0 0 16,0 0 0-16,-1 0 1 0,1 0-1 15,-1 0 0-15,1 0 0 0,-1-2 0 16,2 2 0-16,-1 0 0 0,1 0 0 16,2 0 0-16,0 0 0 0,-1 0 0 0,3 2 0 15,0 0 1-15,-1-3-1 0,1 2 0 16,0 0 0-16,0-1 1 0,0 0 0 16,-1 0 0-16,2-1 1 15,0 0-1-15,-2 1 1 0,2-1 1 0,-1 1-1 16,-1-2 0-16,0 4 1 0,-1-1-1 15,-1-1 0-15,0 1 0 0,-1 0-1 16,2 2 1-16,-1-1-1 0,1-1-1 16,1 1 1-16,0-1-1 0,0 0 1 15,0 0-1-15,2-2 1 0,-2 1-1 0,0 0 0 16,1 0 1-16,2 1-1 0,-2 1 0 16,2-1 1-16,-1-1-1 0,1 0 0 15,-1 0 1-15,3-1-1 0,0-2 0 16,2 2 0-16,-1-2 0 0,1 3 0 15,1-1 1-15,-2-1-1 0,0 2 0 16,-1-1 0-16,0 1 0 0,1 0 0 16,0-2 0-16,-1 2 0 0,0 0 0 0,1-1 0 15,0 0 0-15,2-2 0 16,-2 2 0-16,0-3 0 0,2 1 0 0,-2 0 0 16,0 1 1-16,-1-2-1 0,-1 2 0 15,1-1 0-15,-2 3 0 0,-1-1 0 16,1 1 0-16,-2 0 0 0,1 1 0 15,0 1 0-15,1 0 0 0,-1 0 1 16,0 0-1-16,0 0 0 0,0 2 0 16,0-4 0-16,2-1 0 0,1-1 0 15,0 1 0-15,2-1 0 0,2 0 0 0,1 0 0 16,-1 2 0-16,1-1 1 0,1 2-1 16,-2-1 0-16,-1-1 0 0,-2 0 0 15,-1-2 0-15,1 2 0 0,-3 1 0 16,-3-4 0-16,3 5 0 0,0-1 0 15,-1 2 0-15,1-2 0 0,1 0 0 16,-2 0 0-16,2 1 0 0,0-1 0 16,-2-1 0-16,1 1 0 0,1-2 0 15,-2 2 0-15,1-1 1 0,-1 1-1 0,0-1 0 16,-2 1 0-16,0 0 0 16,-2 0 0-16,-1 0 0 0,0 0 0 0,-1 1 0 15,1-1 0-15,0 3-2 0,-3-5-4 16,2 4-4-16,-1-4-9 0,1 4-9 15,2-5-17-15,-3 1-69 0,-1-4-44 16,5-2-102-16,-3 1-216 0</inkml:trace>
  <inkml:trace contextRef="#ctx0" brushRef="#br0" timeOffset="151921.6591">8445 9890 528 0,'-3'-5'153'0,"1"0"5"16,-1 2-3-16,0 1-103 0,1 1-14 15,1 1-7-15,0 1-9 0,2 1-7 0,0-1-6 16,3-1-3-16,0 1-4 0,2 1 0 15,0 0-1-15,4 0 1 0,1-1 0 16,0 2 0-16,1 0 1 0,0 1-1 16,1-1 1-16,-1 2-1 0,-2-1 0 15,-2 1-1-15,-2 3 0 0,-1-2 0 16,-2 1 1-16,-1 2-1 0,-1 2 0 16,-2 1 0-16,0 1 1 0,-2 1-1 15,0 1 1-15,-1 2 0 0,-1 0 0 16,-2-1 0-16,-2 1 0 0,1-1 0 0,-2 0 0 15,0 0-2-15,-1-3-4 0,1 1-11 16,3-3-12-16,0-4-12 0,2-1-16 16,0-2-119-16,4-2-128 0,2-3-296 15</inkml:trace>
  <inkml:trace contextRef="#ctx0" brushRef="#br0" timeOffset="152291.9748">8595 9646 495 0,'-1'0'129'0,"1"-1"4"16,0-1-64-16,0-1-16 0,-1-3 0 15,2-1-4-15,-1-3-4 0,1-4-2 16,-1 0 1-16,-1-3-1 0,-1-4-3 16,-3-1-4-16,0-2-4 0,-1 1-5 15,-2 2-4-15,3 4-7 0,1 2-4 16,1 7-4-16,2 2-3 0,1 5-2 15,0 5-5-15,1 5-10 0,2 3-18 0,0 2-25 16,2 4-22-16,1 4-117 0,3 3-142 16,2 3-315-16</inkml:trace>
  <inkml:trace contextRef="#ctx0" brushRef="#br0" timeOffset="154219.0491">9948 9896 427 0,'-8'-6'119'0,"2"1"7"0,-1-2-36 16,1 1-33-16,-2-2-10 0,0 2-5 15,2-1-5-15,1-2-5 0,0 2-4 0,1 1-5 16,4 0-4-16,3 2-5 0,3 0-3 16,1 6-3-16,2-1-4 0,2 4-1 15,2 1-1-15,1 1 0 0,0 2-1 16,1-1 0-16,0 1-1 0,-1-1 1 16,0 1-1-16,-1 0 0 0,0-2 1 15,-4 3-1-15,-1-2 0 0,-2 1 1 16,-4 2-1-16,0 0 1 0,-4 1 0 0,0 2 1 15,-4 0 0-15,-2 2 0 16,0 1 1-16,-3 2 0 0,-1-2 1 0,-1 1-1 16,-1-1-1-16,1 1 1 0,2-2-2 15,2-2-3-15,2-2-6 0,2 1-9 16,4-2-8-16,5-3-9 0,1-2-14 16,3-1-112-16,2-3-116 0,4-2-276 15</inkml:trace>
  <inkml:trace contextRef="#ctx0" brushRef="#br0" timeOffset="154640.6972">10224 9803 573 0,'-1'-6'142'0,"-1"1"7"0,-1 1-88 0,5 3-12 16,-1 1-6-16,1 3-7 0,3 1-6 15,1 4-8-15,2 0-6 0,1 2-4 16,1 1-2-16,1 0-3 0,3-1-4 16,-1 0-1-16,2 0-6 0,2-3-8 15,-4 0-12-15,3-1-9 0,2-1-10 16,-4-1-14-16,1-3-108 0,-2-1-112 15,-3-3-262-15</inkml:trace>
  <inkml:trace contextRef="#ctx0" brushRef="#br0" timeOffset="154816.8179">10531 9758 616 0,'-3'1'145'0,"0"3"6"15,-1 1-94-15,-1 4-17 0,-1 5-5 16,0 1-5-16,0 3-4 0,-3 4-4 15,0 0-5-15,0 5-3 0,-2 0-3 16,0-1-3-16,-2 1-2 0,0-2-5 16,1-1-9-16,1-4-11 0,2-1-14 0,4-5-14 15,3-3-35-15,4-3-87 0,2-6-116 16,3-1-250-16</inkml:trace>
  <inkml:trace contextRef="#ctx0" brushRef="#br0" timeOffset="155089.8056">10663 9801 615 0,'-1'1'142'0,"-4"0"4"16,1 5-97-16,-2 2-15 0,-1 1-2 15,-1 4-3-15,2 1 0 0,-1 3-1 16,2 2-1-16,0 0-2 0,3 2-3 15,2 1-3-15,1-1-4 0,3-3-5 16,0-2-4-16,3 0-3 0,0-3-1 16,1-4-2-16,3-1-1 0,2-3-7 0,0-2-10 15,2-1-12-15,1-5-10 16,0-1-8-16,0-4-14 0,-3-3 17 0,-2 0-124 16,-2-4-105-16,-4-1-263 0</inkml:trace>
  <inkml:trace contextRef="#ctx0" brushRef="#br0" timeOffset="155249.3934">10635 9812 640 0,'-6'-4'158'15,"1"2"0"-15,1-1-89 0,5 1-31 16,3-1-13-16,3-1-12 0,7 2-22 16,-1-2-14-16,8 2-11 0,0-3-1 15,1 0-124-15,0 0-120 0,0-1-282 16</inkml:trace>
  <inkml:trace contextRef="#ctx0" brushRef="#br0" timeOffset="155589.5306">10905 9820 641 0,'-2'4'149'0,"0"0"1"0,-1 0-102 15,2 3-14-15,1-1-4 0,0 2-6 16,2 0-4-16,1 0-2 0,-1 1 1 16,3-2-1-16,1 2-1 0,0-3-2 15,3 0-1-15,0-1-2 0,-1-3-3 16,2-2-1-16,-1-1-2 0,-1-3-2 15,2-2 0-15,0 0-1 0,-1-1-1 16,-1 1 0-16,0 1 0 0,-1 1-1 16,-1 2-1-16,-1 2 0 0,-2 1-2 0,-2 3-5 15,2 0-10-15,-2 3-9 0,0 1-11 16,2 1-9-16,-1 1-16 0,2-1-115 16,-2 0-119-16,2-2-283 0</inkml:trace>
  <inkml:trace contextRef="#ctx0" brushRef="#br0" timeOffset="156057.8822">11117 9705 678 0,'-1'-4'154'0,"0"1"2"16,3 0-113-16,6 1-16 0,0 1-5 16,8-1-9-16,3 1-5 0,4 0-3 15,1 1 0-15,2-1-2 0,-3 1 0 16,1 1 0-16,-5 0 1 0,-2 3 0 15,-2 2 2-15,-3 4-1 0,-2 1 1 16,-1 1 0-16,-4 0 0 0,-4 4-2 16,-4 1 0-16,0 2-2 0,-3-1 0 15,-3 2-1-15,3 1 0 0,0 2-1 16,2-1 1-16,2 0-1 0,-1-1 0 0,4 1 0 16,2-3 0-16,-2-3 0 0,2 1 0 15,-2-3 0-15,2-3 0 0,-1 0 0 16,0-2 0-16,-3 0 0 0,-2 0 0 15,-1-1 0-15,0 0 0 0,-3-1-3 16,-2 1-5-16,0-1-7 0,-4 0-13 16,-1-2-10-16,-3 0-42 0,-5-1-87 15,-2 2-116-15,-3 0-266 0</inkml:trace>
  <inkml:trace contextRef="#ctx0" brushRef="#br0" timeOffset="156931.1476">8953 10148 232 0,'-1'2'67'0,"-2"0"1"0,2-1-29 16,1 2-12-16,1 1-29 0,-2-3-53 0,-1 0-62 15,0 0-141-15</inkml:trace>
  <inkml:trace contextRef="#ctx0" brushRef="#br0" timeOffset="158127.8026">9060 10084 412 0,'-3'-7'107'0,"2"5"5"0,-2-2-57 0,2 1-12 16,0-1-3-16,0 2-6 0,-2-2-7 15,2 3-3-15,1-4-3 0,0 1-2 16,-1 2-1-16,1-2-1 0,1 0-1 16,-1 1 1-16,0-1 0 0,0 0 0 15,0 3 2-15,0-1 1 0,-1 0 0 0,1 2 1 16,1 0-1-16,-1 2-2 0,0-1-2 16,0 1-2-16,-1 2-3 0,1 2-1 15,0 4-2-15,-1 1 0 0,1 4-2 16,-2 3 0-16,-3 0-2 0,4 6 0 15,-1 3-1-15,-1 2 0 0,1 2 0 16,-1 3 1-16,2 0 1 0,4 4 1 16,-2-1 0-16,-1-3-1 0,-3-3 1 15,5 1-2-15,0-5 0 0,-1-2-1 16,2-1-1-16,-2-6-1 0,0-2 0 16,4 0-3-16,-5-6-3 0,0-3-11 0,1-2-11 15,-1-3-14-15,0 0-11 0,0-2-82 16,-1-4-44-16,1 1-110 0,-1 0-225 15</inkml:trace>
  <inkml:trace contextRef="#ctx0" brushRef="#br0" timeOffset="159863.9983">8932 10476 551 0,'-4'-9'136'15,"2"0"6"-15,0 3-81 0,-1 0-10 16,2 2-6-16,-2 2-6 0,6 4-5 0,-2 5-4 16,4 2-4-16,0 5-5 0,2 1-6 15,1 3-1-15,1 0-3 0,0 1-1 16,1-2-2-16,0-4 0 0,1 0 0 15,-2-2 2-15,2-3 1 0,0-2 1 16,-1-2 1-16,0-3-1 0,1-3-1 16,0-4-1-16,0-3-3 0,0-3-1 15,1-3-3-15,-1-2-4 0,2-1-7 16,-1-2-8-16,-1 2-11 0,-1-1-11 16,-3 2-11-16,0 4-8 0,0 2-11 15,-4 3-24-15,0 6-78 0,-3 5-101 0,0 5-236 16</inkml:trace>
  <inkml:trace contextRef="#ctx0" brushRef="#br0" timeOffset="160462.7539">9055 10643 429 0,'0'-11'118'0,"3"0"6"16,-3-2-36-16,-1-2-36 0,-4-4-8 0,5 1-5 16,0 2-3-16,-1 1-2 0,0 0-2 15,1 0 0-15,0 5-2 0,2 4-3 16,-2 0-2-16,-1 1-5 0,1 5-2 16,0 4-5-16,0 4-2 0,0 5-3 15,0 3-2-15,-1 3-2 0,0 6-1 0,-1 2-2 16,1 1 0-16,-1 0 0 0,0 1 1 15,0 1-1-15,2-1 0 0,0-2 0 16,1-1 1-16,0-2-1 0,3-3 0 16,1-4-1-16,-1-2-2 0,1-4-7 15,-2-2-8-15,2-3-11 0,-2-3-9 16,-1-1-13-16,0-1-37 0,0-4-82 16,-2 1-110-16,0-2-247 0</inkml:trace>
  <inkml:trace contextRef="#ctx0" brushRef="#br0" timeOffset="161476.8597">8256 10980 499 0,'-4'-17'127'0,"-1"2"6"0,2 1-72 16,-1 5-12-16,0 2-3 0,2 4-7 16,1 7-6-16,1 5-6 0,3 9-5 15,0 3-3-15,-1 6-4 0,1 3-4 0,0 7-2 16,-1 1-2-16,-1 2-2 0,-5 2 0 15,2 5-2-15,1-3 0 0,-1-1 0 16,0 1-1-16,2 0 0 0,0-5-1 16,1-3 0-16,0-7-1 0,2-2-2 15,-2-3-5-15,1-6-6 0,0-6-9 16,0-6-6-16,1-2-8 0,0-6-14 16,1-1-39-16,0-6-65 0,-1-3-96 15,0-2-220-15</inkml:trace>
  <inkml:trace contextRef="#ctx0" brushRef="#br0" timeOffset="161924.8528">8326 11046 479 0,'-4'-7'118'16,"0"-2"5"-16,1 1-62 0,0 2-21 15,2-2-5-15,0 3-2 0,1 1-2 0,0-1-5 16,2 1-3-16,1 0-2 0,-1 1-3 16,3 0-1-16,1 0-1 0,4-1-1 15,1 0-1-15,3 2-1 0,3-2-2 16,2 0 0-16,3-1 0 0,3-1-2 16,3 0 1-16,1 0 0 0,3 0 0 15,4 1-1-15,4 1-1 0,3 1-1 16,2 0-1-16,4 2-2 0,2 1-2 0,-1 1-1 15,0-2 0-15,-3 0 0 0,-1 0-1 16,-1-1 0-16,2-1 0 0,0-1 0 16,0-1 0-16,1 0 0 0,1 0 0 15,-1 2 0-15,-2-3 0 0,-5 3-1 16,-3-1 1-16,-5 1-1 0,-4 0 1 16,-5 2-2-16,-4-1 1 0,-4 0-1 15,-3 1-1-15,-2 1-2 0,-5 1-2 16,-1 1-2-16,-3 0-4 0,-2 1-3 0,0 0-4 15,-2 0-6-15,-2 0-3 0,-1 1-3 16,0-2-4-16,-1 1-10 0,2-2-16 16,-1 0-87-16,2-2-97 0,-1-1-241 15</inkml:trace>
  <inkml:trace contextRef="#ctx0" brushRef="#br0" timeOffset="162175.1759">9633 10882 532 0,'2'6'127'15,"-1"3"4"-15,3 4-82 0,-1 5-11 16,-1 4 1-16,2 6-2 0,-3 2-1 16,0 6-3-16,-1 2-4 0,-2 1-3 15,-1 3-5-15,1 2-6 0,-1 2-4 16,2-4-3-16,1 0-4 0,1-2-3 0,1 1-5 15,0-6-6-15,-1-4-6 0,2-6-7 16,-2 1-7-16,-1-3-7 0,0-4-15 16,-1-6-105-16,-2-2-112 0,0-3-269 15</inkml:trace>
  <inkml:trace contextRef="#ctx0" brushRef="#br0" timeOffset="162916.999">8240 11046 538 0,'-2'-5'129'0,"-1"1"5"15,2 1-84-15,0 2-11 0,2 3-3 16,-1 3-6-16,1 5-3 0,0 6-5 16,3 4-2-16,-1 5-3 0,-1 10-1 15,-1 3-4-15,2 6-2 0,-3 1-1 16,0 4-1-16,0-1-1 0,1 0 0 15,0-3 0-15,2-6-3 0,-1-3 0 0,3-2-1 16,0-6-1-16,1-2 0 0,0-5-1 16,1-3 0-16,3-1-1 0,1-2 0 15,3-3 0-15,0-2 0 0,4 1-1 16,0-3 1-16,0 0-1 0,3-2 0 16,0-1 0-16,0-3 0 0,2-2 1 15,2-3-1-15,0-2 0 0,3 0 0 16,5 1 1-16,3-1-1 0,3 2 0 15,5-1 0-15,5 3 0 0,2-1 0 0,0 0 1 16,2-2-1-16,-4 2 0 0,1-3 1 16,-4 4 0-16,1-2-1 0,-1 2 1 15,1 0 0-15,2 0 0 0,1 1 0 16,-1-2 0-16,0-3 0 0,-3 1-1 16,-5-4 0-16,-4 2-1 0,-4-1 0 15,-5-1-2-15,-3 1 0 0,-4 3-1 16,-4 2 0-16,-4 2-2 0,-2 0 0 15,-5 2-3-15,-2 1-4 0,-4-2-5 16,-4 0-5-16,-2 0-9 0,0 1 66 0,-5-2-183 16,-1 0-121-16,0 0-321 0</inkml:trace>
  <inkml:trace contextRef="#ctx0" brushRef="#br0" timeOffset="163670.1624">8680 11204 522 0,'-16'-2'129'0,"-1"-1"4"0,1 0-76 16,1-1-14-16,3 3-2 0,2 0-3 16,1-2-3-16,3 2-2 0,1 0-2 15,4 1-3-15,0-1-4 0,0-1-5 16,3 2-4-16,2-1-3 0,4 2-3 15,2-2-3-15,1 0 0 0,3 1-1 16,3 1 0-16,1-1 0 0,3 1-1 0,-4-1-1 16,3 3 1-16,-1-1-1 0,0-2-1 15,-2 3 0-15,-2-1 0 0,-3 1 0 16,0 0-1-16,-3 1 0 0,-2 2 0 16,-3 1 0-16,-2 2 1 0,-2 2-1 15,-5-1 0-15,0 3 0 0,-2 1 0 16,-3 0-1-16,-1 2 1 0,-1 0-1 15,0 0 1-15,0 0-1 0,-2-1 0 16,-1 1 0-16,3 1 1 0,0-2-1 0,1 1 0 16,1 1 0-16,0-1 0 0,3-3 0 15,3 1 0-15,1-3 0 0,1-2 0 16,1-3 0-16,4 1 0 0,-1-5 0 16,0 3-1-16,3-4 1 0,3-1-1 15,0-1 1-15,3 0-1 0,0-3 0 16,2 2-3-16,-1-2-5 0,1-3-6 15,-2 4-7-15,0-1-10 0,0 1-7 16,-1 0-7-16,1 1-11 0,1-2 9 0,-1 4-113 16,-1-3-106-16,1-1-259 0</inkml:trace>
  <inkml:trace contextRef="#ctx0" brushRef="#br0" timeOffset="163931.994">9039 11157 720 0,'0'-2'170'0,"-2"0"2"0,4 1-114 0,-1 1-16 16,0-2-12-16,3 4-11 0,0-1-9 15,0-1-3-15,1 2-3 0,1 1-6 16,2-1-12-16,0 2-17 0,2-2-12 0,1 2-20 16,-1 0-114-16,0-3-128 0,1 5-291 15</inkml:trace>
  <inkml:trace contextRef="#ctx0" brushRef="#br0" timeOffset="164108.5215">9298 11044 574 0,'-2'8'153'0,"-3"2"2"15,1 4-18-15,1 2-106 0,1 2-14 16,0 4-8-16,2 0-10 0,-1 3-14 16,2 0-12-16,3 1 115 0,-1 1-243 15,1 0-138-15,-2 0-379 0</inkml:trace>
  <inkml:trace contextRef="#ctx0" brushRef="#br0" timeOffset="165348.943">8944 11844 244 0,'4'-5'51'16,"-1"0"-1"-16,-1 3-42 0,0 0-1 15,1 1 4-15,-2 0 6 0,3 0 6 16,-3-1 6-16,1 1 8 0,1-1 6 0,-2-1 1 16,0 1 1-16,1-2 1 0,-1-1 1 15,-1 2-2-15,1-2-2 0,-1 0 0 16,0 1-1-16,1 0 1 0,-1 1 0 16,0 0-1-16,1 2-3 0,-1 4-2 15,0 0-3-15,2 5-4 0,-2 5-5 16,1 5-7-16,1 6-4 0,1 8-2 15,-2 3-3-15,0 8-3 0,-2 2 1 16,-1 2-2-16,-1-1 0 0,-2 2 1 16,2-4-1-16,-1-1 0 0,1-4-1 0,1-2-2 15,2-1 0-15,1-2-5 0,0-4-5 16,-1-3-12-16,0-3-16 0,2-6-14 16,-2-3 87-16,0-5-218 0,1-8-141 15,1-3-362-15</inkml:trace>
  <inkml:trace contextRef="#ctx0" brushRef="#br0" timeOffset="166186.8627">9663 12023 543 0,'-6'-5'136'15,"1"-1"8"-15,-1 3-69 0,3-1-26 16,3 4-7-16,1 3-2 0,4 2-6 16,2 1-5-16,0 3-7 0,2-1-4 15,3 3-2-15,0 0-5 0,2 1-4 16,-2-1-3-16,-1-1-2 0,0 0-3 15,0-1-8-15,-1-1-7 0,-3 0-13 16,1-2-11-16,-1-1-16 0,2-2-112 16,-1 1-119-16,0-4-278 0</inkml:trace>
  <inkml:trace contextRef="#ctx0" brushRef="#br0" timeOffset="166372.3584">9972 11980 531 0,'-2'5'142'0,"-2"2"7"16,-1 3-36-16,-1 4-63 0,-1 2-10 16,-2 4-6-16,-2 2-4 0,-4 1-5 15,1 1-5-15,-5-1-3 0,1 1-4 0,-2 1-2 16,2-3-3-16,0 0-3 0,3-2-5 16,3-3-9-16,2-3-11 0,5-3-15 15,2-3-12-15,3-5-49 0,4-4-74 16,1-1-113-16,2-4-244 0</inkml:trace>
  <inkml:trace contextRef="#ctx0" brushRef="#br0" timeOffset="166672.2462">10064 11982 621 0,'1'-2'152'15,"-2"-1"2"-15,1 2-84 0,0 2-28 16,1 3-7-16,0 1-5 0,1 1-6 16,-2 3-4-16,1 3-2 0,0 1-2 15,-1 3-2-15,0 0-3 0,-1 1-2 16,0 2-2-16,-1 1-1 0,1 0-1 0,1-2-1 16,-1 0-1-16,1-4-2 0,2 0 1 15,0-2-2-15,1-2 1 0,2-2-1 16,0-1-2-16,2-4-3 0,3 0-7 15,1-3-9-15,0-2-12 0,2-1-7 16,0-3-9-16,1-2-12 0,-2-2 43 16,-2-1-147-16,-2-1-112 0,-2-1-284 15</inkml:trace>
  <inkml:trace contextRef="#ctx0" brushRef="#br0" timeOffset="166826.8317">10098 11942 644 0,'-6'-5'162'0,"-1"2"6"0,2 2-96 16,2 1-23-16,3-1-11 0,2 0-10 16,3 0-12-16,1-1-17 0,3 1-15 15,4 0-15-15,-1 0-12 0,4 2-57 16,-1 1-70-16,-1 2-115 0,0 1-245 16</inkml:trace>
  <inkml:trace contextRef="#ctx0" brushRef="#br0" timeOffset="167223.7874">10281 12083 542 0,'0'-4'140'0,"-1"0"5"0,1 1-53 15,-2 3-45-15,4-4-9 0,0 3-5 16,-1-1-5-16,2 5-3 0,-2 1-2 16,0 1-3-16,2 2-1 0,-1 3-2 15,0-2 0-15,2 4-1 0,1 1-1 16,1-3-1-16,0 1-2 0,3-3-1 0,-1-1-3 16,1 1-1-16,3-4-2 0,-1-3-1 15,2-1-1-15,1-4 0 16,2-2-1-16,-1-1 1 0,0-4-1 0,-2 1 0 15,1-2 0-15,-3 0-1 0,-3 4-1 16,-2 1 1-16,-1 0-1 0,-1 6 0 16,-3 0 0-16,0 3-2 0,-1 3-3 15,-1 0-5-15,1 3-8 0,0 3-10 16,0-3-8-16,1 2-10 0,0-1-7 16,2-1-9-16,1-1 45 0,1 0-150 0,-1-5-113 15,3 2-292-15</inkml:trace>
  <inkml:trace contextRef="#ctx0" brushRef="#br0" timeOffset="167416.8867">10586 12101 572 0,'0'-1'173'0,"1"-2"4"0,-2 1-3 16,1 1-112-16,1-2-18 0,0 2-14 15,3 0-14-15,3-2-10 0,1 1-3 16,3-1-5-16,0 0-12 0,3 2-13 15,2-1-18-15,0 1-19 0,-1 0-116 16,-2 2-132-16,1 0-300 0</inkml:trace>
  <inkml:trace contextRef="#ctx0" brushRef="#br0" timeOffset="167623.9763">10887 11985 593 0,'0'0'142'0,"-2"2"4"0,-1 4-76 0,0 3-36 15,-1 3-7-15,1 2-5 0,2 1-4 16,-1 3-5-16,2 0-3 0,1 0-2 16,0 1-5-16,3-2-7 0,2-1-13 15,1-3-11-15,1 0-12 0,1-4-115 16,-1-3-122-16,2-1-287 15</inkml:trace>
  <inkml:trace contextRef="#ctx0" brushRef="#br0" timeOffset="168335.4033">10994 11912 622 0,'-3'-5'153'0,"1"1"6"16,-1-1-91-16,5 2-19 0,-2 0-8 0,3 0-6 16,2-1-9-16,4 1-7 15,2 0-5-15,3 0-4 0,5-1-4 16,3 0-2-16,1 2-2 0,4-2-1 0,2 3-1 15,1-2 1-15,-1 3-1 0,-2 0 1 16,-5 0-1-16,-3 2 0 0,-6 0 1 16,-3 2-1-16,-6 2 0 0,-3 0 1 15,-2 5-1-15,-1 3 1 0,1-1 0 16,-3 7-1-16,2-1 1 0,0 2-1 16,-1 2 0-16,2-1 0 0,1 3 0 0,-1-1 1 15,1-2-1-15,0-1 0 0,0 0 0 16,2-1 0-16,1-4 0 0,-2-2-1 15,1 0 1-15,1-2 0 0,-2-2-1 16,0-2 1-16,-2 1-1 0,-2-2 0 16,0 1-1-16,-3-2-1 0,-2-1-5 15,-4 0-7-15,0-2-11 0,-8 1-10 16,-3 0-13-16,-4-2-123 0,-2 1-127 16,0-1-303-16</inkml:trace>
  <inkml:trace contextRef="#ctx0" brushRef="#br0" timeOffset="169696.2929">8916 12470 219 0,'-1'3'70'15,"-1"-1"9"-15,-1 1-15 0,1 0-7 16,0-2-4-16,0 1-3 0,0-2-2 16,0 2-2-16,0-2-4 0,-1-2-3 15,1 1-3-15,-2 0-3 0,1 0-2 0,-1 0-4 16,0-2-3-16,1 2-1 0,0 1-1 15,-1-1-3-15,0-1-1 0,-3 1-3 16,1 0-2-16,0 0-1 0,0 1-3 16,-3-4-1-16,3 4-2 0,-1-1 0 15,1 2-1-15,-3-1-1 0,1-1 1 16,-2 1-1-16,-1 0 0 0,0 1 0 16,0-1 1-16,-3-1-1 0,1 1 0 0,-2 2 0 15,2-1 0-15,-3-1-1 0,1-1 0 16,-2 1 1-16,1-2-2 0,0 1 1 15,1-2-1-15,2 1 0 0,1 0-1 16,-2 1 0-16,2-2 0 0,0 1-1 16,1 1 1-16,-2 1-1 0,0 0 0 15,-2 1 0-15,1 1 0 0,-2 0 0 16,0 0 1-16,-3 0-1 0,2 0 0 16,-2-1 0-16,-1 1 0 0,0-2 0 0,1 1 0 15,-1-1 0-15,2 1 0 0,-2-2 0 16,4 1 0-16,0 1 0 0,-1 1 0 15,1-2 0-15,-2-2 0 0,1 1 0 16,-3 0 0-16,1-2 0 0,-1 1 1 16,0-2-1-16,3 3 0 0,1 2 0 15,-3-1 0-15,3 0 0 0,2 1 0 16,0 2 0-16,-1-2 0 0,-1 3 0 0,0-3 0 16,3 2 0-16,-6 0 0 15,2 1 0-15,-3-3 0 0,1 1 0 0,-2 1 0 16,3-1 0-16,-1-1 0 0,3 1 0 15,2-4 0-15,1 4 0 0,0-2 0 16,1-2 0-16,-1 1 0 0,1 0 1 16,1 1-1-16,-1 0 0 0,0-1 0 15,2 0 0-15,-1-2 0 0,2-1 0 16,2 1 0-16,1-1 0 0,0 0 0 16,1 1 0-16,0-2-1 0,1 2 1 15,1 2 0-15,0-1 1 0,-2 0-1 0,0 1 0 16,-1 0 0-16,0 1 0 0,-1 0 0 15,-1 1 0-15,1-1 0 0,1 1 0 16,1 1 0-16,0-2 0 0,-1 1 0 16,0 0 0-16,0 0 1 0,-2-1-1 15,1 3 0-15,0-2 0 0,-2 1 0 16,1 1 0-16,-1-1 0 0,-1 1 0 16,0 0 0-16,1 0 0 0,-2 1 0 0,-1-2 0 15,0 1 1-15,-1-2-1 0,-3 1 0 16,-1 1 0-16,0-2 1 15,-1 1 0-15,1 1-1 0,1-1 1 0,3-1 0 16,2 1 0-16,1-1 0 0,4-1 0 16,1 0 0-16,1 0-2 0,4-1-6 15,2-1-16-15,1 1-11 0,3 1-130 16,2-1-133-16,-1-4-328 0</inkml:trace>
  <inkml:trace contextRef="#ctx0" brushRef="#br0" timeOffset="170387.214">7968 12315 525 0,'9'0'132'16,"-2"-1"5"-16,0 0-68 0,0 1-20 15,-1 0-3-15,-1 0-4 0,-1-1-4 0,1 1-3 16,-1 0-2-16,-2 0-3 0,0-2-3 16,-1 1-2-16,0 1-1 0,-1 0 1 15,0 0-3-15,-1-1-1 0,-2 1-2 16,1 0-2-16,-3 0-2 0,0 1-4 16,-2 2-3-16,-2 2-2 0,-1 2-2 15,1 0-1-15,-5 3 0 0,2 1-2 16,-1 0 0-16,-2 3 0 0,3-1 0 0,-1-1-1 15,1 1 0-15,3-1 1 0,0-2-1 16,5 1 0-16,3 0 0 0,1-2 0 16,3 1 0-16,2 0 0 0,4 0 0 15,3 2 0-15,-2-2 0 0,1 0-1 16,0-5 1-16,4 4 0 0,-1-1 0 16,2-1 0-16,-1 0-2 0,-1 0-3 15,0 0-8-15,2 3-13 0,-2-4-20 16,-1 1-16-16,-1 2-52 0,-1-1-80 0,0 5-127 15,-1 0-265-15</inkml:trace>
  <inkml:trace contextRef="#ctx0" brushRef="#br0" timeOffset="173594.1715">7722 11923 447 0,'1'-18'130'16,"2"2"7"-16,-3 1 0 0,0 7-84 15,0 3-10-15,1 2-8 0,-1 3-3 16,0 0-2-16,0 3-4 0,0 2-2 15,1 2-4-15,-1 4-1 0,0 3-3 16,-1 2-3-16,2 1-5 0,-1 1-2 0,1 0-2 16,0 0-3-16,2-1-6 0,-1-5-7 15,1 2-10-15,1-5-12 0,-1 0-14 16,2-2-106-16,0-1-14 0,1-1-101 16,-1 0-199-16</inkml:trace>
  <inkml:trace contextRef="#ctx0" brushRef="#br0" timeOffset="173871.2716">8021 11898 577 0,'1'0'132'0,"-2"0"2"16,0 1-93-16,-1 4-15 0,1 1-6 15,0 2-5-15,-3 5-5 0,-1 0-2 0,-4-1-1 16,1 7-2-16,0-1-1 0,-2 3-1 16,-1 0-1-16,-1-2-2 0,-1 0-4 15,3 3-8-15,-2-7-14 0,2-2-115 16,1-2-115-16,1-2-288 0</inkml:trace>
  <inkml:trace contextRef="#ctx0" brushRef="#br0" timeOffset="174264.8823">8182 11974 589 0,'3'0'135'0,"-2"1"3"15,-2 0-91-15,0 4-19 0,-2 1-4 16,1 1-5-16,-2 2-2 0,-1 2-2 15,0 1-1-15,-2-2 0 0,0 1-1 16,-1-1 1-16,0 0-1 0,0 0 0 16,2-2-1-16,0 1-1 0,2-1-1 0,1 2-1 15,2-3-2-15,-1 2-2 0,2-3-1 16,3 0-1-16,-1-2-1 0,2 0-1 16,3-1 0-16,1 0 0 0,3-2-1 15,2-1-1-15,2-1-4 0,1-2-7 16,0 1-11-16,0-3-9 15,-1 0-16-15,3-2-117 0,-4 1-125 0,-1-3-292 16</inkml:trace>
  <inkml:trace contextRef="#ctx0" brushRef="#br0" timeOffset="174447.9064">8392 11953 599 0,'-1'3'133'15,"-3"2"2"-15,2 1-98 0,-1 6-20 16,2 1-6-16,0 3-3 0,-1 4-4 16,2-1-2-16,0 2-2 0,0 1-4 0,2-1-13 15,-1 1-118-15,-1-1-113 16,0 0-293-16</inkml:trace>
  <inkml:trace contextRef="#ctx0" brushRef="#br0" timeOffset="175616.1224">7318 10442 396 0,'-2'-8'111'15,"0"1"7"-15,-2-2-27 0,2 3-43 16,-2-2-7-16,2 4-5 0,-1-1-4 0,1 2-5 16,-1 1-2-16,1 1-3 0,1 1-3 15,-2 1-3-15,1 2-2 0,1 1-2 16,-2 3-2-16,1 1-2 0,-1 3-2 16,1 1 0-16,1 3 0 0,-2 3-2 15,2 2 1-15,0 2 0 0,-2 1 1 16,2 3 1-16,-1 2 1 0,0 3 1 15,0 2 1-15,1 0 0 0,-1 1-1 16,1 3-1-16,1-2-1 0,0 5-1 16,0 0 0-16,3-1-1 0,-2 0-1 15,1 2-1-15,1-2 0 0,-1 3-1 0,1-4 0 16,-3 2 0-16,0-1-1 0,0 2 0 16,-3-2 0-16,1 0-1 0,-1 0 1 15,1-1-1-15,-1-1 1 0,2-3-1 16,0-2 0-16,0 0 0 0,0-1 0 15,-1-3 1-15,0-1-1 0,-1-2 0 16,0 1 0-16,-1 0 1 0,-1 1-1 16,1 1 0-16,1 0 0 0,-2 0 1 15,1 1-1-15,-1 1 0 0,2 0 0 16,0 0 1-16,0-2-1 0,0-1 0 0,1 3 1 16,0-3-1-16,0-3 0 15,0 1 0-15,-1-3 0 0,1 1 1 16,-1-1-1-16,1-1 0 0,0-3 0 0,1 3 0 15,1-1 0-15,0-2 0 0,1 2 0 16,2-3 0-16,-1 1 0 0,1 2 0 16,-1-3 0-16,0-1-1 0,0 0 1 15,-1-2-3-15,-1 0-2 0,-1-2-4 16,2-1-6-16,-2 0-5 0,0-2-7 0,0-3-5 16,-1-1-5-16,1 0-12 0,0-3-89 15,-3-2-15-15,-1-5-93 0,2-2-194 16</inkml:trace>
  <inkml:trace contextRef="#ctx0" brushRef="#br0" timeOffset="176229.9461">7229 10507 411 0,'2'-8'102'16,"-1"-2"5"-16,0 0-47 0,0 0-24 15,-1 1-2-15,4 4 1 0,-3-4-2 16,1 2 0-16,0 1-1 0,-3 1 0 15,1 1-1-15,-1 2 0 0,1 0-2 16,-2 4-1-16,0 0-1 0,-3 4-1 16,2 4-2-16,0 3-1 0,-2 3-2 15,-2 3-1-15,-1 2-1 0,0-1-1 16,-2 0-3-16,1-3-1 0,1-2-2 16,0-3-1-16,3-2 0 0,2-5-1 0,-1-3 0 15,4-2 0-15,3-3-3 0,0-5 0 16,3-3-2-16,3-5-1 15,2-3-1-15,2-5-2 0,2 0 0 0,1-2-1 16,-1 2 0-16,1 3 0 0,0 5-1 16,1 6 0-16,2 5-1 0,1 6-2 15,0 6-3-15,2 4-4 0,1 6-3 0,1 1-5 16,2 4-11-16,1 3-14 0,2-1-11 16,3 4 37-16,4-2-162 0,2 1-131 15,2 1-324-15</inkml:trace>
  <inkml:trace contextRef="#ctx0" brushRef="#br0" timeOffset="177176.6306">8986 12552 242 0,'1'-1'77'0,"-1"-4"3"15,0 3-20-15,0 2-13 0,0 2-7 16,-1-2-6-16,1 0-6 0,0 0-2 0,-1 1-2 16,1-1 1-16,-1 0 0 0,-1-1-2 15,2 1-2-15,-1-2-3 0,2 1-2 16,-1-1-3-16,-1-4-2 0,1 0-1 15,-1-2-2-15,1-2 1 0,0-1 1 16,-1-1 0-16,-1-1 1 0,2-1 1 16,2 1 0-16,-2-2 1 0,-2-1 1 15,2 1 0-15,-1-1 1 0,1 0 1 16,-1 3 1-16,-1-2 1 0,0 3 1 0,1 1 0 16,1 2 2-16,-1 3-1 0,0 1 0 15,-1 2-2-15,1 0-1 0,1 3-1 16,-1 5-3-16,1 1 0 0,-1 5-2 15,0 7-1-15,-2 6-1 0,1 5 0 16,-1 8 1-16,1 5 1 0,-1 3 1 16,-2 4 0-16,0 1 1 0,2 2-1 15,-1-1 1-15,-1-2-2 0,-2-2-3 16,3-1-1-16,3 0-3 0,2-3 0 16,0-3-2-16,1-3-1 0,0-2 0 0,3 0 0 15,-5-6-1-15,1-5 1 0,-2-3-1 16,0-4-1-16,1-2-2 0,-1-3-5 15,1-3-5-15,0-4-7 0,0 0-10 16,1-4-11-16,-2 0-11 0,-1-2-9 16,0-3 13-16,1 2-131 0,-3-1-118 15,2 1-286-15</inkml:trace>
  <inkml:trace contextRef="#ctx0" brushRef="#br0" timeOffset="177929.1113">8239 13276 426 0,'-3'-11'113'0,"0"1"6"0,-1 1-45 0,2 1-27 16,-1 3-8-16,3 2-3 0,-1 1-3 16,0 1-4-16,-1 4-3 0,2 6 0 15,-1 4-2-15,0 6-1 0,0 5-1 16,0 6-2-16,-2 5-2 0,2 7-1 16,-2 0-2-16,1 3-1 0,-2 0-1 15,-2 2-3-15,1-3-2 0,-1 0-2 0,-1-4-2 16,1-2-1-16,1-2-2 0,2-4-1 15,2-7-3-15,0-4-4 0,2-5-7 16,2-6-11-16,1-4-7 0,4-6-10 16,-1-6-16-16,3-3-106 0,-1-4-112 15,3-4-268-15</inkml:trace>
  <inkml:trace contextRef="#ctx0" brushRef="#br0" timeOffset="178310.086">8364 13251 509 0,'-4'-8'125'0,"2"0"4"0,-1 2-76 16,2 2-16-16,2 1-6 0,3 0-4 0,0 2-5 15,3 1-4-15,4 3-2 0,2 0-1 16,5 1 0-16,1 0-2 0,6-1-1 16,4-1-3-16,0-2-1 0,5-2-1 15,0-1-1-15,6-1 0 0,4 0-1 16,5 1-1-16,4 0 1 0,2 1-2 16,0-1 0-16,-2 2 0 0,-2-1-2 15,-2 0 0-15,-2 2 0 0,-3-1-1 0,-1 1 1 16,1 0-1-16,1 0 0 0,-1 0-1 15,-1 0 1-15,-5-1-1 0,-1 1-2 16,-5 0-4-16,-5-1-5 0,-5-1-7 16,-4 1-9-16,-3 0-13 0,-5 1-5 15,-4-1-106-15,-5 1-108 0,-1 0-254 16</inkml:trace>
  <inkml:trace contextRef="#ctx0" brushRef="#br0" timeOffset="178544.8239">9480 13206 484 0,'-2'5'121'0,"0"5"5"16,1 3-61-16,-2 3-26 0,2 4-4 15,0 5 0-15,-2 3-5 0,2 4 0 16,0 3-1-16,0 3-2 0,-2 3 0 16,1 3-3-16,-2-1-4 0,-1 3-4 15,0 0-4-15,0-1-3 0,1-2-4 0,0-1-2 16,1-3-4-1,1-5-3-15,1-2-5 0,1-5-7 0,0-5-8 0,0-3-7 16,1-6-11-16,-1-3-11 0,0-3-105 16,-1-3-110-16,-2-4-262 0</inkml:trace>
  <inkml:trace contextRef="#ctx0" brushRef="#br0" timeOffset="179182.9406">8306 13358 511 0,'-5'-9'122'0,"2"2"3"0,0 2-79 16,1 3-12-16,1 2-7 0,1 4-4 15,0 6-2-15,-2 5-4 0,1 6-2 0,0 7 1 16,-2 9 0-16,2 4 1 0,-3 3-1 15,0 4-1-15,-1 5 0 0,-1 2 0 16,-1 0-2-16,3 1-3 0,-1 0-1 16,2-1-1-16,3-3-2 0,1-4-1 15,2-6 0-15,2-4-1 0,0-6-1 16,3-7-1-16,0-6-1 0,3-5 0 0,2-4-1 16,3-5 1-16,2-4-1 0,3-2 0 15,0-3 1-15,4 0-1 0,0-4 0 16,2-2 0-16,1-2 1 0,-1-1-1 15,1-1 0-15,3 1 0 0,0-1 0 16,3 1 1-16,0 0-1 0,6 2 0 16,0 3 0-16,3 3 0 0,-2-2 0 15,1 3 0-15,-1-1 0 0,-1 3 0 16,-5 2 0-16,2 0 0 0,-5-2 0 16,1 5 1-16,3-2-1 0,-1 2 0 15,-2-1 0-15,3-1 0 0,-2 2 0 16,-1-2 0-16,-1 1 0 0,-3 1 0 0,-3-1 0 15,-3 4 0-15,-2-1-1 0,-2 1-2 16,-5-1-3-16,-3-1-7 0,-1 1-10 16,-3-1-8-16,0-2-17 0,-4 0-111 15,-1-3-119-15,-4 1-282 0</inkml:trace>
  <inkml:trace contextRef="#ctx0" brushRef="#br0" timeOffset="179895.6046">8601 13516 543 0,'-12'-4'142'0,"1"-1"6"0,0 2-59 16,3-1-33-16,3 1-11 0,1 1-5 16,2 0-7-16,2 0-6 0,0 1-5 15,1 1-3-15,2 0-5 0,1 1-3 16,1 1-2-16,2 0-2 0,3 2-2 0,1-1 0 15,1 1-2-15,2 2-1 0,1 1 0 16,-1-2-2-16,2 1 1 0,-1 1-1 16,0-1 0-16,-2 0 1 0,-1-1-1 15,-2 1 1-15,-3 1-1 0,-3-1 0 16,-3 4 0-16,-2-1 0 0,-3 1 0 16,-3 2 0-16,-3 1 0 0,-1 2 0 15,-5 0 0-15,0-1 0 0,-4 1 0 16,1 3 0-16,0 1 0 0,2-2 1 15,1 1-1-15,1-1 2 0,3 2 1 0,3-2 0 16,2-4 2-16,1-1 0 0,2-5 1 16,1-1-2-16,5-1 1 0,0-3-2 15,3 0-1-15,1-2-1 0,3 0 0 16,-1-2-1-16,3 1 0 0,3 0 0 16,-1 0 1-16,2 1-1 0,1-2-1 15,0 2-1-15,2 0-5 0,-2 0-6 16,1 2-9-16,-2-2-12 0,-2 0-10 15,0 0-9-15,-2 1-16 0,-1-1-105 0,-3 0-115 16,-1-1-269-16</inkml:trace>
  <inkml:trace contextRef="#ctx0" brushRef="#br0" timeOffset="180132.9712">8899 13517 666 0,'-1'-2'166'15,"0"-1"5"-15,1 3-90 0,1 1-33 16,4 1-14-16,1 0-11 0,2 2-10 16,1-1-7-16,2 1-6 0,-1-3-11 15,2 2-16-15,0-2-13 0,3-1-22 16,-3-4-111-16,1 1-129 0,-1-6-290 0</inkml:trace>
  <inkml:trace contextRef="#ctx0" brushRef="#br0" timeOffset="180289.5856">9154 13384 662 0,'-5'11'154'0,"0"3"1"0,1 2-91 0,2 4-40 16,2 1-20-16,-1 2-18 0,1 0-25 15,0 2-116-15,-2-1-122 0,4 3-300 16</inkml:trace>
  <inkml:trace contextRef="#ctx0" brushRef="#br0" timeOffset="186205.7004">8904 14111 511 0,'1'-8'127'0,"-2"1"4"0,1-1-69 16,0 0-19-16,-2 2-5 0,0-1-3 15,1 3-2-15,1 1-2 0,-2-1-1 16,0 4-1-16,0 0-2 0,1 2-2 16,-1 3-4-16,-1 4-4 0,2 2-3 15,-2 5-4-15,1 1-3 0,-1 3-1 16,0 5-3-16,0 4 1 0,-1 0-1 0,2 3 1 16,0 1 0-16,-2 1 1 15,3 2 1-15,-1-2 0 0,2 0 0 0,0-1 0 16,0-1-2-16,2-1 0 0,0-2-1 15,-1-3-2-15,-1-3 0 0,0-2 0 16,2-3-1-16,-2-3 0 0,0-3-4 16,0-3-4-16,0-3-6 0,0-1-5 15,1-4-6-15,-1 0-11 0,-4-3-8 16,4-1-13-16,-1 0-114 0,-2-2-121 16,0 1-295-16</inkml:trace>
  <inkml:trace contextRef="#ctx0" brushRef="#br0" timeOffset="186962.8694">9501 14412 579 0,'-4'-7'142'16,"-1"0"7"-16,0 1-84 0,3 1-14 0,0 2-6 15,4 2-4-15,-1 1-5 0,0 0-3 16,3 2-5-16,-1 2-3 0,2 2-4 15,3 0-2-15,-2 2-4 0,1 2-3 16,2 1-4-16,-1 2-2 0,2-1-3 16,-1 1-3-16,-1-1-7 0,3-2-9 15,-1-1-10-15,0-1-13 0,2-5-11 16,-1 0-12-16,3-1 21 0,-2-2-135 16,0-2-114-16,-1-4-280 0</inkml:trace>
  <inkml:trace contextRef="#ctx0" brushRef="#br0" timeOffset="187139.5047">9794 14330 578 0,'-3'2'152'0,"-2"4"8"15,-1 1-65-15,-2 3-33 0,2 3-12 16,-2 3-8-16,-3 3-9 0,0 1-9 16,0 3-7-16,-3 1-7 0,-1-1-4 0,0 1-3 15,-3 1-6-15,1 0-11 0,0-3-15 16,0 0-15-16,3-3-19 0,2 1-114 15,2-3-128-15,4-5-291 0</inkml:trace>
  <inkml:trace contextRef="#ctx0" brushRef="#br0" timeOffset="187906.2736">8867 14464 329 0,'-2'-9'93'0,"-1"1"6"16,1-1-32-16,-1 3-17 0,1 0-6 15,1 1-5-15,1 1-6 0,-1 1-4 0,2 1-2 16,0 1-3-16,0 2-3 0,3 3-2 15,-2 3-2-15,2 3-2 0,0 5-1 16,-1 3-3-16,2 3-1 0,-2 2-2 16,-1 3-2-16,1 1-1 0,-2 1 0 15,-1 0 1-15,-1 2 0 0,-2 2 2 16,2-2 0-16,-3 1 2 0,3-2-1 0,-1 1-1 16,-1-2 0-16,2-2-2 0,0-7-1 15,1-3-2-15,1-1-2 0,-1-5-10 16,2-3-10-16,2-5-16 0,1 0-115 15,0-4-118-15,0 0-293 0</inkml:trace>
  <inkml:trace contextRef="#ctx0" brushRef="#br0" timeOffset="188487.9227">9880 14352 607 0,'0'-3'144'0,"-1"-1"5"0,1 4-95 16,-2-2-15-16,4 3-7 0,-1 4-4 0,3 1-4 16,0 2-4-16,-1 2-1 15,1 1-1-15,2 5-2 0,-3-1-1 0,-2 0 0 16,-4-3-1-16,5 3-1 0,-1-1-2 15,0 1 0-15,1 0-2 0,0-2-2 16,1-2-1-16,5 3-3 0,-6-5 0 16,3 0-2-16,-1-3 0 0,3-1 0 15,0 0-1-15,1-1 0 0,-1-1-2 16,2-2-4-16,-2-1-6 0,2 2-8 16,-2-4-9-16,-2 1-13 0,0-5-10 15,0 4-15-15,0-3-107 0,-1-1-117 16,0 0-273-16</inkml:trace>
  <inkml:trace contextRef="#ctx0" brushRef="#br0" timeOffset="188692.3789">9964 14265 692 0,'-3'-3'162'0,"1"-5"3"0,2 2-109 15,2 0-21-15,3 1-11 16,2-1-8-16,2 0-6 0,2 1-7 0,-1 1-10 16,1 2-11-16,0 1-12 0,0 1-14 15,0 1-74-15,-3 3-49 0,0 3-109 16,-1 4-226-16</inkml:trace>
  <inkml:trace contextRef="#ctx0" brushRef="#br0" timeOffset="189424.0576">10148 14398 496 0,'-1'-5'126'15,"-1"0"5"-15,1 1-48 0,-2 1-42 16,3 0-8-16,-1 1-2 0,1 0-2 15,0 1-1-15,0 1-1 0,0-1 0 0,0 1 0 16,0 0-1-16,-3 0 0 0,2-1-1 16,1 2-1-16,-1-1-2 0,0 1-2 15,1 0-1-15,0 3-2 0,0 2-2 16,1 0-1-16,0 4-3 0,0 0-1 16,2 3-1-16,-1 1 0 0,2 1-1 15,0-1-1-15,-1 2 1 0,0-1-1 16,1 1 0-16,0-5-1 0,0 1 0 15,1-3-2-15,0-3-1 0,0-2-1 0,2-4-1 16,-1-5 0-16,3-3-1 0,1-4 1 16,-1-4-1-16,2-1 0 0,0-4 0 15,1-1 0-15,-1 2-1 0,0 2 0 16,-3 1 1-16,1 5-1 0,-2 3 0 16,-1 4 0-16,-1 5 0 0,-2 3-1 15,-3 2-2-15,1 3-2 0,-2 3-2 16,1 3-3-16,-2 0-3 0,4 1-3 0,0 1-4 15,2-1-5-15,-1-2-7 0,2-1-7 16,1-1-7-16,2-2-8 16,0-3-13-16,1-3-107 0,1-1-115 0,-1-3-273 15</inkml:trace>
  <inkml:trace contextRef="#ctx0" brushRef="#br0" timeOffset="189622.7129">10441 14422 606 0,'-1'0'157'0,"-1"0"4"15,2-1-58-15,0 1-59 0,2-1-12 16,0-2-9-16,3 3-9 0,1-1-5 16,-2 1-5-16,4-1-3 0,1 0-9 15,2-2-15-15,0 1-12 0,0-1-52 16,0 0-79-16,3 0-119 0,-2 1-264 0</inkml:trace>
  <inkml:trace contextRef="#ctx0" brushRef="#br0" timeOffset="190165.3438">10625 14370 606 0,'-4'-7'153'0,"1"0"7"0,0 0-75 15,2-2-32-15,2 1-8 0,2 0-5 16,2 1-7-16,-1 0-5 0,4 0-6 16,-1 3-4-16,3-1-5 0,1 1-3 15,-1 3-3-15,0-1-3 0,1 2-1 16,0 2-2-16,1 0 0 0,-1 2-1 16,-1 1 1-16,-1 0-1 0,-1 2 1 15,-2 3-1-15,0 1 0 0,-3 0 1 16,-3 1-1-16,-2 2 0 0,-1 0 1 15,-2 1-1-15,-4 1 1 0,-2 0-1 0,-2-1 0 16,-3 0 1-16,1 1-1 0,-2-1 1 16,1-1 0-16,2-1 2 0,1-2 1 15,3-1 2-15,3 0-1 0,1-3 1 16,2-3 0-16,4-1-2 0,0-1 0 16,4 0-2-16,1-2-1 0,2 1-1 15,-1-2 0-15,3 1-1 0,2 1-2 16,1 0-3-16,-1-1-3 0,2-1-6 0,1 0-9 15,2 2-10-15,0 0-15 16,-3-3-7-16,1 0-17 0,-1 0-108 0,-2 2-120 16,-1-1-277-16</inkml:trace>
  <inkml:trace contextRef="#ctx0" brushRef="#br0" timeOffset="190637.5742">10896 14231 673 0,'1'-5'160'15,"1"-1"2"-15,3 2-107 0,3 1-15 0,3-1-7 16,0-1-6-16,2 3-7 0,2-1-6 16,0 2-2-16,0 0-1 0,-1 0-2 15,-3 1-1-15,0 1-1 0,-5 1 0 16,0 1 1-16,-3 0-2 0,-2 2-1 16,-2 4 0-16,-3 2-2 0,-1 2 0 15,-1 2-1-15,0 2-1 0,-1 2 1 16,-1 1 0-16,1 1 0 0,2 0 0 15,1 1 0-15,1 1 1 0,3 1-1 16,0 0-1-16,2-1 0 0,0 1 0 0,1-5-1 16,2 1 0-16,0-3 0 0,-3-3 1 15,2-3-1-15,-2-2 0 0,0 0 0 16,-2-2 0-16,-3-1 1 0,-2-1-1 16,1 3 0-16,-3-3 1 0,-4-2-2 15,-2 0-2-15,-1 0-8 0,-1 0-9 16,-2-1-10-16,-1 2-17 0,0 0-15 15,-3 1-122-15,4 2-130 0,-4 3-305 0</inkml:trace>
  <inkml:trace contextRef="#ctx0" brushRef="#br0" timeOffset="192411.292">8845 14947 405 0,'-2'-4'107'0,"-1"0"4"0,1 2-34 16,-1-2-37-16,-2-1-10 0,3 1-3 16,1 2-3-16,-2 0-4 0,1 0-3 15,1 0-2-15,-1 1-1 0,1-1-1 16,0 2-1-16,0-1 0 0,0 1-1 15,-1 0-1-15,1 0-1 0,0 0-1 0,0 0-1 16,-2 1-2-16,1 1 0 0,-1-1-2 16,0 1 0-16,-1 2-1 0,0-2-1 15,1 1 1-15,-1-1-1 0,0 1-1 16,-1-2 1-16,0 0 1 0,1 0 0 16,-1-1 1-16,-1-1 2 0,-1 0 2 15,0 0 0-15,1 0 0 0,-3-1 0 16,0 1 0-16,-1-1-1 0,-2-1-2 15,0 2-1-15,-1-3 0 0,1 2-2 16,-2-2 1-16,1 2-1 0,1-1 0 0,-2 1 1 16,2-1-1-16,1 2 0 0,-1 0 0 15,1 2 1-15,1-1-1 0,0 0 0 16,0 0 0-16,-1 1 0 0,0-1 0 16,-1 2 0-16,-2-6 1 0,2 4-1 15,-3-1 1-15,2 2-1 0,-1-2 0 16,1 1 1-16,-3-1 0 0,1 3-1 15,-3-1 0-15,1-2 0 0,0 2 1 16,-2-2-1-16,0-1 0 0,2 0 0 16,2 0 0-16,0-2 2 0,2 2-1 0,-3-3 0 15,2 4 0-15,2-1 1 0,1 2 0 16,-1-1 0-16,-2-3-1 0,2 2 1 16,0 0-1-16,0-1 0 0,1-1 0 15,-3 2-1-15,3 1 0 0,1 0-1 16,-1-1 1-16,3 1 0 0,0 0 1 15,0-2-1-15,-1 1 0 0,1 0 1 0,-1-1-1 16,0 1 1-16,2 0 0 0,-2 1 1 16,1-1-1-16,1 0 1 0,-1 2 0 15,0-1-1-15,0 1 0 0,0 0 0 16,-1 0-1-16,-1 1 0 0,1-1 0 16,-1 0 0-16,0 0-1 0,-2 0 1 15,-1 0-1-15,0 0 1 0,-2 0-1 16,-1 0 0-16,0 0 1 0,-1 0-1 15,1 0 0-15,0 2 0 0,2-2 0 16,-1 0 1-16,-1 1-1 0,0 0 0 16,1 0 0-16,1-1 1 0,0 2-1 0,-2-2 0 15,3 0 1-15,-1-2-1 0,2 1 0 16,1 0 0-16,1 0 1 0,2-1-1 16,-2 1 0-16,3 0 0 0,-2 1 0 15,3 0 1-15,-3 0-1 0,2 0 0 16,0 0 0-16,-1 0 0 0,2-1 1 15,0 1-1-15,1 0 1 0,2 0-1 16,-2-1 1-16,1 1 0 0,-1-2-1 0,1 2 1 16,1-1 0-16,0 1-1 0,0 0 1 15,0 0 0-15,1 0 0 0,-1 0 0 16,1 1 0-16,-1 1 0 0,1-1 0 16,-1-1-1-16,0 1 1 0,-2-1-1 15,0 0 0-15,-1 0 1 0,-2 0-1 16,0-1 0-16,1 2 0 0,-3-1 0 15,0 0 0-15,0 2 1 0,-2 0-1 16,1-2 0-16,-1 2 0 0,-1 1 0 16,2-3 0-16,3 2 0 0,-1-1 0 15,4 1 0-15,0-1 0 0,3 1 0 0,1-2 0 16,-1 1-1-16,1-1 1 0,1 0-1 16,0 0 0-16,0 0 1 0,0 0-1 15,0 0 1-15,0-1-1 0,-1 2-1 16,-1-1 0-16,0-1-4 0,0 1-3 15,-1 0-7-15,1 0-12 0,0 1-10 16,-1-1-13-16,1 2-114 0,-2-1-121 16,0-2-287-16</inkml:trace>
  <inkml:trace contextRef="#ctx0" brushRef="#br0" timeOffset="193452.1755">7143 12224 498 0,'-24'3'119'0,"-1"2"3"0,1 2-79 16,1 3-11-16,-3 2-4 0,2 6-3 15,2 4-2-15,0 2-2 0,-2 6 1 16,1 0-1-16,4 4 0 0,3 2-1 15,5-2-3-15,3 1-3 0,9-2-1 16,6-4-3-16,6-1-1 0,7-3-2 16,5-6-1-16,5-4 0 0,5-5-1 15,6-5-2-15,4-6 0 0,3-6-2 16,4-4 1-16,4-3-1 0,0-7-1 0,-3-2 0 16,-4-7 1-16,-8-3-1 0,-3-1 0 15,-8-3 0-15,-10 0 0 0,-5 1 1 16,-6 2-1-16,-8 4 0 0,-6 0 1 15,-7 5-1-15,-5 3-1 0,-9 1-3 16,-7 5-7-16,-8 2-8 0,-1 7-5 16,-6 6-5-16,-1 2-2 0,-1 6-1 0,3 5-5 15,7 3-2-15,8 4 2 0,4-1-95 16,8 2-96-16,4 1-242 0</inkml:trace>
  <inkml:trace contextRef="#ctx0" brushRef="#br0" timeOffset="193696.5184">7161 12275 561 0,'-6'-15'138'0,"-2"2"9"0,1-1-82 0,1 6-10 16,1 3-8-16,1 5-4 0,2 6-4 15,2 5-6-15,0 4-7 0,4 6-7 16,1 5-4-16,-1 4-4 0,1 5-4 15,0 0-4-15,-1-1-1 0,0 1-4 16,2 1-2-16,-1-4-7 0,-1-3-7 16,3-3-9-16,0-4-9 0,-1-1-9 15,3-4-15-15,-4-4-108 0,-1-1-115 0,0-3-273 16</inkml:trace>
  <inkml:trace contextRef="#ctx0" brushRef="#br0" timeOffset="193938.8663">7049 12467 503 0,'-11'0'146'16,"2"-1"9"-16,0 1-14 0,4 1-76 15,3 0-15-15,2 2-5 0,2-2-7 16,2 0-10-16,3 1-8 0,4-1-8 15,5-1-3-15,5 0-3 0,7-4-6 16,3-1-10-16,7-2-14 0,3-4-16 0,2-1-14 16,1-1-121-16,-1 0-130 0,-4 2-304 15</inkml:trace>
  <inkml:trace contextRef="#ctx0" brushRef="#br0" timeOffset="194915.128">7140 12925 368 0,'-2'-24'102'0,"0"-3"6"0,-1 1-33 16,-1-1-22-16,0 3-12 0,1 0-4 15,-1 4-3-15,3 4-3 0,-2 3-2 0,2 6-3 16,0 5-5-16,0 2-3 0,-2 5-2 16,2 7-3-16,-1 3-1 0,-1 7-2 15,1 1-2-15,0 9 0 0,1 4-1 16,2 7-2-16,-1 3-1 0,-1 6-2 15,0 6 0-15,0 8 0 0,-2 4 0 16,1 3-1-16,-1 3 0 0,0 5 0 16,-2-1 0-16,2 2-1 0,0 0 1 15,1 4-1-15,-2-2 0 0,-3 2 1 16,4-5-1-16,0 2 0 0,1-2 1 16,1-3-1-16,-2-2 0 0,0-2 1 0,1-3-1 15,1 0 0-15,-1-3 0 0,-1-1 0 16,2-6-1-16,-1-5 1 0,0-3-3 15,2-4-4-15,-1-4-3 0,2-6-5 16,1-7-8-16,-2-2-15 0,0-8-110 16,0-8-112-16,0-9-276 0</inkml:trace>
  <inkml:trace contextRef="#ctx0" brushRef="#br0" timeOffset="195516.5298">7025 12907 416 0,'-1'-9'102'0,"1"0"5"16,0 0-59-16,0-1-11 0,1 0-7 16,-1 3-3-16,1-3-2 0,0 1-2 15,1-1 1-15,-2 0-2 0,0 3 1 0,1-1 1 16,-2 2 1-16,1 0 2 16,-2 4 0-16,2-1 0 0,-2 3-1 0,1 3-2 15,-3 4-2-15,-1 4-4 0,-1 4-4 16,0 1-4-16,-3 2-2 0,1 1-2 15,-2 1-2-15,0-3-1 16,2-2 2-16,0-3 1 0,1-2 1 0,2-3 2 16,3-4-1-16,0-6 1 0,2-3-2 15,4-5 0-15,2-2-3 0,3-6-1 16,4-3-2-16,2-1 0 0,4 0 0 0,6-1-1 16,1 5 1-16,1 3-1 0,2 7 0 15,0 6 0-15,1 5-1 0,-1 8-9 16,-1 7-12-16,2 3-17 0,0 2-21 15,0 2-114-15,-1 2-130 0,2 2-303 16</inkml:trace>
  <inkml:trace contextRef="#ctx0" brushRef="#br0" timeOffset="197852.5876">7280 14869 322 0,'1'2'89'0,"1"-2"4"16,0 0-33-16,-1 1-12 0,-1-1-6 16,0 1-5-16,0-1 0 0,-3 0-1 15,1 1 0-15,-3 0 1 0,-1-1-3 16,-3 0-3-16,0-1-4 0,-1 1-1 0,0-1-3 15,-2 1-2-15,-3 0-2 0,-2 0-3 16,0 0-3-16,-4-1-3 0,-2 0-2 16,-1 1-3-16,0-2-2 0,1 2-1 15,-1-1-1-15,2 1-1 0,3 3-1 16,3-2-3-16,0-1-7 0,2 0-6 16,5 0-10-16,5 0-16 0,3-1-111 15,6-1-115-15,6-1-280 0</inkml:trace>
  <inkml:trace contextRef="#ctx0" brushRef="#br0" timeOffset="198508.2813">7935 14706 417 0,'10'-4'120'16,"-4"1"4"-16,0-1-12 15,0 2-63-15,-1 1-12 0,-1-1-5 0,-1 1-4 16,-1 1-1-16,-1-1 1 0,-1 1 3 16,0 0 1-16,-1 0 3 0,-2 0 2 15,1 1 0-15,-1-1-3 0,-2 1-3 16,-1-1-4-16,0 3-4 0,-2-1-5 16,-2 2-4-16,-1 0-2 0,-4-1-3 15,-2 4-2-15,-1 0-2 0,-2 1-1 16,-1 3 1-16,-2 2-1 0,1 0 0 15,1 1 1-15,5 0 0 0,1 0-1 0,4-3 1 16,4-1-2-16,3-2 0 0,3 0-1 16,1-2-1-16,3 0-1 0,1-1 0 15,4 1 0-15,0-1 0 0,3 1-1 16,3 0 1-16,3 3-2 0,0-2 0 16,0 2-3-16,3 0-4 0,-2 2-7 15,2 3-11-15,-2 1-11 0,-2-1-15 16,0 2-10-16,1 4-14 0,-2-4-110 0,0 2-120 15,1-2-276-15</inkml:trace>
  <inkml:trace contextRef="#ctx0" brushRef="#br0" timeOffset="201689.3492">7414 14412 553 0,'-3'-1'139'16,"-2"0"8"-16,0-1-76 0,1 2-14 0,2 0-5 15,2 1-3-15,-1-1-4 0,1 0-5 16,0 0-5-16,1 0-3 0,0 1-4 16,3-1-3-16,-3-1-5 0,4 1-2 15,1 1-3-15,0-1-2 0,0 0-4 16,-1 0-4-16,3 0-1 0,-2 1-3 15,0-1-1-15,-1 0-3 0,0-1-7 16,1 2-7-16,-1-1-12 0,-1 0-11 0,3-1-15 16,0 0-18-16,0-2-117 0,-1 2-129 15,1 0-302-15</inkml:trace>
  <inkml:trace contextRef="#ctx0" brushRef="#br0" timeOffset="202063.59">7652 14147 572 0,'-1'-6'137'0,"-2"-2"5"16,2 4-81-16,0 2-19 0,2 4-10 16,-3 0-3-16,1 1-5 0,-1 4-3 15,1-1-3-15,0 3-4 0,1 1-1 16,-3 0-2-16,3 2-1 0,-1 1-2 15,0 0-2-15,0 3-1 0,1 0-2 16,-2 0-3-16,0 0-5 0,2 0-6 16,2 2-7-16,1-2-8 0,-1-1-11 0,2-1-16 15,-1 0-109-15,0 0-116 0,-2-2-279 16</inkml:trace>
  <inkml:trace contextRef="#ctx0" brushRef="#br0" timeOffset="202438.9644">7914 14201 558 0,'1'-2'134'0,"-4"4"4"0,-2 0-76 0,-2 3-27 16,-3 3-10-16,-1 6-4 0,-3 2-2 15,-3 1-4-15,-1 4-2 0,-3 3-2 16,0 2-1-16,-1 1-3 0,0 1-1 15,-1 0-1-15,2 3-2 0,1-3-1 16,2-2-5-16,1 0-8 0,2-4-8 16,6-4-13-16,2-5-17 0,2-3-103 0,3-4-114 15,3 1-265-15</inkml:trace>
  <inkml:trace contextRef="#ctx0" brushRef="#br0" timeOffset="203002.0825">7933 14458 497 0,'-7'0'120'0,"0"-1"5"0,2 1-73 15,-1-3-15-15,-1 1-4 0,1-2-2 16,1-1-2-16,1 0-1 0,2-1-2 0,-2-3-1 16,4 3-1-16,2-1-1 0,5 3-2 15,-1-2-3-15,1 1-4 0,2 2-2 16,-1-1-3-16,2 1-3 0,0 1-2 15,-3-3-1-15,3 4-1 0,0 0-1 16,-3-1 1-16,2 4-2 0,-1 0 1 16,0 2 0-16,-1 1 0 0,-1 1 0 0,-2 0 0 15,-1 3-1-15,-3 0 1 0,-1 1 0 16,-1 4 0-16,-3-1 0 0,-4 1-1 16,1 1 1-16,-2 1 0 15,-2 2-1-15,-1-3 1 0,-3-1-1 0,2-1 0 16,-2 1 1-16,2-3-1 0,0-1 1 15,1-3-1-15,2-2 2 0,3 0 0 16,2-1 1-16,4-2 1 0,0-2-1 16,3 2 1-16,3 0-1 0,1-2 0 15,3 1-1-15,1 0-1 0,2 0-1 16,1 1 1-16,2-2-1 0,-1 0 0 0,4 0 0 16,-1-3 0-16,1 1-5 0,0-3-6 15,-1 1-13-15,3-1-10 0,-2 0-20 16,1 0-115-16,-2-1-127 0,1 5-294 15</inkml:trace>
  <inkml:trace contextRef="#ctx0" brushRef="#br0" timeOffset="208383.1481">534 14539 596 0,'-6'-13'148'0,"0"6"7"0,-2 2-83 16,2 6-23-16,4 5-9 0,2 8-4 15,-1 2-6-15,-2 7-7 0,1 4-5 16,-2 5-3-16,0 3-4 0,-2 3-3 16,0 2-3-16,1 0-2 0,3-2-5 15,1 1-9-15,4-4-11 0,2-5-13 16,1-2-12-16,4-3 106 0,0-4-232 0,-3-8-137 15,3-3-357-15</inkml:trace>
  <inkml:trace contextRef="#ctx0" brushRef="#br0" timeOffset="208752.1711">383 14811 508 0,'-13'-34'121'15,"-2"-1"6"-15,3-1-77 0,2 3-10 16,4 3-1-16,2 4-1 0,1 3-1 16,5 4-3-16,4 6-4 0,3 2-4 15,4 5-4-15,3 1-4 0,3 4-3 16,6 2-4-16,4 5-3 0,5 1-1 16,5 4-1-16,1 4-2 0,6 1 0 15,2 0-2-15,1 2 1 0,0 1-2 16,-3-2 1-16,-1 0-1 0,-5-2 0 0,-7 1-1 15,-4 2 1-15,-6-1-1 0,-7 0 1 16,-6 0 0-16,-7 3 0 0,-2-2 0 16,-5 1 0-16,-6-2 1 0,-4 0 0 15,-7 1 0-15,-6 3 0 0,-8 0-1 16,-4 1 1-16,-5 0 0 0,-1 0-1 16,1-3-1-16,2-2-2 0,5-6-6 15,9-3-7-15,7-3-13 0,8-2-11 16,8-2 11-16,6 0-139 0,7-7-125 15,4 1-303-15</inkml:trace>
  <inkml:trace contextRef="#ctx0" brushRef="#br0" timeOffset="209072.5648">1165 14880 723 0,'-4'-2'175'0,"1"1"4"16,-1-1-111-16,3 5-20 0,-1 1-12 16,2-1-8-16,0 2-9 0,0 1-7 15,2 0-5-15,-1 1-3 0,0 0-6 16,0-2-7-16,1 0-11 0,-1-3-10 16,-2-2-12-16,1-2-8 0,-2-4-2 15,1-4 2-15,0-2 6 0,-3-6 11 16,1-2 9-16,-2-5 14 0,-5-3 7 15,-1-4 5-15,-4-1 1 0,-1-5 0 16,0 0 1-16,-1 0 0 0,1 3-1 0,4 3-1 16,2 3 0-16,3 6-1 0,3 7-1 15,4 5-7-15,3 6-15 0,1 9-114 16,5 6-113-16,2 9-290 0</inkml:trace>
  <inkml:trace contextRef="#ctx0" brushRef="#br0" timeOffset="209307.4006">1421 14911 681 0,'7'4'173'0,"-4"-1"11"15,-2 0-104-15,0-2-7 0,-2-1-4 16,0-4-8-16,-1-1-12 0,0-2-12 16,0-3-9-16,-2-3-10 0,1-3-5 15,1 0-6-15,0-4-2 0,2 0-3 16,0-3-2-16,3 4-3 0,1 1-5 15,2 4-4-15,0 2-10 0,3 4-11 16,-3 7-17-16,1 5-18 0,1 3-9 16,0 5-11-16,1 2 31 0,-1-1-134 0,2 1-111 15,0-2-266-15</inkml:trace>
  <inkml:trace contextRef="#ctx0" brushRef="#br0" timeOffset="209953.6562">1634 14900 506 0,'0'1'137'15,"-1"2"9"-15,1-1-42 0,1 2-40 16,0 1-9-16,3 0-5 0,2-1-3 16,4 1-3-16,0-1-4 0,4-2-5 15,4-2-5-15,1-2-6 0,2-3-3 16,1-1-5-16,-1-5-5 0,2 0-3 15,-2-4-3-15,-3-2-3 0,-4 2 0 16,-1-2-1-16,-2 0-1 0,-5 0 1 16,-3 0-1-16,-4 2 0 0,-3 2 0 0,-3-1-1 15,-6 3 1-15,-1 4-1 16,-5 3-1-16,-5 7 1 0,-3 4 0 0,-1 5-1 16,-2 5 1-16,3 4 1 0,4 4 0 15,2-1 1-15,8 2 0 0,5 0 0 16,8 1 0-16,4-3 1 0,2-2 1 0,4-1 0 15,6-4 0-15,5-2 1 16,3-7 1-16,4-5-1 0,5-4-1 0,4-4-1 16,0-6-5-16,0-2-10 0,-3-1-15 15,-2 0-14-15,-3 3-18 0,-2 3-20 16,-4 3-116-16,-3 2-131 0,-5 3-296 16</inkml:trace>
  <inkml:trace contextRef="#ctx0" brushRef="#br0" timeOffset="210655.1135">2233 14764 580 0,'-4'-10'149'0,"-3"3"12"0,-4 2-76 16,-1 5-10-16,-2 5-5 0,-2 3-3 15,0 5-6-15,-2 1-9 0,2 6-9 16,4 1-11-16,1 0-9 0,2 1-7 15,4-2-5-15,8 4-4 0,4-3-3 16,5-3-3-16,2-1-4 0,5-5-6 16,5-4-6-16,3-7-8 0,1-7-9 0,3-5-10 15,-2-6-5-15,2-7-1 16,-1-4 0-16,-3-2 5 0,0-5 7 0,-4-1 7 16,-3-4 8-16,-7-4 7 0,-3-1 3 15,-4-4 3-15,-2-3 1 0,-3 5 4 16,-2 3 8-16,-1 4 10 0,-1 9 11 15,2 8 10-15,-2 10 5 0,0 9 5 0,-1 9 1 16,-1 7-4-16,3 8-8 16,0 8-9-16,0 8-7 0,2 5-3 0,-1 5-3 15,2 3-1-15,0 0-1 0,3-3-2 16,1-3 0-16,2-5-3 0,1-5-1 16,1-6-2-16,1-5-3 0,1-6-4 15,0-2-8-15,-1-6-9 0,-1-4-10 16,-3-3-11-16,-4-3-7 0,-2-4-7 15,-6-3-3-15,-3-2-2 0,-3-4 3 16,-1 2 9-16,-3-2 10 0,0 0 10 0,0-1 14 16,1 3 14-16,1-1 18 0,-1 3 18 15,3 2 16-15,3 0 10 0,0 2 4 16,5 3-1-16,2 3-5 0,5 0-9 16,3 1-11-16,4-2-12 0,2 0-12 15,6-2-5-15,2-1-4 0,3-2-7 16,5 0-12-16,8-3-13 0,2 1-19 15,5 1-22-15,1 0-19 0,5 1-113 0,-1 0-133 16,1 3-292-16</inkml:trace>
  <inkml:trace contextRef="#ctx0" brushRef="#br0" timeOffset="211146.7978">3427 14781 674 0,'-7'1'159'15,"-3"3"4"-15,4 6-104 0,2 6-19 16,2 2-9-16,-1 2-4 0,3 1-5 0,-1 1-3 16,6 2-2-16,-2-3 2 0,-1-4-1 15,-1-6-1-15,2-1 0 0,0-3-2 16,0-3-1-16,-2-7-3 0,-1-4-4 16,-1-4-2-16,1-1-2 0,-3-7-2 15,-3-1 0-15,-4-2-1 0,-2-3-1 16,-2-3 0-16,-5-4 0 15,-4-1 0-15,-2-4 0 0,-2-2 0 0,3-5 0 16,-1-4 1-16,5 3 0 0,4 2 1 16,2 3 3-16,7 4 1 0,4 4 3 15,5 4 0-15,6 5 2 0,6 6-1 0,4 2 0 16,7 1-3-16,5 2-1 0,3 1-3 16,4-1-1-16,1 1-4 0,0 0-5 15,0 2-9-15,2 2-9 0,2 5-13 16,0 4-15-16,-3 5-11 0,-1 6-15 15,1-2-86-15,-6 3-17 0,-6 2-100 16,-10 3-192-16</inkml:trace>
  <inkml:trace contextRef="#ctx0" brushRef="#br0" timeOffset="211552.6836">3392 14715 651 0,'-17'10'178'0,"3"0"2"0,2-2-38 15,6 1-89-15,3-2-21 0,6-1-15 16,3-1-12-16,4 0-12 0,2-3-12 0,4-2-10 16,4-2-12-16,0-3-4 15,2-2-7-15,2-1-3 0,0 0-4 0,1 0 3 16,0 4 8-16,1-1 10 0,-1 3 5 16,-3 1 7-16,-3 1 7 0,-4 3 12 15,-4-2 11-15,-6 3 12 0,-5 2 8 16,-4 1 10-16,-3 3 10 0,-2 0 10 15,-2 1 5-15,1 0 3 0,2 0-4 16,-1 1-5-16,3 0-6 0,2 0-10 16,4 0-9-16,4-1-5 0,4 0-7 0,3-3-4 15,3-1-3-15,5-3-3 0,4-3 0 16,3 1-2-16,1-6-1 0,-2-2-2 16,1-4 0-16,-1-2-1 0,-5 0 1 15,-4-2 0-15,-5 1 0 0,-6-2 0 16,-6 0 0-16,-6 0 0 0,-7 2 0 15,-4 0-1-15,-7-1-7 0,-4 4-10 16,-2 5-16-16,-3 5-16 0,1 4-5 16,5 6-9-16,3 2-16 0,7 2-105 15,6 0-110-15,8 1-257 0</inkml:trace>
  <inkml:trace contextRef="#ctx0" brushRef="#br0" timeOffset="211931.8748">3975 14836 646 0,'0'-7'161'0,"0"1"8"16,1 1-98-16,0 4-15 0,1-1-6 15,0 5-6-15,2 1-8 0,-2 2-8 16,2 1-5-16,1 2-3 0,0-1-1 16,1 2-3-16,-1 0-1 0,0 0-2 15,2-3-2-15,-2 0-1 0,0-2-1 0,-4 0 0 16,-1-1 0-16,-3-3 1 0,1-1 1 16,-4-2-1-16,0-5 0 0,2 0-1 15,0-4-2-15,3-2-3 0,0-3-2 16,1-4-3-16,4-2-5 0,3-1-5 15,3 1-7-15,3 1-9 0,4 1-7 16,4 3-13-16,4 4-9 0,-2 4-11 16,3 4-4-16,-1 3-12 0,0 2-102 0,-1 2-116 15,0 1-269-15</inkml:trace>
  <inkml:trace contextRef="#ctx0" brushRef="#br0" timeOffset="212569.7983">4275 14852 515 0,'-1'-5'128'0,"-2"-1"6"0,2 1-70 16,0 0-18-16,-2 2-7 0,3-1-5 15,0-1-2-15,0 0-4 0,0 0-2 16,-1-1-1-16,2 0-1 0,1-1 0 0,0-2-1 16,-1 3 1-16,1-1 1 0,-1 1 0 15,1 2 1-15,-1-1-2 0,1 3-1 16,-2 0-3-16,1 2-1 0,1 3-2 16,0 3 0-16,-1 1-1 0,0 3 0 15,1 3-1-15,1 3 0 0,-1 3 0 16,1 0-1-16,2 1-2 15,1 1 1-15,1 0-2 0,1 1-1 16,0-5-1-16,2-4-2 0,2 0 0 0,-1-6-3 16,0-3-1-16,0-8 0 0,0-3-2 15,1-4 0-15,1-4 0 0,-3-5-1 16,-1-2-1-16,1-1-1 0,-1 1-2 0,-2 0-2 16,-2 0-2-16,0 3-1 0,-3 3 1 15,0 4 0-15,-1 6 1 0,-2 4 1 16,-2 5 3-16,1 5 1 0,-2 3 1 15,3 3 0-15,0 4 0 0,-1 0 1 16,4 0 0-16,1-1-1 0,3-1 1 16,2 0 0-16,-1-3 0 0,2-5 0 15,0-3 0-15,4-4 0 0,-1-2 1 0,0-5-1 16,0-1 1-16,2-2-1 0,-2-2 1 16,0-1-1-16,-3-2 0 0,1 3 0 15,-3 0 0-15,-1 1-1 0,-1 3 0 16,0 3 0-16,-3 3 0 0,0 4-3 15,-1 4-3-15,-2 3-4 0,-2 2-5 16,2 5-4-16,0 3-7 0,3 3-7 16,4-1-9-16,3 3-11 0,3-2-8 15,5-1-12-15,5-3 17 0,7-3-126 16,2-7-116-16,5-5-275 0</inkml:trace>
  <inkml:trace contextRef="#ctx0" brushRef="#br0" timeOffset="213311.7952">5260 14421 668 0,'-6'-10'160'0,"3"4"5"16,6 0-106-16,3 2-14 0,6 2-9 16,5-1-7-16,3 2-8 0,3 1-7 0,2-2-5 15,3-1-4-15,2 1-2 0,-3-1-3 16,0-2-2-16,-1 1-1 0,-1-3-1 15,-5 0-1-15,0 1-1 0,-3 1 0 16,-2-1 1-16,-4 3 0 0,-6 1 2 16,-5 2 1-16,-4 4 0 0,-5-1 2 15,-2 5 0-15,-1 2 0 0,0 2 1 16,2 5 0-16,0 3 1 0,3 3 1 16,1 5 2-16,2 5 2 0,1 3 1 0,-1 2 3 15,-1 1 1-15,2 2 2 0,2 2-1 16,0-2-1-16,0-3-1 0,3-2-2 15,3 1-1-15,1 0-3 0,0-3-1 16,-1-3-2-16,0-1 0 0,3-4-1 16,-2-4 0-16,0-2-1 0,-3-5 0 15,1-4 0-15,-1-3-2 0,-5-3 0 16,-1-1 0-16,-3-3 0 0,-3 0 0 0,-1-1 1 16,-3-1 0-16,-2-2 0 0,-2 2 2 15,1 0-1-15,-4-1 1 0,-2-2 0 16,3-1 1-16,0 0 0 0,2 1 0 15,2 0 2-15,3-3 2 0,2 3 2 16,8-1 1-16,2 1 0 0,1 0 1 16,7 1-1-16,3 0-2 0,3 1-1 15,5 0-2-15,1 1-1 0,4 0-1 0,1 1 0 16,2-2-1-16,2 0 0 16,0 5 1-16,4 0 0 0,0 0 2 0,-1 1 2 15,2-3 0-15,1 0 0 0,-1-1 1 16,-1-2-1-16,-2-5 0 0,-4 1-2 15,-3 0-2-15,-6-2-1 0,1 3-3 16,-6 0-5-16,-3 2-8 0,-5 1-10 16,-3 1-18-16,-4 2-22 0,0 1-30 15,-12 1-107-15,-8-3-135 0,-6 2-303 16</inkml:trace>
  <inkml:trace contextRef="#ctx0" brushRef="#br0" timeOffset="218132.8819">480 16552 463 0,'-10'-6'118'0,"1"-2"4"0,-1 2-56 15,4-1-26-15,1 3-5 0,0-3-4 16,0 3-3-16,-1-1-4 0,0 2-1 16,1-1-2-16,-1 0 0 0,-2-1 0 15,2 1 1-15,1-1-2 0,-1 3 0 16,1 0-2-16,-1 0-2 0,1 1-1 16,2 3-2-16,-2-2-2 0,1 0-2 15,2 3-2-15,-1-2-1 0,1 0-1 16,-1 2-2-16,2-2 0 0,0-1-2 0,0 1 1 15,-1-1 0-15,1-1 1 0,2 1 2 16,1 2 2-16,-2-3 2 0,0 1 1 16,0-1 0-16,0 0 1 0,2-1-2 15,-1-3-1-15,0-1-1 0,4 0-2 16,3-1 0-16,0-1-1 0,6 1-1 16,0 0 1-16,2 1-2 0,-1 1 0 15,3 1 0-15,0 2-1 0,0 0-1 0,-1 4 1 16,-3-1-1-16,-1 1 0 15,1 2 0-15,-6 2 0 0,-1-1 1 16,-4 2-1-16,-2 1 1 0,-3 2-1 0,-2 1 1 16,-5 1 0-16,1 1 0 0,-3 3-1 15,-1 1 0-15,-1-1 1 0,1 3-1 16,3 0 0-16,3 0 0 0,0-3-1 16,7-1 1-16,3-1-2 0,5 1-2 15,2-3 0-15,3 0-2 0,4 0-1 0,2 1-1 16,0-2-1-16,0 1 0 0,-1-1 1 15,0 0 1-15,-2-1 0 0,-3 0 2 16,-1-3 2-16,-5 0 0 0,-2-1 2 16,-2 2 0-16,-5-2 1 0,-4-1 0 15,-5 1 1-15,-1 1 0 0,-4 1 0 16,-2 0 0-16,-1 1 1 0,0-3-1 16,-2 1-1-16,2-1-2 0,0-2-5 15,4 0-7-15,3-4-15 0,2-2-11 16,5-1-17-16,4-1-117 0,4-1-127 15,6 0-296-15</inkml:trace>
  <inkml:trace contextRef="#ctx0" brushRef="#br0" timeOffset="219061.9001">1412 16583 506 0,'-5'-2'133'0,"-1"3"4"0,-1 4-27 16,0 4-70-16,-2 6-14 0,-1 4-7 16,0 4-3-16,-1 5 0 0,2 4-2 15,0-2 0-15,2 2-1 0,2-1 0 16,4-4 0-16,2-4-2 0,4-6-1 15,1-3-2-15,2-6-3 0,3-4-1 0,-1-5-1 16,1-5-1-16,1-8 0 0,0-3-1 16,-3-7 0-16,2-5 0 0,-2 0-1 15,-2-2 1-15,-3 1-1 0,-3-1 1 16,-3 2 0-16,-3 3 0 0,-4 2-1 16,-1 0 1-16,-4 1 0 0,1 6-1 15,1 6 0-15,1 5 0 0,3 2-1 16,2 6-1-16,1 3 0 0,7 6-4 15,-1-2-2-15,3 1-3 0,1 0-5 16,2-1-5-16,3 1-2 0,0 0 0 16,1-3 1-16,2-2 3 0,0-2 4 0,-1-2 7 15,-1-1 5-15,0-4 7 0,-4-1 5 16,2 2 6-16,-2-1 4 0,-2 3 3 16,0 2 4-16,0 1 1 0,-3 5 0 15,1 1-2-15,-3 2-1 0,-3 2-3 16,1 2-3-16,-1 3-3 0,0-1-4 15,0 1-3-15,1 2-2 0,1 0-7 16,2 0-10-16,2 0-10 0,4-2-15 16,2 0-11-16,1-2 101 0,5-3-229 0,1-2-137 15,1-2-359-15</inkml:trace>
  <inkml:trace contextRef="#ctx0" brushRef="#br0" timeOffset="219638.5369">1744 16792 274 0,'8'7'62'0,"-1"-3"5"0,2-1-32 16,0 1-4-16,2-3 2 0,-1-1 2 15,2-1 4-15,-2-1 3 0,1-3-2 16,0-3-5-16,-1-3-6 0,0-1-2 15,-2-2-2-15,-1 1 0 0,0-2 0 16,-3 0 1-16,-1 3 1 0,-1 1 0 0,-2 0 0 16,-3 0 1-16,-1 1 0 0,-1 0 0 15,-1 4-3-15,-2 1-3 0,-3 2-2 16,0 3-4-16,-3 2-3 0,-3 4-4 16,-1 4-2-16,-2 2-2 0,1 5-1 15,0 3-1-15,2 3 0 0,4 3-1 16,3 1 1-16,4-3-1 0,4 1 1 15,6-3-2-15,3-4 1 0,4-3-2 0,3-4 1 16,1-2-1-16,3-6 1 0,-1-4-1 16,2-4 1-16,-2-2 0 0,-1-5 0 15,-2-3 1-15,-1-5 0 0,-4-3 0 16,1 1 0-16,-4 0 1 0,-1 0-1 16,-2 1 0-16,-2 2-3 0,-1 3-5 15,-3 3-6-15,1 5-13 0,-3 0-8 16,1 4-10-16,-1 2-16 0,1 5-107 15,-1 2-115-15,1 4-267 0</inkml:trace>
  <inkml:trace contextRef="#ctx0" brushRef="#br0" timeOffset="221061.0856">1886 16897 564 0,'0'0'133'0,"-1"-4"4"0,4 1-87 16,-1 0-12-16,3-2-8 0,-1-5-2 15,1-2-1-15,2-5-3 0,1-4 0 16,1-4-2-16,0-3-1 0,-1-2-3 16,0-2-3-16,-1-1-3 0,-2 0-4 15,-3 0-2-15,-3-3-2 0,-3-1-2 0,-3 5 0 16,-2 1-1-16,-2-1 0 0,-2-1 0 16,-2 1 0-16,-2 2 0 15,-1 3-1-15,-4 0 1 0,-2 4-1 0,0 6 1 16,-1 6-1-16,1 5 0 0,1 7 0 15,2 5 0-15,2 7-1 0,7 1 0 16,4 5-3-16,4 1-6 0,6 4-8 16,7-1-12-16,7 1-14 0,6 0 127 0,2-1-249 15,6 1-138-15,4-4-372 0</inkml:trace>
  <inkml:trace contextRef="#ctx0" brushRef="#br0" timeOffset="221486.7791">2151 16890 496 0,'-4'5'134'16,"4"-1"4"-16,0-2-17 0,2 0-83 15,2 0-12-15,4-1-7 0,-1-2-3 16,3 0-2-16,1-3-3 0,1-3-1 0,2-2-2 16,-2-3 0-16,0-5 0 0,-1-4-1 15,-1-2 0-15,-4-2 0 0,-3 1 0 16,-3-1 0-16,-4 1 0 0,-3 2 0 16,-4 2-2-16,-4 3 0 0,0 2-1 15,-2 2-1-15,-4 3 0 0,0 6 0 16,-1 3 1-16,-1 5 1 0,0 4 3 15,-3 5 2-15,3 5 3 0,3 5 1 16,4 4 2-16,1 5 0 0,4 4 0 16,4 0-3-16,3 2-3 0,3 3-1 0,0-1-3 15,1-1-2-15,2-3-1 16,2-3-2-16,1-1-2 0,4-5-6 0,-1-6-10 16,3-4-13-16,4-5-14 0,3-6-18 15,3-3-119-15,2-6-130 0,2-2-302 16</inkml:trace>
  <inkml:trace contextRef="#ctx0" brushRef="#br0" timeOffset="221903.9942">2457 16726 524 0,'-3'3'151'0,"-2"-1"11"0,-2 4-22 15,0 4-65-15,1 2-13 0,0 4-8 16,1 1-7-16,1 3-11 0,3 0-10 15,1-1-9-15,5-2-6 0,0-3-3 16,3-2-2-16,3-3-2 0,2-4-1 0,0-2 0 16,3-5-1-16,1-2-1 0,0-3-1 15,1-4 1-15,-1-5-1 16,1-5 0-16,-3-2 0 0,-3-1 0 0,-3-1 0 16,-6 1 0-16,-3 2 0 15,-3 3-4-15,-7 3-4 0,-2 2-8 0,-3 5-10 16,-2 3-12-16,-2 2-15 0,2 6-9 15,1 4-7-15,3 4-6 0,3 4-100 16,3-1-104-16,3 4-248 0</inkml:trace>
  <inkml:trace contextRef="#ctx0" brushRef="#br0" timeOffset="222085.8461">2703 16698 658 0,'10'1'168'0,"0"3"7"0,-3 1-93 16,1 4-24-16,-1 0-11 0,0 6-12 16,2 2-9-16,-4 2-12 0,-1 0-11 15,-3 2-10-15,-1 1-17 0,1-1-18 16,0-3-18-16,-1-2-122 0,3 0-136 0,0-2-314 16</inkml:trace>
  <inkml:trace contextRef="#ctx0" brushRef="#br0" timeOffset="222623.3493">2995 16693 589 0,'-1'-3'153'15,"-3"3"9"-15,0 1-71 0,1 4-26 0,-2 3-11 16,4 5-7-16,-3 1-8 0,0 2-8 16,2 1-10-16,2 3-7 0,2-2-6 15,2-1-3-15,1 1-2 0,2-5-1 16,3-2-2-16,3 0-2 0,0-5-5 15,1-2-6-15,2-3-7 0,4-3-8 16,-2-2-10-16,1-1-7 0,-3-1-4 16,-4-4-1-16,-1 0 1 0,-4 3 5 15,-3-4 6-15,-4-2 10 0,-4-1 7 16,-2 1 7-16,-4-1 6 0,-1 2 5 16,-3-3 4-16,-1 0 2 0,-4 4 5 0,2 2 8 15,0-1 9-15,1 2 10 0,2 2 10 16,3 4 9-16,1 1 6 0,2-1 0 15,5 2-5-15,0 2-9 0,3-2-11 16,1 1-9-16,3 0-10 0,3 0-7 16,5 1-5-16,0 0-1 0,4-1-2 15,6-1-1-15,3 0-4 0,5-2-5 16,0-2-5-16,4 0-7 0,1 0-9 0,2-3-7 16,-2 3-11-16,-2-3-3 0,-1 1-5 15,-4 1-8-15,-2 0-14 0,-4 1-82 16,-5-3-101-16,-2 3-234 0</inkml:trace>
  <inkml:trace contextRef="#ctx0" brushRef="#br0" timeOffset="222894.4935">3318 16682 673 0,'0'3'165'16,"2"-2"6"-16,2-1-91 0,3 1-32 15,4 0-15-15,1 1-9 0,3-1-5 0,0-2-8 16,3-1-4-16,1 0-2 0,1-2-2 16,-2 1-2-16,2-4-2 0,-2 3-4 15,2-1-8-15,-2 0-10 0,1 1-14 16,-2-1-11-16,-1 3-18 0,-4-1-110 15,-5 3-120-15,-2 0-278 0</inkml:trace>
  <inkml:trace contextRef="#ctx0" brushRef="#br0" timeOffset="223056.0665">3506 16675 592 0,'-1'7'157'0,"-2"3"7"15,1 1-62-15,0 1-44 0,1 4-15 16,0 4-8-16,1 1-11 0,0 1-8 15,-1 1-9-15,-1-1-6 0,2-2-10 16,2-3-13-16,0-1-13 0,1-4-15 16,-1-3-123-16,3-3-128 0,2-3-307 15</inkml:trace>
  <inkml:trace contextRef="#ctx0" brushRef="#br0" timeOffset="223403.0013">3857 16630 734 0,'-14'-2'174'0,"-2"2"2"0,-3-2-108 0,3 4-25 16,4 1-15-16,4 3-11 0,1-1-6 16,4 1-3-16,3 0-4 0,1 0-2 15,4 2-3-15,1-1-3 0,0-1-4 16,3 0-3-16,-2 1-4 0,-1-2-2 15,0 1-1-15,-2-1 1 0,-3 2 2 16,-2-1 4-16,-4 1 4 0,-2 3 6 16,1 2 7-16,-3 3 5 0,-2-1 4 15,0 4 2-15,2 0 2 0,1 2 1 0,0-2-3 16,2-2-3-16,4-3-5 0,1-2-3 16,3-1-2-16,4-5-4 0,4-2-5 15,4-2-8-15,0-4-10 0,5-2-13 16,0-2-10-16,3-3-9 0,-1-3-12 15,1-4-5-15,-2-5-38 0,-2-4-50 16,-2 1-86-16,-3-2-198 0</inkml:trace>
  <inkml:trace contextRef="#ctx0" brushRef="#br0" timeOffset="223686.763">3925 16501 567 0,'-15'-15'161'0,"5"8"6"16,2 4-54-16,1 6-41 0,3 2-20 15,0 3-15-15,4 3-12 16,6 5-11-16,-1 1-7 0,1 3-3 0,-1-5-1 15,6 7-2-15,4-1 0 0,2-1-1 16,0-1 0-16,5 0 1 0,1-1 1 16,9 2 0-16,-1-5 2 0,2 0 0 15,1 1 2-15,2-3 1 0,-2 1 0 16,-1-2 0-16,-6-1 0 0,-6 2 0 0,-7 0 1 16,-7-1 2-16,-7 1 1 0,-8 0 1 15,-4 0 1-15,-6 1 0 0,-4 0-2 16,-3 1 0-16,-2 1-4 0,1-3-2 15,2 1-3-15,1-1-1 0,3-2-2 16,4-3-3-16,4-2-5 0,5-5-8 16,2-1-16-16,2-1-22 0,3-2-23 15,1-2-118-15,2-3-139 0,-1-2-318 16</inkml:trace>
  <inkml:trace contextRef="#ctx0" brushRef="#br0" timeOffset="230429.4659">457 17365 419 0,'-3'0'114'0,"0"0"6"0,-1 0-40 16,0 0-28-16,0 0-7 0,-1 1-4 16,-2-1-2-16,3 0-3 0,-1-3-2 0,1 1-1 15,2-1-1-15,-2 1-1 0,3-2-1 16,-1 1-2-16,2-1-2 0,0-1-3 16,2 0-2-16,1-1-3 0,0 0-2 15,3-1-3-15,1-1-2 0,1 0-2 16,-1 1-3-16,2 0-1 0,0 1-1 15,4 0-1-15,-2 2-2 0,0 3 0 16,0 2 0-16,0 0-1 0,-2 3 1 0,-1 2-1 16,-3 2 1-16,-2-1 0 0,-1 1 1 15,-1 1-1-15,-2 2 1 0,-3-1 0 16,-3 0 0-16,0 2-1 0,0-2 0 16,-1 1 0-16,-1-1-1 0,2-1 0 15,2 2 1-15,2-1-1 0,3-1 0 16,2 2 0-16,0 0 0 0,4 0-1 15,3 0 1-15,-1 1-1 0,2 0 0 16,1-1-1-16,1 2-1 0,4-2 0 16,-2 0-1-16,-2-2 0 0,1 0 0 15,-2-2 0-15,0-2 0 0,-2-1 1 0,-3 0 1 16,-2-1 0-16,-2 0 1 0,0 0 0 16,-4 2 1-16,-1 0 0 0,-3 4 0 15,-4-1 0-15,-4 3 1 0,-2 3-1 16,-2-2 1-16,-5 4 0 0,-1 0-1 15,4 0 1-15,1-1-1 0,2-2-2 16,2-3-8-16,3-2-11 0,5-1-14 0,3-4-14 16,2-2-22-16,0-2-111 0,4 0-126 15,3-1-285-15</inkml:trace>
  <inkml:trace contextRef="#ctx0" brushRef="#br0" timeOffset="231117.7081">1358 17444 630 0,'-2'-8'150'0,"2"-1"5"15,1 0-96-15,2 0-17 0,2-1-9 16,-1 0-4-16,1 0-5 0,4 2-6 15,0-2-3-15,2 2-3 0,0 2-2 16,1 4-3-16,-1 2-1 0,0 4-1 16,-1 3-2-16,1 0 0 0,-2 6-1 15,1 1 1-15,-1 6-2 0,-1 4 0 16,1 1 0-16,-3 1-3 0,-1 4-5 0,-3 1-6 16,0-1-6-16,-2-3-12 0,-2-3-7 15,2-4-10-15,0-1-7 0,-1-7-111 16,1-2-112-16,0-4-273 0</inkml:trace>
  <inkml:trace contextRef="#ctx0" brushRef="#br0" timeOffset="231287.2837">1393 17412 631 0,'-10'0'151'0,"0"5"2"15,0 4-98-15,3 4-19 0,1 6-11 16,1 3-9-16,5 3-8 0,-1 6-9 15,1 0-16-15,2 0-19 0,3-2-118 16,1-2-125-16,5-4-308 0</inkml:trace>
  <inkml:trace contextRef="#ctx0" brushRef="#br0" timeOffset="231601.9861">1720 17530 698 0,'-12'13'159'16,"2"2"5"-16,2 0-117 0,6 1-14 16,1-3-8-16,3-1-4 0,3-2-5 15,2-1-7-15,4-3-4 0,2-2-2 16,1-4-1-16,2-3 1 15,-1-2 2-15,-2-2 2 0,-1-3 3 0,-4-2 0 16,-3-4 3-16,-4 0 1 0,-3 0-1 16,-4-1-2-16,-4 2-2 0,-2 2-3 15,-3 0-4-15,0 5-8 0,0 3-12 16,3 5-15-16,1 4-15 0,4 4-21 16,3 3-115-16,5 5-130 0,3 4-298 0</inkml:trace>
  <inkml:trace contextRef="#ctx0" brushRef="#br0" timeOffset="232012.649">2064 17630 653 0,'-11'-2'171'0,"0"1"6"0,-1-2-67 16,1-2-50-16,2-1-13 0,3-4-11 16,1-2-8-16,0-3-10 0,3-4-6 15,2-4-4-15,0-2-1 0,1 2-1 16,1 1 2-16,1 2 0 0,2 7 0 16,0 3 0-16,1 7 1 0,1 5-3 0,-1 4-1 15,2 6-1-15,-1 5-2 0,0 8-1 16,1 3 0-16,0 2-1 0,2 4 0 15,1-1 0-15,1 1 0 0,1-1-1 16,-1-6 1-16,0-3-1 0,0 1 0 16,-2-5 0-16,-3-3-2 0,-2-3 1 15,-2 1-2-15,-2 0-1 0,-3-2 1 0,-5-4-2 16,0-1 0-16,-4 1 0 0,-4-2 1 16,1-3-1-16,-2 0-3 0,1-2-3 15,2-2-8-15,0 0-11 0,5 1-17 16,2-1-11-16,3 0-18 0,2-1-109 15,2 0-124-15,2 1-279 0</inkml:trace>
  <inkml:trace contextRef="#ctx0" brushRef="#br0" timeOffset="232330.3268">2321 17523 719 0,'-6'-18'178'0,"-1"4"5"16,-2 4-105-16,1 4-22 0,-1 5-14 16,2 2-11-16,1 9-8 0,-1 4-7 15,5 5-5-15,3 4-2 0,3 5-3 16,2 0-1-16,3 3-2 0,2-1-1 0,3-1-1 16,0-5-1-16,2-1 0 0,1 1 0 15,0-2 1-15,-1-3-1 0,1 0 0 16,-2-2-1-16,-3-2 0 0,-2-1 0 15,-4-4-1-15,-4-1-2 0,-2-3-1 16,-5-1-2-16,-3 2-2 0,-3-2-4 16,-3-1-6-16,-2 0-6 0,-2 0-8 15,0-1-7-15,-2 0-10 0,3-3-7 16,4 3 64-16,0-1-182 0,0-2-125 16,5-2-328-16</inkml:trace>
  <inkml:trace contextRef="#ctx0" brushRef="#br0" timeOffset="232752.7519">2923 17238 517 0,'5'-9'151'16,"-4"7"9"-16,-5 6-4 0,-1 7-87 16,-2 5-12-16,-4 7-6 0,-1 4-6 0,-3 4-8 15,-2 4-9-15,-3 7-8 0,-3-2-6 16,0 3-6-16,-1-2-5 0,1-1-7 16,3-1-9-16,6-4-18 0,5-7-23 15,9-7-112-15,3-4-23 0,5-5-121 16,4-6-238-16</inkml:trace>
  <inkml:trace contextRef="#ctx0" brushRef="#br0" timeOffset="233512.1344">3138 17504 675 0,'-10'-4'168'0,"-1"3"10"0,-2 2-103 16,-3 4-11-16,1 5-7 0,-1 2-7 16,3 4-8-16,1 1-11 0,-1 3-10 15,7 1-7-15,1-1-5 0,3-2-4 16,3-2-2-16,4-3-2 0,2 0-2 15,4-5-3-15,0-2-7 0,5-5-6 16,4-2-9-16,0-4-9 0,0-2-9 16,1-4-8-16,0-1-5 0,-1-4 3 15,-4 0 2-15,-3 1 4 0,-3 2 10 0,-4-3 7 16,-2 1 10-16,-6 0 8 16,-1 2 5-16,-2-1 8 0,-4 2 7 0,1-1 7 15,-2 2 9-15,0 1 9 0,-1 3 7 16,0 0 7-16,3 4 3 0,0-1 2 15,2 3-1-15,2 1-8 0,2 2-8 16,3-1-7-16,2 2-7 0,3 1-8 16,2 1-7-16,2-1-6 0,4 1-7 15,1-2-9-15,4-1-10 0,2 1-8 16,4-5-9-16,1 0-8 0,0-3-4 16,0-1-1-16,-3-1-4 0,-1-2 3 15,-4-1 2-15,-3 3 3 0,-3-2 4 0,-2 3 8 16,-4-1 12-16,-1 2 19 15,-3 1 18-15,0 2 18 0,-2-1 16 0,-3 1 16 16,1 2 11-16,-1 0 4 0,0 0-1 16,0 1-7-16,3 0-7 0,-1 2-7 15,1 1-9-15,1-2-10 0,2 2-9 16,2 1-7-16,-1-2-4 0,3 1-3 16,1 0-4-16,2-2-6 0,2-1-5 15,0-1-6-15,1-1-6 0,0-1-8 0,2-2-8 16,-3-1-7-16,0 0-6 0,-2-1-1 15,-1 1 3-15,-4 1 5 0,0-1 8 16,-7 3 8-16,-1 1 7 0,-3 1 10 16,-4 2 5-16,-1 4 7 0,-2 2 5 15,1 4 8-15,0 3 4 0,1 1 5 16,-1-2 3-16,3 11 1 0,2-2-1 16,-1 3-5-16,1 0-6 0,2 0-5 0,0-1-5 15,5 2-10-15,0-9-14 0,4-2-17 16,3-4-11-16,2-2 88 0,1-5-215 15,3-2-137-15,2-5-348 0</inkml:trace>
  <inkml:trace contextRef="#ctx0" brushRef="#br0" timeOffset="234047.6288">3844 17443 713 0,'-17'1'181'0,"-3"2"2"0,-2 0-90 16,1 2-40-16,3 1-19 0,2 2-16 16,2-1-9-16,6 3-6 0,0-2-2 15,6 3 0-15,2 0-2 0,2-1-3 16,0-1-1-16,0 1-4 0,1-2-2 0,0 1 0 16,-1-2 0-16,-2-1 1 15,-3 3 2-15,1-1 2 0,-3 3 4 0,-1 2 2 16,-1 1 2-16,0 2 1 0,1 1 1 15,2 2-1-15,2-2 0 0,2 0-1 16,2-2 0-16,3-3-4 0,4-3-3 16,5-3-4-16,4-5-6 0,4-4-5 15,5-3-7-15,1-5-7 0,1-2-2 16,2-6 2-16,-2-1 3 0,-2-2 4 16,-5-2 7-16,-3 1 7 0,-5 0 9 15,-3 2 8-15,-3 3 6 0,-5 3 4 16,-1 1 4-16,-2 5 2 0,0 2 2 0,-2 4 2 15,0 2-2-15,1 3-1 0,1 0-1 16,0 5 0-16,1-1-2 0,0 2-1 16,2 1-2-16,1 1-3 0,4-2-3 15,-1 2-3-15,3 0-1 0,1-2-2 16,4 1-2-16,-1 0 0 0,4-1 0 16,0 0 0-16,-1 0-1 0,-1-1 1 0,-4 2 3 15,-2-2 4-15,-5 3 5 0,-8 1 2 16,-4 0 2-16,-6 3-1 0,-4 0 2 15,-6 1-3-15,0 0-9 0,-4-2-15 16,0 0-21-16,-1 4-22 0,0-3-26 16,0-1-117-16,-7 1-140 0,-1-1-315 15</inkml:trace>
  <inkml:trace contextRef="#ctx0" brushRef="#br0" timeOffset="247521.3809">361 18093 243 0,'-1'4'68'0,"0"-2"6"0,0 0-3 0,2 0-33 16,-2-2-4-16,-3-1-2 0,4 1 3 16,-1 0 2-16,1-1-4 0,-1 1-3 15,1 0-2-15,0 0-1 0,2 1-1 16,-3 0-2-16,1-1-2 0,2 1-1 16,-2-1-1-16,-1-1-2 0,0 1-2 15,1 0-1-15,1-1-3 0,-1-2-2 16,0 2-1-16,2-1-2 0,1-1-2 0,1 1-1 15,2-4 0-15,2 0-2 0,2 0 1 16,2-1-1-16,1 0-1 0,-1 0 0 16,3 1-1-16,-2 1 1 0,0 1-1 15,0-1 0-15,-1 3 1 0,-1 2-1 16,-1 1 0-16,-2 0 0 0,0 2 1 16,-5 0 0-16,0 3 0 0,-4 0 0 15,-2 2 0-15,-2 2 1 0,-2-1 0 16,-3 1 0-16,-1 0-1 0,-1 1 0 15,1-4 0-15,1 1 0 0,0-2 0 16,2 1-1-16,2-2 0 0,2 0 0 16,0-1 0-16,3 1 0 0,0-2-1 0,2 0 1 15,3-2-1-15,-1 1 1 16,3 0-1-16,4-2 1 0,1-2 0 0,3 1 0 16,0 1 0-16,2-1 0 0,3 2 0 15,0 0 0-15,-2 3 0 0,1 2 1 16,-2 0-1-16,-3 2 0 0,-1 1 0 15,-2 1 0-15,-4-1 1 0,-1 1-1 0,-4-2 0 16,-1 1 0-16,-2-1 1 0,-3 3-1 16,-2 2 1-16,-3-1-1 0,-4-1 1 15,0-3-1-15,-4 1 1 0,-1-3-1 16,-3-3 1-16,1 2 0 0,1 2 1 16,0 1-1-16,-2 3 0 0,2-1 0 15,0 1 0-15,3 2-1 0,0-7-3 16,1-3-4-16,3 0-7 0,3-3-5 15,1-1-14-15,6-1 13 0,1-3-123 16,9-1-106-16,5-3-263 0</inkml:trace>
  <inkml:trace contextRef="#ctx0" brushRef="#br0" timeOffset="248044.3763">1274 18188 460 0,'-7'-10'108'15,"0"4"3"-15,0 0-50 0,2 1-36 16,0 0-4-16,0 4-2 0,2-1 1 0,0 7 2 16,1 0 1-16,1 4 0 0,3 1 0 15,-1 4-1-15,3 2 0 0,0 5 0 16,2 0-3-16,1-3-2 0,2-2-3 15,-1-2-3-15,3-3-2 0,0-4-3 0,3-3 0 16,-2-4-2-16,-1 0-1 0,1 0 0 16,-1 0-1-16,-1 0 0 0,0 0-1 15,-2-4 1-15,-1-2-1 0,0-4 0 16,-2 0 0-16,1-1-1 0,-2 0 0 16,-1 0 1-16,0 4-2 0,-1 3 0 15,-2 3-1-15,1 3-1 0,-2 4-3 16,0 5-3-16,1 1-5 0,-2-3-3 15,-1 2-5-15,1-2-4 0,-1 1-5 16,2 1-5-16,1-4-2 0,-1 0-3 16,1 0-96-16,-1-3-96 0,-1-4-234 15</inkml:trace>
  <inkml:trace contextRef="#ctx0" brushRef="#br0" timeOffset="248283.7488">1263 17772 525 0,'-4'4'118'15,"1"6"3"-15,-1 5-82 0,0 4-16 16,1 8-7-16,-2 4-1 0,0 7 1 16,1 3-1-16,-1-1-1 0,0-4 0 15,0 0-1-15,2-1-2 0,1 1-1 16,0-4-4-16,0 2-4 0,0-5-9 15,2-2-10-15,3 4-15 0,-1-4-105 16,2-3-111-16,0-3-268 0</inkml:trace>
  <inkml:trace contextRef="#ctx0" brushRef="#br0" timeOffset="248749.4899">1513 18195 610 0,'-4'-9'140'0,"0"3"0"0,1 1-86 16,0 4-32-16,2 5-10 16,1 3-4-16,1 3-1 0,1 3-2 0,1 10 0 15,2-3 0-15,1 0-1 0,2-3 2 16,-1-3 0-16,2-2 2 0,-1 3 2 15,-1-7 1-15,2-1 1 0,-2 1 0 16,2-1 0-16,0-1-1 0,-1-2-1 16,-1-10-2-16,2-2-1 0,0 1-1 0,-1 0-2 15,2-7-1-15,1-3-5 0,0-1-6 16,0-1-6-16,-1-1-6 16,1-4-7-16,-3-1-6 0,0 5-6 0,-2 4-11 15,0 4 63-15,-2 3-162 0,-2 4-110 16,-3 9-290-16</inkml:trace>
  <inkml:trace contextRef="#ctx0" brushRef="#br0" timeOffset="249495.8771">1878 17995 607 0,'-10'-24'139'0,"1"4"2"0,2 7-97 15,3 4-15-15,2 6-11 0,2 3-5 16,2 3-5-16,3 6-3 0,3 3-10 16,0 3-14-16,6 4-24 0,0 0-101 15,2-5-113-15,3-3-278 0</inkml:trace>
  <inkml:trace contextRef="#ctx0" brushRef="#br0" timeOffset="250262.8232">4961 17766 802 0,'-7'10'148'0,"0"-6"-21"16,4-3-283-16,9 1-133 0,0 7-342 15</inkml:trace>
  <inkml:trace contextRef="#ctx0" brushRef="#br0" timeOffset="251320.0455">1953 17759 652 0,'-4'-6'139'0,"-1"1"0"0,4 6-114 16,1 4-14-16,3 4-8 0,2 5-10 16,3 6-13-16,0 3-86 0,1 0-33 15,1 1-99-15,3 0-220 0</inkml:trace>
  <inkml:trace contextRef="#ctx0" brushRef="#br0" timeOffset="252490.4509">1782 17924 286 0,'0'0'85'0,"-2"-1"5"16,-1 0-3-16,0-2-48 0,0 5-8 0,0-2-1 15,-2 0-3-15,0 1-2 0,1 0-3 16,2-1-1-16,-1 3-2 0,2-3-2 15,3 0 0-15,0 3-1 0,-1 2-2 16,3 2-1-16,0 2 0 0,0 2-1 16,2 1-1-16,0 3-1 0,2 1-1 15,-1-1-1-15,3-3 0 0,-4 4-1 16,1-2-1-16,1 1 0 0,-2-3 0 16,1-2-1-16,-1-1-1 0,-2-1 0 15,2-4 0-15,-2 0 0 0,1-5 0 0,-2-2 0 16,2-1 0-16,-1-1 0 0,2-1-2 15,0-3 0-15,0-2 0 0,2 0-2 16,-1-1 1-16,0 4-1 0,1 1 0 16,-1 2 0-16,2 6 0 0,-1 4 0 15,-2 2 0-15,2 5 0 0,-2-2 1 16,-1 2-2-16,0 1-1 0,-2-2-3 16,2-4-6-16,-2 2-6 0,-1-3-12 0,2-3 10 15,-2 1-121-15,-2-3-106 0,0-1-263 16</inkml:trace>
  <inkml:trace contextRef="#ctx0" brushRef="#br0" timeOffset="252682.9269">1869 17772 517 0,'-2'-13'116'0,"-1"7"2"0,0 5-85 15,0 3-15-15,0 4-8 0,4 2-2 16,-1 6-4-16,1 5-4 0,0 4-9 16,5 1-7-16,2 3-102 0,0 0-98 15,3 3-248-15</inkml:trace>
  <inkml:trace contextRef="#ctx0" brushRef="#br0" timeOffset="253025.5362">2395 18157 513 0,'-6'0'110'0,"-1"0"1"16,0-1-91-16,1 1-6 15,1-1 2-15,0-2 3 0,0 2 1 0,2-2 1 16,0-1 1-16,2 1 0 0,0-1-1 16,1 2-2-16,1-3-2 0,0 1-2 15,3 2-3-15,0 0-2 0,0-2-3 16,4 3-1-16,-1-2-3 0,2 3 0 16,0 0-2-16,1-1 0 0,1 2-1 0,0 2 1 15,2-2 0-15,-2 1-1 0,-2 1-3 16,1-2-5-16,-1 0-6 0,-2 2-10 15,0-3-11-15,1 1-43 0,-2-1-66 16,-1 0-96-16,-3-3-218 0</inkml:trace>
  <inkml:trace contextRef="#ctx0" brushRef="#br0" timeOffset="253242.9677">2326 17914 635 0,'-6'8'136'0,"2"3"1"0,2 5-108 16,1 10-14-16,1 3-5 0,1 3-1 16,0 3 0-16,0 4-1 0,-1 1-2 15,0 1-1-15,0-8-2 0,2-2-2 16,-2-2 0-16,3 0-2 0,1-6-6 0,2-4-8 16,3-8-11-16,2 2 6 0,1-2-124 15,1-8-112-15,4-5-278 0</inkml:trace>
  <inkml:trace contextRef="#ctx0" brushRef="#br0" timeOffset="253826.4349">2838 17989 641 0,'-12'-6'138'16,"-3"-1"2"-16,-1 4-113 0,-1 6-13 16,-1-2-5-16,-1 0-3 0,-1-2-3 15,0 6 0-15,3 2-1 0,0 1 1 16,2-2 0-16,3-1 1 0,2-1 0 0,4 5 0 16,2-5-1-16,3-3-1 0,2-1-1 15,2 4-2-15,-1 1-3 0,2-3-1 16,-2 5 0-16,-1-1 0 0,1 3-1 15,-4 2 2-15,1-1 1 0,0 0 3 16,1 2 2-16,0 0 0 0,1 2 1 16,2 2 0-1,0-1 0-15,5 3-1 0,1-1 0 0,4-1 0 0,4-2-1 16,4-3 0-16,3-4 0 0,4-6-3 16,3-4-4-16,2-5-3 0,0-6-3 15,0-4-3-15,-3-2 0 0,-4-1 1 16,-1-1 1-16,-4 0 4 0,-4 8 5 15,-5-6 6-15,-4 7 5 0,-2 0 1 0,-5 5 1 16,-5 2 0-16,-2 8 0 0,-1 1-1 16,-2 10-2-16,-1 1-3 0,1 4 1 15,0-2 2-15,2 3-1 0,3-1 1 16,2-4 0-16,2 1 0 0,2 2 0 16,3-6-2-16,3 3-1 0,3-5-1 15,4-1 0-15,1-2 0 0,2-1 0 0,6-2-1 16,-1-1 0-16,0-2 0 0,-2-2-1 15,-4 0 1-15,-2 1 1 0,-6-2 3 16,-9 0 1-16,-3 0 1 0,-5 2 0 16,-7 1-1-16,-5 2-2 0,-5 5-6 15,-2 6-11-15,-3 0-12 0,-5 1-24 16,-1-1-103-16,2-2-116 0,-9 4-275 16</inkml:trace>
  <inkml:trace contextRef="#ctx0" brushRef="#br0" timeOffset="257128.0558">11574 8909 436 0,'-1'-20'98'16,"-1"4"4"-16,2 7-71 0,-2 1-5 0,1 5 0 15,1-1-2-15,-1 3-1 16,1 3-4-16,0 2-1 0,0 4-3 0,0 3-2 16,0 6-4-16,1 7 0 0,0 5 0 15,1 8 0-15,-1 6 0 0,-1 5-1 16,0 5-1-16,0 6-1 0,0 9-1 16,1 5-1-16,-2 6 0 0,0 5-2 15,-1 5 0-15,1 3-1 0,1 6 1 16,-4 0-1-16,1-1 0 0,0 1-1 0,2 0 1 15,1 1 0-15,-1 2 0 16,-3-3-1-16,4 0 1 0,1-4 0 16,3 2-1-16,-3-2 1 0,-1-1 0 0,4-1-1 15,1 0 1-15,1 1 0 0,-1 1-1 16,-3 0 1-16,1 1 0 0,1-2 0 16,-2-2-1-16,0-2 1 0,-2-1 0 15,-2-3 0-15,1-3-1 0,1-4 1 16,0-1 0-16,1 2 0 0,-1-3-1 15,0-3 1-15,1 3-1 0,0-2 1 16,1 0-1-16,0-3 0 0,1-1 1 0,-1-2-1 16,0 0 1-16,0 1 0 0,-2-2-1 15,1 0 2-15,-1 1-1 0,0-1 0 16,0-2 0-16,0-2 0 0,-1 0 0 16,-1 2 0-16,1 3 0 0,-1-1 0 15,-1 0 0-15,1 3 0 0,1 1 0 16,1-1-1-16,-2 0 2 0,0-2-1 15,0 1 1-15,0-2 0 0,0 1 1 0,1 0 0 16,-1-3 0-16,0-2 0 0,0-1 1 16,-2 2-1-16,0 0 0 0,-2-4 1 15,1-2 0-15,0 5-1 0,4 1 1 16,-1-1 0-16,-1-3-1 0,-1-1 0 16,2 2 0-16,0-1 0 0,-2-6-1 15,0-1 1-15,2 0 0 0,2 2-1 16,-1-1 0-16,1-3 0 0,-2 1 0 15,2-1-1-15,0 0-1 0,0-2 1 16,3-3-1-16,2-1 1 0,0 0-1 16,1 2 1-16,0 1-1 0,0-1 1 15,-1 4-1-15,-2-1 0 0,1 3 1 0,0-4-1 16,-2 0 1-16,2-5-1 0,-2-1 1 16,1-3-1-16,-1-2 0 0,-2 1 1 15,-1 0-1-15,-3-1 0 0,-2 2 1 16,0 0-1-16,0 0 0 0,0 3 0 15,0-5 1-15,2 4-1 0,2-2-1 0,3 1 1 16,-1 0 0-16,0 1 0 0,-1 0 0 16,-1 3 0-16,0 0 0 0,1 2-1 15,-3-1 0-15,2 0-2 0,2-1-2 16,-2-3-1-16,5 1-1 0,2-3-2 16,-2 5-1-16,0-1-1 0,1 4-2 15,-2 1-3-15,2 4-9 0,-1-3-10 16,1 3-83-16,-2 6-20 0,6-14-90 15,-1-4-186-15</inkml:trace>
  <inkml:trace contextRef="#ctx0" brushRef="#br0" timeOffset="261519.6011">11876 9846 505 0,'-9'-9'130'0,"0"1"7"0,2 0-71 0,2 4-8 16,-2-4-1-16,4 6-6 0,3 1-9 15,3 3-5-15,-1 0-3 0,2 5-6 16,3 0-4-16,3 4-4 0,4 0-4 16,2 2 1-16,-2 0-4 0,5 3-3 15,0-2-2-15,1 0-2 0,-1 0-1 0,1 2-2 16,-2-1 0-16,1 1 0 16,-2-1-2-16,-2-3 0 0,-2-1-2 0,-3-1-4 15,-3-2-8-15,-1 1-12 0,-2-4-12 16,-2-2-12-16,1 1-12 0,-3-1-12 15,0-1-104-15,-3-1-112 0,1-4-255 16</inkml:trace>
  <inkml:trace contextRef="#ctx0" brushRef="#br0" timeOffset="261720.0548">12088 9790 569 0,'-7'4'146'0,"-1"3"6"15,-3 0-68-15,0 5-26 0,-1 3-9 16,-2 2-3-16,-2 3-8 0,-1 2-8 16,-1 0-6-16,-3 3-6 0,-1-1-7 15,-3-1-7-15,0-3-7 0,4 0-11 16,2-2-9-16,6-4-14 0,6-1-11 16,4-5-18-16,4-1-109 0,7-2-118 0,-1-3-276 15</inkml:trace>
  <inkml:trace contextRef="#ctx0" brushRef="#br0" timeOffset="262086.8721">12310 9817 648 0,'-1'-8'158'0,"-1"3"6"16,-1 2-99-16,2 1-15 0,0 1-7 15,1 2-8-15,-1 1-9 0,1 4-6 16,-3 0-4-16,2 2-5 0,0 2-2 0,-2 4-1 16,0 0 0-16,-2 2-1 15,0 1-1-15,-1 3-1 0,1 0 0 0,1 0-1 16,0 1-1-16,2-2 0 0,3-1 0 15,2-2-1-15,3-4 0 0,0 0-1 16,1-2 0-16,3-1 0 0,1-2-2 16,1-2 0-16,1-2-6 0,0-2-6 15,2-2-11-15,-1-3-12 0,2-2-13 16,0 0-13-16,-2-4-13 0,-1 0-105 16,-4-1-115-16,-1-4-265 0</inkml:trace>
  <inkml:trace contextRef="#ctx0" brushRef="#br0" timeOffset="262255.9731">12336 9798 708 0,'-6'-1'169'0,"0"0"1"0,3-2-110 0,3 2-23 16,5-1-11-16,3-2-11 0,3 1-14 15,1 1-15-15,4-2-15 0,2 2-15 16,2 1 24-16,0-3-150 15,0 0-130-15,5 2-308 0</inkml:trace>
  <inkml:trace contextRef="#ctx0" brushRef="#br0" timeOffset="262639.52">12580 9870 651 0,'1'3'155'0,"-2"-2"5"0,1 3-94 16,1 1-24-16,0 1-4 0,1 1-4 15,1 2-6-15,0-2-3 0,0 3-2 16,1-2-4-16,-1 2-2 0,1-4-2 15,0-1-2-15,1-2-2 16,0-2-1-16,4-2-1 0,0-5-2 0,4-2-1 16,-1 1-1-16,1 0-1 0,1-1-1 15,0 1 0-15,-5 2-1 0,0 3 0 16,-3 0-1-16,0 4 0 0,-1 0-1 16,-3 2-1-16,2 2-3 0,0 2-5 0,-2 3-7 15,2 2-15-15,-2-2-16 0,3 1-13 16,-1 0-15-16,-1-1 10 0,2-1-119 15,0-4-115-15,0 0-259 0</inkml:trace>
  <inkml:trace contextRef="#ctx0" brushRef="#br0" timeOffset="263091.6824">12808 9791 692 0,'-5'-4'164'0,"0"0"4"0,4 2-110 16,2-2-15-16,4 2-7 0,2-1-9 0,7 0-8 15,2 0-4-15,2 1-2 0,3-1-2 16,1 1-2-16,0 0-3 0,-1-1 0 15,-3 2-2-15,-2-2 0 0,-2 3-1 16,-7-1-1-16,3 2-1 0,-3 3 1 16,-2 0-1-16,-1 2 0 0,-3 2 0 15,0 1 0-15,3 6 0 0,-5 1 0 16,-1-2-1-16,-3 5 1 0,4-1-1 16,0 4 0-16,2 1 1 0,0 1-1 15,1-2-1-15,1 0 1 0,3 0-1 16,-3-3 0-16,-2-1 0 0,-1-3 0 15,-1-2-1-15,-2-2 1 0,0 0-1 0,-3 0 1 16,-2-3 0-16,1 1 0 0,-3 0 0 16,-1-2 1-16,0-2-1 0,-1-3-2 15,1 1-4-15,-1-1-7 0,1-2-11 16,1 0-15-16,1 1-11 0,3 1-19 16,0 0-110-16,0 0-122 0,0 2-281 15</inkml:trace>
  <inkml:trace contextRef="#ctx0" brushRef="#br0" timeOffset="264072.5973">13335 9971 243 0,'0'-1'82'0,"0"-1"8"0,0 2-16 15,1 0-8-15,-1 0 0 0,0 0 0 16,2 3-8-16,-2-2-4 0,-2 0-4 16,-1-3-2-16,1 2-5 0,-2 0-3 15,0 0-3-15,1-1-3 0,-1 1 2 16,2 0-2-16,0 2-2 0,0-2-2 16,2 0-1-16,0 3-4 0,1-3-5 15,-1 0-4-15,3 0-4 0,-1-2-2 16,4 1-2-16,3 0-3 0,2-3-2 0,2 4 1 15,3 0-1-15,6 4-1 0,-2-3-1 16,1-1-1-16,0 1-1 0,-1-1-6 16,0 2-7-16,-2-2-14 0,-2-3-18 15,1 2-13-15,-1 1-21 0,-3-1-107 16,-4-1-123-16,1-4-278 0</inkml:trace>
  <inkml:trace contextRef="#ctx0" brushRef="#br0" timeOffset="264871.9975">13494 10008 482 0,'-10'1'117'15,"-1"-1"5"-15,0-1-76 0,0-1-9 16,0 0-1-16,0-1-2 0,0 0-2 16,1 0-1-16,-1-2 0 0,2 3 1 15,1 0 1-15,0-2-1 0,1 1-1 16,2 2-1-16,-1 1-4 0,4-1-2 0,-1 0-5 15,1 0-4-15,2-1-4 0,1 2-4 16,1 0-2-16,3 2-2 0,1-2-1 16,3 0 1-16,3 1 0 0,2-1 0 15,2 0 0-15,2-1-1 0,-1-3 1 16,2 3-1-16,1-2 1 0,0 0-1 16,0-2 0-16,0 1 0 0,0 0 1 15,0-1-2-15,-1 0 1 0,2 1-1 0,1 0 0 16,0 1 0-16,1 1-1 15,2 0 1-15,3 0-1 0,1 1 1 0,2 0-1 16,1 1 1-16,3-3 0 0,0 1-1 16,0 0 1-16,2-1-1 0,0-1 1 15,0 1-1-15,3-1 1 0,0 2-1 16,4-1 0-16,3 1 0 0,1-2 1 16,3 0-1-16,1 2 0 0,0-2 1 15,-1 1-1-15,-2-2 0 0,0 1 1 0,-2 2-1 16,2-1 0-16,2 1 1 15,0-2-1-15,3 2 0 0,1-2 1 0,0 0-1 16,-1-1 0-16,0 0 1 0,-1 2-1 16,-2-2 0-16,-2 1 0 0,3 0 0 15,0 1 1-15,0-1-1 0,-1 2 0 16,-2-1 0-16,-1 2 0 0,-2 0 0 16,-2 0 0-16,-2 1 0 0,-1 2 0 15,-3-1 0-15,1 2 0 0,0-2 0 16,-2 0 0-16,1 2 0 0,-3-2 0 15,-2-1 1-15,0 0-2 0,-5 0 1 16,-3 1 0-16,-2 0 0 0,-4 3 0 0,-5-2 0 16,-1 1 0-16,-2-2 1 0,-3 0-1 15,0 2 0-15,-5-3 0 0,0-2 0 16,-1 4 0-16,-1-2-1 0,-2-2-1 16,1 1-3-16,-2 0-5 0,-2-3-10 15,2 2-10-15,-2-2-16 0,0 1-22 16,1-1-115-16,0-1-128 0,1 1-302 15</inkml:trace>
  <inkml:trace contextRef="#ctx0" brushRef="#br0" timeOffset="270489.3837">16173 9935 214 0,'1'2'67'0,"0"-2"6"15,-1 0-15-15,3 1-15 0,-2 0-5 0,-4-2-2 16,5 2-6-16,-1 0-6 0,-1 0-4 16,1 1-4-16,0-1-2 0,0 0-3 15,3 3-1-15,-3-4 0 0,1 1-2 16,-2-2 1-16,1 1 0 0,-1 0 1 15,0 0 1-15,1-1 2 0,-1 1 0 16,0-2 0-16,0 4 0 0,0-4-2 16,0 1-2-16,-1-1-2 0,0 0-2 15,-1 0-3-15,1-2-1 0,0 2 0 16,0-2 0-16,1 1-1 0,-2-1 1 0,1-1-1 16,1 0 0-16,0-1 0 0,-1 0 0 15,2 0 0-15,-2 0 1 0,1-1 0 16,0 1 2-16,0 1 1 0,0 1 3 15,0 0 2-15,1 0 2 0,-1 1 0 16,1 0 0-16,-1 1 0 0,2-2-1 16,-2 0-3-16,0 2-1 0,0-2-1 15,1 0-1-15,-1 1 0 0,1-2-1 16,0 2 2-16,1 0 0 0,-2 2 1 0,0-1 0 16,0 1 0-16,0 1 0 0,0 0-1 15,0 0 0-15,0 0-1 0,0 0-1 16,0 0 0-16,0 1 0 0,0-2 0 15,0 4-1-15,0-1 1 0,0 0 0 16,1 1 0-16,-1 1 1 0,1 0-1 16,-1 1 0-16,0 0 0 0,0 0-1 15,0 0-1-15,0 1 1 0,0 0-1 0,1-1 0 16,-1 1-1-16,0 0 1 0,0-1 0 16,0 0 0-16,1 0 0 0,-2 0 1 15,1-2-1-15,0-1 0 0,0 0 0 16,0 0 1-16,1 0-1 0,-1-2 1 15,0 1 0-15,0 1 0 0,0 0 0 16,0-1 0-16,0 2 1 0,0-1 0 16,2 1 0-16,-2-1 0 0,0-1 0 15,0 2 0-15,0-2 1 0,0 0-1 16,0 0-1-16,-2 1 1 0,2-1-1 16,0 1-1-16,0 1 1 0,-1-2-1 0,1 3 0 15,-1-1 0-15,1 2 0 0,1 3-1 16,-1-2 1-16,0 0-1 0,1 4 0 15,2-1 0-15,-2 4 1 0,0 0-1 16,-1 2 1-16,2 2 0 0,-2 3 1 16,-2 0 1-16,0 2 1 0,-1 3 0 15,1 2 1-15,1 2 2 0,-2 1 0 16,2 0 0-16,0 2 1 0,1 2 0 16,1 2-1-16,-1-2 0 0,1 2 0 15,1 1-1-15,-2 0-1 0,0 3 0 0,0-1 0 16,0 1 0-16,0 3-1 0,0-2 0 15,1 0 0-15,2 0-1 0,1-1 0 16,1 2-1-16,1-4 0 0,-1 3-1 16,-1-4 0-16,-1-1-1 0,0-3 1 15,-2-1-1-15,-2-4 0 0,-2 0-4 16,1-6-6-16,0 2-6 0,-2 1-9 16,0 1-8-16,2-1-9 0,1 2-12 0,-1 0 4 15,1 3-111-15,0-1-106 0,-2 4-262 16</inkml:trace>
  <inkml:trace contextRef="#ctx0" brushRef="#br0" timeOffset="271540.7531">16152 9760 581 0,'-6'4'143'0,"-2"0"6"16,1 0-89-16,0 3-12 0,-1 0-5 16,2 3-6-16,1 0-5 0,2 1-8 15,0 1-5-15,3-1-5 0,1-1-3 16,3-1-4-16,2-1-2 0,2-3-3 0,3 0 0 16,1-4-1-16,0-1 0 15,3-3 0-15,2 0 1 0,-2-3 1 0,-1-3-1 16,0 0 2-16,-2 0 1 0,-2-1 1 15,-3 0 2-15,-3 0 4 0,-2 0 1 16,-3 3 2-16,-1-2 2 0,-3 3-1 16,-1 0 0-16,-2 4-3 0,-2 3-3 15,1-2-2-15,-1 4-3 0,0 2-2 16,3 1-1-16,-1 2-1 0,5 0 1 0,0 0-2 16,4 2 1-16,2-2 0 15,1 1-1-15,0-3 0 0,1-3 0 0,2 0 0 16,-1-2-1-16,-3 0 1 0,1-2 0 15,-2-1 1-15,-2-2-4 0,-1 0-10 16,-2 3-21-16,-1-4-23 0,-1 0-136 16,-1 2-148-16,2 0-362 0</inkml:trace>
  <inkml:trace contextRef="#ctx0" brushRef="#br0" timeOffset="273221.363">15719 11620 424 0,'-6'-25'106'0,"1"4"4"0,-2 0-46 15,0 2-28-15,-2-1-2 0,2 2 0 16,-1 3 3-16,5 7 2 0,-1-1 0 16,0 5-2-16,1 3-5 0,2 10-3 15,2 2-5-15,-1 6-6 0,1 5-5 16,-1 6-5-16,0 4 0 0,4 6 1 0,-4 0 1 15,-2 0-1-15,2 1 1 0,0-1-1 16,2-1-1-16,-1-2-1 0,1-2-2 16,1-3-3-16,0-4-1 0,2-4-5 15,-1-4-9-15,2-5-13 0,1-4-9 16,1-7-18-16,0-3 109 0,0-6-222 16,-1-3-126-16,0-7-336 0</inkml:trace>
  <inkml:trace contextRef="#ctx0" brushRef="#br0" timeOffset="273818.6438">15746 11429 510 0,'-8'-4'125'0,"-3"-1"4"16,2 3-77-16,1-1-10 0,2 2-2 15,-1 0-3-15,2 1-5 0,3-3-6 16,2 2-3-16,4 0-2 0,2-2-3 16,2 2-2-16,6 0-2 0,3 1-2 15,4-1-1-15,5-1 0 0,4 1 0 0,8-1 0 16,3 0-1-16,4-1-1 0,1-1 0 15,2 0-2-15,0 1-1 16,0-1-1-16,-3 0-3 0,0 2-1 0,1 0-1 16,2-1-1-16,-1-1-2 0,0 3-3 15,-1-3-2-15,-4 2-2 0,-4-2-3 16,-4 3-1-16,-6 1 0 0,-5 1 1 16,-6 1 1-16,-5 0 3 0,-4 2 1 15,-3-2 4-15,-2 1 1 0,-3-1 1 0,-3-1 1 16,-2 2 0-16,1-2 2 15,-1-1 0-15,-1 1 0 0,1 0 0 0,0-1 1 16,1 0 0-16,0 0 0 16,3 0 1-16,-1 2-1 0,2-1 0 0,-1 3 0 15,1 2 0-15,1 3 0 0,-1 5 0 16,1 7 2-16,-1 6 2 0,0 6 3 16,-1 6 2-16,-3 3 1 0,0 5 2 15,0 1 0-15,-1 2-1 0,1 1-3 0,0-1-1 16,4 1-3-16,0-2-2 0,0 0-2 15,0-3 0-15,0-4-2 0,1-4 0 16,-1-4-2-16,0-9-6 0,2-1-7 16,-2-10-10-16,2-2-12 0,1-4-12 15,-2-7-15-15,0-3-106 0,-2-5-115 16,0-1-268-16</inkml:trace>
  <inkml:trace contextRef="#ctx0" brushRef="#br0" timeOffset="274493.103">15621 11694 442 0,'-2'-14'114'0,"2"0"6"0,-1 1-53 0,1-1-21 15,0 2-5-15,1 2-4 0,-1 0-2 16,1 4-3-16,0 1-3 0,2 5-1 0,-1 2-1 16,2 5-2-16,-2 5-3 0,1 4-4 15,-1 9-2-15,0 3-2 0,-1 4-3 16,0 6-2-16,-1 3-2 0,-2 1 0 16,3 4 0-16,0-1 0 0,0-1-2 15,-1-2-1-15,0-1-1 0,-1-4 0 16,3-3-1-16,-2-8-1 0,-1-4 0 15,1-4 0-15,1-3-1 0,2-4 0 16,-1-4 1-16,3 1-1 0,0-2 0 0,3-1 0 16,1-1 0-16,2 0 0 0,4-1 0 15,2-1 1-15,4-2-1 0,2-1 1 16,7-3 0-16,3-1 1 0,5-1-1 16,5-1 1-16,-1-2 0 0,3-1-1 15,1 1 1-15,-1 0-1 0,-2-1 0 16,0 2 0-16,0 0 0 0,0 1-1 15,1 3 1-15,0 2-1 0,0-1 0 0,-1 6 0 16,-4-2 0-16,-3 1 0 16,-2 1 0-16,-4 1 0 0,-5-1-1 0,-3 0 1 15,-3-2 0-15,-5-1 0 0,-1 0-1 16,-5 0 1-16,-2-1-3 0,-2 0-4 16,-2-1-5-16,0 0-8 0,-2-1-12 15,0 0-14-15,-2-1 49 0,0-3-172 16,0 1-126-16,-5-1-321 0</inkml:trace>
  <inkml:trace contextRef="#ctx0" brushRef="#br0" timeOffset="280163.9972">14018 9747 506 0,'-1'-6'125'0,"-5"1"5"0,-4 2-69 15,-6 2-16-15,-4 5-4 0,-4 3-4 16,-3 5-3-16,-1 4-5 0,-3 4-2 0,0 4-4 16,3 3-3-16,5 4-4 0,3 1-4 15,8 2-2-15,4-2-2 0,6 0-2 16,7-2-2-16,6 0-1 0,4-5-1 15,7-2 0-15,5-6 0 0,4-4 0 16,4-4-1-16,4-6 2 0,2-6-2 16,0-7 1-16,-1-5-1 0,-1-6 1 15,-4-4-1-15,0-5 0 0,-6-4 0 16,-3-3 0-16,-8 2 0 0,-4-1 0 16,-7-1 0-16,-7-1 0 0,-9 2 0 0,-7 3 0 15,-3 3-2-15,-4 5-3 0,-4 6-6 16,-6 6-9-16,-2 10-9 0,-1 7-7 15,-4 8-5-15,2 4-6 0,2 2-6 16,4 4-35-16,5 2-61 0,7-1-89 16,8 0-220-16</inkml:trace>
  <inkml:trace contextRef="#ctx0" brushRef="#br0" timeOffset="280505.4864">13996 9758 533 0,'0'-3'138'0,"-1"1"6"15,0 3-68-15,-1 0-26 0,2 4-8 16,0 1-8-16,0 3-6 0,0 6-7 16,0 3-3-16,2 2-2 0,0 2-4 15,-3 3-2-15,2 2-2 0,0 1-2 16,0-2-2-16,3-1-2 0,-1-1-5 16,-2-2-7-16,2-2-8 0,-1-2-8 15,0-2-7-15,1-1-8 0,-2-3-14 0,0-2-104 16,0-3-108-16,2 1-262 15</inkml:trace>
  <inkml:trace contextRef="#ctx0" brushRef="#br0" timeOffset="280804.9617">13744 9987 562 0,'-16'-8'136'15,"-1"2"6"-15,2-2-87 0,4 4-8 16,1-1-5-16,4 4-6 0,6-3-7 0,1 3-4 16,6-1-6-16,5 2-5 0,2-2-5 15,7 1-2-15,5-4-3 0,2 2-1 16,5-2-1-16,4-1 0 0,4-4-1 15,1 1 0-15,-2-1 0 0,1 2-4 16,-3-1-9-16,-5 2-12 0,-1 1-12 16,-6 1-22-16,-4 1-104 0,-5 2-121 15,-5 2-275-15</inkml:trace>
  <inkml:trace contextRef="#ctx0" brushRef="#br0" timeOffset="283374.2058">15915 11723 461 0,'-7'0'124'0,"-3"-3"7"0,0 1-48 0,-2 0-23 16,4 1-7-16,-3-1-4 0,2-1-4 16,2 2-2-16,-1-1-3 0,3-1-2 15,3 2-5-15,0-2-4 0,3 1-4 16,0 0-5-16,1-1-5 0,3 1-5 16,4 0-3-16,2 2-3 0,4 0-2 15,2 2 0-15,4-1-1 0,-1 1 0 16,4 1 0-16,-3 2-1 0,1-2 0 15,0 3 1-15,-4 2-1 0,-3-1 0 0,-2 2 0 16,-2-2 0-16,-2 2 0 0,-3-1 0 16,-4 0 0-16,0-1-1 0,-2-1 1 15,-4 1 0-15,0 1 0 0,-1 0 0 16,-1 0-1-16,-4 2 1 0,2 1 0 16,-4 0 1-16,-1-2-1 0,-4 2 0 15,0 2 0-15,-3-4 0 0,5 2 0 0,-3-1 0 16,5-1 0-16,2 1-1 15,2-4 1-15,4 0 0 0,4-1-1 16,1-2 1-16,3-1-1 0,3-2 1 16,2 0 0-16,3 0 0 0,3 0-1 15,1-3 0-15,-1 0-1 0,2 0-3 0,1-1-2 16,0 0-6-16,-1-3-6 0,0 2-8 16,0-1-10-16,0 0-8 0,0-1-9 15,0 1 140-15,-4 1-255 0,0-1-134 16,0 1-373-16</inkml:trace>
  <inkml:trace contextRef="#ctx0" brushRef="#br0" timeOffset="284434.619">16369 11639 436 0,'1'-13'129'0,"0"-1"7"0,-1 3-2 16,1 0-77-16,1 3-8 0,-1-3-5 15,0 6-3-15,0 2-7 0,0 2-3 16,-1 3-5-16,2 2-5 0,-1 2-5 15,0 7-5-15,0-1-4 0,1 2-3 0,-2 4-10 16,0 0-12-16,0 2-14 0,0 0-17 16,-2 0-120-16,-1 0-128 0,-2-1-307 15</inkml:trace>
  <inkml:trace contextRef="#ctx0" brushRef="#br0" timeOffset="285246.9845">16425 11574 449 0,'1'-7'126'0,"-2"-3"7"16,1 4-26-16,1-3-47 0,-1 2-8 0,1 2 0 16,-1-1-5-16,0 1-3 0,0 3-5 15,0-1-5-15,2 4-6 0,-2 4-6 16,0 0-7-16,3 6-4 0,-1 3-5 16,2 3-4-16,-1 4-7 0,1 0-14 15,-1 1-17-15,2 1-20 0,-1 0-120 16,-2 2-134-16,-2-2-314 0</inkml:trace>
  <inkml:trace contextRef="#ctx0" brushRef="#br0" timeOffset="297846.6258">16158 11613 251 0,'1'-1'78'0,"0"1"6"0,-1-1-24 0,0 1-6 15,0 0-2-15,-1 1-5 0,0-1-5 16,1 0-3-16,-1 0-3 0,0 0-1 15,-1 0-3-15,1 0-1 0,0-1-2 16,0 1-1-16,1-1-1 0,-2 2 0 16,2-1-1-16,-1 0-1 0,1 0 1 15,0 1 0-15,-1-2-2 0,1 1-1 16,-1-1-3-16,1 0-1 0,1 1-2 0,0 1-2 16,0-2-1-16,2 1-2 0,-1-2 0 15,1 2-1-15,0-1 0 0,1 1-1 16,-1-2-1-16,0 2-2 0,1-2 0 15,0 2-2-15,0-1-1 0,1 1-2 16,0-1 0-16,0 0-1 0,1 0 0 16,-1 1 0-16,1-2-1 0,-1 2 0 15,-1-1 0-15,0-1 0 0,-1-1-1 0,0 2 0 16,-1 0-1-16,1-2-1 0,-1 2-1 16,0 0-1-16,0 2-3 0,0-1-2 15,-1 0-2-15,1 1-4 0,-1 2-2 16,-1-3-2-16,0 1-1 0,0 0 0 15,-1 0-1-15,1 1 1 0,-2-4 3 16,1 4 0-16,0-1 1 0,0 0 2 16,-1 0 1-16,1-1 2 0,-1 2 2 15,1-2-1-15,-1 1 2 0,1 0-2 16,-1-1-1-16,0 1-4 0,0 0-9 16,-2-2 35-16,1 2-146 0,-1-1-111 0,0 3-288 15</inkml:trace>
  <inkml:trace contextRef="#ctx0" brushRef="#br0" timeOffset="298833.0513">16111 12345 437 0,'-1'-5'102'0,"-1"-1"4"16,2 0-68-16,-1-2-12 0,1 3-2 15,0-2 0-15,0 2-2 0,0 0-2 16,0-1 0-16,0 1-2 0,-2 0 0 0,2-1-1 16,-1 0-1-16,1-1 1 0,-1-2 0 15,1 3 1-15,-1 1 2 0,1-1 1 16,-2 2 1-16,1 2 0 0,0-1 1 15,1 5-2-15,0-4-1 0,0 1-2 16,-1 0-3-16,2 2-3 0,-1-1-3 16,-1 4-2-16,1 0-2 0,0 2-1 15,-2 1-2-15,4 3 0 0,-4 0 0 16,4 2-1-16,0 4 1 0,-1 2 0 0,2 4 3 16,-2 3 0-16,0 5 2 15,1 2 2-15,-4 2 0 0,0 0 2 0,-1-1-2 16,0 1 0-16,1-2-2 0,0-2-1 15,-2-1-1-15,2-1-2 0,1-1-1 16,-2-2 0-16,2-3-1 0,-1-2-1 16,0-2 1-16,2-2-3 0,0-2-5 15,2-4-11-15,-1-3-15 0,0-1-14 16,1-3-20-16,0-2-113 0,-1-2-127 16,1-2-292-16</inkml:trace>
  <inkml:trace contextRef="#ctx0" brushRef="#br0" timeOffset="300230.3386">16371 9371 384 0,'0'-6'103'16,"-1"-1"4"-16,0 1-34 0,-2-1-30 16,2-2-11-16,0 1-4 0,1-3-4 15,-3 2-2-15,2-1-1 0,0 1-1 0,0-2 0 16,-1 2-1-16,0-2-1 0,1 1-1 15,-2 0 0-15,2 1 0 0,-1 0-1 16,0 2 1-16,1-1 0 0,1 2 1 16,-1 1-1-16,1 3 1 0,-1-1-1 15,1 3-2-15,0 0-1 0,-2 2-1 16,2 1-1-16,-1 7-1 0,0 1 0 0,1 3-1 16,-2 3 1-16,2 5 0 0,1 3 0 15,0 2-1-15,1 0 1 0,3 2 0 16,0-4-2-16,5 0 0 0,1-6-2 15,0-4-1-15,3-4-2 0,2-6-1 16,1-5 0-16,0-4-2 0,-1-4 1 16,-2-3-1-16,-1-3 0 0,-4 1 0 15,0-1 0-15,-4 3 0 0,-3 3-1 16,1 2 1-16,-2 2-1 0,0 4 1 16,1 2-1-16,-2 4 1 0,2 3-1 15,3 2 0-15,0 1 0 0,2 2 1 16,-1-1-1-16,5 1 0 0,2-1 0 15,1-3-1-15,2-3 1 0,0-3 1 0,0-5-1 16,2-2 0-16,-3-5 0 0,-1-6 1 16,-3-3 0-16,-4-1 0 0,-2-2-1 15,-3 1 1-15,-3-3-2 0,-3-2-7 16,-2 2-11-16,1 0-10 0,-1 1-17 16,1 1-11-16,2 2-18 0,0 5-108 15,1 4-119-15,2 4-270 0</inkml:trace>
  <inkml:trace contextRef="#ctx0" brushRef="#br0" timeOffset="300468.7012">16832 9215 649 0,'-3'5'162'0,"1"2"7"15,-1 1-92-15,1 1-23 0,-1 4-6 16,2 1-5-16,-1 2-8 0,2 2-7 15,0-1-5-15,2 1-4 0,1 0-3 16,2 1-5-16,-1-3-2 0,4-3-4 16,2-1-2-16,1-2-7 0,3-4-9 15,1-3-15-15,1-3-19 0,0-4-13 16,2-1-21-16,-4-3-111 0,-4-1-128 16,-6-3-285-16</inkml:trace>
  <inkml:trace contextRef="#ctx0" brushRef="#br0" timeOffset="300629.2704">16832 9164 711 0,'-5'-2'179'0,"1"2"2"0,2-1-100 16,2 1-31-16,2-1-16 0,4 1-12 16,3-1-15-16,2-2-17 0,4 2-14 15,2 0-19-15,2 0-12 0,3 1-98 0,0-2-29 16,-1 4-111-16,1 3-211 0</inkml:trace>
  <inkml:trace contextRef="#ctx0" brushRef="#br0" timeOffset="300968.6118">17077 9192 542 0,'-2'-1'158'0,"2"3"8"16,-1 3-11-16,2 4-94 0,-1 2-10 16,2 2-8-16,-2 0-9 0,2 2-6 15,1 2-5-15,0 2-2 0,1-3-3 16,3-2-2-16,1-3-1 0,1 3-2 16,1-7-2-16,0-4-3 0,2-5-2 15,0-5-2-15,1-3 0 0,-1-2-2 0,0-5 0 16,0 1-1-16,0 0 0 0,-4 0 0 15,-2 4-1-15,0 3 0 0,-2 4 0 16,-3 3-1-16,-1 3-2 0,-1 4-3 16,0 2-4-16,-2 1-7 0,1 2-8 15,1 1-14-15,1 1-14 0,1-1-6 16,0 0-9-16,3 0-9 0,2-3-105 16,0 0-111-16,1-2-257 0</inkml:trace>
  <inkml:trace contextRef="#ctx0" brushRef="#br0" timeOffset="301347.5319">17325 9028 662 0,'-3'-3'157'0,"1"3"4"15,2 0-104-15,5 0-12 0,1 3-4 16,3-2-6-16,2 0-6 0,4 2-5 16,2-3-2-16,4 1-5 0,1-1-2 15,0-1-3-15,2-1-2 0,1 2 0 16,-3 0-3-16,-4 0 0 0,-2 4-2 16,-4 2-1-16,-3 2-1 0,-3 3-1 15,-3 1 0-15,-7 1 0 0,3 4-1 16,-3 3 0-16,-1-2-1 0,1 2 0 15,-1 2 0-15,2-2 0 0,3 3-2 16,-1-6 0-16,-1-2-2 0,-1 2 0 0,1-2-2 16,2-2-2-16,-2 1-1 0,-2-2-1 15,-2 0-1-15,-1 2-2 0,0-5-6 16,-6 0-9-16,-1-2-14 0,-1-1-8 16,-1-2-7-16,-1 1-120 0,2-3-124 15,2 1-286-15</inkml:trace>
  <inkml:trace contextRef="#ctx0" brushRef="#br0" timeOffset="302248.2526">16235 9845 465 0,'-10'-4'120'16,"2"2"5"-16,-1 0-58 0,1 1-21 16,-1 0-5-16,3 0-3 0,1 1-6 15,3 0-3-15,-1 1-2 0,1-1-3 16,2 0-1-16,0 0-2 0,1 1-2 16,-1 0-1-16,2 1-1 0,1-1-4 15,0 0 0-15,4 3-1 0,1-2-1 16,2 1-1-16,2 0-1 0,2 2-2 15,0 0 0-15,5-1 0 0,-1-1 1 16,4 1 1-16,0 0 0 0,3-3-1 0,3-1 1 16,1 0-2-16,-1-1-1 0,4 0-1 15,-1-1-2-15,2 0-1 0,0-1 0 16,-1 2-1-16,3-2 1 0,1 0-1 16,1-1 0-16,1 1 0 0,0 0 0 15,2-2-1-15,3 0 1 0,0 1 0 16,1-1 0-16,-2-1 0 0,0-1 0 15,1 3 0-15,1-1 0 0,-1 1 0 0,1 0 0 16,2 1 0-16,3-1 0 16,1 0 0-16,1-1-1 0,-2 3 1 0,2 1 0 15,-4-2 0-15,0 3 1 0,-3 1-1 16,0 1 2-16,-1 1-1 0,1 0 1 16,1-1-1-16,2 1 1 0,3 0-2 15,-3-1 1-15,-2-1-1 0,0-1 0 16,-2 1-1-16,-1 0 1 0,-3 1-1 15,-6 0 0-15,4 0 1 0,-3 0-1 0,0 1 0 16,0 0 0-16,-5-2 0 0,2 1 0 16,-3 1 0-16,-4-1 0 0,1 1 0 15,-4-2 0-15,-4 1 0 0,-1 1 1 16,-8-1-2-16,1 0 0 0,-3 0-3 16,-4-1-3-16,0 2-3 0,-4-2-6 15,-1-1-13-15,-1 0-18 0,-3 0-19 16,-4 0-118-16,-8-3-133 0,-2 2-315 15</inkml:trace>
  <inkml:trace contextRef="#ctx0" brushRef="#br0" timeOffset="303443.2812">16366 12587 139 0,'1'-9'32'15,"-1"-1"0"-15,0 4-17 0,-1 2-8 16,-1 1 7-16,1 5 13 0,-2 0 10 15,1 2 6-15,-1 1 5 0,-1 1 3 16,1 1 0-16,-1-1-9 0,0 2-12 16,1-2-10-16,0 0-5 0,1 0 0 0,-1-2 3 15,2-2 3-15,0 1 5 0,-1-2 5 16,2-1 3-16,-2-3 3 0,2 1-1 16,0-2-3-16,0-1-2 0,0-1-4 15,2 0-2-15,-2-2-3 0,1-1-2 16,0 0-3-16,0 0-2 0,-1 0-2 15,1-1-1-15,1 3 0 0,-2-2-2 0,0 2 1 16,0 1 2-16,0 0 0 0,1 2 2 16,-2 0 0-16,1 2 0 0,-2 2 1 15,2-1 0-15,2 2-1 0,-2 0-1 16,-2-2-1-16,2 2-1 0,0-1-2 16,0 0-1-16,-1-1-2 0,-1-2-1 15,2 3 0-15,1-1-1 0,1 2 2 16,-2-2-1-16,0 0 2 0,0 1 1 15,0-1-1-15,0 0 1 0,2 1 0 16,-5-2 0-16,3 6 0 0,1 3-1 0,-1-1 0 16,0 7 0-16,2 3 0 0,-1 1-1 15,0 1-1-15,0 2-1 0,2-1 0 16,-1 2 0-16,2-4 0 0,1-3-2 16,0-2 1-16,2-3-1 0,0-4-1 15,2-4 0-15,1-4 0 0,0-3-1 16,-1-5 0-16,0-2 0 0,0-3 0 15,-3-3 0-15,0 2 0 0,-1-2 0 0,-3 1 0 16,-1 1 0-16,1 4 0 0,-4 2-1 16,1 3 1-16,-1 4-1 0,0 6 1 15,2 2-1-15,-1 3 0 0,5 3 0 16,1 2 0-16,2 2 0 0,3-1 0 16,3 1 0-16,1-2-1 0,4 1 1 15,-2-3-1-15,3-3 0 0,-5-3 1 16,2-3-1-16,-2-2 1 0,-3-3-1 15,-3-2 1-15,-2-2-1 0,-3-2-1 0,-1-1-4 16,-3-1-6-16,-1-3-9 0,-1 3-10 16,0-3-16-16,-2 0-16 0,1 3-10 15,0 2-14-15,2 2-105 0,-1 0-120 16,2 1-271-16</inkml:trace>
  <inkml:trace contextRef="#ctx0" brushRef="#br0" timeOffset="303702.5932">16728 12363 703 0,'3'1'177'15,"-2"3"7"-15,-3 1-100 0,2 5-21 16,0 1-11-16,1 2-10 0,-1 4-10 16,0 1-9-16,0 1-6 0,4 6-3 15,-4-2-3-15,1 1-2 0,-1 0-3 16,1 0 0-16,1-1-2 0,0 1 0 15,2-6-2-15,1-1-1 0,1-2-1 0,2-4-3 16,3-4-3-16,0-3-6 0,0-3-12 16,0-3-16-16,-1-6-18 0,1 0-11 15,-3-3-16-15,-2-1-83 0,-3-2-25 16,0 1-99-16,-1-3-191 0</inkml:trace>
  <inkml:trace contextRef="#ctx0" brushRef="#br0" timeOffset="303888.6003">16775 12402 566 0,'-5'-6'173'0,"1"1"8"0,-1 2-8 16,1-1-104-16,4 2-16 0,2 0-12 15,3 1-12-15,1 0-17 0,3 0-13 16,1-2-14-16,1 3-16 0,0-2-19 16,2 2-23-16,1 0-114 0,-3 1-133 15,-1 1-299-15</inkml:trace>
  <inkml:trace contextRef="#ctx0" brushRef="#br0" timeOffset="304200.6702">16950 12466 534 0,'2'2'139'0,"0"2"6"0,-1 1-55 16,2 1-39-16,-1 2-6 0,2 0-3 0,1 1-2 16,0-1-2-16,1 2-4 0,0-1-3 15,3-2-2-15,-1-1-3 0,1-2-4 16,2-2-3-16,0-3-3 0,-1-3-1 16,-1-3 0-16,0-3-1 0,1 0-2 15,-2-1 0-15,0-2-1 0,-2 2-3 16,1 1 0-16,-1 3-3 0,-1 2-1 15,0 1-1-15,0 4-1 0,-3 3 0 16,1 0-2-16,-1 2-3 0,0 1-5 0,-1 3-11 16,1 1-10-16,-1-2-16 0,2 6-16 15,1-6-10-15,-1 2-16 0,2-1-106 16,1-1-118-16,0-3-273 0</inkml:trace>
  <inkml:trace contextRef="#ctx0" brushRef="#br0" timeOffset="304547.159">17329 12487 717 0,'4'0'173'15,"-2"-3"3"-15,1 3-113 0,1-2-18 16,0 1-10-16,1-2-9 0,1 1-11 15,0 1-12-15,0-2-14 0,2 1-17 16,-2-2-18-16,1 3 22 0,-1-3-157 16,-2-1-136-16,0-2-328 0</inkml:trace>
  <inkml:trace contextRef="#ctx0" brushRef="#br0" timeOffset="304729.6731">17618 12297 767 0,'3'13'181'0,"-3"-2"2"0,0 4-114 0,0 0-34 15,1 1-12-15,1 0-10 0,1 0-10 16,-1 1-13-16,-1-1-15 0,3-2-18 16,-2 1-19-16,1-3-121 0,-1 1-135 15,2-5-314-15</inkml:trace>
  <inkml:trace contextRef="#ctx0" brushRef="#br0" timeOffset="305672.6518">17655 12190 645 0,'5'-2'146'0,"2"1"4"0,3 0-110 15,5-2-11-15,0 2-4 0,5 1-3 16,1 1-4-16,3 0-4 0,1 1-2 16,1-2-1-16,-1 1 1 0,0 0-1 15,-2 0 1-15,-1-1 0 0,-5 1-1 16,0 2 1-16,-7-1-2 0,-4 2-2 15,-4 1-1-15,-5 1-1 0,-4 4-1 16,-1 1-1-16,-4 1 0 0,2 3-2 0,-1 2 0 16,3 4 0-16,-1 1-2 15,2 0 1-15,1 2 0 0,1 2-1 16,2 1 1-16,5-1 0 0,-2-2-1 0,2-2 1 16,1 0-1-16,-1-4 0 0,2 1 1 15,-2-3-1-15,1-2 0 0,-3-2 0 16,0 0 0-16,-3-2 0 0,1 2 0 15,-4-6-1-15,-3 2-4 0,-2-2-9 16,-1 0-11-16,-3 1-16 0,-2-3-20 16,-3 1-116-16,-2 0-129 0,-2 2-301 15</inkml:trace>
  <inkml:trace contextRef="#ctx0" brushRef="#br0" timeOffset="306554.4372">16048 12840 466 0,'-4'0'110'0,"0"0"3"0,1 0-72 16,-1 0-11-16,2 0-6 0,0 0-4 16,1 0-3-16,0 0-4 0,0 0-1 15,1-2-2-15,0 2 0 0,1-1 0 0,-1 1 1 16,1 0 0-16,0 0 0 16,-1 0 2-16,2 0 0 0,-1 0 0 0,-1 0 0 15,-1 0-1-15,-2-1 0 0,2 0-1 16,-3 1-1-16,-1-3 0 0,0 2-1 15,-1-1-1-15,-1 0 1 0,0 0-1 16,-6-1 0-16,1 1-1 0,-4 1-1 16,-2 0-1-16,-3 1-1 0,-1 0 1 15,0 1-2-15,-1 0 1 0,-1 0-1 0,0 2 1 16,-1-2 0-16,0 0 0 16,0 2-1-16,-1-2 2 0,2 1-1 15,-1 1 0-15,0-1 0 0,1 2 0 0,0 0 0 16,-4-1-1-16,0 1 1 0,-3 1-1 15,-1 0 0-15,0 0 1 0,-1-2 1 16,1-2-1-16,0 2 1 0,3-2 0 16,-2-1-1-16,1-1 1 0,0 1-2 15,0 1 0-15,0-1-1 0,2 1-1 16,-1 1 0-16,1-1 0 0,-3 1-1 0,3 2 1 16,-4-3-1-16,0-1 1 0,0 0 0 15,3 0 1-15,-2-2 1 0,4 1 0 16,-1-3 1-16,5 1 0 0,1 1 0 15,-1 1-1-15,3-2 0 0,6 1-1 16,1-2-3-16,4 0-8 0,5 1-11 16,1-1-18-16,7-3-23 0,-2 2-114 15,6-2-131-15,0 2-305 0</inkml:trace>
  <inkml:trace contextRef="#ctx0" brushRef="#br0" timeOffset="307172.8482">14962 12721 542 0,'10'-1'134'0,"-2"1"5"0,-4-2-76 15,-1 1-9-15,-2 0-4 0,-3 1-2 16,0 2-4-16,-5-2-1 0,-3 2-1 15,-3-1-3-15,-3 1-4 0,-4 1-2 16,1 0-4-16,-2 4-4 0,-1 1-3 16,-3 1-5-16,1 2-4 0,-2 0-4 15,0 0-3-15,1 2-2 0,0-2-1 0,4 0-1 16,3 0 0-16,5-1 0 0,3-1 0 16,5-1 0-16,2 0 0 0,5-2-1 15,0 0-1-15,3-1 0 0,4 2 0 16,2 0 0-16,1 2 0 0,4 3-1 15,1 1-4-15,6 0-7 0,2-1-11 16,0 2-21-16,2-1-23 0,1 2 51 16,2-2-184-16,-1 2-145 0,-3 2-348 15</inkml:trace>
  <inkml:trace contextRef="#ctx0" brushRef="#br0" timeOffset="309383.5437">14666 12315 517 0,'1'-29'142'16,"2"2"8"-16,-2 1-37 0,3 3-48 16,-2 3-8-16,2 6-3 0,-1 4-4 15,1 1-7-15,-3 6-7 0,2 4-7 16,-2 4-6-16,0 3-5 0,2 3-7 0,-1 4-4 16,2 3-4-16,1 3-3 0,0 0-7 15,1 2-8-15,2-1-17 0,1 0-18 16,2-2-16-16,1 0-124 0,0-6-133 15,3 0-311-15</inkml:trace>
  <inkml:trace contextRef="#ctx0" brushRef="#br0" timeOffset="309728.9122">15048 12188 621 0,'0'-5'153'0,"-1"3"7"16,0-1-94-16,1 3-12 0,0 3-5 16,1 0-6-16,-1 3-9 0,0 1-6 15,0 1-6-15,0 3-4 0,-1 3-6 16,0-2-3-16,-2 0-2 0,-1 2-3 0,1-1 0 15,-3-1-1-15,-1-1 0 16,0 2-2-16,0-2 1 0,-1 0-1 0,0-2-1 16,3-1 1-16,0-1-1 0,0-2-1 15,4-1-1-15,0-3-4 0,1 0-4 16,2-1-6-16,1 0-8 0,0 0-13 16,2-1-12-16,3 0-15 0,-4-3-116 0,3 2-124 15,-1-1-297-15</inkml:trace>
  <inkml:trace contextRef="#ctx0" brushRef="#br0" timeOffset="310143.1507">15152 12284 645 0,'2'-3'157'0,"-2"2"6"16,0 1-97-16,0 1-18 0,0-1-6 15,0 3-5-15,-2 0-7 0,0 2-6 0,-1 1-4 16,1 4-2-16,-3-1-3 0,0 3-1 16,-1-1-2-16,1 2 0 0,0 0-2 15,2 1-2-15,0-1-2 0,3-1 0 16,0-1-2-16,1-1-2 0,3-2 0 16,1 1-1-16,1-4-1 0,1 0-1 15,4-4-3-15,3 0-4 0,2-1-8 16,1 0-11-16,3-2-17 0,-1-1-14 15,3-1-18-15,-3 0-112 0,-2-1-127 16,0-4-289-16</inkml:trace>
  <inkml:trace contextRef="#ctx0" brushRef="#br0" timeOffset="310301.7161">15387 12328 646 0,'-4'8'147'0,"-1"3"1"0,1 1-108 0,3 6-17 15,0-2-5-15,1-2-5 0,1 3-5 16,1 2-11-16,3-1-11 0,1 2-23 16,-2-4-112-16,2 2-121 0,-1 5-299 15</inkml:trace>
  <inkml:trace contextRef="#ctx0" brushRef="#br0" timeOffset="310937.4005">14717 12858 379 0,'-1'1'107'0,"-1"-1"8"0,-3 1-33 15,-1 1-28-15,0-2-8 0,-2 1-3 16,1-1-7-16,0 0-3 0,-2 0-3 0,0 0-1 15,1-1-2-15,-2 1-2 0,-1-2-2 16,-1 1-3-16,-3 1-3 0,-2 0-3 16,0 0-4-16,-3 0-2 0,-1 0-1 15,-3 0 0-15,-1 0-1 0,-3-1 0 16,0 1 1-16,-3-1 1 16,3-2 0-16,0 2 0 0,-1-1 1 15,0-2 0-15,1 3 2 0,3-2-1 0,0 2 0 16,2 0-1-16,1-2 0 0,3 3-2 15,3 0-1-15,4-2-3 0,1 1-1 0,3 0-4 16,0-1-8-16,5-1-11 16,0-1-17-16,3 0-15 0,3-1-16 0,0-2-108 15,5-3-121-15,-1 0-273 16</inkml:trace>
  <inkml:trace contextRef="#ctx0" brushRef="#br0" timeOffset="312093.462">13889 10327 301 0,'0'-2'87'0,"-1"1"2"16,0-2-7-16,0 1-51 0,-2-1-7 0,3 0-2 16,0 0-3-16,0-1-3 0,-1 1-1 15,0-1 0-15,1 2 0 0,1-3 0 16,-1 2 0-16,1 0 0 0,-2-2 0 15,2 1 1-15,0-1-1 0,1-1 1 0,-4-1-1 16,4-2 2-16,-1 2-1 0,1-3 0 16,0 3 1-16,-1-1 0 0,0 2 1 15,2 1 0-15,-2 3-1 0,-1-1-1 16,0 1-1-16,0 2-1 0,0 0-2 16,0-1-2-16,1 1-1 0,-1 1-2 15,1 0 0-15,0 2 1 0,1-1-1 16,-1 3-1-16,0 2-1 0,-1 2 0 15,1 1-1-15,2-1-1 0,-2 3 0 0,0-4-2 16,2 2 0-16,-2 0 0 0,3 1 0 16,-3 1-1-16,0 1 1 0,3 3-1 15,-1 3 1-15,2 0-1 0,0 5 1 16,0 0 0-16,1 3 0 0,3 0 1 16,-3 4 1-16,0-1 0 0,-4 2 0 15,2 2 1-15,-4 2-1 0,0 1 1 16,-2-1-2-16,0 5 0 0,0-1 0 0,1 2-1 15,1 0 0-15,1-1 0 0,1-2-1 16,1 2 1-16,-2-3 0 0,0 1 0 16,-1-1 1-16,-1 0 0 0,-1 1 1 15,-1 0 1-15,-2 2 0 0,3-3 1 16,-1 2-1-16,-1-2 0 0,2 0-1 16,0-1 0-16,1-2-2 0,-2 0 1 15,1 0-1-15,-1-1-1 0,2 1 1 16,-1 0-1-16,-1 0 0 0,1 0 1 15,0 1 0-15,1-1 0 0,0 3 0 0,0-1 0 16,1-2 0-16,1 2 1 0,-1-3-1 16,0 1 1-16,-1 0-1 0,-3-2 0 15,0-2 1-15,0 2 0 0,-1-1 1 16,0 0 1-16,-1-2 0 0,2 1 0 16,0 0 0-16,3 2-1 0,0-3 0 15,0 2-1-15,2 1-1 0,0 0 0 16,0-1-1-16,3-1 0 0,-2-1 1 15,1 0-1-15,-2-2 0 0,-1-4 0 16,0 1 0-16,-2-1-1 0,0-2-1 0,2-1-2 16,-1-5-3-16,1-5-4 0,1 0-4 15,2-2-3-15,1-4-4 0,-1-4-9 16,1-1-5-16,1 0-9 0,1-1-16 16,-2-4-100-16,-1-4-115 0,0-2-267 15</inkml:trace>
  <inkml:trace contextRef="#ctx0" brushRef="#br0" timeOffset="312878.1572">13971 10289 308 0,'-1'-1'90'0,"-1"-3"4"16,1 2-27-16,-2 0-17 0,2-1-12 15,0-2-6-15,-1 2-4 0,2-4-3 16,-2 1-1-16,2-1-1 0,0 0 1 15,-1 0-1-15,1 1-1 0,-1 1 0 0,-2 2-1 16,-1 2 0-16,1 2-2 0,-3 2 0 16,-2 4-2-16,-3 2-2 0,0 2 1 15,-1 3-1-15,-2 3 1 0,0 3-1 16,0-1 2-16,1-2 1 16,2 0 1-16,-1-2 1 0,3-1 1 0,2-7 2 15,2-2 1-15,-1-3-2 0,3-2-2 16,1-2-3-16,1-3-4 0,2-5-3 15,2-3-4-15,2-4-3 0,3-2-1 16,1 0-2-16,4-3 1 0,3 1-1 0,0 2 0 16,-2 6 0-16,2 2 0 0,0 4 0 15,-2 5 0-15,-1 6 1 0,-1 5 0 16,-1 2 0-16,2 2 0 0,-4 3-1 16,2 2-1-16,2 1-4 0,-1-1-10 15,0-1-14-15,3-1-15 0,0 1-14 16,0-3 27-16,0-2-151 0,7-6-127 15,-2-2-300-15</inkml:trace>
  <inkml:trace contextRef="#ctx0" brushRef="#br0" timeOffset="313953.4968">13899 12573 487 0,'-17'-2'116'0,"-4"5"4"0,-4 1-76 16,0 5-7-16,1 4-4 0,-5 4-3 16,2 5-2-16,2 7-2 0,3 4-1 0,2 3-1 15,3 0-3-15,6 6-2 0,5 0-2 16,4-2-1-16,7-3-1 0,5-5 0 15,6 1-1-15,9-5 0 0,4-3-2 16,9-7-1-16,4-5-2 0,4-3-3 16,7-2-2-16,-2-12-2 0,0-3-1 0,0-7 1 15,-1-3-2-15,2-5 1 16,-7-5 0-16,-2-4-1 0,-3 1 1 0,-1-2-1 16,-8 1 1-16,-8-1-1 0,-8-2 1 15,-11 2 0-15,-8 0-1 0,-8-1 1 16,-10 3-1-16,-9-5 0 0,-8 2-1 15,-4 8-1-15,-3 3-3 0,-7 6-5 16,-8 7-3-16,-1 7-3 0,-1 9-3 16,3 9-2-16,2 2-1 0,3 5-1 0,8 2 0 15,12 3-5-15,7 3-10 0,8-2 0 16,9 1-105-16,5-2-105 0,5-3-256 16</inkml:trace>
  <inkml:trace contextRef="#ctx0" brushRef="#br0" timeOffset="314252.6802">13987 12690 540 0,'-9'-13'129'0,"-1"-2"6"15,0 2-85-15,0 0-5 0,3 4-1 16,1 0 0-16,1 4-3 0,0 1-4 15,0 7-3-15,3 2-3 0,0 3-6 16,2 7-5-16,0 2-6 0,2 6-5 0,0 6-2 16,0 0-2-16,0 3-2 15,0 0-1-15,1 1-1 0,1-1 0 0,0-2 0 16,4-3-1-16,-4 0-4 0,3-5-4 16,1-2-8-16,-1-4-7 0,-2-5-12 15,-1-3-6-15,-2-4-7 0,2-2-10 16,-1-3-4-16,-5-2-97 0,0-4-100 15,-3-1-245-15</inkml:trace>
  <inkml:trace contextRef="#ctx0" brushRef="#br0" timeOffset="314467.107">13659 12853 549 0,'-19'-6'138'0,"3"2"8"0,2-1-80 15,4 3-9-15,3 0-9 0,2 2-10 16,5 2-6-16,3 0-7 0,3 3-7 15,2 0-5-15,3 0-6 0,5 1-1 16,3-1 0-16,1-2-2 0,10-1-1 0,3-1-2 16,10-1 1-16,1-3-1 0,2-4-2 15,3 0-2-15,3-4-6 16,-4 0-11-16,-2-2-11 0,-4-5-21 0,-3 5-114 16,-1 1-124-16,-4 2-297 0</inkml:trace>
  <inkml:trace contextRef="#ctx0" brushRef="#br0" timeOffset="315588.6863">16099 12993 264 0,'0'0'72'0,"0"-1"2"16,0-3-18-16,0 0-25 0,0 1-10 15,1-2-4-15,-1-2 2 0,2 3 2 16,-2-4 1-16,0 0 3 0,0-1 1 16,0 1 2-16,0-4-1 0,0 3 0 15,-2-1-3-15,2 0-2 0,0 2-2 16,-1-2-2-16,1 0-3 0,0 0-3 0,-1 2-1 16,1-2 0-16,-1 1-1 0,1 1-1 15,-2 0-1-15,1 3 1 0,1-1 0 16,-1 5 1-16,0-3 0 0,1 3 2 15,-1 1 0-15,-1 1 1 0,1-1 0 16,0 3-1-16,0-4-1 0,-1 3-2 16,1-1-1-16,0 2-2 0,0 0 0 0,0 3 0 15,1 5-1-15,0 4 2 16,-2 1-1-16,2 5 0 0,2 3 1 0,-2 7-1 16,1 3 2-16,-1 1 0 0,-1 5 0 15,1 2 1-15,0 3 1 0,0 0-1 16,0-1 1-16,-2-1-2 0,2-1-2 15,3-2 0-15,-1 0-2 0,-1-2-1 16,3-4 0-16,-1 1-2 0,-1 0 0 16,2-5 0-16,-3-2-1 0,0-2-4 15,-1-5-6-15,-1-4-8 0,2-2-11 16,-2-7-6-16,1-1-8 0,0-4-16 0,-1-3-104 16,-1-2-109-16,4-1-262 0</inkml:trace>
  <inkml:trace contextRef="#ctx0" brushRef="#br0" timeOffset="316074.5811">15576 13689 438 0,'-2'-8'118'0,"-3"1"6"15,-1-1-42-15,-2-1-32 0,3 1-3 0,3 3 0 16,-1 3-5-16,1 1-6 0,1 3-5 16,0 6-1-16,2 5-3 15,0 8-5-15,-2 1-5 0,0 7-2 0,1 7 0 16,0 2-1-16,0 3-3 0,0 2-3 15,0-2 0-15,1 3-2 0,1-3-2 16,-1-4-2-16,2-4-2 0,-1-5-5 16,1-3-6-16,-1-7-7 0,2-4-10 15,0-6-9-15,2-3-10 0,0-5-13 0,0-3-106 16,0-4-112-16,0-1-265 16</inkml:trace>
  <inkml:trace contextRef="#ctx0" brushRef="#br0" timeOffset="316640.5314">15456 13687 542 0,'-7'-7'130'16,"2"1"5"-16,1 0-85 0,4 1-8 15,5 1-6-15,2 3-3 0,4 1-5 16,7 0-3-16,2 2-3 0,6 1-2 15,6-2-4-15,3 0-3 0,7 0-3 16,2 1-2-16,6-2-2 0,4-2-2 16,5 2-3-16,0 0 1 0,1-1-2 15,-2-4-1-15,0 0-2 0,-3 1-3 16,-2-3-3-16,-5 0-3 0,-2 0-3 0,-1-1-4 16,-4 2-1-16,-4 3 2 0,-5-1 1 15,-5 1 3-15,-8 2 2 0,-4 2 2 16,-6 1 3-16,-6 0 2 0,-1 1 1 15,-4-1 0-15,-3-1 0 0,0 0 1 16,1-1 0-16,-3-1 0 0,1 0 0 16,1 0 0-16,1 0 0 0,0-1 0 15,1 1 0-15,1 1-3 0,0 1-1 0,2-1-3 16,-2 2-2-16,2-1-2 0,0 1 1 16,0 1 0-16,0-1 3 0,0 1 3 15,0-1 2-15,-1 0 4 16,0 1 4-16,0-1 3 0,1 2 4 0,-3 0 4 15,2 3 3-15,-3 2 1 0,2 2 5 16,-1 3 2-16,0 6 3 0,-2 4 1 16,1 6 1-16,-2 2 0 0,0 3 1 15,1 6-2-15,-1 0-5 0,1 0-4 0,1 0-5 16,1-1-3-16,0-2-4 0,1-4-3 16,-1-4-2-16,3-1-2 0,-1-5-3 15,1-1-5-15,0-3-6 0,1-3-10 16,2-2-11-16,-2-3-11 0,3-2-17 15,-3-4-107-15,-1-2-117 0,0-2-274 16</inkml:trace>
  <inkml:trace contextRef="#ctx0" brushRef="#br0" timeOffset="317962.9123">15495 13905 344 0,'-2'-16'99'0,"-1"0"7"16,2 3-35-16,-1 1-6 0,2 1-8 15,-2 1-7-15,2 4-4 0,0 1-4 16,2 2-5-16,-2 1-5 0,2 2-4 16,1 2-4-16,0 7-3 0,0 1-2 0,3 5-5 15,-1 4-2-15,-2 4-3 0,0 4-2 16,-1 4-2-16,0 1-1 0,-1 2 0 15,-2-1 1-15,3 0 1 16,-1-3 1-16,0-3 0 0,2-4 0 0,1-5-1 16,2-2 0-16,1-4-2 0,-1-2-1 15,5-1-1-15,1-2 0 0,4-1-1 16,3-1 0-16,0-1 0 0,6 0-1 16,3-2 1-16,3-2 0 0,3 1-1 0,4-1 1 15,4-2 0-15,2 1-1 0,2-3 0 16,1-2 1-16,-2 0-1 0,0-1 0 15,-2 0 1-15,-4 1-2 0,-1 1 1 16,-3 0-1-16,-3 4-1 0,-3 0-3 16,-2 2-2-16,-3 0-3 0,-3 2-4 15,-2-2-4-15,-5 1-8 0,-4 0-4 16,-1 1-6-16,-3 0-14 0,-4-1-105 0,-3-1-112 16,-1 4-270-16</inkml:trace>
  <inkml:trace contextRef="#ctx0" brushRef="#br0" timeOffset="319279.2071">16077 14247 439 0,'-5'-12'116'0,"2"2"7"0,-1 3-50 0,0 1-26 15,1 3-8-15,0 3-3 0,2 5-6 16,1 4-6-16,1 3-4 0,0 1-3 16,2 8-3-16,-1 5 1 0,2 6 0 15,-2 2 2-15,1 8 0 0,-2 5 0 16,0 7 1-16,-1 3-1 0,-1 0 0 16,0-2-3-16,0-1-2 0,-1-5-2 15,2-5-3-15,0-3-2 0,2-4-1 16,-1-7-2-16,1 0-4 0,1-7-7 0,0-4-15 15,1-3-11-15,0-7-19 0,-1-5-113 16,2-8-125-16,3-7-289 0</inkml:trace>
  <inkml:trace contextRef="#ctx0" brushRef="#br0" timeOffset="325890.6946">16822 14512 454 0,'0'-17'115'0,"0"-1"7"0,0 2-64 0,-3 3-13 16,3 2-4-16,0 4-1 0,-1-1-4 16,1 5-5-16,1 0-5 0,1 6-2 15,-1-1-1-15,0 3-1 0,0 3-4 16,2 4-1-16,-3 5 0 0,1 0-1 15,-2 4-1-15,2 1-3 0,0 1 0 16,-1 1 1-16,1-1 0 0,1-4-2 16,0-1-1-16,-1-2-1 0,2-1-1 15,-1-1-1-15,3-5-3 0,0-1-1 0,0-1 0 16,2-2-2-16,2-1 0 0,-2-3-2 16,3-1 0-16,0 0-4 0,1-3-5 15,0 1-6-15,0-2-7 0,1 1-10 16,-1-2-6-16,1 0-9 0,-2 0-14 15,-1 0-103-15,-2-1-112 0,-1 0-269 16</inkml:trace>
  <inkml:trace contextRef="#ctx0" brushRef="#br0" timeOffset="326103.0977">16839 14437 603 0,'-5'-1'144'0,"1"-1"1"0,2 1-80 16,2 1-38-16,1-1-11 0,4 1-5 15,4-2-5-15,2-1-6 0,3 1-7 16,5-1-7-16,0 0-16 0,6 0-14 16,-1-1-102-16,0 2-111 0,-1 1-261 0</inkml:trace>
  <inkml:trace contextRef="#ctx0" brushRef="#br0" timeOffset="326560.5199">17101 14567 577 0,'0'2'139'0,"-1"1"5"16,0 2-87-16,2 2-14 0,0 2-10 15,2-1-7-15,-2 2-2 0,1 0-2 16,2-1-3-16,0 0 1 0,-2-3-1 16,2 0 0-16,-1-2-1 0,2-3-2 15,0-2-3-15,1-4-3 0,2 0-2 16,0-2-1-16,1-3-3 0,-1-2-1 16,1-2-1-16,0 3-2 0,-1 0 0 15,-1 1-1-15,1 4-1 0,-2 1 0 0,0 5-1 16,-1 3 0-16,0 4-1 0,-1 2-2 15,-1 4-1-15,0 1-5 0,-2 3-4 16,1 0-6-16,1 1-8 0,-1 0-5 16,2 0-8-16,1-1-12 0,1-1-107 15,-1-1-111-15,3-3-273 0</inkml:trace>
  <inkml:trace contextRef="#ctx0" brushRef="#br0" timeOffset="328056.9416">16430 14530 413 0,'0'1'105'0,"-4"-3"4"0,1-2-47 16,0 2-28-16,1-1-8 0,0 2-2 15,0-1-3-15,1-1-1 0,0 2-2 0,1 0 0 16,-2 1 0-16,1-2 0 16,0 2-1-16,0-1-1 0,-1 1-1 0,1-1-2 15,1 2-2-15,-1-2-1 0,1 1-2 16,-1 0-1-16,-1 0 0 0,2-1-2 15,-1-2 0-15,0 1-1 0,0-1 1 16,1 1-1-16,0 0 1 0,-1-1 1 16,1 1 0-16,0 0 0 0,-2 0 0 15,2 2 0-15,0-1 0 0,0-1 0 16,0 1 0-16,0 2 1 0,0-2-1 16,-1 2 0-16,2-1 0 0,-1 0-1 0,0 0 0 15,0 3-1-15,2-2 2 0,-2 2 0 16,1-1 0-16,-1 2 1 0,1 1 0 15,0 1 0-15,-1-1-1 0,0 0-1 16,1 1-1-16,-1-1-1 0,0-1 0 16,0 1-1-16,0-2 1 0,2 1-1 15,-2-2-1-15,0-1 1 0,0 0-1 16,0 1 0-16,0-2 0 0,0 1 0 0,-2-2 0 16,2-1 0-16,0 2 1 0,0-1-1 15,0 0 0-15,2-1 1 0,-4-3-1 16,2 1 0-16,-1 0 0 0,0-3 0 15,0 0 0-15,-2-1 0 0,1 0-1 16,-2 0 1-16,2 2-1 0,-1 0 1 16,0 1-1-16,-1 0 1 0,2 2-1 15,-1-1 1-15,1 1-1 0,-1 1 1 16,1 1-1-16,-2 0 1 0,3-1 1 0,0 1 0 16,-1 0 2-16,1 0 0 0,1 2 2 15,-1 1-1-15,1 6 1 0,0 3 0 16,-1 2 0-16,1 6-2 0,0 3 0 15,0 2 0-15,0 2 0 0,0 1 0 16,1-4 0-16,0-1 0 0,2-2-1 16,-1-3 1-16,3-4-1 0,0-3-1 15,0-3 0-15,1-3-1 0,1-3 0 16,-1-2 1-16,3-5-1 0,-2 0 1 16,1-5-1-16,-1-1 1 0,2-3-1 15,-2-1 0-15,0 0 0 0,-1 1 0 0,-1 1-1 16,-2 3 0-16,-1 1 0 0,-1 2-1 15,1 5 1-15,-2 4-1 0,0 3 1 16,0 2-1-16,5 5 1 0,-3 2-1 16,3 2 1-16,0 2 0 0,1-2 1 15,2 0-1-15,2-2 0 0,-2-3 0 16,3 0 0-16,0-4 0 0,2-3 0 16,-1-3 0-16,-2-2 0 0,0-3 0 15,0-2 0-15,-4-3 0 0,1-1 0 16,-3-3-2-16,-2 0-2 0,2-2-3 0,-1-1-6 15,-1-2-8-15,0 1-7 0,1 0-8 16,1 0-9-16,0 1-7 0,3 4-13 16,0 3-34-16,-1 4-66 0,6 0-99 15,2 2-227-15</inkml:trace>
  <inkml:trace contextRef="#ctx0" brushRef="#br0" timeOffset="328575.5061">17470 14619 601 0,'-4'-2'156'15,"2"0"11"-15,-2 0-82 0,2 1-18 16,2 1-12-16,0 1-6 0,1-1-11 0,1 0-10 15,2 2-11-15,1-1-6 0,2 0-4 16,3 0-2-16,0-1-6 0,2 0-9 16,2-1-11-16,-1-1-18 0,2 0-11 15,-1 0-16-15,0-2 0 0,-1 2-115 16,0-1-115-16,1 1-259 0</inkml:trace>
  <inkml:trace contextRef="#ctx0" brushRef="#br0" timeOffset="329047.7748">17666 14575 543 0,'-5'-6'130'15,"0"-4"4"-15,0 1-80 0,1-2-16 16,2 1-5-16,1-1-1 0,1 1-1 16,1-1-3-16,3 4-1 0,-1-1-2 15,3 1-2-15,1 0-4 0,0 0-5 16,3 1-2-16,2 1-4 0,0-1-2 16,2 1-2-16,0 4-1 0,1 0-1 15,0 2 1-15,1 2 0 0,-3 2 0 0,-1 1 1 16,-2 2-1-16,-1 2 0 0,-3 2 0 15,-2 1 0-15,-2 1-2 0,-4 0 1 16,-2 2-1-16,-2-2 0 0,-3 3 0 16,-2-2 0-16,-1 1 0 0,-4 1-1 15,0 0 1-15,1-1-1 0,1 1 0 16,2-2 1-16,0 0 0 0,4-4 0 16,3 0 0-16,3-3 0 0,0 1 0 15,4-3 0-15,1-2-1 0,3-2 0 0,3-2-2 16,3 0-1-16,2-1-1 0,2-3-5 15,3-1-4-15,2 1-8 0,0-1-10 16,-2-1-8-16,3-1-14 0,-1 1 101 16,0-1-213-16,-3 1-124 0,2 0-336 15</inkml:trace>
  <inkml:trace contextRef="#ctx0" brushRef="#br0" timeOffset="329455.6755">17919 14341 626 0,'-3'-7'136'0,"3"0"3"0,3 2-109 16,5 0-12-16,4 1-2 0,8 3-1 15,-1-3 0-15,4 3 1 0,2-3 3 16,1 2 2-16,-1 1 3 0,-1-2 0 0,-6 2 0 15,-1 1 0-15,-3 3-3 0,-5 1-2 16,-1 3-3-16,-3 2-3 0,-3 4-2 16,-2 3-2-16,-2 3-2 0,-1 3 0 15,0 3-2-15,-2 2-1 0,0 1-1 16,0-2 0-16,1 2 0 0,2 1 0 16,1-1-1-16,-1-1 1 0,4-2-1 15,-2-2 0-15,1 1-1 0,0-5 0 0,0-1 0 16,-2-2 0-16,0-2 0 0,0-1 0 15,-1-3 0-15,0 0-1 0,-3-3 1 16,-2-1 0-16,-1-1-2 0,-4-4-4 16,-3 4-8-16,-4-2-10 0,-5-2-12 15,-1 3-12-15,-2-2-12 0,-4 4 72 16,1 3-192-16,-2-2-126 0,2 2-329 16</inkml:trace>
  <inkml:trace contextRef="#ctx0" brushRef="#br0" timeOffset="331399.9492">16016 15037 72 0,'2'-2'15'0,"0"0"4"0,0 0-10 16,-1 1 6-16,0-2 8 0,1 2 8 15,-1 1 10-15,1 1 9 0,0-1 7 0,-1 0 5 16,0-1-2-16,0 2-3 0,0-2-5 16,-1 1-6-16,0-1-6 0,0 0-6 15,0-1-4-15,3 5 0 0,-4-4-1 16,-1 1-1-16,2-2-2 0,-1 4-2 16,-1-1-2-16,2 0-5 0,-5-1-3 15,4 4-3-15,-2 1-3 0,3 3-2 16,-1-2-1-16,1 4-2 0,-1 0-1 0,1 0 0 15,-1 0 0-15,1-1 1 0,-4-1 1 16,3 2 0-16,-1-3 2 0,1 0 0 16,-1 1 2-16,1-2 0 0,-1-1 0 15,0-3-1-15,1 1 0 0,-2-2-1 16,2-1-1-16,0 0 0 0,1-1-1 16,0 1-1-16,0-3 1 0,-2 1-1 15,2-1-1-15,-2 1 1 0,1-2 0 16,-3 2-1-16,0-2 1 0,2 1-1 15,-2 1 0-15,1-2 0 0,0 2-1 0,0 1 1 16,-1-2-1-16,-1 1 0 0,1 1 1 16,-1-1-1-16,0 2 1 0,-1-1-1 15,0 0 0-15,1 0 0 0,-2 1 0 16,1-2 0-16,-3 1-1 0,2 1 0 16,-2 0 1-16,0 1-1 0,-1-1 0 15,0 2 0-15,1-1 0 0,0 0 0 16,0 0 1-16,0 2-1 0,1-3 0 15,-1 2 0-15,0-1 0 0,-1 2 0 16,0-2 0-16,-1-1 0 0,-1 0 0 0,-1 0 0 16,0 0 0-16,-1-1 0 0,-1 1 1 15,1 0-1-15,-1 1 0 0,1 0 0 16,-2 2 0-16,2-3 0 0,1 1 0 16,-2-2 0-16,0 1 0 0,2 1 0 15,-2-2 0-15,2 1 0 0,-2-1 0 16,-1-2 0-16,1 4 0 0,-3-3 0 15,0-1 0-15,-2 0 0 0,2 2 0 0,-1 1 0 16,1-2 0-16,1 4 0 16,2-2 0-16,0 0 0 0,2 2 0 0,-1-2 1 15,0 0-1-15,-2 1 0 0,2-3 0 16,0 1 0-16,-1 1 0 0,-1-2 0 16,1 1 0-16,1 0 0 0,1 0 0 15,1 1 0-15,0 1 0 0,0-1 0 16,1 1 0-16,1-1 0 0,1 1 0 15,-1 1 0-15,1-1 0 0,-1 0 0 0,0-1 0 16,1 1 0-16,0 0 0 0,0-1 0 16,1 2 0-16,-2-1 0 0,0-2 0 15,1 2 0-15,1-1 0 0,0-1 0 16,-1-1 0-16,1 1 0 0,1 0 0 16,2 1 0-16,-2-1 0 0,-2 0 0 15,-1-1 1-15,2 2-1 0,-2 0 0 16,-1 0 0-16,0 0 0 0,1 2 0 15,0 0 0-15,0-1 1 0,1 2-1 0,-1-1 1 16,1 1-1-16,2-1 0 0,-3 0 1 16,2 1-1-16,-1-1 0 0,-1 0 1 15,2 0-1-15,-1-1 0 0,-1 2 0 16,2-2 0-16,-1 0 0 0,2 2 0 16,-1-3 1-16,1 0-1 0,1 0 0 15,0-2 0-15,-2 1 0 0,1 0 0 16,1 0 0-16,1 1 0 0,-1 0 0 15,0 1 0-15,1-1 1 0,-1 1-1 16,2-1 0-16,0 0 0 0,2 1 0 0,0 1 0 16,0-1 0-16,-1-1 0 0,1 1 0 15,0-1 0-15,0 0 0 0,-1 1 0 16,-1-2 0-16,1 1 0 0,-1-1 0 16,-1 1 0-16,1 0 0 0,-2 0 0 15,0-1 0-15,0 2 0 0,-1-1 0 16,1 2 0-16,-3 0 0 0,2-2 0 15,-2 2 0-15,2-1 0 0,-2 0 0 0,1 1 0 16,-2-1 0-16,0 1 0 0,1 0 0 16,0-2 0-16,-1 1 0 0,-1-1 0 15,1 0 0-15,0 0 0 0,-1-1 0 16,1 1 0-16,2 0 0 0,-2-2 0 16,1 2 0-16,2 0 0 0,0-1 0 15,-1 1 0-15,2 0 0 0,-1 0 0 16,1 0 0-16,0 0 0 0,1 0 0 15,0 0 0-15,1-1 0 0,1 1 0 16,0 0 0-16,1-1 0 0,0 1 0 0,0-2 0 16,2 2 0-16,1 0-1 0,0 2 1 15,1-2-1-15,0 0 1 0,1 1-1 16,-1-1 1-16,0 0 0 0,0 0 0 16,-1 0 0-16,0-1 0 0,0 1 0 15,1 0-1-15,-2 0 1 0,0 0 0 16,0 0-1-16,1 1-3 0,-1-1-10 15,-1 1-9-15,1 0-20 0,1-1-110 0,-2-1-120 16,-1 1-289-16</inkml:trace>
  <inkml:trace contextRef="#ctx0" brushRef="#br0" timeOffset="333087.1586">13903 13235 346 0,'1'-3'88'0,"-1"-1"5"0,-2 0-23 0,-1 1-42 16,2-1-4-16,-1 0 1 0,-1 1 3 15,-1-1-1-15,2 0-1 0,-1 1-2 16,1-2-1-16,1 1-4 0,-2-1-4 15,3 0-3-15,-1 0-4 0,1-1-3 16,1 0-1-16,2 0-1 0,-2 0 1 0,1 0 1 16,1 1 2-16,-1 0 1 0,-2 1 1 15,0 2 2-15,-1 0-1 16,1 0 1-16,-1 1-1 0,-3 0 0 0,2 1-2 16,-1 0 0-16,3 3 0 0,-5 1 0 15,2 2 0-15,-2 3 0 0,-1 2 1 16,2 1 0-16,-1 3-1 0,-1 3 0 15,2 3-1-15,1 1-1 0,2 4-2 16,-1 2-1-16,1 2-1 0,-1 5-1 16,0 0 0-16,4 3 0 0,-2 1-1 0,-2 3 1 15,2 0-1-15,-1-1 1 0,0 0-1 16,0 0 1-16,-2-1-1 0,2-1 1 16,0-1-1-16,1 1 1 0,1 1-1 15,-1 0 1-15,1-1-1 0,0 0 0 16,2 1 0-16,-2 0 1 0,-1-2-1 15,0 1 0-15,-1-1 0 0,1 1 0 16,-1 0 0-16,-2-3 0 0,2-1 1 16,0 2-1-16,0-4 0 0,-1-1 0 0,2-2 0 15,0 0 0-15,2-2 1 0,-2-1-1 16,0-1 0-16,0 2 0 0,0-5 1 16,0 2-1-16,-3-1 0 0,1 2 0 15,0 1 1-15,1 0-1 0,0 1 1 16,0 0 0-16,1-1-1 0,1 1 1 15,0-1 0-15,2 1-1 0,-1 1 0 16,2-3 0-16,-3 0 1 0,3-1-1 16,-3-2 0-16,3-2 1 0,-3-3-1 0,0-3 0 15,2-2 1-15,0 1-1 0,1-1 1 16,-2-2-1-16,2-1 1 0,-2 1-1 16,2-2 1-16,0-1-1 0,1 1 0 15,-3-3 0-15,3 0 0 0,0 0 0 16,-3-5 0-16,1 4 0 0,3-2 0 15,-2-2-1-15,-2 0 1 0,3 0-1 16,0-2 1-16,1 2 0 0,3-4 0 16,-2 0 0-16,0-3 1 0,3 0 0 15,1 0-1-15,0-1 1 0,1-1-1 0,1 1 0 16,-2 0 1-16,3 2-1 0,0-1 0 16,-2 1 0-16,0 1 0 0,2 2 1 15,-1-1-1-15,2 1 0 0,0-1 0 16,3 1 0-16,0 1 0 0,6 1 1 15,-1 0-1-15,4 0 0 0,2 0-1 16,3 2 1-16,2-1-1 0,3 3 0 16,1-2-2-16,0 2-2 0,-1 0-5 0,0 1-5 15,-3-3-6-15,-2 2-10 0,-5-2-17 16,-4-2-104-16,0 0-112 0,-3-1-268 16</inkml:trace>
  <inkml:trace contextRef="#ctx0" brushRef="#br0" timeOffset="334170.7553">13827 13208 477 0,'-4'2'111'0,"-1"-1"1"0,0 1-74 15,-1 3-12-15,0 5-6 0,-4 5-2 16,-2 1-1-16,0 6-1 0,-3 1 2 15,1 1 0-15,-1 0 1 0,-1-4 1 16,2-2 1-16,3-2 0 0,2-7 0 16,1-1 0-16,3-2-1 0,0-2-2 15,5-6-3-15,2-1-4 0,3-5-2 16,2-3-3-16,5-3-2 0,7-6-2 0,1 0-1 16,5-2-1-16,3 0 1 15,0 1-1-15,2 4 1 0,-1 4 1 0,-2 7 0 16,-1 6 1-16,-2 3-1 0,-2 7 0 15,-1 4 1-15,0 0-2 0,-2 6-7 16,1-2-11-16,1-1-10 0,0 1-19 16,-3-1-111-16,7-4-121 0,-3-1-287 0</inkml:trace>
  <inkml:trace contextRef="#ctx0" brushRef="#br0" timeOffset="335149.4424">14976 14961 483 0,'2'-3'118'0,"2"-1"6"15,-4 0-74-15,2 2-9 0,0-1-5 16,0 3-2-16,-1-1-3 0,1 1-1 16,-1 0 1-16,0 0 1 0,-2 0 3 0,0 1 1 15,-2-1 0-15,1 2-2 16,-2 0-2-16,0 0-4 0,-3 1-5 0,2 1-4 16,-1-2-2-16,-1 2-4 0,-2-1-2 15,-1 1-1-15,-2 0-2 0,0 2-1 16,-3 1-2-16,-2-2-1 0,1 6-1 15,-1 1 0-15,1 1-1 16,0 0-1-16,1-1 0 0,2 2-1 0,2 2 1 16,1-4-1-16,1-2 0 0,3 1 0 15,4-1-1-15,2 1 1 0,2-2-1 16,4 1 1-16,4 0-1 0,2 1 1 0,2-1-1 16,2 2 0-16,2 2 0 0,1-2-3 15,1 4-4-15,4 0-5 0,0-2-6 16,2 2-11-16,0-1-9 0,-1-3-13 15,2 3-8-15,-2-3-14 0,-3 2-104 16,-3-2-116-16,2-1-267 0</inkml:trace>
  <inkml:trace contextRef="#ctx0" brushRef="#br0" timeOffset="339233.5778">14416 14670 601 0,'-11'-4'150'16,"3"4"9"-16,-1-4-82 0,3 2-15 15,2-1-7-15,0 1-4 0,3 1-7 0,1-2-8 16,1 1-8-16,3 1-8 0,0-2-6 16,2 1-5-16,3-2-3 0,-1 2-2 15,4-1-1-15,2 1-2 0,1-2-5 16,0 3-6-16,3-3-8 0,-1 3-12 16,1 0-16-16,-1-2-10 0,-1 0-20 15,1 0-109-15,-2-2-121 0,1 0-282 16</inkml:trace>
  <inkml:trace contextRef="#ctx0" brushRef="#br0" timeOffset="339531.0777">14735 14432 587 0,'-5'-13'145'0,"1"0"8"15,0 5-83-15,1 0-16 0,3 3-8 16,0 4-4-16,0 2-6 0,1 6-7 16,0 0-7-16,2 4-7 0,0 2-6 15,1 5-1-15,2-1-3 0,0 1-3 16,2-1-5-16,1 2-8 0,1-2-13 15,0 0-13-15,-3-6-11 0,2 4-18 16,-1-1-108-16,-1-1-120 0,-3 0-271 0</inkml:trace>
  <inkml:trace contextRef="#ctx0" brushRef="#br0" timeOffset="339896.1516">15100 14401 630 0,'0'-2'151'16,"-3"4"6"-16,-1 3-98 15,-2 5-14-15,-1 4-7 0,0 3-5 0,-3 4-7 16,-1 2-6-16,-3 1-4 0,1 1-5 16,-3-2-4-16,0 2-2 0,-1-3-3 15,0-3-2-15,1-2-7 0,2-1-12 16,3-2-13-16,3-3-13 0,3-3-11 15,5-1-116-15,1-4-122 0,4 1-280 16</inkml:trace>
  <inkml:trace contextRef="#ctx0" brushRef="#br0" timeOffset="340325.628">15123 14646 598 0,'-4'-8'144'0,"3"-1"6"15,-1-1-86-15,3 1-18 0,-1-1-10 16,2 0-3-16,2 1-3 0,0 1-4 16,0 2-3-16,4 0-3 0,-2 1-4 15,1 2-3-15,3 1-2 0,1 1-3 16,0 2-3-16,1 1-1 0,-1 1 0 15,0 3-2-15,0 1 0 0,-2 3 0 16,-2 0 0-16,0 0-1 0,-4-1 0 0,1 4 1 16,-3-4-1-16,-2 1 0 0,-3-2 0 15,-1 1 0-15,-2 1 0 0,-3 0 0 16,-1 0 0-16,-4 1-1 0,2 0 0 16,1 0 1-16,1 1-1 0,1 0-1 15,1-1 1-15,4-1 0 0,3-1 0 16,1-2 0-16,-1 0-1 0,2-3 1 15,3 0-1-15,1 0 1 0,2-2 0 0,2 0-1 16,5 2 1-16,0-4-1 16,3 3-2-16,2-3-5 0,3-2-8 15,4 0-15-15,0-1-13 0,2-1-21 0,4 1-113 16,0-3-126-16,3 2-292 0</inkml:trace>
  <inkml:trace contextRef="#ctx0" brushRef="#br0" timeOffset="342144.0582">15696 13910 475 0,'-5'-2'120'16,"0"-2"5"-16,0 0-65 0,1 1-15 15,0-1-4-15,3 2-1 0,-2-1-3 16,1 1-4-16,2 0-2 0,-1 0-3 16,2 1-1-16,0 0-3 0,1-3-3 0,3 1-4 15,3 1-2-15,0 0-3 16,1 0-1-16,2 1-2 0,-1 0-2 0,2 2-2 16,-1 2-1-16,1-1-1 0,-1 0-1 15,0 2 0-15,-1 0-1 0,0-2 0 16,-3 2-1-16,-1 1 1 0,-2-1-1 15,0 0 0-15,-2 1 1 0,1 0-1 16,-2 1 1-16,-1-2-1 0,-1 2 1 16,-1 0 0-16,0 0-1 0,-2 2 1 15,-2 2 0-15,-1-2-1 0,-1 4 1 0,0-6-1 16,-1 8 0-16,1-2 0 0,-1-1 1 16,1-2-1-16,0 1 0 0,2-3 0 15,0 4 1-15,1-7-1 0,0-1 0 16,3 1 0-16,-1 0-1 0,2-2 1 15,1 1 0-15,0-3-1 0,1 2 1 16,0-2 0-16,2 0-1 0,1 1 1 0,-1-1 0 16,1 1 0-16,1 1 0 15,1-1 0-15,0 1 0 0,0 0 0 16,3-1 0-16,-1-1 1 0,2-1-1 0,0-1 0 16,1 1-2-16,-1 0-3 0,0-2-5 15,-2 2-6-15,-1 1-7 0,2-1-7 16,-2 1-7-16,1 0-7 0,-1 0-10 15,0 1-2-15,1 0-100 0,-2 1-103 16,0-2-252-16</inkml:trace>
  <inkml:trace contextRef="#ctx0" brushRef="#br0" timeOffset="342445.5567">15939 13878 605 0,'0'0'139'0,"-2"0"3"15,2 0-97-15,2 0-14 0,0 2-5 16,3-1-6-16,0 0-4 0,2 0-4 15,3 0-2-15,-1 1-2 0,2-2-4 16,1 0-5-16,0-2-10 0,-1 1-8 16,1 1-16-16,1-2-10 0,-2 1-107 15,-3-2-113-15,5-2-264 0</inkml:trace>
  <inkml:trace contextRef="#ctx0" brushRef="#br0" timeOffset="342643.0333">16252 13780 625 0,'-2'0'148'0,"-2"0"4"0,2 2-94 16,-2 1-21-16,3 1-8 0,0 3-5 16,1 2-6-16,1 2-5 0,0 1-3 15,1 5-3-15,5 3-3 0,-2-1-2 16,1 2-9-16,1 0-16 0,3 1-21 15,1 0-118-15,1-3-127 0,-1 0-312 16</inkml:trace>
  <inkml:trace contextRef="#ctx0" brushRef="#br0" timeOffset="347201.5373">17759 9703 232 0,'1'-4'72'0,"-2"0"7"0,1 1-22 16,0 0-8-16,-1 2-4 0,1 0-5 15,-2-1-7-15,2 1-7 0,-1 1-6 16,1-1-5-16,-1 1-3 0,1 0-4 16,0 0-2-16,0-1-1 0,0 2-2 15,0-1 2-15,0 0 0 0,0 1 2 16,0 0 0-16,0-1 2 0,0 2 0 0,1-2 1 15,-1 1 1-15,1-1 1 0,-2 0 2 16,1 0 1-16,0 0 3 0,0 0 0 16,0-1 0-16,-1-1 0 0,0 1-1 15,1-1-1-15,-1-1-2 0,-2 1 0 16,2-3 0-16,-2 1 1 0,1 1 0 16,0-2 1-16,-1 0-1 0,1 0 2 15,-2 0-1-15,2 0-1 0,-1 1 1 16,1 1-1-16,0 2-1 0,1-2-1 0,1 2-2 15,-1 1-3-15,1 0-1 0,2 1-4 16,1 0 0-16,1 2-3 0,-1 0 0 16,2 2 1-16,1 3-1 0,0-1 1 15,-1 0-1-15,4 3 1 0,-2 0-1 16,3 2 0-16,0 1 0 0,1-2 0 16,0 1 1-16,0 0-1 0,0-2 0 15,-3 1 0-15,1-3 1 0,-2 1-1 16,0-2 0-16,-1 1 0 0,-3 0 0 0,0 0 0 15,-2 0-1-15,-2 0 1 0,-3 0 0 16,-1 1 1-16,-2-1-1 0,-1 3-1 16,0 2-4-16,-4 1-7 0,1 3-11 15,-2 2-11-15,-1 3-20 0,-3 1-111 16,-3 2-123-16,3 4-286 0</inkml:trace>
  <inkml:trace contextRef="#ctx0" brushRef="#br0" timeOffset="349508.5012">18108 9867 151 0,'-12'0'49'15,"-2"1"8"-15,2-2-6 0,0 0-10 0,-3-1 1 16,0 2 5-16,1 2-1 0,-2-2-4 16,-1 0-3-16,-2 1-2 0,3 0-5 15,2 0-3-15,-1-1-5 0,4 0-2 16,0 0 0-16,1 0-2 0,3-1-1 16,-1 1 2-16,2-1 0 0,3 1 0 15,0 0-2-15,1 0-1 0,2 0-3 16,0 0-2-16,1 0-3 0,3-1-3 15,1 1-1-15,1 0-1 0,2 0 1 16,3 0 1-16,5-2 2 0,1 2 1 0,4-1 1 16,5 0 1-16,1 0 0 0,2-2 0 15,2 1 0-15,2-2-1 0,1 0-2 16,3-1-1-16,0 2-1 0,2-2-2 16,4 1-1-16,2-1-1 0,3 3-1 15,2 1 0-15,-1-1-1 0,-1 1-1 16,-2 0 1-16,1 0 0 0,-3 0-1 15,0-1 1-15,-3-1 0 0,0 1-1 0,2 1 1 16,2 1 0-16,-2-1 0 0,-1 1 0 16,-3 1 0-16,-1 0 0 15,-4 1 0-15,-3-1 0 0,-7 0-1 0,-1 2 1 16,-4-2-1-16,-2-1 1 0,-3 0-1 16,-2-1 0-16,-2-1 0 0,-3 0 0 15,-2-1-4-15,-1-1-4 0,-3 0-11 16,1-2-13-16,-3 0-30 0,0-1-93 15,-1-1-114-15,-1 2-264 0</inkml:trace>
  <inkml:trace contextRef="#ctx0" brushRef="#br0" timeOffset="362014.9019">19651 9672 401 0,'18'-11'109'0,"-9"0"6"0,-9 1-47 16,-3 0-16-16,-5-1-12 0,-4 2-7 15,-4-1-7-15,-8 1-5 0,-7 1-4 16,-7 4-3-16,-4 3 0 0,-3 1-1 16,-5 5 1-16,-2 2 1 0,3 5-1 15,4 4 1-15,2 2-2 0,5 6-1 0,5 1-2 16,7 2-2-16,8 5-1 0,6 1-2 16,7 3-1-16,6 3 2 15,9 0 1-15,7 2 0 0,8-2 1 0,5-2 1 16,9-2-1-16,7-4-1 0,6-8-2 15,8-5-1-15,4-5-1 0,1-5-1 16,1-7 0-16,-1-4-1 0,-5-5 0 16,-3-4 0-16,-10-4 0 0,-5-2-1 15,-8-7 1-15,-8-2 0 0,-8-3 0 16,-8-3 0-16,-10-4-1 0,-7-1 0 0,-9-5-1 16,-6 2-5-16,-9 0-6 0,-6 1-9 15,-4 5-6-15,-6 6-9 0,-8 4-8 16,-2 11-4-16,-2 8-2 0,0 8 4 15,4 7-93-15,1 4-92 0,6 3-223 16</inkml:trace>
  <inkml:trace contextRef="#ctx0" brushRef="#br0" timeOffset="362321.4607">19444 9684 544 0,'-6'-12'132'0,"-1"2"5"16,3 2-79-16,1 3-20 0,0 2-9 16,2 3-5-16,0 4-4 0,-2 3-5 15,3 6-4-15,-1 2-4 0,0 5 0 16,1 5-1-16,0 3 0 0,1 1-2 15,0 5-1-15,0 3-1 0,2 0 0 16,1 1-2-16,-2-1-1 0,2-4-5 16,-1-1-6-16,0-5-6 0,1-4-9 15,0-5-14-15,0-2-108 0,-1-6-112 0,-2-3-268 16</inkml:trace>
  <inkml:trace contextRef="#ctx0" brushRef="#br0" timeOffset="362553.9103">19149 9873 604 0,'-10'-11'148'15,"3"0"6"-15,1 0-92 0,5 0-14 16,1 1-8-16,6 1-5 0,2 1-6 16,6 0-7-16,3 2-5 0,6 1-3 15,4 3-3-15,6 0-3 0,4 2-3 16,6 0-1-16,5 1-2 0,-1 0-4 15,2 1-11-15,-1 2-14 0,-2 0-12 16,-4 2-13-16,-4 0-120 0,-3 1-129 16,-2 2-295-16</inkml:trace>
  <inkml:trace contextRef="#ctx0" brushRef="#br0" timeOffset="363104.522">20012 9940 448 0,'-11'-2'115'0,"-2"-1"5"0,1 0-55 0,2 0-20 16,2 0-5-16,-1-1-3 0,2-1-5 15,3 3-6-15,4-2-6 0,3 1-4 16,3 1-4-16,5 0-2 0,6-2-3 0,5 0 0 16,8 0 0-16,6 0 1 0,6-3-1 15,7 1 0-15,3 0-1 0,6 0-2 16,3 0 0-16,2 1-2 0,0 0 0 15,0 1-1-15,-3 1-1 0,-1 0 1 16,-3 1-1-16,-3-2 0 0,-4 2 0 16,-3 1-2-16,-3-2-3 0,-4 3-5 15,-6 0-4-15,-6 0-5 0,-6 1-6 0,-6 1-5 16,-10-1-6-16,-4 1-4 16,-7-1-12-16,-5-1-56 0,-3 0-23 0,-3-2-76 15,-1-2-162-15</inkml:trace>
  <inkml:trace contextRef="#ctx0" brushRef="#br0" timeOffset="363342.3916">20818 9760 442 0,'-14'-12'120'0,"2"-3"6"0,2 3-49 16,3 1-23-16,2 0-12 0,2 2-10 15,5 3-8-15,1 1-7 0,3 3-5 16,2-1-5-16,3 3-2 0,1 3-2 16,3-1-1-16,1 3 0 0,2 4 0 0,2-1 1 15,4 5-1-15,1-2 1 0,-1 0-1 16,1 1 0-16,-1-1 0 0,-1-1 0 15,-2-3 1-15,-5-1-1 0,-2-1 1 16,-5 0 1-16,-5 0 1 0,-4 1 0 16,-9 3 0-16,-4 0 0 0,-5 1 0 15,-7 4-2-15,-2 0-6 0,-2 4-6 16,-2 0-6-16,4 4-7 0,3 0-12 0,4 4-113 16,3-2-113-16,8 2-272 0</inkml:trace>
  <inkml:trace contextRef="#ctx0" brushRef="#br0" timeOffset="363663.2654">21297 9470 82 0,'6'-4'17'15,"0"-1"1"-15,2 4-15 0,-2 0-1 0,1 1-1 16,-3 0-6-16,3 0-12 0,-1 1-15 16,-1-1-36-16</inkml:trace>
  <inkml:trace contextRef="#ctx0" brushRef="#br0" timeOffset="363917.1325">21336 9369 357 0,'-4'-14'115'0,"0"-2"7"16,1 1-2-16,-1 2-47 0,0 0-14 16,2 1-6-16,1 2-5 0,-1 4-7 15,4 1-6-15,-2 2-6 0,3 3-7 0,1 1-4 16,2 1-5-16,3 3-4 0,2 3-1 16,1 1-1-16,0 5-1 0,3-1 0 15,1 4-1-15,0 3-1 0,2 1-1 16,-1 1-1-16,0-2-3 0,2 0-6 15,-2 1-8-15,0-2-11 0,-2-4-11 16,-3-2-14-16,0-1-95 0,-1-5-18 16,-3-2-94-16,-1-4-191 0</inkml:trace>
  <inkml:trace contextRef="#ctx0" brushRef="#br0" timeOffset="364106.859">21706 9339 577 0,'3'-5'139'0,"-3"0"5"0,0 5-91 15,-1 1-14-15,-3 3-7 0,1 2-5 16,-2 4-6-16,-3 3-4 0,-1 3-4 16,-1 3-2-16,-1 4-1 0,-1 3-3 15,-1 2-2-15,-1-1-1 0,-1 0-2 16,1-2-2-16,0-1-5 0,-1-5-9 0,3-2-9 16,3-2-9-16,4-3-12 0,5-3-114 15,5-2-116-15,3-4-276 0</inkml:trace>
  <inkml:trace contextRef="#ctx0" brushRef="#br0" timeOffset="364424.2234">21927 9276 610 0,'-2'-6'146'0,"-2"1"4"0,2 0-93 16,-2 4-18-16,0 1-7 0,2 3-5 16,0 0-4-16,-2 5-6 0,-1 3-4 15,1 2-1-15,-1 3-3 0,-1 2 1 16,3 5-1-16,-1-1-1 0,1 3 1 0,2-1-2 16,2-2 1-16,3 0-2 0,1-3-1 15,4-4-1-15,-1-2-1 0,3-2-1 16,1-3-2-16,3-3-5 0,0-5-8 15,1-3-8-15,1 2-13 0,1-8-9 16,-1-3-14-16,-4-2-81 0,-1-1-29 16,-2-1-96-16,-3-2-201 0</inkml:trace>
  <inkml:trace contextRef="#ctx0" brushRef="#br0" timeOffset="364593.7709">21897 9216 527 0,'-2'-2'137'0,"2"-1"2"0,3 1-21 16,3 0-91-16,4-1-13 0,1 1-6 15,6 0-4-15,4 2-6 0,5 0-9 0,1 3-13 16,2-2-116-16,-1 2-113 0,2-2-290 16</inkml:trace>
  <inkml:trace contextRef="#ctx0" brushRef="#br0" timeOffset="365111.3885">22278 9290 538 0,'0'0'131'0,"0"-1"3"0,1-1-62 15,-1 4-41-15,1-1-7 0,2 2-4 16,-1 1-2-16,2 1-1 0,1 2 0 16,-2-2-1-16,2 1-1 0,-1-1-2 15,0 0-2-15,-3-2 0 0,1-1 0 16,-1-1 2-16,-1-1 4 0,-1 2 2 0,1-4 1 16,-1 1 0-16,1-1 2 0,-1-2 0 15,1 0-2-15,-1 2-4 16,1-2-2-16,0 2-2 0,0 1-2 0,1 1-2 15,-1 2-3-15,1 3-2 0,1 1-2 16,1 4 0-16,-1 3 1 0,2 1-1 16,0 3 2-16,2 1-1 0,0 2 1 15,0-2 0-15,3-1 0 0,-1-1-1 16,1-2-1-16,1-3 1 0,1-3-1 16,0-4 0-16,1-1 0 0,0-6-1 0,3-2 1 15,0-3-1-15,-1-5 0 0,1 0 0 16,1-2-1-16,0-1 0 0,-2 0-1 15,-1 3 1-15,-2 1-1 0,-1 4 1 16,-3 2-1-16,-3 4 1 0,-1 2 0 16,-2 2-1-16,1 3-1 0,-1 2-3 15,0 3-2-15,0 0-4 0,3 2-5 16,3 3-10-16,1-2-8 0,2 0-9 16,1-2-6-16,1 0-8 0,4 0 28 15,0-4-140-15,-3-4-113 0,4 0-287 16</inkml:trace>
  <inkml:trace contextRef="#ctx0" brushRef="#br0" timeOffset="365551.652">22730 9137 634 0,'-6'-2'147'0,"3"4"4"0,2-1-83 15,5 1-29-15,3 2-6 0,9 0-3 16,2-1-2-16,7 2 0 0,3-1-5 16,4-2-5-16,3 1-5 0,3-2-5 0,-2 2-3 15,2-1-3-15,-3-1 0 16,-2 2-1-16,-3-2-1 0,-3 1 0 15,-5 3 1-15,-6-1-1 0,-4 2 0 0,-5 1 0 16,-3 3 0-16,-2 2 0 0,-5 2 1 16,-1 1-1-16,0 4 0 0,-1 1 1 15,1 1-1-15,-1-1 0 0,1 1 0 16,3 1 1-16,2 0-1 0,0 0 0 16,5 0 0-16,2 1 0 0,3 0 0 15,1-1 0-15,1-3 0 0,0-1 1 16,-1-4-1-16,-2-3 0 0,-4 0 0 15,-5-3 0-15,-6 0 0 0,-5 2-3 0,-12-3-6 16,0 4-13-16,-11 0-18 0,-10 0 53 16,-7-1-189-16,-10 1-143 0,-5 4-359 15</inkml:trace>
  <inkml:trace contextRef="#ctx0" brushRef="#br0" timeOffset="367417.3978">16092 12876 391 0,'0'-1'104'0,"-1"0"3"0,-2-2-47 16,1 3-16-16,0-1-8 0,0 0-6 15,1 1-5-15,0 0-2 0,-1 0-2 16,4 1-2-16,-4-1-1 0,2 0-2 16,2 4-1-16,-2-4-3 0,0 0-1 15,1 0-1-15,0 0 0 0,1 1-1 0,1-1 0 16,-1-2 1-16,3 2 1 0,1 0 0 15,4 3-1-15,-1-4-1 0,2 1-1 16,1-1-1-16,0 0-1 0,2-1-1 16,2 1-1-16,-2-2 0 15,2 4-1-15,0 0 0 0,1 0-1 0,3 2 0 16,-2-2 0-16,1 1-1 0,2 0 0 16,2-1 0-16,3-1 0 0,-1 1 0 15,2-2 0-15,1 1-1 0,-1 0 1 16,-2 0-1-16,-1 0 1 0,-2-1-1 15,-2 2 0-15,-2-1 1 0,0 1-1 16,-3 2 0-16,0-1 0 0,-1 0 0 0,-2 2 1 16,3-1-1-16,-1-1 0 0,1 0 0 15,0 2 0-15,-1-1 0 0,2-1 1 16,0 0-1-16,-1 0 0 0,0-1 0 16,-1 0 0-16,1-1 0 0,0-1 0 0,-1 0 1 15,1-2-1-15,1 2 0 16,-1 0 0-16,1-2 0 0,2 2 1 0,-2-1-1 15,0-1 0-15,0 2 0 16,0-1 0-16,0-1 0 0,0 1 0 0,-2-1 0 16,1 0 0-16,0 0 0 0,-1-1 0 15,1 1 0-15,-1-1 0 0,-1 0 0 16,0 1 1-16,1-1-1 0,-2 2 0 16,0-1 0-16,-1 1 0 0,2 0 0 15,-2 1 0-15,0 0 0 0,0 2 0 16,0 0 0-16,0 1 0 0,0-1 0 15,0 1 0-15,0 0 0 0,1-1 0 0,0 0 0 16,1-1 0-16,0 0 0 0,3 0 0 16,-1 0 0-16,1 1 0 0,1-1 0 15,1 0 0-15,2 0 0 0,-2 0 0 16,1-1 0-16,0 1 0 0,0-1 0 16,-1 1 0-16,0-1 0 0,-1-1 0 15,2 2 0-15,-2-1 0 0,0 1 1 16,1 0-1-16,0-1 0 0,0 0 0 0,0-1 0 15,0 2 0-15,0 0 0 0,0 0 0 16,1-1 0-16,-1 1 0 0,0-1 0 16,1-1 0-16,0-1 0 0,1-1 0 15,1 1 0-15,-2 0 0 0,3 0 0 16,-1 0 0-16,-2 2 0 0,-1 0 0 16,-3-1 0-16,-2 2 0 0,-2 0 0 15,0 2 0-15,-2-2 0 0,-1 0 0 16,-3 1 0-16,1 0 0 0,-1 0 0 15,1 1 0-15,-3-2 0 0,-1 0 0 16,0 1 0-16,0-1 0 0,-1 0 0 0,-1 0 0 16,1 0 0-16,1 0 0 0,-1 0 1 15,0 0-1-15,0 0 0 0,1 0-1 16,-2 0 1-16,1-1 0 0,-1 1 0 16,1 0 0-16,0 0 0 0,2 0 0 15,-1 0 0-15,1-2 0 0,-2 1 0 16,1 0-3-16,-1 0-2 0,1-2-4 15,-1 1-5-15,-1-1-4 0,0 1-6 0,0 1-4 16,1-1-11-16,-2 0-18 0,1 0-88 16,-1-1-102-16,-1 2-245 0</inkml:trace>
  <inkml:trace contextRef="#ctx0" brushRef="#br0" timeOffset="367901.235">18124 12645 487 0,'-4'-3'121'0,"-1"0"6"16,0 0-65-16,-1 1-19 0,3 2-5 15,-1 0-4-15,2-1-5 0,-1 3-5 16,2-1-4-16,0 2-4 0,1 2-5 16,2-2-2-16,1 2-4 0,0 3-1 15,3-1-1-15,4 0-1 0,0 1 0 16,2-1-1-16,2 2 0 0,-2-3 0 15,1 0 0-15,1 0 0 0,-1 0-1 0,0 0 0 16,-1 2 1-16,-2-1-1 0,-2 0 0 16,0-1 0-16,-5 2 1 0,-2-5-1 15,-2 3 1-15,-2-1-1 0,-5-1 2 16,1 0-1-16,-3-1 3 0,-2 2 0 16,0 3 0-16,-3 0 1 0,-1 2 0 15,-1 1 0-15,0 1-1 0,-2 2-2 16,2 2-1-16,1 1-4 0,0 0-6 0,2 1-11 15,3 2-11-15,0 1-124 16,2-2-124-16,3 2-305 0</inkml:trace>
  <inkml:trace contextRef="#ctx0" brushRef="#br0" timeOffset="372922.5839">18303 12323 320 0,'-3'0'102'0,"0"0"5"15,0-2-11-15,1 1-38 0,-1-1-12 16,1-1-8-16,1 2-8 16,1 0-6-16,-2-2-2 0,2 2-1 0,0-1-1 15,2 1-2-15,-1-2 0 0,1 2-1 16,1-2 0-16,2 2-2 0,1-1-1 16,1-1-1-16,2 2-1 0,1 0-2 0,1-2-2 15,2 5 0-15,0-5-2 0,3 4-2 16,2 1 0-16,-3 0-1 0,3 1-1 15,-2 1 0-15,-2 1-1 0,-3 4-1 16,-2-2 1-16,-3 2-1 0,-4 1 1 16,0-2-1-16,-5 1 1 0,-3 1 0 15,-1-2-1-15,-3 1 1 0,-1 1-1 16,-1-2 0-16,-1 1 0 0,1-1 1 0,0 0-1 16,2-1 0-16,2-1 0 0,0-1 0 15,3 1-1-15,3-1 1 16,2 0 0-16,2 0-1 0,3 1 0 0,3 0 0 15,1 1-1-15,1 0 1 0,2-1 0 16,1 0-1-16,1 0 1 0,1-1 0 16,-1 1 1-16,-1-2-1 0,0 1 1 15,-2-1-1-15,1 0 0 0,-5 1 0 16,0-1-1-16,-3-2-1 0,-2 1 0 16,0-1 0-16,-4 0 0 0,0 1 1 0,-3-1 0 15,-1 1 2-15,-3 0 0 0,-2 1 0 16,-1 1 1-16,-4-1 0 0,0 2 0 15,-2 0 0-15,-1 0 0 0,2 1-3 16,1 0-8-16,0 0-10 0,3-1-11 16,1-1-117-16,1 1-117 0,2 3-291 15</inkml:trace>
  <inkml:trace contextRef="#ctx0" brushRef="#br0" timeOffset="374179.0012">18300 12867 336 0,'-7'-2'94'0,"1"1"5"0,-1 0-39 16,-1 1-14-16,1-1-6 0,1 1-4 15,-2 0-7-15,1 0-5 0,2-2-3 16,-1 2-2-16,1-1-1 0,1 0-2 16,1-1 0-16,2 0-1 0,-2 1-1 15,2 0-1-15,1 0-1 0,-1-2-1 16,2 2 0-16,-1 0-3 0,0-2 0 16,2 3-1-16,1-1-2 0,2-1-1 0,1 2-1 15,2-2 0-15,2 2 1 16,2 2-1-16,2-4 0 0,3 2 2 0,0 0 0 15,3 0 0-15,3 0 0 0,2-2 0 16,1 2 0-16,4 0-1 0,0-1 0 16,2 1-1-16,1-1-1 0,0-1 0 15,2 2-1-15,-2-3 0 0,0 1 0 16,0 1-1-16,1 0 1 0,-1-2-1 16,-2 3 0-16,1 0 0 0,-2 2 1 0,0-1-1 15,-1 0 0-15,-1-1 0 0,1 3 0 16,-2-2 0-16,-2 0 0 0,0-1 0 15,-3 1 0-15,-1-1 0 0,-1 0 1 16,-1 0-1-16,-2-1 0 0,-1 1 1 16,-1 0-1-16,-2-1 0 0,-2 1 1 15,-2 0-1-15,-2 0 0 0,-2 0 0 16,-1 1 0-16,-3-1 0 0,0 0 0 16,-1 1 0-16,0-1 1 0,0 3-1 15,0-2 0-15,-1 0 1 0,0 0-1 0,-1 2 0 16,2-2 1-16,-1 2-1 0,0-2-1 15,0 0 1-15,1 1-2 0,-2 0-1 16,2-1-4-16,0 0-5 0,0 0-6 16,0 1-11-16,2-1-118 0,-4-2-115 15,2-1-290-15</inkml:trace>
  <inkml:trace contextRef="#ctx0" brushRef="#br0" timeOffset="375181.7419">19078 12873 336 0,'-5'-2'98'0,"0"1"6"16,0 0-35-16,2-1-12 0,-1 0-8 15,-1 0-5-15,3 1-8 0,1-1-6 0,-2 1-4 16,2 1-4-16,1 0-5 0,-1 0-5 16,2 0-2-16,-1 1-2 0,2-1-1 15,1 0-1-15,2 2 0 0,2-4 1 16,2 4 2-16,0-4 0 0,5 1 2 16,-1 0-1-16,4-1 0 0,2-1 0 15,-1 1-1-15,4-3-1 0,2 0-1 16,-1 0-2-16,1 1-2 0,1-1 1 0,-1 2-2 15,2 0 0-15,0 0-1 0,-2 0-1 16,1 1 0-16,-1 0 0 0,0 1 0 16,-2 0-1-16,-2 2 0 15,0 2 1-15,-4-1 0 0,-1 2 0 0,-1-1 0 16,-1 0 0-16,-4 1 0 0,1-1 0 16,-1 2 0-16,-1-2 0 0,0 0 0 15,-2 0 0-15,0 0 0 0,0-1 0 16,0-1 0-16,-1 0 0 0,1-1 0 0,0-1-1 15,-1 1-1-15,-1 0 0 0,0-1-3 16,-1-1-3-16,1 1-4 0,-2 0-7 16,1 0-6-16,-1-2 26 0,1 1-148 15,-2-2-115-15,1 1-297 0</inkml:trace>
  <inkml:trace contextRef="#ctx0" brushRef="#br0" timeOffset="376680.0645">19613 12907 407 0,'0'0'105'0,"0"0"5"16,-1-1-42-16,0 0-29 0,1-1-9 16,0 1-5-16,0-1-2 0,-1-1-2 15,1 1-3-15,0-1-1 0,0 0-1 16,0 0-1-16,0 0-1 0,0-1-2 16,0 0-1-16,-1-1-3 0,1 0-2 15,-2-1-2-15,1-1-1 0,0 0-1 0,-2-3 0 16,2 0-1-16,0 1 0 0,-1 0-1 15,0-1 1-15,1-5-1 0,0 0 1 16,-2 1-1-16,2-2 0 0,-1-3 1 16,1-1-1-16,-2 0 0 0,1 2 0 15,-1-3 0-15,-1-3 0 0,1 0 0 16,-2-2 0-16,0 1 0 0,0-4 0 16,-1 0 0-16,0 0 0 0,-1 0 0 15,-1-1 0-15,2 2 0 0,-1-1 1 16,-1 2-1-16,0-1 0 0,2 0 0 15,-2 1 0-15,2 0 0 0,0 0 0 0,1-1 1 16,-1-3-1-16,2-2 1 0,-1-2-1 16,2-2 0-16,-2-1 1 0,-1 0-1 15,1-1 0-15,0 3 0 0,-1 1 1 16,1 3-1-16,1 3 1 0,1-1 0 16,-1 3 0-16,1 2 0 0,1-2 0 15,1 2 0-15,-2-1 0 0,2 1 0 16,0-3 0-16,-2-2 0 0,1 1 0 15,0-2 0-15,-1 2 1 0,-1-1 0 0,2 2-1 16,0 4 1-16,-2 0 1 0,0 1-2 16,0 1 1-16,0 0 0 0,-1 1-1 15,0 2 1-15,-1-2-2 0,0 2 1 16,-1 1-1-16,3 0 1 0,0-1-1 16,-1 0 0-16,2-2 0 0,1-1 0 15,1-1 0-15,0-2 1 0,-1-3-1 16,2 0 0-16,0 1 0 0,3 3 0 15,-1 0 0-15,1 1 0 0,-2 2 0 16,1 3 0-16,2-1 0 0,-1 1 0 0,-3-3 1 16,1 3 0-16,0-1 0 0,1 1 0 15,0-1 0-15,-2 2 0 0,0 0-1 16,1 1 1-16,0 0 0 0,0 0-1 16,-1 0 0-16,3-1 0 0,-1 0 1 15,1 0-1-15,-2-1 0 0,0 0 0 16,0 1 1-16,2 0 0 0,-2 0 0 0,-1 2 0 15,1 1 1-15,-2-1 1 0,1 1 0 16,-1 2 0-16,0-1 1 0,-1 0-1 16,1 0 1-16,-1 0-1 0,0 0 0 15,0 2 0-15,1 0 0 0,0 1-1 16,-2 1 1-16,2 0 0 0,0 1-1 16,-1 0-1-16,2 1 0 0,0-1 0 15,2 2 0-15,-2 0-1 0,1 1 0 16,0-1 1-16,0 1-1 0,-2-1 0 15,2 1 0-15,1 0 0 0,-1 3-1 16,-1-1-5-16,0 2-6 0,-1 1-7 0,1 4-8 16,-2 1-12-16,-1 2-113 0,-5 4-114 15,3 1-272-15</inkml:trace>
  <inkml:trace contextRef="#ctx0" brushRef="#br0" timeOffset="377238.985">19339 10304 321 0,'4'-9'99'0,"-2"0"6"15,-1 0-2-15,2 2-49 0,-1-1-13 16,0 2-4-16,-1 0-3 0,-1 1-5 16,0 3-4-16,0 1-3 0,-3 3-2 15,-2 3-3-15,1 1-2 0,-4 5-3 16,0 3-2-16,-2 3 0 0,-4 4-1 15,1-1-1-15,-2 4-1 0,0 1-1 0,0 1 1 16,1-3 1-16,1-1-1 0,2-4 1 16,2-3 1-16,3-4-1 0,0-3 1 15,2-4-2-15,2-6 0 0,2-4-2 16,1-1-2-16,1-7 0 0,2-3-2 16,2-2 0-16,0-5-1 0,2 0 0 15,1-3 0-15,2 1 1 0,0 2-1 16,2-1 0-16,-1 2 0 0,-1 5 0 15,0 3 0-15,-1 4 0 0,-3 3-1 16,0 4 2-16,1 5-1 0,-1 2 2 0,1 4 0 16,0 0 2-16,1 4 0 0,2 0 1 15,3 1 0-15,6 2 0 0,1 0 0 16,6 1-2-16,2 1 0 0,4 0-6 16,4-1-13-16,-2 2-12 0,2-3-29 15,0-1-101-15,0-2-121 0,-1 2-285 16</inkml:trace>
  <inkml:trace contextRef="#ctx0" brushRef="#br0" timeOffset="384432.7068">20896 12862 585 0,'-4'-10'136'16,"4"4"6"-16,-1 1-94 0,0 1-11 15,1 7-5-15,0 2-2 0,0 6-4 0,1 6-5 16,-1 4-5-16,1 8-4 0,2 6-3 15,-2 2-3-15,0 2-2 0,-1 1-3 16,0-2-5-16,0-5-8 0,0 0-12 16,0-5-9-16,1-1 1 0,-1-4-126 15,-1-3-119-15,1-6-287 0</inkml:trace>
  <inkml:trace contextRef="#ctx0" brushRef="#br0" timeOffset="384817.8041">20780 12907 507 0,'-14'-21'121'0,"1"4"4"0,2 0-76 16,2 1-11-16,5 1-4 0,3-1-2 15,1 0-1-15,4 2-1 0,4 1-3 0,5 1-2 16,3 2-2-16,4 3-3 0,4 5-1 15,5 2-3-15,5 5-1 16,3 3 0-16,4 3 0 0,1 1-2 0,1 3 0 16,0 5-3-16,-2-1-1 0,-5 1-3 15,-1-1-1 1,-7 4-2-16,-4-1-2 0,-3 2 1 0,-5 1-1 0,-6 0 0 16,-6 1-1-16,-8 1 1 0,-5-1-1 15,-7-1 1-15,-3 1-1 0,-7-5 0 16,-1 1 1-16,-5-1-1 0,-2-3 0 15,-3 1-1-15,-2-6-2 0,0-1-3 0,3-1-3 16,0-5-4-16,1-3-7 0,6-3-8 16,7-4-8-16,6-1-5 0,7-3-9 15,6 0-113-15,5-1-117 0,7-1-278 16</inkml:trace>
  <inkml:trace contextRef="#ctx0" brushRef="#br0" timeOffset="385070.1597">21404 13137 577 0,'2'-7'152'0,"-1"2"7"0,0 1-46 16,1 2-62-16,2 1-8 0,0 2-7 15,1 3-7-15,-2-1-8 0,1 2-8 16,-2 3-5-16,1 0-8 0,-3 1-15 16,-1-1-15-16,-2 0-13 0,1-4 35 15,-3-1-165-15,-1-7-133 0,1-1-320 16</inkml:trace>
  <inkml:trace contextRef="#ctx0" brushRef="#br0" timeOffset="385654.7245">21328 12629 532 0,'-2'-20'118'16,"1"8"0"-16,2 8-90 0,1 6-13 16,3 6-7-16,3 8-9 0,1 4-9 15,2 7-21-15,2 3-22 0,0 3-3 16,4 3 2-16,3-1 7 0,0 3 14 16,2-1 19-16,3-4 30 0,1 0 28 15,0-2 10-15,-2-3 5 0,-2-5 0 0,-3-3-5 16,-3-3-6-16,-4-2-5 0,-1-4-3 15,-4-5-3-15,-1 1-3 16,0-2-4-16,-1-1-2 0,-1-3-2 0,0-1-2 16,-2-4-4-16,1-2-1 0,-1-2-4 15,-1-3-3-15,-1-3-2 0,1-3-5 16,-1-1-2-16,2-2-1 0,0 1-3 16,1-1 0-16,2 2-1 0,3 2-2 15,2 3 0-15,3 4-1 0,3 4-2 16,3 5 0-16,1 5-1 0,1 4 0 15,1 4 1-15,-1 3 1 0,-1 3 1 0,-3 0 0 16,1 1 2-16,-2-1 2 0,-1-2 0 16,0-4 0-16,-1-3 1 0,1-1-1 15,0-4 1-15,-2-5-1 16,2-2 1-16,0-5 0 0,-2-2 0 0,-1-2 1 16,1-2 2-16,-4-2 1 0,-1-1 1 15,-3 0 1-15,-3 3 0 0,-1-1 1 0,-3 1 0 16,-4 3-1-16,-3 0 0 15,-3 3-2-15,-2 5 0 0,-3 0 0 16,-1 6-2-16,0 2 0 0,-3 5-2 0,1 6 0 16,3 3 0-16,1 3 1 0,4 5 1 15,3 1 2-15,3-1 0 0,4 1 0 16,3-2 1-16,3-2 0 0,3-2 0 16,3-4-3-16,4-1 0 0,6-4 0 15,4-5-2-15,3-4 0 0,3-6-2 16,2-4-9-16,1-5-9 0,-3-4-15 15,2 0-10-15,-5-1-9 0,-1-1-2 0,-2 1-117 16,-2 2-111-16,-4 1-262 0</inkml:trace>
  <inkml:trace contextRef="#ctx0" brushRef="#br0" timeOffset="385957.9118">22425 13009 264 0,'1'-5'97'0,"0"-3"10"0,-6-1-19 16,4 3-11-16,-1-1-1 0,2 5-5 15,-5-3-12-15,-1 1-11 0,-3 2-3 16,0 2-3-16,-4 2 1 0,1 2-2 16,-7 2 0-16,3 5-2 0,0 3-2 15,0 2-2-15,3 2-3 0,2 2-5 16,2 2-4-16,3-2-4 0,4 1-4 0,2 0-4 15,4-1-4-15,3-3-3 16,3-2-2-16,3-4-2 0,3-2-3 0,5-4-5 16,3-2-5-16,3-6-8 0,2-2-15 15,1-4-15-15,2-4-8 0,0-3-8 16,0-2-5-16,-4-3-108 0,-2-3-112 16,-7-6-255-16</inkml:trace>
  <inkml:trace contextRef="#ctx0" brushRef="#br0" timeOffset="386148.4014">22664 12634 630 0,'-2'-7'154'0,"0"8"6"0,-3 7-94 16,0 8-15-16,-1 9-8 0,2 5-8 15,-1 8-5-15,2 6-6 0,-1 5-5 16,3 4-3-16,1 2-5 0,2-2-2 16,2-3-4-16,0-3-3 0,2-9-3 15,0-7-2-15,1-5-10 0,1-6-10 16,-4-6-14-16,3-5-9 15,-4-4-7-15,1-3-13 0,-5-5-55 0,-3-5-45 0,-3-4-94 16,-6-5-205-16</inkml:trace>
  <inkml:trace contextRef="#ctx0" brushRef="#br0" timeOffset="386314.4834">22545 13038 588 0,'-6'-13'156'0,"3"2"9"0,2 2-68 16,3 3-32-16,6 2-10 0,2-2-7 15,2 1-10-15,5 2-11 0,3-4-9 16,4 1-7-16,5-1-8 0,6 0-12 0,1-2-21 15,4 0-22-15,0 1-130 0,-3 0-144 16,-2 0-345-16</inkml:trace>
  <inkml:trace contextRef="#ctx0" brushRef="#br0" timeOffset="387151.8626">23250 12851 607 0,'-5'-3'135'16,"0"2"3"-16,3 3-104 0,1 3-10 16,0 6-5-16,2 4 0 0,1 3-1 15,2 4-1-15,0 5 0 0,0 3 0 16,1-1 3-16,2-1 1 0,-3-1-1 16,0-3 0-16,-1-6-3 0,-1-2-3 15,0-3-3-15,0-4-1 0,-2-3-1 16,-2-5-2-16,2-3-1 0,0-4 1 15,-2-5 0-15,-3-8-2 0,0-5 0 16,-2-6 1-16,-1-4 2 0,0-1 3 16,1-5 2-16,-1-1-2 0,5-3 2 0,1 0 0 15,6 1-1-15,3 2-2 0,4 2-1 16,7 2-3-16,1 4 0 0,3 6 0 16,4 3-2-16,3 3 0 0,3 3-2 15,0 2-2-15,5 3-3 0,2 4-5 16,1 0-8-16,0 4-14 0,-2 5-16 15,-3 4-15-15,-2 3-15 0,-7 4-115 0,-7 3-128 16,-3 4-288-16</inkml:trace>
  <inkml:trace contextRef="#ctx0" brushRef="#br0" timeOffset="387334.4884">23289 12945 606 0,'-9'6'149'0,"4"-6"4"0,2 0-39 16,6-2-92-16,4-3-12 0,4 0-1 0,4 0-2 16,3-2-9-16,3-2-13 0,5 0-11 15,2 2-9-15,3 1-18 0,0 0-101 16,1 1-111-16,-2 3-254 0</inkml:trace>
  <inkml:trace contextRef="#ctx0" brushRef="#br0" timeOffset="387568.8821">23554 12954 695 0,'-23'13'168'0,"1"2"7"16,2-1-116-16,4 2-11 0,5 2-4 15,4-3-8-15,6-1-9 0,3-2-9 16,5-1-7-16,6-2-3 0,4-2-3 16,4-4-1-16,3-2-2 0,4-2-1 15,2-4 0-15,-2-3-1 0,-1-4 0 16,-4-1-2-16,-3-5 0 0,-7 1-1 15,-5-1 0-15,-6-2-2 0,-4 2-1 16,-6 1-5-16,-3 0-6 0,-5 3-8 16,-2 3-9-16,-4 4-11 0,-3 4-9 15,1 6-6-15,-3 3-4 0,5 5-104 16,1 4-106-16,5-1-254 0</inkml:trace>
  <inkml:trace contextRef="#ctx0" brushRef="#br0" timeOffset="388134.9643">23873 13092 561 0,'-2'0'136'0,"4"1"7"0,-4-2-68 15,4 0-35-15,-4 1-9 0,2 1 0 16,3-1 0-16,-3 2-1 0,0 1-2 15,1-1 1-15,-1-2 1 0,2 3 0 16,-3-3-1-16,0-3-1 0,0-6-2 16,-2 1-1-16,0-4-4 0,-1-2-4 0,0-4-1 15,1-3-3-15,0-2-4 0,2 2-2 16,2-5-2-16,4 3-3 0,5-1-4 16,0 2-4-16,3 2-8 0,3 2-8 15,4 4-13-15,2 3-11 0,2 1-15 16,2 5-8-16,2 2 10 0,0 3-126 15,-1-1-120-15,0 3-283 0</inkml:trace>
  <inkml:trace contextRef="#ctx0" brushRef="#br0" timeOffset="388935.7651">24125 12967 423 0,'0'-4'116'15,"-1"-1"7"-15,1-1-38 0,0 0-33 16,0 0-8-16,0-1-3 0,0-1-3 15,1 2-4-15,-1 0-3 0,0 0-1 16,0 2 0-16,0 1-1 0,1-1-1 0,0 4-2 16,-1-1-2-16,2 2-3 0,-2-1-2 15,0 1-2-15,1 2-2 0,0-1-2 16,-1-1-2-16,2 3-1 0,0-2 1 16,-1 1-3-16,0 1 0 0,2-2-2 15,-2-1-1-15,1 0 0 0,-1-1-1 16,1 0 0-16,-1-1 0 0,0-2 0 15,0-1 0-15,1-2-1 0,0 1-1 16,-1-1 1-16,0 0-2 0,2 2 1 16,-2 0 0-16,0 2 2 0,1 1 1 15,-2 1 1-15,0 2 2 0,-2 3 2 16,1 4 3-16,-3 4-1 0,2 4 1 0,0 4 1 16,0 2-2-16,0 1 0 0,3-1-3 15,2-2-1-15,1-2-1 0,1-5-1 16,1-3-2-16,3-4 0 0,0-3-2 15,0-4 0-15,2-6-1 0,1-4 0 16,-1-4-1-16,0-4 1 0,0-4-1 0,-2-1 0 16,0-2-1-16,-3 1 0 0,-1 0-2 15,-1 5 1-15,-3 3-1 0,0 5-1 16,-2 2 1-16,0 4 0 0,-3 5 1 16,2 5 1-16,-2 4-1 0,1 2 2 15,2 4-1-15,0 0 1 0,1 4 0 16,4-1 0-16,1 3 0 0,3-6 0 15,4-2 0-15,1-3 0 0,3-3 0 16,-1-3 0-16,3-4 1 0,-1-6-1 16,-1-1 0-16,-3-6 0 0,2 2 0 15,-3-6 0-15,-1-2 0 0,-2 0 0 0,-2 1-1 16,-1 2 0-16,-2 1-1 0,-3 3 1 16,2 3-1-16,-5 6 1 0,1 1-1 15,-3 5 1-15,1 4 0 0,-2 4 0 16,1 5 1-16,2 5 0 0,-1 2 0 15,4 5-1-15,2-1-1 0,3 2-5 16,3-5-6-16,4-2-7 0,4-2-11 16,3-7-19-16,3-2-20 0,3-3-15 0,2-7-115 15,0-2-134-15,3-6-304 0</inkml:trace>
  <inkml:trace contextRef="#ctx0" brushRef="#br0" timeOffset="389348.1344">24887 12546 495 0,'1'-22'141'0,"-1"1"9"0,-1 4-14 16,1 3-73-16,-1 6-10 0,1 4-2 0,-2 5-4 15,2 8-6-15,0 5-6 0,-1 7-4 16,-1 5-4-16,0 3-3 0,0 4-1 15,0 5-5-15,-1 2-2 0,1 0-3 16,0-1-3-16,1 2-4 0,2-1-2 16,2-1-2-16,-1-2-3 0,3-4-2 15,0-2-5-15,1-4-6 0,0-7-9 0,0-2-16 16,1-5-15-16,-1-4-12 0,-1-7 9 16,-3-3-133-16,-1-3-127 0,1-6-296 15</inkml:trace>
  <inkml:trace contextRef="#ctx0" brushRef="#br0" timeOffset="389689.8457">24716 12493 633 0,'-9'-9'152'0,"0"1"6"0,4-1-101 15,3 3-7-15,2-1-2 0,3 1-3 16,6-2-4-16,2 3-5 0,4 1-3 0,4-3-5 16,5 0-5-16,4 1-4 0,4 0-5 15,-2-3-3-15,5 3-5 0,0-1-2 16,1 2-3-16,-2 0-1 0,0 1-4 15,-3 3-3-15,-1 1-9 0,-3 0-8 16,-3 2-13-16,-6 0-13 0,-3 1-10 16,-5 1-5-16,-4 0-10 0,-3 1-22 15,-3-2-71-15,0 0 11 0,-2-1-73 0,-1-1-138 16</inkml:trace>
  <inkml:trace contextRef="#ctx0" brushRef="#br0" timeOffset="389918.8492">25181 12374 550 0,'-1'-4'140'16,"-1"2"7"-16,0 1-71 0,1 2-22 15,-2 1-4-15,1 5-4 0,0 4-6 16,1 3-6-16,-2 3-2 0,0 7-2 16,-1 4-1-16,2 4-4 0,-2 1-2 0,-1 4-2 15,-1 1-3-15,0 4-2 0,0 0-5 16,1 1-4-16,-1 0-2 0,1 0-3 16,1-4-1-16,2-1-2 0,1-6 0 15,2-3-1-15,0-3-4 16,0-5-4-16,2-4-6 0,-3-7-9 0,2-2-12 15,0-4-11-15,-4-3-8 0,0-2-6 16,-1-2-8-16,-1-1-50 0,-3 0-48 16,3 1-93-16,-6-3-212 0</inkml:trace>
  <inkml:trace contextRef="#ctx0" brushRef="#br0" timeOffset="390249.4322">24935 13045 561 0,'-14'8'128'16,"-1"-3"4"-16,2 1-90 0,-3-1-15 15,0 0-3-15,0-2-1 0,1 0 0 16,2-1 0-16,1 1 0 0,1-3 3 16,2 1 0-16,4-1 1 0,3-1-1 0,1-1-3 15,2 1-2-15,0 0-2 0,3-2-4 16,2 1 0-16,2 1 0 0,5-2-2 16,1 1 1-16,3-1 2 0,7 0-1 15,1-1-1-15,5-1-2 16,0 0-2-16,5 0-1 0,0-1-2 0,0-1-3 15,-2 3 0-15,-3 2-3 0,-2-1 1 16,-3 1-1-16,-5 1-1 0,-1 1 1 16,-4-2-1-16,-2 2 0 0,0 2 0 15,-4-1 0-15,0 0-2 0,-2 0-1 0,-2-1-2 16,0 4-4-16,-2-3-3 0,-1-2-8 16,-2-1-11-16,-1 3-10 0,0 0-10 15,-3 2-8-15,-1 1 10 0,0 1-130 16,-4 1-119-16,3 3-284 0</inkml:trace>
  <inkml:trace contextRef="#ctx0" brushRef="#br0" timeOffset="396847.8699">11993 15833 478 0,'-10'2'123'16,"1"-4"7"-16,-4 1-64 0,5-3-15 0,2 2-9 15,1-3-5-15,4 0-5 16,1-3-5-16,4-2-5 0,5-2-3 0,1-2-3 16,5 1-2-16,0 0-3 0,1 1-2 15,3 2-2-15,-3 4-1 0,0 3-2 16,0 0 0-16,-5 4-1 0,-2 2 0 16,0 2 0-16,-3 1 1 0,-4 4 1 15,0 1 0-15,-5 3 1 0,0 1 0 16,-4 0 0-16,0 1-2 0,0 0 0 15,-1-1-1-15,1-1-1 0,1-2 0 16,2-1-2-16,2 0 0 0,3-1 0 16,1-1 0-16,3-2 0 0,2 0 0 15,0 2 0-15,3 1-1 0,-2-1 1 0,1 3-1 16,3-1 0-16,2 0 0 0,-2 0-1 16,0 0 0-16,-1-2 0 0,0 0 0 15,0 0-1-15,-7-3 0 0,-2 0 0 16,1-1 1-16,-5 0-1 0,0-4 2 15,0 1-1-15,-7 1 1 0,-2-2 1 0,-1 1 0 16,-2 0 1-16,1-2-1 16,-3 5 0-16,-1-4 0 0,3 1-1 0,0-1-4 15,1 3-4-15,0-5-7 0,2 1-7 16,2-1-7-16,4-1-9 0,4 2-12 16,4 0-105-16,1-1-109 0,7 5-264 15</inkml:trace>
  <inkml:trace contextRef="#ctx0" brushRef="#br0" timeOffset="397429.3653">12797 15962 210 0,'-1'0'59'0,"1"0"4"15,0-1-17-15,1 0-5 0,0 1 1 16,0-3 2-16,-1-1-1 0,1-1 1 16,-1 2 2-16,0-3-3 0,0 1-6 0,0-1-3 15,-1 1-3-15,-1 0 0 0,-1 0-2 16,0 0-1-16,-3 1-2 0,-2 1-1 16,1 0-1-16,-2 2-2 0,-2 2-1 15,-1 2-2-15,-3 3-1 0,-1 2 1 16,-1 6 0-16,1 3 0 0,2 3 0 15,1 0-1-15,4 1 0 0,4 0-2 16,3-3-4-16,4-3-2 0,4-3-4 0,4-3-2 16,2-3-2-16,4-3-1 0,2-3-1 15,3-4 1-15,0-6-1 0,-2-3 1 16,2-3-1-16,-1-6 1 0,-2 1-1 16,1 0 1-16,-1 0-1 0,-2 5 0 15,-1 5 0-15,-4 1 1 0,-3 6-1 16,-3 2 1-16,-1 5 0 0,-3 2-1 15,-2 3-1-15,1 3-5 0,-2 2-6 16,4 1-9-16,0 3-12 0,2-1-5 0,3 1-8 16,3 1-13-16,1-1-106 15,2-3-109-15,1 1-266 0</inkml:trace>
  <inkml:trace contextRef="#ctx0" brushRef="#br0" timeOffset="398258.7903">13212 15909 323 0,'0'-3'97'0,"-1"-1"5"0,1 0-26 16,0 2-22-16,0 1-12 0,0-1-10 15,1 1-7-15,-1 0-7 0,1 1-2 16,-1 0-4-16,1-1-1 0,-1-1 0 16,0 2-1-16,2-1 2 0,-1 0 2 15,-1-1 1-15,-1-1 3 0,-1 1 0 16,1-2 1-16,-1 2 0 0,-2 0 1 15,-2 2 0-15,-3 2-1 0,0 1 1 16,-4 3 0-16,1 4 0 0,0 2 0 0,0 6-1 16,2 0-1-16,2 4-2 0,5 1-3 15,3-1-2-15,2-2-3 0,4-3-3 16,3-7-1-16,2-2-1 0,1-4-1 16,3-6-1-16,-2-4 0 0,5-7 0 15,-3-6 0-15,1-3-1 0,-1-8 1 16,-3-3-1-16,2 0 1 0,-3-7-1 15,-5-3 0-15,-2 2 1 0,-3 1-1 16,-2-4 0-16,-3 0 0 0,-8-4 0 16,-1 3 0-16,-1 2 0 0,-5 7 0 15,0 3 0-15,-4 9 0 0,2 8 0 0,2 10 0 16,3 11 0-16,3 8 0 0,4 4 1 16,3 10-3-16,6 5-7 0,1 2-7 15,4 8-11-15,6 1-8 0,3 1-8 16,3-4-13-16,5 1 79 0,1-6-184 15,5 0-116-15,2-9-309 0</inkml:trace>
  <inkml:trace contextRef="#ctx0" brushRef="#br0" timeOffset="398665.7066">13408 15960 596 0,'-12'15'137'0,"0"0"4"0,4 2-98 0,3 3-11 15,5-3-4-15,3 0-5 0,2-2-4 16,2-3-3-16,5-1-3 0,3-2-2 16,2-4-2-16,1-3-3 0,2-4-1 15,0-3-1-15,-3-3-2 0,0-4-2 16,-5-4-1-16,-1-2-1 0,-5-3-1 15,-2-1 0-15,-2 0-1 0,-3 1 1 16,-4 1 1-16,-2 2 0 0,-3 2 0 16,-3 1 1-16,-3 6 0 0,-1 3 1 15,-4 2 0-15,-1 4 1 0,0 4 3 0,-2 4 2 16,4 6 2-16,0 5 2 0,3 6 1 16,3 3 1-16,3 3 0 0,3 4 0 15,0 1-1-15,4-1-2 0,1-2-1 16,2-1-2-16,0-3-1 0,3-3-3 15,3-3-9-15,5-2-12 0,3-4-14 16,3-7-12-16,4-2-87 0,4-7-38 16,0-6-107-16,1-4-217 0</inkml:trace>
  <inkml:trace contextRef="#ctx0" brushRef="#br0" timeOffset="399040.8863">13682 15903 627 0,'-3'1'154'16,"0"1"5"-16,0 0-94 0,0 2-16 0,2 1-7 16,-2 2-7-16,3 2-10 0,-1-2-7 15,0 4-6-15,1-1-4 0,0 2-3 16,-1-2-6-16,2 0-8 0,1-2-8 15,1 0-13-15,1-1-8 0,-2-1-10 16,2-2-15-16,-1-1-3 0,0-1-97 16,-1-2-100-16,0-3-237 0</inkml:trace>
  <inkml:trace contextRef="#ctx0" brushRef="#br0" timeOffset="399341.0794">13675 15948 524 0,'-5'-4'135'0,"0"-3"8"0,-1 3-64 16,2 1-17-16,1 1-4 0,0 2-6 15,0 2-4-15,0 3-6 0,2 1-5 16,-1 4-7-16,-1 2-6 0,3 3-6 16,-1 2-4-16,2 1-3 0,2 1-1 15,0 0-2-15,5-1-1 0,1-6-1 0,1 1-1 16,2 1-1-16,2-4 0 0,-1-3-2 16,4-3 0-16,-1-2-1 0,-1-1 0 15,2-4 0-15,-1-6-1 0,-4-7 1 16,3 3-1-16,-5-5 1 0,-3 0-1 15,-4-2 0-15,-3 0 1 0,-5-2-1 16,-3 6-1-16,-7-5 0 0,-5 5-3 16,-3 1-3-16,-2 5-6 0,-1 4-7 0,2 5-7 15,2 5-7-15,4 4-7 16,4 5-8-16,4 2-7 0,7 4 65 0,-1 0-180 16,3-3-122-16,4 3-329 0</inkml:trace>
  <inkml:trace contextRef="#ctx0" brushRef="#br0" timeOffset="399552.5128">13942 15939 669 0,'3'-4'162'0,"-3"3"7"15,2 2-97-15,-1 4-22 0,0 2-9 16,1 6-10-16,-1 1-8 0,0 3-7 15,0 4-5-15,1 0-6 0,0 1-10 16,0-1-15-16,2-2-19 0,1 0-13 16,0-2-127-16,0-2-136 0,1-2-323 15</inkml:trace>
  <inkml:trace contextRef="#ctx0" brushRef="#br0" timeOffset="400170.474">14242 15958 617 0,'-8'-2'155'0,"-5"3"8"0,1 3-88 15,1 2-17-15,-1 4-8 0,2 1-5 16,3 6-9-16,2-1-8 0,2 3-6 15,3-1-6-15,4 1-4 0,1-2-3 16,1-1-3-16,1-1-2 0,3 1-2 16,1-4-1-16,4-1 0 0,0-2-2 15,-1-3-2-15,2-1-4 0,-1-3-4 16,-2-3-8-16,1-3-7 0,-3-1-5 0,-1-2-7 16,-4-2-3-16,1 0 1 0,-3-2 2 15,-3-2 8-15,-3 0 7 0,-2-2 5 16,-2-3 7-16,-3-1 6 0,-1 1 4 15,-3-4 0-15,-1 1 2 0,0 3 5 16,-1 1 7-16,0 3 8 0,3 3 8 16,2 3 5-16,4 3 5 0,1 2 1 15,2 3-2-15,4 1-6 0,1 4-5 0,3 0-7 16,3 0-6-16,1 1-4 0,4 2-3 16,1-5-1-16,2 2-2 0,5-5-2 15,4-1 0-15,2-4-1 0,2-2-1 16,2-1-1-16,0 0-4 0,1-1-5 15,-2-1-8-15,-2 2-9 0,-4 2-11 16,-3-2-10-16,-2 2-8 0,-4 1-12 16,-2 2-108-16,-5 0-114 0,-3 2-274 15</inkml:trace>
  <inkml:trace contextRef="#ctx0" brushRef="#br0" timeOffset="400440.7863">14530 15912 611 0,'-2'-1'152'0,"-2"1"7"15,0 0-89-15,4 1-15 0,1-1-7 16,3 1-4-16,2 1-5 0,-1 0-9 0,3 0-6 16,3 1-5-16,-3-2-4 0,2 0-4 15,2 0-3-15,-2 0-3 0,3-1 0 16,1 0-3-16,-1 0-2 0,0-1-5 15,-1 0-9-15,-1-1-11 0,-1-1-11 16,-3 2-12-16,-1 0-6 0,-1-2-6 16,-1 2-9-16,-7 0 6 0,0 0-98 15,-4 1-98-15,1-2-243 0</inkml:trace>
  <inkml:trace contextRef="#ctx0" brushRef="#br0" timeOffset="400630.2662">14642 15917 547 0,'-4'6'139'0,"0"0"6"0,4 5-73 16,-5 0-15-16,2 4-7 0,-4-1-4 15,5 6-5-15,-2 2-5 0,1 1-4 16,-1 1-6-16,0 0-6 0,2-1-5 16,2 3-6-16,-3-4-8 0,2-4-10 15,2 1-14-15,2-7-16 0,4-1-9 16,1-5 78-16,0-3-208 0,2-5-135 0,5-1-342 16</inkml:trace>
  <inkml:trace contextRef="#ctx0" brushRef="#br0" timeOffset="400935.4511">14918 15911 739 0,'-13'-3'175'16,"-3"2"1"-16,0 1-113 0,1 1-21 0,2 2-14 15,2-1-10-15,1 3-6 0,4 0-3 16,2 1-2-16,3 2-2 0,1 0-1 15,2 0-4-15,2 2-4 0,0-2-5 16,2 1-3-16,-1-3-2 0,0 1 0 16,0 0 1-16,-3-1 0 0,-2 0 4 15,-1 3 4-15,-3-1 5 0,-1 3 4 0,-3 3 4 16,-2 1 3-16,0-1 3 16,-1 2 1-16,0 0 3 0,1 0-1 0,2-1-2 15,3-3-2-15,1-1-2 0,3-1-3 16,5-2-1-16,2 0-3 0,1-3-2 15,4-2-1-15,3-1-3 0,3-4-7 16,2-3-8-16,3-1-15 0,3-2-13 16,-1-1-10-16,1-2-11 0,-1 1-11 15,-4-1-105-15,-3-1-112 0,-6-3-259 16</inkml:trace>
  <inkml:trace contextRef="#ctx0" brushRef="#br0" timeOffset="401115.4827">14867 15688 739 0,'-9'-4'176'0,"0"1"1"0,1 3-106 16,2 5-30-16,4 3-20 0,0 3-12 15,0 5-10-15,1 2-12 0,1 4-11 16,2 3-14-16,1 0-8 0,3 1-13 0,1-1 29 16,4-2-143-16,1-2-111 0,2-1-281 15</inkml:trace>
  <inkml:trace contextRef="#ctx0" brushRef="#br0" timeOffset="401380.5145">15152 15942 549 0,'5'-3'142'0,"-4"0"7"0,1 2-55 16,-2 0-46-16,-2 2-11 0,2-1-6 0,0 4-4 16,0 2-5-16,0 0-4 0,2 4-2 15,0 0 0-15,3 2-1 0,4-1-1 16,-1 1-3-16,4 2-1 0,3-1-1 15,2-2-2-15,3 0-2 0,-2-1-2 16,1 0-1-16,0-2 0 0,0 0 0 16,-2-1-2-16,-3 0 1 0,-3 1 0 15,-1 0 3-15,-5 0 1 0,-5 0 1 16,-5 2 1-16,-2-3-1 0,-5 3 0 0,-3-1-1 16,-2-1-2-16,-3 1-5 0,1-4-9 15,-5-2-14-15,2 1-16 0,-1 0-17 16,2-2-124-16,2-1-136 0,-1 2-317 15</inkml:trace>
  <inkml:trace contextRef="#ctx0" brushRef="#br0" timeOffset="408113.8384">12048 16561 357 0,'-5'-1'95'0,"1"1"4"0,-3 0-45 15,3-1-12-15,-1 1-5 0,0 2-6 0,0-1-3 16,0 0-4-16,0-1-2 0,1 2-1 16,-1-1 0-16,1-1-1 0,-3 0-1 15,4-1 0-15,-2-1-1 0,1 2-2 16,-1-1 1-16,2-1-1 0,0 1 0 15,1-2 0-15,-2 1 1 0,3 2 2 0,-2-3-1 16,2 2 1-16,-1-2-1 16,-1 1-2-16,3 0-1 0,-1 0-2 0,0-3-2 15,0 2-2-15,1-1-2 0,2 2-1 16,-2-2-1-16,2 0-1 0,3 1-1 16,1-1 0-16,2-1 0 0,2 0-1 15,1 0 1-15,3 0-1 0,2-1-1 16,1 1 1-16,2 2-1 0,-2-1 0 15,-1 2-1-15,-1 0 1 0,-3 2-1 16,4 2 1-16,-4 0-1 0,-2 0 0 16,-2 2 1-16,1 0 0 0,-3-1 0 15,-5 2-1-15,-8 0 1 0,0 1 1 16,-2 2-1-16,0-1-1 0,-2 4 1 0,0-1 0 16,3 3-1-16,-1 1 0 0,-2-2 0 15,1 0 1-15,1 2-1 0,0-3 0 16,3-1-1-16,2-3 1 0,4 0 0 15,4 1-1-15,2-3 1 0,3-2-1 16,2 2 0-16,0-2 1 0,6 0-1 16,0 0 0-16,1-1-1 0,-1 1 1 0,1-1 0 15,-1 2 0-15,2-1-1 0,-3 1 1 16,-1 1 1-16,-2-1-1 0,0 2 0 16,-1 0 0-16,-5 0 1 0,-2 0-1 15,-4 2 1-15,-2-2-1 0,-2 1 1 16,-5 2 0-16,-4-1 0 0,0 2 0 15,-1 1 0-15,0-1 0 0,-2 0 1 16,-3-2-1-16,1 0 0 0,2-2 0 16,0 0 1-16,-1 0-1 0,3-1 0 15,-2 0 1-15,7 0-3 0,-1-2-3 16,2-3-5-16,2-2-10 0,4-2-10 16,3-3-8-16,4-2-17 0,2-3 0 0,1-3-109 15,9 2-109-15,1 2-256 0</inkml:trace>
  <inkml:trace contextRef="#ctx0" brushRef="#br0" timeOffset="408466.1095">12881 16588 619 0,'-1'-5'145'0,"-1"-2"4"16,2-2-96-16,1 1-17 0,3-1-10 0,-1-2-4 15,3 2-4-15,2 1-5 0,-1-1-3 16,2 4-2-16,2 2-2 0,0 3-1 15,-2 2-1-15,4 4-1 0,-2 5 0 16,0 5-1-16,-3 1 0 0,1 5 0 16,-3-1-2-16,-1 2 0 0,-3 2-2 0,1-1-5 15,-3 0-7-15,0 0-8 16,0-2-6-16,-1 2-8 0,-1-6-16 0,2-3-106 16,0-6-112-16,-2 2-266 0</inkml:trace>
  <inkml:trace contextRef="#ctx0" brushRef="#br0" timeOffset="408649.5175">12873 16584 603 0,'-11'-7'144'0,"0"2"3"0,1 3-94 16,1 4-18-16,2 4-9 0,1 3-9 15,2 2-5-15,0 5-6 0,1 1-3 16,2 4-5-16,-1-1-9 0,4 2-11 15,1 3-15-15,3-3-113 0,3-1-117 16,2-4-289-16</inkml:trace>
  <inkml:trace contextRef="#ctx0" brushRef="#br0" timeOffset="408993.603">13218 16623 575 0,'-7'11'136'16,"-1"-1"3"-16,5 1-89 0,2 3-15 16,1 2-9-16,1-2-3 0,2 1-4 15,4 0-4-15,2-1-3 0,2 0-1 16,2-3-2-16,-2-4-3 0,3-3 0 15,1-5-1-15,-3-4 2 0,1-5 1 16,-2-3 0-16,-3-3 1 0,2-3 1 16,-4 1 0-16,-3-2-2 0,-5 1-1 15,-3 0-2-15,-2 2-1 0,-2 3 0 0,-3 1-3 16,0 6-3-16,0 2-4 0,-4 6-6 16,1 2-8-16,0 5-5 0,2 3-7 15,3 5-12-15,2-1-118 0,0 2-116 16,7 1-288-16</inkml:trace>
  <inkml:trace contextRef="#ctx0" brushRef="#br0" timeOffset="409495.4422">13564 16594 569 0,'-4'-11'139'0,"1"0"5"0,1 1-82 15,1 4-19-15,1 4-11 0,0 2-5 16,0 3-6-16,1 6-4 0,0 3-4 0,2 4-1 16,-1 5-1-16,1 2 2 0,0 0-2 15,2 3 1-15,2 1-1 0,1-1-1 16,0-3-1-16,1-2-1 0,2-2-2 15,-1 0-1-15,0-2-2 0,-1-2-1 16,-1-4-1-16,-2 0 1 0,-1-1-1 16,-4-3 1-16,-2-1 1 0,-2 0 0 15,-3-1 1-15,-2 0-1 0,-5 0-1 16,0 0-2-16,-2 1-4 0,-1 0-6 16,2 0-6-16,-1 0-8 0,4 2-9 0,2-1-8 15,2 0-11-15,6-1-77 0,1 1-33 16,2-5-99-16,4-3-207 0</inkml:trace>
  <inkml:trace contextRef="#ctx0" brushRef="#br0" timeOffset="409842.4393">13887 16634 628 0,'-6'-9'149'0,"-2"-1"5"0,0 0-92 16,1 4-19-16,-2 2-8 0,2 3-4 16,1 2-2-16,1 4-3 0,1 4-5 15,0 3-2-15,2 3-5 0,1 2-4 16,2 2-4-16,1 6-3 0,2 1-2 0,1-1 0 16,3 2 0-16,2 1-1 0,2-1 0 15,2-1 0-15,2-5 1 0,-1 0-1 16,0-3 0-16,0 1 1 0,-1-4-1 15,-2-1 0-15,-4-1 0 0,-3 1 0 16,-1-3 0-16,-6 0 0 0,-5-2-1 16,-2-2 0-16,-4-1-2 0,-3-1-5 15,-2-1-7-15,-1-2-8 0,-1-2-11 16,3 2-8-16,1-2-8 0,2-1-14 16,2 1-104-16,5 0-111 0,1-1-267 15</inkml:trace>
  <inkml:trace contextRef="#ctx0" brushRef="#br0" timeOffset="410313.5663">14248 16714 504 0,'-5'-7'120'16,"2"-2"6"-16,-2 2-71 0,1-3-21 15,0 0-3-15,-2 4-1 0,1-1-2 16,1 2 0-16,-4 2-2 0,-2 3 0 16,1 4 2-16,-1 5 1 0,-1 0 1 15,0 6-1-15,0 1-1 0,2 5-3 0,3 0-3 16,0 0-5-16,2-2-3 0,3-1-5 15,2-3-3-15,2-3-2 0,2-3-2 16,1-5-2-16,1-4 0 0,3-3-2 16,1-2-3-16,2-6-1 0,1-2-3 15,1-6-1-15,-1 0-1 0,2-2 1 16,1-1 2-16,-2-1 1 0,-4 4 3 0,-1 1 2 16,-3 2 1-16,-1 5 1 0,-2 2 0 15,-4 5 0-15,0 4 0 0,-1 3 0 16,-2 5 0-16,1 4 0 0,1 3 0 15,-2 3-1-15,3 3-3 0,0 2-3 16,1 0-6-16,4-1-12 0,1 0-7 16,4-3-9-16,1-2-14 0,4-5-90 15,1-3-16-15,1-3-93 0,0-4-183 16</inkml:trace>
  <inkml:trace contextRef="#ctx0" brushRef="#br0" timeOffset="410700.8525">14553 16683 599 0,'4'-6'144'0,"1"0"5"0,0-2-90 16,2-2-17-16,0 2-10 0,1-3-5 0,3 4-4 15,-1 2-5-15,-1 2-3 16,1 0 0-16,0 6-2 0,-1-1-2 0,2 7-1 15,-4-1-1-15,-1 2-3 0,-3 0-1 16,1 4-3-16,0 4-5 0,-1 1-6 16,-5 2-9-16,1 0-13 0,-1-2-11 15,0 3-17-15,-2-3-109 0,0-3-117 16,-1-3-278-16</inkml:trace>
  <inkml:trace contextRef="#ctx0" brushRef="#br0" timeOffset="410887.4228">14574 16691 532 0,'-7'-6'150'16,"2"4"5"-16,-1 4-22 0,1 4-86 15,1 4-16-15,2 4-11 0,1 3-12 0,2 3-16 16,-1 0-15-16,2 2-18 16,2-3-114-16,2 2-122 0,3-5-294 0</inkml:trace>
  <inkml:trace contextRef="#ctx0" brushRef="#br0" timeOffset="411146.2213">14858 16631 628 0,'0'-3'142'15,"2"3"3"-15,-2 4-89 0,1 3-32 16,1 3-9-16,1 4-1 0,0 2 1 15,2 2 0-15,0 4 1 0,2 1 1 16,0-2 2-16,1 2 0 0,1 1 0 16,1-1 0-16,-2-2-4 0,-1-3-2 15,-3 2-4-15,-1 2-3 0,-5-1 0 16,-4-3-1-16,-4 3 2 0,-2-2 1 0,-2 0 0 16,-4-2 1-16,2-4 0 15,-1-2-2-15,1-2-6 0,0-7-12 0,1-2-12 16,2-3-14-16,1-7-9 0,1-4-11 15,4-3-13-15,3-5-107 0,5-1-112 16,4 1-266-16</inkml:trace>
  <inkml:trace contextRef="#ctx0" brushRef="#br0" timeOffset="411539.0116">15222 16614 503 0,'4'-8'124'0,"-3"0"5"16,-2 3-74-16,-3 1-12 0,-2 3-2 15,-3 2-1-15,-3 5-3 0,-1 2-2 16,-2 4-4-16,-3 3-1 0,-1 3-1 16,1 4-1-16,2 4-1 0,2-2-3 15,2 2-3-15,2-2-3 0,8-2-4 16,0-3-4-16,3-4-4 0,4-6-4 15,1-4-2-15,4-4-2 0,-1-1-1 0,2-6 0 16,2-2-2-16,0-6-1 0,-2-3 0 16,4-1 1-16,-2-4 0 0,1-3 1 15,-2-1 2-15,0 2 1 0,-2 4 0 16,1 3 1-16,-4 0 0 0,-2 5 0 16,-1 5 1-16,-4 2-1 0,-1 3 0 15,0 5 0-15,-3 2 0 0,0 6 0 0,-1 1-1 16,0 3-7-16,2 6-5 15,2-1-9-15,-1 2-12 0,5 0-6 0,2-1-8 16,2 0-14-16,6-5-103 0,2-4-110 16,1-2-261-16</inkml:trace>
  <inkml:trace contextRef="#ctx0" brushRef="#br0" timeOffset="412152.3836">15532 16620 567 0,'-1'-1'145'0,"-3"-1"8"0,0 2-77 16,-2 3-11-16,1 3-7 0,-1 1-4 15,-2 3-6-15,-1 3-7 0,2 3-5 16,-1 2-7-16,4 1-6 0,1 2-7 16,1-1-5-16,3-3-3 0,3-4-2 15,2-2-3-15,1 0 0 0,2-6-3 16,0-4 0-16,2-1-4 0,0-3-2 0,0-2-4 15,-2-5-3-15,0-2-4 0,-3 0 0 16,-3-3 0-16,0-1 2 0,-3 0 3 16,0-1 3-16,-3 1 4 0,2 0 2 15,-1-2 1-15,-1-1 0 0,2 2 0 16,1 2 0-16,0 3-1 0,0 2 1 16,3 3 1-16,0 2 0 0,3 3 1 15,0 0-1-15,2 2 1 0,2 0-1 0,1-1-2 16,0 0-5-16,2 2-4 0,-1-3-7 15,6-1-3-15,-3-2-3 0,1-1 0 16,0 1 1-16,-1 0 7 0,0-2 5 16,-1 1 7-16,-3 1 9 0,0 3 6 15,-1 0 6-15,-1 1 6 0,-2 2 3 16,-2 4 2-16,0 3-1 0,-3 1-1 16,0 4-4-16,-2 0-4 0,0 2-6 15,-2 2-3-15,0 0-2 0,1 0-1 16,0 0-5-16,-1 1-8 0,4-1-11 15,-2-1-16-15,1 0-11 0,1 0-19 16,2 1-114-16,-3-3-125 0,3 0-287 0</inkml:trace>
  <inkml:trace contextRef="#ctx0" brushRef="#br0" timeOffset="412576.3157">16073 16594 620 0,'-1'-2'151'0,"-1"3"6"0,-1 1-90 0,0 4-16 15,0 3-7-15,-3 3-6 16,0 2-5-16,-1 2-4 0,0 2-5 15,0 0-2-15,3-2-6 0,0-1-3 0,2 1-3 16,4-5-2-16,1-1-3 0,2-5-2 16,1-3-2-16,2-2 0 0,0-5-3 15,1-2-1-15,-1-4-1 0,0-3-2 16,0-2-1-16,0-1 1 0,-1-2 0 16,-1-1 0-16,0-1 2 0,-1 2 2 15,0 4 1-15,-1 0 1 0,-1 4 0 0,-1 3 1 16,-1 5 0-16,-1 4 0 15,0 4 0-15,-3 3 0 0,2 4-1 0,0 4-1 16,-2 2-3-16,3 2-4 0,0 1-9 16,2-2-9-16,1 0-13 0,5-2-7 15,0-4-10-15,6 1-10 0,0-7-104 16,2-1-110-16,3-2-257 0</inkml:trace>
  <inkml:trace contextRef="#ctx0" brushRef="#br0" timeOffset="413507.763">16298 16522 569 0,'-7'0'137'0,"4"1"5"0,-1 1-83 15,2 3-17-15,0 0-9 0,2 0-4 16,2 1-5-16,0 2-5 0,-1-3-4 16,3 1-4-16,0-1-3 0,-1-2-3 15,2 1-1-15,-1-3-1 0,0-1-1 16,1 0-1-16,-1-1 0 0,0 1 1 16,-1-4-2-16,-1-2 1 0,0 0 0 15,0 1 0-15,-1-1 0 0,-2-3 0 16,2 2-1-16,-1 1 1 0,0 0 0 0,0 2 3 15,-1 0 2-15,-1 4 3 16,1 3 3-16,-1-1 2 0,-2 3 2 0,-2 6 1 16,0-1 0-16,0 2-2 0,1-4-1 15,-3 8-3-15,2 1-2 0,1 2-1 16,2 1-1-16,2-1-1 0,-1 1-2 16,2 5 0-16,2-8-1 0,1-1 1 15,3-2-3-15,2-3 1 0,-1-2-2 16,0-3 0-16,1-3-2 0,0-5-3 0,0-3-4 15,-2-1-3-15,1-4-3 0,-2 1-2 16,1-4-1-16,-2 1 0 0,-2-1 2 16,0-1 3-16,-4 0 4 0,0-2 2 15,-3-2 2-15,0 0 2 0,-4 0 0 16,1-3 2-16,-3 1-1 0,0 2 1 16,0 2 0-16,0 4 2 0,0 2 1 15,2 3 2-15,3 2 0 0,1 2 1 16,3 3-1-16,1 5 0 0,1 0-1 0,2 0-4 15,2 4-3-15,-1-2-7 0,5 1-9 16,-1-1-7-16,3-5-3 16,1 3-2-16,0-4-3 0,1-2 0 0,-1 0 5 15,-1-4 9-15,-2 2 5 0,0-3 4 16,-3-1 4-16,-2 2 6 0,-1 1 7 16,-1-1 8-16,-1 2 8 0,-1-2 8 0,-2 2 8 15,2 0 7-15,0-1 2 0,-2-1 1 16,3 3-4-16,0-1-5 0,3 2-9 15,0 0-5-15,2 0-6 0,4 1-5 16,1-2-5-16,3 1-3 0,3 0 0 16,2-2-2-16,2 1-2 0,1 0-1 15,0-1-1-15,1 1-3 0,-1-2-2 16,-2 0-4-16,1 1-5 0,-3-1-3 16,0-2-6-16,-1 1-2 0,-3 0-3 15,-3 1 0-15,-1 2 2 0,-4-1 3 16,-4 1 4-16,-3 3 5 0,-3 0 5 15,-4 4 4-15,-2 0 4 0,-2 3 5 16,-2 1 4-16,-1 5 4 0,0-1 3 0,1 4 4 16,3 1 3-16,0 1 1 0,2 3-2 15,1 0-2-15,3 3-4 0,3-1-3 16,0 1-4-16,3-1-4 0,1 1-3 16,6-2-5-16,0-2-8 0,1-4-9 15,5-3-12-15,1-7-9 0,2-5-13 16,4-5 79-16,0-6-190 0,-1-3-122 0,3-3-318 15</inkml:trace>
  <inkml:trace contextRef="#ctx0" brushRef="#br0" timeOffset="413977.4938">16843 16546 555 0,'-5'-2'159'16,"-5"-3"7"-16,0 6-24 0,-1-2-83 15,-1 1-16-15,0 1-10 0,1 0-9 16,0-1-10-16,4 5-7 0,1-5-3 15,4 5 0-15,1 1-3 0,1 0-4 0,2 1-4 16,-1 0-3-16,2 1-2 0,-2 0 1 16,-1-2-1-16,1 1 2 0,-2 2 3 15,-1-1 5-15,-5 2 4 0,1-2 2 16,-2 4 1-16,-1 0 1 0,1 2-1 16,0-2 0-16,5 0 0 0,1 0-3 15,6-2-2-15,2-3-1 0,4 1-3 16,3-5-3-16,6-3-6 0,-1-3-5 0,4-3-5 15,0-4-2-15,4-1 0 0,0-4 3 16,-1 0 3-16,0 0 6 0,1 0 7 16,-3 1 8-16,-5 2 6 0,-3 1 4 15,-3 3 0-15,-2 1 2 0,-4 4-1 16,-1 1 1-16,-2 2-1 0,-2 3-3 16,1 1 1-16,-1-1 2 0,4 5-1 15,1 0 1-15,1 2-1 0,2 1-1 16,2-1-2-16,2 0-1 0,4 3-1 15,-2-4-2-15,-1 0-1 0,2 1 0 16,0 0 0-16,-1 2-2 0,-2 3 0 0,-3-2-1 16,-1 5 0-16,-6-4 0 0,-4 2 0 15,-4-1 0-15,-5 0-2 0,-4-1-6 16,-8-3-12-16,-3-1-12 0,-3 0-6 16,-3-4-8-16,2-2-15 0,0-5-113 15,-1-6-113-15,3 0-269 0</inkml:trace>
  <inkml:trace contextRef="#ctx0" brushRef="#br0" timeOffset="414256.7468">16897 16124 803 0,'-4'-4'177'0,"-3"6"0"15,-3 5-120-15,0 5-52 0,0 7-29 16,0 8-19-16,-1 3-134 0,-3 5-139 15,-1 2-342-15</inkml:trace>
  <inkml:trace contextRef="#ctx0" brushRef="#br0" timeOffset="416537.7183">14853 9841 499 0,'-3'-7'117'0,"0"-2"3"0,1 2-75 0,-2-2-21 15,3 1-4-15,0 1-4 0,-1 3-6 16,1-1-3-16,1 1-2 0,-1 0-1 16,1 2 1-16,-1 1 0 0,1-3 2 15,2 0 1-15,-2 4 1 0,-1 0 2 16,0-1 1-16,0 1 2 0,-1-1 2 15,0 2 2-15,-4 0 2 0,5 1 3 16,-1-5 3-16,1 4 1 0,-1-1 3 0,0 0 0 16,1 0-1-16,-1 2-3 0,2-2-3 15,-1 1-4-15,1-1-2 0,0 1-5 16,2-2-1-16,0 3-3 0,2-1-1 16,1 4-1-16,2 0-2 0,3 1-1 15,2 0 0-15,4 4-2 0,3-2 0 16,0 0 0-16,2 0-1 0,1-1 1 15,0 0 1-15,-1 1-2 0,-1-5 0 16,-3 1 2-16,-2 0-1 0,-2-3 0 16,-3 1 0-16,-2 0-1 0,-3-2 0 15,-1 0 1-15,-3 1-1 0,-2 1 0 0,-2 1 1 16,0-2 1-16,-5 0 0 0,1 2 2 16,-3 0 0-16,-1 1 0 0,-2 0 0 15,-1 2-1-15,-3 0 0 0,-1 2 0 16,-1 0-3-16,0 0-3 0,2 1-4 15,1-1-8-15,2-1-13 0,6-1-17 16,3-3-13-16,2 1-20 0,5-1-110 16,0-3-126-16,0-2-287 0</inkml:trace>
  <inkml:trace contextRef="#ctx0" brushRef="#br0" timeOffset="417529.1198">14880 9815 472 0,'-5'-9'123'0,"-2"-1"4"15,1 0-57-15,0 3-22 0,0-2-5 16,1 3-3-16,0 0-3 0,0 0-1 16,3 1-1-16,-1 1-1 0,1 0-2 15,0 1-5-15,2 1-5 0,2 2-3 16,0 0-4-16,2 2-4 0,1 0-2 0,2 1-1 16,4 1-2-16,0 1-1 0,0-1 0 15,4 2-3-15,0-2 0 0,0 1 0 16,0-2-1-16,-1 1 0 0,-1 0 0 15,2 1-1-15,-9-3 1 0,4 3-1 16,-2-1 0-16,-2-1 0 0,1 1 0 16,-5 1 1-16,-1-1 0 0,4 1 0 15,-7-1 0-15,-2 3 1 0,-2 0-1 16,-1 0 1-16,-1 1 0 0,0-1 1 0,-2 0-1 16,0 1 1-16,-1-1 0 0,1 2-1 15,0-1 0-15,2 1 0 0,0 1-2 16,1-1-5-16,3 1-10 0,3 0-12 15,0-3-16-15,2 2-16 0,2-1-102 16,-1 1-19-16,1-2-106 0,-1 3-199 16</inkml:trace>
  <inkml:trace contextRef="#ctx0" brushRef="#br0" timeOffset="418266.3445">15005 9612 566 0,'0'-5'137'0,"0"-2"5"16,0-2-85-16,3-1-8 0,-3-3-3 16,1-2-2-16,0-3-3 0,-1-4-1 15,1 1-1-15,-2-4-5 0,-1 0-5 16,-1-3-4-16,1-1-5 0,1 2-4 0,-3 4-5 16,3 1-4-16,0 5-2 0,-1 3 0 15,0 3-2-15,2 8 1 0,-1 3-2 16,2 3 1-16,-1 5-1 0,2 4-1 15,1 3 0-15,0 3-1 0,2 2 0 16,1 1 0-16,-1-1-1 0,1 2 2 16,2-2-1-16,-2-2 0 0,0 1 0 15,1 0 0-15,0-4 0 0,-3-1 1 0,0-3-1 16,-1 0 0-16,-3-4 0 0,-2-1-1 16,-1-4 1-16,-1 2 0 0,-1 0 0 15,0 2 0-15,-2-2 0 0,-1-2 0 16,-1 2 0-16,-1-2 1 0,-1 2-1 15,-1 0 0-15,-4-3 0 0,2 1 1 16,2 1 0-16,2-1 0 0,2-1 0 16,1 2 1-16,5-3-1 0,3 1 0 15,4 0 0-15,2 0-1 0,2 1 1 0,5-1 0 16,0-1 0-16,2 4 0 16,0-4 0-16,0 0 0 0,0 1-1 15,0-2 1-15,-3-1-1 0,2 1-5 0,-3-3-9 16,3 3-18-16,-2 0-22 0,2 2-21 15,-3-1-118-15,2 5-138 0,-3 1-310 16</inkml:trace>
  <inkml:trace contextRef="#ctx0" brushRef="#br0" timeOffset="420284.2476">18059 9518 532 0,'-2'-2'130'0,"0"1"5"16,0 0-71-16,1 0-20 0,-1-2-5 15,0-2-4-15,1 1-2 0,1-4-2 16,-1 0-3-16,1-5 0 0,1 0-1 0,0-2-2 16,0-2-1-16,0-3-2 0,1-2-3 15,0-1-2-15,-2-3-4 0,0-1-5 16,0-3-2-16,0-1-2 0,0 3-2 15,0 1-1-15,0 4 0 0,0 2 0 16,1 6 0-16,-1 7 0 0,0 2-1 16,2 6 1-16,-1 3 0 0,1 6 1 15,-1 2-1-15,2 5 1 0,-1 5-1 16,1 3 1-16,-1 2 0 0,1 3-1 16,-1 2-1-16,2 1-1 0,-2-3 1 15,2-2-1-15,-2-1 0 0,1-2 0 0,-2-4 0 16,-1-3 0-16,0-1 1 0,0-4-1 15,-2-1 0-15,-2-3 0 0,-1-2 0 16,-1-3 0-16,-3 2 0 0,0-2 0 16,-2 0 0-16,-2 0 1 0,1-1 0 15,0-1 0-15,1 1 0 0,1-1 0 16,1-2 1-16,5 1-1 0,1 0-1 16,6 0 1-16,-1-2 0 0,4 2 0 15,5 0 0-15,3-1 0 0,0-1 0 0,5-3 0 16,0-2-1-16,5-2-3 0,2-1-13 15,4-3-15-15,2-2-15 0,2 0 27 16,2 2-162-16,-2-3-137 0,-1 6-328 16</inkml:trace>
  <inkml:trace contextRef="#ctx0" brushRef="#br0" timeOffset="423870.3853">12106 17369 533 0,'-5'-3'128'15,"0"-1"5"-15,-1 0-80 0,2-1-11 0,1 1-6 16,-1-3-5-16,2 0-3 0,-1-3-3 16,4-1-2-16,2-2-2 0,0-2-2 15,2 0-2-15,3-1-2 0,-1-1-1 16,2 0-2-16,-1 2-2 0,4 2 0 16,2 0-2-16,-2 4-2 0,2 4-1 15,-1 3 0-15,1 2-2 0,0 3 0 16,-1 3 1-16,1 5-1 0,1 0 0 0,-3 3 0 15,-1 4 0-15,0 2 0 16,-3 3-1-16,-5 0 0 0,-4 2-1 0,-4-1 0 16,-5 3 0-16,-1-1 0 0,-2 1 0 15,-2 2 0-15,-1 0 0 0,-7-1-1 16,3 0 1-16,1-1-1 0,-1-3 1 16,-2-3 1-16,1-6-1 0,2-4 1 15,4-2 0-15,3-8 1 0,1-1-1 16,2-4 1-16,4-3-1 0,3-1 0 15,2-1-1-15,3 1 0 0,1 0-1 16,3-1 1-16,2 2-1 0,1-1 2 16,1 5-1-16,0-1 0 0,1 0 0 0,5 6 0 15,-1-1 0-15,1 1 1 0,0 3 0 16,-1 1-1-16,3 0 1 0,2 4-1 16,-3-1-3-16,3-2-9 0,2 2-15 15,2-2-17-15,5-1-23 0,0 0-113 16,0-3-131-16,3 3-301 0</inkml:trace>
  <inkml:trace contextRef="#ctx0" brushRef="#br0" timeOffset="424598.707">12969 17393 455 0,'0'-3'113'0,"-1"1"5"0,0-1-63 0,1 1-14 16,0 1-5-16,-1-1-2 0,0 0-1 16,2 2-1-16,-1 0-1 0,-1 0-2 15,1 0-1-15,-2 2-2 0,1 2-1 16,-1 1-1-16,-1 4 0 0,1 3-2 0,2 5 1 15,-3 4 0-15,5 2-1 0,-1 3-3 16,1-2-2-16,3 0-3 16,1-4-3-16,0-4-2 0,4-3-2 0,0-7-1 15,2-6-2-15,3-4-1 0,0-5 0 16,1-6-1-16,-2-5 0 0,0-3 0 16,-2-4-1-16,-1 0 0 0,-1 0 0 15,-3 2-1-15,-2 6 1 0,0 3-1 16,-1 4 1-16,-2 4-1 0,-1 3 0 15,-1 3 1-15,0 4-1 0,2 2 0 16,-2 2 0-16,1 1 0 0,0 3-1 16,1 4-1-16,1-1-2 0,1 2-3 0,0 1-3 15,1 1-5-15,0 0-7 0,0-2-7 16,-1-1-11-16,1-1-7 0,-2-3-10 16,0-2-10-16,-2-2-104 0,-1-1-111 15,0-2-262-15</inkml:trace>
  <inkml:trace contextRef="#ctx0" brushRef="#br0" timeOffset="424812.6026">12977 17115 571 0,'-5'0'130'16,"2"5"2"-16,1 4-86 0,2 7-15 15,1 5-7-15,2 7-1 0,-2 5 2 16,3 5 0-16,-2 5 1 0,-1 4 0 15,1 0-2-15,-1 6-4 0,-2-3-3 0,1 2-4 16,-2-3-3-16,1-3-6 0,0-5-9 16,1-7-11-16,2-6-15 0,1-4-17 15,2-6-117-15,0-5-126 0,3-5-299 16</inkml:trace>
  <inkml:trace contextRef="#ctx0" brushRef="#br0" timeOffset="425279.5614">13341 17368 496 0,'0'-1'126'0,"-2"0"6"16,1 1-60-16,0 2-29 0,2 1-8 15,-1 2-1-15,1 2-3 0,2 3 1 16,-2 6-1-16,3 2 3 0,2 0 3 0,1 3-1 16,-1 0-2-16,3 1-3 0,-2-4-3 15,4-4-3-15,-1-2-4 0,-1-2-3 16,-4-1-3-16,2-6-3 0,0-3-2 16,2-3-3-16,-3-6-2 0,1-3-1 15,1-4-3-15,3-8-4 0,-4 1-6 16,2-1-10-16,-3 0-14 0,1 1-18 15,2 4-12-15,-2 3-18 0,-1 3-108 16,0 6-123-16,0 1-277 0</inkml:trace>
  <inkml:trace contextRef="#ctx0" brushRef="#br0" timeOffset="425732.1855">13652 17388 525 0,'0'0'133'0,"0"0"4"16,-1 0-65-16,2 0-21 0,0 2-7 15,0 2-4-15,3 2-2 0,1 3 0 0,0 2-2 16,0 5 0-16,-1-1-4 0,1 5-2 16,-1-3-3-16,1 0-4 0,-3-2-4 15,3-4-4-15,0-2-3 0,0-6-2 16,2-4-4-16,0-4-2 0,2-3-1 15,2-6-1-15,0-2-1 0,3-1 0 16,-2 1 0-16,0 0-1 0,1 4 0 0,-5 3 0 16,0 6 0-16,-1 3-1 0,-1 3 0 15,-1 6-2-15,-1 3-1 0,-1 4-3 16,0 1-6-16,-2 2-7 0,-1-1-12 16,-1-1-15-16,1-2-10 0,-1-3-17 15,-1-4-110-15,0-6-122 0,-1-1-280 16</inkml:trace>
  <inkml:trace contextRef="#ctx0" brushRef="#br0" timeOffset="425929.6567">13789 17222 622 0,'-1'-7'150'0,"1"3"0"0,-1 6-89 16,2 0-25-16,1 4-17 0,2 3-16 15,0 2-16-15,0 3-12 0,1 5-7 16,1-1-118-16,-1 3-118 0,3 1-284 15</inkml:trace>
  <inkml:trace contextRef="#ctx0" brushRef="#br0" timeOffset="426285.2714">14080 17488 538 0,'-1'4'128'0,"1"-2"4"16,0 0-85-16,1-1-7 0,1 0 1 15,-1-1-1-15,1-1 1 0,3 1-2 16,0-3-1-16,0 2-1 0,0 0-3 15,1-2-4-15,0 1-5 0,0 0-5 16,-1-2-4-16,0 0-4 0,1 2-3 0,0-2-3 16,1 2-1-16,0-1-3 0,-1-1 0 15,1 1 0-15,1-1-2 0,-2 0 1 16,0-2 0-16,-1-1 0 0,-1 0-1 16,-2-4-1-16,-1 3-3 0,0 0-5 15,1 2-5-15,-4 1-4 0,1 1-6 16,0 2-8-16,1 3-10 0,-4 0-4 15,1-1-6-15,-3 1-11 0,-1 3-102 16,1 0-112-16,-1 2-262 0</inkml:trace>
  <inkml:trace contextRef="#ctx0" brushRef="#br0" timeOffset="426508.0426">14117 17222 585 0,'-3'-11'152'0,"-1"5"5"15,1 5-84-15,1 3-15 0,0 6-12 16,0 5-10-16,0 7-9 0,1 7-10 16,-2 2-6-16,3 9-2 0,0 6-4 15,-1 5-1-15,0 3-2 0,0 0-5 0,-1-3-11 16,6 0-15-16,0-8-17 0,1-8-123 16,-2-6-132-16,7-9-318 0</inkml:trace>
  <inkml:trace contextRef="#ctx0" brushRef="#br0" timeOffset="426890.0695">14556 17270 563 0,'-1'-8'128'0,"-2"-1"2"0,3 4-92 16,-1 0-12-16,0 3-5 0,-2 1-5 16,2 1-3-16,0 1-3 0,-3 0-3 0,0 1-2 15,1 2-2-15,-2 2-1 0,-1-1-1 16,-2 4 0-16,1-1 0 0,0 0-1 16,1-1 0-16,1 0 0 0,-2-1 0 15,1 1 0-15,1-4 0 0,2 0 0 16,-1 0 0-16,2 0-1 0,-1-1 1 15,2 1-1-15,1-2-1 0,0 0 1 16,1 0-1-16,-1-2 1 0,1 1 0 16,1 0-1-16,0-2 2 0,-1 2 0 15,2 0 0-15,-2-1 0 0,1-1 0 0,1 2 0 16,-1-1 0-16,0 1 0 0,0-1-1 16,0 0-2-16,0 1-3 0,0 0-6 15,-1-2-10-15,1 2 23 0,-2 0-137 16,0 2-110-16,0-1-282 0</inkml:trace>
  <inkml:trace contextRef="#ctx0" brushRef="#br0" timeOffset="427479.4811">14495 17269 653 0,'-19'0'155'0,"-2"4"4"15,-2 1-97-15,2 2-25 0,2 0-10 16,0 2-5-16,6-1-5 0,3 1-6 16,4-2-5-16,2 1-2 0,4-2-2 15,3 1-4-15,2-2-6 0,2 0-6 16,1-1-8-16,3 1-5 0,2-3-2 0,-2-1-2 16,0-1 1-16,-1 1 2 15,-2-2 5-15,-2 1 7 0,-3 0 6 0,-3-1 4 16,-2 2 5-16,-1 0 5 0,-2 3 7 15,-4 0 3-15,0-1 3 0,-1 4 2 16,-1 1-1-16,1 2 0 0,0 2-1 16,0 3-2-16,4 2-2 0,3 1-2 15,3 4-2-15,2 0-1 0,5-1-2 0,4-2-2 16,4-2-2-16,5-4-1 0,2-3-1 16,5-5-1-16,1-5-1 0,0-6-5 15,1-3-3-15,0-7-4 0,-5-2-2 16,2-4-1-16,-4 0-1 0,-1 0 2 15,-3 0 2-15,-3 1 5 0,-4 6 2 16,-1 3 4-16,-3 3 2 0,-6 2 2 16,-1 3 2-16,0 3 1 0,-2 1 0 15,-1 0 0-15,1 0 1 0,-1 1 0 16,3 2 0-16,0-1 1 0,3 2 0 16,0 3 1-16,5 0-1 0,0 1 1 0,6-1-1 15,1 0-1-15,3 0-1 0,2-1 1 16,3-2 0-16,1 1-2 0,0 1 0 15,0 0 0-15,-1 1-1 0,2 1 0 16,-6 0 3-16,0 3 3 0,-6 0 4 16,-2 0 5-16,-7 3 3 0,-6-1 3 15,-7-1 1-15,-6 4-3 0,-7 0-3 0,-6 0-6 16,-7 1-14-16,-5 0-17 0,-4 2-21 16,-2 2 112-16,-1-4-249 0,3-1-151 15,-1-6-398-15</inkml:trace>
  <inkml:trace contextRef="#ctx0" brushRef="#br0" timeOffset="428911.7891">5959 16222 524 0,'-2'-30'129'16,"-2"11"1"-16,2 17-49 0,-4 12-50 16,1 16-14-16,2 6-6 0,-2 12-1 15,3 12 3-15,-1 9 2 0,1 11 3 16,1 6 1-16,0 4 2 0,1 8 2 0,-2 2 0 16,1-2-3-16,0 0-3 15,0-4-2-15,1-7-4 0,1-3-2 0,-1-9-4 16,4-6-1-16,0-9-3 0,5-7-8 15,0-9-6-15,3-5-14 0,1-11-12 16,2-7-93-16,-2-9-33 0,5-7-106 16,-1-11-221-16</inkml:trace>
  <inkml:trace contextRef="#ctx0" brushRef="#br0" timeOffset="429646.6006">6339 16351 505 0,'-10'-4'123'0,"3"0"5"0,3-1-80 16,4 0-11-16,4 0-6 0,2-1-5 15,5 1-7-15,1 3-4 0,5-1-3 16,1 5-1-16,-1-4 0 0,-1 4-1 0,0 1-2 15,-2 2-1-15,0 1-1 0,-3 2-1 16,-3 0-3-16,1 3 0 0,-3 0-1 16,-2 0 0-16,-3-1 1 0,-1 2-2 15,-3-1 1-15,1 0-1 0,-2 2 1 16,1-2-2-16,-1 1 1 0,2 0 0 0,0-1 0 16,2-1 1-16,2-3-1 0,0-1 1 15,3 1-1-15,2-3 0 0,2 1 1 16,-1-2 0-16,3 0 1 0,3 1-2 15,1 1 0-15,-1 0 0 0,1 1 1 16,1 0-2-16,0 0 1 0,-1 0-1 16,-2 1 1-16,-3-1 1 0,-2-1-1 15,-4-2 0-15,-3 3 1 0,-3-1-1 0,-4 3 0 16,-5-2 1-16,-4 1-1 16,-3 2 1-16,-2-1-1 0,-2 1 1 0,-1-1-1 15,-1 1 0-15,1-2 0 0,4 1-4 16,1-2-4-16,1-3-4 15,5 1-9-15,5-1-15 0,3-2-110 0,5 0-114 16,8 1-273-16</inkml:trace>
  <inkml:trace contextRef="#ctx0" brushRef="#br0" timeOffset="430359.3317">7156 16392 452 0,'1'-1'100'15,"-1"1"1"-15,-2-2-61 0,1 1-36 16,-1 2-4-16,1-1-1 0,-1-1-1 16,-2 2 2-16,2-1 3 0,-2-1 8 15,0 1 8-15,1-1 7 0,-1-1 4 16,0-1 4-16,2 1 2 0,-2-2-1 16,3 3-5-16,-2-3-6 0,3 2-3 15,-1 0-4-15,1 1-2 0,-1 1 1 0,1 0-1 16,0 3 1-16,-1 0 2 15,1 3 4-15,-2 4 2 0,2 2 1 0,2 6-1 16,0 0-1-16,3 5-3 0,1 2-2 16,4-2-6-16,2-1-4 0,3-4-2 15,0-3-2-15,1-4-3 0,2-6 1 16,0-6 0-16,1-2-1 0,-2-5-1 16,-3-4 1-16,1-3-1 0,-3-5 1 15,-3-3-1-15,-4 0-1 0,-1-3-1 0,-4 0-3 16,-3 3-1-16,-1 2-1 0,1 3-1 15,-3 4 0-15,0 2 0 0,-2 6 2 16,2 2 1-16,-1 4 2 0,2 6 0 16,-1 4 1-16,3 4 0 0,1 2-1 15,2 3-2-15,1 5-4 0,3-1-4 16,1 1-5-16,1 0-8 0,2-2-6 16,2-2-7-16,1 0-13 0,1-5-63 15,-2-3-41-15,0-2-99 0,-1-3-209 16</inkml:trace>
  <inkml:trace contextRef="#ctx0" brushRef="#br0" timeOffset="430598.8316">7120 16082 528 0,'-4'1'121'0,"1"8"5"0,1 2-80 16,2 10-11-16,-2 6-1 0,2 9 5 15,0 5 4-15,2 5 1 0,-1 7 1 16,3 7-2-16,-1 1-3 0,1 2-8 16,1-2-7-16,0-2-8 0,-2-2-5 15,2-2-6-15,1-12-8 0,3-3-8 16,1-7-12-16,2-6-14 0,3-8-11 16,2-8-17-16,2-7-113 0,2-4-121 15,0-6-281-15</inkml:trace>
  <inkml:trace contextRef="#ctx0" brushRef="#br0" timeOffset="435412.9127">7526 16386 526 0,'-3'-5'157'16,"1"1"10"-16,0 1 3 0,-1 1-103 15,2 1-13-15,1 2-6 0,2 3-7 16,1 1-5-16,0 1-7 0,4 3-4 16,0-1-1-16,2 3-2 0,0 0-2 0,2 0-2 15,2 0-2-15,0 2-3 0,1-1 0 16,-1-1-3-16,4-5-2 0,0-2-2 16,-2-7-1-16,1-1-1 0,0-7-2 15,-3-3 0-15,1-2-1 0,-4-1-1 16,-3-2-3-16,2 2-6 0,-6-2-5 15,1 0-10-15,1 2-13 0,-3-3-17 16,-1 2-19-16,2 3-16 0,-1 3-115 16,-2 5-134-16,0 6-300 0</inkml:trace>
  <inkml:trace contextRef="#ctx0" brushRef="#br0" timeOffset="435940.3301">7951 16380 633 0,'-1'0'148'0,"0"1"6"16,-1 0-99-16,1 3-14 0,2 1-5 15,1 1-1-15,-1 0-4 0,1 3-3 16,3-1-1-16,-1 1-2 0,2 0-1 16,-1 0-1-16,2 0-2 0,-1-1-2 15,0-2-1-15,1-3-4 0,0-3-2 0,0-4-2 16,2-4-3-16,1-5-2 16,-1 0-1-16,2-4-2 0,3-1 0 0,-2 1-1 15,2 1 0-15,-3 4-1 0,1 4 0 16,-1 3 0-16,0 5 1 0,-2 6-2 15,-1 4 0-15,1 2-1 0,-1 4-4 16,1 2-4-16,-3 2-7 0,0 1-8 16,-1-3-13-16,-3 0-15 0,2-2-8 15,-3-5-14-15,-1-5-111 0,-1-7-123 16,-1-5-283-16</inkml:trace>
  <inkml:trace contextRef="#ctx0" brushRef="#br0" timeOffset="436150.272">8110 16058 515 0,'-12'-45'146'0,"2"9"9"16,0 5-53-16,4 10-34 0,4 10-15 16,-1 8-12-16,5 4-14 0,1 5-15 0,3 7-19 15,2 6-16-15,0 4-20 0,1 6-119 16,-1 7-126-16,1 2-307 0</inkml:trace>
  <inkml:trace contextRef="#ctx0" brushRef="#br0" timeOffset="436343.2333">8401 16400 610 0,'11'4'145'0,"-3"-1"5"0,1-1-93 15,-1 1-19-15,-2-6-8 0,4 3-5 16,1-1-5-16,1 0-6 16,-1-2-5-16,1-2-4 0,0 0-1 0,-1-1-2 15,0 1-4-15,-3-2-8 0,1 0-10 16,-3 1-9-16,-1 1-15 0,-1-2-115 15,-3 1-121-15,-2-1-284 0</inkml:trace>
  <inkml:trace contextRef="#ctx0" brushRef="#br0" timeOffset="436543.7009">8345 15944 644 0,'-9'2'154'0,"0"5"2"16,3 9-97-16,2 5-19 0,3 5-11 15,3 3-6-15,3 7-2 0,1 5-3 16,3 8 0-16,-2 2-1 0,4 6-1 16,2 6-2-16,0 2-2 0,1 1-4 0,-3-5-3 15,1-5-6-15,4-3-13 0,-4-6-18 16,0-11-14-16,1-5 37 0,1-11-168 16,3-9-136-16,1-8-328 0</inkml:trace>
  <inkml:trace contextRef="#ctx0" brushRef="#br0" timeOffset="437685.9467">9105 16083 643 0,'-19'-2'168'0,"-4"3"5"16,-5 3-73-16,-4 2-48 0,-2 2-15 0,-3 5-9 16,-2 0-10-16,3 3-9 0,2-1-6 15,5 2 0-15,5-1-1 0,10 1 0 16,4 0 0-16,6 1-1 0,7-2-1 15,4 0-3-15,4-2-3 0,6 0-3 16,0-2-4-16,5-3-2 0,0-3-2 16,1-3 0-16,-1-2 1 0,-2-3 1 0,-2-3 3 15,-3 1 3-15,-3-2 2 0,-4 0 3 16,-5 3 2-16,-3 1 2 0,-5 2 3 16,-3 4 0-16,-3 1 1 0,-2 2 3 15,-3 5 1-15,0 2 3 0,1 2-1 16,1 2 0-16,1 0-1 0,5 1 1 15,3 0-3-15,5-2-3 0,6-4-1 16,5-2-2-16,4-5 0 0,5-6-1 16,4-5-2-16,4-6-1 0,1-4-4 15,0-3-2-15,0-4-2 0,-1-4 0 16,0-1 0-16,-3 1 1 0,-3 2 3 16,-3 1 2-16,-1 2 5 0,-5 4 6 0,-6 6 2 15,-3 3 3-15,-4 6 0 0,-1-1 1 16,-4 6 0-16,0 0 0 0,-1 4-2 15,2 1-1-15,2 1-1 0,2 2-1 16,1 0 1-16,4 1-2 0,2 0 0 16,3 2-3-16,1-3 0 0,4 0-1 15,4-1-1-15,2-1 0 0,2 0 0 16,2 0-1-16,-1-5 0 0,3 1 1 16,-2 1-1-16,-4-1 0 0,-3 0 1 0,-4-1 4 15,-5 1 6-15,-5 0 3 0,-6 1 2 16,-6 0 2-16,-6 0 0 0,-7 1-1 15,-7 1-4-15,-4 2-7 0,-6 1-7 16,-1 0-7-16,-2-2-10 0,3 4-11 16,3-1-19-16,2-3-19 0,6 2-128 15,5 1-140-15,2 4-331 0</inkml:trace>
  <inkml:trace contextRef="#ctx0" brushRef="#br1" timeOffset="443936.7618">8154 15471 615 0,'-16'-21'139'16,"-7"3"2"-16,-6 4-92 0,2 7-28 15,-6 1-10-15,-3 2-4 0,-3 2-3 16,-9 2-1-16,-2 0-2 0,-8 1 0 16,-4 0-1-16,-4 4 1 0,-5 3-1 0,-9 3 1 15,-3 5 1 1,-7 2 1-16,0 5 1 0,-6 3 1 0,-8 3 1 0,-1 0 1 16,2 2 1-16,4 3 0 0,-2 5 0 15,-3-1 0-15,1 4 1 0,10 1-1 16,4 7 1-16,7 5 0 0,4 0-1 15,7 3-1-15,13 4 0 0,4 3-2 0,8 2 0 16,7-4-2-16,9 3-1 16,9-1-1-16,11 1-1 0,11-1 0 15,11 1 1-15,10-3-1 0,10-1 0 16,9-5 0-16,5-5 0 0,11 2 1 0,8-3-1 16,13-6 1-16,5 1 1 0,8-6 1 15,9 0 1-15,12-3 2 0,3-7 1 16,6-3 1-16,3-3 0 0,9-2 1 15,6-3-2-15,0-5 1 0,7-3-2 16,2-3 0-16,1-3-1 0,3-5 0 16,-2-6 0-16,2-2-1 0,1-6-1 15,-2 1 0-15,-2-7-1 0,-2 0 0 0,0-3 0 16,-5-1-1-16,-3-3 0 0,-4-3 0 16,-7-2 1-16,-3-3-1 0,-4-2 0 15,-14-1 0-15,-7-2 0 0,-4 1-1 16,-7-3 1-16,-10 2 0 0,-8 0 1 15,-7 0-1-15,-7-5 1 0,-12-4-1 16,-7-4 1-16,-9 1 0 0,-12-1 0 16,-10-3 0-16,-7-1-1 0,-11 2 0 15,-10 3 0-15,-14 2 0 0,-12-4 0 16,-13-5-1-16,-10 3 1 0,-12 1-1 0,-15-1 0 16,-7 0 0-16,-7 1 1 0,-13 5 0 15,-9 5 3-15,-11 1 3 0,-11 1 3 16,-7 5 3-16,-8 2 0 0,-14 6 2 15,-7 3-2-15,-9 8-2 0,-7 10-4 16,-7 11-4-16,-8 10-6 0,-6 14-12 16,-7 10-17-16,-5 17-21 0,-6 10-22 0,-11 18-120 15,1 12-141-15,-15 12-317 0</inkml:trace>
  <inkml:trace contextRef="#ctx0" brushRef="#br1" timeOffset="445586.0214">13131 17100 202 0,'16'-3'76'0,"-1"-1"8"0,-1-3-4 15,0 4-18-15,-3 0-6 0,-4 1-5 16,3-1-8-16,0 0-9 0,0-2-5 15,-3 2-2-15,-2-4-3 0,0-2-1 16,-5 0-2-16,-4-2-2 0,-3-3 1 16,0-1-2-16,-5 1-1 0,-3-1-1 0,-6 3-1 15,-3 0-1-15,-4 1-2 0,-5 4-3 16,-4 4-2-16,-4 0-2 0,-4 2-2 16,-3 1-1-16,0 1-1 0,-3-1-1 15,-2 3 1-15,-4-1-1 0,-1 1 0 16,0 3 1-16,-3 1-1 0,-11 7 0 15,-3-1 0-15,3 3 1 0,-4 2-1 16,0 4 0-16,-5 0 0 0,1 2 0 16,7-3 1-16,-1 4-1 0,1 2 0 15,3 1 0-15,1 2 2 0,7 0 0 0,3 4 1 16,3-1 0-16,6 1 0 0,4 1 0 16,7 5-1-16,7 0 0 0,9 3-2 15,9 0 1-15,8 2-1 0,5 0 0 16,7 0 0-16,9 0 0 0,8-4 0 15,8 2 0-15,8 0 0 0,9-1 0 16,11-2 0-16,5 3 1 0,10-4-1 16,7-2 0-16,7-5 0 0,5-6 0 15,12-2 0-15,8 2 0 0,5-9 0 0,3-2 0 16,1-3 0-16,7 3 0 0,10-4 0 16,-2-4 1-16,4-3-1 0,4-3 0 15,4-2 0-15,5-2 0 0,0-2 1 16,-3-3 0-16,-2-1 1 0,0 3 3 15,-2-5 0-15,-4 3 2 0,-7-3 1 16,-1 1 0-16,-4 0-1 0,-3 0 0 16,-6-8-3-16,-5 7 0 0,-3-5-2 15,-6-5-1-15,-8-8 1 0,-5-1-2 0,-8-3 1 16,-7 1 0-16,-9-6-1 0,-7 3 1 16,-6-1-1-16,-11 4 1 0,-9-1-1 15,-9-2 1-15,-12-3-1 0,-14 2 0 16,-12-5 0-16,-16-6-1 0,-13 1 1 15,-13-1 0-15,-13 2-1 0,-13-2 1 16,-17 2 0-16,-9 2-1 0,-14 6 1 16,-16 2 0-16,-15 0-1 0,-14 5 1 0,-18 5-2 15,-11 6-5-15,-24 5-7 16,-12 8-8-16,-16 5-16 0,-24 6-114 0,-14 12-117 16,-13 9-288-16</inkml:trace>
  <inkml:trace contextRef="#ctx0" brushRef="#br1" timeOffset="450342.4378">23029 11817 504 0,'-2'-6'117'0,"0"1"5"0,-1 2-84 15,3 2-4-15,3 2-2 0,-2 1-1 16,3 2 1-16,2 4 0 0,1 2 1 16,4 4 0-16,2 6 2 0,0 6-3 0,3 3-3 15,-1 3-4-15,-1 0-4 0,0 0-2 16,-1-4-3-16,1-4-1 0,0-8 0 15,5-7 1-15,5-14 1 0,4-16 2 16,10-14-1-16,13-14 0 0,15-13-1 16,11-14-3-16,11-12-4 0,5-6-3 15,10-2-3-15,1 0-7 0,-3 1-10 16,-13 0-23-16,-7-1-24 0,-9 10 19 16,-7 8-153-16,-12 6-144 0,-9 10-331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6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1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0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6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0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customXml" Target="../ink/ink1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n-US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Παρατήρηση: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Οι μεταβλητές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αποθηκεύονται δυο φορές στη δεύτερη υλοποίηση!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«γλιτώσουμε» τις μισές θέσεις μνήμης!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μοιράσουμε τις ίδιες θέσεις μνήμης και στους δυο κλάδους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81344" y="646176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Η νέα υλοποίηση, που χρησιμοποιεί τον ελάχιστο αριθμό στοιχείων καθυστέρησης (μνήμης) αναφέρεται ως </a:t>
            </a:r>
            <a:r>
              <a:rPr lang="el-GR" b="1" dirty="0" smtClean="0"/>
              <a:t>κανονική μορφή </a:t>
            </a:r>
            <a:r>
              <a:rPr lang="en-US" dirty="0" smtClean="0"/>
              <a:t>(canonical form)</a:t>
            </a:r>
            <a:r>
              <a:rPr lang="el-GR" dirty="0" smtClean="0"/>
              <a:t> ή </a:t>
            </a:r>
            <a:r>
              <a:rPr lang="en-US" b="1" dirty="0" smtClean="0"/>
              <a:t>Direct Form II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Η μη κανονική μορφή στο αριστερό σχήμα ονομάζεται </a:t>
            </a:r>
            <a:r>
              <a:rPr lang="en-US" b="1" dirty="0" smtClean="0"/>
              <a:t>Direct Form I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07" y="858319"/>
            <a:ext cx="4216049" cy="33173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4230" y="743712"/>
            <a:ext cx="1328928" cy="36088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62" y="833935"/>
            <a:ext cx="3520062" cy="33378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40352" y="2316480"/>
            <a:ext cx="1024128" cy="353568"/>
          </a:xfrm>
          <a:prstGeom prst="rightArrow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27200" y="622800"/>
              <a:ext cx="7425000" cy="520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9640" y="615240"/>
                <a:ext cx="7443360" cy="52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8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5200" y="814320"/>
              <a:ext cx="8989920" cy="581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200" y="807480"/>
                <a:ext cx="9010440" cy="58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</a:t>
                </a:r>
                <a:r>
                  <a:rPr lang="en-US" dirty="0" smtClean="0"/>
                  <a:t>Direct Form I, II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3491346"/>
            <a:ext cx="9052568" cy="27509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065240" y="3098160"/>
              <a:ext cx="7722720" cy="245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720" y="3089160"/>
                <a:ext cx="7734600" cy="24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Γνωρίζουμε ότι τα συστήματα χωρίζονται σε δυο βασικές κατηγορίες: </a:t>
            </a:r>
            <a:r>
              <a:rPr lang="en-US" dirty="0" smtClean="0"/>
              <a:t>FIR, 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Ας δούμε πόσο διαφέρουν οι υλοποιήσεις ανάλογα με την κατηγορία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Ξεκινάμε με τα </a:t>
            </a:r>
            <a:r>
              <a:rPr lang="en-US" dirty="0" smtClean="0"/>
              <a:t>IIR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Θα δούμε ότι υπάρχουν πολλές διαφορετικές υλοποιήσεις ενός </a:t>
            </a:r>
            <a:r>
              <a:rPr lang="en-US" dirty="0" smtClean="0"/>
              <a:t>IIR </a:t>
            </a:r>
            <a:r>
              <a:rPr lang="el-GR" dirty="0" smtClean="0"/>
              <a:t>συστήματος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Πώς επιλέγουμε την κατάλληλη;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Πλήθος πολλαπλασιασμών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χρονοβόρα πράξη</a:t>
            </a:r>
          </a:p>
          <a:p>
            <a:pPr marL="201168" lvl="1" indent="0">
              <a:buClrTx/>
              <a:buSzPct val="120000"/>
              <a:buNone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Πλήθος καθυστερήσεων  κόστος σε μνήμη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Εμβαδό, απλότητα, και αρθρωτή υλοποίηση  σημασία σε </a:t>
            </a:r>
            <a:r>
              <a:rPr lang="en-US" dirty="0" smtClean="0">
                <a:sym typeface="Wingdings" panose="05000000000000000000" pitchFamily="2" charset="2"/>
              </a:rPr>
              <a:t>VLSI </a:t>
            </a:r>
            <a:r>
              <a:rPr lang="el-GR" dirty="0" smtClean="0">
                <a:sym typeface="Wingdings" panose="05000000000000000000" pitchFamily="2" charset="2"/>
              </a:rPr>
              <a:t>υλοποιήσεις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Καταμερισμός αλγορίθμου, επικοινωνία επεξεργαστών  </a:t>
            </a:r>
            <a:r>
              <a:rPr lang="el-GR" dirty="0" err="1" smtClean="0">
                <a:sym typeface="Wingdings" panose="05000000000000000000" pitchFamily="2" charset="2"/>
              </a:rPr>
              <a:t>πολυεπεξεργαστικό</a:t>
            </a:r>
            <a:r>
              <a:rPr lang="el-GR" dirty="0" smtClean="0">
                <a:sym typeface="Wingdings" panose="05000000000000000000" pitchFamily="2" charset="2"/>
              </a:rPr>
              <a:t> περιβάλλον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Wingdings" panose="05000000000000000000" pitchFamily="2" charset="2"/>
              <a:buChar char="ü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Ευρωστία σε πεπερασμένη ακρίβεια  προτίμηση από πιο οικονομικές υλοποιήσεις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96800" y="1136880"/>
              <a:ext cx="8629200" cy="532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240" y="1128240"/>
                <a:ext cx="8648280" cy="53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 6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Οργανωμένο σε υποσυστήματα δευτέρας τάξης </a:t>
                </a:r>
                <a:r>
                  <a:rPr lang="en-US" dirty="0" smtClean="0"/>
                  <a:t>Direct Form II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6" y="1769554"/>
            <a:ext cx="8977886" cy="2192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98160" y="1090080"/>
              <a:ext cx="7169400" cy="475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1320" y="1082160"/>
                <a:ext cx="7183440" cy="47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 και</a:t>
                </a:r>
                <a:br>
                  <a:rPr lang="el-GR" dirty="0" smtClean="0"/>
                </a:br>
                <a:r>
                  <a:rPr lang="el-GR" dirty="0" smtClean="0"/>
                  <a:t>    αναφέρετε το κέρδος σε πολλαπλασιασμούς ή/και θέσεις μνήμης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0640" y="1529280"/>
              <a:ext cx="9057600" cy="5184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60" y="1526760"/>
                <a:ext cx="9075600" cy="51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8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</a:t>
                </a:r>
                <a:r>
                  <a:rPr lang="en-US" b="1" dirty="0"/>
                  <a:t> IIR</a:t>
                </a:r>
                <a:r>
                  <a:rPr lang="el-GR" b="1" dirty="0" smtClean="0"/>
                  <a:t> 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1+0.75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τις υλοποιήσεις σε σειρά με χρήση </a:t>
                </a:r>
                <a:r>
                  <a:rPr lang="en-US" dirty="0" smtClean="0"/>
                  <a:t>Direct Form I, II </a:t>
                </a:r>
                <a:r>
                  <a:rPr lang="el-GR" dirty="0" smtClean="0"/>
                  <a:t>υποσυστημάτων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511"/>
          <a:stretch/>
        </p:blipFill>
        <p:spPr>
          <a:xfrm>
            <a:off x="380565" y="3011424"/>
            <a:ext cx="8372475" cy="35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smtClean="0">
                    <a:solidFill>
                      <a:prstClr val="black"/>
                    </a:solidFill>
                  </a:rPr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Παράλληλη Μορφή (</a:t>
                </a:r>
                <a:r>
                  <a:rPr lang="en-US" dirty="0" smtClean="0"/>
                  <a:t>parallel form)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Προκύπτει από το ανάπτυγμα σε μερικά κλάσματα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Συνάρτηση μεταφοράς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8400" y="1095480"/>
              <a:ext cx="8849160" cy="527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120" y="1087560"/>
                <a:ext cx="8866800" cy="52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 να υλοποιήσουμε ένα σύστημα πρέπει να μετατρέψουμε τη συνάρτηση μεταφοράς ή την εξίσωση διαφορών σε μια δομή που πραγματοποιείται από την υπάρχουσα τεχνολογία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89" y="3111898"/>
            <a:ext cx="5192840" cy="34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2" y="1281862"/>
            <a:ext cx="68199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Παράλληλη Μορφή (</a:t>
            </a:r>
            <a:r>
              <a:rPr lang="en-US" dirty="0" smtClean="0"/>
              <a:t>parallel form)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 4</a:t>
            </a:r>
            <a:r>
              <a:rPr lang="el-GR" baseline="30000" dirty="0" smtClean="0"/>
              <a:t>ης</a:t>
            </a:r>
            <a:r>
              <a:rPr lang="el-GR" dirty="0" smtClean="0"/>
              <a:t> τάξης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4720" y="537480"/>
              <a:ext cx="8964720" cy="5378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" y="527400"/>
                <a:ext cx="8981640" cy="53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6680" y="1057320"/>
              <a:ext cx="7589520" cy="492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20" y="1048680"/>
                <a:ext cx="7608960" cy="49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0" y="2678000"/>
            <a:ext cx="7666642" cy="3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Σχεδιάστε την υλοποίηση σε παράλληλη μορφή με υποσυστήματα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και 2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τάξης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91" y="2625964"/>
            <a:ext cx="6143567" cy="3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Τα διαγράμματα που σχεδιάζουμε ως τώρα μπορούν εναλλακτικά να αναπαρασταθούν ως </a:t>
            </a:r>
            <a:r>
              <a:rPr lang="el-GR" dirty="0" err="1" smtClean="0"/>
              <a:t>γράφοι</a:t>
            </a:r>
            <a:r>
              <a:rPr lang="el-GR" dirty="0" smtClean="0"/>
              <a:t>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παράδειγμα, ο γράφος ενός γενικού </a:t>
            </a:r>
            <a:r>
              <a:rPr lang="en-US" dirty="0" smtClean="0"/>
              <a:t>IIR </a:t>
            </a:r>
            <a:r>
              <a:rPr lang="el-GR" dirty="0" smtClean="0"/>
              <a:t>συστήματος σε </a:t>
            </a:r>
            <a:r>
              <a:rPr lang="en-US" dirty="0" smtClean="0"/>
              <a:t>Direct Form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2" y="2414329"/>
            <a:ext cx="6591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Η θεωρία γράφων μας προσφέρει μια διαδικασία που ονομάζεται αναστροφή </a:t>
            </a:r>
            <a:r>
              <a:rPr lang="en-US" dirty="0" smtClean="0"/>
              <a:t>(reversal) </a:t>
            </a:r>
            <a:r>
              <a:rPr lang="el-GR" dirty="0" smtClean="0"/>
              <a:t>που μας δίνει μερικές εναλλακτικές μορφές δομών, με ενδιαφέρουσες ιδιότητες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Σχεδίαση Ανάστροφης Μορφής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Αναστρέφουμε τη φορά όλων των κλάδων του διαγράμματος</a:t>
            </a:r>
          </a:p>
          <a:p>
            <a:pPr marL="292608" lvl="1" indent="0">
              <a:buClrTx/>
              <a:buSzPct val="120000"/>
              <a:buNone/>
            </a:pPr>
            <a:r>
              <a:rPr lang="el-GR" dirty="0" smtClean="0"/>
              <a:t>               Κάθε αθροιστής μετατρέπεται σε διακλάδωση, και το αντίστροφο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Αλλάζουμε θέση μεταξύ εισόδου και εξόδου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Επανασχεδιάζουμε το διάγραμμα, αναστρέφοντάς το ώστε να παρουσιάζεται η είσοδος στα αριστερά και η έξοδος στα δεξιά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το δούμε στην πράξη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1853737"/>
            <a:ext cx="4728055" cy="270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Έστω ότι μας δίνεται ο </a:t>
            </a:r>
            <a:r>
              <a:rPr lang="en-US" dirty="0" smtClean="0"/>
              <a:t>Direct Form II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γράφος όπως παρακάτω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 εφαρμόσουμε τα βήματα που περιγράφτηκαν </a:t>
            </a:r>
            <a:br>
              <a:rPr lang="el-GR" dirty="0" smtClean="0"/>
            </a:br>
            <a:r>
              <a:rPr lang="el-GR" dirty="0" smtClean="0"/>
              <a:t>πριν, παίρνουμε το νέο διάγραμμα που φαίνεται </a:t>
            </a:r>
            <a:br>
              <a:rPr lang="el-GR" dirty="0" smtClean="0"/>
            </a:br>
            <a:r>
              <a:rPr lang="el-GR" dirty="0" smtClean="0"/>
              <a:t>στα δεξιά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Προσέξτε ότι καταφέραμε χωρίς προσθήκη </a:t>
            </a:r>
            <a:br>
              <a:rPr lang="el-GR" dirty="0" smtClean="0"/>
            </a:br>
            <a:r>
              <a:rPr lang="el-GR" dirty="0" smtClean="0"/>
              <a:t>μνήμης να υλοποιήσουμε πρώτα τα μηδενικά </a:t>
            </a:r>
            <a:br>
              <a:rPr lang="el-GR" dirty="0" smtClean="0"/>
            </a:br>
            <a:r>
              <a:rPr lang="el-GR" dirty="0" smtClean="0"/>
              <a:t>και μετά τους πόλους!!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5143" y="3881887"/>
            <a:ext cx="4392978" cy="2618667"/>
            <a:chOff x="4725143" y="3881887"/>
            <a:chExt cx="4392978" cy="26186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43" y="3881887"/>
              <a:ext cx="4392978" cy="26186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8" t="19843" r="20604" b="12741"/>
            <a:stretch/>
          </p:blipFill>
          <p:spPr>
            <a:xfrm flipV="1">
              <a:off x="8021370" y="4554747"/>
              <a:ext cx="190122" cy="17654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21632" y="3458424"/>
            <a:ext cx="2160591" cy="642796"/>
            <a:chOff x="6921632" y="3458424"/>
            <a:chExt cx="2160591" cy="642796"/>
          </a:xfrm>
        </p:grpSpPr>
        <p:sp>
          <p:nvSpPr>
            <p:cNvPr id="16" name="Down Arrow 15"/>
            <p:cNvSpPr/>
            <p:nvPr/>
          </p:nvSpPr>
          <p:spPr>
            <a:xfrm>
              <a:off x="6921632" y="3458424"/>
              <a:ext cx="295865" cy="64279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3423" y="359515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Βήμα 3</a:t>
              </a:r>
              <a:endParaRPr lang="el-GR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270880" y="1029240"/>
              <a:ext cx="6882120" cy="573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2240" y="1019880"/>
                <a:ext cx="6900840" cy="57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6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η εξίσωση διαφορών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πολλές επιλογές για την υλοποίησή της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Κόστος: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Πλήθος πράξεων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Πλήθος θέσεων μνήμης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Ευρωστία σε πεπερασμένη αριθμητική ακρίβεια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 βάση την εξίσωση διαφορών, μπορούμε κατασκευάσουμε μια δομή που την υλοποιεί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45280" y="999360"/>
              <a:ext cx="8293680" cy="466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920" y="990000"/>
                <a:ext cx="8310600" cy="46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60"/>
          <a:stretch/>
        </p:blipFill>
        <p:spPr>
          <a:xfrm>
            <a:off x="1292887" y="2774672"/>
            <a:ext cx="6429375" cy="3669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00440" y="5953320"/>
              <a:ext cx="19440" cy="1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5400" y="5950800"/>
                <a:ext cx="277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7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μεγαλύτερης τάξης εξίσωσης διαφορών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με συνάρτηση μεταφοράς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Ξαναγράφουμε την εξίσωση διαφορών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Δυο </a:t>
                </a:r>
                <a:r>
                  <a:rPr lang="el-GR" dirty="0" err="1" smtClean="0"/>
                  <a:t>υπο</a:t>
                </a:r>
                <a:r>
                  <a:rPr lang="el-GR" dirty="0" smtClean="0"/>
                  <a:t>-εξισώσεις: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33200" y="1214280"/>
              <a:ext cx="6284160" cy="406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5280" y="1203840"/>
                <a:ext cx="6302880" cy="40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8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5620"/>
          <a:stretch/>
        </p:blipFill>
        <p:spPr>
          <a:xfrm>
            <a:off x="1511809" y="1511280"/>
            <a:ext cx="3304031" cy="498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380"/>
          <a:stretch/>
        </p:blipFill>
        <p:spPr>
          <a:xfrm>
            <a:off x="4815839" y="1511280"/>
            <a:ext cx="2771733" cy="4989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84600" y="516240"/>
              <a:ext cx="6699240" cy="478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60" y="506520"/>
                <a:ext cx="6715440" cy="47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0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379410" y="1509164"/>
            <a:ext cx="3208162" cy="4989274"/>
            <a:chOff x="4379410" y="1511280"/>
            <a:chExt cx="3208162" cy="4989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86229" r="-1"/>
            <a:stretch/>
          </p:blipFill>
          <p:spPr>
            <a:xfrm>
              <a:off x="6750778" y="1511280"/>
              <a:ext cx="836794" cy="498927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379410" y="1511280"/>
              <a:ext cx="436428" cy="3088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6470"/>
          <a:stretch/>
        </p:blipFill>
        <p:spPr>
          <a:xfrm>
            <a:off x="1511809" y="1511280"/>
            <a:ext cx="822088" cy="49892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74801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ounded Rectangle 19"/>
          <p:cNvSpPr/>
          <p:nvPr/>
        </p:nvSpPr>
        <p:spPr>
          <a:xfrm>
            <a:off x="174794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ounded Rectangle 20"/>
          <p:cNvSpPr/>
          <p:nvPr/>
        </p:nvSpPr>
        <p:spPr>
          <a:xfrm>
            <a:off x="1784454" y="6148932"/>
            <a:ext cx="897785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21"/>
          <p:cNvSpPr/>
          <p:nvPr/>
        </p:nvSpPr>
        <p:spPr>
          <a:xfrm>
            <a:off x="6588286" y="2861840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6588217" y="3888292"/>
            <a:ext cx="838430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6588218" y="6148932"/>
            <a:ext cx="934292" cy="357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4807498" y="1509164"/>
            <a:ext cx="2239307" cy="4989274"/>
            <a:chOff x="8192882" y="1354700"/>
            <a:chExt cx="2239307" cy="49892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4391" r="8745"/>
            <a:stretch/>
          </p:blipFill>
          <p:spPr>
            <a:xfrm>
              <a:off x="8192882" y="1354700"/>
              <a:ext cx="2239307" cy="498927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934865" y="2698671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934796" y="3725123"/>
              <a:ext cx="497324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971304" y="5985763"/>
              <a:ext cx="460816" cy="3582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98060" y="1511280"/>
            <a:ext cx="2081350" cy="4989274"/>
            <a:chOff x="-1393440" y="1136812"/>
            <a:chExt cx="2081350" cy="49892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3315" r="52428"/>
            <a:stretch/>
          </p:blipFill>
          <p:spPr>
            <a:xfrm>
              <a:off x="-1393439" y="1136812"/>
              <a:ext cx="2081349" cy="498927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-1393371" y="2481943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-1393440" y="350839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356932" y="5769035"/>
              <a:ext cx="296091" cy="3570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36840" y="421200"/>
              <a:ext cx="8418960" cy="624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200" y="415080"/>
                <a:ext cx="8436960" cy="62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640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16 L 0.25868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συστημάτων διακριτού χρόνου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88" y="1541071"/>
            <a:ext cx="6302974" cy="49594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880440" y="1857960"/>
              <a:ext cx="1274760" cy="120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1440" y="1847880"/>
                <a:ext cx="1294560" cy="12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Βασικές διαφορές των δυο υλοποιήσεων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Στην πρώτη, υλοποιούνται πρώτα τα μηδενικά και μετά οι πόλοι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Στη δεύτερη, υλοποιούνται πρώτα οι πόλοι και μετά τα μηδενικά</a:t>
            </a:r>
          </a:p>
          <a:p>
            <a:pPr marL="201168" lvl="1" indent="0">
              <a:buClrTx/>
              <a:buSzPct val="120000"/>
              <a:buNone/>
            </a:pPr>
            <a:endParaRPr lang="el-GR" sz="500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Θεωρητικά, οι δυο υλοποιήσεις είναι ισοδύναμες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dirty="0" smtClean="0"/>
              <a:t>Πρακτικά, μπορεί να υπάρχουν σημαντικές διαφορές! (λόγω υλοποίησης σε πεπερασμένη ακρίβεια)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95" y="760783"/>
            <a:ext cx="4216049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" y="760783"/>
            <a:ext cx="4039803" cy="3317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5080" y="650520"/>
              <a:ext cx="8888760" cy="477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000" y="641880"/>
                <a:ext cx="8908920" cy="47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2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6690</TotalTime>
  <Words>809</Words>
  <Application>Microsoft Office PowerPoint</Application>
  <PresentationFormat>On-screen Show (4:3)</PresentationFormat>
  <Paragraphs>253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475</cp:revision>
  <cp:lastPrinted>2019-11-19T13:39:32Z</cp:lastPrinted>
  <dcterms:created xsi:type="dcterms:W3CDTF">2018-08-17T16:23:20Z</dcterms:created>
  <dcterms:modified xsi:type="dcterms:W3CDTF">2020-11-19T16:11:25Z</dcterms:modified>
</cp:coreProperties>
</file>