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4.xml" ContentType="application/vnd.openxmlformats-officedocument.presentationml.notesSlide+xml"/>
  <Override PartName="/ppt/ink/ink18.xml" ContentType="application/inkml+xml"/>
  <Override PartName="/ppt/notesSlides/notesSlide5.xml" ContentType="application/vnd.openxmlformats-officedocument.presentationml.notesSlide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6" r:id="rId13"/>
    <p:sldId id="299" r:id="rId14"/>
    <p:sldId id="307" r:id="rId15"/>
    <p:sldId id="293" r:id="rId16"/>
    <p:sldId id="294" r:id="rId17"/>
    <p:sldId id="295" r:id="rId18"/>
    <p:sldId id="297" r:id="rId19"/>
    <p:sldId id="298" r:id="rId20"/>
    <p:sldId id="300" r:id="rId21"/>
    <p:sldId id="301" r:id="rId22"/>
    <p:sldId id="308" r:id="rId23"/>
    <p:sldId id="302" r:id="rId24"/>
    <p:sldId id="303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279" r:id="rId37"/>
  </p:sldIdLst>
  <p:sldSz cx="9144000" cy="6858000" type="screen4x3"/>
  <p:notesSz cx="6858000" cy="994727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1" autoAdjust="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B57A6-639F-4DB8-8F99-7B23596E55C7}" type="datetimeFigureOut">
              <a:rPr lang="el-GR" smtClean="0"/>
              <a:t>12/11/2020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63407-19BD-4628-82F1-DAFB0650BD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4532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2T12:21:46.22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21556 9638 1028 0,'0'-6'321'16,"0"0"-360"-16</inkml:trace>
  <inkml:trace contextRef="#ctx0" brushRef="#br0" timeOffset="356.9284">22176 11131 687 0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2T13:01:33.37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22814 8144 504 0,'0'-2'445'0,"-3"-3"-37"15,3 0-238-15,0 4-30 16,0 0-6-16,0 0-4 16,0 0-48-16,0 0-19 15,0 1-29-15,0 0-5 16,1 24-15-16,35 38-5 16,-35-27-5-16,6 4-1 0,-4-2 1 15,-1-4 2-15,1-4-13 16,-3-8-29-16,1-10-105 15,-3-4-101-15</inkml:trace>
  <inkml:trace contextRef="#ctx0" brushRef="#br0" timeOffset="435.6852">22953 8093 1264 0,'1'-2'271'0,"1"0"-128"15,1 2-9-15,-3 0-24 16,0 0-21-16,0 0-23 15,0 13-4-15,5 39-16 16,6-25-9-16,0 5-20 16,3-2-5-16,0-2-4 15,-1-2 1-15,-1-7-22 16,1 0-49-16</inkml:trace>
  <inkml:trace contextRef="#ctx0" brushRef="#br0" timeOffset="1408.1456">22850 8738 955 0,'-1'-8'424'16,"1"-4"-253"-16,0 3-48 15,1 4-28-15,-2 6-20 16,1 11-27-16,5 7-17 15,-1 11-11-15,4 7-2 16,0 6-2-16,-5-2 0 16,-3-4-1-16,0-6 3 0,1-11 18 15,0-4 8-15,1-11 28 16,-3-6 0-16,-3-17-16 16,-1-5-11-16,-1-17-23 15,6-8-4-15,-1-9-8 16,1-1-4-16,1 11-6 15,1 9-1-15,2 19-1 16,-2 6-1-16,1 13-1 16,-1 11 0-16,0 11-2 15,2 5 0-15,3 5 3 16,2 0 3-16,5-5 0 16,3-4 2-16,1-9 2 15,1-6 0-15,4-10 5 16,0-11 0-16,-1-8 3 15,-3-7-1-15,-1-3-1 16,-3 0-3-16,-4 2-4 16,3 4-1-16,-4 10-3 0,1 5-3 15,-3 10 1-15,-4 4-1 16,1 11 3-16,1 5 1 16,2 6 1-16,-1 4 3 15,3-1 11-15,-2 3 5 16,3 4 12-16,-1 1 5 15,2 2-1-15,-1-5 0 16,-3-10-9-16,0-5-6 0,-3-5-4 16,-3-3-23-16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2T13:27:35.00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11371 13161 273 0,'-5'-2'18'16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2T13:32:00.46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10051 10044 1109 0,'-10'-9'364'16,"-5"-6"-195"-16,5-5-69 16,9-1-17-16,9-5-17 15,6-7-9-15,12 7-11 16,6-2-1-16,12 13 1 15,5 13 3-15,2 16-6 0,-1 12-6 16,-4 18-13-16,0 0-4 16,-1-4-7-16,-1-4-1 15,-5-18-2-15,-2-3 3 16,-7-15 1-16,0-5 1 16,-9-11 0-16,0-9 0 15,-9-8-3-15,-6-5-1 16,-1 1-7-16,-1 6-3 0,4 16-6 15,2 10-3-15,-1 16-1 16,5 8 1-16,0 10 4 16,0 2 3-16,-4-3 1 15,-5-1 8-15,-6-6 17 16,-6-1 2-16,-2-2 2 16,-1 1-6-16,0 4-28 15,3 1-56-15</inkml:trace>
  <inkml:trace contextRef="#ctx0" brushRef="#br0" timeOffset="1699.4094">11336 9773 905 0,'3'-8'455'0,"-2"-7"-254"0,0 2-55 16,-1 9-29-16,0 4 4 16,5 16-28-16,-2 8-12 15,-3 19-2-15,0 7-8 16,-4 13-23-16,-1-1-7 15,-1-2-21-15,2-6-7 16,2-11-4-16,0-9 2 16,3-14-56-16,4-5-55 15,1-14-331-15</inkml:trace>
  <inkml:trace contextRef="#ctx0" brushRef="#br0" timeOffset="1976.6683">11558 9733 1436 0,'4'-5'250'16,"5"-4"-40"-16,-4 3-60 16,1 1-16-16,-4 3-37 15,0 2-20-15,-2 0-29 16,0 0-12-16,3 27-12 15,4 42-4-15,-5-13-8 0,3 10-3 16,3 4-6-16,1 1 1 16,5-10 1-16,-3-9-7 15,2-16-46-15,-2-8-40 16,-6-18-146-16,-1-8-95 16</inkml:trace>
  <inkml:trace contextRef="#ctx0" brushRef="#br0" timeOffset="2174.1405">11347 10008 1570 0,'2'2'290'0,"10"1"-124"15,8-2-26-15,17-2-40 16,7-7-28-16,14-5-41 15,4 0-9-15,0 4-106 16,-5 2-17-16</inkml:trace>
  <inkml:trace contextRef="#ctx0" brushRef="#br0" timeOffset="2566.539">12135 9708 1168 0,'-6'-5'343'0,"-18"-7"-144"16,1 3-2-16,-3 9-45 15,-6 6-26-15,6 11-48 16,0 7-30-16,3 15-28 16,4 6-11-16,3 16-6 15,5 5-1-15,8 0 2 16,7-1 3-16,8-5 1 15,7-5 1-15,4-12 0 16,5-5-2-16,12-17-21 16,6-6-42-16,11-17-214 15</inkml:trace>
  <inkml:trace contextRef="#ctx0" brushRef="#br0" timeOffset="3016.7821">12259 9896 1535 0,'2'4'259'15,"11"-1"-114"-15,5-1-20 16,9-2-28-16,6 0-16 16,6-4-30-16,-4 0-15 15,2 0-21-15,-6 4-3 16,-13 4-5-16,1 4-1 16,-12 10 0-16,-7-1-1 15,-3 4 1-15,-5 3-1 16,-8-1 0-16,-2 4-1 0,-2-1-1 15,-1 1-1-15,3-2 1 16,3-5-1-16,6-7-2 16,4 2 1-16,6-4-1 15,5-3 0-15,6 0 0 16,0-5-1-16,7 0 1 16,3 0-2-16,5-3-19 15,6 0-31-15,5-1-128 16,1-2-186-16</inkml:trace>
  <inkml:trace contextRef="#ctx0" brushRef="#br0" timeOffset="3256.1343">12379 10063 1225 0,'-4'0'312'16,"0"5"-107"-16,6 0-36 15,12-2-48-15,8 1-19 16,11-4-29-16,5-2-20 16,8-3-32-16,5 1-9 0,0 3-59 15,-4-1-19-15</inkml:trace>
  <inkml:trace contextRef="#ctx0" brushRef="#br0" timeOffset="3674.2522">12870 10254 901 0,'-4'-6'496'0,"-3"-3"-288"15,-3 2-52-15,-3-1-5 16,-5 3-42-16,2 0-20 16,-5 5-31-16,1 6-18 15,5 5-26-15,0 4-8 16,4 5-6-16,5 2-1 16,3-2-1-16,3-1 2 0,18-9 7 15,3-7 7-15,3-6 7 16,5-7 0-16,-9-3-4 15,1-1-2-15,-2 0-56 16,-5 1-15-16</inkml:trace>
  <inkml:trace contextRef="#ctx0" brushRef="#br0" timeOffset="4049.9567">12953 9805 1499 0,'9'0'264'15,"11"5"-72"-15,7 4-38 16,10 20-52-16,-1 4-29 0,-3 16-29 16,-4 6-9-16,-18 7-13 15,-9 3-2-15,-10-6-6 16,-5-5 0-16,3-15-2 15,3-10 4-15,5-15-63 16,2-12-51-16</inkml:trace>
  <inkml:trace contextRef="#ctx0" brushRef="#br0" timeOffset="4378.1658">13419 9988 1632 0,'2'0'342'16,"11"-2"-181"-16,8 1-16 0,19 1-62 15,2-5-22-15,9 5-32 16,-4 0-10-16,-9 0-11 16,-1 2-10-16,-9-2-71 15,-4 1-62-15</inkml:trace>
  <inkml:trace contextRef="#ctx0" brushRef="#br0" timeOffset="4606.0046">13499 10124 1496 0,'1'0'286'16,"2"-1"-46"-16,16 2-72 16,4-1-24-16,13 0-56 15,6 0-22-15,-4 3-38 0,2-1-11 16,-5 3-28-16,-3-1-31 16</inkml:trace>
  <inkml:trace contextRef="#ctx0" brushRef="#br0" timeOffset="5157.319">14403 9833 1453 0,'-8'-8'238'0,"-10"-6"-61"0,-3 0-5 16,-5 7-53-16,-2 6-19 15,1 7-46-15,-2 8-18 16,5 13-27-16,6 8-4 16,2 12-4-16,4 0 1 15,11 2 1-15,3-2 0 16,10-5-2-16,6-6 1 15,7-7 0-15,5-8 0 0,17-14 1 16,2-6 2 0,9-16 1-16,1-8 1 0,-11-9 3 15,-5-4 1-15,-18-4 2 16,-12-1 1-16,-13-1-3 16,-10 1 0-16,-19 6-6 15,-5 2-3-15,-7 10-26 16,-1 6-31-16,9 12-97 15,4 7-51-15</inkml:trace>
  <inkml:trace contextRef="#ctx0" brushRef="#br0" timeOffset="5443.0865">14580 9843 1271 0,'1'0'289'0,"1"0"-99"15,-3 6-51-15,0-6-8 16,-5 7-17-16,-9 23 3 15,-48 38-32-15,26-27-24 0,-1 1-33 16,0-3-10-16,10-5-17 16,6-5-28-16</inkml:trace>
  <inkml:trace contextRef="#ctx0" brushRef="#br0" timeOffset="22700.1229">14984 9947 1466 0,'4'2'225'0,"14"4"-89"15,7-3-21-15,15-5-44 16,2-1-19-16,-3-5-27 16,4 2-10-16,-6 1-26 0,-2 3-54 15</inkml:trace>
  <inkml:trace contextRef="#ctx0" brushRef="#br0" timeOffset="22937.3898">15072 10151 1418 0,'14'-3'230'0,"19"-3"-67"15,2-1-11-15,2 0-69 16,4 3-26-16,-3 7-33 16,0-1-13-16</inkml:trace>
  <inkml:trace contextRef="#ctx0" brushRef="#br0" timeOffset="23509.1033">15860 9735 1009 0,'2'-9'419'0,"-1"-6"-234"0,0 2-11 16,-1 8-26-16,0 5-24 16,0 10-40-16,0 5-19 15,2 13-32-15,2 7-9 16,2 8-13-16,3 3-4 16,2-4-2-16,1-7 4 15,1-11-57-15,0-8-65 16</inkml:trace>
  <inkml:trace contextRef="#ctx0" brushRef="#br0" timeOffset="23702.6338">15725 9864 1123 0,'-4'-4'366'0,"3"1"-178"16,3 0-14-16,-2 1-38 15,9 2-36-15,21 0-39 16,45 4-16-16,-23-4-27 16,5 1 2-16,-6-1-103 15,-2 0-126-15</inkml:trace>
  <inkml:trace contextRef="#ctx0" brushRef="#br0" timeOffset="23961.9389">15758 10148 1420 0,'3'0'218'0,"12"2"-65"15,7-1-24-15,16 2-31 16,8 1-22-16,7-1-32 16,1 3-11-16,-4 5-19 15,-5-2 0-15,-9 0-44 16</inkml:trace>
  <inkml:trace contextRef="#ctx0" brushRef="#br0" timeOffset="24586.4331">16556 9703 1148 0,'2'-9'347'16,"-1"-3"-185"-16,2 6-27 15,-1 1-6-15,-2 15-42 0,0 6-17 16,0 11-28-16,2 11-5 15,5 16-13-15,-1 1-6 16,-2 5-5-16,2-4-3 16,-5-13 0-16,1-4 6 15,2-7-65-15,-4-7-65 16</inkml:trace>
  <inkml:trace contextRef="#ctx0" brushRef="#br0" timeOffset="24826.5618">16796 9600 1531 0,'2'-2'254'0,"1"4"-119"15,1 8-36-15,1 13-43 16,1 13-11-16,3 16-12 15,-1 6-11-15,4 11-14 16,-2-3-2-16,-2-8-2 16,0-6-18-16,-2-17-58 15,0-4-36-15</inkml:trace>
  <inkml:trace contextRef="#ctx0" brushRef="#br0" timeOffset="25007.0806">16592 9916 1572 0,'6'1'285'16,"10"5"-142"-16,7 2-43 0,17 0-39 16,6-1-25-16,6-3-24 15,-1 2-3-15</inkml:trace>
  <inkml:trace contextRef="#ctx0" brushRef="#br0" timeOffset="25423.2338">17289 9590 1360 0,'-13'4'227'0,"-13"5"-84"15,-3 4-28-15,-1 14-31 16,3 4-14-16,5 17-13 16,6 11-1-16,10 14-1 15,6 3-1-15,9-6-11 16,8-3-8-16,12-13-14 15,4-8-6-15,5-12-9 16,1-8-39-16</inkml:trace>
  <inkml:trace contextRef="#ctx0" brushRef="#br0" timeOffset="25891.1425">17436 9843 1489 0,'7'-2'241'16,"9"-3"-96"-16,6 4-6 0,7 1-46 16,1 0-7-1,2 2-33-15,-3 3-14 0,1 0-20 16,0-2-6-16,-7 1-4 16,-3-3 0-16,-11 1-3 15,-6 1 0-15,-9 7-1 16,-7 6-2-16,-12 6 0 15,-2 2-2-15,-1 5 0 16,-2 1 0-16,6-3-1 16,3 0 0-16,10-7 1 15,2-2-1-15,6-5-1 16,6-2 0-16,1-5 0 16,11-3 1-16,4 1 0 15,5-5 0-15,7 0-21 16,0-2-33-16,11 2-114 15</inkml:trace>
  <inkml:trace contextRef="#ctx0" brushRef="#br0" timeOffset="26207.2963">17964 10116 1175 0,'-8'-5'305'0,"-6"-1"-175"16,-4 1 8-16,0 4-14 15,-2 5-4-15,-2 4-40 16,4 4-18-16,4 4-30 16,1 3-7-16,12 3-3 15,3 1 4-15,10-1 7 16,6-1 1-16,6-9-1 15,3-4 1-15,3-9-1 16,-2-8 0-16,-8-6-4 16,-5-4-3-16,-14-2-4 15,-2-1-23-15,-7 2-43 16</inkml:trace>
  <inkml:trace contextRef="#ctx0" brushRef="#br0" timeOffset="26688.2572">17824 9684 1291 0,'-3'2'264'0,"3"2"-100"16,4-1-2-16,-4-3-50 0,0 0-22 15,30 5-40-15,41 2-17 16,-29-11-13-16,0 0-35 16,-2-3-144-16</inkml:trace>
  <inkml:trace contextRef="#ctx0" brushRef="#br0" timeOffset="26967.948">18178 9675 1224 0,'1'-9'305'16,"-1"-12"-141"-16,2-3-38 15,0 1-8-15,2-2-40 16,-1 5-10-16,-2 4-10 15,1 1 0-15,-4 6-11 16,1 9-12-16,1 13-19 16,0 7-6-16,4 12-10 15,0 3 1-15,1 4-38 16,3 0-40-16</inkml:trace>
  <inkml:trace contextRef="#ctx0" brushRef="#br0" timeOffset="27270.0341">17541 9954 876 0,'1'-4'509'0,"4"1"-258"16,9 2-46-16,5 1-32 16,10 6-24-16,12-2-55 15,1 2-28-15,7 1-36 16,-2-4 125-16</inkml:trace>
  <inkml:trace contextRef="#ctx0" brushRef="#br0" timeOffset="27763.1376">18428 9652 1108 0,'4'-6'357'0,"9"1"-208"16,3 5-4-16,7 21-23 16,5 14-17-16,5 27-30 15,5 13-11-15,-11 9-18 16,-10 0-4-16,-24-9-13 0,-13-8-2 16,-8-14-4-16,5-8-4 15,1-17-3-15,5-9-8 16,-3-15-58-16</inkml:trace>
  <inkml:trace contextRef="#ctx0" brushRef="#br0" timeOffset="28483.5078">18981 9904 1375 0,'-2'-3'221'0,"3"-5"-87"15,7 1-12-15,9-2-25 16,9 2-17-16,7 0-32 15,4 2-11-15,1 5-19 16,-4 2-7-16,-9 9-4 16,-3-2 0-16,-13 6 2 15,-4 0 1-15,-10 0-1 16,-5 5-1-16,-9-3-2 16,-3 4-1-16,-8 3-4 15,2 4 1-15,-4 0-1 16,7-3-1-16,7-3 2 15,1-5-1-15,16-3 0 16,1-4-1-16,6-2 1 16,3-2 0-16,5-3 3 15,2 0 0-15,12-6-1 0,3 0 1 16,6-2-37-16,0-1-39 16,-4 6-226-16</inkml:trace>
  <inkml:trace contextRef="#ctx0" brushRef="#br0" timeOffset="28723.8695">18956 10055 1318 0,'-1'-2'261'15,"2"-4"-96"-15,10 3-47 16,8-2-12-16,17 2-50 16,3-3-14-16,13 5-23 15,3 1-10-15,-3 2-4 16,-5 2-8-16,-9 2-86 16</inkml:trace>
  <inkml:trace contextRef="#ctx0" brushRef="#br0" timeOffset="29032.5584">19404 10137 1439 0,'-4'0'217'16,"-9"2"-82"-16,0 3-9 15,3 3-60-15,0 5-19 16,5 6-25-16,8 2-11 0,7 2-6 16,3 0 1-16,9-8 13 15,4-5 11-15,4-9 28 16,-1-4 15-16,-10-12 5 16,-7-2-6-16,-10-6-20 15,-3-2-13-15,-11 3-19 16,3 2-26-16,-11 5-70 15,2 4-381-15</inkml:trace>
  <inkml:trace contextRef="#ctx0" brushRef="#br0" timeOffset="29320.8925">19385 9730 1526 0,'11'-1'279'0,"5"-1"-69"15,13 1-121-15,5-3-13 0,9 1-43 16,9 0-12-16,5 2-23 16,2 1 429-16</inkml:trace>
  <inkml:trace contextRef="#ctx0" brushRef="#br0" timeOffset="29959.263">19936 9605 1310 0,'0'-4'272'15,"1"-4"-81"-15,0 6-15 16,-3 2-66-16,2 5-33 16,0-5-34-16,0 7-7 15,0 20-18-15,3 29-3 0,-3-28-6 16,0-3-1-1,3-7 0-15,-1-7 2 0,1-11 3 16,0-6 2-16,1-8 1 16,0-6-3-16,-2-8-3 15,0-4-2-15,-2-1-4 16,-2-1-1-16,-2 4-1 16,3 8-2-16,0 10 0 15,-2 0-1-15,3 14 1 16,0 4 1-16,0 8 0 15,5 8 0-15,5 1-1 16,0-1-1-16,9 1 1 16,-3-4 1-16,3-2 1 15,3-7-1-15,-1-9 2 16,1-2-1-16,-3-12 3 16,0-2-1-16,-4-7 1 15,-1-6-1-15,0 2-2 16,3 3 0-16,-4 4-1 0,-2 10 5 15,-4 9 18-15,-4 10 12 16,-3 17 22-16,0 4 7 16,2 14-8-16,-2 5-11 15,0 1-16-15,0-1-35 16</inkml:trace>
  <inkml:trace contextRef="#ctx0" brushRef="#br0" timeOffset="42514.3423">20667 10001 1400 0,'0'2'186'0,"4"1"-112"16,14-2 0-16,24 2 3 15,15-4 3-15,20 0-32 16,1 0-16-16,3 1-22 0,-4 6-4 16,-9 1-2-16,-7-1-1 15,-16-3-13-15,-7-3-24 16,-12-4-117-16</inkml:trace>
  <inkml:trace contextRef="#ctx0" brushRef="#br0" timeOffset="42868.6622">20879 10078 673 0,'-13'0'435'0,"-10"3"-131"16,2-2-176-16,10 2-45 15,6 2-6-15,10-2-17 16,11 1-6-16,12-4 2 15,6 0-1-15,17 0-14 16,4-1-8-16,12 1-13 16,0 0-6-16,-1 0-4 15,-8 1-1-15,-13-1-5 16,-3-2-9-16,-16-5-40 16,-6-4-31-16,-8-3-97 0,-7 1-46 15</inkml:trace>
  <inkml:trace contextRef="#ctx0" brushRef="#br0" timeOffset="43079.7706">21252 9942 508 0,'-1'-1'361'0,"1"-2"-7"15,4-2-168 1,-4 4-106-16,5 0-22 0,25 2-20 16,40 12-2-16,-28 2 3 15,0 1 12-15,-9 3 21 16,-5-1 24-16,-18 1 31 15,-10 0 10-15,-14-3 12 16,-2 1-17-16,-5-1-48 16,-4-1-26-16,2 1-21 15,0 1-31-15</inkml:trace>
  <inkml:trace contextRef="#ctx0" brushRef="#br0" timeOffset="46450.1017">15481 11066 1363 0,'5'3'216'0,"12"0"-92"15,7-1-4-15,14-2-4 16,5 0-28-16,9-5-46 15,2 2-14-15,5 2-18 16,0 1-6-16,-8 1-11 16,0-3-25-16,-8 3-97 0,-9 0-101 15</inkml:trace>
  <inkml:trace contextRef="#ctx0" brushRef="#br0" timeOffset="46719.9373">15566 11169 1114 0,'5'0'337'16,"3"-1"-222"-16,13-1-40 15,11-4 4-15,14-2-28 16,8 1-16-16,12 1-20 16,2 3-4-16,0 1-7 15,-6 1 0-15,-11 0-40 16,-8-4-50-16</inkml:trace>
  <inkml:trace contextRef="#ctx0" brushRef="#br0" timeOffset="46973.2578">16048 10990 1074 0,'9'3'358'0,"5"-2"-238"16,12 7-48-16,4 5 7 15,1 1-14-15,3 5-1 16,-8-3 5-16,-7 0-3 15,-9-1 5-15,-10-1 6 16,-7 1 3-16,-6 1-7 0,-5-1-30 16,-4 1-15-16,2-2-19 15,-2-2-7-15,4-2-75 16,5-1-83-16</inkml:trace>
  <inkml:trace contextRef="#ctx0" brushRef="#br0" timeOffset="48488.6793">17080 11491 315 0,'-24'2'253'0,"-22"1"52"0,12 2-3 16,8 2-75-16,20-2-118 15,11-4-30-15,30-1-14 16,15 1-1-16,32-2-1 15,20-3 1-15,32-4 6 16,17-3-2-16,24-4-1 16,5 1-3-16,0 0-19 15,-12 1-11-15,-36 5-22 16,-23 2-5-16,-45 5-39 16,-24 1-39-16,-31 4-94 15</inkml:trace>
  <inkml:trace contextRef="#ctx0" brushRef="#br0" timeOffset="48955.092">17261 10802 1367 0,'1'-5'223'0,"2"-6"-78"16,0 4-16-16,0 11-29 15,1 12-22-15,1 22-37 16,-1 15 0-16,3 20-4 15,-2 0-7-15,-1-5-9 16,0-6-5-16,-1-16-3 16,1-6-1-16,0-8-38 0,1-6-41 15,2-11-178-15</inkml:trace>
  <inkml:trace contextRef="#ctx0" brushRef="#br0" timeOffset="49174.1713">17457 10824 1536 0,'4'-1'247'15,"6"1"-126"-15,-1 8-38 0,3 18-9 16,-3 6-2-16,-1 17 3 16,3 9-9-16,-2-1-25 15,2-2-12-15,-5-9-15 16,-4-7 0-16,-2-9-9 15,1-4-28-15,3-13-135 16,-4-3-213-16</inkml:trace>
  <inkml:trace contextRef="#ctx0" brushRef="#br0" timeOffset="49325.8524">17284 11093 1389 0,'0'-2'210'0,"9"-3"-85"16,10 5-52-16,18 0-48 16,8-1-2-16,11 1-31 0,4-1-51 15</inkml:trace>
  <inkml:trace contextRef="#ctx0" brushRef="#br0" timeOffset="49596.2939">18002 10791 1313 0,'-8'-5'222'0,"-11"-2"-120"16,-4 5-7-16,-10 7-11 15,2 11 3-15,4 15-33 16,0 9-10-16,9 16-18 15,4 2 3-15,11 2 4 16,7-3 6-16,13-6 4 16,4-5-6-16,4-7-18 15,8-1-2-15,0-12-15 16,0-6-38-16,-1-12-116 16</inkml:trace>
  <inkml:trace contextRef="#ctx0" brushRef="#br0" timeOffset="49986.5547">17957 10991 1316 0,'3'-2'241'16,"5"-2"-89"-16,8 2-25 15,8 0-19-15,4 0-11 0,4 2-39 16,3 0-5-16,-1 0-24 16,-3 1-11-16,-5 0-10 15,-5 6-4-15,-12 1-1 16,-6 1 1-16,-10 7 1 16,-5 1 0-16,-9 2 0 15,-2 3-1-15,-1-3-1 16,4 4-2-16,5-2 1 15,-2 1 1-15,9-2 0 16,0-5 3-16,4-4 8 16,10 2 0-16,7-4 1 15,2-2-2-15,11-4-4 16,-1-5-4-16,10 0-20 16,3-4-35-16,-1 5-149 15</inkml:trace>
  <inkml:trace contextRef="#ctx0" brushRef="#br0" timeOffset="50252.3646">18032 11144 1403 0,'2'0'106'0,"-2"0"-40"0,3-6 93 16,-3 5-19-16,0 0-38 15,24-4-23-15,46-4-46 16,-22 4-9-16,-1 3-13 16,-4-1 8-16,-2 7-79 15,-3 2-233-15</inkml:trace>
  <inkml:trace contextRef="#ctx0" brushRef="#br0" timeOffset="50510.6736">18413 11181 1400 0,'-6'0'212'0,"-10"3"-93"16,2 4-13-16,4 4-28 15,2 4-22-15,8 6-26 0,4-1-8 16,12-1 0-16,3-1 2 16,4-8 16-16,0-1 13 15,-5-9 11-15,-3-7 6 16,-8-8-6-16,-4-3-9 16,-10-4-16-16,-3 0-15 15,-3 4-26-15,-1 2-36 0,6 3-340 16</inkml:trace>
  <inkml:trace contextRef="#ctx0" brushRef="#br0" timeOffset="50775.9999">18351 10912 1301 0,'2'0'263'16,"5"0"-55"-16,11 0-137 16,9 2-14-16,6-1-21 0,2 2-16 15,-3-1-12-15,-4 0 2 16,-1 2-76-16,-7-1-97 15</inkml:trace>
  <inkml:trace contextRef="#ctx0" brushRef="#br0" timeOffset="50946.1713">18643 10791 1447 0,'-1'-7'251'0,"-1"-6"-40"0,2 9-77 16,0 4-18-16,2 11-45 15,2 10-27-15,0 14-17 16,0 5-11-16,2 9-9 16,-3-1 2-16,5-4-54 15</inkml:trace>
  <inkml:trace contextRef="#ctx0" brushRef="#br0" timeOffset="51216.7884">18794 10716 1434 0,'11'0'246'0,"6"0"-58"16,13 15-29-16,3 17-20 15,-1 27-16-15,-5 7-13 16,-16 10-20-16,-11-5-5 16,-13-11-35-16,-3-4-16 15,0-14-19-15,2-5-29 16,10-15 354-16</inkml:trace>
  <inkml:trace contextRef="#ctx0" brushRef="#br0" timeOffset="51798.5389">18515 11477 704 0,'2'0'446'16,"-4"0"-173"-16,12 0-156 16,8 0-11-16,17-4-8 15,14-1-14-15,24 0-28 16,9-1-17-16,5 7-18 15,-5 1-3-15,-18 1-7 16,-13-1 11-16,-15-2-61 16</inkml:trace>
  <inkml:trace contextRef="#ctx0" brushRef="#br0" timeOffset="54503.5161">17700 11783 834 0,'1'0'442'0,"6"0"-230"15,6-1-82-15,10 1-14 16,7-3-16-16,8-1-30 16,5 1-16-16,-2 2-22 15,-5 0-9-15,-9 1-6 0,-11 4-2 16,-13 1-1-16,-3 6-1 16,-11 7-2-16,-6 6 3 15,-8 10 4-15,-5 3 1 16,-9 6-3-16,0-1-4 15,2-4-7-15,2-2 0 16,12-9-1-16,7-5 7 16,14-13 26-16,8-3 6 15,13-6 6-15,12-5-6 16,10 1-26-16,2-3-7 0,5 7-5 16,-6 0 3-16,-5 0-70 15,-7 2-11-15</inkml:trace>
  <inkml:trace contextRef="#ctx0" brushRef="#br0" timeOffset="54908.3789">18211 12090 976 0,'-5'-2'416'16,"-3"-6"-243"-16,-5 2-20 15,-5 3-26-15,0 3-6 16,-1 6-48-16,3 4-23 16,5 7-23-16,3 1-5 0,9 5 2 15,7 3 2-15,13-7 11 16,4-1 3-16,8-10 0 16,2-5 1-16,-6-7-1 15,-2-6-5-15,-13-7-8 16,-8-1-5-16,-9-7-42 15,-8 4-48-15</inkml:trace>
  <inkml:trace contextRef="#ctx0" brushRef="#br0" timeOffset="55287.0261">17753 12004 1321 0,'6'-5'251'0,"11"-1"-89"16,10-3 10-16,19 1-36 15,7 3-30-15,5 4-50 16,1 1-22-16,-8-2-32 15,-2 1 4-15</inkml:trace>
  <inkml:trace contextRef="#ctx0" brushRef="#br0" timeOffset="56270.5708">18332 11675 1138 0,'0'1'315'16,"0"4"-214"-16,1 6-21 0,-1 8-7 16,1 5-13-16,1 6-13 15,-2 0-2-15,3-1-17 16,-2-5-3-16,5-9-1 16,-1-7 0-16,-3-11 2 15,0-9-1-15,-1-7-7 16,-2-8-4-16,-1-5-5 15,-2-3-3-15,1-3-3 16,-1 5 0-16,7 7-4 16,-2 7-1-16,1 7-2 15,2 9-1-15,-1 3-2 16,3 5 0-16,3 9 0 16,0 4 1-16,6 3 5 15,4 1 1-15,0 3 0 16,4-3 3-16,-1-6-1 0,-1-5 2 15,2-10 1-15,-2-3 1 16,-5-10-1-16,-2-1 1 16,-1-6-2-16,-2 0 0 15,2-1-2-15,-6 3 0 16,-2 8-8-16,-2 5 12 16,-3 14 19-16,1 7 8 15,-1 9 15-15,3 5-14 16,4 7-15-16,0 1-7 0</inkml:trace>
  <inkml:trace contextRef="#ctx0" brushRef="#br0" timeOffset="62887.3199">19467 11432 1102 0,'8'-2'341'0,"3"0"-205"15,11 4-34-15,18 0-31 16,3 0-6-16,18-1-29 16,3 0-10-16,-7 2-11 15,-5-2-19-15,-19 2-82 0,-8-1-56 16</inkml:trace>
  <inkml:trace contextRef="#ctx0" brushRef="#br0" timeOffset="63095.7634">19515 11571 1209 0,'-6'0'312'0,"0"1"-106"15,10 2-30-15,-4-3-45 16,25 3-5-16,51 5-35 16,-23-7-22-16,6 1-36 15,-2 0-14-15,-10 1-13 16,-3 3-37-16</inkml:trace>
  <inkml:trace contextRef="#ctx0" brushRef="#br0" timeOffset="63738.1401">20532 11257 1406 0,'-5'-4'227'0,"-9"-2"-67"16,-6-1-14-16,-1 4-58 15,-2 2-28-15,-3 7-39 16,4 4-9-16,-4 10-12 16,4 5-2-16,5 12-2 15,4 2-1-15,13 8 2 16,5 3 1-16,14-9 2 0,6-3 0 16,9-11 2-16,4-9 1 15,9-13 2-15,8-6 0 16,-4-16 0-16,0-10 4 15,-15-10 1-15,-8-9 2 16,-21-6 23-16,-9-1 8 16,-18 10 12-16,-10 5 1 0,-11 11-23 15,-1 7-10-15,9 4-17 16,2 6-11-16,13 11-70 16,4 5-47-16</inkml:trace>
  <inkml:trace contextRef="#ctx0" brushRef="#br0" timeOffset="63964.7167">20614 11298 2145 0,'-15'10'50'0,"-7"17"2"16,-15 16 48-16,1 21-54 15,2 2-10-15,4 3-74 0,4-3 427 16</inkml:trace>
  <inkml:trace contextRef="#ctx0" brushRef="#br0" timeOffset="72185.1819">21289 11246 861 0,'-6'-4'531'15,"-3"-1"-301"-15,8 2-53 16,5-1-2-16,14 5-61 16,6 2-17-16,19 0-38 15,4 0-19-15,14-3-24 16,4-1-8-16,4-1-4 15,4 0-4-15,-15 2-40 16,-3 4-33-16,-17 7-89 16,-11-2-48-16</inkml:trace>
  <inkml:trace contextRef="#ctx0" brushRef="#br0" timeOffset="72461.4398">21421 11276 1489 0,'1'0'232'0,"7"1"-89"15,1 1-18-15,13-2-25 16,5-2-13-16,16 0-44 15,7 1-14-15,12-1-17 16,5 0-6-16,-1 4-7 16,-4 0-26-16,-18 5-54 15,-5 1-43-15,-14 0-121 16</inkml:trace>
  <inkml:trace contextRef="#ctx0" brushRef="#br0" timeOffset="72681.4747">21844 11154 850 0,'14'0'439'0,"7"1"-238"16,7 3-127-16,6 4-10 16,-1 1-3-16,-5 2 9 15,-9 6 23-15,-12 2 20 16,-22 3 5-16,-8 2-2 15,-3 4-33-15,-3-3-21 16,7-5-36-16,10-3-33 16</inkml:trace>
  <inkml:trace contextRef="#ctx0" brushRef="#br0" timeOffset="73131.486">22422 10820 1424 0,'3'-14'243'0,"-2"-10"-46"15,6 12-49-15,-7 9-12 16,0 13-30-16,7 15-26 16,-7 24-24-16,0 13-7 0,1 16-18 15,-1-3-5-15,2-7-11 16,1-4-4-16,2-10-12 16,3-4-17-16,-5-12-61 15,1-11-44-15,-4-12-165 16</inkml:trace>
  <inkml:trace contextRef="#ctx0" brushRef="#br0" timeOffset="73381.173">22713 10771 1507 0,'0'0'240'0,"0"5"-85"15,0 11-47-15,0 21-40 16,1 10 13-16,4 20-11 0,4 5-6 16,3-4-19-16,0 1-12 15,1-12-15-15,0-7-2 16,0-10-2-16,-2-10-4 16,0-11-34-16,-1-7-30 15,-2-12-93-15,-1-3-68 16</inkml:trace>
  <inkml:trace contextRef="#ctx0" brushRef="#br0" timeOffset="73533.7647">22487 11114 1516 0,'-1'0'261'16,"2"0"-72"-16,13 3-84 15,9-2-6-15,15 2-23 16,7-2-27-16,9 2-17 15,1 2-34-15</inkml:trace>
  <inkml:trace contextRef="#ctx0" brushRef="#br0" timeOffset="74010.6009">23303 10771 1305 0,'-4'-8'265'16,"-1"-6"-92"-16,-11 11-47 15,-3 5-11-15,-7 20-39 16,-4 12-13-16,2 27-26 16,3 10-10-16,13 8 4 15,5 0 2-15,16-11 9 16,7-7 1-16,11-10-7 16,8-4-5-16,5-11-10 15,0-8-17-15,-8-13-69 16,-2-11 10-16</inkml:trace>
  <inkml:trace contextRef="#ctx0" brushRef="#br0" timeOffset="74400.8055">23389 11054 1539 0,'0'-4'257'0,"3"0"-110"16,9-1-31-16,11 2-25 15,10 0-4-15,12-3-31 16,1 0-15-16,1-2-22 16,-3 3-5-16,-8 5-6 15,-10-1-1-15,-12 2-1 16,-11 4 1-16,-16 5-1 15,-8 6-1-15,-12 7-1 16,-4 1-1-16,-2 7-2 16,2-1 0-16,10-2 0 15,9-3-1-15,15-6-2 16,8-8 2-16,17-4 0 16,6-4 3-16,11-3 0 0,4-3 0 15,-1 1-2-15,1 1-1 16,-10 1-60-16,-3 1-54 15</inkml:trace>
  <inkml:trace contextRef="#ctx0" brushRef="#br0" timeOffset="74611.7671">23507 11174 1213 0,'0'-3'322'16,"3"-1"-130"-16,16 0-51 16,5 1-19-16,12 0-54 15,5 1-23-15,3 2-22 16,1 0-6-16,-2 1-55 16,-6 2-69-16</inkml:trace>
  <inkml:trace contextRef="#ctx0" brushRef="#br0" timeOffset="74910.1132">23932 11230 1204 0,'-8'0'296'16,"-12"2"-152"-16,-1 3-19 15,6 7-38-15,1-1-7 16,7 9-25-16,3 4-12 16,5 1-8-16,6 3 2 15,12-3 15-15,7-5 9 16,4-10 9-16,-1-4 3 16,-7-11 3-16,-4-4-2 0,-11-10-14 15,-4-3-4-15,-8-6-31 16,-3 1-29-16,-4 4-83 15,0 4-42-15</inkml:trace>
  <inkml:trace contextRef="#ctx0" brushRef="#br0" timeOffset="75299.6104">23830 10838 1471 0,'1'0'240'0,"3"1"-68"16,5 0-28-16,5-1-49 15,11-1-18-15,10-2-39 16,4-1-17-16,7 2-15 15,-9 1-17-15,-2 1-82 16,-5 0-51-16</inkml:trace>
  <inkml:trace contextRef="#ctx0" brushRef="#br0" timeOffset="75495.0851">24176 10688 1356 0,'2'-2'260'16,"1"-3"-62"-16,-1 8-55 15,-2-3-31-15,0 0-64 16,2 16-9-16,10 41-25 0,-6-27-1 16,-4 2-88-16,2-1-64 15</inkml:trace>
  <inkml:trace contextRef="#ctx0" brushRef="#br0" timeOffset="75763.3716">24262 10610 1363 0,'9'0'240'15,"2"0"-31"-15,7 21-121 16,4 11-24-16,0 24-5 16,6 10-5-16,-8 18 2 15,-8 4 1-15,-8 2-20 16,-12-4-11-16,-12-9-10 16,4-5-4-16,3-17 1 15,2-11 4-15,10-20-49 16,-1-9-30-16</inkml:trace>
  <inkml:trace contextRef="#ctx0" brushRef="#br0" timeOffset="76033.6873">24520 11063 1377 0,'11'0'225'0,"14"0"-54"16,9-4-25-16,4 4-29 16,0-4-9-16,-2-3-43 15,-2 6-22-15,-6 1-34 16,0 7-17-16,-10 1-87 15,-1-2-103-15</inkml:trace>
  <inkml:trace contextRef="#ctx0" brushRef="#br0" timeOffset="76218.1371">24590 11131 1406 0,'-7'0'251'15,"-6"1"-44"-15,13 0-51 16,5 3-10-16,16-2-34 0,6 3-23 16,12 2-38-16,3-3-20 15,-2 1-20-15,-6-3-27 16,-2 0-89-16</inkml:trace>
  <inkml:trace contextRef="#ctx0" brushRef="#br0" timeOffset="76563.8844">25051 10965 1369 0,'-8'-5'204'0,"-11"4"-91"16,2 6-22-16,-2 6-15 15,0 12 8-15,2 4-23 16,3 6-13-16,8 8-23 16,4-2-9-16,8 5 4 15,5-3 12-15,10-4 18 16,7-3 5-16,10-14-6 16,1-6-7-16,6-13-5 15,-4-7-1-15,-6-17 0 16,-4-4 0-16,-17-12 4 15,-8 1 2-15,-13 1 1 0,-9 1-9 16,-13 11-20-16,-2 3-43 16,-6 10 371-16</inkml:trace>
  <inkml:trace contextRef="#ctx0" brushRef="#br0" timeOffset="79851.0494">15640 12729 1438 0,'12'1'194'16,"16"4"-113"-16,11-3-11 16,12-2-23-16,8 0-14 15,15 0-17-15,-3 0-2 16,-1-1-44-16,-8-2-66 16</inkml:trace>
  <inkml:trace contextRef="#ctx0" brushRef="#br0" timeOffset="80230.298">15697 12831 1239 0,'3'0'258'0,"16"0"-163"15,8-3-13-15,20-6-9 16,11-3-20-16,14 1-22 16,4 0-10-16,-8 4-14 15,-6 2-4-15,-14 1-14 16,-11-2-8-16,-13 2-9 16,-6-3-4-16,-16-6 10 15,-4-1 5-15,-5-2 9 16,-2-1 7-16,2 1 11 15,6 7 8-15,5 4 19 0,7 5 14 16,7 10 10-16,2 3 3 16,-1 7 6-16,-3 3 10 15,-11 1 18-15,-9 1-6 16,-9-2-25-16,-7-1-15 16,2-5-50-16</inkml:trace>
  <inkml:trace contextRef="#ctx0" brushRef="#br0" timeOffset="80898.5099">17048 12841 1113 0,'8'0'359'16,"0"-4"-162"-16,14 1-104 16,2-1 1-16,12 0 7 15,8 1-20-15,-4 3-18 16,3 2-4-16,-10 1-29 16,-5-1-7-16,-13 3-10 15,-5-1-2-15,-12 6-2 16,-10-1 0-16,-10 6-1 15,-4 2-1-15,-11 11-1 16,-1 4-2-16,3 3-2 16,0-1-1-16,7-6-1 15,6-3 0-15,13-7 1 16,3-3 1-16,15-6 4 16,4-3 1-16,13-5 2 0,10-2-1 15,8-7-1-15,7-2-19 16,-2 3-75-16,3 1-57 15</inkml:trace>
  <inkml:trace contextRef="#ctx0" brushRef="#br0" timeOffset="81213.8684">17600 13114 1170 0,'-9'-5'343'16,"-3"-4"-140"-16,-4 3-53 16,-5 5-3-16,-1 5-47 15,-6 4-23-15,3 4-44 16,5 4-13-16,13 6-7 16,10 6 3-16,17-1 2 15,5-2 3-15,9-7 3 16,3-7 0-16,2-10 17 15,-8-3 9-15,-5-11 17 16,-7-3 6-16,-15-6-14 16,-1-2-16-16,-11-1-50 15,-11-1-41-15,-3 9-107 0,-4-1-84 16</inkml:trace>
  <inkml:trace contextRef="#ctx0" brushRef="#br0" timeOffset="81575.2386">17087 13000 1210 0,'-2'1'324'16,"1"-1"-141"-16,9-1-24 15,8-5-2-15,18-2-56 16,9 1-11-16,12-1-49 16,4 6-17-16,3 0-39 0,-2-2 294 15</inkml:trace>
  <inkml:trace contextRef="#ctx0" brushRef="#br0" timeOffset="82009.6165">17537 12744 1591 0,'-2'0'315'0,"5"-1"-157"0,7 1-14 16,17-1-55-16,6-2-29 16,13-1-26-16,4-2-14 15,3 1-78-15,-1-1-65 16</inkml:trace>
  <inkml:trace contextRef="#ctx0" brushRef="#br0" timeOffset="82284.8804">17993 12647 1141 0,'0'-9'346'0,"0"-13"-167"15,2 5-1-15,2 3-7 16,-2 1-15-16,4 11-43 16,-4 2-19-16,4 12-35 15,2 8-14-15,-3 9-15 16,4 3-6-16,-2 5-10 15,-3-4-9-15,3 0 96 0</inkml:trace>
  <inkml:trace contextRef="#ctx0" brushRef="#br0" timeOffset="83150.787">18702 12838 1360 0,'-9'-3'244'0,"-8"-5"-54"0,-3 7-93 16,-3 1-25-16,2 4-45 16,2 5-17-16,6 4-10 15,7 3-3-15,6 2 3 16,6-3 1-16,15-2 5 16,2-2 1-16,7-7-1 15,1 1 0-15,-9-6 1 16,-4-6 1-16,-11-1 2 15,-6-1 0-15,-12 2 0 16,-8 2 5-16,-12 5 5 16,-3 2 2-16,2 8 2 15,7 7-7-15,11 6-12 16,7 1-3-16,7 2 0 16,6-3 0-16,10-7 6 15,7 1 0-15,8-5 1 16,-1-10 0-16,0-4 1 0,-3-6 0 15,1-11 0-15,-2 1 0 16,-2-9-3-16,2-3 0 16,-8 0-4-16,-3 3-1 15,-2 12 3-15,-5 5 9 16,-4 15 15-16,-1 6 3 16,0 10-1-16,1 6-12 15,4 3-13-15,0-1-3 0,0-4-46 16,-1-6-50-1,-4-5-98-15</inkml:trace>
  <inkml:trace contextRef="#ctx0" brushRef="#br0" timeOffset="83296.9223">18873 12708 1462 0,'-3'-9'258'0,"0"-8"-37"16,1 5-79-16,2 10-101 15,0 3-14-15,4 8-68 16,2 4-59-16</inkml:trace>
  <inkml:trace contextRef="#ctx0" brushRef="#br0" timeOffset="83460.1274">19001 12839 1284 0,'9'15'308'0,"5"17"-33"15,5 2-30-15,1 4-68 0,-5-3-47 16,7-9-65-16,-4-3-17 15,0-16-9-15,0-6 1 16,-3-4-4-16,-1-13-3 16,-1-5-37-16,-4-3-30 15,0-8-80-15,0 3-35 16</inkml:trace>
  <inkml:trace contextRef="#ctx0" brushRef="#br0" timeOffset="83863.7968">19505 12902 1301 0,'8'4'293'0,"-3"9"-10"16,-3 3-61-16,-7 4-51 15,-11-1-23-15,-3 0-58 16,-1-6-25-16,-2-1-38 16,-1-5-9-16,4-6-11 15,1-1-3-15,10-8-16 16,5-2-15-16,7-9-18 15,5-1 0-15,6-3 13 16,3 3 10-16,3 12 15 16,1 4 4-16,-5 13 5 15,2 7 3-15,-5 6 6 16,1 4 4-16,1 1 0 16,1-6-2-16,4-2-2 0,-4-8-2 15,4-5-1-15,-3-1 0 16,2-11 1-16,1-4-1 15,-3-10 0-15,-1-8-2 16,0-4-1-16,-5 2-3 16,-4 8-3-16,-2 10 2 15,-8 17 17-15,0 10 3 16,-4 13 6-16,0 5-2 16,6 1-15-16,1-2 335 0</inkml:trace>
  <inkml:trace contextRef="#ctx0" brushRef="#br0" timeOffset="84403.0087">20308 12835 1377 0,'1'2'242'16,"4"4"16"-16,1 24-157 15,3 13-26-15,-2 17 10 16,2 6-8-16,-4 5-20 16,-2-2-4-16,-1-1-18 15,-3-5-8-15,4-11-28 16,-1-9-31-16,2-20-77 15,0-8-44-15</inkml:trace>
  <inkml:trace contextRef="#ctx0" brushRef="#br0" timeOffset="84769.413">20339 13090 1464 0,'9'-3'218'16,"12"-4"-73"-16,6 7-78 15,7-1-45-15,-4-1-1 16,-2-5-6-16,-5-1-7 16,-10-6-2-16,-1 1 0 0,-6 1-2 15,0 0-1-15,-5 8-5 16,1 0 9-16,0 8 25 16,-2-4 12-16,0 0 21 15,3 12 4-15,12 37-24 16,-14-32-9-16,1-5-17 15,0-2-4-15,2-8-2 16,1-6-3-16,1-11-10 16,5-5-6-16,4-6-13 15,4 4 0-15,2 3 5 16,0 3 1-16,1 16 6 16,-3 8 0-16,-6 13 3 15,-2 2 1-15,-4 3 20 16,-2-4-29-16,5-2-38 15</inkml:trace>
  <inkml:trace contextRef="#ctx0" brushRef="#br0" timeOffset="85092.5517">21040 13039 1040 0,'-8'-5'417'16,"-14"-9"-206"-16,-2 0-43 15,1 3-50-15,0 1-19 16,3 10-44-16,11 6-14 16,2 7-17-16,8 5-7 0,13 2 8 15,2-1 4-15,11-3 5 16,-1-3-4-16,5-5-8 16,-5-5-3-16,-7-5 1 15,-5-6 3-15,-14-8 1 16,-3-7 1-16,-13-10-3 15,-5-6 0-15,-8-15-1 16,3-3-3-16,5-2-9 16,5 0-6-16,16 16-24 15,4 7-32-15,11 16-72 16,9 10-64-16</inkml:trace>
  <inkml:trace contextRef="#ctx0" brushRef="#br0" timeOffset="85695.2207">21429 12891 1378 0,'-8'-2'232'15,"-13"-3"-56"-15,1 5-42 0,5 10-62 16,3 5 0-16,9 5-12 16,7 3-4-16,7-1-17 15,4-3-10-15,7-4-16 16,-6-6-1-16,6-8-2 16,-2 0 0-16,-6-5-11 15,-4-4-7-15,-10-2-4 16,-11-3-4-16,-15-2 9 15,-2 2 4-15,-3 8 2 16,4 4 1-16,2 10 5 16,7 8 1-16,4 3 6 15,7 3-1-15,12 0 3 16,8-4-2-16,11-6 0 16,0 2-1-16,5-10-2 15,-3 1 0-15,2-6 0 16,2-5 2-16,-2-5-2 15,-3-4 0-15,-3-4-1 0,-4-3-2 16,-3 4-4-16,-1 5 0 16,-6 5-4-16,0 6-2 15,-2 10-1-15,0 3 4 16,1 10 2-16,2 1 0 16,4-4 3-16,2-2-1 15,1-10 5-15,0-4 12 16,-2-5 19-16,1-3 8 0,0-6 9 15,-3-6-7-15,0-5-20 16,-5-2-10-16,-3 0-29 16,-1 3-32-16,-4 7-51 15</inkml:trace>
  <inkml:trace contextRef="#ctx0" brushRef="#br0" timeOffset="85872.3395">21962 12950 1548 0,'0'5'311'0,"0"4"-50"15,-1 11-56-15,4 6-72 16,0-2-26-16,3 3-51 16,2-8-18-16,2 1-49 15,1-2-45-15</inkml:trace>
  <inkml:trace contextRef="#ctx0" brushRef="#br0" timeOffset="86504.1418">22197 12869 1359 0,'0'0'275'0,"4"3"46"0,4 16-197 16,3 8-30-16,0 13-20 16,-1-1-15-16,-4-4-21 15,-2-6-6-15,-4-11-17 16,1 0-8-16,3-10-26 16,3-3-24-16,5-11-67 15,4-9-37-15,-1-6-46 16,5-6 2-16,4 1 37 15,-8-2 23-15,4 4 115 16,-8 5 82-16,-9 11 69 16,0 6 36-16,-5 4 12 15,-3 3-17-15,4-5-33 16,0 0-24-16,-3 1-51 16,-9 6-22-16,-23 32-26 0,33-25-4 15,3 0-7-15,10 1 0 16,6-4-16-16,7 3-18 15,9-1-39-15,-2-6-26 16,5 2-43-16,-2-4 26 16,-2-5 21-16,5-1 24 15,-5-10 57-15,-2-2 4 16,-4-3 17-16,-3 4 12 16,-8-2 45-16,-2-3 25 15,-12-1 35-15,-5-6 16 0,-9 1-13 16,-4 1-20-16,-4 7-35 15,1 5-18-15,6 10-31 16,4 7-8-16,7 5-11 16,4 4 0-16,8 5 2 15,6 3 0-15,7-2 1 16,1 0-1-16,0-7 1 16,-2-3 0-16,-1-10-46 15,-4-2-37-15,-6-9-118 16</inkml:trace>
  <inkml:trace contextRef="#ctx0" brushRef="#br0" timeOffset="86636.7886">22710 12617 1563 0,'0'-3'344'0,"1"3"-75"16,0 4-57-16,-1-4-110 0,0 9-37 15,0 21-7-15,-2 34 317 16</inkml:trace>
  <inkml:trace contextRef="#ctx0" brushRef="#br0" timeOffset="88206.126">23352 12836 1415 0,'3'3'192'15,"3"7"-103"-15,5-1-17 0,14 4-5 16,1 0-5-16,18-3-27 16,0-1-12-16,7-7-13 15,2-3-2-15,-8-7 0 16,-6-2-1-16,-17-1-3 16,-9 2-1-16,-13 8-1 15,-9 2-2-15,-13 9 0 16,-4 3 0-16,-6 4 2 15,4 8-1-15,8-1-1 16,8 0-1-16,13-1-3 16,9-1 4-16,19-4-57 15,9 4-52-15,12-8-111 16</inkml:trace>
  <inkml:trace contextRef="#ctx0" brushRef="#br0" timeOffset="88580.1008">23980 13046 901 0,'9'-12'415'0,"5"-11"-225"15,-4-4-57-15,-12 0 0 16,-6 3 4-16,-13 0-27 0,-3 4-24 16,-4 10-25-16,3 3-21 15,2 11-33-15,3 8-7 16,9 8-5-16,-2 3 1 16,13 4 2-16,4-1 0 15,8-3 3-15,10-6 1 16,6-9 1-16,5-2 1 15,-2-9 4-15,3-1 0 0,-9-7 0 16,-3-5 1-16,-3-2-4 16,-7-2-1-16,-2 6-1 15,-8 2-3-15,-2 7 0 16,-2 5-4-16,-5 12-1 16,2 6 0-16,3 6 2 15,3 2-2-15,10-4 4 16,9-3 1-16,11-5 9 15,5-4 9-15,2-7 25 16,-1-3 8-16,-10-12 1 16,-5-5-3-16,-11-5-22 15,-12-9-11-15,-16 0 70 16</inkml:trace>
  <inkml:trace contextRef="#ctx0" brushRef="#br0" timeOffset="89189.5718">20200 13768 1243 0,'-14'6'235'16,"-14"14"-181"-16,3 7-24 16,10 3-8-16,6 3 1 15,13 4 1-15,9-5 9 16,12-4 19-16,6-7 10 16,5-16 24-16,-2-5 7 0,-10-8-2 15,-8-3-9-15,-16-5-16 16,-9-2-12-16,-19 0-31 15,-5-2-10-15,-2 6-5 16,6 3-23-16,19 4-94 16,10 2-21-16</inkml:trace>
  <inkml:trace contextRef="#ctx0" brushRef="#br0" timeOffset="89460.4101">20426 13829 1266 0,'-1'0'277'16,"-8"-1"-114"-16,5 5-79 15,-2 5-9-15,3 7-25 16,5 4-8-16,3 5-3 16,5 1 2-16,4-4 7 0,5-3 10 15,7-11 17 1,-1-4 1-16,-1-9-3 0,-4-6-5 15,-6-8-19-15,-5 0-8 16,-10-4-19-16,-1 1-8 16,-8 4-5-16,3 2-10 15,5 6-73-15,2 1-20 16</inkml:trace>
  <inkml:trace contextRef="#ctx0" brushRef="#br0" timeOffset="89761.1974">20879 13856 1118 0,'-3'-2'355'0,"-3"-4"-202"16,-8 5-15-16,-2 7-48 15,-3 3-22-15,4 10-32 16,4 4-5-16,7 7-6 15,3-2-2-15,9-2-1 16,6-4 8-16,8-14 23 16,1-4 14-16,-2-8 12 15,-3-3-4-15,-8-4-19 16,-7 0-12-16,-10-1-21 0,-9 3-9 16,-13 1-10-16,-1 3 7 15,2 5-63-15,4 2-34 16</inkml:trace>
  <inkml:trace contextRef="#ctx0" brushRef="#br0" timeOffset="89908.8016">20948 13869 1578 0,'13'0'276'16,"21"1"-153"-16,5 0-52 0,5 2-32 15,0-3-13-15,-8 2-14 16,-4 0 11-16,-8-1-91 15,-4-1-86-15</inkml:trace>
  <inkml:trace contextRef="#ctx0" brushRef="#br0" timeOffset="90046.4331">21155 13883 1310 0,'-1'13'226'0,"0"14"-126"16,1 3 1-16,1 1-25 15,2-3-7-15,1-2-30 16,0-4-26-16</inkml:trace>
  <inkml:trace contextRef="#ctx0" brushRef="#br0" timeOffset="90343.4305">21375 13896 1423 0,'4'1'222'15,"7"7"-53"-15,-5 7-44 16,1 4-32-16,-4 2 4 16,0-1-10-16,-2-3-15 15,-1-9-35-15,0-1-9 16,3-10-13-16,0-7-1 0,3-9-5 16,8-3-2-16,2-4-6 15,1 1 0-15,4 11-2 16,-2 2-1-16,-1 13-1 15,-3 13-1-15,-5 6 1 16,-4 10 1-16,-6 6 2 16,0-3 0-16,-5 2 13 15,4-6-33-15,-1-6-77 16,-1-4-59-16</inkml:trace>
  <inkml:trace contextRef="#ctx0" brushRef="#br0" timeOffset="90481.1201">21498 13694 1531 0,'-4'-3'260'0,"-1"1"-114"0,-2 7-70 16,0 7-54-16,6 5-23 16</inkml:trace>
  <inkml:trace contextRef="#ctx0" brushRef="#br0" timeOffset="90693.5529">21686 13774 1454 0,'3'2'251'0,"3"-1"-33"0,2 16-87 16,-1 8-12-16,1 17-13 15,1 6-5-15,-1 9-29 16,-3 4-17-16,-3-2-26 15,-2-4-14-15,-1-9-9 16,0-8-13-16,-2-16-49 16,0-7-47-16,0-14-150 15</inkml:trace>
  <inkml:trace contextRef="#ctx0" brushRef="#br0" timeOffset="90811.2349">21701 14007 1378 0,'10'-2'199'0,"13"-6"-116"16,4 1-41-16,2 2-77 16,-3 1-51-16</inkml:trace>
  <inkml:trace contextRef="#ctx0" brushRef="#br0" timeOffset="91078.2085">22138 13845 1306 0,'3'7'278'0,"6"4"-44"15,-12 12-89-15,-5 5-23 0,-13 4-23 16,-7 1-23-16,1-7-35 16,-2-6-13-16,6-17-11 15,3-6-1-15,4-13-6 16,7-6-1-16,1-5-13 16,4-3-2-16,11 4-4 15,-1-1-1-15,10 14 4 16,3 9-1-16,-2 14 3 15,3 12 1-15,3 9 8 16,-3 6 4-16,5-1 1 16,0-3 1-16,1-6-24 15,0-6-32-15</inkml:trace>
  <inkml:trace contextRef="#ctx0" brushRef="#br0" timeOffset="91676.9331">22277 13833 1163 0,'0'-3'303'16,"6"-4"-178"-16,10 2-31 16,12 0-27-16,2-1-6 15,2 0-26-15,0-3-12 16,-2 4-14-16,0 2-3 15,-10 0-3-15,-7 1-1 16,-15 2-2-16,-8 0 0 0,-7 8-1 16,-5 5 0-16,7 9 1 15,2 7 2-15,9 1-1 16,5 1 0-16,9-1-1 16,7-4 2-16,14-4-1 15,5-5 0-15,8-12 1 16,1-5 1-16,-3-13 1 15,-4-1 1-15,-14-6 1 16,-6-5 0-16,-11-2 1 16,-7-3-1-16,-8 7 15 15,-3 4 9-15,-4 12 5 16,2 6 1-16,2 8-15 16,2 6-8-16,5 5-3 15,0 2 2-15,9-2 3 16,2-2 4-16,9-3 3 15,2-5 0-15,4-9-3 0,5-5-3 16,-2-10-6-16,5-1-4 16,2 3-3-16,-1 6-3 15,4 9 0-15,1 8 9 16,-7 12 17-16,-4 2 18 16,-17 7 43-16,-13 1 3 15,-15-4-3-15,-11-4-10 0,-7-10 71 16,5-5-690-1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2T13:43:34.73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12247 9155 863 0,'-1'-6'406'15,"-5"-8"-209"-15,1 6-89 0,-3 1-5 16,-7 2 6-16,-10 3 4 16,1 2-7-16,-12 5-29 15,3 0-7-15,2 6-30 16,1-2-14-16,10 5-9 15,5 6-2-15,14-2-4 16,3 4 2-16,23 1-4 16,11 3-3-16,13 2 1 15,3 1-2-15,-8 6-1 16,-12-3 0-16,-19-3 3 16,-8-1 1-16,-13-1 7 15,-8-5-1-15,-12 0 5 16,-3-2 0-16,-9-15-3 15,3-5 1-15,12-11-13 16,6-9-4-16,23-6-9 16,8-6-1-16,16-8 4 15,4-3 3-15,-2-7 8 0,1 4 5 16,-14 2 19-16,-6 3 9 16,-7 11 11-16,-15 1-1 15,-4 14-13-15,-10 3-11 16,-10 11-37-16,5 5-25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2T13:53:43.93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7394 13947 1446 0,'-4'-2'261'0,"2"-4"5"16,3 4-22-16,-1 2-56 15,13 2-34-15,64 14-57 16,-18-7-32-16,23-3-37 16,5 0-11-16,-5-5-9 15,-2-1-11-15,-12-7-69 16,-3-5-69-16,-1-7-234 16</inkml:trace>
  <inkml:trace contextRef="#ctx0" brushRef="#br0" timeOffset="399.9336">7727 13998 1536 0,'0'0'275'0,"-2"11"-87"15,2 7-33-15,-4 21-24 16,-1 12-20-16,-3 20-33 16,-5 12-18-16,-4 15-34 15,1-1-8-15,7-11-12 16,3-12-1-16,11-18-1 16,5-10-11-16,5-10-59 15,3-10-52-15</inkml:trace>
  <inkml:trace contextRef="#ctx0" brushRef="#br0" timeOffset="683.7032">7250 14802 1392 0,'-8'2'234'0,"-7"4"-39"16,8 2-30-16,18 1-35 15,10 0 3-15,25-4-25 16,14-5-6-16,28-8-29 16,-14-4-14-1,-37 7-33-15,1 0-12 0,115-18-14 16,-6 3-27-16,-20 9-65 15,-64 13-34-15</inkml:trace>
  <inkml:trace contextRef="#ctx0" brushRef="#br0" timeOffset="17091.4215">1432 6411 1560 0,'-1'0'263'0,"10"-5"-141"16,19 3-30-16,27-4-51 15,18 3 8-15,26 0-9 16,16-2-11-16,8-1-11 15,-1-2-7-15,-17 1-9 16,-17-3-31-16,-20-2-78 16,-17 1-53-16</inkml:trace>
  <inkml:trace contextRef="#ctx0" brushRef="#br0" timeOffset="17481.0485">1754 6393 1185 0,'0'17'340'16,"-4"11"-104"-16,4 27-103 15,3 15-7-15,-1 20-41 16,3 9-12-16,-1-4-38 15,3-10-9-15,1-17-10 16,1-10-2-16,2-15-24 16,-3-14-38-16,2-18-108 15,-2-13-93-15</inkml:trace>
  <inkml:trace contextRef="#ctx0" brushRef="#br0" timeOffset="17754.0881">2059 6483 1487 0,'2'5'240'16,"3"17"-89"-16,1 5-10 15,-3 17-44-15,4 7-9 16,-5 14-35-16,-2 3-13 16,4 4-12-16,0-6-9 0,5-3-8 15,2-1 0-15,-5-8-42 16,2 1-34-16,3-12-138 16</inkml:trace>
  <inkml:trace contextRef="#ctx0" brushRef="#br0" timeOffset="18034.538">1481 7295 1469 0,'7'-2'221'16,"9"0"-66"-16,27-4-77 0,20 0-19 16,31-2-1-16,23 0-17 15,25-2-16-15,10 0-2 16,13 1-4-16,-18-2-1 16,-21 5 1-16,-17 1 2 15,-40 5-73-15,-10 8-89 16</inkml:trace>
  <inkml:trace contextRef="#ctx0" brushRef="#br0" timeOffset="54508.8714">17321 11041 1482 0,'-2'-5'255'16,"-5"-6"-60"-16,14 2-71 15,11 1-4-15,29 3-37 16,13 5-19-16,23 2-33 0,13 4-9 16,10-5-5-16,5 3-4 15,-3-4-1-15,-8 0 1 16,-13 1-54-16,-11-1-45 16,-16 6-171-16</inkml:trace>
  <inkml:trace contextRef="#ctx0" brushRef="#br0" timeOffset="54997.7899">17632 10986 1558 0,'-3'9'269'16,"-1"21"-118"-16,-4 11-15 15,-3 31-28-15,4 13-26 0,1 24-51 16,0 1-18-16,6-12-9 16,-2-12-2-16,2-29 0 15,5-10-11-15,2-17-49 16,1-9-50-16</inkml:trace>
  <inkml:trace contextRef="#ctx0" brushRef="#br0" timeOffset="55477.3695">17780 11072 1410 0,'-2'-3'274'0,"-2"-2"41"0,4 18-210 15,6 10-10-15,9 30-43 16,3 13-14-16,9 28-19 16,4 18-8-16,4-6-6 15,0-7 0-15,1-25-1 16,-8-18 0-16,-4-18-1 16,-6-11 0-16,-3-27 3 15,5-13 3-15,-6-32 6 16,0-12 3-16,1-31 0 15,2-16-3-15,13-10-4 16,4 4-3-16,6 30-1 16,-8 22-19-16,-14 42-89 15,-8 14-91-15</inkml:trace>
  <inkml:trace contextRef="#ctx0" brushRef="#br0" timeOffset="55896.2859">17452 12000 1162 0,'-8'-8'329'0,"-5"-7"-140"15,8 4-34-15,15-3-23 16,15 9-16-16,18 6-37 16,12 2-20-16,31 5-4 15,17-3-5-15,22-5-12 0,4-5 0 16,-2-18-21 0,-6-10-12-16,-15-2-71 0,-10 2-62 15</inkml:trace>
  <inkml:trace contextRef="#ctx0" brushRef="#br0" timeOffset="57125.4669">17618 3876 1522 0,'15'0'223'15,"25"-5"-133"-15,15 4-25 16,42 1-10-16,8-3 0 0,22 4-14 16,2-1-15-1,0 0-15-15,-2 0 11 0,-22-5-66 16,-13 1-46-16</inkml:trace>
  <inkml:trace contextRef="#ctx0" brushRef="#br0" timeOffset="57484.5026">18001 3846 1237 0,'-9'0'298'0,"-6"2"-117"15,8 9-74-15,4 4 9 16,6 20-37-16,2 11-20 15,5 28-19-15,-2 5-13 16,0 7-15-16,1-3-3 0,-2-23-2 16,-3-3-18-16,2-22-88 15,-1-5-81-15</inkml:trace>
  <inkml:trace contextRef="#ctx0" brushRef="#br0" timeOffset="57755.0141">18156 3881 1296 0,'0'-4'279'16,"0"-4"-71"-16,0 13-61 15,1 7-18-15,-2 21-27 0,0 13-15 16,-2 29-44-16,2 5-17 16,5 8-17-16,0-7-1 15,7-24-32-15,-3-8-33 16,2-20-87-16,0-5-41 16</inkml:trace>
  <inkml:trace contextRef="#ctx0" brushRef="#br0" timeOffset="58013.508">18407 3840 1492 0,'-1'-2'246'0,"1"-2"-103"15,2 6-14-15,-2-2-43 16,6 20-13-16,10 58-16 16,-7-16-14-16,-1 16-18 15,0 11-8-15,-1-1-8 16,-1-13-7-16,1-17-56 16,0-9-43-16,2-18-120 15</inkml:trace>
  <inkml:trace contextRef="#ctx0" brushRef="#br0" timeOffset="58285.1895">17773 4459 1437 0,'-5'0'226'16,"-2"0"-76"-16,14 1-50 16,16 3-18-16,36-1-24 15,16 1 9-15,36-4 6 16,13 0 0-16,15-4-9 16,5 3-15-16,-10 4-17 15,-49-3-31 1,-43 0-95-16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2T13:55:20.81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16987 1711 1547 0,'-5'0'272'0,"7"0"-118"16,18-4-43-16,39-1-33 15,23-5-15-15,42 0-15 16,19 2-17-16,22 0-24 16,4 3-2-16,-24 5-18 0,-13-1-24 15,-33 1-54-15,-21 0-30 16,-25-1-76-16,-15 3-56 16</inkml:trace>
  <inkml:trace contextRef="#ctx0" brushRef="#br0" timeOffset="299.2001">17530 1660 1452 0,'-5'1'217'16,"-4"7"-87"-16,1 21-65 15,-4 16-14-15,4 32-11 16,1 12-3-16,10 16-6 16,1 2-6-16,0-2-11 15,1-6 0-15,1-19-10 16,3-13-20-16,4-29-82 0,-3-13-118 15</inkml:trace>
  <inkml:trace contextRef="#ctx0" brushRef="#br0" timeOffset="543.5564">17903 1585 1443 0,'-1'-4'223'0,"-2"-1"-84"16,-7 14-13-16,-2 30-49 16,-2 16-10-16,5 40-5 15,5 9-3-15,12 15-22 16,5 1-6-16,4-6-2 16,2-6-2-16,-4-23-5 15,-1-10-1-15,-3-27-49 16,1-10-37-16,-8-19-135 15</inkml:trace>
  <inkml:trace contextRef="#ctx0" brushRef="#br0" timeOffset="782.104">16960 2617 1662 0,'9'3'309'16,"23"6"-224"-16,18-3-41 16,45-6 32-16,29 2 12 15,37-7 1-15,20-3-2 16,25-9-32-16,1-6-12 16,7-6-19-16,-11-2-7 15,-29 2-7-15,-20 3-7 16,-44 13 65-16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2T13:56:11.25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16493 1688 1261 0,'-32'6'272'16,"-24"3"-120"-16,14 7-74 16,7 0-13-16,23-1-8 15,12-1-1-15,30-5-7 16,20 0 1-16,38-9-5 0,24-5-1 16,40-13-7-16,14-6-13 15,21 1-5 1,-3 1-4-16,-30 11-6 0,-22 3-3 15,-49 8-38-15,-26 3-36 16,-37 7-200-16</inkml:trace>
  <inkml:trace contextRef="#ctx0" brushRef="#br0" timeOffset="597.2123">16791 1752 1371 0,'0'-11'213'0,"0"-10"-83"15,2 7-1-15,4 20-24 16,0 15-8-16,2 38-26 16,-6 15-6-16,-2 27-14 15,-6 9-13-15,-5 6-22 16,0-1-6-16,0-14-2 16,-1-15 2-16,0-29-1 15,1-10 2-15,7-20-33 16,1-6-51-16,6-19-326 15</inkml:trace>
  <inkml:trace contextRef="#ctx0" brushRef="#br0" timeOffset="1012.6141">17094 1786 1467 0,'2'-3'231'16,"3"1"-77"-16,3 21-87 15,0 18-19-15,1 22-19 16,6 14-4-16,-2 15-10 15,3-6-6-15,6 6-2 16,-2-2 0-16,3-21 0 16,-3-4 12-16,-1-29 34 15,2-12 11-15,-3-14 18 16,-1-6-2-16,1-13-18 16,-3-10-6-16,2-29-14 15,2-13-12-15,0-30-19 16,6-9-6-16,12-12-12 15,-2-3-1-15,9 19-5 16,-9 15-3-16,-17 43-43 0,-6 21-50 16</inkml:trace>
  <inkml:trace contextRef="#ctx0" brushRef="#br0" timeOffset="1403.6562">16187 2713 1553 0,'-6'-3'273'0,"0"0"-121"16,11-3-93-16,32-4-45 16,19-3-1-16,50-5 14 15,23-1 4-15,49 0 27 16,14 2 8-16,25 4 4 15,3-1-1-15,-17 2-19 0,-6-4-3 16,-40 2-9-16,-12 7 1 16,-27 4-64-16,-14 5-67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2T13:57:06.43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20662 5058 596 0,'2'-4'140'0</inkml:trace>
  <inkml:trace contextRef="#ctx0" brushRef="#br0" timeOffset="121879.7564">17130 4999 744 0,'-8'2'177'0,"-4"5"-329"16,3-2-109-16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2T14:00:29.4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8973 4498 853 0,'-1'4'322'16,"-4"-2"-176"-16,1 1-72 16,4-3-7-16,-1 0 7 15,1 0 2-15,0 0 5 16,0-2 1-16,4-8-13 15,35-58-4-15,3 3-21 16,17-11-9-16,32-31-11 16,17-13-4-16,36-24-4 15,20-6-3-15,10 2-5 0,7 8 2 16,-21 32 10-16,-23 20 5 16,-33 35 3-16,-23 18-3 15,-27 20-14-15,-9 6-4 16,-10 5-1-16,-5-1-1 15,-8-1 4-15,-3 2 1 16,-10-1 4-16,-5 0 1 0,-13 1-2 16,-13-4-1-16,-14 3-6 15,-6 2-2-15,-3 0-1 16,5 3-2-16,12-5-1 16,12 3-4-16,16 0-5 15,7-1-2-15,9 3 0 16,3-5-1-16,5 7 3 15,1 5 3-15,1 7 3 16,-5 2 3-16,-12-1 2 16,-1-1-31-16,-5-2-177 15</inkml:trace>
  <inkml:trace contextRef="#ctx0" brushRef="#br0" timeOffset="331.3184">11007 2763 1003 0,'3'-12'407'0,"-2"-10"-250"16,7-9-46-16,30-173 410 47,-38 199-512-32,0 18 0-15,0-3-7 16,0 19-6-16,4 11-3 16,3 5 6-16,2 1 1 15,6-8 2-15,-2-1-12 16,2-10-85-16,1-3-60 15</inkml:trace>
  <inkml:trace contextRef="#ctx0" brushRef="#br0" timeOffset="527.5375">10879 3046 1284 0,'10'-4'245'0,"18"-2"-129"15,5-11-4-15,19-3-22 16,3-2-12-16,7 1-38 16,3 6-18-16,-12 3-13 15,-5 7-7-15,-16 2-62 16,-10 3-49-16</inkml:trace>
  <inkml:trace contextRef="#ctx0" brushRef="#br0" timeOffset="829.4803">11061 3197 911 0,'-6'-2'435'16,"4"-4"-262"-16,6-3-78 16,16-6-24-16,9 0-2 15,6-2-4-15,3 5-6 0,1 4-27 16,-5 4-9-1,-13 8-5-15,-8 7-1 0,-20 12 4 16,-7 3 1-16,-6 6-6 16,-3 4-1-16,5-3 6 15,3 2 1-15,5-8 10 16,-3-12 5-16,19 0-6 16,1-7-1-16,14-6-4 15,9 0-3-15,0-15-7 16,5-2 8-16,-4-1 367 15</inkml:trace>
  <inkml:trace contextRef="#ctx0" brushRef="#br0" timeOffset="2002.8904">11969 4507 840 0,'-1'-2'332'15,"0"1"-184"-15,5-3-36 16,-4 2-40-16,0 1 3 16,2-4 13-16,0-22 2 15,55-44-6-15,-20 21 2 16,18-13-27-16,11-12-13 16,24-21-19-16,19-14-9 0,36-24-12 15,16-8-4-15,41-7 1 16,8 3 4-16,0 22 5 15,-7 12 4-15,-44 39 1 16,-24 17-3-16,-42 26-4 16,-17 8-1-16,-19 11 0 15,-11 3-1-15,-21 2 2 16,-4-3 2-16,-12-3-1 16,-1-2 1-16,-1 2-2 15,-1 3-1-15,-8-1-3 16,-5 5-2-16,-8-2-4 15,-6 1 0-15,-1 4-3 16,-1-2 1-16,4 4-1 16,1 0 2-16,3-1-4 15,4-2-4-15,9-2-3 16,2-2 1-16,11 0 2 16,5 4 3-16,5-1 1 0,0 1 0 15,2 4 2-15,-7 2 5 16,-7 10 20-16,-4 5 8 15,-23 7 5-15,-1 3-2 16,-11 1-18-16,-1-1-6 16,13-8-86-16,6-8-83 15</inkml:trace>
  <inkml:trace contextRef="#ctx0" brushRef="#br0" timeOffset="3579.2474">14589 2616 1148 0,'-16'-6'332'0,"-18"-7"-188"0,9-3-28 15,9-9-42-15,5-5-11 16,18-6-28-16,6 3-2 16,18 3-3-16,7 9 1 15,5 12 4-15,-1 4-6 16,-4 18-14-16,-6 3-5 15,-16 12-1-15,-7 5 2 0,-18 4 3 16,-10 2 0 0,-10-2 0-16,2-2 0 0,1-9 0 15,3-6 2-15,9-11 1 16,4-6-2-16,11-1-7 16,5-4-3-16,15 0-5 15,1-1-4-15,8-2 9 16,3 4-25-16,-2-1-120 15</inkml:trace>
  <inkml:trace contextRef="#ctx0" brushRef="#br0" timeOffset="3727.7977">14886 2528 1138 0,'0'-4'298'0,"1"-8"-226"15,-1 7-47-15,0 5-65 16</inkml:trace>
  <inkml:trace contextRef="#ctx0" brushRef="#br0" timeOffset="3965.1899">14902 2601 1475 0,'-3'4'230'0,"-1"11"-113"15,0 6-1-15,4 9-58 16,2 7-16-16,3 12-11 16,-2 5-6-16,-2 6-6 15,-2 2 1-15,-10-7-1 16,-3-4-4-16,-8-14 1 16,-6-5 0-16,1-12 1 15,-5-9 0-15,2-17-6 16,6-7-22-16,9-10-114 15,6-2-98-15</inkml:trace>
  <inkml:trace contextRef="#ctx0" brushRef="#br0" timeOffset="4757.6584">15191 4336 752 0,'-3'2'290'0,"-4"-2"-84"0,3-3-82 16,9-9-35-16,8-7-22 15,19-18-24-15,12-8 0 16,30-28 14-16,21-12 9 16,41-28-2-16,25-9 7 15,37-10-12-15,13 0-9 16,9 11 9-16,-9 11-1 16,-25 32 5-16,-30 14-10 0,-44 35-30 15,-24 12-9-15,-36 14-9 16,-11 3-1-16,-23 2-3 15,-8 1 2-15,-14-4-2 16,-8 0 0-16,-13-5 0 16,-2 1-1-16,-3-2-2 15,-1-4-2-15,9 7 0 16,-1-2-6-16,8 5-15 16,9 2-8-16,9-1-7 15,8 0 6-15,14-1 15 16,-4 1 8-16,6 4 8 15,-2 5 0-15,-13 7 10 16,-6 3 8-16,-14 4 8 16,-11 2 1-16,-2-6-14 15,5 1-45-15</inkml:trace>
  <inkml:trace contextRef="#ctx0" brushRef="#br0" timeOffset="5763.6723">13985 2694 1318 0,'-5'1'246'0,"-1"2"-95"15,7-1-18-15,-1-2-3 16,26 2-9-16,53 2-7 16,-21-7-20-16,4-3-37 15,-4 1 15-15</inkml:trace>
  <inkml:trace contextRef="#ctx0" brushRef="#br0" timeOffset="7118.4177">17668 2868 1289 0,'-9'-7'243'16,"-4"-9"-129"-16,5-7-4 15,15-6-23-15,8-5-12 0,13-3-23 16,6 2 5-16,5 11 1 15,4 9 7-15,-3 19-12 16,-5 11-16-16,-14 18-11 16,-17 7-2-16,-26 15-5 15,-14 5-6-15,-19 4-13 16,0-3-11-16,9-17-3 16,8-14 2-16,17-22 6 15,13-7 6-15,14-9-3 16,8-3-1-16,11 0 4 15,4 0 2-15,3 6 1 16,3 5 0-16,-2 2-9 16,-2 2-47-16</inkml:trace>
  <inkml:trace contextRef="#ctx0" brushRef="#br0" timeOffset="7299.9332">18099 2872 1608 0,'-6'-6'325'15,"-5"-3"-152"-15,4 2-85 16,4 3-55-16,-1 3-20 16,8 0-82-16,-6 0-51 0</inkml:trace>
  <inkml:trace contextRef="#ctx0" brushRef="#br0" timeOffset="7496.4072">18097 2988 1339 0,'-5'21'237'0,"-4"26"-93"16,2 9-18-16,-4 8-28 16,-3 9-13-16,-6 10 2 15,-3-5 15-15,-13-12-6 16,0-11-11-16,-6-25-15 15,-4-12-8-15,10-18-13 16,3-15-22-16,9-18-112 16,9-5-50-16</inkml:trace>
  <inkml:trace contextRef="#ctx0" brushRef="#br0" timeOffset="20147.9334">1022 8542 1476 0,'-1'-5'259'0,"2"-1"-59"15,1 6-27-15,-2 0-55 0,0 13-24 16,4 66-26 0,-4-16-13-16,-10 20-23 0,1 1-5 15,1-8-12-15,6-7-1 16,7-20 0-16,9-7 4 15,2-12 13-15,6-4 3 16,5-13-1-16,1-3-5 16,11-8-11-16,3-2-4 15,3-1-1-15,-1-3-20 0,-5 2-109 16</inkml:trace>
  <inkml:trace contextRef="#ctx0" brushRef="#br0" timeOffset="20463.3068">1620 8959 1228 0,'0'-7'348'0,"-2"-5"-46"15,1 7-87-15,-2 5-15 16,1 12-74-16,1 5-37 16,2 10-48-16,3 7-12 15,1 3-17-15,2-3 8 16,1-6-81-16,-2-10 89 15</inkml:trace>
  <inkml:trace contextRef="#ctx0" brushRef="#br0" timeOffset="20593.471">1567 8577 1428 0,'-5'-3'252'0,"0"4"-18"15,5 2-108-15</inkml:trace>
  <inkml:trace contextRef="#ctx0" brushRef="#br0" timeOffset="21134.7233">1923 8997 1187 0,'-2'-3'304'0,"5"3"-159"15,3 5-13-15,7 15-20 16,-2 5 3-16,-2 6-24 15,-3 2-2-15,-6-7-33 16,-1-3-14-16,-3-16-14 16,0-7-2-16,2-16 0 15,3-9-4-15,7-12-10 16,3-2-4-16,9-1-8 16,-1 3-3-16,7 11-2 15,-2 5 2-15,-2 17 4 16,-1 8 3-16,-8 22 3 15,-4 8 0-15,-7 11-1 0,-1 1-2 16,4-4 2-16,4-8-17 16,15-13-76-16,4-8-54 15,10-18-223-15</inkml:trace>
  <inkml:trace contextRef="#ctx0" brushRef="#br0" timeOffset="21913.7236">2389 9059 1498 0,'-2'4'254'0,"2"5"-81"16,2-1-34-16,12 0-47 16,8-4-13-16,3-6-27 15,9 1-9-15,-6-6-13 16,0 3-5-16,-6-4-3 16,-7-4-4-16,-7-5-1 15,-6-4-3-15,2 0-5 16,-4-1-2-16,0 10-4 15,-8 4-1-15,-10 5 3 16,-8 3 0-16,-14 10 10 16,4 1 0-16,-3 11 2 15,6 5-1-15,14 0-13 16,6 4-3-16,17-1-3 16,11-4 0-16,17-7 0 15,7 0 0-15,6-12-2 16,1-4-14-16,1-4-59 15,-3-7-33-15,8-9-87 16,-6-3-12-16,4-8 7 0,0-4 42 16,-7-3 69-16,6 5 40 15,-11 6 113-15,-10 9 19 16,-7 16 37-16,-8 7 6 16,-10 11-3-16,-3 3-6 15,-8 4-25-15,-7 1 0 16,-10-2-32-16,0-1-14 0,-9-7-13 15,2-9-7-15,0-12-6 16,0-6-5-16,13-10-17 16,4 1-8-16,13-3-18 15,2 1-3-15,6 4 8 16,6 1-1-16,5 14 13 16,5 5 4-16,4 12 12 15,-2 7 7-15,5-1 6 16,3 1 0-16,1-2-7 15,0-3-1-15,2-5 0 16,-1-6 0-16,-1-8 0 16,4-5 0-16,-6-8 0 15,-1 0 0-15,-7-1-4 16,-7 3-1-16,2 10-5 16,-5 6-2-16,5 15 2 15,0 6 9-15,-6 7 13 16,-3 3 2-16,0-9 4 0,0-5-7 15,2-13-1-15,0-9 5 16,2-14 15-16,4-6 6 16,1-10 2-16,8-1 3 15,3-1-15-15,0 5-10 16,3 10-12-16,-3 8-3 16,3 14 328-16</inkml:trace>
  <inkml:trace contextRef="#ctx0" brushRef="#br0" timeOffset="22358.9489">4317 8885 1399 0,'0'7'234'16,"4"18"-43"-16,1 17-18 16,5 23-62-16,1 8-1 0,-2 17-46 15,-1 0-13-15,-5 1-17 16,0-7-9-16,-4-20-7 15,-3-9-12-15,-3-26-67 16,-2-7-61-16</inkml:trace>
  <inkml:trace contextRef="#ctx0" brushRef="#br0" timeOffset="22541.056">4316 8967 1350 0,'26'-7'230'0,"29"-2"-84"16,-6 8-11-16,-19 16-33 16,-12 8-14-16,-30 9-23 15,-8 4-4-15,-19 1-18 16,-5-5-6-16,8-11-67 16,4-7-62-16</inkml:trace>
  <inkml:trace contextRef="#ctx0" brushRef="#br0" timeOffset="22912.9083">4691 8656 1541 0,'0'4'254'0,"0"12"-124"16,3 12-27-16,1 24-25 15,3 14 3-15,-2 12-17 16,-3 2-11-16,-2-11-16 16,0-11-11-16,0-17-14 15,2-10-1-15,2-18-1 16,0-6 2-16,5-16 0 16,3-6-2-16,6-10-6 15,-1-4-2-15,1 2-4 16,1 4 1-16,-3 1-1 15,6 8 0-15,-5 8-4 16,3 5 0-16,-1 11 3 16,-5 2 1-16,6 3 5 15,-8 1 2-15,-1 0 1 0,0 2 0 16,-4-7-38-16,4 4-43 16</inkml:trace>
  <inkml:trace contextRef="#ctx0" brushRef="#br0" timeOffset="23248.0895">5437 9024 1476 0,'-12'16'277'0,"-20"18"-47"16,0 0-61-16,-4-8-85 15,1-3-44-15,2-11-24 16,5-6-3-16,9-10-6 16,4-6-11-16,8-9-14 15,3-3-5-15,7-4-3 16,3-2 8-16,8 5 8 16,3 4 6-16,3 8 21 15,4 9 8-15,-2 9 11 16,-2 9 3-16,-5 9-2 15,-4 5-6-15,-1 6-7 16,4-3-6-16,1-1-59 16,7-8-59-16,6-15-344 15</inkml:trace>
  <inkml:trace contextRef="#ctx0" brushRef="#br0" timeOffset="23413.6421">5583 9050 1479 0,'3'-3'260'16,"9"-2"-60"-16,4 4-44 15,8 12-55-15,-2 4-29 16,3 7-25-16,-4 2 7 16,-13 3-14-16,-2 1-3 0,-14-2-11 15,-5-2-8-15,-4-9-11 16,-2-7-25-16,5-10-87 16</inkml:trace>
  <inkml:trace contextRef="#ctx0" brushRef="#br0" timeOffset="23767.5263">5961 9070 1451 0,'13'-3'218'16,"9"-1"-84"-16,8-1-76 15,8-2-15-15,-4-3-27 16,-2-3-3-16,-10-2-2 16,-9 1 0-16,-10 3-1 0,1-1-1 15,-9 4-2-15,-4-1-1 16,-10 4-4-16,-5 4-2 16,-5 8 0-16,2 7 2 15,4 10 7-15,1 3 2 16,10 3 12-16,4 1 8 15,10-1 9-15,9-1 5 16,13-5-3-16,7-5-9 16,9-5-12-16,0-2-2 15,1-7-1-15,0-3-39 0</inkml:trace>
  <inkml:trace contextRef="#ctx0" brushRef="#br0" timeOffset="23962.2241">6769 8861 1777 0,'2'1'389'0,"3"1"-304"16,1 0-42-16,-6-2-55 15,0 0-33-15</inkml:trace>
  <inkml:trace contextRef="#ctx0" brushRef="#br0" timeOffset="24126.8591">6739 9128 1675 0,'-1'2'425'0,"1"0"-103"0,4 1-204 16,-4-3-33-16,0 0-63 16,0 0-23-16</inkml:trace>
  <inkml:trace contextRef="#ctx0" brushRef="#br0" timeOffset="24954.8316">7593 8911 1473 0,'4'-3'236'0,"4"8"-70"16,-1 20-21-16,-3 32-59 15,1 14-2-15,-4 27-35 16,0 6-16-16,0 3-15 16,-1-5-4-16,0-16-2 15,0-11 2-15,-1-24-42 16,0-9-34-16,0-21-213 15</inkml:trace>
  <inkml:trace contextRef="#ctx0" brushRef="#br0" timeOffset="25120.046">7559 9224 1420 0,'6'0'224'16,"6"-2"-22"-16,12 6-149 0,8 2-18 15,12 1-7-15,4-1-9 16,3-5-19-16,-3-1-51 16,-11-8-161-16</inkml:trace>
  <inkml:trace contextRef="#ctx0" brushRef="#br0" timeOffset="25374.558">7977 9065 1399 0,'1'2'233'0,"0"8"-59"16,3 7-7-16,-4 6-65 15,-1 2-14-15,-5-1-33 16,0-3-14-16,5-6-20 16,0-8-2-16,2-11-6 15,5-9 0-15,6-14-3 16,5-3-6-16,9-4-3 16,-1 3-2-16,2 6-3 15,-2 8-1-15,-4 17-1 16,-1 8-1-16,-7 16 6 15,-3 8 1-15,-7 6 5 16,-2 3 2-16,3 1-18 16,3-6-36-16,9-7-176 15</inkml:trace>
  <inkml:trace contextRef="#ctx0" brushRef="#br0" timeOffset="25698.8261">8568 9057 1501 0,'-18'-5'288'0,"-13"-7"-64"15,-11 4-86-15,8 8-29 16,7 10-72-16,8 8-15 16,12 8-19-16,3 1-1 0,14 1-1 15,8 1 1-15,13-4 2 16,3-2 0-16,-1-11 4 15,-2-4 0-15,-8-10 6 16,-8-6 3-16,-9-12 4 16,-4-5 0-16,-6-10-1 15,-3-6-3-15,-8-16-4 16,-1-5-3-16,5-13-6 16,7-2-3-16,13 11-20 15,6 7-37-15,3 23-101 16,5 14-74-16</inkml:trace>
  <inkml:trace contextRef="#ctx0" brushRef="#br0" timeOffset="26282.3429">8982 8984 1405 0,'-14'-7'228'16,"-13"-4"-68"-16,3 3-29 15,9 8-61-15,7 4-27 16,6 8-29-16,5 4-6 0,7 3-8 16,6-1 0-16,10-3 1 15,0-2 1-15,4-5 2 16,-5-1 0-16,-8-3 0 15,-7-3-4-15,-16-3-5 16,-6 0 0-16,-14-3 1 16,-3 5 3-16,-2 4 3 15,2-1 3-15,11 4 3 16,3 3-1-16,14 3 3 16,1 2-3-16,7 3-1 15,5-1 0-15,8-5 4 16,2-2-2-16,4-6 2 15,1-3 0-15,-5-6 3 16,1-2 0-16,-7-7-2 16,-2-2 1-16,-4 1-3 15,1-4-2-15,2 8-4 16,2 4-3-16,3 2-3 0,-1 5 0 16,-2 5 4-16,2 6 3 15,3 7 3-15,-4-2 2 16,0 1-2-16,-2-8 1 15,1-5 4-15,-3-3 14 16,0-7 16-16,-1-5 6 16,-7-7 3-16,5-1-15 15,-6-6-16-15,4 6-1 16,0 4-55-16,1 3 414 0</inkml:trace>
  <inkml:trace contextRef="#ctx0" brushRef="#br0" timeOffset="26462.9709">9556 8999 1595 0,'0'0'333'0,"3"6"-132"16,-3 6-32-16,1 6-81 15,-3 10-22-15,5 3-34 16,5 1-12-16,1 4-44 15,6-6 28-15</inkml:trace>
  <inkml:trace contextRef="#ctx0" brushRef="#br0" timeOffset="26822.5221">9771 8999 1665 0,'0'7'355'15,"0"8"-209"-15,6 7-26 16,-3 2-50-16,1 2-20 16,1-1-18-16,-5-5-8 0,6-4-14 15,2-4-12-15,-1-9-30 16,1-6-24-16,6-9-54 16,2-7-12-16,5-4 23 15,2 0 21-15,-1 2 47 16,-3 4 18-16,-6 6 25 15,-6 4 12-15,-10 7 35 16,-7 0 19-16,1 10 23 16,-2 0-6-16,0 4-30 15,2 0-21-15,7-1-27 16,3-2-10-16,12-1-6 16,5-2-1-16,9-6-12 15,2 3-24-15,4-4-67 16,1 2-64-16</inkml:trace>
  <inkml:trace contextRef="#ctx0" brushRef="#br0" timeOffset="27105.7704">10388 9015 1415 0,'2'10'288'0,"1"1"25"16,-6 8-166-16,-5 0-27 15,-5 3-59-15,-5-1-8 16,-3 0-22-16,-2-5-11 15,0-7-9-15,0-3-9 0,2-12-23 16,0-3-12 0,2-11-17-16,5-3 0 0,8 0 16 15,6-3 7-15,13 4 14 16,1 4 3-16,5 10 17 16,3 8 12-16,-2 11 12 15,4 5 5-15,1 7-10 16,-3 0-8-16,1 3-8 15,-3 2-2-15,-5-5-29 16,-2-2-22-16</inkml:trace>
  <inkml:trace contextRef="#ctx0" brushRef="#br0" timeOffset="27248.4013">10339 8596 1524 0,'-2'10'297'0,"2"5"40"16,8 17-245-16</inkml:trace>
  <inkml:trace contextRef="#ctx0" brushRef="#br0" timeOffset="27841.9824">11701 8889 1163 0,'-16'0'353'0,"-15"0"-154"0,-4 12-65 16,-2 11-15-16,-1 11-62 15,10 3-18-15,21 6-28 16,9-1-9-16,24-6-2 16,5-4 0-16,11-11 15 15,0-7 8-15,-4-14 22 16,-5-6 13-16,-19-9 9 16,-5-2-5-16,-18-1-18 15,-8 2-16-15,-14 3-20 16,-8 5-8-16,0 6-55 15,3 0-12-15</inkml:trace>
  <inkml:trace contextRef="#ctx0" brushRef="#br0" timeOffset="27983.6032">11794 8992 1549 0,'20'3'257'0,"22"-1"-138"0,2 1-28 16,-10 3-49-16,-2-3-12 15,-3 1-11-15,-5-3-25 16,4 0-116-16</inkml:trace>
  <inkml:trace contextRef="#ctx0" brushRef="#br0" timeOffset="28131.2072">11967 9010 1465 0,'-1'8'263'0,"-1"11"-42"0,7 3-79 15,-2 7-24-15,5 1-43 16,0-2-16-16,-5-2-23 16,5-3-24-16,-3-3-43 15</inkml:trace>
  <inkml:trace contextRef="#ctx0" brushRef="#br0" timeOffset="28341.6477">12291 9041 1539 0,'-3'1'280'0,"-8"0"-97"16,2 5-46-16,3 2-66 0,0 2-21 15,6 1-28-15,0-3-8 16,6-1 1-16,-1-5-21 15,-1 3-77-15</inkml:trace>
  <inkml:trace contextRef="#ctx0" brushRef="#br0" timeOffset="28865.8361">12327 9064 1065 0,'1'1'415'0,"-2"-1"-205"0,-5 6-29 16,-1 8-12-16,-6 4-36 15,4 9-5-15,7 1-45 16,3-1-16-16,16-4-25 15,8-7-16-15,11-9-17 16,0-6-26-16,-7-3 390 16</inkml:trace>
  <inkml:trace contextRef="#ctx0" brushRef="#br0" timeOffset="29211.0651">12745 8995 1402 0,'-4'-1'295'0,"-6"1"39"16,9 9-193-16,6 8-20 15,15 6-74-15,3 0-9 0,0 3-9 16,-5 0-3-16,-16 1 11 16,-6-1 2-16,-15-6 1 15,-3-4 1-15,-5-12-19 16,-1-4-26-16,-1-13-55 15</inkml:trace>
  <inkml:trace contextRef="#ctx0" brushRef="#br0" timeOffset="29851.4573">13813 8974 1540 0,'-9'11'241'0,"-12"16"-147"15,4 4-20-15,10 5-23 16,2 0-1-16,11-4 6 16,5-2 9-16,12-4 1 15,7-8-2-15,11-15-16 16,4-8-8-16,4-19-12 15,1-6-6-15,-10-11-1 16,-6-6-4-16,-21-6-8 0,-13-5-5 16,-19-7-7-1,-16 4-2-15,-15 12-2 0,-5 8 1 16,2 25 1-16,6 10 2 16,14 13 3-16,5 6-1 15,15 8-3-15,6 1-3 16,17 6-1-16,10 4 1 15,16 1-28-15,10-1-37 16,13-4-132-16</inkml:trace>
  <inkml:trace contextRef="#ctx0" brushRef="#br0" timeOffset="30206.0461">14423 8988 1492 0,'-19'-7'270'16,"-12"-4"-73"-16,-1 1-71 16,2 5-26-16,9 5-53 15,7 5-16-15,12 10-29 16,4-1-3-16,12 4-4 16,5 1 1-16,4-8 3 15,2 4 2-15,-2-4 2 16,-2-7 2-16,-14 4 0 15,-5-4 0-15,-10 2-3 16,-8 1 2-16,-8-2-1 0,-4 5-2 16,3-2 7-16,7 0 2 15,11 2 6-15,7-2 4 16,8 2 6-16,5 2-1 16,6-3-5-16,1 2-3 15,1-2-9-15,-1-1 3 16,-4-3-42-16,-2-4-21 15</inkml:trace>
  <inkml:trace contextRef="#ctx0" brushRef="#br0" timeOffset="30332.2296">14450 8783 1501 0,'-7'-5'250'15,"-5"-4"-73"-15,6 8-133 16,4 3-14-16,5 8-101 15</inkml:trace>
  <inkml:trace contextRef="#ctx0" brushRef="#br0" timeOffset="30641.2653">14731 8977 1537 0,'-11'-1'263'0,"-14"1"-127"0,2 5-29 15,4 10-51-15,2 3-11 16,10 8-11-16,4 1-14 16,10 1-14-16,4-3-1 15,10-2 3-15,2-4 2 16,2-6 12-16,3-4 8 0,-10-7 6 15,-5-2 7-15,-14-6-4 16,-9-1-7-16,-15-3-8 16,-1 0-2-16,-2-3-59 15,9 0 118-15</inkml:trace>
  <inkml:trace contextRef="#ctx0" brushRef="#br0" timeOffset="31153.5314">15071 8965 1602 0,'-13'-3'294'0,"-15"1"-189"16,6 4-40-16,7 9-52 0,7 3-7 15,8 4-1-15,8 1-2 16,13-5 1-16,2-1 1 16,1-4 0-16,1-3 2 15,-13-2 0-15,-1-2-2 16,-8-3-12-16,-3 1-5 16,-6 0-4-16,5-1 2 15,-8 1 9-15,-20 1 2 16,-31 7 1-16,35 0 2 15,9 3 2-15,3 2 6 0,13 1 11 16,3 2 11-16,12-3 12 16,7 1 2-16,6-5-6 15,3-3-9-15,3-5-11 16,-4-2-3-16,-5-9-2 16,-3-2 0-16,-3-4-4 15,-2-4-3-15,-2 3-3 16,-4 1-3-16,-2 5-2 15,-2 8-3-15,-6 8 5 16,2 10 6-16,-3 7 6 16,3 0 3-16,8 0-5 15,0-2-2-15,4-5-17 16,0-4-29-16,-1-5-39 16</inkml:trace>
  <inkml:trace contextRef="#ctx0" brushRef="#br0" timeOffset="31337.2151">15482 9025 1515 0,'8'5'294'15,"11"10"-31"-15,0 3-66 16,4 2-54-16,2 5-26 16,-5 1-25-16,1 0-16 0,-12-3-27 15,-5-1-12-15,-11-10-3 16,-7-3-23-16,-16-9 295 15</inkml:trace>
  <inkml:trace contextRef="#ctx0" brushRef="#br0" timeOffset="32092.8744">16687 8939 1079 0,'-5'3'356'0,"-3"-1"-210"16,5-2-16-16,7-2-10 16,9-2 0-16,18 2-28 15,11 6-5-15,20 6-1 16,7 0-14-16,3 7-35 0,-8-6-11 16,-18-1-12-16,-11 2-1 15,-17-4-4-15,-5 6-2 16,-15-2-2-16,-6 3-1 15,-15 5-1-15,-9-1 1 16,-8 6 0-16,-4 2-1 16,-2 0-1-16,4-2 1 15,9-3-1-15,8-2-2 0,16-6 3 16,4-4 0-16,15-3 3 16,9-4 2-16,19-3 0 15,8-3-1-15,13-3 0 16,3-2-7-16,5 2-29 15,-4 0-437-15</inkml:trace>
  <inkml:trace contextRef="#ctx0" brushRef="#br0" timeOffset="32320.8045">17380 9025 1278 0,'14'-3'278'16,"6"2"-59"-16,20 4-149 0,2 0-1 16,7 2-36-16,-1-2-20 15,-4-2-30-15,-3-1-51 16</inkml:trace>
  <inkml:trace contextRef="#ctx0" brushRef="#br0" timeOffset="32498.9242">17500 9139 1067 0,'-1'3'408'15,"-4"2"-192"-15,12-1-72 16,7 3 0-16,8-3-49 15,10-1-25-15,7 0-34 16,6-3-6-16,7 0-39 16,-2-3-348-16</inkml:trace>
  <inkml:trace contextRef="#ctx0" brushRef="#br0" timeOffset="33037.7075">16829 9158 1318 0,'6'2'279'0,"3"0"-64"16,21 1-45-16,12-2-23 15,18 2-63-15,12-2-36 16,6 0-20-16,-3 4 6 16</inkml:trace>
  <inkml:trace contextRef="#ctx0" brushRef="#br0" timeOffset="33565.3622">18160 8769 1521 0,'3'-6'285'0,"2"1"-67"16,1 6-22-16,1 24-85 15,3 13-37-15,2 18-46 16,1 5-10-16,-1 0-5 16,-1-9-2-16,1-16-21 15,-2-7-30-15,-3-15-70 16</inkml:trace>
  <inkml:trace contextRef="#ctx0" brushRef="#br0" timeOffset="33725.994">18065 8983 1416 0,'1'0'236'0,"-1"1"-2"15,10 4-63-15,14 0-76 16,6-1-3-16,20-2-67 0,2 1-11 15,2-1-11-15,1 0-24 16</inkml:trace>
  <inkml:trace contextRef="#ctx0" brushRef="#br0" timeOffset="33940.0543">18097 9270 1459 0,'17'-3'245'15,"10"-4"-50"-15,21 3-99 16,9 1-16-16,6 2-44 16,4 1-13-16,-7 4-11 15,-9 2-299-15</inkml:trace>
  <inkml:trace contextRef="#ctx0" brushRef="#br0" timeOffset="34398.4288">18772 9003 1291 0,'-12'-8'276'0,"-12"-12"-101"16,5-4 38-1,13-11-92-15,9 3-24 0,19 1-54 16,9 2-8-16,14 13 14 15,3 7-2-15,3 14 1 16,-7 9-7-16,-11 9-23 16,-10 4-4-16,-15 1-6 15,-7 3 0-15,-13 2-3 16,-9 1 0-16,-10-1-2 16,-5 2-2-16,4-9-1 15,5-1-2-15,10-5-2 16,7-7 0-16,10-4 2 15,4-2 1-15,12-3 1 16,3 3 1-16,5-2 0 16,6 0 1-16,-1-4-24 15,2 0-35-15,5 0-103 16,-4-1-288-16</inkml:trace>
  <inkml:trace contextRef="#ctx0" brushRef="#br0" timeOffset="34553.0156">19254 9060 1622 0,'5'-4'335'15,"3"-7"-187"-15,0 3-44 16,-1 4-61-16,0-1-19 16,-4 4-54-16,1 2-26 15</inkml:trace>
  <inkml:trace contextRef="#ctx0" brushRef="#br0" timeOffset="34774.0921">19287 9160 1432 0,'0'12'234'16,"1"12"-63"-16,5 8-79 16,2 8-24-16,-1 13-36 15,-2 6-13-15,-2 9 59 16,-7-5 9-16,-8-5 16 15,-10-7 28-15,-15-17-30 16,-5-4 12-16,-13-15-10 16,2-9-25-16,3-10-45 15,5-3-13-15,7-5-49 16,4 0-28-16</inkml:trace>
  <inkml:trace contextRef="#ctx0" brushRef="#br0" timeOffset="37318.9457">942 11186 1371 0,'8'-7'206'0,"10"-11"-101"16,-1-10-11-16,1-11-20 15,1-11-16-15,-11-14-25 16,0-3-2-16,-8-9 0 16,-6 1 1-16,2 10-14 15,0 6-7-15,2 18-2 16,2 13 3-16,0 23 4 16,0 5 3-16,6 25-6 15,-2 10-8-15,8 12-4 16,0 13 3-16,5 6 2 15,4-1 2-15,4-8 6 16,6-8 0-16,1-20 2 16,4-7 1-16,4-22-1 15,-4-10 2-15,-2-18 1 16,-4-9 0-16,-9-5 0 16,-4-3-3-16,-8-6 0 0,-7-2-2 15,-4 2-4-15,-2 6-4 16,3 15-6-16,1 9-1 15,3 20 6-15,2 10 5 16,3 20 8-16,-2 10 0 16,5 15-4-16,1 3 0 15,4 7 2-15,4 0 1 16,-3-7 4-16,-1-7-1 16,0-13-5-16,3-6-1 0,1-15-19 15,0-9-32-15,-2-11-105 16</inkml:trace>
  <inkml:trace contextRef="#ctx0" brushRef="#br0" timeOffset="37480.5132">1743 10829 1492 0,'0'0'323'16,"0"3"42"-16,3 16-176 15,0 6-59-15,0 17-64 16,-3 0-16-16,3 4-32 15,2-3-2-15,-1-9-57 16,5-7-45-16</inkml:trace>
  <inkml:trace contextRef="#ctx0" brushRef="#br0" timeOffset="37615.1542">1772 10617 1535 0,'-1'-8'254'0,"-3"-4"-99"16,5 11-114-16,2 1-60 16</inkml:trace>
  <inkml:trace contextRef="#ctx0" brushRef="#br0" timeOffset="37884.2002">1979 10913 1591 0,'8'20'358'0,"7"13"-75"0,-11-2-121 16,-4-2-53-16,0-11-37 16,-1-4-18-16,1-11-15 15,1-7-5-15,6-13-16 16,1-8-9-16,11-10-9 16,2 3-2-16,0-2-1 15,7 5 2-15,-3 14-3 16,1 7 1-16,-3 19 4 15,-7 8 7-15,-9 14 9 16,-1 7 0-16,-6-2 0 16,0 1-2-16,5-8-84 15,4-10 380-15</inkml:trace>
  <inkml:trace contextRef="#ctx0" brushRef="#br0" timeOffset="38078.6753">2390 10861 1484 0,'4'7'303'0,"0"6"6"0,4 12-127 16,-1 3-36 0,-1 9-65-16,-1-3-21 0,-3 0-30 15,3-1-7-15,1-10-58 16,1-7-26-16</inkml:trace>
  <inkml:trace contextRef="#ctx0" brushRef="#br0" timeOffset="38215.1231">2398 10546 1696 0,'-1'-3'382'16,"0"-5"-169"-16,0 11-146 15,1 2 31-15</inkml:trace>
  <inkml:trace contextRef="#ctx0" brushRef="#br0" timeOffset="38886.1996">2640 10853 1363 0,'12'-6'267'15,"12"-5"-11"-15,13 15-109 16,6 7-37-16,-1 20-20 15,-6 5-9-15,-14 9-10 16,-8 0-4-16,-13-10-25 16,-2-5-10-16,-4-15-13 0,-1-5 0 15,3-14-3-15,1-7-2 16,3-16-9-16,7-8-5 16,7-11-8-16,6-1 0 15,9 6 0-15,-5 6 3 16,-2 17 1-16,1 9 0 15,-15 15 4-15,5 13 4 16,-6 9 3-16,-10 7 2 16,0 1-2-16,-5-3-1 0,1-6-2 15,4-11-2-15,8-7-1 16,3-11-1-16,7-11-3 16,6-1 1-16,-3-10 0 15,6 3-1-15,-3 4 3 16,-1 4-2-16,1 13 0 15,-4 10-1-15,-1 14 0 16,-3 3 2-16,-5 9 2 16,-2-1-1-16,1-8-64 15,0-2 22-15</inkml:trace>
  <inkml:trace contextRef="#ctx0" brushRef="#br0" timeOffset="39200.8803">3356 10858 1225 0,'-2'-4'326'0,"0"1"-96"0,1 7-29 16,1-4-83-16,1 22-17 15,9 42-30-15,0-30-12 16,9-3-23-16,2-2-10 16,3-7-11-16,2-6-2 15,-5-13-1-15,-1-7 0 16,-2-6 1-16,-4-6-1 15,2-4-3-15,0-5-1 16,-6-9 0-16,1 1-2 16,-2 2-6-16,-2 4-2 0,-1 11-5 15,-1 9-1-15,1 16 5 16,-3 7 2-16,3 16 3 16,-4-2 3-16,4 4 0 15,1 1 8-15,-1-9-84 16,3 2 420-16</inkml:trace>
  <inkml:trace contextRef="#ctx0" brushRef="#br0" timeOffset="39634.3699">3782 10915 1600 0,'6'5'355'15,"3"2"-113"-15,6 9-115 16,1 6-22-16,0 3-42 15,-3 2-11-15,-8-2-14 16,0-5-7-16,-1-6-16 0,0-6-4 16,5-8-3-16,2-12-1 15,4-12-7-15,3-4-2 16,3-9-4-16,1 5-2 16,1 8 4-16,-2 4-1 15,1 19 2-15,-4 5-1 16,-5 14 2-16,0 10 2 15,-6 4 4-15,-1 0 0 0,-2-4 1 16,-4-8 0-16,0-10-2 16,3-8 3-16,6-9-22 15,2-9-11-15,3-10-15 16,-2-4 2-16,4 1 16 16,2 1 11-16,-1 4 10 15,0 3 1-15,-8 9-3 16,5 8 8-16,1 11 17 15,0 7 9-15,5 12 20 16,-10 5 3-16,-7 1-7 16,-2-1-6-16,-1-13-7 15,2-2 303-15</inkml:trace>
  <inkml:trace contextRef="#ctx0" brushRef="#br0" timeOffset="40069.8001">5065 10834 1527 0,'1'5'275'0,"4"25"-72"15,-2 19-49-15,5 24-47 16,0 14-22-16,3 10-35 16,1 0-13-16,0-5-11 15,-1-6-15-15,0-29-48 16,-4-12 183-16</inkml:trace>
  <inkml:trace contextRef="#ctx0" brushRef="#br0" timeOffset="40266.0089">5146 10878 1535 0,'20'-2'266'0,"16"-2"-88"0,-9 19-99 16,-12 10-12-16,-19 14-15 15,-5 6-15-15,-14-2-10 16,-3-4-7-16,2-11 2 16,-1-10-22-16,10-11-102 15,9-7-111-15</inkml:trace>
  <inkml:trace contextRef="#ctx0" brushRef="#br0" timeOffset="40626.0579">5332 10440 1564 0,'8'10'296'16,"2"6"-104"-16,6 23-92 16,7 12 8-16,-4 16-19 0,2 9-10 15,-1 9-22-15,-5 1-15 16,-3-12-22-16,-2-12-6 15,-3-24-4-15,-3-11 0 16,2-17-1-16,-6-7-1 16,0-13-17-16,-2-7-10 15,2-13-23-15,8-4-14 16,7-3 3-16,5-1 5 16,7 12 19-16,1 11 14 15,0 15 13-15,-3 10 12 0,-7 16 25 16,-6 5 6-16,-9 6 8 15,-1 2-11-15,-3-5-21 16,1-8-1-16,0-8-35 16,3-7-14-16</inkml:trace>
  <inkml:trace contextRef="#ctx0" brushRef="#br0" timeOffset="41017.035">6031 10905 905 0,'8'13'487'0,"5"10"-261"16,-5 7 9-16,-13 1-33 16,-6-2-20-16,-7-2-74 15,-1-4-29-15,-4-9-47 16,4-5-10-16,-3-10-8 0,4-7-3 16,6-9-6-16,-4-5-4 15,13-3-7-15,5-2-2 16,5 4-1-16,9 3 0 15,1 11 1-15,3 7 1 16,2 12 6-16,-2 5 3 16,3 7 5-16,1-1-1 15,5-4 0-15,4 2-3 16,-2-12 1-16,1-4 1 0,-3-8-1 16,1-4 1-16,7-2-2 15,0 0-1-15,6 4-2 16,-5 6 12-16,-11 9 22 15,-1 8 16-15,-20 8 19 16,-6 1-15-16,-7 3-20 16,-11-1-12-16,-2-4-18 15,-3-5-33-15,-4-13 91 16</inkml:trace>
  <inkml:trace contextRef="#ctx0" brushRef="#br0">6647 11036 1477 0,'11'-2'253'0,"15"-1"-52"0,5 1-71 15,11 1-62-15,-4-3-20 16,-2-3-26-16,-11-5-6 15,-13-2-5-15,-6 1-11 16,-12-6-11-16,-3 4-5 16,-15 1-2-16</inkml:trace>
  <inkml:trace contextRef="#ctx0" brushRef="#br0" timeOffset="41522.6751">7431 10810 1581 0,'1'-1'327'0,"-4"-4"-78"15,0 3-181-15,3 2-34 16</inkml:trace>
  <inkml:trace contextRef="#ctx0" brushRef="#br0" timeOffset="41660.3068">7452 11070 1913 0,'-1'2'500'0,"-4"-2"-333"16,-6 0-91-16</inkml:trace>
  <inkml:trace contextRef="#ctx0" brushRef="#br0" timeOffset="42637.5613">6899 10950 1344 0,'-11'-4'228'0,"-7"4"-88"15,-4 4-29-15,-15 7-23 16,-2 4-9-16,-7-2 6 0,-1 1-3 15,19 2-4-15,17 5-10 16,21 8-38-16,18 0-6 16,28 2-17-16,9-1 1 15,13-3 30-15</inkml:trace>
  <inkml:trace contextRef="#ctx0" brushRef="#br0" timeOffset="46389.0442">8256 10800 1492 0,'-5'0'263'0,"0"-1"-69"0,5 22-70 15,0 14-26-15,4 29-39 16,4 11-19-16,5 18-25 15,0 4-2-15,-1 4-2 16,0-3-1-16,-9-17-22 16,-1-11-36-16,-2-28-115 15,-2-10-109-15</inkml:trace>
  <inkml:trace contextRef="#ctx0" brushRef="#br0" timeOffset="46798.2594">8279 11094 1432 0,'20'2'209'15,"12"1"-69"-15,5 2-107 16,2 3-12-16,0-4-12 0,-1-2-1 16,0 1-7-1,-8-12-9-15,-11-4-23 0,-5-3 1 16,-11-8 8-16,-3 3 6 15,0-5 31-15,-1-4 8 16,0 8 28-16,1 5 17 16,0 16 13-16,0 10 4 15,1 14-15-15,0 1-4 16,-1 2-26-16,0-4-7 0,2-10-12 16,-2 1-3-16,5-10-5 15,2-3-1-15,4-8-3 16,7-10-2-16,5-5-4 15,3-6-3-15,5 3-1 16,-1 6-2-16,-2 13-1 16,-7 7 0-16,-9 14 1 15,-2 8 3-15,-9 7 2 16,-1 4 1-16,0 3 2 16,0-4-2-16,13-2-95 15</inkml:trace>
  <inkml:trace contextRef="#ctx0" brushRef="#br0" timeOffset="47122.1579">9053 10965 1435 0,'-15'0'254'0,"-7"1"-37"15,-2 12-89-15,5 3-33 16,10 6-53-16,2-1-20 15,15 2-14-15,7 0-1 16,12 1 3-16,4-3 4 16,1-6-1-16,0-6 0 15,-6-9 0-15,-1-4 4 16,-11-12 4-16,-6-2 5 0,-10-6 15 16,-11-11 6-16,-10-10 3 15,-6-7-2-15,-3-19-21 16,1-3-10-16,12-2-16 15,11 9-6-15,16 14-20 16,8 13-23-16,15 20-71 16,3 12-32-16</inkml:trace>
  <inkml:trace contextRef="#ctx0" brushRef="#br0" timeOffset="47707.659">9508 10842 1317 0,'-11'-4'258'0,"-15"-2"-89"0,1 5-40 16,7 10-69-16,8 4-22 15,11 7-24-15,8 2-4 16,10-3-5-16,3 1-1 15,2-6 0-15,4 1 0 16,-6-8 1-16,-5-6 0 0,-15 1-3 16,-2-2-2-16,-7 0-3 15,6 0-1-15,-8 1 3 16,-51 18 1-16,29-7 27 16,2 0 5-16,12 3 13 15,8 3 2-15,11 1-21 16,7 3-6-16,8-2-6 15,4-5-2-15,3-7 0 16,3-4-1-16,-6-6 1 16,7-7 1-16,-3-4-1 15,-3-7-1-15,4-5-1 16,-6-1-2-16,-9-1-1 16,0 1-1-16,-6 6-3 15,-2 3-3-15,1 15-3 16,0 6-3-16,0 12 4 15,3 3 2-15,6 9 6 16,-2-3 3-16,4 3 1 16,-2-6 6-16,0-7 26 0,3-5 14 15,-6-9 24-15,5-4 8 16,-2-10-16-16,-3-2-14 16,3-5-28-16,-1 0-9 15,-4-1-5-15,-4 0-28 16,1 5-49-16,-3 0-323 15</inkml:trace>
  <inkml:trace contextRef="#ctx0" brushRef="#br0" timeOffset="47863.5549">10015 10914 1705 0,'0'14'396'0,"0"15"-187"16,4 3-43-16,0 2-84 15,1 0-17-15,1-3-32 16,-3-1-31-16,4-3 345 16</inkml:trace>
  <inkml:trace contextRef="#ctx0" brushRef="#br0" timeOffset="48082.8117">10219 10881 1709 0,'3'15'367'0,"4"23"-244"0,-2 2-15 15,0 2-40-15,2 1-11 16,-4-6-10-16,2-2-14 16,2-6-23-16,0-10-55 15,1-11-50-15,5-8-58 16,0-13-159-16,4-4 13 15</inkml:trace>
  <inkml:trace contextRef="#ctx0" brushRef="#br0" timeOffset="48396.9711">10457 11004 1300 0,'-4'2'273'0,"-6"2"-63"16,-8-1 5-16,-7 1-61 16,1 0-8-16,5 0-68 15,6 3-29-15,8 3-36 16,3-1-9-16,4 3-5 15,4-2-2-15,9 4 0 16,5 2 1-16,7-1 1 16,1-1 3-16,-2-2-18 15,3-4-17-15,-3-6-46 16,0-2-19-16,4-9-16 16,-1-5 7-16,-1-6 37 15,-3-3 12-15,-2-4 38 16,-8-3 19-16,-3 0 3 15,-9-1 18-15,-11 4 33 16,-2 6 18-16,-10 10 22 16,0 5-8-16,3 6-34 0,-1 5-22 15,2 2-46-15,3 2-26 16</inkml:trace>
  <inkml:trace contextRef="#ctx0" brushRef="#br0" timeOffset="48561.6396">10625 10598 1693 0,'0'0'375'0,"0"4"-207"16,4 13-55-16,-2 18-52 15,-2 4 358-15</inkml:trace>
  <inkml:trace contextRef="#ctx0" brushRef="#br0" timeOffset="49159.1714">11681 10989 1414 0,'-6'-10'235'0,"-6"-4"-63"16,-7-1 14-16,-13 9-57 15,1 7-8-15,-1 15-44 16,2 5-27-16,10 12-35 16,6 2-9-16,8-2-6 15,16 3-2-15,12-6 2 16,9-3 0-16,10-6 1 0,0-10 2 15,-5-11 4-15,-10-4 3 16,-15-10 4-16,-10-2 1 16,-11-2-2-16,-5 1-4 15,-13 0-4-15,-2 1-15 16,1 3-64-16,8 3-63 16</inkml:trace>
  <inkml:trace contextRef="#ctx0" brushRef="#br0" timeOffset="49299.7947">11757 11006 1507 0,'14'3'256'0,"26"3"-87"15,-1-2-35-15,0 1-57 16,2-4-17-16,-6 2-24 16,-4-2-34-16,0 3-84 15</inkml:trace>
  <inkml:trace contextRef="#ctx0" brushRef="#br0" timeOffset="49461.9824">11972 11021 1450 0,'-4'10'244'0,"0"12"-50"16,-1-1-22-16,5 5-60 15,2 0-24-15,3 0-42 0,4 1-17 16,-1-2-23-16,4-5-37 15</inkml:trace>
  <inkml:trace contextRef="#ctx0" brushRef="#br0" timeOffset="49733.2575">12348 11083 1428 0,'-12'-7'281'0,"-5"-8"17"15,-10 1-57-15,0 3-98 16,7 9-45-16,-2 2-55 16,5 8-17-16,5 7-19 15,1-1-4-15,12 11-3 16,3 0-1-16,10-1 1 16,7 0 0-16,1-9 3 15,4-6 0-15,2-8 4 16,-5-3 2-16,-7-11 1 15,-4 0 2-15,-12-5 5 16,-9-5-17-16,-8 4 354 16</inkml:trace>
  <inkml:trace contextRef="#ctx0" brushRef="#br0" timeOffset="50302.8021">13021 10898 984 0,'-2'0'455'0,"2"0"-207"15,5 2-43-15,-5-2-58 16,27 3-14-16,48 7-59 16,-19-6-9-16,3-3-12 15,2 4-11-15,-9 0-18 16,-10 4-6-16,-19 6-12 0,-11-1-2 16,-15 8-2-16,-12 0-1 15,-16 2-1-15,-7 6 1 16,-8-1 2-16,4 1-1 15,12-2 1-15,4-5-1 16,8-7 0-16,7 0 0 16,11-5 3-16,3-1 1 15,16-7 3-15,4-3-1 16,11-5-3-16,5 2-1 0,8-3-28 16,-4 2-41-16,-3 2-294 15</inkml:trace>
  <inkml:trace contextRef="#ctx0" brushRef="#br0" timeOffset="50508.6122">13135 11096 1317 0,'-9'-5'246'0,"1"-1"-70"16,3 1-29-16,13 1 0 15,15 4-22-15,13 2-61 16,11 4-7-16,21 1-34 0,0-2-13 16,6 1-49-16,-6 1-366 15</inkml:trace>
  <inkml:trace contextRef="#ctx0" brushRef="#br0" timeOffset="50733.0123">13670 11000 1206 0,'1'-3'326'16,"6"-1"-84"-16,11 4-115 15,10 3-13-15,14-1-49 16,5 3-27-16,-1-3-28 15,1-1 9-15,-3 3-52 16,-5 1-190-16</inkml:trace>
  <inkml:trace contextRef="#ctx0" brushRef="#br0" timeOffset="50913.0805">13761 11116 1378 0,'-8'-2'250'0,"-4"-1"34"16,11 0-112-16,19 3-58 0,11 2-13 15,19 0-72-15,4 2-13 16,8 1-20-16,2 0-21 16</inkml:trace>
  <inkml:trace contextRef="#ctx0" brushRef="#br0" timeOffset="51174.3834">14473 10708 1447 0,'4'-21'238'0,"3"-22"-20"15,3 7-23-15,-3 14-17 16,-3 4-21-16,-1 14-72 16,-2 5-23-16,0 14-42 15,3 9-12-15,0 18-7 16,1 6 0-16,-3 11 3 16,4 7-27-16,-4-2 40 15</inkml:trace>
  <inkml:trace contextRef="#ctx0" brushRef="#br0" timeOffset="51376.373">14242 11121 1659 0,'7'-6'336'15,"10"-1"-199"-15,12-3-25 16,21 4-25-16,9 1-29 15,17 4-47-15,4 4-6 16,-1 0 0-16,1 4-5 0,-11 1-61 16,-7-5-89-16</inkml:trace>
  <inkml:trace contextRef="#ctx0" brushRef="#br0" timeOffset="51706.4904">14485 11257 1363 0,'3'0'187'0,"11"-3"-83"16,10 1-20 0,-12 1 9-16,1 1 19 0,50-1-37 15,5 1-5-15,-3 10 13 0,-34 4 1 16,-21 9 6-1,-16 6-9-15,-28 10-18 0,-5 4-5 16,-16 2-27-16,0-2-9 16,6-7-7-16,2-4-6 15,23-11-4-15,10-6 0 16,25-3-2-16,7-7 1 16,18 5 2-16,4-2-1 15,8-2 0-15,2 0-1 0,3-3-3 16,3 0 12-16</inkml:trace>
  <inkml:trace contextRef="#ctx0" brushRef="#br0" timeOffset="58718.9741">15405 11152 1522 0,'7'5'259'0,"3"14"-107"16,-5 5-28-16,-10 7-52 15,-6 4-23-15,-4-4-64 16</inkml:trace>
  <inkml:trace contextRef="#ctx0" brushRef="#br0" timeOffset="59162.4184">16076 10996 1340 0,'-2'9'219'0,"-4"11"-105"16,-1 6-35-16,2-3-38 16,1-1-10-16,-2-7-17 15,0-5-2-15,0-9 1 16,1-5 0-16,5-11 1 16,2-4-1-16,3-8-5 15,3 2-2-15,4 1 2 16,2 2 11-16,2 6 21 15,6 3 8-15,-2 13 3 16,3 4-5-16,-5 14-18 16,-2 4-8-16,-4 5-10 15,-6 3-3-15,-2 1 7 0,-1 2-16 16,2-3-111-16,2-3-226 16</inkml:trace>
  <inkml:trace contextRef="#ctx0" brushRef="#br0" timeOffset="59431.3835">16543 11063 1067 0,'1'-5'379'16,"1"-5"-245"-16,-4 0-16 15,-7 1 3-15,-7-1-14 16,-7 0-18-16,-6 1-31 15,1-1-7-15,3 9-15 16,4 6-5-16,9 6-10 16,7 2-6-16,13 7-5 15,3-4-2-15,15 3-1 16,1 2 1-16,4-4-1 16,-1-3-1-16,-5-5-71 15,-7-7-71-15</inkml:trace>
  <inkml:trace contextRef="#ctx0" brushRef="#br0" timeOffset="59538.0986">16545 10750 1473 0,'-4'-11'202'0,"-1"-9"-128"0,1 9-32 16</inkml:trace>
  <inkml:trace contextRef="#ctx0" brushRef="#br0" timeOffset="59956.3319">16709 10820 1229 0,'3'-19'274'0,"9"-20"-141"16,3 2-21-16,10 9-22 15,-1 7 10-15,1 15-23 16,-1 6-8-16,0 19-1 16,3 13-4-16,-7 18 10 15,1 13 3-15,-2 9-11 16,-2 1-5-16,0-11-24 15,0-10-11-15,0-16-3 16,-2-12-5-16,-1-14 0 16,-4-5 4-16,-9-13 0 15,-5-5 2-15,-12-5-7 0,-6-4-6 16,-9-1-11-16,-2 9-2 16,-6 8-6-16,1 8-2 15,4 17 6-15,5-1-16 16,13 3-66-16,9 0-41 15</inkml:trace>
  <inkml:trace contextRef="#ctx0" brushRef="#br0" timeOffset="60260.2937">17308 11071 1245 0,'3'-5'279'0,"-3"-8"-128"15,-5 0-1-15,-9-2-10 16,-7 1-9-16,-6 0-2 16,-7 3-15-16,6 6-39 15,3 5-22-15,7 13-36 16,8 1-12-16,7 10-8 15,4 0-1-15,14 1 2 0,3-3 0 16,7-3 8-16,4-5-18 16,0-9-60-16,1 1-47 15,-4-8-207-15</inkml:trace>
  <inkml:trace contextRef="#ctx0" brushRef="#br0" timeOffset="60422.2781">17467 11000 1167 0,'6'-6'364'0,"6"-3"-132"16,-6 4-32-16,-1 7-11 0,-4 10-47 16,1 5-26-16,-2 8-35 15,0 3-20-15,2-4-21 16,0 0-12-16,7-4-5 16,-1-4 111-16</inkml:trace>
  <inkml:trace contextRef="#ctx0" brushRef="#br0" timeOffset="60949.866">18470 10899 1172 0,'-9'-8'326'0,"-10"-7"-140"16,-6 6-11-16,-3 14-34 16,0 6-26-16,-2 13-58 15,7 6-22-15,8 8-29 16,6 3-4-16,14-1 1 15,7-2-1-15,13-7 15 16,8-7 10-16,5-10 12 16,1-7 4-16,-7-8-6 15,-1-7-5-15,-16-8-3 16,-10-6-2-16,-7 0-4 16,-16-2-6-16,-6 4-11 15,1 5-3-15,-7 0-24 0,5 9-30 16,7 3-64-1</inkml:trace>
  <inkml:trace contextRef="#ctx0" brushRef="#br0" timeOffset="61114.6653">18562 10921 1508 0,'26'0'265'0,"14"-2"-74"16,15 2-104-16,-2-4-22 0,-7 2-33 15,-4 2-15-15,-10 4-23 16,-7-1-38-16,-10 2-147 16</inkml:trace>
  <inkml:trace contextRef="#ctx0" brushRef="#br0" timeOffset="61264.9787">18813 10943 1307 0,'-4'13'279'15,"0"7"-69"-15,4 4-56 16,1 0-24-16,7-2-47 16,1-4-20-16,2-1-35 15,1 3-14-15,1-4-95 16</inkml:trace>
  <inkml:trace contextRef="#ctx0" brushRef="#br0" timeOffset="61558.7826">19186 11050 1267 0,'-2'-12'303'0,"-4"-6"-74"16,-2-1-63-16,-3 0-30 16,-1 7-37-16,-1-2-28 0,0 11-40 15,0 6-12-15,-5 8-17 16,3 7-3-16,3 5-2 15,0 1-1-15,14 5 1 16,3-2 2-16,10-5 1 16,8-5 2-16,7-11 10 15,3-5 12-15,-2-9 16 16,-2-1 2-16,-7-6-3 16,-7-1-11-16,-13 1-16 15,-3-1-17-15</inkml:trace>
  <inkml:trace contextRef="#ctx0" brushRef="#br0" timeOffset="62132.3623">19906 10842 1433 0,'3'-2'213'0,"4"2"-54"15,8 0-25-15,10-1-33 16,3-1-7-16,15-4-38 15,2 0-12-15,-3 3-17 16,0 1-4-16,-18 4-6 16,-8 5-4-16,-12 6-2 15,-8 5 3-15,-12 6 0 0,-8 7 0 16,-8 5-4-16,-2-1-4 16,4 0-3-16,3-5-1 15,7-5-1-15,11-5 1 16,8-4 2-16,6-4-1 15,17-5 4-15,0-5 2 16,12-2-1-16,4 0-1 16,0-1 6-16,1 1-24 0,-6-1-53 15</inkml:trace>
  <inkml:trace contextRef="#ctx0" brushRef="#br0" timeOffset="62353.0565">20007 11028 1151 0,'-6'0'319'0,"-5"0"-163"16,7-1-14-16,11 1-8 15,12 0-3-15,20 0-63 16,11 0-12-16,18-2-37 15,1 1-10-15,-2-4-46 16,-6 1-36-16</inkml:trace>
  <inkml:trace contextRef="#ctx0" brushRef="#br0" timeOffset="62596.7776">20513 10883 1462 0,'8'2'218'0,"10"0"-92"16,7-2-4-16,12 0-26 15,-1 1-25-15,9-1-37 16,-2 1-11-16,0 2-12 15,-4-2-30-15,-12 4-130 16</inkml:trace>
  <inkml:trace contextRef="#ctx0" brushRef="#br0" timeOffset="62772.9992">20580 11056 1479 0,'5'0'268'16,"5"0"-28"-16,14-2-108 0,6 1-16 16,14 1-51-16,-1-2-25 15,-1 5-36-15,2 0-39 16</inkml:trace>
  <inkml:trace contextRef="#ctx0" brushRef="#br0" timeOffset="64238.8913">21429 10776 1170 0,'-7'-6'321'0,"-5"-4"-176"15,-4 2 0-15,-1 6-28 16,-3 4-23-16,-2 10-41 15,2 9-18-15,1 14-21 16,5 7-5-16,11 9 2 16,4-3 1-16,13-4 6 15,7-11 6-15,11-16 19 16,2-8 14-16,7-14 26 16,-5-6 7-16,-10-14-2 0,-5-5 3 15,-18-6-17-15,-10-2-9 16,-12 6-25-16,-7 4-16 15,0 9-21-15,6 9-30 16,9 5-79-16,7 5-37 16</inkml:trace>
  <inkml:trace contextRef="#ctx0" brushRef="#br0" timeOffset="64404.7281">21625 11070 1615 0,'0'-4'347'16,"1"1"-141"-16,3 2-117 15,-4 0-34-15,0-1-54 16,6 0-45-16</inkml:trace>
  <inkml:trace contextRef="#ctx0" brushRef="#br0" timeOffset="64763.7698">21876 10836 1482 0,'8'6'237'15,"19"13"-65"-15,4 8-54 16,10 11-55-16,-4 1 0 15,-17-6-8-15,-9 3-6 16,-25-7-3-16,-7 0-6 16,-7-7-18-16,-7-10-6 15,12-12-2-15,5-8-4 16,10-14-10-16,10-2-3 16,16-7-6-16,4-4 2 0,11-6 6 15,0 4 1-15,-12 1 19 16,-6 5 21-16,-16 14 28 15,-14 1 8-15,-12 8-9 16,-2 2-22-16,2 6-30 16,8 0-20-16,8 2-54 15,11 5-29-15</inkml:trace>
  <inkml:trace contextRef="#ctx0" brushRef="#br0" timeOffset="64976.2021">22405 11073 1524 0,'0'8'291'15,"-4"9"-42"-15,-6 9-37 16,-13 4-69-16,-3 2-45 15,2-1-84-15,-1-3 369 16</inkml:trace>
  <inkml:trace contextRef="#ctx0" brushRef="#br0" timeOffset="65711.745">19850 11609 1344 0,'-2'2'237'0,"2"0"-58"16,9-1-34-16,18 0-42 16,7-1-5-16,13 1-23 15,2-1-10-15,3 0-20 16,-2 3-11-16,-16 1-15 15,-11 7-5-15,-24 4 5 16,-10 3 6-16,-18 11 10 16,3-5 1-1,14-11-10-15,-1-1-6 0,-38 44-12 0,5-1-2 16,13-8-2-16,20-25 1 16,18-10 1-16,5-5 1 15,13-12 0-15,15-3 1 16,15-5 6-16,4-2-23 15,8 5 22-15</inkml:trace>
  <inkml:trace contextRef="#ctx0" brushRef="#br0" timeOffset="66055.9513">19900 11760 1394 0,'-2'-2'230'0,"1"-1"-65"0,11 0-13 15,12 1-39-15,14 1-24 16,17 1-41-16,7 2-11 16,17 3-22-16,-2 2-52 15</inkml:trace>
  <inkml:trace contextRef="#ctx0" brushRef="#br0" timeOffset="66247.4654">20472 11703 1433 0,'7'0'218'0,"19"-3"-69"15,5 1-46-15,14 0-57 16,1 0-14-16,-5 3-27 16,-3 0-36-16</inkml:trace>
  <inkml:trace contextRef="#ctx0" brushRef="#br0" timeOffset="66412.1677">20535 11811 1596 0,'5'0'295'16,"12"0"-167"-16,6 0-40 15,14 0-29-15,3 1-24 16,7 3-37-16,0 0 57 16</inkml:trace>
  <inkml:trace contextRef="#ctx0" brushRef="#br0" timeOffset="66626.5942">21069 11757 1641 0,'5'0'314'0,"11"1"-218"15,9 1-25-15,14 1-17 16,6-1-22-16,7 3-21 16,-2-3 18-16,-5 1 214 15</inkml:trace>
  <inkml:trace contextRef="#ctx0" brushRef="#br0" timeOffset="66935.3256">21642 11658 1502 0,'-10'0'239'16,"-16"3"-100"-16,5 9-35 16,7 6-21-16,3 4-7 15,12 5-14-15,9 1-2 16,14 1-19-16,5 0-3 0,10-6-1 15,6-7 1-15,2-13 14 16,-2-8 6-16,-8-12 2 16,-11-7 2-16,-15-9-14 15,-8 1-9-15,-16 1-13 16,-8 2-7-16,-13 8-13 16,-2 4-18-16,4 10-71 15,6 7-20-15</inkml:trace>
  <inkml:trace contextRef="#ctx0" brushRef="#br0" timeOffset="67090.5331">21975 11823 1276 0,'4'-3'251'0,"-1"-1"-105"15,7 3-177-15</inkml:trace>
  <inkml:trace contextRef="#ctx0" brushRef="#br0" timeOffset="67420.7291">22157 11699 1647 0,'15'1'369'16,"8"3"-140"-16,17 11-125 16,5 3-20-16,-3 4-25 15,-1 4-12-15,-17 0-9 16,-14 0-7-16,-13-3-5 16,-13-5 0-16,-9-6-3 15,-2-10-6-15,-3-8-5 16,5-5-5-16,12-15-14 15,10 0-4-15,19-7-7 16,11-1 2-16,10 2 12 16,0 2 1-16,-10 3 5 15,-7 5 17-15,-21 4 19 16,-13 2-2-16,-24 7-1 16,-12 3-14-16,-11 8 139 15</inkml:trace>
  <inkml:trace contextRef="#ctx0" brushRef="#br0" timeOffset="68189.0085">9453 6255 587 0,'1'-1'316'0,"-1"-6"-84"0,0 11-144 15,0-4-91-15</inkml:trace>
  <inkml:trace contextRef="#ctx0" brushRef="#br0" timeOffset="68638.1655">13719 6279 528 0,'0'0'193'0</inkml:trace>
  <inkml:trace contextRef="#ctx0" brushRef="#br0" timeOffset="79937.3016">19899 12452 1420 0,'-4'8'221'0,"-3"1"-62"16,10 4-17-16,16-6-32 15,6-5-10-15,20 1-22 16,5-6-15-16,10 3-16 16,1 0-5-16,-11 0-9 15,-10 3-2-15,-17 1-10 0,-8 3-3 16,-15 4-5-16,-10 2-5 16,-13 8 0-16,-9 1-1 15,-8 5 0-15,0-1 0 16,-1-2-1-16,7 3-1 15,10-8 1-15,10 0-1 16,14-4 0-16,4-5 2 16,10-4 2-16,4-3 2 15,11-5 0-15,3-2-1 16,9-3-5-16,4 1 0 0,3 5-35 16,-3 0-35-16,-7 2-112 15,2 4-180-15</inkml:trace>
  <inkml:trace contextRef="#ctx0" brushRef="#br0" timeOffset="80209.2859">19946 12671 1328 0,'-9'-3'243'0,"-10"-2"-79"16,8 2 6-16,16 0-15 0,10 3-11 16,25 0-50-16,11-4-20 15,24-2-37-15,8 0-16 16,1 3-32-16,-4 3-41 15</inkml:trace>
  <inkml:trace contextRef="#ctx0" brushRef="#br0" timeOffset="80553.3959">20645 12582 1454 0,'-3'2'259'16,"-5"-2"-25"-16,16 1-90 0,10 2-16 16,19-3-49-16,11 2-24 15,9-2-33-15,1 0-11 16,-8 0-25-16,-7 0-36 16,-13 0-127-16,-10 0-133 15</inkml:trace>
  <inkml:trace contextRef="#ctx0" brushRef="#br0" timeOffset="80722.3827">20723 12688 1576 0,'2'0'310'0,"12"0"-121"15,14 0-30-15,17-1-63 16,1 0-36-16,0 0-44 15,-2-1-8-15,-6 2-55 16</inkml:trace>
  <inkml:trace contextRef="#ctx0" brushRef="#br0" timeOffset="81211.6588">21697 12442 1461 0,'-12'-15'260'16,"-10"-13"-36"-16,-7 10-80 15,-7-2-17-15,-4 15-53 16,-2 7-30-16,8 17-35 16,0 8-7-16,12 15-4 15,5 1-1-15,8 2 7 16,11-1 3-16,17-3 9 15,11-2 2-15,19-10 0 16,7-3 2-16,5-18-3 16,0-7-1-16,-6-11 3 15,-9-11 0-15,-18-10-3 16,-9-5-1-16,-20-7-9 16,-6 3-4-16,-16 4-9 15,-6 4-17-15,-10 12-47 16,2 8-36-16,10 12-126 15,3 7-103-15</inkml:trace>
  <inkml:trace contextRef="#ctx0" brushRef="#br0" timeOffset="81362.2534">21711 12492 1372 0,'5'-3'255'15,"1"3"-26"-15,-9 0-8 16,2 0-44-16,-17 12-30 15,-57 52-59-15,24-19-24 16,1 7-30-16,7 4 337 0</inkml:trace>
  <inkml:trace contextRef="#ctx0" brushRef="#br0" timeOffset="104541.0185">930 12875 924 0,'0'-10'486'0,"-2"-10"-243"16,2 16-56-16,0 26-31 15,2 14-17-15,0 32-37 16,1 12-18-16,5 9-49 16,0 5-15-16,5-10-6 15,4-5 0-15,0-23 1 16,2-13-1-16,0-25-3 16,-6-9 1-16,-1-19 0 15,-5-16 0-15,-7-19-1 16,-4-13-1-16,-9-16 0 15,-9-5 1-15,-5-6-4 16,0-9-1-16,17 2-6 0,13 4-4 16,25 17-7-1,15 14-1-15,12 25-2 0,4 7 4 16,6 19-22-16,-3 7-35 16,0 15-207-16</inkml:trace>
  <inkml:trace contextRef="#ctx0" brushRef="#br0" timeOffset="104764.4245">1362 13220 1493 0,'1'13'215'0,"1"27"-124"16,2 6-15-16,-1 1-23 16,0 4-10-16,3-12-85 15,5-4-129-15</inkml:trace>
  <inkml:trace contextRef="#ctx0" brushRef="#br0" timeOffset="105029.9765">1790 13258 1502 0,'0'10'261'16,"-4"20"-67"-16,-6 6-44 15,-11 10-39-15,-6-3-30 16,-5-6-40-16,3-8-10 16,6-16-14-16,5-9-2 15,4-17-11-15,0-8-7 16,8-9-10-16,1-1-1 15,7 2 0-15,6 1 4 0,6 8-4 16,5 7 3-16,5 17 11 16,1 11 9-16,0 16 15 15,-2 7 2-15,-1 9-2 16,-1 3 14-16</inkml:trace>
  <inkml:trace contextRef="#ctx0" brushRef="#br0" timeOffset="108221.0385">2608 13275 1409 0,'9'11'191'0,"18"4"-121"15,7 7-18-15,9-19-24 16,7-4-8-16,0-11-7 15,-1-2-1-15,-8 0-1 16,-11 0 0-16,-19 3 20 0,-11 6 12 16,-22 6 21-16,-7 7 12 15,-9 14-1-15,2 6 2 16,12 7-26-16,8 3-15 16,16-9-26-16,12 1-8 15,14-12-1-15,10 0 3 16,11-8-23-16,1-4-35 15,-2-3-110-15,-6-2-110 0</inkml:trace>
  <inkml:trace contextRef="#ctx0" brushRef="#br0" timeOffset="108435.9713">3269 13299 1411 0,'-7'-6'264'15,"-5"-9"-35"-15,-11 11-50 16,-8 4-17-16,0 9-67 15,2 7-28-15,8 9-50 16,5 1-15-16,17 2-6 16,6-3-3-16,12-5 5 15,6-3 0-15,3-9 2 16,1-5 3-16,-4-6 7 16,-4-3 7-16,-12-5 4 15,-4-2 5-15,-4-6 118 16</inkml:trace>
  <inkml:trace contextRef="#ctx0" brushRef="#br0" timeOffset="108914.5497">4238 12739 1481 0,'0'7'268'15,"0"12"-46"-15,-1 35-69 0,1 18 1 16,-1 22-52-16,1 7-29 16,0-2-37-16,-1-4-10 15,1-21-11-15,1-11-5 16,6-28-43-16,2-12-32 16,6-15-178-16</inkml:trace>
  <inkml:trace contextRef="#ctx0" brushRef="#br0" timeOffset="109118.0799">4472 12813 1571 0,'1'-7'330'0,"4"-2"-94"16,-1 11-26-16,-3 29-63 16,6 13-24-16,-7 17-36 15,1 5-23-15,6 8-41 16,-2-1-10-16,7 4-1 15,-1-1-19-15,-4-15-41 16,1-5-29-16,-1-22-69 16,11-4-392-16</inkml:trace>
  <inkml:trace contextRef="#ctx0" brushRef="#br0" timeOffset="109270.6456">4246 13227 1557 0,'-2'0'293'16,"12"0"-84"-16,13 0-67 16,27-4-67-16,12-1-15 15,5-2-34-15,2 1 4 16</inkml:trace>
  <inkml:trace contextRef="#ctx0" brushRef="#br0" timeOffset="109813.6614">4728 13635 1437 0,'1'9'246'15,"1"4"-22"-15,16-2-113 16,4-1-15-16,8-10-24 16,3-4-17-16,2-11-16 15,1-4-8-15,-10-13-8 16,-5-3-5-16,-12-6-5 16,-4-1-2-16,-6 1-5 0,-4 7-2 15,-4 12-6-15,-5 10-4 16,-3 20-2-16,-6 11-1 15,1 11 2-15,2 6 1 16,7 4 0-16,10 0 0 16,8 1 2-16,7-3 1 15,11-4 3-15,3-3 1 16,-2-6 4-16,2-6 0 16,1-12 6-16,-4-7 1 0,-1-8 2 15,0-8-1-15,-7-4-4 16,1-3 0-16,-6 0-4 15,-5 1 0-15,-2 11-4 16,0 3-1-16,-1 8 7 16,-2 7 1-16,2 3 5 15,3 4 6-15,-1 4-8 16,5 2-2-16,0-2-3 16,1 0-2-16,1-6-1 15,-1-3-23-15,-2-5 34 16</inkml:trace>
  <inkml:trace contextRef="#ctx0" brushRef="#br0" timeOffset="109935.9275">5163 13425 1394 0,'-1'-6'238'16,"-2"-3"-46"-16,2 2-105 15,4 8-75-15</inkml:trace>
  <inkml:trace contextRef="#ctx0" brushRef="#br0" timeOffset="110197.623">5277 13652 1626 0,'2'14'385'0,"-2"7"-93"0,1 3-153 15,2 1-38-15,-2-7-48 16,2-4-21-16,4-11-17 15,4-5-2-15,1-14 1 16,3-6-1-16,6-4-7 16,-1 0-1-16,3 4-5 15,1 2 0-15,1 13-4 16,-5 5 3-16,-5 10 13 16,-4 9-1-16,-5 6 2 15,0 6 4-15,0 1-17 16,-5-2 325-16</inkml:trace>
  <inkml:trace contextRef="#ctx0" brushRef="#br0" timeOffset="110771.5177">5679 13667 1035 0,'6'4'412'0,"13"0"-221"16,5 1-81-16,12-5-31 16,0-4-17-16,-3-2-20 0,-8-4-5 15,-6 1-2-15,-10 0-7 16,-16-4-7-16,-2 6-4 16,-24-2-7-16,-2 3-4 15,-2 13 5-15,0 1 0 16,11 11 2-16,8 5-1 15,12 1-9-15,5 3-2 16,11 0-1-16,10-2 0 0,15-4 1 16,3-3 2-1,7-8-3-15,0-7-32 0,1-9-175 16</inkml:trace>
  <inkml:trace contextRef="#ctx0" brushRef="#br0" timeOffset="111231.1188">6197 13655 1316 0,'-2'9'297'16,"-3"5"-41"-16,-6 10-100 16,-3 0-17-16,-7 1-67 15,0 0-13-15,-2-10-19 16,2-3-10-16,3-12-10 16,2-7-3-16,5-10-8 15,7-4-5-15,8-1-8 16,3-2-4-16,8 3-2 15,4 3 1-15,0 8 2 0,6 5 2 16,-3 6 0-16,-4 6-1 16,2 7 2-16,-2 6 1 15,-2 7 9-15,3 2 4 16,-3 2 2-16,-1-7 1 16,3-6-3-16,-1-7 1 15,0-14 6-15,-2-3 0 16,-4-11 2-16,2-6-1 15,-7-5-2-15,5 0-2 16,-2 5-7-16,2 5 2 0,1 10-1 16,1 7 2-16,-1 7 8 15,-3 5-4-15,1 6 5 16,-4-2 2-16,-1-2 6 16,1-4 4-16,-2-7 2 15,2-3-3-15,3-12-5 16,-2-1-7-16,11-7-12 15,2 0 0-15,4 5-26 16,1 2 328-16</inkml:trace>
  <inkml:trace contextRef="#ctx0" brushRef="#br0" timeOffset="111739.0648">7285 12720 1564 0,'-20'7'303'0,"-25"19"-95"16,-2 11-28-16,5 30-58 16,5 11-29-16,16 11-50 15,14 1-11-15,20-9-16 16,9-4 2-16,22-14-6 15,5-12-1-15,8-23-1 0,4-11-16 16,-13-15-78-16,-6-4-19 16</inkml:trace>
  <inkml:trace contextRef="#ctx0" brushRef="#br0" timeOffset="112114.809">7382 13057 1555 0,'0'0'277'0,"0"-1"-114"16,0 0-43-16,0 1-24 15,15 0-10-15,57 1-16 16,-22-4-7-16,6 2-23 15,-4-4-12-15,-13 5-14 16,-10 3-3-16,-17 2-4 16,-8 8-2-16,-16 1-3 15,-5 5-1-15,-12 10 2 16,-7-2-1-16,-2 3-1 16,5 2-1-16,7-6-2 15,9 2 1-15,13-12-1 0,5-1-1 16,16-6 2-16,6-4-2 15,15-4 3-15,2-1 13 16,3 0-53-16,-4-3-42 16</inkml:trace>
  <inkml:trace contextRef="#ctx0" brushRef="#br0" timeOffset="112296.3665">7452 13166 1302 0,'-4'0'285'0,"-2"0"-42"16,6-4-86-16,0 4-45 15,23 0-26-15,56 1-39 16,-19-1-10-16,3 0-12 16,-3 0-11-16</inkml:trace>
  <inkml:trace contextRef="#ctx0" brushRef="#br0" timeOffset="112518.8765">7864 12740 1719 0,'9'10'381'0,"15"22"-242"0,9 12 9 16,7 23-30-16,2 6 0 15,-15 0-5-15,-12 4-5 16,-30-6-34-16,-11 0-18 16,-11-4-13-16,0-11-27 15,10-16-58-15,4-15 295 16</inkml:trace>
  <inkml:trace contextRef="#ctx0" brushRef="#br0" timeOffset="113333.8973">8797 13534 1563 0,'2'9'324'0,"-2"16"-87"15,-12 5-37-15,-13 13-58 16,-7 1-55-16,1-8-430 15</inkml:trace>
  <inkml:trace contextRef="#ctx0" brushRef="#br0" timeOffset="113930.2957">9541 13229 1570 0,'-10'19'311'15,"-6"12"-128"-15,8 15-107 16,8 3-3-16,10 1-57 16,6-7-4-16,11-15 9 15,5-4 11-15,14-21 9 16,0-12 4-16,2-26-8 16,-3-11-9-16,-12-17-7 15,-3-1-3-15,-22-3 1 16,-11-1-3-16,-30 2-4 15,-14-7-2-15,-17 1-9 16,-7 9-2-16,7 26 3 0,8 19 1 16,23 33-1-16,13 16 1 15,20 14-5-15,11 5-5 16,22 2 4-16,9-3-14 16,20-11-53-16,6-2-41 15,0-11-100-15</inkml:trace>
  <inkml:trace contextRef="#ctx0" brushRef="#br0" timeOffset="114170.9136">10197 13283 1468 0,'-3'15'278'0,"-11"20"-32"16,-5 3-64-16,-13-3-44 16,-1-8-52-16,0-12-35 15,1-8-6-15,6-8-19 16,4-8-10-16,9-15-7 15,5-3-8-15,11-3-6 16,5 2-3-16,11 15-2 16,2 1-1-16,4 15 11 15,1 11 7-15,-3 13 15 16,0 11 6-16,-1 6-4 16,-2 1 9-16,2-2 135 15</inkml:trace>
  <inkml:trace contextRef="#ctx0" brushRef="#br0" timeOffset="114679.5821">11221 13203 1441 0,'-10'-2'229'0,"-17"1"-73"16,1 2 1-16,-5 9-55 15,0 1-29-15,9 3-41 16,5 3-17-16,15 1-16 16,9 2-4-16,13 0 0 15,5-2 1-15,6-5-1 16,-2-6-2-16,-9-5 0 0,-8 0-1 15,-14-2 4-15,-5 1 4 16,-11 1 1-16,-3-1 1 16,-2 4-1-16,-1 1 2 15,11 4-3-15,7 4 0 16,11 3-2-16,6 4 0 16,10 0 16-16,2-2-34 15,-2-5-67-15</inkml:trace>
  <inkml:trace contextRef="#ctx0" brushRef="#br0" timeOffset="114841.1502">11207 13002 1480 0,'-3'-10'216'0,"-2"-6"-114"15,-2 5-49-15,7 12-35 16,6 6-18-16,1 9-126 15,7 7-58-15</inkml:trace>
  <inkml:trace contextRef="#ctx0" brushRef="#br0" timeOffset="114960.8341">11327 13244 1015 0,'18'28'459'0,"20"41"-212"16,4 4 10-16,-3-2-90 16,0 1-34-16,-11-12-63 15,-3-4-26-15,-6-10-39 16,0-10-19-16,-3-20-54 15,0-13-156-15</inkml:trace>
  <inkml:trace contextRef="#ctx0" brushRef="#br0" timeOffset="115111.4564">11644 13244 1503 0,'-18'8'300'0,"-14"8"-28"15,-11 29-111-15,-3 12-31 16,-6 17-71-16,-1-1-23 0,6-3-22 15,11-5 13-15,16-14-64 16,5-1 76-16</inkml:trace>
  <inkml:trace contextRef="#ctx0" brushRef="#br0" timeOffset="115722.7537">11989 13482 1483 0,'0'-12'248'0,"-7"-18"-70"16,-1 0-10-16,-9-1-41 0,-5-1-18 15,-2 5-47-15,-4 6-20 16,3 11-26-16,2 6-12 15,3 13-10-15,6 7-2 16,5 15-2-16,4 4 2 16,10-3 5-16,6 2 2 15,11-10 2-15,4-5 2 16,4-5 1-16,-4-13 1 16,-3-6 0-16,-1-8-3 0,-5-9-13 15,-2-4-2-15,-5-5-5 16,-6 2 4-16,-4 1 11 15,-4 2 0-15,-2 10-1 16,2 7-2-16,0 11-6 16,4 7 1-16,2 9 1 15,3 1 3-15,6 1 4 16,4 1 1-16,8-5 2 16,3-2 1-16,0-10 2 15,3-3 0-15,-6-10 4 16,1-2 0-16,-5-7 1 15,-3-5-1-15,-5-1 0 16,-1 1 8-16,-6 5 9 16,-1 4 4-16,-3 14 19 15,-2 10-4-15,2 19-2 16,0 10-2-16,3 20-18 16,-2 5-7-16,6 5-7 0,-3 0-2 15,0-7 0-15,3-1-1 16,-7-9 2-16,2-7-25 15,4-19-31-15,-3-13-223 16</inkml:trace>
  <inkml:trace contextRef="#ctx0" brushRef="#br0" timeOffset="115888.8356">12237 13515 1715 0,'8'-5'346'0,"16"-3"-273"16,8 0-28-16,9-1-6 16,3 3-35-16,1 1-110 15,0-2-106-15</inkml:trace>
  <inkml:trace contextRef="#ctx0" brushRef="#br0" timeOffset="116217.9283">12767 13229 998 0,'-10'-6'443'0,"-7"-4"-227"16,-3 3-38-16,-4 2-59 15,3 5-31-15,3 2-59 0,1 3-16 16,15 6-12-16,2 0-6 16,8 3 0-16,8-2 0 15,2-3-6-15,5-1-13 16,-5-5-19-16,-6-1 1 15,-3-2 11-15,-11 0 13 16,-10 0 19-16,-3 0 7 16,-14 2 18-16,3 0 9 15,-1 5 31-15,2 5 8 16,10 4 12-16,9 1-1 0,11 4-9 16,7 1-10-16,13-3-15 15,2 0-8-15,3-8-22 16,-1-4 3-16,4-6 17 15,3-4-549-15</inkml:trace>
  <inkml:trace contextRef="#ctx0" brushRef="#br0" timeOffset="117040.8948">13880 13188 1138 0,'-18'-10'360'15,"-9"-2"-157"-15,-6 6-93 16,1 5-13-16,9 8-54 16,2 2-23-16,14 7-21 15,7 1-5-15,11 0-2 16,7-1 0-16,10-7 2 16,3-4-1-16,-2-5 0 15,-3-2 1-15,-13-1 1 16,-7 1 3-16,-13 3 2 15,-9 2 0-15,-12 6 9 16,-2 4 7-16,-1 6 10 0,7 1 0 16,13 5-9-16,7 0-7 15,10-2-9-15,6 0 0 16,6-7 0-16,5-4 3 16,3-7-1-16,1-3 2 15,-1-6 0-15,-2 0 1 16,-1-6 0-16,-1-1-1 15,-4 0-3-15,-2 1 7 16,-2 7 12-16,-1 1 6 16,-3 7 20-16,-2 4-1 0,-5 0-10 15,-4 0-3-15,-1-3-11 16,1-2 0-16,-2-9-4 16,3-6 0-16,6-16-5 15,4-6-6-15,12-6-5 16,4 1-2-16,4 9-2 15,-5 7-1-15,-2 15 3 16,-3 7 3-16,-10 17 10 16,-1 7 5-16,-8 13 0 15,1 5-3-15,0 3-4 16,3-5-9-16,4-9-53 16,2-9-45-16</inkml:trace>
  <inkml:trace contextRef="#ctx0" brushRef="#br0" timeOffset="117167.556">14420 13216 1483 0,'3'-1'301'0,"4"-1"-34"15,-7 15-77-15,-4 9-49 16,-2 15-86-16,1 3-4 16,2 5 9-16</inkml:trace>
  <inkml:trace contextRef="#ctx0" brushRef="#br0" timeOffset="117644.4485">14679 13355 1503 0,'-4'16'241'16,"1"20"-116"-16,-1-1-17 16,2-7-42-16,0-6-24 15,1-13-20-15,-4-9 0 16,-2-10 0-16,7-10-1 16,0-13-6-16,-1-4-3 15,8-7-2-15,0 6 12 16,8 7 30-16,3 9 4 0,10 16-1 15,-1 6-14-15,-1 18-29 16,0 7-5-16,-10 11 0 16,1 2 6-16,-5-5-49 15,0-1-38-15,-3-14-110 16</inkml:trace>
  <inkml:trace contextRef="#ctx0" brushRef="#br0" timeOffset="117915.3375">14852 13168 986 0,'15'-22'439'16,"13"-17"-256"-16,17 12-20 16,10 12 12-16,1 18-40 15,-5 8-12-15,-14 22-34 16,-9 8-4-16,-13 13 6 16,-2 9-2-16,-8 6-10 15,-5-1-13-15,0-9-31 16,0-13-11-16,0-22-7 0,2-10 0 15,-2-17 2-15,-5-6-6 16,-4-15-19-16,-3-10-16 16,-6-8-52-16,-5-1-24 15,-2 17-14-15,-2 10-5 16,-2 25 13-16,5 9 7 16,5 12-112-16</inkml:trace>
  <inkml:trace contextRef="#ctx0" brushRef="#br0" timeOffset="118313.5633">15583 13173 1074 0,'-7'-7'382'0,"-8"-2"-208"15,-6 3 0-15,-3 9-21 16,3 8-35-16,7 7-64 16,11 2-20-16,11 5-26 15,7-3-3-15,7-1 1 16,1-4 1-16,-5-10 1 16,2-1 0-16,-8-6 2 0,-2-3-1 15,-6-5-6-15,-4-3-1 16,-9-1-4-16,-7 0 0 15,-10 8 2-15,0 4 0 16,-4 10 12-16,5 3 5 16,8 7 3-16,4 3 2 15,13 2-6-15,3 3 1 16,11-4 0-16,2-2-2 16,7-9-4-16,2-5 0 0,-4-8-16 15,1-7-9-15</inkml:trace>
  <inkml:trace contextRef="#ctx0" brushRef="#br0" timeOffset="118435.2373">15640 13019 1420 0,'-4'-8'276'0,"-8"-6"41"16,4 5-199-16,7 13-95 15,-3 3-12-15</inkml:trace>
  <inkml:trace contextRef="#ctx0" brushRef="#br0" timeOffset="118675.7413">15758 13347 1640 0,'1'16'340'0,"1"10"-180"15,11 0-86-15,6-2-9 16,7-7-22-16,3-2-5 15,-1-9-7-15,-1-7-2 16,-7-11-3-16,-7-7-2 16,-13-9-1-16,-6 2-3 15,-12 0-6-15,-4 3-5 16,4 10-3-16,2 4-19 16,9 6-60-16,7 4 272 0</inkml:trace>
  <inkml:trace contextRef="#ctx0" brushRef="#br0" timeOffset="118902.5628">16038 13259 1754 0,'8'11'418'0,"8"16"-237"16,-3 5-38-16,3 3-47 15,1-2-15-15,-9-6-32 16,0-4-15-16,-2-10-14 15,-1-6-2-15,4-11 4 16,2-10-1-16,6-12-3 16,-2-5-4-16,2-6-5 15,0 1-3-15,0 7 7 16,-4 5-18-16,-5 11 292 0</inkml:trace>
  <inkml:trace contextRef="#ctx0" brushRef="#br0" timeOffset="119331.3075">17058 13255 1501 0,'0'0'247'0,"4"10"-75"15,-2 15-20-15,4 35-20 0,5 16-8 16,-7 13-20-16,1 2-14 16,-1-4-16-16,-4-7-13 15,2-4-50-15,4-5-50 16,-1-27-89-16,-1-16 55 15</inkml:trace>
  <inkml:trace contextRef="#ctx0" brushRef="#br0" timeOffset="119680.9878">17126 13476 1657 0,'7'2'308'0,"14"9"-211"16,4 0-40-16,9-1 5 15,1-1-11-15,-2-9-32 16,0-2-5-16,-2-10-3 16,-2-2 1-16,-7-5-6 15,-4 2-3-15,-7 6-3 16,-3 6-4-16,-6 12 12 16,-2 7 13-16,-4 9 23 15,-2 4 9-15,-1-1-3 16,3-1-11-16,6-9-16 15,6-8-5-15,9-8-6 16,1-11-1-16,9-10-2 16,-1-1-2-16,-3-2-5 0,-1 2 1 15,-7 9-3-15,0 9-3 16,-4 11-1-16,-1 5-2 16,2 14-11-16,-5-2-25 15,6 2 5-15</inkml:trace>
  <inkml:trace contextRef="#ctx0" brushRef="#br0" timeOffset="119990.6673">17942 13441 1509 0,'-10'-7'248'0,"-15"-5"-96"15,-2 0-18-15,0 11-28 16,2 4-18-16,11 15-50 15,6 4-14-15,14 4-7 16,8 0-2-16,10 0 5 16,2-10 5-16,2-4 4 15,-5-8 2-15,-4-8 16 16,-6-4 7-16,-10-11 5 16,-2-3 0-16,-11-17-13 15,-5-8-11-15,-11-15-12 16,-1-6-3-16,3-4-9 15,3 5-5-15,17-2-6 16,8 1-11-16,17 15-60 0,4 6-30 16</inkml:trace>
  <inkml:trace contextRef="#ctx0" brushRef="#br0" timeOffset="120815.0385">18398 13306 1351 0,'-15'0'221'16,"-17"3"-89"-16,-1 5-30 16,9 4-29-16,6 5-19 15,13 0-27-15,4 0-4 16,11-4 1-16,8-2 0 15,9-3-5-15,3-4-4 16,-2-4-5-16,-5-4-2 0,-9 0-3 16,-10 3-2-16,-12 8 0 15,-7 2-1-15,-16 6 1 16,1 1 1-16,1-2 5 16,3 2 3-16,15 2-2 15,6 0-1-15,10-1-4 16,10 0 2-16,5-6 0 15,8-3 1-15,3-6 1 16,0-2-2-16,-1-8 1 16,-4-2 1-16,0-10-4 15,-4-3 0-15,-3-4 0 16,1-7 0-16,-10-1 2 16,-2 3 0-16,-6 8 0 15,-2 10 3-15,1 16 8 0,1 11 2 16,3 11 0-1,-2 5-2-15,2 7 2 0,0-3 2 16,3-5 9-16,6-4 8 16,1-16 10-16,1-4 5 15,4-9 6-15,-4-9-1 16,-2-6-17-16,-1 0-10 16,-5-6-15-16,-1 4-8 15,-4 6-49-15,1 4 317 16</inkml:trace>
  <inkml:trace contextRef="#ctx0" brushRef="#br0" timeOffset="121015.181">18912 13338 1594 0,'0'5'338'15,"1"6"-97"-15,0 20-119 16,3 5-26-16,0 10-15 15,2 0-17-15,3-7-16 16,-4-4-6-16,4-14-31 16,-1-1-31-16,1-13-61 15,3-1-69-15</inkml:trace>
  <inkml:trace contextRef="#ctx0" brushRef="#br0" timeOffset="121368.7559">19087 13359 1444 0,'4'-1'247'0,"1"1"-26"0,1 12-45 16,1 13-50-16,-3 6-23 15,-2 3-35-15,0-1-15 16,-3-4-24-16,1-4-7 16,-3-5-8-16,3-4-4 0,0-9-14 15,4-5-24-15,9-11-57 16,2-6-42-16,8-10-29 15,1-4 25-15,4 2 25 16,1 0 32-16,-5 7 40 16,-5 2 8-16,-8 7 49 15,-10 6 9-15,-11 5 44 16,-9 6 24-16,-9 7-1 16,2 3 14-16,6 3-29 15,7 1-15-15,14 0-30 16,7 1-12-16,13-4-10 15,5-1-5-15,6-1 1 16,1-1-24-16,-3-1-48 16,-3 1-209-16</inkml:trace>
  <inkml:trace contextRef="#ctx0" brushRef="#br0" timeOffset="121802.5951">19868 13468 1488 0,'-12'12'276'16,"-9"8"-49"-16,-9 1-108 15,-4 3-24-15,-3-4-56 16,2-5-14-16,5-4-11 16,4-10 0-16,5-6 1 15,0-6-2-15,2-8-3 16,2-4-3-16,4-3-5 15,6 0 1-15,9 6-4 16,5 4-1-16,12 10 2 16,1 7 3-16,9 12 15 15,2 9 7-15,0 8 2 0,-1 1-2 16,-7 1-11-16,-2-3-4 16,-8-2-23-16,-6-7-25 15</inkml:trace>
  <inkml:trace contextRef="#ctx0" brushRef="#br0" timeOffset="121945.2151">19698 13148 1714 0,'-2'6'390'0,"0"12"-200"15,-3 6-102-15,3 17 152 16</inkml:trace>
  <inkml:trace contextRef="#ctx0" brushRef="#br0" timeOffset="125526.9346">1166 14510 942 0,'2'-7'436'15,"-1"-4"-239"-15,-3 0-21 16,-12 7-2-16,-5 4-8 0,-8 9-33 16,-3 6-23-16,2 10-47 15,1 3-18-15,12 6-35 16,8 6-10-16,20 5-6 16,8-3 1-16,12-6 2 15,5-8 4-15,-1-17 7 16,1-9 3-16,-9-8 24 15,-12-7 18-15,-16-4 24 16,-11-1 1-16,-16 3-23 16,-4-1-21-16,-2 5-23 15,3 0-13-15,12 2-68 16,9 2-37-16</inkml:trace>
  <inkml:trace contextRef="#ctx0" brushRef="#br0" timeOffset="125831.4731">1204 14623 1544 0,'9'-5'293'0,"10"1"-69"15,21-5-128-15,12-3-27 16,10 2-26-16,-3-1-11 16,-13 3-7-16,-11 4-6 15,-20 0-7-15,-4 4-20 16,-14 2-38-16,-9 1-21 15,-6-1-28-15,-10 0 23 16,-1 2 30-16,5 2 18 16,7 2 27-16,7 3 18 15,10 10 29-15,4 2 18 0,5 10 22 16,2 1-5-16,0 2-20 16,-2-1-10-16,-1-6-21 15,0-2-12-15,3-12-24 16,1-8-28-16,7-13-141 15</inkml:trace>
  <inkml:trace contextRef="#ctx0" brushRef="#br0" timeOffset="125981.679">1609 14605 1688 0,'1'8'355'0,"2"8"-230"16,0 2-7-16,0 10-55 15,2 0-20-15,1 2-21 0,1-4-20 16,0-8-111-16</inkml:trace>
  <inkml:trace contextRef="#ctx0" brushRef="#br0" timeOffset="126172.1751">1743 14635 1642 0,'9'0'353'0,"10"8"-178"15,5 1-34-15,7 12-59 16,2-1-17-16,-6 2-6 16,-6 2 4-16,-20-1-6 15,-9-1 0-15,-18-5-15 16,-8-4-10-16,-6-6-26 16,0-2-36-16</inkml:trace>
  <inkml:trace contextRef="#ctx0" brushRef="#br0" timeOffset="126730.6765">3021 14652 1465 0,'-1'14'233'0,"-9"17"-102"16,-3 2-8-16,-22 3-45 15,-5-3-39-15,-5-6-21 16,-1-10-1-16,8-17 4 16,6-11 1-16,14-15-9 15,8-5-5-15,15 0-12 16,8 1-4-16,10 6-5 16,7 9 7-16,6 17 15 15,1 13 16-15,0 20 22 0,-4 10 2 16,-9 10-8-1,-5 0-9-15,-5 0-23 0,-4-13-37 16,-1-16-103-16</inkml:trace>
  <inkml:trace contextRef="#ctx0" brushRef="#br0" timeOffset="126919.1711">3107 14586 1728 0,'3'7'387'0,"4"14"-219"15,6 16-41-15,4 20-45 16,1 11 0-16,-1 16-1 16,-2 3-4-16,-4-3-21 15,-4-7-15-15,-2-18-39 16,-1-9-20-16,-3-20-58 16,0-8-34-16</inkml:trace>
  <inkml:trace contextRef="#ctx0" brushRef="#br0" timeOffset="127055.8053">3208 14832 1541 0,'12'-4'259'16,"9"-3"-108"-16,9 7-111 16,0 4-25-16,2 3-4 15,2 3-9-15</inkml:trace>
  <inkml:trace contextRef="#ctx0" brushRef="#br0" timeOffset="127297.1651">3604 14745 1501 0,'-8'-6'282'16,"-7"-5"-28"-16,-2-1-74 0,-6 1-63 16,0 2-25-16,3 6-39 15,4 3-15-15,2 10-29 16,6 3-11-16,7 8-8 15,1 0-1-15,15 4 2 16,6-2 4-16,1-7 5 16,4-5 1-16,-2-10 7 15,-1-3 1-15,-4-9 3 16,-4 1 7-16,-8-2-45 16,0 2-42-16</inkml:trace>
  <inkml:trace contextRef="#ctx0" brushRef="#br0" timeOffset="127430.2978">3728 14714 1633 0,'3'6'373'0,"3"11"-156"16,1 3-27-16,-5 9-111 16,1 4-26-16,-3 3-10 0,0 4-23 15</inkml:trace>
  <inkml:trace contextRef="#ctx0" brushRef="#br0" timeOffset="127669.2225">3937 14452 1461 0,'-1'20'265'0,"1"25"58"15,8 11-187-15,5 9-15 16,3-3 8-16,0 9-33 16,0 0-8-16,2 2-39 15,-2-4-23-15,-2-23-71 16,-6-11-41-16,-5-30-49 16,-5-7-246-16</inkml:trace>
  <inkml:trace contextRef="#ctx0" brushRef="#br0" timeOffset="127967.9474">3975 14379 1288 0,'19'-12'266'0,"20"-8"-78"0,4 10-60 16,-3 18-29-16,-9 6-1 16,-18 12-22-16,-13 6 0 15,-20 6-11-15,-4 1-23 16,0-9-15-16,7-6-6 15,11-17-21-15,6-9-11 16,14-10-9-16,4-5-2 16,10 3 4-16,5 9 8 15,2 8 3-15,3 12 0 16,-8 7 15-16,-7 4 11 0,-16 11 33 16,-14 1 18-16,-19 4 12 15,-5-1 2-15,-10-10-23 16,2-9-6-16,2-15-69 15,7-7-29-15</inkml:trace>
  <inkml:trace contextRef="#ctx0" brushRef="#br0" timeOffset="128626.7146">4733 14673 1404 0,'0'1'260'0,"3"4"-18"0,-12 14-89 16,-5 5-20-16,-11 10-60 15,-6-2-41-15,-3-4-15 16,2-7-1-16,7-13-2 16,4-5 1-16,5-17-2 15,5-6-5-15,8-8-7 16,2-5-4-16,12 7-7 16,4 3-1-16,7 10-3 15,6 6-1-15,-2 13 3 16,1 8 3-16,-6 16 4 15,-2 8 5-15,0 6 5 16,-1-2 1-16,8-6 2 16,-1-10-1-16,3-18 2 0,0-3 2 15,-2-15 0-15,-2-10 2 16,-3-9-1-16,-3-5-2 16,-9-2-4-16,-2 5-1 15,-4 10-5-15,-3 8-2 16,0 13-5-16,3 7-2 15,-5 11 3-15,2 7 2 16,0 4 4-16,-3 2 9 0,5-6-40 16,-1-2-16-1</inkml:trace>
  <inkml:trace contextRef="#ctx0" brushRef="#br0" timeOffset="128762.3504">4909 14497 1534 0,'-7'-16'344'16,"-3"-9"19"-16,-3 16-255 16,6 5-37-16,9 19-66 15,8 4 5-15</inkml:trace>
  <inkml:trace contextRef="#ctx0" brushRef="#br0" timeOffset="129240.5872">5375 14706 1442 0,'-9'-8'261'16,"-9"-11"10"-16,-2 6-61 15,-1 5-101-15,0 4-35 16,0 9-69-16,3 2-10 15,7 8-4-15,2 3 0 0,11 3-3 16,2 2-14-16,9-2-37 16,1-2-16-16,-2-5-18 15,0-2 21-15,-9-7 13 16,-5-3 16-16,-7-1 24 16,-5-1 5-16,2 1 44 15,3 3 16-15,6 3 17 16,4 1 1-16,6 4-9 15,7 1-4-15,4-4-3 16,5 0-1-16,3-4-9 16,-2-5-8-16,0-6-5 15,-6-6-3-15,6-7-5 16,-3-4-3-16,6 3 5 16,2 4 20-16,1 10 20 15,1 9 13-15,-5 8 11 16,0 10-10-16,-10 5-7 15,-8 3-10-15,-12 0-13 16,-8-1-6-16,-8-6-22 0,-2-6-30 16</inkml:trace>
  <inkml:trace contextRef="#ctx0" brushRef="#br0" timeOffset="129810.7214">6636 14753 1385 0,'-7'19'223'0,"-9"13"-81"16,12 9-46-16,6 4-3 16,14-7-19-16,8-4-10 15,13-18-11-15,3-10 1 16,7-21-14-16,1-12-6 16,-9-18-10-16,-3-5-4 15,-11-9-5-15,-9 0 0 16,-13-1-1-16,-10 1-3 15,-23-5-5-15,-12-3-1 0,-18 2-6 16,-5 7 4-16,4 25 14 16,5 18 3-16,18 26-2 15,13 11-6-15,18 16-18 16,10 8-3-16,25 7 1 16,11 2-1-16,19-5-47 15,9-3-42-15</inkml:trace>
  <inkml:trace contextRef="#ctx0" brushRef="#br0" timeOffset="130168.7605">7361 14700 1202 0,'-8'-6'321'15,"-4"-7"-112"-15,-10 2-66 16,-9 1 5-16,-4 3-43 0,0 6-28 15,7 3-43-15,8 7-17 16,15 5-19-16,8 0-3 16,15 2 0-16,5-2 2 15,8-2 3-15,2-2 1 16,-7-3 3-16,-4-3 0 16,-13 1-2-16,-6-3-1 15,-10 4-1-15,-7-1-1 16,-9 3 0-16,0 1 1 0,1 3 25 15,3 1 10-15,12 2 10 16,6 5 8-16,9 1-16 16,7-2-8-16,10 3-9 15,0-3-5-15,-1-8-6 16,-2-4-18-16,-5-14-55 16,-2-8 12-16</inkml:trace>
  <inkml:trace contextRef="#ctx0" brushRef="#br0" timeOffset="130279.463">7382 14494 1230 0,'0'-16'338'0,"-10"-14"-73"15,6 15-69-15,-3 12-125 16,-1 8-26-16,8 15-88 16</inkml:trace>
  <inkml:trace contextRef="#ctx0" brushRef="#br0" timeOffset="130550.738">7674 14730 1244 0,'-4'-6'313'0,"-3"-5"-85"16,-4 2-78-16,-5 1-7 0,0 4-55 15,0 5-27-15,3 11-36 16,2 5-12-16,6 6 1 15,1 3 0-15,10 2 0 16,4 2 0-16,9-2 19 16,5-4 16-16,-2-11 21 15,0-5 3-15,-6-6-14 16,-6-1-14-16,-10-1-20 16,-5-2-29-16,-14-6 344 15</inkml:trace>
  <inkml:trace contextRef="#ctx0" brushRef="#br0" timeOffset="131097.0663">8084 14693 1496 0,'-14'-5'238'16,"-13"-4"-115"-16,0 3-9 15,2 6-52-15,8 4-30 16,5 7-32-16,6 0-3 0,10 3-1 16,6 2 2-16,13-1 3 15,3-1 3-15,0-1 1 16,1-5-1-16,-8-4 2 15,-3 0 0-15,-5-4 0 16,-10-5-3-16,-9 0-11 16,-6 0-3-16,-8-1-1 15,0 2 2-15,0 7 13 16,0 0 4-16,5 11 5 16,2 3 7-16,10 6 15 15,3 4 10-15,11-1 1 16,7 2-4-16,4-11-18 15,7-3-5-15,-3-11 0 16,5-6 1-16,1-12-1 16,1-5-1-16,2-10-3 15,-6-6-4-15,1 1-1 0,-3 2-4 16,-9 10 17-16,-2 7 11 16,-14 10 15-16,0 8 7 15,0 13-13-15,-4 5-16 16,3 11-16-16,5 5 1 15,0 0-52-15,3 0-33 16</inkml:trace>
  <inkml:trace contextRef="#ctx0" brushRef="#br0" timeOffset="131312.4877">8538 14669 1141 0,'22'5'362'16,"14"-1"-163"-16,3 12-42 16,-1 8 20-16,-13 0-45 15,-6 7-8-15,-20-1-25 16,-9 0-17-16,-15 1-17 16,-6-6-11-16,-1-10-38 15,3-8-27-15,15-11-58 16</inkml:trace>
  <inkml:trace contextRef="#ctx0" brushRef="#br0" timeOffset="131488.0186">9070 14652 1755 0,'3'2'443'0,"3"0"-214"15,-1 3-151-15,-1 0-21 16,0-2-69-16,0 3-29 16</inkml:trace>
  <inkml:trace contextRef="#ctx0" brushRef="#br0" timeOffset="131626.7939">9115 14852 1881 0,'-1'3'486'0,"-2"1"-351"16,1 2-14-16,1-6 92 15</inkml:trace>
  <inkml:trace contextRef="#ctx0" brushRef="#br0" timeOffset="132350.3686">10606 14713 1403 0,'6'0'243'16,"7"0"2"-16,13 0-144 16,16-1-10-16,14-3-12 15,7 1-14-15,5-2-32 16,-12 3-13-16,-13 3-11 0,-16 4-3 15,-24 10-4 1,-11 4 1-16,-28 17 3 0,-8 7 1 16,-10 11 3-16,4 1 0 15,3-6-4-15,9-4-1 16,14-19 0-16,7-4 1 16,20-9 4-16,12-5 2 15,13-6 0-15,10-3-1 16,15-5-4-16,4 0-3 15,8-1 5-15,-2 2-16 16,-10 5-112-16</inkml:trace>
  <inkml:trace contextRef="#ctx0" brushRef="#br0" timeOffset="132556.8174">10653 14911 1417 0,'-4'4'263'16,"1"1"18"-16,10 3-153 15,12-2-19-15,21-2-43 16,10-4-22-16,22-3-31 16,7 0 10-16,9-3-21 15,-5-2-343-15</inkml:trace>
  <inkml:trace contextRef="#ctx0" brushRef="#br0" timeOffset="132765.8592">11368 14816 1542 0,'11'1'237'0,"17"0"-156"16,10 3-19-16,6 2-19 16,2 2-19-16,-5-1-22 15,-5-1-62-15</inkml:trace>
  <inkml:trace contextRef="#ctx0" brushRef="#br0" timeOffset="132932.3434">11414 14975 1367 0,'-1'4'264'15,"-2"2"38"-15,17-3-178 16,11 2-6-16,19-4-29 16,7-1-28-16,3 1-31 15,-1 1-9-15</inkml:trace>
  <inkml:trace contextRef="#ctx0" brushRef="#br0" timeOffset="133681.446">12224 14585 1514 0,'1'-1'264'16,"2"-2"-79"-16,-1 21-86 15,-1 13-23-15,0 16-29 16,-1 6-19-16,-2 9-13 16,-4-3 10-16,0-8-60 0,3-6-76 15</inkml:trace>
  <inkml:trace contextRef="#ctx0" brushRef="#br0" timeOffset="133829.0517">12014 14781 1292 0,'0'-4'302'16,"7"2"9"-16,9 3-117 0,20 5-97 16,10 6-13-16,14 0-50 15,8-1-17-15,4 0-11 16,-3-3 5-16</inkml:trace>
  <inkml:trace contextRef="#ctx0" brushRef="#br0" timeOffset="134038.5744">12043 15130 1455 0,'7'3'261'16,"8"2"2"-16,22 1-149 15,11-5-8-15,24 2-45 16,6-5-19-16,6 2-8 0,2 4-6 16</inkml:trace>
  <inkml:trace contextRef="#ctx0" brushRef="#br0" timeOffset="135610.6286">12689 14964 1432 0,'-3'-2'223'16,"10"-4"-38"-16,6 0-42 16,29 1-51-16,18-1-10 15,32-1-44-15,18 3-12 0,15 3 0 16,2 1 0-1,-12 6-1-15,-10 0 3 0,-28-2-61 16,-19-2-49-16</inkml:trace>
  <inkml:trace contextRef="#ctx0" brushRef="#br0" timeOffset="135821.0623">13137 14645 1366 0,'-2'-21'225'16,"-3"-16"-84"-16,4-5-23 16,1-5 10-16,0 9-22 15,-2 8-3-15,2 25-35 16,-2 15-13-16,0 32-26 16,-1 12-17-16,3 21-7 15,0 0 0-15,3 15 1 16,6-2-2-16</inkml:trace>
  <inkml:trace contextRef="#ctx0" brushRef="#br0" timeOffset="136449.1151">12841 15202 1162 0,'21'-15'329'0,"14"-13"-183"15,7 11-15-15,-1 8 7 16,2 14-47-16,1 11-24 0,-9 12-22 16,-9 3 5-16,-26 11-5 15,-10 5-10-15,-26 6-9 16,-10 2-4-16,-6-4-9 15,-1-7 1-15,7-16-3 16,5-13 3-16,9-12-2 16,8-9-2-16,15-9-3 15,4-3-3-15,14-6 0 16,9 1 5-16,13 4 11 16,11 10-1-16,9 11 0 15,3 11-6-15,-4 8 6 16,-6 1-17-16</inkml:trace>
  <inkml:trace contextRef="#ctx0" brushRef="#br0" timeOffset="136930.474">13764 14759 1719 0,'0'-2'404'0,"-3"-6"-187"15,1 3-104-15,1 7-79 0,-4 1-11 16,4-3-7-16,0 0-28 16,-1 0-91-16,1 11-146 15</inkml:trace>
  <inkml:trace contextRef="#ctx0" brushRef="#br0" timeOffset="137137.0555">13775 14992 1449 0,'-5'20'234'16,"-1"27"-29"-16,1 2-32 0,0 8-50 16,5 11-2-16,1 18-27 15,-2 8-8-15,-7-9-17 16,-7-8 1-16,-8-32-14 15,-4-15-4-15,-13-21 1 16,-6-9-2-16,-14-21-20 16,4-4-17-16,8-7-48 15,8-3-23-15</inkml:trace>
  <inkml:trace contextRef="#ctx0" brushRef="#br0" timeOffset="162109.9162">754 16336 1339 0,'6'-6'287'15,"0"-3"-29"-15,2 18-70 16,-1 14-1-16,-5 28-46 16,-2 13-8-16,-3 17-29 15,-3 7-23-15,4 10-46 16,-1 2-10-16,4-7-11 15,1-7 0-15,0-18-27 16,3-11-32-16,3-18-142 16</inkml:trace>
  <inkml:trace contextRef="#ctx0" brushRef="#br0" timeOffset="162349.9101">996 16413 1462 0,'4'-11'257'16,"6"-6"-24"-16,-6 3-22 15,-1 14-33-15,3 11-26 16,-5 18-49-16,6 14-14 16,1 21-34-16,2 14-12 15,3 9-21-15,1 3-5 16,-3-3-20-16,-4-14-26 15,-1-12-70-15,-5-8-49 0,0-14-88 16</inkml:trace>
  <inkml:trace contextRef="#ctx0" brushRef="#br0" timeOffset="162497.2709">820 16866 1638 0,'9'0'368'15,"9"3"-103"-15,21 3-165 16,8-1-19-16,12 5-10 16,1 0-33-16</inkml:trace>
  <inkml:trace contextRef="#ctx0" brushRef="#br0" timeOffset="163158.5053">1275 17182 1497 0,'-3'14'251'0,"-1"16"-57"16,6-4-59-16,6-9-36 15,7-5-7-15,2-10-28 16,4-4-7-16,4-21-8 16,2-7-7-16,5-18-19 15,-4-8-4-15,-10-4-10 16,-4-1 1-16,-15 4-4 16,-5 9-1-16,-3 14-3 15,-5 12-2-15,0 21-8 16,0 10 2-16,-2 20 0 0,3 9 1 15,4 14 5-15,1 3 0 16,9 7 0-16,5 0 1 16,11-10 3-16,8-4 4 15,6-18 1-15,2-8 5 16,-1-9 3-16,-1-12-1 16,-9-8 4-16,-2-9-1 0,-4-10 0 15,-7-1-4-15,-5-4-2 16,-4 4-4-16,0 6-3 15,-1 10-5-15,3 11-5 16,-2 6-2-16,0 14-1 16,1 4 2-16,-1 5 5 15,4 4 2-15,-3-6-34 16,3-3-32-16,6-7-88 16</inkml:trace>
  <inkml:trace contextRef="#ctx0" brushRef="#br0" timeOffset="163291.7957">1644 16973 1690 0,'-1'0'344'0,"1"2"-258"16,0 4-16-16,0-6-131 16,0 0-25-16</inkml:trace>
  <inkml:trace contextRef="#ctx0" brushRef="#br0" timeOffset="163543.8533">1767 17179 1677 0,'1'10'404'15,"-1"14"-128"-15,0-2-99 16,1 1-67-16,-1-2-31 16,0-6-44-16,0 2-12 0,0-12-9 15,3-6-1-15,5-16-5 16,3-4-2-16,6-6-4 15,1 1-1-15,3 6 1 16,1 4 1-16,-1 14 3 16,0 9 1-16,-8 13 0 15,1 6-1-15,-8 2-2 16,3-1-18-16,6-5-95 16,0-5 68-16</inkml:trace>
  <inkml:trace contextRef="#ctx0" brushRef="#br0" timeOffset="163842.0537">2085 17247 1655 0,'0'1'334'16,"12"3"-238"-16,5-2-12 15,6-6-40-15,5-1-23 16,-8-5-8-16,2-2 1 15,-11-2 4-15,-5 0 0 16,-8 0 0-16,-5 5 1 16,-10 3 9-16,-4 3 6 15,-3 5 10-15,1 4 1 16,5 7-8-16,8 5-7 0,8 2-14 16,2 1-5-16,5 3-10 15,7 1-2-15,8 0-10 16,0 1-22-16,9-8-65 15,-3-4-51-15</inkml:trace>
  <inkml:trace contextRef="#ctx0" brushRef="#br0" timeOffset="164296.4972">2554 17172 1202 0,'1'1'347'0,"8"14"-42"15,-6 5-83-15,-3 13-72 16,0 7-28-16,-10-1-62 15,-6-6-15-15,-4-8-7 16,-4-10-7-16,3-15-7 16,4-4-4-16,6-15-12 15,3-6-7-15,3-4-10 0,5 0-4 16,6 4 4-16,5 9 1 16,6 8 6-16,-1 5 2 15,1 8 1-15,-1 5 0 16,0 8 3-16,0 1-1 15,1 3 1-15,-2 1-1 16,0-7 0-16,0-1-1 16,2-10-11-16,-1-4-6 15,1 0-5-15,-4-4 0 0,-4 3 9 16,0 0 6-16,-3 1 3 16,0 6 1-16,0 4 2 15,2 4 0-15,-1 2 1 16,2-4 2-16,-1-8 1 15,-1-7 4-15,-1-13 1 16,2-10 3-16,2-7 20 16,2-4 19-16,6-3 28 15,3 2 1-15,5 11-27 16,6 5-22-16,-1 15-34 16,0 5-24-16,-2 8 321 15</inkml:trace>
  <inkml:trace contextRef="#ctx0" brushRef="#br0" timeOffset="164772.463">3559 16374 1647 0,'-14'14'112'15,"1"0"-19"-15,-20 24 119 16,-1 9-16-16,-5 18-61 15,5 10-40-15,12 9-58 16,12 6-16-16,22-11-19 16,13-5-2-16,15-20 0 0,3-15 0 15,2-11-52-15,1-12-47 16</inkml:trace>
  <inkml:trace contextRef="#ctx0" brushRef="#br0" timeOffset="165148.0028">3690 16706 1363 0,'-5'-3'275'0,"1"-6"58"15,9 4-178-15,19 1-66 16,13 1-15-16,20 2-35 15,5 0-5-15,-3 1-14 16,-7 0-6-16,-16 2-2 16,-6-1-1-16,-12 1-4 15,-3 5-5-15,-16 1-8 16,-10 5-3-16,-8 9 1 16,-9 3 3-16,-1 9 7 15,-2 0 1-15,4 1 1 16,4-4 1-16,11-6 5 15,9-3 5-15,14-1 10 16,6-6 0-16,8-3-7 0,2-4-5 16,-3-5-3-16,3 1-17 15,4-2-40-15,1-2 50 16</inkml:trace>
  <inkml:trace contextRef="#ctx0" brushRef="#br0" timeOffset="165330.8221">3777 16864 1520 0,'0'-4'278'16,"1"-7"-97"-16,20 5-69 16,11 4 0-16,19 2-69 15,3 4-21-15,10 4-11 16,-4-3 7-16,-4 6-9 15</inkml:trace>
  <inkml:trace contextRef="#ctx0" brushRef="#br0" timeOffset="165540.3527">4298 16540 1827 0,'11'14'457'15,"15"26"-317"-15,4 9-33 16,-1 14 19-16,-8 10-27 16,-12 9-19-16,-10 0-5 15,-19-4-35-15,-2-7-15 16,-8-16-33-16,5-12-28 16,5-18-520-16</inkml:trace>
  <inkml:trace contextRef="#ctx0" brushRef="#br0" timeOffset="165959.2381">4736 16827 1461 0,'13'1'254'16,"20"1"-4"-16,17-2-95 15,6-2-53-15,3 1-26 16,-3 1-43-16,-10 0-32 0,-7 3-79 15</inkml:trace>
  <inkml:trace contextRef="#ctx0" brushRef="#br0" timeOffset="166164.688">4747 16994 1640 0,'10'6'381'16,"9"-1"-122"-16,29-2-139 15,14 4-9-15,5-10-58 16,3 4-11-16,-9 0 16 0,-7 2-411 16</inkml:trace>
  <inkml:trace contextRef="#ctx0" brushRef="#br0" timeOffset="167631.6576">5841 16424 1378 0,'-1'-9'247'0,"-9"-8"-14"16,-1 17-56-16,-18 23-37 15,-3 19-7-15,-12 29-46 16,1 14-25-16,11 24-30 15,9 5-16-15,23-2-9 16,15-9-2-16,21-26 2 0,10-17-13 16,14-23-70-1,5-12-59-15</inkml:trace>
  <inkml:trace contextRef="#ctx0" brushRef="#br0" timeOffset="167960.0102">6039 16951 1509 0,'2'0'236'0,"3"-11"-120"15,4-4-9-15,11-8-24 16,-2-8-15-16,8-8-17 15,-1-4-3-15,-8-4 8 16,-2 2 6-16,-11 6 7 16,-4 7 0-16,-1 14-6 15,-5 9-1-15,2 22-9 16,2 13-4-16,-1 21-17 16,1 17-4-16,6 11-17 15,3 2-3-15,5-2-20 16,5-10-37-16,-2-16-29 15,1-6-203-15</inkml:trace>
  <inkml:trace contextRef="#ctx0" brushRef="#br0" timeOffset="168173.253">6530 16720 1508 0,'-6'-2'328'15,"0"2"89"-15,0 9-186 0,0 15-97 16,7 13-13-16,8 11-59 16,-2 4-16-16,6 6-18 15,0-6-9-15,-8-7-42 16,2-4-24-16,-4-16-76 16,-5-8-65-16</inkml:trace>
  <inkml:trace contextRef="#ctx0" brushRef="#br0" timeOffset="168296.9166">6394 16968 1600 0,'1'0'382'15,"11"0"-43"-15,11 3-190 16,10 2-21-16,24-3-67 16,5 1-19-16,5-3 300 15</inkml:trace>
  <inkml:trace contextRef="#ctx0" brushRef="#br0" timeOffset="168874.7782">7215 16885 1458 0,'-15'11'215'0,"-18"4"-102"15,-3-7-11-15,2-12-38 16,1-19-26-16,8-21-24 16,11-8-6-16,15-6-3 15,10 9 7-15,17 14 18 16,3 11 4-16,7 23 5 0,4 10-8 15,-11 22-2-15,-9 11 12 16,-23 21 12-16,-18 6 3 16,-17 5-16-16,-4-2-14 15,1-17-19-15,4-13-9 16,12-23-15-16,5-7 0 16,13-16-1-16,5 2 6 15,12-9 22-15,9 2 9 0,10 4 12 16,1 0 2-16,6 7-14 15,-2 6-8-15,-4 7-4 16,-3-1-9-16,-11 0-31 16,0-5-359-16</inkml:trace>
  <inkml:trace contextRef="#ctx0" brushRef="#br0" timeOffset="168999.9488">7417 16914 1560 0,'0'0'291'16,"0"0"-102"-16,0 2-136 16,0-2-11-16,0 0-91 15</inkml:trace>
  <inkml:trace contextRef="#ctx0" brushRef="#br0" timeOffset="169234.914">7471 17039 1540 0,'0'12'305'16,"0"16"19"-16,-1 7-135 16,0 16-52-16,-1 1 6 15,0 15-48-15,-6 1-19 16,-9-5-21-16,0-3-15 16,-11-17-15-16,0-11-2 0,-5-20 1 15,-11-8-2-15,0-18-12 16,4-1-12-16,7-11-33 15,13-4-25-15,15-10-67 16,10-4 201-16</inkml:trace>
  <inkml:trace contextRef="#ctx0" brushRef="#br0" timeOffset="169712.2921">7799 16848 1493 0,'2'0'261'16,"7"-1"-38"-16,8 1-76 16,17 2-47-16,5 2-13 15,5-1-36-15,3 2-11 0,-4 4-14 16,-10-1-7-16,-15 7-9 15,-8 2-1-15,-18 9 0 16,-11 5 0-16,-17 6 5 16,-2 2 0-16,-4-3-2 15,2-2-1-15,17-4 6 16,3-6 6-16,17-5 2 16,7-5 2-16,12-7-12 15,9-2-7-15,11-4-1 16,4-1-9-16,7 0-32 15,0-1 0-15</inkml:trace>
  <inkml:trace contextRef="#ctx0" brushRef="#br0" timeOffset="169900.3326">7819 17019 1587 0,'8'2'324'0,"4"-2"-128"16,18 9-79-16,5-4-23 16,16-3-44-16,6 5-18 15,0-4-14-15,1 4 2 0,-7-2 252 16</inkml:trace>
  <inkml:trace contextRef="#ctx0" brushRef="#br0" timeOffset="170094.5692">8065 16666 1671 0,'17'0'321'0,"21"0"-246"16,8 4-35-16,1 6-1 15,-4 2-19-15,-3 2-165 16</inkml:trace>
  <inkml:trace contextRef="#ctx0" brushRef="#br0" timeOffset="170229.0258">8406 16540 1471 0,'-1'5'306'15,"-7"7"51"-15,0 8-128 16,0 12-137-16,2 5-33 15,8 6-42-15,3-2-32 16,7-4 387-16</inkml:trace>
  <inkml:trace contextRef="#ctx0" brushRef="#br0" timeOffset="170446.4413">8527 16393 1720 0,'15'20'416'16,"6"18"-177"-16,13 22-146 15,4 12 9-15,-8 21 3 16,-8 11-4-16,-36 18 0 16,-20 7-13-16,-24 3-48 15,-4-10-26-15,7-23-52 16,3-19-6-16</inkml:trace>
  <inkml:trace contextRef="#ctx0" brushRef="#br0" timeOffset="170940.3552">9108 16380 1497 0,'-17'21'269'0,"-13"13"-51"16,-6 35-95-16,4 12-5 16,1 24-39-16,8 9-24 15,16-1-28-15,4-2-10 16,15-21-11-16,6-13-1 16,10-23 0-16,7-11-1 15,6-19-35-15,2-12 422 16</inkml:trace>
  <inkml:trace contextRef="#ctx0" brushRef="#br0" timeOffset="171211.2412">9288 17046 1503 0,'-5'-5'265'0,"-1"-12"-23"16,4-6-99-16,11-11-45 15,2-10-16-15,5-15-37 16,1-2-7-16,-2 8-4 16,1 9 3-16,-6 22 1 15,-2 14-1-15,-8 24 7 16,-2 12-3-16,0 33-3 16,2 8-1-16,0 12-8 15,1 0-4-15,5-16-24 16,-5-3-38-16,6-16-70 0,4-9 417 15</inkml:trace>
  <inkml:trace contextRef="#ctx0" brushRef="#br0" timeOffset="171391.7578">9563 17016 1714 0,'6'-5'415'0,"3"-3"-120"0,25 2-211 16,12 2-9-16,12 4-30 16,-1 0-23-16,1 5-6 15,-3 1 42-15</inkml:trace>
  <inkml:trace contextRef="#ctx0" brushRef="#br0" timeOffset="171959.2392">10362 16906 1239 0,'-5'17'276'0,"-13"16"-126"15,-2 0-16-15,-10-13-20 16,0-6-21-16,-4-17-32 16,1-12-11-16,11-20-3 15,9-10-9-15,23-8-27 16,11 0-3-16,17 11 13 16,5 9 6-16,0 22 6 15,-3 11-3-15,-7 24-16 16,-10 9 9-16,-20 19 14 15,-11 6 3-15,-27 8 1 16,-3-1-9-16,-6-8-18 16,4-8-6-16,10-17-8 15,3-9-5-15,16-13-6 16,7-3 2-16,15-1 5 16,7-1 1-16,12 2 6 15,5 0 0-15,1 1 0 16,2 3 1-16,0-4-2 0,-3-2-18 15</inkml:trace>
  <inkml:trace contextRef="#ctx0" brushRef="#br0" timeOffset="172096.8471">10652 16964 1569 0,'-4'0'288'0,"-2"3"-94"0,0 3-149 15,-3 0-19-15</inkml:trace>
  <inkml:trace contextRef="#ctx0" brushRef="#br0" timeOffset="172333.2858">10682 17100 1667 0,'-5'15'376'0,"-6"22"-131"15,-1 11-91-15,5 10-44 16,-3 8-16-16,-3 10-44 16,-2 4-7-16,-10-4-9 15,-4-7-1-15,-6-14-12 16,-5-8-1-16,-3-23 6 16,3-9-2-16,3-25-6 15,1-14-12-15,14-15-35 0,6-9-15 16,16-10-41-16,13-3-21 15</inkml:trace>
  <inkml:trace contextRef="#ctx0" brushRef="#br0" timeOffset="172812.8074">11062 16864 1559 0,'9'0'308'15,"9"-1"-95"-15,10 3-108 16,10 4-8-16,4 1-58 0,-2 0-20 16,-5 0-10-16,-11 3-3 15,-13 3 0-15,-11 6-1 16,-13 15 2-16,-11 4 2 15,-11 13 1-15,-3 1 0 16,-6-4-2-16,4-1-3 16,11-13 2-16,9-7 9 15,19-11 13-15,12-3 10 0,21-11 3 16,8 0-5 0,12-8-10-16,0-6-20 0,-6 1-66 15,-3-2-22-15</inkml:trace>
  <inkml:trace contextRef="#ctx0" brushRef="#br0" timeOffset="172995.32">11064 17120 1703 0,'0'-1'364'0,"3"0"-235"16,11 0-27-16,24 2-18 15,9-1-38-15,13 1-32 16,6 1-2-16,-7 2-7 16,-1 1 6-16</inkml:trace>
  <inkml:trace contextRef="#ctx0" brushRef="#br0" timeOffset="173203.2766">11345 16735 1522 0,'15'-1'278'0,"10"0"-3"0,16 2-220 16,6-1 0-16,1 2-22 15,-1-2-14-15,-9 0-70 16,-5-1-73-16</inkml:trace>
  <inkml:trace contextRef="#ctx0" brushRef="#br0" timeOffset="173326.9413">11738 16576 1467 0,'0'5'293'0,"-4"12"27"16,2 7-94-16,-6 18-121 15,3 3-34-15,5 11-43 16,3 2-15-16,6-8 275 15</inkml:trace>
  <inkml:trace contextRef="#ctx0" brushRef="#br0" timeOffset="173606.8206">11814 16326 1554 0,'15'11'299'0,"25"26"-59"15,0 17-87-15,13 32-38 16,-4 14 6-16,-23 24-8 16,-9 13-8-16,-38 15-24 15,-21 6-22-15,-21-8-33 16,-2-9-4-16,11-27-15 15,7-20-6-15,13-34-35 16,3-18-31-16</inkml:trace>
  <inkml:trace contextRef="#ctx0" brushRef="#br0" timeOffset="175703.1693">12567 16430 1517 0,'-5'-2'255'0,"-8"6"-62"16,-10 17-48-16,-14 26-23 15,-4 14-10-15,-6 36-42 16,9 18-23-16,12 25-19 16,10 6-6-16,28-4-13 15,11-11-3-15,23-27-7 16,10-18-35-16,16-38-60 15</inkml:trace>
  <inkml:trace contextRef="#ctx0" brushRef="#br0" timeOffset="176017.8543">12728 17077 1474 0,'7'-2'244'15,"6"-6"-28"-15,0-5-81 0,9-9-28 16,-2-5-4-16,-2-14-29 16,4-6-8-16,-2-2-5 15,-3 3-1-15,-5 11 25 16,-3 12 1-16,-8 23-15 15,-2 16-8-15,-1 27-41 16,-2 14-8-16,3 17-5 16,-1 3-1-16,-1 1-12 15,5-8-36-15,2-14 322 16</inkml:trace>
  <inkml:trace contextRef="#ctx0" brushRef="#br0" timeOffset="176283.1392">13186 17053 1606 0,'5'3'361'0,"-2"0"-119"0,19 0-68 16,12 2-10-16,22-5-46 15,13-3-27-15,15-2-38 16,-2-1-5-16</inkml:trace>
  <inkml:trace contextRef="#ctx0" brushRef="#br0" timeOffset="176589.8584">13802 16993 1555 0,'0'0'299'16,"13"0"-57"-16,9 3-74 16,26 0-57-16,12 1-19 15,14-3-51-15,2-1-17 16,-10-1-15-16,-7-1-41 15,-15-1 119-15</inkml:trace>
  <inkml:trace contextRef="#ctx0" brushRef="#br0" timeOffset="176753.4226">13997 16572 1583 0,'-1'-1'284'15,"-1"-2"-140"-15,2 11-97 16,1 10 0-16,2 18-27 16,0 15-1-16,-3 9-80 15</inkml:trace>
  <inkml:trace contextRef="#ctx0" brushRef="#br0" timeOffset="177106.4755">13842 17428 1544 0,'-18'-4'260'16,"-8"-8"-83"-16,4-8-70 15,21-17-18-15,13-7-16 16,21-4-18-16,9 3 15 16,14 16 23-16,5 12-4 15,-8 22-28-15,-5 12-21 16,-18 20-11-16,-19 10 0 15,-23 11-3-15,-14 2 0 0,-20-6-9 16,-4-6-3-16,3-25-8 16,2-8-10-16,10-16-27 15,6-13-14-15,14-4-7 16,11-4 5-16,13-1 21 16,7 3 15-16,11 12 13 15,-1 1 9-15,3 17 12 16,2 9 0-16,1 9-3 15,2 4-4-15,3 0-2 16,-3-6 248-16</inkml:trace>
  <inkml:trace contextRef="#ctx0" brushRef="#br0" timeOffset="181039.1452">14573 16775 1574 0,'7'-7'330'0,"1"-8"-89"15,-8 11-114-15,6 6-28 16,-12 7-42-16,-7 6-49 16,-4 7-82-16</inkml:trace>
  <inkml:trace contextRef="#ctx0" brushRef="#br0" timeOffset="181279.7031">14603 17054 1519 0,'0'18'246'0,"0"28"-115"15,2 3-3-15,-1 9-24 16,0 7-5-16,-1-4-15 15,-9-5-12-15,-6-7-15 16,-5-13-8-16,-11-17-12 16,2-5-5-16,-4-28-2 15,-3-8-5-15,7-15-26 16,3-11-40-16,13-5-63 16</inkml:trace>
  <inkml:trace contextRef="#ctx0" brushRef="#br0" timeOffset="181753.0871">14871 16863 1598 0,'12'-5'296'0,"19"-2"-164"16,13 3-29-16,13 3-5 15,1 2-28-15,-8 3-35 16,-4 6-4-16,-19 0-12 16,-1 2-4-16,-13 8-6 0,-11 5-1 15,-21 7-2-15,-6 8 4 16,-14 1 5-16,-3 1 0 16,9-3 0-16,3-4-1 15,12-11 5-15,12-7 5 16,15-11 6-16,9-6 5 15,13-3-14-15,3-3-8 16,5 3-7-16,-2 0-10 16,-1 3-68-16,-3 1-395 15</inkml:trace>
  <inkml:trace contextRef="#ctx0" brushRef="#br0" timeOffset="181934.6347">14944 17051 1532 0,'0'-4'302'16,"1"-2"37"-16,19 6-235 15,8 1-9-15,20 4-29 16,4-2-35-16,9 4-25 16,1 0 12-16,-4-4-44 15,-2 2 284-15</inkml:trace>
  <inkml:trace contextRef="#ctx0" brushRef="#br0" timeOffset="182145.0711">15242 16692 1567 0,'12'-3'308'0,"5"-5"-45"16,19 7-188-16,5 2-9 16,15 10-24-16,-8-3-17 15,-2 3-46-15,-5-4-60 0</inkml:trace>
  <inkml:trace contextRef="#ctx0" brushRef="#br0" timeOffset="182278.258">15618 16596 1548 0,'3'12'339'16,"-1"7"-33"-16,-2 15-150 16,-4 8-40-16,3 10-68 15,1 5-22-15,1-3 1 16,7-2 23-16</inkml:trace>
  <inkml:trace contextRef="#ctx0" brushRef="#br0" timeOffset="182521.6076">15773 16319 1695 0,'19'19'357'15,"25"37"-172"-15,6 18-63 16,-1 21 2-16,-6 8 24 15,-30 20-25-15,-17 9-21 16,-38 20-45-16,-17 12-25 0,-9-16-13 16,2-7-19-16,13-35-46 15,9-25-21-15,15-39 328 16</inkml:trace>
  <inkml:trace contextRef="#ctx0" brushRef="#br0" timeOffset="183026.4026">16543 16448 1210 0,'-14'2'318'0,"-22"13"-80"15,-6 18-90-15,-19 28-45 16,-1 15 1-16,2 34-8 15,12 14-20-15,17 13-31 16,14 1-16-16,20-12-18 16,9-10-3-16,18-20 0 15,3-13-1-15,12-29 2 16,7-11 390-16</inkml:trace>
  <inkml:trace contextRef="#ctx0" brushRef="#br0" timeOffset="183344.7172">16575 17060 1642 0,'4'-6'337'0,"7"-2"-191"0,2-10-63 16,6-4-4-16,6-11-38 16,-3-7-16-16,-1-5 0 15,-1-1 3-15,-5 11 7 16,-2 8 12-16,-9 22-5 16,-4 15-1-16,-1 33-2 15,-7 15-13-15,6 23-9 16,1 1-2-16,2-5 9 15,6-7-23-15,5-16 32 16</inkml:trace>
  <inkml:trace contextRef="#ctx0" brushRef="#br0" timeOffset="183645.9042">17092 16780 1597 0,'7'1'306'16,"2"18"-118"-16,5 14-49 0,-3 26-36 15,-4 8-10-15,-1 2-38 16,-3-1-10-16,-3-12-10 16,4-7-6-16,-3-15-38 15,0-9-25-15,-1-22 17 16</inkml:trace>
  <inkml:trace contextRef="#ctx0" brushRef="#br0" timeOffset="183777.5543">17044 16993 1622 0,'6'6'346'16,"8"2"-151"-16,16 2-106 15,10-6-22-15,17-2-24 16,8-3-23-16</inkml:trace>
  <inkml:trace contextRef="#ctx0" brushRef="#br0" timeOffset="184110.1619">17784 16809 1456 0,'0'-24'224'0,"0"-28"-58"15,0 4 0-15,3 18-17 16,-2 5 7-16,-1 17-37 16,-1 10-21-16,-3 20-30 15,0 14-23-15,0 20-27 16,2 9-5-16,2 12-6 15,5-3-2-15,0-9-22 16,5-11-49-16,-2-21 382 16</inkml:trace>
  <inkml:trace contextRef="#ctx0" brushRef="#br0" timeOffset="184285.8296">17615 17157 1650 0,'5'0'353'16,"8"-2"-134"-16,15 2-132 16,12-3-55-16,14 0-1 15,11 3-25-15,7 3-1 16,-5 5-21-16,-5 5 416 16</inkml:trace>
  <inkml:trace contextRef="#ctx0" brushRef="#br0" timeOffset="184646.8434">17636 17416 1482 0,'-13'-1'208'0,"-5"-6"-63"15,10-2-44-15,20-6-17 16,15-3 14-16,22 0-20 15,8 2 3-15,6 10 19 16,2 10-1-16,-13 12-26 16,-12 9-5-16,-28 16-12 15,-17 4-6-15,-34 3-2 16,-12 2-3-16,-17-8-24 16,0-7-7-16,10-12-7 0,8-7-1 15,20-14-12-15,8-4-5 16,17-9-12-16,11-2-3 15,16-2 5-15,9 1 0 16,15 4 6-16,4 7 3 16,4 10 4-16,1 13 2 15,-2 11 9-15,0 3 11 0,-11 2-184 16</inkml:trace>
  <inkml:trace contextRef="#ctx0" brushRef="#br0" timeOffset="185086.6029">18287 16916 1843 0,'-3'2'455'0,"-2"4"-336"15,0 1-45-15,2 2-36 16,3 4-40-16,1 1 11 15</inkml:trace>
  <inkml:trace contextRef="#ctx0" brushRef="#br0" timeOffset="185337.0414">18265 17156 1366 0,'-2'4'270'0,"2"15"64"16,3 4-152-16,8 15-53 16,3 12-9-16,-2 10-32 0,-4 6-8 15,-11 6-7-15,-9-6 0 16,-12-11-16-16,-4-8-8 16,-4-20-14-16,-2-9-9 15,-1-18-9-15,-1-10 3 16,7-18-46-16,5-6-51 15,10-15 158-15</inkml:trace>
  <inkml:trace contextRef="#ctx0" brushRef="#br0" timeOffset="185825.2059">18582 16884 1472 0,'0'0'255'0,"-9"-1"-25"15,21-1-107-15,7-1-4 16,25-6-32-16,16-2-29 16,10 0-27-16,4 3-6 15,-15 2-7-15,-10 6-8 16,-24 3-5-16,-14 8-1 15,-14 15-4-15,-18 9-1 16,-19 12 2-16,-5 7 1 16,-12-4 1-16,8-5 0 0,14-9-1 15,6-10 0-15,20-5-1 16,9-6 1-16,20-7 6 16,12-1 0-16,16-8 1 15,8-3 6-15,0 1-39 16,-5-4-10-16</inkml:trace>
  <inkml:trace contextRef="#ctx0" brushRef="#br0" timeOffset="186025.7001">18560 17071 1538 0,'6'-3'247'0,"11"-5"-141"16,10 0-5-16,28 6-15 0,11-2-18 16,19 3-27-16,6 2-5 15,-6-1-10-15,-6 1 8 16,-11-3 228-16</inkml:trace>
  <inkml:trace contextRef="#ctx0" brushRef="#br0" timeOffset="186248.2052">19008 16616 1466 0,'15'-3'261'15,"19"-2"29"-15,12 4-229 16,3 0-13-16,7 2-16 16,-6 0-38-16</inkml:trace>
  <inkml:trace contextRef="#ctx0" brushRef="#br0" timeOffset="186396.8064">19467 16451 1638 0,'-3'11'363'0,"-1"16"-124"0,-4 6-97 16,6 9-58-16,2 3-24 15,0-2-14-15,4 0 334 16</inkml:trace>
  <inkml:trace contextRef="#ctx0" brushRef="#br0" timeOffset="186814.7243">19695 16296 1619 0,'22'40'282'16,"31"56"-199"-16,7 19-12 16,-2 29 41-16,-7 7 28 15,-32 1-3-15,-21 6-14 16,-53-4-40-16,-23-12-29 16,-29-20-29-16,-1-19-3 15,11-37-15-15,12-13 316 0</inkml:trace>
  <inkml:trace contextRef="#ctx0" brushRef="#br0" timeOffset="189028.0437">20476 17225 1476 0,'9'0'269'0,"7"7"13"16,-4 7-41-16,-7 19-76 15,-7 9-16-15,-17 7-54 16,-4 3-45-16</inkml:trace>
  <inkml:trace contextRef="#ctx0" brushRef="#br0" timeOffset="189463.8936">21237 16685 1665 0,'0'3'352'0,"0"13"-179"16,0 16-26-16,-1 39-31 16,1 16-22-16,0 18-44 15,-1 2-10-15,-2-15-18 16,-2-9-1-16,1-20-45 0,0-9-38 15,2-25 379-15</inkml:trace>
  <inkml:trace contextRef="#ctx0" brushRef="#br0" timeOffset="190018.21">21494 16891 1490 0,'0'3'229'0,"4"-1"-68"0,9 5-50 16,11-5-22-16,10-5 9 15,14-3-23-15,3-3-7 16,4 0-11-16,-2 3-8 16,-9 9-21-16,-14 5-8 15,-14 12-9-15,-16 7 2 16,-25 11 3-16,-6 7 2 16,-21 3-1-16,1 2-3 0,4-11-5 15,12-5-2 1,21-17-2-16,10-6 0 0,23-7 3 15,12-7 0-15,15-1 0 16,7-3-2-16,4 1-2 16,-8 3 6-16,-11-3-60 15,-5 4-51-15,-17-4-40 16</inkml:trace>
  <inkml:trace contextRef="#ctx0" brushRef="#br0" timeOffset="190185.5199">21592 17097 1286 0,'-3'-5'267'0,"3"-7"-64"15,7 0-28-15,21 4-44 16,12 1 1-16,15 8-61 0,9 1-27 16,1 6-26-16,0-3-1 15,-9-2-66-15</inkml:trace>
  <inkml:trace contextRef="#ctx0" brushRef="#br0" timeOffset="190378.009">22207 16684 1681 0,'1'8'369'0,"3"18"-186"15,-3 8-44-15,0 24-35 16,0 12-27-16,-1 13-21 15,0 6-4-15,0 1-9 16,-2-2-5-16,-4-10-16 16,0-8-30-16,5-22-348 15</inkml:trace>
  <inkml:trace contextRef="#ctx0" brushRef="#br0" timeOffset="190873.3534">22548 16902 1489 0,'2'5'229'0,"8"5"-101"16,5 5-18-16,16 2-26 16,9 3-20-16,17-4-29 15,5-2-9-15,-7-5-11 16,-10-3-2-16,-19-5 0 16,-17 0-1-16,-15 5-1 15,-7 4 11-15,-13 9 35 16,-10 6 15-16,-14 9 7 15,1-2-10-15,-2 3-39 16,11-4-8-16,19-11-61 16,10-2-36-16,20-15-131 15</inkml:trace>
  <inkml:trace contextRef="#ctx0" brushRef="#br0" timeOffset="191211.3955">23294 16840 1394 0,'-13'-2'272'16,"-9"-5"51"-16,-6 12-227 15,1 10-29-15,1 15-30 16,1 10-15-16,8 10-1 15,6 5 0-15,15 0-5 16,11-3 1-16,19-6-6 16,8-9 8-16,9-18 25 15,4-9 8-15,4-23 5 16,-2-11-7-16,-10-19-8 16,-9-2 14-16,-28-9 30 15,-15-1 1-15,-31 2-20 16,-13 2-21-16,-9 20-55 15,-2 12 35-15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2T14:04:02.9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1466 3878 796 0,'2'7'476'0,"3"7"-220"15,-5-4-91-15,-15-6-15 16,-8-1 2-16,-17-3-50 16,-8 0-4-16,-11-8-21 15,-1-4-16-15,4-1-22 16,13-3-20-16,15 9-24 15,11 7-7-15,17 4-9 0,3 7-2 16,24 6 0-16,9 4 5 16,10 4 12-16,6 6 4 15,-14 7 12-15,-9 3 10 16,-34 8 4-16,-20 3 3 16,-23 5-7-16,-8 0-6 15,4-4-5-15,1-8 5 16,22-11 6-16,10-8 2 0,17-11 1 15,12-3-4-15,14-10-13 16,13-1-2-16,20-3-2 16,7 1-1-16,5 0 3 15,-1-1-20-15,-2 2-20 16</inkml:trace>
  <inkml:trace contextRef="#ctx0" brushRef="#br0" timeOffset="221.5687">1528 4170 1627 0,'10'-5'353'0,"13"0"-140"15,11-1-62-15,12 0-60 0,5 5-28 16,-2-1-38-1,-10 0-8-15,-9 4-50 0,-10 2-50 16,-13 0-155-16,-3-1-95 16</inkml:trace>
  <inkml:trace contextRef="#ctx0" brushRef="#br0" timeOffset="335.2665">1764 4202 1391 0,'0'13'235'15,"-1"20"-42"-15,1 7-10 0,0 8-65 16,0 0-11-16,4 1-47 15,2-5-43-15,6-12-179 16</inkml:trace>
  <inkml:trace contextRef="#ctx0" brushRef="#br0" timeOffset="584.3219">2111 4326 1589 0,'-7'-12'339'0,"-10"-5"-109"16,-4-1-44-16,-3 12-83 16,1 6-38-16,6 11-48 15,6 9-10-15,9 11-12 16,3 6-4-16,14 3 5 16,-2-3 3-16,9-11 3 0,3-4 2 15,-4-18 3-15,7-4 4 16,-5-11 9-16,-10-8 7 15,-6-7 1-15,-7-2 4 16,-13-5 52-16</inkml:trace>
  <inkml:trace contextRef="#ctx0" brushRef="#br0" timeOffset="1167.5992">3206 4224 1456 0,'-24'-7'269'0,"-14"-4"-25"16,-2 7-122-16,6 4-33 15,14 7-65-15,7 6-18 16,13-1-14-16,0 3-4 0,13-2 2 16,2-1 3-16,12-3 5 15,3-2 2-15,-2-4 1 16,-3 1 3-16,-13-2 2 15,-8 3 1-15,-14 2 3 16,-11 3 13-16,-7 8 25 16,-1 3 11-16,2 3 4 15,9-2-13-15,12 1-27 16,4-2-14-16,13-5-9 16,6-1 2-16,5-9-26 15,7-3-37-15,-3-6-123 16</inkml:trace>
  <inkml:trace contextRef="#ctx0" brushRef="#br0" timeOffset="1468.5327">3220 4060 1460 0,'12'-19'286'0,"5"-20"3"16,14 13-107-16,4 12-28 15,4 18-62-15,5 13-19 16,-6 20-16-16,-5 8-3 15,-8 14-15-15,-6 2-10 16,-8 7-12-16,1-1-3 16,0-13-5-16,2-9-4 0,-2-22-23 15,-3-9-19 1,-4-16-20-16,-7-8-6 0,-9-14 14 16,-1-9 16-16,-10-3 19 15,3 4 6-15,-5 17 8 16,-1 12 2-16,-2 26 1 15,-5 9 2-15,4 7 12 16,5 1-51-16,16-5 82 16</inkml:trace>
  <inkml:trace contextRef="#ctx0" brushRef="#br0" timeOffset="1766.7054">3963 4296 1454 0,'0'18'296'16,"1"10"5"-16,-9 3-86 15,-1 0-41-15,-10-8-79 0,-7-1-24 16,-3-11-34-16,-3-2-10 16,-1-14-12-16,6-4-14 15,12-10-20-15,0-5-5 16,13-5-3-16,2-3 5 15,4 4 6-15,7 5-1 16,9 15 4-16,5 6 4 0,9 17 11 16,-4 7 4-1,1 13 1-15,-8 1-1 0,-7 5 4 16,-7-5-21-16,-6-11 346 16</inkml:trace>
  <inkml:trace contextRef="#ctx0" brushRef="#br0" timeOffset="1898.874">3834 4022 1691 0,'-3'-4'405'16,"-4"-5"-153"-16,9 19-153 16,3 6-12-16</inkml:trace>
  <inkml:trace contextRef="#ctx0" brushRef="#br0" timeOffset="2306.5782">4132 4198 1538 0,'-1'3'311'0,"8"20"-45"16,7 15-69-16,13 36-111 16,3 9-17-16,2 9-33 15,-4-2-12-15,-7-13-28 16,-4-5-53-16,-10-16-128 15</inkml:trace>
  <inkml:trace contextRef="#ctx0" brushRef="#br0" timeOffset="2497.0713">4331 4209 1617 0,'-7'1'361'16,"-13"15"-121"-16,-5 17-62 0,-4 29-81 15,-6 7-25-15,1 12-32 16,-2-5-11-16,7-8-28 16,6-2-39-16,13-17-125 15,10-5-188-15</inkml:trace>
  <inkml:trace contextRef="#ctx0" brushRef="#br0" timeOffset="2692.5433">4478 4307 1633 0,'0'6'371'0,"-7"11"-143"16,3 7-54-16,0 14-88 15,-2 2-28-15,7-1-31 16,-1-2-1-16,5-10-34 15,3-4 364-15</inkml:trace>
  <inkml:trace contextRef="#ctx0" brushRef="#br0" timeOffset="2951.8483">4739 4291 1652 0,'-7'-3'369'0,"-8"0"-175"16,1 3-56-16,6 13-83 16,0 5-28-16,4 11-20 15,4 3-7-15,8 1-4 16,3-2 2-16,12-9 3 16,1-7 3-16,3-6 4 15,-1-7 5-15,-14-4 6 16,-7-3 2-16,-9-10-9 15,-6-1-22-15,-4-10 4 16</inkml:trace>
  <inkml:trace contextRef="#ctx0" brushRef="#br0" timeOffset="3086.4884">4912 4231 1473 0,'13'6'302'0,"21"1"-6"0,5 3-72 16,3-1-140-16,2-2-38 15,-4 0-33-15,-5-6-27 16,-9-4 107-16</inkml:trace>
  <inkml:trace contextRef="#ctx0" brushRef="#br0" timeOffset="3231.1019">5081 4268 1451 0,'-1'15'257'0,"0"22"-32"15,-2 7-57-15,1-5-86 16,2 2-28-16,0-10-30 16,1-2-44-16</inkml:trace>
  <inkml:trace contextRef="#ctx0" brushRef="#br0" timeOffset="3473.4651">5286 4352 1708 0,'11'9'407'0,"6"16"-173"16,-4 2-53-16,-9 3-73 16,-4-2-23-16,-3-9-47 15,0-4-13-15,6-11-9 16,3-5-8-16,7-11-19 16,3-7-8-16,1-3-10 0,0-1 5 15,-1 2 10 1,2 9 3-16,-5 8 2 0,0 9-4 15,-6 13 5-15,-3 6 1 16,1 7-7-16,0-6-33 16,6-1-461-16</inkml:trace>
  <inkml:trace contextRef="#ctx0" brushRef="#br0" timeOffset="3654.6384">5686 4330 1687 0,'10'0'427'0,"17"6"-113"16,4 9-101-16,10 15-97 16,-3 2-18-16,-7 2-47 15,-9-1-8-15,-22-9-8 16,-9-1-8-16,-23-9 7 16,-5-3-22-16,-7-9 236 15</inkml:trace>
  <inkml:trace contextRef="#ctx0" brushRef="#br0" timeOffset="4252.8748">6948 4166 1087 0,'-5'-2'418'0,"-10"-2"-150"16,-4 5-32-16,-10 14-68 15,-5 8-32-15,-1 14-59 16,3 6-22-16,14 12-34 15,13-1-11-15,24-6-2 16,8-9 2-16,15-16 7 16,0-10 2-16,1-15 1 15,0-9 0-15,-13-13-14 16,-6 0-5-16,-17-8-11 16,-8 0-5-16,-15 3 5 15,-3 2 3-15,-6 17-1 16,2 9 1-16,5 23 2 15,-4 12 0-15,7 17 3 16,2 8 2-16,7-1-2 16,7 4 0-16,11-8 2 15,-1-7 9-15,3-11-47 16,1-7-32-16</inkml:trace>
  <inkml:trace contextRef="#ctx0" brushRef="#br0" timeOffset="4553.417">7428 4339 1621 0,'-8'19'328'0,"-13"15"-181"16,-4 2-22-16,-8-7-58 15,-3-6-18-15,0-13-14 16,-1-7-11-16,6-12-34 15,6-13-12-15,6-5-12 16,8-4 0-16,11-1 17 16,8 6 9-16,10 3 15 15,5 6 15-15,10 18 25 16,-1 9 10-16,-2 17 1 16,0 10-11-16,-9 3-19 15,-2 3-4-15,-4-2-46 16,-1-6-5-16</inkml:trace>
  <inkml:trace contextRef="#ctx0" brushRef="#br0" timeOffset="4688.392">7359 4087 1672 0,'2'0'319'16,"1"2"-235"-16,6 10-61 15</inkml:trace>
  <inkml:trace contextRef="#ctx0" brushRef="#br0" timeOffset="4963.6628">7833 4264 1574 0,'-20'-4'356'15,"-17"-5"-79"-15,1 7-119 16,-6 4-52-16,7 11-67 16,10 9-22-16,12 11-16 15,9 5-2-15,12-1-2 16,10-2 1-16,10-8 5 16,3-4 2-16,-2-15 4 15,-4-7 4-15,-9-7 9 16,-9-7 3-16,-12-1-6 15,-15-4-2-15,-15-1-27 16,-5-1-29-16,10 1 358 16</inkml:trace>
  <inkml:trace contextRef="#ctx0" brushRef="#br0" timeOffset="5391.3756">7847 4282 1495 0,'9'2'309'0,"12"4"-13"15,-6 13-87-15,4 6-49 16,-3 7-73-16,-3 1-21 0,-5-6-39 16,4-1-7-1,0-12-27-15,3-6-19 0,6-8-59 16,-1-10-33-16,3-11-43 16,-1-7-4-16,1-10 60 15,0-1 34-15,-2 4 53 16,-1 3 26-16,-4 16 56 15,-3 9 28-15,-2 13 52 16,-5 9 6-16,-1 7-46 16,1 3-29-16,0 0-35 15,-2-6-11-15,3-7-11 16,1-7-2-16,3-10-3 16,2-6-4-16,-1-8-3 15,1-6-2-15,2 1-4 16,-2 2 0-16,9 11-5 15,1 9 2-15,3 11 1 0,3 8 5 16,-1 11 28-16,-1 3 10 16,-13 2 30-16,-8 5 6 15,-21-8-4-15,-6-2-11 16,-2-7-25-16,-4-10-16 16</inkml:trace>
  <inkml:trace contextRef="#ctx0" brushRef="#br0" timeOffset="5930.2156">9826 3645 1499 0,'3'6'277'15,"-1"9"-40"-15,6 35-96 16,2 25-20-16,0 28-41 16,-4 13-22-16,-3 1-29 15,-2-6 6-15,-1-14-74 16,0-17-41-16</inkml:trace>
  <inkml:trace contextRef="#ctx0" brushRef="#br0" timeOffset="6140.2057">10169 3725 1626 0,'5'7'369'0,"1"7"-139"15,-5 26-88-15,-1 19-29 16,-1 22-32-16,-1 6-4 16,1 5-30-16,-2-1-12 15,0-6-25-15,3-9-27 16,9-22-64-16,3-17-37 16</inkml:trace>
  <inkml:trace contextRef="#ctx0" brushRef="#br0" timeOffset="6298.127">9933 4096 1632 0,'15'8'339'0,"20"4"-172"16,13-2-37-16,25 3-57 15,-1-4-14-15,-4 1-395 16</inkml:trace>
  <inkml:trace contextRef="#ctx0" brushRef="#br0" timeOffset="6889.2531">10412 4339 1597 0,'0'17'332'0,"-1"11"-123"0,-3 13-101 15,3 3-31-15,-1-9-35 16,1-6-6-16,4-15-22 16,4-11-1-16,8-8-10 15,0-8-4-15,3-8-4 16,1-8-1-16,-3-4 5 16,-4-2-1-16,1 5 21 15,4 10 13-15,-7 14 25 16,5 8 15-16,-12 15-11 15,-4 5-11-15,-5 6-26 16,-9 4-11-16,10-11-9 16,5-6-11-16,10-9-27 15,14-13-19-15,1-6-31 16,-1-4 8-16,-2-7 23 16,-2 1 15-16,-3 2 30 0,1 6 5 15,-7 6 0-15,2 5 7 16,-5 10 24-16,-1 6 12 15,-1 12 23-15,-4 0-1 16,2 6-14-16,-2-2-12 16,4-5-20-16,3 0-3 15,1-9-25-15,0-6-31 16,-5-8-74-16,2-4-82 16</inkml:trace>
  <inkml:trace contextRef="#ctx0" brushRef="#br0" timeOffset="7030.093">10900 4369 1454 0,'2'4'316'16,"1"5"47"-16,-2 13-137 16,1 7-65-16,-2 7-81 15,0-5-22-15,2-3-35 16,4-3-3-16,3-13-56 16,1 1-41-16,2-20-27 15</inkml:trace>
  <inkml:trace contextRef="#ctx0" brushRef="#br0" timeOffset="7180.9007">10923 4155 1702 0,'0'-1'393'0,"1"1"-165"16,1 6-163-16,-2-6-56 15,0 0-76-15,4 6-57 16,-1 12-230-16</inkml:trace>
  <inkml:trace contextRef="#ctx0" brushRef="#br0" timeOffset="7384.1623">11102 4409 1396 0,'10'13'271'15,"8"19"6"-15,-4-2-36 0,-8-6-74 16,-4-2-27-16,-5-11-38 16,-1-4-10-16,4-9-30 15,1-10-17-15,12-6-23 16,0-6-9-16,9-4-10 15,1 0-2-15,-3 4-5 16,6 6 0-16,-4 14 4 16,-2 5 2-16,-3 15 4 15,-3 6-1-15,-3 8 14 16,-3 3 55-16</inkml:trace>
  <inkml:trace contextRef="#ctx0" brushRef="#br0" timeOffset="7818.3762">11927 3703 1514 0,'-22'17'268'0,"-24"39"-77"15,1 17-63-15,14 20-38 16,9 6-10-16,16-4-2 16,8-6-4-16,19-9-26 15,1-9-11-15,13-23-23 16,4-13-21-16,-6-25-84 15,16-13 321-15</inkml:trace>
  <inkml:trace contextRef="#ctx0" brushRef="#br0" timeOffset="8163.0528">12036 4000 1690 0,'12'0'366'0,"17"0"-202"16,6 4-31-16,10 2-41 15,-1 2-11-15,-7 1-26 16,0 1-4-16,-13 0-17 16,-7-1-13-16,-12 1-14 15,-12-1-2-15,-15 8-5 16,-3 2 0-16,-4 6 0 15,-4 0 0-15,8-1 2 16,5-2 0-16,5-4-2 16,10-3 0-16,17-6 2 15,8 0 4-15,11-8 0 16,9 0 2-16,-2-2-1 16,1 0-9-16,0-2-56 15,-5 3-27-15</inkml:trace>
  <inkml:trace contextRef="#ctx0" brushRef="#br0" timeOffset="8343.5705">12039 4141 1502 0,'1'0'273'0,"2"-2"-68"16,21 6-64-16,13 4-32 15,14 4-46-15,6 3-22 0,5 2-14 16,-1-2-22-16</inkml:trace>
  <inkml:trace contextRef="#ctx0" brushRef="#br0" timeOffset="8565.9763">12529 3760 1551 0,'8'1'308'0,"11"10"-84"16,7 15-42-16,5 29-85 15,3 11-26-15,-6 13-20 16,-6 6-2-16,-14 0 10 16,-21 0 2-16,-16-4-17 15,-3-8-8-15,-1-21-16 16,9-13-10-16,9-22-42 15,3-9-31-15</inkml:trace>
  <inkml:trace contextRef="#ctx0" brushRef="#br0" timeOffset="31050.1328">13346 4413 1537 0,'8'9'272'0,"2"18"-97"0,-5 8-29 16,-13 9-52-16,-9-2-21 15,-5-4-49-15,2-9-58 16</inkml:trace>
  <inkml:trace contextRef="#ctx0" brushRef="#br0" timeOffset="31682.0456">14058 4170 1228 0,'-5'13'282'15,"-3"15"-145"-15,9 8-21 0,14 6-36 16,7 0-8-16,13-1-21 16,5-9-9-16,6-19-8 15,1-11-3-15,-4-25 10 16,-5-13 25-16,-16-17 24 15,-10-8 7-15,-19-2-9 16,-12-3-20-16,-18-6-30 16,-8-5-8-16,-4 2-19 15,-2 10-3-15,3 29-4 16,7 23 0-16,9 30-2 16,11 13-3-16,21 16-6 15,11 4-2-15,25 5-12 16,10-2-26-16,13-2-78 15</inkml:trace>
  <inkml:trace contextRef="#ctx0" brushRef="#br0" timeOffset="31947.8048">14733 4230 1501 0,'-8'2'268'16,"-10"7"-50"-16,-1 3-55 15,-9 6-58-15,1 3-21 16,-9-1-38-16,-1-3-17 16,5-10-14-16,3-8-5 0,15-12-14 15,7-6-10-15,13-7-11 16,9 2-3-16,8 5 8 16,7 8 4-16,0 11 19 15,-1 8 9-15,1 17 13 16,-7 7 3-16,0 11-8 15,-4 5 19-15</inkml:trace>
  <inkml:trace contextRef="#ctx0" brushRef="#br0" timeOffset="32456.4372">15594 4180 1399 0,'-15'-2'261'15,"-14"-4"-31"-15,-1 9-83 16,1 2-38-16,9 7-55 16,7 1-20-16,13 4-32 15,10-3-5-15,12 2-1 16,1 0 2-16,8-7 2 15,-5-1 1-15,-8-7-2 16,-2-1 0-16,-14 0-4 16,-4-1 1-16,-14 2 3 15,-8 1 0-15,-5 4 7 16,-1 4 7-16,8 6 6 16,7 2 0-16,14 4-5 15,8 4-7-15,12-5-6 16,4 2 2-16,8-5 2 15,-6-4 6-15,-3-10-46 0,-1-4-40 16</inkml:trace>
  <inkml:trace contextRef="#ctx0" brushRef="#br0" timeOffset="32593.0731">15597 3967 2190 0,'0'0'14'0,"0"6"-10"15,0 3 19-15,4 11-86 16,-1 4-69-16</inkml:trace>
  <inkml:trace contextRef="#ctx0" brushRef="#br0" timeOffset="32703.8297">15785 4320 1325 0,'21'31'263'0,"21"37"-76"15,-5 0-15-15,-13-3-82 16,-3-6-33-16,-9-12-42 15,1-9-22-15,-5-19-84 16</inkml:trace>
  <inkml:trace contextRef="#ctx0" brushRef="#br0" timeOffset="32848.5594">16017 4330 1352 0,'-13'1'302'0,"-19"10"74"16,-6 14-136-16,-11 20-104 0,-3 9-37 15,0 6-50-15,2-1-14 16,20-4-63-16,9-4-3 16</inkml:trace>
  <inkml:trace contextRef="#ctx0" brushRef="#br0" timeOffset="33460.312">16323 4326 1606 0,'-11'-13'341'0,"-13"-11"-149"15,-2 3-24-15,-3 11-78 16,0 4-30-16,1 7-37 15,9 8-15-15,11 11-14 16,1 5-4-16,14 11 1 16,-1 1 2-16,9-4 5 15,11-4 2-15,0-13 2 16,3-9 3-16,-2-10 3 16,-3-9-2-16,-7-11-2 15,-2-2-4-15,-8-9-3 0,-7 3 2 16,-2 0 2-16,-7 6 3 15,-3 10 0-15,2 3 0 16,0 12-3-16,4 0-1 16,1 8 0-16,5 5-3 15,6 9 3-15,4 3 0 16,10 3 1-16,2-2 1 16,3-6 0-16,5-5-1 15,0-11-1-15,-1-5-3 16,-2-10-2-16,-4-4-1 15,-5-11 1-15,-2 0 2 0,-8-4 4 16,1 3 2-16,-4 7 11 16,-1 6 10-16,-1 13 13 15,-3 2 11-15,-3 20 12 16,0 10-3-16,3 19-1 16,0 10-3-16,3 5-21 15,2 0-7-15,0-7-18 16,-2-7-9-16,5-12-27 15,-1-8-26-15,1-14-64 16,4-12 404-16</inkml:trace>
  <inkml:trace contextRef="#ctx0" brushRef="#br0" timeOffset="33585.6789">16660 4475 1460 0,'4'-3'272'0,"5"-3"-30"0,3 2-112 15,11 0-86-15,4 3-56 16,11 1-136-16</inkml:trace>
  <inkml:trace contextRef="#ctx0" brushRef="#br0" timeOffset="33909.4674">17162 4264 1420 0,'-5'-4'276'16,"-4"-4"-4"-16,-13 1-93 15,-2 0-29-15,-4 5-60 16,3 2-22-16,9 5-43 16,7 2-12-16,4 4-19 15,6 1-5-15,4 0-2 16,3 1-1-16,4-3-11 16,2 0-7-16,-3-2-2 15,-3-2 2-15,-7-1 16 16,-2-1 8-16,-12 3 7 15,3 4 1-15,-5 4 41 16,-3 2 16-16,12 5 29 16,-3-1 13-16,16-2-16 15,8 1-7-15,8-5-23 16,3-7-12-16,10-5-12 16,-1-4-15-16,8-7 14 15,1-5-376-15</inkml:trace>
  <inkml:trace contextRef="#ctx0" brushRef="#br0" timeOffset="34553.9437">18000 4225 1559 0,'0'14'299'0,"2"11"-116"16,-2 20-90-16,2 6-26 15,-4-2-36-15,0-4-2 0,0-18-7 16,-1-10-3-16,2-12-7 16,-1-8-20-16,0-24-38 15,-1-5-9-15,7-17-1 16,2-1 16-16,9 7 27 15,2 6 5-15,7 16-4 16,7 6 11-16,-2 10 20 16,3 5 21-16,-5 10 32 15,-5 0 1-15,-7 9-8 16,-3 3-14-16,-7 7-24 16,0 7-8-16,-5 4-4 15,0-2-15-15,3-3-65 16,2-6-63-16</inkml:trace>
  <inkml:trace contextRef="#ctx0" brushRef="#br0" timeOffset="34792.3434">18553 4362 1328 0,'0'-10'284'15,"-3"-13"-28"-15,-6 1-22 16,-7 0-62-16,-4 1-33 15,-4 6-41-15,-3 5-22 16,4 10-43-16,0 6-13 0,8 13-21 16,8 8-5-16,12 6-2 15,12 4 4-15,12-4 1 16,3-5 3-16,2-9-22 16,-7-9-33-16,-5-10-73 15,-3-8-309-15</inkml:trace>
  <inkml:trace contextRef="#ctx0" brushRef="#br0" timeOffset="34898.0596">18517 4081 1447 0,'-4'-13'227'0,"-4"-4"-82"16,2 4-53-16,6 16-135 16,0 6-217-16</inkml:trace>
  <inkml:trace contextRef="#ctx0" brushRef="#br0" timeOffset="35226.3934">18655 4117 1578 0,'8'-16'321'0,"12"-25"-122"0,7-1-52 16,12 4-62-16,2 9-17 16,1 27-2-16,0 12-7 15,-11 21-16-15,-4 11-3 16,-11 13-15-16,-5 5-7 15,-3 11-4-15,2 4-2 16,-1-4-1-16,2-8 2 0,3-20 2 16,-2-12 1-16,-3-22 4 15,-2-10 0-15,-4-15-5 16,-5-12-4-16,-7-16-14 16,-9-5-7-16,-7 0-6 15,1 9 0-15,-10 25-7 16,3 15-1-16,-7 29 1 15,-2 12 1-15,9 13 15 16,4 2-33-16,23-9-53 16,8-8-416-16</inkml:trace>
  <inkml:trace contextRef="#ctx0" brushRef="#br0" timeOffset="35711.7282">19380 4403 1284 0,'2'-11'283'15,"-3"-12"-69"-15,-6-4 2 16,-10-1-51-16,-5 3-20 16,-6 9-66-16,-3 3-21 15,1 14-34-15,2 5-12 16,9 12-15-16,9 6-4 15,11 10 0-15,6 0 0 0,11-2 4 16,8-7 2-16,2-14 1 16,6-4 4-16,-2-9 3 15,-5-8 0-15,-3-9-1 16,-6 0 0-16,-9-2-4 16,0 2-2-16,-6 17-4 15,-1 3-1-15,-1 17 0 16,3 2-1-16,2 5 5 15,4-4 1-15,3-3 1 16,2-3 1-16,-1-15 2 16,3-3 2-16,0-16 2 15,4-8-2-15,4-4 0 16,1-2-2-16,4 9-2 16,-2 4 3-16,-3 15 2 15,-6 10 4-15,-4 15 8 16,-4 4 12-16,-14 6 22 15,-7 0 1-15,-11-6 3 0,-4 0-21 16,1-10 287-16</inkml:trace>
  <inkml:trace contextRef="#ctx0" brushRef="#br0" timeOffset="36544.4198">20331 4248 1240 0,'13'4'319'0,"9"7"-59"16,-1 10-56-16,-8 12-87 16,-8 6-11-16,-11 3-40 15,-4-5-13-15,-9-8-13 0,8-4-8 16,10-16-20-16,4-4-1 15,16-18-5-15,0-13 0 16,4-13-1-16,3-5-1 16,-7-1 0-16,-1 6 0 15,-9 16-4-15,-7 7-4 16,-1 17-2-16,-4 10-1 16,2 19 3-16,-1 8 4 15,4 11 2-15,4-2 0 0,8-8 3 16,7-5-12-1,9-16-55-15,7-5-48 0,3-17-79 16,5-6 10-16,3-9 40 16,-4-9 54-16,6-4 56 15,-7 0 24-15,-8 8 60 16,-8 9 24-16,-17 15 67 16,-10 10 19-16,-15 11-18 15,-3 3-25-15,-16 1-52 16,2-7-26-16,-5-6-21 15,3-7-5-15,8-12-4 16,7-4-4-16,14-15-13 16,7-4-10-16,16 2-7 15,4 0 1-15,2 10 5 16,0 5 4-16,-2 14 4 16,0 11 5-16,-4 14 7 0,0 9 8 15,-5 3 6-15,4-3 2 16,-4-8-2-16,4-6 1 15,0-12-4-15,-2-9-1 16,3-7-2-16,3-10-1 16,-1-13 1-16,3-3-4 15,-5-5-1-15,-2 2-3 16,-4 14-6-16,-5 9-7 16,-5 22-9-16,-3 12 4 15,-1 17-14-15,-1 5 70 0</inkml:trace>
  <inkml:trace contextRef="#ctx0" brushRef="#br0" timeOffset="36874.7309">21677 4169 1612 0,'10'-1'345'0,"7"6"-159"0,1 17-20 16,-5 39-69-16,-2 18-33 15,-4 16-20-15,-7 5 0 16,-4-6 0-16,-5-10-2 16,-1-5-8-16,-2-8-24 15,5-19-65-15,5-12-38 16</inkml:trace>
  <inkml:trace contextRef="#ctx0" brushRef="#br0" timeOffset="37232.9099">21730 4400 1472 0,'15'0'244'0,"17"6"-48"15,4 8-76-15,2 5-61 16,-6 0-7-16,-7-2-29 16,-7-2-5-16,-9-7-3 15,-2-8 2-15,-2-1 1 16,5-8-1-16,-3-8-4 15,4 1-8-15,4 3-5 16,0 5-5-16,1 13-6 16,-2 7 7-16,-9 7 25 15,-4 1 18-15,-6 1 26 0,-3-2 2 16,2-4-16-16,0-7-9 16,3-8-13-16,6-5-3 15,7-15-8-15,7-4-7 16,12-6-8-16,0 1-3 15,2 4-4-15,0 10-6 16,-6 15-25-16,-3 6-16 16,-6 18-61-16,-4 5-56 15</inkml:trace>
  <inkml:trace contextRef="#ctx0" brushRef="#br0" timeOffset="37591.9446">22552 4405 1210 0,'-13'-17'345'0,"-12"-14"-68"15,-7 2-34-15,1 12-93 16,4 11-44-16,5 16-67 15,4 12-20-15,6 13-12 16,12 6 2-16,7 3 3 16,4-4 9-16,12-11 16 15,1-7 0-15,5-12 6 16,5-5 1-16,-5-11-6 0,-6-11 4 16,-10-18-1-16,-4-5-3 15,-11-18-8-15,-3-8-3 16,-7-14-11-16,-1-2-3 15,4 0-10-15,6 10-18 16,8 15-85-16,9 9-28 16</inkml:trace>
  <inkml:trace contextRef="#ctx0" brushRef="#br0" timeOffset="38371.2583">22942 4281 1471 0,'-6'-4'232'16,"-11"0"-99"-16,-3 1-21 0,1 6-42 16,-2 0-29-16,6 4-23 15,4 2-7-15,9 4-2 16,5 2 1-16,14 2 6 16,5 0 2-16,5-4-6 15,2-1-2-15,-5-8 0 16,-7-3 0-16,-15-3-1 15,-2 0-2-15,-18-3-6 16,-2 5-1-16,-7 1-1 16,-8-1 1-16,9 10-1 15,0 3 0-15,7 8 0 16,8 3 1-16,11 1 6 16,3-4 2-16,14-3 9 15,2-4 2-15,6-8 4 16,3-6 1-16,6-6-3 15,-1-8-3-15,-4-12-3 0,0-1-4 16,-8-9-2-16,-2 1-1 16,-4 8-5-16,-4 6-1 15,-6 14 3-15,-1 10 5 16,-4 16 11-16,0 5 5 16,0 6 2-16,2 4-4 15,4-2-2-15,1-5-3 16,8-7 2-16,1-10 3 15,7-12 1-15,4-2 1 0,-1-11-1 16,-1-6-4-16,-8-7 0 16,-6-1-17-16,-6-1-70 15,-4 4-33-15</inkml:trace>
  <inkml:trace contextRef="#ctx0" brushRef="#br0" timeOffset="38523.8546">23387 4269 1422 0,'3'-2'273'0,"2"2"-15"16,-2 9-29-16,0 22-81 15,-3 7-48-15,0 13-48 16,1 4-6-16,-3-8 17 16,4-2-436-16</inkml:trace>
  <inkml:trace contextRef="#ctx0" brushRef="#br0" timeOffset="38898.8478">23710 4321 1588 0,'4'7'316'15,"-4"7"-135"-15,-3 3-62 0,-1 8-68 16,-4 1-22-16,2 3-21 16,1-3-3-16,5-6-3 15,6-5-2-15,3-10-18 16,6-3-18-16,6-11-30 16,-5-7-7-16,4-7 15 15,-5-4 15-15,-3 1 26 16,-1 3 6-16,-10 11 33 15,0 5 21-15,-10 12 29 16,1 9 22-16,-1 3-23 16,2 7-17-16,10-5-29 15,3 0-9-15,10-3-9 16,-1-2 3-16,1-3-37 16,4-1-5-16</inkml:trace>
  <inkml:trace contextRef="#ctx0" brushRef="#br0" timeOffset="39185.2108">24320 4387 1517 0,'4'8'283'16,"-4"3"-48"-16,-7 3-93 16,0-1-69-16,-11-3-13 15,0 2-9-15,-4-3 5 0,-7-3-2 16,-2-3-6-1,3-5-19-15,7-2-11 0,8-8-29 16,4-3-13-16,9-10-10 16,1 0-2-16,8 0 8 15,6 4 9-15,0 8 1 16,3 10 2-16,3 18 8 16,-6 3 0-16,1 19 5 15,-5-1 1-15,-6 2 17 16,1 0-7-16,-3-8-289 15</inkml:trace>
  <inkml:trace contextRef="#ctx0" brushRef="#br0" timeOffset="39337.3057">24307 3959 1845 0,'2'10'472'0,"-5"15"-301"0,1 8-91 16,2 25 296-16</inkml:trace>
  <inkml:trace contextRef="#ctx0" brushRef="#br0" timeOffset="40424.5647">1334 5618 1141 0,'0'-10'362'15,"0"-11"-143"-15,-1-2-15 16,-6-3-44-16,-2 6-3 15,-11 3-37-15,-3 7-17 16,-6 15-28-16,1 9-19 16,3 12-33-16,9 8-11 15,10 5-15-15,9 0-3 0,13-1 2 16,5-6 3-16,10-13 1 16,2-5 9-16,-4-13-38 15,0-5-22-15,-10-8-129 16</inkml:trace>
  <inkml:trace contextRef="#ctx0" brushRef="#br0" timeOffset="40543.2395">1298 5250 1565 0,'-4'-10'331'0,"-4"-9"-94"16,1 9-78-16,10 11-109 15,3 7-48-15,8 7-20 16</inkml:trace>
  <inkml:trace contextRef="#ctx0" brushRef="#br0" timeOffset="40796.5699">1594 5695 1506 0,'-5'16'268'0,"-2"13"-66"15,-1-10-113-15,5-6-19 16,-1-10-10-16,4-6-2 15,4-12-8-15,-1-5-4 16,5-10-19-16,5-1-5 16,2-1 1-16,2-1-3 0,5 5-6 15,-1 1 0-15,-1 13 1 16,2 9 3-16,-6 13 7 16,-1 12-2-16,-2 11-8 15,-5 6-6-15,-1 8 56 16</inkml:trace>
  <inkml:trace contextRef="#ctx0" brushRef="#br0" timeOffset="41292.7828">1990 5597 1698 0,'-6'0'389'0,"-9"7"-197"0,-1 6-53 15,7 13-69-15,1 5-22 16,10 2-22-16,11-2-5 16,3-8-9-16,8-6-1 15,-1-12 2-15,-1-5 3 16,-1-15-3-16,-5-5-1 15,-3-5-7-15,-5-2-5 16,-6 7-7-16,-3-2-1 0,0 8-5 16,-3 7-4-16,4 7-4 15,4 9 2-15,-2 11 3 16,4 2 8-16,1-3 6 16,4-1 2-16,3-10 1 15,5-7 2-15,3-7 6 16,-2-7 0-16,2-6 3 15,1-3 0-15,2-2 1 16,2 2 6-16,3 9-3 16,2 6 2-16,-3 9 2 15,0 10-1-15,-6 6 13 16,-9 5 5-16,-13 3 8 16,-9-1-1-16,-20-2-7 15,-3-1-7-15,-1-7 254 16</inkml:trace>
  <inkml:trace contextRef="#ctx0" brushRef="#br0" timeOffset="41722.9839">3454 5288 1540 0,'0'0'316'0,"0"7"-68"16,0 10-53-16,-1 27-117 15,-5 2-29-15,1 5-20 0,-1 0-22 16,0-17-69-16,4-1 200 16</inkml:trace>
  <inkml:trace contextRef="#ctx0" brushRef="#br0" timeOffset="41873.6832">3587 5329 1471 0,'-1'10'292'0,"-2"20"13"16,-2 8-105-16,5 12-115 16,0-1-39-16,3-3-45 15,6-2 3-15</inkml:trace>
  <inkml:trace contextRef="#ctx0" brushRef="#br0" timeOffset="42274.8959">4060 5523 1487 0,'-11'-9'273'0,"-14"-8"-58"0,5 8-55 16,9 10-91-16,3 6-31 15,6 12-29-15,6-1-9 16,9 1-4-16,0 2 0 16,8-6 4-16,1 1 2 15,-2-4 3-15,-2-4 0 16,-9-3 0-16,-9-2-5 16,-10-2-4-16,-10-1-1 0,-10 0 2 15,4 6 16 1,1 4 31-16,5 4 8 15,11 4 21-15,4 2-4 16,7 2-8-16,3-3 1 0,9 2-16 16,-3 0-10-16,2-8-14 15,7-2-8-15,-4-11-24 16,2-9-25-16,4-8-81 16,-3-8-50-16</inkml:trace>
  <inkml:trace contextRef="#ctx0" brushRef="#br0" timeOffset="42366.6496">4123 5367 1222 0,'-9'-21'333'0,"-6"-17"-124"16,0 11-22-16,8 25-142 15,2 4-69-15</inkml:trace>
  <inkml:trace contextRef="#ctx0" brushRef="#br0" timeOffset="42664.9639">4292 5655 1493 0,'7'14'308'16,"10"12"1"-16,-1 1-90 16,0-10-129-16,3-3-29 15,-1-12-23-15,0-4-2 16,6-11-8-16,-4-6-5 0,-5-7-24 16,-5-3-16-16,-10-4-17 15,-8 2-6-15,-11 1 7 16,-6 0 9-16,-6 13 5 15,0 5 15-15,6 24 23 16,3 7 7-16,10 20 27 16,5 10 6-16,6 11-2 15,1 13 0-15,4 6-6 16,-1 0-11-16,1-7-11 16,0-6-2-16,0-11-22 15,0-11 292-15</inkml:trace>
  <inkml:trace contextRef="#ctx0" brushRef="#br0" timeOffset="43042.9541">4619 5552 1568 0,'-5'-23'336'16,"-1"-13"-98"-16,10 27-83 16,8 16-34-16,17 37-56 15,6 15-17-15,11 29-18 16,-1 8 1-16,-7 10-6 16,-1-2 5-16,-20-19-64 15,-3-13-54-15,-5-26-392 16</inkml:trace>
  <inkml:trace contextRef="#ctx0" brushRef="#br0" timeOffset="43224.4687">4901 5523 1737 0,'-14'15'417'15,"-18"22"-220"-15,-5 13-64 16,-7 20-69-16,2 5-18 15,0 9-20-15,6-2-7 16,9-14-19-16,6-7-41 16,15-16-27-16</inkml:trace>
  <inkml:trace contextRef="#ctx0" brushRef="#br0" timeOffset="43702.3337">5194 5712 1539 0,'-8'-13'305'0,"-13"-15"-72"16,-2-2-19-16,-5 9-89 15,0 6-29-15,5 8-43 16,0 7-16-16,2 8-32 15,6 5-10-15,4 11-9 16,7 5 0-16,8 6 7 16,4-3 3-16,10-8 4 15,5-5 0-15,4-15 1 0,6-5-7 16,0-13-30 0,-2-4-9-16,-4-6-4 0,-5-3 9 15,-8 1 29-15,-4 1 13 16,-5 8 14-16,-4 3 7 15,-2 7 4-15,-1 6 3 16,2 7-4-16,3 8-4 0,2 12-1 16,5 4-4-16,5 4-2 15,2-3-2-15,3-7-1 16,2-4 2-16,-3-15 23 16,3-5 10-16,-1-13 15 15,-3-7-1-15,-1-5-19 16,-3-5-11-16,-3 3-31 15,-2 3-33-15,-2 7-423 16</inkml:trace>
  <inkml:trace contextRef="#ctx0" brushRef="#br0" timeOffset="44002.2342">5589 5597 1655 0,'5'-1'342'0,"8"-5"-210"16,9 2-38-16,12 0-45 0,3 0-22 16,1 4-17-16,-3-3-3 15,-15 2 0-15,-3 0 0 16,-17 1-4-16,-5 1-1 16,-10 1-2-16,-5 0 2 15,-10 0 9-15,7 4 5 16,6 1 8-16,2 5 4 15,17 6-2-15,-2 2-3 16,5 5-9-16,5 1-4 16,5 2-4-16,5-5-7 15,8-3-48-15,3-2-52 0,13-11-212 16</inkml:trace>
  <inkml:trace contextRef="#ctx0" brushRef="#br0" timeOffset="44376.7578">6180 5650 1429 0,'-1'6'292'0,"-11"6"13"16,3 5-62-16,-20 7-113 16,-1 0-48-16,-6-2-40 15,4-3-10-15,5-11-12 16,4-8-5-16,10-7-15 16,0-8-8-16,7-9-13 15,4-1-3-15,4 0-1 16,6 1 0-16,6 10 4 15,3 6-1-15,2 11 9 0,-1 9 4 16,6 12 9-16,1 4 6 16,5 5 11-16,1-1 0 15,2-9 2-15,1-5-3 16,-2-17-2-16,2-7 0 16,-5-12-1-16,-2-9-1 15,-4-4-3-15,-2 0-1 16,-3-2-4-16,-1 4-1 15,-5 10-2-15,-4 7-4 16,-8 13 3-16,0 8 2 0,-1 13 3 16,1 6 2-16,1 6 6 15,2 1-6-15,0-5-67 16</inkml:trace>
  <inkml:trace contextRef="#ctx0" brushRef="#br0" timeOffset="44553.2836">6727 5326 1710 0,'-1'12'389'16,"1"6"-191"-16,0 10-145 15,2 2-22-15,4-2-28 16,3-2-9-16</inkml:trace>
  <inkml:trace contextRef="#ctx0" brushRef="#br0" timeOffset="44700.8898">6918 5307 1746 0,'0'13'444'16,"-3"22"-207"-16,3 7-90 15,-3 5-83-15,-3 1-9 0</inkml:trace>
  <inkml:trace contextRef="#ctx0" brushRef="#br0" timeOffset="45494.1383">7893 5507 1430 0,'3'16'259'0,"1"10"-36"0,-8 12-57 15,-7 0-16-15,-15-1-54 16,-1-3-27-16,-6-13-32 16,0-7-9-16,7-14-10 15,1-13-6-15,9-11-11 16,5-7-2-16,10-3-12 16,4 3-3-16,11 7-2 15,5 7-1-15,8 17 4 16,1 4 3-16,-2 19 3 15,3 7 6-15,-8 3 5 16,-3 5 1-16,2-5 3 16,-6 0 0-16,5-9-14 15,3-10-16-15,1-13-29 16,2-9-17-16,-1-13-4 16,-3-3 13-16,-4-3 33 15,-4-3 9-15,0 8 34 0,1 4 24 16,0 10 39-1,-2 8 20-15,1 7-5 0,-6 4-18 16,-2 7-33-16,-3-2-14 16,-1 0-14-16,-1-6-3 15,0-3 1-15,0-7-2 16,4-9-14-16,1-4-6 16,3-11-3-16,3-3 0 15,6-3 9-15,2 2 1 0,4 2-1 16,2 9 2-16,-4 9 5 15,-4 4 5-15,-3 17 1 16,-4 3 1-16,-2 10-5 16,3 5 4-16,2 1-42 15,1 1-19-15</inkml:trace>
  <inkml:trace contextRef="#ctx0" brushRef="#br0" timeOffset="45719.006">8668 5653 924 0,'5'-9'462'0,"8"-6"-247"16,-3-3-30-16,-6 0-8 15,-8-1-4-15,-13 4-7 16,-11 0-10-16,-10 8-32 0,0 6-20 16,6 7-57-16,9 7-23 15,14 4-24-15,8 2-6 16,10 6-2-16,7-1 4 15,2-1-3-15,7-2-16 16,2-10-59-16,-2-4 1 16</inkml:trace>
  <inkml:trace contextRef="#ctx0" brushRef="#br0" timeOffset="45845.6659">8699 5291 1716 0,'-5'-2'431'0,"-2"1"-160"0,1 16-186 16,1 6-21-16,2 18 311 16</inkml:trace>
  <inkml:trace contextRef="#ctx0" brushRef="#br0" timeOffset="46185.7575">9372 5530 1569 0,'10'0'297'15,"20"5"-120"-15,11-3-18 0,15 5-53 16,5 4-27-16,2-3-42 16,-7 2-10-16,-13-2-18 15,-10-3-18-15,-18-5-62 16,-5 2-63-16</inkml:trace>
  <inkml:trace contextRef="#ctx0" brushRef="#br0" timeOffset="46324.387">9674 5555 1378 0,'-5'5'277'0,"0"16"-7"16,-3 0-41-16,6 15-104 15,0-3-36-15,4 2-41 16,3-2-13-16,3-4-36 15,6 0-40-15,-1-10-123 16</inkml:trace>
  <inkml:trace contextRef="#ctx0" brushRef="#br0" timeOffset="46587.0547">10036 5650 1630 0,'-11'-8'389'15,"-10"-13"-123"-15,-9 2-68 16,1 5-109-16,5 2-30 16,8 16-34-16,2 6-8 15,9 14-10-15,2 4-2 16,10 6-1-16,8-1 0 0,10-6-1 16,6-3 3-16,7-15 6 15,1-6 2-15,-6-11 9 16,-5-5 3-16,-17-9-2 15,-9-3-4-15,-17 0-32 16,-4 2 316-16</inkml:trace>
  <inkml:trace contextRef="#ctx0" brushRef="#br0" timeOffset="47022.0889">11021 5237 1610 0,'-2'-3'337'0,"-3"4"-177"16,4 20-26-16,-4 41-73 16,7 18-31-16,4 21-12 15,2 10-10-15,0-19 6 16,-2 0-33-16,2-21-121 16,1-17-97-16</inkml:trace>
  <inkml:trace contextRef="#ctx0" brushRef="#br0" timeOffset="47215.7533">11288 5269 1645 0,'1'-8'379'16,"0"-4"-164"-16,-3 17-42 16,-1 35-77-16,-3 18-34 15,6 23-21-15,4 8-11 16,5-5-17-16,2-5-2 15,4-11 0-15,-5-7-22 0,2-15-77 16,-2-11-28-16</inkml:trace>
  <inkml:trace contextRef="#ctx0" brushRef="#br0" timeOffset="47367.8973">10989 5581 1620 0,'7'2'324'0,"21"5"-164"16,12 4-74-16,25-7-39 16,4 3-19-16,11-7-8 15,-1 0-13-15</inkml:trace>
  <inkml:trace contextRef="#ctx0" brushRef="#br0" timeOffset="47606.3034">11865 5219 1499 0,'-18'-2'263'16,"-20"3"-83"-16,-1 9-34 16,-6 29-63-16,6 18-10 15,9 19-3-15,8 11-11 16,30-2 9-16,8-7 2 15,16-10-3-15,5-7-2 16,-1-15-21-16,0-9-25 0,3-18-80 16,-3-11 44-16</inkml:trace>
  <inkml:trace contextRef="#ctx0" brushRef="#br0" timeOffset="47966.5149">11938 5488 1667 0,'8'0'352'0,"15"1"-200"0,10-2-18 15,15 1-45 1,4 1-14-16,-4 6-34 0,-6 1-12 15,-13 2-17-15,-5 2-3 16,-11-2-9-16,-9 4-5 16,-14 1-7-16,-7 0 0 15,-9 2 0-15,0 3 5 16,1 2 3-16,1 1 4 16,9-3 0-16,4-1 0 15,11-5 4-15,9-2 1 0,13-1 4 16,2-1 0-16,7-2-2 15,-5-3-1-15,6-3-30 16,2-1-20-16</inkml:trace>
  <inkml:trace contextRef="#ctx0" brushRef="#br0" timeOffset="48160.9945">12016 5664 1410 0,'0'0'245'0,"5"0"-43"15,10 1-23-15,15 0-69 16,8 1-23-16,6 0-41 16,2-2-19-16,-1 2-16 15,1-2-26-15</inkml:trace>
  <inkml:trace contextRef="#ctx0" brushRef="#br0" timeOffset="48358.2408">12557 5324 1698 0,'10'15'362'15,"13"23"-216"-15,1 14-31 0,2 14-13 16,-7 4-13-16,-16 5-14 15,-7 1-11-15,-30 0-30 16,1-5-4-16,-2-16-2 16,4-16-5-16,18-24 303 15</inkml:trace>
  <inkml:trace contextRef="#ctx0" brushRef="#br0" timeOffset="49239.3444">13272 5857 1558 0,'6'23'324'16,"-4"9"-78"-16,-1 19-129 16,-6-1-37-16,-12-8-67 15,4-8 197-15</inkml:trace>
  <inkml:trace contextRef="#ctx0" brushRef="#br0" timeOffset="49851.9099">13896 5567 1375 0,'13'7'229'0,"11"5"-69"0,-5 12-39 16,-11 12-49-16,-10-2-13 16,-14 7-22-16,-5-3-10 15,3-8-16-15,4-9-5 16,12-9-10-16,2-13-4 15,12-15-3-15,4-6 1 16,6-13 6-16,6 2 4 0,3-3 1 16,-2 5 0-16,-1 3 1 15,-4-2 1-15,-14 8 2 16,-6 0 3-16,-8 14 3 16,-7 6 5-16,-4 15 6 15,-1 9-3-15,3 10 0 16,6 5-5-16,12-3-4 15,8 1-2-15,8-7-3 16,7-3-11-16,4-12-45 16,2-6-48-16</inkml:trace>
  <inkml:trace contextRef="#ctx0" brushRef="#br0" timeOffset="50241.8666">14480 5624 964 0,'14'-4'468'0,"12"4"-259"16,-9 3 4-16,-15 13-62 15,-8 7-43-15,-11 2-40 16,-6 3-23-16,-7-5-18 16,1-5-6-16,-1-13-3 0,4-6-4 15,7-12-6-15,2-4-4 16,10-6-9-16,4-2-2 16,5 0-3-16,8 3-1 15,6 6 4-15,2 7 1 16,3 8 10-16,0 4 5 15,1 14 11-15,4 8 3 16,-2 6 1-16,4 0 1 0,2-2-5 16,0-9-2-1,-1-11 0-15,-3-8-2 0,-8-14 0 16,7-4 0-16,-5-11-3 16,3-2 0-16,4-1-1 15,-9 1 0-15,-4 7 9 16,-4 6 5-16,-7 15 4 15,-3 6-1-15,-5 19-10 16,3 9-7-16,2 12-11 16,2 3-19-16,5 4-47 15,0-5 148-15</inkml:trace>
  <inkml:trace contextRef="#ctx0" brushRef="#br0" timeOffset="50526.2608">13897 6054 1362 0,'-14'1'265'16,"-7"3"23"-16,12-2-111 16,25 1-41-16,20-3-25 15,34-2-33-15,20-1-5 16,31-1-1-16,14-3 10 15,13-1-16-15,-1-1-15 16,-8-2-32-16,-15 1-18 0,-35 3-2 16,-17 1-5-16,-44 6-1 15,-17 7 1-15,-22-1 5 16,-7 4 5-16,-5-3-26 16,-1-3-2-16</inkml:trace>
  <inkml:trace contextRef="#ctx0" brushRef="#br0" timeOffset="51209.8176">16286 5696 1423 0,'-16'-7'252'16,"-20"-3"-43"-16,0 7-41 15,8 13-86-15,5 6-27 0,16 13-33 16,9 4-4-16,21 9-3 15,9-2 5-15,13-6 13 16,6-8 2-16,-2-21 4 16,-3-11 3-16,-11-19 1 15,-10-11-2-15,-15-10-5 16,-10-6-3-16,-14-5-8 16,-6-3-2-16,-6-8-8 15,0-6-6-15,17-1-10 16,9 1-2-16,20 16-39 15,7 17-31-15,7 22-50 16,-1 16-74-16</inkml:trace>
  <inkml:trace contextRef="#ctx0" brushRef="#br0" timeOffset="51457.6691">16584 5638 1429 0,'-1'6'239'0,"-1"6"-66"16,1 12-31-16,-3 6-25 16,5 7-9-16,4 2-4 15,4-4-34-15,9-5-13 16,9-14-2-16,8-8 6 16,2-16 14-16,0-8 5 0,-12-12-18 15,-7 0-11-15,-11 7-26 16,-4 0-16-16,-6 7-62 15,-1 2-52-15,-1 4 110 16</inkml:trace>
  <inkml:trace contextRef="#ctx0" brushRef="#br0" timeOffset="51704.5524">16898 5807 1555 0,'1'12'293'15,"5"8"-104"-15,7 2-101 16,4-2-14-16,7-8-8 16,6-2 14-16,1-11 17 15,4-8 4-15,-6-9-2 16,-9-6-12-16,-4-4-23 0,-7-3-5 16,-9 1-10-16,-7 1-8 15,-18 3-12-15,-1 1-11 16,-1 12-17-16,2 2-9 15,5 11-42-15,4 7 159 16</inkml:trace>
  <inkml:trace contextRef="#ctx0" brushRef="#br0" timeOffset="55338.8661">17885 5681 631 0,'3'15'400'0,"4"16"-80"0,-1 12-202 16,-3 9-59-16,-1-2-22 15,-4-2-22-15,-1-13 0 16,-1-18 2-16,1-7 7 15,0-21 6-15,1-7-2 16,1-21-5-16,1-8-6 16,6-4 8-16,0 2 2 15,8 11 7-15,5 6 12 16,8 14 0-16,0 7 5 0,-4 8 0 16,1 9-9-16,-6 11-18 15,0 5-6-15,1 9-12 16,-8 0-1-16,-3 2 9 15,1 1-30-15,-7-7-73 16,2-3-117-16</inkml:trace>
  <inkml:trace contextRef="#ctx0" brushRef="#br0" timeOffset="55622.1108">18413 5798 1277 0,'0'-7'262'0,"-1"-7"-115"0,-4 0-1 16,-9-2-7-16,-5 0-11 16,-7 1-19-16,-5 1-17 15,3 11-44-15,2 4-15 16,5 10-18-16,5 5-6 15,9 6-7-15,8 3 2 16,12 3 0-16,4 1 1 0,7 0-2 16,2-2-1-16,-1-9-22 15,1-4-32-15</inkml:trace>
  <inkml:trace contextRef="#ctx0" brushRef="#br0" timeOffset="55748.7668">18314 5477 1371 0,'-5'-5'195'0,"-2"-5"-180"16</inkml:trace>
  <inkml:trace contextRef="#ctx0" brushRef="#br0" timeOffset="56116.8305">18494 5531 1556 0,'10'-26'248'16,"16"-28"-156"-16,7 1 3 15,9 22-9-15,4 12 8 16,-2 30-5-16,0 15-26 15,-7 26-31-15,-6 9-11 16,-7 14-6-16,-4 5-3 0,-11 0-5 16,1 1 1-16,-1-17-2 15,0-10 2-15,5-29 8 16,-4-16-4-16,-7-19-12 16,-3-14-4-16,-8-17-15 15,-4-6 6-15,-10-7 6 16,-7 1 4-16,-3 16-2 15,-2 10-9-15,1 28-10 16,2 16-4-16,-3 21 4 16,2 8 9-16,11 7-13 15,9 2-16-15</inkml:trace>
  <inkml:trace contextRef="#ctx0" brushRef="#br0" timeOffset="56660.41">19252 5872 1458 0,'-2'-18'247'16,"-4"-17"-43"-16,-2-5-22 15,-6 2-48-15,-2 1-25 16,-4 11-55-16,-2 6-19 15,-1 15-31-15,-1 10-11 0,2 13-4 16,5 7-1-16,11 7 5 16,10 0 2-16,11 2 5 15,5-4 1-15,5-7 1 16,-2-7 1-16,0-15 4 16,0-3 0-16,0-15-4 15,-1-6-2-15,-6 2-7 16,-2-3-5-16,-7 4-4 15,-2 5-2-15,-2 9-6 16,0 9-2-16,0 15 4 16,1 7 4-16,5 8 11 15,2-1 3-15,8-3 3 16,2-6 2-16,3-15 3 16,0-5 2-16,-4-16 2 15,1-8 0-15,-7-9-3 16,-2-4-1-16,4 3 0 15,-4-1-2-15,4 9-2 0,4 3-2 16,-9 12-1-16,2 8 3 16,0 16 8-16,-1 6 3 15,6 19-1-15,-2 4-1 16,-13 1 13-16,-3-1 7 16,-15-15 11-16,-1-2 13 15,0-16 258-15</inkml:trace>
  <inkml:trace contextRef="#ctx0" brushRef="#br0" timeOffset="57150.1014">20378 5761 1272 0,'4'25'270'0,"1"19"-132"16,-5 3-44-16,1 2-9 15,-1-14-27-15,-1-5-10 16,-1-18 0-16,-1-6-2 16,-3-17-9-16,2-11 0 15,2-14-17-15,2-8-6 0,0-5-8 16,7 4-3-16,3 11-1 15,6 5 10-15,4 14 18 16,1 7 8-16,1 11 10 16,0 7-10-16,-5 12-15 15,-4 4-5-15,-8 12-11 16,-5 5 1-16,0 2-23 16,0-3-30-16</inkml:trace>
  <inkml:trace contextRef="#ctx0" brushRef="#br0" timeOffset="57599.4735">20947 5873 1278 0,'-3'-20'300'15,"-5"-14"-78"-15,-3-1-53 0,-6 5-27 16,-3 9-35-16,2 7-25 15,-5 14-44-15,-1 5-20 16,5 11-20-16,2 7-3 16,7 11-3-16,8 4 4 15,9 2 2-15,4-4 2 16,10-9 4-16,2-7 0 16,4-12 1-16,-2-6 0 0,-5-13-5 15,-5-8 0-15,-4-9-6 16,0-5-6-16,-6 0 3 15,5 1 0-15,-7 3 8 16,-1 6 1-16,3 11-9 16,-5 10-5-16,-1 9 0 15,1 9 3-15,0 8 17 16,6 3 11-16,6 0 13 16,8-1 1-16,10-9 17 15,0-4 8-15,-1-13 8 16,-2-4 7-16,-12-10-14 15,-4-8-10-15,-8-5-11 16,-4-4-29-16,-7 2 11 16,1 7-376-16</inkml:trace>
  <inkml:trace contextRef="#ctx0" brushRef="#br0" timeOffset="58108.1829">21908 5719 1199 0,'-5'20'324'16,"-4"18"-121"-16,-2 14-82 15,-6 1-8-15,1-2-48 16,-5-11-21-16,-5-15-15 16,1-6 1-16,-6-23-1 15,2-5-2-15,4-21-12 0,3-8-6 16,16-1-13-16,7-3-4 16,13 10-2-16,9 9 10 15,5 16 36-15,-1 8 17 16,6 21 37-16,-6 5 0 15,-2 8-23-15,1 9-12 16,-11-7-20-16,-3-3-31 16,0-8-82-16,-9-14 113 15</inkml:trace>
  <inkml:trace contextRef="#ctx0" brushRef="#br0" timeOffset="58407.8654">22099 5771 1449 0,'11'13'270'16,"5"8"27"-16,-5 8-182 16,-5 0-28-16,-9 1-28 15,-3-3-16-15,0-6-13 16,1-10-4-16,6-11-11 16,2-8-4-16,16-13-29 15,2-3-11-15,5-13-6 16,-1 0 1-16,-5 1 22 15,-3 6 9-15,-6 9 2 16,0 12 0-16,-7 13 18 16,-4 8 11-16,-4 17 16 0,-3 7 3 15,2 14-12 1,3 2-9-16,8-5-12 0,3-9 4 16,12-15-55-16,-4-7-34 15</inkml:trace>
  <inkml:trace contextRef="#ctx0" brushRef="#br0" timeOffset="58647.3352">22455 5746 1168 0,'-4'-2'367'0,"2"-2"-201"0,-1 15 67 16,-3 6-57-16,-1 12-57 15,-1 3-7-15,4 8-38 16,4 2-14-16,14-3-19 15,3-6-10-15,11-12-6 16,7-10 2-16,-1-14 1 16,1-6-4-16,-2-14 0 15,-4-4-4-15,-10-11-6 16,-4-1-25-16,-10 5-81 16,-1 2 55-16</inkml:trace>
  <inkml:trace contextRef="#ctx0" brushRef="#br0" timeOffset="58962.4913">22703 5908 1448 0,'10'9'251'0,"6"4"-8"16,10-1-145-16,1 2-25 16,1-6-1-16,-2 0-5 15,1-8-12-15,-2-5-9 16,-4-9-17-16,-4-6-4 15,-10-9-6-15,-3-3-5 16,-7-3-7-16,-7-1-5 16,-3 7-3-16,-4 8-4 0,0 10-10 15,3 12-5-15,-1 20-4 16,2 11 2-16,3 19 7 16,-1 6 6-16,6 5 11 15,1-1 6-15,1-2 2 16,-1-3 2-16,5-3-1 15,1-2 9-15,3-4 53 16,8-6-390-16</inkml:trace>
  <inkml:trace contextRef="#ctx0" brushRef="#br0" timeOffset="59487.6127">23130 5760 1247 0,'0'-4'332'0,"-3"1"-41"16,-5 2-57-16,-4 5-107 15,0 8-38-15,2 9-56 16,3 5-10-16,9 11-12 16,5 0-2-16,11-5 2 15,6-7 1-15,10-10 1 16,1-9 1-16,-1-13 2 15,-2-2 0-15,-9-14 0 16,0-1-2-16,-10-2-7 16,-7-3-4-16,-11 3-4 15,-4 3-4-15,-5 7-3 16,-1 8-2-16,5 10-5 16,-1 7-2-16,9 16 2 15,4 5 3-15,6 5 5 16,8 2 3-16,3-6 4 15,-1-10 0-15,3-5 5 0,-5-7 1 16,-2-10 3-16,-1-3 5 16,3-14-30-16,-2-2-30 15</inkml:trace>
  <inkml:trace contextRef="#ctx0" brushRef="#br0" timeOffset="59623.2462">23389 5568 1555 0,'-5'-9'361'0,"-7"-10"-31"16,9 8-144-16,-3 5-55 0,2 4-76 16,2 4-17-16,1 5-85 15,4 3-16-15</inkml:trace>
  <inkml:trace contextRef="#ctx0" brushRef="#br0" timeOffset="59834.8514">23631 5733 1454 0,'5'8'303'0,"8"14"65"16,0 4-158-16,2 6-129 15,-4 0-28-15,0-1-28 16,-2-1-3-16,0-10 11 16,0-3 9-16,2-12 3 15,0-8 1-15,0-5-9 16,-1-7-8-16,-2-8-8 0,1-3-6 15,1-10-19-15,1 4-25 16,-2-2-229-16</inkml:trace>
  <inkml:trace contextRef="#ctx0" brushRef="#br0" timeOffset="60550.5878">24265 5895 428 0,'3'-8'377'0,"0"-14"95"15,-5-4-232-15,-8-3-69 16,-6-3 7-16,-3 2-33 16,-5 3-20-16,-2 10-42 15,-4 6-22-15,3 12-36 16,1 7-19-16,6 11-10 16,6 2-1-16,6 11 3 15,7 1 2-15,8 4 2 16,8 1 1-16,7-7 3 0,4-3 1 15,5-13 0-15,-2-5 3 16,-2-11-15-16,-2-6-6 16,-6-9-9-16,-4-7-2 15,-4-4 12-15,-3 0 7 16,-5-2 4-16,-2 3 12 16,1 7 11-16,-3 6 1 15,0 10-2-15,-2 6-5 16,0 16-8-16,3 3 0 0,1 4 3 15,7 2-2-15,0-6-1 16,0-2 0-16,6-12 3 16,-4-3 3-16,4-10 1 15,0-7-1-15,2-6-2 16,0-7-2-16,5 1-3 16,0-1-4-16,-3 3 12 15,3 8 5-15,-7 6 3 16,-3 5 1-16,0 13-16 15,0 7-4-15,7 12-2 16,0 2-2-16,4 1 1 16,-2-6 1-16,-3-14 5 15,3-4 2-15,-4-12 30 16,1-8 7-16,0-10 11 16,-5-5 4-16,0-8-26 0,-3 2-8 15,-9 1-26-15,0 4-9 16</inkml:trace>
  <inkml:trace contextRef="#ctx0" brushRef="#br0" timeOffset="61573.8586">1011 7016 1455 0,'8'3'230'0,"11"0"-51"16,9 2-57-16,13 3-51 15,4-2-17-15,6-2-27 16,-2-2-9-16,-11-3-4 15,-6-4-1-15,-14-1 3 16,-7-1-1-16,-11 1 0 16,-2 3-3-16,-16 5-7 15,-6 5-4-15,-3 12-1 16,-8 5-1-16,10 2 0 16,5 3-1-16,14-1 0 15,9-1 1-15,11-5 1 16,4-3 6-16,12-9-43 15,-1-3-44-15,15-7-182 16</inkml:trace>
  <inkml:trace contextRef="#ctx0" brushRef="#br0" timeOffset="61823.4825">1809 7202 959 0,'1'6'488'16,"-5"5"-247"-16,-12 4 1 15,-16 8-78-15,-8 0-31 16,-7-2-62-16,-3-5-16 15,3-17-21-15,2-13-4 16,8-16-14-16,6-4-6 16,17-4-14-16,7 2-7 0,20 5-5 15,9 5-2-15,12 14 11 16,-8-2 10-16,8 25 26 16,1 10 15-16,-3 16 13 15,13 14 7-15,-13-3-9 16,-2-2-10-16,-3-6-7 15,-3-7-25-15</inkml:trace>
  <inkml:trace contextRef="#ctx0" brushRef="#br0" timeOffset="62307.8411">2809 7045 1656 0,'-1'0'360'0,"-2"9"-177"15,2 6-64-15,5 19-68 16,4 3-11-16,12 2-15 16,8-1-3-16,7-10-7 15,5-5 1-15,-8-13-1 16,-4-10 1-16,-5-9-2 15,-8-11-1-15,-9-6-3 16,-4-5-3-16,-17-9-1 16,-7-2-3-16,-14-16-4 15,-4-9-1-15,-3-9-5 16,7-1-1-16,22 7-11 16,13 8-7-16,25 14-5 15,9 9-3-15,8 17-25 16,-1 10-26-16,1 22-275 15</inkml:trace>
  <inkml:trace contextRef="#ctx0" brushRef="#br0" timeOffset="62592.1996">3203 7132 1617 0,'-2'5'346'0,"-3"5"-144"0,3 9-87 16,2 3-8-16,10 3-13 15,7 2 2-15,7-7-3 16,7-5-8-16,3-10-17 16,1-5-8-16,1-8-8 15,-9-4-6-15,-9-9-10 16,-8-3-6-16,-12-4-15 15,-6 1-18-15,-5 3-63 16,-3 2-48-16,4 12-222 16</inkml:trace>
  <inkml:trace contextRef="#ctx0" brushRef="#br0" timeOffset="62825.2493">3533 7195 1389 0,'5'8'237'0,"8"7"-60"0,6 1-20 16,5-3-45-16,2-3-17 16,8-6-25-16,-2-4-6 15,-2-9-1-15,-2-4 0 16,-8-7 5-16,-7-4-2 16,-15-1-16-16,-3-1-10 15,-22 6-11-15,-8 1-5 0,-4 12-12 16,-5 7-4-16,9 7 1 15,7 7-19-15</inkml:trace>
  <inkml:trace contextRef="#ctx0" brushRef="#br0" timeOffset="63245.1252">4555 6877 1495 0,'10'32'255'0,"5"19"-95"0,1 36-41 16,3 15 4-16,-1 18-23 15,-2-3-13-15,-7-8-19 16,-3-9-14-16,-9-31-13 16,0-6-30-16,-1-21-58 15,2-14 181-15</inkml:trace>
  <inkml:trace contextRef="#ctx0" brushRef="#br0" timeOffset="63427.6377">4616 7216 1570 0,'19'3'228'0,"24"3"-198"16,6 0-18-16,6-4-1 0,1-3 2 15,-8-3-72-15,-4-4-75 16</inkml:trace>
  <inkml:trace contextRef="#ctx0" brushRef="#br0" timeOffset="63655.0304">4953 7105 1242 0,'0'2'297'15,"0"9"-100"-15,4 3 2 16,1 10-50-16,1-1-9 0,0-2-55 16,3-3-20-16,-6-8-25 15,4-3-7-15,6-10-5 16,-6-7-2-16,6-10-5 15,2-4-6-15,-3-5-9 16,9 5-1-16,1 6-5 16,-1 9-1-16,-3 15-1 15,-3 4 0-15,-6 17 2 16,-2 3 1-16,-2 6 0 16,1 3-15-16,3-6-28 15</inkml:trace>
  <inkml:trace contextRef="#ctx0" brushRef="#br0" timeOffset="63992.8242">5544 7149 1560 0,'-21'-6'306'0,"-19"-8"-107"0,0 5-32 16,12 8-83-16,8 3-33 15,14 16-37-15,6 3-4 16,11 6-1-16,9 3 3 16,6-2 19-16,6-3 10 15,1-8 3-15,-5-5 4 16,-8-12-2-16,-9-13 3 16,-7-9 5-16,-2-5 4 0,-9-11-7 15,-1-1-11 1,-17-15-10-16,1-2-8 0,-2-18-10 15,0-7-7-15,14 6-29 16,8 2-23-16,16 28-75 16,8 13-38-16,13 26-72 15,1 11 242-15</inkml:trace>
  <inkml:trace contextRef="#ctx0" brushRef="#br0" timeOffset="64561.9859">5895 6973 1272 0,'-13'-5'312'0,"-11"-2"-43"15,11 8-146-15,1 6-46 16,11 12-42-16,6 1-6 15,8 4-8-15,2-3-2 16,6-1-6-16,-5-6-3 16,0-9 3-16,0 1 0 15,-7-7-6-15,-2-6-7 0,-6 0-23 16,-9 0-4-16,-11-2 0 16,-2 2 7-16,-12 4 23 15,0 0 6-15,7 9 13 16,2 6 8-16,13 7 13 15,8 3 8-15,9 1 4 16,6 0-2-16,10-5-9 16,3 0-8-16,4-8-10 15,-3-2-5-15,0-8-3 16,-5-4-3-16,-1-8-2 16,-2-4-4-16,-1-3-12 15,1-2-8-15,-3 1-4 16,0 4 0-16,-7 8 3 15,2 2 0-15,-2 10 5 16,-1 4-1-16,3 3 6 16,2 7 3-16,2-2 8 15,1-2 1-15,0-3 13 16,-2-6 6-16,-7-5 22 0,8-5 5 16,-1-8-6-16,2-3-7 15,6-3-23-15,-12 0 0 16,-1 1-33-16,-4 4-15 15</inkml:trace>
  <inkml:trace contextRef="#ctx0" brushRef="#br0" timeOffset="64744.1303">6461 7030 1686 0,'-2'12'392'0,"-3"18"-168"15,3 0-54-15,3 0-64 16,2 1-24-16,9-6-41 16,2-4-7-16,4-10-99 15,2-4 8-15</inkml:trace>
  <inkml:trace contextRef="#ctx0" brushRef="#br0" timeOffset="65132.1023">6644 6962 1403 0,'13'13'313'0,"10"10"84"16,0 13-171-16,0 6-45 15,-8 0-54-15,-4-3-23 16,-8-7-56-16,-3-5-20 15,0-8-21-15,-1-7-3 16,2-12-42-16,6-8-30 0,4-12-56 16,4-4-14-16,5-2-2 15,-2-1-4-15,1 2-13 16,-1-1 27-16,-4 9 47 16,-6 1 57-16,-7 12 102 15,-5 8 35-15,-10 5 38 16,2 6 12-16,-5 2-16 15,4 1-22-15,10-2-31 16,4 2-26-16,18-2-35 16,-2-1-10-16,7-1-6 15,-1-1-18-15,4-4-84 16,5-1-69-16</inkml:trace>
  <inkml:trace contextRef="#ctx0" brushRef="#br0" timeOffset="65405.4412">7421 7091 1469 0,'4'1'326'0,"0"6"90"0,-6 5-161 16,-7 5-129-16,-10 3-30 15,-5-4-42-15,-1-1-8 16,-15-6-19-16,3-4-5 16,-4-5-7-16,1-5-6 15,9-6-13-15,3-2-3 16,9-8-6-16,2 0 0 15,13-2-2-15,7 1-3 0,5 9-4 16,19 0-2-16,10 13 8 16,1 8 7-16,10 12 9 15,-12 5 5-15,-10 8 7 16,-4 1-3-16,-11 2 15 16,-6-3-6-16,-6-9-10 15</inkml:trace>
  <inkml:trace contextRef="#ctx0" brushRef="#br0" timeOffset="65552.4241">7203 6687 1657 0,'-4'-5'425'0,"-5"6"-136"15,3 10-88-15,6 17-102 16,2 13-18-16</inkml:trace>
  <inkml:trace contextRef="#ctx0" brushRef="#br0" timeOffset="66150.0559">8499 7249 1278 0,'-3'7'248'15,"-9"8"-149"-15,-2-1-13 16,-2-6-29-16,1-7-6 16,6-9 18-16,3-8 8 15,7-7 4-15,-2-5 4 16,7-2-17-16,7-1-16 0,10 3-11 15,9 7-9-15,2 6 3 16,5 7 0-16,-4 16-13 16,-1 11-5-16,-5 16-8 15,-13 10-2-15,-6 4 5 16,-4-1-23-16,6-3-109 16,6-9-142-16</inkml:trace>
  <inkml:trace contextRef="#ctx0" brushRef="#br0" timeOffset="66589.8791">8990 7265 1080 0,'8'-9'395'0,"5"-8"-188"15,-4-3-17-15,-3 2-33 16,-6-2-8-16,-8-2-11 16,-7 4-14-16,-10-2-30 15,-4 6-10-15,0 11-37 0,1 3-21 16,9 14-25-16,5 4-4 15,8 10-3-15,4 3 1 16,10 2 5-16,8 1 0 16,9-10 0-16,9-7 1 15,3-9-1-15,-4-10 1 16,0-10 0-16,-15-5-1 16,4-7 0-16,-5-1 0 0,-6-2 0 15,1 1 1-15,-13 3 1 16,-5 5-1-16,-2 8-1 15,-3 4-2-15,4 7-6 16,0 7 3-16,2 11 3 16,8 3 3-16,3 8 7 15,8 0 0-15,9-3-1 16,2-3-1-16,9-9 16 16,2-5 7-16,3-14 21 15,-3-5 7-15,-7-13 0 16,-6-5-2-16,-11-2-17 15,-6-2-8-15,-8 8-24 16,-5 3-18-16,-7 14 241 16</inkml:trace>
  <inkml:trace contextRef="#ctx0" brushRef="#br0" timeOffset="67319.0541">10598 7027 1064 0,'-10'0'395'0,"-16"-1"-222"16,-5 5-11-16,-4 11-32 16,2 2-33-16,12 10-47 15,9 0-17-15,16 1-27 16,8 0-1-16,12-6 0 0,8-3 3 16,4-7 2-16,-1-7 1 15,-4-5-17-15,-10-4-13 16,-14-3-15-16,-8 3-5 15,-18-3 11-15,-8 3 8 16,-11 4 11-16,1 4 2 16,2 8 4-16,8 3 4 15,12 6 3-15,2 2 0 0,13 3 6 16,3-2 4-16,14-3 9 16,6-5 4-16,11-8-3 15,3-8-4-15,5-9-5 16,-3-8-3-16,-5-6-2 15,3 0-5-15,-11-4-2 16,-6-1-2-16,-2 4-7 16,-7 0-2-16,0 3-1 15,-2 2-2-15,-8 8 11 16,-2 6 7-16,-7 9 17 16,7 8 8-16,-1 11 11 15,2 4-2-15,5 7-11 16,-1 1-6-16,8 1 0 15,0-5-25-15</inkml:trace>
  <inkml:trace contextRef="#ctx0" brushRef="#br0" timeOffset="67607.441">11200 7149 1362 0,'-19'-12'265'0,"-17"-5"-10"16,4 4-134-16,1 8-36 15,6 9-42-15,7 9-6 16,4 10-10-16,7 6 0 0,11 7-1 16,3-1 0-16,8-1-7 15,1-4-3-15,-4-11-1 16,0-4 0-16,-7-9 15 15,-5-4 1-15,-5-6 3 16,-1-8 9-16,-1-9-47 16,2-2 32-16</inkml:trace>
  <inkml:trace contextRef="#ctx0" brushRef="#br0" timeOffset="67902.6518">11568 7255 1380 0,'-1'10'232'0,"-6"13"-68"0,-3 0-1 15,-11-3-40-15,-2-4-5 16,-6-11-21-16,-1-6-24 16,1-11-35-16,-1-4-12 15,8-4-15-15,7 0-5 16,7 0-4-16,6 0-3 15,7 7-9-15,0 2-2 16,10 10-5-16,7 3 6 16,5 15 15-16,2 2 7 0,2 12 12 15,-5 2-1-15,-1 3-6 16,-6-1 0-16,-5-7-2 16,-2-2-22-16</inkml:trace>
  <inkml:trace contextRef="#ctx0" brushRef="#br0" timeOffset="68043.4197">11477 6921 1744 0,'-1'-1'394'0,"1"4"-257"15,0 6-48-15,3 14-387 16</inkml:trace>
  <inkml:trace contextRef="#ctx0" brushRef="#br0" timeOffset="68546.592">11795 7164 1761 0,'8'2'404'0,"7"20"-256"15,2 17-38-15,2 34-45 16,0 12-12-16,-3 11-20 16,-2 0-2-16,-12-17-4 15,-6-2-2-15,-14-15-7 16,-10-7-3-16,2-19-11 0,-1-17-3 15,5-28-11-15,7-15-9 16,8-23-9-16,1-8-1 16,8-8 7-16,6-6 5 15,6-3 8-15,8-3 0 16,8-1 0-16,8 9 0 16,4 13 11-16,0 14-21 15,-3 20-52-15,-3 5-39 16</inkml:trace>
  <inkml:trace contextRef="#ctx0" brushRef="#br0" timeOffset="68834.5404">12576 7314 1598 0,'-17'14'318'0,"-26"17"-151"16,-3 0-32-16,-6-6-60 15,0-2-21-15,7-12-23 16,6-12-4-16,12-14-4 16,5-7-4-16,13-7-9 15,5 1-5-15,4 0-9 16,1 1-2-16,10 7-4 16,2 6 1-16,5 12 6 15,8 6 3-15,-1 14 4 0,-3 10 1 16,1 14-1-16,-1 7 0 15,-6-5 6-15,4-4-22 16,-2-16-122-16</inkml:trace>
  <inkml:trace contextRef="#ctx0" brushRef="#br0" timeOffset="69039.9898">12673 7194 1623 0,'5'-2'363'0,"7"2"-136"15,-5 10-49-15,1 26-85 16,1 12-20-16,0 25-12 16,-1 5-13-16,-5 4-8 15,-3-4-4-15,-9-6-17 16,4-2-8-16,-1-8-5 16,5-7-14-16,1-29-41 15,0-11 361-15</inkml:trace>
  <inkml:trace contextRef="#ctx0" brushRef="#br0" timeOffset="69181.6129">12757 7495 1742 0,'11'-1'359'0,"15"-3"-282"0,4-3-33 16,10 5-58-16</inkml:trace>
  <inkml:trace contextRef="#ctx0" brushRef="#br0" timeOffset="69564.1874">13251 7207 1576 0,'-13'-3'278'0,"-10"2"-164"16,1 1-47-16,8 9-54 15,8 4-7-15,3 1-1 16,7 5 0-16,10 1 0 16,2 0-1-16,4-3-1 15,2-6-19-15,-7-5-49 16,-3-6-16-16,-7 0-20 15,-9 0 22-15,-13 1 40 16,-6 1 29-16,-3 2 67 16,-1 3 35-16,11 5 63 15,8 1 11-15,8 8-1 16,1 2-8-16,11 0-27 16,-2 3-14-16,11-4-43 15,5-4-24-15,6-6-22 0,8-4-16 16,3-6 38-16,-2-7-252 15</inkml:trace>
  <inkml:trace contextRef="#ctx0" brushRef="#br0" timeOffset="70042.4969">14476 7166 1091 0,'-12'3'409'0,"-15"7"-154"0,-2 6-92 15,-1 8-81-15,4 5-45 16,13 8-13-16,7-1 5 15,15 2 23-15,9-1 25 16,15-10 11-16,4-5-1 16,4-13-12-16,-4-6-15 15,-12-9-20-15,-6-7-4 0,-20-7-8 16,-10 0-6 0,-18-5-20-16,-9 2-14 0,-1 1-65 15,1 2-22-15</inkml:trace>
  <inkml:trace contextRef="#ctx0" brushRef="#br0" timeOffset="70180.4835">14645 7240 1380 0,'26'0'218'0,"29"-1"-105"16,-2 1-36-16,-2 0-61 15,-9-2-14-15,-9 0-38 16,-5 1-67-16</inkml:trace>
  <inkml:trace contextRef="#ctx0" brushRef="#br0" timeOffset="70330.466">14829 7239 1483 0,'-5'9'257'0,"-2"19"-68"0,1 3-33 15,6 6-61-15,3 3-24 16,2-5-35-16,3-4-12 15,2-9-28-15,1-7-40 16</inkml:trace>
  <inkml:trace contextRef="#ctx0" brushRef="#br0" timeOffset="70612.7492">15284 7380 1074 0,'-10'-4'417'0,"-15"-7"-158"16,-3-1-53-16,2 0-63 16,-3 0-17-16,11 6-54 15,1 5-21-15,4 9-27 16,6 12-7-16,0 6-1 16,11 9 2-16,6-2-3 15,4-4 2-15,13-8 8 16,-1-11 7-16,5-9 17 15,2-4 8-15,-11-10-3 16,-6-4-6-16,-13-11-20 16,-9 2-7-16,-14-3-33 0,-2 1 28 15</inkml:trace>
  <inkml:trace contextRef="#ctx0" brushRef="#br0" timeOffset="71106.581">16289 6747 1517 0,'1'-3'258'15,"2"6"-98"-15,-3 12-21 16,-3 36-43-16,-2 23-19 15,-1 21-29-15,4 10-13 16,2-7-18-16,3-6 0 16,5-16-3-16,1-13-47 0</inkml:trace>
  <inkml:trace contextRef="#ctx0" brushRef="#br0" timeOffset="71316.0208">16620 6781 1682 0,'0'-1'379'0,"7"17"-182"15,-6 16-52-15,3 30-75 16,-4 17-9-16,0 11-12 16,0 1-3-16,2-3-9 15,4-8-8-15,-1-12-19 16,5-10-25-16,-2-27-67 0,1-10 109 15</inkml:trace>
  <inkml:trace contextRef="#ctx0" brushRef="#br0" timeOffset="71469.0288">16371 7139 1560 0,'5'1'307'16,"13"0"-78"-16,11 2-103 0,21 1-70 15,9-1-21-15,15-2-2 16,6 2-5-16</inkml:trace>
  <inkml:trace contextRef="#ctx0" brushRef="#br0" timeOffset="71960.1566">16938 7639 1337 0,'13'-5'251'15,"3"-6"-111"-15,7-7-55 16,6-5-8-16,-11-10-63 15,1-5-3-15,-4-7 0 0,-9 0-1 16,-4-1-3-16,-1 6-1 16,-14 15 0-16,-6 10 5 15,-10 22 18-15,-4 11 2 16,8 18-3-16,8 9-2 16,14 5 5-16,4-2 14 15,11-6 16-15,7-5 5 0,6-10-14 16,1-5-10-16,-2-9-9 15,-2-8-6-15,-2-8-3 16,6-2-3-16,-5-13-5 16,-1 0-6-16,-4-6-10 15,-3-2 0-15,-4 3-4 16,-2 1 1-16,-1 13-4 16,-4 7 0-16,1 11 1 15,-3 5 1-15,0 7 5 16,3 1 3-16,-2 1-1 15,5 2 3-15,-3-1-20 16,0-4 6-16</inkml:trace>
  <inkml:trace contextRef="#ctx0" brushRef="#br0" timeOffset="72081.8305">17293 7268 1323 0,'-1'-4'213'0,"0"1"-112"16</inkml:trace>
  <inkml:trace contextRef="#ctx0" brushRef="#br0" timeOffset="72334.2226">17368 7510 1562 0,'0'15'339'0,"1"12"-92"16,-1 3-61-16,2-7-118 15,-2-4-34-15,0-8-15 16,3-6-3-16,9-10-35 16,1-3-15-16,7-8-15 15,1-3 0-15,-2-4 28 16,2 3 10-16,-4 5 20 16,-2 6 14-16,2 9 20 15,-9 3 10-15,-1 11-3 16,2 3-12-16,-5 5-15 15,4 2 2-15,4 0-20 16,-2-4-26-16</inkml:trace>
  <inkml:trace contextRef="#ctx0" brushRef="#br0" timeOffset="72639.1013">17803 7554 1369 0,'9'0'262'0,"8"-4"-33"16,2 3-120-16,0-1-27 15,-4-6-59-15,-2-3-6 16,-8 2-6-16,-5 0-6 16,-13 0-8-16,-8 4-3 0,-12 4-5 15,-3 5 3-15,2 9 9 16,5 3 4-16,13 5 6 15,6 0 11-15,14 2 35 16,5 2 9-16,8-4 11 16,4 0-10-16,4-3-33 15,1-5-9-15,-1-4-11 16,2-3-48-16,2-7-37 16</inkml:trace>
  <inkml:trace contextRef="#ctx0" brushRef="#br0" timeOffset="73127.8512">18231 7535 1501 0,'1'6'274'0,"-1"10"-64"15,-6 2-55-15,-10 7-39 16,-4-2-28-16,-9-4-23 16,-1 0-6-16,2-10-26 0,3-4-8 15,9-10-19-15,7-9-15 16,7-5-28-16,-1-6-14 15,8 0-6-15,0 1 9 16,5 3 13-16,5 6 9 16,0 12 15-16,1 4 13 15,3 14 19-15,-2 6 11 16,-1 3 17-16,1 5-3 0,-3-3-2 16,2-1-6-16,2-6-12 15,-2-8-5-15,2-6-6 16,1-7-5-16,3-9-17 15,-2-1-6-15,3-4-7 16,-3 3 3-16,-2 2 7 16,0 5 4-16,0 6 1 15,-3 2 0-15,-3 8 6 16,-1 4 6-16,-5 1 4 16,2 0 5-16,-3-7 2 15,-4-2 5-15,-1-6 6 16,-1-6 0-16,1 5-1 15,0 0-3-15,2-18 3 16,12-30-1-16,1 31-1 16,3 2-4-16,4 6-12 15,4 0-5-15,2 5-20 16,0 2 7-16</inkml:trace>
  <inkml:trace contextRef="#ctx0" brushRef="#br0" timeOffset="73591.6896">19279 6853 1481 0,'-33'34'254'0,"-24"20"-69"16,13 25-76-16,9 4-1 15,27 4-7-15,13 6 3 16,19-10-17-16,11-10-15 15,13-20-26-15,5-16-33 16,8-23-46-16,-1-9-60 16</inkml:trace>
  <inkml:trace contextRef="#ctx0" brushRef="#br0" timeOffset="73956.7646">19434 7052 1503 0,'5'0'254'0,"14"0"-75"16,8 1-51-16,17-2-13 15,8 3-21-15,5-3-40 16,0 0-1-16,-13 0-17 15,-12-5-12-15,-23 10-14 16,-11 1-4-16,-25 6-6 0,-8 10 0 16,-17 4 4-16,-4 5-1 15,8 9 0-15,5-2 0 16,18-4-1-16,9-1 2 16,12-8 3-16,4-2 2 15,11-4 4-15,8-4 0 16,11-6-1-16,6-2-2 15,14-6-15-15,1-5-17 16,5-3 115-16</inkml:trace>
  <inkml:trace contextRef="#ctx0" brushRef="#br0" timeOffset="74178.491">19349 7224 1487 0,'9'1'265'0,"17"2"-45"16,2 0-37-16,16 0-55 16,10 0-43-16,12-5-58 15,9 1-8-15,6-2-19 16,-3-3-9-16</inkml:trace>
  <inkml:trace contextRef="#ctx0" brushRef="#br0" timeOffset="74415.3667">19993 6963 1531 0,'14'27'280'16,"5"18"-56"-16,-1 21-128 15,-6 3 0-15,-22 3-18 16,-7 3-24-16,-13-7-6 16,-1-7-9-16,10-13-127 15,5-13 460-15</inkml:trace>
  <inkml:trace contextRef="#ctx0" brushRef="#br0" timeOffset="74645.7796">20423 7527 1801 0,'0'2'501'16,"-1"1"110"-16</inkml:trace>
  <inkml:trace contextRef="#ctx0" brushRef="#br0" timeOffset="77497.6303">20520 7222 1512 0,'1'0'301'0,"-1"0"9"16,0 2-76-16,0-2-121 15,0 0-22-15,0 0 112 16</inkml:trace>
  <inkml:trace contextRef="#ctx0" brushRef="#br0" timeOffset="78205.7477">21264 7147 1399 0,'1'-2'225'15,"4"-2"-46"-15,12 3-69 16,7-3-14-16,18-2-10 16,1 1-10-16,9-4-9 15,0 4-2-15,-16 5-1 16,-5 2-11-16,-22 9-20 15,-10 4-9-15,-24 10-9 16,-4 7 3-16,-9 13 3 16,-1 0-2-16,10 4-5 15,1-1-3-15,6-8-4 16,12-4-1-16,10-15-4 16,6-7 1-16,17-12 3 15,4-2-2-15,14-8 3 16,6-1 0-16,6 5-2 15,-2-3-5-15,-3 7-63 0,-5-3-35 16</inkml:trace>
  <inkml:trace contextRef="#ctx0" brushRef="#br0" timeOffset="78405.345">21383 7284 1470 0,'-2'-1'257'0,"13"-3"-34"15,0 3-36-15,19 1-45 16,13 0-33-16,7 0-55 16,5 0-6-16,5-2 45 15</inkml:trace>
  <inkml:trace contextRef="#ctx0" brushRef="#br0" timeOffset="79075.058">21986 7253 1443 0,'0'-4'253'0,"4"-2"-21"0,10 1-98 16,10 2-22-16,15 1-44 15,5 0-27-15,9 2-25 16,-2 0 2-16,-1 0-56 15,-9 1-53-15</inkml:trace>
  <inkml:trace contextRef="#ctx0" brushRef="#br0" timeOffset="79274.0389">22080 7382 1239 0,'6'1'299'0,"10"1"-97"0,12-4-19 15,14-6-45-15,4-1-21 16,4 1-57-16,-6 3-7 16,-6 4 374-16</inkml:trace>
  <inkml:trace contextRef="#ctx0" brushRef="#br0" timeOffset="79763.1868">22848 6842 1622 0,'-1'16'342'0,"5"16"-140"16,-4 22-122-16,0 11-10 0,1 2-33 16,-2-8-12-16,4-9-9 15,2-9 4-15,5-14-39 16,1-9-28-16</inkml:trace>
  <inkml:trace contextRef="#ctx0" brushRef="#br0" timeOffset="79928.2584">22651 7118 1506 0,'6'-1'260'0,"14"0"-52"16,10-1-83-16,19 2-62 16,0 0-8-16,9 0-40 15,2 0-4-15,-3 0-26 16,0 5-22-16</inkml:trace>
  <inkml:trace contextRef="#ctx0" brushRef="#br0" timeOffset="80107.7773">22743 7423 1528 0,'-1'4'265'16,"3"2"-64"-16,11-2-38 15,19-4-32-15,4 0-19 0,15-4-65 16,10-5-9-16,7-2-70 16,7 3 221-16</inkml:trace>
  <inkml:trace contextRef="#ctx0" brushRef="#br0" timeOffset="80437.7419">23473 7056 1538 0,'3'-30'291'0,"8"-35"-67"0,2-1-43 16,2 9-68-16,0 12-17 15,-5 20-25-15,-5 13-5 16,-5 21-21-16,-3 15-12 16,-2 36-28-16,2 11-2 15,5 10-1-15,5-1 15 16,7-17-66-16,3-5 34 15</inkml:trace>
  <inkml:trace contextRef="#ctx0" brushRef="#br0" timeOffset="80647.1817">23306 7423 1589 0,'8'-3'328'0,"15"-4"-110"16,7-1-50-16,22-3-61 15,9 0-22-15,12-3-42 16,9 4-11-16,-10 3-50 16,-5 5 4-16</inkml:trace>
  <inkml:trace contextRef="#ctx0" brushRef="#br0" timeOffset="80961.3204">23425 7573 1474 0,'4'-6'206'16,"13"-6"-91"-16,10-1-27 0,19 7-8 15,2 2 8-15,5 6-18 16,-3 7 0-16,-10 10-15 16,-11 1-11-16,-22 5-11 15,-9-1 2-15,-18 1 9 16,-8 2 5-16,-4-1-3 16,-4 0-5-16,8-6-16 15,8-2-9-15,19-5-10 16,10-6-2-16,21-5-4 15,8-2 3-15,9-5-39 16,1-3 55-16</inkml:trace>
  <inkml:trace contextRef="#ctx0" brushRef="#br0" timeOffset="81215.7885">24159 7130 1575 0,'2'-3'326'0,"1"-2"-85"0,1 7-153 15,-4-2-49-15,0 0-34 16,0 0-30-16</inkml:trace>
  <inkml:trace contextRef="#ctx0" brushRef="#br0" timeOffset="81439.1917">24203 7311 1612 0,'-4'20'313'0,"-1"30"-168"16,2 7-8-16,5 11-5 15,4 0-17-15,-2 0-38 16,-6-3-8-16,-16-7-9 0,-12-5-2 16,-20-15 17-1,-4-10 0-15,-12-22-24 0,8-8-7 16,7-19-49-16,9-4 4 15</inkml:trace>
  <inkml:trace contextRef="#ctx0" brushRef="#br0" timeOffset="88138.3237">901 8721 1446 0,'1'-13'307'15,"0"-13"89"-15,0 24-206 16,1 11-31-16,1 35-54 15,-1 18-23-15,3 26-27 16,0 8-13-16,1 3-19 16,0-4-7-16,-1-5-17 15,-2-11-20-15,3-19-71 16,1-11-43-16,0-19-87 16</inkml:trace>
  <inkml:trace contextRef="#ctx0" brushRef="#br0" timeOffset="88357.4262">1179 8777 1712 0,'-2'-1'396'16,"2"10"-193"-16,-2 20-51 15,0 31-73-15,2 11-11 16,3 10-24-16,3 3-12 15,4-2-13-15,4-3-2 16,1-5-6-16,-1-9-12 0,-6-18-65 16,-4-8-46-16</inkml:trace>
  <inkml:trace contextRef="#ctx0" brushRef="#br0" timeOffset="88509.0208">957 9261 1716 0,'21'1'375'0,"27"6"-249"15,4-2-39-15,4-1-46 16,0-1 1-16</inkml:trace>
  <inkml:trace contextRef="#ctx0" brushRef="#br0" timeOffset="89855.6361">1453 9471 1346 0,'5'3'227'0,"4"6"-85"16,2 6-21-16,1 15-10 15,-3-2-13-15,-5 1-28 16,-4-5-2-16,-5-9-29 16,0-2-10-16,6-13-11 15,3-8-4-15,6-18-18 16,8-7-7-16,5 3-7 16,3 0-1-16,4 15 10 15,-5 7 4-15,-3 13 10 16,-3 7 7-16,-11 10 10 0,-3 9 1 15,-11 0-5-15,-5-3-4 16,3-6-4-16,0-9-2 16,8-13-12-16,3-5-8 15,3-11-13-15,5-8-6 16,4-3 6-16,2 1 6 16,2 3 10-16,0 9 9 15,-2 9 18-15,0 5 9 16,-2 14 17-16,-5 0 2 0,-3 15-10 15,-4 2-7-15,-3 0-14 16,4 1-1-16,-1-12-57 16,6-4-14-16</inkml:trace>
  <inkml:trace contextRef="#ctx0" brushRef="#br0" timeOffset="89996.2593">1994 9496 1622 0,'5'7'364'0,"5"10"-131"16,0 9-56-16,-2 5-83 16,-6 0-32-16,0-2-22 15,-4-7-28-15,6-7-13 16</inkml:trace>
  <inkml:trace contextRef="#ctx0" brushRef="#br0" timeOffset="90128.9039">1944 9284 1487 0,'-2'-3'284'15,"-4"-5"-38"-15,5 9-105 16,1 10-164-16</inkml:trace>
  <inkml:trace contextRef="#ctx0" brushRef="#br0" timeOffset="90384.2252">2099 9503 1561 0,'4'13'343'0,"9"19"-31"15,1 4-81-15,-3-3-110 16,2 2-20-16,-7-9-62 16,-1-3-14-16,0-17-11 15,1-6-6-15,1-13-9 16,3-11-4-16,4-9-7 15,2 1 1-15,1 2 4 16,3 8 1-16,-3 15-1 16,-4 4 4-16,3 15 2 15,-1 10 1-15,2 11 23 16,1 2-15-16,-6 3-437 0</inkml:trace>
  <inkml:trace contextRef="#ctx0" brushRef="#br0" timeOffset="90713.6047">3031 8848 1580 0,'-15'7'294'0,"-24"19"-138"16,-6 10-40-16,-9 23-25 16,2 15-12-16,16 15-14 15,12 13-17-15,23 9-15 16,14-8-11-16,27-19-8 15,13-15 2-15,21-25-2 16,-5-12-27-16,2-16-12 16</inkml:trace>
  <inkml:trace contextRef="#ctx0" brushRef="#br0" timeOffset="91072.6445">3122 9233 1507 0,'14'-1'284'0,"9"0"-45"0,16 0-127 16,6-3-12-16,4 1-43 15,-2 1-15-15,-4 2-13 16,-8 2-7-16,-14 4-16 15,-7 3-6-15,-16 8-4 16,-13 7 0-16,-15 13 3 16,-7 3 1-16,-5 3 2 15,7-1 2-15,10-13-3 16,8-3 3-16,21-13 21 16,0-2 8-16,17-3 14 15,11-5 2-15,7 0-20 16,9-3-7-16,-3-2-32 15,-4 2-30-15,-6-5 89 16</inkml:trace>
  <inkml:trace contextRef="#ctx0" brushRef="#br0" timeOffset="91259.2635">3203 9343 1665 0,'17'1'364'16,"26"2"-185"-16,12 6-57 16,16 0-54-16,-2 2-26 0,-2 0-15 15,-6-3-25-15,-12-5-468 16</inkml:trace>
  <inkml:trace contextRef="#ctx0" brushRef="#br0" timeOffset="91442.0358">3763 8932 1863 0,'12'18'492'0,"13"22"-306"16,4 10-46-16,0 12-28 16,-6 4-13-16,-23 13-11 15,-12 4-12-15,-25 4-36 16,-4-9-7-16,6-17-76 15,10-11 272-15</inkml:trace>
  <inkml:trace contextRef="#ctx0" brushRef="#br0" timeOffset="91878.0512">4404 9245 1543 0,'1'3'296'0,"8"1"-65"16,6 3-53-16,19-4-75 16,8-2-26-16,9-1-41 0,3-3-14 15,-12-1-70-15,0 2-104 16</inkml:trace>
  <inkml:trace contextRef="#ctx0" brushRef="#br0" timeOffset="92059.5706">4440 9432 1361 0,'0'4'282'0,"5"0"46"16,8-1-77-16,17 1-84 15,11-4-44-15,14 1-54 16,-1-2 3-16</inkml:trace>
  <inkml:trace contextRef="#ctx0" brushRef="#br0" timeOffset="92999.5247">5400 9557 621 0,'-43'4'356'15,"-38"7"-80"-15,17 0-144 16,46-4-56-16,21 1-9 16,53-5 7-16,28-2 3 15,58-2-26-15,36-5-6 16,69-5-14-16,33-4 3 16,60 0-3-16,28 1 7 0,44-9 37 15,18 7 0 1,16 0-5-16,6-4 9 0,-7 6-8 15,-4-7 14-15,-1 1 22 16,-136 13-22 0,-152 3-47-16,2 1-21 15,384-2-43-15,-23 6-19 0,-85 10 105 16</inkml:trace>
  <inkml:trace contextRef="#ctx0" brushRef="#br0" timeOffset="94936.7035">6965 8365 1397 0,'-12'5'278'0,"-4"9"10"16,-10 26-107-16,-7 12-15 15,-4 21-58-15,-2 8-27 16,13 13-40-16,10 5-11 16,29-5-18-16,9-7-3 15,20-24-9-15,6-12-21 16,-3-16-68-16,4-5-33 15</inkml:trace>
  <inkml:trace contextRef="#ctx0" brushRef="#br0" timeOffset="95376.2463">7242 8771 1140 0,'1'-6'328'0,"6"-5"-191"0,2-7 6 16,1-6 1-16,2-3 4 16,-1-3-8-16,1-2 0 15,-2 8-20-15,-1 7-11 16,-5 9-23-16,-4 9-17 0,-2 19-30 15,2 10-11-15,2 19-7 16,0 13-4-16,6 13-8 16,-2 1-1-16,0-9-16 15,8-9-25-15,4-25-182 16</inkml:trace>
  <inkml:trace contextRef="#ctx0" brushRef="#br0" timeOffset="95657.4175">7580 8821 1776 0,'11'2'426'16,"20"0"-256"-16,14-2-31 15,17-3-40-15,5-2-18 16,-1 2-33-16,-5-1-25 16,-10 0-41-16,-6-2-294 15</inkml:trace>
  <inkml:trace contextRef="#ctx0" brushRef="#br0" timeOffset="95911.7421">8161 8773 1588 0,'24'-1'313'16,"10"1"-134"-16,18-3-88 15,6-1-1-15,0 2-27 16,-1 0-9-16,-10 2-13 16,-5 1-32-16,-19 3-86 15,1 0 241-15</inkml:trace>
  <inkml:trace contextRef="#ctx0" brushRef="#br0" timeOffset="96138.7336">8372 8291 1680 0,'-8'-10'421'16,"0"-6"-140"-16,-4 18-128 16,1 16-39-16,6 30-69 15,-1 18-22-15,8 16-17 16,6 3-33-16</inkml:trace>
  <inkml:trace contextRef="#ctx0" brushRef="#br0" timeOffset="96500.363">8326 8999 1616 0,'10'-11'341'0,"3"-8"-153"15,19 5-71-15,9 13-25 16,4 9-25-16,-1 5-9 16,-13 11-27-16,-9 1-6 15,-24 3-11-15,-11 5-2 16,-21 0 0-16,-8 3-1 16,-2-4-5-16,1-3 0 0,9-10-3 15,12-8-3-15,8-11-19 16,13-6-3-16,16-4 0 15,4-2 2-15,17 4 28 16,1 4 9 0,5 6 19-16,-1 7 5 0,-5 8-11 15,-9 2 8-15,-3-1 166 16</inkml:trace>
  <inkml:trace contextRef="#ctx0" brushRef="#br0" timeOffset="97003.1388">8933 8672 1395 0,'0'0'254'0,"3"0"-20"16,6 4-17-16,16-1-62 15,7-1-28-15,15 0-56 16,5-2-21-16,1 5-25 16,-3 0-8-16,-16 3-8 15,-12 1-4-15,-15 4-5 16,-13 3-1-16,-19 7-1 16,-4 4 2-16,-14 10 1 15,3 1 1-15,9-1 0 16,3-2 0-16,18-13 0 15,9-7 0-15,9-6 10 16,11-6 2-16,14-3 3 16,4 0 1-16,6-4-16 0,0 4-16 15,-4-4-64 1,-8 1 329-16</inkml:trace>
  <inkml:trace contextRef="#ctx0" brushRef="#br0" timeOffset="97201.6092">8986 8881 1414 0,'-4'-4'271'16,"0"-1"-18"-16,9 1-83 16,12 2 5-16,21 2-72 15,9-2-27-15,19 2-39 16,3 0-9-16,-2-1-37 15,-4-2 385-15</inkml:trace>
  <inkml:trace contextRef="#ctx0" brushRef="#br0" timeOffset="97408.2718">9307 8543 1608 0,'6'0'317'0,"11"1"-165"0,8 2-44 16,12 5-49-16,5-2-21 16,2 0-41-16,0-4-39 15</inkml:trace>
  <inkml:trace contextRef="#ctx0" brushRef="#br0" timeOffset="97564.5546">9669 8477 1582 0,'0'9'370'16,"0"7"-51"-16,2 12-176 15,2 3-45-15,2 4-63 16,1 1 11-16,3-5 108 15</inkml:trace>
  <inkml:trace contextRef="#ctx0" brushRef="#br0" timeOffset="97846.3326">9908 8148 1614 0,'23'30'378'0,"17"23"-107"16,3 36-64-16,0 15 7 15,-18 15-40-15,-14 6-37 16,-29 9-63-16,-15-1-34 15,-25-4-42-15,2-9-16 0,-3-28-25 16,6-12-14-16,6-37 292 16</inkml:trace>
  <inkml:trace contextRef="#ctx0" brushRef="#br0" timeOffset="102238.1766">5384 9927 1425 0,'-16'7'242'0,"-21"14"-43"0,-11 12-6 16,3 25-38-16,4 10-8 15,21 22-42-15,17 3-18 16,17 4-41-16,15-6-14 16,16-18-50-16,2-12-45 15,2-22 10-15</inkml:trace>
  <inkml:trace contextRef="#ctx0" brushRef="#br0" timeOffset="102713.1741">5536 10357 1165 0,'4'-13'327'16,"4"-23"-167"-16,6 0-7 16,4-3-14-16,1 0-8 0,-7 8 3 15,-1 5-5-15,-7 12-19 16,-3 9-18-16,-2 11-23 16,-4 7-4-16,-5 17-23 15,5 16-5-15,3 17-14 16,4 7-8-16,7 6-3 15,0-12 3-15,11-14-56 16,-1-11-51-16</inkml:trace>
  <inkml:trace contextRef="#ctx0" brushRef="#br0" timeOffset="102940.118">5969 10164 1608 0,'-3'-1'377'15,"0"-1"-76"-15,1 15-150 0,2 14-45 16,5 18-39-16,0 8-15 16,9 9-26-16,-1 0-3 15,-1-8-8-15,2-5-23 16,-5-20-72-16,-1-9-26 15</inkml:trace>
  <inkml:trace contextRef="#ctx0" brushRef="#br0" timeOffset="103088.7195">5844 10356 1553 0,'13'0'303'0,"18"0"-80"16,11-1-45-16,12 1-80 15,6 1-31-15,5 2 42 16,-6-2-571-16</inkml:trace>
  <inkml:trace contextRef="#ctx0" brushRef="#br0" timeOffset="103642.3508">6522 10196 1489 0,'-16'5'277'16,"-5"4"-55"-16,-6 20-114 15,6 5-33-15,8 18-51 16,-1 3-9-16,15 5-5 16,3-2-1-16,14-13-2 15,4-12 0-15,12-21 28 16,7-12 15-16,3-14 31 15,-5-8 16-15,-11-15 3 16,-9-4-4-16,-23-6-24 16,-7-5-18-16,-21 8-29 0,-7 5-12 15,-3 12-14-15,6 11-29 16,14 15-30-16,11 4-532 16</inkml:trace>
  <inkml:trace contextRef="#ctx0" brushRef="#br0" timeOffset="103784.069">6772 10551 1745 0,'3'0'384'0,"0"2"-262"16,2 0-28-16,-5-4 47 15</inkml:trace>
  <inkml:trace contextRef="#ctx0" brushRef="#br0" timeOffset="104121.5787">6931 10359 1706 0,'11'4'382'15,"6"8"-213"-15,10 11-68 16,9 6-8-16,7 5-29 0,-4-2-9 15,-18 2-24-15,-6-3-12 16,-23 1-7-16,-10 1-11 16,-7-9-27-16,-6-5-13 15,1-18-34-15,8-6 2 16,11-17 16-16,8-7 10 16,16-13 30-16,4-6 8 15,12-14 6-15,0-5 2 16,-6 2 23-16,-8 7 17 15,-19 20 38-15,-17 11 10 0,-21 20-3 16,-4 11-13-16,5 12-42 16,5 3-6-16,17 6-61 15,10 0 188-15</inkml:trace>
  <inkml:trace contextRef="#ctx0" brushRef="#br0" timeOffset="104500.6553">7366 10372 1612 0,'0'-2'336'0,"6"-3"-151"0,4 2-35 16,10-3-47-16,6 3-19 16,10 3-22-16,1 2-7 15,-1 6-24-15,-6 5-10 16,-20 4-7-16,-10 4-2 16,-20 11-3-16,-6 3 1 15,-10 0 0-15,3 0 0 0,11-8-1 16,7-3-1-16,16-8-1 15,8-6-2-15,12-6 1 16,4-4 0-16,5-7 0 16,1 0-1-16,-1-1-19 15,-8 3-47-15,4-2-124 16</inkml:trace>
  <inkml:trace contextRef="#ctx0" brushRef="#br0" timeOffset="104692.141">7348 10535 1563 0,'-2'-6'329'16,"1"2"-88"-16,15-2-84 16,11 3-37-16,17 2-56 15,10 0-20-15,11 1-29 16,5 4-6-16,-7 0-10 0,-6 1 81 15</inkml:trace>
  <inkml:trace contextRef="#ctx0" brushRef="#br0" timeOffset="104871.6618">7659 10168 1535 0,'8'-4'310'0,"15"-3"-54"16,5 3-74-16,6 3-112 16,2 1-29-16,-5 2-7 15,-3-2 369-15</inkml:trace>
  <inkml:trace contextRef="#ctx0" brushRef="#br0" timeOffset="105079.1068">7960 10043 1701 0,'2'3'406'0,"-1"7"-179"0,0 9-77 16,5 11-86-16,-1 0-26 15,2 4-7-15,2 0 25 16</inkml:trace>
  <inkml:trace contextRef="#ctx0" brushRef="#br0" timeOffset="105340.3821">8093 9825 1647 0,'18'18'385'0,"22"29"-130"15,4 15-77-15,0 14-21 16,-4 8-5-16,-21 16-24 16,-15 6-21-16,-30 7-46 15,-18-2-30-15,-16-20-13 16,0-8-27-16,10-23 11 15,5-17 96-15</inkml:trace>
  <inkml:trace contextRef="#ctx0" brushRef="#br0" timeOffset="105879.0208">8616 9889 1472 0,'-11'20'257'16,"-15"13"-57"-16,-2 27-69 15,0 12-5-15,-1 22-24 16,10 14-18-16,16 7-28 16,11-1-18-16,27-17-23 15,7-15-2-15,20-30-20 16,4-12-33-16</inkml:trace>
  <inkml:trace contextRef="#ctx0" brushRef="#br0" timeOffset="106177.2233">8836 10484 1372 0,'0'-12'234'15,"2"-13"-73"-15,6-2-51 16,8-9-4-16,4-4-22 15,-3-2 4-15,-2 3 11 16,-4 3-7-16,-11 14 3 16,-4 8-9-16,-3 19-25 15,-1 12-11-15,4 25-28 16,4 11-7-16,-4 10-10 16,4 2-3-16,8-6 12 15,1-3-16-15,8-18-55 16,2-7 18-16</inkml:trace>
  <inkml:trace contextRef="#ctx0" brushRef="#br0" timeOffset="106373.7274">9081 10437 1732 0,'6'0'383'16,"13"-2"-237"-16,13 2-46 16,15-5-50-16,5 3-16 0,1-5-4 15,-1-2 7-15</inkml:trace>
  <inkml:trace contextRef="#ctx0" brushRef="#br0" timeOffset="106672.0697">9612 10226 1629 0,'-12'0'344'0,"-15"5"-175"15,1 6-27-15,4 14-75 16,5 10-19-16,11 12-25 15,5 4-8-15,13 2-6 16,7-2 1-16,14-20 14 0,7-10 4 16,5-21 16-16,-5-10 8 15,-3-10-4-15,-9-7 3 16,-14-10-4-16,-7-7-8 16,-17 0-15-16,-6-1-11 15,-10 13-31-15,-2 8-21 16</inkml:trace>
  <inkml:trace contextRef="#ctx0" brushRef="#br0" timeOffset="106822.668">9875 10551 1900 0,'-4'1'461'0,"4"5"-354"15,4-6-53-15</inkml:trace>
  <inkml:trace contextRef="#ctx0" brushRef="#br0" timeOffset="107154.1818">10013 10317 1791 0,'21'12'431'0,"23"16"-277"0,5 6-4 16,9 2-34-16,-13-2-19 16,-23-4-41-16,-11-5-23 15,-25 0-17-15,-11-5-3 16,-13-9-6-16,-1-8-12 16,8-15-32-16,5-10-10 15,22-12-5-15,7-4 8 16,19-11 24-16,8 1 7 15,7-1 7-15,-4 0 3 0,-13 15 2 16,-7 1 17-16,-26 19 19 16,-15 3 6-16,-24 13 11 15,-4 8-15-15,2 8-19 16,11 5 0-16,28 4-31 16,10-2 310-16</inkml:trace>
  <inkml:trace contextRef="#ctx0" brushRef="#br0" timeOffset="107539.948">10488 10254 1500 0,'18'-3'298'0,"14"-1"-14"16,10 3-121-16,5 1-34 16,-6 1-55-16,-5 2-22 15,-16 4-29-15,-9 0-9 0,-10 8-8 16,-10 3-2-16,-23 10-1 15,-1 8 1-15,-14 4-3 16,2 3 2-16,17-6-3 16,11-8 0-16,19-13 5 15,12-5 5-15,21-5 6 16,4-4 1-16,12-1-7 16,-2-3-3-16,-9-1 7 15,-6-3 14-15</inkml:trace>
  <inkml:trace contextRef="#ctx0" brushRef="#br0" timeOffset="107722.4882">10491 10406 1644 0,'11'-1'366'0,"8"-4"-162"16,23 4-103-16,10 1-30 15,10 0-43-15,1 1-9 16,-3-1-8-16,-4-2 15 16</inkml:trace>
  <inkml:trace contextRef="#ctx0" brushRef="#br0" timeOffset="107930.9731">10757 10091 1639 0,'11'0'335'0,"21"0"-203"16,6-2-41-16,12 5-51 15,-3-2-15-15,-10-1-10 16,-3 4-123-16</inkml:trace>
  <inkml:trace contextRef="#ctx0" brushRef="#br0" timeOffset="108067.1238">11106 10000 1647 0,'-1'6'390'0,"0"8"-145"0,1 4-70 15,4 11-112-15,3 2-28 16,7 9-9-16,1-3 30 15</inkml:trace>
  <inkml:trace contextRef="#ctx0" brushRef="#br0" timeOffset="108308.4422">11225 9682 1816 0,'11'30'446'0,"23"52"-283"15,-1 16 3-15,0 18 13 16,-3 2-3-16,-21 10-38 16,-14-3-32-16,-23-4-61 15,-6-3-14-15,-9-34-63 16,0-12-26-16,-4-27-158 15</inkml:trace>
  <inkml:trace contextRef="#ctx0" brushRef="#br0" timeOffset="110028.3444">12343 9395 1412 0,'-1'1'300'0,"2"2"75"16,2 2-175-16,-3-5-128 16,0 0 2-16</inkml:trace>
  <inkml:trace contextRef="#ctx0" brushRef="#br0" timeOffset="111144.2688">12983 9351 1119 0,'-50'3'297'15,"-43"1"-196"-15,40-1-59 16,19 1-2-16,40-2 8 16,24-2-2-16,46 2-8 15,30 3 1-15,48-3 12 16,38 3 12-16,58-5 2 15,30-5 0-15,52-3-11 16,13-2-7-16,24-5-11 16,0 0-5-16,-10-1-10 15,-16 2-5-15,-48 2-5 16,-25 4-3-16,-54 6 28 0,-35 0 104 16</inkml:trace>
  <inkml:trace contextRef="#ctx0" brushRef="#br0" timeOffset="113660.6806">14410 8997 960 0,'6'-7'463'0,"1"-8"-263"15,5-13-39 1,6-10 3-16,4-10-24 0,0-4 0 15,1 0-28-15,-3 4-14 16,-6 11-19-16,-1 5 2 16,-10 19-7-16,1 11-6 15,-3 17-20-15,-1 16-18 16,3 24-19-16,3 18-5 16,-4 21-2-16,5 4 16 0,-1-4 113 15</inkml:trace>
  <inkml:trace contextRef="#ctx0" brushRef="#br0" timeOffset="114364.7039">12824 9741 1447 0,'-16'7'230'0,"-22"19"-56"15,-7 18-14-15,-3 31-53 16,7 12-12-16,17 18-44 15,14 3-14-15,21-1-17 16,9-1-2-16,9-19 0 16,2-8-26-16,3-25-111 15,-3-14-130-15</inkml:trace>
  <inkml:trace contextRef="#ctx0" brushRef="#br0" timeOffset="114724.7409">12965 10334 1055 0,'10'-12'411'0,"9"-21"-192"16,-4-2-55-16,-3-8-34 15,-5 0-15-15,-7-6-18 16,0 5-9-16,-4 10-19 16,0 5-5-16,-1 27-17 15,0 10-6-15,3 33-12 16,2 15-11-16,4 22 0 15,0 7-2-15,2 4 4 16,2-5 0-16,-1-16-52 16,4-13 298-16</inkml:trace>
  <inkml:trace contextRef="#ctx0" brushRef="#br0" timeOffset="115922.7918">13262 10363 1463 0,'-1'4'261'0,"3"1"-22"0,15 0-23 15,24-5-50-15,9-5-24 16,18-6-52-16,3-2-20 16,-13 4-36-16,-6 1-3 15,-19 8-72-15,-14 2-38 16</inkml:trace>
  <inkml:trace contextRef="#ctx0" brushRef="#br0" timeOffset="116448.4043">13860 10335 1512 0,'-2'-2'289'0,"4"-1"-49"16,12 0-59-16,21-2-82 16,12 0-34-16,14-2-35 15,5 1-12-15,-6 2-10 16,-6-1 2-16,-9-1-27 15,-7 2-51-15</inkml:trace>
  <inkml:trace contextRef="#ctx0" brushRef="#br0" timeOffset="116633.4132">14088 9918 1658 0,'-9'-7'393'0,"-1"-4"-155"16,5 19-111-16,1 11-49 16,10 26-50-16,5 8-12 15,0 13-7-15,6 3 5 16,-7 5 358-16</inkml:trace>
  <inkml:trace contextRef="#ctx0" brushRef="#br0" timeOffset="116959.5432">13926 10626 1556 0,'2'-8'286'0,"10"-13"-105"15,10 4-85-15,16-2-39 16,7 4-12-16,0 10-14 15,1 4-5-15,-16 12-21 16,-8 4-5-16,-16 8 3 16,-12 5 4-16,-19 1 2 15,-2 5 0-15,-11 3 0 16,1-5-4-16,9-7-4 16,6-8-2-16,22-13-6 0,9-5 0 15,19-3 2-15,7-2 2 16,5 2 3-16,1 7 0 15,0 5 0-15,-2 1 27 16,-3 3 129-16</inkml:trace>
  <inkml:trace contextRef="#ctx0" brushRef="#br0" timeOffset="117186.5126">14558 10154 1566 0,'2'-6'350'0,"7"-5"-52"16,-3 5-73-16,-5 8-121 15,-1 4-35-15,-2 3-46 16,-7 1-42-16,-1 4 369 15</inkml:trace>
  <inkml:trace contextRef="#ctx0" brushRef="#br0" timeOffset="117404.0386">14550 10337 1676 0,'5'17'361'0,"3"24"-185"0,9 9-24 15,0 5-42-15,-2 3-16 16,-5-3-37-16,-10-2-2 16,-13-7 14-16,-13-5 0 15,-18-9 4-15,-7-8-13 16,-5-13-30-16,6-14-16 16,15-21-48-16,12-8 295 0</inkml:trace>
  <inkml:trace contextRef="#ctx0" brushRef="#br0" timeOffset="117961.5144">14885 10173 1099 0,'3'-1'392'16,"6"1"-198"-16,11 0-62 15,10 4 8-15,15 2-58 16,3 0-15-16,-1-1-17 15,-3 1-15-15,-18 0-14 16,-5 0-5-16,-19 5-3 16,-10 2-3-16,-14 10 1 15,-8 5 8-15,-9 5 4 16,0 5-1-16,2-5-1 16,7-3-9-16,17-5-7 15,12-8 2-15,17-3 0 16,11-6 1-16,10-3 2 15,3-3-3-15,3-1-15 16,-4-1-21-16,-6-2-122 16</inkml:trace>
  <inkml:trace contextRef="#ctx0" brushRef="#br0" timeOffset="118153.5658">14842 10374 1449 0,'4'-6'245'0,"5"-1"-67"16,22 2-65-16,13 3-14 0,18 3-47 15,5 0-7-15,2 5-21 16,-5-1-1-16,-10-2-23 16,-6-1-340-16</inkml:trace>
  <inkml:trace contextRef="#ctx0" brushRef="#br0" timeOffset="118336.0781">15142 10030 1482 0,'15'-2'260'16,"12"-5"-62"-16,13 4-118 15,5 2-37-15,3 2-13 16,1 4-10-16</inkml:trace>
  <inkml:trace contextRef="#ctx0" brushRef="#br0" timeOffset="118588.402">15434 9895 1572 0,'7'6'273'0,"4"13"-168"16,2 8-26-16,1 10-47 15,0 5-13-15,-4 3-10 16,-2-1 22-16</inkml:trace>
  <inkml:trace contextRef="#ctx0" brushRef="#br0" timeOffset="118901.38">15614 9581 1465 0,'3'-3'250'0,"7"-2"-66"16,-3 12-51-16,3 8-3 15,3 19-13-15,1 8-3 0,8 32-37 16,-1 15-21-16,-3 25-38 16,-4 7-7-16,-14 15 21 15,-4 0 10-15,-25 1 8 16,-10-2 10-16,-27-7-67 16,-9-6-31-16</inkml:trace>
  <inkml:trace contextRef="#ctx0" brushRef="#br0" timeOffset="119490.1794">16278 9652 1438 0,'-16'8'236'0,"-25"24"-62"15,-6 22-22-15,-5 48-54 16,6 18-28-16,18 27-39 15,6 12-13-15,25-16-6 16,9-9-3-16,13-35 3 16,15-18 17-16,13-33-53 15,5-17 173-15</inkml:trace>
  <inkml:trace contextRef="#ctx0" brushRef="#br0" timeOffset="119834.2594">16408 10392 1256 0,'6'-8'264'0,"9"-12"-114"15,0-4-34-15,7-11 4 16,-6-3 0-16,0-5-26 16,-1-6 15-16,-12 1-17 15,5 6-10-15,-6 15 4 16,-4 10-5-16,-5 26-11 16,2 14-6-16,-1 22-32 15,4 13-9-15,2 17-7 16,-3 3-2-16,4-1-3 15,3-10-11-15,6-20-58 16,5-10-30-16</inkml:trace>
  <inkml:trace contextRef="#ctx0" brushRef="#br0" timeOffset="120121.635">16823 10346 1476 0,'14'-1'236'0,"17"-5"-58"15,10 2-32-15,8 2-26 16,-4 0-21-16,-1 2-57 16,-10-1-11-16,-10-2-18 15,-2 1-29-15</inkml:trace>
  <inkml:trace contextRef="#ctx0" brushRef="#br0" timeOffset="120285.1982">17029 10121 1530 0,'-1'1'276'0,"-7"7"-66"15,4 12-46-15,-3 17-46 16,0 10-16-16,6 19-49 0,-4 1-9 16,10 1-10-16,1-11-24 15</inkml:trace>
  <inkml:trace contextRef="#ctx0" brushRef="#br0" timeOffset="120602.1368">17499 10165 1600 0,'4'-16'318'0,"9"-19"-157"15,0-2-12-15,-8 1-23 16,3 7-26-16,-5 4-23 16,-7 8-6-16,2 12-30 15,-5 2-14-15,-2 14-20 16,2 10-8-16,-5 14-4 15,7 11 0-15,5 9 4 16,4 4 1-16,7 2 0 16,2-2-35-16,2-8 162 0</inkml:trace>
  <inkml:trace contextRef="#ctx0" brushRef="#br0" timeOffset="120796.4571">17304 10525 1681 0,'10'-6'351'15,"22"-6"-151"-15,10-2-111 0,17 5-48 16,5 1 7-16,8 7-43 16,2 0-1-16,-6 1 16 15,-5 8 173-15</inkml:trace>
  <inkml:trace contextRef="#ctx0" brushRef="#br0" timeOffset="121097.5382">17369 10708 1410 0,'-5'-6'223'16,"-6"-3"-41"-16,21-2-91 15,10 0-5-15,22 2-20 0,3 1-19 16,8 7 0 0,-4 4 8-16,-13 10 5 0,-5 5 1 15,-22 10 9-15,-12 3-2 16,-22 12-5-16,-13 0-3 16,-11 5-22-16,3-5-12 15,11-9-14-15,11-11-5 16,24-17-7-16,12-1-1 15,19-9-4-15,5-7 5 16,9 0-24-16,3-8-24 0,3 1-100 16</inkml:trace>
  <inkml:trace contextRef="#ctx0" brushRef="#br0" timeOffset="121334.2551">17954 10242 1561 0,'-2'-3'356'0,"-1"-2"11"16,1 2-177-16,2 3-123 15,0 0-13-15,0 0-70 16,0 0 19-16</inkml:trace>
  <inkml:trace contextRef="#ctx0" brushRef="#br0" timeOffset="121526.7794">17991 10444 1494 0,'-4'23'279'15,"3"21"-5"-15,1 5-45 16,0 4-82-16,0 0-19 0,-11 6-61 16,-5-2-15-16,-11-7-24 15,-2-5-5-15,-4-20-4 16,-1-15-20-16,3-22-65 16,1-11-37-16</inkml:trace>
  <inkml:trace contextRef="#ctx0" brushRef="#br0" timeOffset="121920.2508">18248 10186 1425 0,'7'-5'232'0,"9"-3"-65"15,15-1-20-15,6-1-2 16,14 5-11-16,-3 0-25 16,-6 5-30-16,-10 5-18 15,-19 3-27-15,-8 3-1 16,-16 10-7-16,-9 4 4 0,-14 16 6 15,-9 3-5 1,-1 7-8-16,5 0-7 16,17-10-8-16,11-11-2 0,16-13 3 15,13-8 1-15,15-8-1 16,4-1 2-16,3-4-4 16,0-2-3-16,-2-2-9 15,0 1-11-15,2-1 326 16</inkml:trace>
  <inkml:trace contextRef="#ctx0" brushRef="#br0" timeOffset="122130.6891">18312 10362 1555 0,'0'-2'287'0,"6"-4"-84"0,12 0-50 16,18-2-54-16,6 1-16 16,10 0-51-16,4 3-12 15,9-1 7-15,3 0-6 16</inkml:trace>
  <inkml:trace contextRef="#ctx0" brushRef="#br0" timeOffset="122434.0239">18643 10084 1282 0,'2'-3'319'0,"8"-1"23"16,6-2-108-16,21 1-104 15,6 0-29-15,7 0-61 0,2 1-1 16,-10 4-27-16</inkml:trace>
  <inkml:trace contextRef="#ctx0" brushRef="#br0" timeOffset="125456.5352">19068 10182 1448 0,'2'-10'218'0,"7"-14"-71"15,-1-4-9-15,6-4-27 16,-1-3-2-16,-4 8-5 16,-1 3 4-16,-5 14-5 15,-3 10-7-15,-1 16-24 0,-2 11-25 16,-2 14-32-16,3 6-1 15,2-1-14-15,2-1-18 16</inkml:trace>
  <inkml:trace contextRef="#ctx0" brushRef="#br0" timeOffset="125769.2195">19403 9762 1512 0,'12'20'251'0,"22"40"-66"15,2 17-19-15,12 33 14 16,-7-3 10-16,-24 19-13 16,-12 4-22-16,-35-4-57 15,-11 11-26-15,-20-25-39 16,1-9-20-16,10-25-44 16,10-18 57-16</inkml:trace>
  <inkml:trace contextRef="#ctx0" brushRef="#br0" timeOffset="126328.2027">16712 9317 1446 0,'6'5'202'0,"9"2"-70"15,46-1-80-15,30-3-5 16,43-4-9-16,47-6 6 0,67-2 6 16,35-1 0-1,75 0 3-15,4 3-10 0,-14 7-27 16,-25 3-4-16,-75 11 7 15,-43-3-15-15,-73-1-72 16</inkml:trace>
  <inkml:trace contextRef="#ctx0" brushRef="#br0" timeOffset="126644.3577">20019 9427 1885 0,'-3'3'506'0,"-3"3"-54"16</inkml:trace>
  <inkml:trace contextRef="#ctx0" brushRef="#br0" timeOffset="129389.5093">20579 9361 1384 0,'8'3'233'16,"13"13"-34"-16,-3 11 9 16,-4 17-32-16,-10 5-7 15,-18-1-72-15,-6-4-23 0,-10-12-64 16,-1-6-372-16</inkml:trace>
  <inkml:trace contextRef="#ctx0" brushRef="#br0" timeOffset="129838.0521">21338 8657 1529 0,'-6'-4'283'0,"-8"-6"-84"0,7 35-88 16,-2 19-18-16,2 45-53 15,6 19-9-15,5 10-21 16,2 1-2-1,1-19 4-15,-1-9-26 0,0-23-76 16,-1-13-45-16</inkml:trace>
  <inkml:trace contextRef="#ctx0" brushRef="#br0" timeOffset="130196.6703">21514 9006 1589 0,'8'-1'296'0,"17"-4"-127"0,11 1-23 16,23 6-27-16,6-2-21 15,-7 0-50-15,-2 5-19 16,-23-3-9-16,-11 2-7 15,-19-1-8-15,-7 4-2 16,-21 9-5-16,-10 5 0 16,-15 9-1-16,-5 4 2 0,9-1 2 15,10-3 0 1,20-7 1-16,13-6-2 0,19-7 0 16,11-2 1-16,17-6 1 15,7-4 0-15,0-1 2 16,-2-2-8-16,-8 2-53 15,-6-1-33-15</inkml:trace>
  <inkml:trace contextRef="#ctx0" brushRef="#br0" timeOffset="130393.5089">21507 9141 1365 0,'5'-2'232'16,"2"-4"-81"-16,20-1-48 0,12 0-5 16,18 0-26-16,5 2-14 15,3 5-22-15,-2 1-3 16,-10 6-19-16,-8-1-24 16</inkml:trace>
  <inkml:trace contextRef="#ctx0" brushRef="#br0" timeOffset="130616.1838">22058 8577 1583 0,'2'0'310'0,"4"10"-120"15,1 13-48-15,1 30-72 16,1 19-13-16,3 38-12 15,-3 6 0-15,-3 3 2 16,-1-5-3-16,-4-23-21 16,2-5 0-16,5-25-53 15,5-15 1-15</inkml:trace>
  <inkml:trace contextRef="#ctx0" brushRef="#br0" timeOffset="130992.1765">22414 8906 1508 0,'5'-2'247'0,"16"-1"-76"16,8 4-30-16,14 9-42 15,12 1 2-15,2 4-42 16,3 1-17-16,-10-4-22 16,-10 4-7-16,-19-6-6 15,-11 0 0-15,-16 3 0 16,-12-2 4-16,-13 10 19 15,-7 0 7-15,-6 5 7 16,4 1-1-16,6-3-19 16,9-1-7-16,15-10-33 15,7-4 39-15</inkml:trace>
  <inkml:trace contextRef="#ctx0" brushRef="#br0" timeOffset="131530.1328">23284 8860 1439 0,'-15'7'247'0,"-20"9"-37"16,2 13-40-16,6 11-82 16,6 5-10-16,21 6-20 15,7-4-4-15,20-7 0 0,6-7 1 16,13-11-5-16,-3-7-8 15,-6-19 1-15,-2-5 10 16,-11-18 16-16,-7-6 4 16,-14-12-8-16,-8-6-14 15,-18-9-24-15,-4-1-10 16,-1 8-11-16,7 12-23 16,6 26-60-16,2 13-29 15</inkml:trace>
  <inkml:trace contextRef="#ctx0" brushRef="#br0" timeOffset="131711.1189">23665 9131 1595 0,'0'0'325'15,"0"-1"-90"-15,4 2-186 16,-4-1-60-16</inkml:trace>
  <inkml:trace contextRef="#ctx0" brushRef="#br0" timeOffset="132055.1986">23837 8874 1795 0,'4'12'420'16,"9"18"-290"-16,13 8-43 15,14 8-20-15,3-1-6 16,1 0-14-16,-5-5-4 16,-19-9-20-16,-8 0-13 0,-25-10-13 15,-16-1-11-15,-24-10-20 16,-8-10-12-16,6-12-7 15,10-8 8-15,25-7 13 16,17-3 7-16,20-6 9 16,14 0 2-16,27-5 18 15,8 0 18-15,3 3 57 16,-9-2 32-16,-31 5 30 16,-17 3-6-16,-34 5-54 15,-13 5-27-15,-22 8-35 16,-4 7 48-16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2T12:27:49.42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19973 6239 1109 0,'33'3'81'0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2T12:41:13.06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19832 8403 1026 0,'0'-7'332'0,"6"-11"-216"15,2-5-51-15,14-9-2 16,5-5 15-16,8-5 10 16,4 2 1-16,-4 5 3 0,-2 10-4 15,-6 12-30-15,-4 11-1 16,-2 12-19-16,-1 6-14 15,9 11-15-15,6 1-2 16,14-1-2-16,8-3 0 16,6-6 1-16,1-7-1 15,-6-8 4-15,-7-7 2 16,-12-7-2-16,-6-4-34 16,-15-4-172-16</inkml:trace>
  <inkml:trace contextRef="#ctx0" brushRef="#br0" timeOffset="714.0244">20666 8251 454 0,'-2'2'309'16,"0"1"-51"-16,3-1-82 15,-1-2-60-15,0 0-35 16,0 0-17-16,0 0-15 15,0 0-5-15,3 13-8 16,38 34-2-16,-24-25 0 16,3-3 6-16,9-4 4 15,1-5-2-15,5-11 1 0,5-10 0 16,-1-13 3-16,1-5 9 16,2-10 14-16,3 2 9 15,0 6-2-15,4 6-8 16,2 15-18-16,-3 8-15 15,-4 11-16-15,-6 6-7 16,-10 6-9-16,-4 0 1 16,-4-4-56-16,-1 0-77 15</inkml:trace>
  <inkml:trace contextRef="#ctx0" brushRef="#br0" timeOffset="1583.3997">20822 7301 947 0,'3'0'449'0,"-1"0"-253"16,-7 7-77-16,-9 5-14 0,-18 11-20 16,-7 3-22-16,-16 9-30 15,-8-1-9-15,7-3-16 16,-1-2-6-16,15-9-6 16,9 1-2-16,16-8-4 15,8 0 0-15,24 2 0 16,13 0 1-16,19 4 4 15,12 4 3-15,1 1 3 16,2 0 1-16,-14-2-52 16,-3-1-81-16</inkml:trace>
  <inkml:trace contextRef="#ctx0" brushRef="#br0" timeOffset="1838.3921">20481 7306 1153 0,'15'1'328'0,"8"3"-177"16,11 24-58-16,4 15-16 15,-13 18 3-15,-10 9-13 16,-34 11-11-16,-9 0-6 15,-15-3-25-15,-1-9-8 16,10-19-6-16,6-14-20 0,12-27-105 16,9-14-209-16</inkml:trace>
  <inkml:trace contextRef="#ctx0" brushRef="#br0" timeOffset="2198.5145">21071 7332 1258 0,'3'-11'286'15,"2"-10"-93"-15,0 5-16 16,-2 15-54-16,-1 8-12 16,-5 23-41-16,-2 11-14 15,-4 17-17-15,0 9-12 16,0 3-12-16,0-2-26 0,6-5-60 15,5-6-28-15,7-17-86 16,4-10-64-16</inkml:trace>
  <inkml:trace contextRef="#ctx0" brushRef="#br0" timeOffset="2392.9938">21308 7311 1416 0,'4'-5'225'0,"2"-2"-75"16,-3 7-27-16,1 24-29 16,-5 9-25-16,0 20-21 15,4 4-4-15,6 2-25 16,5-2-7-16,2-10-1 16,-5-9-17-16,-6-14-56 15,1-8-37-15</inkml:trace>
  <inkml:trace contextRef="#ctx0" brushRef="#br0" timeOffset="2533.6167">21092 7548 1403 0,'7'-1'207'16,"9"0"-103"-16,7 1-32 15,14-3-29-15,3 3-22 16,10 3-74-16</inkml:trace>
  <inkml:trace contextRef="#ctx0" brushRef="#br0" timeOffset="2841.792">21731 7278 1252 0,'-9'1'288'16,"-8"4"-119"-16,-9 12-54 16,-5 7-3-16,-5 14-37 15,1 10-16-15,8 5-23 0,4 3-3 16,13-1-10-16,8-1-6 15,13-6-6-15,7 0-5 16,7-3-6-16,4-5-19 16,2-8-67-16,0-8-55 15</inkml:trace>
  <inkml:trace contextRef="#ctx0" brushRef="#br0" timeOffset="3215.8193">21941 7552 1133 0,'8'4'295'0,"10"2"-225"16,6-2-12-16,5-1-8 15,-1-5-2-15,1-3 1 16,-2 1-5-16,-6-5-13 15,-4-1-3-15,-9-3-10 16,-5-1 2-16,-13 1 9 16,-3 4 5-16,-12 0 6 15,-2 7-5-15,-3 4-11 16,4 5-4-16,-1 12-13 16,-1 1-3-16,8 7-4 0,0 6 0 15,11-1 6-15,12 1 4 16,5-2 14-16,9-6 7 15,6-4 8-15,2 0-6 16,7-11-9-16,-2-3-7 16,4-12-58-16,1-7-40 15</inkml:trace>
  <inkml:trace contextRef="#ctx0" brushRef="#br0" timeOffset="3385.3659">22223 7242 1518 0,'-2'-9'253'0,"-1"-6"-104"16,0 4-52-16,3 5-63 16,0 6-42-16,2 4-200 15</inkml:trace>
  <inkml:trace contextRef="#ctx0" brushRef="#br0" timeOffset="3549.0934">22336 7267 1320 0,'-1'2'276'0,"1"6"-14"16,0 3-73-16,-6 10-72 16,1 5-16-16,-7 1-53 0,-4-3-15 15,-3-4-17-15,-4-5-3 16,-1-8-42-16,-1-2-48 15,3-9-118-15</inkml:trace>
  <inkml:trace contextRef="#ctx0" brushRef="#br0" timeOffset="4038.6102">22472 7213 1062 0,'-6'-1'385'0,"3"1"-227"15,-6 3-42-15,2 5-54 16,2 4-14-16,-2 6-22 15,7 4-8-15,2 3-12 16,8 0-2-16,5 1-3 16,0-7 1-16,5-5 1 15,1-7 2-15,-4-7 3 0,-2-2 3 16,-5-12-1-16,-3 1 3 16,-3-4-4-16,-1 0 0 15,-3 5 3-15,0 3-3 16,-2 9-5-16,2 0-3 15,-1 9-3-15,1 4-2 16,1 3 6-16,4-1 7 16,6-5 29-16,3 0 20 0,6-7 39 15,0-2 10 1,3-3-11-16,-3-6-18 0,2-7-33 16,-2-3-12-16,-6-7-45 15,-3 2-41-15,-7 3-145 16,-4 2-140-16</inkml:trace>
  <inkml:trace contextRef="#ctx0" brushRef="#br0" timeOffset="4323.9256">22819 7307 1561 0,'9'4'274'0,"10"13"-126"15,-1 8-32-15,-1 16-22 0,1 9-22 16,-9 9-32-16,-4 0-10 16,-15-3-17-16,-7-2 10 15,-15-5 30-15,1-4 12 16,-3-8 1-16,1-4-7 15,10-8-38-15,1-2-18 16,9-4-87-16,3-1 30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2T12:43:58.46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21431 6714 735 0,'1'-5'532'0,"1"-6"-268"16,-2 3-126-16,0 2 2 15,0 4-20-15,0 2-16 16,-1 0-30-16,0 0-9 16,0 1-23-16,-1 18-10 15,3 35-13-15,1-25-5 0,-2 5-9 16,4 1-3-16,0-2-4 16,-1-2-26-16,5-8-82 15,-4-4-60-15</inkml:trace>
  <inkml:trace contextRef="#ctx0" brushRef="#br0" timeOffset="436.3721">21575 6673 546 0,'1'-6'450'0,"2"-5"-45"15,0 2-257-15,-1 8-41 16,1 1-5-16,-2 4-18 16,-1-4 2-16,0 0-16 15,0 1-10-15,3 20-21 16,5 32-7-16,-2-19-18 15,0 2-5-15,1 4-4 16,0 1-20-16,-3-6-90 16,3-1-96-16</inkml:trace>
  <inkml:trace contextRef="#ctx0" brushRef="#br0" timeOffset="1169.9195">21345 7258 800 0,'1'-1'487'0,"2"-1"-246"16,-3 2-97-16,0 0-32 15,0 0-15-15,0 10-31 16,1 17-13-16,2 40-12 16,-6-28-5-16,3 1-10 15,1 4-2-15,1-9-16 16,1-5-2-16,-1-7-22 15,2-11-25-15,-1-12-83 16,0-3-58-16</inkml:trace>
  <inkml:trace contextRef="#ctx0" brushRef="#br0" timeOffset="1633.9824">21333 7253 915 0,'-1'1'471'0,"1"1"-266"16,0 0-95-16,0-2-9 16,0 0-20-16,0 0-12 15,0 0-17-15,0 0-11 16,0 2-11-16,2 5-2 0,6 4-2 15,27 32-1-15,-31-26-8 16,9 6-4-16,0 4-8 16,3-1-2-16,4 3-1 15,-8-7 0-15,3-7 0 16,-3-6 0-16,0-12 3 16,5-2 3-16,-6-11 5 15,3-3 2-15,-5-5 9 16,0-5-1-16,3-2-2 15,2-1-3-15,2 3-12 16,-1 1-2-16,-2 9-2 16,-3 4-1-16,-3 7-1 15,-3 4-1-15,0 5-4 16,-1 3-4-16,-3-4-23 16,0 0-15-16,0 11-37 15,0 39-21-15,0-30-43 0,5-2-29 16</inkml:trace>
  <inkml:trace contextRef="#ctx0" brushRef="#br0" timeOffset="2028.4153">21675 7254 1138 0,'-1'-2'329'0,"-1"-4"-200"16,1 2 0-16,1 4-25 15,0 0 0-15,0 0-29 16,0 0-12-16,2 8-19 16,5 14-7-16,14 39-16 15,-12-26-7-15,-3 1-8 16,4-1 0-16,-4-6-2 16,0 0 1-16,1-8 1 0,-3-2 0 15,2-7-2-15,-1-6-1 16,-1 1-12-16,0-4-30 15,-4 5-135-15</inkml:trace>
  <inkml:trace contextRef="#ctx0" brushRef="#br0" timeOffset="181812.4094">12291 16945 406 0,'-6'-6'136'0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1-22T15:06:11.864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18499 4894 41,'11'-12'29,"-11"-6"-3,0 18-19,16 0-30,-16 0-5,5 18-2,-5-4 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2T12:49:25.09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12201 6279 1320 0,'2'-4'254'16,"3"-2"-94"-16,-4 9-59 15,-1-3-13-15,0 0-37 0,6 25-12 16,6 38-21-16,-8-25-7 16,-4-4-7-16,5-3-1 15,0-13 1-15,0-3-2 16,1-10 4-16,-3-8 3 16,2-10 6-16,0-8 3 15,-2-7 16-15,5-3 9 16,1 4 13-16,-4 0 5 15,3 6-5-15,-1 9-4 0,-2 7-18 16,1 5-7-16,2 9-15 16,-3 6-5-16,0 6-5 15,-2 4-2-15,-1 1 0 16,3-1 1-16,1-2 6 16,3 0-27-16,3-9-73 15,4 1-77-15</inkml:trace>
  <inkml:trace contextRef="#ctx0" brushRef="#br0" timeOffset="269.4886">12517 6300 1449 0,'2'-2'234'15,"6"-1"-61"-15,4-1-19 16,10 4-56-16,6 0-18 16,4 4-43-16,2-1-16 15,-6 1-9-15,-3-1-27 0,-5-3-118 16,-6 0-100-1</inkml:trace>
  <inkml:trace contextRef="#ctx0" brushRef="#br0" timeOffset="463.9666">12571 6397 1189 0,'4'4'293'0,"5"4"-170"16,7-1-19-16,7-5-37 15,7 4-18-15,1-4-31 16,0-1-61-16</inkml:trace>
  <inkml:trace contextRef="#ctx0" brushRef="#br0" timeOffset="926.5763">13055 6315 1297 0,'-9'-3'283'16,"-7"-4"-67"-16,-5 4-71 15,-1 1-30-15,-2 9-51 16,2 4-25-16,5 11-32 16,7 5-9-16,8 6-6 15,6 5 0-15,11-5 1 16,9-1 0-16,7-10 2 16,4-11 2-16,4-11 9 0,-6-6 19 15,-3-11 49-15,-7-4 30 16,-12-8 37-16,-9-2 3 15,-11 1-34-15,-3 1-33 16,-13 7-63-16,1 7-57 16</inkml:trace>
  <inkml:trace contextRef="#ctx0" brushRef="#br0" timeOffset="53559.5612">554 7504 1345 0,'1'-5'251'16,"-1"-5"-71"-16,0 11-43 16,0 12-15-16,-1 16-37 15,-11 5-4-15,19 31-33 16,1 6-12-16,1 11-19 15,14 6-7-15,-18-19-5 0,1-7-6 16,-3-19-39-16,2-10-28 16,-3-18-100-16</inkml:trace>
  <inkml:trace contextRef="#ctx0" brushRef="#br0" timeOffset="53792.9959">755 7522 1445 0,'4'0'253'16,"-2"-4"-33"-16,2 10-90 15,-1 7-18-15,-3 8-30 16,1 9-17-16,2 17-19 16,2 6-12-16,7 15-18 15,-1 3 1-15,6-1-9 16,-5-3 1-16,-5-15-30 15,1-8-36-15,-4-19-82 16,-2-11-94-16</inkml:trace>
  <inkml:trace contextRef="#ctx0" brushRef="#br0" timeOffset="53958.1845">652 7752 1534 0,'2'4'290'16,"0"1"-60"-16,12 4-62 16,10 3-73-16,4-2-30 15,16 1-28-15,-6-2 10 16</inkml:trace>
  <inkml:trace contextRef="#ctx0" brushRef="#br0" timeOffset="54415.6409">1255 7344 1151 0,'-11'3'357'0,"-14"13"-146"15,-7 11-5-15,-4 20-72 16,0 8-21-16,8 16-47 16,8 5-25-16,19 12-20 15,9 4-2-15,16-2-2 16,7-8 0-16,5-19 2 15,3-10-18-15,1-18-91 16,-1-8-135-16</inkml:trace>
  <inkml:trace contextRef="#ctx0" brushRef="#br0" timeOffset="54790.1874">1381 7840 1447 0,'7'2'217'15,"11"1"-73"-15,7 3-44 16,7-5-43-16,2-1-14 16,-4-6-19-16,-4-3-7 0,-6-5-5 15,-4-1-1-15,-6-1 0 16,-3 1 0-16,-7 4 1 15,-4-2 2-15,-10 3 3 16,-7 3 7-16,-9 6 10 16,-2 1 5-16,-4 11-8 15,8 5-11-15,5 7-15 16,4 5-6-16,18 5-2 16,4 1 0-16,20-2 2 15,7-2 1-15,6-8 0 16,1-1 1-16,-2-5 4 15,0-6-8-15,-5-4-70 16,-2-6-64-16</inkml:trace>
  <inkml:trace contextRef="#ctx0" brushRef="#br0" timeOffset="54990.699">1742 7401 1555 0,'3'-7'279'0,"-3"-3"-134"16,0-1-49-16,-2 6-64 16,-1 4-38-16,2 5-134 15</inkml:trace>
  <inkml:trace contextRef="#ctx0" brushRef="#br0" timeOffset="55166.2313">1788 7495 1228 0,'2'12'319'16,"0"12"-101"-16,1 3-50 16,1 3-15-16,-6 0-29 15,-2-1-19-15,-7-8-44 16,-2-6-18-16,-3-11-15 15,-4-3-8-15,-2-10-63 16,1-5-58-16</inkml:trace>
  <inkml:trace contextRef="#ctx0" brushRef="#br0" timeOffset="55648.6466">1956 7449 1069 0,'-2'-1'404'0,"-1"3"-209"16,0 2-37-16,1-4-72 15,1 2-25-15,-2 17-26 16,-2 33-8-16,9-29-9 15,4-1-7-15,7-5-5 16,-4-3-1-16,1-8 2 16,2-4 1-16,-2-5 2 15,6-5 1-15,-2-8 2 16,-5-1 0-16,-2-3-1 16,-6-1-2-16,-2 5 8 15,-1 1 3-15,-4 7-2 16,0 7-3-16,-3 9-12 15,3 5-4-15,4 12-5 16,0 0 1-16,12 4 1 16,-1-5 0-16,11-3 3 0,4-3 0 15,0-10 10-15,-2-4 13 16,-2-9 32-16,-2-9 12 16,-8-10 6-16,-2 0-11 15,-7-4-29-15,-3-1-13 16,0 8-58-16,-1-1-46 15,0 8-104-15</inkml:trace>
  <inkml:trace contextRef="#ctx0" brushRef="#br0" timeOffset="55898.9787">2307 7408 1462 0,'7'4'286'15,"2"2"13"-15,9 17-166 16,-1 7-28-16,6 12-51 16,4 9-13-16,-4 9-15 15,-4 4-8-15,-15 13-5 16,-4 0-3-16,-13-1-1 16,-3-3-23-16,1-9 55 15,0 2 2-15,-2-12 7 16,2-4 27-16,3-12-98 15,-2-15-91-15</inkml:trace>
  <inkml:trace contextRef="#ctx0" brushRef="#br0" timeOffset="56455.2579">2923 7715 1562 0,'17'0'260'0,"19"0"-159"16,-2-1-32-16,5 0-38 16,0 0-15-16,-2-3-23 15,1 4-33-15</inkml:trace>
  <inkml:trace contextRef="#ctx0" brushRef="#br0" timeOffset="56707.7588">2961 7895 1385 0,'10'-4'251'16,"16"-3"-23"-16,5-1-45 16,13-2-79-16,2 1-23 15,0 3-45-15,-1 6-6 16</inkml:trace>
  <inkml:trace contextRef="#ctx0" brushRef="#br0" timeOffset="57486.7063">4641 7155 962 0,'0'-1'424'0,"-6"-2"-256"15,-7 3-27-15,-16 4-25 16,-6 1-8-16,-14 1-29 16,-8-2-3-16,-13-3-12 15,0-1-11-15,6 1-22 16,6 1-15-16,16 3-16 16,8 1-2-16,13 1-7 15,9 3-5-15,14 0-3 16,9 2-1-16,17 3 1 15,9 1 4-15,10 8 4 16,7 7 3-16,-5 11 4 16,-7 5 1-16,-21 8 0 15,-19-3-4-15,-32 3-18 16,-13 3-9-16,-20 8-5 0,-4 5 4 16,4 2 17-16,3-4 11 15,16-11 10-15,11-8 4 16,14-14 4-16,15-6 2 15,16-8 4-15,13-3 0 16,27-8-2-16,9-2-1 16,18 0 10-16,11-3 9 15,7 3 9-15,0 1-2 0,-6-2-15 16,-10 2-4 0,-16-4-37-16,-5-1-9 0</inkml:trace>
  <inkml:trace contextRef="#ctx0" brushRef="#br0" timeOffset="57921.429">3877 8316 1410 0,'5'0'263'0,"2"4"-15"0,0 20-123 16,6 10-37-16,-1 18-43 16,-1 2-11-16,-6-1-16 15,-6 0-2-15,-3-11-2 16,-1-7-11-16,-1-11-49 15,2-7-42-15,-3-15-93 16,3-9-91-16</inkml:trace>
  <inkml:trace contextRef="#ctx0" brushRef="#br0" timeOffset="58101.0312">4040 8448 1499 0,'-5'4'282'16,"-8"0"-34"-16,-12 11-116 15,-3 5-34-15,-6-2-47 16,5 3-20-16,12-1-23 16,11-5-8-16,19-2-8 15,11-3 0-15,11-9-1 0,4 0-2 16,1-2-56-16,1 1-35 16</inkml:trace>
  <inkml:trace contextRef="#ctx0" brushRef="#br0" timeOffset="58279.6918">4199 8514 1494 0,'7'2'227'15,"2"4"-111"-15,11-5-81 16,6-1-6-16,4 0-60 15,3-3-62-15</inkml:trace>
  <inkml:trace contextRef="#ctx0" brushRef="#br0" timeOffset="58452.3359">4236 8585 1510 0,'0'5'264'16,"1"0"-89"-16,15-2-89 0,5 2-22 16,11-3-39-16,6 1-10 15,-1 1-98-15</inkml:trace>
  <inkml:trace contextRef="#ctx0" brushRef="#br0" timeOffset="58758.7081">4724 8455 1475 0,'-7'-2'242'0,"-11"-4"-82"15,1 3-24-15,-1 5-64 16,-2 1-22-16,3 10-30 15,0 4-10-15,7 5-9 16,8 4-1-16,9 0 0 16,10-3 0-16,11-3 4 15,-2-9 16-15,5-13 29 16,-1-6 9-16,-5-12 17 16,-2-3-10-16,-17-2-17 15,-8 1-8-15,-18 0-40 16,-1-1 379-16</inkml:trace>
  <inkml:trace contextRef="#ctx0" brushRef="#br0" timeOffset="59766.5333">4236 6720 1312 0,'1'0'270'0,"0"2"-79"15,-1 8-39-15,0 9-75 16,0 9-26-16,0 9-19 16,0 0-3-16,-1-2-8 15,1-2 0-15,-1-10-1 16,1-5 3-16,0-12 11 16,1-4 2-16,-1-11-4 15,0-9-5-15,1-11-14 16,-1-12-4-16,1-4-3 15,-2 0-1-15,1 7-2 0,0 7-2 16,0 12-3-16,0 6-3 16,-1 16-5-16,-1 8-2 15,1 11 1-15,3 7 2 16,8 2 4-16,3-1 1 16,7-5-1-16,3-8 1 15,1-12 2-15,5-5-1 16,-2-14 3-16,0-4 3 0,-6-11 2 15,-5-2-1-15,-4-5 1 16,-3 1 0-16,-5 8-2 16,-2 4 0-16,-2 11-1 15,4 10 3-15,-1 12 8 16,0 10 7-16,-3 13 23 16,4 6 5-16,0 6 0 15,3 0-4-15,4-2-16 16,-4-8-5-16,5-7-295 15</inkml:trace>
  <inkml:trace contextRef="#ctx0" brushRef="#br0" timeOffset="60635.1752">5140 7408 1356 0,'4'-11'231'0,"3"-11"-69"15,-1 13-15-15,0 25-52 16,-2 16-19-16,1 26-43 16,0 12-4-16,-2 14-10 15,1 5-4-15,0 3-4 16,1-9 0-16,1-14 1 16,-2-18 0-16,-3-24 2 15,2-9 0-15,1-19 0 16,2-6 1-16,4-16-2 15,4-8-2-15,6-7-8 16,1-1-1-16,5 6-4 16,3 8-1-16,-4 13 0 15,2 8-1-15,-12 13 3 16,-2 6 1-16,-13 12 2 0,-5 6 2 16,-3 6-1-16,-3 0 0 15,7-4-6-15,3-4-33 16,5-11-81-16</inkml:trace>
  <inkml:trace contextRef="#ctx0" brushRef="#br0" timeOffset="60990.0744">5657 7700 1392 0,'-5'7'241'16,"-6"7"-41"-16,7 18-113 16,1 11-34-16,5 12-19 15,2 3-3-15,2-1 3 16,2-7 3-16,0-17 12 16,0-7 11-16,-1-19 27 15,-1-7 10-15,-4-15-13 16,2-5-7-16,-4-15-25 15,1-4-11-15,-2-14-9 16,-3-6-7-16,1-9-12 16,-4 0-5-16,7 10-10 15,2 5-5-15,4 17-2 0,7 4-1 16,3 12 1-16,7 3-10 16,11 11-70-16,5 6-41 15</inkml:trace>
  <inkml:trace contextRef="#ctx0" brushRef="#br0" timeOffset="61233.1022">5780 8072 1492 0,'7'4'237'0,"12"0"-91"15,10 0-55-15,9-2-48 16,0-2-16-16,-3 3-52 16,-5-5-68-16</inkml:trace>
  <inkml:trace contextRef="#ctx0" brushRef="#br0" timeOffset="61558.8768">5966 7783 1516 0,'5'6'255'15,"3"8"-109"-15,4 8-30 16,-7 9-53-16,1 3-11 15,-2 2-8-15,-6-5-5 16,4-11-8-16,0-5-4 0,7-16-8 16,3-8-4-1,5-15-4-15,5-8-3 0,2-7-4 16,3-2-1-16,-3 5-2 16,-9 3 1-16,3 15 10 15,0 6 8-15,-6 19 20 16,3 10 12-16,-10 13-6 15,-4 6-5-15,2 6-15 16,3-7-16-16,1-6-71 16,2-6-44-16</inkml:trace>
  <inkml:trace contextRef="#ctx0" brushRef="#br0" timeOffset="61933.478">6330 7557 1501 0,'11'-3'280'0,"9"-8"-43"16,7 5-142-16,0 3-23 16,-2 0-50-16,1 1-11 15,-6 5-1-15,0 2 0 16,-3 6-2-16,1 5-1 15,-7 0-5-15,-2 3-1 16,-4 5-1-16,-3 2 0 16,-1 7-1-16,1 2 0 0,2 6 0 15,1-1-1-15,2 4 2 16,0-2 0-16,-3 1 0 16,0-1 3-16,-4-3 9 15,-3-2 12-15,-7-10 38 16,0 2 10-16,-7-5 5 15,-1-6-8-15,-4-9-29 16,-1-7-12-16,0-5-49 16,5-4-91-16</inkml:trace>
  <inkml:trace contextRef="#ctx0" brushRef="#br0" timeOffset="62508.6661">6852 7859 1529 0,'3'7'267'16,"8"3"-106"-16,9 4-76 16,9-3-20-16,7-7-34 15,0-1-7-15,-2-9-10 16,-4-5 1-16,-4-6 1 16,-7-3-1-16,-10-8-3 15,-6 2-4-15,-14 2-4 16,-7 1-3-16,-10 12-1 15,-2-1-1-15,0 14 0 0,-1 9-1 16,1 11 0-16,8 5-2 16,5 11-1-16,7 4 0 15,7 2-3-15,5-1 5 16,14-6 16-16,6-7 14 16,14-7 15-16,2-5-1 15,7-8-3-15,0-4-25 0,-1-11-58 16</inkml:trace>
  <inkml:trace contextRef="#ctx0" brushRef="#br0" timeOffset="62748.0226">7122 7331 1525 0,'16'-3'294'15,"16"-3"-59"-15,15 1-109 16,7 3-27-16,0 1-61 16,-7 0-16-16,-11 1-22 15,-5 0-28-15,-7 1 63 0</inkml:trace>
  <inkml:trace contextRef="#ctx0" brushRef="#br0" timeOffset="62928.1801">7535 7202 1415 0,'-1'-5'206'0,"-2"-4"-105"16,2 2-57-16,2 3-97 15,1 0-13-15,3 3-12 16,-5 0-23-16,0 0-153 16</inkml:trace>
  <inkml:trace contextRef="#ctx0" brushRef="#br0" timeOffset="63115.6823">7593 7167 855 0,'1'7'531'16,"3"4"-306"-16,0 11-52 15,0 3-13-15,2 13-48 16,-1 6-16-16,-1 5-26 15,-2 4-17-15,-7-5-24 16,-4-3 0-16,-10-7 23 16,-4-3 3-16,-10-8 1 15,2-4-2-15,1-16-28 16,1-8-5-16,13-14-19 0,2-5-21 16,9-6-66-16,8-1-46 15</inkml:trace>
  <inkml:trace contextRef="#ctx0" brushRef="#br0" timeOffset="63615.7317">7832 7199 1489 0,'-6'-2'252'0,"-2"5"-84"15,2 5-42-15,-2 9-69 16,3 5-14-16,3 8-16 16,4 6-4-16,8-4-2 15,0 0-4-15,10-9-2 16,-2-9 0-16,2-12 2 15,2-4 1-15,-9-14-3 16,0-4 0-16,-2-5-4 16,-3-2-3-16,-4 2-2 15,0 3-3-15,-4 5 0 16,0 4-1-16,-3 6-3 0,1 5-3 16,-3 7-3-16,0 4 0 15,1 10 0-15,3 5 0 16,9 5 2-16,6 3 0 15,9-7 4-15,1-3 1 16,6-9 2-16,-1-8 3 16,-2-10 4-16,-16-7 3 15,4-13 16-15,-2-3 12 16,-11-2 4-16,6-5 0 0,-19 2-22 16,-6 1-30-16,1 3 47 15</inkml:trace>
  <inkml:trace contextRef="#ctx0" brushRef="#br0" timeOffset="64165.5837">8232 7250 1227 0,'4'2'294'0,"4"0"-145"15,3 6-30-15,0 9-44 16,-1 5-11-16,-5 8 5 16,-2 2 1-16,-6-5-15 15,0-3-3-15,-1-8-23 16,0-4 3-16,4-10 12 15,0-5 0-15,3-14-3 16,3-4-9-16,2-9-14 16,7-3-2-16,1 2-7 15,0 2-1-15,9 7-8 16,-6 7-2-16,0 12 1 16,-5 3 1-16,-10 14 8 15,1 10 2-15,-4 12 2 16,0 3-2-16,-3 2 2 15,-4-4-14-15,5-11-71 16,1-8 201-16</inkml:trace>
  <inkml:trace contextRef="#ctx0" brushRef="#br0" timeOffset="64541.5712">7665 6959 1576 0,'-2'0'393'0,"-1"3"7"15,-3 2-134-15,-3 4-133 16,0-2-29-16</inkml:trace>
  <inkml:trace contextRef="#ctx0" brushRef="#br0" timeOffset="66066.5796">8717 7934 1377 0,'8'3'245'0,"7"1"-51"15,18-3-97-15,6 1-28 16,14-5-44-16,3 1-13 16,2 0-96-16,-4-1-109 15</inkml:trace>
  <inkml:trace contextRef="#ctx0" brushRef="#br0" timeOffset="66283.0018">8853 8064 1483 0,'12'0'233'0,"20"-1"-106"16,8 1-18-16,9 0-57 15,4-1-13-15,-2 2 56 16</inkml:trace>
  <inkml:trace contextRef="#ctx0" brushRef="#br0" timeOffset="71381.6942">9641 7549 1069 0,'-2'-6'367'0,"0"-6"-224"15,2 6-18-15,0 7-41 16,0 7-5-16,4 12-29 15,3 6-8-15,5 23 0 16,0 6-4-16,-2 20-5 16,2 4-1-16,-9 0-7 15,1-2-3-15,-4-14-7 16,-4-6-2-16,1-14-2 16,-2-10 0-16,3-11 1 15,-3-8 2-15,5-12 0 16,1-4 2-16,11-16-3 15,2-5-1-15,8-7-6 0,3-4-1 16,-3 8-1-16,3 3 3 16,-11 10 7-16,3 10 2 15,-6 12 2-15,-6 8-3 16,0 13-4-16,-5 2 5 16,0 1-4-16,2 2 0 15,5-11-6-15,0-7-37 0,6-10-14 16</inkml:trace>
  <inkml:trace contextRef="#ctx0" brushRef="#br0" timeOffset="71751.4925">10154 7889 1541 0,'-4'12'255'0,"1"14"-131"16,0 6-38-16,2 11-43 15,2-1-13-15,1-1-13 16,0-1-4-16,5-7-8 16,0-6 19-16,2-12 18 15,-2-8 18-15,-5-11 26 16,0-8-12-16,-5-13-8 0,1-5-13 15,-5-8-11-15,-2-5 1 16,-5-11-7-16,-4-1-5 16,2-11-17-16,5 1-6 15,14 13-13-15,10 3-4 16,15 17-4-16,6 6-2 16,9 10 14-16,5 10-41 0,3 11-86 15,0 5-69-15</inkml:trace>
  <inkml:trace contextRef="#ctx0" brushRef="#br0" timeOffset="71982.9285">10229 8223 1530 0,'0'4'273'0,"7"3"-74"15,10-4-68-15,9-3-59 16,8-1-20-16,5 0-31 0,-7 1-9 16,1 1-40-16</inkml:trace>
  <inkml:trace contextRef="#ctx0" brushRef="#br0" timeOffset="72337.4722">10670 7927 1483 0,'-9'-9'267'15,"-10"-5"-67"-15,-1 5-77 16,-2 7-34-16,-6 11-52 16,6 7-19-16,8 14-18 15,3 4-2-15,13 5 0 16,9-4 2-16,9-4 0 16,10-3 2-16,7-12 4 15,-1-1 0-15,-2-15 18 16,-2-3 10-16,-14-15 28 15,-4-2 7-15,-11-7-4 16,-7-6-9-16,-11-1-26 16,-4 0-10-16,-6 3-16 15,0 6-22-15,5 12-69 16,-1 6-69-16</inkml:trace>
  <inkml:trace contextRef="#ctx0" brushRef="#br0" timeOffset="72516.9912">10759 7947 1931 0,'-7'8'54'0,"-5"1"-17"16,-7 8 42-16,-3 11-49 15,-2-3-15-15,6 2-53 16,3-4-63-16</inkml:trace>
  <inkml:trace contextRef="#ctx0" brushRef="#br0" timeOffset="72935.0814">10847 7705 1558 0,'11'0'270'0,"6"0"-124"16,12 0-94-16,0 0-22 15,-1 0-16-15,-2-2-1 16,-5 1-3-16,-3 0 0 15,-7 3-3-15,-3 3-2 16,-5 4 0-16,2 7-1 0,-3 7-1 16,-2 7-2-1,2 10-1-15,0 5-2 16,3 4 1-16,6 4 1 0,0-2 0 16,1-3 1-16,-4-4-6 15,-6-3 26-15,-9-2 29 16,-9-2 12-16,-15 0 33 15,-2-1-22-15,-4-8-23 16,1-5-9-16,9-18-56 16,8-9 394-16</inkml:trace>
  <inkml:trace contextRef="#ctx0" brushRef="#br0" timeOffset="73385.6467">11628 7863 1342 0,'1'-3'297'16,"0"0"16"-16,-2 12-159 15,0 7-33-15,2 20-72 16,2 4-16-16,4 9-18 16,1-1-6-16,-3-5-4 15,3-1 4-15,-2-10-68 16,-3-7-55-16</inkml:trace>
  <inkml:trace contextRef="#ctx0" brushRef="#br0" timeOffset="73550.2073">11453 8061 1376 0,'3'0'279'15,"5"0"27"-15,14-1-65 16,21 1-90-16,8 0-33 15,13 2-55-15,-5 1-22 16,-5 4-17-16,-4-1 342 0</inkml:trace>
  <inkml:trace contextRef="#ctx0" brushRef="#br0" timeOffset="74148.6206">12215 7601 1185 0,'0'-4'323'0,"0"2"-154"16,-1 8-26-16,0-6-38 16,1 30-32-16,2 61-28 15,-2-17-3-15,6 14-9 16,0 2 0-16,-2-8-8 16,4-9-6-16,-6-19-2 15,0-9-2-15,-2-17 1 16,2-9 0-16,-2-16 2 15,0-7 1-15,10-19-4 16,-4-7-2-16,14-6-9 16,-1-1-4-16,3 10-3 15,2 3-2-15,-2 14-1 16,-1 9-1-16,-5 14 2 16,-4 6 4-16,-9 10 2 15,-1 4 3-15,0 0 0 16,0 0-1-16,5 0-23 15,1-8-36-15</inkml:trace>
  <inkml:trace contextRef="#ctx0" brushRef="#br0" timeOffset="74492.2099">12680 8168 1165 0,'-2'15'319'16,"-1"12"-196"-16,3-3-22 15,0-3-8-15,1-5-25 16,7-4-1-16,-7-7 7 16,3-7 4-16,-1-13 23 15,-5-7 0-15,2-9-11 16,1-2-3-16,-4-9-22 15,-3-6-8-15,0-3-23 16,-2-2-11-16,8-3-16 16,1 2-5-16,2 8-4 15,3 2-3-15,5 12-1 16,0 6-3-16,5 10 4 16,6 5-29-16,5 4-66 15,5 3-45-15</inkml:trace>
  <inkml:trace contextRef="#ctx0" brushRef="#br0" timeOffset="74733.5643">12779 8317 1467 0,'8'6'225'0,"7"3"-101"15,9-2-12-15,11-5-61 16,-1-2-18-16,7-3-46 16,-5-6 138-16</inkml:trace>
  <inkml:trace contextRef="#ctx0" brushRef="#br0" timeOffset="75016.8077">12987 8069 1432 0,'2'-9'235'0,"1"-14"-47"0,2-4-22 15,2-1-45-15,-1 2-10 16,0 6-24-16,1 5-10 16,0 11-19-16,0 1-9 15,2 14-26-15,0 4-9 16,3 15-6-16,1 2-2 0,-4 5 1 16,1 1 0-16,1-7-9 15,-2-1-31-15,2-7-113 16,-5-7-333-16</inkml:trace>
  <inkml:trace contextRef="#ctx0" brushRef="#br0" timeOffset="75435.8652">13279 7732 1595 0,'2'-3'296'0,"9"-3"-171"16,5 1-38-16,9 0-52 16,4 1-9-16,-2 1-15 0,-1-2-2 15,-1 5 1-15,-4 0 0 16,-2 4-1-16,-3 3 0 15,-7 3-4-15,-2 5 0 16,-2 10-4-16,-1 3 1 16,1 8-2-16,1 3 1 15,2 2 0-15,2 1-1 16,2-1 0-16,-2 0 1 0,1-4-1 16,-4 1 0-16,-4-1 19 15,-7-3 9-15,-12 0 11 16,-8-3 13-16,-11-6-4 15,1 0-6-15,0-11-4 16,4-5-11-16,12-13-31 16,4-10-6-16</inkml:trace>
  <inkml:trace contextRef="#ctx0" brushRef="#br0" timeOffset="76007.4083">13918 8071 1413 0,'4'5'208'0,"6"6"-95"15,5-5-36-15,9 1-34 16,5-3-13-16,8-6-10 16,1 0-3-16,-8-12-1 15,-4 0 1-15,-8-1-3 16,-7-1 2-16,-7 2-4 16,-4-1 0-16,-11-1-4 15,-7-2-2-15,-9 10-1 16,-4 1 1-16,-7 11 3 15,4 10-2-15,3 4-2 16,2 6-3-16,10 2-4 16,2 0-1-16,11 0 8 15,6 1 11-15,15 0 19 0,6 1 15 16,14 0 11-16,7-3-9 16,0-3-15-16,3-2-9 15,-9-9-33-15,2-5-19 16</inkml:trace>
  <inkml:trace contextRef="#ctx0" brushRef="#br0" timeOffset="76265.7125">14228 7566 1602 0,'8'0'313'0,"12"0"-180"16,4-1-32-16,7 0-56 16,3-1-21-16,5-4-14 15,1 2-3-15,0 0-24 16,1 2-35-16,-7 4-187 15</inkml:trace>
  <inkml:trace contextRef="#ctx0" brushRef="#br0" timeOffset="76531.007">14665 7422 1392 0,'0'-7'303'16,"-1"-7"63"-16,1 6-211 15,0 3-48-15,-1 1-75 16,-4 3-19-16,4 1-47 15,0 0-54-15</inkml:trace>
  <inkml:trace contextRef="#ctx0" brushRef="#br0" timeOffset="76743.4528">14680 7612 1157 0,'0'14'305'0,"2"20"-177"15,-1 0-5-15,-2 3-22 0,-6 1 18 16,-8-2-27-16,-2 1-14 16,-4-4 0-16,-5-6-8 15,-2-9-22-15,0-7-10 16,-1-15-23-16,10-4-4 16,7-9-57-16,3-2-34 15,11-4-152-15</inkml:trace>
  <inkml:trace contextRef="#ctx0" brushRef="#br0" timeOffset="77173.2857">14807 7488 1151 0,'-3'-2'379'0,"-4"2"-112"16,2 0-87-16,0 9-90 15,3 3-29-15,2 2-16 16,0 5-3-16,5-2-6 16,4-1-4-16,4 4-12 15,5-4-5-15,2-3-7 16,5-2 1-16,0-10 2 16,0-3 1-16,-3-10 1 15,-3-4-1-15,-9-6 0 16,-3 2-2-16,-5-3-4 15,-3 2 0-15,-2 8-4 16,-1 6-2-16,2 11-7 0,0 3 0 16,2 6-2-16,3 6 4 15,9 3 2-15,1-4 1 16,11 1 2-16,0-3 0 16,3-6 1-16,2-1 3 15,-10-9 4-15,-1-6 2 16,-9-7 5-16,-3-3 4 15,-1-6 7-15,-5-1-3 0,-4-5-14 16,-2 0-20-16</inkml:trace>
  <inkml:trace contextRef="#ctx0" brushRef="#br0" timeOffset="77744.0773">15444 8065 1118 0,'0'-2'377'15,"-1"-2"-175"-15,0 6-79 16,0-2-16-16,0 1-50 16,-2 29-12-16,3 41-29 15,1-23-5-15,4 5-8 16,2 1-1-16,0-10 5 16,2-4-27-16,3-17-135 15,-4-9-138-15</inkml:trace>
  <inkml:trace contextRef="#ctx0" brushRef="#br0" timeOffset="77907.238">15255 8228 1323 0,'0'2'278'0,"2"2"-70"0,17-2-28 16,4 0-16-16,20-2-31 15,6 0-16-15,10 0-45 16,0-1-21-16,-7 1-32 15,-6 1 10-15</inkml:trace>
  <inkml:trace contextRef="#ctx0" brushRef="#br0" timeOffset="78675.0072">16087 7722 1245 0,'2'2'282'15,"-1"3"-150"-15,2 14-26 0,0 11-11 16,-1 27-16-16,4 12 6 16,-2 13-9-16,5 0 4 15,-3-13-17-15,-2-8-18 16,1-14-17-16,-3-7-8 15,3-17-2-15,2-7 2 16,-3-16 2-16,3-8 0 16,0-10-3-16,-2-5-5 0,7-6-8 15,2 2-2-15,2 0-6 16,1 5-1-16,0 12-4 16,0 5-1-16,-5 12 0 15,1 8 1-15,-6 7 5 16,-4 4 3-16,1 5 2 15,-2 0 1-15,3-1 13 16,3-3-24-16,6-13 398 16</inkml:trace>
  <inkml:trace contextRef="#ctx0" brushRef="#br0" timeOffset="79019.6489">16577 8086 1407 0,'-4'11'219'0,"2"9"-75"0,2 8-15 16,3 2-36-16,5 1-14 16,-7-6-16-16,3 0-1 15,-3-9-1-15,1-7 6 16,3-7 2-16,-6-6-5 15,3-12-17-15,-6-4-13 16,0-8-17-16,2-2 0 16,-12-8 0-16,3-4-3 0,-4-13-2 15,1-1-5-15,13-5-7 16,4 4-3-16,6 8-4 16,6 7-1-16,3 16-3 15,5 4 2-15,10 15-42 16,-1 6-34-16,9 8-4 15</inkml:trace>
  <inkml:trace contextRef="#ctx0" brushRef="#br0" timeOffset="79260.4178">16651 8379 1502 0,'-1'2'263'16,"3"2"-75"-16,9-2-54 16,9 2-59-16,10-1-24 15,5-1-28-15,0-2-8 16,-2-4 195-16</inkml:trace>
  <inkml:trace contextRef="#ctx0" brushRef="#br0" timeOffset="79581.9984">16783 8033 1435 0,'4'-8'225'0,"5"-10"-57"16,10 5-7-16,9 5-39 15,2 3-17-15,4 9-54 16,0 5-21-16,-11 3-16 16,-4 0-5-16,-10 7-1 15,-9-3 1-15,-10 5 1 16,-5 2-1-16,-6 0-2 15,4 0-4-15,9-3-1 16,2-2-1-16,9-8 2 0,6 2-2 16,5-3-1-16,6-1 0 15,6-2-17-15,-4-1-20 16</inkml:trace>
  <inkml:trace contextRef="#ctx0" brushRef="#br0" timeOffset="79987.6928">17119 7828 1546 0,'14'-7'260'0,"16"-9"-136"15,5 1-34-15,2 7-54 16,-5 0-14-16,-6 8-1 16,-5 0 2-16,-7 0 3 15,-5 0-1-15,-5 4-14 16,-4 6-5-16,1 7-5 16,1 7-2-16,0 8 0 15,2 9-3-15,2 7 0 16,-1 2 2-16,5 0-1 15,1 1 2-15,4 1 1 0,-1 0-1 16,-5-1 12-16,-9-2 26 16,-11-8 40-16,-8-3 15 15,-17-11 7-15,-5-8-20 16,-10-15-34-16,2-5-16 16,12-15-82-16,11-4 402 15</inkml:trace>
  <inkml:trace contextRef="#ctx0" brushRef="#br0" timeOffset="80631.774">17733 8163 1393 0,'12'5'212'16,"10"5"-99"-16,12-3-45 16,1-2-13-16,2-5-21 15,-2-5-7-15,-7-3-12 16,-8 1-1-16,-6-3-1 16,-8-3-1-16,-11-2-3 15,-5-4 0-15,-14 6-4 16,-6 5-2-16,-5 5 10 15,-2 4 13-15,3 11 18 16,0 6 9-16,5 10-2 16,7 5-15-16,9 1-9 15,7 1-4-15,13 1 19 16,9-2 7-16,20-4 1 16,5-6-4-16,12-7-18 15,4-7 1-15,-4-11-69 16,-6-8 103-16</inkml:trace>
  <inkml:trace contextRef="#ctx0" brushRef="#br0" timeOffset="80857.17">18016 7745 1495 0,'14'-1'269'0,"15"0"-66"15,9 1-69-15,6 1-69 16,-4 2-33-16,-4-2-26 16,-7-1-21-16</inkml:trace>
  <inkml:trace contextRef="#ctx0" brushRef="#br0" timeOffset="81006.7691">18419 7644 1394 0,'-2'-5'224'0,"1"-5"-57"15,-1 4-130-15,1 0-68 16</inkml:trace>
  <inkml:trace contextRef="#ctx0" brushRef="#br0" timeOffset="81217.2088">18479 7735 1194 0,'0'13'337'0,"0"22"-98"15,3 5-14-15,-2 8-71 16,-3-2-6-16,-3-2-56 15,-7-9-15-15,-3-8-23 16,-5-6-7-16,-16-11-7 16,-5-3-5-16,-8-13-23 15,5-3-29-15,12-13-96 16,7-6-55-16</inkml:trace>
  <inkml:trace contextRef="#ctx0" brushRef="#br0" timeOffset="81624.7571">18612 7627 1449 0,'-1'-17'231'0,"-1"-9"-66"15,14 5-82-15,7 6 2 0,6 9-2 16,2 0 15-16,2 9-5 16,1 1-28-16,-4 8-36 15,-4 4-12-15,-16 3-9 16,-10 5 1-16,-19 1 1 15,-2 4-1-15,-2 1-2 16,3-1-3-16,10-3-2 16,4-5 0-16,10-4-2 15,5-2 1-15,6-3 1 16,6-3-1-16,8 0 1 16,-1-1 0-16,6-1-15 15,-3-2-35-15,-1-8-41 16</inkml:trace>
  <inkml:trace contextRef="#ctx0" brushRef="#br0" timeOffset="81998.9123">18966 7684 1446 0,'-4'0'242'0,"1"1"-53"0,-3 2-23 15,0 9-60-15,2 0-23 16,0 5-32-16,-3 2-13 15,11 6-15-15,2-1-4 16,5-2-8-16,8-4 0 16,-4-10 0-16,2-7 2 15,-1-6 1-15,2-11 0 0,-3-6-1 16,-4-3-2-16,-5-2-2 16,-4 1-2-16,-4 3-3 15,1 5-1-15,-4 10-7 16,1 4-1-16,0 10-3 15,-1 4 1-15,9 7 5 16,3 1 2-16,8 2 3 16,6-3 3-16,3-1 1 15,0-3 4-15,-1-12 10 16,-3-2 3-16,-9-10 5 16,-4-5-1-16,-7-4 3 15,0-2-29-15,-4-4 291 16</inkml:trace>
  <inkml:trace contextRef="#ctx0" brushRef="#br0" timeOffset="82460.1338">19295 8102 1484 0,'0'10'282'16,"-1"3"-48"-16,-1 16-111 15,2 6-34-15,0 7-60 16,4 7-8-16,1-3-6 0,-1 0-3 16,1-12-14-16,0-7-34 15,-2-14-98-15,-2-12-87 16</inkml:trace>
  <inkml:trace contextRef="#ctx0" brushRef="#br0" timeOffset="82594.7744">19102 8304 1180 0,'5'1'346'0,"5"-1"-150"0,16-2-32 16,8 0 2-16,24-6-67 15,9 2-16-15,5 2-48 16,-1 2-10-16</inkml:trace>
  <inkml:trace contextRef="#ctx0" brushRef="#br0" timeOffset="88688.6241">19848 7798 969 0,'-3'-5'410'0,"-1"-3"-257"0,2 8-48 16,3 19-16-16,4 7-19 16,3 24-10-16,4 4-5 15,1 11-10-15,-1 0 4 16,-4-7 3-16,-4-5 2 15,-4-9 0-15,-3-5-10 16,3-8-13-16,0-3-6 0,0-17-2 16,1-7 0-16,-1-16 1 15,2-6-1-15,3-9-10 16,5-2-5-16,6 8-8 16,4-1-3-16,2 11-6 15,0 7 1-15,-1 9 0 16,-4 7 1-16,-3 11 7 15,-9 5 3-15,-3 4 3 16,-1-1-1-16,5-3 0 16,3-5-31-16,3-8 168 15</inkml:trace>
  <inkml:trace contextRef="#ctx0" brushRef="#br0" timeOffset="89223.4799">20309 8032 852 0,'-3'8'478'15,"-1"11"-273"-15,1 13-116 16,-3 9-1-16,3 9-21 16,-1-2 0-16,4-2 4 15,5-5-4-15,2-14-8 16,3-8 8-16,-1-19 13 16,-2-8-1-16,0-19-9 15,-3-7-13-15,-4-10-9 16,-2-7-1-16,-8-6-2 15,0-2-5-15,-2-7-17 0,3 1-11 16,7 16-15 0,6 5-4-16,12 20-7 0,7 7-3 15,11 5 13-15,5 3-33 16,4 7-82-16,4 3-81 16</inkml:trace>
  <inkml:trace contextRef="#ctx0" brushRef="#br0" timeOffset="89431.9611">20418 8392 1639 0,'2'1'353'15,"6"1"-189"-15,7-3-94 16,8-4-6-16,7-4-113 16,2-2-80-16</inkml:trace>
  <inkml:trace contextRef="#ctx0" brushRef="#br0" timeOffset="89811.3629">20520 8041 1391 0,'6'-6'240'15,"6"-6"-50"-15,6 0-27 0,7 3-63 16,4 3-25-16,0 6-36 15,-4 8-16-15,-9 2-11 16,-6 2-3-16,-10 2-2 16,-7-1-1-16,-5 3-1 15,0-5-1-15,4 0-2 16,4-4 0-16,10-6-1 16,4 1-1-16,12-2 1 15,2 0 3-15,4 8 2 16,-2 6 2-16,-12 5 14 15,-10 1 3-15,-19 2-1 16,-9 0 2-16,-10 1-20 16,2-2-29-16,8-13 5 15</inkml:trace>
  <inkml:trace contextRef="#ctx0" brushRef="#br0" timeOffset="90257.8952">20849 7774 1540 0,'9'-6'313'16,"6"-3"-49"-16,7 2-149 15,2 6-41-15,0 3-42 16,1 5-10-16,-4 0-5 16,-3-1-3-16,-6 1-5 15,2-1-4-15,-6 5 0 16,-2-1-2-16,-4 3-2 16,-4 0 1-16,-1 4-2 15,-2 5-1-15,4 10 0 16,3 6-3-16,-1 5 1 15,5-1 0-15,2 3 1 16,3-1 1-16,7 0 1 16,3 0 0-16,-7-7 1 15,-2-4-2-15,-12-4 28 16,-8-1 15-16,-13-3 14 16,-9-1 7-16,-2-3-24 0,0-12-4 15,5-9-69-15,4-3-26 16</inkml:trace>
  <inkml:trace contextRef="#ctx0" brushRef="#br0" timeOffset="90796.8678">21421 8192 1136 0,'-3'1'358'0,"4"4"-136"0,6 0-86 16,13-2-55-16,3-1-5 16,7-4-25-16,1-6-8 15,-7-6-6-15,3 0-8 16,-11-3-15-16,-3-1-3 15,-11-1-3-15,-7 2-3 16,-13 3-6-16,-5 3 0 16,-12 6-5-16,3 5 1 0,-1 11 4 15,5 7-2-15,3 8 3 16,0 2 1-16,12 3 12 16,0 2 15-16,20 3 28 15,10 1 11-15,21-5-4 16,7-4-14-16,10-11-24 15,4-6-9-15,-5-15-63 16,-4-5 18-16</inkml:trace>
  <inkml:trace contextRef="#ctx0" brushRef="#br0" timeOffset="91171.301">21636 7622 1359 0,'-3'2'225'0,"0"-1"-62"16,6 3-17-16,-3-4-27 15,12 0-12-15,56 1-41 16,-24-5-18-16,5-2-26 15,-2 3-6-15,-14-3-48 16,-5 0-55-16</inkml:trace>
  <inkml:trace contextRef="#ctx0" brushRef="#br0" timeOffset="91366.7786">22054 7516 1509 0,'-2'-3'261'0,"-2"-5"-79"16,3 2-78-16,1 6-76 0,-3 0-26 16,3 0-80-16,0 0-95 15</inkml:trace>
  <inkml:trace contextRef="#ctx0" brushRef="#br0" timeOffset="91531.3383">22107 7822 1390 0,'-8'24'288'16,"-5"23"3"-16,-8-9-74 16,-3-7-26-16,-1-8-75 15,-4-13-28-15,3-12-37 16,6-7-22-16,-1-24-87 15,10-1-50-15</inkml:trace>
  <inkml:trace contextRef="#ctx0" brushRef="#br0" timeOffset="92007.5839">22221 7422 1104 0,'9'-4'367'16,"8"-3"-208"-16,10 2-49 15,3 5-16-15,0 6-37 16,0 4-25-16,-11 4-11 16,-4 1 3-16,-14 3 0 15,-5-1 3-15,-12 0-8 16,-2 0-5-16,3-4-7 15,2 1-4-15,16-5-3 16,7-6 0-16,11 0 2 16,3 0 5-16,1 2 8 15,-5 5 0-15,-1 10 2 16,-9-3-1-16,-16 4 8 16,-5 3 2-16,-10-3 3 15,-7 3-4-15,2-6-51 0,1-4-54 16</inkml:trace>
  <inkml:trace contextRef="#ctx0" brushRef="#br0" timeOffset="92491.9982">22620 7527 1418 0,'-6'5'260'15,"-5"4"15"-15,0 6-177 16,2 4-38-16,2 6-16 16,5 0-12-16,6 3-10 15,5-2 0-15,12-5-2 16,1-7 1-16,7-8 0 15,2-6 2-15,-2-10-3 16,-4-5 1-16,-4-9-3 16,-3 1-2-16,-8-5-4 15,0 2-2-15,-5 6-4 16,-5-2-1-16,0 11-5 16,-5 4-5-16,3 10-3 15,2 9 0-15,3 8 3 16,6 5 4-16,2 0 3 0,0 1 1 15,8-4 0-15,-4-5 4 16,7-8 22-16,-1-5 3 16,-2-10 33-16,2-5 8 15,-9-9-8-15,-1-3-2 16,-7-3-35-16,0 1-6 16,-7 4-74-16,-1 2-44 15,-8 4-174-15</inkml:trace>
  <inkml:trace contextRef="#ctx0" brushRef="#br0" timeOffset="93843.3548">23391 8091 1439 0,'0'-5'218'0,"1"-1"-68"15,0 6-20-15,-1 0-35 16,0 0-19-16,-1 30-19 15,1 47-5-15,2-30-9 16,2 1-15-16,3-3-14 16,-3-7 0-16,0-9-37 15,0-7-33-15,-1-15-104 16,-1-5-111-16</inkml:trace>
  <inkml:trace contextRef="#ctx0" brushRef="#br0" timeOffset="93988.9653">23239 8226 1510 0,'0'-4'286'0,"3"1"-44"15,5 0-33-15,14 3-65 0,10 4-37 16,15-2-50-16,12-1-13 16,14-1-16-16,-3 0-24 15</inkml:trace>
  <inkml:trace contextRef="#ctx0" brushRef="#br0" timeOffset="95301.8501">9787 8961 1244 0,'-1'-6'314'16,"1"-3"-107"-16,-2 12-41 15,-3 7-30-15,0 18-47 16,0 9-14-16,1 17-31 16,4 9-12-16,4 7-8 15,0 4-4-15,-1-9-3 16,0-6 1-16,-1-19-4 15,2-8 0-15,-4-17 3 16,0-6 4-16,-1-13-1 16,-3-5-2-16,4-8-7 15,0-3-9-15,9-6-12 16,3-3-10-16,7 0-3 16,6 2 1-16,-1 12 8 15,0 6 8-15,-2 16 4 0,-4 10 0 16,-6 11 17-16,0 7 7 15,-8 1 3-15,3-2 3 16,2-6-14-16,-1-7-21 16</inkml:trace>
  <inkml:trace contextRef="#ctx0" brushRef="#br0" timeOffset="95915.9656">10244 9083 1335 0,'5'3'241'16,"6"7"-81"-16,-3 5-12 16,-1 19-37-16,-2 7-15 15,-5 14-15-15,0 8-13 0,-1-2-21 16,1-28-7-1,0-17-14-15,0 2-1 16,1 24 2-16,2-14 2 0,1-28 4 16,-4-21 0-16,-1-17-7 15,-2-7-7-15,-5-12-6 16,-2-6-1-16,0 0-5 16,1 3-4-16,4 13-3 15,8 6-5-15,10 15-7 16,6 6-2-16,13 10-4 15,3 5-3-15,11 9-51 16,5 4-34-16</inkml:trace>
  <inkml:trace contextRef="#ctx0" brushRef="#br0" timeOffset="96132.1475">10332 9516 1660 0,'10'2'335'0,"7"2"-234"16,8 2-23-16,13 3-32 15,-1-6-32-15,-1-3-281 16</inkml:trace>
  <inkml:trace contextRef="#ctx0" brushRef="#br0" timeOffset="96396.1792">10632 9107 1619 0,'-3'8'331'0,"-9"8"-173"16,-1 3-37-16,-2 7-58 15,2-1-18-15,5 2-15 0,6-3-5 16,13-5 0-16,6-4-4 16,13-4-8-16,3-4-1 15,0-9-36-15,-3-1-36 16,-10-7-141-16,-3-2-71 15</inkml:trace>
  <inkml:trace contextRef="#ctx0" brushRef="#br0" timeOffset="96535.5157">10779 9138 1323 0,'-4'2'279'0,"3"5"-48"16,0 8 0-16,1 9-69 16,-1 6-35-16,-4 10-48 15,6 5-26-15,1 4-34 16,3-1-4-16,0-7-22 15,-5-8-36-15,5-10 390 16</inkml:trace>
  <inkml:trace contextRef="#ctx0" brushRef="#br0" timeOffset="96880.35">10866 9072 1527 0,'7'-2'271'16,"8"-4"-83"-16,12-1-117 0,1-2-26 15,7-2-30-15,-3 2-8 16,-1 7-4-16,-2 2-3 16,-5 9-1-16,-5 4-1 15,-6 5 0-15,-2 10 0 16,-4 2 1-16,1 4 1 15,2 4-1-15,1 0 1 16,1 5 0-16,1-3 1 16,-5 2 4-16,-3-5 21 15,-9-6 50-15,-9-3 17 0,-19-11 26 16,-4-2-12-16,-11-6-36 16,6-1-15-16,10-4-30 15,7-2-31-15,18 0-167 16</inkml:trace>
  <inkml:trace contextRef="#ctx0" brushRef="#br0" timeOffset="97358.8451">11612 9356 1370 0,'2'1'238'15,"9"2"-49"-15,3 3-66 16,6 0-45-16,10-1-28 16,0-3-26-16,-2-4-3 0,0-6-3 15,-7-3 2-15,-3-5-4 16,-6-4-1-16,-10-2-3 16,-2 6-3-16,-17-1-5 15,0 3-2-15,-15 6-3 16,-5 2 3-16,0 10 9 15,-2 8 7-15,10 16 3 16,4 5-5-16,14 10-6 16,10 3-4-16,13-3 10 15,11 1 5-15,13-8 4 16,2-6-2-16,7-10-2 16,-2-8-27-16,6-10 53 15</inkml:trace>
  <inkml:trace contextRef="#ctx0" brushRef="#br0" timeOffset="97584.3045">11846 8991 1447 0,'-2'-3'277'0,"-1"-5"-11"16,15 5-112-16,9 2-29 0,12 1-73 16,11 1-20-16,9-3-32 15,-2 2-30-15,-3 1-118 16</inkml:trace>
  <inkml:trace contextRef="#ctx0" brushRef="#br0" timeOffset="97743.8779">12312 8877 1525 0,'-9'-9'333'15,"-1"-6"-22"-15,5 1-169 16,0 1-62-16,5 1-85 16,1 2-34-16,-1 2-129 15,4 4-130-15</inkml:trace>
  <inkml:trace contextRef="#ctx0" brushRef="#br0" timeOffset="97895.4749">12383 9066 1296 0,'-1'21'344'0,"-1"17"32"16,-7-1-104-16,-5-3-47 16,-8-6-74-16,-3-7-35 15,1-10-50-15,3-11-16 0,4-16-90 16,8-6-29-1</inkml:trace>
  <inkml:trace contextRef="#ctx0" brushRef="#br0" timeOffset="98447.3488">12620 8810 1187 0,'-6'5'340'15,"0"12"-117"-15,0 6-53 16,3 8-68-16,3 3-23 16,0-1-21-16,3-5-8 0,7-5-22 15,3-5-7-15,8-8-10 16,3-4-1-16,-2-6-24 15,1-5-27-15,-4-9-93 16,-7-7-32-16,1-9-28 16,-2 0 45-16,-7-4 70 15,-2 1 52-15,-2 6 91 16,-4 4 30-16,-2 11 58 16,-4 9 23-16,0 12-28 15,7 12-16-15,1 11-43 16,1 5-27-16,1 7-29 15,-2-3-6-15,2 1-7 16,3-4-2-16,0-5-3 16,2-3-24-16,2-7-84 15,0-2-57-15</inkml:trace>
  <inkml:trace contextRef="#ctx0" brushRef="#br0" timeOffset="98880.5401">12942 8969 1173 0,'-3'-1'377'16,"-4"1"-71"-16,0 7-75 16,1 3-86-16,1 8-38 15,5 0-44-15,0-1-11 0,4 3-17 16,5-5-7-16,6-1-10 15,4-3-4-15,2-7-2 16,-1-3 0-16,3-7 2 16,-2-8-2-16,-1-5-6 15,-2-4-4-15,-3-5-3 16,-3 2-1-16,-4 5-1 16,-6 2 3-16,-4 14-2 15,0 3 0-15,-1 13 0 16,3 5-1-16,1 6 2 15,2 0 1-15,4 3 0 16,5-3 1-16,7-3 0 16,4-1 2-16,3-12 1 15,-6-6 3-15,1-12 6 16,-2-3 4-16,-5-7 2 16,1-1 4-16,-9-3-3 0,-4-2-2 15,-5 3-15-15,-7 2-6 16</inkml:trace>
  <inkml:trace contextRef="#ctx0" brushRef="#br0" timeOffset="113751.359">13342 4831 1363 0,'-3'0'220'15,"-4"0"-18"-15,5 3-297 16</inkml:trace>
  <inkml:trace contextRef="#ctx0" brushRef="#br0" timeOffset="124090.0506">963 10116 546 0,'5'-2'411'0,"2"-5"10"16,-4 0-255-1,-10-1-27-15,-7-2 5 0,-16-4-24 16,-3 1-14-16,-11 2-16 16,-3 6-10-16,2 10-32 15,-2 9-12-15,14 14-29 16,10 7-7-16,14 8-4 15,10 2-2-15,12 1 1 16,5 0 2-16,16-10 0 16,1-5 3-16,8-14-2 15,0-9 1-15,-8-7 1 16,-6-2 3-16,-20-6 2 16,-12 1 1-16,-25 3-1 15,-12 3 1-15,-15 9-5 16,2 7 0-16,2 12 3 15,6 7-2-15,15 7 0 16,10 3-2-16,17-2-4 0,10-4-1 16,17-8 1-16,3-7 2 15,18-12 2-15,1-6 0 16,11-10 1-16,2-4 2 16,-6-6 1-16,-3-1 1 15,-15 2 1-15,-5 2-1 16,-16 7-3-16,-5 5-1 15,-11 11-1-15,-1 6-1 16,-3 6 1-16,-1-1 1 0,4-1 1 16,-1-5 1-16,4-10 2 15,2-7 0-15,3-9 1 16,2-8 0-16,0-10-2 16,3-6 1-16,4-4-2 15,1 2-3-15,3 6-2 16,1 7 0-16,-2 18 7 15,1 1 5-15,-5 20 5 16,0 4 0-16,-6 11-7 16,1 3-2-16,0-1-1 15,2-4 0-15,8-11-62 16,0-3-53-16</inkml:trace>
  <inkml:trace contextRef="#ctx0" brushRef="#br0" timeOffset="124553.4682">1546 10485 1407 0,'-8'-9'231'16,"-12"-8"-49"-16,-5 1-28 16,0 11-68-16,2 7-22 15,3 12-45-15,9 5-12 16,13 0-9-16,8-1-1 0,16-1 1 15,3 0 2-15,-1-6 2 16,4-2 1-16,-7-7-6 16,-9-2-4-16,-9 0-7 15,-7 0-1-15,-16 0 7 16,-6 2 3-16,-11 6 5 16,-9 2 5-16,10 6 4 15,6 3 1-15,15 2-1 16,10 2-4-16,15-1-3 15,5-3 1-15,9-7 4 16,5-1 0-16,-2-8 2 16,0-3-1-16,-5-7 2 15,-4-6 3-15,0-7 0 16,-6-3-1-16,1-3 0 16,-3-1-2-16,-9-1-5 15,3 8 15-15,-6 11 17 16,-2 8 6-16,0 12 8 15,-2 9-19-15,-1 7-17 0,3 3-7 16,4 0-21-16,6-6-39 16</inkml:trace>
  <inkml:trace contextRef="#ctx0" brushRef="#br0" timeOffset="124871.8464">2052 10597 1481 0,'-15'-2'287'0,"-11"-6"-39"0,-11 4-117 16,-1 2-32-16,5 4-71 15,5 12-19-15,15 6-8 16,9 3-1-16,14 4-3 16,11-1 1-16,9-4 2 15,4-3 1-15,2-8 5 16,-4-9 1-16,-9-5 22 15,-5-9 12-15,-10-12 15 16,-5-5 5-16,-6-11-12 16,-6-4-8-16,-13-16-12 15,-8-9-1-15,-4-15-18 16,2-5-4-16,19 13-13 16,12 10-31-16,23 27-47 0,8 12-28 15,5 25-63-15</inkml:trace>
  <inkml:trace contextRef="#ctx0" brushRef="#br0" timeOffset="125182.2444">2246 10604 1065 0,'0'-5'407'0,"2"5"-189"15,6 0-24-15,7 6-51 16,-1 5-13-16,-3 1-35 15,-6 4-3-15,-5 2-17 16,0 2-6-16,0-3-14 16,0-4-18-16,0-7-19 15,0-6-7-15,6-10-3 16,5-6-3-16,12-6-4 16,5 0-1-16,5 6-1 15,0 3-2-15,-5 11 2 16,-5 6-3-16,-7 10 2 15,-1 5 2-15,-7 4 0 16,-4 2-8-16,-6-2-60 16,-2-4-45-16</inkml:trace>
  <inkml:trace contextRef="#ctx0" brushRef="#br0" timeOffset="125320.9249">2465 10168 1708 0,'4'-7'427'16,"-1"-1"-186"-16,-2 11-87 16,5 21-103-16,-3 8-9 15,-1 23-135-15</inkml:trace>
  <inkml:trace contextRef="#ctx0" brushRef="#br0" timeOffset="125914.055">3390 10142 1451 0,'-1'-11'222'0,"-7"-10"-84"15,8 22-28-15,2 18-7 16,0 22-31-16,3 24-7 0,5 30-33 16,5 3-10-16,2 1-10 15,3-15 0-15,0-30 0 16,-4-9 0-16,-2-18 1 15,-2-12 2-15,-5-15 3 16,4-7-1-16,-2-13-1 16,2-4-4-16,5-6-7 15,-1-1-2-15,5 9-7 16,-2 5-3-16,-5 17-2 16,-1 8 1-16,-11 13 4 15,-1 9 3-15,-5 4 2 16,-1 2 3-16,4 0-1 15,2-5 15-15,8-10-77 16,5-8-62-16</inkml:trace>
  <inkml:trace contextRef="#ctx0" brushRef="#br0" timeOffset="126215.5058">3887 10647 957 0,'3'11'444'0,"3"9"-285"16,4-2-25-16,3 2 21 15,-4-7-42-15,0-5-6 0,-2-8-1 16,-12-12-2-16,11-3-7 16,-6-3-12-16,-2-10-24 15,2 0-6-15,-15-11-12 16,-2-10-8-16,-3-13-16 15,5-7-8-15,5 0-12 16,10 5-5-16,16 15-6 16,8 11-1-16,9 12-19 15,-2 7-24-15,7 12-69 16,1 6-116-16</inkml:trace>
  <inkml:trace contextRef="#ctx0" brushRef="#br0" timeOffset="126425.9424">3977 10731 1432 0,'0'3'202'16,"8"4"-71"-16,11-2-49 15,12-3-34-15,7-2-8 16,-1 0-33-16,0-3-45 16</inkml:trace>
  <inkml:trace contextRef="#ctx0" brushRef="#br0" timeOffset="126685.2505">4249 10552 1249 0,'0'-14'301'16,"3"-13"-111"-16,6-6-40 15,1-1-2-15,1-5-29 16,-5 2-11-16,0 7-22 16,-2 7-6-16,-1 18-25 15,-1 12-1-15,-1 20-23 16,1 11-13-16,3 12-8 15,4 0-3-15,0-2-4 16,3-3 0-16,2-10-26 0,-3-5-44 16,5-12-437-16</inkml:trace>
  <inkml:trace contextRef="#ctx0" brushRef="#br0" timeOffset="127060.3796">4488 10202 1257 0,'13'-3'298'16,"1"-1"-54"-16,12 0-151 16,2 1-12-16,0-1-19 15,3 0-12-15,-5-1-15 16,-4 3-5-16,-5 2-14 15,-7 2-4-15,-7 5-4 16,-2 5 0-16,-3 6-1 16,0 5 0-16,2 9-4 15,1 6-1-15,2 9-2 16,1 4-1-16,2 6 1 16,2-1 0-16,2-4-7 15,2-6 19-15,-8-9 29 16,-4-4 12-16,-10-8 25 15,-5-4-14-15,-6-9-23 16,-2-4-10-16,-1-9-21 0,3-3-29 16,11-4 254-16</inkml:trace>
  <inkml:trace contextRef="#ctx0" brushRef="#br0" timeOffset="127326.4562">5000 10508 1466 0,'8'-1'232'16,"5"-6"-82"-16,18 6-59 15,10 1-16-15,-3 4-33 16,15 5-12-16,-8-2-14 16,-3 2 0-16,4-4-89 15,-16-3-32-15</inkml:trace>
  <inkml:trace contextRef="#ctx0" brushRef="#br0" timeOffset="127489.281">5103 10631 1557 0,'17'2'302'0,"12"-1"-114"16,10 0-94-16,6 0-28 16,4 4-25-16,-4 2 8 15</inkml:trace>
  <inkml:trace contextRef="#ctx0" brushRef="#br0" timeOffset="128102.4094">5691 10048 1519 0,'-1'0'241'0,"1"8"-126"16,0 17-17-16,7 27-34 15,1 11-11-15,2 27-14 16,-1 8-3-16,-1-5-11 16,-1-5-4-16,1-22-5 15,-1-16-3-15,-1-14-2 16,-1-9 1-16,-3-17 7 16,3-5 1-16,0-14 3 15,2-4-4-15,5-13-8 16,3-1-3-16,4-7-8 15,4 3 0-15,6 10-3 16,-3 3 0-16,-2 18 4 16,-2 6 0-16,-14 12 7 15,-1 9 1-15,-10 3-3 16,1 1 12-16,1-4-74 16,0 0-60-16</inkml:trace>
  <inkml:trace contextRef="#ctx0" brushRef="#br0" timeOffset="128385.6527">6147 10612 987 0,'0'13'420'16,"4"16"-238"-16,3-1-58 0,0-2-44 15,0-4-13 1,-9-11-4-16,9-6 4 0,3-12 7 15,0-8 17-15,4-12-13 16,-12-4-11-16,-3-11-19 16,-7-4-10-16,-2-11-16 15,-1-10-6-15,1-4-12 16,5-3-3-16,6 8-5 16,7 13-3-16,12 16-3 15,7 6 5-15,13 20-52 16,4 4-38-16</inkml:trace>
  <inkml:trace contextRef="#ctx0" brushRef="#br0" timeOffset="128602.2748">6236 10759 1468 0,'3'2'240'0,"2"4"-81"15,16-3-79-15,10-1-18 16,9-2-41-16,4-2-12 0,-1 0-80 16</inkml:trace>
  <inkml:trace contextRef="#ctx0" brushRef="#br0" timeOffset="128930.4545">6418 10372 1499 0,'6'-10'233'0,"8"-10"-108"16,6 2-5-16,6 10-31 15,4 4-21-15,-1 9-34 16,-3 7-12-16,-11 7-12 16,-9 5 0-16,-14 5 1 15,-5 3-2-15,2-3-1 16,-1-5-4-16,13-14-4 16,9-9 0-16,12-7-1 0,5 0 0 15,7 7-1-15,0 2 1 16,-8 7 1-16,-9 2 11 15,-18 4 15-15,-13 3 1 16,-21 3 2-16,0 0-6 16,-3-9 2-16</inkml:trace>
  <inkml:trace contextRef="#ctx0" brushRef="#br0" timeOffset="129344.3476">6823 10112 1432 0,'18'-5'247'0,"24"-2"-44"15,-3 3-36-15,-3 3-67 16,-2 3-21-16,-9 5-25 15,0 3-10-15,-8 2-14 16,-4 0-10-16,-5 0-12 16,-4 1-1-16,-3 2-4 0,-1 0-1 15,-3 3-2-15,3 2 0 16,-1 7-4-16,1 4-1 16,1 14 0-16,-1 9 1 15,3 4 3-15,1 3 0 16,3-3 0-16,0-3 13 15,-5-5 11-15,-2-4 2 16,-9-12 9-16,-3-5-13 16,-6-8-4-16,-4-12-1 15,3-12-1-15,0-10-15 0,12-12-84 16,10 2-68-16</inkml:trace>
  <inkml:trace contextRef="#ctx0" brushRef="#br0" timeOffset="129509.9036">7535 10663 1716 0,'5'9'431'0,"0"13"-159"16,-6 2-95-16,-13 4-108 15,-5 2-18-15,-1 1-75 16,-2 0-15-16</inkml:trace>
  <inkml:trace contextRef="#ctx0" brushRef="#br0" timeOffset="130138.0091">7947 10052 1496 0,'1'-1'270'0,"4"10"-55"0,1 14-33 16,-3 25-64-16,-1 15-28 15,6 21-40-15,-1 2-17 16,4 4-18-16,1-7-3 16,-6-25-3-16,1-7 0 15,-1-25 0-15,1-7 0 16,1-14 5-16,0-7-1 15,-1-14-2-15,2-8-1 16,5-11-8-16,0 0 0 0,-6 8-3 16,9 6-1-16,-3 16-1 15,0 5 0-15,3 14-2 16,-11 8 2-16,-4 9 2 16,-2 4 1-16,2-4 13 15,4-3-31-15,8-10-62 16,4-6 8-16</inkml:trace>
  <inkml:trace contextRef="#ctx0" brushRef="#br0" timeOffset="130468.1243">8473 10383 1521 0,'-3'20'244'0,"-1"28"-132"0,2 2-3 16,2-3-20-16,0-5-21 15,4-13-17-15,2-5-8 16,-3-12-5-16,2-6 3 16,-3-10-2-16,1-5-3 15,-2-13-15-15,-1-3-5 16,-3-15-5-16,-2-7-3 15,-5-14 0-15,1-6-4 16,10-2-3-16,6 3-2 0,14 16-5 16,2 6 0-16,2 14-3 15,2 7 5-15,6 10-46 16,2 7-31-16</inkml:trace>
  <inkml:trace contextRef="#ctx0" brushRef="#br0" timeOffset="130697.5829">8519 10662 1520 0,'4'2'245'31,"-1"-1"-114"-31,0 1-12 0,-3-2-21 0,26 9-21 16,53 8-48-16,-32-14 9 15,5-2-72-15</inkml:trace>
  <inkml:trace contextRef="#ctx0" brushRef="#br0" timeOffset="131006.8567">8930 10305 1446 0,'-9'5'205'0,"-8"7"-93"15,2 7-40-15,3 11-31 16,9 8-2-16,3 5 3 15,8-4 2-15,13-4-6 16,0-6-6-16,9-15 9 16,-1-5 17-16,3-14 29 15,-4-5 5-15,-8-12-14 16,-11-5-11-16,-11-6-29 16,-8-1-12-16,-12 4-9 15,0 6-22-15,0 5-85 16,2-1-52-16</inkml:trace>
  <inkml:trace contextRef="#ctx0" brushRef="#br0" timeOffset="131189.3787">9095 10355 1531 0,'-7'8'267'0,"-6"11"-109"15,-5 4-47-15,-2 5-64 16,-1 2-21-16,2 3-26 16,5-7-33-16</inkml:trace>
  <inkml:trace contextRef="#ctx0" brushRef="#br0" timeOffset="131635.9916">9206 10141 1512 0,'8'-2'261'16,"11"2"-89"-16,2 2-65 16,11 5-53-16,-5-1-9 15,-1-2-8-15,-2 3-1 16,-9-3-9-16,3 1-5 16,-3 0-8-16,-1-2-3 0,-5 8-2 15,-3 0-2-15,-4 10-1 16,-2 2 0-16,-1 9 0 15,0 8-2-15,-1 10-2 16,3 10 0-16,0 0-2 16,0-5 13-16,-4-3 27 15,-4-3 10-15,-8-9 13 16,0 0-8-16,-6-5-18 16,-4-7-14-16,-4-10-8 15,-5-6-4-15,2-14-26 16,7-8 21-16</inkml:trace>
  <inkml:trace contextRef="#ctx0" brushRef="#br0" timeOffset="132000.5884">9846 10451 1540 0,'6'1'258'0,"12"7"-121"16,11 2-29-16,12-2-49 16,5 3-15-16,5-4-17 15,-2-4-21-15,-8 1-167 16</inkml:trace>
  <inkml:trace contextRef="#ctx0" brushRef="#br0" timeOffset="132176.7857">9898 10596 1618 0,'7'0'346'16,"16"0"-172"-16,9-2-22 15,18 2-82-15,6 0-33 16,-1 4 1-16,-4 6-427 16</inkml:trace>
  <inkml:trace contextRef="#ctx0" brushRef="#br0" timeOffset="132788.8738">10436 9990 1416 0,'1'-3'228'0,"4"2"-83"16,1 10-7-16,2 29-65 16,2 10-20-16,3 29-12 15,-2 9-6-15,4 10-3 16,-4 2-3-16,-4-15-1 16,-2-13-4-16,-5-19-6 15,3-13-3-15,-3-17-2 16,0-6 0-16,-3-15 3 15,1-5-1-15,-1-9-5 16,7-4-4-16,9-3-10 16,4-2-2-16,18-1-2 15,0 2 2-15,2 6 1 16,-6 3 2-16,-3 12 0 16,-11 2 3-16,-8 8 5 15,-3 8 5-15,-11 8 4 16,2 6-1-16,-1 4-4 15,1-3 2-15,3-3-56 0,3-7-45 16</inkml:trace>
  <inkml:trace contextRef="#ctx0" brushRef="#br0" timeOffset="133147.703">10956 10277 1594 0,'-1'16'285'0,"-1"28"-185"15,-2 5-11-15,1 9-25 16,2 2-4-16,1-9-6 16,4-5-14-16,2-13-15 15,0-11-1-15,-2-12-5 16,1-6 4-16,-1-8 8 15,-2-7 2-15,-2-8 0 16,-2-6-5-16,-4-15-11 16,-2-5-4-16,-5-20-5 15,1-4-3-15,5-4-4 16,4 8-2-16,10 17-6 16,2 8-1-16,14 15-4 15,-2 6 2-15,15 8-29 16,5 3-29-16,4 6-98 15,8 2 10-15</inkml:trace>
  <inkml:trace contextRef="#ctx0" brushRef="#br0" timeOffset="133358.6988">10998 10760 1450 0,'4'3'227'15,"5"3"-75"-15,18-3-84 16,6-3-18-16,10-2-71 16,2-3-84-16</inkml:trace>
  <inkml:trace contextRef="#ctx0" brushRef="#br0" timeOffset="133752.012">11301 10316 1495 0,'1'2'248'0,"-1"6"-69"15,-2 7-56-15,0 7-19 0,-7 3-8 16,5 8-18-16,-2-1-5 16,1-2-29-16,11 2-4 15,3-14-21-15,9-5-5 16,5-7-4-16,2-6-2 16,4-2-1-16,-4-3-15 0,-3-12-61 15,-4 0-39 1,1-10-45-16,-6-2 17 0,-5 1 62 15,-5-4 33-15,-3 12 57 16,0 4 24-16,0 13 32 16,0 9 16-16,0 15 1 15,-2 5-20-15,3 11-30 16,-1 5-12-16,0-2-18 16,3-3-2-16,2-1-44 15,3-5-24-15,2-5-64 16</inkml:trace>
  <inkml:trace contextRef="#ctx0" brushRef="#br0" timeOffset="134112.0564">11614 10191 1312 0,'18'-5'296'0,"6"-7"2"16,7 1-174-16,0-1-30 16,-6 4-31-16,0 3-8 15,-5 5-14-15,-1 5-10 16,-6 8-15-16,-5 0-7 16,-8 7-4-16,-2 4-2 15,-4 5-1-15,6 8 0 0,5 10-1 16,2 6-1-1,4 5 0-15,-3-2 0 0,3-4 0 16,-2-2 2-16,-4-6 36 16,-5-1 12-16,-17-6 20 15,-1 1 4-15,-8-6-25 16,-8-9-12-16,9-13-19 16,-3-12-31-16,16-12-36 15</inkml:trace>
  <inkml:trace contextRef="#ctx0" brushRef="#br0" timeOffset="134592.3446">12514 10673 1564 0,'0'6'304'0,"-6"11"-83"15,-6 8-85-15,-6 10-68 16,-3 4-17-16,8 0-97 0</inkml:trace>
  <inkml:trace contextRef="#ctx0" brushRef="#br0" timeOffset="135055.1054">13208 10350 1408 0,'-7'-4'231'0,"-11"-3"-61"16,-1 7-24-16,-8 7-59 16,5 7-24-16,9 4-30 15,6 3-12-15,18 1-18 16,3-3-3-16,12-1 0 15,3-4 3-15,-7-5 0 16,2-7 2-16,-12-2-5 16,-10-2-2-16,-3 2-4 15,-10 0 0-15,-16 5 4 0,-2 5 3 16,-10 6 14-16,2 2 4 16,13 3 3-16,9 2 1 15,15-4-7-15,8 1-1 16,7-5 1-16,7-4 1 15,7-7-2-15,-5-4-5 16,4-2-1-16,-4-5-20 16,-7-8-72-16</inkml:trace>
  <inkml:trace contextRef="#ctx0" brushRef="#br0" timeOffset="135190.7426">13246 10161 1711 0,'-5'-5'383'0,"-2"-2"-235"16,4 7-54-16,3 4-80 16,-1 4-53-16,2 4-149 15</inkml:trace>
  <inkml:trace contextRef="#ctx0" brushRef="#br0" timeOffset="135326.0459">13444 10538 1506 0,'18'23'260'0,"20"36"-86"16,-2-3-44-16,-13 0-67 16,-4 1-20-16,-8-17-66 0,0-6-28 15,-3-21-303-15</inkml:trace>
  <inkml:trace contextRef="#ctx0" brushRef="#br0" timeOffset="135501.4479">13676 10446 1735 0,'-12'11'420'0,"-14"17"-214"16,-6 9-51-16,-7 10-78 15,-6 7-17-15,3 4-32 16,-4 5-9-16,10-2-9 16,8-4-14-16,11-12-67 15,4-9 401-15</inkml:trace>
  <inkml:trace contextRef="#ctx0" brushRef="#br0" timeOffset="136128.2946">13937 10583 1356 0,'-1'-7'241'0,"-2"-5"-70"15,-3-4-48-15,-3-5-8 16,-4 4-22-16,-1-3 9 16,-7 2-26-16,2 9-19 15,-1 6-28-15,0 4-15 16,1 15-14-16,5 4 0 15,5 1-1-15,7 5-1 16,9-5 1-16,4-5 1 0,6-3 0 16,5-6 2-16,4-7 0 15,-3-5 3-15,0-4-3 16,-4-3-8-16,-5-3-9 16,-1-1-6-16,-8 6-3 15,-4-2 7-15,-5 12 4 16,0 3 4-16,1 8 1 15,3 6 2-15,4 2 2 16,3-1 2-16,7-4 1 16,4 0 1-16,9-8 1 15,-1-4 1-15,1-4 5 16,-6-9 1-16,-1-7 5 16,-1 1 5-16,-3-6 8 15,-6-3 2-15,-1 0 5 16,-5-3 0-16,-5 6 3 15,3 9 1-15,-4 13-7 0,2 10-4 16,0 18-14-16,-7 1-1 16,1 17 4-16,1 3 0 15,5 8 1-15,0 6-5 16,7 5-7-16,-1 3-2 16,1-7 6-16,7-8-15 15,-6-20-68-15,4-16 23 16</inkml:trace>
  <inkml:trace contextRef="#ctx0" brushRef="#br0" timeOffset="136285.8627">14171 10624 1629 0,'4'-1'347'15,"9"-2"-162"-15,10-3-113 16,9 4-25-16,9-2-26 15,1-1-27-15,3-1 421 16</inkml:trace>
  <inkml:trace contextRef="#ctx0" brushRef="#br0" timeOffset="136681.8035">14682 10340 1274 0,'-14'-8'312'16,"-17"-6"-30"-16,0 6-87 15,2 9-95-15,4 7-26 16,5 11-45-16,8 2-9 16,5 4-9-16,7 0-6 15,10-4-2-15,7 0 0 16,5-6 0-16,5-7 0 0,-9-7-20 15,3-1-14-15,-5-1-43 16,-8-3-8-16,-6 1 23 16,-6-2 12-16,-15 2 39 15,2 5 18-15,-7 9 38 16,0 2 13-16,5 7 25 16,4-3-7-16,11-1-19 15,5 2-4-15,11-1-9 16,3 0-3-16,7-3-16 15,0-1-7-15,5-3-12 16,-2-1 4-16,-1-4-59 16,3-2 114-16</inkml:trace>
  <inkml:trace contextRef="#ctx0" brushRef="#br0" timeOffset="136863.8709">15067 10332 1625 0,'-1'-3'398'16,"3"-4"-101"-16,-2 2-74 15,0 4-108-15,3 1-46 16,-3 0-48-16,0 0-8 16,0 0-68-16,0 0-45 0</inkml:trace>
  <inkml:trace contextRef="#ctx0" brushRef="#br0" timeOffset="136996.6852">15096 10534 1582 0,'0'0'390'0,"1"1"-30"16,-1-1-151-16,0 0-98 15,0-1 268-15</inkml:trace>
  <inkml:trace contextRef="#ctx0" brushRef="#br0" timeOffset="138204.1795">576 11612 1473 0,'-2'-3'251'16,"-1"3"-61"-16,1 10-35 15,2 18-52-15,1 14-27 16,5 22-30-16,-2 10-8 15,5 7-7-15,0 0-7 16,-6-11-11-16,3-7-3 16,-5-16-2-16,4-8-7 15,1-17-56-15,-1-10 443 0</inkml:trace>
  <inkml:trace contextRef="#ctx0" brushRef="#br0" timeOffset="138418.6047">844 11594 1573 0,'-1'4'334'0,"1"6"-82"16,0 10-63-16,4 21-88 16,1 3-26-16,6 15-31 15,3 1-12-15,3 2-17 16,0 0-8-16,-4-11-2 15,-1-2 1-15,-2-10-42 16,-3-4-35-16,-4-5-97 16</inkml:trace>
  <inkml:trace contextRef="#ctx0" brushRef="#br0" timeOffset="138580.1706">654 11973 1704 0,'2'2'382'16,"5"4"-203"-16,12-2-58 0,20 0-56 16,7 0-23-16,15-3-1 15,1-1 22-15</inkml:trace>
  <inkml:trace contextRef="#ctx0" brushRef="#br0" timeOffset="139062.1611">1360 11484 1483 0,'-13'9'245'0,"-19"20"-60"16,-4 10-45-16,0 22-55 15,4 8-16-15,16 19-44 16,6 8-10-16,17-2-5 15,10-1-4-15,14-19-4 16,9-14 1-16,11-21 5 16,3-11-28-16,12-19-14 15</inkml:trace>
  <inkml:trace contextRef="#ctx0" brushRef="#br0" timeOffset="139432.6635">1619 12005 1464 0,'-2'8'245'0,"-4"2"-50"16,15-1-110-16,7 4-28 16,12-4-27-16,5-3-6 15,1-7-4-15,-2-4 1 16,-9-11 0-16,-6 0-1 15,-9-1-1-15,-5-6 0 0,-6 3-4 16,-3 1-4-16,-13 1-3 16,-6 6-3-16,-11 5-2 15,-1 6 1-15,7 14 3 16,2 5-1-16,10 10-2 16,5 6 0-16,13-3-3 15,6 4 3-15,16-1 15 16,5-3 7-16,6-2 5 15,4-2-2-15,-3-9-13 16,-2-2-4-16,-4-15-28 16,-1-5-44-16</inkml:trace>
  <inkml:trace contextRef="#ctx0" brushRef="#br0" timeOffset="139613.8607">1858 11560 1408 0,'2'-2'267'15,"-2"-10"-9"-15,0 5-45 16,-1 0-100-16,-3 4-42 16,1 4-69-16,-2 3-41 0</inkml:trace>
  <inkml:trace contextRef="#ctx0" brushRef="#br0" timeOffset="139776.4271">1922 11606 1571 0,'7'13'310'0,"7"17"-114"16,-5 1-23-16,-9 2-67 16,-7-1-21-16,-14-5-32 15,0-6-10-15,-9-10-13 16,2-8-17-16,9-10-94 15,4-7 440-15</inkml:trace>
  <inkml:trace contextRef="#ctx0" brushRef="#br0" timeOffset="140226.2235">2095 11552 1419 0,'-7'3'246'0,"0"4"-34"16,1 7-91-16,3 6-25 16,3 5-23-16,1 3-9 0,4 0-22 15,5-1-12-15,4-7-12 16,1-5-4-16,7-10-4 15,-1-5 1-15,1-8 0 16,-1-6-1-16,-7-8-1 16,-2-2-1-16,-6-1-3 15,-4 2-2-15,-1 7-1 16,-1 2-3-16,0 10-5 16,-1 4-1-16,1 13 0 15,0 4 2-15,6 9 5 16,2-1 0-16,8-1 2 15,-1-1 0-15,8-9-2 16,3-2 9-16,2-11 18 16,2-2 13-16,-8-10 21 15,-6-2-1-15,-15-9-11 16,-2-1-10-16,-7 1-76 0,-2 1-14 16</inkml:trace>
  <inkml:trace contextRef="#ctx0" brushRef="#br0" timeOffset="140441.6514">2630 11548 1738 0,'13'18'424'16,"18"25"-209"-16,1 6-55 0,-3 17-62 15,1 3-29-15,-12 7-38 16,-12 2-14-16,-7-10-9 15,-12-2 0-15,-13-10 0 16,3-6 2-16,-13-11 1 16,1-9-26-16,1-14 326 15</inkml:trace>
  <inkml:trace contextRef="#ctx0" brushRef="#br0" timeOffset="141381.0812">3143 11990 1501 0,'0'-2'300'0,"7"-1"32"16,15 3-215-16,11 1-34 16,13 3-45-16,6-2-20 15,5-2-25-15,-4 5-39 16</inkml:trace>
  <inkml:trace contextRef="#ctx0" brushRef="#br0" timeOffset="141575.2299">3224 12158 1487 0,'6'-1'289'0,"4"0"9"16,12-1-103-16,20-1-108 16,10 3-23-16,13-1-29 15,-3-1-18-15</inkml:trace>
  <inkml:trace contextRef="#ctx0" brushRef="#br0" timeOffset="142552.3957">4028 11607 1276 0,'3'-7'310'0,"-1"-10"-68"0,4 15-53 15,-2 5-21-15,0 21-68 16,-1 18-36 0,-1-22-31-16,0 1-6 0,5 85-10 15,3 13-3-15,-8-6-2 16,0-51-3-16,-4-19 0 15,0-10 1-15,0-10-1 16,1-8 1-16,2-15-2 16,-1-8-3-16,8-9-5 15,2-7-6-15,9-5-12 16,4-2-4-16,3 2 2 16,2 5 3-16,-4 13 11 15,-8 11 2-15,-6 13 9 16,-7 10 4-16,-3 14 5 0,0 1 0 15,0 1-3-15,1-5-3 16,6-13-60-16,6-9-199 16</inkml:trace>
  <inkml:trace contextRef="#ctx0" brushRef="#br0" timeOffset="142881.7524">4510 11916 1287 0,'2'9'276'16,"0"9"-100"-16,-1 12-45 15,4 6-1-15,-8 2-29 16,2 2-8-16,0-10-23 16,1-5-5-16,7-9-9 15,-4-9 2-15,-3-12 0 16,0-4-10-16,-2-10-8 15,0-4-7-15,1-7-7 16,-1-7-3-16,-1-7-8 16,-3-9-4-16,-4-12-5 15,-1 1-3-15,9 4-4 16,6 6-1-16,12 17-6 16,1 1-2-16,8 11-27 0,8 7-27 15,7 8-80-15,3 10 337 16</inkml:trace>
  <inkml:trace contextRef="#ctx0" brushRef="#br0" timeOffset="143107.6545">4523 12166 1523 0,'-6'8'288'0,"-4"5"-24"16,10 1-88-16,19-5-83 15,14-3-13-15,14-4-46 16,6-1-5-16,7-1-83 16,-1 0-61-16</inkml:trace>
  <inkml:trace contextRef="#ctx0" brushRef="#br0" timeOffset="143451.28">5066 11848 1586 0,'-11'-7'324'15,"-11"-6"-123"-15,0 4-24 16,0 6-79-16,-2 4-30 16,2 12-42-16,2 7-12 15,4 14-9-15,12 4 1 16,7 6 1-16,3-3-2 16,11-5 0-16,7-6 1 0,8-13 2 15,6-10 2-15,0-14 9 16,-2-8 8-16,-7-10 6 15,-7-3-1-15,-12-8-6 16,-9-3-10-16,-11 0-17 16,-7 3-23-16,-6 13-77 15,-2 8 8-15</inkml:trace>
  <inkml:trace contextRef="#ctx0" brushRef="#br0" timeOffset="143631.8318">5118 11878 1644 0,'-4'6'383'0,"-4"10"-146"16,-5 5-64-16,-11 10-98 0,1 1-26 16,-1 2-13-16,2 0-27 15,12-11-56-15,3-3-432 16</inkml:trace>
  <inkml:trace contextRef="#ctx0" brushRef="#br0" timeOffset="144069.8363">5241 11594 1513 0,'8'-3'295'15,"6"-2"-40"-15,12 3-121 16,2 1-31-16,2 1-52 16,0 1-14-16,-4-1-12 15,1 0-4-15,-4 5-7 16,-4-1-3-16,-8 2-6 15,-5 0-3-15,-1 0-2 16,-1 4-2-16,-1 5-1 16,-1 2-1-16,0 10 1 15,1 0 1-15,4 13-1 16,-2 5 0-16,2 8 0 0,1 4 1 16,4 4 1-16,2 2 1 15,-4-6 0-15,-2-1 2 16,-9-8 6-16,-9-4 8 15,-5-6 10-15,-5-5 2 16,-3-13 2-16,1-9-5 16,-2-14-29-16,5-9-31 0,2-5-471 15</inkml:trace>
  <inkml:trace contextRef="#ctx0" brushRef="#br0" timeOffset="144591.4405">6179 11815 1584 0,'1'3'309'0,"-1"11"-139"16,0 12-48-16,0 16-52 15,4 5-20-15,8 10-18 16,1-1-6-16,0-2-13 16,0-3-2-16,-4-12-24 15,0-9-36-15,-6-16-99 16,-3-8-242-16</inkml:trace>
  <inkml:trace contextRef="#ctx0" brushRef="#br0" timeOffset="144725.6052">6043 12053 1563 0,'0'0'345'0,"0"0"-55"16,10 5-144-16,11 1-41 15,16-6-55-15,16 0-16 16,17-4-2-16,6 3-6 16</inkml:trace>
  <inkml:trace contextRef="#ctx0" brushRef="#br0" timeOffset="145353.1202">6873 11465 1391 0,'0'20'243'0,"-6"13"-50"16,7 25-72-16,2 11-27 15,4 21-40-15,6 5-9 0,-5-3-1 16,-1-6 0-16,-1-19-11 16,-2-9-7-16,-4-19-1 15,-1-9 4-15,-1-15 4 16,-3-9 1-16,5-10-7 16,0-7-8-16,-2-13-11 15,4-4-10-15,4-10-18 16,11 3-2-16,10 4 2 15,1 2 6-15,-1 18 12 16,-7 4 4-16,-6 14 10 16,-3 11 5-16,-5 11 3 15,-3 1-2-15,-1 3-6 16,1-3 2-16,5-4-54 16,1-7-22-16</inkml:trace>
  <inkml:trace contextRef="#ctx0" brushRef="#br0" timeOffset="145641.5565">7363 12140 1252 0,'0'7'262'16,"0"8"-140"-16,0 0 3 0,2-3 6 15,1-2-9 1,-2-8-17-16,4-2 4 0,-4-9-15 15,3-5-6-15,-4-7-15 16,-1-4-8-16,-3-8-7 16,-6-7-5-16,3-7-19 15,-2-7-10-15,5-6-18 16,9 2-6-16,9 5-7 16,-2 6-12-16,4 4-38 15,-1 4-29-15,3 8-85 16,4 5-42-16,-2 15-104 15</inkml:trace>
  <inkml:trace contextRef="#ctx0" brushRef="#br0" timeOffset="145883.9542">7395 12200 1506 0,'0'3'246'16,"4"2"-80"-16,6 0-59 16,10 0-42-16,8-1-14 0,7-1-30 15,5 2-7-15,-4-3-62 16</inkml:trace>
  <inkml:trace contextRef="#ctx0" brushRef="#br0" timeOffset="146176.1727">7695 12023 1577 0,'3'-8'278'0,"6"-11"-154"16,3-7-26-16,5-3-24 15,-2-1-3-15,-2-1 1 16,-2 5-1-16,-5 7 3 0,0 8-3 16,-6 11-17-16,-2 6-1 15,3 17-22-15,-1 5-5 16,7 9-6-16,4 8-7 15,1-2-5-15,-2-5 9 16,-3-3-87-16,0-8 5 16</inkml:trace>
  <inkml:trace contextRef="#ctx0" brushRef="#br0" timeOffset="146584.6506">7949 11668 1369 0,'10'-9'286'16,"3"-11"30"-16,8 9-177 15,2 5-22-15,1 6-61 16,3 0-14-16,1 5-8 15,-3-1-2-15,-4 1-6 16,-4-3-2-16,-3 3-8 16,-3 1-4-16,-3 2-7 15,1 4-3-15,-6 7-2 16,0 5 0-16,0 12 0 0,-1 8-1 16,4 12 1-16,1 1 0 15,5 1 0-15,2-2 1 16,1-8-1-16,-1-1-1 15,-9-4 28-15,-10-3 10 16,-16-6 17-16,-9-3 9 16,-15-6-27-16,4-3-10 15,3-10-14-15,4-7-14 0,15-14-523 16</inkml:trace>
  <inkml:trace contextRef="#ctx0" brushRef="#br0" timeOffset="147224.7287">8619 11998 1387 0,'6'10'235'15,"3"3"-53"-15,8 2-95 16,7 2-13-16,8-8-28 15,2-2-10-15,1-7-8 16,0-3-4-16,-9-7-5 16,-4-1 1-16,-9-4-3 15,-10-1-1-15,-7-1-7 16,-8-2-4-16,-11 7-3 16,-6 0 0-16,-10 9-2 15,0 3 1-15,0 11 8 16,4 9 0-16,11 7 9 15,3 6 2-15,14 1-3 16,9-1 5-16,18 1 9 16,13-3 0-16,12-2 0 15,4-4-4-15,1-8-13 0,-1-6-9 16,-3-13-57-16,-1-7 84 16</inkml:trace>
  <inkml:trace contextRef="#ctx0" brushRef="#br0" timeOffset="147455.1143">8894 11621 1529 0,'3'-4'273'0,"11"-1"-96"16,11 1-36-16,11 1-48 16,2 3-36-16,5-1-20 15,2-1-29-15,-3 0-123 16</inkml:trace>
  <inkml:trace contextRef="#ctx0" brushRef="#br0" timeOffset="147602.7166">9319 11486 1480 0,'0'-3'246'15,"-6"-2"-81"-15,5 5-79 16,1 0-89-16,-1 0-85 16</inkml:trace>
  <inkml:trace contextRef="#ctx0" brushRef="#br0" timeOffset="147762.8361">9390 11620 1585 0,'0'16'334'0,"-5"17"-117"15,-5 5-30-15,2 3-86 16,-4-1-30-16,-3-5-28 16,2-4-17-16,-7-13-7 15,1-7 2-15,-1-13-38 16,-1-8-41-16</inkml:trace>
  <inkml:trace contextRef="#ctx0" brushRef="#br0" timeOffset="148174.3803">9500 11515 1578 0,'-1'3'290'0,"-1"5"-157"0,0 4-36 16,2 5-38-16,4 2-5 15,4 3 0-15,2 3-7 16,4-7-15-16,5 2-10 16,0-10-9-16,3-7-2 15,2-7-1-15,-4-8 1 16,1-6-2-16,-4 0-4 0,-4-3-7 15,0-3-5-15,-6 4-2 16,-4 4 2-16,-2 9 0 16,-5 7 0-16,-1 6-1 15,0 4 2-15,0 6 7 16,5 4 7-16,6-2 6 16,7 1 0-16,6-2-1 15,4-4 0-15,4-8 11 16,-5-5 8-16,2-9 11 15,-7-6 3-15,-4-1-12 16,-5-1-1-16,-10-1 322 16</inkml:trace>
  <inkml:trace contextRef="#ctx0" brushRef="#br0" timeOffset="148619.273">10254 11939 1589 0,'-1'8'320'0,"-3"9"-130"16,0 9-35-16,-1 10-67 15,3 3-22-15,9 5-27 16,3-1-10-16,4-1-11 16,0-5 2-16,-7-13-62 15,2-7-51-15</inkml:trace>
  <inkml:trace contextRef="#ctx0" brushRef="#br0" timeOffset="148773.8593">10055 12150 1616 0,'14'-1'342'0,"13"-3"-149"0,21 2-95 15,8-1-15-15,5-2-43 16,3 5 9-16,-8 4-185 15</inkml:trace>
  <inkml:trace contextRef="#ctx0" brushRef="#br0" timeOffset="149446.085">10882 11537 1449 0,'-2'0'249'15,"-2"6"-54"-15,3 25-69 16,-1 12-36-16,7 31-37 16,6 13-15-16,2 12-10 15,3 0-1-15,-2-14-3 16,-5-11 2-16,-2-23-8 15,-1-11-2-15,-4-17 1 16,0-9 3-16,-2-14 2 16,-1-7-1-16,-1-14-2 15,-2-4-7-15,4-5-17 16,5-5-17-16,11 7-29 0,5 2-2 16,11 7 3-16,4 7 13 15,0 5 23-15,2 5 4 16,-9 9 5-16,-9 6 4 15,-13 8 11-15,-7 6 13 16,-7 4 8-16,0 1-1 16,3 2-10-16,-1-5-5 15,7-5-15-15</inkml:trace>
  <inkml:trace contextRef="#ctx0" brushRef="#br0" timeOffset="149770.4274">11384 12075 962 0,'-4'15'399'0,"0"15"-228"16,1 6-63-16,5-2 12 15,4-4-5-15,3-8-17 16,-1-8-2-16,-1-14 12 15,-3-2 2-15,-2-12-21 16,-2-4-18-16,-4-11-24 16,-1-6-5-16,-2-5-5 0,0-7-2 15,-1-9-16-15,0-6-8 16,4-5-11-16,5 6-2 16,11 9-7-16,6 11-3 15,8 13-26-15,1 6-19 16,0 8-72-16,2 4-46 15</inkml:trace>
  <inkml:trace contextRef="#ctx0" brushRef="#br0" timeOffset="150000.8114">11437 12270 1546 0,'-6'5'276'0,"3"3"-75"16,4 2-121-16,17-3-35 16,9-1-8-16,10-6-9 15,5-3-14-15,3-2-76 16</inkml:trace>
  <inkml:trace contextRef="#ctx0" brushRef="#br0" timeOffset="150340.0857">11632 11909 1360 0,'1'-16'219'0,"8"-15"-73"16,6 4-27-16,8 11 4 15,0 7-2-15,1 12-12 16,2 8-25-16,-4 12-38 16,-6 7-10-16,-11 7-9 15,-7 0-3-15,-11 0-5 16,0-5-3-16,0-5-6 15,4-5-2-15,8-8-5 16,4-2 1-16,7-10-3 16,7 3-1-16,6-1 0 15,1 0-6-15,4 3-49 16,0-2-29-16</inkml:trace>
  <inkml:trace contextRef="#ctx0" brushRef="#br0" timeOffset="150718.0748">11914 11813 1443 0,'6'-8'189'15,"10"-9"-92"-15,6 1 2 16,10 2 18-16,3 3-13 15,0 4-35-15,0 1-5 16,-7 6-13-16,-8 2-1 0,-3 6 3 16,-6 4-10-16,-7 7-19 15,-2 7-5-15,1 7-11 16,2 8-3-16,7 1-2 16,-2 4-1-16,0-3 0 15,-3-3-2-15,-1 1 1 16,3 0-1-16,-7 3 4 15,4 0 10-15,-12-2 24 16,-3-4 8-16,-5-3 17 16,-6-4-5-16,-3-12-22 15,-7-7-6-15,-6-14-11 16,0-9-31-16,11-14 105 16</inkml:trace>
  <inkml:trace contextRef="#ctx0" brushRef="#br0" timeOffset="151348.2646">12593 12044 1516 0,'6'9'281'16,"0"2"-46"-16,12 6-140 0,9 0-5 15,3-1-40-15,8-1-13 16,-1-7-12-16,-4-3-6 16,-4-12-6-16,-6-4 0 15,-12-6 0-15,-4 0-1 16,-12 0-11-16,-4 2-4 16,-16-4-8-16,-4 6 0 15,-5 8-1-15,-6 5 1 16,8 15 1-16,3 7 3 15,9 6 6-15,3 0 3 0,17 7 4 16,4-2 1-16,14 1 4 16,9-1 0-16,1-7 0 15,8-7-1-15,4-11 2 16,0-8-4-16,11-11-39 16</inkml:trace>
  <inkml:trace contextRef="#ctx0" brushRef="#br0" timeOffset="151588.2752">12840 11691 1599 0,'15'-2'324'0,"7"-4"-162"16,13-1-81-16,7 1-29 15,4 2-30-15,4 2-19 16,-5 4-317-16</inkml:trace>
  <inkml:trace contextRef="#ctx0" brushRef="#br0" timeOffset="151768.2983">13281 11528 1745 0,'-2'-4'375'0,"0"-2"-276"15,3 4-40-15,-1 1-40 16,0 0-25-16,0 0-85 15</inkml:trace>
  <inkml:trace contextRef="#ctx0" brushRef="#br0" timeOffset="151944.9499">13385 11673 1563 0,'0'14'296'0,"-1"18"-126"0,-2 4-29 16,-7 6-46-16,-5 2-20 15,-4-4-21-15,-3-5-10 16,-4-11-21-16,5-6-4 16,2-15-25-16,2-8-33 15,5-18 415-15</inkml:trace>
  <inkml:trace contextRef="#ctx0" brushRef="#br0" timeOffset="152539.7908">13700 11594 1235 0,'-8'-7'291'16,"-9"-20"-130"-16,-1-3-27 0,10-6-53 16,6-3-25-16,9 10-37 15,5 5-5-15,5 9 8 16,6 5 7-16,3 11 7 15,2 4-2-15,-5 14-10 16,-8 4-3-16,-15 5 3 16,-11 5 10-16,-16 4 7 15,-3 2 0-15,-5 0-10 16,3-2-8-16,12-9-10 16,5-4-1-16,15-5 3 15,8-4 4-15,10-4 0 16,5-1 0-16,10-3-7 15,4 0-4-15,3-3-27 16,-1-2-35-16</inkml:trace>
  <inkml:trace contextRef="#ctx0" brushRef="#br0" timeOffset="152989.685">13956 11539 1460 0,'-4'0'230'15,"-5"4"-86"-15,0 0-1 0,0 12-60 16,2 5-17-16,6 0-21 16,2 3-8-16,10-3-5 15,4-4 1-15,5-5-3 16,3-3 0-16,5-9-10 15,-1-3-3-15,-3-8-4 16,1-5-1-16,-9-1-1 16,-5-5-1-16,-3 3-2 15,-2 2-1-15,-6 2-4 16,0 7-2-16,-2 7-3 16,-2 3-3-16,3 9 0 15,1 4 1-15,4 6 4 16,3 0 0-16,2 0 1 15,6-2 2-15,1-8 4 16,1-3 8-16,6-8 17 16,-1-5 10-16,-2-6 15 15,-3-5 1-15,-8-6-8 0,-5 1-11 16,-5-1-18-16,-4-1-2 16,-2 7-50-16,0 0 41 15</inkml:trace>
  <inkml:trace contextRef="#ctx0" brushRef="#br0" timeOffset="158790.3587">14658 11920 1493 0,'0'3'254'0,"-4"17"-68"0,3 7-47 16,-1 22-48-16,3 6-8 16,1 7-31-16,1 2-5 15,-3-6-22-15,1-1-6 16,5-18-1-16,-2-8-11 15,2-20-51-15,-2-10-64 16,-3-10-227-16</inkml:trace>
  <inkml:trace contextRef="#ctx0" brushRef="#br0" timeOffset="158950.2162">14464 12160 1298 0,'-6'0'282'0,"0"3"-67"16,6-3-19-16,19 1-38 15,18-1-12-15,17-2-37 16,15 4-15-16,5-1-42 16,-2 4-16-16,-10 4-31 15,-13-3 359-15</inkml:trace>
  <inkml:trace contextRef="#ctx0" brushRef="#br0" timeOffset="159668.5462">15294 11677 993 0,'4'-3'432'16,"2"-2"-254"-16,-2 11-34 0,0 9 11 16,-1 22-17-16,0 13-16 15,7 26-31-15,-1 3-14 16,4 3-29-16,-2-6-7 16,1-17-12-16,-2-7-7 15,-2-14-10-15,-1-8-2 16,-6-16 2-16,0-6 4 15,2-13 2-15,2-5-1 16,5-13-5-16,1-7-7 16,8-4-11-16,0 3-8 0,4 6-3 15,4 7-1-15,-3 12 3 16,-2 3 3-16,-4 12 3 16,0 5 3-16,-9 2 1 15,0 8 3-15,-7 1 1 16,-4 1 0-16,4 4 8 15,-2 2-9-15,2-3-72 16,3-3-107-16</inkml:trace>
  <inkml:trace contextRef="#ctx0" brushRef="#br0" timeOffset="160043.1963">15789 12034 1453 0,'0'9'211'15,"1"10"-98"-15,1 10-7 16,3 2-15-16,1 3-14 16,-1-1 0-16,1-3-1 15,-1-3-17-15,-3-5 0 16,-1-12 3-16,-1-2 7 0,0-8-3 15,-3-4-3-15,-2-7-19 16,-2-7-12 0,-3-9-9-16,0-3-3 0,-5-7-8 15,-2-3-2-15,6-13-3 16,2-1-4-16,9-3-2 16,9 3-1-16,9 10-2 15,5 3-2-15,6 13-2 16,0 10-3-16,1 14 0 15,1 4-22-15,0 11-81 16,-2 0-16-16</inkml:trace>
  <inkml:trace contextRef="#ctx0" brushRef="#br0" timeOffset="160283.5528">15856 12326 1399 0,'3'5'240'0,"3"5"-44"0,17-10-76 15,7-1-15-15,9-6-52 16,-2-1-15-16,-1 3-93 15,-7 1-171-15</inkml:trace>
  <inkml:trace contextRef="#ctx0" brushRef="#br0" timeOffset="161739.6993">16111 12034 1001 0,'-5'0'416'16,"3"5"-259"-16,0-2-32 0,2-3 1 15,0 0-2-15,0-1-10 16,0-1-22-16,0 1-13 16,10-5-31-16,5-14-14 15,31-32-14-15,-30 25-4 16,-3 3-4-16,-4 3 0 15,-6 8-2-15,2 3 1 16,-5 16 2-16,-2 9 1 16,-1 19 4-16,0 12 0 15,3 6-5-15,4 5-2 0,6-4-6 16,-1-7 0-16,6-8-15 16,-2-11-29-16,0-16-67 15</inkml:trace>
  <inkml:trace contextRef="#ctx0" brushRef="#br0" timeOffset="162154.6755">16342 11845 1361 0,'12'-6'245'0,"7"-5"-68"16,15-1-53-16,2-2-5 15,7 0-36-15,2 0-1 16,-11 4-7-16,-7 2-6 16,-10 8-16-16,-7 4-6 15,-5 14-9-15,-5 6-7 16,0 14-6-16,-2 8-4 15,4 7-15-15,0 0-2 16,0 0-3-16,0-1 0 0,1-2 1 16,1-4 1-16,-2-4-1 15,-2-2 0-15,-6-5 5 16,-2 0-1-16,-5-9 18 16,-1 1 3-16,-9-14 8 15,-1-5 2-15,-3-12-16 16,1-12-26-16,14-5-83 15,3-6 237-15</inkml:trace>
  <inkml:trace contextRef="#ctx0" brushRef="#br0" timeOffset="162647.7659">17011 12068 1519 0,'3'6'243'0,"9"7"-121"16,2-3-13-16,11-2-14 15,2-2-14-15,10-6-21 16,3 0-4-16,-4-8-15 16,-3-4-10-16,-12-8-14 15,-6-1-2-15,-13-5-4 16,-5 0-3-16,-20 2-3 15,-9 2 0-15,-10 11 2 16,-4 9 4-16,2 16-1 16,7 9-1-16,8 12-8 15,6 5-4-15,12 1 0 16,4 3 0-16,17 0 5 16,12-2 2-16,12-6 3 15,7-3 0-15,11-13 5 16,1-5-15-16,6-13-70 15,2-9 63-15</inkml:trace>
  <inkml:trace contextRef="#ctx0" brushRef="#br0" timeOffset="162905.1691">17240 11601 1524 0,'13'3'286'16,"7"-2"-71"-16,20 3-116 16,10-1-11-16,7-4-56 15,4-1-12-15,-9-5-1 16,-13 2-23-16,-9-1-81 15,-4 4-89-15</inkml:trace>
  <inkml:trace contextRef="#ctx0" brushRef="#br0" timeOffset="163103.4472">17758 11478 1430 0,'1'-6'277'0,"1"-4"20"0,0-1-58 16,-2 6-92-16,0-1-48 16,-3 2-66-16,2 3-13 15,0 0-29-15,1 1-28 16,0 0-105-16,0 0-88 16,0 0-169-16</inkml:trace>
  <inkml:trace contextRef="#ctx0" brushRef="#br0" timeOffset="163263.0202">17802 11469 353 0,'0'9'487'0,"3"0"-58"0,3 17-157 15,0 6-95-15,2 5-41 16,-4 4-3-16,-1 1-39 16,-2-3-10-16,-10-1 2 15,-3-2-11-15,-9-5 3 16,-4-6-2-16,-3-6-21 16,-4-9-9-16,0-13-16 15,2-10-23-15,9-12-50 16,8-4-63-16</inkml:trace>
  <inkml:trace contextRef="#ctx0" brushRef="#br0" timeOffset="163655.5783">18007 11329 1248 0,'2'-11'273'16,"13"-16"-114"-16,-1 2-12 15,6 5-2-15,6 4-1 16,3 10-19-16,3 5-24 16,-6 8-47-16,-8 1-17 15,-18 7-11-15,-8 4-5 0,-18 4-2 16,-7 3 2-16,8 0-13 15,3-2-1-15,19-5-4 16,7-1 0-16,13-7 1 16,9-2-1-16,5 2-1 15,1 1-1-15,-3 8-1 16,-5 4-1-16,-15 0-2 16,-9-2 3-16,-23 0 0 15,-13-2 2-15,-7 2 1 16,-1 2 3-16,7-10-28 15,10 0-40-15,6-10-77 16</inkml:trace>
  <inkml:trace contextRef="#ctx0" brushRef="#br0" timeOffset="164101.6261">18361 11454 1345 0,'-2'4'234'0,"-5"3"-68"15,0 11-45-15,2 7 13 16,4 1-9-16,7 3 1 0,4-3-38 16,5-3-13-16,5-9-15 15,-2-5-7-15,4-13-12 16,-1 0-5-16,-3-9-13 15,4-5-5-15,-10-4-7 16,-1-4-1-16,-4-1-4 16,-3 5-2-16,1 10-5 15,-9 1-3-15,-2 13-7 16,0 5 0-16,4 11 1 16,-2 3 5-16,11 2 3 15,0 1 2-15,7-8 1 16,9 4 2-16,5-10 4 15,2-5 5-15,-1-6 12 16,-5-9 12-16,-9-5 18 16,-5-10 1-16,-9 0-10 15,-2-3-11-15,-11-3-26 0,-5 5-25 16,-4-2-78 0,-5 4 373-16</inkml:trace>
  <inkml:trace contextRef="#ctx0" brushRef="#br0" timeOffset="164646.2569">18926 11962 1617 0,'4'2'321'15,"-1"9"-171"-15,4 12-52 0,0 14-57 16,-1 7-8-16,8 10-18 16,-7 0 0-16,2-4 12 15,-7-4-30-15,0-14-71 16,3-9-27-16,-10-16-158 15</inkml:trace>
  <inkml:trace contextRef="#ctx0" brushRef="#br0" timeOffset="164790.8713">18758 12137 1476 0,'4'0'279'0,"11"-4"-10"15,8 3-41-15,21 1-84 16,6-3-41-16,11 3-60 15,6 0-6-15,-6 3-45 16,-3 1 376-16</inkml:trace>
  <inkml:trace contextRef="#ctx0" brushRef="#br0" timeOffset="165363.6348">19746 11639 1470 0,'-2'2'224'15,"-1"1"-75"-15,-1 18-80 16,0 14-15-16,-3 25 13 15,2 20 13-15,-2 14 14 16,4 0 0-16,3-13-26 0,0-11-21 16,2-19 2-1,1-9 1-15,-3-11 9 0,-2-12 4 16,2-12-17-16,0-7-9 16,6-16-14-16,1-4-2 15,6-9-12-15,4-3-3 16,7 0-26-16,5 3-12 15,5 9-5-15,-1 5-1 16,-5 11 17-16,-5 6 8 0,-5 8 3 16,-8 4 1-16,2 8 5 15,-5 2 0-15,-6 5 4 16,0 2 11-16,-4 0-58 16,0-1-31-16,5-5-82 15</inkml:trace>
  <inkml:trace contextRef="#ctx0" brushRef="#br0" timeOffset="165719.8221">20337 12167 1101 0,'-1'17'391'0,"-3"7"-207"16,2-2-4-16,-3-5 10 15,3-10-54-15,3-5-16 16,2-9-39-16,1-7-6 16,2-11-11-16,-1-4-4 15,-4-9-1-15,-1-3-8 16,-3-14-20-16,-1-4-6 0,1-6-15 15,3 3-6-15,3 14-5 16,6 8-3-16,3 14-2 16,1 4 1-16,8 8-3 15,3 1-25-15,11 5-56 16,8 1-37-16</inkml:trace>
  <inkml:trace contextRef="#ctx0" brushRef="#br0" timeOffset="165989.0686">20372 12290 1475 0,'5'0'241'0,"3"0"-66"16,17-2-79-16,8 2-13 15,11-1-41-15,2 1-20 16,1 1-21-16,-4 2-30 16,-13 1-98-16,-6-3-202 15</inkml:trace>
  <inkml:trace contextRef="#ctx0" brushRef="#br0" timeOffset="166346.2738">20926 11937 1491 0,'-9'-15'265'15,"-3"-12"-59"-15,-7 2-93 16,0 8-24-16,-4 7-45 16,-6 8-19-16,-1 11-13 15,3 10 3-15,0 11 6 16,6 8 4-16,11 3 7 16,9 0-3-16,12-8 0 15,9-5 3-15,11-6-2 0,4-6 0 16,1-10-1-1,0-6-2-15,-3-15-1 0,-6-7 3 16,-5-8-6-16,-10-7-1 16,-12-6-9-16,-7 2-4 15,-9 4-19-15,0 6-24 16,2 12-64-16,5 5-43 16</inkml:trace>
  <inkml:trace contextRef="#ctx0" brushRef="#br0" timeOffset="166527.7742">20898 11902 1417 0,'-1'4'218'0,"-2"3"-65"16,-8 8-26-16,-5 6-28 16,2 4-14-16,-6 5-25 15,4-4-11-15,-1 1-25 16,2-3-1-16,8-7-66 15,4-5-29-15</inkml:trace>
  <inkml:trace contextRef="#ctx0" brushRef="#br0" timeOffset="166962.6513">20996 11691 1274 0,'7'-7'294'0,"7"-5"-77"0,8 1-67 16,9 2-26-16,1 1-44 15,0 5-20-15,-2 3-20 16,-7 4-4-16,-6 5-5 15,-4-1-4-15,-7 2-10 16,-1 0-4-16,-1 0-7 16,0 3-1-16,2 4-3 15,1 4-1-15,-1 8-1 16,1 6-1-16,-2 11-1 16,0 4 0-16,-3 9 1 15,-2-2 0-15,0-7 1 16,-3-5 1-16,-5-10-1 15,-5-5 0-15,-11-6 21 16,-3-1 13-16,-7-4 10 16,0-2 3-16,4-6-19 15,-2-1-10-15,10-7-47 16,5-5 94-16</inkml:trace>
  <inkml:trace contextRef="#ctx0" brushRef="#br0" timeOffset="167514.7977">21640 12039 1211 0,'0'5'314'16,"3"5"-134"-16,8 1-62 0,5-1-7 15,10 1-38-15,5-7-16 16,2-5-9-16,0-5 0 16,-8-5-14-16,-5-7-5 15,-10-1-11-15,-5-2-4 16,-8-4-6-16,-6 0 0 15,-10 4 3-15,-5 2 2 16,-10 15 4-16,-2 7 1 16,1 19-4-16,4 7-5 0,9 6 5 15,7 3 8-15,15-2 14 16,8-2 8-16,18-3-5 16,10-6-5-16,11-6-14 15,4-4-2-15,-1-11-24 16,-5-4-18-16</inkml:trace>
  <inkml:trace contextRef="#ctx0" brushRef="#br0" timeOffset="167821.4837">21934 11556 1381 0,'7'3'224'0,"5"-3"-57"15,17 1-98-15,3-1-12 16,12 1-7-16,0-2-11 0,2 0-14 16,-4 1 6-16,-9-1-107 15</inkml:trace>
  <inkml:trace contextRef="#ctx0" brushRef="#br0" timeOffset="167985.176">22381 11460 1616 0,'-2'-6'315'0,"2"-2"-189"16,0-2-54-16,1 6-72 16,1-1-44-16,-5 1-184 15</inkml:trace>
  <inkml:trace contextRef="#ctx0" brushRef="#br0" timeOffset="168189.6251">22395 11522 1201 0,'0'15'306'15,"3"19"-148"-15,0 2-30 16,1 6-36-16,1 0-5 16,-6 1-6-16,-4 0 1 15,-7-7 12-15,-2-3-2 16,-10-13-3-16,3-6-9 15,-13-14-26-15,3-5-12 0,2-14-20 16,0-3-17 0,12-4-67-16,7-1-38 0</inkml:trace>
  <inkml:trace contextRef="#ctx0" brushRef="#br0" timeOffset="168672.4356">22701 11273 1276 0,'-1'-3'305'0,"-3"3"-63"0,-1 3-46 15,4-3-111-15,-1 2-18 16,-11 23-29-16,-14 33-2 16,23-21-4-16,4-2-1 15,9-2-1-15,8-3-5 16,9-8-2-16,3-4-1 16,2-8-16-16,0-4-19 15,-9-11-49-15,-4-5-22 16,-2-7-45-16,-4-8 6 0,-1-4 16 15,-4-6 17-15,-4-3 51 16,-3 5 29-16,2 11 49 16,-2 8 21-16,0 14 44 15,0 6 1-15,-13 11-7 16,6 7-1-16,-1 14-26 16,-1 5-2-16,9 6-4 15,-3-1-8-15,-1-4-16 16,2-5-8-16,-2-10-19 15,4-3-1-15,4-8-18 16,-1-8-23-16,8-7-96 16</inkml:trace>
  <inkml:trace contextRef="#ctx0" brushRef="#br0" timeOffset="169148.055">23027 11476 1349 0,'0'-4'260'15,"-4"-3"-28"-15,1 5-15 16,-3 8-70-16,0 1-25 16,3 8-51-16,3 3-10 15,5 4-12-15,6 1-5 16,7 1-13-16,3-5-6 0,0-8-9 15,2-4 1-15,0-10 0 16,1-1 1-16,0-8-5 16,-2-2-5-16,-2-7-6 15,-5-6-2-15,-4 1-1 16,-4 2-1-16,-6 9-5 16,-1 7-3-16,-3 8-3 15,1 7 1-15,2 8 3 16,-3 0 2-16,11 10 4 15,2-3 1-15,5 3 2 16,4-1 0-16,1-6 3 16,1-4 1-16,0-11 3 15,-1-1 1-15,-5-11 3 16,2-5-1-16,-5-4 1 16,-2-8 7-16,-6-1 2 15,-4-2-3-15,-10 2 0 0,-2 2-20 16,1 12 37-16,-4 6-581 15</inkml:trace>
  <inkml:trace contextRef="#ctx0" brushRef="#br0" timeOffset="191215.7262">3118 13531 1562 0,'5'5'306'16,"8"11"-97"-16,16-7-94 16,8 0-22-16,10-2-47 15,2-4-11-15,2 1-84 16,-4-1-58-16</inkml:trace>
  <inkml:trace contextRef="#ctx0" brushRef="#br0" timeOffset="191398.8401">3209 13682 1425 0,'1'-2'276'0,"5"-2"10"16,12 1-115-16,11 3-26 15,16 2-64-15,4 3-26 16,11 4-30-16,-3 3 368 15</inkml:trace>
  <inkml:trace contextRef="#ctx0" brushRef="#br0" timeOffset="192022.9494">4086 13125 1126 0,'0'-2'381'0,"-2"1"-167"16,1 10-60-16,-2 12-19 0,2 22-49 16,3 11-6-16,5 17-23 15,3 11-11-15,-1 1-11 16,-3-5-6-16,-4-7-10 16,-2-12-3-16,0-13-4 15,-2-7-2-15,-1-15 1 16,3-8 2-16,0-16 4 15,4-9-3-15,7-19-7 16,0-9-5-16,8-5-10 16,8 1 1-16,-2 13 0 15,4 7 3-15,-4 17 6 16,-5 8 3-16,-5 18 8 16,-7 8 2-16,-5 8 0 15,0 6-3-15,3-4-4 16,3-3-12-16,6-11-69 15,7-6-58-15</inkml:trace>
  <inkml:trace contextRef="#ctx0" brushRef="#br0" timeOffset="192356.8309">4591 13486 1465 0,'0'11'262'0,"0"8"-24"0,0 14-119 16,5 0-5-16,-2 7-19 16,1-1-11-16,1-3-23 15,0-1-18-15,0-12-23 16,0-2-4-16,-1-14 3 16,-1-6 3-16,-3-11 5 15,-3-5 0-15,-4-14-3 16,-3-5-5-16,-4-13-7 15,-2-7-3-15,-1-4-6 16,5-3-2-16,2-3-5 16,13 8-1-16,9 3-1 15,0 7-3-15,15 12-3 16,-2 8-1-16,6 11-34 16,8 5-29-16,8 10-102 15</inkml:trace>
  <inkml:trace contextRef="#ctx0" brushRef="#br0" timeOffset="192584.4957">4710 13787 1590 0,'2'7'318'0,"7"7"-126"0,18-7-116 16,9-6-15-16,15-2-46 15,1-4-35-15,-4 2-223 16</inkml:trace>
  <inkml:trace contextRef="#ctx0" brushRef="#br0" timeOffset="192937.0769">5292 13447 1503 0,'-15'-13'280'0,"-14"-10"-60"16,0 5-67-16,-3 4-8 15,-1 9-53-15,0 5-20 16,2 10-41-16,7 9-10 16,2 9-7-16,7 8 1 15,9 2 3-15,3 1 1 16,12-3-3-16,7-5 1 16,12-8-2-16,2-10 1 15,8-11 3-15,-2-7 3 0,-3-10 1 16,-4-1-1-16,-8-7-3 15,-5 1-2-15,-10-4-44 16,-5 0-42-16,-2 4-143 16,-3 3-286-16</inkml:trace>
  <inkml:trace contextRef="#ctx0" brushRef="#br0" timeOffset="193092.9068">5315 13397 1502 0,'-7'4'314'16,"-2"5"-9"-16,-8 6-130 16,-6 5-52-16,-3 6-77 15,-3 3-21-15,4 0-41 16,2 1-40-16,9-4-126 16</inkml:trace>
  <inkml:trace contextRef="#ctx0" brushRef="#br0" timeOffset="193495.9088">5396 13151 1510 0,'7'-5'258'0,"7"-2"-87"15,2 0-56-15,6 5-62 16,2 3-17-16,1 7-25 16,2 0-2-16,-3 5 4 15,-2 1 1-15,-5-1 5 16,-2 1 0-16,-3 1-5 16,-3-1-2-16,-2 4-6 15,-2-2 2-15,-1 7 0 16,-2 4 4-16,3 6 4 15,-3 6 4-15,3 6-2 16,-1 1-2-16,1 7-10 16,-2-1 10-16,0 0 18 15,-3-3 8-15,-6-5 18 16,-4-3-6-16,-11-13 3 0,-2-1-6 16,-9-14-8-16,-2-7-10 15,4-9 208-15</inkml:trace>
  <inkml:trace contextRef="#ctx0" brushRef="#br0" timeOffset="193911.1456">6440 12946 1264 0,'-12'2'301'0,"-23"11"-75"15,-5 11-20-15,-9 21-82 0,-3 12-24 16,4 29-52-16,10 14-10 16,19 21-3-16,11 2 1 15,22-6 0-15,12-8-5 16,14-16-9-16,8-8-3 15,3-21-11-15,0-9 3 16</inkml:trace>
  <inkml:trace contextRef="#ctx0" brushRef="#br0" timeOffset="194285.0676">6732 13650 1141 0,'7'-12'371'16,"2"-13"-145"-16,4-4-60 15,-3-6-6-15,-2-5-26 16,1 3-10-16,-5 4-21 16,2 5-9-16,-5 11-5 15,1 5-10-15,0 12-31 0,1 2-13 16,-1 10-22-16,0 3-5 16,3 8 17-16,-2 10 3 15,4 7 15-15,-4 6 4 16,-3 11-16-16,0 0-3 15,1 2-31-15,0-5-17 16</inkml:trace>
  <inkml:trace contextRef="#ctx0" brushRef="#br0" timeOffset="194719.9203">7488 13436 1055 0,'-4'-12'427'16,"-7"-9"-183"-16,9 6-19 15,-2 16-60-15,2 10-15 16,2 18-44-16,-1 9-26 15,6 11-25-15,-2 5-7 16,2 4-5-16,-1-1-1 0,1-6-13 16,1-3-17-16,1-15-49 15,-2-9-50-15,-5-16-119 16,-1-5-125-16</inkml:trace>
  <inkml:trace contextRef="#ctx0" brushRef="#br0" timeOffset="194855.1528">7326 13647 1467 0,'-3'0'269'0,"5"4"-19"16,6 1-47-16,15-3-62 15,11 4-27-15,20-6-44 16,8 0-19-16,8-3-23 16,-3 3 340-16</inkml:trace>
  <inkml:trace contextRef="#ctx0" brushRef="#br0" timeOffset="195407.3941">8114 13581 1502 0,'8'6'247'0,"10"4"-105"15,10 3-14-15,6-4-55 16,4-3-14-16,1-6-25 16,-4-7-6-16,-8-3-10 15,-4-2-3-15,-11-7-1 16,-7 0-1-16,-10-4-7 15,-8 3-2-15,-12 5-1 0,-7 2-1 16,-17 8 5-16,2 8 1 16,1 18 10-16,4 5 3 15,15 14 4-15,4-4 0 16,17 1-6-16,9 4 3 16,21-7 11-16,10 3 4 15,12-8 0-15,6-5-4 16,-6-6-12-16,1-12-8 15,-4-11-50-15,-4-11 395 0</inkml:trace>
  <inkml:trace contextRef="#ctx0" brushRef="#br0" timeOffset="195684.6736">8407 13143 1486 0,'5'-3'271'0,"8"1"-32"0,8 0-70 15,10-1-68-15,6 2-32 16,2-1-45-16,2 0-11 16,-4 1-43-16</inkml:trace>
  <inkml:trace contextRef="#ctx0" brushRef="#br0" timeOffset="195878.3135">8861 13020 1541 0,'0'-5'294'16,"0"-4"-93"-16,-2 2-115 15,2 7-27-15,-1 1-131 16</inkml:trace>
  <inkml:trace contextRef="#ctx0" brushRef="#br0" timeOffset="196087.7538">8898 13124 1397 0,'-1'9'275'0,"-2"17"31"0,-1 4-96 15,-2 4-69-15,3 7-29 16,-1 6-22-16,-5 1-11 15,-5-3-28-15,1-4-2 16,-8-15-27-16,2-8-2 16,0-13-2-16,-2-7-13 15,0-20-59-15,2-8-34 16,8-17 344-16</inkml:trace>
  <inkml:trace contextRef="#ctx0" brushRef="#br0" timeOffset="196369.0418">9054 12949 1313 0,'6'0'288'15,"4"-3"-25"-15,-8 8-128 16,1 1-24-16,-8 7-30 15,-4 4-16-15,1 3-14 16,-3 0-11-16,9 3-11 16,2 1-5-16,9-5-6 15,3 2-5-15,5-5-5 16,4-1 0-16,1-2-19 0,1-4-27 16,-1-6-94-16,-4-4-115 15</inkml:trace>
  <inkml:trace contextRef="#ctx0" brushRef="#br0" timeOffset="196516.6448">9260 12993 1449 0,'0'-1'275'0,"-1"-4"-20"15,-1 15-79-15,-3 8-19 16,0 9-53-16,0 2-18 0,1 8-42 16,1 1-14-16,4 1-18 15,-2 5-1-15,1-6-77 16,-1-2-85-16</inkml:trace>
  <inkml:trace contextRef="#ctx0" brushRef="#br0" timeOffset="196935.0389">9420 13114 1496 0,'-3'1'289'0,"-9"2"-25"16,3 4-65-16,6 11-84 15,-3 0-31-15,9 6-40 16,4 2-11-16,10-4-17 0,4-3-6 16,6-7-1-16,-2-5 0 15,1-8-2-15,-3-8-2 16,-5-4-5-16,-2-4-5 15,-9-3 1-15,0 1 0 16,-7 2 4-16,-3 7 0 16,-2 6-5-16,-2 5-1 0,5 10-3 15,-3 0-2-15,5 9 4 16,6-1 1-16,6 1 4 16,6 0 0-16,5-7 3 15,0-4 1-15,8-9 17 16,-3-4 10-16,-2-7 27 15,-5-3 3-15,-12-8-12 16,-5 0-6-16,-5-1-53 16,-3 0 164-16</inkml:trace>
  <inkml:trace contextRef="#ctx0" brushRef="#br0" timeOffset="197400.1204">9960 13057 1447 0,'24'19'267'16,"17"14"6"-16,14 33-145 15,1 22-14-15,-7 20-44 16,-12 3-14-16,-23 0-8 16,-16-1 0-16,-31-2-2 15,-12-4-2-15,-13-13-5 16,1-16-5-16,13-25-19 15,7-11-16-15</inkml:trace>
  <inkml:trace contextRef="#ctx0" brushRef="#br0" timeOffset="197851.8202">10835 13455 1534 0,'3'2'283'0,"4"13"-68"15,1 12-35-15,3 21-53 16,0 5-19-16,0 8-34 0,-3 4-5 16,-4-4-21-16,-1-2-10 15,-3-16-24-15,0-9-20 16,-4-18-84-16,1-9-65 16</inkml:trace>
  <inkml:trace contextRef="#ctx0" brushRef="#br0" timeOffset="197984.5296">10704 13697 1444 0,'3'0'288'16,"5"0"30"-16,15 0-139 15,12 0-27-15,20-3-73 16,10-1-22-16,7 1-35 16,0 3-4-16</inkml:trace>
  <inkml:trace contextRef="#ctx0" brushRef="#br0" timeOffset="198576.223">11573 13191 930 0,'3'0'458'16,"7"6"-259"-16,-4 5-46 15,4 18-55-15,-2 14-10 16,0 25-31-16,0 11-1 15,-5 8 9-15,0-3 7 0,-6-12-7 16,-2-7-11-16,0-8-28 16,0-10-5-16,1-17-6 15,5-12 0-15,6-19 1 16,4-9 0-16,10-14-6 16,0-7-4-16,4-3-6 15,1 1-1-15,-2 12 3 16,-3 8 6-16,-5 13 17 15,0 8 3-15,-9 15 18 16,-7 5 0-16,0 9-12 16,-3-1-1-16,3-4-25 15,7-4-22-15,3-12 359 16</inkml:trace>
  <inkml:trace contextRef="#ctx0" brushRef="#br0" timeOffset="198886.4307">12024 13887 1252 0,'2'10'296'15,"4"9"-86"-15,1-5-27 0,3-9-25 16,1-8-2-16,3-15-37 15,-1-7-13-15,-1-16-30 16,-3-3-3-16,-12-7-14 16,-5-4-14-16,-9-7-23 15,-4-8-7-15,3-9-12 16,3-2-5-16,13 10-11 16,7 11-7-16,23 21-22 15,7 11-4-15,8 15-54 16,2 7-17-16</inkml:trace>
  <inkml:trace contextRef="#ctx0" brushRef="#br0" timeOffset="199116.5015">12187 13886 1633 0,'6'5'330'16,"11"5"-224"-16,10-2-6 16,-1-6-53-16,8-2-32 0,-4-7-70 15</inkml:trace>
  <inkml:trace contextRef="#ctx0" brushRef="#br0" timeOffset="199395.8569">12405 13661 1537 0,'0'-6'267'0,"3"-12"-106"15,2-2-35-15,7-5-31 16,-2-4-11-16,2 3-15 16,-2-2-5-16,-2 5-13 15,-1 6 2-15,-3 11-2 16,0 10-2-16,-2 16-13 0,1 6-12 16,1 11-10-16,2 4-2 15,5-3-5-15,-1 5 0 16,3-9-53-16,-2-6-12 15</inkml:trace>
  <inkml:trace contextRef="#ctx0" brushRef="#br0" timeOffset="199784.9231">12668 13268 1378 0,'9'-8'253'0,"9"-7"-9"15,5 3-61-15,4 4-58 16,1-1-28-16,1 4-48 16,-4 2-11-16,-1 3-13 15,-6 4-7-15,-6 5-12 16,-2 5-3-16,-6 6-3 15,0 4 0-15,-2 9 0 16,0 6 0-16,3 9-2 16,1 6 0-16,3 3 0 15,1 0 0-15,5 2 0 16,-1 2-1-16,-4 5 5 0,-5-2 4 16,-15-4 26-16,-10-8 12 15,-13-19 13-15,-4-8 5 16,-4-21-13-16,0-10-22 15,7-12-51-15,3-6 363 16</inkml:trace>
  <inkml:trace contextRef="#ctx0" brushRef="#br0" timeOffset="200338.4428">13642 12978 1385 0,'-24'6'227'15,"-17"6"-61"-15,-15 32-48 16,2 20 5-16,10 43-22 15,8 18-24-15,31 21-30 16,13 1-20-16,22-11-10 16,8-12 6-16,8-23 4 15,-1-16 7-15,-2-30-47 16,-2-13 418-16</inkml:trace>
  <inkml:trace contextRef="#ctx0" brushRef="#br0" timeOffset="200922.0155">13962 13655 1454 0,'-2'4'227'0,"6"9"-67"16,4 2-44-16,14 2-33 16,10 0-26-16,5-5-19 15,1-5-2-15,-6-9-6 16,-6-6-3-16,-7-10-3 15,1 3-1-15,-12-4-3 16,-8-4-3-16,-10 3-4 0,-15-2-5 16,-3 6-2-16,-4 7 2 15,-7 12 12-15,5 5 2 16,5 15-1-16,6 6-5 16,17 7-14-16,6 5 0 15,16 5 4-15,7-2 2 16,12-1 4-16,3-4 2 15,-4-14-1-15,2-3 1 16,-2-14-21-16,-2-11-7 0</inkml:trace>
  <inkml:trace contextRef="#ctx0" brushRef="#br0" timeOffset="201140.9862">14249 13220 1493 0,'8'1'256'0,"12"4"-69"16,5 2-40-16,8 2-38 15,4-1-35-15,3-3-35 16,1-2-29-16,-6-3 184 15</inkml:trace>
  <inkml:trace contextRef="#ctx0" brushRef="#br0" timeOffset="201289.3111">14634 13154 1552 0,'-1'-7'328'0,"-3"-1"-53"16,3 5-165-1,0-1-47-15,-3-7-63 0,7 3-44 0,-6 5-211 16</inkml:trace>
  <inkml:trace contextRef="#ctx0" brushRef="#br0" timeOffset="201461.8484">14664 13220 1082 0,'0'16'393'0,"1"26"-188"15,7 4-31-15,-2 9-23 16,-2 2-24-16,-5-7-8 15,-9-5 11-15,-10-11-20 16,-3-10-9-16,-5-10-34 16,-2-6-17-16,0-17-54 15,5-6-43-15,10-12-107 16,11-5-137-16</inkml:trace>
  <inkml:trace contextRef="#ctx0" brushRef="#br0" timeOffset="201866.0747">14833 13174 1394 0,'0'-4'260'16,"-2"0"-20"-16,-3 3-50 16,4 1-45-16,0 0-38 15,-1 2-41-15,-2 16-5 0,-27 35-22 16,33-28-10-16,10-2-10 15,5-1-3-15,6-11-2 16,4-3-1-16,3-9 3 16,-1-7 1-16,-2-6-4 15,-6-3-3-15,-7-5-10 16,0 1-2-16,-10 0-2 16,-1 3-2-16,-3 10-3 15,-2 4-1-15,2 12-6 16,3 5 0-16,-1 9 5 15,3 1 3-15,6 6 5 16,1 0 3-16,7-7 1 16,7 0 4-16,-7-12 5 15,1-7 9-15,-10-9 17 16,-1-11 4-16,-7-9-2 16,-4-4-4-16,-2-1-36 15,-8-2 326-15</inkml:trace>
  <inkml:trace contextRef="#ctx0" brushRef="#br0" timeOffset="202272.4868">15436 13621 1581 0,'1'-1'321'0,"2"4"-129"15,-3 9-38-15,2 14-78 0,-1 8-28 16,4 12-25 0,0 6-8-16,0 4-6 0,2-1-2 15,-2-9-4-15,-2-9-13 16,-1-20-73-16,1-7-57 15</inkml:trace>
  <inkml:trace contextRef="#ctx0" brushRef="#br0" timeOffset="202412.1142">15265 13753 1673 0,'3'0'386'0,"7"-2"-179"15,7 2-35-15,16 3-72 16,7-2-33-16,12 1-29 15,4 0-18-15,-5 3 326 16</inkml:trace>
  <inkml:trace contextRef="#ctx0" brushRef="#br0" timeOffset="202919.2887">16052 13744 1601 0,'4'6'301'0,"12"7"-179"16,1 1-23-16,14-2-22 16,6-2-24-16,2-9-23 15,6-6-2-15,-7-9-5 16,-9-3-3-16,-13-4-1 15,-9-1 0-15,-13-1-8 16,-9 1-4-16,-14 5-7 16,-8 3-3-16,-8 7 3 15,4 7 4-15,4 14 4 16,5 8 0-16,10 14-4 16,3 5-1-16,11 9 1 15,9 2 1-15,14 1 8 16,5-8 4-16,12-11 1 15,3-7-1-15,12-14-3 16,6-6-18-16,11-18-16 16</inkml:trace>
  <inkml:trace contextRef="#ctx0" brushRef="#br0" timeOffset="203170.6167">16388 13276 1552 0,'6'0'259'0,"9"3"-115"16,7-1-81-16,10 2-19 15,7-1-18-15,8-3-50 16,0 1-37-16</inkml:trace>
  <inkml:trace contextRef="#ctx0" brushRef="#br0" timeOffset="203335.3538">16851 13192 1652 0,'-4'-5'355'0,"-3"-8"-195"16,4 4-57-16,3 2-66 0,1 3-20 15,4 3-65-15,-2 1-63 16</inkml:trace>
  <inkml:trace contextRef="#ctx0" brushRef="#br0" timeOffset="203499.9139">16903 13351 1033 0,'1'28'433'0,"0"20"-230"0,-9 0 3 16,-6-3 3-16,-13-10-20 15,-6-6-30-15,-6-14-69 16,-2-8-19-16,5-15-44 16,3-8-30-16,17-19-97 15,12-4-59-15</inkml:trace>
  <inkml:trace contextRef="#ctx0" brushRef="#br0" timeOffset="203888.7103">17004 13089 1340 0,'10'-10'219'0,"7"-7"-70"0,7 1-13 15,9 8 0-15,-4 5-20 16,4 8-58-16,-1 4-22 16,-16 3-15-16,-4 1-1 15,-17 3-3-15,-10 3 0 16,-7 0-3-16,1 0-6 15,12-4-8-15,9-5-4 0,18-7-2 16,6-3 0-16,10 0 4 16,-1 2 0-16,3 10-1 15,-6 2 1-15,-14 8 16 16,-10-1 12-16,-23 7 13 16,-12 2 2-16,-14-1-11 15,-4-3-5-15,10-12-63 16,6-7-22-16</inkml:trace>
  <inkml:trace contextRef="#ctx0" brushRef="#br0" timeOffset="204311.9452">17436 13162 1445 0,'1'-1'263'0,"3"-1"0"0,-5 1-73 16,1 1-78-16,-1 0-32 16,-1 3-34-16,0 19-10 15,-1 32-5-15,5-27-6 16,7 3-9-16,6-4-1 16,3-7 0-16,1-4 3 15,1-15 3-15,-3-4 2 16,-2-11-2-16,-1-2 0 15,-3-6-6-15,-5-2 0 0,-2 0-6 16,-4 2-3-16,-5 11-7 16,-1 5-8-16,5 9-6 15,-1 7-2-15,2 7 5 16,4 3 3-16,6 2 7 16,3-1 2-16,13-2 5 15,3-3 2-15,2-10 18 16,1-1 5-16,-9-8 16 15,-2-8 1-15,-11-5-9 16,-1-6-5-16,-9-5-27 16,-1 3-26-16,-5-2 215 15</inkml:trace>
  <inkml:trace contextRef="#ctx0" brushRef="#br0" timeOffset="204746.135">17975 13038 1427 0,'9'-1'238'0,"6"1"-54"15,6 19-23-15,2 31-57 16,0 17-22-16,3 42-12 16,0 10-1-16,-16 8 0 15,-5 0-1-15,-24-13-23 16,-6-7-9-16,-4-18-6 16,0-14-5-16,10-26-25 15,0-14-28-15,9-20-321 0</inkml:trace>
  <inkml:trace contextRef="#ctx0" brushRef="#br0" timeOffset="205162.5986">18857 13547 1381 0,'0'2'246'0,"0"9"-26"16,2 5-42-16,5 20-93 16,-3 8 4-16,6 8-26 0,-3 5-7 15,-3-1 8-15,2-2-19 16,-5-13-20-16,0-11-20 15,-1-11-67-15,-2-11-64 16</inkml:trace>
  <inkml:trace contextRef="#ctx0" brushRef="#br0" timeOffset="205327.158">18711 13810 1500 0,'10'-8'285'15,"6"-2"-54"-15,18-1-85 16,12 2-16-16,12 7-67 16,2 1-22-16,-2 5-18 15,-8 2-11-15</inkml:trace>
  <inkml:trace contextRef="#ctx0" brushRef="#br0" timeOffset="208855.4182">19606 13218 1440 0,'0'5'221'16,"-1"17"-49"-16,1 15-26 15,0 30-51-15,0 15-6 16,0 16-37-16,1 1-19 16,1-6-12-16,-1-7-1 15,3-22 0-15,2-12 2 0,-1-26 7 16,2-13 12-16,4-23 7 16,-2-13-3-16,7-23-11 15,6-11-14-15,6-3-13 16,2 3 0-16,3 18 7 15,-1 10-3-15,0 21 5 16,-3 10-2-16,-8 21-6 16,-5 8 8-16,-13 14 7 15,-3 4 1-15,-8 4 1 16,-2-5 0-16,10-10-53 16,-1-6-45-16</inkml:trace>
  <inkml:trace contextRef="#ctx0" brushRef="#br0" timeOffset="209348.5357">20135 13485 1436 0,'-3'10'255'15,"-2"4"0"-15,-2 21-134 16,1 5-18-16,1 13-34 16,-1 1-20-16,6 8-12 15,-1-4-9-15,4-15-3 16,2-5-5-16,1-28 33 16,1-12 14-16,-1-20 32 15,1-12 14-15,-1-15-25 16,-5-5-15-16,-4-7-26 15,-4-1-12-15,-7-7-19 16,3 2-8-16,4 3-10 16,4 5-4-16,13 17-7 0,2 10-3 15,14 14 2-15,6 6-23 16,16 6-77-16,9 5-16 16</inkml:trace>
  <inkml:trace contextRef="#ctx0" brushRef="#br0" timeOffset="209590.1397">20262 13862 1571 0,'-5'13'326'16,"0"8"-47"-16,9-1-153 16,8 1-31-16,13-7-36 15,6 0-31-15,4-9-45 16,3-5-41-16</inkml:trace>
  <inkml:trace contextRef="#ctx0" brushRef="#br0" timeOffset="210101.7795">20556 13608 1487 0,'-17'-3'251'0,"-16"-11"-84"15,6-2-13-15,8-8-57 16,9-3-22-16,11-3-37 16,8 2-8-16,13 4-4 15,6 7-3-15,10 18-1 16,2 10-4-16,-2 15-12 16,-7 5-2-16,-22 7 12 15,-12 5 7-15,-23 2 14 16,-9 2 2-16,-5-8-6 0,3-5-2 15,10-16 0 1,11-8 5-16,16-12 8 0,12-6 4 16,15-3-2-16,7 0-9 15,8 7-15-15,-3 4-7 16,2 8-59-16,-1 5-44 16,-10 6-174-16</inkml:trace>
  <inkml:trace contextRef="#ctx0" brushRef="#br0" timeOffset="210567.3453">20803 13321 1454 0,'4'-8'225'16,"4"-4"-50"-16,15 2-78 15,2 0-16-15,9 2-14 0,0 0-11 16,-6 1-22-16,1 0 8 15,-6 6 17-15,-5 0 4 16,-10 5 1-16,-6 8-13 16,-5 12-26-16,0 7-8 15,0 15-11-15,4 7-5 16,1 6-1-16,1 3-2 16,3 2 2-16,0-2 0 0,0 0 0 15,-1-1 2-15,-7-5 14 16,-7-7 10-16,-9-14 23 15,-3-10 6-15,-5-13-5 16,-3-10-9-16,5-16-45 16,2-5-35-16,5-14-35 15</inkml:trace>
  <inkml:trace contextRef="#ctx0" brushRef="#br0" timeOffset="211045.1471">21353 13628 1558 0,'2'6'274'0,"4"-3"-99"16,9 10-113-16,3-4-10 15,7-3-16-15,4-1-17 0,7-5-9 16,-3-5 1-16,-4-8 5 15,-7-3 3-15,-13-2 4 16,-7-2 0-16,-13 2 3 16,-10 0 7-16,-9 8 2 15,1 4 3-15,-3 13 0 16,2 9-11-16,5 12-8 16,3 5-8-16,13 10-9 15,9-1 0-15,11 6 7 16,7-3 4-16,8-7 3 15,5-3-1-15,15-18 11 16,5-4-29-16,7-17-134 16</inkml:trace>
  <inkml:trace contextRef="#ctx0" brushRef="#br0" timeOffset="211312.46">21687 13192 1739 0,'6'0'378'0,"10"0"-207"16,8 1-60-16,13 2-38 15,6-2-9-15,0-2-50 16,1-3 1-16,-3-3-48 16,-8-3-38-16</inkml:trace>
  <inkml:trace contextRef="#ctx0" brushRef="#br0" timeOffset="211463.0592">22209 13052 1590 0,'-6'-4'298'0,"-5"-2"-149"15,-2 2-89-15,2 4-96 16,-1 4-56-16</inkml:trace>
  <inkml:trace contextRef="#ctx0" brushRef="#br0" timeOffset="211640.583">22243 13160 1553 0,'1'17'317'16,"-1"22"-76"-16,-4 9-28 0,-13 5-75 15,-9 2-16-15,-8-2-31 16,-2-6-15-16,-1-14-28 16,6-9-14-16,6-17-13 15,0-12-19-15,11-18-71 16,5-10-58-16</inkml:trace>
  <inkml:trace contextRef="#ctx0" brushRef="#br0" timeOffset="212227.8743">22591 13208 1326 0,'-11'-12'282'0,"-14"-21"-25"16,2-2-32-16,7-6-97 15,7-1-33-15,12 4-58 16,10 3-13-16,11 9 6 16,3 9 0-16,7 17 3 15,0 12-5-15,-7 21-23 16,-5 4-1-16,-24 11 11 16,-17 0 3-16,-18 4 4 15,-8 3 0-15,-2-5-16 16,13-8-6-16,8-20-4 15,10-9-1-15,14-16-1 16,4-8 3-16,19-3-1 16,4 2 4-16,13 7 7 0,0 4 1 15,2 12-3-15,-1 6-2 16,-8 4 1-16,-2 4-28 16,-11-7-378-16</inkml:trace>
  <inkml:trace contextRef="#ctx0" brushRef="#br0" timeOffset="212673.2694">22869 13168 1453 0,'-2'-2'248'0,"-4"2"-26"16,-1 1-49-16,3 9-70 15,0 3-28-15,4 3-44 16,2 5-5-16,8 3 2 16,-1 0 1-16,5-5-6 15,5-5 0-15,2-13-1 16,4-6 2-16,1-12 5 16,-4-6 4-16,-4-5 2 15,-7-3-2-15,-7 2-6 16,-4 1-8-16,-3 10-7 15,0 9-5-15,-2 9-7 16,2 9 0-16,0 9-4 16,5 7 0-16,6 6 3 0,4 1 4 15,9 2-1-15,1-5 0 16,7-9 3-16,1-5 0 16,1-15 16-16,-2-13 17 15,-11-10 33-15,-6-5 14 16,-12-11 15-16,-8 4-13 15,-8-3-32-15,-2 7-16 16,4 11-48-16,6 5 221 0</inkml:trace>
  <inkml:trace contextRef="#ctx0" brushRef="#br0" timeOffset="220292.8647">2989 15187 955 0,'-5'1'449'0,"-4"0"-232"16,3 0-26-16,16 4-16 16,-2-5-6-16,15-2-33 15,6 0-21-15,7-7-39 16,15 6-20-16,3-3-21 15,1-1-21-15,-6 5-102 16,-8-2 209-16</inkml:trace>
  <inkml:trace contextRef="#ctx0" brushRef="#br0" timeOffset="220597.3731">3039 15329 1390 0,'-1'1'270'16,"-1"0"17"-16,5 2-123 16,-3-3-10-16,12 1-40 15,55 9-24-15,-12-7-47 16,8-3 3-16,2-6-175 16</inkml:trace>
  <inkml:trace contextRef="#ctx0" brushRef="#br0" timeOffset="226371.0758">3990 14768 1310 0,'0'-3'261'15,"-1"0"-99"-15,2 5-17 16,-1-2-36-16,2 18-27 15,4 62-21-15,-2-20-2 16,-2 15-22-16,1 6-11 16,-3 5-10-16,0-1-4 15,3-14-4-15,-1-8-1 16,5-22 0-16,-1-12 1 16,2-13 1-16,6-7 2 0,-4-17-2 15,1-7 1-15,1-13-5 16,-2-7-1-16,5 3-4 15,4 3 0-15,3 12-4 16,2 4 1-16,3 13-1 16,-6 9 3-16,-5 11 1 15,-2 4 4-15,-8 10 2 16,2 1 1-16,-4 2 0 16,-4 1 0-16,3-8-27 15,0-2-40-15</inkml:trace>
  <inkml:trace contextRef="#ctx0" brushRef="#br0" timeOffset="226760.1132">4565 15090 1360 0,'-5'0'257'16,"-2"8"-19"-16,-2 8-66 0,1 22-80 15,1 4-11-15,4 8-35 16,3 2-8-16,7-7-15 16,0-2-2-16,-1-18-5 15,-4-9-1-15,3-14 11 16,-5-6 11-16,-2-14 18 15,2-7 4-15,-6-14 4 16,4-6-12-16,-2-11-21 16,-4-1-13-16,-1-2-13 15,1 6-3-15,2-1-6 16,7 4 2-16,11 5-3 16,3-5-1-16,17 15-26 15,3 5-18-15,6 15-60 16,8 11-50-16</inkml:trace>
  <inkml:trace contextRef="#ctx0" brushRef="#br0" timeOffset="227001.0586">4588 15453 1457 0,'-2'7'236'0,"7"7"-40"16,9-2-48-16,18-7-57 16,9-3-15-16,13-5-40 15,1-6-25-15</inkml:trace>
  <inkml:trace contextRef="#ctx0" brushRef="#br0" timeOffset="227462.3524">5111 15032 1582 0,'-14'-6'314'15,"-16"-7"-130"-15,5 3-51 16,1 13-71-16,3 6-28 0,4 16-34 16,2 8-1-16,9 8-3 15,5 3-3-15,13 3 3 16,10-2 4-16,12-10 1 16,5-6 4-16,5-19 10 15,-3-8 7-15,0-16 38 16,-6-9 16-16,-12-10 19 15,-8-5 12-15,-22-5-27 16,-8 1-17-16,-19 6-30 16,-4 1-14-16,1 12-30 15,1 5-38-15,17 7-81 16,7 7-22-16</inkml:trace>
  <inkml:trace contextRef="#ctx0" brushRef="#br0" timeOffset="227654.9012">5223 15051 1534 0,'-5'2'303'0,"-1"4"-58"16,-9 4-102-16,-3 10-31 16,-8 9-49-16,-7 2-17 15,1 11-24-15,4-5-8 16,11-4-40-16,10-7-16 0,13-16-113 15</inkml:trace>
  <inkml:trace contextRef="#ctx0" brushRef="#br0" timeOffset="228091.3985">5430 14775 1595 0,'5'0'286'0,"12"-2"-176"15,3 3-37-15,-1 0-30 16,7 0-2-16,-4 6-6 15,1-3-1-15,2 5-12 0,-5 1-7 16,-5 4-9-16,-5 2-1 16,-5 6-4-16,0 2 1 15,-3 8-1-15,-2 1 0 16,-4 6 0-16,1 4 0 16,2 5-1-16,1 3 1 15,3 5-3-15,0 2 9 0,0-1 22 16,-4-2 12-16,-11-10 21 15,-4-4 8-15,-11-14-1 16,-1-6 0-16,-12-17-12 16,2-4-17-16,5-11-23 15,1-3-4-15,13 1-41 16,9-2-3-16</inkml:trace>
  <inkml:trace contextRef="#ctx0" brushRef="#br0" timeOffset="250994.3291">6067 15183 1419 0,'3'11'231'0,"-2"-1"-48"15,17 0-64-15,7 3-19 16,12-7-21-16,9 2-11 0,5-8-29 16,-3-1-9-16,-10-7-11 15,-9-4-2-15,-12-6 2 16,-7-1 1-16,-9-3-1 16,-1-2-1-16,-14 2-2 15,-7-1-2-15,-13 11 8 16,-5 2 2-16,-4 16 9 15,-1 8 3-15,1 11-7 16,1 8-4-16,13 7-16 16,10 1-8-16,23 1-4 15,18-1-1-15,25-11 4 16,13-1 1-16,14-15 7 16,1-2-3-16,-6-11-67 15,-6-6-44-15</inkml:trace>
  <inkml:trace contextRef="#ctx0" brushRef="#br0" timeOffset="251464.2213">6264 14648 1279 0,'0'3'272'0,"7"5"-78"0,5-3-8 16,22 2-26-16,6-3-2 16,12-5-69-16,3 1-30 15,5 1-34-15,-4 2 0 16,-7 3 10-16</inkml:trace>
  <inkml:trace contextRef="#ctx0" brushRef="#br0" timeOffset="251803.3507">6846 14504 1405 0,'2'-4'265'0,"-4"-9"-7"0,7 7-57 16,-5 0-96-16,-3 3-40 15,5 5-41-15,-4-2-36 16,2 0-128-16,0 0-227 16</inkml:trace>
  <inkml:trace contextRef="#ctx0" brushRef="#br0" timeOffset="252011.8489">6898 14608 1259 0,'2'16'307'0,"-2"10"-85"0,4 8-63 15,1 4-11-15,-5 8-24 16,0 5-13-16,-5 2-28 16,-3-2-24-16,-7-10-22 15,-1-5-8-15,-9-14-6 16,-4-8 3-16,1-17-6 16,-5-7-3-16,8-16-50 15,5-6-30-15,10-9-69 16,7-2-15-16</inkml:trace>
  <inkml:trace contextRef="#ctx0" brushRef="#br0" timeOffset="252399.9054">7248 14678 1359 0,'-17'-2'253'0,"-15"-4"-55"15,2-6-59-15,5-8-26 16,8-11-49-16,10-1-16 0,11-3-31 16,11 5-6-16,9 7-3 15,5 7 4-15,6 16 12 16,-2 7 3-16,-5 15 3 15,-4 5 14-15,-23 7 14 16,-11 1 1-16,-24 8-8 16,-6-1-16-16,-1-1-22 15,7-6-1-15,17-10-4 16,6-5-1-16,12-11-4 16,6-2-1-16,11-7 0 15,1 1 0-15,11-1 4 16,1 0-11-16,4 0-59 15,-2-3 38-15</inkml:trace>
  <inkml:trace contextRef="#ctx0" brushRef="#br0" timeOffset="252835.4359">7461 14641 1201 0,'-2'-5'320'16,"0"-5"-127"-16,0 7-24 16,2 8-36-16,-3 6-32 15,-2 10-33-15,1 2-8 16,1 7-23-16,3 0-9 16,8-1-10-16,1-4-2 0,11-9-4 15,-1-5 0-15,5-11 2 16,-2-7 3-16,-4-6 1 15,-3-4 0-15,-6-4-2 16,1 0-4-16,-4 0-5 16,-1 4-2-16,-4 9-7 15,0 6-4-15,0 8-2 16,1 7 0-16,5 8 5 16,5 2 2-16,9 3 2 15,2-2 3-15,8-7 0 16,-4-7 0-16,2-10 30 15,-1-9 20-15,-10-10 45 16,-1-7 8-16,-15-6-17 16,-7-1-21-16,-5 3-41 15,-6 4-5-15,-2 9-46 0,3 10 291 16</inkml:trace>
  <inkml:trace contextRef="#ctx0" brushRef="#br0" timeOffset="253404.0556">8417 14457 1394 0,'-24'22'224'0,"-32"32"-80"15,-4 21-31-15,-6 40-41 16,8 19-16-16,26 23-19 16,16 7-5-16,36-12-15 15,20-12-9-15,21-32 5 16,8-19 6-16,0-33-37 15,-5-12 264-15</inkml:trace>
  <inkml:trace contextRef="#ctx0" brushRef="#br0" timeOffset="254217.7283">8612 15214 1342 0,'1'5'233'16,"11"3"-69"-16,8 4-60 15,20 0-30-15,1-2-18 0,8-2-29 16,-3-5-8-16,-9-5-3 16,-3-5-3-16,-12-7 1 15,-3-4 1-15,-16-4 1 16,-3 2-1-16,-17-3-1 16,-6 5 5-16,-8 8 11 15,-7 5 11-15,-2 14 15 16,0 9-8-16,1 13-16 15,7 7-13-15,12 10-19 16,9-2 0-16,20 2 0 16,12-3 2-16,19-9 4 15,5-4 1-15,7-15 3 16,-5-3 12-16,-3-9-19 16</inkml:trace>
  <inkml:trace contextRef="#ctx0" brushRef="#br0" timeOffset="254587.6957">9111 14676 1484 0,'0'-5'214'0,"3"-5"-126"15,0 2-38-15,3 6-43 16,0 2-68-16</inkml:trace>
  <inkml:trace contextRef="#ctx0" brushRef="#br0" timeOffset="254767.4708">9129 14771 1467 0,'7'25'246'0,"0"18"-51"15,-4 8-57-15,-1 2-11 16,-9-6-26-16,-3-7-20 16,-7-17-42-16,-3-9-9 15,-1-14-4-15,-2-9-22 0,5-21-131 16,2-7-137-16</inkml:trace>
  <inkml:trace contextRef="#ctx0" brushRef="#br0" timeOffset="255159.977">9453 14745 1135 0,'-10'-6'360'0,"-8"-9"-157"16,0-5-29-16,10-7-57 15,3-4-33-15,11 2-46 0,6 3 0 16,11 6 10-16,4 6 0 15,3 13-3-15,2 9-9 16,-11 12-24-16,-7 4 0 16,-25 12 13-16,-12 3 3 15,-19 9 1-15,-3 4-5 16,12-4-14-16,6-10-1 16,19-15-3-16,5-7-1 0,7-8-3 15,11-1-1-15,7-5 2 16,5 3 1-16,5-3 7 15,2 1-15-15,0 3 9 16</inkml:trace>
  <inkml:trace contextRef="#ctx0" brushRef="#br0" timeOffset="255580.022">9672 14719 1545 0,'-1'0'264'0,"-2"2"-137"15,2 6-17-15,0 9-37 16,0 6-8-16,2 9-11 0,4 2-9 16,6 1-24-16,5-3-5 15,6-9-6-15,0-5 1 16,1-14 3-16,-1-8 3 15,-6-13 2-15,-2-8 0 16,-5-6-4-16,0-3-2 16,-5 4-6-16,2 6-2 15,-6 9-3-15,-3 6-2 16,1 9-5-16,-4 3-2 0,6 10-1 16,1 7 0-16,4 5 3 15,4 4 2-15,5 0 3 16,2-3 0-16,8-9 1 15,-2-6 13-15,0-14 30 16,-1-5 8-16,-5-10 13 16,-1-7-8-16,-8-7-21 15,-5 0-26-15,-3 1-17 16</inkml:trace>
  <inkml:trace contextRef="#ctx0" brushRef="#br0" timeOffset="255985.9363">10187 15209 1522 0,'4'0'262'0,"1"7"-94"16,-1 9-36-16,-1 11-33 16,0 10-22-16,-3 15-26 15,1 1-9-15,0 5-16 16,2-7-5-16,5-16-11 16,-1-6-41-16,0-19-60 15</inkml:trace>
  <inkml:trace contextRef="#ctx0" brushRef="#br0" timeOffset="256131.5463">10008 15330 1492 0,'3'3'283'0,"2"3"-5"16,20-3-176-16,14 1-11 16,17-3-52-16,3-3-17 15,3 1 13-15,-6-2-442 16</inkml:trace>
  <inkml:trace contextRef="#ctx0" brushRef="#br0" timeOffset="256653.5409">10784 15309 1495 0,'11'10'258'0,"7"6"-44"16,14 3-147-16,3-4-8 16,3-9-26-16,-1-5-11 15,-5-10-4-15,-4-8-1 16,-10-4 0-16,-5-5 1 15,-13-1-5-15,-10 1-3 16,-16 1-6-16,-6 7-3 0,-11 12-5 16,1 3 3-16,1 19 17 15,8 9 3-15,7 15 6 16,6 10-3-16,15 4-2 16,4-1 3-16,13-6 16 15,12-8 3-15,14-12-6 16,6-4-6-16,6-9-5 15,2-5-25-15</inkml:trace>
  <inkml:trace contextRef="#ctx0" brushRef="#br0" timeOffset="256959.1763">11014 14848 1322 0,'1'0'250'0,"6"3"-38"16,9 1-69-16,16 0-57 16,6 0-14-16,13-4-54 15,0 1 11-15,-9-1-85 16</inkml:trace>
  <inkml:trace contextRef="#ctx0" brushRef="#br0" timeOffset="257134.868">11429 14660 1379 0,'0'-6'208'0,"0"-4"-109"15,0 4-48-15,-1 5-67 16,-1 3-79-16</inkml:trace>
  <inkml:trace contextRef="#ctx0" brushRef="#br0" timeOffset="257330.2889">11449 14753 832 0,'7'22'471'0,"1"16"-261"16,1 9-103-16,-1 5 30 15,-11 1 20-15,-5-3 6 16,-11-10 24-16,-8-6-30 15,-4-17-47-15,1-4-12 0,3-13-31 16,2-7-22-16,11-10-31 16,3-11-39-16,10-10-94 15,9 1-55-15</inkml:trace>
  <inkml:trace contextRef="#ctx0" brushRef="#br0" timeOffset="257731.8314">11719 14767 1489 0,'-19'-22'266'0,"-12"-14"-64"15,11 1-93-15,13-1-17 16,16 12-36-16,12 5-1 16,5 16 2-16,8 5 4 15,7 12-5-15,-1 4-12 16,-5 7-17-16,-12 2-5 16,-24 4-2-16,-14 3 6 15,-10 4 3-15,-4 0-1 16,7 0-9-16,0-3-3 0,4-15-5 15,6-4-6-15,7-11-7 16,5-5-2-16,0 1-6 16,0-1 1-16,0 0 3 15,0 0 2-15,30 7-6 16,33 2-15-16,-16-9-58 16,0-1-29-16</inkml:trace>
  <inkml:trace contextRef="#ctx0" brushRef="#br0" timeOffset="258154.8366">12100 14766 1060 0,'-3'-2'431'0,"2"-4"-185"16,-7 8-76-16,-1 4-24 15,-1 8-57-15,-1 5-21 16,3 8-27-16,6 1-5 16,10 2-10-16,5-5-2 15,11-8-8-15,1-5-1 16,-1-13 2-16,-3-4-1 16,-6-13 2-16,-1-2-3 15,-7-5-2-15,2-5-4 0,-8 4-2 16,-1 3-4-16,-2 10-4 15,-3 9-6-15,4 8-4 16,1 9-1-16,0 9 4 16,2 3 3-16,10 7 5 15,1-4 0-15,10-7 13 16,1-5 13-16,0-15 35 16,0-3 22-16,-5-15 11 15,-3-5-9-15,-10-10-33 16,-4-2-19-16,-2 1-22 15,-3 0-29-15,-3 9-310 16</inkml:trace>
  <inkml:trace contextRef="#ctx0" brushRef="#br0" timeOffset="258615.8279">12502 14566 1311 0,'2'-4'265'15,"5"-1"-88"-15,23 20-61 16,9 15-9-16,18 35-56 15,10 21-22-15,-8 36-20 16,-12 11-5-16,-36 11 15 16,-21 0 22-16,-44-18 34 15,-13-7 7-15,-10-26-3 16,-2-20-17-16,16-21-25 0,9-11-17 16,20-18-55-16,10-8 415 15</inkml:trace>
  <inkml:trace contextRef="#ctx0" brushRef="#br0" timeOffset="261336.8723">13370 15076 1242 0,'2'-6'309'0,"4"1"-101"0,-2-4 11 16,-2 16-61-16,0 13-28 15,-2 13-62-15,-1 12-23 16,-1 8-32-16,1 3-5 16,3 0-3-16,0-5-1 15,4-13-57-15,0-11-27 16,0-17-80-16</inkml:trace>
  <inkml:trace contextRef="#ctx0" brushRef="#br0" timeOffset="261497.438">13262 15289 1459 0,'3'1'249'16,"10"-1"-58"-16,19 0-58 16,12-2-18-16,22 2-56 15,4-1-12-15</inkml:trace>
  <inkml:trace contextRef="#ctx0" brushRef="#br0" timeOffset="262110.6608">13952 14822 1055 0,'0'-16'414'16,"0"-13"-198"-16,2 18-83 15,0 10-9-15,1 28-33 16,0 20-21-16,2 28-26 15,3 8-3-15,3 8-20 16,-2-3-2-16,-1-13-1 16,-1-4-1-16,-2-23 1 0,0-9 0 15,-2-20 3-15,-2-8 5 16,-1-14 0-16,0-12-2 16,1-11-13-16,6-5-17 15,11-4-15-15,4 2-3 16,7 9 0-16,3 4 8 15,-6 16 8-15,-3 4 0 16,-9 11 4-16,-2 8 1 16,-7 11 20-16,-4 4 10 0,-1 8 6 15,-7-3 1-15,5-2-14 16,4-4-2-16,6-10-53 16,5-3 66-16</inkml:trace>
  <inkml:trace contextRef="#ctx0" brushRef="#br0" timeOffset="262454.1717">14455 15204 825 0,'-2'12'477'0,"-2"15"-235"15,2 6-104-15,2 3-12 16,0 2 5-16,2-6-22 0,2-5-27 16,-1-9-16-16,3-7 3 15,-1-13-7-15,-2-9 0 16,-1-13-14-16,-1-9-17 16,-3-6-13-16,-4-10-3 15,-6-7-3-15,-4-1 0 16,-2-4-6-16,3 1-2 15,11 6-8-15,7-3-2 16,14 10-7-16,11 8-2 16,14 12 2-16,3 12-25 0,3 19-70 15,3 9-54-15</inkml:trace>
  <inkml:trace contextRef="#ctx0" brushRef="#br0" timeOffset="262679.8731">14484 15501 1692 0,'6'2'354'0,"12"1"-215"15,10 1-38-15,10-3-16 0,3 1-33 16,1-1-69-16,-3-2-44 16</inkml:trace>
  <inkml:trace contextRef="#ctx0" brushRef="#br0" timeOffset="263012.3905">14705 15213 1360 0,'5'-4'252'16,"3"-3"-34"-16,3-5-92 15,4 1-17-15,5-7-33 16,1 0-13-16,3-1-13 15,-7-2 3-15,-2 7 11 16,-4 0 7-16,-6 6 1 16,-1 8-4-16,-3 8-21 15,0 8-13-15,3 9-17 16,0 4-3-16,5 8-4 16,5 6-1-16,-1 2-2 15,0-1-10-15,-5-9-64 0,-4-6-28 16,0-13 206-1</inkml:trace>
  <inkml:trace contextRef="#ctx0" brushRef="#br0" timeOffset="263398.0213">15089 14917 1528 0,'13'-7'256'0,"11"-4"-99"15,2-1-46-15,7 3-35 16,-3 2-14-16,-1 2-30 16,1 3-3-16,-9 8-1 15,-2 3-4-15,-5 11-11 16,-4 3-2-16,-3 4-8 15,1 4-1-15,-2 4-2 16,0 3 0-16,2 4-1 16,-1 2 0-16,5 7 1 15,1 2 0-15,-2 0 3 16,-2-3-9-16,-12-6 47 16,-11-6 16-16,-13-6 30 15,-8-7 26-15,-7-6-40 16,0-8-13-16,9-8-36 0,4-3-33 15</inkml:trace>
  <inkml:trace contextRef="#ctx0" brushRef="#br0" timeOffset="275377.3107">15893 15169 969 0,'-5'0'446'0,"-3"3"-240"15,4 4-43-15,8 9-30 16,9 2-15-16,14 4-38 16,6-1-10-16,8-6-34 15,-1-2-11-15,2-10-9 16,-6-5-1-16,-6-14 1 16,-3-6 1-16,-12-8-1 15,-4 0 0-15,-17 0 5 0,-7 3 12 16,-16 5 12-16,-5 6 4 15,-4 16 2-15,-5 4-12 16,-1 15-12-16,5 8-11 16,10 12-12-16,10 4-3 15,26 7-1-15,13-1 0 16,24-10 0-16,13-3 2 16,10-17 5-16,-4-5-13 15,-3-13-46-15,-9-1-15 0</inkml:trace>
  <inkml:trace contextRef="#ctx0" brushRef="#br0" timeOffset="275826.7662">16160 14700 1477 0,'-1'3'243'0,"2"3"-29"15,11-1-49-15,19 2-31 16,10-1-18-16,22-2-69 16,2 1-21-16,-1 1-24 15,-8-2-38-15</inkml:trace>
  <inkml:trace contextRef="#ctx0" brushRef="#br0" timeOffset="276098.2532">16710 14580 1636 0,'-3'-3'329'15,"-3"-2"-209"-15,-2 2-47 16,0 2-86-16,2 2-86 0</inkml:trace>
  <inkml:trace contextRef="#ctx0" brushRef="#br0" timeOffset="276289.7291">16722 14690 1575 0,'-2'13'301'0,"0"15"-78"15,0 8-54-15,-1 13-42 16,0 4-6-16,-5 8-51 16,-2-5-12-16,-4-12-27 15,1-7-8-15,-4-14-10 16,-1-9-1-16,-1-10-6 15,-8-7-22-15,2-17-81 16,0-7-54-16</inkml:trace>
  <inkml:trace contextRef="#ctx0" brushRef="#br0" timeOffset="276699.3496">16922 14652 1381 0,'-8'-15'218'0,"-5"-16"-62"16,6 1-39-16,18 7-27 15,8-2 1-15,10 10-15 16,6 5 9-16,4 16 3 16,-4 5-23-16,-4 14-27 15,-10 1-10-15,-20 4-4 16,-8 6 3-16,-23 2 1 16,-7 3-3-16,-10-3-8 15,1-6-6-15,14-13-6 16,8-8-1-16,22-9-4 15,6-2-2-15,21-4-1 16,7-1 0-16,11 0 2 0,2 2-7 16,-2 3-43-1,-2 2-41-15,-10 2-202 0</inkml:trace>
  <inkml:trace contextRef="#ctx0" brushRef="#br0" timeOffset="277099.056">17256 14689 1433 0,'-1'-5'234'16,"-1"-6"-20"-16,-1 4-34 0,-3 7-31 15,2 5-19-15,0 12-64 16,1 1-16-16,6 6-25 16,0 4-9-16,10-3-9 15,2-1-1-15,7-7-3 16,4-7 1-16,2-10 3 15,0-9 1-15,-4-10 4 16,-5-5-1-16,-5-4-2 16,-1 4-1-16,-6-1-3 15,-4 4-2-15,-3 10-3 16,-1 4-3-16,-3 9-3 16,0 7 0-16,4 11 2 15,4 2 0-15,7 3 2 16,4 0 1-16,5-5 1 15,0-4 1-15,6-9 13 16,-2-7 15-16,-1-11 29 0,-6-6 15 16,-5-7-1-16,-6-3-12 15,-9-3-25-15,-6-4-34 16,-8 2-40-16,1 3 321 16</inkml:trace>
  <inkml:trace contextRef="#ctx0" brushRef="#br0" timeOffset="277552.9479">18038 14607 1493 0,'-11'8'234'16,"-27"20"-94"-16,-6 13-37 16,-10 39-27-16,-3 19-18 15,13 26-8-15,11 8 9 16,25 2 7-16,14-6 3 0,30-23-19 15,12-10-10-15,13-31-12 16,3-13-19-16,0-18 240 16</inkml:trace>
  <inkml:trace contextRef="#ctx0" brushRef="#br0" timeOffset="278721.7088">18351 15310 1380 0,'10'6'208'0,"15"5"-101"0,5 0-11 15,9-8-16-15,-2-2-13 16,-1-8-16-16,-2-5 1 16,-3-4-1-16,-4-4-2 15,-9-2-16-15,-8 3-8 16,-20-3 2-16,-10 0 1 16,-13 4 17-16,-1 7 8 15,-3 11 5-15,-1 8 2 0,5 20-18 16,-3 6-12-16,14 12-19 15,15 7-2-15,20-2 12 16,16-4 7-16,15-9 9 16,3-9-1-16,2-11-11 15,-3-10-6-15,-6-8-5 16,-6-8-21-16,-8-7 80 16</inkml:trace>
  <inkml:trace contextRef="#ctx0" brushRef="#br0" timeOffset="279497.0275">18858 14616 1501 0,'0'0'282'0,"-5"-1"-44"16,1 1-82-16,2 0-96 16,1 0-20-16,0 0-73 15,0 0-75-15</inkml:trace>
  <inkml:trace contextRef="#ctx0" brushRef="#br0" timeOffset="279705.4666">18882 14790 1271 0,'1'13'264'15,"4"19"-79"-15,1 7-45 16,-1 5-9-16,-2-5-1 15,-10-3-33-15,-6-6-30 16,-8-10-28-16,-3-2-6 0,-5-16-5 16,2-4-6-1,-2-16-65-15,3-7-52 0</inkml:trace>
  <inkml:trace contextRef="#ctx0" brushRef="#br0" timeOffset="280138.8187">19020 14699 1434 0,'0'-3'230'0,"0"-1"-48"15,2 4-45-15,-2 0-51 16,0 0-13-16,1 20-24 15,2 34-2-15,3-24-10 16,-4-1-6-16,10-4-12 0,-2-2-5 16,10-12-6-16,3-7 2 15,0-13 4-15,0-7 1 16,-6-11 1-16,-3-3-1 16,-6 0-4-16,-3 1-1 15,-5 10-2-15,-1 5 5 16,-5 11-1-16,1 4 0 15,1 11-5-15,0 3-5 16,5 10-2-16,4-1 0 0,10 0 2 16,4-1-1-16,8-8 6 15,2-5 2-15,-3-10 11 16,1-4 4-16,-10-12 6 16,-7-5 1-16,-10-6-10 15,-4-1-3-15,-8-2-58 16,0 1-2-16</inkml:trace>
  <inkml:trace contextRef="#ctx0" brushRef="#br0" timeOffset="280543.4793">19458 15127 1493 0,'6'-4'270'15,"2"-5"-62"-15,-7 17-86 16,6 12-5-16,1 16-50 16,-1 7-13-16,3 10-22 15,-2 4-6-15,-7 2-5 16,6-3-3-16,-5-13-5 15,-2-9-14-15,-1-20-57 16,-6-5-41-16</inkml:trace>
  <inkml:trace contextRef="#ctx0" brushRef="#br0" timeOffset="280679.024">19332 15342 1417 0,'0'0'215'0,"5"0"-48"16,7 2-22-16,19-1-12 0,8-2-13 15,13 1-59-15,7-2-23 16,-1 1-37-16,-5 1 12 16</inkml:trace>
  <inkml:trace contextRef="#ctx0" brushRef="#br0" timeOffset="281126.3393">20003 15301 1376 0,'10'1'250'0,"21"1"4"16,0 3-123-16,18-2-75 15,-3 2-9-15,-1-2-27 16,-1-4-6-16,-13-6-2 16,-3-5 2-16,-15-8 2 15,-7-1 0-15,-14-3-3 16,-9 1-2-16,-17 1-4 15,-3 5 2-15,-8 10-2 0,-1 6 0 16,6 14-1-16,2 7-3 16,8 13 2-16,7 5 2 15,11 9 14-15,12 1 9 16,18 2 5-16,11-5-1 0,20-12-11 16,4-6-8-16,6-12-16 15,-3-4-4-15</inkml:trace>
  <inkml:trace contextRef="#ctx0" brushRef="#br0" timeOffset="281443.4898">20355 14877 1555 0,'14'0'246'16,"20"2"-161"-16,4-1-33 16,4-1-25-16,0 0-41 15</inkml:trace>
  <inkml:trace contextRef="#ctx0" brushRef="#br0" timeOffset="281683.043">20795 14705 1608 0,'-2'-6'304'0,"-1"-2"-181"15,0 2-58-15,-1 3-45 16,-1 3-29-16,3 3-72 16,1-3-60-16</inkml:trace>
  <inkml:trace contextRef="#ctx0" brushRef="#br0" timeOffset="281846.6089">20837 14907 909 0,'3'24'467'16,"2"23"-295"-16,-3 1-19 15,-14-9 39-15,-6-8-32 16,-16-8 0-16,-4-9-20 16,-2-11-55-16,-3-6-25 15,10-17-30-15,4-4-15 0,17-15-75 16,12 3-53-16</inkml:trace>
  <inkml:trace contextRef="#ctx0" brushRef="#br0" timeOffset="282280.5144">20987 14768 1483 0,'-1'-2'251'0,"-6"0"-74"16,-1 5-35-16,0 9-56 15,-1 8-23-15,9 9-33 16,0 2 0-16,10 9 5 16,4-5 0-16,2-8-4 15,7-4-7-15,0-17-9 0,4-6-2 16,-3-8 0-16,-2-9 1 16,-7-6-1-16,-3-4-2 15,-6-3-6-15,-1-3 0 16,-6 13-5-16,-5 2 0 15,-2 15-3-15,-1 5-3 16,2 11 0-16,0 6 2 16,7 10 2-16,3-1 2 15,12 1 3-15,3-5 3 16,9-8 5-16,4-3 3 16,2-11 14-16,-2-5 9 0,-10-16 5 15,-7-4-2-15,-10-14-10 16,-4 0-30-16,-8 2-77 15,0 2-31-15</inkml:trace>
  <inkml:trace contextRef="#ctx0" brushRef="#br0" timeOffset="282705.1665">21434 14572 1525 0,'13'16'221'0,"17"33"-143"16,8 18-18-16,7 31 18 15,-2 12 6-15,-14 8-7 16,-12 0 1-16,-24 1-36 15,-15-4-17-15,-23-16-15 16,-4-12 9-16,-4-35 42 16,3-15 3-16,4-18 12 15,3-11-23-15,7-14-166 16</inkml:trace>
  <inkml:trace contextRef="#ctx0" brushRef="#br0" timeOffset="283449.3888">22291 15058 1517 0,'1'0'282'16,"4"0"-65"-16,-2 9-98 15,0 7-17-15,0 14-34 16,-1 5-14-16,5 10-16 15,0 3-7-15,0 3-12 16,2-3-5-16,-3-6 0 16,3-8-14-16,-2-14-83 15,-3-9-57-15</inkml:trace>
  <inkml:trace contextRef="#ctx0" brushRef="#br0" timeOffset="283629.9064">22094 15222 1363 0,'-1'2'234'0,"5"0"-32"0,9 0-23 15,22-1-28-15,12 1 1 16,20-4-61-16,2-1-16 16,5-1-31-16,-4 1-12 15,-17 3-12-15,-6 0 360 16</inkml:trace>
  <inkml:trace contextRef="#ctx0" brushRef="#br0" timeOffset="284760.36">22350 13834 1752 0,'8'-6'358'0,"17"-6"-294"16,23 9-43 0,37 13-27-16,22 12-3 0,28 22 1 15,8 13-2-15,7 27 0 16,-10 13 1-16,-13 32 5 15,-15 11 4-15,-36-1 5 16,-8 0 3-16,-21-18 4 16,-2-13-1-16,4-12-2 15,-1-14-1-15,0-28-1 16,-5-9 0-16,-10-16-6 16,-2-5-20-16,-13-8-57 15,-9-4-27-15,-12-4-61 16,-12-1-1-16</inkml:trace>
  <inkml:trace contextRef="#ctx0" brushRef="#br0" timeOffset="285075.0366">23499 15036 1460 0,'7'3'189'0,"7"3"-91"15,10 8-65-15,5 5 6 16,6 8 27-16,-2 4 5 0,0-4-3 16,-1-3-4-16,-4-8-4 15,4-8-9-15,-11-13 2 16,5-10 6-16,-3-15 7 15,-2-5 2-15,5-11 4 16,-2-4-3-16,-1-3-15 16,0 1-9-16,-8 15-18 15,-3 8-7-15</inkml:trace>
  <inkml:trace contextRef="#ctx0" brushRef="#br0" timeOffset="290363.1596">3045 16958 1432 0,'-1'3'249'0,"1"4"-36"15,16 0-45-15,9-3 4 16,25 2-43-16,8-1-35 16,11-2-45-16,0 2 0 15</inkml:trace>
  <inkml:trace contextRef="#ctx0" brushRef="#br0" timeOffset="291020.2398">3052 16736 1481 0,'-8'2'256'0,"-5"5"-50"0,9 3-44 16,14 1-19-16,13 1-27 15,34-7-42-15,15-3-16 16,23-6-19-16,3-3 9 15</inkml:trace>
  <inkml:trace contextRef="#ctx0" brushRef="#br0" timeOffset="291709.2398">3944 16315 1519 0,'-1'-7'266'0,"-1"-5"-88"16,1 8-39-16,2 20-54 16,3 12-20-16,3 27-23 15,5 14-10-15,3 17-1 16,-1 5-3-16,-3-2-7 15,1-2-1-15,-2-19-6 16,-4-9-3-16,2-24 20 16,-3-12 8-16,-1-8 10 15,0-9 13-15,-8-13-20 16,5-2-11-16,-1-20-14 16,0 0-9-16,10-2-14 15,0-6-5-15,12 8-4 16,6 5 0-16,2 17-2 15,-4 9 4-15,-5 17 4 0,-6 9 1 16,-12 11 6-16,-3 2 1 16,-3-1-1-16,-1-4-33 15,7-14-78-15,4-8-43 16</inkml:trace>
  <inkml:trace contextRef="#ctx0" brushRef="#br0" timeOffset="292083.7577">4592 16630 1394 0,'-1'9'230'0,"-1"17"-45"16,-2 4-50-16,-1 12-31 15,5 8-16-15,1 5-20 16,0 1-5-16,2-9-30 16,-2-6-4-16,2-19-12 15,-2-6 5-15,-3-13 19 16,-1-11 6-16,-4-11 10 16,2-7-1-16,1-19-17 15,-3-7-10-15,1-14-16 16,2-5-3-16,-3-2-6 15,2 2-2-15,8 9-4 0,-1 7-4 16,15 14-7-16,9 12-5 16,7 17-2-16,6 12 9 15,8 13-47-15,1 1-34 16</inkml:trace>
  <inkml:trace contextRef="#ctx0" brushRef="#br0" timeOffset="292313.7402">4660 17021 1610 0,'-2'9'323'0,"2"8"-143"15,5-3-60-15,18-3-17 16,9-7-30-16,14-4-38 16,7 1-3-16,1 2 3 15</inkml:trace>
  <inkml:trace contextRef="#ctx0" brushRef="#br0" timeOffset="292711.8264">5136 16660 1464 0,'-16'-8'307'0,"-14"-8"-10"0,-4 4-69 16,1 7-44-16,5 9-107 16,8 11-26-16,5 9-49 15,2 5-8-15,14 2-3 16,5 4 3-16,18 2 6 16,3-4 0-16,10-9 3 15,5-10 0-15,5-18 1 16,0-11 5-16,-8-12 6 15,-10-4 5-15,-19-7 6 16,-9 1-1-16,-18 1-6 16,-6 5-6-16,-10 12-28 15,-4 1-44-15,7 13-116 16,7 2-318-16</inkml:trace>
  <inkml:trace contextRef="#ctx0" brushRef="#br0" timeOffset="292878.3739">5194 16621 1388 0,'0'2'298'15,"-3"3"70"-15,-7 5-83 16,-10 11-105-16,-8 3-38 16,-3 10-81-16,-2 2-22 15,7-1-34-15,11-4-17 0</inkml:trace>
  <inkml:trace contextRef="#ctx0" brushRef="#br0" timeOffset="293407.2223">5410 16431 1484 0,'2'-1'210'16,"13"1"-120"-16,-1-5-9 15,5 0-10-15,7-3-10 16,3 0-18-16,-2 2-6 16,1 8-16-16,-6 2-5 15,-10 10-8-15,-4 2 4 0,-8 6 11 16,-2 11 0-16,-4 4 0 15,2 4-7-15,3 8-13 16,3 0-2-16,5 4-1 16,3 4 1-16,3 3 21 15,-2 0 15-15,-5-2 15 16,-2-4 6-16,-9-9-1 16,-4-6 3-16,-8-9 0 15,-4-7 5-15,-7-15-12 16,-3-10-16-16,3-16-64 15,4-8-48-15,7-1-342 16</inkml:trace>
  <inkml:trace contextRef="#ctx0" brushRef="#br0" timeOffset="294364.6857">6089 16803 1392 0,'7'8'209'16,"6"6"-94"-16,17 0-48 16,5-8 5-16,11-6-23 0,4-4-16 15,-4-11-13-15,-7-2 0 16,-14-5 3-16,-7-1 1 16,-20 4 19-16,-4 2 1 15,-26 9 24-15,-8 1 9 16,-14 7-9-16,-4 5 0 15,10 9-24-15,4 6-16 16,17 15-18-16,9 4-9 16,18 10-5-16,9 1 2 0,19-6 2 15,13-2 1-15,12-16 4 16,7-7 0-16,-1-10-2 16,-3-7-25-16,-9-5 3 15</inkml:trace>
  <inkml:trace contextRef="#ctx0" brushRef="#br0" timeOffset="294780.5756">6421 16302 1448 0,'3'1'246'0,"10"0"-28"16,1 2-56-16,18-2-53 15,9 2-32-15,14-2-46 16,0 1-8-16,-5 2-33 15,-10 0 222-15</inkml:trace>
  <inkml:trace contextRef="#ctx0" brushRef="#br0" timeOffset="294990.1849">6880 16131 1269 0,'1'-6'315'0,"1"-1"-27"0,1 1-93 16,1 4-100-16,-4 2-35 16,-1 0-55-16,0 0-46 15</inkml:trace>
  <inkml:trace contextRef="#ctx0" brushRef="#br0" timeOffset="295167.9916">6909 16251 1424 0,'3'21'239'0,"-2"28"-38"16,0 4-34-16,-3 1-32 16,-3 3-11-16,-5-11-32 15,-5-8-9-15,1-6-31 16,-7-10-3-16,-1-11-5 15,0-3-21-15,-1-13-68 16,-2-5-53-16</inkml:trace>
  <inkml:trace contextRef="#ctx0" brushRef="#br0" timeOffset="295577.2259">7208 16200 1436 0,'-14'-11'234'16,"-11"-15"-32"-16,1-3-58 0,10-4-61 15,8 1-11-15,12 2-13 16,10 1 7-16,15 12 9 16,7 10-4-16,4 17-33 15,1 12-12-15,-16 11-16 16,-11 2 1-16,-17 9 0 16,-19 1 1-16,-13 4-5 15,-4 2-1-15,2-11-2 16,14-5-1-16,12-18-1 15,9-5-2-15,6-8-1 16,5-4-1-16,7 4-2 16,5-1 1-16,5 9-11 15,-1-2-26-15,-1-1-85 16</inkml:trace>
  <inkml:trace contextRef="#ctx0" brushRef="#br0" timeOffset="295961.1968">7462 16187 1631 0,'-5'0'362'0,"-5"4"-152"15,4 10-121-15,1 4-15 16,4 8-41-16,2 5-4 16,6 0-9-16,4 0-6 15,7-6-8-15,3-6 0 0,4-14 3 16,3-6 2-16,-4-11 6 15,-2-9 0-15,-7-7 0 16,-5-1 0-16,-6-2-2 16,-3 5-4-16,-1 6-6 15,-4 4-3-15,2 16-3 16,1 6-2-16,0 10 1 16,3 7 2-16,9 1 2 15,5 2 1-15,9-3 0 16,2-5 0-16,3-6 14 15,1-9 20-15,-7-13 28 16,-3-9 12-16,-10-11 11 16,-5-5-16-16,-4 0-26 15,-2 1-8-15,-9 8-53 16,-5 5 57-16</inkml:trace>
  <inkml:trace contextRef="#ctx0" brushRef="#br0" timeOffset="298882.2935">7856 16916 1552 0,'-6'-2'309'0,"4"-4"-65"15,-4 6-87-15,4 7-82 0,2 0-30 16</inkml:trace>
  <inkml:trace contextRef="#ctx0" brushRef="#br0" timeOffset="299454.9077">8513 16858 1308 0,'-11'6'249'0,"-16"0"-105"15,-5-6 8-15,-3-17-17 16,4-10-17-16,2-14-21 16,10-6-22-16,16 1-43 0,9 3-14 15,24 10-8-15,7 11 4 16,17 22 15-16,4 14 6 15,2 25 4-15,-7 11 0 16,-29 17 8-16,-17 5 3 16,-32 2 1-16,-15-2-5 15,-10-16-16-15,0-8-9 16,7-22-5-16,7-13-5 16,11-18-24-16,3-10-6 0,13-11-15 15,5-1-1-15,6-1 13 16,8 4-1-16,6 13 4 15,6 5 7-15,5 19 17 16,3 6 11-16,0 13 16 16,-6 2-1-16,-1-2-10 15,-2-1 0-15,3-12 61 16</inkml:trace>
  <inkml:trace contextRef="#ctx0" brushRef="#br0" timeOffset="299855.23">9167 16804 1505 0,'-11'-11'296'0,"-9"-9"-46"0,-8 7-74 15,-3 3-26-15,-3 11-67 16,3 5-31-16,6 12-29 15,2 7-12-15,11 10-8 16,8 5-1-16,16 1 6 16,8-4-1-16,10-11 1 15,7-5 1-15,3-12-2 16,1-1-2-16,-1-8-50 16,-4-2-13-16</inkml:trace>
  <inkml:trace contextRef="#ctx0" brushRef="#br0" timeOffset="300139.4673">9394 16812 1435 0,'-5'-5'220'15,"-3"-8"-74"-15,-3 1-4 16,-3 7-24-16,-1 1-27 15,-4 8-45-15,4 5-11 16,5 15-31-16,3 4 1 16,9 9 5-16,3-2 3 15,12-1 1-15,2-10 1 0,6-13 12 16,7-2 9-16,-6-16 24 16,1-4 13-16,-14-7-5 15,-11-5-3-15,-13 0-22 16,-5 0-23-16</inkml:trace>
  <inkml:trace contextRef="#ctx0" brushRef="#br0" timeOffset="300610.2404">9787 16735 1414 0,'-16'-11'222'0,"-16"-8"-79"16,3 5-9-16,7 10-65 15,2 6-21-15,10 13-26 16,3 5 6-16,15 9 16 15,11 6 22-15,14 8 29 16,2 3 3-16,-8 0 7 16,-4 0-12-16,-18-8-13 15,-5-7-13-15,-7-7-23 16,-16-10-8-16,-6-11-18 16,-6-6-32-16,1-12 316 15</inkml:trace>
  <inkml:trace contextRef="#ctx0" brushRef="#br0" timeOffset="301037.5438">10305 16338 1436 0,'-13'-2'232'16,"-15"-4"-49"-16,-9 24-60 15,2 14-22-15,-9 31-11 16,0 12-16-16,7 19-29 16,8 9-13-16,21 6-18 15,12 5-6-15,22-13-5 0,11-7 0 16,15-25 9-1,6-11-19-15,10-9-36 16,4-11-380-16</inkml:trace>
  <inkml:trace contextRef="#ctx0" brushRef="#br0" timeOffset="301582.0852">10712 16824 1434 0,'-20'9'187'0,"-23"5"-82"16,-8-6-12-16,-3-17 1 15,8-10-11-15,14-13-53 16,12-6-11-16,18-2-14 0,6-2-6 15,15 8 1-15,8 4 8 16,14 15 10-16,9 12 3 16,3 19 1-16,-7 12-5 15,-21 15 2-15,-17 6 8 16,-24 14 4-16,-14 1-1 16,-12 1-3-16,-1-3-8 15,0-22-2-15,8-7-3 16,14-21-13-16,4-11-6 0,12-4-13 15,7-7 0 1,14 0 3-16,12 1 2 0,15 6 3 16,4 4 4-16,4 7-5 15,-3 5-35-15,-5-2-334 16</inkml:trace>
  <inkml:trace contextRef="#ctx0" brushRef="#br0" timeOffset="301996.8775">10876 16846 1337 0,'-6'9'245'16,"-11"5"-65"-16,7 12-89 15,3 4-5-15,3 3-12 0,5 1-6 16,6-10-11-16,5-1-3 15,6-9-19-15,1-8-2 16,7-5 2-16,-6-5 0 16,5-15-1-16,-5-6-3 15,-4-11-10-15,-2-2-4 16,-8 2 2-16,-6 7 9 16,-5 12 2-16,-3 9-3 15,-2 16-10-15,1 8-14 0,2 14-4 16,3 6 1-16,9 1 1 15,5-4 0-15,12-11 5 16,5-6 2-16,8-6 11 16,4-4 8-16,-1-4-1 15,-5-6 5-15,-12-10-2 16,-4-4-5-16,-13-6 5 16,-4-2-21-16,-4-3-72 15,-5 2-42-15</inkml:trace>
  <inkml:trace contextRef="#ctx0" brushRef="#br0" timeOffset="302240.2664">11205 16404 1727 0,'10'5'357'0,"20"16"-258"0,8 15-40 16,6 22-9-16,6 8 15 16,-3 5 14-16,-9 5 3 15,-15 12-12-15,-17 3-21 16,-19-4-30-16,-11-8-9 0,-11-20-4 16,2-12-21-1,5-15 357-15</inkml:trace>
  <inkml:trace contextRef="#ctx0" brushRef="#br0" timeOffset="302745.9768">12092 16624 1548 0,'0'0'279'0,"0"8"-95"16,1 13-53-16,2 20-65 15,3 15-14-15,3 19-40 16,5 3-5-16,-1-2 10 16,1-11-17-16,-6-28-75 15,-5-8-64-15</inkml:trace>
  <inkml:trace contextRef="#ctx0" brushRef="#br0" timeOffset="302896.076">11954 16855 1668 0,'6'5'352'16,"20"5"-192"-16,12-2-49 15,22-1-17-15,3-5-35 16,5-2-33-16,-2 0 75 15</inkml:trace>
  <inkml:trace contextRef="#ctx0" brushRef="#br0" timeOffset="303424.4464">12834 16317 1500 0,'-1'2'228'0,"-1"11"-95"0,2 18-31 16,3 26-41-16,2 11-7 16,4 15-32-16,0 4 2 15,3 2 17-15,-2-1 2 16,-2-8 3-16,-2-11-8 15,-4-23-14-15,-2-10 2 16,-3-23 10-16,-1-9 7 16,0-16-2-16,1-15-5 0,8-13-20 15,2-9-8-15,12 0-11 16,6 4-2-16,2 16-2 16,0 13 3-16,-3 19 7 15,-2 14 2-15,-11 18 5 16,2 10-1-16,-6 1-3 15,-5-3 0-15,9-12-26 16,-4-11-36-16,5-8-430 16</inkml:trace>
  <inkml:trace contextRef="#ctx0" brushRef="#br0" timeOffset="303723.5206">13306 16779 1511 0,'-2'16'236'0,"-2"21"-94"0,-1 7-34 16,8 11-6-16,-5-4-7 15,5-7-43-15,-2-6-11 16,1-21-17-16,2-6 9 16,0-11 15-16,-1-8 3 15,-2-15 10-15,-1-7-8 16,-4-18-9-16,1-6-6 15,-3-12-17-15,-1-4-6 0,1 1-9 16,-2 3-4-16,12 12-9 16,7 7-3-16,12 15-5 15,6 7-4-15,2 14-2 16,0 11-38-16,5 15-42 16</inkml:trace>
  <inkml:trace contextRef="#ctx0" brushRef="#br0" timeOffset="303935.5554">13351 17107 1668 0,'2'6'324'0,"9"3"-198"0,9 1-58 16,18-1-3 0,6-2-17-16,1-7-95 0</inkml:trace>
  <inkml:trace contextRef="#ctx0" brushRef="#br0" timeOffset="304160.1422">13646 16854 1457 0,'-4'-16'227'0,"0"-21"-50"16,1-5-52-16,11 5-34 15,2 5 16-15,0 14 3 16,2 8 1-16,-3 22-8 16,-2 8-21-16,-2 18-29 15,5 9-8-15,-5 9-9 16,0 4-3-16,2-6-18 15,-6-9-24-15,3-11-155 16</inkml:trace>
  <inkml:trace contextRef="#ctx0" brushRef="#br0" timeOffset="304618.6624">13808 16516 1536 0,'14'-2'263'0,"9"-1"-78"0,11 2-115 15,2-5 0-15,6 1-21 16,-1-2-21-16,-1-1-13 16,-9-6 1-16,-6 4-2 15,-6-1-1-15,-14 4-6 16,0 7-2-16,-7 11-3 16,-5 1-1-16,2 9-1 15,4 7 0-15,3 5-2 16,5 5-1-16,2 9-1 15,1 3-1-15,-3 10 0 16,4 7 1-16,-5 2 10 16,-4-1 12-16,-4-6 26 15,-12-10 11-15,-9-12 13 16,-8-6-7-16,-10-13-14 16,0-11-2-16,1-15-62 15,5-4 23-15</inkml:trace>
  <inkml:trace contextRef="#ctx0" brushRef="#br0" timeOffset="305052.4978">14513 16865 1639 0,'4'4'310'0,"16"0"-200"16,2 2-31-16,10-2 3 15,3-3-22-15,-2-4-36 16,0-2-2-16,-7-9 1 15,-4-3-3-15,-11-4 0 16,-1-2-4-16,-16 0-9 16,-10 3-5-16,-16-1-6 15,1 8-1-15,-10 6-4 16,2 5-2-16,1 15-3 16,-5 8-3-16,18 16 10 0,7 8 9 15,18 11 10-15,12 4 7 16,21-7 2-16,5-7-2 15,16-13-5-15,5-10 9 16,5-12-31-16,1-4 398 16</inkml:trace>
  <inkml:trace contextRef="#ctx0" brushRef="#br0" timeOffset="305312.279">14747 16366 1605 0,'11'1'279'0,"20"0"-171"15,5 4-35-15,15 1 6 16,2-2-21-16,1 0-47 16,-4-3-28-16,-17-3-36 15</inkml:trace>
  <inkml:trace contextRef="#ctx0" brushRef="#br0" timeOffset="305476.8392">15226 16236 1683 0,'-3'-1'329'15,"-1"-2"-262"-15,0 3-27 16,3 0-47-16,-1 0-44 0,1 0-178 16</inkml:trace>
  <inkml:trace contextRef="#ctx0" brushRef="#br0" timeOffset="305636.4493">15271 16342 1274 0,'5'21'286'0,"3"31"-95"16,1 4 2-16,-5-1-46 15,-7-3-6-15,-13-10-22 16,-5-5-7-16,-9-9-9 16,2-6-14-16,-4-12-29 15,0-10-15-15,8-17-51 16,1-4-44-16</inkml:trace>
  <inkml:trace contextRef="#ctx0" brushRef="#br0" timeOffset="306190.0661">15648 16343 713 0,'-4'4'476'0,"-7"2"-178"16,0 0-174-16,-9-7-24 15,-1-7 2-15,-1-17-7 16,3-7 0-16,11-6-18 15,5-1-19-15,16 6-24 16,10 2-5-16,12 13 2 16,5 8 6-16,4 11 1 0,-5 13-10 15,-11 10-18-15,-12 8 0 16,-26 10 1 0,-12 2 1-16,-14 4 1 0,-1-1-3 15,7-5-1-15,7-7-5 16,10-14-5-16,6-2-2 15,12-9-2-15,7 0 0 16,8 1-1-16,8-3-11 16,10 0-65-16,-1-2-26 0</inkml:trace>
  <inkml:trace contextRef="#ctx0" brushRef="#br0" timeOffset="306548.1072">15889 16330 1381 0,'-6'3'246'0,"-6"5"-14"16,1 7-90-16,3 3-66 16,5 6-5-16,3 5-19 15,1-5-3-15,8 2-3 16,2-7-5-16,7-11-9 16,5-3-4-16,2-12-7 15,4-3 0-15,-3-11-1 16,-7-3-1-16,-3-7-4 15,-9-3-3-15,-3 4-8 16,-4 6-1-16,-8 17-10 0,0 7-3 16,-3 19-6-16,4 7 1 15,6 9 5-15,2 3 4 16,12 0 4-16,3-7 4 16,5-7 26-16,3-10 7 15,1-16 15-15,-3-10 13 16,-2-11-9-16,-5-5-2 15,-12-7-11-15,0 0-6 16,-9 0-43-16,-4 6-6 0</inkml:trace>
  <inkml:trace contextRef="#ctx0" brushRef="#br0" timeOffset="306953.0261">16617 16230 1294 0,'-20'14'247'16,"-25"29"-118"-16,-8 19-32 15,-1 34-19-15,4 11 3 0,18 23-11 16,14 6-4-16,33-6-7 16,16-9 5-16,29-21-4 15,6-15 24-15</inkml:trace>
  <inkml:trace contextRef="#ctx0" brushRef="#br0" timeOffset="308036.3193">17241 16872 1229 0,'-16'12'296'15,"-11"9"-125"-15,-11-12-52 16,0-7 16-16,-2-20-22 16,5-17-13-16,9-15-18 15,3-8-20-15,23 0-35 16,7 3-17-16,21 9-11 16,14 11 0-16,12 18 8 0,4 18 7 15,1 28-1 1,-10 10-5-16,-26 24 5 0,-22 5 9 15,-36 20-2-15,-16-1 3 16,-10-7-9-16,7-8-3 16,10-36-4-16,7-8-4 15,14-26-7-15,-2-11-8 16,17-10-4-16,8-8-3 16,9-2 2-16,12 4 5 15,12 8 10-15,3 4 2 0,8 18 6 16,2 12 1-16,-6 7-4 15,1 6 19-15,-2 0-16 16</inkml:trace>
  <inkml:trace contextRef="#ctx0" brushRef="#br0" timeOffset="308306.7612">17734 16838 1404 0,'-5'-10'269'0,"-8"-10"29"16,-5 6-47-16,-10 8-74 0,-4 6-34 16,0 17-71-16,-3 10-21 15,14 11-22-15,11 11-5 16,14-2-5-16,6-5-1 15,13-6-4-15,6-11-4 16,10-6-14-16,11-1-32 16,-2-14 6-16</inkml:trace>
  <inkml:trace contextRef="#ctx0" brushRef="#br0" timeOffset="308695.2776">18030 16847 1483 0,'-11'-9'254'0,"-10"-6"-74"16,-7 4-22-16,-5 14-54 16,3 8-31-16,1 13-40 15,6 7-7-15,15 9-10 16,8 0 4-16,12-7 4 15,9-5 2-15,8-13 7 16,3-5 5-16,-2-10 7 16,-1-3 2-16,-9-14 1 15,-6-5-7-15,-4-10-15 16,1-4-7-16,8 1-14 16,5 4-5-16,11 15-10 0,-1 10 1 15,1 18 0-15,-6 8 3 16,-9 10 6-16,-8 5 0 15,-12 2 6-15,-8 0 0 16,-9-10 2-16,-1 1 1 16,2-11-1-16,1-6 16 15,4-2 310-15</inkml:trace>
  <inkml:trace contextRef="#ctx0" brushRef="#br0" timeOffset="309130.0242">18590 16495 1376 0,'-15'8'238'0,"-15"8"-53"16,-1 21-93-16,4 11 0 16,2 16-16-16,8 11-9 15,7 14 3-15,9 2-15 0,7-7-29 16,9-12-9 0,7-24-4-16,1-11-4 0,7-15-7 15,3-6-22-15,7-9-50 16</inkml:trace>
  <inkml:trace contextRef="#ctx0" brushRef="#br0" timeOffset="309542.9281">18707 16775 1606 0,'-4'0'295'0,"0"6"-176"0,-1 6-34 16,0 13-22 0,2 10-5-16,3 13-20 0,0 0-6 15,7 0-15-15,2-10-5 16,6-15 0-16,4-6 3 16,3-17 5-16,2-3 1 15,-1-11-2-15,-2-5-1 16,-6-7-7-16,-4-4-4 15,-5 0-1-15,-5 2-3 16,-3 9-2-16,-3 7-3 0,-2 13-7 16,4 7-3-16,0 14 0 15,3 2 3-15,8 6 10 16,7 3 3-16,11-11 9 16,5-4 1-16,3-8 17 15,-5-10 4-15,-7-4 8 16,-6-8 4-16,-13-14-17 15,-2-4 1-15,-2-4-65 16,-6-1 97-16</inkml:trace>
  <inkml:trace contextRef="#ctx0" brushRef="#br0" timeOffset="309830.1525">19173 16619 1355 0,'6'13'255'0,"9"10"7"16,3 17-135-16,0 8-7 15,-3 17-18-15,-7 10-21 16,-16 5-47-16,-10-2-10 0,-13-14-7 16,1-11 0-1,2-18 6-15,7-10-5 0</inkml:trace>
  <inkml:trace contextRef="#ctx0" brushRef="#br0" timeOffset="310252.7244">19362 16201 1495 0,'22'23'227'16,"13"27"-62"-16,10 46-103 16,0 15 0-16,-8 27 11 15,-9 0 0-15,-28-10-27 16,-11-6-6-16,-19-25 4 16,-1-19-3-16,0-26-6 15,2-9 6-15,2-19 365 16</inkml:trace>
  <inkml:trace contextRef="#ctx0" brushRef="#br0" timeOffset="310654.1608">20091 16599 1565 0,'0'10'279'0,"-1"20"-107"16,1 12-78-16,1 15-16 16,2 13-20-16,1 2-35 15,1-4-6-15,-2-9 4 16,2-15-19-16,-4-20-69 15,0-9-75-15</inkml:trace>
  <inkml:trace contextRef="#ctx0" brushRef="#br0" timeOffset="310804.761">19943 16808 1629 0,'5'0'330'0,"9"-1"-165"0,10 2-46 15,20 6-55-15,9 1-10 16,15 5-42-16,0 0 126 16</inkml:trace>
  <inkml:trace contextRef="#ctx0" brushRef="#br0" timeOffset="311401.1645">20761 16362 1075 0,'0'-4'357'0,"2"-1"-216"16,-3 19-70-16,-4 9-5 15,-3 26-6-15,2 11-15 0,1 15 20 16,5 8 15-16,6 7 5 16,0-2 2-16,1-7-22 15,2-11-20-15,3-24-23 16,0-11-3-16,1-21 6 15,-3-13 3-15,-2-12 2 16,3-8-2-16,2-11-12 16,3-1-6-16,-2-9-9 15,1 0-3-15,0 14-3 16,0 5-4-16,-5 20-4 16,-2 8-1-16,-5 16 2 15,-3 7 2-15,6 8 8 16,0 0 3-16,0-2 30 15,1-7-29-15</inkml:trace>
  <inkml:trace contextRef="#ctx0" brushRef="#br0" timeOffset="311909.8017">21173 16576 1488 0,'-1'9'218'16,"-4"6"-83"-16,0 21-109 16,2 8-5-16,-1 12 11 15,3 6 3-15,1 8 7 16,1-7 4-16,3-12-9 15,1-10 0-15,1-26 40 16,3-11 10-16,0-18 4 16,0-8-2-16,-2-17-51 15,-1-5-13-15,-6-16-8 16,-6-7-4-16,-4-7-3 0,-3-2-2 16,4 5-7-16,2 9-3 15,7 15-8-15,5 17-6 16,9 19-3-16,8 9 13 15,12 13-58-15,7 6-51 16</inkml:trace>
  <inkml:trace contextRef="#ctx0" brushRef="#br0" timeOffset="312165.1238">21287 17071 1541 0,'14'-4'292'0,"11"2"-71"16,2 2-32-16,4 0-73 15,-5 7-34-15,4 1-26 16,-4-2 78-16</inkml:trace>
  <inkml:trace contextRef="#ctx0" brushRef="#br0" timeOffset="312689.5757">21461 16655 1434 0,'2'-11'199'0,"8"-13"-85"15,14 2-22-15,8 6 17 16,5 3-4-16,1 12-12 0,-3 5-12 16,-8 10-39-16,-6 7-17 15,-18 6-11-15,-10 1 3 16,-21 6 2-16,-10-3 0 16,-3-3-1-16,2-4-3 15,16-10-3-15,10-4 2 16,13-6-3-16,14-3-1 15,13-1-3-15,3 0-3 0,10 2-3 16,0 4 8-16,2 3-50 16,-1 0 10-16</inkml:trace>
  <inkml:trace contextRef="#ctx0" brushRef="#br0" timeOffset="313092.9697">21821 16394 1581 0,'8'-3'260'0,"9"0"-165"15,4 3-23-15,3 3-7 16,4 4-21-16,0 5-30 15,-2-5-6-15,2 6 4 0,-7-3 4 16,-6 3 6-16,2 4 2 16,-9-3-6-16,-3 2-5 15,0 1-6-15,-2 2-3 16,3 6-4-16,-1-1-2 16,-3 7 0-16,2 4 0 15,-3 5 8-15,1 9 5 16,-1 5 6-16,-2 2 0 0,-8 5 13 15,-2 1 13-15,-12-13 9 16,-2-6 1-16,1-12-15 16,-5-10-15-16,11-11-3 15,3-7-2-15,3-9-69 16,10-6-1-16</inkml:trace>
  <inkml:trace contextRef="#ctx0" brushRef="#br0" timeOffset="313632.748">22417 16786 1496 0,'2'4'237'0,"18"4"-93"16,0 2-41-16,11-1-45 15,9-3-15-15,-7-6-25 16,1-4 0-16,-9-8 2 16,-2-5 0-16,-9-5 0 15,-7 1-1-15,-14 0-6 16,-10 1-3-16,-12 9-8 15,-7 1 0-15,-4 12 20 16,-5 5 2-16,10 10 9 16,5 8 0-16,2 7-12 15,16 9 8-15,4 6 5 16,8 5 4-16,20-5 8 16,6-4-5-16,23-11-9 15,7-8-4-15,16-10-24 16,3-8-4-16</inkml:trace>
  <inkml:trace contextRef="#ctx0" brushRef="#br0" timeOffset="314023.0245">22740 16360 1182 0,'6'-1'304'0,"20"4"-150"0,3 3-32 15,10 2-46-15,3 3-8 16,3-5-42-16,0-4-15 15</inkml:trace>
  <inkml:trace contextRef="#ctx0" brushRef="#br0" timeOffset="314222.1059">23258 16206 1331 0,'1'-1'253'16,"2"-5"-63"-16,-4 4-91 15,-1 2-20-15,1 0-36 16,0 0-34-16,0 0-115 16</inkml:trace>
  <inkml:trace contextRef="#ctx0" brushRef="#br0" timeOffset="314415.5865">23248 16355 1523 0,'0'23'252'0,"1"29"-110"0,-1-1-19 16,0-2-27-16,-2-4-22 15,-9-12-12-15,-7-3 1 16,-14-14 2-16,-6-2 2 15,-11-13-19-15,3-4-33 16,8-12 76-16</inkml:trace>
  <inkml:trace contextRef="#ctx0" brushRef="#br0" timeOffset="314979.0782">23632 16281 1199 0,'-9'-1'303'15,"-13"-5"-129"-15,-3-4-29 16,1-11-14-16,1-2-14 16,9-6-34-16,9 0-9 15,12 4-41-15,11-4-12 0,14 9 0 16,7 9 1-16,5 13-1 16,-3 10 2-16,-13 11-16 15,-3 5-4-15,-25 0 4 16,-11 4 2-16,-19 3 1 15,-11-2 1-15,-2 4-3 16,4-3-1-16,17-9-11 16,11-6-6-16,17-11-10 15,9-7-3-15,14-1 15 16,7 0-15-16,4 1-89 16,-3 2-37-16</inkml:trace>
  <inkml:trace contextRef="#ctx0" brushRef="#br0" timeOffset="315429.1085">23884 16169 1513 0,'-4'0'257'0,"-7"1"-71"15,0 13-118-15,6 6-20 0,3 7-4 16,2 4 1-16,1 4 0 16,-1 0 1-16,12-7-1 15,7-5 5-15,10-12-6 16,1-10-5-16,-5-15-4 16,2-4-3-16,-13-11-9 15,-4-3-4-15,-6 0-8 16,-6 0-5-16,-3 4-4 15,-1 5-3-15,0 12-9 16,1 7-3-16,4 11 1 16,2 8 3-16,8 10 9 15,3 1 4-15,12 5 2 16,4-2 1-16,10-5 5 16,4-2 2-16,-4-13 22 15,-3-6 13-15,-9-16 13 16,-7-8 0-16,-6-9-18 15,-8 0-15-15,-4 4-22 16,-7-1-22-16,-8 9 37 16,-1 1-450-16</inkml:trace>
  <inkml:trace contextRef="#ctx0" brushRef="#br0" timeOffset="316291.4706">19571 14145 1447 0,'-2'0'195'0,"3"3"-69"16,12 10-103-16,12 4-14 0,28 5 1 15,19 0-4-15,35-3-10 16,18-2-12-16,30-6-15 16,12-4-4-16,24-7 2 15,8 0 12-15,17-3 15 16,7-1 4-16,-3-6 29 16,2-4 26-16,-14-14 65 15,-5-5 27-15,1-8-9 16,1-5-16-16,1-8-70 15,3-4-18-15,-9-6-21 16,-11-6 399-16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2T12:54:51.26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1772 4208 1526 0,'0'1'282'0,"7"-1"-61"16,6 1-74-16,18 3-82 15,19-1-19-15,10 2-29 16,8-3-8-16,-3 0-23 15,-9-2-36-15,-10 0-125 16,-5 3-120-16</inkml:trace>
  <inkml:trace contextRef="#ctx0" brushRef="#br0" timeOffset="200.5294">1820 4353 1485 0,'-2'6'274'0,"0"6"-25"15,19 3-97-15,15-2-15 16,24-5-34-16,15 0-17 16,2-10-37-16,-8-5-5 15,-10-3-29-15</inkml:trace>
  <inkml:trace contextRef="#ctx0" brushRef="#br0" timeOffset="986.2324">3005 4252 1528 0,'5'10'242'0,"13"13"-128"15,7 1-17-15,12-5-25 16,0-5-11-16,3-10-17 16,-2-5-10-16,-11-9-10 15,-2-6-2-15,-11-9-1 16,-6-3-1-16,-8-5-6 15,-1 2 0-15,-19 2-7 0,-8 3-3 16,-13 14 3-16,-5 9 3 16,0 17-1-16,0 9-1 15,11 16-10-15,6 5-4 16,11 7 1-16,12-1 5 16,20-1 20-16,13-6 12 15,21-10 22-15,7-3 5 16,4-12-10-16,-1-7-1 15,-1-11-45-15,1-3-32 16</inkml:trace>
  <inkml:trace contextRef="#ctx0" brushRef="#br0" timeOffset="1286.6524">3354 3802 1385 0,'2'1'270'0,"9"2"27"0,13-2-72 16,16-1-79-16,4 0-40 16,15-3-63-16,-3 1-25 15,-1-4-89-15,-2 2 318 16</inkml:trace>
  <inkml:trace contextRef="#ctx0" brushRef="#br0" timeOffset="1528.5621">3883 3613 1567 0,'1'-2'312'0,"4"-1"-114"16,-4 1-85-16,-1 2-97 15,0 0-57-15</inkml:trace>
  <inkml:trace contextRef="#ctx0" brushRef="#br0" timeOffset="1753.3506">3944 3932 2300 0,'3'29'65'0,"-5"-7"-12"16,-1 28 51-16,-4-5-18 16,-14-8-15-16,-3-6-14 15,-7-11-13-15,-1-6-9 16,2-14-25-16,3-7-13 15,2-12-47-15,1-8-51 0,5 0-80 16,7-2-218-16</inkml:trace>
  <inkml:trace contextRef="#ctx0" brushRef="#br0" timeOffset="2154.2521">4198 3640 1607 0,'-13'-19'308'0,"-5"-21"-185"0,10 4-38 15,15 14-32-15,9 1-4 16,13 10 17-16,4 3 7 16,10 15-12-16,1 11-14 15,-6 11-29-15,-10 6-6 16,-28 3 6-16,-11 7 1 16,-27 9 4-16,-8 1 1 0,5-8-9 15,4-6-2-15,17-19-12 16,9-6-6-16,11-8-11 15,5-6-3-15,9 2 6 16,4-6 5-16,11 4 4 16,1 1 0-16,6 4-16 15,-2 5-22-15</inkml:trace>
  <inkml:trace contextRef="#ctx0" brushRef="#br0" timeOffset="2573.1893">4554 3764 1479 0,'-8'-1'266'0,"-3"1"-54"16,-4 5-54-16,4 10-68 15,3 4-33-15,2 10-20 0,5 3-7 16,7-1-5-16,2-1 3 15,5-7-10-15,7-2-1 16,2-13 1-16,7-7 3 16,2-8 7-16,-6-9 2 15,-4-7-3-15,-2-2-4 0,-9-7-9 16,-1 1-3 0,-4 2-4-16,-5 6-2 0,0 12-8 15,2 9-6-15,-4 15-2 16,4 5-1-16,0 9 7 15,-6 3 5-15,18 1 5 16,-1-5 5-16,12-5 12 16,8-7 12-16,-3-15 16 15,-2-4 12-15,-6-13 8 16,-5-7-8-16,-10-6-11 16,-6-3-15-16,-8-4-38 15,-6 2-28-15</inkml:trace>
  <inkml:trace contextRef="#ctx0" brushRef="#br0" timeOffset="3083.3294">5576 3508 1443 0,'-20'1'225'0,"-27"14"-67"16,-14 16-17-16,-13 40-56 16,1 26-5-16,9 51-13 0,16 19-15 15,41 28-16-15,16-8-13 16,42-21-16-16,15-10 1 16,13-42 3-16,7-16 2 15,-1-40-23-15,-2-20-27 16</inkml:trace>
  <inkml:trace contextRef="#ctx0" brushRef="#br0" timeOffset="7370.5522">6081 4213 829 0,'-15'-4'523'0,"-27"-6"-283"0,6-9-54 16,11-10-48-16,5-5-32 15,20-4-56-15,10 0-21 16,16 3 2-16,11 13 4 16,19 21 16-16,7 7-3 15,13 31-18-15,-8 2-5 16,-23 14-4-16,-23 10 5 0,-45 12 2 15,-17 6-1-15,-15-4-8 16,-3-7-4-16,9-22 1 16,5-12 1-16,11-20-5 15,7-13-5-15,9-14-13 16,3-8-8-16,14-4-7 16,8 6-1-16,14 4 4 15,10 10 3-15,11 9 5 16,-5 2 3-16,6 11 2 15,0 0 3-15,-7 3-12 16,3 1-21-16</inkml:trace>
  <inkml:trace contextRef="#ctx0" brushRef="#br0" timeOffset="7809.9447">6530 4028 1294 0,'0'-3'289'16,"0"-4"-70"-16,0 7-16 0,0 0-83 15,1 12-19 1,9 62-44-16,-6-21-10 0,7 19-13 16,-3 2-5-16,-1-3-3 15,1-1-2-15,-6-20-9 16,1-7-3-16,1-18 2 16,-4-11 1-16,3-10 8 15,1-6 2-15,2-11 1 16,4-5-1-16,4-11-14 15,0-1-2-15,2 0-10 16,2 4-3-16,3 6-7 16,4 11-1-16,-2 15 2 15,-3 5 1-15,-9 17 8 16,-6 1 1-16,1 3 21 16,1-2-26-16,4-7 370 0</inkml:trace>
  <inkml:trace contextRef="#ctx0" brushRef="#br0" timeOffset="8177.9579">6989 4135 1367 0,'5'6'255'0,"-4"11"-17"15,0 10-60-15,4 13-23 16,-5 9-17-16,5 14-38 16,2-2-12-16,-3-7-52 15,0-9-11-15,-3-23-10 16,5-7 0-16,0-14 10 16,1-3 4-16,0-16 6 15,-4-9 0-15,-4-17-5 16,-7-11-4-16,-2-12-7 15,-8-4-2-15,3 0-9 16,-4 3-4-16,7 12-7 16,10 5-6-16,7 10-12 15,16 9-4-15,13 12-5 16,9 5 13-16,12 16-72 16,3 9-37-16</inkml:trace>
  <inkml:trace contextRef="#ctx0" brushRef="#br0" timeOffset="8419.3635">7067 4590 1661 0,'8'2'359'0,"16"4"-203"16,8-6-34-16,17 0-59 15,3 0-24-15,1 0-80 16,-5 0-37-16</inkml:trace>
  <inkml:trace contextRef="#ctx0" brushRef="#br0" timeOffset="8776.6364">7651 4188 1398 0,'-6'-11'278'16,"-18"-11"14"-16,-4-1-65 15,-4 2-83-15,-6 10-42 16,1 3-52-16,7 10-23 16,5 14-29-16,3 5-6 15,11 13 7-15,0 2 3 16,15 6 16-16,6 0 4 0,13 0-1 16,9-3 1-16,7-13 0 15,5-7 0-15,3-19 3 16,0-8 2-16,-6-19 3 15,-9-6 2-15,-13-9-12 16,-10-1-12-16,-13 0-45 16,-4 4-42-16,-7 10-90 15,-4 6-69-15</inkml:trace>
  <inkml:trace contextRef="#ctx0" brushRef="#br0" timeOffset="8949.2103">7659 4108 1667 0,'-16'14'417'0,"-11"13"-125"15,-11 9-151-15,-2 8-49 16,2 8-54-16,5-3-11 16,20-4-28-16,6-14-33 15,17-17 373-15</inkml:trace>
  <inkml:trace contextRef="#ctx0" brushRef="#br0" timeOffset="9406.658">7765 3825 1541 0,'10'1'322'16,"5"1"-28"-16,11 7-197 15,-4 5-41-15,3 1-41 16,4 2-1-16,0-2 2 16,2-2 3-16,-4-4 1 15,-4-5-3-15,-12-1-5 16,-3-2-7-16,-5 0-9 15,-3 0-6-15,0 4-4 16,0-5 3-16,0 0 1 16,-1 10-1-16,-1 19 1 0,-7 27-1 15,5-15 2-15,3 4 1 16,3 8 3-16,9 7 2 16,3 3 8-16,1 4 11 15,-3-2 18-15,-4-8 10 16,-14-5 28-16,-7-8 6 15,-16-11 17-15,-3-2-3 16,-10-17-25-16,4-4-12 16,3-17-19-16,3-8-21 0,15-6 81 15,3 2-617-15</inkml:trace>
  <inkml:trace contextRef="#ctx0" brushRef="#br0" timeOffset="10010.5814">8680 4254 1009 0,'-10'-6'466'16,"-9"-2"-214"-16,-9 4-53 15,-5 4-24-15,-2 4-43 16,1 4-30-16,1 11-52 16,4 3-21-16,13 13-29 15,2 2-4-15,17 4 0 16,10-1 4-16,12-9 7 0,11-1 1 15,6-11 0-15,4-6 1 16,3-5-19 0,-1-8-28-16,-5 0-106 0</inkml:trace>
  <inkml:trace contextRef="#ctx0" brushRef="#br0" timeOffset="10294.8271">8903 4330 1492 0,'-13'-11'283'0,"-8"-15"-38"0,-2 7-93 16,-1 5-34-16,-2 8-64 15,0 12-32-15,3 16-20 16,2 4-2-16,13 13-3 16,8 1 1-16,14-3 2 15,7-4 0-15,11-8 5 16,-3-7 3-16,-1-16 6 15,3-3 3-15,-6-18 12 16,-1-5 7-16,-4-7 14 16,-10-6 6-16,-15-2-6 15,-8 2-9-15,-12 9-28 16,-1 6-27-16,7 18 125 16</inkml:trace>
  <inkml:trace contextRef="#ctx0" brushRef="#br0" timeOffset="10606.9851">9146 4284 1606 0,'5'2'371'16,"0"2"-93"-16,5 12-126 15,5 6-43-15,-3 11-54 16,0 3-11-16,-12 1-20 16,-7-1 6-16,-14-9 14 15,-5-5 2-15,-1-9-1 16,2-6-19-16,16-13-47 15,-5-4 50-15</inkml:trace>
  <inkml:trace contextRef="#ctx0" brushRef="#br0" timeOffset="10994.9494">9595 3853 1477 0,'-20'16'259'15,"-16"15"-72"-15,-4 22-65 16,3 11-14-16,8 20-25 16,7 11-5-16,21 17-26 15,6 0-13-15,17-13-22 16,9-13-6-16,8-32-5 15,9-7 11-15,3-20-59 16,3-12 61-16</inkml:trace>
  <inkml:trace contextRef="#ctx0" brushRef="#br0" timeOffset="11443.9428">9862 4286 2161 0,'-14'-18'73'16,"5"-1"-24"-16,-4-17 41 15,3-4-16-15,11 5-48 16,8 4-15-16,6 6-10 16,13 8-2-16,13 12 0 15,4 8 0-15,5 16-5 16,-11 8 0-16,-24 11 6 16,-6 5 4-16,-33 11 6 15,-10 3-1-15,-6 0-2 16,-7-3 0-16,15-17 0 15,3-7 1-15,9-14-2 16,12-4 0-16,9-10-6 16,2-6-1-16,9-5-3 15,5 3-1-15,9 5-2 16,10 6 2-16,6 8 10 0,-2-5-26 16,2-4-62-16,0-3-41 15</inkml:trace>
  <inkml:trace contextRef="#ctx0" brushRef="#br0" timeOffset="11837.703">10201 4283 1467 0,'-5'0'244'0,"-10"5"-56"16,1 6-31-16,5 14-62 15,-1 4-7-15,6 8-26 16,4 2-4-16,5-2-8 15,7-3-9-15,9-11-15 16,3-12-4-16,2-8-2 16,2-7 0-16,-4-11 0 15,-2-3 1-15,-3-10-6 16,0 0-3-16,-9-4-10 16,-1 1-1-16,-7 9-4 15,-2 0-4-15,-5 17-6 16,5 11-3-16,0 13-3 15,1 1 3-15,6 10 8 16,-5-3 2-16,9-3 3 16,0-1 8-16,7-9 16 0,3-2 13 15,1-11 26-15,10-2 5 16,-7-9-4-16,-3-5-8 16,-4-5-18-16,-9-1-18 15,-3-10-50-15,-2-3-44 16,-9-1-344-16</inkml:trace>
  <inkml:trace contextRef="#ctx0" brushRef="#br0" timeOffset="12047.6517">10489 3828 1439 0,'16'0'280'16,"13"-3"4"-16,13 27-135 15,1 13-45-15,2 24-58 16,-5 7-3-16,-12 11 20 15,-7 6 3-15,-14 13-3 16,-9 4-12-16,-16-3-29 16,-2-8-4-16,-10-21-5 15,1-13 1-15,2-22-25 16,2-2-38-16,0-21-474 16</inkml:trace>
  <inkml:trace contextRef="#ctx0" brushRef="#br0" timeOffset="13495.7923">11413 4094 1522 0,'-4'16'281'16,"-2"13"-71"-16,3 18-113 15,3 7-18-15,6 10-41 16,3 3-3-16,4-13-18 15,-3-7-3-15,-1-17-45 0,-1-15-31 16,-8-9-194-16</inkml:trace>
  <inkml:trace contextRef="#ctx0" brushRef="#br0" timeOffset="13656.1369">11226 4326 1696 0,'4'0'403'0,"8"0"-153"15,11 1-72-15,23 2-68 16,11 3-26-16,22-3-46 16,9 0-18-16,-3-3-20 15,-5-8-46-15</inkml:trace>
  <inkml:trace contextRef="#ctx0" brushRef="#br0" timeOffset="14263.3051">12417 4219 1204 0,'-26'-3'334'15,"-14"-5"-115"-15,-7-14-50 16,4-7-12-16,9-11-38 16,5-11-31-16,18 0-45 0,14 3-26 15,17 7-15-15,11 11 0 16,19 20 10-16,4 13 3 15,12 30-5-15,-4 12-1 16,-21 13 1-16,-17 0 4 16,-39 5 8-16,-22-3-1 15,-23 0-4-15,-2 0-6 16,6-13-3-16,11-7 2 0,15-19 2 16,0-15-4-16,12-14-10 15,6-10-9-15,12-4-12 16,15 7-3-16,14 5 8 15,2 9 5-15,14 14 10 16,4 0 3-16,6 10 10 16,4-2-16-16</inkml:trace>
  <inkml:trace contextRef="#ctx0" brushRef="#br0" timeOffset="14644.7427">12647 3808 1608 0,'8'-1'333'16,"6"7"-167"-16,0 11-21 15,4 35-81-15,-5 10-19 16,0 15 1-16,0 4 4 15,-9-5 1-15,-2-5 1 16,0-7-18-16,-1-10-10 16,-2-18-7-16,2-10-1 15,2-18 6-15,-2-9 1 16,9-16-1-16,-1-8-4 0,6-11-12 16,9 1-3-16,6 5-6 15,1 4-1-15,-3 13 0 16,-4 8 2-16,-15 16 3 15,3 12 4-15,-15 10 1 16,-3 8 1-16,1-3 2 16,-4-4-27-16,17-6 338 15</inkml:trace>
  <inkml:trace contextRef="#ctx0" brushRef="#br0" timeOffset="14952.9178">13194 4274 1499 0,'3'9'223'0,"-2"14"-124"0,1 5 5 16,-4 4-15-16,2 1 10 16,0-7 14-16,6-7-6 15,0-11 1-15,-3-6-7 16,-3-15-4-16,0-7-5 15,-4-15-27-15,-4-9-8 16,7-6-13-16,-6-3-5 16,-7-8-11-16,6-5-8 0,-2-3-19 15,10 1-5-15,15 8-16 16,6 9-18-16,12 12-19 16,3 12-29-16,13 15-57 15,-1 7 305-15</inkml:trace>
  <inkml:trace contextRef="#ctx0" brushRef="#br0" timeOffset="15179.095">13309 4462 1429 0,'0'3'266'0,"9"9"10"0,7-1-135 15,16 2-70-15,2-3-30 16,6-8-43-16,0 1-32 16</inkml:trace>
  <inkml:trace contextRef="#ctx0" brushRef="#br0" timeOffset="15437.0998">13609 4203 1352 0,'1'-15'245'0,"5"-13"-46"15,1 2-13-15,5 7-39 16,-4 0 1-16,0 8-28 15,2 4-14-15,-8 7-26 16,0 7-9-16,5 9-33 16,-2 3-8-16,4 8-10 15,8 4-1-15,-6-2-4 16,-3 0 2-16,-4-5-44 16,-1-2-42-16,-3 0-469 15</inkml:trace>
  <inkml:trace contextRef="#ctx0" brushRef="#br0" timeOffset="15911.4862">13809 3828 1438 0,'6'-7'284'15,"8"-7"38"-15,8 7-179 16,4 2-28-16,9 3-62 16,1 2-17-16,2 1-18 15,-2 0-3-15,-7 3-3 16,0-1-1-16,-9 3-4 15,-6 0-2-15,-7 3-3 16,-3 2-1-16,-4 6-2 16,4 2-2-16,-2 5 0 15,0 3-3-15,3 9-1 16,-3 3 1-16,3 5-1 16,-2 3 2-16,1 4 1 15,5 1 2-15,1 5 2 16,0 3 0-16,-2-5 6 0,-8 0 18 15,-8-12 37-15,-12-10 8 16,-6-14 10-16,-6-8-15 16,-2-12-31-16,10-4-9 15,3-10-27-15,10-2 321 16</inkml:trace>
  <inkml:trace contextRef="#ctx0" brushRef="#br0" timeOffset="16481.9347">14698 4115 1468 0,'-14'-2'244'0,"-14"2"-54"16,-7 3-44-16,0 9-69 15,3 9-13-15,8 13-29 16,12 5 9-16,17 8 5 16,13 3 4-16,15-8-13 15,5-3-10-15,9-18-7 16,1-9-17-16,4-13-65 15,-2-9-18-15</inkml:trace>
  <inkml:trace contextRef="#ctx0" brushRef="#br0" timeOffset="16840.2985">15072 4203 1407 0,'-15'-8'272'0,"-12"-9"-34"16,-7 8-84-16,-2 3-35 16,3 9-68-16,4 9-14 15,9 8-24-15,6 3-5 16,14 2 5-16,8 3 5 16,14-4 9-16,5-3 1 0,3-11 1 15,1-5 0-15,-2-11 0 16,0-5-1-16,-4-9-5 15,-1-3-3-15,0 1-3 16,4 1 3-16,-2 7 9 16,-1 3 2-16,0 11-3 15,-1 10-5-15,-1 8-12 16,2 8-4-16,-14 4 9 16,-10-1 7-16,-13 4 4 15,-10-3 0-15,-7-7 4 16,0-4 41-16</inkml:trace>
  <inkml:trace contextRef="#ctx0" brushRef="#br0" timeOffset="17259.1767">15807 3822 1389 0,'-23'11'279'16,"-12"9"-5"-16,-10 20-128 16,0 13-27-16,5 19-63 15,8 7-17-15,18 14 12 16,9 3-3-16,20-6-7 15,8-9-4-15,13-26-19 16,11-13-1-16,2-20-63 16,2-10-8-16</inkml:trace>
  <inkml:trace contextRef="#ctx0" brushRef="#br0" timeOffset="17692.1221">15893 4202 1487 0,'-4'7'279'0,"-4"2"-35"0,2 13-89 16,2 5-29-16,4 7-44 15,3 3-17-15,9-1-24 16,5-3-7-16,5-11-6 15,6-7-2-15,3-15-4 16,0-8-2-16,-6-16-1 16,-2-6-2-16,-9-7-5 15,-8-2-2-15,-6 6-4 16,-5 1-3-16,-6 15-3 16,-1 6-1-16,2 9-9 15,-2 5-4-15,9 11 0 16,3 3 0-16,7 13 9 15,2 2 5-15,4 3 2 16,6 2 6-16,8-11 9 16,3-7 7-16,7-11 12 0,-3-12 3 15,-7-7-4-15,-3-7-5 16,-14-7-8-16,-2 0-17 16,-5-5-61-16,-3 2-10 15</inkml:trace>
  <inkml:trace contextRef="#ctx0" brushRef="#br0" timeOffset="17902.6201">16253 3981 1662 0,'12'-2'388'0,"11"2"-164"16,8 10-42-16,10 19-96 15,-1 10-5-15,3 19-13 16,-7 0 2-16,-17 10-6 15,-9 5-15-15,-19 0-23 16,-14-6-10-16,-10-14-5 16,-4-12-10-16,4-16-20 15,13-2 295-15</inkml:trace>
  <inkml:trace contextRef="#ctx0" brushRef="#br0" timeOffset="18640.149">17230 4021 1682 0,'-1'7'369'0,"-3"13"-200"15,2 10-64-15,5 20-67 16,2 6-15-16,4 8-13 15,3 3-3-15,-5-8 4 16,1-3-15-16,-1-22-60 16,0-11 18-16</inkml:trace>
  <inkml:trace contextRef="#ctx0" brushRef="#br0" timeOffset="18804.7087">17072 4224 1572 0,'7'-2'364'0,"7"1"-13"16,27 2-196-16,16 1-28 15,28 3-51-15,5-3-27 16,-7-3-26-16,-1 1-16 16</inkml:trace>
  <inkml:trace contextRef="#ctx0" brushRef="#br0" timeOffset="19419.4339">17994 3679 1522 0,'0'0'260'15,"0"4"-105"-15,-8 9-46 16,8 29-45-16,0 19-5 15,3 25-7-15,7 10-2 0,0-10-19 16,0-8-3-16,-1-22-6 16,-3-10-2-16,0-11-7 15,-2-12 0-15,2-14 22 16,1-9 5-16,3-18 4 16,7-5 0-16,6-11-22 15,-1-3-6-15,9 6-10 16,0 5-4-16,-2 14 1 15,-1 9 4-15,-10 13 9 16,-5 7 6-16,-8 13-4 16,-4 1-1-16,-3 5-4 15,-4 0-5-15,3-6-12 16,3 0-30-16,5-11-221 16</inkml:trace>
  <inkml:trace contextRef="#ctx0" brushRef="#br0" timeOffset="19909.1317">18581 3979 1432 0,'-6'11'233'15,"-4"6"-58"-15,2 18-77 16,2 5-22-16,4 8-15 15,1 3 7-15,5-6 6 16,3-3-2-16,0-11-16 16,-6-9-6-16,2-17 2 15,-1-9 1-15,1-15-3 16,1-9-1-16,-4-9-26 16,0-3-6-16,-7-11-4 15,0-3-2-15,-5-14-4 0,1-8 0 16,5 1-5-16,5 1-2 15,9 19-3-15,-3 8-2 16,9 13-4-16,6 6-1 16,10 6-4-16,14 11 14 15,11 11-60-15,2 1-34 0</inkml:trace>
  <inkml:trace contextRef="#ctx0" brushRef="#br0" timeOffset="20196.4558">18661 4353 1537 0,'2'5'302'0,"7"10"-77"0,6-4-22 16,13-1-97-16,4-2-32 16,8-7-35-16,3-1-42 15</inkml:trace>
  <inkml:trace contextRef="#ctx0" brushRef="#br0" timeOffset="20722.7319">18921 4098 1471 0,'-14'-13'261'0,"-12"-20"-61"0,5-5-40 16,14-6-87-16,7 5-33 16,20 10-32-16,4 3-7 15,5 17 3-15,4 5 3 16,-2 15 1-16,1 9-2 15,-1 14-5-15,-5 5-1 16,-12 0 3-16,-12-2 3 16,-17-3 2-16,-8-4 1 0,-7-3 0 15,3 1-4-15,8-11 18 16,9-4 3-16,11-7 3 16,4-2 2-16,11 3-19 15,3 1-3-15,1-2 2 16,2-1-18-16,2-4 401 15</inkml:trace>
  <inkml:trace contextRef="#ctx0" brushRef="#br0" timeOffset="21362.1628">19183 3762 1223 0,'0'0'302'0,"5"0"-124"16,5-1-53-16,15-2-51 16,6-4-11-16,12 5-2 15,4-1 6-15,-2 2 6 16,-3-2-11-16,-13 2-26 16,-13 1-11-16,-12 2-11 15,-4 5 1-15,-7 5-3 16,4 5-3-16,-4 11-4 15,2 5-5-15,7 19-2 16,-2-1-1-16,4 9 0 0,-4 0 0 16,3-3 0-16,0 3 1 15,-4-4 2-15,1 1 0 16,-1-4 23-16,-11-7 13 16,-2-6 27-16,-10-13 12 15,-12-11-5-15,1-7-5 16,-6-12-23-16,8-7-7 15,16-7-31-15,10 0 323 16</inkml:trace>
  <inkml:trace contextRef="#ctx0" brushRef="#br0" timeOffset="21891.3785">19744 3321 1209 0,'17'4'318'0,"26"24"-133"16,11 17-17-16,12 38-52 15,-2 17-18-15,-15 38 12 16,-17 11 25-16,-38 10 22 15,-16 7 7-15,-38-17-25 16,-12-7-42-16,-3-20-61 16,-3-24-13-16,16-31 252 15</inkml:trace>
  <inkml:trace contextRef="#ctx0" brushRef="#br0" timeOffset="42446.4233">639 5934 1101 0,'0'0'369'0,"1"0"-204"16,3 10-6-16,-3 25-30 15,1 11-12-15,0 25-21 16,-2 14-11-16,6 11-39 16,-1 0-12-16,-1-12-15 15,1-11-4-15,0-27-1 16,-1-11 0-16,3-22 9 16,1-9-13-16,-7-19-77 15,2-6-72-15</inkml:trace>
  <inkml:trace contextRef="#ctx0" brushRef="#br0" timeOffset="42581.815">630 6058 1138 0,'8'-20'340'16,"17"-23"-194"-16,2 4-16 16,3 8-62-16,4 6-17 15,-3 14-38-15,4 0-4 16</inkml:trace>
  <inkml:trace contextRef="#ctx0" brushRef="#br0" timeOffset="43211.1736">691 5949 1380 0,'-1'-6'213'0,"5"-7"-91"15,4 1-9-15,21 0-10 16,9-1-12-16,28 2-29 16,15 2-10-16,13 9-29 15,1 4-6-15,-17 10-59 0,-11 3-71 16</inkml:trace>
  <inkml:trace contextRef="#ctx0" brushRef="#br0" timeOffset="43500.4079">1135 6380 1462 0,'0'-2'264'16,"4"-1"-37"-16,0 15-78 16,-4 12-10-16,-1 18-48 15,-4 5-19-15,-5 7-40 16,5-4-12-16,11-13-14 15,4-9-3-15,25-18-18 16,2-7-31-16,9-10-66 16</inkml:trace>
  <inkml:trace contextRef="#ctx0" brushRef="#br0" timeOffset="43797.6594">1712 6419 1543 0,'0'16'294'16,"-5"25"-83"-16,-8-1-41 15,-14 3-63-15,-6-1-28 16,-3-4-31-16,2-5-15 16,-1-17-15-16,6-7-3 0,-3-18-18 15,3-9-9-15,11-8-10 16,0-5-2-16,16 4 9 15,2 2 2-15,12 11 8 16,7 11 8-16,11 6 28 16,7 12 9-16,6 9 12 15,-1 3-3-15,-2 6-23 16,-5 1 21-16,-5-3 304 16</inkml:trace>
  <inkml:trace contextRef="#ctx0" brushRef="#br0" timeOffset="44591.1043">2866 6077 1060 0,'-3'6'408'0,"-1"18"-189"15,0 11-48-15,0 30-56 16,3 10-17-16,2 9-35 15,2-3-10-15,5-12-15 16,0-11-11-16,1-23-5 16,-1-10 2-16,-3-25 8 0,-1-7 5 15,-4-19-1-15,0-2-5 16,-4-19-12-16,-8-7-4 16,-4-20-6-16,-1-2-4 15,2 1-4-15,3 5-2 16,11 25-6-16,3 11-2 15,9 21-10-15,0 13-2 16,4 19 1-16,5 11 2 16,3 20 9-16,1 5 5 0,-1 8 8 15,-1-1 3-15,5-14 5 16,0-9 0-16,8-22-2 16,1-14 3-16,-2-14 3 15,-4-16 1-15,-2-18-1 16,-5-10-4-16,-5-11-10 15,0 3-6-15,-7 6-6 16,-2 9 0-16,-6 17 2 16,-2 11 0-16,-1 23 3 15,0 11 6-15,1 20 18 16,-1 9 11-16,0 19 18 16,0 6-1-16,6 7-12 15,4-5-7-15,6-9-8 16,3-7-24-16,6-15-38 15</inkml:trace>
  <inkml:trace contextRef="#ctx0" brushRef="#br0" timeOffset="45081.7885">3675 6238 1538 0,'-3'1'280'0,"6"0"-82"0,6 1-29 15,15-2-54-15,14-3-21 16,22-2-39-16,6-1-18 16,10 1-21-16,-11 2 5 15,-14 4-61-15,-7 1-42 16</inkml:trace>
  <inkml:trace contextRef="#ctx0" brushRef="#br0" timeOffset="45372.0406">3700 6416 1454 0,'-5'3'232'0,"-2"3"-65"16,7 0-19-16,18 2-20 15,4-2 8-15,26 2-13 16,12-5-16-16,11-1-41 0,11 4-19 15,-10-6-26-15,-10 2-21 16</inkml:trace>
  <inkml:trace contextRef="#ctx0" brushRef="#br0" timeOffset="46009.3547">4684 6058 1431 0,'4'1'219'0,"2"4"-73"16,-4-1-9-16,-3-4-22 16,0 1-6-16,-9 26-11 15,-21 37-14-15,5-22-36 16,4 0-15-16,5 2-17 16,3-5-10-16,9-6-3 15,5-4 0-15,6-13-1 16,9-2 0-16,8-6 1 15,2-1-1-15,4-3 1 16,6-4 0-16,6-5-23 16,4-1-31-16</inkml:trace>
  <inkml:trace contextRef="#ctx0" brushRef="#br0" timeOffset="46249.7109">4879 6172 1537 0,'-1'14'303'0,"-10"11"-68"16,1 21-69-16,6 14 2 0,-3 16-11 15,2 0 0-15,8-2-36 16,-2-11-40-16,1-18-45 15,5-7-7-15,3-22-40 16,1-6-11-16</inkml:trace>
  <inkml:trace contextRef="#ctx0" brushRef="#br0" timeOffset="51233.3003">1709 8410 1339 0,'0'4'265'16,"0"-2"-28"-16,18 0-80 16,10-2-31-16,24 3-42 15,15-2-32-15,12-1-38 16,4 3 0-16,-16-3-62 15,-13 4-72-15</inkml:trace>
  <inkml:trace contextRef="#ctx0" brushRef="#br0" timeOffset="51485.7285">1825 8581 1378 0,'-1'2'234'16,"5"4"-49"-16,14 5-14 15,25-3-29-15,11-1 6 16,16-5-43-16,3 0-29 0,-3-2-28 15,-4 0-24-15</inkml:trace>
  <inkml:trace contextRef="#ctx0" brushRef="#br0" timeOffset="53915.3041">3043 8448 1294 0,'-3'4'266'0,"-2"0"-98"16,5 9-16-16,15 1-55 15,7 4-10-15,12-2-25 16,7 2-11-16,6-11-29 15,-2-9-8-15,2-6-1 16,-5-10 1-16,-8-6 4 16,-7-4 2-16,-23-5 2 15,-11 1 1-15,-26 9 1 16,-7 2 9-16,-16 6 0 16,0 4-1-16,0 15-8 15,6 12-12-15,17 25-9 0,5 10-3 16,24 10-2-1,9 6 1-15,22-5 1 0,14-3 4 16,19-15 5-16,2-13 0 16,11-16 0-16,-1-9 1 15,-6-12 3-15,-6-8-21 16,-13-5-471-16</inkml:trace>
  <inkml:trace contextRef="#ctx0" brushRef="#br0" timeOffset="54352.4405">3323 7876 1419 0,'-5'4'252'0,"-5"6"-47"16,15 1-54-16,8-2-21 16,25 0-41-16,13-5-15 15,13-4-40-15,-2-3-10 0,0 2-2 16,-9-2-33-16,-11 1-100 15</inkml:trace>
  <inkml:trace contextRef="#ctx0" brushRef="#br0" timeOffset="54615.7331">3941 7659 1479 0,'2'-7'300'0,"2"-5"-12"15,-4 4-114-15,4 7-45 16,-6 1-80-16,1 2-20 15,0-2-85-15,-1 0-61 16</inkml:trace>
  <inkml:trace contextRef="#ctx0" brushRef="#br0" timeOffset="54872.5501">4015 7826 1182 0,'1'8'341'0,"1"10"-119"16,6 11-36-16,-4 9-75 16,5 8-28-16,0 5-22 15,-7-3-1-15,-3 4 18 16,-10-2 16-16,-10-6-2 16,-1-1-6-16,-10-13-34 15,-5-9-17-15,-5-19-22 16,1-10-5-16,5-15-35 15,8-4-32-15,13 0-65 16,5 6-376-16</inkml:trace>
  <inkml:trace contextRef="#ctx0" brushRef="#br0" timeOffset="57744.2607">6295 7520 1206 0,'0'-8'297'0,"-8"-5"-151"16,-9 16-15-16,-25 27-18 16,-10 23-6-16,-8 62-14 15,5 29 17-15,23 46-43 16,20 16-2-16,32-7-28 15,15-6-13-15,24-33 13 16,10-22-28-16</inkml:trace>
  <inkml:trace contextRef="#ctx0" brushRef="#br0" timeOffset="58449.4122">7959 7589 1635 0,'-28'-5'341'0,"-48"-13"-199"15,-11 4-34-15,-9 3-51 16,-5 5-27-16,9 10-20 0,11 7-4 16,16 6-5-1,7 2-1-15,23 2-1 0,9-4-2 16,28-1-1-16,15 0-2 15,32 3 0-15,10 4 1 16,20 6 2-16,7 7 1 16,-2 15 2-16,1 9 1 15,-30 8-9-15,-15 4-7 16,-47-4-2-16,-33-2-1 16,-28 8 11-16,-15 4 6 0,-8 5 5 15,4-2 11-15,-9-9 20 16,19-10 10-16,18-13 5 15,22-10-6-15,39-13-17 16,16-3-8-16,49-15-9 16,17-2-2-16,38-5-5 15,13-1 0-15,4 1 0 16,3 3-1-16,-10 6-2 16,-16-3-28-16,-22-1-54 15,-17 0 3-15</inkml:trace>
  <inkml:trace contextRef="#ctx0" brushRef="#br0" timeOffset="59197.6583">7198 8991 1452 0,'1'-2'260'0,"1"-3"-38"16,5 15-71-16,5 8-23 15,3 15-48-15,2 9-16 16,-1 6-25-16,-6 3-7 15,-6-3-9-15,-8 0-7 16,-1-10-8-16,0-6-11 0,2-15-38 16,1-7-38-16,7-17-90 15,2-12-9-15,10-13 2 16,-1-6 45-16,7-4 69 16,2 6 27-16,-5 4 47 15,1 6 20-15,-12 12 44 16,-7 7 13-16,-11 13 16 15,-9 5-8-15,-10 10-39 16,-3 3-10-16,1 3-23 16,9-3-13-16,17 0-11 15,11-3 3-15,16-4 10 16,2-3 5-16,5-7 5 16,1 0-6-16,0-8-26 15,3-3-34-15</inkml:trace>
  <inkml:trace contextRef="#ctx0" brushRef="#br0" timeOffset="59384.3514">7615 9170 1493 0,'1'0'265'16,"5"0"-50"-16,4-1-89 15,18 1-73-15,7 1-17 0,11 2-27 16,-4 1 10-16,-2 0-72 16</inkml:trace>
  <inkml:trace contextRef="#ctx0" brushRef="#br0" timeOffset="59573.8425">7630 9341 1671 0,'-1'4'347'0,"1"3"-217"15,10-5-21-15,16 0-52 16,7-7-14-16,12-2-25 16,-1 2 7-16,4 2-49 15,-1 1-174-15</inkml:trace>
  <inkml:trace contextRef="#ctx0" brushRef="#br0" timeOffset="59900.9678">8061 9306 1494 0,'8'-7'222'0,"8"-8"-130"16,1-7-10-16,3-1-20 15,0-3 4-15,-3-3 15 16,2 3 13-16,-7 4-4 16,-2 5-1-16,-4 15-14 15,-3 3-4-15,-2 21-1 16,0 9-6-16,4 15-13 15,4 7-7-15,0 3-21 16,1-3-5-16,0-12-7 16,-2-7-10-16,-7-21-52 15,-1-7 9-15</inkml:trace>
  <inkml:trace contextRef="#ctx0" brushRef="#br0" timeOffset="61374.2726">7722 7148 752 0,'-7'3'488'15,"-11"4"-229"-15,-6-2-101 16,-6-10-13-16,1-4 5 16,2-18-24-16,7-3-20 0,10-8-52 15,8-1-24-15,21 10-28 16,4 4 4-16,20 16 6 15,7 11 2-15,-2 17-1 16,8 9-7-16,-26 18-2 16,-15 4 1-16,-34 5 3 15,-19 1-1-15,-15-9 4 16,0-7-1-16,14-17 4 16,8-11 0-16,17-18-6 15,8-5 4-15,14-5 17 16,16 3 9-16,19 11 18 15,7 3 1-15,7 13-21 16,-4 2 9-16,-13 0-546 16</inkml:trace>
  <inkml:trace contextRef="#ctx0" brushRef="#br0" timeOffset="67243.457">4608 7682 694 0,'2'3'363'0,"-2"5"-88"0,-2 0-129 16,-7-1-36-16,-4 1 13 16,-11-8 5-16,-3-4 10 15,-9-18-15-15,-5-8 3 16,9-8-38-16,2-3-21 0,22 4-42 16,12 6-10-1,21 7-6-15,10 3 3 0,12 18 5 16,6 4-2-16,0 20-5 15,-6 10-4-15,-25 15 4 16,-16 6 2-16,-29 15-2 16,-14 1 3-16,-12-1-6 15,4-6 1-15,5-26 3 16,1-12-2-16,16-23-6 16,3-6-2-16,17-9-5 15,10-4-1-15,17 3-1 16,8-1 1-16,10 5 1 15,3 6-1-15,1 8 4 16,-4 6 3-16,-5 3-40 16,-3 3-38-16,-9-5-67 15,-2-3-54-15,-2-8-87 0,-5-6 43 16,-3-11 1 0,-4-5-239-16,-1-4 392 0,1-2 250 15,-3 6 231-15,0 6-183 16,-5 11-34-16,-1 7 0 15,-1 10-52-15,-3 9-25 16,4 11-25-16,3 4-15 16,7 6-24-16,5-5-9 15,7-6-12-15,3-11-4 0,1-11 2 16,1-7 4-16,-2-14 2 16,-4-6 1-16,-2-13 0 15,-3-4-2-15,-7-1-5 16,-2 3-3-16,-2 12-3 15,-4 7-4-15,0 16-4 16,-1 8 0-16,4 12-3 16,2 5 3-16,8 5-2 15,7-2 2-15,7-9 6 16,-3-8 13-16,9-12 28 16,2-10 18-16,-1-11 36 15,0-7 2-15,-18-8-9 16,-11-2-11-16,-19 1-34 15,-2 7-17-15,-8 12-31 16,-2 8 16-16</inkml:trace>
  <inkml:trace contextRef="#ctx0" brushRef="#br0" timeOffset="69159.3377">9001 8332 1271 0,'-24'6'282'16,"-18"3"-114"-16,4-16-42 16,1-14-5-16,18-17-46 15,6-8-19-15,16-9-34 16,15 0-10-16,16 2-5 15,10 6 5-15,12 21 5 16,7 8-1-16,2 30-6 16,-1 14-5-16,-31 17 15 15,-23 10 13-15,-46 16 6 16,-25 6 2-16,-11 10-15 16,0-5-13-16,14-18-3 0,13-13-2 15,17-29-3-15,14-9-4 16,16-11-3-16,9-7-2 15,29 2 0-15,3 0 4 16,14-1 3-16,4 8 0 16,1 5 1-16,-1 6 16 15,-4 6-73-15,-15-3 0 16</inkml:trace>
  <inkml:trace contextRef="#ctx0" brushRef="#br0" timeOffset="69988.3975">9515 7798 1400 0,'-1'-2'238'0,"-1"1"-70"15,2 10-6-15,3 30-68 0,4 13-20 16,4 23 8 0,-1 9-6-16,-2 8-7 0,-3-4-6 15,-2-6-28-15,-3-5-12 16,-1-25-7-16,1-6-3 15,-3-20 1-15,9-7 0 16,1-10 0-16,0-5 1 16,9-14 2-16,-4-8-3 15,6-10-7-15,2-6-6 0,7-2-5 16,3 6-5 0,-1 14-5-16,-2 8 2 0,-8 17 3 15,-4 6 5-15,-8 13 7 16,-1-3 6-16,-6-1 2 15,3-4 8-15,9-6 346 16</inkml:trace>
  <inkml:trace contextRef="#ctx0" brushRef="#br0" timeOffset="70572.2277">10166 7814 1315 0,'-4'6'249'0,"-1"20"-76"16,0 14-14-16,4 25-40 16,2 13-19-16,6 9-35 15,0 9-17-15,4 1-12 16,-1-9-4-16,0-17-9 16,3-14 5-16,-2-27 14 15,-5-9 7-15,1-19 17 16,-4-12-3-16,-3-21-7 15,0-12-8-15,-7-21-18 16,-7-11-6-16,-8-13-8 0,-2 1-6 16,2 5-7-16,10 7-4 15,18 11-8-15,6 6-3 16,14 15-4-16,1 6-2 16,10 20-16-16,4 2-34 15,10 12 330-15</inkml:trace>
  <inkml:trace contextRef="#ctx0" brushRef="#br0" timeOffset="70794.6078">10314 8602 1693 0,'9'6'390'0,"14"8"-190"15,8 0-75-15,14-8-46 16,-2-4-52-16</inkml:trace>
  <inkml:trace contextRef="#ctx0" brushRef="#br0" timeOffset="71353.6642">10737 8236 1664 0,'-16'-13'354'0,"-16"-21"-203"15,7-7-45-15,16-3-57 16,11 0-26-16,25 8-19 16,6 7-1-16,7 13 0 15,0 9 2-15,-2 21 0 16,-8 3 0-16,-10 25 9 15,-15 4 8-15,-28 9 2 16,-8 12 1-16,-10-6-4 16,4-2-4-16,7-20-3 0,8-8-1 15,6-20-2-15,9-6-6 16,11-9-2-16,14-5-2 16,9 0 2-16,6 1 1 15,6 7 1-15,0 2 0 16,1 6 1-16,-5 1-3 15,-10 2 77-15</inkml:trace>
  <inkml:trace contextRef="#ctx0" brushRef="#br0" timeOffset="71532.1833">11104 8281 1697 0,'13'0'434'16,"11"-2"-131"-16,16-1-166 16,7-2-31-16,6-1-48 15,4 2-28-15,-4 1-300 16</inkml:trace>
  <inkml:trace contextRef="#ctx0" brushRef="#br0" timeOffset="72085.3016">11711 7869 1550 0,'1'14'280'0,"5"21"-106"15,-2 13-40-15,4 19-41 16,-4 2-17-16,-6 9-25 16,-4-5-9-16,-5-1-13 15,-3-10-7-15,6-18-10 16,2-13 0-16,9-25-8 16,9-12-13-16,8-23-28 15,5-10-8-15,3-9 0 16,3 3 8-16,0 8 24 0,-5 7 9 15,-11 15 8-15,-10 8 5 16,-19 13 21-16,-5 6 6 16,-10 14 8-16,-1 3-4 15,14 0-16-15,3 0-6 16,15-6-10-16,7-4-2 16,18-5-3-16,8-4 0 0,8-3-12 15,7 1-23-15,-5-9-418 16</inkml:trace>
  <inkml:trace contextRef="#ctx0" brushRef="#br0" timeOffset="72500.7063">12043 7886 1574 0,'9'-6'288'0,"20"-3"-126"15,8 1-55-15,7-3-27 16,2 5-15-16,-4 2-27 16,-1-1-12-16,-3 4-15 15,-3 1-4-15,-12 4-4 0,-7 4 0 16,-15 5-2-16,-6 5 1 15,-6 8 2-15,-4 3 0 16,5 8 3-16,1 1-3 16,4 0 0-16,2 2-1 15,3 6 1-15,0 4 1 16,4 9 2-16,3 4 4 16,-3 5 21-16,-1-2 11 0,-9-11 36 15,-9-5 12-15,-6-17-6 16,-6-7-12-16,-5-12-30 15,0-8-8-15,-4-11-41 16,4-2-17-16</inkml:trace>
  <inkml:trace contextRef="#ctx0" brushRef="#br0" timeOffset="73462.7542">13023 8196 1552 0,'-22'-4'288'0,"-11"-4"-100"16,-5 5-37-16,-3 6-57 16,10 5-23-16,0 13-35 0,8 7-16 15,14 10-3-15,9 8-1 16,15 5 0-16,9-4 1 16,10-7-6-16,8-6-1 15,9-21-1-15,1-2-23 16,3-11-76-16</inkml:trace>
  <inkml:trace contextRef="#ctx0" brushRef="#br0" timeOffset="73742.5682">13344 8267 1357 0,'-15'-4'256'0,"-14"-4"-48"16,1 6-35-16,2 5-84 15,1 6-32-15,6 12-31 16,3 3-10-16,10 13-10 16,8 2 1-16,16-4-4 15,1-5 1-15,8-15 10 16,-2-12 12-16,2-12 37 16,4-6 18-16,-4-18 27 15,0 0 6-15,-9-7-18 16,-7 3-20-16,-11 15-35 15,-10 6-21-15,-14 16-47 16,-5 3 93-16</inkml:trace>
  <inkml:trace contextRef="#ctx0" brushRef="#br0" timeOffset="74119.4803">13595 8213 1605 0,'3'7'312'0,"16"8"-178"16,0 9-16-16,8 10-25 16,5 1-21-16,-16 3-3 15,-4 0 4-15,-19-11 13 16,-13-5 8-16,-11-14-14 15,-9-9-19-15,0-8-67 0,3-10 320 16</inkml:trace>
  <inkml:trace contextRef="#ctx0" brushRef="#br0" timeOffset="74566.8298">14302 7733 1520 0,'-22'18'249'15,"-30"36"-115"-15,0 16-23 16,9 25-31-16,4 10-3 16,29 15-17-16,11 3-17 15,24-7-24-15,13-4-5 16,4-29 0-16,3-14 0 16,3-22-8-16,1-14-23 15</inkml:trace>
  <inkml:trace contextRef="#ctx0" brushRef="#br0" timeOffset="74973.7424">14457 7887 1685 0,'-4'-6'362'0,"-7"-7"-215"16,7 17-29-16,0 17-46 15,4 15-11-15,5 22-13 16,1 2-7-16,6 11-10 16,-2-12-5-16,1 5-9 15,1-3-20-15,-5-19-39 16,3 2-4-16,-1-28-33 16,-3-12-14-16,2-17-86 15,5-10-35-15,0-14-34 16,8-3 37-16,7 4 23 15,-4 2 2-15,-2 11 340 0,-12 6 31 16,-12 10-35-16,-3 10 12 16,-11 6-38-16,-3 3-16 15,-4 4-41-15,-6-4-16 16,7 2-9-16,5 1-4 16,12 1-8-16,6 3 0 15,16-1-11-15,9 3-7 0,6-4-1 16,4-1-10-16,1-3 5 15</inkml:trace>
  <inkml:trace contextRef="#ctx0" brushRef="#br0" timeOffset="75374.0057">14922 8200 1430 0,'-5'-2'238'0,"-5"4"-39"16,-5 5-30-16,1 12-54 16,-1 5-13-16,5 8-34 15,5 4-9-15,10 2-19 16,6-3-9-16,12-10-10 0,5-9-2 16,7-14 2-16,-1-10 4 15,-2-16-4-15,-5-7 1 16,-9-9-2-16,1 2-2 15,-15 2-6-15,-1 5-3 16,-3 12-8-16,0 7-4 16,-3 15-11-16,5 11-1 15,-4 11 2-15,2 8 4 16,6 6 6-16,1-2 3 16,14-2 2-16,0-6 4 0,5-14 18 15,5-10 9-15,-5-12 22 16,-1-9 0-16,-9-14-8 15,-7-3-9-15,-5-3-35 16,-4-4-31-16</inkml:trace>
  <inkml:trace contextRef="#ctx0" brushRef="#br0" timeOffset="75628.3247">15419 7730 1623 0,'19'13'331'0,"24"28"-170"0,-1 20-6 16,-1 26 1-16,-5 11-16 16,-12 9-12-16,-4 2-31 15,-20 3-54-15,-10-4-15 16,-9-13-9-16,-5-14-2 15,3-21-2-15,-3-11-8 16,1-12-176-16,0-8 447 16</inkml:trace>
  <inkml:trace contextRef="#ctx0" brushRef="#br0" timeOffset="76079.4909">16311 8042 1347 0,'4'-3'271'16,"1"-2"-20"-16,2 6-28 16,-2 25-54-16,-2 8-45 15,-2 26-57-15,1 4-22 16,-2 6-26-16,1 0-5 0,3-11 3 16,2-6-18-16,5-24-61 15,-2-10-19-15</inkml:trace>
  <inkml:trace contextRef="#ctx0" brushRef="#br0" timeOffset="76259.0096">16146 8258 1626 0,'9'2'355'0,"18"1"-160"16,16 0-25-16,24-2-56 15,5-1-33-15,8 0-35 16,-8 1-10-16,-14-1-15 16,-4 0 71-16</inkml:trace>
  <inkml:trace contextRef="#ctx0" brushRef="#br0" timeOffset="78603.4684">17160 7710 1446 0,'0'-4'238'16,"0"-8"-87"-16,-4 27-26 16,0 11-37-16,0 38-35 15,1 19-1-15,1 19-5 16,2 8-2-16,4-8-4 16,1-7 0-16,0-14-10 15,2-7-4-15,-2-25 13 16,-2-14 10-16,2-19 7 15,-3-16 7-15,4-10-21 16,4-11-13-16,9-17-16 16,6-5-10-16,11-5-8 15,2 3-4-15,-2 15-1 0,-3 13-2 16,-13 24-3-16,-4 13 1 16,-14 23 3-16,-3 7 3 15,-5-1 7-15,0-2 7 16,8-14-45-16,5-8-34 15,8-9-82-15</inkml:trace>
  <inkml:trace contextRef="#ctx0" brushRef="#br0" timeOffset="78993.5148">17699 8205 1533 0,'-2'15'255'0,"-3"22"-136"15,4 10-19-15,1 11-40 16,1-1-13-16,2-7 1 15,-1-12-2-15,2-18 16 16,1-11 18-16,-1-14 15 16,1-3 0-16,-1-16-14 15,-2-8-16-15,-3-18-17 16,-5-6-7-16,-3-15-14 16,-1 0-9-16,-1 6-13 0,5 4-6 15,9 20-8-15,6 5-3 16,13 13-8-16,4 6 1 15,16 7-37-15,2 5-44 16,9 5 416-16</inkml:trace>
  <inkml:trace contextRef="#ctx0" brushRef="#br0" timeOffset="79213.4357">17748 8607 1479 0,'10'7'284'16,"8"5"73"-16,23-1-296 15,7-4-13-15,13-7-35 16,-1-2-42-16</inkml:trace>
  <inkml:trace contextRef="#ctx0" brushRef="#br0" timeOffset="79646.3345">18097 8280 1527 0,'-7'-19'283'15,"-6"-14"-95"-15,18 7-89 16,8-3-29-16,18 7-39 16,8 7-6-16,12 8 0 15,3 7-2-15,-2 10-13 16,-5 4-4-16,-23 6 23 16,-13 5 16-16,-29 3 21 15,-12 7 5-15,-12 6-24 16,0-3-4-16,17-4-2 15,10-7 3-15,16-11 0 16,9-2-9-16,11-4-18 16,7 0-5-16,3-8-34 0,7 1-22 15</inkml:trace>
  <inkml:trace contextRef="#ctx0" brushRef="#br0" timeOffset="80230.4098">18502 7966 1381 0,'1'0'236'0,"1"0"-77"16,13 4-51-16,-2-1-16 15,14 0-36-15,9 0-1 16,0-3 5-16,2 2 2 16,-8 1 3-16,-6 1-4 15,-11 8-22-15,-5-3-9 16,-7 9-16-16,-1 2-6 15,2 7-6-15,2 5-3 0,4 13-3 16,4 4 0 0,0 14-1-16,-2 6 4 0,-5 1 10 15,-5 3 12-15,-10-14 17 16,-5-9 6-16,-12-13 13 16,-4-7 5-16,-13-15-3 15,0-6-5-15,5-9-21 16,5-5-14-16,12-9-67 15,7-1-19-15</inkml:trace>
  <inkml:trace contextRef="#ctx0" brushRef="#br0" timeOffset="80670.2329">19027 7271 1264 0,'30'16'262'15,"23"17"-135"-15,21 45-49 16,11 31-13-16,-5 64-8 15,-7 26-1-15,-33 37 29 16,-25 6 20-16,-35-2 22 16,-24-15-2-16,-30-41-39 15,-6-19-6-15,-13-52-8 16,6-16 17-16,-9-34-69 16</inkml:trace>
  <inkml:trace contextRef="#ctx0" brushRef="#br0" timeOffset="116760.6258">5730 8240 1921 0,'-1'-5'530'16,"-1"-1"-351"-16,-5 0-46 16,-5 12 221-16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2T12:57:52.11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22282 8621 1250 0,'-2'0'293'15,"-3"-2"-125"-15,3 3-31 16,2-1-4-16,0 0-34 16,0 0-6-16,0 0-21 15,2 8-11-15,7 15-25 16,16 31-11-16,-15-26-15 16,-2 3-5-16,-5-1-1 15,-4-5-10-15,-5-1-32 16,-1-7-22-16,-3-10-73 15,4-2-36-15</inkml:trace>
  <inkml:trace contextRef="#ctx0" brushRef="#br0" timeOffset="434.0715">22462 8581 821 0,'2'-5'492'0,"0"-2"-241"16,-2-1-62-16,5 7-9 15,-5 2-18-15,-1 5-43 16,1-6-19-16,0 0-27 15,0 8-13-15,0 13-19 16,7 33-9-16,0-25-14 16,4 0-6-16,1-3-10 15,-2-1 3-15,4-3-54 0,-6-2-51 16</inkml:trace>
  <inkml:trace contextRef="#ctx0" brushRef="#br0" timeOffset="1351.3095">22344 9149 1455 0,'0'6'212'0,"-2"2"-78"16,-1 13-72-16,5 3-9 16,-6 14-9-16,4 6-9 0,-1 4-4 15,-2 1-1-15,3-11-11 16,-3-5-6-16,0-16-2 16,4-3 28-16,-2-14 41 15,-2-6 13-15,1-8 14 16,-7-10-25-16,1-8-35 15,-1-4-13-15,3-3-18 16,-1 0-7-16,5 7-8 16,2 3-2-16,4 12-2 15,2 5 0-15,8 8-2 16,-6 2-1-16,1 5 1 16,5 2 0-16,-8 7 0 15,5 3 5-15,2 9 3 16,-5 5 2-16,5 3 3 15,-3 4 1-15,4-9-6 16,4-4 1-16,4-10-2 0,0-9 1 16,0-11 5-16,0-7 1 15,-4-12 5-15,2-3 0 16,-4-8-2-16,-2-5 1 16,-2 0-4-16,-3 3-1 15,-2 6 1-15,-3 4 3 16,1 13-1-16,1 7-2 15,-1 13 0-15,8 8 4 16,-5 18 10-16,-1 4 5 16,2 11-2-16,-4 1-5 0,6 0-10 15,1-1-1-15,1-12-3 16,-2-5 4-16,2-12 3 16,-2-7-1-16,-4-2 9 15,-1-3-18-15,-6-2-270 16</inkml:trace>
  <inkml:trace contextRef="#ctx0" brushRef="#br0" timeOffset="70027.2111">12018 10982 949 0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2T13:00:01.74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21637 8025 1189 0,'0'-2'323'0,"-1"-3"-168"0,1 2-7 15,0 2 13-15,0 1-38 16,0 0 0-16,0 0-34 16,4 13-19-16,7 47-32 15,-8-26-18-15,-2-2-32 16,-1 2-43-16,0-7-102 15,1-4-55-15</inkml:trace>
  <inkml:trace contextRef="#ctx0" brushRef="#br0" timeOffset="303.2041">21807 8010 1123 0,'3'-4'332'16,"5"-9"-201"-16,2 7-1 16,-5-2 11-16,1 2 7 15,-6 3-21-15,0-1-1 16,2 4-34-16,-2 0-17 15,0 0-34-15,0 5-11 0,2 23-21 16,3 30-5-16,-2-17-2 16,-1-2 1-16,4-3-28 15,3-2-36-15,0-11-125 16</inkml:trace>
  <inkml:trace contextRef="#ctx0" brushRef="#br0" timeOffset="1275.3671">21641 8515 1058 0,'0'-2'408'0,"1"-1"-196"15,-1 2-54-15,0 1-65 0,-1 0-22 16,0 15-42-16,-2 48-13 15,-1-18-10-15,0 2-2 16,1-2-2-16,-1-4 1 16,2-11 1-16,0-8 1 15,1-13 12-15,1-6 12 16,-3-11 18-16,2-9 2 16,0-10-5-16,-1-7-12 15,1-3-12-15,-2-5-2 0,2 5-2 16,1 2 1-16,2 9 10 15,1 7 2-15,0 8-1 16,3 5-4-16,1 6-15 16,1 4-8-16,3 5-4 15,2-1-1-15,3 3 0 16,3 7 1-16,0 1 2 16,4 5 1-16,2-4-4 15,-1-5-5-15,1-10-3 16,-2-9 0-16,-3-7 5 15,-2-5 7-15,-6-8 4 16,0 4 2-16,-2-3-1 16,-2-2-2-16,1 6 0 15,-3 2 0-15,0 8 1 16,-2 9 3-16,-2 11-2 16,1 5 1-16,-1 11-3 15,3 1-1 16,-3-13-1-31,-1-8 20 0,1 1-4 0,16 48 8 16,-3-6-16-16,0-5 6 16,-6-33 303-16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12/11/2020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3884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2763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64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8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12/11/2020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12/11/2020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12/11/2020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12/11/2020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12/11/2020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12/11/2020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12/11/2020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12/11/2020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12/11/2020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12/11/2020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12/11/2020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12/11/2020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customXml" Target="../ink/ink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ustomXml" Target="../ink/ink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customXml" Target="../ink/ink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customXml" Target="../ink/ink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17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Συστήματα Ελάχιστης Φάσης</a:t>
            </a: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Συστήματα Γραμμικής Φάσης</a:t>
            </a: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Ξέρουμε ότι ένα ΓΧΑ σύστημα μπορεί να προκαλέσει σημαντική διαταραχή στη χρονική δομή ενός σήματος που δέχεται στην είσοδό του αν η απόκριση φάσης του δεν είναι σταθερή ή γραμμική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Συστήματα </a:t>
                </a:r>
                <a:r>
                  <a:rPr lang="el-GR" b="1" dirty="0" smtClean="0"/>
                  <a:t>γραμμικής</a:t>
                </a:r>
                <a:r>
                  <a:rPr lang="el-GR" dirty="0" smtClean="0"/>
                  <a:t> φάσης είναι πολύ επιθυμητά και χρήσιμα στην πράξη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Καθυστερούν όλες τις συνιστώσες εισόδου το ίδιο στην έξοδο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Δε διαταράσσουν τη χρονική δομή του σήματος εισόδου</a:t>
                </a: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Ένα ΓΧΑ σύστημα έχει γραμμική φάση 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p>
                            </m:sSup>
                          </m:e>
                        </m:d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Θα μας απασχολήσουν μόνο </a:t>
                </a:r>
                <a:r>
                  <a:rPr lang="en-US" b="1" dirty="0" smtClean="0"/>
                  <a:t>FIR </a:t>
                </a:r>
                <a:r>
                  <a:rPr lang="el-GR" b="1" dirty="0" smtClean="0"/>
                  <a:t>αιτιατά συστήματα γραμμικής φάσης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…τα οποία είναι υποχρεωτικά ευσταθή, ως </a:t>
                </a:r>
                <a:r>
                  <a:rPr lang="en-US" dirty="0" smtClean="0"/>
                  <a:t>FIR </a:t>
                </a:r>
                <a:r>
                  <a:rPr lang="en-US" dirty="0" smtClean="0">
                    <a:sym typeface="Wingdings" panose="05000000000000000000" pitchFamily="2" charset="2"/>
                  </a:rPr>
                  <a:t>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Μπορεί κανείς να δείξει ότι τέτοια συστήματα ικανοποιούν κάποιες συμμετρίες στην κρουστική τους απόκριση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Υπάρχουν 4 </a:t>
                </a:r>
                <a:r>
                  <a:rPr lang="el-GR" b="1" dirty="0" smtClean="0"/>
                  <a:t>κατηγορίες</a:t>
                </a:r>
                <a:r>
                  <a:rPr lang="el-GR" dirty="0" smtClean="0"/>
                  <a:t> ΓΧΑ </a:t>
                </a:r>
                <a:r>
                  <a:rPr lang="en-US" dirty="0" smtClean="0"/>
                  <a:t>FIR </a:t>
                </a:r>
                <a:r>
                  <a:rPr lang="el-GR" dirty="0" smtClean="0"/>
                  <a:t>συστημάτων γραμμικής φάσης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…</a:t>
                </a:r>
                <a:r>
                  <a:rPr lang="el-GR" dirty="0" smtClean="0"/>
                  <a:t>ανάλογα με το είδος της συμμετρίας της κρουστικής τους απόκρισης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Κατηγορίες : «Τύποι»: Ι, ΙΙ, ΙΙΙ, </a:t>
                </a:r>
                <a:r>
                  <a:rPr lang="en-US" b="1" dirty="0" smtClean="0"/>
                  <a:t>IV</a:t>
                </a:r>
                <a:endParaRPr lang="el-G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2180" r="-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139520" y="2592360"/>
              <a:ext cx="1109880" cy="4330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32320" y="2583000"/>
                <a:ext cx="1127520" cy="44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867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Τύπου </a:t>
                </a:r>
                <a:r>
                  <a:rPr lang="en-US" b="1" dirty="0" smtClean="0"/>
                  <a:t>I 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Ένα σύστημα γραμμικής φάσης Τύπου Ι έχει συμμετρική κρουστική απόκριση</a:t>
                </a:r>
                <a:endParaRPr lang="el-GR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l-GR" b="0" i="1" dirty="0" smtClean="0">
                    <a:latin typeface="Cambria Math" panose="02040503050406030204" pitchFamily="18" charset="0"/>
                  </a:rPr>
                  <a:t>	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 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l-GR" b="1" dirty="0" smtClean="0"/>
                  <a:t> άρτιο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Κέντρο συμμετρίας το σημείο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Απόκριση Συχνότητας</a:t>
                </a:r>
                <a:endParaRPr lang="en-US" dirty="0"/>
              </a:p>
              <a:p>
                <a:pPr marL="0" indent="0" algn="ctr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−2)/2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+2)/2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−2)/2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−2)/2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497" t="-188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089" t="1029" r="51782" b="55062"/>
          <a:stretch/>
        </p:blipFill>
        <p:spPr>
          <a:xfrm>
            <a:off x="5517029" y="1041148"/>
            <a:ext cx="3529294" cy="17201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422600" y="2392560"/>
              <a:ext cx="3414240" cy="37080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18280" y="2383920"/>
                <a:ext cx="3428640" cy="372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075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Τύπου Ι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Οπότε συνολικά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l-GR" dirty="0" smtClean="0"/>
                  <a:t>με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=1,2,⋯,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6659640" y="1751040"/>
              <a:ext cx="11880" cy="11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4960" y="1742760"/>
                <a:ext cx="2160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163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Τύπου Ι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dirty="0"/>
                  <a:t>Π</a:t>
                </a:r>
                <a:r>
                  <a:rPr lang="el-GR" dirty="0" smtClean="0"/>
                  <a:t>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b="0" dirty="0"/>
                  <a:t> </a:t>
                </a:r>
                <a:r>
                  <a:rPr lang="el-GR" dirty="0"/>
                  <a:t>Υ</a:t>
                </a:r>
                <a:r>
                  <a:rPr lang="el-GR" dirty="0" smtClean="0"/>
                  <a:t>πολογίστε την απόκριση συχνότητας για το σύστημα με κρουστική απόκριση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=[1, 2, 3, 2, 1]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3"/>
                <a:stretch>
                  <a:fillRect l="-1973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497185" y="1870364"/>
            <a:ext cx="0" cy="307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95120" y="1739160"/>
              <a:ext cx="8548920" cy="45061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5040" y="1730520"/>
                <a:ext cx="8571240" cy="452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50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Συστήματα Γραμμικής Φάσης</a:t>
            </a:r>
            <a:r>
              <a:rPr lang="en-US" b="1" dirty="0" smtClean="0"/>
              <a:t> </a:t>
            </a:r>
            <a:r>
              <a:rPr lang="el-GR" b="1" dirty="0" smtClean="0"/>
              <a:t>Τύπου Ι</a:t>
            </a: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dirty="0"/>
              <a:t>Π</a:t>
            </a:r>
            <a:r>
              <a:rPr lang="el-GR" dirty="0" smtClean="0"/>
              <a:t>αράδειγμα: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26800" y="1195560"/>
              <a:ext cx="6998400" cy="22150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320" y="1189080"/>
                <a:ext cx="7015680" cy="223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58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Τύπου </a:t>
                </a:r>
                <a:r>
                  <a:rPr lang="en-US" b="1" dirty="0" smtClean="0"/>
                  <a:t>I</a:t>
                </a:r>
                <a:r>
                  <a:rPr lang="el-GR" b="1" dirty="0" smtClean="0"/>
                  <a:t>Ι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Ένα σύστημα γραμμικής φάσης Τύπου ΙΙ έχει συμμετρική κρουστική απόκριση</a:t>
                </a:r>
                <a:endParaRPr lang="el-GR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l-GR" b="0" i="1" dirty="0" smtClean="0">
                    <a:latin typeface="Cambria Math" panose="02040503050406030204" pitchFamily="18" charset="0"/>
                  </a:rPr>
                  <a:t>	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 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l-GR" b="1" dirty="0" smtClean="0"/>
                  <a:t> περιττό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Κέντρο συμμετρίας το σημείο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Απόκριση Συχνότητας 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Όμοια με πριν μπορούμε να δείξουμε ότι 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  </a:t>
                </a:r>
                <a:r>
                  <a:rPr lang="el-GR" dirty="0"/>
                  <a:t>με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=1,2,⋯,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2376" t="1786" r="396" b="55441"/>
          <a:stretch/>
        </p:blipFill>
        <p:spPr>
          <a:xfrm>
            <a:off x="5339289" y="1665838"/>
            <a:ext cx="3707034" cy="175637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326480" y="3081600"/>
              <a:ext cx="3867120" cy="8722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0720" y="3072240"/>
                <a:ext cx="3885480" cy="88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008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Τύπου </a:t>
                </a:r>
                <a:r>
                  <a:rPr lang="en-US" b="1" dirty="0" smtClean="0"/>
                  <a:t>I</a:t>
                </a:r>
                <a:r>
                  <a:rPr lang="el-GR" b="1" dirty="0" smtClean="0"/>
                  <a:t>Ι</a:t>
                </a:r>
                <a:r>
                  <a:rPr lang="en-US" b="1" dirty="0" smtClean="0"/>
                  <a:t>I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Ένα σύστημα γραμμικής φάσης Τύπου ΙΙ</a:t>
                </a:r>
                <a:r>
                  <a:rPr lang="en-US" dirty="0" smtClean="0"/>
                  <a:t>I</a:t>
                </a:r>
                <a:r>
                  <a:rPr lang="el-GR" dirty="0" smtClean="0"/>
                  <a:t> έχει </a:t>
                </a:r>
                <a:r>
                  <a:rPr lang="el-GR" dirty="0" err="1" smtClean="0"/>
                  <a:t>αντι</a:t>
                </a:r>
                <a:r>
                  <a:rPr lang="el-GR" dirty="0" smtClean="0"/>
                  <a:t>-συμμετρική κρουστική απόκριση</a:t>
                </a:r>
                <a:endParaRPr lang="el-GR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l-GR" b="0" i="1" dirty="0" smtClean="0">
                    <a:latin typeface="Cambria Math" panose="02040503050406030204" pitchFamily="18" charset="0"/>
                  </a:rPr>
                  <a:t>	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 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l-GR" b="1" dirty="0" smtClean="0"/>
                  <a:t> άρτιο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Κέντρο συμμετρίας το σημείο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Απόκριση Συχνότητας 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Όμοια </a:t>
                </a:r>
                <a:r>
                  <a:rPr lang="el-GR" dirty="0"/>
                  <a:t>με πριν μπορούμε να δείξουμε </a:t>
                </a:r>
                <a:r>
                  <a:rPr lang="el-GR" dirty="0" smtClean="0"/>
                  <a:t>ότι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  </a:t>
                </a:r>
                <a:r>
                  <a:rPr lang="el-GR" dirty="0"/>
                  <a:t>με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=1,2,⋯,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 r="-4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584" t="47966" r="51485" b="1501"/>
          <a:stretch/>
        </p:blipFill>
        <p:spPr>
          <a:xfrm>
            <a:off x="5687182" y="1621884"/>
            <a:ext cx="3359141" cy="189217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7777800" y="2867760"/>
              <a:ext cx="146520" cy="3110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67360" y="2856600"/>
                <a:ext cx="169200" cy="33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912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Τύπου </a:t>
                </a:r>
                <a:r>
                  <a:rPr lang="en-US" b="1" dirty="0" smtClean="0"/>
                  <a:t>IV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Ένα σύστημα γραμμικής φάσης Τύπου Ι</a:t>
                </a:r>
                <a:r>
                  <a:rPr lang="en-US" dirty="0" smtClean="0"/>
                  <a:t>V</a:t>
                </a:r>
                <a:r>
                  <a:rPr lang="el-GR" dirty="0" smtClean="0"/>
                  <a:t> έχει </a:t>
                </a:r>
                <a:r>
                  <a:rPr lang="el-GR" dirty="0" err="1" smtClean="0"/>
                  <a:t>αντι</a:t>
                </a:r>
                <a:r>
                  <a:rPr lang="el-GR" dirty="0" smtClean="0"/>
                  <a:t>-συμμετρική κρουστική απόκριση</a:t>
                </a:r>
                <a:endParaRPr lang="el-GR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l-GR" b="0" i="1" dirty="0" smtClean="0">
                    <a:latin typeface="Cambria Math" panose="02040503050406030204" pitchFamily="18" charset="0"/>
                  </a:rPr>
                  <a:t>	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 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l-GR" b="1" dirty="0" smtClean="0"/>
                  <a:t> περιττό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Κέντρο συμμετρίας το σημείο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Απόκριση Συχνότητας 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Όμοια </a:t>
                </a:r>
                <a:r>
                  <a:rPr lang="el-GR" dirty="0"/>
                  <a:t>με πριν μπορούμε να δείξουμε ότι 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  </a:t>
                </a:r>
                <a:r>
                  <a:rPr lang="el-GR" dirty="0"/>
                  <a:t>με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=1,2,⋯,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 r="-5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2178" t="45883"/>
          <a:stretch/>
        </p:blipFill>
        <p:spPr>
          <a:xfrm>
            <a:off x="5807329" y="1609874"/>
            <a:ext cx="3336671" cy="19752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8211960" y="2912040"/>
              <a:ext cx="160920" cy="326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02240" y="2902320"/>
                <a:ext cx="182520" cy="34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764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Συστήματα Γραμμικής Φάσης</a:t>
            </a:r>
            <a:r>
              <a:rPr lang="en-US" b="1" dirty="0" smtClean="0"/>
              <a:t> - </a:t>
            </a:r>
            <a:r>
              <a:rPr lang="el-GR" b="1" dirty="0" smtClean="0"/>
              <a:t>Σύνοψη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7231243"/>
                  </p:ext>
                </p:extLst>
              </p:nvPr>
            </p:nvGraphicFramePr>
            <p:xfrm>
              <a:off x="87283" y="799690"/>
              <a:ext cx="8959040" cy="528411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4795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795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99705"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Τύπου Ι</a:t>
                          </a:r>
                          <a:r>
                            <a:rPr lang="en-US" dirty="0" smtClean="0"/>
                            <a:t> – </a:t>
                          </a:r>
                          <a:r>
                            <a:rPr lang="el-GR" dirty="0" smtClean="0"/>
                            <a:t>συμμετρική</a:t>
                          </a:r>
                          <a:r>
                            <a:rPr lang="el-GR" baseline="0" dirty="0" smtClean="0"/>
                            <a:t> </a:t>
                          </a:r>
                          <a:r>
                            <a:rPr lang="en-US" baseline="0" dirty="0" smtClean="0"/>
                            <a:t>h[n] – </a:t>
                          </a:r>
                          <a:r>
                            <a:rPr lang="el-GR" baseline="0" dirty="0" smtClean="0"/>
                            <a:t>άρτιο Μ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Τύπου ΙΙ </a:t>
                          </a:r>
                          <a:r>
                            <a:rPr lang="en-US" dirty="0" smtClean="0"/>
                            <a:t>– </a:t>
                          </a:r>
                          <a:r>
                            <a:rPr lang="el-GR" dirty="0" smtClean="0"/>
                            <a:t>συμμετρική</a:t>
                          </a:r>
                          <a:r>
                            <a:rPr lang="el-GR" baseline="0" dirty="0" smtClean="0"/>
                            <a:t> </a:t>
                          </a:r>
                          <a:r>
                            <a:rPr lang="en-US" baseline="0" dirty="0" smtClean="0"/>
                            <a:t>h[n] – </a:t>
                          </a:r>
                          <a:r>
                            <a:rPr lang="el-GR" baseline="0" dirty="0" smtClean="0"/>
                            <a:t>περιττό Μ</a:t>
                          </a:r>
                          <a:endParaRPr lang="el-G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646200">
                    <a:tc>
                      <a:txBody>
                        <a:bodyPr/>
                        <a:lstStyle/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en-US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7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l-GR" sz="1700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l-GR" sz="17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7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l-GR" sz="1700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num>
                                      <m:den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  <m:nary>
                                  <m:naryPr>
                                    <m:chr m:val="∑"/>
                                    <m:ctrlPr>
                                      <a:rPr lang="en-US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f>
                                      <m:fPr>
                                        <m:ctrlPr>
                                          <a:rPr lang="en-US" sz="17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num>
                                      <m:den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17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func>
                                      <m:funcPr>
                                        <m:ctrlPr>
                                          <a:rPr lang="en-US" sz="17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l-GR" sz="1700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l-GR" sz="170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e>
                                </m:nary>
                              </m:oMath>
                            </m:oMathPara>
                          </a14:m>
                          <a:endParaRPr lang="el-GR" sz="1700" dirty="0" smtClean="0"/>
                        </a:p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:r>
                            <a:rPr lang="en-US" sz="1700" dirty="0"/>
                            <a:t> </a:t>
                          </a:r>
                          <a:r>
                            <a:rPr lang="en-US" sz="1700" dirty="0" smtClean="0"/>
                            <a:t>  </a:t>
                          </a:r>
                          <a:r>
                            <a:rPr lang="el-GR" sz="1700" dirty="0" smtClean="0"/>
                            <a:t>με </a:t>
                          </a:r>
                        </a:p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1700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n-US" sz="170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7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num>
                                      <m:den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1700" smtClean="0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sz="170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700" smtClean="0">
                                    <a:latin typeface="Cambria Math" panose="02040503050406030204" pitchFamily="18" charset="0"/>
                                  </a:rPr>
                                  <m:t>=1,2,⋯,</m:t>
                                </m:r>
                                <m:f>
                                  <m:fPr>
                                    <m:ctrlPr>
                                      <a:rPr lang="en-US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num>
                                  <m:den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  <m:oMath xmlns:m="http://schemas.openxmlformats.org/officeDocument/2006/math">
                                <m:r>
                                  <a:rPr lang="en-US" sz="17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700" dirty="0" smtClean="0"/>
                        </a:p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7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70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7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num>
                                      <m:den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7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l-GR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l-GR" sz="170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l-GR" sz="17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l-GR" sz="170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num>
                                      <m:den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  <m:nary>
                                  <m:naryPr>
                                    <m:chr m:val="∑"/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f>
                                      <m:f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num>
                                      <m:den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func>
                                      <m:func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17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7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700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lang="en-US" sz="1700" smtClean="0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f>
                                                  <m:fPr>
                                                    <m:ctrlPr>
                                                      <a:rPr lang="en-US" sz="170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US" sz="170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en-US" sz="170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d>
                                            <m:r>
                                              <a:rPr lang="el-GR" sz="1700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nary>
                              </m:oMath>
                            </m:oMathPara>
                          </a14:m>
                          <a:endParaRPr lang="el-GR" sz="1700" dirty="0"/>
                        </a:p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:r>
                            <a:rPr lang="en-US" sz="1700" dirty="0"/>
                            <a:t>   </a:t>
                          </a:r>
                          <a:r>
                            <a:rPr lang="el-GR" sz="1700" dirty="0"/>
                            <a:t>με </a:t>
                          </a:r>
                        </a:p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num>
                                      <m:den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=1,2,⋯,</m:t>
                                </m:r>
                                <m:f>
                                  <m:f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num>
                                  <m:den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r>
                            <a:rPr lang="en-US" sz="1700" dirty="0"/>
                            <a:t/>
                          </a:r>
                          <a:br>
                            <a:rPr lang="en-US" sz="1700" dirty="0"/>
                          </a:br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9705">
                    <a:tc>
                      <a:txBody>
                        <a:bodyPr/>
                        <a:lstStyle/>
                        <a:p>
                          <a:r>
                            <a:rPr lang="el-GR" sz="1800" b="1" dirty="0" smtClean="0">
                              <a:solidFill>
                                <a:schemeClr val="bg1"/>
                              </a:solidFill>
                            </a:rPr>
                            <a:t>Τύπου ΙΙΙ </a:t>
                          </a: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– </a:t>
                          </a:r>
                          <a:r>
                            <a:rPr lang="el-GR" b="1" dirty="0" err="1" smtClean="0">
                              <a:solidFill>
                                <a:schemeClr val="bg1"/>
                              </a:solidFill>
                            </a:rPr>
                            <a:t>αντισυμμετρική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b="1" baseline="0" dirty="0" smtClean="0">
                              <a:solidFill>
                                <a:schemeClr val="bg1"/>
                              </a:solidFill>
                            </a:rPr>
                            <a:t>h[n] – 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άρτιο Μ</a:t>
                          </a:r>
                          <a:endParaRPr lang="el-GR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b="1" dirty="0" smtClean="0">
                              <a:solidFill>
                                <a:schemeClr val="bg1"/>
                              </a:solidFill>
                            </a:rPr>
                            <a:t>Τύπου </a:t>
                          </a: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IV</a:t>
                          </a:r>
                          <a:r>
                            <a:rPr lang="el-GR" b="1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– </a:t>
                          </a:r>
                          <a:r>
                            <a:rPr lang="el-GR" b="1" dirty="0" err="1" smtClean="0">
                              <a:solidFill>
                                <a:schemeClr val="bg1"/>
                              </a:solidFill>
                            </a:rPr>
                            <a:t>αντισυμμετρική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b="1" baseline="0" dirty="0" smtClean="0">
                              <a:solidFill>
                                <a:schemeClr val="bg1"/>
                              </a:solidFill>
                            </a:rPr>
                            <a:t>h[n] – 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περιττό Μ</a:t>
                          </a:r>
                          <a:endParaRPr lang="el-GR" sz="1800" b="1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838507">
                    <a:tc>
                      <a:txBody>
                        <a:bodyPr/>
                        <a:lstStyle/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l-GR" sz="170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l-GR" sz="17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d>
                                      <m:dPr>
                                        <m:ctrlPr>
                                          <a:rPr lang="en-US" sz="17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7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l-GR" sz="1700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  <m:r>
                                              <a:rPr lang="en-US" sz="170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7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sz="17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700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70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sup>
                                </m:sSup>
                                <m:nary>
                                  <m:naryPr>
                                    <m:chr m:val="∑"/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f>
                                      <m:f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num>
                                      <m:den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func>
                                      <m:func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l-GR" sz="170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l-GR" sz="170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e>
                                </m:nary>
                              </m:oMath>
                            </m:oMathPara>
                          </a14:m>
                          <a:endParaRPr lang="el-GR" sz="1700" dirty="0"/>
                        </a:p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:r>
                            <a:rPr lang="en-US" sz="1700" dirty="0"/>
                            <a:t>   </a:t>
                          </a:r>
                          <a:r>
                            <a:rPr lang="el-GR" sz="1700" dirty="0"/>
                            <a:t>με </a:t>
                          </a:r>
                        </a:p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num>
                                      <m:den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=1,2,⋯,</m:t>
                                </m:r>
                                <m:f>
                                  <m:f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num>
                                  <m:den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l-GR" sz="170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l-GR" sz="17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d>
                                      <m:d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7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l-GR" sz="1700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  <m:r>
                                              <a:rPr lang="en-US" sz="170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7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sz="17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70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7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sup>
                                </m:sSup>
                                <m:nary>
                                  <m:naryPr>
                                    <m:chr m:val="∑"/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f>
                                      <m:f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num>
                                      <m:den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func>
                                      <m:func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17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7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700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lang="en-US" sz="1700" smtClean="0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f>
                                                  <m:fPr>
                                                    <m:ctrlPr>
                                                      <a:rPr lang="en-US" sz="170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US" sz="170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en-US" sz="170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d>
                                            <m:r>
                                              <a:rPr lang="el-GR" sz="1700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nary>
                              </m:oMath>
                            </m:oMathPara>
                          </a14:m>
                          <a:endParaRPr lang="el-GR" sz="1700" dirty="0"/>
                        </a:p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:r>
                            <a:rPr lang="en-US" sz="1700" dirty="0"/>
                            <a:t>   </a:t>
                          </a:r>
                          <a:r>
                            <a:rPr lang="el-GR" sz="1700" dirty="0"/>
                            <a:t>με </a:t>
                          </a:r>
                        </a:p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num>
                                      <m:den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=1,2,⋯,</m:t>
                                </m:r>
                                <m:f>
                                  <m:f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num>
                                  <m:den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7231243"/>
                  </p:ext>
                </p:extLst>
              </p:nvPr>
            </p:nvGraphicFramePr>
            <p:xfrm>
              <a:off x="87283" y="799690"/>
              <a:ext cx="8959040" cy="528411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479520"/>
                    <a:gridCol w="4479520"/>
                  </a:tblGrid>
                  <a:tr h="399705"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Τύπου Ι</a:t>
                          </a:r>
                          <a:r>
                            <a:rPr lang="en-US" dirty="0" smtClean="0"/>
                            <a:t> – </a:t>
                          </a:r>
                          <a:r>
                            <a:rPr lang="el-GR" dirty="0" smtClean="0"/>
                            <a:t>συμμετρική</a:t>
                          </a:r>
                          <a:r>
                            <a:rPr lang="el-GR" baseline="0" dirty="0" smtClean="0"/>
                            <a:t> </a:t>
                          </a:r>
                          <a:r>
                            <a:rPr lang="en-US" baseline="0" dirty="0" smtClean="0"/>
                            <a:t>h[n] – </a:t>
                          </a:r>
                          <a:r>
                            <a:rPr lang="el-GR" baseline="0" dirty="0" smtClean="0"/>
                            <a:t>άρτιο Μ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Τύπου ΙΙ </a:t>
                          </a:r>
                          <a:r>
                            <a:rPr lang="en-US" dirty="0" smtClean="0"/>
                            <a:t>– </a:t>
                          </a:r>
                          <a:r>
                            <a:rPr lang="el-GR" dirty="0" smtClean="0"/>
                            <a:t>συμμετρική</a:t>
                          </a:r>
                          <a:r>
                            <a:rPr lang="el-GR" baseline="0" dirty="0" smtClean="0"/>
                            <a:t> </a:t>
                          </a:r>
                          <a:r>
                            <a:rPr lang="en-US" baseline="0" dirty="0" smtClean="0"/>
                            <a:t>h[n] – </a:t>
                          </a:r>
                          <a:r>
                            <a:rPr lang="el-GR" baseline="0" dirty="0" smtClean="0"/>
                            <a:t>περιττό Μ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264620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6" t="-16359" r="-100680" b="-852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136" t="-16359" r="-680" b="-85253"/>
                          </a:stretch>
                        </a:blipFill>
                      </a:tcPr>
                    </a:tc>
                  </a:tr>
                  <a:tr h="399705">
                    <a:tc>
                      <a:txBody>
                        <a:bodyPr/>
                        <a:lstStyle/>
                        <a:p>
                          <a:r>
                            <a:rPr lang="el-GR" sz="1800" b="1" dirty="0" smtClean="0">
                              <a:solidFill>
                                <a:schemeClr val="bg1"/>
                              </a:solidFill>
                            </a:rPr>
                            <a:t>Τύπου ΙΙΙ </a:t>
                          </a: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– </a:t>
                          </a:r>
                          <a:r>
                            <a:rPr lang="el-GR" b="1" dirty="0" err="1" smtClean="0">
                              <a:solidFill>
                                <a:schemeClr val="bg1"/>
                              </a:solidFill>
                            </a:rPr>
                            <a:t>αντισυμμετρική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b="1" baseline="0" dirty="0" smtClean="0">
                              <a:solidFill>
                                <a:schemeClr val="bg1"/>
                              </a:solidFill>
                            </a:rPr>
                            <a:t>h[n] – 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άρτιο Μ</a:t>
                          </a:r>
                          <a:endParaRPr lang="el-GR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b="1" dirty="0" smtClean="0">
                              <a:solidFill>
                                <a:schemeClr val="bg1"/>
                              </a:solidFill>
                            </a:rPr>
                            <a:t>Τύπου </a:t>
                          </a: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IV</a:t>
                          </a:r>
                          <a:r>
                            <a:rPr lang="el-GR" b="1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– </a:t>
                          </a:r>
                          <a:r>
                            <a:rPr lang="el-GR" b="1" dirty="0" err="1" smtClean="0">
                              <a:solidFill>
                                <a:schemeClr val="bg1"/>
                              </a:solidFill>
                            </a:rPr>
                            <a:t>αντισυμμετρική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b="1" baseline="0" dirty="0" smtClean="0">
                              <a:solidFill>
                                <a:schemeClr val="bg1"/>
                              </a:solidFill>
                            </a:rPr>
                            <a:t>h[n] – 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περιττό Μ</a:t>
                          </a:r>
                          <a:endParaRPr lang="el-GR" sz="1800" b="1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</a:tr>
                  <a:tr h="1838507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6" t="-188742" r="-100680" b="-9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136" t="-188742" r="-680" b="-99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1542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Συστήματα Γραμμικής Φάσης</a:t>
            </a:r>
            <a:r>
              <a:rPr lang="en-US" b="1" dirty="0" smtClean="0"/>
              <a:t> - </a:t>
            </a:r>
            <a:r>
              <a:rPr lang="el-GR" b="1" dirty="0" smtClean="0"/>
              <a:t>Σύνοψη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7216"/>
            <a:ext cx="9144000" cy="478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Διάσπαση σε Ελάχιστης Φάσης και </a:t>
                </a:r>
                <a:r>
                  <a:rPr lang="en-US" b="1" dirty="0" smtClean="0"/>
                  <a:t>All-pass </a:t>
                </a:r>
                <a:r>
                  <a:rPr lang="el-GR" b="1" dirty="0" smtClean="0"/>
                  <a:t>Συστήματα (επανάληψη…)</a:t>
                </a: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Από την παραπάνω σχέση άμεσα προκύπτει: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sz="105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sz="10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35" y="3358566"/>
            <a:ext cx="8449359" cy="307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– </a:t>
                </a:r>
                <a:r>
                  <a:rPr lang="el-GR" b="1" dirty="0" smtClean="0"/>
                  <a:t>Σύνοψη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Συνολικά, η απόκριση συχνότητας των συστημάτων που είδαμε γράφεται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sz="80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l-GR" dirty="0" smtClean="0"/>
                  <a:t> είναι πραγματική συνάρτηση του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dirty="0" smtClean="0"/>
                  <a:t> και ονομάζεται «</a:t>
                </a:r>
                <a:r>
                  <a:rPr lang="el-GR" dirty="0" err="1" smtClean="0"/>
                  <a:t>ψευδοπλάτος</a:t>
                </a:r>
                <a:r>
                  <a:rPr lang="el-GR" dirty="0" smtClean="0"/>
                  <a:t>»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Ως πραγματική συνάρτηση, η φάση της θα είναι 0 ή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Για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/>
                  <a:t>η</a:t>
                </a:r>
                <a:r>
                  <a:rPr lang="el-GR" dirty="0" smtClean="0"/>
                  <a:t> απόκριση φάσης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l-GR" dirty="0" smtClean="0"/>
                  <a:t> γράφεται 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l-GR" b="0" i="0" smtClean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l-GR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τύπου</m:t>
                                </m:r>
                                <m: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Ι</m:t>
                                </m:r>
                                <m: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ΙΙ</m:t>
                                </m:r>
                                <m: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brk m:alnAt="7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b="0" i="0" smtClean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num>
                                  <m:den>
                                    <m:r>
                                      <a:rPr lang="el-GR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  <m: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τύπου</m:t>
                                </m:r>
                                <m: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Ι</m:t>
                                </m:r>
                                <m: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ΙΙ</m:t>
                                </m:r>
                                <m: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b="0" i="0" smtClean="0">
                                              <a:latin typeface="Cambria Math" panose="02040503050406030204" pitchFamily="18" charset="0"/>
                                            </a:rPr>
                                            <m:t>Μ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l-GR" b="0" i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m:rPr>
                                          <m:brk m:alnAt="7"/>
                                        </m:rP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b="0" i="0" smtClean="0">
                                              <a:latin typeface="Cambria Math" panose="02040503050406030204" pitchFamily="18" charset="0"/>
                                            </a:rPr>
                                            <m:t>π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l-GR" b="0" i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m:rPr>
                                          <m:brk m:alnAt="7"/>
                                        </m:rP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  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τύπου</m:t>
                                      </m:r>
                                      <m: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ΙΙΙ</m:t>
                                      </m:r>
                                      <m: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IV</m:t>
                                      </m:r>
                                      <m: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,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  <m:brk m:alnAt="7"/>
                                                </m:rPr>
                                                <a:rPr lang="en-US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e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l-G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m:rPr>
                                          <m:brk m:alnAt="7"/>
                                        </m:r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&gt;</m:t>
                                      </m:r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b="0" i="0" smtClean="0">
                                              <a:latin typeface="Cambria Math" panose="02040503050406030204" pitchFamily="18" charset="0"/>
                                            </a:rPr>
                                            <m:t>Μ</m:t>
                                          </m:r>
                                        </m:num>
                                        <m:den>
                                          <m:r>
                                            <a:rPr lang="el-GR" b="0" i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b="0" i="0" smtClean="0">
                                              <a:latin typeface="Cambria Math" panose="02040503050406030204" pitchFamily="18" charset="0"/>
                                            </a:rPr>
                                            <m:t>π</m:t>
                                          </m:r>
                                        </m:num>
                                        <m:den>
                                          <m:r>
                                            <a:rPr lang="el-GR" b="0" i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π</m:t>
                                      </m:r>
                                      <m: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, 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τύπου</m:t>
                                      </m:r>
                                      <m: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III</m:t>
                                      </m:r>
                                      <m: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IV</m:t>
                                      </m:r>
                                      <m: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e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l-G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&lt;0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21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091760" y="4737240"/>
              <a:ext cx="2160" cy="10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88520" y="4734000"/>
                <a:ext cx="8640" cy="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667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στο χώρο του Ζ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Οι προηγούμενες σχέσεις δε μας δίνουν ιδιαίτερη διαίσθηση για τη συμπεριφορά των συστημάτων γραμμικής φάσης στο χώρο της συχνότητας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Θα πρέπει να περάσουμε στο χώρο του Ζ για να λάβουμε αυτήν την πληροφορία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Προφανώς, για αιτιατά ΓΧΑ συστήματα γραμμικής φάσης, όλοι οι πόλοι θα βρίσκονται στο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l-GR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Τα μηδενικά μπορούν να βρίσκονται οπουδήποτε στο μιγαδικό επίπεδο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9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στο χώρο του Ζ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Τύπου Ι, ΙΙ: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Τύπου </a:t>
                </a:r>
                <a:r>
                  <a:rPr lang="en-US" dirty="0" smtClean="0"/>
                  <a:t>III, IV: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Μας ενδιαφέρουν μόνο τα μηδενικά των συστημάτων, όπως είπαμε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9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Παρατηρήστε ότι: </a:t>
                </a: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/>
                  <a:t> </a:t>
                </a: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ένα μηδενικό του συστήματος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τότε υποχρεωτικά και 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είναι μηδενικό του συστήματος</a:t>
                </a:r>
              </a:p>
              <a:p>
                <a:pPr lvl="1">
                  <a:buClrTx/>
                  <a:buSzPct val="120000"/>
                  <a:buFont typeface="Wingdings" panose="05000000000000000000" pitchFamily="2" charset="2"/>
                  <a:buChar char="q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 smtClean="0"/>
                  <a:t>Το ζεύγος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λέγεται αμοιβαίο</a:t>
                </a:r>
              </a:p>
              <a:p>
                <a:pPr lvl="1">
                  <a:buClrTx/>
                  <a:buSzPct val="120000"/>
                  <a:buFont typeface="Wingdings" panose="05000000000000000000" pitchFamily="2" charset="2"/>
                  <a:buChar char="q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 smtClean="0"/>
                  <a:t>Το ζεύγος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λέγεται συζυγές αμοιβαίο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Αν θέλουμε λοιπόν να σχεδιάσουμε ένα </a:t>
                </a:r>
                <a:r>
                  <a:rPr lang="en-US" dirty="0" smtClean="0"/>
                  <a:t>FIR </a:t>
                </a:r>
                <a:r>
                  <a:rPr lang="el-GR" dirty="0" smtClean="0"/>
                  <a:t>γραμμικής φάσης με ένα μηδενικό στη θέση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, πρέπει </a:t>
                </a:r>
                <a:r>
                  <a:rPr lang="el-GR" b="1" dirty="0" smtClean="0"/>
                  <a:t>υποχρεωτικά</a:t>
                </a:r>
                <a:r>
                  <a:rPr lang="el-GR" dirty="0" smtClean="0"/>
                  <a:t> να βάλουμε κι ένα μηδενικό στη θέση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!!!</a:t>
                </a:r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>
                <a:blip r:embed="rId2"/>
                <a:stretch>
                  <a:fillRect l="-1905" t="-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605400" y="3424680"/>
              <a:ext cx="5483160" cy="1710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6760" y="3414240"/>
                <a:ext cx="5502960" cy="173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80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στο χώρο του Ζ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Άρα</a:t>
                </a:r>
                <a:r>
                  <a:rPr lang="en-US" dirty="0" smtClean="0"/>
                  <a:t>, </a:t>
                </a:r>
                <a:r>
                  <a:rPr lang="el-GR" dirty="0" smtClean="0"/>
                  <a:t>με βάση την προηγούμενη παρατήρηση:</a:t>
                </a:r>
                <a:br>
                  <a:rPr lang="el-GR" dirty="0" smtClean="0"/>
                </a:br>
                <a:endParaRPr lang="el-GR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l-GR" dirty="0"/>
                  <a:t> </a:t>
                </a:r>
                <a:r>
                  <a:rPr lang="el-GR" dirty="0" smtClean="0"/>
                  <a:t>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μπορεί να έχει μηδενικά: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συζυγή, επάνω στο μοναδιαίο κύκλο: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αμοιβαία, στον πραγματικό άξονα: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</a:t>
                </a:r>
                <a:r>
                  <a:rPr lang="el-GR" dirty="0" smtClean="0"/>
                  <a:t>αμοιβαία, αλλού: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l-GR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l-GR" dirty="0" smtClean="0"/>
                  <a:t> Αν επιπλέον 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 smtClean="0"/>
                  <a:t>αντιστοιχεί σε πραγματικό</a:t>
                </a:r>
                <a:r>
                  <a:rPr lang="en-US" dirty="0" smtClean="0"/>
                  <a:t> </a:t>
                </a:r>
                <a:r>
                  <a:rPr lang="el-GR" dirty="0" smtClean="0"/>
                  <a:t>σύστημα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, τότε 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 smtClean="0"/>
                  <a:t>μπορεί να έχει ομάδες τεσσάρων μιγαδικών μηδενικών</a:t>
                </a:r>
                <a:r>
                  <a:rPr lang="en-US" dirty="0" smtClean="0"/>
                  <a:t> (</a:t>
                </a:r>
                <a:r>
                  <a:rPr lang="el-GR" dirty="0" smtClean="0"/>
                  <a:t>αφού κάθε μιγαδικό μηδενικό θα «φέρνει» μαζί και το συζυγές του</a:t>
                </a:r>
                <a:r>
                  <a:rPr lang="en-US" dirty="0" smtClean="0"/>
                  <a:t>, </a:t>
                </a:r>
                <a:r>
                  <a:rPr lang="el-GR" dirty="0" smtClean="0"/>
                  <a:t>εκτός από το αμοιβαίο του)</a:t>
                </a:r>
                <a:br>
                  <a:rPr lang="el-GR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4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Συστήματα Γραμμικής Φάσης</a:t>
            </a:r>
            <a:r>
              <a:rPr lang="en-US" b="1" dirty="0" smtClean="0"/>
              <a:t> </a:t>
            </a:r>
            <a:r>
              <a:rPr lang="el-GR" b="1" dirty="0" smtClean="0"/>
              <a:t>στο χώρο του Ζ</a:t>
            </a:r>
            <a:endParaRPr lang="en-US" b="1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2846" y="997278"/>
            <a:ext cx="7872352" cy="4994219"/>
            <a:chOff x="452846" y="997278"/>
            <a:chExt cx="7872352" cy="4994219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4206240" y="1262743"/>
              <a:ext cx="0" cy="472875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52846" y="3610852"/>
              <a:ext cx="7306491" cy="2933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2420983" y="1839809"/>
              <a:ext cx="3587931" cy="3542087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683740" y="3286873"/>
                  <a:ext cx="64145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3740" y="3286873"/>
                  <a:ext cx="641458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9434" t="-2174" b="-1087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4206240" y="997278"/>
                  <a:ext cx="8827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6240" y="997278"/>
                  <a:ext cx="882741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TextBox 18"/>
          <p:cNvSpPr txBox="1"/>
          <p:nvPr/>
        </p:nvSpPr>
        <p:spPr>
          <a:xfrm>
            <a:off x="4034665" y="338467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963886" y="2569029"/>
            <a:ext cx="163739" cy="15512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Oval 20"/>
          <p:cNvSpPr/>
          <p:nvPr/>
        </p:nvSpPr>
        <p:spPr>
          <a:xfrm>
            <a:off x="6280343" y="6086121"/>
            <a:ext cx="163739" cy="15512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Oval 21"/>
          <p:cNvSpPr/>
          <p:nvPr/>
        </p:nvSpPr>
        <p:spPr>
          <a:xfrm>
            <a:off x="4939847" y="4495193"/>
            <a:ext cx="163739" cy="15512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Oval 22"/>
          <p:cNvSpPr/>
          <p:nvPr/>
        </p:nvSpPr>
        <p:spPr>
          <a:xfrm>
            <a:off x="6280343" y="985328"/>
            <a:ext cx="163739" cy="15512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Oval 27"/>
          <p:cNvSpPr/>
          <p:nvPr/>
        </p:nvSpPr>
        <p:spPr>
          <a:xfrm>
            <a:off x="2724956" y="3547956"/>
            <a:ext cx="163739" cy="15512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Oval 28"/>
          <p:cNvSpPr/>
          <p:nvPr/>
        </p:nvSpPr>
        <p:spPr>
          <a:xfrm>
            <a:off x="1602390" y="3547956"/>
            <a:ext cx="163739" cy="15512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Oval 29"/>
          <p:cNvSpPr/>
          <p:nvPr/>
        </p:nvSpPr>
        <p:spPr>
          <a:xfrm>
            <a:off x="3400618" y="1904807"/>
            <a:ext cx="163739" cy="15512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Oval 30"/>
          <p:cNvSpPr/>
          <p:nvPr/>
        </p:nvSpPr>
        <p:spPr>
          <a:xfrm>
            <a:off x="3400618" y="5152645"/>
            <a:ext cx="163739" cy="15512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Rounded Rectangle 31"/>
          <p:cNvSpPr/>
          <p:nvPr/>
        </p:nvSpPr>
        <p:spPr>
          <a:xfrm rot="18571260">
            <a:off x="4500876" y="1615794"/>
            <a:ext cx="2425404" cy="49841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Rounded Rectangle 32"/>
          <p:cNvSpPr/>
          <p:nvPr/>
        </p:nvSpPr>
        <p:spPr>
          <a:xfrm rot="2972230">
            <a:off x="4500875" y="5127156"/>
            <a:ext cx="2425404" cy="49841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Rounded Rectangle 33"/>
          <p:cNvSpPr/>
          <p:nvPr/>
        </p:nvSpPr>
        <p:spPr>
          <a:xfrm rot="16200000">
            <a:off x="3831401" y="3314666"/>
            <a:ext cx="2425404" cy="4984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Rounded Rectangle 34"/>
          <p:cNvSpPr/>
          <p:nvPr/>
        </p:nvSpPr>
        <p:spPr>
          <a:xfrm rot="16200000">
            <a:off x="3619939" y="3374598"/>
            <a:ext cx="5501740" cy="4984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Rounded Rectangle 35"/>
          <p:cNvSpPr/>
          <p:nvPr/>
        </p:nvSpPr>
        <p:spPr>
          <a:xfrm>
            <a:off x="1515291" y="3374598"/>
            <a:ext cx="1455650" cy="49841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Rounded Rectangle 36"/>
          <p:cNvSpPr/>
          <p:nvPr/>
        </p:nvSpPr>
        <p:spPr>
          <a:xfrm rot="16200000">
            <a:off x="1699077" y="3328964"/>
            <a:ext cx="3607452" cy="49841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Rounded Rectangle 37"/>
          <p:cNvSpPr/>
          <p:nvPr/>
        </p:nvSpPr>
        <p:spPr>
          <a:xfrm rot="14971837">
            <a:off x="3600094" y="4230741"/>
            <a:ext cx="4194188" cy="32938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Rounded Rectangle 38"/>
          <p:cNvSpPr/>
          <p:nvPr/>
        </p:nvSpPr>
        <p:spPr>
          <a:xfrm rot="6591272">
            <a:off x="3567924" y="2659938"/>
            <a:ext cx="4194188" cy="32938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TextBox 39"/>
          <p:cNvSpPr txBox="1"/>
          <p:nvPr/>
        </p:nvSpPr>
        <p:spPr>
          <a:xfrm>
            <a:off x="7034104" y="377114"/>
            <a:ext cx="193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7030A0"/>
                </a:solidFill>
              </a:rPr>
              <a:t>αμοιβαία (</a:t>
            </a:r>
            <a:r>
              <a:rPr lang="el-GR" dirty="0" err="1" smtClean="0">
                <a:solidFill>
                  <a:srgbClr val="7030A0"/>
                </a:solidFill>
              </a:rPr>
              <a:t>πραγμ</a:t>
            </a:r>
            <a:r>
              <a:rPr lang="el-GR" dirty="0" smtClean="0">
                <a:solidFill>
                  <a:srgbClr val="7030A0"/>
                </a:solidFill>
              </a:rPr>
              <a:t>.)</a:t>
            </a:r>
            <a:endParaRPr lang="el-GR" dirty="0">
              <a:solidFill>
                <a:srgbClr val="7030A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71335" y="658787"/>
            <a:ext cx="859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συζυγή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67287" y="968752"/>
            <a:ext cx="1867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α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μοιβαία (</a:t>
            </a:r>
            <a:r>
              <a:rPr lang="el-GR" dirty="0" err="1" smtClean="0">
                <a:solidFill>
                  <a:schemeClr val="accent2">
                    <a:lumMod val="75000"/>
                  </a:schemeClr>
                </a:solidFill>
              </a:rPr>
              <a:t>μιγαδ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.)</a:t>
            </a:r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98481" y="1264373"/>
            <a:ext cx="1805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συζυγή αμοιβαία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64547" y="1572560"/>
            <a:ext cx="127342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συζυγή</a:t>
            </a:r>
            <a:r>
              <a:rPr lang="en-US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 (</a:t>
            </a:r>
            <a:r>
              <a:rPr lang="en-US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uc</a:t>
            </a:r>
            <a:r>
              <a:rPr lang="en-US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)</a:t>
            </a:r>
            <a:endParaRPr lang="el-GR" dirty="0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283" y="4774768"/>
            <a:ext cx="2536520" cy="17366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dirty="0" smtClean="0"/>
              <a:t>Το σύστημα αυτό είναι: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/>
              <a:t>Πραγματικό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/>
              <a:t>Ευσταθές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/>
              <a:t>Αιτιατό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/>
              <a:t>Γραμμικής φάσης</a:t>
            </a:r>
            <a:endParaRPr lang="el-GR" sz="16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318920" y="3277080"/>
              <a:ext cx="93240" cy="1587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08480" y="3265560"/>
                <a:ext cx="114120" cy="18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183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4" grpId="0"/>
      <p:bldP spid="45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στο χώρο του Ζ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Θα επιμείνουμε λίγο περισσότερο στις θέσεις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=±1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Τύπου Ι 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l-GR" dirty="0" smtClean="0"/>
                  <a:t> άρτιο, 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l-GR" dirty="0" smtClean="0"/>
                  <a:t>: ταυτότητα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Τύπου Ι </a:t>
                </a:r>
                <a:r>
                  <a:rPr lang="el-GR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l-GR" dirty="0"/>
                  <a:t> </a:t>
                </a:r>
                <a:r>
                  <a:rPr lang="el-GR" dirty="0" smtClean="0"/>
                  <a:t>άρτιο, </a:t>
                </a:r>
                <a:r>
                  <a:rPr lang="el-GR" dirty="0"/>
                  <a:t>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l-GR" dirty="0" smtClean="0"/>
                  <a:t>:</a:t>
                </a:r>
                <a:r>
                  <a:rPr lang="en-US" dirty="0" smtClean="0"/>
                  <a:t> </a:t>
                </a:r>
                <a:r>
                  <a:rPr lang="el-GR" dirty="0" smtClean="0"/>
                  <a:t>ταυτότητα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2020"/>
          <a:stretch/>
        </p:blipFill>
        <p:spPr>
          <a:xfrm>
            <a:off x="4716855" y="3572215"/>
            <a:ext cx="4329469" cy="289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5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στο χώρο του Ζ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Θα επιμείνουμε λίγο περισσότερο στις θέσεις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=±1</m:t>
                    </m:r>
                  </m:oMath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Τύπου ΙΙ </a:t>
                </a:r>
                <a:r>
                  <a:rPr lang="el-GR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l-GR" dirty="0"/>
                  <a:t> </a:t>
                </a:r>
                <a:r>
                  <a:rPr lang="el-GR" dirty="0" smtClean="0"/>
                  <a:t>περιττό, 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l-GR" dirty="0"/>
                  <a:t>: </a:t>
                </a:r>
                <a:r>
                  <a:rPr lang="el-GR" dirty="0" smtClean="0"/>
                  <a:t>ταυτότητα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Τύπου </a:t>
                </a:r>
                <a:r>
                  <a:rPr lang="el-GR" dirty="0"/>
                  <a:t>ΙΙ 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l-GR" dirty="0"/>
                  <a:t> περιττό, 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l-GR" dirty="0" smtClean="0"/>
                  <a:t>: 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sz="8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sz="600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</a:t>
                </a:r>
                <a:r>
                  <a:rPr lang="el-GR" dirty="0" smtClean="0"/>
                  <a:t>Άρα για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𝐼𝐼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!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733" y="3554812"/>
            <a:ext cx="4519591" cy="29457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477691" y="4737463"/>
            <a:ext cx="836023" cy="792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431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693" t="2858" b="3622"/>
          <a:stretch/>
        </p:blipFill>
        <p:spPr>
          <a:xfrm>
            <a:off x="4720121" y="3739247"/>
            <a:ext cx="4326202" cy="27613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στο χώρο του Ζ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500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dirty="0" smtClean="0"/>
                  <a:t>Τύπου Ι</a:t>
                </a:r>
                <a:r>
                  <a:rPr lang="en-US" dirty="0" smtClean="0"/>
                  <a:t>I</a:t>
                </a:r>
                <a:r>
                  <a:rPr lang="el-GR" dirty="0" smtClean="0"/>
                  <a:t>Ι </a:t>
                </a:r>
                <a:r>
                  <a:rPr lang="el-GR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l-GR" dirty="0"/>
                  <a:t> </a:t>
                </a:r>
                <a:r>
                  <a:rPr lang="el-GR" dirty="0" smtClean="0"/>
                  <a:t>άρτιο, </a:t>
                </a:r>
                <a:r>
                  <a:rPr lang="el-GR" dirty="0"/>
                  <a:t>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l-GR" dirty="0"/>
                  <a:t>: </a:t>
                </a: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sz="800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sz="500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l-GR" dirty="0"/>
                  <a:t>Άρα για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=0⇒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6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Τύπου </a:t>
                </a:r>
                <a:r>
                  <a:rPr lang="el-GR" dirty="0"/>
                  <a:t>Ι</a:t>
                </a:r>
                <a:r>
                  <a:rPr lang="en-US" dirty="0"/>
                  <a:t>I</a:t>
                </a:r>
                <a:r>
                  <a:rPr lang="el-GR" dirty="0"/>
                  <a:t>Ι 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l-GR" dirty="0"/>
                  <a:t> άρτιο, 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l-GR" dirty="0"/>
                  <a:t>: </a:t>
                </a: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sz="800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sz="600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l-GR" dirty="0"/>
                  <a:t>Άρα για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𝐼𝐼𝐼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!</a:t>
                </a: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3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573485" y="4885509"/>
            <a:ext cx="836023" cy="792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Oval 9"/>
          <p:cNvSpPr/>
          <p:nvPr/>
        </p:nvSpPr>
        <p:spPr>
          <a:xfrm>
            <a:off x="7585165" y="4885509"/>
            <a:ext cx="836023" cy="792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577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στο χώρο του Ζ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700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dirty="0" smtClean="0"/>
                  <a:t>Τύπου Ι</a:t>
                </a:r>
                <a:r>
                  <a:rPr lang="en-US" dirty="0" smtClean="0"/>
                  <a:t>V</a:t>
                </a:r>
                <a:r>
                  <a:rPr lang="el-GR" dirty="0" smtClean="0"/>
                  <a:t> </a:t>
                </a:r>
                <a:r>
                  <a:rPr lang="el-GR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l-GR" dirty="0"/>
                  <a:t> </a:t>
                </a:r>
                <a:r>
                  <a:rPr lang="el-GR" dirty="0" smtClean="0"/>
                  <a:t>άρτιο, </a:t>
                </a:r>
                <a:r>
                  <a:rPr lang="el-GR" dirty="0"/>
                  <a:t>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l-GR" dirty="0"/>
                  <a:t>: </a:t>
                </a: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sz="800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sz="600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l-GR" dirty="0"/>
                  <a:t>Άρα για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=0⇒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9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Τύπου Ι</a:t>
                </a:r>
                <a:r>
                  <a:rPr lang="en-US" dirty="0" smtClean="0"/>
                  <a:t>V</a:t>
                </a:r>
                <a:r>
                  <a:rPr lang="el-GR" dirty="0" smtClean="0"/>
                  <a:t> </a:t>
                </a:r>
                <a:r>
                  <a:rPr lang="el-GR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l-GR" dirty="0"/>
                  <a:t> άρτιο, 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l-GR" dirty="0"/>
                  <a:t>: </a:t>
                </a:r>
                <a:r>
                  <a:rPr lang="el-GR" dirty="0" smtClean="0"/>
                  <a:t>ταυτότητα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045" t="3280" r="743" b="4459"/>
          <a:stretch/>
        </p:blipFill>
        <p:spPr>
          <a:xfrm>
            <a:off x="4785226" y="3706206"/>
            <a:ext cx="4261097" cy="281023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663542" y="4850674"/>
            <a:ext cx="836023" cy="792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765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Συστήματα Γραμμικής Φάσης</a:t>
            </a:r>
            <a:r>
              <a:rPr lang="en-US" b="1" dirty="0" smtClean="0"/>
              <a:t> – </a:t>
            </a:r>
            <a:r>
              <a:rPr lang="el-GR" b="1" dirty="0" smtClean="0"/>
              <a:t>Σύνοψη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87283" y="1504302"/>
              <a:ext cx="8959040" cy="272926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4795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795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01862"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Τύπου Ι</a:t>
                          </a:r>
                          <a:r>
                            <a:rPr lang="en-US" dirty="0" smtClean="0"/>
                            <a:t> – </a:t>
                          </a:r>
                          <a:r>
                            <a:rPr lang="el-GR" dirty="0" smtClean="0"/>
                            <a:t>συμμετρική</a:t>
                          </a:r>
                          <a:r>
                            <a:rPr lang="el-GR" baseline="0" dirty="0" smtClean="0"/>
                            <a:t> </a:t>
                          </a:r>
                          <a:r>
                            <a:rPr lang="en-US" baseline="0" dirty="0" smtClean="0"/>
                            <a:t>h[n] – </a:t>
                          </a:r>
                          <a:r>
                            <a:rPr lang="el-GR" baseline="0" dirty="0" smtClean="0"/>
                            <a:t>άρτιο Μ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Τύπου ΙΙ </a:t>
                          </a:r>
                          <a:r>
                            <a:rPr lang="en-US" dirty="0" smtClean="0"/>
                            <a:t>– </a:t>
                          </a:r>
                          <a:r>
                            <a:rPr lang="el-GR" dirty="0" smtClean="0"/>
                            <a:t>συμμετρική</a:t>
                          </a:r>
                          <a:r>
                            <a:rPr lang="el-GR" baseline="0" dirty="0" smtClean="0"/>
                            <a:t> </a:t>
                          </a:r>
                          <a:r>
                            <a:rPr lang="en-US" baseline="0" dirty="0" smtClean="0"/>
                            <a:t>h[n] – </a:t>
                          </a:r>
                          <a:r>
                            <a:rPr lang="el-GR" baseline="0" dirty="0" smtClean="0"/>
                            <a:t>περιττό Μ</a:t>
                          </a:r>
                          <a:endParaRPr lang="el-G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55907">
                    <a:tc>
                      <a:txBody>
                        <a:bodyPr/>
                        <a:lstStyle/>
                        <a:p>
                          <a:pPr marL="0" indent="0" algn="ctr">
                            <a:buClrTx/>
                            <a:buSzPct val="120000"/>
                            <a:buNone/>
                          </a:pPr>
                          <a:endParaRPr lang="el-GR" sz="1700" dirty="0" smtClean="0"/>
                        </a:p>
                        <a:p>
                          <a:pPr marL="0" indent="0" algn="ctr">
                            <a:buClrTx/>
                            <a:buSzPct val="120000"/>
                            <a:buNone/>
                          </a:pPr>
                          <a:r>
                            <a:rPr lang="el-GR" sz="1700" dirty="0" smtClean="0"/>
                            <a:t>Χωρίς</a:t>
                          </a:r>
                          <a:r>
                            <a:rPr lang="el-GR" sz="1700" baseline="0" dirty="0" smtClean="0"/>
                            <a:t> δέσμευση μηδενικών</a:t>
                          </a:r>
                          <a:endParaRPr lang="el-GR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:endParaRPr lang="el-GR" sz="16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𝐼𝐼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r>
                            <a:rPr lang="en-US" sz="1700" dirty="0"/>
                            <a:t/>
                          </a:r>
                          <a:br>
                            <a:rPr lang="en-US" sz="1700" dirty="0"/>
                          </a:br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01862">
                    <a:tc>
                      <a:txBody>
                        <a:bodyPr/>
                        <a:lstStyle/>
                        <a:p>
                          <a:r>
                            <a:rPr lang="el-GR" sz="1800" b="1" dirty="0" smtClean="0">
                              <a:solidFill>
                                <a:schemeClr val="bg1"/>
                              </a:solidFill>
                            </a:rPr>
                            <a:t>Τύπου ΙΙΙ </a:t>
                          </a: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– </a:t>
                          </a:r>
                          <a:r>
                            <a:rPr lang="el-GR" b="1" dirty="0" err="1" smtClean="0">
                              <a:solidFill>
                                <a:schemeClr val="bg1"/>
                              </a:solidFill>
                            </a:rPr>
                            <a:t>αντισυμμετρική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b="1" baseline="0" dirty="0" smtClean="0">
                              <a:solidFill>
                                <a:schemeClr val="bg1"/>
                              </a:solidFill>
                            </a:rPr>
                            <a:t>h[n] – 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άρτιο Μ</a:t>
                          </a:r>
                          <a:endParaRPr lang="el-GR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b="1" dirty="0" smtClean="0">
                              <a:solidFill>
                                <a:schemeClr val="bg1"/>
                              </a:solidFill>
                            </a:rPr>
                            <a:t>Τύπου </a:t>
                          </a: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IV</a:t>
                          </a:r>
                          <a:r>
                            <a:rPr lang="el-GR" b="1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– </a:t>
                          </a:r>
                          <a:r>
                            <a:rPr lang="el-GR" b="1" dirty="0" err="1" smtClean="0">
                              <a:solidFill>
                                <a:schemeClr val="bg1"/>
                              </a:solidFill>
                            </a:rPr>
                            <a:t>αντισυμμετρική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b="1" baseline="0" dirty="0" smtClean="0">
                              <a:solidFill>
                                <a:schemeClr val="bg1"/>
                              </a:solidFill>
                            </a:rPr>
                            <a:t>h[n] – 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περιττό Μ</a:t>
                          </a:r>
                          <a:endParaRPr lang="el-GR" sz="1800" b="1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33615">
                    <a:tc>
                      <a:txBody>
                        <a:bodyPr/>
                        <a:lstStyle/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:endParaRPr lang="el-GR" sz="160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  <m:r>
                                  <a:rPr lang="el-GR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𝐼𝐼𝐼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l-GR" sz="1600" dirty="0" smtClean="0"/>
                        </a:p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:endParaRPr lang="el-G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:endParaRPr lang="el-GR" sz="160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l-GR" sz="1700" dirty="0" smtClean="0"/>
                        </a:p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:endParaRPr lang="el-GR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4693849"/>
                  </p:ext>
                </p:extLst>
              </p:nvPr>
            </p:nvGraphicFramePr>
            <p:xfrm>
              <a:off x="87283" y="1504302"/>
              <a:ext cx="8959040" cy="272926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479520"/>
                    <a:gridCol w="4479520"/>
                  </a:tblGrid>
                  <a:tr h="401862"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Τύπου Ι</a:t>
                          </a:r>
                          <a:r>
                            <a:rPr lang="en-US" dirty="0" smtClean="0"/>
                            <a:t> – </a:t>
                          </a:r>
                          <a:r>
                            <a:rPr lang="el-GR" dirty="0" smtClean="0"/>
                            <a:t>συμμετρική</a:t>
                          </a:r>
                          <a:r>
                            <a:rPr lang="el-GR" baseline="0" dirty="0" smtClean="0"/>
                            <a:t> </a:t>
                          </a:r>
                          <a:r>
                            <a:rPr lang="en-US" baseline="0" dirty="0" smtClean="0"/>
                            <a:t>h[n] – </a:t>
                          </a:r>
                          <a:r>
                            <a:rPr lang="el-GR" baseline="0" dirty="0" smtClean="0"/>
                            <a:t>άρτιο Μ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Τύπου ΙΙ </a:t>
                          </a:r>
                          <a:r>
                            <a:rPr lang="en-US" dirty="0" smtClean="0"/>
                            <a:t>– </a:t>
                          </a:r>
                          <a:r>
                            <a:rPr lang="el-GR" dirty="0" smtClean="0"/>
                            <a:t>συμμετρική</a:t>
                          </a:r>
                          <a:r>
                            <a:rPr lang="el-GR" baseline="0" dirty="0" smtClean="0"/>
                            <a:t> </a:t>
                          </a:r>
                          <a:r>
                            <a:rPr lang="en-US" baseline="0" dirty="0" smtClean="0"/>
                            <a:t>h[n] – </a:t>
                          </a:r>
                          <a:r>
                            <a:rPr lang="el-GR" baseline="0" dirty="0" smtClean="0"/>
                            <a:t>περιττό Μ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1055907">
                    <a:tc>
                      <a:txBody>
                        <a:bodyPr/>
                        <a:lstStyle/>
                        <a:p>
                          <a:pPr marL="0" indent="0" algn="ctr">
                            <a:buClrTx/>
                            <a:buSzPct val="120000"/>
                            <a:buNone/>
                          </a:pPr>
                          <a:endParaRPr lang="el-GR" sz="1700" dirty="0" smtClean="0"/>
                        </a:p>
                        <a:p>
                          <a:pPr marL="0" indent="0" algn="ctr">
                            <a:buClrTx/>
                            <a:buSzPct val="120000"/>
                            <a:buNone/>
                          </a:pPr>
                          <a:r>
                            <a:rPr lang="el-GR" sz="1700" dirty="0" smtClean="0"/>
                            <a:t>Χωρίς</a:t>
                          </a:r>
                          <a:r>
                            <a:rPr lang="el-GR" sz="1700" baseline="0" dirty="0" smtClean="0"/>
                            <a:t> δέσμευση μηδενικών</a:t>
                          </a:r>
                          <a:endParaRPr lang="el-GR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136" t="-40805" r="-680" b="-121264"/>
                          </a:stretch>
                        </a:blipFill>
                      </a:tcPr>
                    </a:tc>
                  </a:tr>
                  <a:tr h="401862">
                    <a:tc>
                      <a:txBody>
                        <a:bodyPr/>
                        <a:lstStyle/>
                        <a:p>
                          <a:r>
                            <a:rPr lang="el-GR" sz="1800" b="1" dirty="0" smtClean="0">
                              <a:solidFill>
                                <a:schemeClr val="bg1"/>
                              </a:solidFill>
                            </a:rPr>
                            <a:t>Τύπου ΙΙΙ </a:t>
                          </a: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– </a:t>
                          </a:r>
                          <a:r>
                            <a:rPr lang="el-GR" b="1" dirty="0" err="1" smtClean="0">
                              <a:solidFill>
                                <a:schemeClr val="bg1"/>
                              </a:solidFill>
                            </a:rPr>
                            <a:t>αντισυμμετρική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b="1" baseline="0" dirty="0" smtClean="0">
                              <a:solidFill>
                                <a:schemeClr val="bg1"/>
                              </a:solidFill>
                            </a:rPr>
                            <a:t>h[n] – 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άρτιο Μ</a:t>
                          </a:r>
                          <a:endParaRPr lang="el-GR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b="1" dirty="0" smtClean="0">
                              <a:solidFill>
                                <a:schemeClr val="bg1"/>
                              </a:solidFill>
                            </a:rPr>
                            <a:t>Τύπου </a:t>
                          </a: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IV</a:t>
                          </a:r>
                          <a:r>
                            <a:rPr lang="el-GR" b="1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– </a:t>
                          </a:r>
                          <a:r>
                            <a:rPr lang="el-GR" b="1" dirty="0" err="1" smtClean="0">
                              <a:solidFill>
                                <a:schemeClr val="bg1"/>
                              </a:solidFill>
                            </a:rPr>
                            <a:t>αντισυμμετρική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b="1" baseline="0" dirty="0" smtClean="0">
                              <a:solidFill>
                                <a:schemeClr val="bg1"/>
                              </a:solidFill>
                            </a:rPr>
                            <a:t>h[n] – 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περιττό Μ</a:t>
                          </a:r>
                          <a:endParaRPr lang="el-GR" sz="1800" b="1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</a:tr>
                  <a:tr h="869633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6" t="-217483" r="-10068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136" t="-217483" r="-680" b="-139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209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Διάσπαση σε Ελάχιστης Φάσης και </a:t>
            </a:r>
            <a:r>
              <a:rPr lang="en-US" b="1" dirty="0" smtClean="0"/>
              <a:t>All-pass </a:t>
            </a:r>
            <a:r>
              <a:rPr lang="el-GR" b="1" dirty="0"/>
              <a:t>Συστήματα (επανάληψη…)</a:t>
            </a: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7672"/>
            <a:ext cx="9144000" cy="460234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760160" y="3465360"/>
              <a:ext cx="223560" cy="5421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52960" y="3458520"/>
                <a:ext cx="235440" cy="55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348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 lnSpcReduction="10000"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Συστήματα Γραμμικής Φάσης</a:t>
            </a:r>
            <a:r>
              <a:rPr lang="en-US" b="1" dirty="0" smtClean="0"/>
              <a:t> </a:t>
            </a:r>
            <a:r>
              <a:rPr lang="el-GR" b="1" dirty="0" smtClean="0"/>
              <a:t>στο χώρο του Ζ</a:t>
            </a:r>
            <a:endParaRPr lang="en-US" b="1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Αναγνωρίζετε τους τύπους των συστημάτων </a:t>
            </a:r>
            <a:br>
              <a:rPr lang="el-GR" dirty="0" smtClean="0"/>
            </a:br>
            <a:r>
              <a:rPr lang="el-GR" dirty="0" smtClean="0"/>
              <a:t>γραμμικής φάσης;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58293" b="55294"/>
          <a:stretch/>
        </p:blipFill>
        <p:spPr>
          <a:xfrm>
            <a:off x="504949" y="3250821"/>
            <a:ext cx="3162163" cy="24942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0229" b="56387"/>
          <a:stretch/>
        </p:blipFill>
        <p:spPr>
          <a:xfrm>
            <a:off x="54745" y="703683"/>
            <a:ext cx="3773561" cy="24333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52136" r="61831" b="7437"/>
          <a:stretch/>
        </p:blipFill>
        <p:spPr>
          <a:xfrm>
            <a:off x="3978580" y="855350"/>
            <a:ext cx="2893939" cy="2255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54571" t="51480" r="3620" b="7438"/>
          <a:stretch/>
        </p:blipFill>
        <p:spPr>
          <a:xfrm>
            <a:off x="3840588" y="3351909"/>
            <a:ext cx="3169921" cy="22920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4024588"/>
                  </p:ext>
                </p:extLst>
              </p:nvPr>
            </p:nvGraphicFramePr>
            <p:xfrm>
              <a:off x="6261463" y="4866850"/>
              <a:ext cx="2871598" cy="1649589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4357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3579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98606">
                    <a:tc>
                      <a:txBody>
                        <a:bodyPr/>
                        <a:lstStyle/>
                        <a:p>
                          <a:r>
                            <a:rPr lang="el-GR" sz="1400" dirty="0" smtClean="0"/>
                            <a:t>Τύπου Ι</a:t>
                          </a:r>
                          <a:r>
                            <a:rPr lang="en-US" sz="1400" dirty="0" smtClean="0"/>
                            <a:t> </a:t>
                          </a:r>
                          <a:endParaRPr lang="el-G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1400" dirty="0" smtClean="0"/>
                            <a:t>Τύπου ΙΙ </a:t>
                          </a:r>
                          <a:endParaRPr lang="el-GR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1822">
                    <a:tc>
                      <a:txBody>
                        <a:bodyPr/>
                        <a:lstStyle/>
                        <a:p>
                          <a:pPr marL="0" indent="0" algn="ctr">
                            <a:buClrTx/>
                            <a:buSzPct val="120000"/>
                            <a:buNone/>
                          </a:pPr>
                          <a:r>
                            <a:rPr lang="el-GR" sz="1400" dirty="0" smtClean="0"/>
                            <a:t>Χωρίς</a:t>
                          </a:r>
                          <a:r>
                            <a:rPr lang="el-GR" sz="1400" baseline="0" dirty="0" smtClean="0"/>
                            <a:t> δέσμευση μηδενικών</a:t>
                          </a:r>
                          <a:endParaRPr lang="el-G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𝐼𝐼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r>
                            <a:rPr lang="en-US" sz="1400" dirty="0"/>
                            <a:t/>
                          </a:r>
                          <a:br>
                            <a:rPr lang="en-US" sz="1400" dirty="0"/>
                          </a:b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8606">
                    <a:tc>
                      <a:txBody>
                        <a:bodyPr/>
                        <a:lstStyle/>
                        <a:p>
                          <a:r>
                            <a:rPr lang="el-GR" sz="1400" b="1" dirty="0" smtClean="0">
                              <a:solidFill>
                                <a:schemeClr val="bg1"/>
                              </a:solidFill>
                            </a:rPr>
                            <a:t>Τύπου ΙΙΙ </a:t>
                          </a:r>
                          <a:endParaRPr lang="el-GR" sz="1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400" b="1" dirty="0" smtClean="0">
                              <a:solidFill>
                                <a:schemeClr val="bg1"/>
                              </a:solidFill>
                            </a:rPr>
                            <a:t>Τύπου </a:t>
                          </a:r>
                          <a:r>
                            <a:rPr lang="en-US" sz="1400" b="1" dirty="0" smtClean="0">
                              <a:solidFill>
                                <a:schemeClr val="bg1"/>
                              </a:solidFill>
                            </a:rPr>
                            <a:t>IV</a:t>
                          </a:r>
                          <a:r>
                            <a:rPr lang="el-GR" sz="1400" b="1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1829">
                    <a:tc>
                      <a:txBody>
                        <a:bodyPr/>
                        <a:lstStyle/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  <m:r>
                                  <a:rPr lang="el-GR" sz="1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𝐼𝐼𝐼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l-GR" sz="12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l-GR" sz="14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4024588"/>
                  </p:ext>
                </p:extLst>
              </p:nvPr>
            </p:nvGraphicFramePr>
            <p:xfrm>
              <a:off x="6261463" y="4866850"/>
              <a:ext cx="2871598" cy="1649589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435799"/>
                    <a:gridCol w="1435799"/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l-GR" sz="1400" dirty="0" smtClean="0"/>
                            <a:t>Τύπου Ι</a:t>
                          </a:r>
                          <a:r>
                            <a:rPr lang="en-US" sz="1400" dirty="0" smtClean="0"/>
                            <a:t> </a:t>
                          </a:r>
                          <a:endParaRPr lang="el-G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1400" dirty="0" smtClean="0"/>
                            <a:t>Τύπου ΙΙ </a:t>
                          </a:r>
                          <a:endParaRPr lang="el-GR" sz="14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marL="0" indent="0" algn="ctr">
                            <a:buClrTx/>
                            <a:buSzPct val="120000"/>
                            <a:buNone/>
                          </a:pPr>
                          <a:r>
                            <a:rPr lang="el-GR" sz="1400" dirty="0" smtClean="0"/>
                            <a:t>Χωρίς</a:t>
                          </a:r>
                          <a:r>
                            <a:rPr lang="el-GR" sz="1400" baseline="0" dirty="0" smtClean="0"/>
                            <a:t> </a:t>
                          </a:r>
                          <a:r>
                            <a:rPr lang="el-GR" sz="1400" baseline="0" dirty="0" smtClean="0"/>
                            <a:t>δέσμευση μηδενικών</a:t>
                          </a:r>
                          <a:endParaRPr lang="el-G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424" t="-60000" r="-1695" b="-163529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l-GR" sz="1400" b="1" dirty="0" smtClean="0">
                              <a:solidFill>
                                <a:schemeClr val="bg1"/>
                              </a:solidFill>
                            </a:rPr>
                            <a:t>Τύπου ΙΙΙ </a:t>
                          </a:r>
                          <a:endParaRPr lang="el-GR" sz="1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400" b="1" dirty="0" smtClean="0">
                              <a:solidFill>
                                <a:schemeClr val="bg1"/>
                              </a:solidFill>
                            </a:rPr>
                            <a:t>Τύπου </a:t>
                          </a:r>
                          <a:r>
                            <a:rPr lang="en-US" sz="1400" b="1" dirty="0" smtClean="0">
                              <a:solidFill>
                                <a:schemeClr val="bg1"/>
                              </a:solidFill>
                            </a:rPr>
                            <a:t>IV</a:t>
                          </a:r>
                          <a:r>
                            <a:rPr lang="el-GR" sz="1400" b="1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</a:tr>
                  <a:tr h="521829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24" t="-216279" r="-101695" b="-34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424" t="-216279" r="-1695" b="-348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515160" y="1380240"/>
              <a:ext cx="6218640" cy="3962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6520" y="1371240"/>
                <a:ext cx="6237720" cy="398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233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Συστήματα Γραμμικής Φάσης</a:t>
            </a:r>
            <a:r>
              <a:rPr lang="en-US" b="1" dirty="0" smtClean="0"/>
              <a:t> </a:t>
            </a:r>
            <a:r>
              <a:rPr lang="el-GR" b="1" dirty="0" smtClean="0"/>
              <a:t>στο χώρο του Ζ</a:t>
            </a:r>
            <a:endParaRPr lang="en-US" b="1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" y="1061762"/>
            <a:ext cx="8916208" cy="514396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105600" y="567360"/>
              <a:ext cx="691560" cy="3823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7320" y="558720"/>
                <a:ext cx="711360" cy="40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219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Συστήματα Γραμμικής Φάσης</a:t>
            </a:r>
            <a:r>
              <a:rPr lang="en-US" b="1" dirty="0" smtClean="0"/>
              <a:t> </a:t>
            </a:r>
            <a:r>
              <a:rPr lang="el-GR" b="1" dirty="0" smtClean="0"/>
              <a:t>στο χώρο του Ζ</a:t>
            </a:r>
            <a:endParaRPr lang="en-US" b="1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" y="1029620"/>
            <a:ext cx="8994267" cy="51850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823000" y="598320"/>
              <a:ext cx="743400" cy="3787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3640" y="587880"/>
                <a:ext cx="763560" cy="39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770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στο χώρο του Ζ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Ένα </a:t>
                </a:r>
                <a:r>
                  <a:rPr lang="en-US" dirty="0" smtClean="0"/>
                  <a:t>FIR </a:t>
                </a:r>
                <a:r>
                  <a:rPr lang="el-GR" dirty="0" smtClean="0"/>
                  <a:t>σύστημα γραμμικής φάσης μπορεί να γραφεί ως παράγοντας τριών όρων: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ενός όρου ελάχιστης φάσης </a:t>
                </a: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)(1−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,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</a:t>
                </a:r>
                <a:r>
                  <a:rPr lang="el-GR" dirty="0" smtClean="0"/>
                  <a:t>ενός όρου μέγιστης φάσης </a:t>
                </a: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/>
                  <a:t> </a:t>
                </a:r>
                <a:r>
                  <a:rPr lang="el-GR" dirty="0" smtClean="0"/>
                  <a:t>ενός όρου με μηδενικά επάνω στο μοναδιαίο κύκλο </a:t>
                </a: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𝑢𝑐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)(1−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δηλ.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𝑙𝑖𝑛</m:t>
                          </m:r>
                        </m:sub>
                      </m:sSub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/>
                  <a:t>μ</a:t>
                </a:r>
                <a:r>
                  <a:rPr lang="el-GR" dirty="0" smtClean="0"/>
                  <a:t>ε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837" t="-19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156360" y="1799640"/>
              <a:ext cx="1283040" cy="216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52040" y="1794600"/>
                <a:ext cx="1292400" cy="3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150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στο χώρο του Ζ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b="0" dirty="0"/>
                  <a:t> </a:t>
                </a:r>
                <a:r>
                  <a:rPr lang="el-GR" b="0" dirty="0" smtClean="0"/>
                  <a:t>Έστω το αιτιατό και ευσταθές ΓΧΑ σύστημα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1−0.5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(1−0.8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)(1+0.8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&gt;0.8</m:t>
                      </m:r>
                    </m:oMath>
                  </m:oMathPara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 Γράψτε το σε μορφή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𝑙𝑖𝑛𝑒𝑎𝑟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3"/>
                <a:stretch>
                  <a:fillRect l="-1973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71440" y="861120"/>
              <a:ext cx="8202240" cy="5544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4240" y="851400"/>
                <a:ext cx="8221320" cy="556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001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Συστήματα Γραμμικής Φάσης</a:t>
            </a:r>
            <a:r>
              <a:rPr lang="en-US" b="1" dirty="0" smtClean="0"/>
              <a:t> </a:t>
            </a:r>
            <a:r>
              <a:rPr lang="el-GR" b="1" dirty="0" smtClean="0"/>
              <a:t>στο χώρο του Ζ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Παράδειγμα:</a:t>
            </a:r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24360" y="1312200"/>
              <a:ext cx="8573760" cy="26510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5000" y="1304640"/>
                <a:ext cx="8595720" cy="267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26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0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Συστήματα Ελάχιστης Φάσης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Συστήματα με όλους τους πόλους και όλα τα μηδενικά εντός μοναδιαίου κύκλου</a:t>
            </a:r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Εναλλακτικά, συστήματα αιτιατά και ευσταθή, και με αιτιατό και ευσταθές αντίστροφο σύστημα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Γιατί τα συστήματα αυτά ονομάζονται ελάχιστης φάσης?</a:t>
            </a:r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Η επιλογή του ονόματος προέρχεται από μια ιδιότητα της απόκρισης φάσης τους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Ας τη δούμε, μαζί με άλλες δυο σημαντικές ιδιότητες των συστημάτων αυτών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9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 fontScale="925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Ελάχιστης Φάσης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Έχουμε δείξει ότι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Όμως γνωρίζουμε ότι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≤0    ∀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Έτσι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Αυτό σημαίνει ότι ένα σύστημα ελάχιστης φάσης έχει την </a:t>
                </a:r>
                <a:r>
                  <a:rPr lang="el-GR" b="1" dirty="0" smtClean="0"/>
                  <a:t>απόκριση φάσης με τις μεγαλύτερες τιμές</a:t>
                </a:r>
                <a:r>
                  <a:rPr lang="el-GR" dirty="0" smtClean="0"/>
                  <a:t> από κάθε άλλο σύστημα με την ίδια απόκριση πλάτους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Εναλλακτικά, αν ορίσουμε την συνάρτηση «καθυστέρηση φάσης» ως την αρνητική της απόκρισης φάσης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τότε </a:t>
                </a:r>
                <a:r>
                  <a:rPr lang="el-GR" b="1" dirty="0" smtClean="0"/>
                  <a:t>το αιτιατό και ευσταθές σύστημα ελάχιστης φάσης έχει την καθυστέρηση</a:t>
                </a:r>
                <a:br>
                  <a:rPr lang="el-GR" b="1" dirty="0" smtClean="0"/>
                </a:br>
                <a:r>
                  <a:rPr lang="el-GR" b="1" dirty="0" smtClean="0"/>
                  <a:t>  φάσης με τις μικρότερες τιμές </a:t>
                </a:r>
                <a:r>
                  <a:rPr lang="el-GR" dirty="0" smtClean="0"/>
                  <a:t>από όλα τα συστήματα με την ίδια απόκριση πλάτους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Ένα πιο σωστό όνομα για τα συστήματα αυτά θα ήταν «ελάχιστης καθυστέρησης φάσης», αλλά έχει επικρατήσει απλά το «ελάχιστης φάσης»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837" t="-16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0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Ελάχιστης Φάσης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Έχουμε δείξει ότι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Κατά συνέπεια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grd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grd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grd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Όμως γνωρίζουμε ότι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grd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    ∀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Έτσι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grd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grd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Αυτό σημαίνει ότι ένα σύστημα ελάχιστης φάσης έχει την </a:t>
                </a:r>
                <a:r>
                  <a:rPr lang="el-GR" b="1" dirty="0" smtClean="0"/>
                  <a:t>καθυστέρηση ομάδας με τις μικρότερες τιμές, δηλ. την ελάχιστη καθυστέρηση ομάδας</a:t>
                </a:r>
                <a:r>
                  <a:rPr lang="el-GR" dirty="0" smtClean="0"/>
                  <a:t> από κάθε άλλο σύστημα με την ίδια απόκριση πλάτους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Ένα πιο σωστό όνομα για τα συστήματα αυτά θα ήταν «ελάχιστης καθυστέρησης ομάδας», αλλά δε χρησιμοποιείται αυτός ο όρος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 r="-8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190280" y="2246040"/>
              <a:ext cx="12240" cy="14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4160" y="2239920"/>
                <a:ext cx="24840" cy="1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312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85831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Ελάχιστης Φάσης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Μπορεί να δειχθεί ότι η κρουστική απόκριση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dirty="0" smtClean="0"/>
                  <a:t> ενός συστήματος ελάχιστης φάσης και οι κρουστικές αποκρίσεις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άλλων συστημάτων με την ίδια απόκριση πλάτους ικανοποιούν τη σχέση</a:t>
                </a:r>
                <a:r>
                  <a:rPr lang="en-US" dirty="0" smtClean="0"/>
                  <a:t> </a:t>
                </a:r>
                <a:r>
                  <a:rPr lang="el-GR" b="1" i="1" dirty="0" smtClean="0"/>
                  <a:t>μερικής ενέργειας</a:t>
                </a:r>
                <a:r>
                  <a:rPr lang="el-GR" dirty="0" smtClean="0"/>
                  <a:t> 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sz="3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)⟺</m:t>
                      </m:r>
                      <m:nary>
                        <m:naryPr>
                          <m:chr m:val="∑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𝑚𝑖𝑛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Αυτή η σχέση σημαίνει ότι στα συστήματα ελάχιστης φάσης, η </a:t>
                </a:r>
                <a:r>
                  <a:rPr lang="el-GR" b="1" i="1" dirty="0" smtClean="0"/>
                  <a:t>ενέργεια </a:t>
                </a:r>
                <a:r>
                  <a:rPr lang="el-GR" b="1" dirty="0" smtClean="0"/>
                  <a:t>του συστήματος είναι περισσότερο συγκεντρωμένη στα πρώτα δείγματα της κρουστικής απόκρισης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Όλα τα άλλα συστήματα έχουν την ενέργεια των πρώτων δειγμάτων διαφορετικά κατανεμημένη και πιο «διάσπαρτη»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Προσέξτε, η ιδιότητα μιλά για την κατανομή της ενέργειας στα πρώτα δείγματα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Όχι για τη συνολική ενέργεια, η οποία είναι ίδια σε όλα τα συστήματα με την ίδια απόκριση πλάτους!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700" dirty="0" smtClean="0"/>
                  <a:t>Λόγω φυσικά του θεωρήματος </a:t>
                </a:r>
                <a:r>
                  <a:rPr lang="en-US" sz="1700" dirty="0" err="1" smtClean="0"/>
                  <a:t>Parseval</a:t>
                </a:r>
                <a:endParaRPr lang="el-GR" sz="17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Ας δούμε ένα παράδειγμα.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858310" cy="6154535"/>
              </a:xfrm>
              <a:blipFill rotWithShape="0">
                <a:blip r:embed="rId2"/>
                <a:stretch>
                  <a:fillRect l="-1927" t="-1784" r="-7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99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Συστήματα Ελάχιστης Φάσης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Ποιο σύστημα από τα τέσσερα είναι ελάχιστης φάσης? </a:t>
            </a:r>
            <a:r>
              <a:rPr lang="el-GR" dirty="0" smtClean="0">
                <a:sym typeface="Wingdings" panose="05000000000000000000" pitchFamily="2" charset="2"/>
              </a:rPr>
              <a:t></a:t>
            </a: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411" y="647641"/>
            <a:ext cx="6190328" cy="541934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547062" y="540327"/>
            <a:ext cx="2984269" cy="285957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796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Συστήματα Ελάχιστης Φάσης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Αν υπολογίσουμε τις κρουστικές αποκρίσεις των τεσσάρων συστημάτων με τα προηγούμενα διαγράμματα πόλων-μηδενικών, τότε παρατηρούμε την παρακάτω εικόνα για την ενέργεια των πρώτων δειγμάτων αυτών των κρουστικών αποκρίσεων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5227"/>
            <a:ext cx="9112826" cy="273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6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5180</TotalTime>
  <Words>912</Words>
  <Application>Microsoft Office PowerPoint</Application>
  <PresentationFormat>On-screen Show (4:3)</PresentationFormat>
  <Paragraphs>414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Kafentzis Georgios</cp:lastModifiedBy>
  <cp:revision>456</cp:revision>
  <cp:lastPrinted>2019-11-19T13:39:32Z</cp:lastPrinted>
  <dcterms:created xsi:type="dcterms:W3CDTF">2018-08-17T16:23:20Z</dcterms:created>
  <dcterms:modified xsi:type="dcterms:W3CDTF">2020-11-12T14:40:26Z</dcterms:modified>
</cp:coreProperties>
</file>