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30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9" r:id="rId11"/>
    <p:sldId id="340" r:id="rId12"/>
    <p:sldId id="341" r:id="rId13"/>
    <p:sldId id="342" r:id="rId14"/>
    <p:sldId id="344" r:id="rId15"/>
    <p:sldId id="345" r:id="rId16"/>
    <p:sldId id="346" r:id="rId17"/>
    <p:sldId id="347" r:id="rId18"/>
    <p:sldId id="366" r:id="rId19"/>
  </p:sldIdLst>
  <p:sldSz cx="9144000" cy="6858000" type="screen4x3"/>
  <p:notesSz cx="6858000" cy="994727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C209D-A3C1-497C-A202-7DE4408C5E6D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7C2E5-36B4-4C49-B29E-B907DF4AC6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9843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21:06.9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9684 6343 467 0,'0'-9'124'0,"0"2"4"0,-1-1-49 0,-1 3-28 16,0 1-13-16,1 0-6 0,0 0-6 16,0 4-5-16,1 3-3 0,-2 0-3 15,1 5-1-15,0 2-2 0,-1 2 1 16,-1 4 2-16,3 4-1 0,-1 3 1 15,1 2-1-15,-1 1 0 0,1 1-1 16,1 1-2-16,0-2-3 0,-2-5-1 0,2-2-1 16,2-4-2-16,-2-2-1 0,1-4-1 15,-1-3-2-15,1-2 1 0,0-2 0 16,-1-2 0-16,2-2 0 0,-2-2 0 16,1-4 0-16,0-2 0 0,-1-4 0 15,0 0 0-15,-1-6 0 0,-1-2-1 16,0-3 1-16,-2 0-1 0,-2-2 1 15,-1 0-1-15,0 1 0 0,0 5 0 16,0 0 0-16,-2 3 1 0,2 3-1 16,3 3 0-16,0 4 0 0,0-1 0 0,0 0 0 15,1 3 0-15,0 3 1 0,1-1-1 16,0 1 0-16,1 2 0 0,0-1 0 16,0 2 0-16,-1-1-1 0,2 1 1 15,-1 0 0-15,1 0-1 0,-1 1 0 16,1 0 1-16,1 0-1 0,0 0 1 15,1 3-2-15,-1-1 0 0,0-1-5 16,2 1-5-16,0-1-8 0,2 2-12 16,-1 1-9-16,1-1 12 0,-2 1-136 0,1-2-119 15,1-1-295-15</inkml:trace>
  <inkml:trace contextRef="#ctx0" brushRef="#br0" timeOffset="616.1669">9640 6312 480 0,'1'-4'116'0,"-2"-2"3"0,0 1-69 15,0 2-15-15,-1-2-4 0,1 0-4 16,0-1-1-16,0 1-1 0,1 0 1 15,0 0 0-15,-1 0 2 0,1 0 0 16,-2 0 0-16,2 3-2 0,0-2-2 0,-1 2-4 16,4-1-3-16,-1 2-4 0,2 0-2 15,3 2-1-15,4-1 0 0,3 0 0 16,3 0 0-16,0-1 0 0,4 1-2 16,-1-3-2-16,4 2-1 0,-1-1-2 15,-1 1-1-15,0 1-2 0,0-2 1 16,0 2-1-16,-3 0-1 0,-2 0 1 15,-3 0-2-15,-4 2-5 0,-2-1-10 16,-4 0-8-16,-2 1-13 0,-4 2-10 16,1 0-14-16,-4 2-113 0,2-1-115 0,-1 1-275 15</inkml:trace>
  <inkml:trace contextRef="#ctx0" brushRef="#br0" timeOffset="933.998">9972 6239 524 0,'3'-5'130'16,"-1"0"3"-16,-1 2-65 0,2 1-31 16,0 1-7-16,2 2-3 0,1 3-2 15,2 2-1-15,2 1 1 0,1 4 1 16,1 4 0-16,0-1-2 0,0 4-2 15,2-1-3-15,0 0-3 0,2 0-4 16,-1-1-3-16,2 1-3 0,0 0-1 16,-1-1-3-16,0-2 0 0,-2 0-2 0,-2-1 0 15,-1-2-1-15,-1-3-4 0,-3-3-4 16,-1-1-7-16,-1 1-9 0,-1-4-8 16,-2 0-5-16,0 0-7 0,-2-3-8 15,-2 1-26-15,0-3-76 0,-1-2-95 16,0-4-232-16</inkml:trace>
  <inkml:trace contextRef="#ctx0" brushRef="#br0" timeOffset="1165.9918">10276 6221 607 0,'-6'3'149'15,"-5"2"6"-15,-2 5-91 0,-4 3-12 16,-2 4-4-16,-6 4-6 0,-2 2-7 15,-1 4-6-15,0 4-7 0,-1 2-6 0,-1 0-5 16,2 1-5-16,2-2-2 0,-1-2-4 16,2-6-1-16,3-3-2 0,6-8-12 15,6-3-11-15,5-5-13 16,6-4-12-16,9-1-12 0,3-3-78 0,3-4-34 16,3-4-92-16,3-1-191 0</inkml:trace>
  <inkml:trace contextRef="#ctx0" brushRef="#br0" timeOffset="1594.4709">10408 6272 591 0,'5'-2'138'0,"-2"4"5"16,-5 1-91-16,1 5-14 0,0 4-2 0,-2 3 0 16,2 2-2-16,-3 2-3 0,1 3-2 15,-1 2-4-15,0-1-3 0,1 0-4 16,-1-2-5-16,2 0-4 0,0-3-3 15,2-4-3-15,-1-6-1 0,2 0-2 16,2-3-1-16,4-2 0 0,-3-4 0 16,0-4-1-16,0-5 1 0,4-1-1 15,-2-5 1-15,0-7 0 0,-2-5 0 16,2-2 0-16,-1-4-2 0,5 1 0 0,-3-1-2 16,2 1 1-16,-2 2-1 0,0 5 1 15,2 6 0-15,-4 6 1 0,-3 3 1 16,1 5 0-16,-1 5 1 0,0 3 0 15,0 7 1-15,0 1-1 0,2 2 1 16,1 1 1-16,1 4 1 0,1 4 1 16,3 1 1-16,1-1 2 0,0 0 0 0,0 0 1 15,6 4-1-15,-1-2 0 16,0-5-2-16,2 3-1 0,1-2-1 0,0 0-1 16,2-3 0-16,-5-4-2 0,-1 0-2 15,-2-2-7-15,-4-5-11 0,-3-2-9 16,-4 0-9-16,-3-2-8 0,-4-2-8 15,-2 0-2-15,-2-3-108 0,-5-2-104 16,-2-3-261-16</inkml:trace>
  <inkml:trace contextRef="#ctx0" brushRef="#br0" timeOffset="1814.4967">10431 6373 476 0,'-3'-2'141'0,"-2"1"5"0,1-1 2 16,2 1-98-16,2 1-12 0,1 0-3 16,1 0-3-16,1 3-6 0,3-1-3 15,4 2-1-15,0-3 0 0,1 0-5 0,2-2-3 16,3 0-5-16,2-3-2 0,2 0-3 16,-2-3-8-16,4 0-18 0,4-3-20 15,2 1-115-15,0-4-16 0,2-2-117 16,-3 2-231-16</inkml:trace>
  <inkml:trace contextRef="#ctx0" brushRef="#br0" timeOffset="5814.6393">16556 6232 413 0,'5'-14'103'0,"-3"-1"5"16,-4 0-44-16,-3 1-31 0,-1-1-9 16,-1 1-4-16,-4 3-3 0,-3 2-4 15,-2-2-3-15,-2 3-3 0,-3 3-2 16,-4 3-2-16,0 3-2 0,-6 3 0 16,-1 3-1-16,-4 5 1 0,-2 4-1 15,-3 6 0-15,-2 2 0 0,-2 6 0 0,-4 6 0 16,-3 5 0-16,2 8 1 0,1 4 0 15,0 2 2-15,2 4 1 0,1 0 2 16,7 3 1-16,8-2 0 0,6 2 0 16,6-1-1-16,6 4-1 0,8 1-2 15,7-4 0-15,7 1-2 0,6-2 1 16,5-5-1-16,6-2-1 0,8-2 1 16,11-4 0-16,6-2-1 0,4-6 1 15,6-2 0-15,3-6 0 0,7-2 0 16,0-7-1-16,3-5 1 0,2-4 0 0,0-3-1 15,1-6 1-15,-3-2 0 0,-1-4-1 16,-2-4 0-16,-3-2 1 0,-2-3-1 16,-3-3 1-16,-4-4 0 0,-3-6-1 15,-1-3 1-15,-5-6 0 0,-1-3-1 16,-4-3 1-16,-1-2-1 0,1-2 1 16,-3-3-1-16,-3 1 1 0,-4-3-1 15,-5-7 1-15,-5-3-1 0,-5-3 0 16,-5-3 1-16,-7 1-1 0,-4-2 0 0,-4 3 0 15,-5 3 1-15,-3 3-1 0,-7-3 0 16,-6 1 1-16,-5 0 1 0,-2 0 2 16,-6 1 1-16,-2 0 1 0,-5 3 2 15,-2 8 0-15,-1 3 1 0,-4 5-1 16,-7 0-1-16,-8 4-2 0,-4 5-1 16,-8 2-2-16,-4 8-4 0,-6 7-7 15,-7 9-6-15,-1 10-12 0,-1 8-30 0,-3 9-82 16,1 8-102-16,-5 1-238 0</inkml:trace>
  <inkml:trace contextRef="#ctx0" brushRef="#br0" timeOffset="7171.9436">18253 7285 413 0,'-5'-2'96'0,"0"4"1"15,2-2-59-15,1-2-22 0,2 4-5 16,1-4-3-16,0 4-2 0,2-1-1 15,-1 1-1-15,2 1 0 0,2 0 2 16,1 0 0-16,2 1 1 0,1-2 0 0,2-2 0 16,4-1 0-16,-1 0-1 0,2-2-1 15,2-2 0-15,3 2 0 0,3-1 0 16,-1 1 0-16,3 1 0 0,3-1-1 16,0 2 1-16,2 1-1 0,0-1-1 15,1 0-1-15,3 0-1 0,-1 1 0 16,3-2 0-16,3 1 0 0,1 0-1 0,4 1 1 15,4-1-1-15,0 1 1 16,3-2-1-16,2 1 0 0,1-1 0 0,3 2 1 16,0 0-1-16,1 0 0 0,4 1 0 15,1 1 1-15,0 1-1 0,2 2 0 16,0 0 0-16,1 1 0 0,1 0 1 16,1-1-1-16,1 0 0 0,2 1 0 15,-2-1 0-15,0-3 0 0,0 2 2 16,-1-3 0-16,-2 0 2 0,1 2 1 15,-2-2 2-15,-1 0 0 0,-1 0 1 0,-1 1-1 16,-5-1-1-16,-5-1-1 0,-2 0-1 16,-4-1-2-16,-1 1 0 0,-6 0-1 15,-3 1 0-15,-2-1-1 0,-6 2 1 16,-4 0-1-16,-4-1 0 0,-5 1-4 16,-3 0-9-16,-3 0 78 0,-6-2-188 15,1 0-114-15,-4-5-315 0</inkml:trace>
  <inkml:trace contextRef="#ctx0" brushRef="#br0" timeOffset="24568.8501">16784 7960 457 0,'0'-24'108'0,"4"1"3"15,-3 2-71-15,0-1-10 0,1 4-5 16,2-1-1-16,0 1-3 0,-1 2-1 16,0 1-3-16,1 1 0 0,-2 1-2 15,-2 2-1-15,1 3-2 0,1 2-1 16,-2 2-1-16,0 4-2 0,0 1-1 16,0 8-2-16,1 2-1 0,-2 7-1 15,-2 6-1-15,2 10 0 0,-2 6 0 16,1 8 0-16,-2 3 0 0,1 6 0 15,-1 4 1-15,-1 5-1 0,1 0 1 16,2 4 0-16,-1 0 0 0,2 0-1 16,-1 0 0-16,-1-1 0 0,0-4-1 0,-1-3 0 15,0-5-1-15,1 1 1 0,-1-7-1 16,1-2 1-16,3-6-2 0,-1-9 0 16,1 1-2-16,0-10-5 0,1-6-4 15,-1-3-6-15,0-7-7 0,0-1-6 16,0-1-110-16,-2-8-105 0,-4-3-262 15</inkml:trace>
  <inkml:trace contextRef="#ctx0" brushRef="#br0" timeOffset="24874.4351">16571 9086 468 0,'-4'-11'115'15,"2"-1"5"-15,2 5-69 0,1 0-14 16,1-1-8-16,2 6-5 0,1-2-4 16,1 6-5-16,4 3-1 0,-2 2-2 15,2 6-1-15,-1 4-1 0,-1 2-1 0,1 1-1 16,-2 0 0-16,1 0-2 0,-2-2-1 16,1-3-1-16,2-4 0 0,2-4 0 15,1-3-1-15,-1-4 1 0,4-3-1 16,-2-3-1-16,3-5 1 0,0-4-1 15,0-2 0-15,-1-2-1 0,1-2-1 16,-2-1-4-16,2-3-4 0,-2 2-6 0,-1-2-7 16,-1 1-13-16,-1 1-108 15,-3-1-110-15,-3 0-266 0</inkml:trace>
  <inkml:trace contextRef="#ctx0" brushRef="#br0" timeOffset="25458.0917">16283 8231 538 0,'-5'2'120'0,"-1"1"1"0,2 8-90 15,1 3-11-15,-2 4-2 0,2 6-3 16,0 4-1-16,0 4-3 0,2 3 0 15,0-3-1-15,-1 2-1 0,2-4-1 16,-1-3 0-16,1-7-1 0,0-2 0 16,0-7-2-16,0-2-1 0,-1-4 0 15,1-2-2-15,0-5 0 0,0 0 0 0,-1-4 0 16,1-4-1-16,-2-2 0 0,2-5 0 16,-2-5 0-16,0-4-1 0,-1-2 1 15,2-3-1-15,-2 1 0 0,2-5 0 16,0 3 0-16,2 1 0 0,2 2 1 15,-1 4-1-15,3 4 1 0,0 4 1 16,0 4 0-16,2 4 2 0,-1 4 0 0,3 1 1 16,2 2 1-16,0-1 0 0,1 1-1 15,3-2 0-15,2 2-1 0,3-2 0 16,2 0-2-16,2-2 0 0,2 1-1 16,1-1 0-16,0 1-3 0,-1 1-4 15,-3 0-4-15,-4 2-5 0,-3 2-7 16,-2 3-5-16,-7 0-10 0,-1 4-12 15,-2 1-92-15,-3 1-99 0,-3 1-239 16</inkml:trace>
  <inkml:trace contextRef="#ctx0" brushRef="#br0" timeOffset="25707.8601">16266 8506 466 0,'-3'1'118'0,"1"-1"4"0,1-5-54 16,1 3-32-16,2-2-9 16,1 0-4-16,0 1-4 0,3-1-3 0,3-3 0 15,2 5-1-15,1-5 1 0,2 0-1 16,-1-2-2-16,3-1-2 0,0 3-1 16,1-2-3-16,-1 2-1 0,0 1-3 15,0 2-2-15,1 2-6 0,-1 1-7 16,-3-2-9-16,0 3 2 0,-5 0-125 15,-2-2-116-15,-3-1-286 0</inkml:trace>
  <inkml:trace contextRef="#ctx0" brushRef="#br0" timeOffset="35143.1917">18959 6126 456 0,'2'-10'105'16,"-6"0"3"-16,1 0-78 0,2 6-6 16,0 0-5-16,0 1-6 0,1 2-4 15,2 0-4-15,2 3-5 0,2 1-11 0,0 1-99 16,0-1-93-16,-1 3-241 0</inkml:trace>
  <inkml:trace contextRef="#ctx0" brushRef="#br0" timeOffset="35652.4917">20617 6123 540 0,'8'-11'119'0,"1"2"1"16,-4-1-91-16,0 2-11 0,-2 5-7 16,2-1-5-16,1 2 0 0,-1 0-2 15,0 1-6-15,-1 4-12 0,-1 3-107 16,-3 0-2-16,4 2-84 0,-6-1-178 16</inkml:trace>
  <inkml:trace contextRef="#ctx0" brushRef="#br0" timeOffset="49490.4653">10151 8235 213 0,'2'-11'51'0,"2"-1"4"0,-1 1-24 16,0-1-3-16,1 2 6 0,1 0 8 16,0 0 5-16,-2-1 2 0,2 1 2 15,-2-1-1-15,0 2-5 0,-1-1-4 16,-1 2-6-16,-1 0-4 0,0 0-3 16,0 1-2-16,0 1-3 0,0 1-3 15,-1 0-1-15,2 2 0 0,-2-1-1 16,1 3-1-16,0-1-1 0,0 4-1 15,0-4-2-15,-2 5-2 0,2 3-2 0,2 4-1 16,-4 3 0-16,2 6 0 0,-2 3 3 16,-1 6 0-16,0 2 1 0,-3 5 1 15,0 4 0-15,-1 1 0 0,4 2-2 16,0 1-1-16,1-3-1 0,2 0-1 16,0-2-2-16,0-4-1 0,-1-1-2 15,-2-5-1-15,1-1 0 0,-2-4-1 16,-1-7 0-16,1 0-3 0,3-5-6 0,0-3-8 15,1-5-7-15,0 0-8 0,0-3-6 16,2 1-6-16,0-4-8 0,-4 1-3 16,-1-3-101-16,-2 1-102 0,-1 1-257 15</inkml:trace>
  <inkml:trace contextRef="#ctx0" brushRef="#br0" timeOffset="49831.8151">10039 8696 523 0,'-2'-9'126'0,"0"1"4"16,0 1-77-16,1 1-16 0,0 3-7 16,0 1-6-16,1 2-4 0,0 3-3 15,1 3-2-15,0 6-3 0,0 3-1 16,3 5 0-16,-2 2 2 0,3 2 0 15,0 2 0-15,0 1 0 0,0-3 1 16,0 1 0-16,1-2-2 0,0-3-2 0,0-3-1 16,3-4-1-16,-1-3-2 0,1-4 0 15,1-3-2-15,1-5 1 0,1-2-1 16,2-5-1-16,-1-5 0 0,4-4 0 16,2-4-1-16,-1-4-1 0,2-2-3 15,-2-4-9-15,2 0-9 0,-3 4-10 16,-3 1-8-16,0 7-10 0,-3 4-4 15,-5 5-112-15,-4 6-106 0,-5 7-259 16</inkml:trace>
  <inkml:trace contextRef="#ctx0" brushRef="#br0" timeOffset="50614.8938">10484 8926 583 0,'-2'-6'132'15,"-1"2"3"-15,2 3-98 0,0 2-13 16,2 5-2-16,-1 2-4 0,0 3-4 16,2 3-3-16,0 5 0 0,-1 2 0 0,0-1 2 15,2 4 0-15,-3-1-1 0,0 0 0 16,0-1 1-16,-2-1-2 0,1-4-2 16,1 3-2-16,0-7-2 0,0 0-1 15,1-4-2-15,1-1-1 0,-1-3 0 16,1-2-1-16,-1-3 1 0,1-2-1 15,0-3 0-15,-1-1 0 0,2-2 0 16,-2-1 0-16,0-2 1 0,0-3-1 16,1 1 0-16,-1-2 0 0,-1-3-1 0,0-1 0 15,0 0 0-15,-1-1-1 0,-1-1 0 16,0-1-1-16,-2 0 1 0,-1-1 0 16,3 3 1-16,-3-2 0 0,1 3 0 15,0 1 1-15,0 3 0 0,-1 0 0 16,3 3 0-16,-2 1 1 0,0 2 0 15,3 2 0-15,0 1 1 0,-2 2 1 16,1 0-1-16,2 3 1 0,0 0 0 0,3 1-1 16,0 0 1-16,2 1-1 0,3-1-1 15,5 1 2-15,-1-2-1 0,0 1 1 16,3-1-1-16,2-2 1 0,-1 0 0 16,1-2-1-16,0 0-1 0,3-1 1 15,-1 1-1-15,-1 0-1 0,-1 0-2 16,1 1-2-16,-2 2-5 0,-2-1-7 15,-2 3-7-15,-5-1-5 0,0 2-6 16,-2 1-5-16,-3-1-8 0,-5-1-34 16,-2 2-65-16,-1 1-93 0,-1 0-224 15</inkml:trace>
  <inkml:trace contextRef="#ctx0" brushRef="#br0" timeOffset="50899.9275">10518 8975 529 0,'0'0'123'0,"2"0"4"0,-1 1-83 0,1 0-14 16,1 1-3-16,-1-2-3 0,3 1-2 15,0-2-2-15,0 1-1 0,2-3-1 16,1 1-1-16,-1-1-1 0,2 1-1 16,0-2-4-16,2 1-3 0,0-2-2 0,0 0-7 15,2 0-11-15,-2-1-10 0,2 2-14 16,-1-2-116-16,-3 0-119 0,1-2-290 16</inkml:trace>
  <inkml:trace contextRef="#ctx0" brushRef="#br0" timeOffset="53833.8626">9071 9843 456 0,'0'-20'126'16,"1"0"3"-16,-4 3-11 0,2 6-79 0,1 2-7 15,-1 2-4-15,1 3-3 0,0 6-4 16,-1 4-2-16,-1 5-2 0,2 5-4 16,-1 4-2-16,0 7-2 0,0 8-1 15,-2 9 1-15,1 0-1 0,-1 1-1 16,-3 0-1-16,0 2-2 0,0-2-1 0,0-2-1 16,-1-7-1-16,2-2-2 0,0-3-3 15,-1-6-7-15,4-1-8 0,4-7-7 16,0-6-7-16,2-5-11 0,2-4-36 15,0-6-72-15,4-5-96 0,-3-7-224 16</inkml:trace>
  <inkml:trace contextRef="#ctx0" brushRef="#br0" timeOffset="54079.4935">9300 9630 564 0,'-3'2'138'0,"-1"2"5"0,0 5-65 16,0 5-37-16,0 6-9 0,2 9-2 16,-1 5-2-16,2 4-1 0,0 6-2 15,2 2-3-15,2 2-2 0,0-2-4 16,3-1-4-16,0-4-4 0,1-1-2 0,0-5-3 16,-1 0-2-16,1-5-3 0,1 0-7 15,-2-5-9-15,0 0-10 0,0-6-8 16,-1-2-11-16,0-4-15 0,-3-5-106 15,0-3-111-15,-4-1-265 0</inkml:trace>
  <inkml:trace contextRef="#ctx0" brushRef="#br0" timeOffset="54284.2903">9055 10096 625 0,'1'-3'143'15,"0"0"2"-15,0-2-100 0,3 2-18 16,2 1-6-16,3 1-5 0,2-3-4 16,1 3-4-16,3 0-3 0,3-1-1 15,3-1-2-15,3 0-4 0,2 1-9 16,1 1-9-16,1-3-13 0,0 1-83 16,1 1-35-16,-6-2-103 0,0 2-211 0</inkml:trace>
  <inkml:trace contextRef="#ctx0" brushRef="#br0" timeOffset="54524.216">9516 9771 573 0,'-4'3'126'15,"0"-1"2"-15,1 2-96 0,2 1-15 16,1 1-7-16,0-1-3 0,0 0-3 16,1 2-3-16,1 0-4 0,-1-1-5 15,-1 1-8-15,2-3-10 0,0 4-87 16,0-3-16-16,-1 0-85 0,0-5-174 16</inkml:trace>
  <inkml:trace contextRef="#ctx0" brushRef="#br0" timeOffset="54894.6847">9655 9663 676 0,'-14'7'158'0,"-2"-3"3"0,2 7-113 16,-3 5-12-16,1 4-6 0,0 4-7 16,1 6-6-16,2 2-4 0,2 6-2 15,-2 1-1-15,6 0-1 0,2 4-1 0,1-1-1 16,7 0 0-16,-1-1-2 0,4-3-1 15,2-3-2-15,-1-3 0 0,4-1-1 16,1-5 0-16,1-7-2 0,3 0-2 16,2-5-10-16,2-5-11 0,-1-3-13 15,3-5-12-15,0-2-5 0,0-1-121 16,-3-2-122-16,-2-2-278 0</inkml:trace>
  <inkml:trace contextRef="#ctx0" brushRef="#br0" timeOffset="55376.756">9921 10096 638 0,'0'3'142'0,"0"0"6"0,2-1-109 15,4 2-11-15,0-1-2 0,4-1 0 16,1-2-2-16,0-4-5 0,5 1-4 16,-2-5-4-16,0-3-3 0,1-2-1 15,-3-3-3-15,2 1-1 0,-2-2-1 16,-2 0-1-16,-2-2 0 0,-3 2-1 16,-1 1-1-16,-2 3-1 0,-3-2 0 15,-1 4-1-15,-2 0-2 0,-1 4-1 16,-2 1-1-16,-3 2-1 0,0 4-1 0,-3 2-1 15,-3 6 1-15,-1 3 0 0,-2 2 3 16,1 4 2-16,1 3 1 0,0 1 3 16,1 0 1-16,1 0 2 0,4 1 0 15,1 0 1-15,4-2 0 0,2 3 2 16,3-1 0-16,4 0 2 0,4 0 1 16,3 0 2-16,1-3 0 0,5 0-1 15,1-3 1-15,1-3-2 0,3-2-2 0,0-5-1 16,0-5-2-16,1-1-2 0,1-7 0 15,1-3-1-15,1-1-4 0,2-3-9 16,0-2-12-16,0 1-11 0,-1-2-12 16,-4 3-100-16,-2 2-21 0,-4 0-102 15,-2 2-199-15</inkml:trace>
  <inkml:trace contextRef="#ctx0" brushRef="#br0" timeOffset="55636.7312">10314 9731 586 0,'0'-11'137'0,"0"0"4"16,-3 3-89-16,6 6-20 0,2 4-3 16,2 6-1-16,-2 3-2 0,4 5-1 0,0 3 0 15,2 6 1-15,0 2-1 16,0 0-2-16,-1 1-4 0,1 1-3 0,-3 2-4 15,-1-1-4-15,-3-1-5 0,-7-2-4 16,0 0-8-16,-7-3-12 16,-5-2-13-16,-5-4-13 0,-3-2-26 0,-3-3-101 15,-2-5-119-15,0-4-267 16</inkml:trace>
  <inkml:trace contextRef="#ctx0" brushRef="#br0" timeOffset="55768.4185">10190 9538 519 0,'3'-8'127'0,"0"-1"1"0,2 4-39 0,5 1-73 15,1 0-14-15,2 3-13 0,2-1-114 16,0 2-109-16,1 3-276 0</inkml:trace>
  <inkml:trace contextRef="#ctx0" brushRef="#br0" timeOffset="56394.1983">10538 9714 425 0,'-1'-3'119'0,"2"1"2"16,-2-1-13-16,0 1-72 0,-3-3-12 16,3 2-4-16,1 1-6 0,0 1-2 15,0 1-2-15,0-3-1 0,0 3 1 16,2 3 0-16,-2-4 1 0,0 1 1 16,0-2-1-16,0 2 0 0,0 0 0 0,0 2-2 15,0-2 0-15,1 0-1 0,-1 0-2 16,0 0 1-16,0 1-1 0,0 0 0 15,0 4 0-15,0 4 0 0,0 3 4 16,2 5 6-16,-2 5 4 0,2 4 4 16,0 1 1-16,3 1 1 0,1-1 0 15,2-3-4-15,0-2-7 0,3-5-5 16,2-6-3-16,3-2-4 0,1-7 0 16,1-5-2-16,2-7 0 0,2-5 0 15,-1-4 0-15,-2-5-1 0,-3-2 1 16,-4-4-1-16,1-2 1 0,-6 4-1 15,-5 0 1-15,-2 5-2 0,-1 2 1 0,-2 6-1 16,-4 5 1-16,0 5-1 0,-2 4 0 16,0 5 0-16,1 1 1 0,1 3 0 15,2 3 0-15,3 2 0 0,5 0 0 16,2 1 1-16,5-1-2 0,1-2 1 16,4-1 0-16,2-4 0 0,5-4-1 15,2-3 1-15,3-4 0 0,0-4-1 16,0-6 1-16,-1 0 0 0,-3-2 0 0,-6 0 0 15,-4 0 0-15,-4 0 0 0,-6 3-2 16,-3 2-6-16,-3 0-11 0,-1 1-9 16,-5-2-13-16,0 3-9 15,-2 2-16-15,-2 1-91 0,-1-1-13 0,0 3-90 16,-1 0-182-16</inkml:trace>
  <inkml:trace contextRef="#ctx0" brushRef="#br0" timeOffset="56610.169">10959 9412 460 0,'14'-11'120'0,"1"5"5"16,-1 1-55-16,2 4-20 0,1 3-5 16,3 6-4-16,4 3-4 0,5 8-2 15,1 5-2-15,5 8-1 0,-2 3-4 16,0 8-5-16,1 5-5 0,-1 6-4 16,-4 0-4-16,1 2-4 0,-6 1-3 15,0 0-2-15,-6-2-2 0,-7-5 0 16,-9-5-1-16,-8-4-4 0,-7-4-2 15,-12-4-4-15,-3-1-8 0,-4-2-7 0,-1-3-9 16,-2-2-15-16,-2-7-109 0,1-6-114 16,7-4-278-16</inkml:trace>
  <inkml:trace contextRef="#ctx0" brushRef="#br0" timeOffset="60562.1059">20644 10870 506 0,'-4'-1'118'15,"-1"0"3"-15,1-1-81 0,1 1-9 16,1 0-4-16,0 1-3 0,1 0-2 15,0 0-3-15,1-1-2 0,0 1-2 16,0 0-3-16,0 1-3 0,1-1 0 0,0 0-1 16,1 1-1-16,2-1 1 15,2 1-1-15,0-1 1 0,3 0-1 0,1 0-1 16,2-1-1-16,0 0-2 0,3-3 0 16,2 2-1-16,1-2 0 0,1 2-1 15,2 2 1-15,-2 0-1 0,2 1 1 16,-1 2 0-16,-2 2-1 0,0-1 1 15,3 1 0-15,0-1 0 0,1-2 0 16,3 1 0-16,-1-3-1 0,3-2 1 16,-1 0 0-16,1-3-1 0,-4-2 0 15,3-2 1-15,-2-1-1 0,1-1-1 0,-2 1 1 16,-1 2 0-16,0 3-1 0,1 1 1 16,-3 7 0-16,-3 3 1 0,-1 4 0 15,-1 1 1-15,-1 1 0 0,-1 3 1 16,0-1-1-16,-2 2 0 0,1-2 0 15,3-3 0-15,1 0-2 0,1-5 1 16,2-4-1-16,4-3 1 0,3-5 0 16,2-4-1-16,1-2 1 0,2-4 0 15,-2 0 0-15,2-1-1 0,-4 0 0 0,-3 3 0 16,1 3-1-16,-3 3 1 0,-1 3-1 16,-2 5 1-16,0 3-1 0,-2 5 1 15,1 0 1-15,-3 1-1 0,1 2 0 16,0-1 1-16,2-2-1 0,2-1 1 15,2-4 0-15,2 0 1 0,4-3 1 16,3-4 4-16,2-3 1 0,0-6 1 16,-1 0 0-16,1-2 1 0,-1-1-2 15,-1-1-1-15,-3 1-3 0,-1 4-2 16,-5 3-1-16,-3 3-1 0,-3 5-1 16,-4 2 1-16,-3 3-1 0,-3 3-7 0,-1-1-11 15,0 2-17-15,1-1-15 0,0-2-123 16,-1-1-133-16,1-1-315 0</inkml:trace>
  <inkml:trace contextRef="#ctx0" brushRef="#br0" timeOffset="65954.2524">12144 14635 524 0,'-20'-31'122'16,"-8"-3"0"-16,-6 12-83 0,-13-5-15 16,-1 8-11-16,-5 4-6 0,-10 4-3 15,-5 3-2-15,-6 5-1 0,-8 2-1 16,-4 2 1-16,-2-1 0 0,-5 0-1 0,-4 5 1 15,-5 1 0-15,-5 0 1 0,-2-1 0 16,-2 6 0-16,-4 6 2 0,-4 3-1 16,-4 3 0-16,0 5 0 0,-4 3-1 15,-3 8-1-15,-5 0 0 0,4 5 0 16,-2 8-1-16,2 6 1 16,0 2-1-16,6 3 0 0,3 1 0 0,4 5 1 15,2-2-1-15,11 1 0 0,7 1 0 16,6 5 0-16,3-1 0 0,5 4 0 15,7 2 0-15,7 1 0 0,7 5 0 16,3-2 0-16,6-1 0 0,9 3 0 0,10-4 1 16,7-2 0-16,10 2 0 0,7 0 0 15,6-4 0-15,7 2 1 0,8-3-1 16,6 1-1-16,6-1 1 0,7-2 0 16,8 0 0-16,10-6 2 0,7 1-1 15,9-2 1-15,2-2 0 0,6-2 0 16,9-6 0-16,4 2 0 0,6 1-1 15,4-7 0-15,5-2-1 0,10 0 1 0,9-2-1 16,1-5 0-16,1-8 1 0,7-4-1 16,6 5 0-16,1-6 0 0,5-3 0 15,4-4-1-15,4 3 1 0,5-2 0 16,2-2-1-16,2 0 1 0,5-4-1 16,5-3 0-16,-2-4 0 0,5-5 1 15,5-3-1-15,-7-4 0 0,11-10 1 16,1 4-1-16,-6-5 0 0,2-1 1 15,0-1-1-15,-1-3 0 0,9 1 0 16,-11 1 1-16,0-8-1 0,3 4 0 0,-1-1 0 16,-1-4 1-16,-5 2-1 0,-3-5 0 15,-5-4 0-15,0 4 0 0,-5-2 0 16,-5-11 0-16,-3-3 0 0,-4-3 0 16,-2-2 0-16,-4-3 0 0,-5-5 0 15,-7-8 0-15,1 10 0 0,-6-4 0 16,-6-5 0-16,-8-4 1 0,-3 1-1 15,-5-3 0-15,-4 3 0 0,-10-4 0 0,-5-4 0 16,-11 1 1-16,-4 0-1 0,-10-3 0 16,-9 0 1-16,-8 1-1 15,-8-2 0-15,-8 0 0 0,-5-1 0 0,-11-1-2 16,-6 0-1-16,-10-3-1 0,-8 1-1 16,-10-3 0-16,-8 0-1 0,-9 2 1 15,-11-2 1-15,-9 2 2 0,-6 1 0 16,-10-3 1-16,-7 0 0 0,-12 2 1 15,-4 0 1-15,-7 3 0 0,-9 0 1 16,-11 2 0-16,-8 1 2 0,-6 5 0 0,-8 2 1 16,-8 3 1-16,-7 4-1 0,-3 1 0 15,-7 5 0-15,-7 7-1 0,-8 5 0 16,-4 5-2-16,-6 7 1 0,-8 4-2 16,-8 8 0-16,-6 6-1 0,-5 7-1 15,-13 4-1-15,0 9-3 0,-9 6-5 16,-7 5-7-16,-4 9-14 0,-8 8-106 0,-6 9-108 15,1 11-266-15</inkml:trace>
  <inkml:trace contextRef="#ctx0" brushRef="#br0" timeOffset="77604.0453">12230 13088 156 0,'-75'-2'-155'16</inkml:trace>
  <inkml:trace contextRef="#ctx0" brushRef="#br0" timeOffset="78490.6223">11861 13278 465 0,'2'6'98'0,"1"-4"0"15,3-1-80-15,3 1-10 0,2-1-1 16,4-1 1-16,3-1 2 0,0-2 2 15,3-2 2-15,-2-3-1 0,1 0 2 16,2 0-2-16,0 1 0 0,-2 1-1 16,-3 2-1-16,6 2-2 0,-2 4-1 15,1 3-2-15,-2 2-1 0,4 2-2 16,6-2 0-16,1 2-1 0,1-2 0 16,4-1 0-16,3-2 0 0,1-3 0 0,1-1 1 15,-1-1 0-15,1-5 1 0,0-3 0 16,3 0 0-16,0 0 0 0,7-1 1 15,3 3-1-15,-1 2 0 0,4 5 0 16,-1 4-1-16,-2 1 1 0,5 2-1 16,-3 3-1-16,-3-1 0 0,4 0 0 15,5-2 0-15,0-2-1 0,3 3 1 16,-2-3 0-16,0-2 0 0,5 0 0 16,-1-2 1-16,3 0 0 0,2 0 0 15,0-1 1-15,3-1-1 0,1-3-1 0,1 1 1 16,3-2-1-16,-2 0 1 0,2-1-1 15,-2-5-1-15,4 0 0 0,0 1 0 16,0-1 0-16,0 1 0 0,-1 0 0 16,0-1-1-16,0 3 1 0,1 2 0 15,-1 0-1-15,2 1 1 0,1 0-1 16,-6-1 1-16,0-2-1 0,-1 5 1 16,-2-2-1-16,0 0 1 0,-2 1 0 0,-3 2-1 15,1 0 1-15,-2 4 0 0,-2-2-1 16,-1 2 1-16,-2 2 0 0,-3 1-1 15,-1-3 0-15,2 2 1 0,-1 2-1 16,-1-2 0-16,-4-1 0 0,1 1 0 16,-7 0 0-16,-2-1 1 0,-4 1-1 15,-1 0 0-15,2-2 0 0,0 2 1 0,-1 1-1 16,2-2 0-16,-5 0 0 16,0-1 0-16,-5-1 0 0,-3 1 1 0,-3-2-1 15,-3-3 0-15,-1 2 0 0,-1-1 0 16,1 0 0-16,-1 1 0 0,-2 0-2 15,3 0-2-15,-2-2-3 0,2 2-5 16,1-1-6-16,1-1-7 0,2-1-35 16,-1 1-78-16,1-1-98 0,-3 2-235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49:15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9884 5083 625 0,'-9'-3'133'0,"3"-2"-1"15,1 5-108-15,11 2-14 0,14 3-6 16,5-1-5-16,6-2-6 0,11-3-12 16,6-1-113-16,7-8-111 0,2-11-282 0</inkml:trace>
  <inkml:trace contextRef="#ctx0" brushRef="#br0" timeOffset="6243.7459">5903 5469 424 0,'-3'-25'110'0,"0"-5"5"0,-2 3-53 0,-1 0-17 16,-2 3-10-16,5 4-5 0,0 4-5 15,1 3-1-15,-1 2-2 0,2 6-2 16,0 5-2-16,1 5-1 0,2 8-2 16,1 9-1-16,1 10-2 0,-1 11-1 15,0 7-1-15,0 10 1 0,2 5-1 16,-1 3-1-16,1-1-1 0,0-5-1 16,0 0-2-16,2-6-2 0,-1-2-1 15,1-4 0-15,0-6-2 0,-1-5-1 16,-1-6-6-16,1-6-7 0,0-5-8 0,0-7-5 15,0-3-8-15,-1-3-6 0,-3-3-96 16,1-1-8-16,-3-3-84 0,-1 1-178 16</inkml:trace>
  <inkml:trace contextRef="#ctx0" brushRef="#br0" timeOffset="6479.1968">5802 5995 497 0,'0'13'124'16,"0"4"4"-16,0 4-54 0,4 2-40 16,0 3-9-16,4 6-4 0,0-6-3 15,0-4 0-15,1-5-2 0,1-2 0 16,1-3 0-16,-1-6-1 0,2-3 0 16,0-7-2-16,0-4-2 0,2 0-1 15,-1-3-3-15,1-3-1 0,0 1-2 16,0-3-7-16,-2 3-12 0,0 2-9 15,-1-2-10-15,2 2-39 0,-1 0-81 16,-2 1-108-16,1-1-240 0</inkml:trace>
  <inkml:trace contextRef="#ctx0" brushRef="#br0" timeOffset="6933.556">6198 5788 536 0,'5'33'128'0,"-1"0"1"0,-1 1-78 16,2-1-21-16,0-3-8 0,0-2-5 0,-1-5-6 16,-2-3-3-16,2-7-3 0,-3-4-1 15,2-6-1-15,-1-6-1 0,-1-6 0 16,0-7 1-16,1-1-1 0,-4-6 1 16,1-4 1-16,-2-2 0 0,-2-5 0 15,-1-1 0-15,-2-4-1 0,1-2 1 16,1 5-1-16,0 1-1 0,1 3 2 15,3 7 0-15,1 5 2 0,2 8 1 16,2 3-1-16,1 4 1 0,0 3-1 16,3 2-2-16,0 0-1 0,3 1-1 0,2 2-1 15,1-1-2-15,2-1-2 0,1 0-5 16,1 1-4-16,2-1-6 0,-3 0-6 16,1-1-9-16,-1-1-24 0,-3 3-88 15,-2 0-100-15,-2-1-242 0</inkml:trace>
  <inkml:trace contextRef="#ctx0" brushRef="#br0" timeOffset="7143.741">6242 5888 611 0,'-2'4'137'0,"-1"-3"3"0,3 0-92 16,3-1-20-16,2 0-6 0,2-1-4 15,2 1-3-15,3-2 0 0,4 0-4 0,1-1-4 16,4-1-3-16,0-1-3 0,2-2-7 16,0-1-13-16,2 1-14 0,-2 1-118 15,-1-1-121-15,-1-1-303 0</inkml:trace>
  <inkml:trace contextRef="#ctx0" brushRef="#br0" timeOffset="7758.1411">9583 5458 586 0,'0'1'131'16,"0"6"3"-16,1 5-94 0,0 6-17 16,-1 8-7-16,1 3-3 15,3 9-3-15,2 5 2 0,0 4 2 0,2 2 0 16,1 1 0-16,2 1-1 0,2 2-1 15,-2-5-1-15,-2-2-4 0,0-3-3 16,0-5-6-16,-1-3-8 0,-2-10-9 0,0-3-10 16,1-5-1-16,-3-6-121 0,-1-2-117 15,-4-5-276-15</inkml:trace>
  <inkml:trace contextRef="#ctx0" brushRef="#br0" timeOffset="8007.7688">9572 5990 602 0,'-3'13'134'16,"2"6"2"-16,1 3-98 0,1 2-14 15,3 2-5-15,-1 0 1 0,2 3 1 16,4-3 0-16,2 0 1 0,0-6 0 16,2-1-1-16,0-3 0 0,1-5-2 15,2-6 0-15,0-5-1 0,0-7-3 16,0-5-2-16,-1-6-1 0,3-7-3 15,-1-4-2-15,0-7-3 0,1 0-6 16,-1-6-12-16,0 3-12 0,-1 1-13 16,-3 2-10-16,1 7 17 0,-4 7-142 15,-4 4-123-15,0 7-286 0</inkml:trace>
  <inkml:trace contextRef="#ctx0" brushRef="#br0" timeOffset="8470.4002">9973 5727 538 0,'6'25'134'16,"2"6"5"-16,-1 3-57 0,3 4-45 0,-4 1-7 15,3 5-2-15,-2 1-5 0,2-5-3 16,-3-5-5-16,0-4-1 0,-3-9-4 16,1-5-2-16,0-8-2 0,0-7-1 15,-3-8-1-15,0-4-2 0,-2-7-1 16,1-6 1-16,-1-6-1 0,-4-7 0 15,-2-3-1-15,-1-3 0 0,-2-2 0 16,2-1 1-16,-2-2-1 0,4 2 0 0,-1 3 0 16,5 4 0-16,2 4 0 0,2 6 0 15,3 6 0-15,2 8 0 0,0 4 0 16,0 3 0-16,2 5 1 0,-1-1-1 16,1 2 0-16,0 1 0 0,2-1 1 15,0 0-2-15,2 1-3 0,1-2-8 16,-1 2-8-16,3 2-9 0,-3-1-11 15,1 4-118-15,-4 1-119 0,-3 2-284 16</inkml:trace>
  <inkml:trace contextRef="#ctx0" brushRef="#br0" timeOffset="8660.8318">10058 5859 675 0,'0'1'146'0,"0"0"1"15,2 2-113-15,1-3-18 0,2 0-7 16,0-2-1-16,3 1-3 0,1-2-1 16,2-1-1-16,0-1-1 0,2 0-4 0,1 1-9 15,-1 2-9-15,2 1-12 0,-3 0-118 16,-1 2-120-16,0-1-293 0</inkml:trace>
  <inkml:trace contextRef="#ctx0" brushRef="#br0" timeOffset="13025.2245">18545 4197 376 0,'-5'-7'98'0,"-2"1"6"0,-1-1-51 15,-5 0-12-15,1 3-9 0,-1 2-6 16,-2 0-6-16,-1 2-7 0,-2 4-3 16,-1 6-4-16,2 2-1 0,-4 5 0 15,0 8 2-15,1 3 0 0,-1 6 2 0,2 4 2 16,0 3-1-16,-1 3 1 0,4-2-1 15,3 4-1-15,2-3-1 0,3-3-2 16,3-4-1-16,7-3 0 0,5-6 0 16,5-2-1-16,7-6 0 0,3-5 0 15,5-3 0-15,6-6 0 0,6-6-1 16,1-5 0-16,4-9-1 0,2-4 0 0,-1-9 0 16,-1-7-1-16,-5-4 1 15,-3-6-1-15,-7-4 2 0,-4-1 1 0,-7-2 1 16,-6 3 0-16,-7 1 1 0,-8 3 0 15,-8 2-1-15,-7 5 0 0,-6 3-2 16,-8 6-1-16,-7 6-1 0,-5 11-3 16,-3 8-2-16,0 10-4 0,-1 14-4 15,0 9-7-15,5 11-2 0,6 9-118 16,6 4-107-16,5 11-275 0</inkml:trace>
  <inkml:trace contextRef="#ctx0" brushRef="#br0" timeOffset="15060.2057">18441 7361 369 0,'-1'0'97'16,"0"0"6"-16,-3-2-48 0,0 1-10 16,2 0-3-16,0 0-2 0,-1-2-5 15,1 3-5-15,0-1-3 0,0 0-4 0,1 0-3 16,-1 1-2-16,1 0-2 0,1 1-3 15,0-1-2-15,0 0-3 0,0-1-1 16,1 1-2-16,-2-2-3 0,2 1 0 16,-1-1-1-16,-1 0-1 0,2 2 0 15,-1 0 0-15,-2-1 1 0,3 1-1 16,-1 0 0-16,1 1-2 0,2-2-6 16,1 2-6-16,2-3-12 0,2 1-112 15,0-5-113-15,-3-2-279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50:57.4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854 9687 294 0,'-37'38'70'0,"2"-3"6"16,-1-1-44-16,8-3-1 0,5 0-4 15,3 1-1-15,4 1-2 0,7 0-4 16,6-3-4-16,3 3-5 0,3-2-4 0,4-2-2 15,2-2-2-15,5-1-2 0,1-1 1 16,5-1 0-16,2-2 0 0,4 0 0 16,5-3 1-16,1-2 0 0,2-1 1 15,-1-5 0-15,1-5 0 16,2-4 0-16,3-2 2 0,1-5 0 0,2-6 2 16,1-3 0-16,2-5 1 0,1-3-1 15,-4-4 0-15,-5-3 0 0,-6-4-1 16,-5-7 0-16,-7-7 0 0,-5-4 0 0,-7-5 0 15,-5-7 1-15,-4-7 0 0,-5-2-1 16,-8-5 1-16,-8-3-1 0,-8-1 0 16,-8 1 1-16,-9 7-1 0,-7 8 0 15,-4 11-1-15,-2 20-2 0,-6 13-2 16,-6 17-9-16,-6 20-11 0,-8 19-103 16,1 21-102-16,-17 20-255 0</inkml:trace>
  <inkml:trace contextRef="#ctx0" brushRef="#br0" timeOffset="36945.4226">2990 12440 311 0,'1'0'28'0,"-2"3"-28"16,1-1-103-16,-1 2-132 0</inkml:trace>
  <inkml:trace contextRef="#ctx0" brushRef="#br0" timeOffset="80074.9941">7817 6809 428 0,'-7'-6'115'0,"0"0"8"0,-1 2-46 15,2 2-22-15,-1 0-9 0,2 0-3 0,-1 1-5 16,2 0-3-16,1 1-3 0,1 1-5 16,1-1-5-16,1 0-4 0,3 1-5 15,1 1-2-15,5-1-5 0,2 0-2 16,4 0 0-16,3 2 0 0,3-3-1 16,2 1 0-16,1-1-1 0,-2 1 0 15,1-1-1-15,-2 0 0 0,-1-1-1 16,0 2-2-16,-3-1-5 0,0-1-9 15,2 0-7-15,-3-1-9 0,0 0-13 0,-3 1-8 16,1-2-104-16,-2 1-106 0,0-1-251 16</inkml:trace>
  <inkml:trace contextRef="#ctx0" brushRef="#br0" timeOffset="80389.0351">8089 6666 416 0,'0'-5'115'0,"-1"1"4"15,1 1-25-15,3 0-55 0,-1 2-12 16,3 0-6-16,0 1-5 0,1 1-6 16,1 0-2-16,2 3-2 0,-1 0-1 15,5 1-1-15,1 1-1 0,4 0 0 16,-2 0 0-16,1 1 0 0,-1-1 0 15,0 2 0-15,-2-1 0 0,-2-1 0 0,-1 0-1 16,-2-1 1-16,-2 0-1 0,0-1 1 16,-5-2 1-16,-3 3-1 0,-4 1 0 15,-2 2-1-15,-1 1 1 0,-2 5-1 16,-1 1-3-16,2 2-6 0,0 2-9 16,3 2 28-16,0 2-145 0,-2 1-113 15,3-2-293-15</inkml:trace>
  <inkml:trace contextRef="#ctx0" brushRef="#br0" timeOffset="81516.2398">8597 6501 590 0,'-4'-10'145'0,"-2"6"3"0,2 2-87 15,0 5-19-15,2 4-10 0,2 5-7 16,-1 6-6-16,-1 5-6 0,2 3-4 0,-1 6-1 16,0 5-2-16,0 1-2 0,0 0-1 15,-1 1-2-15,4 0 0 0,-2-1 0 16,1-1-4-16,1-3-8 0,3-4-11 16,0-8-9-16,2-3-17 0,1-7-111 15,-2-4-119-15,1-8-277 0</inkml:trace>
  <inkml:trace contextRef="#ctx0" brushRef="#br0" timeOffset="81761.1713">8862 6541 546 0,'-2'3'143'0,"-3"1"5"0,0 3-50 16,1 2-47-16,2 4-12 0,-1 0-8 15,2 5-6-15,0 1-5 0,1 4-5 16,2 2-4-16,1 3-4 0,2 4-2 0,1-3-2 16,0 0-1-16,3 1-1 0,-2-3-1 15,2-3-2-15,-2-3-7 0,0-5-10 16,1-4-8-16,-3-4-11 0,2-1-15 16,0-2-111-16,-2-4-116 0,-2-1-272 15</inkml:trace>
  <inkml:trace contextRef="#ctx0" brushRef="#br0" timeOffset="81968.636">8652 6808 630 0,'-11'-4'154'0,"1"4"6"0,2-1-98 15,4 4-20-15,2-3-9 0,5 0-9 16,4 1-9-16,2-2-7 0,7-2-5 15,2 0-2-15,5-4-3 0,2 0-15 16,2 2-11-16,3-2-17 0,1 1-117 0,-4 1-126 16,1 2-301-16</inkml:trace>
  <inkml:trace contextRef="#ctx0" brushRef="#br0" timeOffset="82425.6825">9088 6871 527 0,'-8'-4'148'15,"2"-1"5"-15,0-1-18 0,4 0-81 16,2-3-15-16,1 1-6 0,1 0-7 15,3-2-6-15,4 2-5 0,1-1-5 16,3 2-2-16,2 2-3 0,1 3-1 16,2-1-2-16,0 2 0 0,1 2 0 0,-2 2-1 15,-2 3 1-15,-2 4 0 0,-2 1-1 16,-2 0 1-16,-4 3 0 0,-3 2 0 16,-1 3 0-16,-2-2-1 0,-5 1 0 15,-3 3 0-15,-2 1 0 0,-2 1-1 16,-1 1 0-16,-4-5 1 0,0 0-1 15,-2-2 0-15,3-5 0 0,3-1 0 16,2-4 0-16,2-3 0 0,6-3 0 16,1 0 0-16,4-1-1 0,4-2 1 0,0-2 0 15,5 3 0-15,1 0 0 0,1 0 0 16,2-1 0-16,2 2 0 0,1 0 0 16,2 2 1-16,-2-4-1 0,3 2 0 15,-2-1 0-15,1 2 0 0,-2 1-9 16,-1-1-11-16,-3 1-13 0,1 2-14 15,-3 0-125-15,-4-1-131 0,-3 3-314 16</inkml:trace>
  <inkml:trace contextRef="#ctx0" brushRef="#br0" timeOffset="83102.6596">7751 6279 586 0,'-3'-1'144'0,"-2"1"4"0,1 1-84 0,-2 5-19 16,3 4-10-16,3 3-6 16,0 5-6-16,2 4-6 0,0 3-4 0,3 2-1 15,2 1-3-15,-2-2 0 0,1 0-1 16,3 0-1-16,-3-8-1 0,-1-3-1 15,0-4-2-15,0-3 0 0,0-4-1 16,-2-5-1-16,-1-4 0 0,0-4 0 16,-1-2 0-16,-1-5 0 0,-2-2 0 0,-3-4 0 15,-2-3-1-15,-2 0 1 16,-1-1 1-16,-1-4 1 0,-1 4 3 0,2-1 2 16,0 2 2-16,3 3 1 0,2 1 1 15,3 3-1-15,3 4-1 0,3 2-2 16,2 4-2-16,2 1-2 0,3 4-2 15,4 0 0-15,2 1-2 0,3 1 0 16,3 1-6-16,0 0-10 0,2-2-10 16,-1 2-16-16,-2 2-10 0,-3-1-16 15,-3 5-113-15,-5 0-121 0,-3 1-275 0</inkml:trace>
  <inkml:trace contextRef="#ctx0" brushRef="#br0" timeOffset="83279.9577">7786 6458 604 0,'0'0'142'0,"1"0"3"15,3 0-85-15,3-3-30 16,4 0-12-16,5-2-7 0,2-1-2 16,3-2-12-16,2 0-13 0,2-1 85 0,-1 1-216 15,2 0-131-15,-2 1-365 16</inkml:trace>
  <inkml:trace contextRef="#ctx0" brushRef="#br0" timeOffset="83775.125">9505 6420 515 0,'-7'0'135'0,"-4"2"6"15,-1 3-58-15,0 3-26 0,-2 3-7 16,-2 2-6-16,1 5-4 0,0 3-5 15,1 2-3-15,1 2-5 0,-1 2-3 16,3 1-3-16,4 3-3 0,1 1-4 16,4-1-3-16,2 0-3 0,6 1-2 0,6-4-3 15,1 0-1-15,4-7-1 0,3-3-1 16,1-4-4-16,1-6-9 0,1-3-12 16,-1-2-17-16,0-6-12 0,-2 0 34 15,-5-1-161-15,0-1-129 0,0-1-307 16</inkml:trace>
  <inkml:trace contextRef="#ctx0" brushRef="#br0" timeOffset="91885.9745">9906 6611 369 0,'0'-3'78'0,"-1"1"0"15,-2 0-61-15,3-2 0 0,-1 0 7 16,-1 1 7-16,-1 0 9 0,-1-2 6 15,0 3 7-15,-3-2 1 0,0 2 0 16,0 0-3-16,-1 2-3 0,2 2-4 16,0 0-2-16,2 4-3 0,1 0-4 15,2 4-5-15,1 0-5 0,4-2-5 16,3 1-4-16,2 0-4 0,4-3-3 0,1-3-3 16,4 0-2-16,1-4 0 0,-1-3-2 15,1-2 1-15,-2-3-2 0,-1-1 0 16,-1-3 0-16,-3-2 0 0,-4 1-1 15,-1 0 1-15,-4-1-1 0,-3 2 0 16,-1 1-1-16,-4 1 0 0,-2 1-1 16,-3 0-1-16,-4 4-1 0,1 1-1 15,-3 5-1-15,-4 3 1 0,-2 0 0 0,-3 3 1 16,-1 8 0-16,3 2 2 0,-1 2 2 16,4 2 0-16,1 1 1 0,6 1 2 15,5 2 0-15,2 2 0 0,3-4 2 16,1 1-1-16,6-2 1 0,3-1-1 15,6-5 0-15,4 4 0 0,4-7-1 16,3-3 0-16,4-3-1 0,1 0-1 16,0-2 0-16,-3-4 0 0,-1-3 0 15,-1-2-1-15,-4 0-2 0,-1-1-3 16,-3-1-11-16,-3 2-11 0,1-1-13 0,-5 2-12 16,0 3-16-16,-5 1-111 15,-2 2-120-15,1 2-274 0</inkml:trace>
  <inkml:trace contextRef="#ctx0" brushRef="#br0" timeOffset="92246.4397">10177 6247 663 0,'-5'-5'157'16,"4"8"4"-16,1 3-101 0,1 5-14 0,4 6-9 16,1 1-7-16,2 3-6 0,3 4-3 15,-1 0-3-15,1 1-3 16,-1 1-5-16,-1-1-3 0,-3 2-2 0,-1-1-2 15,-5-3 0-15,-5 0-3 0,-1-2-4 16,-3-6-10-16,-1-4-11 0,-1-4-15 16,-2-8-12-16,-1-3-14 0,2-8-11 15,2-4-19-15,-2-7-70 0,-2-7-92 0,0-8-203 16</inkml:trace>
  <inkml:trace contextRef="#ctx0" brushRef="#br0" timeOffset="92380.1802">10069 6110 496 0,'1'-33'143'16,"0"10"7"-16,-1 4-26 0,2 7-57 15,-2 6-13-15,1 2-11 0,0 3-6 16,0 1-8-16,2 2-7 0,0 3-5 16,2 3-6-16,1 0-3 0,3 3-15 0,1 4-18 15,0 0-18-15,3 4-73 16,0 0-57-16,2-1-120 0,0 2-250 16</inkml:trace>
  <inkml:trace contextRef="#ctx0" brushRef="#br0" timeOffset="93036.5318">10456 6299 470 0,'-5'-5'110'0,"1"2"3"16,2 2-70-16,-1 0-16 0,1 0-4 16,2 1-1-16,-4-2-3 0,3 5-1 15,0-2 0-15,2 3-2 0,-2-2 0 16,0 2-1-16,-2-2 0 0,2 2 0 0,0-2-2 16,0 1 1-16,-1-2-1 0,0 0 2 15,2 2 1-15,0-3 0 0,1-2 0 16,-2 0 0-16,1-2-2 0,0 1-1 15,0-1-2-15,1-1-1 0,0 0 0 16,-1 0 1-16,0 0 1 0,5 2 2 16,-5-1 2-16,-1 2 1 0,1 0 1 15,-1 2-2-15,0 7-1 0,1 4-2 0,-4 4-3 16,5 6-1-16,0 4-3 0,4 7-2 16,-1 1-1-16,1 0 1 0,1-3-1 15,1-1-1-15,1-4 0 0,0-5 0 16,0-7 0-16,1-2-2 0,4-6 1 15,-2-7 0-15,0-3-1 0,0-5 1 16,-2-3 0-16,0-7 0 0,-3-2 0 16,-1-4 0-16,-1 3 2 0,-4-1 1 15,-1-1 1-15,-3 4 1 0,0 4 2 0,0 5 2 16,1 4 0-16,-2 5 1 0,0 3-3 16,3 3 0-16,-1 6-2 0,2 6-2 15,2 2-1-15,2 5-2 0,0 1-1 16,2 2 0-16,0-3 1 0,4 0-1 15,-1-5 0-15,4-2-1 0,1-7 1 16,3-3 0-16,1 0 0 0,4-3-1 16,-3-6 1-16,2-6 0 0,-3-4 0 15,-3-2 1-15,-4-4-1 0,-5-5 1 0,-5-1 0 16,-2 3 0-16,-8 0-1 0,-5 3-2 16,0 4-7-16,0 5-10 0,-1 3-16 15,1 2-13-15,1 6-17 0,6 3-17 16,2 3-115-16,0 4-126 0,8-1-289 15</inkml:trace>
  <inkml:trace contextRef="#ctx0" brushRef="#br0" timeOffset="93368.931">10784 6204 615 0,'0'-5'142'0,"1"7"6"0,1 4-96 0,0 3-14 16,3 6-2-16,4 5-2 0,2 4-1 16,3 6 0-16,3 2-2 0,2 3-3 15,3 4 0-15,-1 3-7 0,-4-2-4 16,0 2-5-16,-5 1-3 0,-3 0-1 15,-3-4-3-15,-5-1-2 0,-2-3-1 16,-3 0-1-16,-3-5 0 0,-2-2-1 16,-2-3-3-16,-2-3-4 0,-1-2-8 15,1-7-12-15,-1-4-16 0,3-6-12 0,2-4-17 16,0-5-111-16,4-4-122 16,1-4-281-16</inkml:trace>
  <inkml:trace contextRef="#ctx0" brushRef="#br0" timeOffset="93660.6885">11100 6643 684 0,'-2'0'169'0,"-1"0"3"0,0 0-97 15,1 1-30-15,2-2-15 0,2 2-10 16,0-1-10-16,3 1-6 0,2-2-3 0,2 1-2 16,1-1-9-16,0 1-11 0,1 0-13 15,-2-1-11-15,4 1 33 0,-4 1-161 16,0 1-129-16,1 1-309 0</inkml:trace>
  <inkml:trace contextRef="#ctx0" brushRef="#br0" timeOffset="93846.3187">11088 6775 671 0,'-2'2'167'0,"-2"0"4"0,0 0-94 16,3-1-29-16,1 2-12 0,1-2-9 15,0 2-11-15,2-1-7 0,1 0-3 16,2 1-4-16,2-1-7 0,2 1-16 16,1-1-17-16,1 1-21 0,3-1-117 15,-4 2-133-15,4-2-312 0</inkml:trace>
  <inkml:trace contextRef="#ctx0" brushRef="#br0" timeOffset="94753.2144">11704 6638 439 0,'-4'-4'124'0,"0"2"8"0,0 1-38 16,-1-2-23-16,0 3-13 0,3 0-6 16,-1 1-4-16,1 1-5 0,2-1-4 15,1 1-5-15,4 2-4 0,2 0-4 16,3-2-4-16,3 0-5 0,2-2-2 16,1-2-4-16,1-2-2 0,0-3-3 0,-1-2-3 15,0-2-1-15,-1-1 0 0,-2-1-2 16,0 0 0-16,-2 0 1 0,-3-1-2 15,-2 2 1-15,-3 1 0 0,-4 1 0 16,-3 1-1-16,-3 1-1 0,-4 1-1 16,-2 2-1-16,-3 3-2 0,-2 0-1 15,-2 6 0-15,0 2 0 0,-2 1 1 16,1 6 2-16,0 1 0 0,0 4 4 16,1 0 0-16,6 3 2 0,2 0 1 15,3 3 1-15,4 2 0 0,4-3 0 0,7 3 0 16,3-2 1-16,3 0-1 0,1-1 1 15,4-2 0-15,4-3-1 0,0-3 1 16,0-4-2-16,1-3 0 0,4-4 0 16,-2-4-2-16,4 0-1 0,-3-7-3 15,-1-2-5-15,0-1-14 0,-2-1-9 16,-4-1-13-16,-2-1-11 0,-5-2-13 16,-1 3-113-16,-3 1-119 0,-2-2-272 0</inkml:trace>
  <inkml:trace contextRef="#ctx0" brushRef="#br0" timeOffset="95019.5296">11966 6243 739 0,'0'2'162'0,"3"-2"4"0,-2-3-128 15,6 4-17-15,2 1-6 0,1-2-2 16,2 1-6-16,1 0-14 0,2-1-18 0,0 3-13 16,-2-3-72-16,0 0-57 15,-4 1-117-15,0-1-245 0</inkml:trace>
  <inkml:trace contextRef="#ctx0" brushRef="#br0" timeOffset="95245.0474">12119 6093 578 0,'2'2'145'0,"1"3"3"15,1 2-48-15,2 3-65 0,4 1-6 0,1 4-2 16,0 1-1-16,1 4-4 0,0 2-2 15,3 1-1-15,1 4-4 0,-2 0-4 16,-1-3-3-16,-2 1-3 16,-2-2 0-16,-6-1-1 0,-5-2-3 0,-6-4-6 15,-3-1-10-15,-1 0-16 0,-6-9-12 16,-3 2-8-16,0-6-121 0,0-3-125 16,3-5-286-16</inkml:trace>
  <inkml:trace contextRef="#ctx0" brushRef="#br0" timeOffset="95417.6183">12090 5874 623 0,'4'-10'153'0,"-3"1"2"16,0 3-74-16,0 1-47 0,2 3-12 16,-2 2-9-16,3 0-18 0,-2 3-18 15,2 2 82-15,-2 4-215 0,3 1-137 16,5 1-369-16</inkml:trace>
  <inkml:trace contextRef="#ctx0" brushRef="#br0" timeOffset="96014.6986">12313 6109 510 0,'1'-5'125'0,"-1"1"3"0,0 2-63 16,1-1-27-16,-1 0-5 0,0 1-5 15,0 4-3-15,0-4-1 0,0 1-3 16,0 0 0-16,0 1-3 0,-2-1-2 0,2-2-1 15,0 1-1-15,0-1-1 0,0 0-1 16,0-1-1-16,-1-1 1 0,2 1 1 16,-1 3 0-16,0-3 0 0,0 2 1 15,-1 1 2-15,1 0-2 0,1 3-1 16,-1-1-2-16,1 0-3 0,-1 4 0 16,1 3-1-16,1 3-2 0,-2 1 0 15,1 3-1-15,-1 1 1 0,1 0 0 0,1-1 0 16,1-1 0-16,1-2-2 15,1-1 0-15,2-3 0 0,1-4-2 0,1-1 0 16,2-3-1-16,0-4 0 0,0-2 0 16,-1-1 1-16,-2-2-1 0,1 1 1 15,-3 0 0-15,-1 2 0 0,-2 1 1 16,-1 3 1-16,-1-1-1 0,-1 5 1 16,0 0-1-16,-1 2 0 0,1 1 0 15,-1 2 0-15,2-1-1 0,-1 4 1 0,2-2-1 16,3 1 0-16,1-2 0 15,-1-1-1-15,4-2-1 0,-1-5 1 0,5-4-1 16,-1-4 2-16,3-3-1 0,-3 1 1 16,3-4 1-16,-4 0 0 0,-2-1 0 15,-2 1 0-15,-5-1-1 0,-3 3-6 16,-2-3-9-16,-2 2-11 0,-2 2-12 16,1 2-19-16,1 2-18 0,-1 4-117 15,1 3-130-15,4 4-296 0</inkml:trace>
  <inkml:trace contextRef="#ctx0" brushRef="#br0" timeOffset="96630.087">12777 6067 588 0,'-4'-9'154'0,"2"1"6"0,1-2-61 16,-2-2-45-16,2 3-11 0,2-4-8 15,2 3-8-15,0-1-7 0,4-1-5 16,0 1-3-16,2 3-4 0,2 2-4 15,0 0-1-15,3 1-2 0,0 5 0 0,-1 3 0 16,1 2-1-16,-1 2 0 0,-3 0 0 16,-1 3 1-16,-2 1-1 0,-2 3 0 15,-3-1 0-15,-2 3 0 0,-2 0 0 16,-3 2 0-16,-1 2-1 0,-5-2 1 16,-3 2 0-16,1-2 0 0,-3 2 1 15,1-2-1-15,2 1 0 0,0-4 1 0,5 1 0 16,1-3 0-16,3-2 1 0,1-3-1 15,3 0 0-15,2-4 1 0,0 0 0 16,3-3 0-16,4-1-1 0,2-1 0 16,2-1 1-16,4-2-1 0,3-1-1 15,-1 0-1-15,3 0-5 0,-2-1-12 16,0 3-12-16,-2 0-14 0,-1 1 11 16,-2 3-145-16,-2 3-132 0,2 2-313 0</inkml:trace>
  <inkml:trace contextRef="#ctx0" brushRef="#br0" timeOffset="97855.9811">8145 8156 311 0,'4'4'92'16,"-2"0"5"-16,-4 0-29 0,-2-3-20 15,-1 1-9-15,-2 2-8 0,0-3-7 16,-1 1-2-16,3 0 0 0,-3-1 3 16,0 0 2-16,0-1 1 0,1-1 1 15,-2 1 1-15,2-1 1 0,0 0 0 16,1 0 1-16,0-2 0 0,-1 2 1 15,1 0 0-15,1-1-2 0,0 1-2 0,2 0-3 16,-1 0-3-16,2 0-4 16,0-1-4-16,4 2-4 0,0-1-2 0,3 1-2 15,1-1 0-15,5 1-1 0,4-1 0 16,4 2 0-16,7 0 0 0,4 0-1 16,1 3 0-16,6-2-2 0,4 2-1 15,1 0-1-15,1-1 1 0,-2 1-1 16,-3 0-1-16,1 0 1 0,-2-1-1 15,-7-2 1-15,0 2-1 0,-5-3-2 16,2 0-4-16,-3 1-10 0,-1-2-11 0,-1 0-13 16,-1 1-10-16,-5-3-7 0,-2 3-14 15,-1-2-2-15,-1-2-98 0,-6 3-103 16,-5-2-245-16</inkml:trace>
  <inkml:trace contextRef="#ctx0" brushRef="#br0" timeOffset="98090.2573">8685 8142 417 0,'-11'-10'127'0,"1"3"8"0,-1 0 3 15,4-1-74-15,0 2-13 0,1 2-9 16,3 1-9-16,1 2-7 0,2-2-6 0,4 4-8 16,2 2-5-16,2 0-4 0,1 5 0 15,5-2 0-15,3 2-1 0,0 3 0 16,1-1 0-16,1 0-1 0,-1 0 0 16,2-2 0-16,-2 2-1 0,-1 1 0 15,-1-1 0-15,-2 0 1 0,-3 3-1 16,-6-2 1-16,-4 2 0 0,-5-2-1 15,-3 1-1-15,-5-1-5 0,-3-1-8 0,-2-3-9 16,0 2-8-16,-2-6-14 0,-3-1-111 16,-2-6-115-16,-1-5-274 0</inkml:trace>
  <inkml:trace contextRef="#ctx0" brushRef="#br0" timeOffset="98472.5062">8236 7775 612 0,'-3'4'147'0,"-1"5"5"0,0 3-94 16,2 4-17-16,-1 4-7 0,3 2-5 15,-2-1-4-15,1 0-3 0,0-3-2 16,-2-2-1-16,2-4 1 0,1-3 0 0,-1-6-1 16,-1-4-2-16,1-5-3 0,-1-5-1 15,1-6-2-15,-1-3-2 0,2-4-3 16,2-6 0-16,-1-2-1 0,2-1 0 16,2 0-1-16,4 3 0 0,-1 0-2 15,1 5 0-15,3 3-1 0,2 6 0 16,2 2 0-16,3 7-1 0,0 2 0 15,3 2 1-15,0 3-4 0,0 2-7 16,-1 1-11-16,-3 3-14 0,-1 2-14 0,-2-1-11 16,-2 2-14-16,-2-1-112 0,-3 2-119 15,-3 4-271-15</inkml:trace>
  <inkml:trace contextRef="#ctx0" brushRef="#br0" timeOffset="98656.2934">8299 7880 589 0,'-12'-3'161'0,"2"2"7"16,1 0-46-16,4 0-66 0,3 0-15 15,3-1-10-15,5 1-10 0,3 0-9 16,3-2-7-16,6 2-2 0,4-1-3 16,2-1-14-16,3 2-19 0,0 0-20 15,-2 2-120-15,1 3-134 0,-1-2-321 16</inkml:trace>
  <inkml:trace contextRef="#ctx0" brushRef="#br0" timeOffset="99011.6268">9031 7822 602 0,'-2'-11'153'0,"-1"5"4"0,2 5-88 15,1 7-16-15,1 8-8 0,3 5-8 16,0 8-11-16,-1 6-7 0,1 6-4 0,-1 4-3 16,-2 4-5-16,0-4-3 0,0-2-1 15,-1-1-4-15,2-6-10 0,1-7-12 16,1-9-12-16,1-4-9 0,3-7-13 16,2-11-34-16,1-5-79 0,1-7-100 15,4-4-229-15</inkml:trace>
  <inkml:trace contextRef="#ctx0" brushRef="#br0" timeOffset="99208.7341">9249 7781 670 0,'-2'3'163'0,"-2"6"7"16,2 3-101-16,1 7-18 0,-1 4-9 16,4 5-10-16,-1 4-6 0,2 1-7 15,4 5-7-15,-2 0-3 0,-1 0-3 16,3-1-2-16,0-2-3 0,0-1-4 15,1-3-12-15,-1-4-13 0,2-5-14 16,-1-4-13-16,3 0-12 0,-4-4-115 0,0-4-122 16,-5-3-273-16</inkml:trace>
  <inkml:trace contextRef="#ctx0" brushRef="#br0" timeOffset="99385.1394">9091 8109 697 0,'-7'0'170'0,"0"1"2"0,2 0-104 16,5 2-23-16,2-2-12 0,6 0-10 0,3 3-11 15,3-2-6-15,7 1-2 0,5-1-7 16,2-2-16-16,4 2-17 0,1-4-13 16,0 1-128-16,-1 0-135 0,-2 2-321 15</inkml:trace>
  <inkml:trace contextRef="#ctx0" brushRef="#br0" timeOffset="100073.1716">9605 8235 503 0,'-8'-5'118'0,"1"2"3"0,1-1-76 15,-3-2-19-15,6 5-4 0,1-2-1 16,0 1-4-16,1 0-2 0,-1 4-2 15,2-4 0-15,4 5-1 0,-3-3-1 16,-1 0 0-16,-5-4-1 0,7 5-1 0,-2-3 0 16,1 2 3-16,0 0 2 0,-1-1 2 15,1 3 3-15,4 1 1 0,-5-3 1 16,-1 0 2-16,1-2 0 0,-2 1-1 16,0 0 0-16,0 0-3 0,2 0 0 15,-1 1-3-15,1 0-1 0,0 1-3 16,2 1-4-16,-2-3-2 0,0 1-1 15,1 0-1-15,2 0-2 0,-2-1-1 16,3 1 0-16,-1-1-1 0,2-1 0 16,1 2 1-16,3 2-1 0,-2-2 0 0,2 2 1 15,-2 0-1-15,-2 3 1 0,1 1 0 16,-3 2 0-16,-1 2 0 0,-2-2 1 16,0 1-1-16,-1 1-1 0,0-1 1 15,-3 2 0-15,3-1 0 0,-2 0-1 16,2 0 0-16,1-2 0 0,1 2 1 15,3-1-1-15,3 1-1 0,2-2 1 16,2 1-1-16,1-1-1 0,2 1-7 16,0-2 0-16,1-1-1 0,-1-1-1 0,-3 0 0 15,0 0 1-15,-3 0-1 16,-3 0 8-16,-1 1 0 0,-2 0 1 16,-3 1 3-16,-3 2 0 0,-2 1 2 0,-2 2 1 15,-2-1 0-15,-4 3-1 0,1-1 1 16,-3-2-2-16,0-1-3 0,1-3-10 15,1-1-11-15,4-1-14 0,1-2-11 16,3-7 144-16,4 2-273 0,3-3-145 16,3-5-389-16</inkml:trace>
  <inkml:trace contextRef="#ctx0" brushRef="#br0" timeOffset="100389.1774">10107 7727 644 0,'-15'1'156'15,"-1"9"6"-15,2 7-101 0,-2 6-9 16,-2 5-6-16,0 7-7 0,2 4-8 0,-1 6-7 16,2 3-5-16,3 0-7 0,2-2-3 15,7 2-4-15,4-7-2 0,5-2-9 16,6-7-17-16,5-3-17 0,4-5-13 16,4-4-15-16,3-8-113 0,0-3-126 15,1-5-277-15</inkml:trace>
  <inkml:trace contextRef="#ctx0" brushRef="#br0" timeOffset="100820.0083">10298 8039 747 0,'-14'4'176'16,"5"0"2"-16,1-3-117 0,3 0-23 15,5 0-13-15,2 2-6 0,1-1-9 16,3-2-4-16,3 3-2 0,1-2-1 16,2-1 0-16,3 0 0 0,1-5-1 15,1-2 0-15,0 0-1 0,0-5-1 0,-5-3-1 16,3 3-2-16,-1-5-3 0,-6 5-2 16,-2-2-2-16,-5-3-2 0,1 5 1 15,-1 3 1-15,-7 0 2 0,-4 1 2 16,-5 1 1-16,1 4 2 0,-2 7 0 15,-4 1 0-15,0 5 1 0,1 4 0 16,0 4 0-16,5 2 2 0,-1 2 3 16,3 2 1-16,3 3 2 0,1 0 2 0,3 1 0 15,4-1 2-15,1 0 0 16,2 1 0-16,3-2-1 0,2-6-2 0,4 1 0 16,3-5-2-16,3-1 0 0,5-5-2 15,2-5-1-15,2-4-1 0,1 0-3 16,0-5-7-16,-2 1-6 0,-1-3-12 15,-4-1-15-15,-3-4-9 0,-1-1-18 16,-4 0-111-16,-1 0-121 0,-1-2-283 16</inkml:trace>
  <inkml:trace contextRef="#ctx0" brushRef="#br0" timeOffset="101107.4852">10581 7646 620 0,'7'18'151'0,"-2"3"8"0,4 1-99 16,-2 3-10-16,2 0-8 0,-1 1-9 15,1 0-8-15,-4-3-9 0,-2 0-7 16,-3-3-4-16,-2-2-5 0,-4-2-7 16,-4-2-10-16,0-2-13 0,-1-6-16 15,-1-1-121-15,-2-7-130 0,1-5-308 0</inkml:trace>
  <inkml:trace contextRef="#ctx0" brushRef="#br0" timeOffset="101244.1185">10493 7352 680 0,'2'-6'153'0,"-2"1"1"16,4 4-113-16,1 0-17 0,0 2-13 15,2 1-19-15,2 4-14 0,-1 2-41 16,2 0-90-16,-2 3-118 0,2 0-274 16</inkml:trace>
  <inkml:trace contextRef="#ctx0" brushRef="#br0" timeOffset="101839.7791">10826 7745 463 0,'-3'-3'106'15,"0"-2"2"-15,3 0-68 0,-3 1-17 0,3-1-3 16,-1 1 1-16,1 1 0 16,-1-1 1-16,1 0 3 0,-3 3 0 0,3-1 1 15,0 1 0-15,0-3-1 0,0 1 0 16,0 2 0-16,-1 0 1 0,1 1-1 15,0 0 0-15,0 4-1 0,-1 3 0 16,2 3-1-16,2 1-3 0,-1 4-1 16,1 4-3-16,0 3 0 0,2 0-4 15,0-1-1-15,2 2-2 0,2-3-2 0,-1-2-3 16,5-4-1-16,-2-6 0 0,5-2-2 16,-4-6 1-16,0-7 1 0,-1-3 0 15,1-3 3-15,-4-6 0 0,2 1 0 16,-7-3 1-16,3 3 0 0,-3 2-1 15,-1-1 1-15,-2 7 0 0,2 4 0 16,-4 2-1-16,1 7 0 0,2 2 0 16,1 4-2-16,-1 6 0 0,2 0-3 0,1-1-1 15,1 1 0-15,4-1 0 16,-1-1 0-16,3-3-1 0,1-4 1 0,2-1-1 16,-1-4 1-16,1-1 0 0,-3-4 0 15,-1-3 0-15,-3-1 1 0,-3-5 0 16,-3-1 0-16,-2-2 0 0,-2 0-1 15,-3 0-5-15,0-3-10 0,-1-1-12 16,1 1-13-16,-2 1-15 0,3 2-13 16,-2-1 2-16,2 1-123 0,0 4-120 15,1-1-281-15</inkml:trace>
  <inkml:trace contextRef="#ctx0" brushRef="#br0" timeOffset="102055.2435">11089 7525 561 0,'8'3'135'0,"-1"6"4"15,1 0-84-15,2 5-13 0,1 6-7 16,4 2-7-16,1 4-5 0,2 4 0 16,3 2 0-16,0 5-4 0,0 1 0 0,-2 0 1 15,-1 1-2-15,-3 3-1 16,-2-4-5-16,-5 1-3 0,-3-1-1 0,-4 0-4 16,-1 0-2-16,-3-5-1 0,-5 1-1 15,0-1-3-15,-3-3-4 16,-4-5-6-16,2-1-7 0,-1-6-12 0,1-3-13 15,0-6-124-15,-1-7-128 0,1-5-309 16</inkml:trace>
  <inkml:trace contextRef="#ctx0" brushRef="#br0" timeOffset="102323.2512">11515 8010 743 0,'-1'-3'170'0,"1"1"1"0,0-1-114 0,1 0-28 15,3-1-13-15,1 2-9 0,0-2-7 16,2 3-10-16,-1-1-13 0,1 2-12 15,0-1-12-15,-1 2-4 0,-2 1-120 16,-2 1-120-16,1 0-273 0</inkml:trace>
  <inkml:trace contextRef="#ctx0" brushRef="#br0" timeOffset="102500.339">11479 8173 678 0,'1'1'153'0,"0"1"0"16,2-2-116-16,2 2-14 0,1-2-6 15,0 1-6-15,1 0-8 0,2-1-13 16,1-1-12-16,-1 1-77 0,0 0-55 16,1 1-114-16,1 0-253 0</inkml:trace>
  <inkml:trace contextRef="#ctx0" brushRef="#br0" timeOffset="103455.1264">12760 7563 477 0,'5'-36'127'0,"-4"8"7"0,-2 3-54 16,-2 10-12-16,-1 4-9 0,0 4-5 16,-1 6-4-16,-1 6-6 0,1 6-6 0,1 4-9 15,2 4-8-15,2 5-8 0,-1 4-4 16,3 0-4-16,1 0-3 0,0-1-9 15,2 1-13-15,-1-2-13 0,2-3-14 16,-2-2 3-16,-1-2-129 0,0-4-126 16,0-1-287-16</inkml:trace>
  <inkml:trace contextRef="#ctx0" brushRef="#br0" timeOffset="103937.6298">12342 8037 578 0,'-19'0'134'0,"-2"1"4"0,3 0-93 0,2 3-9 16,1-2-4-16,3 0-3 0,2-1-2 15,3 0-2-15,3-1-3 0,1 0-3 16,2-2-3-16,1 2-3 0,1-2-2 16,2 5-2-16,3-6-1 0,3 3-2 15,4-1-1-15,2 0 1 0,3 0-2 16,4-1 0-16,4 0-1 0,1 3 0 16,0-1-1-16,3 0-1 0,3 0 1 0,2-1-1 15,0 0 0-15,3-1 1 16,8 4 1-16,-2-2 0 0,3-3 1 0,7 2 0 15,3 0 0-15,1 0 1 0,2-1 1 16,1-3 1-16,5 3 0 0,0 2 0 16,-1-4 1-16,2 1 1 0,4 1-1 15,-3-1-1-15,-5 2 0 0,2-1-1 16,-4 0-1-16,2 2-2 0,-6-1 0 16,-3-2 0-16,0 1-2 0,-4-1-1 0,-4 0-2 15,-5-1-6-15,-8 0-11 0,-7 3-12 16,-6-1-11-16,-8 2-7 0,-7-2-7 15,-5 0-13-15,-6 1-107 0,-9-3-110 16,-8-1-267-16</inkml:trace>
  <inkml:trace contextRef="#ctx0" brushRef="#br0" timeOffset="104340.503">12489 8464 485 0,'-5'-11'140'0,"-1"1"10"15,0 1-5-15,1 1-82 0,0 2-5 16,3 4-4-16,-1 0-5 0,2 4-7 16,1 3-7-16,0 4-6 0,3 5-6 0,-1 4-8 15,1 5-3-15,0 4-2 16,0 4-2-16,-2-2-3 0,-2 1-1 15,-1 0-1-15,1 1-3 0,1-5-6 0,-1 0-10 16,3-7-17-16,1-2-15 0,1-3-14 16,1-7 136-16,1-2-263 0,-1-4-145 15,7-3-381-15</inkml:trace>
  <inkml:trace contextRef="#ctx0" brushRef="#br0" timeOffset="104557.757">12684 8655 585 0,'1'-1'168'0,"2"1"3"0,-3-1 4 16,1 1-122-16,4-1-17 0,-1-2-11 16,3 2-9-16,0 1-5 0,3-1-6 15,0 0-14-15,0-1-16 0,-2 1-15 16,3-1-12-16,0-1-92 0,0 1-35 15,2 0-111-15,-1 1-215 0</inkml:trace>
  <inkml:trace contextRef="#ctx0" brushRef="#br0" timeOffset="104820.353">13255 8311 631 0,'-3'-13'159'0,"3"4"7"16,0 7-93-16,0 5-20 0,0 6-9 16,0 4-8-16,0 4-12 0,3 6-8 15,-2 1-7-15,-1 4-3 0,1-3-2 16,1 0-2-16,-1 0-7 0,2-3-12 15,1-1-11-15,0-3-14 0,-1-3-10 0,1-2 13 16,-1 0-136-16,2-2-117 0,-5-3-280 16</inkml:trace>
  <inkml:trace contextRef="#ctx0" brushRef="#br0" timeOffset="105074.3241">13151 8642 654 0,'-9'1'161'16,"1"2"5"-16,1-2-98 0,5 1-20 15,3 1-7-15,2-2-8 0,4-1-8 16,3 1-7-16,1-2-3 0,2 1-1 16,6 1-3-16,-1-3-3 0,3 0-1 15,-3 1-4-15,4-2 0 0,2 0-2 0,3-1 0 16,-2-1-1-16,1 2-5 0,1-2-10 15,0 1-13-15,-1 1-13 0,-3 1-12 16,-3 1-16-16,-6 0-113 16,-2 2-122-16,1 4-275 0</inkml:trace>
  <inkml:trace contextRef="#ctx0" brushRef="#br0" timeOffset="105387.7384">13274 8872 607 0,'-1'-4'146'16,"0"2"5"-16,0 0-91 0,0 0-15 15,1 1-1-15,-2 2-4 0,1 2-4 0,0 2-7 16,0 1-2-16,-1 2-4 0,1 3-5 15,-1 2-4-15,2 1-2 0,1-1-2 16,-1-1-2-16,1-1-4 0,2 0-1 16,2-3-2-16,-1 1-1 0,3-2-2 15,-1 1-5-15,1-3-6 0,3 0-11 16,0-3-14-16,1 0-11 0,3 0-15 16,1-2-116-16,0-3-125 0,0 1-290 15</inkml:trace>
  <inkml:trace contextRef="#ctx0" brushRef="#br0" timeOffset="105618.1161">13468 8770 671 0,'-4'2'155'0,"2"-1"1"0,-1 4-107 16,3 2-18-16,0 5-7 0,0 6-6 0,2 2-7 15,0 5-2-15,-2 4-2 0,1 2-2 16,1 1-1-16,-2 0-1 0,1-1-7 16,-2 1-6-16,1-2-9 0,-2-3-11 15,2-3-12-15,0-4-101 0,2-3-21 16,-1-5-98-16,2-2-206 0</inkml:trace>
  <inkml:trace contextRef="#ctx0" brushRef="#br0" timeOffset="106126.8898">13921 8540 643 0,'-7'3'156'0,"1"-2"5"0,2 4-94 16,3 1-21-16,2-1-10 0,4 1-8 0,1 1-6 16,3-3-5-16,2 1-4 0,3-3-3 15,0-4-1-15,1-3-1 0,1-2-2 16,-3-2-2-16,0-4 0 0,0-2-2 15,-6-4-2-15,0 4-1 0,-2-3-2 0,-1 4 0 16,-4-3 0-16,-2 1-1 0,-3 2 1 16,-3 2 0-16,-2 2 1 0,-2 4 1 15,-4 1 0-15,0 5 0 0,-2 6 1 16,-3 3-1-16,0 4 1 0,-1 4 1 16,3 3 2-16,2 2 2 0,1 1 3 15,3 3 1-15,5-1 0 0,4 1 2 16,2 1-1-16,3-3-1 0,3 3-2 15,2-3-1-15,2 1-1 0,5-3 0 0,2-4 0 16,3-2-2-16,0-1 0 0,3-7-1 16,1-2-1-16,1-2-4 0,-2-3-7 15,0-2-10-15,-2-1-11 16,0-1-12-16,-2-3-10 0,-2-1-13 0,-3-2-118 16,-4 1-121-16,1-4-287 0</inkml:trace>
  <inkml:trace contextRef="#ctx0" brushRef="#br0" timeOffset="106385.5046">14089 8314 737 0,'-5'0'178'0,"1"1"3"16,1 1-107-16,4 2-23 0,3 1-12 16,1 0-6-16,0 2-11 0,-1 0-5 0,4-2-5 15,0 0-3-15,2 0-9 0,4-4-15 16,-1 2-18-16,1-3-21 0,4 0-22 16,-2-1-118-16,-3-1-140 0,0-4-312 15</inkml:trace>
  <inkml:trace contextRef="#ctx0" brushRef="#br0" timeOffset="106599.4531">14329 8230 689 0,'1'8'154'16,"3"-2"3"-16,2 0-119 0,3 2-9 15,1 2 0-15,2 2-1 0,2 3-5 16,1 0-3-16,1 1-3 0,-1 3-3 15,-2 1-3-15,0 1-4 0,-5-2-3 16,-3 1-1-16,-5 0-2 0,-5-3-5 0,-3-1-11 16,-3-3-11-16,-5-3-15 0,-3-3-16 15,1-4-118-15,-2-6-129 0,1-3-297 16</inkml:trace>
  <inkml:trace contextRef="#ctx0" brushRef="#br0" timeOffset="106750.8687">14300 8080 565 0,'3'-7'152'0,"-1"3"1"0,0-1-24 16,2 1-95-16,1-1-14 0,1 1-12 15,2 3-18-15,1 0-15 0,1 0 50 16,-2 2-179-16,2 3-128 0,-1 3-332 16</inkml:trace>
  <inkml:trace contextRef="#ctx0" brushRef="#br0" timeOffset="107302.6488">14468 8207 470 0,'-2'-5'120'16,"2"0"3"-16,0 2-50 0,2 0-37 15,-1 1-8-15,0 0-4 0,1 1-3 16,0 0-3-16,-1 0 2 0,0-1 1 0,0 2 2 16,-1 0 3-16,2 0 2 0,-2-1 2 15,0 1 0-15,-2 0 0 0,2 0-3 16,-1 1-3-16,0 1-2 0,1 1-4 16,1 6-2-16,-1 1-3 0,0 3-1 15,1 3-1-15,-1 1 0 0,2 5-2 16,-1 2 0-16,1-5-1 0,2 1-3 15,3-3-1-15,2-1-1 0,-1-5-1 16,3-5-2-16,2-4 1 0,0-4-1 0,1-4 1 16,-2-4-1-16,0-5 1 0,0-1 0 15,-1-1 2-15,-1-2 0 0,-2-1 1 16,-4 1 1-16,0 0 0 0,-3 3 1 16,-2 5 0-16,0 3 0 0,-3 2 1 15,1 4-2-15,-1 7 1 0,1 4-2 16,1 1 0-16,1 1-2 0,2 1 0 15,1 3-2-15,3-1 0 0,3 0 1 16,-1-3-2-16,7-3 1 0,1 0 0 16,4-2 0-16,2-5-1 0,2-3 1 0,0-5 0 15,-1-2 0-15,-2-4 0 0,-4 1 1 16,-3-5-1-16,-3 1 0 0,-5 0 1 16,-3 1-2-16,-2 1-1 0,-2-2-4 15,-3 1-7-15,-2 2-7 0,-2-2-10 16,-3 0-13-16,0 3-13 0,1 2-11 15,-3 0-125-15,-2 2-131 0,0 4-311 16</inkml:trace>
  <inkml:trace contextRef="#ctx0" brushRef="#br0" timeOffset="107915.8849">13782 8022 365 0,'-4'0'108'0,"-1"1"7"0,1-1-19 16,-1 0-38-16,2 0-13 0,0 1-4 15,1-2-2-15,-1 1-3 0,2 0 0 16,0 0-2-16,0 0-4 0,1 0-3 16,1 0-2-16,3 0-3 0,-1 0-3 15,3 0-3-15,4-1 0 0,1 1 0 16,3 0 2-16,0-1-1 0,2-2-2 15,4 1-1-15,1-1-2 0,1-1-1 0,1-1-3 16,2-3-2 0,-1 0-2-16,1 2-2 0,-2-2 0 0,0 1-1 0,-1 1-1 15,-1 0 1-15,-3 1-1 0,2 4 0 16,0-3 0-16,-2 0 0 0,-1 2-1 16,0 2-4-16,-1 1-6 0,-1 0-8 15,-3-1-11-15,-3 3-10 0,-2-1-10 16,-3 1-14-16,-3-2-111 0,-2-1-116 15,0-3-277-15</inkml:trace>
  <inkml:trace contextRef="#ctx0" brushRef="#br0" timeOffset="113928.4741">8289 5281 457 0,'-9'6'117'0,"2"-1"5"0,-1 0-58 16,1-1-19-16,1-2-7 0,1-2-5 15,1-2-7-15,-1-1-5 0,2-2-4 0,-1-2-5 16,0-2-2-16,0-1-3 0,0-3-2 16,1-3-1-16,-1-1-1 0,0-2-1 15,3 0 0-15,2-5-1 0,2 0-1 16,0-3 1-16,3-1-1 0,1-3 0 16,1-3 1-16,0-4-1 0,0 1 1 15,1-2-1-15,3 0 1 0,0 2-1 16,3-3 1-16,2 2 1 0,3 5 0 0,3-1 1 15,1 4 0-15,0-1 0 0,0 1 1 16,1 4-2-16,-2 5 1 0,0-5-2 16,0 3 1-16,2 2-1 0,3 5 0 15,5 3 0-15,2 2 0 0,5 1 0 16,4 8 1-16,4-1 0 0,2 2-1 16,3 0 1-16,-4 1 0 0,3-2 0 15,6 4 0-15,2-4 1 0,5 2 1 0,5-2 1 16,0-3 1-16,4 1 0 0,3-2 1 15,2-2-1-15,2-1-1 0,-2-1-1 16,1 1 0-16,-2 0-2 0,3-1 0 16,0-1-1-16,-4 1 0 0,-1-1 0 15,-1 0-1-15,-4 0 1 0,-4 0-1 16,-6-1 0-16,-5-3 0 0,-6-1 0 16,-6 3-2-16,-7-1-7 0,-4 2-7 15,-4 2-5-15,-3 2-4 0,-7 3-7 16,-5 2-9-16,-8 2-5 0,-6-1 10 0,-5 1-104 15,-3-1-99-15,-7-1-245 16</inkml:trace>
  <inkml:trace contextRef="#ctx0" brushRef="#br0" timeOffset="114186.3087">10576 4095 465 0,'-4'-9'122'0,"-1"-2"5"16,-1 4-32-16,4 1-55 0,-1 0-7 15,2 2-4-15,0 3-5 0,2 0-4 16,0 4-5-16,3-3-4 0,1 1-2 0,4 4-1 15,3-2-1-15,2 1 1 0,6-1 0 16,2 2 0-16,6-1-1 0,0 1-2 16,2-4 0-16,-2 3-2 0,-1-1 0 15,-3 0-1-15,0-1-1 0,-5 2 1 16,-1-1-2-16,-4 1 1 0,-4 1 1 16,-1 0 0-16,-7 2 0 0,-6 2 0 15,-2 4 1-15,-6 5-1 0,-1 4-1 16,-2 6-6-16,0 2-10 0,2 5-10 0,2-1-9 15,3-1 11-15,6-2-130 0,-1-6-117 16,3-5-276-16</inkml:trace>
  <inkml:trace contextRef="#ctx0" brushRef="#br0" timeOffset="114633.2763">11185 3580 588 0,'1'0'142'0,"-1"4"5"0,-5 5-84 0,5 5-19 15,0 6-10-15,6 8-5 0,0 9-5 16,2 5-3-16,-2 4-4 0,1 3-3 16,-1 6-4-16,-3-2-3 0,-3-2-3 15,1-4-2-15,-1-8-9 0,1-3-15 16,3-11-9-16,1-4-10 0,3-6-14 16,2-9-97-16,1-5-11 0,-1-3-88 15,2-6-172-15</inkml:trace>
  <inkml:trace contextRef="#ctx0" brushRef="#br0" timeOffset="114850.4171">11425 3647 527 0,'4'-10'150'0,"-3"7"2"0,-1 2-16 0,0 4-86 16,2 1-12-16,-1 7-4 0,4 5-7 15,-2 5-5-15,2 6-2 0,0 5-3 16,1 4-3-16,0 2-4 0,0-2-3 0,0 2-3 15,1 1-3-15,0-3-1 0,0-2-4 16,0-3-11-16,-1-4-9 0,-1-5-13 16,0-4-10-16,-1-4-13 0,0-3-113 15,-3-6-117-15,0-3-268 0</inkml:trace>
  <inkml:trace contextRef="#ctx0" brushRef="#br0" timeOffset="115030.4782">11329 3996 677 0,'-7'0'162'0,"1"0"0"16,3 1-105-16,2 1-21 15,2-2-12-15,4 0-8 0,3-1-6 16,1 0-7-16,6-2-1 0,1 0-1 0,4-6-8 16,0 4-11-16,1-1-12 0,0 0-14 15,1 0-121-15,-3 1-126 0,-2 3-303 16</inkml:trace>
  <inkml:trace contextRef="#ctx0" brushRef="#br0" timeOffset="115225.5006">11705 3975 700 0,'-2'0'159'0,"1"2"2"0,-2 0-115 15,2 2-15-15,2 9-9 0,2 1-8 16,-1 4-4-16,-1-1-4 0,1-1-2 0,0 6-5 16,0-4-14-16,1-3-15 0,1-1-13 15,1-1-122-15,-1-4-129 0,1 3-310 16</inkml:trace>
  <inkml:trace contextRef="#ctx0" brushRef="#br0" timeOffset="115591.4346">11933 3604 512 0,'-5'-2'132'0,"-2"5"7"16,-3 3-47-16,-3 3-43 16,-1 5-6-16,-2 8-2 0,2 5-2 0,-1 6-3 15,3 3-5-15,2 3-5 0,2 3-5 16,7-2-6-16,2-2-6 0,6-4-4 15,1-4-4-15,2-4-8 0,5-4-8 0,1-5-9 16,2-5-11-16,2-3-8 0,2-3-14 16,0-5-113-16,-3-2-113 0,0-4-273 15</inkml:trace>
  <inkml:trace contextRef="#ctx0" brushRef="#br0" timeOffset="115995.973">12016 3904 633 0,'-2'2'136'0,"1"3"0"16,1-1-110-16,2-2-12 0,3 1-5 16,0-2-1-16,4-1-1 0,-1-1 0 15,2-3 0-15,0-2-1 0,1-1-1 16,-3-2-1-16,0-1-1 0,-2-1-1 15,0 0-1-15,-2-1-3 0,-1-3 0 0,0 1-1 16,-2-1 0-16,0-2 0 0,-1 2 1 16,-1-1 1-16,-1 1 1 0,-1 2 1 15,-1 2 1-15,0 4 0 0,-4 2 0 16,0 3 0-16,-1 5 1 0,-1 3-1 16,0 4 1-16,1 4 0 0,0 5 2 15,2 2 0-15,1 1 1 0,1 1 1 16,2 1 1-16,2 1 0 0,2 1 0 15,2-3-1-15,3 0-2 0,1-1 0 0,2-3-1 16,1-1-2-16,1-2 0 0,0-5 0 16,2-2-2-16,4-6-2 0,2-2-2 15,-1-1-5-15,-1-2-7 0,2-5-9 16,0-3-18-16,3-2-112 0,-7-3-115 16,-2-5-287-16</inkml:trace>
  <inkml:trace contextRef="#ctx0" brushRef="#br0" timeOffset="116241.5994">12271 3465 612 0,'5'-2'139'0,"0"2"5"0,2 5-98 15,2 2-13-15,2 2-2 0,0 4 0 16,1 4-4-16,-1 2-2 0,2 5-3 15,-2-1-5-15,-3-1-3 0,1 3-5 0,-3-3-6 16,-2 0-8-16,-6-2-10 0,1-2-15 16,-4-4-13-16,-1-3-81 0,-5-8-42 15,-4-4-108-15,-5-6-221 16</inkml:trace>
  <inkml:trace contextRef="#ctx0" brushRef="#br0" timeOffset="116378.2398">12144 3180 701 0,'1'-4'156'0,"-7"2"0"0,7 4-112 16,5 2-22-16,2 2-11 0,0 3-11 15,3 0-19-15,0 4-19 0,2 0-118 16,-1 3-126-16,-4-1-312 0</inkml:trace>
  <inkml:trace contextRef="#ctx0" brushRef="#br0" timeOffset="117295.2806">12492 3473 487 0,'-1'-5'118'0,"-2"-1"4"0,2 1-61 16,0 0-30-16,1 0-8 0,0 1-2 0,1 1-4 16,-1 0-1-16,-1 1-1 0,2 0 1 15,-1 1 0-15,1 0 0 0,-1 1-1 16,0 0 0-16,0 0-2 0,0 0 0 16,1 0-2-16,-1 0 1 0,0 1-1 15,-1-2 2-15,1 2 2 0,0-1 0 16,0-2 2-16,-1 2 0 0,0-1 0 15,3 3-2-15,-2-1-3 0,1-1-2 16,1 1-2-16,-1 3-1 0,0 0-3 16,3 2 0-16,-4-2-1 0,2 3 0 0,2 2-1 15,-1 0 0-15,1 0-1 0,0 1 0 16,-2 1 0-16,3-1-1 0,0-2 1 16,0-1-1-16,0 1 0 0,1-3 0 15,1-4 0-15,-1 0-1 0,2-2 1 16,-2 0-1-16,0-4 1 0,-1 0 0 15,-1-4 0-15,-2 4 1 0,-1-1 0 16,1 0 2-16,-2 0 0 0,0 1 1 16,-2 0 2-16,1 2-1 0,0 0 1 15,1 1-1-15,-1-1 0 0,-1 2-2 0,2 0 0 16,0 1-1-16,0 0-1 0,0-1-1 16,0 1 1-16,0 1-1 0,0-1 0 15,0-1 0-15,0 1 0 0,0 1 0 16,2-2 0-16,-2 1 0 0,0-2 0 15,0 2 1-15,0-1-1 0,0 1 0 16,0-1 0-16,0 1 0 0,0 0 0 16,0 0 0-16,0-1 0 0,1-1 1 0,-1 1-1 15,0 1 0-15,0-1 0 0,0 0 0 16,0 0 0-16,0 3 0 0,0-2 0 16,0 0 0-16,0 0 0 0,0 1 0 15,0-1 0-15,0 0 0 0,0-1 0 16,0 0 0-16,0 1 0 0,0 2 0 15,1-2 0-15,-1-1 0 0,0 2 0 16,0 0 1-16,-1-1-1 0,2 2 0 0,-2-5 0 16,1 3 0-16,0 1 0 15,0-2 0-15,0 0 0 0,0 1 0 0,-1 0 1 16,1-1-1-16,0 1 1 0,0 0 0 16,0 0-1-16,0 1 1 0,0 1 0 15,1 1-1-15,1 3 0 0,1 0 1 16,-1 1-1-16,2 2 0 0,-2 2 1 15,2-1-1-15,0 1 0 0,1-3 0 16,3-3 0-16,3 2-1 0,1-5 1 16,3-3 0-16,1-2 0 0,0-3-1 15,0-1 1-15,-4-3 1 0,-5-3-1 16,0 0 1-16,-5 0 0 0,-3-1 0 0,-5-2 0 16,-2 2 0-16,-4-1 0 0,-3 3-5 15,0 1-6-15,0 1-12 0,1 3-15 16,3 5-14-16,4 0-16 0,1 3-116 15,2 3-125-15,2-1-288 0</inkml:trace>
  <inkml:trace contextRef="#ctx0" brushRef="#br0" timeOffset="117558.1119">12710 3260 623 0,'11'-12'142'0,"0"6"3"16,-3 3-97-16,7 1-20 0,-1 2-5 0,3 3-2 16,5 1-2-16,0 8 1 0,4 3 0 15,3 3-1-15,-2 2 1 0,0 4 1 16,-1 3-1-16,-4 1-3 0,-2 3-3 16,-2 4-3-16,-2 2-1 0,-4 0-3 15,-4 2-4-15,-5-1-5 0,-4 1-9 16,-6-2-11-16,-2 0-14 0,-5-3-14 15,-2-3-109-15,-1-2-17 0,-2-2-108 16,-1-6-206-16</inkml:trace>
  <inkml:trace contextRef="#ctx0" brushRef="#br0" timeOffset="118890.0005">13360 3511 651 0,'-11'-5'169'0,"-1"2"9"15,2 3-89-15,2 0-17 0,3-1-12 16,1 1-12-16,4 1-10 0,1 1-13 16,3-2-9-16,1 0-8 0,3 1-6 15,3 1-1-15,3-1-1 0,2-1-10 0,2 0-11 16,2 0-19-16,1 3-18 0,-3-2-15 16,-1 0-122-16,-2 3-135 0,-4 1-299 15</inkml:trace>
  <inkml:trace contextRef="#ctx0" brushRef="#br0" timeOffset="119056.5561">13375 3626 640 0,'-4'2'150'0,"-1"-2"2"0,3 1-100 0,2 1-21 15,1-2-10-15,4 2-6 0,1-2-8 0,3 1-4 16,-1 1-12-16,5-1-10 0,-1 1-17 15,3-1-118-15,-2 1-121 0,4 0-302 16</inkml:trace>
  <inkml:trace contextRef="#ctx0" brushRef="#br0" timeOffset="119608.0522">14471 3153 545 0,'-6'-18'140'0,"-1"-6"4"15,-2 1-60-15,1 2-38 0,3 3-10 16,0 1-3-16,0 4-1 0,1 6-3 15,2 1-5-15,1 8-4 0,1 6-2 16,-2 2-4-16,1 7-5 0,1 2-12 16,0 3-12-16,1 8-11 0,2 0-13 15,-1 1-9-15,2 1 9 0,0 0-129 0,-3-3-113 16,0-1-273-16</inkml:trace>
  <inkml:trace contextRef="#ctx0" brushRef="#br0" timeOffset="120019.7954">13982 3529 535 0,'-23'1'128'16,"1"0"4"-16,3 1-83 0,0 1-10 15,6-1-5-15,2-4-4 0,5 2-5 16,3 3-6-16,6-4-3 0,3-1-2 16,7 0-4-16,4 2-3 0,4-1 0 15,5-1-1-15,3 0 0 0,2 0 0 0,3-2 0 16,4 0 2-16,5 1 1 0,4 0 1 16,5-1 2-16,6 0 1 0,4 0 2 15,4 0-1-15,-1 2-1 0,-1-3-2 16,3 2-3-16,1 2-1 0,-2-1-2 15,0 2-3-15,-1 1 0 0,-3-2 0 16,0-1-2-16,-7 0 1 0,-2-3-1 16,-6 5 0-16,-3 0 0 0,-2-2 0 15,-5 2 0-15,-2 1-4 0,-5 1-7 0,-5 0-7 16,-4-2-11-16,-7 1-5 16,-4-1-5-16,-6 0-5 0,-5 1-12 0,-5-1-106 15,-4-1-106-15,-3 1-267 0</inkml:trace>
  <inkml:trace contextRef="#ctx0" brushRef="#br0" timeOffset="120396.8838">14001 3942 548 0,'-3'-16'146'16,"0"2"8"-16,-1 2-49 0,0 1-41 0,2 4-9 15,1 1-4-15,-1 2-7 0,1 4-7 16,2 2-4-16,1 6-6 0,1 5-7 16,0 2-6-16,1 5-4 0,-1 4-1 15,0 1-2-15,-2 1-2 0,0 1-3 16,-1-3-7-16,0-1-9 0,1-3-16 16,-1-4-17-16,3-3-12 0,0-3-18 15,5-3-113-15,-2-2-124 0,2-4-280 0</inkml:trace>
  <inkml:trace contextRef="#ctx0" brushRef="#br0" timeOffset="120609.0315">14181 4018 682 0,'0'-3'161'0,"1"3"4"0,-1-3-103 15,3-1-20-15,0 1-11 0,2 3-8 16,1 2-6-16,3 0-6 0,-2-2-3 16,3 4-6-16,0-2-13 0,2 2-14 15,3-3-14-15,-3 0-13 0,3-1-121 16,-2-1-129-16,1 2-299 0</inkml:trace>
  <inkml:trace contextRef="#ctx0" brushRef="#br0" timeOffset="120892.3817">14709 3719 679 0,'0'0'156'0,"-3"2"2"0,2 4-107 16,1 3-22-16,0 3-12 0,0 3-7 15,3 2-5-15,-1 3-2 0,1-2-4 16,0 2-6-16,2 1-11 0,-1-2-11 16,3-2-16-16,-2-1-113 0,1-1-123 0,-2-4-287 15</inkml:trace>
  <inkml:trace contextRef="#ctx0" brushRef="#br0" timeOffset="121241.0926">14970 3833 625 0,'-1'-1'151'0,"-4"2"4"0,-1 2-92 0,-4 4-21 16,0 1-8-16,-2 4-7 0,-2 3-7 15,1 3-5-15,-1 3-3 0,3 1-3 16,-1 3-2-16,0-1-3 0,-2 0-2 16,1-2-5-16,1-2-5 0,-1-1-9 15,2-3-13-15,4-4-13 0,2-3 24 16,4-2-147-16,1-3-123 0,3-2-301 16</inkml:trace>
  <inkml:trace contextRef="#ctx0" brushRef="#br0" timeOffset="121675.9272">14929 4054 618 0,'-3'-2'151'0,"-1"-3"4"0,2 3-82 16,0-1-30-16,5 0-10 0,0-1-6 15,5-3-7-15,0 3-4 0,2 1-4 16,1 0-3-16,0-2-2 0,0 2-3 16,3 6-1-16,-3-2-1 0,0 2 0 15,-1-1-1-15,-2 4 0 0,1 3 0 16,-3-1 0-16,-4 1-1 0,2 2 1 0,-3 1-1 16,-1 0-1-16,-2 2 1 15,-1-2-1-15,-2-1 1 0,-1 1-1 16,-2 1 0-16,-2 0 0 0,-2 1 0 0,-1-3 0 15,1 1 0-15,-1-1 1 0,3-3 0 16,1 0 0-16,3-5 0 0,3-1 0 16,-1-1 0-16,4 0 0 0,1-1 0 15,0 3 0-15,2-3 0 0,0 0 0 16,2 0 0-16,3 0 0 0,-2-2 0 16,2 2 0-16,1-1-1 0,0 0 0 0,0 2-5 15,1-1-6-15,-3 0-10 0,2-1-9 16,0 0-10-16,2-1 71 0,-4 0-196 15,2-2-127-15,0 1-335 0</inkml:trace>
  <inkml:trace contextRef="#ctx0" brushRef="#br0" timeOffset="122137.7459">15330 3959 668 0,'-1'-1'152'0,"-1"1"3"0,4 0-110 16,-1 0-12-16,1 1-5 0,2 1-6 16,2-3-4-16,2 1-3 0,0 0-4 0,2-1-2 15,1-3-4-15,0-1-1 0,-2-1-2 16,0 0-4-16,0-1-4 0,-3-1-3 15,-1 2-3-15,-3-1-1 0,0 0-1 16,-2-1-1-16,-4 2 2 0,-2 0 3 16,-3-1 1-16,-1 2-1 0,-2 2-1 15,-1 3-1-15,-2 2-1 0,-1 1 0 16,1 5 1-16,2 0 2 0,-1 3 3 16,3 1 3-16,0 2 3 0,4 2 1 15,2 1 2-15,0 0 2 0,4 0 1 0,0 3 2 16,1-3 2-16,2 0 2 0,1 0 0 15,2-3 1-15,1 0-1 0,1-3 0 16,2-1-3-16,-1-1-1 0,2-3-1 16,0-2-3-16,0-2 0 0,-1-3-1 15,4-2-3-15,0 0-2 0,1-3-7 16,0-2-7-16,2 1-6 0,0-3-12 16,-1 3-86-16,-3-1-33 0,-1 0-100 15,-2 2-210-15</inkml:trace>
  <inkml:trace contextRef="#ctx0" brushRef="#br0" timeOffset="122404.4853">15488 3721 703 0,'-6'0'160'0,"1"2"2"0,2 1-117 16,5 0-12-16,0 0-7 0,3 3-4 15,2 1-5-15,1-1-4 0,3 0-2 16,1-4-3-16,0 3-3 0,-1-4-7 16,0 2-13-16,0-2-18 0,2-1-14 15,-4-2-126-15,0-1-133 0,-3-2-322 16</inkml:trace>
  <inkml:trace contextRef="#ctx0" brushRef="#br0" timeOffset="122633.6527">15655 3661 571 0,'2'5'130'15,"0"3"2"-15,0 0-89 0,1 3-20 16,1 3-1-16,2 2-1 0,1-2-3 15,3 2-2-15,0 0 0 0,1 0 0 0,-1-1-2 16,0-1-3-16,-1 2-3 0,-4-2 1 16,-2-3-3-16,-3-3-2 0,-1 2-1 15,-3-2-3-15,-3-2-3 0,-4-4-9 16,-2-1-7-16,0 1-11 0,-2-1 51 16,0-6-173-16,1-1-123 0,1-4-317 15</inkml:trace>
  <inkml:trace contextRef="#ctx0" brushRef="#br0" timeOffset="122813.2314">15661 3518 622 0,'1'-5'159'16,"0"3"3"-16,-1-2-57 0,1 2-67 0,2 0-14 15,-1 1-10-15,1 0-13 16,2 0-19-16,2 3-12 0,-1-2-20 0,0 3-112 15,-1 0-125-15,2 3-290 0</inkml:trace>
  <inkml:trace contextRef="#ctx0" brushRef="#br0" timeOffset="123350.2871">15803 3659 506 0,'0'-1'118'16,"-1"1"4"-16,1 0-73 0,0 0-19 16,0-2-4-16,-2 4-2 0,1-2 1 15,1 0 0-15,0-4 1 0,0 4 1 16,0 0 0-16,0 0-1 0,-1 1-1 15,0-1-3-15,1 0-4 0,-2 5-4 16,0-4-2-16,1 2-3 0,-2 3-3 0,2 1-1 16,0 3-1-16,-2 2 2 0,2 2-1 15,1 2-1-15,1 2 1 0,4-1-1 16,-1-2 0-16,1 0-2 0,1-4 0 16,1-3-1-16,1-2 0 0,0-6 0 15,2-1 0-15,1-6-1 0,0-2 1 16,1-1 0-16,2-3-1 0,-3-1 1 0,0 1 0 15,-3 1 0-15,-1 2 0 0,-3 1 0 16,-1 2 2-16,-4 3 0 0,-1 3 1 16,0 4-1-16,0 3 0 0,-1 1 0 15,1 3 0-15,4 2-2 0,1 2-2 16,1 0 0-16,5 0 1 0,3-3-1 16,4 0 0-16,3-3 0 0,-1-2 0 15,4-3 2-15,-1-6 0 0,-3-1 0 0,1-4 2 16,-4-3 0-16,-2-1 0 0,-3-2-1 15,-2-1 1-15,-3 0 0 0,-4-1-3 16,-1-1-5-16,-2 2-7 0,-3-1-8 16,-2 1-13-16,-1 1-10 0,1-1-17 15,-2 3-114-15,-2 0-122 0,-2 0-286 16</inkml:trace>
  <inkml:trace contextRef="#ctx0" brushRef="#br0" timeOffset="123960.155">15315 3535 512 0,'-2'-1'126'0,"-1"-3"5"15,2 3-72-15,-1-1-19 0,2 2-6 16,0 0-5-16,1 0-4 0,4-3-2 16,0 1-2-16,2-1-3 0,3 2-1 15,2-4-1-15,2 1-3 0,3 0-2 16,2 0-3-16,2 0-3 0,1 2-1 15,0-2-3-15,0 2-5 0,0-2-11 0,-1 1-10 16,-1 2-14-16,-2-1-118 0,-2-1-121 16,0 1-296-16</inkml:trace>
  <inkml:trace contextRef="#ctx0" brushRef="#br0" timeOffset="156652.0372">1646 12688 375 0,'-8'-8'116'0,"-2"1"5"0,-1 0-6 15,0-2-49-15,4 2-18 0,-1 1-5 16,2-4-5-16,0 4-4 0,2 0-4 16,3 2-6-16,1 1-4 0,1 1-4 15,2 2-2-15,2 4-2 0,2 1 0 16,4 1 1-16,1 2 1 0,3 6 0 16,1 2 0-16,3 6-1 0,2 3-2 0,3 1-4 15,0 1-2-15,2 1-2 16,1 0-1-16,-2 1 0 0,1-4-2 0,-3 1 1 15,-2 0 0-15,-1-2-1 0,-2 1 1 16,-3-2-1-16,-3-2 1 0,-1-1-1 16,-2-3 0-16,-2-4-1 0,-2-1-1 15,-1-1-3-15,-2-3-3 0,1-2-5 16,-2-2-4-16,0-2-4 0,-1 0-5 16,1-3-5-16,-2 0-3 0,1-3-3 0,-1 1-6 15,1-5-7-15,-1 0-98 0,-2-3-101 16,1-2-251-16</inkml:trace>
  <inkml:trace contextRef="#ctx0" brushRef="#br0" timeOffset="157028.1839">1994 12602 474 0,'1'-15'124'0,"-1"2"7"0,-2 2-54 16,1 1-17-16,-3 3-5 0,0 3-2 15,-1 3-1-15,-1 7-2 0,-3 4-3 16,-2 7-3-16,-5 5-6 0,-3 5-7 16,-4 7-7-16,-5 4-6 0,-4 4-6 15,-2 1-3-15,-3 1-4 0,1 0-4 16,3 2 1-16,1-3-4 0,4-1-4 0,6-4-5 16,5-4-13-16,6-3-12 15,5-8-15-15,7-6-16 0,8-5-118 0,3-7-128 16,4-1-298-16</inkml:trace>
  <inkml:trace contextRef="#ctx0" brushRef="#br0" timeOffset="157379.5709">2378 12611 563 0,'-8'7'136'0,"-3"3"5"15,-3 4-81-15,-6 6-15 0,-1 6-6 16,-2 4-3-16,-3 3-4 0,3 7-5 15,3 1-6-15,6 5-7 0,4-4-3 16,5-1-3-16,5-4-4 0,6-3-3 16,5-5-3-16,5-4-6 0,2-9-6 15,3 0-9-15,4-7-8 0,0-4-12 16,2-5 13-16,0-2-130 0,-1-7-113 0,-3-2-280 16</inkml:trace>
  <inkml:trace contextRef="#ctx0" brushRef="#br0" timeOffset="157791.5096">2483 12896 612 0,'-5'4'147'16,"0"1"4"-16,1 1-91 0,2 0-22 0,1 1-10 15,1 2-6-15,1-2-6 0,1 0-5 16,3-2-3-16,3-3-2 0,1-2-1 15,3-3-1-15,0-3 0 0,4-4-2 16,1-2 1-16,2-2-1 0,1-1-1 16,-3-3 1-16,-1 0-1 0,-1 0 0 15,-5 0 0-15,-3 0 0 0,-5-1 0 16,-3 3 0-16,-1 0 0 0,-6 3 0 16,0 2-1-16,-6 3 1 0,0 4-1 15,-4 5 1-15,-2 4-1 0,-1 6 0 0,1 3 1 16,2 4 3-16,1 4 1 0,2 3 1 15,3 3 1-15,4 0 1 0,2 1 0 16,4 2-1-16,2 0-2 0,2-2-1 16,2 0-1-16,1-3 0 0,3-3-1 15,5-2 0-15,-1-5-1 0,3-2 0 16,4-5 0-16,6-2 0 0,2-4-1 0,1-5-3 16,1-2-5-16,2-3-6 0,1-5-11 15,-3-2-11-15,-2-1-13 16,-2 1-57-16,-6-3-63 0,-2 1-108 0,-2 1-236 15</inkml:trace>
  <inkml:trace contextRef="#ctx0" brushRef="#br0" timeOffset="158047.2153">2800 12486 567 0,'4'-21'133'0,"3"6"3"0,-1 8-83 16,3 7-19-16,1 10-7 0,1 5-2 16,-1 8-3-16,-1 3-3 0,-1 4 0 15,-1 3-2-15,-2 1-3 0,-4-2-2 16,-2 2-2-16,-3-2-2 0,-3-2-1 16,-3-5-3-16,-1-1-10 0,-2-6-13 0,-3-3-12 15,-4-8-66-15,-2-4-62 0,-1-8-114 16,-1-3-248-16</inkml:trace>
  <inkml:trace contextRef="#ctx0" brushRef="#br0" timeOffset="158180.3145">2623 12221 644 0,'6'-17'162'0,"-4"6"4"0,1 4-94 16,0 3-22-16,3 3-14 0,2 3-11 15,3 3-10-15,1 2-8 0,4 4-7 16,2 5-16-16,1 1-19 0,2 7-9 15,2 1-126-15,-1 1-129 0,4 1-313 0</inkml:trace>
  <inkml:trace contextRef="#ctx0" brushRef="#br0" timeOffset="158858.0362">3049 12540 442 0,'-3'-8'124'0,"0"1"4"0,0-1-17 16,2 1-65-16,-1 0-12 0,2 3-4 16,-2 0-5-16,2 1-1 0,0-1-3 15,0 2 1-15,0 2-1 0,-1 0 1 0,0-3 2 16,1 3 0-16,-1 0-1 0,-1 3-1 15,1-3 0-15,-1-2-1 0,-1 2-2 16,0-1-3-16,0 1-1 0,1 0-3 16,-2-2 0-16,2 2-2 0,0 0-1 15,1-1-1-15,1 1-2 0,-1-2 0 16,1 1-2-16,0-1 0 0,0-1 0 16,0-1-1-16,0 2 1 0,0-3 0 15,0 3 2-15,0-3 1 0,0 4 2 16,0-2 0-16,-1 3 0 0,1 4 1 15,1 2-2-15,-1 4 0 0,1 6-2 0,-1 2-1 16,1 7-2-16,1 1 1 0,0 1-2 16,-1 0 0-16,3 0-1 0,2-5-1 15,0-1 1-15,5-5-1 0,2-4 0 16,1-2 0-16,5-5 0 0,0-5-1 16,0-4 1-16,-1-3 0 0,-1-5 0 15,-1-4 0-15,-3-1 0 0,-2-3 0 0,-2 1 0 16,-2-1 0-16,-2 2 0 0,-3-2 0 15,-2 5 1-15,-3 4 0 0,-2 4-1 16,0 3 1-16,-2 5-1 0,1 3 0 16,1 8 0-16,0 1 0 0,1-1 0 15,3 3-1-15,1-1 0 0,3 1 1 16,1-2-1-16,5 0 0 0,2-5 0 16,4 0 0-16,3-2 0 0,1-6 0 0,0-3 1 15,1-3 0-15,-2-4 0 0,-1-2 1 16,-3-1-1-16,-4-3 1 0,-3-3-1 15,-2 1-3-15,-5-2-5 16,-3 1-6-16,1-2-11 0,-4 3-11 0,0-2-14 16,-1 2-13-16,0 0-6 0,1 4-9 15,1-1-3-15,0 2-8 0,4-1-76 16,1 3-90-16,1-1-216 0</inkml:trace>
  <inkml:trace contextRef="#ctx0" brushRef="#br0" timeOffset="159069.3495">3360 12299 402 0,'9'-4'200'0,"-2"0"-61"16,1 3-39-16,1-1-32 0,1 4-13 15,-2-1-9-15,2 5-7 0,1 1-5 16,1 4-5-16,1 4-3 0,-1 6-3 16,1 3-3-16,2 5-4 0,0 4-1 15,2 2-2-15,-1 3-1 0,0 3-2 16,-1-1-3-16,-2 2-1 0,-4-1-1 16,-2 2-1-16,-6-2-1 0,-5 0 0 15,-3 0-2-15,-4-1-2 0,-4 0-3 16,-2-2-5-16,-1-2-5 0,-2-2-8 15,1-3-14-15,2-2-11 0,2-5-16 16,1-6-115-16,3-5-125 0,3-4-295 0</inkml:trace>
  <inkml:trace contextRef="#ctx0" brushRef="#br0" timeOffset="160598.3733">4111 12996 244 0,'-1'-1'69'0,"-2"-1"6"0,1 2-28 16,0-3-2-16,0 2 1 0,1 0-1 15,-2-2-2-15,2 1-4 0,0 1-5 16,0 0-3-16,1-1-7 0,-2 1-5 16,2 0-4-16,0 2-5 0,0-2-2 15,-1 1-2-15,1 0-2 0,0 1-2 16,1-1 0-16,-1 0 0 0,0 0 0 15,0 0 1-15,0 0 2 0,2 0 1 16,-2 0 2-16,0 1 3 0,0-1 2 0,0 0 2 16,0 0 1-16,1 2 2 0,-2-4 1 15,1 1 0-15,-2-1 0 16,2 0 0-16,-1-1-1 0,-1 0 0 0,-2-2-1 16,0 2 1-16,1-2 1 0,-1 1 1 15,0 0-1-15,1 2 0 0,0-2 0 16,2 2-3-16,-1 1-2 0,2-1-3 15,0 1-3-15,2 0-2 0,4 1-2 0,4 0-1 16,5-1-1-16,4 0 0 16,5-1 1-16,4 2 0 0,5 2 0 0,4-1-1 15,-1 0 1-15,1 3-2 0,1-1 1 16,1 2-1-16,-2-1 0 0,1-2-1 16,-1 2 1-16,3 0-1 0,1-2 1 15,-1-1-1-15,-1 2 0 0,0-2 0 16,1 1 1-16,-5 0-1 0,-4-2 0 0,-4 1-1 15,-4 1-2-15,-3 0-4 0,-5 1-7 16,-4 0-7-16,-2-2-5 0,-4 0-7 16,-1 0-2-16,-3 1-1 15,-1-4 2-15,-1 0 4 0,-1 0 3 0,1-2 6 16,-1-2 4-16,-2-3 4 0,-1-1 2 16,0-2 3-16,2 0 2 0,-4-2 3 15,1 1 3-15,0 1 2 0,0-1 2 16,0 0 3-16,1 3 2 0,-1 0 3 15,2 3 3-15,1 1 1 0,0 1 0 0,1 2-2 16,0 3-2-16,4 3-1 0,3 4-3 16,-2 1-2-16,2 1-2 0,4 4-1 15,-1 0-1-15,2 3 1 0,0 0-2 16,-2-1 0-16,5 2 0 0,-1 1-1 16,-1 2 0-16,1-5 0 0,-1-1 1 15,-2-2-1-15,-1 0 0 0,-3-4 1 16,-1-1 1-16,-4-2 2 0,-2 3 0 15,-3 0 1-15,-4 0-1 0,-1 1 1 0,-2 2-2 16,-1 0-3-16,-2 2-9 16,-1-1-8-16,2 1-9 0,2 2 57 0,2-1-184 15,3-1-128-15,9 4-331 0</inkml:trace>
  <inkml:trace contextRef="#ctx0" brushRef="#br0" timeOffset="161037.1491">5096 12595 122 0,'2'-3'27'0,"2"1"-3"15,-2 2-16-15,-2 3-11 0,0 0-16 16,-1 1-8-16,-3-1-19 0,-1 5-39 15</inkml:trace>
  <inkml:trace contextRef="#ctx0" brushRef="#br0" timeOffset="161370.108">5055 12707 478 0,'0'-28'116'0,"-1"0"5"0,0 4-65 0,1 1-19 15,-1 5-4-15,1 5-3 0,0 4-3 16,0 7-2-16,0 9 0 0,0 9-1 16,-2 8 0-16,1 11-4 0,1 6-1 15,1 11-1-15,2 8-3 0,-1 6-4 16,-1 5-3-16,-2 2-3 0,0 3-1 15,-1 2-2-15,-2-5-1 0,0-6 0 16,2-4-1-16,2-8 1 0,2-7-1 16,2-10 0-16,2-10 0 0,-1-6-2 0,2-9-7 15,-1-5-9-15,3-8-10 0,1-9-12 16,1-8-19-16,0-6-98 0,1-7-110 16,-1-6-253-16</inkml:trace>
  <inkml:trace contextRef="#ctx0" brushRef="#br0" timeOffset="161929.9027">5174 12429 378 0,'-2'-2'100'0,"2"1"1"16,0-1-25-16,2 2-43 0,-1 2-11 16,3-2-6-16,0 0 0 0,1 1 0 15,-1-1 1-15,4 1 0 0,-1-1 0 16,4 1-1-16,1 1-1 0,2 0-2 15,3 0-1-15,4 2-2 0,2 0-1 16,2 1-2-16,2 0-2 0,1-1-1 16,4 4 0-16,-3-5-2 0,2 4 0 0,4 2-1 15,4 0 0-15,4-2 0 0,4 2-1 16,4 1 1-16,4 1-1 0,3-1 1 16,-1-6-1-16,0 4 1 0,0 0 1 15,3 0 3-15,0-3 2 0,3 1 1 16,1 0 0-16,2 0 2 0,-1-1 1 15,-2-1-1-15,1 0-1 0,0 1-1 16,-4-1 0-16,-1-2 1 0,2 3-2 0,0 0 0 16,-2-1-1-16,-5-2-2 0,-4 0 0 15,-3-2-2-15,-2 2-1 0,-7-2 0 16,-3 0-1-16,-8-1-2 0,0 3-4 16,-6 1-4-16,-4-1-6 0,-6 1-4 15,-5-2-6-15,-4 1-4 0,0 2-7 16,-6-3-2-16,1 0-11 0,0 1-38 15,-2-4-29-15,0 1-7 0,1-1-62 16,0-1-103-16</inkml:trace>
  <inkml:trace contextRef="#ctx0" brushRef="#br0" timeOffset="162112.4183">7187 12636 150 0,'1'2'157'0,"-1"-2"-17"0,2 1-41 0,0-1-28 16,-1 3-15-16,1 4-10 0,1 2-5 16,-2 2-4-16,1 8-5 0,0 4-3 15,-1 8-1-15,1 3 0 0,-1 8 0 16,2 7-4-16,-2 4 0 0,2 1-2 15,-2 3-4-15,0-1-4 0,0 0-4 16,-1-4-4-16,1-3 0 0,2-4-2 0,-1-3-4 16,2-3-3-16,1-5-7 0,1-3-8 15,1-4-9-15,1-6-6 0,-2-4-120 16,-2-5-118-16,-2-1-283 0</inkml:trace>
  <inkml:trace contextRef="#ctx0" brushRef="#br0" timeOffset="162801.8242">5190 13675 510 0,'-6'-1'123'0,"-1"0"5"0,-1-1-74 16,1 1-17-16,1 0-5 0,0 1-5 15,1 0-5-15,1 0-4 0,2-1-5 16,0 2-2-16,5-1-1 0,3 0-1 15,1 1-2-15,4-1 0 0,4 1-1 16,5 2 1-16,2-1-1 0,7-1-1 16,3 2-2-16,3-2-1 0,6-2 0 0,3-2-1 15,1-3 1-15,7 1-1 16,3-2 0-16,4-1 1 0,4-1-2 0,3 0 1 16,3 2 0-16,0 2-1 0,-1 0 2 15,1 2 0-15,-1 0 0 0,2 2 2 16,-1 1-1-16,1 1 1 0,-3 0 1 15,-1 1 1-15,2 1 0 0,-1 0 0 16,-2-2 1-16,-1 1 1 0,0 2 0 0,3-2 1 16,-6 2-1-16,-2-3 0 0,-5 3 1 15,-1 1 1-15,-2-1-1 0,-4 1 0 16,-2-1-1-16,-1 3-1 0,-3-1-1 16,-4 0-1-16,-6-1-2 0,-4-2-1 15,-9 0-3-15,-3 1-4 0,-7-2-9 16,-3 0-9-16,-7-2-14 0,-6 0-16 15,-4-1-119-15,-8-2-128 0,-4 0-298 16</inkml:trace>
  <inkml:trace contextRef="#ctx0" brushRef="#br0" timeOffset="163833.1901">5321 12971 544 0,'-1'-10'136'0,"-2"3"6"0,0 2-78 16,-1 3-16-16,0 7-7 0,1 8-5 16,-1 3-5-16,-1 6-8 0,1 5-4 15,3 3-5-15,1 6-3 0,0-2-4 16,0 4-2-16,1-3-3 0,3 1-2 15,1 2-6-15,-1-4-6 0,-1-3-11 16,2-2-8-16,1-7-11 0,3-1-6 16,-2-6-111-16,-2-9-111 0,4-2-261 15</inkml:trace>
  <inkml:trace contextRef="#ctx0" brushRef="#br0" timeOffset="164094.2269">5501 13031 632 0,'0'-8'149'0,"-1"3"3"0,1 8-101 15,-1 3-13-15,-1 4-8 0,1 5-6 0,0 3-6 16,0 4-4-16,1 4-2 0,0-1-2 16,0 4-3-16,1-1-2 0,1 0-1 15,2-1-2-15,0 0-2 0,1-1-4 16,-2-2-5-16,2-4-4 0,0-4-7 15,-1-2-8-15,-2-4-8 0,1-3-9 16,-1-2-3-16,-1-1-108 0,-1-3-108 16,-1-2-260-16</inkml:trace>
  <inkml:trace contextRef="#ctx0" brushRef="#br0" timeOffset="164407.4861">5303 13312 645 0,'-14'-6'155'0,"3"1"5"0,1 1-99 15,4-1-19-15,4 0-11 0,3 2-7 0,4 1-9 16,5 1-5-16,2 1-6 0,4 1-3 16,4-1-6-16,3 2-8 0,0-2-14 15,2 0-14-15,-1-3-123 0,1-4-129 16,-3 3-311-16</inkml:trace>
  <inkml:trace contextRef="#ctx0" brushRef="#br0" timeOffset="164593.1022">5695 13271 652 0,'-4'6'156'0,"2"0"3"0,-2 1-97 0,1 2-23 0,1 0-12 15,0 3-7-15,0 0-7 0,0 2-6 16,2-1-2-16,-1 2-6 0,-1-2-9 16,1 2-13-16,1-3-15 0,1 0-125 15,-1-2-130-15,2 0-318 0</inkml:trace>
  <inkml:trace contextRef="#ctx0" brushRef="#br0" timeOffset="164980.4914">6050 12901 566 0,'-9'2'140'0,"0"2"7"0,-4 6-84 16,0 3-8-16,-1 6-5 0,0 5-5 15,-2 3-5-15,2 3-8 0,1 3-6 16,1 1-7-16,5 0-7 0,2 2-4 15,3-4-4-15,3-1-1 0,3-2-2 16,2-5-7-16,5-2-10 0,1-2-11 16,4-7-11-16,1-3-10 0,1-1-13 15,1-7-111-15,0-3-115 0,-2-4-268 16</inkml:trace>
  <inkml:trace contextRef="#ctx0" brushRef="#br0" timeOffset="165344.7258">6130 13183 641 0,'-9'0'158'16,"0"0"2"-16,3 1-91 0,1 0-27 0,3 3-14 15,6 2-8-15,2-1-9 16,0 1-6-16,5 0-2 0,1-2-1 0,3-2-1 16,-1-3 0-16,1-2-1 0,0-3 0 15,0-1-1-15,-1-4 0 0,0-1-1 16,-1-2-1-16,-2 0 1 0,-1-1-1 15,-4 1 0-15,-2 0 1 0,-5 0 1 16,-4 3 0-16,-4 1 1 0,-2 3-1 16,-1 3 1-16,-3 2 0 0,-2 2 2 15,0 6-1-15,1 4 2 0,1 3 1 0,-1 2 1 16,2 3 2-16,0 3 1 0,6 5 0 16,-1-3 0-16,4 3 0 0,4-4 0 15,3 2-2-15,6 1-2 0,1-4 0 16,6-2-1-16,1-4-2 0,5-4 0 15,0-1-2-15,4-8-5 0,4-4-6 16,-2-5-8-16,1-1-13 0,-1-3-11 16,-2-2-14-16,-3-2-112 0,-4-2-119 15,-5-2-279-15</inkml:trace>
  <inkml:trace contextRef="#ctx0" brushRef="#br0" timeOffset="165547.2462">6400 12946 517 0,'0'-8'140'0,"3"2"3"0,-1 3-6 16,2 4-102-16,1 5-9 0,1 3-2 15,-1 6-1-15,2 3-3 0,-2 3-2 16,1 3-2-16,-2 1-3 0,-1 1-4 16,-1 1-3-16,-4-2-7 0,-1-1-4 0,-2-2-7 15,-2-4-12-15,-5-1-14 0,1-5-9 16,-4-6-115-16,-4-4-115 0,0-4-283 15</inkml:trace>
  <inkml:trace contextRef="#ctx0" brushRef="#br0" timeOffset="165679.4259">6306 12755 654 0,'4'-12'155'0,"-2"1"1"0,3 3-101 15,1 7-20-15,4 2-14 0,0 3-11 16,2 2-16-16,3 4-16 0,1 1 132 15,-2-1-266-15,2 2-145 0,1 2-409 16</inkml:trace>
  <inkml:trace contextRef="#ctx0" brushRef="#br0" timeOffset="166227.8439">6568 12949 346 0,'-2'-8'108'0,"-1"1"5"16,1-2-3-16,0 2-49 0,0 0-17 16,1-1-8-16,1 2-3 0,-1 1-4 0,1 0 0 15,-2 2-1-15,1 0 2 16,1 2-1-16,-1 1 1 0,0 3-1 0,1 1 1 15,-2 4-1-15,1 4-1 0,0 1-3 16,0 6-1-16,0 2-1 16,-1 1-4-16,2 0-2 0,-1 0-4 0,2-1-3 15,2-4-2-15,3-3-2 0,1-1-2 16,3-5-2-16,2-2 0 0,4-4-1 16,1-4 0-16,2-4 0 0,-1-1 0 0,-2-7 0 15,1-3-1-15,-2-2 1 0,-2 0 0 16,-3-3 0-16,-4 3-1 0,-3-1 1 15,-3 5 0-15,-3 4 0 0,-2 5 0 16,-3 1-1-16,0 8 1 0,0 4-1 16,2 8 0-16,-2 1-1 0,1 2 1 15,3 2 0-15,4 1 0 0,4-2-1 16,3 0 1-16,1-7 0 0,4 0 0 16,1-3-1-16,2-3 0 0,2-3 1 0,-1-4 0 15,1-2-1-15,-1-5 1 0,1-3 1 16,-2-1-1-16,-1-5 1 0,-3-2-1 15,-4-1 1-15,0-1-2 0,-4-1-3 16,-2 1-8-16,-3 3-12 0,0 3-10 16,0 0-15-16,-1 7-12 0,0 1 93 15,3 5-214-15,1 2-132 0,3 5-342 16</inkml:trace>
  <inkml:trace contextRef="#ctx0" brushRef="#br0" timeOffset="166507.4063">6896 12724 612 0,'6'-2'138'0,"1"4"3"16,0 7-102-16,1 5-13 0,0 4-4 0,2 8-3 15,1 4-3-15,1 9-3 0,-1 2-1 16,1 2-2-16,-2 5-2 0,-1-1 0 16,-2 0 0-16,-3 3-1 0,-6-5-1 15,-1-2-2-15,-6-1-1 0,-3-3 0 16,-3-1-7-16,-2 0-13 0,-5-5-15 16,-4-2-125-16,1-2-126 0,0-3-318 0</inkml:trace>
  <inkml:trace contextRef="#ctx0" brushRef="#br0" timeOffset="167321.9553">7365 13087 476 0,'-14'-1'122'0,"-1"-2"4"16,0 2-59-16,1 0-21 0,0-2-9 15,1 1-3-15,0 3-5 0,4-3-1 16,-1 1-1-16,3-1 1 0,0 1-1 0,2 1 0 15,3 0-3-15,1-1-4 0,1 2-3 16,3-1-2-16,2 1-2 0,5 1-4 16,4-1-3-16,6 0 0 0,4 1 0 15,5 0 0-15,4 0-3 0,3-1 0 16,1 1-1-16,3-4-1 0,2 4 0 16,5-1 0-16,2-2 0 0,5 1-1 0,5 2 0 15,4 3 1-15,-2-3 0 0,2 0 0 16,0 1 1-16,3 1 0 0,0 0 1 15,3-2 2-15,-1-1 1 16,6 2-1-16,-1-2 0 0,3 1 0 16,-1 0 0-16,-3-2-2 0,-2 0 0 0,-1 1-2 15,-7 0 0-15,-4 2 0 0,-8-5 0 16,-7 4-1-16,-10 0 1 0,-7-1-2 16,-10 0 0-16,-5 3-3 0,-8 0-2 15,-3-2-4-15,-3 2-5 0,-3-3-6 16,-2-1-4-16,-2-1-6 0,1-4-5 0,0 0-2 15,-2-1-5-15,1-4-5 0,2 0 13 16,-2-1-119-16,1-1-107 0,1 1-269 16</inkml:trace>
  <inkml:trace contextRef="#ctx0" brushRef="#br0" timeOffset="167593.2256">8962 12972 579 0,'-4'-4'139'0,"0"1"8"0,-3-1-91 0,4 1-10 16,0 2-3-16,0 1-7 15,2 1-6-15,1 2-9 0,1 1-6 0,5 3-6 16,-2 0-3-16,1 2-4 0,2 1 0 16,3-1-1-16,0-1 0 0,2 3 0 15,2-4-1-15,-2-1 0 0,0 0 0 0,0-1-3 16,-3-1-1-16,0 1-4 0,-6-4-4 15,0 3-9-15,-2 1-8 0,-4 0-11 16,0-1 6-16,-2 1-124 0,-4 0-114 16,4 5-280-16</inkml:trace>
  <inkml:trace contextRef="#ctx0" brushRef="#br0" timeOffset="168573.8062">9012 13199 397 0,'-3'1'113'15,"0"-2"3"-15,0 2-11 0,2-2-62 0,0-1-18 16,1 1-6-16,1-1-3 0,0-1-5 15,2-2-1-15,-2 0 0 0,3-1 1 16,-1-2 1-16,1-1 2 0,0-2 1 16,-1-1 1-16,2-2 0 0,-1-4 1 15,-2-2 0-15,1-2-2 0,-3-3 0 16,1-4-2-16,-2-1-1 0,-1-1-3 16,2-1-2-16,0 1-2 0,0-4-2 15,0 0-1-15,0-2-1 0,0 1 0 16,-1-2-1-16,-1 0 0 0,-3-2 1 0,0 3-1 15,-2-1 1-15,1 3-1 0,-1 2 1 16,0 0 1-16,1 3-1 0,1 2 0 16,0 4 1-16,3 3-1 0,-2 2 0 15,2 5 1-15,0 3-1 0,4 1 1 16,-1 3-1-16,4 0 1 0,1 4-1 16,2 0 1-16,3 1-1 0,3-1 2 15,-1 5-1-15,6 0 0 0,0 2 1 16,6 2-1-16,5 1 0 0,4 1 0 0,5-1-1 15,7 0 0-15,2 3-1 0,1 0 1 16,0-2-1-16,-1 1 1 0,-4 0-1 16,-2-1 0-16,-6-1 0 0,-1 1 0 15,-6-2 1-15,-2 0-1 0,-4 1 0 16,-1 0 0-16,-7 0-1 0,-3 0-1 16,-6-2-2-16,-1 1-2 0,-2-3-3 15,-5 0-3-15,1-1-3 0,-2-1-4 16,-1-1-4-16,-1-1-2 0,0-2-4 0,0 1-2 15,2-2-4-15,-1-1-2 0,1-3-60 16,3 1-38-16,-1-1-84 0,2 1-191 16</inkml:trace>
  <inkml:trace contextRef="#ctx0" brushRef="#br0" timeOffset="168856.611">9709 12290 522 0,'-8'-6'131'0,"1"-1"5"0,0 0-70 0,1 1-21 16,2 1-7-16,0 1-6 0,3 1-6 16,3 0-6-16,3 1-5 0,4 4-3 15,3 3-3-15,2 0-3 0,2 1 0 16,3 3-1-16,6 1-1 0,0 3-1 16,2-1-1-16,4 0 0 0,0 1-1 15,0 0 0-15,0 1-1 0,-2-2 0 16,0-1 1-16,-6-2-1 0,-4-1 0 15,-1-1 0-15,-7 1 1 0,-5-2 0 0,-5 4 1 16,-7 1-1-16,-5 2 1 0,-6 3-1 16,-5 4-3-16,-9 2-12 0,-6 1-14 15,-6 2-59-15,-3 0-69 0,-6 3-115 16,-1 4-261-16</inkml:trace>
  <inkml:trace contextRef="#ctx0" brushRef="#br0" timeOffset="169702.6132">8946 13150 514 0,'1'-20'127'0,"1"-2"5"0,1 2-71 16,-1 2-18-16,1 1-5 0,-1 3-4 15,2 3-4-15,-1 5-3 0,2 5-3 16,0 5-2-16,1 7-2 0,0 5-3 0,-2 7-2 16,-1 6-4-16,-1 7-2 0,-3 5-3 15,0 7-2-15,-2 2-2 0,-1 6-1 16,1 1 0-16,0 6 0 0,0-3-1 16,0 2 1-16,1-2-1 0,1-1 0 15,-2-4 1-15,2-1-1 0,-2-5 0 16,2-3 1-16,1-1-1 0,0-6 0 15,0-1 0-15,1-5 1 0,-1-4-1 0,3-4 0 16,-1-3 0-16,3-5 1 0,1-2-1 16,2-3 0-16,0-2 0 0,3-3 0 15,2-1 1-15,1-2-1 0,0-1 0 16,3 0 0-16,1-1 0 0,2 1 0 16,2-2 0-16,1 0 0 0,2 0 0 15,3-1 1-15,0 0-1 0,3 0 0 16,2 0 0-16,0-1 0 0,1 0 0 15,2 1-2-15,0-1-1 0,0 1-2 0,-3 0-2 16,1 0-4-16,1 0-5 0,-1 1-6 16,0-1-3-16,-1 0-5 0,-1-2-1 15,0 0-2-15,-3-1-1 0,-3-2 0 16,-4-1 1-16,-5-2 0 0,-5-2 4 16,-5-1 3-16,-6-3 7 0,-5-3 9 15,-4-2 12-15,-3 0 11 0,-2 1 11 16,1-1 7-16,1 1 5 0,1 2 2 15,2 3-2-15,2 2-6 0,-1 4-6 16,4-3-5-16,2 6-6 0,-1 3-5 0,4 6-2 16,0 1-3-16,3 2-1 0,1 1-1 15,3 5-1-15,0-2 1 0,4 3-1 16,0-3 1-16,2 2-1 0,1-1 0 16,0-1 0-16,1 2 1 0,-1-1-1 15,-3 1-1-15,-3-1 1 0,-4-1 0 16,-5 2 0-16,-4 3 0 0,-10 0-1 15,-3 2-2-15,-6-2-5 0,-2 1-6 0,-2 3-14 16,2 0-90-16,2-5-29 0,2-3-101 16,4-5-215-16</inkml:trace>
  <inkml:trace contextRef="#ctx0" brushRef="#br0" timeOffset="170310.9428">10244 12276 452 0,'0'-12'119'0,"-2"0"6"15,-2 2-53-15,0 1-17 16,1 3-8-16,-4 4-5 0,3 5-5 0,-3 7-3 16,1 5-4-16,0 9-4 0,-1 8-5 15,2 12-2-15,1 9-2 0,-1 1-4 16,2 2-4-16,-1 4-3 0,-1-2-2 16,3-2-1-16,-1-8-3 0,2-5 0 15,3 0-2-15,2-7-4 0,2-5-4 16,4-9-5-16,1-7-8 0,1-5-7 15,3-9-9-15,-2-10 11 0,0-4-128 16,-1-8-113-16,0-4-283 0</inkml:trace>
  <inkml:trace contextRef="#ctx0" brushRef="#br0" timeOffset="170831.112">10266 12239 409 0,'-7'-11'110'16,"1"0"6"-16,-1 2-34 0,3 1-36 16,-1 1-14-16,1 0-5 0,2 0-4 15,2 3-4-15,1-1-4 16,2 1-1-16,4 0-1 0,2 1 1 0,4 0-1 16,5-1 0-16,5 1 0 0,7 0-1 15,3 1-2-15,6-1-3 0,3 0-1 16,5 0-2-16,5 2-2 0,7 1-1 15,-1 0 0-15,7 1-2 0,4 1 1 16,4 1-1-16,5 0 1 0,5 0-2 0,-4 1 1 16,7 0-2-16,-2 1-1 0,-4-3-2 15,4 0-2-15,-2 3-2 0,-6-1-1 16,2-1-2-16,-2-2 2 0,-4 0 0 16,2 0 3-16,-13-2 2 0,0-1 2 15,-6 2 2-15,-6 0 2 0,-4-2 0 16,-6 4 0-16,-6 0 0 0,-3 3 0 15,-10 0 1-15,-7 0-1 0,-4 1 0 16,-9 0 0-16,-4 0 1 0,-5 0 1 16,-4 2 1-16,0 0 0 0,-1 3 1 0,1 1 1 15,1 4 1-15,1 3 0 0,2 6-1 16,2 7 1-16,3 1 0 0,2 8 0 16,-2 4 0-16,3 2 1 0,-2 2 2 15,2 2 1-15,1 0 0 0,0 1 0 16,1-4-1-16,2-3 0 0,2 0-3 15,-1-2-2-15,1-4-2 0,0-4-7 0,0-5-9 16,-2-3-10-16,-3-5 21 0,0-3-145 16,-4-8-121-16,-1-3-303 15</inkml:trace>
  <inkml:trace contextRef="#ctx0" brushRef="#br0" timeOffset="171384.9971">10315 12878 489 0,'-17'-2'120'0,"0"0"4"0,1 1-66 16,0-2-18-16,2 2-6 0,2 0-5 15,2-2-4-15,1 3-2 0,0 0-2 16,4-1-3-16,1 2-3 0,2-1-4 0,2 2-2 16,2 0-3-16,2 0 0 15,3 2-2-15,5 1 0 0,0 1 2 0,6 0 0 16,5 2 2-16,8-1 1 0,7-2 1 16,4 0 1-16,5-3 0 0,11-1 0 15,8 1-1-15,6-4-1 0,7 1-2 16,5 1-1-16,7-1-1 0,7 1-2 15,0 1-1-15,1-2-1 0,-1 2 0 16,-2-1-1-16,-2 1 0 0,-2 1 0 16,-4-4 0-16,-1 2 0 0,-9 3-1 0,-3-3-2 15,-9 0-1-15,-8 0-1 0,-9 0-4 16,-7-1-5-16,-11 1-14 0,-6 0-15 16,-9 1-118-16,-14 0-126 0,-4 0-309 15</inkml:trace>
  <inkml:trace contextRef="#ctx0" brushRef="#br0" timeOffset="172269.4889">10487 12484 388 0,'1'-14'113'15,"0"-1"8"-15,0-1-34 0,2 0-19 16,-2 1-12-16,0 2-3 0,-1 1-3 15,0 3 0-15,1 3-4 0,-1 4-4 16,-1 3-5-16,0 6-7 0,-2 5-6 16,2 7-8-16,-1 5-7 0,-1 6-6 0,0 4 0 15,-1 0-1-15,0 1-1 0,2-1-2 16,1-2-9-16,1-2-9 0,0-3-12 16,1-1-11-16,3-4-16 0,2-4-113 15,0-4-123-15,2-6-278 0</inkml:trace>
  <inkml:trace contextRef="#ctx0" brushRef="#br0" timeOffset="172489.2085">10632 12355 671 0,'-1'-5'152'0,"1"5"3"0,0 3-108 16,1 7-18-16,3 5-9 0,0 3-5 15,-1 5-5-15,1 3-1 0,1 4-2 16,0-2-3-16,-1 1-1 0,2-1 0 16,-4-2-3-16,1 0-4 0,-2-3-6 15,-2-2-10-15,1-1-10 0,-3-5-12 16,-2-2-119-16,2-2-122 0,-4-4-291 0</inkml:trace>
  <inkml:trace contextRef="#ctx0" brushRef="#br0" timeOffset="172658.4659">10494 12611 651 0,'-5'-8'159'0,"1"1"4"0,3 1-97 0,2 0-25 16,3 0-11-16,2 2-9 0,3-1-9 16,3 2-9-16,3 2-11 0,1-1-13 15,3 2-12-15,3 1 107 0,-1 0-238 16,1 3-143-16,-1 5-379 0</inkml:trace>
  <inkml:trace contextRef="#ctx0" brushRef="#br0" timeOffset="174197.9938">10811 12629 496 0,'1'-6'147'0,"1"1"11"16,0 1-1-16,-2 1-82 0,1 1-13 0,-3 1-3 15,2 4-6-15,1 1-10 0,-1 3-11 16,0 0-11-16,-1 4-7 0,1 0-6 15,2 4-10-15,0-3-16 0,-1 1-25 16,1 2-21-16,-1 1-127 0,-1-1-143 16,0 1-338-16</inkml:trace>
  <inkml:trace contextRef="#ctx0" brushRef="#br0" timeOffset="176464.7478">10967 12503 424 0,'5'-11'116'0,"-3"-3"6"0,-1 2-43 0,1 0-20 15,-2 2-10-15,-3-1-3 0,-1 2-3 16,-3 1-2-16,-3 2 0 0,-3 1-1 15,-4 4-3-15,-4 1-3 0,-1 4-5 16,-2 5-3-16,2 6-6 0,-1-1-5 16,0 5-3-16,3 2-4 0,3 2-1 15,4 0-2-15,2-1-1 0,2-2-1 16,5-1 0-16,8-1-2 0,2-4-1 16,4-3 0-16,2-3 0 0,0-3 1 15,3-3-1-15,0-4 0 0,0-2 0 0,-2-3 0 16,1-2 1-16,-1-2-1 0,-1-3 0 15,1 1 1-15,-5-2-1 0,-1-1 1 16,-2 2 0-16,-2-1-1 0,-2 1 1 16,-2 5 0-16,1 0-1 0,-1 3 1 15,3 4-2-15,-1-1 1 0,2 6 0 16,0 1-1-16,2 4 0 0,1 2 1 16,1 3-1-16,-3 2 1 0,5 3 0 0,-3 1 0 15,3 3 1-15,-2 1-1 0,-2-1 0 16,0 1 0-16,-3 0-1 0,0 1 1 15,-4-2 0-15,-3-5-1 0,-1 0 1 16,-2-1 0-16,-6-4 0 0,0-1 0 16,-4-1 0-16,1-3 0 0,0 2 0 15,1-4 1-15,0-1-1 0,6-1 0 16,1-3 1-16,4-1 0 0,0-1-1 16,5-2 0-16,3 1 1 0,4 0-1 15,2-1 0-15,6 3 0 0,1 0 0 0,4 1 0 16,-2 1 0-16,3 1 0 0,0 2 0 15,-3-2-2-15,0 1-4 0,0-2-7 16,-1 0-11-16,0-1-16 0,0-1-13 16,-2-3-80-16,-1 2-46 0,0 0-115 15,1-1-232-15</inkml:trace>
  <inkml:trace contextRef="#ctx0" brushRef="#br0" timeOffset="176857.3333">11290 12277 588 0,'-13'0'150'16,"-5"3"11"-16,-2 2-80 0,-6 5-14 15,0 3-7-15,2 5-6 0,0 6-7 0,6 3-11 16,3 3-10-16,7 3-9 0,5 0-7 15,5 2-4-15,2-5-2 0,4 0-3 16,4-5-2-16,5 1-5 0,4-6-10 16,5-4-15-16,1-3-17 0,1-3-12 15,1-4 15-15,2-3-140 0,-3-6-126 16,-1 1-293-16</inkml:trace>
  <inkml:trace contextRef="#ctx0" brushRef="#br0" timeOffset="177237.8242">11409 12540 660 0,'-14'-3'162'16,"3"2"5"-16,2-2-90 0,3 2-36 16,2 1-13-16,5 0-5 0,3 1-7 15,3-2-6-15,3 1-5 0,1 0-2 0,4-3 0 16,1-4 0-16,-2-1 0 0,3-2-2 15,-2-1 0-15,0 0-1 0,-3-3 0 16,-2 1 0-16,-2 1 0 0,-3 0-1 16,-1-1 1-16,-4 1-1 0,-1 2 1 15,-4 3-1-15,-3 2 1 0,-1 4 0 16,-5 3 0-16,-2 6 0 0,-2 3 0 16,-2 2 2-16,1 3 0 0,2 5 2 15,1 2 2-15,2 0 1 0,4 2 1 16,3-1 1-16,5 2-1 0,3-3 0 0,1-1-2 15,7-1-1-15,4-2-2 0,4-2 0 16,4-3-2-16,1-3-2 0,2-3-4 16,1-6-7-16,1-3-10 0,-3-3-10 15,1-4-15-15,-1-2-12 0,1-2-121 16,-4-2-127-16,0 2-299 0</inkml:trace>
  <inkml:trace contextRef="#ctx0" brushRef="#br0" timeOffset="177556.2868">11670 12225 529 0,'2'0'148'0,"0"2"7"0,-1 3-15 0,1 4-87 16,1 2-13-16,0 3-7 0,1 4-2 16,0 1-7-16,1 4-5 0,-1 2-3 15,0-1-2-15,0 2-2 0,-1-1-1 16,-1-3-2-16,-1 2-1 0,-5-7-2 16,-1 0-2-16,-3-3-1 0,-6-3-2 15,0-2-7-15,-4-2-10 0,-1-6-12 0,2 2-15 16,0-3-10-16,-1-5-15 0,5-4-34 15,3-6-72-15,3-2-98 16,3-6-221-16</inkml:trace>
  <inkml:trace contextRef="#ctx0" brushRef="#br0" timeOffset="177686.9278">11625 12157 627 0,'6'-9'155'0,"-3"1"4"0,0 5-94 0,-1 0-23 15,2 3-12-15,1 3-8 0,1-1-12 16,0 3-13-16,3 2-15 0,2 3-14 0,1 1 24 15,0-2-151-15,2 2-128 0,0 1-315 16</inkml:trace>
  <inkml:trace contextRef="#ctx0" brushRef="#br0" timeOffset="178369.6462">11805 12320 436 0,'-3'-6'114'0,"1"1"6"0,0 3-51 0,1-2-21 0,1 2-9 16,0 0-6-16,0 1-5 0,0-1-4 16,-1 1-3-16,2-1-2 0,-1 2-3 15,0 0-1-15,0-2-1 0,1 3 1 16,-1-1 0-16,0 1 1 0,0-1 1 15,0 0 1-15,0-1 2 0,0 2 0 0,0-2-1 16,0 2 0-16,0-2-1 0,0 1-2 16,0 0-2-16,0 1-3 0,-1 3-1 15,1 2-1-15,-1 3 0 0,0 3 0 16,0 3 0-16,-1 3 2 0,1 3 0 16,1 0 0-16,0-2-1 0,3 0-2 15,-2-1-1-15,4-1-3 0,-2-5 0 16,3-1-2-16,2-3 0 0,0-5-1 0,1 0 1 15,1-6-1-15,0 0 1 16,-2-2 0-16,1-4 1 0,-2 2 1 16,-1-3 1-16,2 2 0 0,-4 1 1 15,0 1 0-15,0 1-1 0,-3 3 0 0,3 1-2 16,-3 1 0-16,3 0-2 0,-1 0 0 16,2 1-1-16,1 1 1 0,2 0-2 15,0-1 1-15,2 0-2 0,-3-2-1 16,1-2-3-16,0 0-8 0,-3-3-8 15,-1-2-14-15,-3 0-9 0,-2-2-12 0,0-1-6 16,-3 0-4-16,-1-5-2 0,0 0 1 16,1-1-3-16,1 1-31 0,2-1 5 15,-1-2 14-15,4 2 34 0,0 5 30 16,2 1 20-16,1 2 27 0,2 2 48 16,0 5 14-16,2 3-1 0,1 4-23 15,1 1-15-15,0 1-9 0,1 2-6 16,-1 2-6-16,0 0-4 0,0 1-3 15,1 3-2-15,-3-1-3 0,-1 1-3 0,2 1-3 16,4 2-2-16,-3 1-2 0,0-1-2 16,-4 1-3-16,-4 0-2 15,-5 3-4-15,-4 2-7 0,-8 0-7 0,-5 3-12 16,-4 1-14-16,-4 0-123 0,-1 2-128 16,-5 4-307-16</inkml:trace>
  <inkml:trace contextRef="#ctx0" brushRef="#br0" timeOffset="179319.7075">9984 14046 498 0,'-2'-22'125'0,"-2"-2"4"15,1 3-60-15,0-1-26 0,-1 2-8 16,2 5-3-16,1 4-1 0,1 3-4 0,1 5-1 16,0 6 0-16,2 7-1 0,0 9-4 15,0 6-3-15,-1 7-4 0,2 7-2 16,-3 4-3-16,0 6-4 0,-2-2-3 16,0-2 0-16,0-3-1 0,1-1-1 15,-2-6-1-15,2-2-4 0,2-8-2 16,-1-4-6-16,1-4-6 0,1-7-8 15,-1-7-8-15,3-4-9 0,0-6-8 16,-1-4-105-16,2-5-108 0,-2-6-259 16</inkml:trace>
  <inkml:trace contextRef="#ctx0" brushRef="#br0" timeOffset="179930.1091">10021 13918 520 0,'-4'-14'123'0,"1"2"2"16,2 1-81-16,-2 1-14 0,3 3-6 0,-1-2-3 16,2 4-4-16,2 0-4 0,3 4-1 15,0 0-3-15,2 2-1 0,1-1-1 16,-1 3-2-16,1-1 0 0,0 3-1 16,-3-3-1-16,0 2-1 0,-2 0 0 15,0-1 0-15,0-1 0 0,-1 0 0 16,-1-2-1-16,-1 1 0 0,0-1 1 15,1 0-1-15,-2 0 0 0,-2 1-1 16,2 1 1-16,-1 0 0 0,0-1-1 0,-1 1 0 16,-1 1 1-16,1-2-2 0,-1 2 1 15,0-1-1-15,-2 0 0 16,0 0 0-16,0-1 0 0,-1 1 0 0,-2-2 1 16,2-2-1-16,0 2 1 0,1-1 0 15,0-1 1-15,0 0 0 0,2 0 2 16,-1-1 0-16,2 2 3 0,-2 0 1 15,3 0 2-15,0 0 1 0,1 1 0 16,1-2-1-16,1 2-1 0,2-1-1 0,3 1-1 16,1 0-1-16,3-1 0 15,5 0 0-15,4-1 1 0,7 1 1 16,8 2-1-16,9-2 0 0,10-1 0 0,7-1 0 16,5 2-2-16,7-3-2 0,6 0 0 15,7-5 0-15,2 0-1 0,0 1-1 16,3-1 0-16,3 2 1 0,-1 0-1 15,0 2 0-15,-3 1 0 0,-6-1 0 16,-2 0 1-16,-3 0-1 0,-6 3 0 0,1 1 0 16,-7-1 0-16,-1 4 0 0,-5 1 1 15,-4 0-1-15,-6 4 0 16,-6-3 0-16,-5-1 0 0,-11 4 0 0,-6-5 0 16,-7 3-3-16,-4 1-2 0,-4-1-4 15,-5 1-4-15,-3 0-4 0,0-3-7 16,-3 0-6-16,-1-1-6 0,-2-5 18 15,0 1-134-15,-3-3-114 0,1 1-288 16</inkml:trace>
  <inkml:trace contextRef="#ctx0" brushRef="#br0" timeOffset="180460.2779">12123 13833 543 0,'-1'3'137'0,"1"1"6"0,-1 5-59 0,1 6-35 16,-2 3-7-16,1 7-2 0,1 5-2 16,-1 4-2-16,-2 3-7 0,2 5-6 15,0 0-5-15,1 0-5 0,0 1-5 16,1-1-3-16,0-2-4 0,1 1 0 15,-1-3-1-15,0 0-4 0,0 0-7 16,-1-4-8-16,0-1-13 0,-1-1-10 16,0-4-14-16,0-3-117 0,-1-5-121 0,0-2-284 15</inkml:trace>
  <inkml:trace contextRef="#ctx0" brushRef="#br0" timeOffset="181278.9751">10044 14016 522 0,'-2'-11'123'0,"-3"0"5"15,3 3-82-15,-1 3-10 0,1 3-8 16,0 3-4-16,1 6-2 0,1 7-3 16,0 4-1-16,-2 7-2 0,1 8 0 15,-2 7 1-15,2 7-1 0,-2 2-2 16,1 2-1-16,2 3-1 0,1 4-3 15,2 0-1-15,-1-1-2 0,-1-4-2 16,2 0-1-16,0-1 0 0,-1-4-2 16,0-8 1-16,1-3-1 0,-1-5 0 15,3-5 0-15,0-5 1 0,-2-6-1 0,0-3 1 16,2-2-1-16,1-2 0 0,-1-4 0 16,1-1 0-16,1-1-1 0,2-2 0 15,4-2 0-15,0 0 1 0,1-1-1 16,5 0 0-16,4 0 0 0,3-2 0 15,6 0 1-15,4 2-1 0,5-3 2 16,3 0 0-16,5 0 0 0,0 0 2 0,5 0-1 16,0 0 1-16,3 2-1 0,6 0-1 15,2 1 0-15,1 2-1 0,2 1 0 16,0 1-1-16,0 2 1 0,2 0-1 16,-3-2 0-16,3 2 0 0,-1-3 0 15,-1 0 0-15,1-2 0 0,-2 0 0 16,1-2 0-16,-6 1 0 0,0 0-1 15,-4-2 0-15,0 3 0 0,-3-1 0 16,-5 2 1-16,-6-1-1 0,-1 0 1 16,-6 0-1-16,-6-2 1 0,-8 0-1 0,-6-1 0 15,-4-1 0-15,-3 1-1 0,-5-1-1 16,-2 1-1-16,-3-1-4 0,-3 1-5 16,1 0-8-16,-6 1-7 0,0-2-9 15,-4 0 45-15,-3 0-167 0,-2 0-120 16,-3-1-312-16</inkml:trace>
  <inkml:trace contextRef="#ctx0" brushRef="#br0" timeOffset="181719.2002">10506 14159 593 0,'-6'-11'146'0,"2"-1"9"0,1 4-88 16,-1 3-11-16,2 5-9 0,-1 6-5 15,1 7-5-15,2 6-8 0,-2 8-8 16,0 4-7-16,0 8-5 0,0 4-2 15,1 1-3-15,2 0-3 0,1-1-3 16,1-3-10-16,2-2-10 0,4-4-12 16,0-10-11-16,4-4-14 0,1-7-117 15,1-8-122-15,0-7-281 0</inkml:trace>
  <inkml:trace contextRef="#ctx0" brushRef="#br0" timeOffset="181926.654">10698 14161 659 0,'-6'0'161'0,"-1"5"3"16,0 4-97-16,-1 7-21 0,2 5-11 15,1 4-10-15,3 6-7 0,2 3-6 0,1 2-4 16,0 2-5-16,2-4-4 0,2 3-8 16,0-2-8-16,-1-4-9 0,0-4-12 15,1-4-11-15,0-6-81 0,-1-2-38 16,-6-9-103-16,4-1-217 0</inkml:trace>
  <inkml:trace contextRef="#ctx0" brushRef="#br0" timeOffset="182070.2691">10506 14383 671 0,'-4'-2'154'0,"1"0"1"15,3 1-107-15,3 1-19 0,6 0-11 16,3 0-8-16,4-1-7 0,3 0-6 15,3-1-13-15,5 1-13 0,1 0-78 16,0-1-49-16,0 2-111 0,-1 1-242 16</inkml:trace>
  <inkml:trace contextRef="#ctx0" brushRef="#br0" timeOffset="182895.8074">10807 14427 468 0,'-1'1'117'0,"-1"-1"4"15,-1 0-47-15,2 0-37 0,-1 0-7 0,0 0-1 16,1 2-2-16,1-4-1 0,-1 4 0 16,1-2-3-16,0 0-1 0,1 1-2 15,-1-1-1-15,1 0-3 0,-1 1 0 16,-1-1-2-16,1 0-1 0,0 0-1 15,0 0-2-15,-1 0-2 0,0 0-1 16,1 0-2-16,0 1-1 0,-1 0 0 16,-1-1 0-16,1 3 1 0,-1-3-1 15,-1 2 1-15,1 0 0 0,-2-1 0 16,0 0-1-16,1 0 1 0,-1 1-1 0,0-1 0 16,2-1 1-16,-1 0-1 0,1 1 1 15,1-2 0-15,1 0-1 0,-1 1 0 16,1-2 0-16,1 2-1 0,0-1 1 15,0 0 0-15,2-2 1 0,-1 2 0 16,3 0 0-16,0-2 1 0,1 2-1 16,3-1 0-16,-1 1-1 0,3-1-1 15,0 1-1-15,2 2-1 0,-1-1-1 0,0 3 1 16,-1-2-1-16,-1 1 0 0,-3 0 0 16,-2 0 1-16,0-1-1 15,-4 1 1-15,-1-1 1 0,-2 1 1 0,-3 1 1 16,-1 0 3-16,-2 2 1 0,0 0 2 15,-1 0-1-15,1 1 1 0,-2 0-2 16,3 0-2-16,2 1-1 0,0 0-3 16,4 0-1-16,1 1-1 0,3-1-1 15,2 0 1-15,1 2-2 0,3 0-1 16,1-2-2-16,2 1-1 0,-1 1-3 0,0-2-2 16,0 2 0-16,0-3-1 0,2 4 1 15,-4-4 2-15,-2-1 2 0,-1 2 1 16,-1 1 3-16,-2-2 1 0,-2 1 0 15,-5-2 1-15,-1 4 0 0,1-2 0 16,-1 0 0-16,-5 2 1 0,-2-2 0 16,-3 2 1-16,0 1 0 0,-1-2 0 15,0 1 0-15,-2-1-1 0,3 0 0 0,3-2-7 16,2-3-12-16,4 0-12 0,1-4-11 16,4-4-13-16,2-4 35 0,3-2-159 15,0-4-122-15,4-1-298 0</inkml:trace>
  <inkml:trace contextRef="#ctx0" brushRef="#br0" timeOffset="183165.3969">11267 14095 578 0,'-6'-2'149'0,"-9"-2"10"0,-5 5-70 16,-3 4-25-16,-1 6-10 0,-1 5-4 16,1 4-7-16,-3 7-8 0,5 3-8 0,2 5-6 15,4 3-5-15,4 1-4 16,2 1-3-16,6 7-3 0,2-7-4 16,3 2-8-16,5-4-12 0,4-5-15 0,1-4-15 15,3-7-12-15,2-7-15 0,3-6-111 16,2-6-121-16,2-2-273 0</inkml:trace>
  <inkml:trace contextRef="#ctx0" brushRef="#br0" timeOffset="183557.2927">11244 14393 746 0,'-10'0'178'16,"0"2"2"-16,4 1-117 0,3 2-21 15,5 0-13-15,1-2-10 0,3 2-9 16,3-1-4-16,2-4-1 0,1 0-2 16,3-4 1-16,1-1-1 0,0-1-1 15,1-1 0-15,0-4-1 0,1 1-1 16,0-2-1-16,-2 1-2 0,-3 0 0 16,-3 0-1-16,-4-2 0 0,-4 2 0 0,-3 0 1 15,-2 1 0-15,-5-1 2 0,-4 2 1 16,0 3-1-16,-5 4 1 0,-3 4 1 15,0 5-1-15,2 3 1 0,0 3 2 16,0 4 1-16,2 3 1 0,4 2 1 16,2 0 1-16,4 3 1 0,1 1-1 15,3 3 0-15,3-1-2 0,4-1-1 16,4-3 0-16,2-2-2 0,0-3 0 16,3-5-2-16,2-1-2 0,5-6-3 0,0-3-4 15,2-2-6-15,4-4-7 0,0-3-12 16,-1-3-13-16,-2-4-11 0,-3-3-11 15,-4 0-112-15,-2-4-122 0,-4 3-283 16</inkml:trace>
  <inkml:trace contextRef="#ctx0" brushRef="#br0" timeOffset="183831.9133">11536 14115 604 0,'3'-4'140'0,"-1"4"7"0,3 4-97 15,-1 1-9-15,2 4-1 0,-1 4-1 16,2 3-2-16,-1 1-2 0,0 4-2 16,1 2-4-16,-1 0-4 0,-1 2-4 0,-1-2-5 15,-1 1-5-15,-1 0-4 16,-3-2-5-16,-1-3-6 0,-3-1-9 0,-3-5-13 15,-3-3-14-15,0-5-11 0,-3-4-9 16,-1-6 0-16,0-5-118 0,2-3-112 16,1-6-264-16</inkml:trace>
  <inkml:trace contextRef="#ctx0" brushRef="#br0" timeOffset="183950.5946">11487 13958 626 0,'2'-12'147'0,"0"3"3"16,2 3-101-16,-2 0-17 0,5 3-10 15,2 1-8-15,1 3-10 0,2 0-14 16,0 2-16-16,2 2-124 0,-1 1-123 16,3 1-311-16</inkml:trace>
  <inkml:trace contextRef="#ctx0" brushRef="#br0" timeOffset="184631.2587">11696 14089 452 0,'0'-4'111'15,"-3"-2"5"-15,6 6-62 0,-3-3-18 0,1-1-6 16,1 3-2-16,-2 2-1 0,0-2-3 15,0 1-2-15,-1-5 0 0,1 6 0 16,0 0 0-16,0-1 0 0,1 1-2 16,-1-1 1-16,0 0 0 0,-1 4 1 15,1-5 0-15,-1 1 1 0,-2 1 0 16,1-3 0-16,2 3 0 0,-1-2-3 16,1 1-1-16,0 0-3 0,0 0-3 0,-2-4-2 15,2 6-3-15,0-2-1 0,0 3-1 16,0-3 0-16,-1-1-1 0,1-1 0 15,0 4 0-15,0-5 1 0,0 3 0 16,0-2 0-16,0 3 0 0,0 3 0 16,-1-1 1-16,0 2-1 0,-2 5 0 15,1 2 0-15,-3 2 1 0,0 3 0 16,-1 1 0-16,2 3 1 0,1 0-2 16,1 0 0-16,1-3-1 0,4 1-1 0,1-5-2 15,3-2-1-15,1 1 0 0,1-6-1 16,1-3 0-16,1-3 0 15,1-3 0-15,-1-3-1 0,0-4 1 0,0-4-1 16,-3-1 0-16,0 1 1 0,-3-2-1 16,-3 1 1-16,-1 3 0 0,-1 2 1 15,0 3-1-15,-2 1 1 0,0 2-1 16,-1 3 1-16,-1 3 0 0,2 0 0 16,1 2-1-16,-1 3 1 0,2 0 0 0,2 2-1 15,0 0 0-15,3 0 0 0,-1-2 0 16,1 1 0-16,2-3 0 0,3-1-1 15,-2-3 0-15,2-3 0 0,0-3-1 16,1-3 1-16,-1-2-2 0,-4 0-3 16,0-1-4-16,-5-1-6 0,0-2-7 15,-2 1-12-15,-1 0-12 0,-2-2-14 16,0 1-6-16,2-3-10 0,0 0-34 16,-1-2-68-16,3 3-99 0,1-3-221 0</inkml:trace>
  <inkml:trace contextRef="#ctx0" brushRef="#br0" timeOffset="184812.2851">11926 13969 595 0,'8'2'140'0,"-1"5"3"16,-1 0-92-16,0 2-15 0,2 3-6 15,1 2-3-15,-2 4-3 0,1 4-5 16,-2 1-3-16,0 1-2 0,0 3-3 0,0 4-2 16,-2 1-2-16,1-2-2 15,-2 4-2-15,0 0-1 0,1 0 0 0,-4 3-2 16,-2-3-3-16,-1 0-4 0,-5 2-8 15,-2 0-14-15,-4-1-16 0,-6-3-118 16,-2-3-123-16,-4 2-299 0</inkml:trace>
  <inkml:trace contextRef="#ctx0" brushRef="#br0" timeOffset="185626.1682">12236 12612 426 0,'-9'-3'122'0,"1"-2"4"0,1 3-16 15,3-2-59-15,-1 3-13 0,2-1-4 16,1-1-6-16,1 2-4 0,1 0-1 0,0 0-1 15,2 1 0-15,3-2 0 0,3 2-1 16,6 0 0-16,3-5 0 0,6 5-1 16,6 0-5-16,2 0-2 0,5-1-3 15,1 0-3-15,1-1-3 0,2 0-2 16,0-5 0-16,5-2-1 0,4-2-1 16,-2 2 1-16,5-4-1 0,-1 1 1 15,-1 2-1-15,2 0 0 0,-8 4 1 0,-6 0-1 16,1 4 0-16,-5 1 0 0,-7-1 0 15,-3 1-2-15,-6 4-3 0,-2-2-6 16,-6 1-5-16,-5-1-6 0,-4 2-7 16,-4-1-4-16,-1 2-4 0,-5 0-1 15,-2-1 0-15,1 1-3 0,-1 0-1 16,0-2-57-16,0 2-37 0,1-3-87 16,2 1-192-16</inkml:trace>
  <inkml:trace contextRef="#ctx0" brushRef="#br0" timeOffset="186460.2666">12100 14289 425 0,'-6'0'116'0,"-2"0"7"16,1 0-30-16,0 0-44 0,0-2-8 15,1 2-4-15,1-1-1 0,1 2-3 16,0-2-3-16,1 1-2 0,1 0-3 16,1-1-3-16,2 1-3 0,1-1-2 15,3 0-2-15,0-2-3 0,3 2-1 16,1-2-1-16,2 0 0 0,0 0-2 0,7 0 0 15,2 0-2-15,4 0 0 0,6 0-1 16,7-1 0-16,6 2 0 0,5-2 0 16,-3-1-1-16,5-1 0 0,4 0-1 15,-4-1-1-15,1 1 0 0,-2 0-1 16,1-2 0-16,2 2-1 0,1 2 0 16,-1 2 0-16,-1 1 1 0,-3-2-1 15,0 2 0-15,-3 1 0 0,-3-1 0 0,-7 1-1 16,-3-3 0-16,-6 3-3 0,-7 0-5 15,-4 2-7-15,-6 0-6 16,-6 1-7-16,-3-1-8 0,-2 0-8 0,-4 1-9 16,-3-1-110-16,-1 0-114 0,3-1-279 15</inkml:trace>
  <inkml:trace contextRef="#ctx0" brushRef="#br0" timeOffset="187209.9893">13175 12557 353 0,'-2'-4'95'0,"-2"-1"5"0,0-1-40 15,2 0-15-15,-2-1-9 0,1-2-2 0,1-1-4 16,0 2-2-16,0-1-3 0,-1 0-1 16,2 3 0-16,0-1 1 0,-1 2 0 15,1 1 0-15,0 2-1 0,1 2-1 16,-1 4 1-16,2 7-2 0,-1 3-1 16,-1 7-2-16,0 5-4 0,-2 6-1 15,2 4-2-15,-3 4-3 0,0-2-3 16,2 1-2-16,1-1-2 0,1-3-1 15,1 0 0-15,5-2-2 0,3-4-2 0,-1-1-5 16,3-2-11-16,2-3-11 0,-2-3 15 16,0-3-145-16,-4-6-127 0,-1 4-315 15</inkml:trace>
  <inkml:trace contextRef="#ctx0" brushRef="#br0" timeOffset="187896.3878">13189 14163 460 0,'-1'-4'113'0,"-1"4"6"0,2-1-58 16,0 1-23-16,0-2-7 0,-1 4-1 16,1-1 0-16,0 5-3 0,0-4-3 15,-1 2 0-15,-2 0-2 0,2-1 0 16,0 0 1-16,-2-1 0 0,2 1 0 16,0-3 1-16,-1 1-2 0,0-2 0 15,0-2-2-15,-1 1-2 0,1-4-2 16,0-2-4-16,0 0-1 0,1-4-3 15,2-3 0-15,-1-3-2 0,3-6-1 0,-1-5-1 16,1-5-1-16,-1-4-2 0,2-6 0 16,1-9 0-16,0-3-3 0,1-5-2 15,0 0-4-15,1-2-7 0,-1-1-8 16,-2 3-6-16,1 7-9 0,-3 6-3 16,0 9-5-16,-1 8-5 0,-1 7 20 15,-1 8-126-15,-2 3-108 0,2 9-276 16</inkml:trace>
  <inkml:trace contextRef="#ctx0" brushRef="#br0" timeOffset="188394.3248">13298 12923 454 0,'0'-6'121'0,"0"1"6"15,-4 1-42-15,0 4-37 0,-3 3-9 16,-4 2-2-16,-1 1-4 0,-3 4-4 15,-1 4-2-15,-3 2-3 0,-3 5-1 16,1 3 0-16,2 1-3 0,0 6-2 0,2-2-1 16,2-1-4-16,6-1-1 0,4-5-3 15,5-2-3-15,4-3-2 0,6-5-2 16,6-3-1-16,2-4-2 0,3-2-2 16,6-3-4-16,0-2-2 0,0-6-2 15,1-1-1-15,-2-5 1 0,1 0 1 16,1-5 3-16,-6-2 3 0,-4 0 7 15,-2-2 4-15,-8 1 4 0,-7-1 2 16,-9-2 2-16,-6 3 2 0,-6 3-1 0,-2 2-2 16,-6 4-1-16,0 5-4 0,1 8-2 15,-4 3-2-15,2 8-2 0,2 7-4 16,4 1-4-16,5 2-10 0,6 4-10 16,5-1-14-16,10 2-13 0,8-4 26 15,3-3-147-15,3 0-124 0,5-2-299 16</inkml:trace>
  <inkml:trace contextRef="#ctx0" brushRef="#br0" timeOffset="188826.5773">13480 13114 573 0,'-12'-11'136'0,"-4"2"4"0,0 1-86 0,-2 0-13 16,2 2-4-16,1 3-1 0,3 3-2 15,2-2-1-15,2 1-4 0,1 0-3 16,4 1-5-16,2 0-5 0,-1 1-5 16,4-2-3-16,2 3-3 0,4 0-1 0,2 1-2 15,6 2 1-15,2 1 1 0,4 1-1 16,2-3 0-16,5 0-1 0,1 1 0 16,5 0-1-16,1-3 0 0,7 2 0 15,4-4-1-15,5 1 0 0,7 0 1 16,2 1-1-16,3-4 1 0,-1 2-1 15,-2-3 0-15,-1 3 1 0,-3-3-1 16,-5 1 0-16,-3-1 0 0,-4 2 0 16,0 0-1-16,-5 2 1 0,-6-2-1 0,-6 1 0 15,-6-1-1-15,-6 1 1 0,-6 0 0 16,-8-3 0-16,-2 3 0 16,-8-1 0-16,-4-3 0 0,-4 2 0 0,-2-2-3 15,-1 2-1-15,-1-1-2 0,-1 0-5 16,6 0-5-16,1 2-7 0,5-6-9 15,3 5-4-15,3 1-6 0,1-1-4 16,5-2-8-16,-1 3-55 0,3-4-39 0,0 4-88 16,4-4-199-16</inkml:trace>
  <inkml:trace contextRef="#ctx0" brushRef="#br0" timeOffset="189074.9063">14449 12977 617 0,'0'-6'149'0,"-2"1"5"0,-2-1-97 16,4 0-14-16,-1 2-6 0,0 1-6 15,3 1-6-15,-1 2-7 0,3 1-4 16,3 3-3-16,1 1-3 0,3 1-3 0,0 2-1 16,2 1-1-16,3 2-2 0,0-1 0 15,2 1 0-15,1-3-1 0,-1 1 0 16,-1-2 1-16,-1 1-1 0,-2-2 0 16,-3-1 0-16,-6 0 1 0,-3 1 0 15,-4 1-1-15,-6 2 1 0,-4 2 0 16,-4 0 0-16,-3 3-3 0,-6 1-6 15,-2 0-8-15,-2 2-12 0,0-1-11 16,1 1-16-16,4 1-114 0,-1 1-123 16,6 0-283-16</inkml:trace>
  <inkml:trace contextRef="#ctx0" brushRef="#br0" timeOffset="190012.942">14811 12781 529 0,'-9'-23'133'0,"0"-1"6"0,1 1-68 15,-2 0-15-15,4 3-3 0,2 4 1 16,1 4-2-16,1 2-5 0,4 5-4 15,1 5-3-15,3 4-5 0,2 3-6 16,3 6-7-16,2 2-4 0,2 5-3 16,2 5-3-16,0-3-4 0,2 2-3 0,0 1-3 15,0 0-5-15,1-1-7 0,1-5-9 16,0-3-16-16,-1 0-15 0,-1-5-15 16,1-4-15-16,-1-7-111 0,0 0-123 15,0-2-281-15</inkml:trace>
  <inkml:trace contextRef="#ctx0" brushRef="#br0" timeOffset="190215.8193">15276 12635 683 0,'-15'4'163'0,"-2"2"5"0,-2 6-109 16,0 5-14-16,0 5-6 0,-2 4-6 15,1 6-7-15,1 2-6 0,0 4-3 16,0 3-4-16,-1 1-3 0,-1 3-3 15,-2-1-4-15,0 0-7 0,-1 0-13 16,4-5-16-16,2-3-18 0,6-3 51 0,6-8-185 16,7-4-140-16,7-5-345 0</inkml:trace>
  <inkml:trace contextRef="#ctx0" brushRef="#br0" timeOffset="190498.3279">15624 12574 618 0,'-9'-8'154'0,"-2"8"7"0,-5 8-67 0,-3 3-46 15,-3 8-7-15,-5 5-4 0,-1 6-3 16,-2 2-4-16,0 7-6 0,0 2-4 15,4 4-3-15,7 2-5 0,4 0-3 16,7-2-2-16,4 0-5 0,4-3-4 16,5-5-9-16,5-6-12 0,2-5-10 15,6-7-14-15,4-3-14 0,3-7-58 0,2-7-64 16,1-2-111 0,3-2-240-16</inkml:trace>
  <inkml:trace contextRef="#ctx0" brushRef="#br0" timeOffset="190895.1713">15648 12880 732 0,'-7'-2'169'0,"2"0"4"0,4 4-113 16,1 3-24-16,4-1-10 0,0 3-4 0,3 0-5 15,2 0-2-15,4 2-2 0,1-3 0 16,4 0-1-16,0-2-1 0,4-3-2 15,-1-3-2-15,1-3-1 0,0-3-2 16,-1 0-1-16,-2-2-2 0,-2-2-1 16,-2-1-1-16,-3 0-2 0,-3-2 0 15,-5 3 0-15,-6 0-1 0,-5-2 0 16,-4 1 0-16,-4 2 1 0,-4 1 1 0,-5 7-1 16,0 1 2-16,-4 3-1 0,1 3 2 15,0 6 1-15,0 6 1 0,4 2 3 16,3 2 0-16,4 3 1 0,5 3 2 15,3 3 1-15,4 0-1 0,5 0 1 16,4 0-2-16,4-2 0 0,2-4-2 16,6-3 0-16,5-2-2 0,5-3-1 15,2-5-1-15,4-4-2 0,5-5-3 0,5-1-7 16,-1-5-7-16,1-5-16 0,-5-6-13 16,0 3-17-16,-5-4 161 0,-5-2-290 15,-7 1-151-15,-3-4-415 0</inkml:trace>
  <inkml:trace contextRef="#ctx0" brushRef="#br0" timeOffset="191123.8451">16114 12455 645 0,'2'5'139'0,"4"0"1"0,3 5-105 16,1 4-22-16,2 5 1 0,0 3 5 15,1 1 7-15,-1 0 3 0,1 5 5 16,-3-2 2-16,-1 0 0 0,-6-2-4 16,-3 0-4-16,-5-1-6 0,-2-3-6 15,-4-3-8-15,-4-1-14 0,-2-4-20 16,-2-5-23-16,-1-2-48 0,-3-5-87 0,-2-1-130 16,-2-5-281-16</inkml:trace>
  <inkml:trace contextRef="#ctx0" brushRef="#br0" timeOffset="191258.4858">16049 12235 725 0,'7'-9'157'0,"2"2"0"0,2 2-123 0,2 2-21 16,3 3-16-16,1 1-16 0,1 2 149 16,-1 2-287-16,1 3-148 0,-1 6-426 15</inkml:trace>
  <inkml:trace contextRef="#ctx0" brushRef="#br0" timeOffset="192211.0935">16360 12536 476 0,'0'-7'115'0,"-1"2"4"16,1 0-67-16,0 2-21 0,0 1-4 0,0 1-1 15,-1 1-3-15,1-2-3 0,0 1-1 16,0 1 0-16,0-1 1 0,0 0 0 16,-2-1 2-16,2 0 0 0,0 0 0 15,-1 0 2-15,1 0-1 0,-1 1-2 16,1-1-1-16,-1 2-2 0,-1-1-2 15,2 2-2-15,0 1-2 0,-1 0-2 16,1 2 0-16,-1 1 0 0,-1 1-2 16,0 2 0-16,0 3 0 0,1 0 0 15,-3-1-1-15,3 1-1 0,0 0-1 16,-1-1-1-16,2-1-1 0,2-4 0 16,-1-1-2-16,1 0 1 0,1-3-1 0,0-2-1 15,1-3 1-15,1 0 0 0,0-4 0 16,0 0-1-16,0-2 1 0,0-2 1 15,-3-2 0-15,2 1 1 0,-4-1 2 16,2 6 0-16,-2-5 1 0,-1 4 0 16,-2 1 1-16,1 3 0 0,1 4-1 15,-2 5 0-15,-2-2 0 0,2 7 0 16,0 3-1-16,3 3 0 0,-3 1-1 0,0 1 0 16,2 0-1-16,0-1-1 0,1 0 0 15,1-2-1-15,-1-2 0 0,4 1-1 16,-1-2 1-16,2-2 0 0,1-1-1 15,0-3 0-15,2-1 1 16,0-2-1-16,2-4 0 0,0-3 1 0,2-1-1 16,0-3 1-16,-2-1-1 0,1-1 0 15,-2 0 1-15,-3-1-1 0,-1 1 0 0,-1 0 0 16,-3 1 1-16,0 0-1 0,-1 3 0 16,-1 0 0-16,1 2 0 0,0 2 0 15,0 2 0-15,0-1-1 0,0 3 1 16,0-1 0-16,1 1-1 0,-1 0 1 15,0-1 0-15,0 2-1 0,0-1 1 16,1 0-1-16,-1 0 1 0,0-1 0 16,0 1 0-16,0-1 0 0,1 0 1 15,-1 2-1-15,-1-4 0 0,1 1 1 16,-1 1-1-16,-1-2 0 0,2 1 1 0,-2 1-1 16,1-2 0-16,0 4-1 0,0 0 1 15,1 0 0-15,1 5 0 0,-2-1 0 16,1 2 0-16,-4 1 0 0,4 3 0 15,1 2-1-15,3 0 1 0,0 1 1 16,0 1-1-16,3 0 0 0,5 1 0 16,-1-5 0-16,0-2 0 0,4-3 0 15,1-3 0-15,-1-4 0 0,4-4 0 0,-1-3 1 16,1-4-1-16,-1-2 1 0,-1-5 1 16,1 1 0-16,-2-1 2 0,-5-4 0 15,-4 2 0-15,-4-2 0 0,-5 3 0 16,-6-2-1-16,0 1-4 0,-3 2-6 15,0 6-8-15,-1 0-10 0,0 6-16 16,1 4-16-16,3 6-13 0,-1 5-14 16,1 5-110-16,0 1-122 0,4 4-280 15</inkml:trace>
  <inkml:trace contextRef="#ctx0" brushRef="#br0" timeOffset="192507.8952">16681 12433 516 0,'9'-23'128'0,"0"1"2"0,7 1-34 0,5 4-72 16,2 2-8-16,2 6 0 0,1 6 1 15,1 6 0-15,0 7-1 0,-1 4 0 16,0 8-3-16,0 5-1 0,1 6-1 15,-1 3-1-15,-3 5-1 0,-4 4 2 16,-4 4 2-16,-1-1 2 0,-6 2 0 16,-7-1-2-16,-4 3-1 0,-5-1-2 15,-8 1-1-15,-6-5-4 0,-7 2-3 16,-6-2-4-16,-8-3-12 0,-6-5-17 16,-5 0-129-16,-1-1-5 0,-5-3-112 0,-7 0-225 15</inkml:trace>
  <inkml:trace contextRef="#ctx0" brushRef="#br0" timeOffset="201777.3681">9670 15717 481 0,'1'-12'125'0,"-2"-1"5"0,-2 1-57 0,1 0-23 15,0 2-8-15,0 2-5 0,0 1-3 16,-1 1-1-16,2 3-4 0,0 1 0 15,1 6 0-15,-2 5 1 0,1 3-2 16,-1 6-2-16,0 8-3 0,0 5-4 16,1 4-3-16,0 2-4 0,-2 2-4 15,3 2-3-15,0-1-2 0,1 0-1 16,-1-3 0-16,-1-1-1 0,1-3-3 16,0-5-3-16,0-4-9 0,1-6-13 0,2-6-16 15,2-4-14-15,2-4-124 0,3-6-132 16,1-3-311-16</inkml:trace>
  <inkml:trace contextRef="#ctx0" brushRef="#br0" timeOffset="202030.422">9881 15705 597 0,'-1'-3'136'0,"-2"6"4"16,-1 3-95-16,0 5-15 0,1 5-6 16,-1 3-4-16,0 5-2 0,2 4-2 15,-1-1-4-15,2 1-2 0,1-2-2 16,1 1-3-16,2 1-1 0,0-1-3 16,2-3-1-16,0 1-7 0,-1-2-8 15,2-2-9-15,-1-4-12 0,-1-4-117 0,-2-3-118 16,-3-2-288-16</inkml:trace>
  <inkml:trace contextRef="#ctx0" brushRef="#br0" timeOffset="202219.4496">9698 15975 620 0,'-15'-7'145'15,"3"1"6"-15,2 0-98 0,4 0-18 16,3 1-6-16,5 1-6 0,5 2-5 15,5-2-7-15,3 0-5 0,2 1-6 16,3 0-11-16,2 2-14 0,1 0 38 16,0 1-170-16,-1 0-129 0,3 3-338 15</inkml:trace>
  <inkml:trace contextRef="#ctx0" brushRef="#br0" timeOffset="202692.9427">10101 16062 608 0,'-13'-3'142'0,"2"-2"5"0,3-1-97 0,3 2-15 0,1-1-8 15,3-1-5-15,2 1-4 0,2 0-6 16,0 0-4-16,4 3-3 0,1-3-2 16,3 1-1-16,1 3 0 0,1-1-1 15,1 4-1-15,2 2 1 0,0 2-1 16,-1 1 0-16,0 2 0 0,-3 1 0 16,0 2 1-16,-3-2-1 0,-3 2 1 15,-3 1-1-15,-1 1 1 0,-7 1 0 0,-1-1 0 16,-3 1 1-16,-3-3 2 0,-3 0 2 15,-3 1 4-15,1 0 4 0,-2-1 4 16,2-1 2-16,-1 0 2 0,2 2 0 16,1-2-1-16,4-3-2 0,2-2-4 15,3-1-3-15,1-1-3 0,3 0-3 16,3-2-1-16,2 1-2 0,3-1-1 0,0 0 0 16,3 1-2-16,2 1 0 0,1-2 0 15,2 0 0-15,1 1-2 0,2-1-2 16,2 1-5-16,2-2-8 0,-2 0-12 15,1 1-15-15,1 0-14 0,-2-1-126 16,-2-1-134-16,0 1-316 0</inkml:trace>
  <inkml:trace contextRef="#ctx0" brushRef="#br0" timeOffset="203534.1949">10532 15639 563 0,'-9'-2'138'0,"-4"4"8"0,-3 2-80 15,-2 6-9-15,-3 3-3 0,-4 5-1 16,-1 6-3-16,0 5-4 0,-1 2-7 16,3 3-6-16,2 1-8 0,6 1-7 15,7-1-6-15,5-3-4 0,4-1-2 16,6-6-3-16,5 1-4 0,4-5-6 16,3-4-11-16,3-5-15 0,2-3-15 0,3-2-14 15,0-6 75-15,-2-2-199 16,-1-3-134-16,1-3-334 0</inkml:trace>
  <inkml:trace contextRef="#ctx0" brushRef="#br0" timeOffset="203933.9401">10538 15985 553 0,'-7'-1'151'16,"3"1"1"-16,2-1-22 0,3 1-90 15,1 0-15-15,3-3-10 0,4 1-5 16,0-3-5-16,3-1-2 0,-1-1-2 16,1-5 0-16,2-1 0 0,2 1-1 15,0 0 1-15,-1-3-1 0,1 0 0 16,-1 2 0-16,-1-1-1 0,-4 1-1 16,-1-1 1-16,-7-2-1 0,-1 3 0 15,-3 1 0-15,-4-1 1 0,-3 4 1 16,-3 0 0-16,-3 2 1 0,1 5 2 0,-2 5 2 15,-3 4 2-15,1 4 5 0,0 4 3 16,-1 2 5-16,3 3 3 0,0 2 3 16,3-1 0-16,1 1 0 0,4 2-1 15,5 2-4-15,3 0-4 0,2 0-4 16,4 1-3-16,5-1-3 0,3-1-2 16,0-5-2-16,2-1-1 0,5-3-1 0,0-4-1 15,5-2-7-15,2-2-3 16,1-5-6-16,2-2-16 0,-2-3-15 0,-1-5-14 15,1-1-14-15,-6-7-111 0,-5-1-126 16,1-2-286-16</inkml:trace>
  <inkml:trace contextRef="#ctx0" brushRef="#br0" timeOffset="204209.2411">10864 15554 488 0,'0'-9'132'0,"1"7"6"0,2 2-14 15,-2 2-81-15,5 7-8 0,1 3-1 16,5 5 2-16,-3 1 0 0,1 1 0 16,-2 4-1-16,1 1-3 0,-3 4-2 15,-1 1-5-15,-6-2-6 0,0 1-5 0,-4 1-5 16,-3-1-4-16,-5-4-2 0,-3-5-5 15,-4-3-6-15,1-4-13 0,-3-2-10 16,0-8-16-16,1-2-13 0,2-5-15 16,1-6-105-16,2-7-115 0,5-5-259 15</inkml:trace>
  <inkml:trace contextRef="#ctx0" brushRef="#br0" timeOffset="204346.9289">10745 15305 643 0,'2'-3'145'15,"1"0"2"-15,1 3-107 0,3 4-16 16,2 0-8-16,-1 3-10 0,3 2-15 16,3 3 19-16,-2 1-157 0,1 2-126 15,1-2-328-15</inkml:trace>
  <inkml:trace contextRef="#ctx0" brushRef="#br0" timeOffset="204886.4638">11039 15566 497 0,'-1'-8'120'0,"-2"0"4"16,2 3-71-16,0 2-17 0,1-1-5 0,-1-1-1 15,1 3-3-15,0 1-1 0,-2-1 0 16,2 1-2-16,2 0 0 0,-4 2-1 16,2 0-3-16,0 1-2 0,0-1 0 15,-1 4-1-15,2 1 1 0,-1 0 1 16,-1 4 0-16,1 2 0 0,0 4 0 16,0 1-3-16,0 1-1 0,1 2-4 0,1 0-3 15,1-2-1-15,1-2-3 16,2-3-1-16,4-3-1 0,0-2-1 0,1-6 0 15,2-3 0-15,2-3-1 0,0-3-1 16,-1-4 0-16,0-3 0 0,2 1 0 16,-3-2 0-16,-2-1 0 0,-3 3 1 15,-5-2 0-15,-3 2 1 0,-1 1 1 16,-5 5 2-16,-1 2 0 0,-1 4 2 16,1 3 1-16,2 6 0 0,0 2 0 15,3 2-1-15,0 0-1 0,2 2-1 16,2-2-1-16,1 0-1 0,2-2-1 15,5 0-1-15,1-2 1 0,4-3-1 16,1-4 0-16,1-2 0 0,-1-4 1 0,0-3-1 16,-4-5 1-16,-1-1 0 0,-4 0-1 15,-3 1 1-15,0-1-2 0,-2 2-6 16,-2 1-8-16,-1 2-17 0,-2 2-16 16,1 0-15-16,-1 3-128 0,1 2-138 15,-2 0-319-15</inkml:trace>
  <inkml:trace contextRef="#ctx0" brushRef="#br0" timeOffset="205130.2584">11392 15419 600 0,'7'8'141'0,"0"1"6"0,2 6-95 0,0 4-9 15,2 6-2-15,1 5-3 0,1 5-4 16,0 2-3-16,1 5-5 0,-1 3-4 15,0-2-5-15,-3 1-5 0,-2-4-3 0,0 2-3 16,-3 0-3-16,-4-2-1 0,-1-1-1 16,-6-1 0-16,-3-4-1 0,-3 0-1 15,-4-4-2-15,-2-5-5 0,-2-6-6 16,-1-5-10-16,3-4-13 0,-1-6-15 16,7-2-122-16,0-6-128 0,5 0-308 15</inkml:trace>
  <inkml:trace contextRef="#ctx0" brushRef="#br0" timeOffset="205508.0533">11866 15642 598 0,'-1'-6'149'0,"-2"5"7"16,-1 1-85-16,1 5-12 0,-1 2-7 15,2 4-5-15,-2 6-4 0,2 7-6 0,-2 3-4 16,0 2-7-16,2 5-6 0,-1-1-6 16,1 2-4-16,2-1-5 0,0-3-6 15,1 0-7-15,0-4-10 0,2 0-14 16,0-3-16-16,1-4-13 0,0-2 19 16,-2-6-143-16,-1-6-127 0,3 2-300 15</inkml:trace>
  <inkml:trace contextRef="#ctx0" brushRef="#br0" timeOffset="205713.2986">11738 15871 699 0,'-6'-3'172'16,"-2"-3"6"-16,7 2-106 0,4 3-15 15,3 1-12-15,3-2-9 0,3 2-9 0,4 0-7 16,5 2-5-16,1-2-5 15,4 0-2-15,1 0-4 0,2-3-6 16,2 2-10-16,-2-3-18 0,0 2-19 0,-2-3-19 16,-3 0-124-16,-1 3-142 0,-6 0-321 15</inkml:trace>
  <inkml:trace contextRef="#ctx0" brushRef="#br0" timeOffset="206627.2934">12446 15659 528 0,'0'-12'147'0,"-1"2"10"16,-1 5-43-16,-1 7-47 0,2 3-13 15,0 8-10-15,0 4-9 0,-1 9-10 16,1 3-9-16,1 6-5 0,-1 3-5 0,1-3-3 16,1 3-2-16,0 0-3 0,1-6-9 15,0 2-9-15,2-3-15 0,1-7-13 16,1 1-88-16,0-9-37 0,0-6-109 16,5-6-218-16</inkml:trace>
  <inkml:trace contextRef="#ctx0" brushRef="#br0" timeOffset="206827.1612">12568 15560 696 0,'-5'8'167'0,"-1"4"6"0,1 5-110 16,-1 5-15-16,2 4-9 0,0 6-6 15,2 1-8-15,-1 3-8 0,2 4-5 16,2-2-3-16,1 2-4 0,1-1-6 15,1-3-7-15,0-1-13 0,1-2-11 16,-1-3-16-16,0-3-14 0,-1-4-122 16,-2-5-130-16,0-3-302 0</inkml:trace>
  <inkml:trace contextRef="#ctx0" brushRef="#br0" timeOffset="207013.2367">12428 15929 717 0,'-2'-6'163'0,"-1"2"2"16,4 0-119-16,3 3-17 0,3 0-12 15,3 1-7-15,1-1-8 0,5 1-11 0,1-3-15 16,4 1-14-16,1-1-127 0,0 0-131 16,-1-1-320-16</inkml:trace>
  <inkml:trace contextRef="#ctx0" brushRef="#br0" timeOffset="207640.0625">12760 15906 157 0,'0'1'55'0,"-1"0"15"0,2-2 5 16,-1 2-8-16,0-1 2 0,0 0 3 15,-1 0 3-15,1-2-4 0,2 3-8 16,-3-2-6-16,0-1-4 0,0 1-1 16,1 0-1-16,-2-2-2 0,2 3-4 0,-2-2-5 15,2 1-5-15,2 0-7 0,2 2-8 16,1 0-6-16,3-1-6 0,2 1-2 16,3 2-3-16,2-2-1 0,1 3-1 15,0-2-1-15,-2 3 0 0,-2 0 0 16,-2 2-1-16,-5 1 1 0,-4 1 0 15,-5 1 0-15,-3 0 3 0,-3 1 4 16,-2 1 4-16,-3 0 3 0,0 2 2 16,2-3 1-16,2 2 1 0,1 0-3 0,3-2-3 15,2 1-4-15,1-2-4 0,4 0-1 16,3 1-2-16,0-3-1 0,2 2-1 16,3-1-3-16,0-2-3 0,3 3-2 15,1-3-3-15,2-1-1 0,1 0-2 16,-1 2 0-16,1-2 2 0,-1 1 1 15,-2-1 3-15,-2 0 2 0,-4 1 1 16,-1-3 3-16,-4 1 1 0,-2 1 1 16,-4-1 1-16,-3 1 2 0,-1 2 0 0,-5-1 1 15,-1 3-1-15,-2 0 1 0,0 1-1 16,0-3-2-16,2 2-6 0,2-3-16 16,2 0-16-16,3-4-13 0,2-3-128 15,4-5-137-15,1-2-322 0</inkml:trace>
  <inkml:trace contextRef="#ctx0" brushRef="#br0" timeOffset="207975.8301">13207 15445 476 0,'-1'-4'124'0,"-2"2"7"0,-3 2-60 0,-3 2-9 16,-4 3-2-16,-3 5 4 0,-2 6 0 16,-4 6 0-16,-3 5-2 0,-2 7-5 15,4 8-6-15,1 3-9 0,1 3-10 16,2 3-8-16,5-2-5 0,4 2-6 15,7 0-3-15,3 2-3 0,6-4-6 0,4-3-7 16,3-4-11-16,7-4-9 0,3-7-16 16,4-9-14-16,4-10-16 15,-1-6 122-15,5-5-247 0,-2-6-144 0,-3-1-385 16</inkml:trace>
  <inkml:trace contextRef="#ctx0" brushRef="#br0" timeOffset="208380.2211">13282 15830 696 0,'-3'-3'163'16,"0"2"5"-16,1 1-114 0,2 2-12 15,2 1-8-15,-1 2-6 0,3-2-5 16,1 4-6-16,2-2-3 0,3-1-4 15,2 0-1-15,3-4-2 0,2-2-3 16,1-2 0-16,-1-1-2 0,2-2-1 0,-3-1-2 16,-3 0 0-16,-2-2-2 0,-4-2-1 15,-3-2 1-15,-3 0-1 0,-2-1 0 16,-5 0 1-16,-3 0 2 0,-3 4 0 16,-4 3 1-16,-3 5 0 0,-2 3 0 15,-2 5 0-15,0 5 2 0,-2 5 2 16,3 3 4-16,2 2 4 0,4 2 2 15,4 1 2-15,1 3 0 0,4 2 0 16,7 3-3-16,1 2-3 0,9 1-4 16,2-3-2-16,3-2-4 0,2-3-6 0,6-7-7 15,4-5-8-15,5-7-13 0,-2-6-14 16,5-4-16-16,0-7 162 0,1-5-288 16,-2-6-149-16,-2-4-415 0</inkml:trace>
  <inkml:trace contextRef="#ctx0" brushRef="#br0" timeOffset="208693.5593">13653 15323 626 0,'1'6'150'15,"2"3"7"-15,2 4-91 0,1 3-17 16,1 2-6-16,2 5-4 0,2 5-4 0,0 2-7 16,0 0-6-16,-3 5-5 0,0-3-6 15,-2 1-4-15,-4-4-3 0,-3-3-1 16,-6-3-2-16,-2-3-2 0,-6-3-7 15,1-2-16-15,-2-3-17 0,-1-5-15 16,-2-6-124-16,3-4-136 0,3-8-315 16</inkml:trace>
  <inkml:trace contextRef="#ctx0" brushRef="#br0" timeOffset="208824.2204">13651 15163 528 0,'6'-14'140'16,"1"0"1"-16,0 2-25 0,2 2-87 15,2 5-11-15,2 2-16 0,3 1 152 16,-1 4-293-16,2 2-144 0,-1 7-422 16</inkml:trace>
  <inkml:trace contextRef="#ctx0" brushRef="#br0" timeOffset="209372.4739">13881 15384 579 0,'-1'-9'142'0,"-2"2"7"0,1 1-82 0,-1 3-19 15,1 3-4-15,-1 5-3 0,1 3-1 16,-2 3-2-16,1 5-3 0,-1 3 0 16,0 6 0-16,2 0-4 0,2 2-4 15,0 1-5-15,2-1-4 0,4-1-4 0,3-6-5 16,2-3-3-16,1-4-2 0,3-4-3 16,2-4-2-16,0-6-2 0,2-6-1 15,-1-2-1-15,-1-6 0 0,-2-3 0 16,-2-4 1-16,-3-2 1 0,-1 0 1 15,-4 0 2-15,-3 2 0 0,-3 4 0 16,-2 3 2-16,-2 6 0 0,-2 4 1 16,0 5 0-16,-1 5 1 0,0 4 1 15,2 5-1-15,0 4 0 0,1 3-1 0,2 1 0 16,3 1-1-16,4-1-1 0,1-1 0 16,3-2 0-16,3-3-2 0,4-4 1 15,2-4-1-15,3-5 0 16,-1-2-1-16,3-6 1 0,2-3 0 0,-2-5 1 15,0 0 0-15,-3-2-1 0,-1-1 1 16,-4-2-1-16,-4-2-2 0,-5-1-3 16,-5 2-4-16,-5-3-6 0,-2 3-6 15,-1 5-13-15,0 1-10 0,-1 6-13 16,2 3-8-16,3 7-43 0,1 1-73 0,1 3-112 16,2 1-241-16</inkml:trace>
  <inkml:trace contextRef="#ctx0" brushRef="#br0" timeOffset="209686.4873">14327 15264 637 0,'9'-9'140'0,"3"6"4"0,3 5-112 16,4 5-9-16,3 4-2 0,1 5-1 16,2 6 1-16,0 4 1 0,2 7 1 15,0 5 2-15,-1 4 1 0,-2 5-1 0,-3 5-1 16,-2-1-1-16,-5 5-3 0,-4-3-4 16,-5 0-3-16,-6 1-2 0,-5 2-2 15,-5 2-3-15,-6-1-4 0,-8 0-4 16,-7-2-10-16,-7 0-16 0,-8-3-19 15,-2-6 9-15,-6-6-146 0,-2-6-138 16,0-5-327-16</inkml:trace>
  <inkml:trace contextRef="#ctx0" brushRef="#br0" timeOffset="211319.5992">9452 15239 477 0,'-5'-12'124'0,"-8"6"5"16,-5 6-60-16,-4 10-16 0,-4 6-11 15,-2 7-4-15,-3 6-4 0,0 13-2 16,-1 11-1-16,1 7 0 0,-1 8 1 0,5 9-2 16,5 8-1-16,5 8-3 0,4 3-4 15,5-2-4-15,10 1-4 0,9-1-6 16,8-6-5-16,11-6-8 15,9-9-14-15,11-7-13 0,9-6-16 0,3-9-131 16,7-8-136-16,3-7-328 0</inkml:trace>
  <inkml:trace contextRef="#ctx0" brushRef="#br0" timeOffset="212282.7577">14436 14970 508 0,'-6'-20'121'15,"1"2"5"-15,1 3-78 0,4 3-12 16,1 1-9-16,5 1-5 0,3 3-5 16,2 2-4-16,5 1-2 0,2 5 0 15,3 3 2-15,2 7 2 0,3 6 3 0,0 10 5 16,4 7 4-16,0 8 1 0,2 6-1 15,1 8-3-15,-1 9-3 0,-1 2-3 16,1 6-6-16,0 4-4 0,-1 3-3 16,-4 4-3-16,-4-1-1 0,-2-2 2 15,-10 0 0-15,-4 0 0 0,-7-3 2 16,-8-1 0-16,-8-4 1 0,-8-1 0 16,-5-2-2-16,-2 1-1 0,-5-9-3 15,-6 2-16-15,-2-3-20 0,0-4-33 0,-5-6-106 16,-4-1-132-16,0-9-309 0</inkml:trace>
  <inkml:trace contextRef="#ctx0" brushRef="#br0" timeOffset="216545.5964">8572 15898 624 0,'1'-1'157'0,"-2"0"10"15,0 1-91-15,0 0-11 0,-2-1-7 16,2 1-6-16,0 0-10 0,-2 0-10 16,2 0-11-16,0-2-9 0,1 4-11 15,1-1-20-15,0-1-24 0,0 1 43 16,1-2-188-16,1 1-151 0,2-1-378 15</inkml:trace>
  <inkml:trace contextRef="#ctx0" brushRef="#br0" timeOffset="217429.9084">6278 15688 475 0,'6'-29'124'0,"-1"10"7"15,-2 4-60-15,1 7-13 0,-1 1-8 16,-1 6-5-16,-1 5-4 0,-1 4-5 16,0 6-3-16,-2 6-6 0,-1 9-5 0,0 5-1 15,-1 9-3-15,-2 0-3 16,-3 6-4-16,2 1-2 0,-2 2-3 0,2-3 0 16,1-3-2-16,-3-4-3 0,4-1 0 15,2-5-3-15,3-7-6 16,3-4-10-16,4-4-11 0,5-5-12 0,4-8-14 15,3-7-117-15,3-3-124 0,3-4-287 16</inkml:trace>
  <inkml:trace contextRef="#ctx0" brushRef="#br0" timeOffset="217667.2734">6613 15662 660 0,'-7'0'151'16,"-2"4"3"-16,2 4-103 0,0 8-16 16,2 6-10-16,0 3-2 0,0 5-1 15,0 2-2-15,1 4-3 0,3 2-3 0,1 2-2 16,3-2-2-16,-1-1-4 0,2-2-4 16,2 1-9-16,0-7-11 0,0-3-14 15,2-5-13-15,-1-8 21 0,-3-2-149 16,-2-3-127-16,0-4-302 0</inkml:trace>
  <inkml:trace contextRef="#ctx0" brushRef="#br0" timeOffset="217828.842">6393 16031 684 0,'-11'-4'160'0,"5"3"3"15,2-3-104-15,6 2-23 0,5-1-13 16,5 3-7-16,0-4-7 0,4 1-3 15,0-5-4-15,5 5-8 0,0-1-9 16,-1-1-17-16,4 1-15 0,-2 1-119 16,0 2-127-16,4 1-305 0</inkml:trace>
  <inkml:trace contextRef="#ctx0" brushRef="#br0" timeOffset="218132.0379">6878 16124 696 0,'0'1'168'0,"-1"5"6"0,-1 0-109 16,4 5-18-16,-1 4-12 0,0 1-8 16,0 2-9-16,-1 5-7 0,2-1-6 0,-2 1-2 15,0 0-6-15,0-2-15 0,1-2-15 16,0-2-15-16,2-3-101 0,-2-4-30 16,5-5-116-16,2-4-228 0</inkml:trace>
  <inkml:trace contextRef="#ctx0" brushRef="#br0" timeOffset="218484.7956">7081 15695 642 0,'-10'0'153'0,"-1"2"3"16,0 2-99-16,0 2-15 0,3 0-8 15,0 2-7-15,2-1-7 0,1 0-4 16,1 1-4-16,1-1-3 0,1 0-4 15,2-2-1-15,0 1-1 0,1-2-1 16,1 0-1-16,2-2-1 0,-2-2-5 16,3 0-6-16,-1-1-9 0,-2-1-11 15,2 0-10-15,-1 0-14 0,-2-2-113 0,-1 2-118 16,-1-2-279-16</inkml:trace>
  <inkml:trace contextRef="#ctx0" brushRef="#br0" timeOffset="218826.7488">7179 15625 678 0,'-14'-1'167'16,"-5"2"7"-16,0 3-104 0,-2 2-15 15,2 5-7-15,2 1-6 0,0 5-8 16,0 9-8-16,3 1-5 0,3 2-3 0,5 4-2 16,0-2-4-16,4 2-2 0,3-3-2 15,4 0-2-15,2 1-1 0,4-2-2 16,5-3-3-16,1 1-2 0,4-1-7 15,2-3-11-15,2-7-19 0,1-4-18 16,-2-3-16-16,-1-4-126 0,-3-3-139 16,-2-6-317-16</inkml:trace>
  <inkml:trace contextRef="#ctx0" brushRef="#br0" timeOffset="219224.67">7261 16018 641 0,'-3'0'148'15,"1"-1"4"-15,1-1-91 0,2 0-30 16,4 0-9-16,3 0-4 0,0-3-2 16,3-3-1-16,4 0-4 0,0-5-1 0,2 0-2 15,1-1-2-15,-1-1-1 0,2-4-2 16,-3 3 0-16,-3 0-2 0,-2 3 0 15,-2-2-1-15,-4 2-1 0,-3 0-1 16,-3 4 1-16,-2 1-1 0,-3 2 1 16,-1 3-1-16,-4 0 1 0,-1 4 1 15,-4 3-1-15,-1 2 2 0,-3 3 1 16,2 4 3-16,-2 2 3 0,4 1 3 0,1 2 2 16,4 4 3-16,3 4 0 0,3 1 1 15,4 0-2-15,2 1-1 0,4 1-2 16,3 0-2-16,3-5-2 0,4-3-2 15,2-3-2-15,4-3 0 0,1-3-2 16,3-3-3-16,0-7-7 0,2-2-8 16,-1-6-14-16,-1-5-16 0,-2-5-14 15,-2-2-127-15,-5-3-134 0,-2-4-314 16</inkml:trace>
  <inkml:trace contextRef="#ctx0" brushRef="#br0" timeOffset="219496.0542">7542 15485 621 0,'2'-6'140'16,"0"6"6"-16,0 4-99 0,2 8-11 0,1 2 1 15,-1 5 4-15,0 3 2 0,0 3-4 16,-1 1-3-16,0 2-3 0,-2-1-6 15,0 3-6-15,-2 0-7 0,0-2-4 16,-3 1-3-16,-1 1-3 0,-1-5-7 16,-2 0-11-16,-3-7-18 0,-2-4-16 15,1-3-15-15,-1-9-113 0,0-4-10 16,1-8-107-16,6-6-193 0</inkml:trace>
  <inkml:trace contextRef="#ctx0" brushRef="#br0" timeOffset="219611.7433">7506 15299 592 0,'3'-3'137'0,"0"0"0"16,2 2-81-16,1 3-33 0,2 3-19 15,-1 1 8-15,1 3-147 0,-1 3-120 16,3 3-315-16</inkml:trace>
  <inkml:trace contextRef="#ctx0" brushRef="#br0" timeOffset="220376.5948">7770 15626 394 0,'0'-7'109'0,"-2"-2"4"16,2 3-8-16,0 1-66 0,0-1-14 16,-1-1-4-16,1 6-1 0,-1-1-1 15,1 4-4-15,0-2-1 0,0 0-1 16,0 1 0-16,1 1-1 0,-1-2-1 0,0 2 0 16,-1-6 0-16,1 5 1 15,0-1-1-15,0 1 1 0,0 1 0 0,0-2 2 16,0 0 1-16,1 2 1 0,-1-2 1 15,-1-2 1-15,1-1 0 0,0 2-1 16,0 0-1-16,-1-2-1 0,1 1-2 16,0-1-1-16,-1 1-1 0,-1 1-1 15,1-2-2-15,1 2-1 0,0-3 0 16,-1 4-2-16,1-2 0 0,0 2 0 16,-1-1-1-16,1 2 0 0,0-2 0 0,0 2-1 15,-2-2 0-15,2-2 0 0,0 2 0 16,0 0 0-16,2-2-1 0,-2 2 1 15,-2 1 0-15,4-1 0 0,-2 1 0 16,0-1 1-16,0-1 0 0,0 4 2 16,0 0 1-16,1 3 1 0,0 4 1 15,-1 2 0-15,0 3 0 0,0 5 1 16,-1 0-2-16,1 5-2 0,-3-1 0 0,3 1-2 16,2 1-1-16,0-4-1 0,4-2 0 15,2-2-1-15,1-3 0 16,4-7 0-16,1-4 0 0,2-6 0 0,0-5-1 15,1-5 1-15,-1-4-1 0,-1-2 0 16,-2-3 1-16,0 0-1 0,-4-2-1 16,-1 3 2-16,-3 4-1 0,-2 1 0 15,-1 4 0-15,-2 4 1 0,-4 3-1 16,-1 2 0-16,0 6 1 0,0 3-1 16,0 2 1-16,2 5 0 0,-1-1-1 15,4 3 1-15,2-1-1 0,2 1 1 0,1-2-1 16,2-2 0-16,2-1 1 0,2-4-1 15,0-2 0-15,2-3 0 0,1-3 0 16,1-4 0-16,-2-2 0 0,-1-3-1 16,-1 0-2-16,-2-2-5 0,-3-2-8 15,-2 3-9-15,-4 0-13 0,-3-1-15 16,0 0-12-16,-2 1-11 0,-1 1-112 16,-2-3-121-16,-2-1-281 0</inkml:trace>
  <inkml:trace contextRef="#ctx0" brushRef="#br0" timeOffset="220583.0475">8032 15370 591 0,'7'3'144'0,"-1"2"5"15,0 1-76-15,3 5-32 0,0 5-8 16,2 7-3-16,-2 5-3 0,4 5-5 16,1 9-1-16,0 3-2 0,-1 7-1 0,2 4-1 15,-3-2-2-15,0 0 0 0,-3 1-2 16,-5 1-3-16,-4-1-2 0,-4-2-1 15,-6-5-4-15,-4 1-8 0,-6 1-15 16,-2-5-18-16,-3-2-16 0,-3-2-126 16,-2-5-137-16,-1-1-324 0</inkml:trace>
  <inkml:trace contextRef="#ctx0" brushRef="#br0" timeOffset="222136.1463">5272 15913 757 0,'-11'-7'178'16,"4"2"1"-16,4 2-113 0,6 1-26 16,5 1-18-16,6-1-12 0,0 2-6 15,5 2-1-15,-1-1-5 0,4 0-8 16,0 1-14-16,-1 0-15 0,-1-1-14 16,-1 0 15-16,-2 0-142 0,-2-1-128 15,-1 0-296-15</inkml:trace>
  <inkml:trace contextRef="#ctx0" brushRef="#br0" timeOffset="222311.0084">5348 16040 717 0,'-11'8'183'16,"-1"-6"4"-16,1 1-99 0,0-3-29 15,6 2-20-15,4 2-14 0,3 1-11 16,4 0-8-16,4 1-6 0,2-1-9 0,7 3-19 15,-4-3-25-15,4-1-136 0,0-1-148 16,1 1-364-16</inkml:trace>
  <inkml:trace contextRef="#ctx0" brushRef="#br0" timeOffset="223121.166">2169 15902 541 0,'-25'-25'135'0,"0"1"8"16,3-1-73-16,4 1-14 0,4 3-5 16,6 4-3-16,3 2-5 0,4 7-5 15,3 3-5-15,5 11-5 0,6 6-4 16,2 8-6-16,6 4-4 0,4 7-2 15,4 2-1-15,6 5-4 0,-1 0-1 16,1 0-3-16,0-1 0 0,-2-3 0 0,0 0-1 16,-4-4-2-16,-4-3-4 0,-5-4-9 15,-1-4-14-15,-2-4-14 0,-1-1-15 16,-3-8 29-16,1-3-157 0,-3-5-129 16,5-2-310-16</inkml:trace>
  <inkml:trace contextRef="#ctx0" brushRef="#br0" timeOffset="223313.4087">2559 15743 724 0,'-23'14'168'0,"-3"2"5"16,-1 10-118-16,2 3-15 0,-3 6-11 16,0 5-6-16,-5 1-5 0,-6 0-7 15,0 3-5-15,-1-3-2 0,0 2-3 16,2-4-3-16,5-7-9 0,10-4-14 15,10-4-18-15,12-6 128 0,9-9-264 0,7-5-154 16,11-4-410-16</inkml:trace>
  <inkml:trace contextRef="#ctx0" brushRef="#br0" timeOffset="223652.7776">3000 15677 635 0,'-11'11'159'0,"-5"7"10"16,-1 8-96-16,0 6-13 0,-1 4-8 0,0 8-5 16,0 5-9-16,3 5-8 0,3-2-9 15,2 2-5-15,4-3-3 0,3 2-3 16,6-5-3-16,3-7-2 0,5-5-8 16,6-6-10-16,6-4-18 0,2-9-17 15,6-8-21-15,0-7-123 0,2-7-139 16,3-3-316-16</inkml:trace>
  <inkml:trace contextRef="#ctx0" brushRef="#br0" timeOffset="224079.4105">3186 16071 674 0,'-20'0'161'16,"1"0"8"-16,2 2-98 0,3 2-22 15,4 1-9-15,2 2-5 0,4-1-4 0,3 3-7 16,5-2-8-16,3 2-3 0,3-2-4 16,3 1-2-16,4-5-1 0,5 0-1 15,5-4-1-15,2-3-1 0,0-5-1 16,2-2 0-16,-2-3-2 0,-1-5-2 16,-5-2-1-16,-2-1-2 0,-5-3 0 15,-5 1-1-15,-3 2-1 0,-4 3 1 16,-4 3 1-16,-1 1 1 0,-5 3 0 15,-4 2 2-15,-2 3 0 0,-5 2 0 0,-4 2 0 16,-2 3 1-16,-7 4 0 16,-1 2 0-16,-1 6 0 0,1 7 0 0,0 0 2 15,6 5 2-15,4 1 1 0,5 4 2 16,5 0 0-16,5-1 2 16,2-1-1-16,8-1-1 0,2-2-1 0,4 1-1 15,3-3-1-15,6 1-1 0,3-1 0 16,5-1 0-16,3-3 0 0,6-3-1 15,-1-4-3-15,3-4-6 0,1-5-20 16,-1-6-13-16,-2-6-14 0,-2-3 18 0,-3-6-153 16,-1 0-134-16,4-2-313 0</inkml:trace>
  <inkml:trace contextRef="#ctx0" brushRef="#br0" timeOffset="224386.6288">3522 15435 570 0,'7'9'132'0,"-2"2"7"0,5 8-92 16,0 5-4-16,1 0 5 0,1 1 3 15,0 0 0-15,1 1-3 0,1 1-3 16,-3-2-6-16,1-1-5 0,-2 2-9 0,-4 0-7 16,-3-1-6-16,-7 2-5 0,-5-1-2 15,-3-4 0-15,-5-2-7 0,-5-4-8 16,0-3-21-16,1-4-20 0,-1-3-18 16,1-6-120-16,3-5-138 0,4-4-312 15</inkml:trace>
  <inkml:trace contextRef="#ctx0" brushRef="#br0" timeOffset="224525.2511">3501 15233 620 0,'2'-17'153'0,"2"10"1"0,-4-2-79 16,1 5-39-16,-3-1-15 0,4 5-18 16,3 3-21-16,0 2-79 0,0 2-58 15,1 5-113-15,3 6-255 0</inkml:trace>
  <inkml:trace contextRef="#ctx0" brushRef="#br0" timeOffset="225240.0216">3857 15542 509 0,'-1'-6'122'0,"0"0"3"0,0 1-69 16,-2 1-24-16,2 0-9 0,0 3-4 15,-1 1-2-15,1 0-1 0,0 1-2 16,-1-1 2-16,2 2 1 0,-3-1 2 15,2 0 2-15,0 0 1 0,-1 0-1 16,1-1-2-16,0 0-1 0,0 0-3 16,1 2-4-16,-1-2-2 0,1-2-3 0,0 0-2 15,-2 1 0-15,2 1-1 0,2 0 1 16,-4-4 0-16,4 3 3 0,-4-2 0 16,2 2 1-16,0 0 2 0,-1-3-1 15,-1 1 1-15,0 1 0 0,0 0 0 16,1-1 0-16,-2 1 1 0,1 2 0 15,-1 2 2-15,0 3 0 0,-1 4 2 16,2 3 1-16,-1 4 0 0,1 5-1 0,-1 2-1 16,3 3-1-16,1 1-3 15,3 0-2-15,1-1-3 0,2-1-1 16,3-1-2-16,2-5-1 0,2-3 0 0,2-4 0 16,1-6 0-16,0-6-1 0,0-7 1 15,0-4 0-15,-1-5-1 0,-1-1 1 16,-3-3-1-16,-3-2 1 0,-1 3-1 15,-4 2 1-15,0 1-1 0,-3 2 1 16,-3 3-1-16,-1 3 0 0,-1 4 0 16,1 4 0-16,-2 2 0 0,-1 5 0 0,1 2-1 15,2 4 1-15,1 0 0 0,2 1 0 16,1-1 0-16,4 0 0 0,0-1 0 16,2-4 0-16,3-2 0 0,2-2 0 15,3-5 0-15,0-3 0 0,3-3 1 16,3-3-1-16,0-4 0 0,-3-3 0 15,-2 0 1-15,-4-3-1 0,-2 0 1 0,-6 1-1 16,-5 1-3-16,-4 2-5 0,-3 1-8 16,1 7-10-16,-3 2-17 0,2 4-16 15,-1 4-15-15,3 5-124 0,2 3-134 16,3 7-313-16</inkml:trace>
  <inkml:trace contextRef="#ctx0" brushRef="#br0" timeOffset="225561.2337">4257 15305 660 0,'-7'-17'152'16,"7"11"6"-16,3 5-101 0,7 8-14 0,4 10-11 16,0 5-6-16,8 9-1 0,2 7 2 15,3 6-2-15,0 3-2 0,2 3 4 16,-4 1 2-16,3 7 2 16,-8-2-1-16,-3-3-1 0,-5 1-3 0,-5 2-2 15,-7 1-7-15,-3-2-5 0,-7 1-4 16,-6 2-9-16,-4 2-13 0,-10 1-18 15,-7-1-33-15,-8 2-144 0,-5 1-1 16,-6 2-133-16,-7-3-243 0</inkml:trace>
  <inkml:trace contextRef="#ctx0" brushRef="#br0" timeOffset="230049.3123">5381 16049 427 0,'-7'-9'108'0,"-1"0"4"0,3-2-56 15,-1 1-17-15,1 0-7 0,1-1-5 16,-3 4-3-16,4-1-2 0,-2 1-1 16,0 1 0-16,0 0 1 0,1 1 2 15,1 1 3-15,0 0 3 0,0 2 0 16,0 1 1-16,2 3-1 0,1 3-1 16,-1 4-1-16,1 3-3 0,0 4-4 0,1 2-2 15,3 2-2-15,0 1-1 0,1-4-4 16,4 0-4-16,1-2-2 0,1-7-2 15,1 1-2-15,-1-6 1 0,0-1-1 16,0-6 0-16,-1-3 0 0,-3-6 0 16,1-4 0-16,-5-2 0 0,0-3 0 15,-2-3-1-15,-5 2 1 0,-3 1-1 16,-4 3 0-16,-3 3 0 0,-4 4 0 0,-3 4 2 16,-4 3 0-16,0 5 3 15,1 3 1-15,0 6 1 0,5 6 1 0,1 2 1 16,6 4-1-16,6 2-1 0,2 0-2 15,4-1 0-15,4-3-2 0,3-3 0 16,3-4-1-16,5-6-1 0,2-1 0 16,3-3 1-16,2-5-2 0,1-4 1 15,0-1 0-15,-1-6-1 0,-3 0 1 16,-3-3 1-16,-7-3 1 0,-5 2 1 16,-1 0 2-16,-7 3 1 0,-1 1 1 0,-5 4 1 15,-2 3-1-15,-4 4 1 16,0 5-2-16,-3 1-1 0,-1 3-2 0,0 7 0 15,2-1-1-15,3 1 0 0,5 3-1 16,4 0 0-16,5-1-1 0,5-3 0 16,3-3 0-16,5-3-1 0,6-4 1 15,1-3-1-15,2-6 0 0,1-5 0 16,0-3 0-16,-1-4 0 0,-3 1 0 0,-2 0 0 16,-6-1-1-16,-3 7 1 0,-3 1-1 15,-9 6-3-15,0 6-11 0,-3 4-16 16,-5 8-35-16,-1 7-123 0,-7 6-29 15,-5 10-142-15,-1 3-280 0</inkml:trace>
  <inkml:trace contextRef="#ctx0" brushRef="#br0" timeOffset="234721.1879">15512 15530 351 0,'7'-8'25'0,"-4"5"-25"15,-2 3-121-15,-2 3-133 0</inkml:trace>
  <inkml:trace contextRef="#ctx0" brushRef="#br0" timeOffset="234947.2596">15433 15596 612 0,'-8'-4'164'0,"4"2"12"15,-1-1-81-15,1 1-14 0,0 0-10 16,2 0-7-16,2 2-13 16,1 0-16-16,3 1-11 0,3-2-10 0,4 1-6 15,4-1-5-15,2-2-1 0,3 3-2 16,-1-1-6-16,2-1-9 0,-3 2-14 15,-2-2-15-15,-1 2-18 0,-3 2-10 16,-2 0 54-16,-3 2-176 0,-3 1-127 16,1 2-317-16</inkml:trace>
  <inkml:trace contextRef="#ctx0" brushRef="#br0" timeOffset="235141.7547">15452 15733 686 0,'-8'1'181'0,"2"-1"6"0,2 0-74 16,2-1-52-16,0 2-18 0,4-1-13 16,1 1-11-16,5 1-9 0,1-2-5 0,2 1-4 15,7-1-7-15,-3 0-16 0,3-1-26 16,0-1-20-16,0 0-123 0,1-1-143 16,2 3-332-16</inkml:trace>
  <inkml:trace contextRef="#ctx0" brushRef="#br0" timeOffset="235529.9902">16023 15321 683 0,'1'-5'164'0,"2"4"7"0,1 0-107 16,2 3-11-16,1 5-9 0,4 2-7 15,0 4-7-15,5 0-8 0,-3 1-8 16,5 3-6-16,-4-1-5 0,1-3-10 0,0-1-15 16,-1-3-17-16,0-2-14 0,-1-1 55 15,0-4-187-15,-4-4-141 0,2-2-336 16</inkml:trace>
  <inkml:trace contextRef="#ctx0" brushRef="#br0" timeOffset="235735.9572">16385 15237 642 0,'-7'15'161'15,"0"3"10"-15,-3 3-78 0,2 2-37 16,-1 4-10-16,-2 4-6 0,0-1-4 15,-2 6-6-15,-2-2-8 0,-2 4-5 16,-3 0-4-16,1 0-2 0,-1-1-3 16,0-3-9-16,2-1-14 0,1 0-17 15,5-5-21-15,3-2-18 0,3-5-122 0,3-4-141 16,8-5-312-16</inkml:trace>
  <inkml:trace contextRef="#ctx0" brushRef="#br0" timeOffset="236081.8765">16769 15194 517 0,'3'-6'130'0,"-3"3"6"0,-3 1-65 15,-2 3-16-15,-3 4 2 0,-5 4 2 0,-1 7 2 16,-3 4 2-16,-2 7-2 0,-2 6-5 16,-1 7-6-16,2 5-10 0,2 3-10 15,1-2-10-15,5 3-8 0,1-3-5 16,5-2-4-16,6-5-3 0,2-6-5 15,7-4-5-15,6-5-9 0,3-7-12 16,5-7-19-16,5-7-18 0,3-4-16 16,1-5-115-16,-2-8-132 0,1 1-299 15</inkml:trace>
  <inkml:trace contextRef="#ctx0" brushRef="#br0" timeOffset="236498.0774">16905 15485 662 0,'-11'-3'176'0,"3"0"5"0,-1 2-55 15,5 0-70-15,3 2-16 0,4 2-10 16,4-1-8-16,4 0-5 0,2 2-6 0,6-3-2 16,4-1-1-16,2-3-2 0,0-2-1 15,2-5-2-15,0-1-2 0,-1-2 0 16,0-1-1-16,-4-1-2 0,-2 3-2 15,-2-1-5-15,-5 0-3 0,-3 2-2 16,-4 0-1-16,-4 2-1 0,-3-1 2 16,-4 4 1-16,-2-2 3 0,-4 3 3 0,-1 3 2 15,-3 2 1-15,-2 2 2 16,-2 3-1-16,-3 1 2 0,-1 8 0 0,0-1 5 16,-2 3 7-16,3 1 5 0,0 3 3 15,4 2 4-15,3 1 2 0,3 2 2 16,5-1-4-16,5 4-5 0,4-1-5 15,4-2-4-15,2-3-3 0,6-1-2 16,2-3-2-16,3-2-2 0,3-5 0 16,4-1-1-16,4-4-3 0,0-4-5 15,2-3-6-15,0-4-11 0,0-1-17 16,-3-2-19-16,0-1-15 0,0 1-122 0,-7-2-137 16,-1 2-313-16</inkml:trace>
  <inkml:trace contextRef="#ctx0" brushRef="#br0" timeOffset="236771.1413">17292 15070 592 0,'8'-23'139'0,"-1"1"5"0,2 5-94 16,-1 5-9-16,4 7-2 0,1 5 1 15,-1 6 1-15,0 4 0 0,2 5-1 16,-1 6-1-16,1 3-3 0,-3 0-7 16,1 4-7-16,-2 3-6 0,-8 1-6 15,-2 0-4-15,-5-1-3 0,-5 1-2 0,-4 0-6 16,-4-4-12-16,0-4-18 0,1-6-21 16,-4-3 132-16,2-8-266 0,0-9-157 15,3-7-407-15</inkml:trace>
  <inkml:trace contextRef="#ctx0" brushRef="#br0" timeOffset="236921.7716">17214 14853 618 0,'-5'-11'172'0,"4"2"8"0,-2 0-33 16,3 4-93-16,6 1-13 0,2 2-11 15,2 2-16-15,1 1-28 0,4 2-30 16,1-1-127-16,2 2-11 0,-3-1-121 15,1 4-238-15</inkml:trace>
  <inkml:trace contextRef="#ctx0" brushRef="#br0" timeOffset="237595.0662">17609 15136 503 0,'0'-7'123'0,"-1"0"4"0,0 3-66 15,0 0-27-15,0 2-8 0,1 1-5 16,0 1-3-16,0-3-1 0,-2 3-3 15,1 0 0-15,1 0-1 0,0 0 2 16,-1 1 0-16,1-2 2 0,-1 2 0 16,1 1 1-16,1-2 0 0,-1 0 2 15,-1 0-1-15,1 0 0 0,0 0-3 16,0-2 0-16,-2 1-2 0,1 0 0 0,1 0-1 16,-1 0 0-16,0-2 0 0,1 1 1 15,-1-2 1-15,-2 1 2 0,2 0 0 16,0 0-1-16,-1 1 0 0,0 1-1 15,2 2-3-15,-1-1-2 0,0 2-2 16,1 3-2-16,-2 1 0 0,2 3-1 16,-1 2-1-16,1 2 1 0,-1 5 0 15,1 0 0-15,0 3 1 0,1 1-2 16,2 0 0-16,-1-2-1 0,4-3-1 0,0 1-1 16,4-6-1-16,0-2 1 0,1-6-1 15,2-1-1-15,1-3 1 0,-2-1 0 16,-1-6 0-16,0-3 0 0,-1-1 1 15,-3-1-1-15,-1-2 1 0,-2 1 0 16,-1 2 1-16,-2 1 1 0,0 4 2 16,-2 1 2-16,1 3-1 0,0 0 1 15,1 2 0-15,0 2-1 0,2-1-1 16,2 0-2-16,1 1-1 0,1-2-1 16,3 2 0-16,1-5 0 0,2 0 0 0,2-4-1 15,0 0 0-15,-2-4 1 0,-1 1-1 16,-2-3 1-16,-5 1 0 0,-2-1-1 15,-6 0 1-15,-2 3-2 0,-2 0-4 16,-2 2-7-16,-1 3-11 0,-1 2-15 16,4 3-24-16,-1 6-18 0,3-1-132 15,2 5-146-15,6 5-338 0</inkml:trace>
  <inkml:trace contextRef="#ctx0" brushRef="#br0" timeOffset="237995.7599">17912 14911 615 0,'1'-10'148'0,"3"4"5"0,3 5-95 16,7 3-11-16,4 6-9 0,3 4-4 16,5 5-3-16,-1 3-4 0,7 10-2 0,0 3 1 15,1 5 1-15,0 1-1 0,-1 6 0 16,0 0 0-16,2 5-1 0,-7-3-3 15,-2 2-3-15,-6 0-4 0,-4 1-1 16,-6-2-4-16,-9-1-2 0,-9-1-3 16,-6-1-3-16,-7-1-2 0,-5-3-6 15,-5-2-10-15,-2-2-17 0,1-4-28 16,0-3 48-16,1-6-192 0,4-9-153 16,3-7-376-16</inkml:trace>
  <inkml:trace contextRef="#ctx0" brushRef="#br0" timeOffset="239153.5859">18586 15468 720 0,'-9'-5'189'0,"1"2"6"16,1-1-96-16,4 0-30 0,3 3-18 15,1-1-16-15,4-1-13 0,2 1-10 16,2-2-6-16,3 0-8 0,0 2-11 16,3 0-14-16,-1-2-18 0,-1 3-19 15,-2-2-19-15,-1 3-117 0,-3 0-133 0,-2 1-297 16</inkml:trace>
  <inkml:trace contextRef="#ctx0" brushRef="#br0" timeOffset="239306.1836">18587 15585 680 0,'-6'11'177'0,"-1"-1"6"0,0-2-96 16,5-1-25-16,1 0-14 0,3-3-14 0,4 0-13 15,3-4-11-15,2-1-13 16,2-2-15-16,2-3-20 0,2-1-17 0,-1-3 10 15,1-2-143-15,-2 0-134 0,2-1-310 16</inkml:trace>
  <inkml:trace contextRef="#ctx0" brushRef="#br0" timeOffset="239525.6787">18754 15312 525 0,'-2'-4'149'0,"1"5"5"0,1-1 0 16,3 3-104-16,1 1-12 0,1 5-7 15,3 2-3-15,2 3-1 0,-1-2-2 16,4 2-1-16,0 1-3 0,4 1-2 16,2-1-2-16,-1-1-4 0,2 1-4 15,-2 2-3-15,-3 2-3 0,-4 0-1 16,-5 3-1-16,-6 2-4 0,-5 0-7 16,-7 1-8-16,-3 0-14 0,-2 0-18 15,-3 1 157-15,-1-6-292 0,2 0-154 0,3-2-426 16</inkml:trace>
  <inkml:trace contextRef="#ctx0" brushRef="#br0" timeOffset="240224.9321">19316 15272 495 0,'0'-25'123'0,"0"1"6"15,1 2-67-15,-1 1-8 0,1 6 2 16,-1 0 3-16,0 10 0 0,0 4-2 16,-1 6-5-16,0 6-3 0,0 7-8 15,1 8-9-15,0 9-8 0,0 3-4 0,1 5-4 16,-2 7-3-16,2 1-3 0,0 0-3 15,0 0-2-15,-1-2-2 0,1-1-2 16,1-4-6-16,3-4-11 16,0-7-13-16,-1-8-20 0,4-4-14 0,-1-9 46 15,2-4-178-15,0-12-137 0,1-5-328 16</inkml:trace>
  <inkml:trace contextRef="#ctx0" brushRef="#br0" timeOffset="240459.596">19583 15136 707 0,'-5'2'173'0,"0"1"7"16,1 7-107-16,2 4-13 0,1 8-11 16,2 3-7-16,-1 3-6 0,2 6-10 15,1 1-7-15,2 4-6 0,0 2-5 0,1 0-3 16,-1-1-2-16,0 1-5 0,-2-3-9 15,1-2-11-15,-3-4-19 0,0-4-22 16,1-5 74-16,-1-5-210 0,-1-4-150 16,3-3-368-16</inkml:trace>
  <inkml:trace contextRef="#ctx0" brushRef="#br0" timeOffset="240647.7656">19362 15493 817 0,'-9'-3'198'16,"-1"1"4"-16,5 3-129 0,4 0-18 16,4 2-16-16,5-3-11 0,4 1-10 15,5-3-9-15,5 0-4 0,4-3-6 16,2 1-12-16,1-4-15 0,2 1-25 16,0-2-21-16,-3 3-134 0,-1-1-151 15,-2 1-348-15</inkml:trace>
  <inkml:trace contextRef="#ctx0" brushRef="#br0" timeOffset="240895.7655">20118 15082 770 0,'-35'9'188'0,"-3"5"7"0,-3 4-107 15,2 5-29-15,0 7-15 0,1-1-9 16,7 6-5-16,7 5-6 0,5 1-7 16,7 5-4-16,7 3-4 0,6-2-2 15,7 1-3-15,4-1-4 0,3-3-6 16,7-5-6-16,2-1-10 0,3-7-13 16,5-6-19-16,1-5-20 0,3-5 13 15,-2-10-146-15,-1-5-137 0,0-7-323 16</inkml:trace>
  <inkml:trace contextRef="#ctx0" brushRef="#br0" timeOffset="241339.2411">20188 15397 597 0,'-1'-1'161'0,"0"2"9"0,2 1-44 0,1 0-64 16,4 0-9-16,3 2-10 0,3 0-6 15,3-2-7-15,3 1-7 0,3-3-6 16,4-2-5-16,-2-1-4 0,3-1-3 16,-2-1-2-16,-2-3-2 0,-2-2-3 15,-3-2-2-15,-4 1-2 0,-2 0-2 16,-6-1-1-16,-5-1 0 0,-2 2 1 0,-7 0 2 15,-1 0 2-15,-4 2 1 0,-3 2 2 16,-3 2 1-16,-2 4-1 0,-4 3 1 16,0 4-1-16,-1 5 2 0,1 2 3 15,1 4 3-15,1 1 4 0,4 3 2 16,6 2 4-16,3 3 1 0,5 3 1 16,3 1-3-16,4-2-2 0,6 1-3 15,1 0-2-15,4-4-3 0,5 0-3 16,3-6 0-16,4-1-1 0,5-5-1 15,3-3-3-15,5-3-6 0,1-6-5 0,4-2-10 16,-1-5-17-16,0-4-23 0,-4-3-18 16,-2-3-123-16,-7-1-137 0,-2-3-324 15</inkml:trace>
  <inkml:trace contextRef="#ctx0" brushRef="#br0" timeOffset="241609.8679">20642 14796 691 0,'0'-5'166'0,"4"2"9"0,0 5-104 16,2 1-12-16,1 5-5 0,2 2-3 15,2 3-2-15,0 2-5 0,1 2-6 16,2 2-6-16,-1 7-7 0,-1 1-6 15,-3 1-6-15,-4 3-5 0,-6 1-4 16,-4-2-5-16,-6 1-7 0,-5-3-11 0,-4-5-15 16,-2-3-22-16,-1-4-23 0,0-7 46 15,-2-7-180-15,2-4-143 0,1-6-343 16</inkml:trace>
  <inkml:trace contextRef="#ctx0" brushRef="#br0" timeOffset="241742.5124">20606 14622 705 0,'0'-11'164'0,"1"4"5"0,1 0-113 16,3 4-20-16,4 2-11 0,1 2-18 15,2 1-25-15,0 3-23 0,0 2-127 16,2 3-135-16,-1 6-328 0</inkml:trace>
  <inkml:trace contextRef="#ctx0" brushRef="#br0" timeOffset="242474.5272">20925 14846 444 0,'-1'-5'121'0,"0"1"5"0,-3 2-23 0,2 2-57 15,-2 1-10-15,2 2-3 0,-2-1-2 16,2 1-1-16,-1-1 1 0,2 1 1 16,-2-1 2-16,2 0-1 0,0 1-1 15,0-2-3-15,0 2-2 0,1-2-5 16,-2 0-3-16,2-1-4 0,0 0-2 15,-1 0-1-15,1 0 0 0,-1 0-1 16,1-1-1-16,1 0-2 0,-1-2 0 16,0-1-1-16,1 1-1 0,1-2-1 0,-1 1 0 15,-1-1 1-15,0-1 1 0,0 2 0 16,-1 1 1-16,1-1 2 0,-2 3 0 16,0-3 3-16,2 4 0 0,-1-1 1 15,-3 1 0-15,3 2 0 0,-1 3 0 16,0 3-1-16,1 3-1 0,-2 3-2 15,2 5-2-15,2 5-1 0,-1 1-2 0,2-1-1 16,0 0-2-16,3 0 0 0,2-1-2 16,3-2 1-16,4-5-1 0,-1-5 0 15,4-2 0-15,4-2-1 0,0-7 0 16,0-5 0-16,1-3 0 0,-4-6 0 16,-3-2 0-16,-2-3 0 0,-5-2 1 15,-2 1 1-15,-5 1-1 0,-5-1 1 16,1 6 0-16,-2 3 0 0,-4 4 0 15,2 1 0-15,-1 4 1 0,0 3-1 16,2 2 0-16,1 5 0 0,1 0 0 0,5 2 0 16,1 2-1-16,4 1 1 0,2-1-1 15,5 0 0-15,1-2 0 0,5-1 0 16,3-5 0-16,2-2 0 0,3-5 0 16,1-4 0-16,0-4 0 0,1-4 0 15,-5-3 0-15,-2 1 0 0,-3-2 1 16,-6 1-1-16,-7 1 1 0,-5 0-1 15,-3-1 0-15,-3 4-4 0,-6 0-5 16,-2 3-8-16,-1 3-11 0,-1 4-14 0,1 4-24 16,-1 1-20-16,0 3-87 15,4 2-39-15,6 3-121 0,4-1-240 0</inkml:trace>
  <inkml:trace contextRef="#ctx0" brushRef="#br0" timeOffset="242820.0086">21524 14638 651 0,'6'-10'152'0,"3"4"5"0,2 5-109 16,1 7-6-16,3 5-4 0,1 6-1 0,0 5-2 16,1 7-1-16,1 3 1 0,2 5 2 15,1 2-1-15,0 8-2 0,2 3-1 16,-1 1-4-16,-2 1-6 0,-5 3-5 16,-1 3-6-16,-7-3-3 0,-5-3-2 15,-9 0-3-15,-4-2-2 0,-3 0-1 16,-5-1-4-16,-4-2-9 0,-1-4-10 15,-1-3-17-15,1-6-29 0,-2-5 52 16,-1-7-194-16,5-8-155 0,1-4-373 16</inkml:trace>
  <inkml:trace contextRef="#ctx0" brushRef="#br0" timeOffset="243190.4723">22127 15236 772 0,'-5'-3'196'0,"0"2"6"0,2-2-110 0,0 2-24 16,3 2-19-16,4-1-16 0,1 0-12 16,3 0-9-16,2 0-7 0,2 0-6 15,2-1-11-15,2-1-15 0,-2-1-22 16,1 1-22-16,-1-1 116 0,-3 1-253 15,-2 2-157-15,0 2-396 0</inkml:trace>
  <inkml:trace contextRef="#ctx0" brushRef="#br0" timeOffset="243341.0685">22112 15425 791 0,'-2'5'176'0,"-1"-1"1"0,3-2-126 0,0-2-25 16,5 0-17-16,4-3-13 0,2-1-15 16,2-1-19-16,3-2-19 0,-1 0-120 0,6 2-135 15,-3-3-310-15</inkml:trace>
  <inkml:trace contextRef="#ctx0" brushRef="#br0" timeOffset="243883.9871">22651 15335 604 0,'-8'-5'148'0,"-3"1"8"15,0 2-89-15,0-1-10 0,1 2-4 16,-1 0-2-16,1 1-2 0,1-1-4 16,3 1-5-16,0 0-6 0,4 0-6 15,-1 1-5-15,3 0-5 0,3 2-5 16,2-1-3-16,0 0-2 0,4 1-2 15,2 1-1-15,4-2-1 0,3-1 0 16,3 0-1-16,5-1-1 0,8-2 1 0,4-2-1 16,4 1 1-16,8-2 0 0,8-1 1 15,4 0 1-15,6-4 0 0,4 1-1 16,5-2 1-16,5 0-2 0,3 0 0 16,2 1-1-16,-2-1-1 0,5 3 0 15,-2 2-1-15,0-1 0 0,0 4 0 16,-4-2 1-16,-6 1-1 0,-3 3 0 15,-6 1 0-15,-7 0 0 0,-11 2 1 16,-8 1-2-16,-10 2 1 0,-7 0-3 16,-10 2-3-16,-9 0-4 0,-7 2-3 0,-5-4-6 15,-5 0-6-15,-3-2-8 0,-3-1-13 16,-1-2-14-16,1-3-9 0,-1 0 53 16,-2-1-176-16,1 0-133 0,2-1-330 15</inkml:trace>
  <inkml:trace contextRef="#ctx0" brushRef="#br0" timeOffset="244374.2514">22933 14670 407 0,'-4'6'86'0,"-2"-1"-3"0,0-3-105 16,1 1-59-16,-2-2-71 0,-1-2-168 16</inkml:trace>
  <inkml:trace contextRef="#ctx0" brushRef="#br0" timeOffset="244608.0521">22601 14480 617 0,'-7'-15'150'0,"4"5"8"16,2 2-87-16,2 3-20 0,5 5-7 15,3 5-3-15,1 1-4 0,4 6-2 16,5 5-3-16,3 3-3 0,1 2-4 15,4 1-3-15,0 0-5 0,4 3-4 16,-3-3-4-16,0-2-6 0,-1-1-12 16,-3-2-10-16,-1-2-17 0,-4-2-20 15,-1-5-19-15,0-2-119 0,-5-5-136 0,1-1-304 16</inkml:trace>
  <inkml:trace contextRef="#ctx0" brushRef="#br0" timeOffset="244802.0728">23133 14443 604 0,'-11'14'177'0,"2"5"11"0,-3 6-10 0,-3 3-103 15,-1 6-14-15,-2 3-8 0,-3 5-10 16,-2 0-10-16,-1 4-11 0,1-1-7 16,1 0-4-16,1 1-5 0,2 1-6 15,0-7-10-15,6-2-13 0,2-7-20 16,2-4-26-16,7-6-5 15,3-10-137-15,6-7-144 0,6-8-325 0</inkml:trace>
  <inkml:trace contextRef="#ctx0" brushRef="#br0" timeOffset="245042.0224">23467 14316 824 0,'-26'2'199'0,"-3"7"6"16,-2 5-127-16,-1 8-20 0,3 7-17 0,0 2-9 15,2 7-10-15,2 5-8 0,6 3-7 16,4 0-2-16,4 3-4 0,5-2-7 16,3-2-9-16,6-3-13 0,5-7-11 15,5-3-17-15,4-5-17 0,2-7-18 16,5-7-115-16,-1-4-130 15,3-7-299-15</inkml:trace>
  <inkml:trace contextRef="#ctx0" brushRef="#br0" timeOffset="245663.643">23476 14638 660 0,'-9'-3'162'0,"2"2"8"0,2 0-99 0,1 2-14 16,2 2-8-16,0 0-6 0,4 2-7 15,1 1-7-15,2 2-8 0,4-1-5 16,2-1-4-16,5 0-4 0,2-2-3 15,3-4-2-15,2 0-1 0,2-4 0 16,2-2-2-16,-3-2 0 0,-1-5-2 16,-2 0-2-16,-2-3-1 0,-5-1-2 15,-4 0-1-15,-2-2 0 0,-5 2 1 0,-3 0 2 16,-2 1 1-16,-3 1 1 16,-2 2 1-16,-2 1 2 0,-1 5-1 0,-2 4 1 15,-3 3 0-15,-1 3 0 0,-2 5-1 16,-3 4 1-16,-2-1 1 0,2 6 2 15,1 4 2-15,3 1 1 0,3 3 2 16,1 0 0-16,6 1 2 0,3 5-1 16,2-2 0-16,3-1 0 0,3-1-1 15,3-1-1-15,4-2-1 0,3 0-1 16,4-7-1-16,4-2-1 0,1-6-2 0,3-1-1 16,1-7-4-16,1-5-7 0,-1-2-10 15,-1-6-19-15,-1-3-18 0,-1-2-13 16,-3-1-127-16,-6-2-138 0,-2 3-315 15</inkml:trace>
  <inkml:trace contextRef="#ctx0" brushRef="#br0" timeOffset="245938.9017">23843 14246 751 0,'3'-11'182'0,"3"6"7"0,0 2-108 15,0 6-24-15,4 4-11 0,0 4-6 16,1 3-2-16,0 3-5 0,1 3-5 16,-1 3-3-16,0 3-4 0,-3 0-4 0,-1 1-3 15,-4 3-6-15,-3-1-6 0,-2-2-10 16,-6-1-11-16,-3-3-13 0,-1-3-21 15,-4-7-24-15,-1-7-16 0,-4-3-123 16,-2-9-142-16,2-8-317 0</inkml:trace>
  <inkml:trace contextRef="#ctx0" brushRef="#br0" timeOffset="246092.4933">23843 13985 783 0,'1'-10'185'16,"-1"2"3"-16,4 4-125 0,3 1-18 15,6 6-15-15,0 1-11 0,2 2-14 16,-1 2-25-16,2 3-28 0,-1 0-51 16,-3 3-92-16,-2 3-137 0,-4 7-303 15</inkml:trace>
  <inkml:trace contextRef="#ctx0" brushRef="#br0" timeOffset="246666.4889">24051 14270 540 0,'-2'-12'126'0,"1"1"4"0,-1 0-73 0,1 2-30 15,4 2-8-15,0 2-2 0,2 2-2 16,-1 0-3-16,0 2-2 0,-1 1 0 15,2 0 1-15,-1 0-1 0,-2 1 2 16,1-1 1-16,-2 3 2 0,1-3 4 16,-2 1 2-16,0 0 4 0,-1 0 3 15,0 0 1-15,0 1 1 0,1 0 1 16,-3 1-1-16,1 1-3 0,-2 5-1 16,1 1-2-16,-1 2-1 0,0 3-2 0,-2 1-2 15,2 2-1-15,3 2-3 0,1-1-3 16,4 0-2-16,1-1-3 0,3-1-3 15,1-1-1-15,6-4-1 0,0-3-2 16,1-3 1-16,2-2-1 0,-1-4 0 16,0-4-1-16,0-3 0 0,-4-2 1 15,0-2-1-15,-3-1 1 0,-4-2 0 16,-3 3 0-16,0 2 1 0,-4 0-1 0,-2 5 1 16,1 1-1-16,-3 4 1 0,0 3-1 15,1 2 0-15,1 1 0 0,1 3 0 16,1 0 1-16,1 1-1 0,3 0 0 15,1 0 0-15,4-2 0 0,2-1 0 16,3-2 0-16,4-2 1 0,3-4-1 16,-2-2 0-16,4-1 1 0,-2-5-1 15,-3 1 1-15,-1-3 0 0,-8-2-1 16,0 0 0-16,-3-1-3 0,-4-1-3 16,-1 0-6-16,-1 1-11 0,-1 1-9 0,1 1-19 15,-4 0-16-15,0 1-13 0,-1 1-121 16,-1 1-135-16,1 3-306 0</inkml:trace>
  <inkml:trace contextRef="#ctx0" brushRef="#br0" timeOffset="247067.8023">24486 14117 563 0,'4'-8'156'0,"0"2"7"0,2 2-15 16,0 6-91-16,2 3-13 0,1 6-7 15,2 4-1-15,2 7-1 0,2 7-4 16,2 6-6-16,-1 5-2 0,3 8-2 0,0 5-1 16,-3 5-6-16,-4 4-4 0,-2-1-1 15,-2 3-3-15,-6-3-2 0,-7-2-1 16,-4-2-4-16,-5-3-6 0,-8-1-11 15,-4-3-18-15,-6-4-24 0,-2-1 6 16,-4-6-148-16,-1-2-143 0,-2-6-336 16</inkml:trace>
  <inkml:trace contextRef="#ctx0" brushRef="#br0" timeOffset="247554.9743">22726 15623 665 0,'-2'-3'167'15,"-1"4"7"-15,3 6-82 0,3 1-35 16,3 6-10-16,2 5-7 0,6 4-2 16,2 3-3-16,2 5-4 0,5 1-1 15,2 0-1-15,2 2-1 0,2 0-5 16,1 0-4-16,-1-1-4 0,-1-1-4 16,-1-2-4-16,-1 0-4 0,-4-1-8 0,-3-5-9 15,-3-2-10-15,-3-2-13 0,-4-4-20 16,-1-3-21-16,-3-4-17 0,-3-2-115 15,-1-5-134-15,-1-2-302 0</inkml:trace>
  <inkml:trace contextRef="#ctx0" brushRef="#br0" timeOffset="247776.3726">23195 15545 757 0,'-5'-1'180'0,"-1"7"6"15,-2 5-117-15,-3 5-14 0,-4 6-11 16,-4 7-6-16,-4 6-3 0,-4 6-5 16,-3 3-4-16,-3 1-4 0,1 6-3 15,1 3-5-15,0 0-3 0,3-4-3 16,-1-2-7-16,3-1-9 0,3-2-12 16,2-7-15-16,4-6-25 0,6-6-21 0,6-9-134 15,6-7-150-15,11-9-345 0</inkml:trace>
  <inkml:trace contextRef="#ctx0" brushRef="#br0" timeOffset="248054.2606">23416 15586 726 0,'-16'7'176'0,"-3"6"5"16,-3 7-115-16,1 5-12 0,2 7-10 15,-1 2-7-15,4 6-8 0,3 3-8 16,3 3-7-16,6 1-3 0,3-1-4 0,4-3-4 16,3-3-8-16,4-6-9 0,2 1-13 15,2-8-15-15,1-7-16 0,4-4-17 16,-1-6-120-16,0-5-130 15,1-4-302-15</inkml:trace>
  <inkml:trace contextRef="#ctx0" brushRef="#br0" timeOffset="248438.9182">23548 15899 785 0,'0'0'175'0,"1"3"4"0,2-2-131 16,4 2-17-16,2-2-8 0,3 0-1 16,1-3-3-16,4-2-6 0,2-3-3 15,-1-2-3-15,1-2-3 0,-2-1-2 16,0-2-5-16,-4 0-3 0,0-4-4 16,-4 1-2-16,-3-1-3 0,-1 0-1 15,-3 0 1-15,-5 1 2 0,-1 4 3 0,-2 3 3 16,-3 4 2-16,-4 3 2 0,-1 5 3 15,-4 3 1-15,-1 2 2 0,-3 6 4 16,-1 4 5-16,0 3 5 0,1 2 3 16,3 4 3-16,2 1 2 0,3 1 0 15,4 0-1-15,4 3-3 0,5-2-4 16,2 2-1-16,4-5-3 0,4-1-3 16,4-1-1-16,4-5-3 0,3-4-2 15,1-4-2-15,3-3-3 0,3-5-5 16,3-3-4-16,-2-6-9 0,4-4-11 0,-3-2-19 15,-2-5-17-15,-1-1-11 0,-4 1-126 16,-5 0-138-16,-2 0-314 0</inkml:trace>
  <inkml:trace contextRef="#ctx0" brushRef="#br0" timeOffset="248700.8199">23908 15494 720 0,'7'6'172'15,"0"3"7"-15,1 5-114 0,3 2-9 16,0 4-7-16,0 2-5 0,0-2-5 16,1 3-7-16,1 4-9 0,1 0-5 15,-5 2-7-15,-4-2-4 0,-5-1-5 0,-4 0-5 16,-4-4-6-16,-3-4-12 0,-7-5-14 15,4-5-17-15,-2-4-16 0,0-4-19 16,-1-7-111-16,0-4-131 0,-2-5-285 16</inkml:trace>
  <inkml:trace contextRef="#ctx0" brushRef="#br0" timeOffset="248836.4602">23788 15401 705 0,'2'-7'174'0,"0"-1"8"16,0 3-104-16,4 2-20 0,2-1-14 15,1 0-10-15,2 2-9 0,3-1-13 16,1 1-16-16,2 1-26 0,-3 1-25 16,0 1-134-16,-2 3-149 0,-1-1-357 15</inkml:trace>
  <inkml:trace contextRef="#ctx0" brushRef="#br0" timeOffset="249482.7287">24148 15593 543 0,'-4'-7'123'0,"3"3"1"0,0-1-87 0,1 0-15 16,-2-1-5-16,0 3-2 0,4 0 0 15,-1 2 0-15,0 0 2 0,-1 0 3 16,0 1 2-16,2 2 3 0,-2-3 1 16,0 2 0-16,-1-2 0 0,0 0 0 15,1 2-2-15,-1-2-1 0,1 1 0 16,0 1-1-16,0-1 0 0,-1 0 0 16,1 0-1-16,-3 0-2 0,4 1-1 15,-2-1-1-15,0 1-3 0,0 0 0 16,-1 1-3-16,2 0-1 0,2 1-1 15,-4-1 0-15,4 2 0 0,-2 1 0 0,1 1-1 16,-1 0 1-16,2 2 0 0,-2 1-1 16,2 1-1-16,-1 0-1 0,0 2-2 15,0 0 0-15,2 0-1 0,-2 1-1 16,3-1-1-16,-1 0 0 0,1-2 0 16,1-2-1-16,1-1 0 0,0-4 0 0,1-3 1 15,0-2-1-15,1-3 0 16,-1-2 0-16,2-3 0 0,0 0 1 0,-3-1-1 15,0 0 1-15,-1 2 0 0,0 1 0 16,-3 0 1-16,2 5 0 0,-3-1 1 16,1 4 0-16,1 1-1 0,-1 2 1 15,1 2-1-15,-1 0 0 0,2-1-1 16,0 3 0-16,1-3 0 0,-1 0-1 16,1-3 0-16,3 1 1 0,-2-4 0 15,1-1-1-15,-2-2 1 0,0-1 0 0,0-2 0 16,-4 0 0-16,-1-2-1 0,-1 1 0 15,-3 0-4-15,0 0-5 0,0 0-6 16,-1 1-9-16,0 2-8 0,0 1-10 16,1 0-13-16,2 1-12 0,-1 1-5 15,2-1-8-15,0 3-48 0,0-1-54 16,1 2-100-16,-2-1-216 0</inkml:trace>
  <inkml:trace contextRef="#ctx0" brushRef="#br0" timeOffset="249783.9043">24291 15636 245 0,'0'0'51'0,"-1"0"-17"16,1 1-69-16,0-1-55 0,0 0-114 0</inkml:trace>
  <inkml:trace contextRef="#ctx0" brushRef="#br0" timeOffset="250162.0507">24287 15636 467 0,'0'-4'127'0,"0"2"7"15,0-2-36-15,0 2-38 0,-2-1-9 0,2 2-2 16,0 0 0-16,0 1 0 0,-1-1-3 16,1 0-3-16,-1 2-4 0,0 1-4 15,-1 3-4-15,1 1-6 0,-1 2-5 16,1 3-3-16,-1 2-3 0,2-2-2 0,2 0-4 15,1 0-3-15,0-1-2 16,3-1-1-16,2-2-1 0,3-5 1 0,3 0 0 16,1-5 0-16,0-1 0 0,4-3 0 15,-3-3 1-15,2 0-2 0,-6-1 0 16,-2-2-1-16,-1 1-1 0,-4-2-4 16,-3 1-7-16,-2-1-7 0,-5 0-15 15,4-1-17-15,0 1-16 0,-2 2 23 16,1 2-151-16,-1 4-132 0,0 4-317 15</inkml:trace>
  <inkml:trace contextRef="#ctx0" brushRef="#br0" timeOffset="250595.6005">24546 15428 682 0,'5'4'156'0,"2"2"7"16,2 5-110-16,1 3-11 0,0 6-1 16,2 2 0-16,0 4 3 0,0 2-2 15,-1 5-6-15,2 1-3 0,-1 4-4 16,-2 3-3-16,-2 3-5 0,0-3-6 0,-3 2-5 15,-4 3-4-15,-4-1-2 16,-4-2-6-16,-4-1-5 0,-4-5-8 16,-4 0-12-16,-2-6-21 0,-4-8-24 0,1-9-135 15,1-6-148-15,3-7-355 0</inkml:trace>
  <inkml:trace contextRef="#ctx0" brushRef="#br0" timeOffset="251095.7781">24348 15218 584 0,'-8'-1'141'16,"1"0"6"-16,0 0-86 0,-1 1-13 15,2 0-6-15,1 1-2 0,2-1-1 16,1 0-4-16,4 0 0 0,0 0 0 16,4 0-2-16,2 1-2 0,1 0-5 15,5 1-2-15,3-1-3 0,1 1-3 16,2 0-5-16,1-1-2 0,2 0-4 0,2 0-2 15,-1 0-1-15,1 1-1 16,-1-2-5-16,-2 0-9 0,-1 0-10 16,-3-2-17-16,-1 1-20 0,-3 0-14 0,-2-3-129 15,-3 2-139-15,1-1-319 0</inkml:trace>
  <inkml:trace contextRef="#ctx0" brushRef="#br0" timeOffset="251596.0213">24801 15174 769 0,'1'2'191'0,"-1"-2"5"0,1 0-116 16,2 0-22-16,3 0-18 0,1 0-13 0,2 0-12 15,1-2-12-15,2 2-12 0,0-1-12 16,-1 0-18-16,-1 0-19 0,0-1-18 16,-4 2-122-16,-1-1-136 0,-1 2-309 15</inkml:trace>
  <inkml:trace contextRef="#ctx0" brushRef="#br0" timeOffset="251761.5889">24764 15327 728 0,'-2'-1'184'15,"3"0"3"-15,0 0-84 0,2 0-52 0,0-3-26 16,4 1-23-16,0-1-29 0,1-1-24 16,2-1-136-16,1 1-144 0,-1 2-352 15</inkml:trace>
  <inkml:trace contextRef="#ctx0" brushRef="#br0" timeOffset="265453.9124">1349 17453 711 0,'-13'3'172'0,"-1"0"3"16,1-2-110-16,5 1-18 0,2 2-13 16,5-1-7-16,1 2-9 0,2-1-7 15,4 1-4-15,3 0-3 0,3-1-1 0,4-3-1 16,1 0-1-16,3-3-5 0,0 1-11 15,0-3-16-15,-2 0-14 0,-2 1-12 16,-1-1-70-16,-3 3-56 0,-3 1-111 16,-2 0-226-16</inkml:trace>
  <inkml:trace contextRef="#ctx0" brushRef="#br0" timeOffset="265633.3293">1363 17654 745 0,'-12'3'177'0,"1"0"4"0,1-2-118 16,4-1-23-16,0 1-11 0,6 0-8 16,2 2-8-16,6 1-8 0,-1-1-3 15,4 0-2-15,4-1 1 0,4 1-4 16,-1-3-11-16,0 0-18 0,-1 1-17 16,0-5 117-16,-1 0-251 0,-1 1-151 0,0 0-395 15</inkml:trace>
  <inkml:trace contextRef="#ctx0" brushRef="#br0" timeOffset="265896.1568">1498 17329 652 0,'0'6'139'0,"1"1"2"15,4 3-113-15,4 4-16 0,3 0-6 16,4 5-1-16,2 2 0 0,2-1-2 15,1 4 0-15,3-1 1 0,1 0 2 16,-1 1 2-16,0-5 2 0,-2 0 2 16,-2-4 1-16,-5 1 2 0,-4-1 0 15,-7 0-2-15,-5-1-2 0,-6 2-2 16,-5 2-3-16,-4-3-3 0,-3 3-9 16,-3-1-10-16,0-1-12 0,-3 3-18 15,2 0-114-15,0-5-124 0,3 4-294 16</inkml:trace>
  <inkml:trace contextRef="#ctx0" brushRef="#br0" timeOffset="266915.2514">2235 17507 579 0,'-3'-33'142'16,"-2"1"9"-16,-1 1-81 0,1 5-11 0,0 6-3 15,1 6-1-15,2 4-6 0,-1 7-5 16,2 5-6-16,0 8-7 0,1 5-8 16,-1 5-6-16,0 10-6 0,-1 5-2 15,2 7-2-15,0 2-1 0,-2 5-2 16,-1 1-1-16,0-2-2 0,-1 2-1 16,0-3-1-16,1-3-4 0,-1-3-9 0,4-5-9 15,2-3-16-15,6-7-15 16,3-7-13-16,4-6-125 0,0-11-134 0,4-8-307 15</inkml:trace>
  <inkml:trace contextRef="#ctx0" brushRef="#br0" timeOffset="267153.8185">2484 17389 679 0,'0'1'161'0,"-2"3"6"0,-1 2-99 16,2 6-19-16,1 4-11 0,0 5-4 16,0 4-5-16,-1 4-5 0,1 4-5 15,0 1-6-15,-3 3-5 0,2 0-2 16,-1-3-3-16,2-1-1 0,0-2-4 16,1-3-8-16,0-1-19 0,3-4-17 15,-2-2-13-15,2-1 15 0,0-3-143 0,-3-4-128 16,1-4-292-16</inkml:trace>
  <inkml:trace contextRef="#ctx0" brushRef="#br0" timeOffset="267375.2765">2253 17716 643 0,'-22'-10'166'0,"1"0"9"0,2 3-76 16,6 2-35-16,3 3-11 0,4 1-10 15,5 2-7-15,2 0-10 0,4 1-9 16,5 3-7-16,4 0-5 0,7 1-2 16,4 0-2-16,3 1-8 0,3-2-15 15,2-2-24-15,0 0-16 0,0-2-130 16,-4-5-145-16,2 2-337 0</inkml:trace>
  <inkml:trace contextRef="#ctx0" brushRef="#br0" timeOffset="267641.2654">3012 17350 725 0,'-16'2'173'0,"-3"4"6"16,-1 5-115-16,0 5-12 0,-2 6-7 15,4 7-3-15,-3 4-5 0,3 2-8 16,4 4-6-16,3 4-5 0,6 0-5 16,7-4-4-16,0-3-3 0,9-1-4 15,3-3-9-15,4-1-11 0,5-7-17 16,2-3-22-16,3-4-16 0,1-2-130 16,2-6-144-16,3-8-329 0</inkml:trace>
  <inkml:trace contextRef="#ctx0" brushRef="#br0" timeOffset="268079.1773">3317 17750 630 0,'-12'0'158'0,"3"-1"7"0,2 0-77 16,2 2-34-16,3 0-12 0,2 2-6 16,4-1-6-16,5 1-8 0,2-2-7 15,0-1-6-15,0-1-2 0,5-3-3 16,0-2-2-16,0-4-3 0,-1-1-1 16,-2-2-3-16,-1-3-3 0,2-1-2 15,-7 1-1-15,-3 0-1 0,-1-4 2 16,-4 8 0-16,-1 0 3 0,-4 1 2 15,-3 4 3-15,-2 3 1 0,-1 0 2 0,-3 8 0 16,-3-4 1-16,-2 3 2 0,-1 3 2 16,-1 4 4-16,1 2 4 0,2 3 5 15,0 5 2-15,6 2 3 0,2 1-1 16,6 3 0-16,3 1-2 0,3 2-4 16,3-1-3-16,5-2-5 0,7 0-2 15,3-1-3-15,3 0-1 0,3-4-2 16,2-3-2-16,3-3-5 0,-1-4-6 15,-1-4-11-15,-1-4-13 0,0-6-17 0,-1-4-13 16,0-5 160-16,-2-6-289 0,-2 0-151 16,-1-2-411-16</inkml:trace>
  <inkml:trace contextRef="#ctx0" brushRef="#br0" timeOffset="268369.2684">3524 17182 538 0,'0'-9'140'16,"1"6"6"-16,2 4-24 0,-1 4-80 15,4 3-7-15,3 6-3 0,1 3 0 16,0 3 0-16,2 2-3 0,1 2-3 0,1 2-4 15,0 1-4-15,-1-1-4 16,-2 2-1-16,-3 0-4 0,-3 1-3 0,-5 0-2 16,-4-3 0-16,-4 1-2 0,-4-2-8 15,-3-3-15-15,-2-4-18 0,-3-3-16 16,-1-5-126-16,3-4-139 0,1-8-323 16</inkml:trace>
  <inkml:trace contextRef="#ctx0" brushRef="#br0" timeOffset="268519.8609">3460 17105 673 0,'0'-12'162'0,"0"-1"6"0,2 2-102 15,1 0-23-15,1 4-13 0,3 0-8 16,1 3-10-16,3 0-20 0,1 4-24 16,3 4 13-16,-1 2-151 0,0 5-135 15,1 5-336-15</inkml:trace>
  <inkml:trace contextRef="#ctx0" brushRef="#br0" timeOffset="269203.8043">3816 17320 444 0,'-2'-4'116'0,"1"1"4"16,1 2-47-16,-1 1-30 0,1-1-11 15,-1-2-5-15,1 3-3 0,0 0-3 16,0 0-1-16,0 0 0 0,0 0-2 15,0-1-1-15,1 2-1 0,-1-1-2 16,1 0-2-16,2-2-2 0,-3-1-2 0,1 1 1 16,-1-1-1-16,0 1 3 0,0-2 1 15,0 1 1-15,-3 1 3 0,2-1 2 16,1 0 2-16,1 0 3 0,-1-1-1 16,-2-1 2-16,1 1-1 0,0 1 0 15,-1 0-3-15,0 1-2 0,-3 0-3 16,2 1-2-16,2 0-2 0,-4 1-3 15,3 4-1-15,1 3-1 0,1 3-1 16,-2 3 1-16,2 4 0 0,3 4-2 0,2 0 0 16,-2 0 0-16,4-1-2 0,-4 0 0 15,7-1-1-15,1-3-1 0,0-2 1 16,3-1-1-16,-2-2-1 0,0-4 0 16,4-5-1-16,-4-3-1 0,-2-2 0 15,1-6 0-15,-4-1 1 0,1-2-1 16,-3 0 2-16,-3-2 1 0,1 6 0 0,-2-1 1 15,-4 5 1-15,2 3 1 0,0 2 0 16,0 2-1-16,-1 4 1 0,2 2 0 16,0 1-2-16,3 1 0 0,2 0 0 15,2 0 0-15,1-2-1 0,3-4 1 16,1-2-1-16,1-4 1 0,2-4 0 16,-2-4 2-16,0-3 1 0,-4-3 1 15,0-1 1-15,-4-1 1 0,-4-1-1 16,-2-1-1-16,-3 1-1 0,-3 1-5 15,-2 1-8-15,1 0-13 0,-1 2-17 16,2 3-19-16,1 5-15 0,1 4 25 0,2 3-154 16,3 4-134-16,3 2-310 0</inkml:trace>
  <inkml:trace contextRef="#ctx0" brushRef="#br0" timeOffset="269483.0581">4134 17108 649 0,'7'4'145'0,"2"2"3"15,1 7-109-15,2 5-15 0,3 4-4 16,2 7-2-16,3 4-1 0,2 5-1 16,0-1 0-16,2 5 4 0,1-1 4 15,-2 4 1-15,-2-1 2 0,-5-3 1 16,-5 1-1-16,-4 0-4 0,-5-2-5 15,-6-3-3-15,-5-4-4 0,-6 0-4 16,-4 1-3-16,-5-2-6 0,1-1-4 0,-3-4-6 16,3-2-12-16,2 1-15 0,3-8-18 15,7-4 23-15,4-3-152 0,4-5-134 16,4-5-320-16</inkml:trace>
  <inkml:trace contextRef="#ctx0" brushRef="#br0" timeOffset="269725.5031">4774 17645 839 0,'-7'-2'184'16,"4"-3"0"-16,1 3-140 0,4 1-24 15,3 1-9-15,0 3-7 0,2 0-7 16,1 0-13-16,3 0-14 0,-1 2-16 16,0-1-15-16,-1 1-124 0,-3-1-133 15,-1-1-308-15</inkml:trace>
  <inkml:trace contextRef="#ctx0" brushRef="#br0" timeOffset="269877.488">4744 17814 760 0,'4'0'180'0,"2"0"3"16,2 0-116-16,2-6-27 0,3 5-13 15,1-7-12-15,2 1-15 0,0 5-22 16,2-1-24-16,-2 2-131 0,0-2-7 16,3 1-121-16,-5 1-232 15</inkml:trace>
  <inkml:trace contextRef="#ctx0" brushRef="#br0" timeOffset="271474.3894">5577 17286 495 0,'1'-32'126'0,"-1"-2"6"16,-1 9-64-16,2 6-17 0,-2 2-4 0,0 2-2 15,-4 0-1-15,4 10-4 0,-2 4-4 16,2 6-3-16,-3 7-3 0,2 7-2 16,1 9-3-16,2 14-4 0,-2-1-2 15,2 8 0-15,0 5-3 0,0 2-3 16,-1 4-3-16,-1 0-4 0,-1-2-2 15,-1 2-1-15,0-5-2 0,-1-5-1 16,1-3-4-16,5-7-8 0,0-7-10 16,3-4-14-16,2-10-14 0,3-7-15 0,0-5-122 15,2-11-130-15,-1-7-301 0</inkml:trace>
  <inkml:trace contextRef="#ctx0" brushRef="#br0" timeOffset="271742.0392">5910 17231 611 0,'-3'-5'148'16,"0"3"4"-16,1 2-70 0,-1 5-41 15,3 6-9-15,0 3-2 0,-1 6-3 16,1 7 0-16,2 2-3 0,-2 7-3 15,3 5-3-15,-1 2-4 0,1 3-5 16,-1 0-3-16,1 2-2 0,-3-3-3 16,2-3-7-16,-1-7-12 0,2 1-12 15,-2-8-12-15,3-5-11 0,-1-2-95 16,0-6-29-16,-2-4-105 0,4-3-208 0</inkml:trace>
  <inkml:trace contextRef="#ctx0" brushRef="#br0" timeOffset="271944.7182">5638 17625 712 0,'-14'-2'175'0,"-2"0"5"0,5-1-104 16,5 2-24-16,2 0-14 0,8 2-10 16,2-1-8-16,3 1-8 0,7-1-6 15,4 3-2-15,4-3-1 0,6 2-2 16,1-1-7-16,3 0-13 0,0 2-16 15,-1 1-18-15,-1 0 21 0,-3 1-155 16,0 3-138-16,-5 3-324 0</inkml:trace>
  <inkml:trace contextRef="#ctx0" brushRef="#br0" timeOffset="272149.3436">6223 17742 622 0,'-4'7'160'16,"0"0"9"-16,-1 2-59 0,0 7-57 15,2 0-11-15,-1 1-3 0,2 1-6 0,-1 2-10 16,1 1-9-16,1 1-8 0,-1-5-15 16,2 1-20-16,0-2-22 0,2 0-132 15,-1-5-143-15,1-8-346 16</inkml:trace>
  <inkml:trace contextRef="#ctx0" brushRef="#br0" timeOffset="272642.401">6860 17144 630 0,'-10'-1'153'0,"-7"0"6"0,-5 3-93 0,-2 4-16 15,0 5-7-15,-3 6-5 0,-1 7-4 16,0 4-3-16,-1 6 0 0,4 2 0 15,1 8-3-15,6 3-2 0,4 5-4 16,5 2-2-16,5 0-5 0,4-2-3 16,5 0-4-16,5-8-3 0,3-2-4 15,7-6-6-15,3-5-9 0,6-5-11 0,6-4-20 16,3-5-17-16,1-4-19 0,1-7-118 16,0-9-135-16,1-3-303 0</inkml:trace>
  <inkml:trace contextRef="#ctx0" brushRef="#br0" timeOffset="273161.0594">6989 17569 642 0,'-6'9'157'0,"0"-2"6"0,1 2-77 0,3-1-39 16,3 2-11-16,1 0-6 0,2 0-4 16,4-2-6-16,0-3-6 0,2-1-5 15,2-2-3-15,4-4-3 0,0-3-2 16,0-3-1-16,0-1-3 0,1-1-3 15,-2-4-6-15,-1 1-4 0,-4-3-3 16,0 0-2-16,-3 1 0 0,-3-2 2 16,-3 1 3-16,-1 0 6 0,-3 0 3 15,-1 2 5-15,-3 1 1 0,-2 1 2 16,-2 2 0-16,-1 3 1 0,-2 2 1 0,2 5 3 16,-3 4 2-16,2 3 1 0,-2 4 3 15,2 5 3-15,-1 4 1 0,3 3 2 16,-1 0 0-16,1 2 0 0,1 1 1 15,1-1 0-15,2 2-2 0,2-1 0 16,2-3-2-16,1 3 0 0,4-2-2 16,1-3-2-16,2 4-2 0,2-2-1 0,3-1-2 15,3-2-2-15,0-2-1 16,3-1-2-16,1-1 1 0,5-6-4 0,1-5-1 16,6-4-5-16,-2-1-9 0,2-5-18 15,2-2-18-15,-1-3-14 0,1-6-121 16,-6-2-5-16,-1-1-111 0,-3 0-198 15</inkml:trace>
  <inkml:trace contextRef="#ctx0" brushRef="#br0" timeOffset="273451.4759">7286 17097 599 0,'-1'-4'139'16,"1"0"8"-16,1 4-88 0,3 6-16 15,0 4-2-15,4 3-1 0,-1 4 0 16,2 4-1-16,0 1-5 0,1 6-7 16,-1 1-5-16,-4 0-5 0,1 2-6 0,-4-2-4 15,-2-1-4-15,-3 0-1 0,-6-3 0 16,-2-2-2-16,0-2-6 0,-6-3-17 15,-1-2-17-15,-3-2-16 0,2-7-126 16,3-7-138-16,2-8-324 0</inkml:trace>
  <inkml:trace contextRef="#ctx0" brushRef="#br0" timeOffset="273575.7012">7241 16964 631 0,'0'-11'152'0,"2"0"0"0,0 4-72 15,6 2-52-15,2 5-20 0,4 2-20 16,3 3 154-16,2 2-294 0,0 1-147 16,2 0-430-16</inkml:trace>
  <inkml:trace contextRef="#ctx0" brushRef="#br0" timeOffset="274281.3652">7561 17172 548 0,'0'-7'126'0,"-2"1"3"0,2 2-85 0,-1 0-16 16,0 3-7-16,-1 0-3 0,1 2-3 16,1-1-1-16,0-1-2 0,-1 1 0 15,1 0 0-15,0 0 0 0,0-1 1 16,0 1 0-16,1-2-1 0,-1 1-1 16,0 0-1-16,0 0-1 0,0 1 0 0,0-1 0 15,-1 1-1-15,1-2 2 0,-1 2 0 16,-1 0 3-16,1-1 0 0,0 0 2 15,0 0 1-15,-2-1 0 0,1 2-1 16,-1 0-1-16,2-1-2 0,-1 1-2 16,0 0-2-16,1 0-1 0,0 0-1 15,0 1 0-15,1-2 0 0,-1 4 1 16,1-2 2-16,-2 4 1 0,1 1 1 16,0 5 2-16,-2 4 1 0,2 1-1 15,0 7 0-15,0 0-1 0,1 3-2 0,1 1-3 16,1-1-1-16,2-4-2 0,2-2-1 15,2-4-1-15,-1-2-1 0,2-4 0 16,0-6-1-16,1-2 0 0,0-2-1 16,0-4 0-16,0-1-1 0,-1-5 1 15,1-3-1-15,-4-2 1 0,0-3 0 16,-1-2 1-16,-3 1 0 0,-1 0 0 16,-4 3 1-16,1 3 0 0,-2 3 0 0,-1 5 1 15,0 5 0-15,0 3 0 0,1 4-1 16,0 4 1-16,1 4-1 0,3 1 0 15,3 1 0-15,1 0-1 0,2 0 0 16,2-4-1-16,5 0 0 0,0-5 0 16,2-2-1-16,1-2 1 0,0-5 0 15,-1-3-1-15,1-2 2 0,-2-2 0 16,-2-4-1-16,0 0-1 0,-2-1-5 16,-2-2-9-16,-4 0-10 0,-1 3-13 0,-3 0-14 15,-3 2-12-15,0 1-14 0,-3 1-113 16,1 2-122-16,-1 0-286 0</inkml:trace>
  <inkml:trace contextRef="#ctx0" brushRef="#br0" timeOffset="274525.2675">7815 17025 536 0,'4'-1'146'0,"1"3"5"0,1 2-11 15,4 7-93-15,1 1-8 0,0 4-2 16,1 4-2-16,1 3-3 0,3 3-4 15,-1 1-4-15,1 2-6 0,2 4-2 16,1 0-1-16,0-1-3 0,0 1-3 16,-4 0-1-16,1 2-3 0,-3-2 1 15,-5 2-3-15,-3 2-2 0,-5 3-1 16,-5 2-4-16,-3 0-5 0,-5-1-4 16,-1-4-12-16,-1 1-14 0,2-4-15 0,-1-3-14 15,3-6-114-15,5-6-127 0,3-4-295 16</inkml:trace>
  <inkml:trace contextRef="#ctx0" brushRef="#br0" timeOffset="274864.1167">8632 17483 882 0,'-12'3'209'0,"3"-4"1"16,1 1-122-16,2 2-43 0,1 0-25 16,3 2-12-16,0 0-14 0,2 1-18 15,0 1-27-15,1-3-27 0,2 2-132 16,0-3-156-16,2-5-360 0</inkml:trace>
  <inkml:trace contextRef="#ctx0" brushRef="#br0" timeOffset="275762.6491">9120 16898 604 0,'-5'-27'148'0,"-1"2"5"0,-5 12-93 15,-1 4-12-15,-1 11-9 0,0 6-5 0,-3 7-5 16,0 9-5-16,-1 13-3 0,-2 8 0 15,2 11 0-15,0 8 1 0,1 7 0 16,4 9 0-16,4 3-3 0,2 2-3 16,6 2-3-16,5-5-3 15,5 0-4-15,5-2-2 0,3-4-2 0,2-4-2 16,3-8-5-16,3-8-8 0,2-1-12 16,4-10-19-16,3-3-17 0,2-6-130 15,2-11-143-15,1 2-330 0</inkml:trace>
  <inkml:trace contextRef="#ctx0" brushRef="#br0" timeOffset="276357.1679">9673 17210 550 0,'-3'-11'149'0,"-1"5"5"0,-1 7-24 0,0 9-80 16,3 10-9-16,-2 8-8 0,0 10-5 15,1 7-2-15,-1 9-3 0,-1 5-4 16,-1 3-5-16,0 1-4 0,0-3-3 0,0 0-2 15,2-4-2-15,0-4-2 0,5-7-4 16,4-6-9-16,4-6-10 0,1-5-10 16,2-8-11-16,4-7-11 0,1-8-85 15,0-8-35-15,0-10-101 0,0-5-213 16</inkml:trace>
  <inkml:trace contextRef="#ctx0" brushRef="#br0" timeOffset="276555.4411">9888 17271 649 0,'-5'-9'152'0,"0"5"6"15,1 10-101-15,4 8-16 0,-2 6-7 16,0 5-7-16,0 7-6 0,1 4-3 16,1 6-6-16,0 1-3 0,-1 2-4 15,1-1-2-15,2 3-7 0,0-7-10 16,1-3-13-16,-1-6-11 0,0 3-16 15,0-7-116-15,-2-6-124 0,1-5-290 0</inkml:trace>
  <inkml:trace contextRef="#ctx0" brushRef="#br0" timeOffset="276742.7467">9701 17662 717 0,'-9'-5'170'0,"1"0"3"15,6-2-113-15,3 5-19 0,4 0-14 16,5 1-8-16,2-1-9 0,3 0-5 16,3 1-10-16,2 2-13 0,3-2-14 15,-1 1-13-15,1-2 137 0,2 2-268 16,-1 1-146-16,1 3-393 0</inkml:trace>
  <inkml:trace contextRef="#ctx0" brushRef="#br0" timeOffset="277187.021">9998 17756 718 0,'-11'-4'170'0,"3"-1"2"16,4-1-100-16,1 1-32 0,4 0-17 16,3 0-10-16,6 0-4 0,-2 1-4 15,2 1-2-15,2 0-2 0,-1 2 0 16,4 1-1-16,-3 0 1 0,2 2-1 16,-2 2 0-16,-1 1 0 0,-1 2 0 15,0 2 0-15,-3 1 0 0,-1-1-1 16,-2 3 1-16,-4 3 0 0,-1 1-1 15,-4 0 1-15,-3 0 0 0,0 0 0 16,-3 1 0-16,-1 0 1 0,-1-4 1 0,1 0 5 16,0-2 4-16,0-1 5 0,1-1 2 15,2-2 2-15,4 0 1 0,0-2-1 16,3-1-5-16,2-1-4 0,1 1-5 16,1 1-2-16,5 0-2 0,0-1-2 15,1 1 0-15,3-2-3 0,2 1-6 16,0-2-10-16,3-2-17 0,0 0-18 0,2-1-12 15,1-3 162-15,0 1-290 0,2-2-151 16,0-2-404-16</inkml:trace>
  <inkml:trace contextRef="#ctx0" brushRef="#br0" timeOffset="277488.3012">10659 17145 661 0,'-23'0'163'0,"0"8"9"0,-3 5-81 15,2 10-38-15,0 6-8 0,2 6-4 16,-1 4-3-16,2 4-4 0,3 5-5 0,3 1-3 15,4-1-5-15,4-1-5 16,3-1-5-16,6-1-5 0,5-5-6 0,1-3-10 16,4-6-13-16,4 1-17 15,3-7-20-15,3-5-13 0,1-5-35 0,1-5-90 16,2-9-120-16,2-2-258 0</inkml:trace>
  <inkml:trace contextRef="#ctx0" brushRef="#br0" timeOffset="277888.4477">10762 17580 768 0,'-6'1'174'16,"-1"-2"2"-16,4 4-126 0,3-1-18 15,5-1-10-15,0 4-8 0,1-1-5 16,3 1-3-16,1-2-3 0,2-1-2 15,1-2 0-15,2 0-3 0,1-5-2 16,2-3-2-16,1 0-5 0,-2-4-4 0,-4-3-3 16,-2-1-1-16,-3-1 0 0,-6 0 2 15,-2 1 3-15,-6 0 4 0,-3 2 4 16,-3 3 3-16,-1 4 2 0,-6 1 1 16,1 3 0-16,-2 5 2 0,-1 1 1 15,3 6 5-15,-1 2 5 0,0 4 3 16,6 3 3-16,0 1 3 0,6 2 3 15,0 4 0-15,2 1-1 0,5-1-3 16,5 2-4-16,1-2-2 0,4-1-3 0,1 1-3 16,3-7-4-16,5-1-2 0,3-2-4 15,2-5-9-15,2-4-5 0,2-2-11 16,2-7-10-16,0-3-15 0,-2-4-13 16,1-5 118-16,-5-2-237 0,-3-1-140 15,-2-3-371-15</inkml:trace>
  <inkml:trace contextRef="#ctx0" brushRef="#br0" timeOffset="278141.2179">11093 17151 594 0,'4'10'139'0,"-4"1"7"15,2 5-93-15,0 1-11 0,1 4-4 16,1 2-3-16,-3 3-3 0,0 0-5 0,1 1-6 16,-2-2-5-16,-2 0-3 0,-2-1-5 15,-2 0-2-15,-2-2-6 0,-3-3-11 16,-2 0-15-16,-1-3-13 0,-1-5-7 16,0-8-122-16,1-5-126 0,1-9-291 15</inkml:trace>
  <inkml:trace contextRef="#ctx0" brushRef="#br0" timeOffset="278266.9068">11039 16984 637 0,'2'-19'146'0,"2"4"1"0,0 4-100 16,3 2-22-16,2 3-12 0,-1 2-16 16,3 3-15-16,2 3-128 0,-1 1-122 15,1 0-311-15</inkml:trace>
  <inkml:trace contextRef="#ctx0" brushRef="#br0" timeOffset="278937.3741">11317 17241 489 0,'-1'-5'110'0,"0"1"4"0,-1 2-79 16,2 1-12-16,0-1-6 0,-1 2-1 15,1-1 1-15,-1 1 0 0,0 0 1 16,-1 0 1-16,1 0 1 0,0 0-1 15,0 0 0-15,-2-1-2 0,3 1-2 16,-2 0-2-16,2 0-2 0,-1-1-1 0,1-1-1 16,-2 2 1-16,1-1-1 0,1 0 0 15,-1 0 0-15,1 0 0 0,-1-1 0 16,1 1 0-16,0-1 0 0,0-1 1 16,0-1 1-16,0 1 1 0,0-1 2 15,1 2 2-15,-1-2 2 0,0 2 1 16,-1-1 2-16,1 3 0 0,-1 1-1 15,-1 2-2-15,0 0-1 0,1 4-2 0,-1 2-2 16,1 2-1-16,0 7-1 0,1 0 0 16,4 3-1-16,-3 2-2 0,3-1 0 15,0-1-2-15,4-3-2 0,0-2-1 16,2-5-1-16,-1-1-1 0,3-5 0 16,1-3-1-16,3-2 0 0,-3-1 0 15,-2-3 0-15,1-3 0 0,-2-1 0 16,-2-1 0-16,-3-1 0 0,-2 3 0 15,0-2 1-15,-1 2 0 0,-1 3 0 16,-1 3 1-16,0 1-1 0,0 4 1 16,2 1-1-16,1 1 1 0,2 0-1 15,-1 0-1-15,3 0 0 0,0-1 1 0,2-1-1 16,-2-4 0-16,1-3-1 0,0 0 1 16,0-5 0-16,0 0 0 0,-3-3 0 15,-2-3-2-15,1-1-4 0,-3 1-7 16,-1-1-11-16,-1 0-17 0,0 3-15 15,0-1-12-15,1 0 104 0,0 4-229 16,2 0-140-16,3 5-361 0</inkml:trace>
  <inkml:trace contextRef="#ctx0" brushRef="#br0" timeOffset="279244.9255">11634 17118 562 0,'6'0'134'0,"2"4"4"0,-2 3-62 16,4 4-48-16,0 6-7 0,1 4 0 15,1 7 0-15,0 1 1 0,2 5-1 16,0-1-1-16,2 4-1 0,1-2 1 15,0 6-1-15,-2-3-2 0,-3 0-2 16,-1-3-3-16,-6 4 1 0,-2-2-2 0,-8-1-3 16,-5-4-2-16,-2-2-3 0,-5-2-4 15,-3 2-11-15,-2-3-11 0,-2-3-13 16,0-2-15-16,2-6-122 16,3-2-130-16,6-8-304 0</inkml:trace>
  <inkml:trace contextRef="#ctx0" brushRef="#br0" timeOffset="279626.0168">12389 17296 690 0,'-5'12'159'15,"-4"4"5"-15,1 4-114 0,2 5-13 16,1 4-10-16,0 2-6 0,1 5-5 16,3 1-6-16,1-1-8 0,0 1-13 0,2-3-15 15,1-4-14-15,2-2 41 0,0-7-171 16,-2-4-132-16,0-3-325 0</inkml:trace>
  <inkml:trace contextRef="#ctx0" brushRef="#br0" timeOffset="279821.4946">12187 17509 780 0,'-4'-6'187'16,"2"-1"5"-16,2-2-122 0,2 3-18 16,2 1-15-16,6 1-12 0,-1 1-7 15,6 1-7-15,5 2-7 0,4 2-7 16,4-1-11-16,4 1-17 0,0 1-19 15,1-1-16-15,-2-1-33 0,-3-1-98 16,0-2-126-16,0 0-269 0</inkml:trace>
  <inkml:trace contextRef="#ctx0" brushRef="#br0" timeOffset="280227.5194">12920 17133 546 0,'-3'-13'148'0,"0"-1"11"0,-3 2-46 16,1 8-45-16,3 5-8 0,-2 8-5 15,2 7-5-15,1 6-8 0,1 11-8 16,2 9-8-16,0-1-4 0,1 7-6 15,3-1-5-15,-4 6-4 0,0 1-4 16,-1-3-8-16,-1-4-10 0,0 0-19 16,2-8-19-16,0-2-17 0,4-13-125 0,0-6-140 15,5-7-317-15</inkml:trace>
  <inkml:trace contextRef="#ctx0" brushRef="#br0" timeOffset="280437.7418">13153 17083 736 0,'-10'3'174'0,"1"8"4"0,-2 9-112 16,3 5-19-16,0 6-15 0,2 5-6 16,-1 3-7-16,3 2-5 0,1 1-4 15,3 4-3-15,1 0-4 0,1 0-6 16,0-5-7-16,0 0-13 0,1-2-13 15,-2-4-17-15,2-5-15 0,-2-8-120 16,0-4-128-16,1-4-298 0</inkml:trace>
  <inkml:trace contextRef="#ctx0" brushRef="#br0" timeOffset="280632.1475">12887 17529 698 0,'-8'-6'175'16,"2"-3"4"-16,2 0-85 0,5 6-45 16,3-1-16-16,3 0-13 0,4 1-9 15,3-1-5-15,3 0-7 0,4-1-11 16,2-1-15-16,3 1-16 0,2-1-17 0,0 1-122 16,3-2-133-16,-2 2-309 0</inkml:trace>
  <inkml:trace contextRef="#ctx0" brushRef="#br0" timeOffset="281306.4855">13323 17513 472 0,'-4'-3'119'16,"0"2"4"-16,-1-1-47 0,1 0-38 16,1 1-7-16,0 0-3 0,0-2 0 15,1 0 2-15,-1 0 1 0,1 0 1 0,0-1 3 16,2-1 1-16,-1 1-1 0,1 1-1 16,0-1-2-16,0 0-3 0,1 2-3 15,0-2-2-15,2 1-5 0,2 0-1 16,1 1-3-16,2 0-2 0,3 4-2 15,3-1-3-15,0 4-3 0,1 1-1 16,1 4-2-16,-1 1-1 16,-1-1-1-16,-3 3 0 0,-1 1 0 0,-1-1 0 15,-5 0 0-15,-6 0 0 0,0-2 0 16,-3-1 0-16,-4-1 0 0,0 0 0 16,-6-1 0-16,3 1 0 0,1-2 0 0,1 1 0 15,0 0 1-15,4 1-1 0,3-1 0 16,2 1-1-16,4 0 0 0,3-1-3 15,1 2-2-15,3-1-5 0,0-2-5 16,1 0-2-16,1-1-4 0,0 2 0 16,-1-2 0-16,0-1 3 0,0 1 4 0,-3 0 5 15,-1-1 2-15,-3 0 2 0,-3 0 3 16,-2 0 2-16,-3 0 2 0,-2-2 1 16,-3 1 0-16,-2 7 2 0,-1-1 1 15,0 0-1-15,0-1-4 0,-2 4-6 16,2-2-10-16,2 1-12 0,1-7-14 15,3-2-53-15,1 1-76 0,3-5-115 16,2-2-258-16</inkml:trace>
  <inkml:trace contextRef="#ctx0" brushRef="#br0" timeOffset="281603.9689">13945 17116 730 0,'-14'-14'178'0,"-4"6"7"16,-3 5-110-16,0 7-16 0,-6 7-12 15,-1 5-10-15,-3 8-8 0,-1 8-4 16,3 4-5-16,2 5-3 0,3 5-1 15,6 2-3-15,5 2-2 0,7 1-3 16,6-3-6-16,6-3-9 0,5-2-17 16,5-4-19-16,6-6-21 0,5-6-15 15,6-5-29-15,3-8-98 0,4-5-122 0,5-5-264 16</inkml:trace>
  <inkml:trace contextRef="#ctx0" brushRef="#br0" timeOffset="282033.8177">14000 17465 699 0,'-11'-3'158'16,"4"2"4"-16,5 2-108 0,1 4-19 15,4 2-11-15,4-1-6 0,0 2-3 16,4 1-2-16,0-2-4 0,4-1-3 15,2-2-4-15,0-4-1 0,0-4-1 16,0-4-2-16,0-2-1 0,1-4-1 16,-1-3-3-16,-4 0 0 0,1 1-1 15,-4-1-1-15,-1 2 1 0,-4-1 1 16,-4 2 2-16,-3 0 2 0,-4 3 1 0,-3-1 1 16,-1 2 1-16,-4 4 3 0,-2 2 2 15,-3 6 3-15,-1 3 2 0,-2 3 4 16,0 6 5-16,-3 0 6 0,2 5 3 15,3 1 2-15,3 6 1 0,2 2-1 16,7 3-3-16,3 0-3 0,6 3-6 16,6 0-6-16,1-1-4 0,4-2-2 0,5-2-4 15,2-4-2-15,0-4-4 0,4-3-6 16,1-6-8-16,1-2-10 0,2-6-13 16,2-6-9-16,1-1-13 0,0-5-8 15,-1-3 62-15,0-3-178 0,-2-2-125 16,-3 2-324-16</inkml:trace>
  <inkml:trace contextRef="#ctx0" brushRef="#br0" timeOffset="282302.2556">14365 17030 554 0,'-3'1'150'0,"2"4"7"0,0 6-11 16,3 5-98-16,3 3-7 0,2 1-6 15,1 5-2-15,0 1-2 0,2 1-6 16,1 2-5-16,-2-1-5 0,-1 2-4 0,-4-1-3 16,-3-5-4-16,-4 0-2 0,-5-3-6 15,-3-8-10-15,-2-1-14 0,-4-6-17 16,-1-3-14-16,3-2-124 0,-3-6-135 15,2-5-310-15</inkml:trace>
  <inkml:trace contextRef="#ctx0" brushRef="#br0" timeOffset="282428.9339">14297 16852 664 0,'-2'-13'166'0,"1"2"5"0,1 5-98 15,1 2-22-15,1 2-15 0,3 5-12 16,6-3-13-16,4 2-25 0,3 3-25 15,3 2-133-15,2 3-140 0,-1 1-346 16</inkml:trace>
  <inkml:trace contextRef="#ctx0" brushRef="#br0" timeOffset="283084.4293">14644 17144 529 0,'-1'-9'128'0,"0"3"4"0,-1 1-65 16,1 3-35-16,0-2-7 0,-2 3-5 15,2 1-1-15,-1 0 0 0,-1 1-1 16,1 1 0-16,-1-1 2 0,2 0 0 16,-1 1 0-16,0 0 0 0,1-2-2 15,0 0-3-15,1-2-1 0,-1 2-1 16,1-1-1-16,-1 1-1 0,1 0-1 0,-2 0 0 16,2-1 1-16,-1 1 1 0,0 0 2 15,0-1 0-15,-2 1 1 0,1 0 2 16,-1 2 1-16,1 3 0 0,-2 1-1 15,-1 3 1-15,2 3 1 0,-1 3 0 16,-1 3 0-16,1 5-1 0,1 1-1 16,1 1-1-16,2 0-3 0,2-3-3 15,3-1-3-15,2-4-2 0,4-5-3 16,2-2-1-16,1-5-2 0,2-5-2 16,1-3-2-16,1-5 0 0,-2-2 0 15,-1-3-1-15,-2-3 1 0,-2-2 2 0,-2 1 1 16,-3 1 2-16,-3 2 0 0,-3 0 0 15,-4 2 1-15,-1 3 0 0,-2 5 0 16,-2 1 1-16,1 6 1 0,-2 1-1 16,1 4 1-16,3 5 0 0,2 1-1 15,3 0 1-15,4 1-2 0,3 0 0 16,2-2-2-16,2 0-2 0,1-5 0 16,3-1-1-16,0-3 0 0,1-3 0 0,0-3 0 15,1-4 1-15,1-3 1 0,-1-3 1 16,-3-3 0-16,-2 1-5 0,-2 0-6 15,-4 1-8-15,-3 0-9 0,-2 2-14 16,-2 4-13-16,-3 0-14 0,1 2-11 16,0 1-115-16,2 0-124 0,0 3-294 15</inkml:trace>
  <inkml:trace contextRef="#ctx0" brushRef="#br0" timeOffset="283349.9016">14978 17056 639 0,'4'1'148'0,"0"3"6"15,6 6-100-15,-2 2-16 0,2 4-7 16,3 5-3-16,0 4-1 0,0 5-3 16,1 3-2-16,-2 2-3 0,4 2 0 0,0 3-4 15,-3 2-1-15,3 0-4 0,-2-1-2 16,-3 0-3-16,-4-3-2 0,-5 2-1 15,-3-2-1-15,-5-4 0 0,-5 1-2 16,-5-5-6-16,-2-1-6 16,-6-7-9-16,0 2-11 0,-4-3-13 0,-2-5-15 15,0-5-117-15,-1-3-125 0,3-9-294 16</inkml:trace>
  <inkml:trace contextRef="#ctx0" brushRef="#br0" timeOffset="284763.8853">15109 16754 546 0,'-2'-11'134'0,"1"5"3"16,3 6-74-16,4 6-23 0,5 7-11 16,5 4-8-16,5 5-7 0,4 9-3 15,3 7-2-15,4 4-3 0,2 4-3 0,1 0 0 16,1 4-2-16,-1 2 0 0,-1 1 0 15,-4-2 4-15,-3-1 1 0,-9 0 2 16,1 3 1-16,-7 1 1 0,-5 2 1 16,-5-2-1-16,-7 0-2 0,-5 0-2 15,-2-5-1-15,-10 4-2 0,-3-4 0 16,-3 1-4-16,-1-2-8 0,2 2-13 16,0-2-12-16,1 0-124 0,3-11-125 15,3 3-312-15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56:00.5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FF0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1004 8203 580 0,'-4'-28'142'0,"1"2"10"16,-1 2-82-16,1 4-10 0,2 4-2 16,-2 4 0-16,2 4-4 0,0 5-6 0,-1 8-7 15,2 7-6-15,0 7-8 0,0 8-8 16,3 8-4-16,1 7-4 0,0 8 0 15,1 4-3-15,1 1-2 0,-1 4 0 16,0-3-1-16,-2-2-2 0,-2-3-1 16,-1-4-5-16,1-5-8 0,0-6-13 15,1-6-21-15,2-7-21 0,4-7-20 16,0-10-116-16,0-10-135 0,3-9-299 16</inkml:trace>
  <inkml:trace contextRef="#ctx0" brushRef="#br0" timeOffset="227.7583">1372 8015 692 0,'-3'7'171'16,"2"5"6"-16,-1 4-101 0,-1 6-21 0,1 4-11 15,1 6-5-15,2 5-7 0,-1 5-9 16,0 0-5-16,1 5-5 0,3-2-3 15,-1 4-2-15,0-5-5 0,-1-2-9 16,1-6-11-16,-2 0-19 0,0-5-18 16,-1-6-17-16,-1-3-124 15,-1-3-139-15,0-3-313 0</inkml:trace>
  <inkml:trace contextRef="#ctx0" brushRef="#br0" timeOffset="422.7202">933 8431 754 0,'-12'-5'188'16,"5"2"5"-16,-1 0-113 0,6 4-21 15,4 3-19-15,7-2-12 0,1 5-10 16,5-1-10-16,4 0-4 0,8 1-3 16,4-3-8-16,5 0-12 0,5-3-26 0,7-1-20 15,-1-4-132-15,2 0-148 0,0-5-349 16</inkml:trace>
  <inkml:trace contextRef="#ctx0" brushRef="#br0" timeOffset="651.7457">1804 7957 635 0,'-28'3'180'0,"0"3"6"15,-5 5-16-15,-1 6-109 0,4 6-17 16,-2 2-8-16,2 4-9 0,0-1-6 16,6 8-5-16,4 3-3 0,8 3-2 15,6 2-4-15,7 2-2 0,8 2-2 16,4 0-7-16,7-3-8 0,4-5-16 16,3-4-24-16,4-4-19 0,3-6-83 15,2-8-48-15,4-6-123 0,-1-3-241 0</inkml:trace>
  <inkml:trace contextRef="#ctx0" brushRef="#br0" timeOffset="1110.2167">1926 8371 784 0,'-7'1'176'0,"4"-1"2"0,2 2-133 16,1-2-15-16,3 1-4 0,2 0-5 16,4-1-5-16,1-2-3 0,1-2-2 15,3-2-3-15,3-3-2 0,3-3-3 16,0-3-1-16,2-1-1 0,1-4-1 16,0-3-1-16,-1 3-3 0,-3-1-2 15,-3-1-3-15,-4 2-1 0,-6 2-1 16,-2 3 1-16,-6 2 1 0,-3-1 2 15,-3 4 3-15,-6 2 2 0,-2 0 2 0,-4 5-1 16,-5 2 1-16,-1 2 0 0,2 5 0 16,1 4 1-16,2 2 2 0,1 3 2 15,4 4 2-15,2 4 1 0,3 3 2 16,0 4 1-16,3 0 0 0,2 3 0 16,4 3 0-16,0-3-1 0,6-1 0 15,2 0-1-15,3-4-1 0,2-4-1 16,1-2 0-16,2-3-2 0,4-2-2 15,1-4-1-15,1-4 0 0,3-2-2 16,4-3-1-16,0-3-5 0,3-3-7 0,-2-4-9 16,0-5-18-16,0 0-18 0,-2-3-18 15,-4-1-120-15,-4 1-137 0,-3-4-308 16</inkml:trace>
  <inkml:trace contextRef="#ctx0" brushRef="#br0" timeOffset="1366.2274">2367 7651 704 0,'-2'-7'170'0,"5"7"7"15,0 3-98-15,1 7-26 0,0 5-9 16,3 3-2-16,-1 4-2 0,2 6-8 15,0 3-6-15,1 3-6 0,-1 1-5 0,1 2-4 16,-2 1-4-16,-3-1-3 0,-3-1-5 16,-3-4-9-16,-4-2-15 0,-2-4-23 15,-4-5-22-15,-1-7 56 0,-2-5-190 16,-4-7-147-16,2-5-349 0</inkml:trace>
  <inkml:trace contextRef="#ctx0" brushRef="#br0" timeOffset="1500.9245">2284 7501 636 0,'5'-24'157'0,"0"3"2"0,0 6-91 16,1 6-26-16,3 1-14 0,3 7-20 15,2 3-26-15,-1 3-67 0,2 5-74 16,3 4-120-16,-2 4-277 0</inkml:trace>
  <inkml:trace contextRef="#ctx0" brushRef="#br0" timeOffset="2147.3783">2555 7848 467 0,'-3'-7'108'0,"5"3"3"0,0 2-72 15,1-1-16-15,3 1-4 0,-2-1-1 16,-2 2 1-16,1-1 0 0,-3-1 3 16,1 1 2-16,-1-1 2 0,0 0 2 15,-1 0 0-15,-3-1-1 0,1 1 1 16,1-1-1-16,1 0-1 0,-3 1 1 15,2 0-1-15,-1 1-2 0,3-2-1 0,-1 3 0 16,1-3-3-16,-4 2-1 0,4 2-3 16,-1-4-2-16,1 4-3 0,3 0-1 15,-2 1-2-15,0 3-1 0,1 5 0 16,1 0 1-16,1 6 0 0,-1 3 0 16,-2 6 1-16,4 0-1 0,1 4-1 15,-2-1-1-15,6-1-1 0,-1-3-3 0,2-3-1 16,2-5 0-16,3-3-1 15,1-6 0-15,1-5 0 0,0-2 0 0,0-5 0 16,-2-4-1-16,-1-3 2 0,-2-3-1 16,-3-4 0-16,-4 2 1 0,-1-3 0 15,-5 3 1-15,-1 2 2 0,-4 3 1 16,0 2 3-16,-1 6 0 0,0 2 0 16,-2 5 1-16,5 4-2 0,-1 4-1 15,3 2-2-15,2 4-2 0,3 0-1 16,3 0-1-16,2-1 0 0,3-2 0 15,2-3 0-15,2-4-1 0,3-2 1 16,-2-4 0-16,0-3-1 0,-1-4 1 0,-1-5 0 16,-2-2 1-16,-2-2-1 0,-3-2 1 15,-2 0 0-15,-3-1-1 0,-3 0-3 16,-2 2-8-16,-2 1-15 0,-1 2-19 16,0 3-22-16,2 3 142 0,-1 3-279 15,2 4-159-15,5 3-416 0</inkml:trace>
  <inkml:trace contextRef="#ctx0" brushRef="#br0" timeOffset="2443.6459">2980 7656 735 0,'4'-19'172'0,"2"6"3"0,3 6-115 15,2 2-15-15,3 7-10 0,3 8-8 16,6 2-4-16,1 9-1 0,1 3-1 16,0 10-2-16,5 2-2 0,-2 6-2 0,1 2-4 15,-2 5-1-15,-2-2-3 0,-2 3-2 16,-7-1-1-16,-6 0-2 0,-9-1 0 16,-7-1 0-16,-10 2-2 0,-7-1-3 15,-3-1-4-15,-5-3-7 0,1-3-9 16,1-3-12-16,2-8-14 0,3-13-17 15,7-7 91-15,0-10-219 0,6-9-143 0,8-8-368 16</inkml:trace>
  <inkml:trace contextRef="#ctx0" brushRef="#br0" timeOffset="2618.4638">3409 8174 792 0,'4'1'195'0,"1"0"2"0,-1 2-121 16,3-2-22-16,-1 1-16 0,2 0-17 0,2 0-14 16,0-2-12-16,1 3-14 0,0-2-21 15,1-1-21-15,-1 1 123 0,-2 0-260 16,-2 3-159-16,2 2-404 0</inkml:trace>
  <inkml:trace contextRef="#ctx0" brushRef="#br0" timeOffset="2781.1745">3422 8386 760 0,'-3'2'187'0,"3"-1"3"16,0 1-84-16,2-2-61 0,3-2-22 16,1 1-12-16,2 0-13 0,1-4-24 15,1 0-27-15,1 2-137 0,-1-1-150 16,1 1-370-16</inkml:trace>
  <inkml:trace contextRef="#ctx0" brushRef="#br0" timeOffset="11208.6036">4373 7919 645 0,'-4'-38'155'15,"2"4"11"-15,-2 4-96 0,3 10-11 16,1 6-6-16,2 9-4 0,1 13-6 16,-1 9-7-16,1 7-10 0,-1 11-9 15,-1 5-6-15,-2 8-3 0,0 4-4 16,-3 1-2-16,-1 2-1 0,-1 0 0 15,1-2-9-15,0-4-15 0,5-5-22 16,0-7-17-16,5-9-108 0,3-10-23 0,2-10-120 16,5-12-218-16</inkml:trace>
  <inkml:trace contextRef="#ctx0" brushRef="#br0" timeOffset="11388.1368">4624 7778 708 0,'-1'14'174'0,"-2"5"6"16,-1 8-100-16,0 6-21 0,1 4-12 0,2 2-10 16,2 2-10-16,-1 3-7 0,0-3-6 15,2-1-6-15,0-2-6 0,2-3-11 16,1-2-17-16,1-3-24 0,1-6-19 16,2-4-125-16,-3-4-145 0,2-8-329 15</inkml:trace>
  <inkml:trace contextRef="#ctx0" brushRef="#br0" timeOffset="11570.6906">4480 8110 753 0,'-13'-1'194'0,"3"2"6"16,2 2-98-16,2 2-36 0,3-2-20 16,6 1-13-16,4-2-13 0,3 1-9 15,3-1-8-15,2-1-8 0,3 1-13 16,5-2-20-16,1 1-26 0,5 0-20 0,1 0-121 15,0 1-143-15,1 1-317 16</inkml:trace>
  <inkml:trace contextRef="#ctx0" brushRef="#br0" timeOffset="11724.6249">4946 8184 658 0,'-6'13'189'0,"2"2"5"0,-2 1-38 0,1 1-92 15,3 3-18-15,1-1-13 0,-3 2-17 16,5-4-28-16,1 1-38 0,1 0 73 16,1-1-218-16,2-4-161 0,0-2-409 15</inkml:trace>
  <inkml:trace contextRef="#ctx0" brushRef="#br0" timeOffset="12207.7921">5502 7700 639 0,'-7'-10'175'0,"-5"4"11"0,-2 8-66 0,-3 7-38 0,-4 6-7 16,-2 5-6-16,-4 7-10 0,0 9-10 16,0 6-9-16,3 2-8 0,4 3-9 15,4 5-6-15,6-1-6 0,5-2-5 16,9 0-4-16,6-3-6 0,6-6-8 15,6-4-11-15,5-6-16 0,5-5-21 16,4-6-24-16,0-6-19 0,0-9-119 16,-3-2-141-16,2-7-311 0</inkml:trace>
  <inkml:trace contextRef="#ctx0" brushRef="#br0" timeOffset="12624.1473">5648 8082 796 0,'-15'2'189'0,"2"0"4"0,7 1-127 16,3 2-17-16,5 0-9 0,1-2-10 16,7-1-8-16,5 1-6 0,4-2-4 15,2-5-3-15,4 0-3 0,0-5-2 16,6-2-1-16,-3-4-2 0,-1-3-2 15,0-1-3-15,-1-4-1 0,-5 0-4 16,-3-2-2-16,-4 2-3 0,-5 2-2 16,-4 3 0-16,-5 0 2 0,-2 6 2 15,-6 1 2-15,-3 5 4 0,-3 4 2 0,-7 3 3 16,-5 4 0-16,-2 6 1 0,-1 7 2 16,-2 4 5-16,-1 4 4 0,4 3 4 15,3 6 3-15,5-1 3 0,4 4 2 16,3-5-1-16,5 2-4 0,5 0-5 15,6-2-3-15,5-3-3 0,7-1-2 16,3-6-2-16,7-3-1 0,3-7-1 0,5-4-3 16,2-6-2-16,0-6-16 0,2-6-4 15,-2-6-14-15,1-6-25 16,-4 1-19-16,-3-2-129 0,-3-3-147 0,-3 2-329 16</inkml:trace>
  <inkml:trace contextRef="#ctx0" brushRef="#br0" timeOffset="12853.8923">6138 7542 731 0,'5'1'175'0,"0"6"6"0,0 4-111 15,3 5-18-15,0 3-4 0,-1 3-7 16,0 4-10-16,0 2-5 0,-3 4-7 15,-1 2-6-15,-8-4-4 0,-4 1-4 0,-2 1-5 16,-6-6-8-16,-5-4-16 16,-5-3-24-16,0-6-19 0,2-6 40 0,-4-6-173 15,-2-6-147-15,7-5-332 0</inkml:trace>
  <inkml:trace contextRef="#ctx0" brushRef="#br0" timeOffset="12974.5667">5958 7389 668 0,'5'-44'178'0,"1"11"8"15,3 11-98-15,-1 6-17 0,2 6-12 16,1 5-15-16,4 4-20 0,2 1-25 16,2 5-37-16,4 1-26 0,0 6-127 15,1 3-147-15,1 3-347 0</inkml:trace>
  <inkml:trace contextRef="#ctx0" brushRef="#br0" timeOffset="13499.3078">6350 7613 505 0,'-2'-7'128'0,"-2"0"5"15,3 4-58-15,-1-1-32 0,2 0-4 16,0 2-2-16,0 1 1 0,0-1 2 16,0 1 1-16,-1 1 1 0,0 1 1 0,0 1 0 15,0 1-2-15,-1 2-4 0,0 1-6 16,-1 4-3-16,1 1-5 0,0 3-4 16,0 2-4-16,2 2-5 0,2 0-2 15,0 1-3-15,2-2-2 0,3-1-1 16,2-3-1-16,2-4-1 0,1-4 0 15,1-3-1-15,2-3 0 0,0-3-1 16,-1-4 1-16,0-4 0 0,-2-1 0 16,-1 0 0-16,-2-2 1 0,-2 3 0 0,-2 2 0 15,-1 4 1-15,-2 5 0 0,-2 4 0 16,0 5 1-16,-1 3-1 0,1 1 1 16,1 1-1-16,2 2 1 0,1 1-1 15,1-2 0-15,3-3-1 0,0-3 1 16,6-2-1-16,-1-2 0 0,4-4 1 15,1-5-1-15,-1-6 2 0,0-4 1 16,-1-3 0-16,-4-3 0 0,-2-1 1 16,-5-1-1-16,-4 0-1 0,-1 2-6 15,-3 4-12-15,0 2-17 0,-5 0-31 16,0 5 128-16,-2 3-273 0,1 5-169 0,2 3-438 16</inkml:trace>
  <inkml:trace contextRef="#ctx0" brushRef="#br0" timeOffset="13736.1633">6769 7412 732 0,'8'4'177'0,"4"4"6"0,0 5-115 16,4 4-13-16,1 6-8 0,0 5-10 15,3 4-10-15,-1 6-8 0,1 2-4 16,1 4-5-16,-2 3-3 0,-2 2-3 15,-1 1 0-15,-5 2-2 0,-6-1 0 16,-5 1-1-16,-7 0-4 0,-8-2-10 16,-4 1-12-16,-8-4-17 0,-5-1-19 15,-4-5-18-15,3-5-120 0,3-9-134 16,1-8-301-16</inkml:trace>
  <inkml:trace contextRef="#ctx0" brushRef="#br0" timeOffset="13970.4847">7305 8027 926 0,'0'-4'237'0,"-3"1"5"0,2 1-110 16,-1 1-55-16,1-1-26 0,1 2-17 15,-1 0-13-15,1 1-9 0,0-1-10 16,0 0-18-16,0 0-25 0,0 2-32 16,-1-2 70-16,-2 3-246 0,0-2-193 15,-1 5-467-15</inkml:trace>
  <inkml:trace contextRef="#ctx0" brushRef="#br0" timeOffset="14447.6476">8154 7277 634 0,'-2'-16'158'0,"-10"4"10"16,-6 6-95-16,0 7-6 0,-5 10-3 0,-3 6-5 15,0 14-7-15,-2 11-6 0,1 9-6 16,2 9-4-16,0 9-6 0,5 7-5 16,3 4-5-16,7 4-3 0,8-1-3 15,3 0-5-15,9-1-4 16,4-4-8-16,5-5-9 0,6-3-12 0,2-8-16 15,3-4-30-15,3-10-17 0,4-4-130 16,3-9-147-16,1-6-335 0</inkml:trace>
  <inkml:trace contextRef="#ctx0" brushRef="#br0" timeOffset="16200.9135">8443 7623 611 0,'5'-32'158'0,"-1"11"15"0,-4 4-82 0,-1 10-12 16,-2 8-6-16,0 7-5 0,0 11-10 16,-1 9-12-16,0 5-13 0,0 11-12 0,1 5-8 15,0 4-4-15,4 3-5 0,-1 0-7 16,2-3-8-16,0 0-15 0,1-8-20 15,1-5-21-15,3-6-14 0,-2-11-125 16,3-5-137-16,4-9-310 0</inkml:trace>
  <inkml:trace contextRef="#ctx0" brushRef="#br0" timeOffset="16380.4113">8644 7574 750 0,'-8'18'176'0,"-3"8"4"0,0 7-120 16,5 9-16-16,1 4-10 0,2 6-10 16,3 1-8-16,0 1-5 0,3-1-6 15,0-3-7-15,1-2-23 0,1-8-9 16,0-7-18-16,1-4 39 0,1-6-173 16,-2-7-141-16,4-5-333 0</inkml:trace>
  <inkml:trace contextRef="#ctx0" brushRef="#br0" timeOffset="16548.932">8446 7961 828 0,'-5'-1'188'0,"4"-1"2"0,3 1-133 16,6 0-24-16,4-3-15 0,6 1-14 0,1-1-17 15,1-1-26-15,4 1-19 0,1 2-132 16,2 1-145-16,1-1-347 0</inkml:trace>
  <inkml:trace contextRef="#ctx0" brushRef="#br0" timeOffset="16964.9244">8784 8094 827 0,'-10'-7'203'0,"2"0"4"0,4-2-124 16,5 0-20-16,3 1-17 0,2 1-16 15,4-1-10-15,2 2-8 0,3 0-4 0,2 1-3 16,1 1-2-16,2 1-2 0,-1 0 0 15,0 4-2-15,-1 2 0 0,-3 3-1 16,-2 0 1-16,-3 5-1 0,-1 1-1 16,-6 2 1-16,-1 2 1 0,-5 2-1 15,-3-1 2-15,-4 0-1 0,-1 1 1 16,0-1 0-16,-6 1 0 0,-3 1 0 0,1-1 1 16,-1-1 0-16,3 0 0 0,2-2 1 15,2-2-1-15,7-3 0 0,5-2 0 16,4-2-1-16,5-4-2 0,3-1-5 15,3-2-7-15,6-4-10 0,-1 0-13 16,4-1-20-16,-1-4-17 0,2 3-15 16,1-3-119-16,-2 2-134 0,-1-1-304 15</inkml:trace>
  <inkml:trace contextRef="#ctx0" brushRef="#br0" timeOffset="17251.9862">9328 7532 761 0,'-4'-17'191'0,"-3"5"8"15,-2 9-117-15,-6 3-10 0,-3 9-10 16,-5 3-12-16,0 10-11 0,-7 6-8 15,2 8-7-15,1 3-7 0,5 4-4 16,5 2-4-16,7 4-4 0,6-5-3 16,9 3-7-16,9-2-11 0,3-6-13 15,6-6-18-15,5-3-22 0,4-7-18 16,1-5-16-16,6-5-113 0,-3-11-130 16,2 1-292-16</inkml:trace>
  <inkml:trace contextRef="#ctx0" brushRef="#br0" timeOffset="17617.0812">9516 7824 829 0,'-8'-7'214'0,"-1"5"5"0,2 2-118 16,1 2-24-16,2 3-21 0,4 0-21 16,0 3-14-16,4-2-10 0,3 0-5 0,2-2-3 15,2-2-2-15,3-2 0 0,1-1-1 16,4-5-2-16,1-4-1 0,2-1-3 15,2-3-3-15,-2-2-2 0,-1-2-4 16,-3-2-2-16,-5 3-2 0,-5 1 0 16,-8 0 1-16,-3 5 3 0,-8 0 2 15,-6 5 3-15,-4 5 4 0,0 2 2 16,-2 7 1-16,-1 4 2 0,-3 3 1 16,5 3 3-16,2 8 3 0,4 1 4 15,0 4 1-15,4 1 3 0,3 3 0 16,3 1 1-16,3 1-4 0,1-4-2 0,6-2-3 15,2-3-2-15,6-6-2 0,4-6-2 16,3-4-3-16,4-6-5 0,4-4-5 16,4-6-9-16,4-3-13 0,2-6-20 15,1-1-19-15,1-4-13 0,-3 0-121 16,-3-2-137-16,-4-3-312 0</inkml:trace>
  <inkml:trace contextRef="#ctx0" brushRef="#br0" timeOffset="18723.0975">9983 7383 635 0,'0'-16'178'0,"1"2"12"0,-1 3-59 0,0 3-52 16,2 3-9-16,-1 6-12 0,1 3-14 15,2 3-15-15,0 5-10 0,0 5-6 16,3 2-5-16,1 4-2 0,0 0-3 16,-1 3 0-16,0 1-1 0,-1-1 0 15,-1-2 0-15,-1 2-1 0,-4-2 0 0,-3-3 0 16,-4 0 0-16,-3-1 0 0,-2-2 0 15,-3 0 0-15,-3-4-4 0,-2-4-9 16,-2-3-14-16,-1-7-24 0,1-2-22 16,1-8-16-16,3-6-124 0,4-5-141 15,5-3-309-15</inkml:trace>
  <inkml:trace contextRef="#ctx0" brushRef="#br0" timeOffset="18831.7941">9922 7108 630 0,'6'-13'160'0,"-2"4"3"0,-2 6-75 15,4 1-45-15,0 4-19 0,2 2-30 16,0 4-1-16,1 2-153 0,4 3-136 16,-2 2-342-16</inkml:trace>
  <inkml:trace contextRef="#ctx0" brushRef="#br0" timeOffset="19677.6781">10106 7423 443 0,'-5'-11'112'0,"2"1"4"0,2 3-35 16,2 1-52-16,2 2-5 0,-1 0 2 15,-1 2 1-15,2 2 1 0,-1 0 0 16,0 0 3-16,-1 2 1 0,0 0 0 0,-1 0 1 16,1 1 1-16,-1 0-1 0,0 2-1 15,-1-1 0-15,1-3-2 0,-1 1 0 16,1 0-1-16,-1-1-4 0,1-2-2 16,0-1-3-16,0 2-3 0,0-1-2 15,1 1-4-15,0-2-2 0,1-2-2 16,1 0-2-16,-1 0 0 0,1-1-2 0,-1 0 1 15,1-1-1-15,-2 2 2 0,0 1 0 16,0 3 2-16,-2 2 1 0,1 4 1 16,-2 2 2-16,-1 6 2 0,0 3-1 15,-2 4 0-15,1 3-1 0,-1 3-1 16,0 0-2-16,3 1-1 0,-1-2-3 16,6-3-1-16,3-2-1 0,5-1-1 15,2-4-1-15,4-4 0 0,4-6-1 16,3-3 0-16,-2-7 0 0,0-3 0 15,-3-7 0-15,0-4 0 0,-1-4 1 16,-5 0 0-16,0-2 0 0,-3 2 1 0,-4 0 2 16,-1 3 0-16,-4 3 3 0,-5 1 2 15,0 5 1-15,-2 5 0 0,-1 5 1 16,1 4-1-16,1 6-2 0,1 2-2 16,3 6-1-16,2 0-3 0,2-1 0 15,2 0-1-15,4 1 0 0,5-1 0 16,2-2-1-16,3 0 0 0,3-4-1 0,2-3 1 15,0-2-3-15,-2-3 1 0,-3-7 0 16,0-1-1-16,-4-6-3 0,-4-1-5 16,-4-4-9-16,-4-2-10 0,-3-3-14 15,-4-5-20-15,-4-4-18 0,-1-3-7 16,2-4-8-16,0 0 2 0,3-2-53 16,1 1-32-16,4 4-82 0,3 4 139 15,2 7 54-15,0 6 45 0,0 6 23 16,2 5 76-16,2 6 56 0,-2 6 108 15,2 4-110-15,0 3-38 0,2 4-29 16,4 3-12-16,1 2-9 0,3 4-7 0,4 2-6 16,2 1-3-16,2 4-4 0,0 3-3 15,-1 0-1-15,-2 4-2 0,-3 1 0 16,-3 5-2-16,-4-1-4 0,-5 1-2 16,-7 3-3-16,-6 0 0 0,-3 2-7 15,-9-1-10-15,-8-2-13 0,-12-2-16 16,-5 0 89-16,-4-2-223 0,0-3-144 0,-2-4-371 15</inkml:trace>
  <inkml:trace contextRef="#ctx0" brushRef="#br0" timeOffset="20049.2717">11332 7555 712 0,'3'3'192'0,"-1"4"8"15,-4 8-99-15,0 6-19 0,-2 6-12 16,-2 6-17-16,3 5-18 0,-2 5-13 16,2 1-9-16,2 1-5 0,2-1-9 15,3-5-12-15,0-2-18 0,0-8-23 16,1-3-26-16,0-6-134 0,0-6-155 15,-2-3-356-15</inkml:trace>
  <inkml:trace contextRef="#ctx0" brushRef="#br0" timeOffset="20224.0573">11120 7831 764 0,'-8'-4'219'0,"6"-1"4"0,6 3-13 16,6-1-137-16,7 0-32 15,8-2-13-15,6-2-18 0,6-1-20 16,7-3-24-16,2-1-45 0,5-3-147 0,0-1-175 16,4 5-416-16</inkml:trace>
  <inkml:trace contextRef="#ctx0" brushRef="#br0" timeOffset="21211.9019">11802 7679 572 0,'-1'-35'168'0,"-2"4"17"16,1 11-25-16,0 8-75 0,-1 14-6 16,-2 8-6-16,0 7-11 0,0 9-17 15,1 6-16-15,0 5-12 0,1 3-6 16,1 4-6-16,2 0-4 0,0 2-8 15,1-5-13-15,3-1-21 0,2-5-29 0,0-3 125 16,1-5-269-16,2-6-169 16,0-5-428-16</inkml:trace>
  <inkml:trace contextRef="#ctx0" brushRef="#br0" timeOffset="21414.0281">12058 7515 798 0,'-6'11'196'0,"0"6"2"16,-1 6-110-16,0 6-32 0,1 5-19 0,3 4-9 15,-1 3-12-15,1 2-4 0,3 1-4 16,3 2-8-16,2-2-4 0,2-1-7 16,1-5-16-16,1-5-23 0,1-3-21 15,0-5 58-15,0-6-189 0,-4-4-149 16,0-4-356-16</inkml:trace>
  <inkml:trace contextRef="#ctx0" brushRef="#br0" timeOffset="21586.6695">11763 7890 908 0,'-18'0'216'15,"4"1"1"-15,7 1-140 0,4 1-28 16,9-1-16-16,7-2-14 0,4-1-13 15,6-3-11-15,8 1-14 0,3-5-18 16,5 1-33-16,0 0-24 0,2 1-125 16,-4 1-152-16,-3 2-338 0</inkml:trace>
  <inkml:trace contextRef="#ctx0" brushRef="#br0" timeOffset="22042.1321">12176 7922 763 0,'-3'-7'176'0,"3"4"2"0,2-1-118 0,1 5-24 15,2 3-12-15,2 1-8 0,7 2-5 16,-4 1-4-16,3 1-2 0,-1 1-1 16,2 0-2-16,-2 0-1 0,-1 0 0 0,-2 1 0 15,-6 2 0-15,-4-1 1 0,-5 4 0 16,-2-2 1-16,-4-1 1 0,0 2-1 16,2-2 0-16,2 0 0 0,3-2-1 15,5-2-1-15,6 1-2 0,3-1 0 16,4-2-1-16,1 1-2 0,3-2 0 15,2 0-2-15,1-3-3 0,-2 1 0 16,1-1-8-16,-2-1 0 0,-1 2 0 0,-4-2 1 16,-2 3 3-16,-4 4 2 0,-4 0 4 15,-3 2 9-15,-5 4 6 0,-4 0 0 16,-3 4 1-16,-3 1-1 0,-5-2 0 16,-3 2-1-16,-2-3-3 0,1 0-7 15,2-1-11-15,1-7-19 0,4-3-15 16,3-6-128-16,0-4-136 0,9-8-330 15</inkml:trace>
  <inkml:trace contextRef="#ctx0" brushRef="#br0" timeOffset="22284.1783">12838 7312 880 0,'-24'8'212'0,"-8"9"4"0,-5 8-132 0,3 9-30 16,-1 7-17-16,0 4-14 0,1 5-10 15,1 4-6-15,10 2-2 0,8 1-3 16,4-3-5-16,10-2-7 0,6-4-11 16,8-4-15-16,3-7-20 15,7-4-23-15,5-9-17 0,7-2-120 0,-2-6-137 16,-1-8-309-16</inkml:trace>
  <inkml:trace contextRef="#ctx0" brushRef="#br0" timeOffset="22648.3727">12934 7792 899 0,'-6'-4'212'0,"2"0"2"16,2 2-137-16,4 2-30 0,2-3-18 15,3 0-12-15,4-1-10 0,3-1-4 0,3 0-1 16,4-4-1-16,1-5 0 16,2 1-3-16,2-1-2 0,1-1-3 0,0-1-4 15,-5-1-4-15,-3 3-4 0,-3 1-3 16,-6 2-2-16,-5 0 3 0,-7 2 3 16,-7 2 3-16,-6 3 5 0,-2 2 3 15,-6 5 3-15,-3 3 3 0,-2 2 1 16,1 5 6-16,0 4 4 0,4 5 5 15,2 4 4-15,3 1 4 0,3 4 1 16,3 1 0-16,4 4-3 0,6-2-6 16,1-2-4-16,6-1-4 0,7-2-3 15,3-9-3-15,4-3-2 0,7-5-4 16,3-6-5-16,8-6-8 0,0-6-10 16,2-5-16-16,5-3-21 0,-2-4-16 0,-1-3-130 15,-5-1-144-15,-5 0-335 0</inkml:trace>
  <inkml:trace contextRef="#ctx0" brushRef="#br0" timeOffset="22892.9043">13372 7274 733 0,'13'0'171'0,"1"6"4"0,5 5-95 0,-2 2-42 15,-1 3-2-15,1 4 1 0,-5 3-1 16,1 3-2-16,-4 2-3 0,-5 0-5 16,0 1-6-16,-6 2-7 0,-6 0-5 15,-4-4-6-15,-8-2-11 0,-6-4-15 0,-3-5-23 16,0-6-23-16,-2-5 72 0,-2-6-208 16,2-7-153-16,7-6-367 0</inkml:trace>
  <inkml:trace contextRef="#ctx0" brushRef="#br0" timeOffset="23015.5769">13349 7053 808 0,'12'-11'196'0,"4"4"1"15,3 2-123-15,-1 7-24 0,4-2-23 0,0 0-28 16,0 4-37-16,0 1-27 0,-2 2-132 16,-2 4-149-16,1 4-358 0</inkml:trace>
  <inkml:trace contextRef="#ctx0" brushRef="#br0" timeOffset="23572.8304">13690 7347 505 0,'-1'-4'114'15,"1"3"3"-15,0 0-76 0,0 0-15 0,1 0 2 16,0-1 4-16,-1 2 5 0,1 0 4 16,0-1 6-16,-1 0 4 0,0 1 0 15,2 0 0-15,-4 0-4 0,2 0-5 16,-1 0-6-16,0 1-6 0,-3 0-5 15,1 2-4-15,-1 3-3 0,-1 2-1 16,0 3 0-16,0 3-1 0,2 2-1 16,1 2-2-16,1 2-2 0,2-2-2 15,4-1-2-15,0-2-3 0,1-3-2 0,5 1-1 16,0-5 0-16,3-3-1 16,0-4-1-16,5-2-1 0,0-4-1 0,1-5-2 15,-3-3 0-15,2-2 0 0,-5-1-1 16,-1 0 1-16,-5 3 1 0,-2 1 1 15,-2 4 2-15,-2 2 0 0,0 6 1 16,-2 3 0-16,0 1-1 0,2 6 1 16,0 1 0-16,2 3 0 0,0-2-1 15,2 0 1-15,3 1 0 0,2-5 0 0,3 1 0 16,1-7 0-16,2-1 0 0,0-3 0 16,0-4 0-16,-1-3 1 0,-2-2 0 15,-6-5 1-15,-3 0-1 0,-2-1 0 16,-5 1-4-16,-2 0-9 0,-4 2-14 15,1 0-22-15,3 7-23 0,-2 1-45 16,1 2-89-16,2 2-133 0,3 3-278 16</inkml:trace>
  <inkml:trace contextRef="#ctx0" brushRef="#br0" timeOffset="23828.9993">14110 7125 713 0,'13'-3'169'16,"6"4"7"-16,3 5-104 0,7 5-24 15,2 5-6-15,2 7-3 0,2 4-7 0,1 6-7 16,-1 8-5-16,-1 3-5 0,-4 4-3 16,1 5-3-16,-4 1 4 0,-6 3 2 15,-9-1 0-15,-7-2 0 0,-8-1-2 16,-10 1-2-16,-12-4 0 0,-7-2-6 15,-8-3-10-15,-10-6-15 0,-8-2-29 16,-3-5-35-16,-3-5-126 0,-7-3-158 16,-4-6-365-16</inkml:trace>
  <inkml:trace contextRef="#ctx0" brushRef="#br0" timeOffset="24705.2527">14564 6985 704 0,'4'-31'173'16,"7"5"5"-16,3 10-103 0,6 9-17 15,6 11-10-15,6 11-5 0,5 11-5 16,1 12-4-16,1 11-3 0,1 8-2 0,-1 10-3 16,-1 9-5-16,-7 3-3 15,-5 8-2-15,-7 5-3 0,-6 3-3 0,-11 3-2 16,-9-2-2-16,-12 0 0 0,-6-2-5 15,-13-1-12-15,-10 0-21 0,-5 1-43 16,-7-5-145-16,-7 0-171 0,-5-3-415 16</inkml:trace>
  <inkml:trace contextRef="#ctx0" brushRef="#br0" timeOffset="26259.5802">15744 7738 854 0,'-10'-1'203'0,"3"1"1"0,2-2-132 16,5 4-26-16,6-1-16 0,3 0-15 16,4 0-10-16,3 1-7 0,2-2-9 15,3-2-16-15,2 0-21 0,-2-3-23 16,-1-1 74-16,-3 1-208 0,-2 1-149 16,-4 3-359-16</inkml:trace>
  <inkml:trace contextRef="#ctx0" brushRef="#br0" timeOffset="26405.0983">15734 7881 813 0,'-7'9'198'0,"4"-1"1"16,2 0-121-16,5 0-24 0,4 0-21 16,5-6-15-16,4 0-16 0,1-2-29 15,5-3-33-15,3-2-141 0,0-5-158 16,1 3-388-16</inkml:trace>
  <inkml:trace contextRef="#ctx0" brushRef="#br0" timeOffset="27245.9464">3384 9416 738 0,'-8'2'197'0,"3"2"5"0,1 0-95 15,4 1-34-15,2 0-19 0,1-2-20 0,3 1-15 16,3 0-9-16,-1-3-4 0,4 0-3 16,1-2-4-16,3-2-7 0,-3 1-14 15,1-1-23-15,-1 1-23 0,1 1 10 16,-2 1-149-16,-6 1-145 0,0 0-329 16</inkml:trace>
  <inkml:trace contextRef="#ctx0" brushRef="#br0" timeOffset="27406.0657">3391 9650 889 0,'-9'-1'212'0,"7"2"2"16,0-1-129-16,5 1-35 0,2 0-21 16,3-1-15-16,3-1-15 0,5 0-23 15,-1-3-41-15,0-1-150 0,-3 0-169 16,5 5-419-16</inkml:trace>
  <inkml:trace contextRef="#ctx0" brushRef="#br0" timeOffset="28621.5888">4896 9300 613 0,'7'-37'158'15,"-5"0"12"-15,-1 4-77 0,-1 7-21 16,1 4-5-16,-1 6-4 0,0 5-10 15,0 6-9-15,2 8-11 0,-2 2-9 0,2 6-9 16,-2 3-7-16,1 7-8 0,0 4-10 16,2 3-13-16,-1 4-22 0,1 1-25 15,0 0 34-15,0 1-167 0,0-3-143 16,3 1-333-16</inkml:trace>
  <inkml:trace contextRef="#ctx0" brushRef="#br0" timeOffset="28956.5434">4489 9531 640 0,'-23'4'161'0,"0"-1"10"16,3 2-92-16,-1 0-12 0,-1-1-3 15,4 0-3-15,3-2-7 0,4 1-8 0,8 0-9 16,5 1-7-16,5 0-7 0,7-1-7 16,7 1-4-16,4 1-2 0,6-2-2 15,5 0-1-15,8-1-1 0,6 1-1 16,9-1-2-16,4 2-1 0,3-3 0 16,4 2-2-16,1-3 0 0,3 1-1 15,-2-2-1-15,2-3-1 0,-2-2 0 16,-1-2-2-16,-1 1-2 0,-5-1-4 15,-9-2-7-15,-5 4-12 0,-8-1-16 16,-8 6-22-16,-8 1-14 0,-9 4-126 0,-7 3-141 16,-11 2-321-16</inkml:trace>
  <inkml:trace contextRef="#ctx0" brushRef="#br0" timeOffset="29301.4781">4260 10053 613 0,'13'-21'160'0,"-2"8"12"16,-5 2-77-16,-3 3-18 0,1 6-5 0,0 7-4 16,-2 6-9-16,-1 6-9 0,-2 2-11 15,1 8-10-15,-1 4-10 0,-2 5-7 16,1 2-5-16,-2-2-4 0,1 4-7 16,-2-4-10-16,1-3-18 0,2 0-30 15,2-4-20-15,1-5-129 0,1-2-153 16,4-8-341-16</inkml:trace>
  <inkml:trace contextRef="#ctx0" brushRef="#br0" timeOffset="29490.5114">4527 10229 766 0,'-1'-1'202'0,"2"0"4"15,-1-2-75-15,4 3-65 0,2 0-24 0,1 0-18 16,2 0-10-16,3 2-12 0,1-1-13 16,4 0-16-16,1-1-33 0,0 1 115 15,2 1-265-15,1 0-170 0,-5 3-439 16</inkml:trace>
  <inkml:trace contextRef="#ctx0" brushRef="#br0" timeOffset="29803.1161">5205 9923 642 0,'1'-19'167'0,"0"7"10"16,0 9-94-16,-1 6-12 0,0 9-10 16,0 5-9-16,0 3-14 0,-1 5-14 15,1 3-15-15,0 2-18 0,0 1-23 16,0 0-25-16,0-2-71 0,-1 1-63 15,1 0-129-15,0-1-266 0</inkml:trace>
  <inkml:trace contextRef="#ctx0" brushRef="#br0" timeOffset="30057.7462">5006 10346 845 0,'-1'-5'197'0,"1"4"4"0,4-1-136 15,4 1-20-15,5 1-12 0,4 0-9 16,6 0-8-16,5-1-6 0,4 0-4 16,6-3-3-16,1 0-3 0,3-1-8 15,-1-1-14-15,-3 0-22 0,-2 1-26 16,-2 0-33-16,-6 4-104 0,-2 0-139 15,-7 2-298-15</inkml:trace>
  <inkml:trace contextRef="#ctx0" brushRef="#br0" timeOffset="30456.4094">5163 10575 840 0,'-9'-9'199'0,"2"-2"3"0,5 3-128 0,4-2-25 15,4 0-14-15,4 0-13 0,1 2-9 16,4 0-5-16,2 3-2 0,3 5-3 16,0 0-1-16,2 4-2 0,-1 3 0 15,0 3 1-15,-1 4-1 0,-2 2 0 16,-6 0 0-16,-2 4 1 0,-4 1-1 15,-3 4 1-15,-7 4-1 0,-3-1 0 16,-6 2 1-16,-4 0-1 0,-5 2 0 16,-2-3 1-16,-6 0-1 0,2-6 1 0,0 0 2 15,1-6 1-15,4-2 2 0,4-6 2 16,6-3 0-16,2-1 1 0,6-4-1 16,2-2 0-16,5-1-3 0,5 0-1 15,3-2-2-15,3 3 0 0,3-4-1 16,5 2-1-16,2-1-1 0,2 0-4 15,1 2-10-15,-1-1-13 0,2 2-22 16,-2-1-27-16,-1 0-18 0,0 1-122 16,-1-1-144-16,-2 0-316 0</inkml:trace>
  <inkml:trace contextRef="#ctx0" brushRef="#br0" timeOffset="31151.6557">5734 10217 666 0,'-6'-2'179'0,"1"-1"10"0,1 3-86 15,3 5-24-15,1 1-7 0,5 3-11 16,1 1-16-16,5-2-13 0,2 3-10 15,3-2-8-15,4-4-6 0,1-4-3 16,0-1-2-16,1-6-1 0,-1-3-2 16,-1-4 0-16,-1-2 0 0,-3-2-2 15,-2 1 0-15,-3-2-1 0,-5 2-1 16,-3 0 0-16,-4 3 0 0,-5 1-1 0,-3 2 1 16,-3 2 1-16,-4 3 0 0,-5 2 0 15,-2 5 1-15,-3 4 1 0,-2 4-1 16,0 4 1-16,1 3 1 0,2 4 1 15,4 5 2-15,7 1 1 0,3 4 1 0,5-1 1 16,3 1 1-16,6 1-1 0,3-2-1 16,6-3 0-16,4-2-2 0,5-6-1 15,4-3-3-15,4-5-3 0,0-5-8 16,2-3-12-16,-2-6-12 0,0-4-19 16,0-5-19-16,-5-3-3 0,-2-1-130 15,-2 0-135-15,2-2-309 0</inkml:trace>
  <inkml:trace contextRef="#ctx0" brushRef="#br0" timeOffset="31354.6892">5945 9934 782 0,'-5'-5'205'0,"1"-1"2"15,5 2-26-15,4 1-139 0,4 2-24 16,2 1-9-16,2 0-5 0,2 1-8 16,2 0-15-16,3 0-26 0,-2 0-28 15,2 2-134-15,-3-2-158 0,2-2-369 0</inkml:trace>
  <inkml:trace contextRef="#ctx0" brushRef="#br0" timeOffset="31553.2292">6318 9824 824 0,'0'6'196'0,"1"3"5"0,2 2-127 15,2 1-25-15,0 5-12 0,2 1-10 0,0 3-8 16,3 0-7-16,1 1-4 0,-2 0-3 16,-1 1-1-16,-2-1 0 0,1 0-4 15,-7-3-5-15,-4-3-10 0,-3-2-15 16,-7-2-26-16,-4-6-21 0,-4-4-132 15,-4-4-151-15,3-4-347 0</inkml:trace>
  <inkml:trace contextRef="#ctx0" brushRef="#br0" timeOffset="31703.4241">6149 9645 646 0,'4'-11'187'0,"1"2"4"0,1 3-24 15,1 3-102-15,3 1-19 0,3 2-15 16,2 2-16-16,2 0-20 0,2 3-27 15,1 0-27-15,1 2-135 0,0 3-152 16,1 2-365-16</inkml:trace>
  <inkml:trace contextRef="#ctx0" brushRef="#br0" timeOffset="32429.7644">6470 9837 590 0,'-4'-9'134'0,"1"1"4"15,4 0-94-15,-2 3-15 16,1 0-2-16,-4 1-1 0,5 0 1 16,0 2 0-16,-1 0 1 0,2 2 1 0,-1-2 0 15,-1 2 0-15,5-2-3 0,-5 2-2 16,0 1-1-16,1-3-2 0,-1 3-2 15,0 1-1-15,0 1-2 0,1 2 0 16,-1 0-2-16,0 2-2 0,-1 2-1 16,2-2-3-16,-1 1-1 0,1 1-2 15,1-2 0-15,-1 0-2 0,1-1-1 16,1-1 0-16,-1-1-1 0,0 0-1 16,0-3 0-16,0 2 1 0,1-3-1 0,-1 0 0 15,1-1 0-15,-2-2 1 0,1 1 0 16,1-4 0-16,-2-1 0 0,0 1 0 15,-1-1 1-15,-1 0 1 0,1-1 2 16,-2 3 0-16,-1 2 1 0,1-1 2 16,-1 3 0-16,1 1 0 0,-2 0-1 15,2 2-1-15,-2 2-1 0,2 1 0 16,0 1-1-16,1 0-1 0,0 1-1 0,1 1 0 16,0-2-1-16,1 0 0 0,0-1 0 15,1-1-1-15,0-1 1 0,1 0-1 16,0-1 0-16,0 1 0 0,2-1 0 15,-2-1 0-15,2 2 0 0,0-1-1 16,0-1 1-16,0 2-1 0,0-1 1 16,-2 0 0-16,0 1 0 0,-1 1 0 15,0 0 0-15,-2-1 0 0,0 2 0 16,0-1 0-16,0-1 0 0,0 0 1 0,-2 1-1 16,4-3 0-16,-2-1 0 0,0 1 1 15,1 0-1-15,0-1 1 0,-1 1-1 16,1-1 0-16,0 0 0 0,-1-1 0 15,0 0 0-15,0-1 1 0,0-1-1 16,0-1 0-16,0 0 1 0,-1 0-1 16,1-1 1-16,0 0-1 0,-1 0 0 0,1 2 0 15,-1-1 0-15,1 0-1 16,-1 0-2-16,1 2-1 0,0 0-4 0,-2-2-4 16,2 3-7-16,0-1-9 0,-1 1-12 15,0 0-14-15,0 0-14 0,-1 1-8 16,1 0 25-16,-1 0-142 0,-2-1-123 15,2 1-293-15</inkml:trace>
  <inkml:trace contextRef="#ctx0" brushRef="#br0" timeOffset="32939.7003">6512 9818 600 0,'0'-8'169'0,"-2"1"11"15,1 2-56-15,0 3-39 0,1 0-10 16,0 4-7-16,0 1-11 0,-1 5-13 15,1 2-11-15,0 3-9 0,0 2-5 16,1 2-5-16,1 5-2 0,1 0-4 16,-1 0-2-16,2-1-2 0,2-2-2 15,0 0 0-15,4-3-2 0,2-5 0 16,5-1 0-16,3-7 0 0,2 0 0 0,3-5-1 16,-1-2 0-16,-1-6 1 15,-1-3 0-15,-4-5-1 0,-2 0 1 0,-4-3 1 16,-4-1-1-16,-2 0 0 0,-3 1 1 15,-2 0-1-15,-1 4 0 0,-2-1 1 16,-1 4-1-16,0 1 0 0,-1 4 1 16,0 3 0-16,1 4-1 0,-1 2 0 15,0 3 0-15,2 5 0 0,-1 3 0 16,2 1 0-16,0 1 0 0,1 3 0 0,0 1-1 16,1 1 1-16,2-4 0 0,0 1 0 15,1-4 0-15,2 0-1 0,1-1 0 16,3-5 0-16,2 0 0 0,4-4-1 15,0-4-1-15,3 0 0 0,-1-2-1 16,-1-4 0-16,2-1 1 0,-4 1 0 16,-4-4 0-16,3 4 2 0,-2-2-1 15,-2 1 2-15,-1 0 0 0,-2 0 0 0,-2 0 0 16,2 3 1-16,-3-4 0 0,-2 1 1 16,2 2 0-16,-2-2 0 0,2 0-1 15,-1-3 1-15,1-1-2 0,-1-2-4 16,-1 0-11-16,0-1-17 0,-2 0-25 15,-2 0-24-15,-5 0-134 0,2 6-158 16,-2 4-355-16</inkml:trace>
  <inkml:trace contextRef="#ctx0" brushRef="#br0" timeOffset="33532.2125">5605 9579 467 0,'-14'-1'124'0,"-2"-1"4"0,1 1-48 0,0-1-27 15,4 1-9-15,1 1-2 0,3-2-2 16,1 0 3-16,1-1 2 0,-1 1 1 16,3 1 1-16,0-3-2 0,2-1-4 15,1 3-4-15,1-2-7 0,2-1-5 16,4-1-3-16,5 0-5 0,4 1-1 15,5-1-2-15,8-1-1 0,4 0-1 16,6 1-3-16,7 1-1 0,-1-1-2 16,4 1-3-16,0-2-1 0,-4 3-1 15,3 1-1-15,-1-1-2 0,-3 5-1 16,2-1-4-16,-1 1-4 0,-2 1-7 16,1-1-11-16,-2 0-19 0,-4 0-19 0,-6-3 50 15,-6 1-185-15,-6-3-147 0,-2-2-357 16</inkml:trace>
  <inkml:trace contextRef="#ctx0" brushRef="#br0" timeOffset="34069.2606">7552 9986 769 0,'-6'-2'179'0,"1"0"0"16,1 3-118-16,4-1-36 0,-3-1-40 15,8 2-29-15,2 0-133 0,5-6-142 16,1-2-338-16</inkml:trace>
  <inkml:trace contextRef="#ctx0" brushRef="#br0" timeOffset="34534.7188">8217 9203 514 0,'-5'-11'143'0,"-9"6"10"15,-6 5-21-15,-6 10-66 0,-1 7-5 16,-1 11-2-16,-2 11-2 0,3 11-5 16,2 13-8-16,4 9-8 0,4 9-7 15,4 5-7-15,7 6-7 0,5 1-5 16,4-1-3-16,9-1-2 0,5 0-4 16,10-6-5-16,6-2-14 0,7-11-25 0,9-7-24 15,9-9-45-15,3-9-90 0,7-11-135 16,-2-12-285-16</inkml:trace>
  <inkml:trace contextRef="#ctx0" brushRef="#br0" timeOffset="35262.5245">8595 9690 687 0,'-6'4'179'0,"-1"0"8"0,2 2-97 16,2 2-20-16,5 1-11 0,3 0-11 16,2 0-14-16,3 0-12 0,4-2-7 0,5-3-6 15,3-3-3-15,2-4-2 16,2-6-1-16,2-1-1 0,0-3-1 0,2-3-1 15,-4-3 0-15,-3 0-2 0,-5-1-1 16,-1 2-1-16,-4-2 0 0,-6 3 0 16,-5 0 0-16,-4 0 0 0,-7 2 2 15,1 4 1-15,-11 2 0 0,-1 1 0 16,-2 7 1-16,-7 2 0 0,0 3-1 16,-3 5 1-16,-2 5 0 0,1 4 0 0,3 5 1 15,1 2 2-15,6 6 1 0,4 3 2 16,8 5 0-16,6-1 0 0,7-2 1 15,0-2-1-15,5 0-1 0,7-4-2 16,4-2 0-16,6-7-1 0,5-4 0 16,4-3 0-16,4-7-2 0,4-5-2 15,3-3-4-15,1-8-6 0,-4-4-11 16,0-3-16-16,-3-3-20 0,-3 5-15 16,-8-6-129-16,-5-1-143 0,-1 0-330 15</inkml:trace>
  <inkml:trace contextRef="#ctx0" brushRef="#br0" timeOffset="35500.8016">9002 9156 941 0,'-6'0'208'0,"5"3"2"0,3 2-157 16,4 0-27-16,4 1-11 0,3 0-6 16,5 0-9-16,1 0-14 0,4-2-18 15,3-2-28-15,2 1-21 0,-1-3-129 16,1-2-151-16,-3 2-342 0</inkml:trace>
  <inkml:trace contextRef="#ctx0" brushRef="#br0" timeOffset="35700.7463">9368 9037 763 0,'0'3'182'15,"3"4"3"-15,-1 3-106 0,3 4-34 16,1 4-10-16,1 0-5 0,2 3-7 16,1 4-2-16,-2 0-2 0,2 2-4 0,0-1-3 15,-1 0-3-15,-4 1-3 0,-3 0-4 16,-4-3-9-16,-3-2-15 0,-6-1-25 15,-4-3-26-15,-6-3-132 0,-3-5-152 16,-3-9-357-16</inkml:trace>
  <inkml:trace contextRef="#ctx0" brushRef="#br0" timeOffset="35832.6637">9251 8800 702 0,'3'-16'175'0,"2"2"2"0,5 7-88 15,3 2-44-15,5 5-18 0,2 1-27 0,4 3-31 16,1 2 46-16,0 4-192 0,3 2-146 16,-1 4-375-16</inkml:trace>
  <inkml:trace contextRef="#ctx0" brushRef="#br0" timeOffset="36465.7224">9565 9036 470 0,'0'-5'123'0,"0"0"4"15,-1 2-29-15,0 2-62 0,3 3-5 16,-2-3 0-16,0 0-1 0,0 2 1 15,2-2 3-15,-4 1 2 0,4 0 2 0,-5-4 0 16,3 4-1-16,0 0-3 0,3 2-3 16,-3-2-5-16,1-1-4 0,-1 1-3 15,0 0-2-15,0-1-1 0,0-2-1 16,-1 0 2-16,-1 2 0 0,2-1 0 16,0-1 1-16,0 4-2 0,0 0-2 0,0 4 0 15,-1 4-1-15,0 3-2 0,-1 5 0 16,-2 7-1-16,3 1-1 0,-2 2 0 15,2 2-2-15,2 2-1 0,3-3-2 16,1-2-2-16,2-2-1 0,4-3 0 16,3-4-1-16,5-3 0 0,2-8 0 15,2-6-1-15,3-4 0 0,-1-4 0 16,-2-7 0-16,-1-2 0 0,-5-4 1 16,-4-1-1-16,-4 1 1 0,-3-1 1 15,-3 1-1-15,-5 3 0 0,0 3 1 16,-3 3 0-16,0 3-1 0,-1 4 1 15,0 5-1-15,1 7 0 0,0 1 1 0,0 4-1 16,4 3-1-16,1 1 1 0,2 0-1 16,5 2 0-16,2-2-2 0,6-1 0 15,3-4-2-15,6 0-1 0,0-4 0 16,4-2 0-16,1-6 1 0,-1-5 1 16,-5-10 2-16,0 2 0 0,-2-4 3 15,-4-3 1-15,-3-2 1 0,-5-3 2 16,-5 2-1-16,1 4 0 0,-10-4 0 0,-1 0-2 15,-3 2-5-15,0 3-9 0,-1 3-12 16,0 5-19-16,1 3-29 0,5 7-21 16,0 4-123-16,5 4-147 0,3 4-326 15</inkml:trace>
  <inkml:trace contextRef="#ctx0" brushRef="#br0" timeOffset="36832.8933">10220 9071 841 0,'-7'-13'206'16,"5"0"4"-16,4-1-119 0,3 1-32 16,4 1-17-16,2-2-13 0,1 2-11 15,2 3-7-15,2 1-3 0,-1 2-2 0,0 1-3 16,2 4-2-16,0 1 0 0,-1 3-1 15,2 1 1-15,-4 2-1 0,0 1 0 16,-3 3-1-16,-3 1 1 0,-4 3 0 16,-3-2 0-16,-4 1 0 0,-6 2 0 15,-3 1 0-15,-4 0 0 0,-3 1 1 16,-3-1 0-16,0 2 1 0,3 1 1 16,0-2 2-16,5 1 1 0,1-1 0 15,5-1 1-15,3 0-1 0,2-2-1 16,5-1-1-16,1-2-4 0,6-2-4 0,6-3-7 15,3-2-12-15,8-3-17 0,3 0-24 16,4-2-26-16,3 1-133 0,3 0-157 16,-1 0-356-16</inkml:trace>
  <inkml:trace contextRef="#ctx0" brushRef="#br0" timeOffset="37657.3338">10855 9682 715 0,'1'-21'191'0,"-1"7"8"0,0 10-108 16,0 6-16-16,0 8-12 0,-1 8-12 0,1 8-21 15,1 6-14-15,2 3-8 0,1 5-6 16,-2 1-9-16,2 0-13 0,1-3-16 16,-2-3-22-16,0-3-17 0,-1-4-66 15,-2-5-63-15,-1-3-123 0,-3-4-245 16</inkml:trace>
  <inkml:trace contextRef="#ctx0" brushRef="#br0" timeOffset="37815.4395">10701 9895 645 0,'-12'-16'195'0,"7"4"5"0,4 3-9 16,4 3-117-16,7 1-20 0,7 4-15 15,4-2-17-15,6 0-12 0,4-2-8 16,5-1-14-16,2 1-25 0,3 0-30 0,2-1-139 15,1 0-158-15,1 1-381 16</inkml:trace>
  <inkml:trace contextRef="#ctx0" brushRef="#br0" timeOffset="38196.3508">12284 9262 634 0,'3'-27'160'0,"-3"3"12"0,-1 8-91 0,-1 4-14 16,-3 9-8-16,0 5-8 0,-1 9-12 15,-2 6-10-15,2 5-13 0,1 6-11 16,3 5-14-16,2 3-18 0,1 2-21 15,4 0-16-15,0-1-125 0,0-3-138 0,0 2-321 16</inkml:trace>
  <inkml:trace contextRef="#ctx0" brushRef="#br0" timeOffset="38496.5728">11834 9777 760 0,'-17'-6'182'0,"2"1"5"0,2 0-124 15,7 2-15-15,3 0-5 0,7 1-5 16,6 1-9-16,5 1-7 0,10 0-3 16,7-2-1-16,7 0-2 0,6-3-3 15,8-1-2-15,1 0-3 0,8 0-2 16,5 0-3-16,1-1 0 0,8 0-2 15,4 2 1-15,3 1-2 0,4-3 1 0,-1 2-2 16,-4-1-1-16,-3 2-1 0,-8 3-4 16,-4 0-5-16,-9 1-9 0,-7 1-12 15,-12 0-20-15,-7 3-19 0,-10 0 153 16,-11 4-285-16,-13 2-159 0,-5 2-419 16</inkml:trace>
  <inkml:trace contextRef="#ctx0" brushRef="#br0" timeOffset="38781.9733">11540 10251 758 0,'2'-22'184'15,"3"3"8"-15,1 4-120 0,3 3-13 16,0 6-6-16,-1 6-2 0,0 5-10 16,-1 8-8-16,-1 5-6 0,-1 8-6 15,0 7-4-15,-2 5-5 0,-1 4-5 16,-2 2-7-16,-2 1-9 0,-2 2-15 16,-1-3-24-16,0-4-29 0,-1-3 13 15,1-5-155-15,4-5-152 0,7-5-343 16</inkml:trace>
  <inkml:trace contextRef="#ctx0" brushRef="#br0" timeOffset="38993.6188">11912 10467 934 0,'-2'-4'210'15,"2"3"1"-15,4 1-149 0,-1 0-32 0,3 0-11 16,1 0-8-16,2 0-6 0,1 0-6 16,2-2-11-16,2-1-16 0,1-1-24 15,0 0-25-15,1-1-136 0,-1 0-156 16,1-1-360-16</inkml:trace>
  <inkml:trace contextRef="#ctx0" brushRef="#br0" timeOffset="39540.1726">12395 10145 642 0,'-1'-4'147'16,"2"0"3"-16,-1 2-99 0,1 0-21 16,2 0-4-16,-2 1 1 0,1 1 1 15,-2-1-3-15,0 1 2 0,2 1 1 16,-2-2 1-16,0 1-1 0,0 0-1 15,-2 0-3-15,4 0-1 0,-4 0-4 16,2 0-3-16,0 0-4 0,2 1-3 16,-2-1-1-16,0 0-3 0,0 0-1 0,0 0-1 15,0 0 0-15,0 0-2 0,-2 0 0 16,4 0 0-16,-2 0-1 0,-2 0 0 16,2 0 1-16,0 0-1 0,0-1 0 15,-1 1 0-15,1-1 1 0,0-2-1 16,0 1 0-16,0-1 1 0,0 0-1 15,1 1 1-15,-1-1 0 0,0 0 1 16,2 1 3-16,-2 1 1 0,0 1 1 0,0 1 1 16,0 0 0-16,0 4 1 0,1 1-1 15,0 4-2-15,-1 1-2 0,0 2-1 16,0 3-1-16,0 3-1 0,-1-1-4 16,-2 3-10-16,0 0-14 0,0 0-22 15,-2 2-23-15,3-2 6 0,-2-2-144 16,1-2-142-16,-1-2-323 0</inkml:trace>
  <inkml:trace contextRef="#ctx0" brushRef="#br0" timeOffset="39867.6093">12199 10581 636 0,'-1'0'153'16,"0"-1"8"-16,1-1-98 0,0 6-10 0,-2-4 3 15,4 0 0-15,-2-1-2 0,3 0-4 16,5-1-4-16,4 0-6 0,5 1-5 15,5-3-7-15,3-2-6 0,6 1-6 16,2-4-6-16,-1 2-3 0,0-3-5 16,-1-3-8-16,-1-1-11 0,0 2-15 15,-3-1-22-15,-4 0-24 0,-2 4-24 0,-5 1-109 16,-3 3-136-16,-2 0-293 0</inkml:trace>
  <inkml:trace contextRef="#ctx0" brushRef="#br0" timeOffset="40175.5966">12433 10662 721 0,'1'0'173'0,"-1"3"4"0,0 4-117 0,-1 4-12 15,-1 3-5-15,-3 5-5 0,0 3-8 16,-3 2-3-16,-1 3 1 0,-1-1-1 16,1-2-1-16,1-2-2 0,0-1-2 0,3-4-4 15,4-2-3-15,2-3-6 0,3-1-3 16,3-3-3-16,3-3-2 0,1-4-3 16,3-4-4-16,0-2-7 0,2-2-9 15,0-1-14-15,3-3-21 0,-1 1-22 16,2 0-52-16,-2-1-76 0,2-3-129 15,-2 2-270-15</inkml:trace>
  <inkml:trace contextRef="#ctx0" brushRef="#br0" timeOffset="40344.7369">12606 10716 714 0,'-4'13'197'0,"0"4"5"0,1 0-59 16,0 3-76-16,0-2-17 0,0 1-13 15,2-1-17-15,-2 0-11 0,2 1-17 16,0-2-16-16,1 0-27 0,0-2-27 16,1-4-129-16,3-3-153 0,-2-4-350 0</inkml:trace>
  <inkml:trace contextRef="#ctx0" brushRef="#br0" timeOffset="40788.8363">12819 10336 818 0,'-11'-6'189'0,"2"1"3"0,6 6-132 15,0 3-18-15,6 3-3 0,1 0-3 16,5 3-7-16,4 0-5 0,2 0-1 15,4-2-4-15,1-4-5 0,1-1-4 16,1-3-3-16,-1-2-3 0,-4-3-3 16,2-2-3-16,-3-3-6 0,-2 2-3 0,-2-3-3 15,-2-2-2-15,-2 1-2 0,-5 0 1 16,-3 0 1-16,-1 1 5 16,-5-2 4-16,-3 2 2 0,-2 2 2 0,-2 0 2 15,-2 3 0-15,-3 5 1 0,-4 2-1 16,-3 5 0-16,1 5 2 0,0 4 2 15,2 6 3-15,2 1 3 0,4 1 2 16,3 1 1-16,6 3 3 0,5 3-1 0,2-1 0 16,3-4-3-16,2-1-1 0,4-2-3 15,4 0-2-15,3-5-1 0,3-3-2 16,5-2-3-16,-1-3-5 0,2-3-6 16,1-6-9-16,-1-3-13 0,1-5-16 15,1-3-22-15,-4-4-12 0,4-1-124 16,-2-2-139-16,0-2-316 0</inkml:trace>
  <inkml:trace contextRef="#ctx0" brushRef="#br0" timeOffset="40996.2895">13045 10097 989 0,'-4'-4'214'0,"7"2"1"16,3 1-159-16,4 1-41 0,1 0-11 16,3 1-7-16,0-1-13 0,3 1-13 0,1 2-22 15,-2-2-25-15,-2 0-11 0,0 0-125 16,-1 2-141-16,2 3-312 0</inkml:trace>
  <inkml:trace contextRef="#ctx0" brushRef="#br0" timeOffset="41195.8546">13368 9987 783 0,'2'7'188'0,"2"-1"4"15,-1 3-110-15,2 1-39 16,0 2-4-16,3 3-5 0,-2 1-8 0,0 1-6 16,0 2-4-16,0 1-3 0,-4 2-4 15,-2-1-2-15,-2 1-3 0,-4 0-2 16,-5-3-3-16,-3 0-8 0,-4-2-17 15,-2-1-22-15,2-4-26 0,-3-3-135 16,-2-4-155-16,2-4-362 0</inkml:trace>
  <inkml:trace contextRef="#ctx0" brushRef="#br0" timeOffset="41347.5163">13283 9779 799 0,'-1'-13'195'0,"2"4"0"15,3 2-106-15,1 2-49 0,2 3-16 16,0 2-10-16,3 1-24 0,1 3-34 16,1 3-22-16,1 1-130 0,-2 0-148 15,-2 2-351-15</inkml:trace>
  <inkml:trace contextRef="#ctx0" brushRef="#br0" timeOffset="42055.0513">13519 9959 549 0,'2'-7'132'0,"-2"3"5"0,0-1-74 16,2 1-25-16,-3-2-2 0,2 2 1 15,0 2-1-15,2 1 2 0,-3-2 2 16,1 2 0-16,0 0 1 0,-1-2 0 16,1 3-3-16,-1-1-4 0,-1 0-5 15,1 1-6-15,-1 0-4 0,1 1-5 0,-1 0-4 16,-2 0-4-16,2 3-2 16,0 0 0-16,0-1-1 0,-1 1-1 0,2 1 1 15,0-1-2-15,0-1 0 0,2 1 0 16,0-2-1-16,-1-2 1 0,1 2-1 15,0-4 0-15,-1 0 1 0,2-2-1 16,-2-1 1-16,0 1 0 0,0-3 0 16,-1 3 0-16,0-3 1 0,0 4 2 15,-1-1 1-15,0 2 2 0,0 0 1 0,-2 2 1 16,1 3 1-16,-1 4 1 0,1 3-2 16,-2 5-1-16,2 3-2 0,-2 3-1 15,3 1 0-15,0 2-3 0,2 0 0 16,0-2-1-16,3-3 0 0,1-1-1 15,2-5 0-15,-1-3 0 0,5-4-1 16,3-4 0-16,-1-5-1 0,2-3-1 16,1-4 1-16,0-4 0 0,2 1 0 15,-4-4 1-15,-2-2 1 0,0-3 0 16,-5 6 0-16,0-1 1 0,-6 4 0 0,-2 2 0 16,-2 2 0-16,-2 3 1 0,-1 10-1 15,0-1 1-15,1 3-1 0,0 3 0 16,3 4 0-16,2 3 0 0,2 2-1 15,3-3 0-15,2 0 0 0,6 0-1 16,3-2 0-16,2-3-1 0,4-4 0 16,2-3-1-16,2-3 0 0,4-4 0 0,-3-5 1 15,1-3 0-15,-4-2 1 0,-2-4 1 16,-2-1 0-16,-4-3 0 0,-5-3 1 16,-6 1-3-16,-4-1-4 0,-4 2-6 15,-1 3-8-15,-6 3-14 0,-1 5-20 16,-4 5-21-16,2 5 125 0,-3 5-258 15,0 3-157-15,2 1-409 0</inkml:trace>
  <inkml:trace contextRef="#ctx0" brushRef="#br0" timeOffset="42571.9635">14007 8533 721 0,'15'10'154'16,"4"15"2"-16,7 15-131 0,10 17-11 15,6 20-5-15,5 13-2 0,2 11-2 0,1 11 8 16,3 7 6-16,-4 6 8 16,-5 1 9-16,-7 4 7 0,-5-2 6 0,-9 0 4 15,-7-5-8-15,-9-1-8 0,-6-5-7 16,-8-3-10-16,-10-6-14 0,-10-4-16 15,-9-2-23-15,-5-8-35 0,-11-6-145 16,-8-6-163-16,-6-2-392 0</inkml:trace>
  <inkml:trace contextRef="#ctx0" brushRef="#br0" timeOffset="47266.6235">15245 9485 741 0,'-11'-8'196'0,"2"2"7"15,2 0-101-15,4 5-28 0,3 0-18 16,1-1-16-16,3 2-16 0,3-2-12 16,4-1-6-16,4-1-4 0,3-4-1 15,0 2-6-15,2-1-9 0,0 1-14 16,-2 2-21-16,-2 0-21 0,0 4-21 16,-3 4-117-16,-2 1-137 0,-2 0-301 15</inkml:trace>
  <inkml:trace contextRef="#ctx0" brushRef="#br0" timeOffset="47428.6887">15242 9644 797 0,'-8'2'193'16,"6"-2"3"-16,1 1-119 0,1 1-27 0,5-1-16 15,4 0-14-15,5-1-12 0,2-2-9 16,5-3-19-16,3-3-35 0,6 0-142 15,0-3-158-15,3 4-391 0</inkml:trace>
  <inkml:trace contextRef="#ctx0" brushRef="#br0" timeOffset="49231.009">16361 9610 403 0,'-10'0'115'0,"-2"-2"6"0,1 0-28 15,-1-2-37-15,1 2-12 0,0-2-3 16,1 2-2-16,0-2-3 0,2 1-1 15,0 0 2-15,1 0 1 0,0 2 0 16,-1 0-1-16,2-2-1 0,1 5-2 16,0-2-3-16,1 1-3 0,0 0-4 0,3 0-4 15,2 1-2-15,0-1-3 0,4 0-3 16,2 3 0-16,4-2-2 0,5-1 0 16,4 1 1-16,3-2-1 0,8-2 0 15,7 0-1-15,3-2-2 0,6-2-1 16,2-2-1-16,5 0-2 0,3 2-1 15,2-1-1-15,4-1 1 0,5 1-1 16,3 2-1-16,5 0 1 0,0 0-1 0,5 3 1 16,4-1-1-16,-1 3 0 0,-2 0 0 15,1 0 0-15,1 2 0 0,-2 3 0 16,-3-1 0-16,0 0 0 0,-3 2 0 16,-2 0 0-16,-2-1 0 0,-3 1-1 15,-2 1 1-15,-3-3 0 0,-5 1-1 16,-2-1 1-16,-4-2-1 0,-1 2 0 15,-6-1-2-15,-3-3-1 0,-6-3-3 16,-5 2-6-16,-6-2-7 0,-6 0-13 16,-4-5-15-16,-6 0-18 0,-4 0 151 0,-6 1-285 15,-2-6-157-15,-5-2-424 0</inkml:trace>
  <inkml:trace contextRef="#ctx0" brushRef="#br0" timeOffset="50181.615">16837 8995 465 0,'-7'-2'117'0,"0"2"5"16,-3-1-60-16,3 0-17 0,-2 1-5 16,2-1 0-16,-2-1 2 0,3 2 1 15,0-2 3-15,3 2 4 0,-1-1 1 0,0 1 1 16,2 2-3-16,3 4-4 0,1-1-6 16,3 3-6-16,4-1-6 0,2 0-5 15,4-1-4-15,4-3-3 0,3-3-3 16,4-1-1-16,2-3-3 0,2-3-1 15,1-3-3-15,1-1 0 16,-4-3-2-16,1 0-1 0,-5-3 0 0,-2-1-2 16,-4 1-1-16,-2 0-2 0,-2 0-3 15,-6 3-2-15,-1 1-3 0,-5-1-1 16,-3 2-4-16,-4 2-1 0,-4 1-1 16,-2 1-1-16,-1 2 0 0,-5 2-1 0,-3 6 2 15,-2 4 2-15,-5 2 3 0,-1 5 4 16,-2 4 3-16,-2 1 3 0,1 5 4 15,5 3 4-15,3 1 3 0,3 1 4 16,7 3 3-16,2-3 2 0,7 3 2 16,2-3 1-16,4-2-3 0,2-3-1 0,6-1-3 15,3-4-2-15,4-2-2 0,5-4-2 16,4 0-2-16,5-5-1 0,1-5 0 16,2-2-2-16,-1-3-1 0,0-5-6 15,0-3-10-15,-3-2-17 0,-2-4-24 16,-3-1-12-16,-1 3-87 0,-5-1-44 15,0 1-120-15,-6 1-228 0</inkml:trace>
  <inkml:trace contextRef="#ctx0" brushRef="#br0" timeOffset="50444.4598">17186 8571 802 0,'-6'-3'194'0,"2"3"5"0,4 3-121 16,2 0-24-16,3 2-18 0,5-1-10 15,1 1-10-15,4 1-7 0,2 0-8 16,2-2-14-16,4-3-22 0,0-1-28 15,0-1 116-15,2-2-256 0,-1-1-165 16,-1-4-417-16</inkml:trace>
  <inkml:trace contextRef="#ctx0" brushRef="#br0" timeOffset="50669.7929">17551 8326 728 0,'-4'-5'184'0,"4"4"6"0,0 4-97 15,1 3-32-15,4 3-14 0,0 3-10 16,2 3-10-16,1 3-7 0,2 1-5 16,2 4-4-16,0 2-3 0,-1 0-2 15,-1 2-3-15,-2 1 0 0,1 1-2 0,-4 0 0 16,-5-3 0-16,-4 2-1 0,-1 0 0 16,-2-3-5-16,-5-2-9 0,-4-4-14 15,-3-1-24-15,-1-5-20 0,-4-6-28 16,-1-4-104-16,-1-6-134 0,1-3-284 15</inkml:trace>
  <inkml:trace contextRef="#ctx0" brushRef="#br0" timeOffset="50822.9398">17469 8115 719 0,'3'-11'175'0,"3"5"5"15,2 2-112-15,2 3-20 0,3 4-13 16,2 0-9-16,1 2-12 0,0 1-18 15,1 0-30-15,1 2-22 0,-2 1-127 16,1 0-140-16,2 2-341 0</inkml:trace>
  <inkml:trace contextRef="#ctx0" brushRef="#br0" timeOffset="51489.86">17768 8367 522 0,'0'-9'122'0,"0"1"3"0,0 2-81 15,0 2-12-15,0 1-3 0,0 2-3 16,0-1-2-16,0 2-1 0,-2 0-3 15,4 0-1-15,-2 0-2 0,-2 0-2 16,4 0-2-16,-2 0-2 0,0 0-2 16,1 0-1-16,-1 0-1 0,1 0-1 15,0 0 0-15,0-1 1 0,1 1 1 16,0-1 2-16,-1-2 1 0,1 1 1 0,0-2 3 16,-1-2 1-16,2 0 1 0,-3 0 1 15,1 0 3-15,-1 1 0 0,-1 3 1 16,-1-1 1-16,-1 4-2 0,0 5-1 15,-2 3-2-15,1 6-2 0,0 5-3 16,-1 4-3-16,1 4-3 0,2 1-1 0,1 0-3 16,2-1 0-16,2-5-1 15,4 0-1-15,2-3 0 0,4-4-1 16,3-5 0-16,2-4 0 0,2-4 0 16,3-3-1-16,-1-8 1 0,0-2-1 0,-1-3 1 15,-3-3 0-15,-1-2 0 0,-4-1 0 16,-6 0 1-16,-3-1 1 0,-4 3 0 15,-5 1 2-15,-3 5 0 0,-2 4 2 16,-1 3 0-16,0 6 0 0,3 5-1 16,1 2 0-16,2 5-2 0,3 1-1 15,6 2-2-15,2 0 1 0,5-2-2 0,4-1-2 16,5 0-1-16,2-5 0 0,1-1-1 16,1-3 0-16,2-5 1 0,-1-1 0 15,-2-7 2-15,-1-2 2 0,-4-4 0 16,-2-2 1-16,-5-4 0 0,-3-2 1 15,-5-2-1-15,-5 0 1 0,-2-1-1 16,-2-1 0-16,-3 1-1 0,1 6-8 16,0 2-14-16,0 3-21 0,2 4-25 15,0 7 118-15,1 5-254 0,2 4-159 16,7 3-400-16</inkml:trace>
  <inkml:trace contextRef="#ctx0" brushRef="#br0" timeOffset="52085.1082">18352 8359 587 0,'-3'-9'143'15,"2"-1"8"-15,1-1-85 0,1 0-7 16,2-1 1-16,-1-1 1 0,3-1-3 16,2 0-4-16,2-2-6 0,2 2-6 15,1 2-7-15,3 1-8 0,2 1-7 16,2 3-5-16,0 2-4 0,1 2-3 16,-1 2-3-16,1 2-2 0,-3 3-1 0,-2 2-1 15,-2 4 0-15,-3 1-1 0,-1-1 0 16,-3 1 1-16,-3 2-2 0,-1 0 1 15,-2-1-1-15,-2 1-1 0,-1 1 0 16,-5 3-1-16,1 0 0 0,-6 1-1 16,-5 3 1-16,-1-1 1 0,-2-2 0 15,0 1 1-15,2-1 0 0,-2-3 1 16,5 1 0-16,5-4 0 0,2-5 0 16,6 2 0-16,3-1 0 0,2-3 0 15,4 0 0-15,4-2-1 0,5-2 1 0,2 4 0 16,4-7 0-16,2 1-2 0,-1-6-6 15,5 3-7-15,0 1-11 0,0-1-19 16,-1 0-21-16,-2 1 79 0,-2 0-215 16,3 8-150-16,-10 0-376 0</inkml:trace>
  <inkml:trace contextRef="#ctx0" brushRef="#br0" timeOffset="53086.0843">16290 10135 612 0,'3'-22'161'0,"-1"5"15"16,-1 0-75-16,-2 8-21 0,1 8-6 16,-2 3-6-16,-1 6-8 0,-2 5-12 15,2 7-13-15,-2 3-12 0,2 5-7 16,0 3-6-16,0 1-4 0,1 1-3 0,2-1-4 15,0-3-8-15,1-1-13 0,0-2-18 16,3-4-26-16,2-2-17 0,3-5-128 16,0-2-146-16,4-7-326 0</inkml:trace>
  <inkml:trace contextRef="#ctx0" brushRef="#br0" timeOffset="53345.1798">16604 10309 828 0,'-5'-5'201'16,"-1"3"4"-16,2-1-128 0,4 3-22 15,1-1-13-15,2 1-11 0,2 0-13 0,2 0-7 16,2-1-4-16,3 1-4 0,-1 0-11 15,2-2-18-15,2 2-25 0,1-1-27 16,0 1-134-16,-1-1-158 0,1 1-362 16</inkml:trace>
  <inkml:trace contextRef="#ctx0" brushRef="#br0" timeOffset="53585.0823">17275 10044 625 0,'-6'-31'183'0,"4"2"10"0,-3 2-8 16,1 4-114-16,1 6-15 0,3 6-6 0,0 6-10 15,0 8-13-15,0 6-9 0,0 6-6 16,2 5-5-16,-1 2-7 0,0 5-10 15,0 1-12-15,1 1-20 16,-2-1-26-16,0 2-20 0,-2-2-122 0,1 1-144 16,1-2-318-16</inkml:trace>
  <inkml:trace contextRef="#ctx0" brushRef="#br0" timeOffset="53833.9885">17115 10311 791 0,'-7'-2'191'0,"4"1"5"15,3 1-120-15,3 0-24 0,5 0-13 16,4 1-9-16,3-1-8 0,6-1-8 16,3-2-5-16,6 1-3 0,3-4-1 15,5 0 0-15,3-3-4 0,7-1-4 16,-1 0-5-16,-2 1-12 0,-2-1-19 0,-3 2-23 15,-4 2-14-15,-7 3-103 0,-8 1-24 16,-4 5-115-16,-2 3-210 0</inkml:trace>
  <inkml:trace contextRef="#ctx0" brushRef="#br0" timeOffset="54270.1827">17118 10684 728 0,'-5'-4'175'16,"-1"-4"5"-16,3-1-117 0,1-3-13 0,6-2-4 16,1 0-7-16,4-1-9 0,0-1-7 15,5 1-5-15,0 2-2 0,5 3-5 16,0 0-3-16,1 5-2 0,0 2-3 0,0 4-1 15,0 1 0-15,1 4-1 0,-5 2 0 16,0 4-1-16,-4 1 1 0,-3 3 0 16,-5 4 0-16,-2 2 0 0,-5 4 0 15,-3 2 0-15,-5-1 0 0,-2 2 0 16,-2-1-1-16,-5-1 1 0,0-1-1 16,-6-3 1-16,0 2-1 0,-2-3 1 15,0-1-1-15,1-2 1 0,1-2 0 0,2-2 0 16,5-4 1-16,3-3 0 0,5-7 0 15,6 0 1-15,4-5-1 0,5-2 0 16,3-2 0-16,4 0 0 0,3-2 0 16,3 3 1-16,0 0-1 0,4 2 1 15,0 4-2-15,2 2 1 0,0 0-2 16,0 3-4-16,-1 1-7 0,-1 0-16 16,0 1-32-16,-1-1-24 0,-4-4-124 0,0 0-149 15,-3-7-342-15</inkml:trace>
  <inkml:trace contextRef="#ctx0" brushRef="#br0" timeOffset="54759.1958">17803 10232 691 0,'-4'1'176'0,"3"1"7"15,2 3-90-15,4 3-29 0,1-1-12 16,2 0-5-16,-1 2-8 0,4-3-9 16,3-1-8-16,0-1-5 0,3-3-5 0,2-2-3 15,2-1-4-15,2-2-2 16,1-4-2-16,-3 0 0 0,0-5 0 15,-3 0-2-15,-3-1-1 0,-4 0-2 0,-4-1-1 16,-3 0-2-16,-3 1-2 0,-4 0-1 16,-5 2-1-16,-3 1-1 0,-3 1-1 15,-5 4 0-15,-3 4 0 0,-2 2 1 16,-1 4 3-16,1 6 1 0,0 4 2 16,2 3 2-16,3 5 3 0,0 1 2 15,3 7 2-15,3-1 3 0,2 3 1 0,2 0 2 16,3 1 2-16,5-1 1 0,5-1 1 15,2-2-2-15,5-5-2 0,2-3-1 16,2-4-3-16,3-5-1 0,2-3-1 16,2-4-2-16,3-6-1 0,2-3-3 15,-1-3-5-15,3-3-12 0,-4-4-17 16,-1 0-23-16,-4-1-13 0,-5 0-128 16,-1 0-141-16,-3 1-322 0</inkml:trace>
  <inkml:trace contextRef="#ctx0" brushRef="#br0" timeOffset="55096.6698">18086 10042 680 0,'-5'-3'180'0,"-1"-1"13"0,2 1-96 15,1 2-15-15,1 0-10 0,1-2-10 0,4 3-14 16,2 0-14-16,2 1-12 15,4 1-9-15,1-1-4 0,4 0-3 0,1-1-8 16,0 0-11-16,3-1-17 0,0 1-27 16,-2-1-24-16,0-1-134 0,-4 4-156 15,-1-1-357-15</inkml:trace>
  <inkml:trace contextRef="#ctx0" brushRef="#br0" timeOffset="55326.065">18407 9911 749 0,'2'-3'177'0,"0"2"5"0,1 4-116 15,1 0-20-15,1 5-5 0,2 4-3 16,1 3-7-16,-4-1-5 0,6 6-4 16,-1 1-2-16,-1 1-6 0,2 1-4 15,-4-2-2-15,-1 0-4 0,0 3-2 16,-5-7-5-16,-5 0-6 0,-6-2-13 0,0-3-21 15,-2-1-21-15,-2-4-21 0,-2-5-119 16,0-2-142-16,2-4-313 0</inkml:trace>
  <inkml:trace contextRef="#ctx0" brushRef="#br0" timeOffset="55463.744">18365 9770 746 0,'-1'-10'181'0,"0"3"3"16,0-1-116-16,1 4-24 0,2 1-12 15,0 4-11-15,5 1-13 0,1 0-16 16,2 2-25-16,3 1-18 0,1 2-134 16,-2-2-143-16,0 3-350 0</inkml:trace>
  <inkml:trace contextRef="#ctx0" brushRef="#br0" timeOffset="56144.879">18583 9924 575 0,'0'-7'130'0,"-1"-2"4"0,2 2-96 16,2 0-9-16,-2 1 0 0,1 1 0 15,0 1-1-15,-1 2 0 0,0 0 1 16,-1 1 0-16,1 0 0 0,-1 2-3 15,-1-1-1-15,1 0-2 0,0 0-2 0,0 3-2 16,-1-1-1-16,1 2-2 0,-1-1-1 16,1 2 0-16,-2 0-1 0,0 0-1 15,1 0-2-15,0-1-2 0,1-1-1 16,-2 0-3-16,2-1-1 0,0-1-2 16,0 1 0-16,2-2-1 0,-1 0-1 15,0 0 1-15,1-3 0 0,1 1-1 16,-2-1 1-16,2-2 0 0,-1-1-1 15,-1 0 1-15,2 0 0 0,-3 0 1 0,0 0 1 16,0 1 2-16,-2 1 2 0,1 2 3 16,0 1 2-16,-1-1 1 0,-1 4 1 15,1 2-1-15,-2 3-1 0,0 2-2 16,1 4-3-16,-1 3 0 0,3 2-3 16,1 3-1-16,1 0-1 0,1-1-1 15,3-1 0-15,3-3-1 0,0-2-1 16,3-3 1-16,0-3-2 0,3-5 0 0,0 0 0 15,1-6-1-15,0 0-1 16,1-5 1-16,0-1 0 0,-2-1 0 0,-3-2 2 16,-1-2 0-16,-1 2 0 0,-6 0 1 15,0 1 1-15,-6 1-1 0,1 2 1 16,-3 3-1-16,0 4 1 0,0 4-1 16,2 2 0-16,0 3 1 0,2 2-2 15,3 2 1-15,3 0 0 0,1 1 0 16,2-2-1-16,2 0 1 0,2-3 0 15,3 1 0-15,0-4-1 0,3 0 1 16,-1-5 0-16,2-1 0 0,0-6 0 0,0-1-1 16,-3-2 2-16,-2-3-1 0,-4-5 0 15,-3 2-1-15,-5-2-5 0,-3-2-7 16,-6 0-14-16,-3-4-19 0,-4 2-21 16,1 0-20-16,-2 1-121 0,-1 3-139 15,2 2-311-15</inkml:trace>
  <inkml:trace contextRef="#ctx0" brushRef="#br0" timeOffset="58225.8754">19954 9552 554 0,'6'-18'145'0,"-1"-2"11"0,-3 4-66 0,2 4-12 16,-1 2-3-16,-2 1-1 0,0 6-6 16,-1 3-8-16,1 2-7 0,0 6-13 15,2 1-10-15,-1 4-9 0,2 3-7 16,1 3-3-16,0 3-4 0,0 1-4 15,0 1-2-15,-2-2-6 0,0 1-9 16,-1-1-13-16,1 0-18 0,-2-2-21 16,0-4-16-16,2-3-120 0,-3-1-4 0,-3-2-110 15,-2-5-200-15</inkml:trace>
  <inkml:trace contextRef="#ctx0" brushRef="#br0" timeOffset="58407.3927">19827 9650 795 0,'-13'-5'195'0,"4"0"4"16,5 1-123-16,4 2-19 0,6 1-11 15,3 0-13-15,3-2-12 0,5-1-8 0,5 0-5 16,6-4-3-16,5 0-11 0,2-3-18 16,3-2-37-16,2 2-59 0,0-2-87 15,1-2-148-15,-1 0-319 0</inkml:trace>
  <inkml:trace contextRef="#ctx0" brushRef="#br0" timeOffset="59285.8793">21194 9661 383 0,'-22'-2'104'0,"-2"-1"6"15,1-2-31-15,-1 0-30 0,-2-2-10 16,1 2-5-16,2-1-1 0,-1 0 0 15,1 1-1-15,3 0 0 0,3 1-1 16,2 2 0-16,3 1 0 0,1-1-1 16,4 1 0-16,1-1-2 0,3 2-3 0,0 0-4 15,2 0-2-15,2 1-2 0,0 1-2 16,3 1-1-16,3 2 0 0,3-2 2 16,5 2 1-16,5 0 0 0,4 1 1 15,5-1-2-15,4 0-2 0,4-2-2 16,2-2-2-16,4-1-1 0,4-1-2 15,2-2 1-15,5-1-2 0,7 1 2 16,5 2-1-16,3-2 0 0,4 1-1 16,2-1 0-16,3 2-2 0,4 0-1 15,2 0-1-15,0-3 0 0,4 1-1 0,3 2 0 16,5-1-1-16,4 2 1 0,0-4 0 16,5 0 0-16,4 1 1 0,5-1 0 15,3-1 1-15,-1 0-1 0,2-2 0 16,3 1 0-16,-3 1 0 0,1 0-1 15,-7-1 0-15,-4 0 0 0,0 1-1 16,-6 1 0-16,-9-2 0 0,-4 1 1 16,-10 3-1-16,-10-1-1 0,-9 2 1 15,-13 1-1-15,-14 1-3 0,-11 2-2 0,-12 2-3 16,-11-2-3-16,-7 1-4 0,-8 0-8 16,-4-3-11-16,-4-2-14 0,0-2-13 15,-3-3-14-15,-1 0-120 0,-2-4-132 16,-5-2-305-16</inkml:trace>
  <inkml:trace contextRef="#ctx0" brushRef="#br0" timeOffset="59875.0433">22431 9086 493 0,'2'-6'126'0,"1"-3"7"16,0-2-62-16,1-7-14 0,0-2-2 16,-2-4 2-16,2-4-1 0,-3-3-2 15,-2-3 0-15,0-1-3 0,-4-5-3 16,0 1-6-16,-1 0-8 0,0 1-4 15,1 3-5-15,2 5-4 0,0 6-5 16,1 7-3-16,2 7-3 0,2 9-3 16,-1 10-1-16,1 7-2 0,2 9-3 15,3 8-9-15,3 6-15 0,0 5-24 16,5 9-29-16,2-1-133 0,0 6-158 16,0 0-366-16</inkml:trace>
  <inkml:trace contextRef="#ctx0" brushRef="#br0" timeOffset="64304.2098">20902 10514 496 0,'-5'-13'128'0,"2"-1"7"0,-1-4-44 0,1 0-42 16,0 1-5-16,-1 0-1 0,2 1 2 15,-1 2 1-15,1 5-1 0,-1 1 0 16,1 3-2-16,-1 2-3 0,2 3-4 16,0 5-5-16,-2 6-5 0,-1 1-5 15,0 9-5-15,0 4-4 0,2 7-2 16,-2 1-2-16,0 0-1 0,1 0-4 16,1 0-1-16,0-3-4 0,0-4-10 15,-1-2-12-15,3-4-26 0,1-3-20 16,4-4-78-16,0-5-55 0,3-5-128 0,1-4-250 15</inkml:trace>
  <inkml:trace contextRef="#ctx0" brushRef="#br0" timeOffset="64703.0569">21109 10539 743 0,'-4'-1'180'0,"1"0"3"16,2 0-120-16,1-1-17 0,2 2-10 15,2-2-11-15,2-1-12 0,1 1-6 16,3-2-4-16,2-1-8 0,2 1-17 0,2-1-22 15,-1 0-14-15,1 0-128 0,-1 0-141 16,1-1-329-16</inkml:trace>
  <inkml:trace contextRef="#ctx0" brushRef="#br0" timeOffset="65055.7093">21545 10254 474 0,'6'-19'128'16,"-3"1"8"-16,-1 0-50 0,1 1-20 16,-2 4-5-16,0 4-1 0,0 2-4 0,-2 6-8 15,0 5-4-15,0 3-7 0,1 7-9 16,-2 3-8-16,2 2-10 0,0 5-4 16,2 0-2-16,0 3-2 0,1-1-9 15,-1-3-15-15,3 0-15 0,0-1-14 16,1 2-16-16,-1-6-114 0,-4-2-128 15,1-3-282-15</inkml:trace>
  <inkml:trace contextRef="#ctx0" brushRef="#br0" timeOffset="65291.2657">21484 10566 626 0,'-4'-5'165'0,"3"2"7"16,-1 0-63-16,4 1-51 0,3 0-11 0,1 0-7 16,4 0-8-16,5 0-7 0,0-1-6 15,5 0-5-15,1 0-3 0,1-1-3 16,1 0-4-16,0-1-1 0,1 0-4 16,-2 1-9-16,-1 1-12 0,-3 1-16 15,-1 0-16-15,-1 4-15 0,-5 1-122 16,-2-3-133-16,-6 8-299 0</inkml:trace>
  <inkml:trace contextRef="#ctx0" brushRef="#br0" timeOffset="65726.5493">21554 10799 650 0,'-13'0'162'0,"2"-3"8"0,-1 1-95 15,1-2-22-15,3-2-4 16,4-1-8-16,3-2-7 0,2-1-10 0,4 1-6 16,3-2-2-16,3 1-5 0,4 3-4 15,-1-1-2-15,2 5-2 0,1 1 0 16,-3 1-1-16,1 4-1 0,-1 3-1 16,-3 2 1-16,0 3-1 0,-3 3 1 15,-2 0-1-15,-2 5 1 0,-2-1-1 16,0 1 1-16,-4 0 1 0,-2 1 0 15,-1-1 1-15,-4 3 1 0,-2-1 1 0,-2 0 0 16,-5 0 0-16,-1 1-1 0,-4-4 0 16,-1-1-1-16,-1-1 1 0,1-2 0 15,2-3 1-15,4-3 2 0,4-3 2 16,5 0-1-16,2-2-1 0,6-3 0 16,4 0-2-16,2-2-1 0,3 1-3 15,3-1 0-15,3 1-1 0,3-2 0 0,1 1 1 16,1-1-1-16,1 2 0 15,2 0 1-15,-1 0-1 0,-1-1-1 16,-1 1-6-16,0 0-11 0,-2 0-17 0,-2-3-22 16,-2 0-14-16,-1 1-129 0,-2-1-3 15,-1 0-113-15,-2 1-204 0</inkml:trace>
  <inkml:trace contextRef="#ctx0" brushRef="#br0" timeOffset="66338.5273">21963 10396 673 0,'-4'4'168'16,"-1"0"7"-16,3 1-96 0,2 2-20 0,2-1-8 15,2 0-8-15,3-1-7 0,3 0-8 16,2-3-7-16,3-1-5 0,0-3-3 16,3-1-4-16,1-4-2 0,-1 0-2 15,0-3-2-15,-1-2-1 0,-1-1-1 16,-1-1-1-16,-3-2 0 0,-3 0-1 16,-2 0-1-16,-3 0-2 0,-3 1-1 15,-2 3-3-15,-2 0-1 0,-4 2-2 16,-1 1-2-16,-4 3 1 0,-2 1 1 15,-1 4 0-15,-3 4 3 0,-2 1 2 16,2 5 2-16,-1 2 2 0,1 4 2 0,1 3 1 16,2 1 2-16,3 4 2 0,2 0 3 15,2 4 2-15,3 1 3 0,5-1 1 16,3-1 2-16,3 0-1 0,3-3-2 16,3-2-1-16,5-3-3 0,2-2-1 15,2-4-3-15,1-2-2 0,1-4-1 16,3-2-1-16,-1-4-1 0,1-5-5 15,0 0-6-15,-3-4-11 0,0-2-16 16,-2-1-20-16,-2 1-13 0,-6 1-81 16,-3 1-46-16,-3-2-117 0,-3 1-234 0</inkml:trace>
  <inkml:trace contextRef="#ctx0" brushRef="#br0" timeOffset="66605.9237">22216 10010 787 0,'-4'-5'189'15,"1"0"5"-15,2 4-114 0,3 1-26 16,3 0-15-16,4 4-9 0,1-1-7 15,5 5-7-15,4-3-5 0,0 2-5 0,2-1-9 16,0 0-14-16,0-1-19 16,0 1-25-16,-5-5-20 0,0 3-124 0,-5-3-146 15,0-1-323-15</inkml:trace>
  <inkml:trace contextRef="#ctx0" brushRef="#br0" timeOffset="66820.3563">22466 9919 689 0,'3'4'162'0,"0"1"8"16,1 2-107-16,2 6-19 15,0 1-6-15,3 2-1 0,-2 4-6 0,2-1-5 16,-1 5-5-16,1-1-5 0,-2 3-4 16,-2-3-1-16,-2 3-4 0,-3-2-2 15,-4 2-3-15,-3-4-2 0,-3-1-6 16,-5-4-11-16,-2-1-17 0,-1-4-19 15,-2-5-19-15,-1-2-119 0,0-6-136 16,2-3-306-16</inkml:trace>
  <inkml:trace contextRef="#ctx0" brushRef="#br0" timeOffset="66969.9503">22396 9813 602 0,'0'-11'169'0,"3"3"4"0,-1 4-14 15,2 1-108-15,2 1-17 0,3-1-10 16,3 3-7-16,1 3-15 0,3-2-23 16,3 1-22-16,0 2-134 0,0 1-143 0,-2 2-349 15</inkml:trace>
  <inkml:trace contextRef="#ctx0" brushRef="#br0" timeOffset="67845.1843">22630 9959 562 0,'3'-13'127'16,"-2"1"4"-16,2 4-93 0,-2 0-13 15,0 2-5-15,0 1-2 0,-1 3-1 16,0 1-1-16,1-1-1 0,-2 4-1 15,1-1 0-15,-1 0 1 0,0 1-2 16,0 0-1-16,-1 0-1 0,1 1 1 0,0-2 1 16,1 0 2-16,0 1 3 15,0-2 3-15,0 2 2 0,0-2 3 0,0 0 1 16,1 0 0-16,-1 0-2 0,-1-2-2 16,1 4-3-16,0-2-3 0,1 1-2 15,-1-1-3-15,-1 1-2 0,0-1-1 16,1 3-2-16,0-1-1 0,0 0-1 15,-3 2-1-15,3 1-1 0,1 4 0 16,1 0-1-16,-1 1-1 0,0 1 1 0,0 1-1 16,1-2 0-16,-1 0 0 0,0-1 0 15,0-3 0-15,2 0 0 16,-2-1 1-16,1-2-1 0,1 0 0 0,-2-2 1 16,1 0 0-16,0-2 0 0,-1 0 0 15,1-3 0-15,0-1 0 0,0 0 0 16,1-1 0-16,0 3-1 0,-2-6 0 15,2 0 0-15,-2 1 0 0,0-1 0 16,-1 2-1-16,2 1 1 0,-4-3-1 16,2 6 1-16,-1-1 0 0,1 1-1 0,-1 1 1 15,1 1-1-15,-1-2 1 0,-1 3-1 16,2-1 0-16,-1 2 1 0,1-1-1 16,0 0 0-16,0 0 0 0,-1 0 0 15,1 0 1-15,0 2-1 0,0-2 0 16,0 0 1-16,0 0-1 0,0 1 1 15,0 1 0-15,0 1 0 0,0 3 0 16,-1 1 0-16,1 5 0 0,0 2-1 16,1 1 1-16,0 3-1 0,0-2 0 0,1 0 1 15,1-1-1-15,1-2 0 0,1-2 0 16,2-1 0-16,-1-5 0 0,3-2 0 16,1 0 0-16,-2-4 0 0,1-3 0 15,1-1 1-15,-3-2-1 0,0-3 1 16,1 0-1-16,-5-5 1 0,1 4 0 15,0 0-1-15,-3 2 1 0,0 1 0 16,-1 3 0-16,-1 2 0 0,2 6 0 16,-2 0-1-16,1 2 1 0,-1-3-1 15,2 7 0-15,3 0 0 0,2 3 0 0,1-1 0 16,3-2 0-16,1 1 0 0,5 4 0 16,0-8-1-16,1-3 1 0,-2-1 0 15,2-5 0-15,0-2 0 0,-2-3 1 16,-2-3-1-16,-2 0 0 0,-3-3 1 15,-4-1-1-15,-4 1-5 0,-3-2-9 0,-6 1-14 16,-1-1-20-16,-3 4-24 16,-2 2-55-16,-3 2-80 0,-1 0-131 0,-3 7-274 15</inkml:trace>
  <inkml:trace contextRef="#ctx0" brushRef="#br0" timeOffset="68249.1257">20777 10124 565 0,'-12'-7'139'0,"-5"4"6"0,-4 4-82 16,-2 7-9-16,-2 5-7 0,-3 9-6 15,-1 6-3-15,-4 14-4 0,-1 8-4 16,5 12-4-16,2 6-5 0,5 9-3 16,9 7-4-16,9 4-3 0,15 0-7 15,12-1-16-15,11-2-24 0,12-5-18 16,13-5-126-16,8-8-139 0,17-9-329 16</inkml:trace>
  <inkml:trace contextRef="#ctx0" brushRef="#br0" timeOffset="68985.7502">22917 9792 588 0,'5'-12'139'0,"1"2"4"16,0 4-92-16,6 5-12 0,2 2-5 16,1 6-3-16,2 9-1 0,1 6-2 0,2 10-1 15,-3 8 0-15,-1 8 0 0,-4 7-2 16,0 7-2-16,-6 0-2 0,-3 5-4 16,-7 1-2-16,-2-1-4 0,-2 1-2 15,-6-4-2-15,-3 1-1 0,-4-1-1 16,-3-4-2-16,-2-2-1 0,-2-4 0 15,-2-3-1-15,-2-2-1 0,2-4-1 16,0-3-3-16,2-4-6 0,3-6-8 16,0-4-12-16,5-7-15 0,5-8-10 15,3-4-17-15,5-9-111 0,2-7-123 16,8-11-280-16</inkml:trace>
  <inkml:trace contextRef="#ctx0" brushRef="#br0" timeOffset="69535.602">23512 9905 480 0,'0'-10'123'15,"-3"4"6"-15,-5 3-58 0,-1 6-18 16,-4 5-5-16,-1 10-2 0,-2 6-2 15,-1 8-1-15,-2 8 1 0,0 7-2 16,-1 8-3-16,2 7-2 0,0 6-2 16,4 4-4-16,2 5-5 0,2 0-6 15,4 2-3-15,8-3-6 0,4-6-3 16,4-4-4-16,6-6-2 0,5-5-4 0,1-9-12 16,5-5-17-16,0-7-22 0,1-6-13 15,1-8-128-15,-2-8-141 0,-4-7-322 16</inkml:trace>
  <inkml:trace contextRef="#ctx0" brushRef="#br0" timeOffset="70144.6964">23559 10371 480 0,'1'-13'131'0,"-1"-1"7"15,1 1-41-15,-1 3-30 0,2 2-4 16,-1 1-1-16,-1 4-5 0,-1 4-6 15,-1 4-6-15,0 5-6 0,1 3-8 16,-2 4-7-16,0 5-7 0,0 5-5 16,1 3-1-16,0 0-4 0,1-1-2 15,0-1-3-15,2-1-4 0,-1-3-7 0,1-2-13 16,1-3-15-16,0-3-18 0,2-3-19 16,-1-1-118-16,0-4-132 15,-1-1-299-15</inkml:trace>
  <inkml:trace contextRef="#ctx0" brushRef="#br0" timeOffset="70365.1467">23688 10496 733 0,'3'-6'178'0,"0"0"7"0,0-1-112 0,5 2-19 15,-2 0-14-15,2 3-10 0,2-2-10 16,0 3-8-16,0-1-11 0,0 2-14 16,2 0-21-16,-1 2-22 0,2-2-37 15,-2 0-98-15,0 0-134 0,-1-3-288 16</inkml:trace>
  <inkml:trace contextRef="#ctx0" brushRef="#br0" timeOffset="70602.3472">24001 10150 672 0,'3'-9'168'0,"-2"4"4"0,-2 3-85 0,2 3-36 16,0 4-16-16,-1 5-8 0,0 2-9 15,0 5-7-15,-1 5-4 0,2 3-7 16,-2 0-17-16,1 4-15 0,-1-3-14 16,2 1-17-16,-1-3-116 0,-1-2-131 15,-3-5-290-15</inkml:trace>
  <inkml:trace contextRef="#ctx0" brushRef="#br0" timeOffset="70851.0303">23961 10468 700 0,'1'1'166'0,"0"3"7"0,3-4-109 15,2 3-15-15,1-2-10 16,3 0-5-16,2-1-6 0,4 0-7 0,1-2-7 15,3 0-5-15,0 0-3 0,2 2-10 16,-1-1-16-16,-3-2-18 0,-1 3-17 16,-2-1-87-16,-3 1-45 0,-2 0-122 15,-2-1-238-15</inkml:trace>
  <inkml:trace contextRef="#ctx0" brushRef="#br0" timeOffset="71180.5524">24001 10654 674 0,'0'-1'168'0,"0"-1"6"0,-1 0-94 0,0 1-27 16,-2 2-12-16,0 2-8 0,-6 2-9 15,3 1-6-15,-4 5-6 0,1 0-2 16,0 2 0-16,-1 2 1 0,1 0-1 16,1 0 0-16,2-3-2 0,2-1 0 15,1 0-2-15,2-3-1 0,2-1-2 16,3-4-2-16,1 2 0 0,2-1 0 16,3-2-2-16,2-1-3 0,2 1-5 0,3-4-8 15,0 2-9-15,3-1-11 16,-1 0-14-16,-1 0-11 0,-1-2-14 0,-3 1-110 15,-3 1-119-15,-1-2-281 0</inkml:trace>
  <inkml:trace contextRef="#ctx0" brushRef="#br0" timeOffset="71369.7721">24115 10707 672 0,'0'3'161'16,"-1"0"7"-16,0 6-92 0,1 1-30 0,-2 2-11 15,2 1-9-15,-1 3-5 0,1 1-5 16,0 2-6-16,0-2-4 0,-1-1-4 16,2-2-9-16,-1 1-15 0,-1-3-17 15,3-3-21-15,0-2-117 0,0-3-134 16,3-5-311-16</inkml:trace>
  <inkml:trace contextRef="#ctx0" brushRef="#br0" timeOffset="71861.587">24273 10444 702 0,'4'1'172'0,"-1"0"7"0,4 2-105 16,1-2-18-16,3 0-12 0,1 0-3 16,1 0-9-16,3-1-9 0,1-1-7 15,0-2-4-15,-1-2-4 0,1-1-4 16,0-3-2-16,1-1-1 0,-2-2-1 16,0-2-1-16,-2 2-2 0,-2-2-2 0,-2-1 0 15,-3 1-1-15,-4 1-2 0,-3 1 0 16,-3 1 0-16,-4 1-2 0,-3 2 1 15,-1 5 0-15,-4 0-1 0,2 5 1 16,-3 0 2-16,-1 4 1 0,1 3 1 16,0 3 2-16,0 0 1 0,0 3 1 15,0 2 1-15,3 3 0 0,0 2 0 0,2 1 1 16,3 0 2-16,0 3 2 16,4 0 2-16,1-1 2 0,2 0 3 15,2-1 1-15,3-3 1 0,2-2 0 0,4-2-2 16,2-3-2-16,3-3-2 0,3-2-1 15,3-3-3-15,1-5-2 0,1-2-1 16,4-2-4-16,-1-4-8 0,1-1-12 16,-4-1-15-16,0-1-18 0,-3 1-13 15,-5 0-127-15,-4-1-136 0,-5-1-312 16</inkml:trace>
  <inkml:trace contextRef="#ctx0" brushRef="#br0" timeOffset="72095.856">24518 10150 835 0,'-5'-3'187'15,"0"2"5"-15,4 1-129 0,3 0-32 16,5 2-11-16,2 2-6 0,4-1-3 0,1 2-5 15,5-2-14-15,-2 2-18 0,4-1-21 16,-3-1-16-16,-1-1-60 0,-1-1-72 16,-1 0-127-16,-2-1-252 0</inkml:trace>
  <inkml:trace contextRef="#ctx0" brushRef="#br0" timeOffset="72296.7814">24739 10013 744 0,'-3'-8'177'0,"3"7"5"0,0 1-108 16,4 4-25-16,-1 2-13 0,2 1-9 16,0 4-4-16,4 5-4 0,-3 0-3 15,-1 1-4-15,0 0-3 0,0 2-2 16,0 1-3-16,-2 0 0 0,0 1-2 16,-3 0-3-16,0-2-7 0,-4 2-9 15,-2-4-12-15,-3-1-15 0,-1-1-18 16,-2-4 118-16,-1-3-252 0,-2-4-148 0,2-3-395 15</inkml:trace>
  <inkml:trace contextRef="#ctx0" brushRef="#br0" timeOffset="72468.9691">24691 9855 800 0,'0'-5'185'0,"-4"2"4"0,5 2-128 16,1 1-23-16,1 2-13 0,2 2-7 15,1 0-6-15,3 1-15 0,1 1-23 16,2 1-26-16,1 2-131 0,-2-1-8 16,4-2-125-16,0 2-240 0</inkml:trace>
  <inkml:trace contextRef="#ctx0" brushRef="#br0" timeOffset="73087.8622">24916 10028 545 0,'0'-7'129'0,"0"0"3"0,0 1-78 16,1 1-22-16,1 0-6 0,-4 1-3 0,4 2-3 15,-2 0-2-15,0 2-2 16,0 0 0-16,0 0-1 0,0 0-1 0,1 2-1 15,-2-2-1-15,1 1-1 0,0-1-1 16,1 1 0-16,-1-1 1 0,-1-1 1 16,1 1 2-16,0 0 1 0,1 0 1 15,-1 0 1-15,-1-1 0 0,1 1-1 16,0 0-2-16,1 0 0 0,-1 0-2 16,-1-2 0-16,1 2-2 0,0 2-1 15,0-2-1-15,0 1-1 0,-2 0-1 0,2 2-1 16,0 0 0-16,0 2 0 15,-1 3 0-15,0 0 1 0,0 2 0 0,-1 2 1 16,0 2 0-16,0 2-1 0,-1-2 0 16,1 2 0-16,0 0-1 0,4 0-2 15,-1-3 0-15,1 0-1 0,3-3-1 16,3-2-1-16,-1-3 1 0,2-3-1 16,-2-2 0-16,1-2-1 0,2-2 1 15,0-1-1-15,-3-2 1 0,1 0-1 16,-2-2 1-16,-1-2-1 0,-2 3 1 0,0-1 1 15,-4 0-1-15,2 5 1 0,-2 0-1 16,1 3 0-16,-2 2 1 0,0 4-1 16,2 0 0-16,0 2 0 0,0 0 0 15,2 2 0-15,2-2 0 0,2 1 0 16,2-2-1-16,1-1 1 16,4-2 0-16,-1 0 0 0,3-3 0 0,-2-3 0 15,1 0 0-15,-2-3 1 0,-4-2-1 16,0-2 0-16,-3 1 1 0,-3-1-3 15,-1-1-7-15,-3 2-9 0,-2 2-15 0,0 1-18 16,-2 2-16-16,-1 2-59 0,-3 0-70 16,2 5-119-16,-2 3-252 0</inkml:trace>
  <inkml:trace contextRef="#ctx0" brushRef="#br0" timeOffset="73359.0607">25101 9847 753 0,'5'0'170'15,"0"1"4"-15,10 7-122 0,-2 3-20 16,3 5-10-16,0 3-1 0,4 8-4 16,-3 6-6-16,0 6-3 0,-2 6-3 15,-2 2 0-15,-1 5 4 0,1 4 4 16,-4-1 3-16,-1 4 0 0,-5-1 1 0,-1 3-1 15,-7-1-1-15,-4 1-6 0,-6-3-5 16,-4-2-3-16,-7-4-2 0,-3-2-8 16,-7-7-12-16,-3-7-18 0,-1-5-23 15,-2-7-137-15,-2-9-149 0,1-12-358 16</inkml:trace>
  <inkml:trace contextRef="#ctx0" brushRef="#br0" timeOffset="73946.3573">24284 9559 458 0,'-12'-2'125'0,"-2"-1"7"0,-2 2-44 16,1 0-24-16,-1 1-5 0,-3-1-3 15,0 1-4-15,-1 0-3 0,3 1-4 16,2 0-3-16,2 0-6 0,3 1-6 16,4-1-6-16,6 1-5 0,6 1-4 15,6-2-3-15,7-1-4 0,6 0-1 16,10-2 0-16,5-2-1 0,9 1-1 15,4-2 1-15,4 1-2 0,6 0-1 16,0 1 0-16,1 1-1 0,1 2-1 16,-4-1 0-16,3 2 0 0,-8 0 1 0,-4 0-1 15,-6 3 1-15,-5 0 0 0,-8-2 0 16,-8 2 0-16,-9 0 0 0,-5-2 0 16,-4-1-1-16,-9 1 1 0,-4-4 0 15,-5 4-1-15,-1-4 0 0,0 1 0 16,1 0-1-16,0 0-4 0,1-1-11 0,5 1-17 15,2-1-24-15,2 2-66 0,-2 1-76 16,-4 3-136-16,1-1-287 0</inkml:trace>
  <inkml:trace contextRef="#ctx0" brushRef="#br0" timeOffset="87365.7156">592 7161 678 0,'-20'7'164'0,"-4"9"9"15,-2 5-106-15,5 7-10 0,1 5-9 16,4 2-8-16,4 3-8 0,5-2-8 15,4-3-10-15,6-3-5 0,3-7-5 16,4-5-3-16,2-4-2 0,5-8-1 16,3-8-1-16,4-8-2 0,1-7 0 15,-3-5 0-15,-1-5-1 0,-4-5 2 0,-5-3 0 16,-5 0 2-16,-4 1 2 0,-3 3 0 16,-3 3 2-16,0 6 3 0,-2 3 2 15,-1 8 2-15,1 10 0 0,0 6 0 16,0 7 1-16,1 8-1 0,4 8-3 15,0 1-2-15,4 6-3 0,1 2 1 16,2-2-2-16,4 1-1 0,2-6-8 16,0-4-9-16,3-3-19 0,0-3-20 15,5-4-18-15,-4-9-118 0,-2-6-134 0,-3-4-302 16</inkml:trace>
  <inkml:trace contextRef="#ctx0" brushRef="#br0" timeOffset="87661.8459">837 7000 583 0,'0'2'149'16,"0"3"5"-16,2 6-35 0,1 3-78 16,1 6-12-16,3 3-8 0,0 4-3 15,1 4-2-15,2-1-4 0,0 2-4 0,1 2-2 16,-1 1-2-16,-3-2-2 0,-1 1 0 16,-1 0-10-16,-4 0-15 0,-4 0-21 15,-6-6-122-15,2 6-133 0,-3 1-324 16</inkml:trace>
  <inkml:trace contextRef="#ctx0" brushRef="#br0" timeOffset="88904.615">508 12276 489 0,'-3'-19'133'0,"-1"0"8"15,0 3-30-15,1 3-49 0,0 2-6 0,1 2-2 16,-1 3-2-16,1 2-5 0,1 3-7 15,-2 6-6-15,3 7-3 0,1 7-6 16,2 6-4-16,-1 6-3 0,1 6-2 16,2 3-1-16,-2 2-3 0,2-2-3 15,-2-1-4-15,-1-2-2 0,1-2-1 16,-5-7-5-16,2 0-12 0,2-2-13 0,-1-4-17 16,0-5-17-16,4-2-17 0,1-4-118 15,1-2-131-15,1-5-290 0</inkml:trace>
  <inkml:trace contextRef="#ctx0" brushRef="#br0" timeOffset="89361.888">412 12495 605 0,'-13'-23'143'0,"4"-4"5"0,-1-1-95 0,4 0-11 16,6 0-4-16,5 1-4 0,4 2-4 16,5 1-6-16,2 3-6 0,3 5-5 15,5 1-4-15,0 4-3 0,3 4-3 16,0 3-1-16,-1 3-1 0,-1 2 1 0,-3 0 0 16,-3 2 0-16,-6 3 2 0,-5 3 1 15,-6 0 1-15,-3 4 2 0,-4 0 1 16,-2 2 1-16,-6 1-2 0,-3 0 0 15,1-3-1-15,0 1-2 16,0-3-2-16,3-3-1 0,2 0-2 0,4-4 0 16,5-2-1-16,3-1 0 0,4-1-1 15,5-1-1-15,3 1-5 0,1-2-3 16,3 1-3-16,0 0-5 0,2 1 0 16,-1 0 1-16,-1 1 3 0,-2 0 2 0,-2 1 4 15,0 0 6-15,-4 1 4 16,-3 2 5-16,-5 2 3 0,-3 4 4 0,-5 4 1 15,-5 2 2-15,-5 4 2 0,-4 2-2 16,-3 1-3-16,-4 0-6 0,-2-2-10 16,-3-3-15-16,0 0-16 0,4-5-16 15,0-3 73-15,6-5-200 0,1-7-137 16,6-9-339-16</inkml:trace>
  <inkml:trace contextRef="#ctx0" brushRef="#br0" timeOffset="89566.3379">529 12112 441 0,'23'-7'117'0,"1"3"4"0,-1 3-30 16,1 4-53-16,3 2-9 0,3 5-7 15,-3 4-1-15,2 3 0 0,2 4 0 16,-1 3 1-16,0 3 0 0,0 2 0 0,-3 3 3 16,-2 1-2-16,-7 4-3 15,-4 0-3-15,-6 3-3 0,-5 2-4 16,-9 1-3-16,-8 0-8 0,-3-2-8 0,-4 1-14 15,-2-3-14-15,-4-5-122 0,1-4-125 16,-1-7-306-16</inkml:trace>
  <inkml:trace contextRef="#ctx0" brushRef="#br0" timeOffset="90251.2692">1471 12339 494 0,'-2'-19'144'16,"-1"-3"8"-16,1 1-10 0,-1 2-75 16,2 2-10-16,0 3-5 0,1 6-6 15,0 8-8-15,-1 9-6 0,1 11-6 16,1 7-6-16,1 11-5 0,4 8-3 15,-1 8-1-15,1 4-1 0,1 0-1 16,0-3-1-16,2-1-1 0,-3-7 0 0,-1-6-1 16,-1-5 1-16,3-7 1 0,-1-7-1 15,1-6 0-15,0-9 0 0,2-8-1 16,2-9-2-16,1-8 0 0,2-8-2 16,-1-6 0-16,1-4 0 0,-2-1-2 15,0 0 1-15,-1 5-1 0,-3 6 1 0,-2 8-1 16,-1 8 0-16,-2 6 0 0,0 12 0 15,-2 4 1-15,0 10-1 0,0 4 0 16,-1 6 0-16,2 2-1 0,0 3-2 16,0-1-3-16,2-1-5 0,1-5-10 15,4-4-16-15,0-3-12 0,4-4-16 16,1-8-14-16,1-5-117 0,1-4-131 16,-1-3-291-16</inkml:trace>
  <inkml:trace contextRef="#ctx0" brushRef="#br0" timeOffset="90505.8197">1897 12573 692 0,'-4'-9'186'0,"1"3"5"0,-1 3-75 16,2 7-46-16,2 2-17 0,0 5-13 16,1 3-10-16,0 3-9 0,2 4-3 0,-1 0-2 15,2 2-2-15,0 4-3 16,-1-2-3-16,1 4-2 0,0-2-2 0,-1-2-1 15,2-1-2-15,0-2 0 0,2-5-2 16,1-4-4-16,0-3-9 0,1-5-11 16,1-4-13-16,-2-1-17 0,2-5-16 15,0-3-10-15,-1-3-11 0,-1-4-106 16,-2-5-117-16,-1-3-270 0</inkml:trace>
  <inkml:trace contextRef="#ctx0" brushRef="#br0" timeOffset="90647.4577">1937 12484 652 0,'-13'-12'182'0,"1"2"13"16,2 4-72-16,2 3-32 0,2 1-16 16,3 1-15-16,3 0-17 0,4 0-14 15,4 1-14-15,5-2-8 0,1 1-10 16,2 0-10-16,3 0-14 0,3 0-20 16,0 1-22-16,2 1-19 0,1-1-122 15,-1 3-141-15,1-1-312 0</inkml:trace>
  <inkml:trace contextRef="#ctx0" brushRef="#br0" timeOffset="91045.0671">2171 12600 627 0,'-4'-3'159'0,"1"1"9"0,1-1-80 0,0 2-29 16,2 3-8-16,1 1-7 0,0 5-5 16,1 1-5-16,1 6-6 0,-1 2-5 15,2 4-1-15,0 2-1 0,-1 3 0 16,3-2-1-16,-1 1-3 0,4-4-2 16,-2-4-2-16,3-4-3 0,2-4-3 15,2-6-2-15,-2-4-2 0,3-6-1 16,-2-9 0-16,2-4-1 0,-2-3 1 0,1-3-1 15,-4-2 0-15,1 0 0 0,-4 3-1 16,-1 3 1-16,-2 8-1 0,0 3 1 16,-2 6-1-16,-1 6 0 0,0 6 0 15,-1 4-1-15,3 8-1 0,-3-1-3 16,0 7-5-16,-1 2-5 0,2-3-9 16,4-1-10-16,1-1-13 0,2-3-12 15,4-3-11-15,1-7-7 0,3-4-46 16,-1-2-66-16,-2-7-108 0,2-3-235 15</inkml:trace>
  <inkml:trace contextRef="#ctx0" brushRef="#br0" timeOffset="91427.0753">2436 12400 753 0,'-8'-6'184'0,"0"0"5"0,2 0-105 15,5 1-34-15,2 1-14 0,4 1-12 16,4 2-7-16,2 1-8 0,2 0-3 16,2 3-3-16,3 2-1 0,1 0-1 15,2 1 0-15,1 0-1 0,0 1 1 16,0 3 0-16,-1-2-1 0,-3 1 1 16,-1 3-1-16,-3 1 1 0,-3 0-1 15,-4 4 1-15,-2 0-1 0,-2 2 1 16,1 2-2-16,-3-1 1 0,1 1-1 15,-2 2 0-15,1 0 0 0,0 0-1 0,0 0 1 16,1 2-4-16,-2-2-1 0,1 1 0 16,0 0 1-16,-1-2 0 0,-1 0 1 15,0-1 0-15,-2-6 5 0,-2 0 1 16,-1-1 1-16,-1-5 0 0,-3 0 0 16,-1-4-2-16,-1 0-4 0,-1-3-7 0,1 1-14 15,1-5-13-15,3 1-20 16,-1-1 106-16,3-2-239 0,3 0-149 0,2 1-385 15</inkml:trace>
  <inkml:trace contextRef="#ctx0" brushRef="#br0" timeOffset="91722.3958">2974 12642 779 0,'0'-2'202'15,"0"2"2"-15,0 0-102 0,0 1-35 16,1 2-23-16,2 0-18 0,0 2-14 15,2 0-7-15,1 0-6 0,3 1-8 0,1 2-13 16,0-4-20-16,-1 3-20 0,0-3-15 16,0 1-129-16,-3 1-144 0,-3-1-321 15</inkml:trace>
  <inkml:trace contextRef="#ctx0" brushRef="#br0" timeOffset="91866.0046">2977 12886 668 0,'0'5'187'16,"0"-1"5"-16,0-2-43 0,1 2-85 16,4-2-22-16,0 0-17 0,3-2-22 0,2-5-22 15,3 1-25-15,2 0-16 0,4 1-133 16,-1-1-145-16,3-1-337 0</inkml:trace>
  <inkml:trace contextRef="#ctx0" brushRef="#br0" timeOffset="92342.0281">3446 12598 588 0,'-2'-1'159'0,"2"7"6"0,-1 6-14 0,2 7-104 15,1 8-11-15,0 3-4 0,1 3-2 16,-1 4-1-16,2 0-2 0,-2-4-2 16,2-1 0-16,-3-6-2 0,0-4-2 15,1-5-1-15,-4-5-2 0,0-3-1 16,-1-7-3-16,0-4-3 0,-1-8-2 15,0-2-2-15,1-7-1 0,-1-6-2 16,0-9 1-16,3-4 0 0,0-6 1 16,-2-3 1-16,2-5 1 0,-1-5-1 0,1-2 0 15,-1 4 1-15,4 4-1 0,-1 7 1 16,1 6 0-16,3 9 0 0,2 9-1 16,2 7 0-16,-3 4-1 0,4 7-1 15,1 1-1-15,2 3-2 0,3 3-2 16,2 4-2-16,-1 0-5 0,7 6-9 15,-1-3-11-15,1 3-14 0,-2 0-20 0,1-1-20 16,-2 0-13-16,0-1-46 0,-4 0-71 16,-6 0-116-16,-4-2-244 0</inkml:trace>
  <inkml:trace contextRef="#ctx0" brushRef="#br0" timeOffset="92527.0319">3479 12720 893 0,'-5'11'213'0,"1"-2"4"0,3 1-133 0,2-1-27 16,4-1-16-16,1 0-11 0,2-3-9 15,1-2-7-15,2-3-3 0,4-2-4 16,1-3-5-16,1-1-9 0,4-2-15 16,1 0-15-16,1-1-25 0,-1 2-28 15,-1 1-137-15,-2 1-163 0,-4 5-364 16</inkml:trace>
  <inkml:trace contextRef="#ctx0" brushRef="#br0" timeOffset="92761.3257">3865 12374 773 0,'-5'-12'201'0,"4"-2"7"16,2 3-85-16,2 2-55 0,2 2-21 16,4 3-12-16,1 0-12 0,2 3-9 15,1 1-9-15,2 1-12 0,1 1-17 16,0 2-23-16,0 0-23 0,-1 1-22 16,-2-2-123-16,2 1-147 0,-3-3-317 15</inkml:trace>
  <inkml:trace contextRef="#ctx0" brushRef="#br0" timeOffset="92947.1075">4248 12170 845 0,'-4'-5'210'0,"1"2"2"0,-1 6-114 15,2 3-38-15,2 2-22 0,-2 6-16 16,2 3-9-16,2 3-7 0,-1 3-6 0,4 6-17 15,-2 1-31-15,2 3-32 0,1 1-136 16,-3-1-163-16,1 4-384 0</inkml:trace>
  <inkml:trace contextRef="#ctx0" brushRef="#br0" timeOffset="93838.9586">4684 12237 728 0,'-21'-20'180'16,"-6"4"8"-16,-2 7-110 0,0 3-16 15,-2 4-11-15,2 4-10 0,2 1-10 16,2 6-7-16,5 3-8 0,6 2-6 16,3 0-3-16,5 2-1 0,6 3-3 15,6 1-2-15,6 5-4 0,5-1-5 16,2 1-6-16,4 1-8 0,4 3-3 15,-2 0-1-15,0-2-3 0,-3-3 1 16,-1-1 4-16,-4-1 8 16,-6-3 6-16,-5-1 5 0,-6-1 5 0,-2-1 5 15,-6 2 5-15,-3-1 1 0,-2 2 1 0,-2-2 0 16,0 4-1-16,1-3-2 0,3 2-3 16,1-1-2-16,4 0-1 0,1-1-1 15,4 0-1-15,3-4-1 0,3-1 0 16,1-1 0-16,1-1-1 0,3 1-1 15,3-1-1-15,-2 0 0 0,0 0-2 16,-3 1 0-16,1 1 1 0,-3 1 0 16,-1-1 2-16,-6 1 0 0,-1-1 2 0,-3 4 4 15,-4-1 1-15,-5 3 4 0,-2 1 3 16,-1 3 2-16,0 1 3 0,-1 1 0 16,-1-1 1-16,4 4-1 0,3 0-2 15,2-1-3-15,3-1-1 0,1-3-3 16,3 2-2-16,5-3-3 0,1-3 0 15,5-4-2-15,3-1-5 0,6-5-10 16,5-1-14-16,6-5-22 0,5-3-23 16,4-3-133-16,3-1-153 0,2-3-349 15</inkml:trace>
  <inkml:trace contextRef="#ctx0" brushRef="#br0" timeOffset="94713.7784">5066 12471 455 0,'-2'-9'120'0,"-1"-2"6"16,0-1-47-16,-2-1-26 0,1-2-8 0,-1-1-1 16,2-1 0-16,-1 0 2 0,1 2 1 15,1 0 3-15,1 5 1 0,0 4-3 16,-1 6-5-16,1 9-4 0,0 9-4 16,1 10-6-16,1 7-7 0,-1 9-5 15,0 7-3-15,0 3-2 0,0 4-3 16,0-2-4-16,0-3-3 0,-1-3-3 15,2-3-4-15,3-6-10 0,2-2-13 16,-1-5-21-16,1-8-19 0,1-3-14 16,-1-5-120-16,1-10-139 0,0-6-302 0</inkml:trace>
  <inkml:trace contextRef="#ctx0" brushRef="#br0" timeOffset="94943.1609">5346 12366 760 0,'-8'14'181'15,"2"6"7"-15,-1 6-111 0,2 3-27 16,1 4-10-16,3 4-8 0,0 2-6 0,2 3-8 16,0 1-5-16,3-1-5 0,-2 1-3 15,4-4-3-15,-1-1-7 0,0-6-11 16,1-4-18-16,3-5-23 0,-1-4-13 15,1-5-131-15,-3-3-143 0,0-5-328 16</inkml:trace>
  <inkml:trace contextRef="#ctx0" brushRef="#br0" timeOffset="95137.4207">5174 12711 845 0,'-12'-4'207'0,"2"1"4"15,4 0-126-15,2 1-29 0,7-1-18 16,3 2-12-16,4 0-12 0,3-2-7 16,3 1-6-16,5 0-10 0,5-1-13 15,2-1-22-15,2 1-24 0,3 2-22 16,-3-3-123-16,2 4-148 0,-4 1-321 16</inkml:trace>
  <inkml:trace contextRef="#ctx0" brushRef="#br0" timeOffset="95383.4757">5839 12310 801 0,'-33'-1'200'0,"1"5"4"15,-3 7-94-15,-1 6-53 0,2 6-20 16,1 8-6-16,3 5-6 0,5 4-5 15,3 4-4-15,8 3-3 0,6-2-2 16,5 0-3-16,4-1-4 0,7-3-4 16,3-5-8-16,6-4-11 0,5-5-15 15,4-5-19-15,4-6-24 0,7-5-19 16,1-3-121-16,-1-5-142 0,2-4-314 16</inkml:trace>
  <inkml:trace contextRef="#ctx0" brushRef="#br0" timeOffset="95778.7827">5921 12789 815 0,'-7'0'191'0,"1"-1"1"16,3 0-125-16,6 0-28 0,0 0-12 15,5-3-8-15,2-2-10 0,3-2-3 16,2-1-2-16,1-4 0 0,1-1-1 15,4-2-2-15,0 0 0 0,2-1-1 16,-1 1-2-16,0-3-1 0,0 1-3 16,-1 0-2-16,-7-1-2 0,-3 2-1 15,-7 0 1-15,-5-1 1 0,-3 0 1 16,-8 5 3-16,-4 3 4 0,-6 2 1 16,0 4 2-16,0 5 1 0,-1 5 2 15,-2 9 1-15,3 3 2 0,1 7 2 0,2 2 1 16,2 3 3-16,2 5 3 0,0 1 1 15,4 0 1-15,5 1 0 0,2-2-1 16,7-3-1-16,3-3-3 0,4-5-3 16,4-5-3-16,5-3-2 0,-1-5-3 0,5-5-2 15,2-3-1-15,3-3-6 0,3-6-7 16,1-3-10-16,-1-3-15 0,2-2-17 16,1-2-21-16,-3 1-20 0,-2-3-115 15,-7 1-135-15,-4 3-304 0</inkml:trace>
  <inkml:trace contextRef="#ctx0" brushRef="#br0" timeOffset="96022.0431">6284 12244 735 0,'1'-14'181'0,"0"5"4"0,2 3-81 16,3 5-60-16,0 7-11 0,1 5-4 15,1 1-4-15,-1 5-2 0,2 5-1 16,-3 3-1-16,0 2-3 0,0 0-2 16,-1 1-3-16,-3 1-3 0,0 2-5 0,-5-5-4 15,-1-1-7-15,-4-1-11 16,-4-2-13-16,-4-5-19 0,-3-2-20 0,-1-4-11 16,-5-4-128-16,1-1-139 0,0-5-311 15</inkml:trace>
  <inkml:trace contextRef="#ctx0" brushRef="#br0" timeOffset="96173.6391">6192 12163 796 0,'4'-14'190'0,"-2"2"3"0,2 1-127 16,2 1-20-16,0 1-13 0,1 3-12 16,2 1-15-16,1 3-21 0,3 0-27 15,2 2-22-15,1 3-131 0,0 2-148 16,-2 3-348-16</inkml:trace>
  <inkml:trace contextRef="#ctx0" brushRef="#br0" timeOffset="96788.0524">6442 12227 501 0,'-1'-6'132'0,"-1"1"3"0,2 0-36 15,0 3-58-15,2-2-8 0,-4 4-4 0,2-1-2 16,2 0-2-16,-2-1 0 0,0 2 1 16,0 2 1-16,0-2 0 15,0 1-1-15,0-1-1 0,0 0-3 0,0 1-1 16,0-2-4-16,-2 1-2 0,4-1-2 15,-2 1-3-15,-2 0-1 0,2 0-1 16,0 0 0-16,-1 0-2 0,1 0 0 16,-1 0 0-16,1-2 1 0,0 2 0 15,0 0 1-15,0 0 0 0,0 2-1 0,-1-1-1 16,0 4 0-16,1 2-1 0,-3 5 1 16,2 3 0-16,-3 2 0 0,3 5 0 15,0 3 2-15,2 1-1 0,1-2 0 16,3 1 0-16,1-3-2 0,2 0-1 15,2-5 0-15,2-4-2 0,1-4-1 16,0-4 0-16,1-7-1 0,-2-2 0 0,1-5 0 16,0-4 1-16,-2-2-1 15,-1-2 1-15,0-2 0 0,-4 2 0 0,0-1 0 16,-2 1 2-16,-3 3 0 0,-3 4 2 16,-1 2 0-16,-2 5 1 0,0 5 0 15,2 4 0-15,-1 2-2 0,1 5 0 16,3 0-2-16,3 2-1 0,1-1 0 15,2 1-1-15,5-1 0 0,2-2 0 16,3-2 0-16,1-4 0 0,2-3 1 16,2-1-1-16,-3-7 2 0,-2-4-1 15,-1-2 1-15,-3-4-1 0,-4-2 1 0,-2 0-1 16,-1-2 0-16,-3 1-1 0,-4-1-8 16,-1 0-11-16,-2 4-14 0,-1 0-23 15,-2 4-23-15,1 1-19 0,1 4-116 16,1 3-135-16,2 6-299 0</inkml:trace>
  <inkml:trace contextRef="#ctx0" brushRef="#br0" timeOffset="97037.9864">6812 12134 765 0,'2'-4'179'0,"2"4"5"0,3 4-116 16,2 3-24-16,3 4-11 0,2 4-6 15,0 6-4-15,1 2-5 0,1 3-2 16,1 5-3-16,3 4-1 0,-3 4-3 16,0 4-1-16,-2-1-2 0,-2 4-2 15,-4 1 0-15,-4-1-2 0,-8 1 0 0,-4 0-1 16,-7-3-1-16,-5 2-4 0,-8-4-7 16,-8 0-12-16,-3-5-18 0,-2-1-20 15,1-7-19-15,1-3-123 0,2-9-137 16,9-11-314-16</inkml:trace>
  <inkml:trace contextRef="#ctx0" brushRef="#br0" timeOffset="97756.3152">7041 12039 617 0,'-1'-14'146'0,"-2"-2"3"0,2-2-97 15,2-1-13-15,3 1-4 0,2 0-3 16,3 0-3-16,0 5-2 0,1 2 1 16,1 5 1-16,-1 7 1 0,2 10 0 15,-1 9 0-15,-3 9-3 0,-1 7-3 16,-1 5-4-16,-1 6-3 0,-3 2-6 16,0-4-4-16,0-2-2 0,2-3-3 0,1 0 0 15,3-5-2-15,2-4 1 0,2-4-1 16,1-5 0-16,-2-3 0 0,0-4 0 15,-3-3 0-15,-2-4 0 0,-1-2 0 16,-1 1 0-16,-2-1 0 0,-2 3 0 16,0 3-1-16,-2 6-1 0,-2 5-3 15,1 6-3-15,-2 4-1 0,-2 9-4 16,4 7-2-16,-1 1-2 0,4 1 1 16,0 3 2-16,4-2 3 0,-1-7 3 15,5-2 3-15,0-6 3 0,2-3 2 0,-1-6 3 16,-1-5 1-16,0-2 4 0,-5-4 4 15,-3-3 5-15,-3-4 5 0,-6-4 6 16,-2-3 2-16,-2 0 1 0,-5-1-2 16,0 0-5-16,-3-1-6 0,0 0-4 15,-1 1-12-15,-1 2-16 0,0 1-19 16,5 4-37-16,-1 2-147 0,4 5-167 0,2 1-402 16</inkml:trace>
  <inkml:trace contextRef="#ctx0" brushRef="#br0" timeOffset="124355.2451">8006 12575 706 0,'-7'-2'177'0,"1"4"6"0,-2 1-98 15,3-2-24-15,2 1-14 0,0-1-15 16,3 1-12-16,3-1-6 0,0-2-6 15,5 2-5-15,2-1-2 0,2-1-3 16,1-1-7-16,4 2-11 0,-1-2-15 16,0 0-17-16,0 2-17 0,-2 0 50 15,-2 3-169-15,-5 0-129 0,-1 4-308 16</inkml:trace>
  <inkml:trace contextRef="#ctx0" brushRef="#br0" timeOffset="124529.2319">7977 12803 665 0,'-6'6'173'0,"-1"-4"8"0,4 1-85 16,2-2-31-16,1-1-15 0,1 0-10 15,2 0-8-15,2-1-11 0,0 0-8 16,3-1-4-16,1 1-2 0,4 0-3 0,-1-1-6 16,0 0-12-16,0-1-25 15,4 1-24-15,0 2-131 0,3 0-150 0,0 3-355 16</inkml:trace>
  <inkml:trace contextRef="#ctx0" brushRef="#br0" timeOffset="142530.1139">9006 12481 449 0,'1'-1'112'0,"-1"-4"4"0,-1-2-55 15,2 0-22-15,-1-1-4 0,1-5-1 0,-1 0-2 16,1-3-1-16,1 0 0 0,-1-2-1 16,0-2 0-16,0 2-3 0,0-3-2 15,2-1-3-15,-2-1-2 0,2 0-1 16,-1 0-2-16,2 4-2 0,-2-2 1 15,1 5 0-15,-2 4 1 0,0 3-1 16,-1 3-2-16,0 5-1 0,-1 3-3 16,-3 5-1-16,2 4-3 0,-2 7-3 15,0 2-1-15,2 5 0 0,-1 4-1 16,2 2-3-16,2 1-5 0,2 1-9 0,1-2-13 16,0-2-13-16,1 2-12 0,0-5-16 15,-1-2-109-15,0-2-120 0,-2-4-272 16</inkml:trace>
  <inkml:trace contextRef="#ctx0" brushRef="#br0" timeOffset="142812.4171">8746 12696 526 0,'-10'-1'148'0,"3"-3"8"16,1 2-15-16,1 1-88 0,4 0-12 16,3-1-4-16,3 1-5 0,3 1-5 15,6 0-5-15,4 0-3 0,7 0 0 16,3-1-2-16,5 1-3 0,4-1-4 0,2-3-2 16,0-1-3-16,2-1-4 15,-1 0-8-15,2-3-10 0,-2 1-11 0,2-2-11 16,-4 1-11-16,2 2-10 0,-3 1-11 15,-4 0-104-15,-5 2-108 0,-6 3-262 16</inkml:trace>
  <inkml:trace contextRef="#ctx0" brushRef="#br0" timeOffset="143318.9644">8828 13132 644 0,'-12'-1'155'0,"1"-1"7"16,2-3-99-16,3-3-12 0,-1 0-4 0,4-3-5 15,4-1-5-15,2-6-5 0,4 0-6 16,4-1-3-16,3-2-4 0,3-1-4 15,4 2-2-15,1 2-3 0,0 3-2 16,0 3-3-16,0 2-1 0,0 4-2 16,-2 3-1-16,-1 3-1 0,-3 3 1 15,0 2-1-15,-4 3 0 0,-1 3 0 16,-2 5 1-16,-3 1-1 0,-4 3 1 16,0 4 0-16,-6 1 0 0,-2 2 1 15,-5 0-1-15,-5 1 1 0,-4 3 0 0,-5 0-1 16,-8 0 0-16,-5 3 0 0,-2 2 0 15,0-4 1-15,-2-2 0 0,3-3 0 16,6-5 2-16,4-3 2 0,8-6 0 16,5-5 2-16,4-2-1 0,6-3-1 15,6 0 0-15,1-6-2 0,9 2-1 16,3-1-1-16,4-2-1 16,4 2 0-16,5-2-1 0,2 0 1 0,5 4-1 0,-1-2-1 15,0 2-1-15,-3-3-5 0,3 3-6 16,-4 2-9-16,-2 0-13 0,-3-2-17 15,-5 2-18-15,-2 2-18 0,0 2-110 16,-7-1-130-16,-3-1-291 0</inkml:trace>
  <inkml:trace contextRef="#ctx0" brushRef="#br0" timeOffset="143979.2605">8804 12025 518 0,'-19'15'137'16,"-7"7"7"-16,-5 10-52 0,-4 9-31 16,0 10-5-16,-1 12-4 0,1 11-5 15,0 11-2-15,4 9-6 0,6 7-4 0,5 7-7 16,5 2-6-16,4-2-7 0,6-4-4 15,8-5-4-15,8-10-5 0,8-11-7 16,3-11-6-16,6-12-13 0,6-9-16 16,8-12-16-16,7-11-19 0,5-5-111 15,3-11-126-15,6-8-289 0</inkml:trace>
  <inkml:trace contextRef="#ctx0" brushRef="#br0" timeOffset="144474.5306">9264 12113 657 0,'0'-14'151'0,"3"0"5"0,4 6-108 15,4 1-10-15,4 7-2 0,3 4 0 0,5 6-3 16,3 8-2-16,0 4-3 0,1 9-1 16,0 4-4-16,-2 6-2 0,0 4-3 15,-4 7-3-15,-2 3-3 0,-2 2-3 16,-3 3-2-16,-2 4-2 0,-2 1-2 16,-3-1-1-16,-3 1-1 0,0 2 0 0,-3-2 0 15,-5 3-1-15,-2-1 1 0,-4 0-1 16,-3-2 0-16,-3-4 0 0,-4-2-2 15,-2-5-2-15,1-8-5 0,-1-4-8 16,2-6-8-16,-4-7-15 0,5-9-17 16,3-8-21-16,2-9-112 0,4-12-129 15,4-7-299-15</inkml:trace>
  <inkml:trace contextRef="#ctx0" brushRef="#br0" timeOffset="145015.0757">9640 11916 615 0,'-2'-5'152'0,"0"1"8"0,0 2-89 16,1 3-18-16,0 2-6 0,-1 4-5 0,4 4-8 15,-2 4-6-15,2 2-6 0,0 1-4 16,2 4-3-16,0-1-3 0,-1-2-4 16,4-1-2-16,-1-2-1 0,0-1-2 15,-1-4 0-15,1-3-1 0,-1-2 1 16,1-2-1-16,-2-3 1 0,-2-5-1 16,2 0 1-16,1-5-1 0,1-4 1 15,1-5-2-15,0-2 1 0,1-6-2 16,0-1 1-16,-2 0-1 0,2 2 1 0,-3 5 0 15,-2 4-1-15,2 6 1 0,-2 9 0 16,0 7 0-16,1 6 1 0,-1 6-1 16,0 4 0-16,0 4 0 0,0 2-1 15,0 1-3-15,2-3-6 0,0 1-7 16,1-1-11-16,1-3-13 0,3-1-15 16,2-3-20-16,0-2-111 0,3-5-126 15,2 2-292-15</inkml:trace>
  <inkml:trace contextRef="#ctx0" brushRef="#br0" timeOffset="145229.4131">10014 12088 735 0,'-3'-5'175'0,"1"1"1"0,1-1-104 0,1 1-35 15,3 2-14-15,1-1-9 0,2 2-7 16,0-1-9-16,2 1-17 0,1-1-16 16,0 0-17-16,3-1-126 0,-1 0-136 15,5-2-324-15</inkml:trace>
  <inkml:trace contextRef="#ctx0" brushRef="#br0" timeOffset="145666.1718">10300 11988 626 0,'-6'-12'166'0,"1"-1"6"16,2-1-50-16,0 1-69 0,4-1-12 16,-1-1-7-16,5 3-7 0,4 1-7 15,1 1-5-15,2 2-3 0,3-1-2 16,2 3-4-16,2 2-1 0,-1 2-2 16,-1 1-1-16,0 3-1 0,-2 2-1 15,-3 2 0-15,-2 1-1 0,-2 1 0 16,-2 2 0-16,-2-1 0 0,-5 1 1 0,0 5-1 15,-4-2 1-15,-1 7 0 16,-7-2 1-16,-1 1-1 0,-2 0 2 16,-3 1 3-16,0-3 1 0,-1 1 2 0,2-4 2 15,5-1 0-15,4 0 1 0,1-5-2 16,6 2-2-16,3-3-2 0,4 1-2 16,4-2-2-16,4-1-4 0,3-2-10 15,4 1-15-15,4-3-22 0,3-1-19 16,0 0-129-16,0-2-147 0,0 4-336 0</inkml:trace>
  <inkml:trace contextRef="#ctx0" brushRef="#br0" timeOffset="146250.9544">10664 12606 454 0,'-3'-4'122'0,"0"-2"7"16,1 0-47-16,-1-3-23 0,2-2-3 16,0 0-1-16,-1-4 0 0,1-2-2 15,1-1-4-15,0-2-5 0,1 1-5 16,2 0-5-16,-2 1-5 0,2 3-7 16,-1 4-4-16,1 4-3 0,-2 6-1 15,0 4-1-15,0 7-1 0,-1 7-2 16,0 5-1-16,0 4 0 0,-1 2 0 15,1 2-1-15,0-1-2 0,1-2 1 16,3-1-2-16,2-5 0 0,3-4-2 0,3-3 0 16,3-3-1-16,-1-6-1 0,3-2 0 15,-2-7 1-15,1-3-2 0,0-4 1 16,-1-6-2-16,-3-4 1 0,1-4-1 16,1-3 1-16,-2-1-1 0,-2-2 0 15,-2 2 1-15,-1 4 0 0,-3 6 0 16,0 4 0-16,-4 9 0 0,-1 6 0 15,-2 8 0-15,0 7 0 0,-1 3 0 0,-1 7-1 16,2 2 1-16,1 2-1 0,2 1-2 16,3-2-5-16,3 0-7 0,2-4-10 15,5 0-15-15,-2-3-17 0,3-3-16 16,2-2 94-16,0-6-218 0,1-5-139 16,4-3-359-16</inkml:trace>
  <inkml:trace contextRef="#ctx0" brushRef="#br0" timeOffset="146505.2843">11142 12355 700 0,'-6'-2'167'0,"-3"4"4"16,4 2-109-16,3 5-19 0,-1 3-5 15,3 5-3-15,0 5-4 0,0 3-7 16,2 4-2-16,-2 1-2 0,0-2-2 15,2 3-2-15,-2-3-3 0,3-3-3 0,1-1-2 16,4-3-2-16,-1-3-1 0,8-1-4 16,0-6-6-16,3 0-11 0,1-5-13 15,1-2-16-15,-2-5-16 0,1-3-15 16,-6-5 16-16,0-2-132 0,-4-2-121 16,-3-2-279-16</inkml:trace>
  <inkml:trace contextRef="#ctx0" brushRef="#br0" timeOffset="146644.9007">11095 12401 744 0,'-8'-2'180'0,"2"2"2"0,3-2-112 15,4 1-26-15,4-1-13 0,6 1-14 16,5-3-17-16,6 0-23 0,6 1-23 16,6-2 1-16,-3 1-138 0,2-2-139 15,1 1-326-15</inkml:trace>
  <inkml:trace contextRef="#ctx0" brushRef="#br0" timeOffset="147066.6624">11473 12516 656 0,'-2'-7'158'16,"1"1"9"-16,0 2-100 0,1 0-17 15,1 3-6-15,-1 1-6 0,1 3-3 16,1 2-6-16,0-1-5 0,2 6-3 16,-3 3-3-16,1 1 0 0,1 3-1 15,-1 1-4-15,1-3-3 0,-1 1-2 16,1-1-2-16,0-4-1 0,2 0-2 0,0-4 0 15,0-3 0-15,1-3 0 16,2-4 0-16,-1-5 1 0,3-1-1 0,-1-6 0 16,1-5 0-16,0-2-1 0,1 0-1 15,-1-1 0-15,-2 2 0 0,0 4-1 16,-1 3 0-16,-1 7 1 0,0 5 0 16,-1 5-1-16,0 6 1 0,0 3 0 15,0 4-1-15,-1 4-1 0,-3 0-6 16,-1 4-8-16,2-2-12 0,1 0-18 15,0-3-17-15,4 0-18 0,2-3-121 16,4-2-136-16,1-1-308 0</inkml:trace>
  <inkml:trace contextRef="#ctx0" brushRef="#br0" timeOffset="147266.0655">11827 12615 702 0,'-2'-6'195'0,"1"5"3"16,0-1-26-16,2 0-115 0,2 1-26 15,2 1-13-15,-1 0-14 0,3 0-15 0,0 1-24 16,3-1-24-16,4 0-51 0,0-1-89 16,2 2-136-16,1 2-292 0</inkml:trace>
  <inkml:trace contextRef="#ctx0" brushRef="#br0" timeOffset="147732.0109">12151 12586 621 0,'-14'-8'171'0,"1"3"7"0,2-3-34 15,6-3-86-15,2 0-12 0,1-2-5 16,1-1-7-16,2-2-7 0,3 0-6 16,3 0-2-16,6 2-1 0,0 0-3 15,2 3-2-15,5 0-3 0,-2 3-3 16,3 3-3-16,1 2-1 0,-4 5-1 15,2 0-2-15,-2 4 0 0,2 4-3 16,-3 3-1-16,-5 5-2 0,-3-1-2 16,-6 1-2-16,-1 2 0 0,-5 2 1 15,-4-3 1-15,-3 0 2 0,-5-2 2 0,-2 0 2 16,-2-1 4-16,0-1 4 0,2-2 4 16,0-1 2-16,1 1 3 0,-1-2 1 15,9-3 1-15,4 0-3 0,1-2-3 16,2-1-2-16,2-1-3 0,3 0-4 15,6-1-3-15,-3-2-7 0,5-1-7 16,5-3-12-16,3 2-12 0,3-1-20 0,4-2-17 16,1 0-16-16,3 1-112 0,-5 0-130 15,-1 2-292-15</inkml:trace>
  <inkml:trace contextRef="#ctx0" brushRef="#br0" timeOffset="148142.9663">12478 12337 697 0,'-10'-11'175'16,"8"2"3"-16,3 0-65 0,4 5-74 15,5 1-15-15,0 1-7 0,3 2-5 16,3-1-5-16,3 4-4 0,1 0-1 16,-1 3-1-16,0 2 1 0,2 0 0 0,-2 1 0 15,-1 3 2-15,-1 3 0 0,-2 1 1 16,1-1 0-16,-8-1-1 0,-4 2 0 16,-3 4 0-16,-3-1-2 0,-4 0 0 15,-3 2-1-15,-3 2 0 0,2 1-1 16,0 1 1-16,-1-1-1 0,3 1 0 15,-1-3 1-15,3 0-1 0,2-4 0 16,4 1 0-16,0-2 1 0,3 0-1 0,-1-2 0 16,2-3 0-16,-3 0 0 0,-1-2 1 15,0 0-1-15,-1-4 1 16,-3 0-2-16,-1-1-5 0,-1 1-13 0,-4 0-23 16,-3 0 108-16,-7 2-254 0,-3 0-161 15,-13 2-426-15</inkml:trace>
  <inkml:trace contextRef="#ctx0" brushRef="#br0" timeOffset="153466.9806">13325 12475 584 0,'-3'-19'146'0,"-2"3"9"16,2 7-83-16,3 5-10 0,-5 1-5 16,1 6-5-16,0 3-5 0,2 3-8 0,-2 4-7 15,2 5-8-15,-3 2-7 0,4 3-3 16,1 3-5-16,0-2-2 0,0 3-3 15,0-1-5-15,1 0-8 0,0-2-11 16,0-2-18-16,2 0-16 0,-1-1-21 16,0-4-115-16,-2-4-129 0,1-2-295 15</inkml:trace>
  <inkml:trace contextRef="#ctx0" brushRef="#br0" timeOffset="153655.383">13222 12611 627 0,'-15'-14'169'0,"-1"4"10"0,1 3-73 16,4 3-32-16,4 2-14 0,1-1-10 16,5 3-14-16,4 0-12 0,6 2-10 15,2 0-7-15,7-1-4 0,3 2-6 16,3-2-10-16,2-1-17 0,6-1-22 16,4-2-22-16,3-3-119 0,-2 0-141 15,3-1-315-15</inkml:trace>
  <inkml:trace contextRef="#ctx0" brushRef="#br0" timeOffset="153992.3717">13762 12671 533 0,'-5'2'164'0,"1"1"12"0,0-2 4 16,0 0-101-16,1 0-15 0,1 0-9 0,1-1-11 16,0 2-14-16,2-4-17 0,1 2-19 15,3-1-26-15,4 0-27 0,0-3-135 16,2 4-149-16,-1 2-360 0</inkml:trace>
  <inkml:trace contextRef="#ctx0" brushRef="#br0" timeOffset="156105.5852">14002 12780 144 0,'5'1'0'0,"0"0"-20"0,-3 2-103 0</inkml:trace>
  <inkml:trace contextRef="#ctx0" brushRef="#br0" timeOffset="164474.6347">13775 12506 530 0,'-8'-14'134'0,"1"-1"7"0,0 5-65 15,3 5-27-15,0 7-10 0,1 1-5 0,1 10-4 16,1 2-4-16,0 5-5 0,-1 5-4 16,4 4-1-16,-2 0 0 0,0 3-2 15,0-2-1-15,-2 0-2 0,2-2 0 16,0-2-2-16,-1-3 0 0,2-3-2 16,1-5-1-16,0-2-2 0,2-7 0 15,-1-2-1-15,2-5 0 0,0-5-1 16,0-7 1-16,0-3 0 0,-3-4 0 0,-2-6-1 15,-1-4 0-15,-4-1 0 16,-1-6 0-16,-4-4-1 0,-3-3 1 0,-2-1-2 16,0 0 2-16,1 1 2 0,-1 2 5 15,3 6 5-15,2 9 3 0,4 7 4 16,2 5 2-16,2 5 0 0,2 0-2 16,5 5-3-16,3-1-5 0,6 1-4 15,4 2-2-15,7-2-2 0,3 1-1 16,7 2-1-16,3-1-1 0,1 1 0 15,-3 1-2-15,2-1-5 0,-3 1-5 0,-1 2-11 16,-6 1-12-16,-6 0-20 0,-4 3-19 16,0-1-17-16,-8 2-113 0,-6 0-130 15,-3 1-292-15</inkml:trace>
  <inkml:trace contextRef="#ctx0" brushRef="#br0" timeOffset="164677.8034">13801 12585 729 0,'-2'2'172'0,"-1"-2"5"0,6 0-115 0,2 0-15 16,2-2-11-16,2-1-8 0,3 1-7 16,4-3-6-16,6 1-6 0,1-2-11 15,3 0-19-15,0 0-25 0,-1 0 72 16,0 1-213-16,-2 0-152 0,-3 0-387 0</inkml:trace>
  <inkml:trace contextRef="#ctx0" brushRef="#br0" timeOffset="164977.6523">14241 12156 648 0,'-1'-4'159'0,"0"1"4"0,-1 0-93 16,5 0-23-16,-2 0-10 0,4 0-9 0,1 0-8 15,3 2-6-15,2 0-5 0,1 1-3 16,3-2-12-16,-1 4-19 0,2-1-17 16,0 1-29-16,-4 0-102 0,2 1-126 15,-4 5-285-15</inkml:trace>
  <inkml:trace contextRef="#ctx0" brushRef="#br0" timeOffset="165378.4718">14528 11922 655 0,'-8'-13'153'16,"3"0"4"-16,2 5-99 0,-1 2-23 0,4 2-8 15,-1 2-4-15,1 2-6 0,0 1-6 16,0 3-4-16,1-1-3 0,-1 3-2 15,0 2-2-15,1 0 1 0,-1 2-1 0,4 0 1 16,-3-4-1-16,0 0 0 16,-1-2-1-16,2-1 1 0,-1 0-1 0,-1-2 0 15,-3-2 1-15,3 2-1 0,-1 0 1 16,4 2 0-16,-6-4 0 0,2-1 0 16,-2 1 1-16,2 1-1 0,-1-2 0 15,-1-1 0-15,0 0 1 0,1 1-1 16,0 1 3-16,1 0 1 0,0 1 2 15,-1 0 2-15,0 2 2 0,1 2-1 16,-1 1 1-16,1 3-2 0,0 3-1 16,0 5-2-16,1 3-2 0,3 2-1 15,-3-1-1-15,2 2-1 0,1 2-11 16,0-2-18-16,0 0-16 0,1-1-131 0,-5-4-137 16,8 5-337-16</inkml:trace>
  <inkml:trace contextRef="#ctx0" brushRef="#br0" timeOffset="166278.3529">15043 11686 521 0,'-14'-12'148'0,"-8"2"9"15,-4 2-11-15,-4 3-87 16,-1 4-10-16,-1 4-3 0,-1 4-4 0,2 3-7 16,7 2-8-16,1 4-6 0,6 2-5 15,6 3-4-15,6 4-3 0,7-1-3 16,5 3-2-16,6 4-1 0,5 2-1 15,2 2 0-15,4-2-1 0,0-1-1 16,2 0 1-16,-4-1-1 0,0-4 0 16,-5-2 0-16,-3 0 1 0,-7-2 0 0,-6 0 1 15,-8 2 2-15,-5 1 3 0,-8-2 1 16,-3 3 1-16,-4 1 2 0,-1 3-1 16,-2 2 0-16,4-2-2 0,3-2-2 15,4 4-1-15,4-2-2 0,5-2-1 16,6-2-1-16,4 0 0 0,5-1 0 15,5-1-1-15,2-1 0 0,4 0-1 16,1-3 1-16,2 1-1 0,-1-2 1 0,2-2-1 16,-1-1 0-16,-1-1-1 15,-1-1 1-15,0 0-1 0,-4-2 1 0,-3-1 0 16,-4 1 0-16,-5 0 0 0,-4 2 1 16,-3 1 0-16,-4 1 0 0,-2 2 0 15,-2 3 0-15,-1 3 0 0,2 3 0 16,0-1 0-16,-3 1 0 0,0 2 0 15,1-1 0-15,0 0 0 0,-1-2 1 0,0 2-1 16,2-1 0-16,3-1 0 0,2 0 0 16,2 0 1-16,3 0-1 0,3-1 0 15,3-2 0-15,4 0 0 0,5 0 0 16,4-5 0-16,6-2-5 0,3-2-10 16,8-3-15-16,5-1-24 0,4-5-21 15,-1-1-123-15,5-5-144 0,-1-2-324 16</inkml:trace>
  <inkml:trace contextRef="#ctx0" brushRef="#br0" timeOffset="167295.6231">16124 11917 589 0,'5'-13'148'16,"-4"2"4"-16,0 7-85 0,-3 9-14 16,-2 7-3-16,-1 8-4 0,-2 8-5 0,-2 6-6 15,-3 6-3-15,-3 2-3 0,0 1-6 16,-1-2-6-16,1-3-2 0,-1-8-4 15,2-3-2-15,2-6-1 0,3-5-1 16,2-5-1-16,5-4-2 0,0-5 0 16,5-2-1-16,3-5-1 0,5-8 0 15,2-1 0-15,3-7-1 0,3-4 0 0,2-6-1 16,-2-5-1-16,-2-6 0 16,-1-2-1-16,0-2 0 0,-1 0 0 0,-2 2-1 15,1 6 1-15,-1 7 0 0,1 6 1 16,-3 9 0-16,-1 9 1 0,-2 7 0 15,-2 6 1-15,0 5 0 0,0 7 2 16,1 6 0-16,0 4 0 0,2 4 1 16,3-1 1-16,1 5-1 0,2-2-1 0,2-2 0 15,0-3-1-15,3-2 0 16,1-2-1-16,-2-2 0 0,2-2-1 16,0-3-4-16,-3-2-5 0,-1-2-11 0,-3-2-16 15,-3-2-18-15,-4-5-11 0,-3 0-15 16,-3-2-114-16,-3-3-123 0,-4-3-279 15</inkml:trace>
  <inkml:trace contextRef="#ctx0" brushRef="#br0" timeOffset="167478.865">16148 12157 644 0,'-12'-3'164'0,"1"-1"7"15,2 2-91-15,6-1-27 0,3 1-11 16,7-1-9-16,3 1-10 0,4 1-11 15,6-1-6-15,3 2-3 0,7 0-4 16,2 2-12-16,-2 0-17 0,3 2-15 16,-2-1 27-16,-3 3-158 0,-2 1-136 0,-5 1-323 15</inkml:trace>
  <inkml:trace contextRef="#ctx0" brushRef="#br0" timeOffset="167929.1926">15512 12470 566 0,'-23'0'137'0,"-1"0"5"16,-2 1-81-16,1 1-18 0,2 3-5 15,2-1-3-15,2 0 1 0,2 1-2 16,1-1-1-16,2 4-2 0,3-3-2 16,3 1-3-16,1 0-2 0,4 0-5 15,3-2-4-15,5 1-3 0,1 0-3 0,4 1-2 16,2-3 0-16,4 2 0 0,5-1 1 16,4 1 2-16,6-5 1 0,4-1 2 15,8-7 1-15,10 2 0 0,6-1 0 16,8-3-3-16,9-1-1 0,5-1-3 15,5 1-2-15,6 3-2 0,1-3-1 16,5 1-1-16,0 6-1 0,-6-3 1 16,-2 4-1-16,-3 2 0 0,-6 2 0 0,-8 2 0 15,-6 2 0-15,-11 0 0 16,-3 5-1-16,-9 0-1 0,-9 0-2 0,-3-1-3 16,-7 1-4-16,-7 0-7 15,-5-3-7-15,-3 0-8 0,-5-4-8 0,0 2-14 16,-6-2-12-16,-4-3 65 0,-4-2-185 15,-2 1-133-15,-6-3-341 0</inkml:trace>
  <inkml:trace contextRef="#ctx0" brushRef="#br0" timeOffset="168758.8007">15419 13119 544 0,'0'-12'149'0,"-1"2"9"0,0 0-46 15,-2 3-43-15,2 2-10 0,1 2-8 16,0 6-4-16,1 2-6 0,-1 1-8 15,2 6-7-15,0 2-6 0,2 3-2 16,-3 2-3-16,0 0-5 0,0 2-4 16,1 1-2-16,-2 0-2 0,0-3-5 15,-2-2-11-15,4 2-20 0,1-2-21 16,3-4-20-16,2-2-121 0,0-4-139 0,6-1-316 16</inkml:trace>
  <inkml:trace contextRef="#ctx0" brushRef="#br0" timeOffset="169009.4381">15754 13164 755 0,'-1'-5'187'0,"-2"3"3"0,3-1-107 16,0 3-30-16,1-1-14 0,4 2-13 16,1 1-11-16,2-2-7 0,1 1-4 15,2-2-11-15,1 1-16 0,1 0-28 16,-1-3-20-16,3 4-124 0,-3 2-145 0,-2 3-332 16</inkml:trace>
  <inkml:trace contextRef="#ctx0" brushRef="#br0" timeOffset="169277.7398">16238 12870 762 0,'0'-8'183'0,"-3"2"1"16,2 4-118-16,0 5-18 0,-1 3-11 16,1 6-11-16,1 3-9 0,0 4-6 15,1 5-2-15,2 0-3 0,2 6-3 0,0-2-6 16,2 0-12-16,0-2-19 0,1-1-21 16,0-1-20-16,1-1-118 0,-3-5-140 15,0 1-310-15</inkml:trace>
  <inkml:trace contextRef="#ctx0" brushRef="#br0" timeOffset="169491.4021">16136 13267 791 0,'-6'-4'189'0,"2"2"3"0,4-2-124 0,5 1-20 15,2-2-12-15,6 0-11 0,4-1-10 16,4 1-5-16,4 0-5 0,5 0-3 16,2 0-8-16,3 1-9 0,3 1-16 15,0 0-22-15,-1 1-16 0,-4 1-129 16,-1-1-142-16,-3 4-328 0</inkml:trace>
  <inkml:trace contextRef="#ctx0" brushRef="#br0" timeOffset="169886.14">16327 13508 569 0,'-21'2'164'0,"3"-2"10"15,1-4-19-15,3 2-85 16,2-3-9-16,2-3-7 0,4 0-9 0,4 0-11 15,3 0-10-15,4 2-6 0,4-3-5 16,6 1-5-16,4 0-3 0,1 3-1 16,1 2-1-16,2 1-1 0,0 2-1 15,-1 4-1-15,-3 2 1 0,1 3-1 16,-3 1 1-16,-2 3-1 0,-3 2 0 0,-4 1 1 16,-3 1 0-16,-6 0-1 0,-5 0 1 15,-5 0 0-15,-4 0 0 0,-4 2 1 16,-3-2 0-16,-2 1 0 0,0-1 4 15,2 1 3-15,3-2 0 0,6-4 1 16,2-4-1-16,4 0-1 0,4-2 0 16,7-3-3-16,2-1-3 0,2-1-3 15,5-1-4-15,3 0-7 0,3-1-10 16,2-3-15-16,4-1-22 0,2 0-22 16,-1 0-130-16,0 0-146 0,4-1-340 0</inkml:trace>
  <inkml:trace contextRef="#ctx0" brushRef="#br0" timeOffset="170766.9014">16857 13098 568 0,'-8'-2'163'0,"2"2"10"15,0-2-31-15,2 2-74 0,1 2-11 16,3 0-8-16,2 1-7 0,0 0-11 0,3 1-7 16,4 1-4-16,2 0-2 15,2-2-4-15,3 0-3 0,2-3-3 16,3 0-2-16,1-4-2 0,-2 0-1 0,-1-2-1 15,-1-1-2-15,-2-2 0 0,-4-3 0 16,-2-1-1-16,-3-1 0 0,-3 0-2 16,-3-2 0-16,-4 2-1 0,-3 1 0 15,-4 3-2-15,-3 4 0 16,-4 1-1-16,-3 4-1 0,-2 2 1 0,-1 5 1 16,0 3 0-16,1 3 2 0,3 1 1 15,3 4 3-15,3 2 1 0,3 0 3 16,3 1 3-16,2 0 1 0,4-1 2 0,-1 2 1 15,6-3 0-15,2 0 0 0,3 0-1 16,4-1-3-16,3-1-1 0,5-1-2 16,2-3-1-16,5-2-1 0,1 0-2 15,0-7-2-15,0-6-6 0,2-5-8 16,-3-3-12-16,0 0-18 0,-3-2-20 16,-3-2-18-16,-3 0-117 0,-4 4-135 15,-1 4-305-15</inkml:trace>
  <inkml:trace contextRef="#ctx0" brushRef="#br0" timeOffset="170972.205">17085 12845 807 0,'-2'-11'190'0,"-4"1"1"16,4 4-129-16,2 2-21 0,4 1-14 0,3 3-10 15,2 0-9-15,3 3-5 0,4 1-8 16,1 0-11-16,4 1-21 0,1-1-21 16,1 0 47-16,0-1-181 0,-1-3-147 15,0 0-348-15</inkml:trace>
  <inkml:trace contextRef="#ctx0" brushRef="#br0" timeOffset="171197.4589">17470 12747 666 0,'0'0'162'16,"1"2"5"-16,0 3-88 0,2 2-35 16,3 2-10-16,1 2-3 0,1 2-1 15,1 1-6-15,2 2-3 0,2 0-1 16,-2 1-3-16,-2 1-3 0,2 2-2 16,-1 1-2-16,-1-3-2 0,-5 0-3 15,-4 1-1-15,-4-3-1 0,-2 0-2 16,-10-4-9-16,-4-1-10 0,-4-4-18 0,-4-4-17 15,-3-3-14-15,2-6-14 0,0-6-111 16,4-5-121-16,5-6-270 0</inkml:trace>
  <inkml:trace contextRef="#ctx0" brushRef="#br0" timeOffset="171338.0582">17393 12562 665 0,'5'-10'158'0,"-1"2"3"16,3 2-100-16,1 3-26 0,3 1-12 15,4 7-8-15,1-2-18 0,1 2-23 16,0 1-7-16,0 2-129 0,2 2-127 16,0 5-315-16</inkml:trace>
  <inkml:trace contextRef="#ctx0" brushRef="#br0" timeOffset="171853.4513">17687 12766 456 0,'2'-6'120'0,"-1"-3"3"16,1 2-24-16,0 0-66 0,-1 2-8 16,2 1-2-16,-2 0-1 0,0 2-1 15,0 0 0-15,1 0 1 0,-1 1 2 16,0 0 3-16,-1 0 3 0,1 1 2 0,-2-2 1 15,1 2 0-15,0-1 0 0,-1 1-2 16,0-1-1-16,-1 1-2 0,0 0-4 16,-1 1-3-16,1 2-2 0,0-1-3 15,-1 2-2-15,1 1-3 0,-2 3-2 16,2 2-1-16,-1 1-1 0,1 0 0 16,0 1-2-16,2 3 0 0,2 0 0 15,1-4-2-15,2 0 0 0,4-1-1 16,3-2 0-16,3 0-1 0,2-4 0 15,1-2-1-15,3-1 1 0,0-1-1 16,-2-1 0-16,0-2 0 0,-4 0 1 0,-3-1-1 16,-2 1 0-16,-4 1 0 0,-3 0 0 15,0 0 1-15,-3 2-1 0,-1 3 0 16,1-2 0-16,-2 1 0 0,2 2 0 16,3 0 0-16,-1-1 0 0,4 1 0 15,3 0 0-15,2-1 0 0,5-1 0 0,1-5 1 16,1-3-1-16,1-2 0 0,-1-5 1 15,-2 2 0-15,-2-3-1 0,-6-6-1 16,-4 0-8-16,-2 2-12 0,-3 0-17 16,-4 2-22-16,-1 0-15 0,-5 2-130 15,-2 7-145-15,-2 7-325 0</inkml:trace>
  <inkml:trace contextRef="#ctx0" brushRef="#br0" timeOffset="172343.1209">16845 12491 506 0,'-15'-3'142'0,"-2"-2"9"16,1 0-27-16,3 2-56 0,-1 0-6 16,3 2-4-16,3 0-5 0,3 1-8 0,2 1-6 15,6 4-6-15,3 1-5 0,4-5-5 16,8 3-4-16,7 0-3 0,8-2-1 16,8-1-3-16,6-4-4 0,6-4-2 15,5 3-3-15,5-5-1 0,3-2-2 16,6 0 0-16,-1-3-1 0,3 1-2 15,-2 2-1-15,-2 0-5 0,-4 1-9 0,-7 4-10 16,-10 1-12-16,-6 5-19 0,-8 3-11 16,-7-1-128-16,-7 4-135 0,-7-1-316 15</inkml:trace>
  <inkml:trace contextRef="#ctx0" brushRef="#br0" timeOffset="173403.2327">18635 12320 595 0,'-1'-13'154'0,"1"-1"13"0,0 5-83 0,0 2-13 16,-2 6-8-16,0 2-6 16,-1 3-8-16,3 5-12 0,-2 4-12 0,1 4-9 15,-2 4-6-15,3 5-2 0,1 2-4 16,2 1-3-16,1 0-9 0,1-1-12 16,-1-4-18-16,4 1-18 0,-3-6-17 15,-2-3-119-15,1-1-135 0,-3-5-299 16</inkml:trace>
  <inkml:trace contextRef="#ctx0" brushRef="#br0" timeOffset="173577.2921">18534 12390 601 0,'-7'-10'169'0,"5"3"6"0,-1 1-40 16,6 3-74-16,1 2-12 0,6 1-14 15,2 1-12-15,7 2-10 0,5-1-5 16,4 2-6-16,6-2-18 0,4 3-25 0,0-1 107 15,3-2-249-15,2 0-156 0,4-2-418 16</inkml:trace>
  <inkml:trace contextRef="#ctx0" brushRef="#br0" timeOffset="174050.1334">19792 11899 506 0,'2'-16'149'16,"-2"3"11"-16,-3 1-10 0,2 5-76 0,-2 5-14 16,1 2-8-16,1 6-8 0,1 5-9 15,-1 6-11-15,2 6-11 0,1 4-4 16,2 5-3-16,1 4-1 0,1-3-3 16,1 0-3-16,2-4-8 0,1-1-15 15,-2-2-18-15,0-5-11 0,-1-2 30 16,-2-3-162-16,0-3-133 0,-2 0-315 15</inkml:trace>
  <inkml:trace contextRef="#ctx0" brushRef="#br0" timeOffset="174566.7257">19569 11846 619 0,'-7'-22'150'0,"1"-1"6"16,6 3-95-16,5 1-13 0,6 3-4 15,5 5-5-15,3 0-7 0,6 3-6 0,5 3-6 16,4 4-5-16,1 5-4 0,1 3-4 16,2 2-3-16,1 1-1 0,1 3-1 15,-3-2 0-15,-4 3-1 0,-2-3 0 16,-3 0 0-16,-7-3 0 0,-7 2 0 15,-6-3 0-15,-8 3 0 0,-6 0 0 16,-7 0 0-16,-6 0 1 0,-6-1-1 16,-2 1 0-16,-5-1 0 0,2 1-1 0,-2-4 0 15,3 0 1-15,4 0-1 0,7-2 0 16,2-3 0-16,8 1 0 0,6-2-1 16,4 3 1-16,6 0-1 0,5 1 1 15,4 1-1-15,7 0 1 0,0 1 0 16,6-1-1-16,-1 0-1 0,4 0-1 15,0-2-1-15,0 2 0 0,-1-1 0 16,-3 2 0-16,-2 0 1 0,-2 0 2 16,-6-1 0-16,-1 1 1 0,-6 0 0 15,-4-2 1-15,-5 1 2 0,-4 0 2 0,-7 0 1 16,-4 2 1-16,-8 1 3 0,-3 0 0 16,-7 2-1-16,-5-1-2 0,1 0-1 15,-2 1-2-15,3-1-4 0,4-2-9 16,6-1-14-16,4 2-13 0,7-1-12 15,5-1-13-15,4 3-31 0,2 0-90 0,3 0-114 16,0 4-248-16</inkml:trace>
  <inkml:trace contextRef="#ctx0" brushRef="#br0" timeOffset="174962.1589">19500 12379 521 0,'-36'1'133'0,"2"2"8"0,1-2-62 16,2-1-24-16,4 1-4 0,3 2-1 16,2-1 0-16,3 2-4 0,3-1-3 15,3 1-5-15,4 1-5 0,4 0-5 16,7 1-6-16,5-1-4 0,8 2-3 15,7-1-3-15,9-1-1 0,11 0 0 0,11-4 0 16,7 1 0-16,11-5-1 0,10-3 2 16,12 0-1-16,8-3 0 0,8-2-2 15,9 0-1-15,8 0-2 0,4 2-2 16,5-1-1-16,-2 1-3 0,0 2 0 16,-5 4-1-16,-6 1-1 0,-9 2-1 15,-7 1 0-15,-9 2-1 0,-10 0 0 16,-12 1 0-16,-7 0-1 0,-12-1-2 15,-9 1-5-15,-12 0-12 0,-10-2-13 16,-11-1-21-16,-9 1-15 0,-10-2-128 16,-7-2-143-16,-10-1-326 0</inkml:trace>
  <inkml:trace contextRef="#ctx0" brushRef="#br0" timeOffset="175450.6974">19589 12971 196 0,'2'17'26'0,"0"-2"-26"0,-2 0-49 16,1 1-123-16</inkml:trace>
  <inkml:trace contextRef="#ctx0" brushRef="#br0" timeOffset="175638.8229">19547 13009 568 0,'-8'-19'146'16,"0"3"11"-16,1 2-72 0,0 4-14 15,2 3-6-15,-1 3-5 0,2 6-5 16,3 6-8-16,0 4-10 0,1 4-11 0,-2 0-8 16,6 6-5-16,1 1-4 0,0 2-3 15,1-1-4-15,1-1-5 0,2-1-12 16,3 0-20-16,0-4-22 0,1-4-19 16,3-3-120-16,-1-3-139 0,5-2-312 15</inkml:trace>
  <inkml:trace contextRef="#ctx0" brushRef="#br0" timeOffset="175852.5961">19868 13097 746 0,'0'-9'185'0,"1"3"5"0,1-1-102 16,1 2-32-16,2 0-16 0,3 0-13 15,1 3-8-15,4-1-9 0,1 1-13 16,2 1-15-16,4-1-24 0,-1 2-23 16,2 0-130-16,-2 0-150 0,4 0-347 15</inkml:trace>
  <inkml:trace contextRef="#ctx0" brushRef="#br0" timeOffset="176118.8387">20530 12762 722 0,'-3'-26'181'0,"2"5"8"0,-1 5-111 16,2 8-18-16,1 5-14 0,0 5-10 15,1 6-13-15,1 5-9 0,2 3-8 16,0 4-3-16,0 2-2 0,0 3-6 16,-1 1-14-16,1 1-22 0,0-3-20 15,1 1 120-15,-1-1-254 0,-1-1-155 0,3-3-396 16</inkml:trace>
  <inkml:trace contextRef="#ctx0" brushRef="#br0" timeOffset="176337.2536">20434 13076 761 0,'-1'-1'179'0,"1"-2"4"0,5 3-121 16,5 0-16-16,3 0-10 0,7 0-9 15,5 2-6-15,4-5-7 0,5 1-5 16,4-1-2-16,5-3-5 0,1 1-4 15,0-1-11-15,-1 1-17 0,-4 3-21 16,-3 1-16-16,-7 1-126 0,-7 2-141 16,-6 2-322-16</inkml:trace>
  <inkml:trace contextRef="#ctx0" brushRef="#br0" timeOffset="176619.5563">20640 13273 679 0,'-1'0'159'0,"-2"0"7"0,1 1-103 0,-2 2-17 16,0 2-4-16,-2-1 1 16,-2 3-2-16,-1 0-4 0,-1 3-5 0,1 1-2 15,-2 3-2-15,0-2-4 0,1 1-4 16,1 1-4-16,4-2-2 0,3 0-3 15,1-3-4-15,3-1-3 0,3 0-1 16,4-2-2-16,4-1-1 0,4-2-3 16,0 0-5-16,5-2-9 0,4-1-14 0,-1-1-19 15,0-2-20-15,0 1-16 0,-3-2-121 16,-3-1-136-16,0-1-307 0</inkml:trace>
  <inkml:trace contextRef="#ctx0" brushRef="#br0" timeOffset="176793.1031">20835 13294 711 0,'-6'3'174'0,"1"0"6"0,-1 5-99 0,2 1-29 15,0 4-13-15,3 0-9 16,0 3-7-16,0 4-8 0,1 2-6 0,1-2-4 16,0 1-7-16,1 3-14 0,1 0-19 15,-1-1-21-15,1-1-51 0,0-2-82 16,2 1-131-16,0 1-273 0</inkml:trace>
  <inkml:trace contextRef="#ctx0" brushRef="#br0" timeOffset="177531.2401">21233 13021 492 0,'1'2'132'0,"-1"1"9"0,0-1-26 16,1 4-58-16,2-1-5 0,0 1-1 0,2 2 1 15,0-1-3-15,4-1-4 0,1 0-5 16,2-1-7-16,1-1-7 0,4-3-8 15,4 0-5-15,0-4-4 0,0-3-4 16,2-3-4-16,0-3-5 0,0-3-3 16,-3-2-3-16,-4-3-2 0,-1 0-4 0,-4-1-1 15,-5 1-1-15,-5 2-1 0,-3 1 3 16,-4 2 0-16,-5 3 3 0,-3 3 1 16,-3 3 2-16,-1 3 3 0,-4 2 2 15,0 2 2-15,0 2 5 0,0 3 6 16,1 5 5-16,0 3 5 0,3 3 3 15,3 2 4-15,3 6 4 0,4 2-1 16,3-2-3-16,8 2-2 0,4-1-3 16,3-3-4-16,5 1-3 0,3-5-3 15,4 0-4-15,4-3-3 0,3-3-2 16,4-3-6-16,3-3-7 0,2-4-10 0,0-3-14 16,0-4-17-16,0-1-14 15,-5-4-17-15,-5 0-112 0,-5-4-126 0,-2 5-287 16</inkml:trace>
  <inkml:trace contextRef="#ctx0" brushRef="#br0" timeOffset="177772.3093">21562 12729 727 0,'-8'-7'187'16,"2"3"4"-16,-2 1-99 0,8 1-29 16,5 4-17-16,5 0-15 0,3 1-12 15,3 0-9-15,5 1-5 0,2-2-5 16,2 1-10-16,2-2-13 0,-3-1-19 16,5 0-21-16,-5 0 39 0,-1-1-173 15,-2 0-141-15,-1 2-335 0</inkml:trace>
  <inkml:trace contextRef="#ctx0" brushRef="#br0" timeOffset="177970.7893">21965 12646 679 0,'0'4'162'16,"2"1"9"-16,-2 2-96 0,1 3-28 0,2 2-10 16,1 3-2-16,2 3-3 0,0 1-6 15,3-2-6-15,1 1-1 0,-2 0-3 16,-3 3-3-16,1-4-3 0,-2-3-2 15,-3-1-2-15,-6 1-3 0,-3-2-12 16,-4-2-18-16,-1-6-18 0,-6-2-18 16,-1-2 135-16,-1-2-267 0,0-7-154 15,3-2-393-15</inkml:trace>
  <inkml:trace contextRef="#ctx0" brushRef="#br0" timeOffset="178102.4283">21921 12434 711 0,'6'-13'163'0,"0"3"0"0,3 4-120 16,3 2-15-16,3 4-11 0,1 3-17 16,2 4-24-16,1 1 5 0,-1 4-144 15,2 0-132-15,-2 2-328 0</inkml:trace>
  <inkml:trace contextRef="#ctx0" brushRef="#br0" timeOffset="178655.4481">22142 12633 544 0,'0'-5'129'15,"-2"0"4"-15,0 1-79 0,2 2-18 16,0-1-4-16,-1 1-3 0,1 1-3 0,-1-1 0 15,1 2-1-15,-2-1-1 0,2 1-1 16,0 0-2-16,0 1 1 0,0-1-1 16,0 2-1-16,0-1 1 0,-1 1 0 15,-1 2 1-15,-1 1 1 0,0 2 0 0,-1 3 0 16,1 3-1-16,0 1 0 16,-1 2-2-16,2 3-1 0,0 1-4 0,4-3-2 15,-1 2-3-15,4-2-2 0,3-1-3 16,3-2-1-16,4-4-1 0,2-4-1 15,3 0-1-15,2-3 0 0,0-6-1 16,2-2 1-16,-2-2-1 0,0-5 1 16,-3-2-1-16,-2 0 0 0,-4-2 1 15,-3 1-1-15,-4 2 0 0,-3 2 1 16,-3 2-1-16,-1 4 1 0,-3 3-2 16,0 3 1-16,-1 1 0 0,2 3-1 15,-1 4 1-15,3 2-1 0,1 2 1 0,2 0 0 16,3-1-1-16,5 1 0 0,0-2 0 15,3-1 0-15,1-4-1 0,2-5-1 16,1-1 2-16,-3-2-1 0,1-3 1 16,-4-5 0-16,-1-3 0 0,-3-2-2 15,-4-1-5-15,-4-1-8 0,-3-1-10 16,-2-1-14-16,-2 6-15 0,-1 4-14 0,0 4-14 16,0 3-113-16,1 2-126 0,2 5-289 15</inkml:trace>
  <inkml:trace contextRef="#ctx0" brushRef="#br0" timeOffset="180406.1293">22721 11637 454 0,'-10'-6'118'0,"0"-3"6"0,3 2-57 16,2-3-16-16,3 0-11 0,2-2-5 0,3 0-3 15,6-1-3-15,6 1-2 0,6 0-3 16,4 1-1-16,1-1-3 0,6 9-2 15,-2 7-2-15,1 4-4 0,-1 8-2 16,-5 6 0-16,-4 7 3 0,-1 7 5 16,-7-1 2-16,-6 1 5 0,-3 4 2 15,-8-2 1-15,-3-2-1 0,-5 1-5 16,-2-1-4-16,1-3-5 0,-1-2-4 16,1-1-3-16,4-2-3 0,3-2-1 15,6-3-2-15,2 0 0 0,0-1-1 0,2 0-1 16,2 0 0-16,2 0 0 15,1 3 0-15,-2 3 0 0,3-1 1 0,-1 4 0 16,-3 1 1-16,0 2-1 0,-2 4 1 16,-3-1 1-16,-2 1-1 0,-1-2 0 15,0-1 0-15,2-2 0 0,-1-4 1 16,1-2-1-16,1-1 0 0,1-3 0 16,4 3 0-16,1-1 0 0,1 0 0 15,2-1 0-15,1 3 0 0,0-1 0 16,0 1 0-16,0 0 1 0,-1 1-1 0,0 4 0 15,-2 0 0-15,0 1 0 0,-2 4 0 16,-1-1 1-16,-2 4-1 0,0 3 0 16,-1-2 0-16,-3 3 1 0,-3-1-1 15,-1-1 1-15,-3-2 0 0,-3-1-1 16,-3-4 1-16,-2-1 0 0,-1-5-8 16,0 0-18-16,-1-4-25 0,1 0-89 0,-1-4-51 15,0 1-133-15,-2-5-278 0</inkml:trace>
  <inkml:trace contextRef="#ctx0" brushRef="#br0" timeOffset="187929.0599">16600 11955 468 0,'-6'1'125'0,"0"-1"6"15,0-2-49-15,2 2-25 0,2-1-8 16,0-2-5-16,4 0-5 0,1-1-4 16,5-2-1-16,3 0-3 0,1-4-4 15,5-2-4-15,5-2-1 0,4 0-2 16,3-4-4-16,4 1-5 0,3 0-2 16,2 0-3-16,2 1-2 0,-2 1-4 0,-1 2-7 15,-1 1-10-15,-5 1-12 0,-5 2-13 16,-6 3-10-16,-6 1-12 0,-5 3-111 15,-5-1-114-15,-6 3-268 0</inkml:trace>
  <inkml:trace contextRef="#ctx0" brushRef="#br0" timeOffset="188187.307">16948 11638 512 0,'-2'-5'127'0,"2"0"1"0,2 2-54 16,3 3-42-16,2 0-12 0,1 2-5 15,1 2-3-15,2-1-1 0,3 3-2 16,1-1-1-16,1 0-1 0,2 0-1 16,2-2 0-16,2-2-1 0,0-1-1 15,-2 0-1-15,1 0 0 0,0 1-2 0,-1-1 0 16,-3 2 0-16,-4 1-1 16,0 1-1-16,-5 2-1 0,-3 1-3 15,-6 0-1-15,-5 4-3 0,-3 3-3 0,-2 1-3 16,-4 1-5-16,-1 1 1 0,2 1-118 15,-1 2-105-15,3-3-274 16</inkml:trace>
  <inkml:trace contextRef="#ctx0" brushRef="#br0" timeOffset="188632.391">17406 11501 557 0,'0'-14'137'0,"1"0"6"0,4-2-74 15,0 1-23-15,3 0-7 0,1 3-3 16,5 0-4-16,-1 2-5 0,3 3-4 16,1 1-5-16,3 2-4 0,0 1-4 15,-1 2-4-15,0 0-1 0,-1 2-3 0,-1-1 0 16,-2 1-1-16,-2 3-1 0,-2 0 1 16,-2 2 0-16,-3 2-1 15,-5 5 1-15,-2 3 0 0,-3 2-1 0,-3 2 1 16,-3 0 0-16,-1 4-1 15,0-2 1-15,-1 0-1 0,1-1 0 0,1-2 1 16,3 0-1-16,2-1 0 0,2-2 0 16,3-1 1-16,3-2-1 0,3-1 0 15,6-1 1-15,4-3-3 0,7-3-9 16,8-2-15-16,7 1-17 0,5-3-125 16,5 0-132-16,5-1-326 0</inkml:trace>
  <inkml:trace contextRef="#ctx0" brushRef="#br0" timeOffset="194537.1539">20482 11876 614 0,'-11'-5'168'0,"0"1"9"0,0-1-54 16,4 3-54-16,0-1-11 0,4 2-11 16,1-1-10-16,2 0-11 0,4 0-9 15,2-2-5-15,4-2-6 0,2 1-2 16,4-1-2-16,4-1-1 0,-1-1-7 16,4 1-11-16,0 2-19 0,0 1-22 0,-1 2-9 15,-2-2-128-15,-3 4-139 0,2 2-313 16</inkml:trace>
  <inkml:trace contextRef="#ctx0" brushRef="#br0" timeOffset="196031.4532">20622 11693 538 0,'-3'-5'138'0,"-1"0"10"0,2 2-63 16,-2-1-20-16,1 0-7 0,0 2-5 0,1 1-7 16,1-1-7-16,1 4-10 0,2-1-7 15,2 4-9-15,1 0-5 0,1 1-4 16,2 4-1-16,1 2 0 0,1 1-1 15,1 1 1-15,-2-2-2 0,4 3 0 16,-2-2 0-16,0 3-2 0,-1-2 0 16,-2-2 0-16,-1-2-1 0,-3 3-1 15,-1-2 0-15,-6 1-2 0,-3-1 1 16,-4 2-2-16,-1 1-4 0,-2 3-7 16,-3 2-8-16,1 2-11 0,-1 0-9 15,1-2-17-15,2 1-111 0,0-2-119 0,2-1-281 16</inkml:trace>
  <inkml:trace contextRef="#ctx0" brushRef="#br0" timeOffset="200961.1397">21126 11667 394 0,'-6'-2'110'0,"1"1"9"16,-1-2-38-16,-1 1-20 0,1-1-1 16,-1 1 0-16,3-1 1 0,-1 1 1 15,0 0 0-15,1-1 0 0,2 2-1 16,-1 0-5-16,3 1-7 0,-1-2-9 16,1 2-9-16,2 0-7 0,3 2-7 15,0-1-5-15,1-1-4 0,3 1-2 16,2-1-1-16,1 0-1 0,3-1-1 0,-2 0-4 15,3-2-7-15,1 0-11 0,-1 0-20 16,0 1-26-16,0-1-21 16,-2 2-121-16,0 0-144 0,1 3-320 0</inkml:trace>
  <inkml:trace contextRef="#ctx0" brushRef="#br0" timeOffset="201255.5333">21479 11550 683 0,'0'-1'167'0,"-2"1"5"15,0 1-101-15,1 5-20 0,2 1-9 0,-3 3-13 16,2 4-9-16,0 1-6 0,0 3-4 16,1-2-7-16,2 1-13 0,-2-3-19 15,2 2-17-15,0-2-22 0,-3-4-113 16,-1-1-133-16,-2 0-299 0</inkml:trace>
  <inkml:trace contextRef="#ctx0" brushRef="#br0" timeOffset="201558.2809">21093 11421 600 0,'-27'26'146'0,"-3"5"6"0,0 2-89 15,2 6-14-15,4 0-8 0,3 1-7 16,7 1-7-16,6-3-7 0,8 0-7 16,8-4-7-16,8-2-8 0,9-4-8 15,9-5-12-15,4-4-9 0,7-5-21 16,3-7-114-16,3-6-122 0,1-5-291 15</inkml:trace>
  <inkml:trace contextRef="#ctx0" brushRef="#br0" timeOffset="201762.7348">21713 11284 573 0,'10'2'130'0,"6"7"2"15,1 3-78-15,2 5-34 0,4 7-1 16,1 5 6-16,0 7 0 0,1 2 2 0,-3 1 4 16,-1 2 3-16,-3 2-1 15,-6 0-2-15,-7-2-6 0,-7-2-4 0,-7 0-7 16,-8 3-21-16,-6-3-26 0,-6 0-138 16,-3-3-143-16,1-1-354 0</inkml:trace>
  <inkml:trace contextRef="#ctx0" brushRef="#br0" timeOffset="214678.0563">630 15753 604 0,'-3'-5'144'0,"1"7"7"16,-3 13-86-16,-1 6-21 0,-2 6-7 15,0 8-3-15,-2 9-2 0,-1 5-2 0,0 3-4 16,-1-3-3-16,-2-2-2 16,1 1-2-16,2-3-4 0,-2-4-2 0,2-6-2 15,2-3-3-15,2-4-2 0,4-6-2 16,3-4-2-16,0-7-1 0,2-6-3 15,3-8-2-15,3-5-2 0,0-10-5 16,2-2-2-16,2-7-5 0,2-4-3 16,2-3-3-16,-2-6 0 0,2-2 2 15,-1-5 2-15,-3-1 5 0,-1 1 3 16,-4-2 5-16,0 1 3 0,-4 2 3 0,0 8 2 16,-2 9 4-16,0 5 6 15,0 4 5-15,1 8 3 0,-2 3 0 0,1 7 2 16,1 5 2-16,2 6-2 0,1 3-2 15,1 5-4-15,3 5 1 0,3 4 1 16,0 1 0-16,2 5-2 0,-2-3-1 16,4 8-3-16,3 1-1 0,0 0-3 15,-1 0-1-15,-1 1-3 0,-1-2 0 16,3 0-2-16,-6-5 1 0,-2-3-2 0,1-2-1 16,-2-1-4-16,-1-6-7 0,-1 0-11 15,-2-5-14-15,0-3-19 0,1-3-13 16,-5-3-18-16,0-3-105 0,-3-1-120 15,1-4-271-15</inkml:trace>
  <inkml:trace contextRef="#ctx0" brushRef="#br0" timeOffset="214882.8401">616 16143 654 0,'-19'0'167'0,"4"-1"9"16,1 1-91-16,6 0-24 0,3 1-12 15,4 0-10-15,4 2-10 0,7 1-11 16,2-2-9-16,3 2-6 0,5-2-1 16,4-1 0-16,6 1-3 0,1-1-10 15,1-1-19-15,1-1-20 0,0 1-17 16,-2 0-119-16,1 0-134 0,-8 2-308 16</inkml:trace>
  <inkml:trace contextRef="#ctx0" brushRef="#br0" timeOffset="215084.3066">1044 16100 807 0,'-5'-2'178'15,"0"-4"2"-15,4 3-125 0,6 3-35 0,1-1-9 16,3 0-3-16,5 1-5 0,-1-3-10 15,6 3-16-15,-1 0-19 0,1 0-13 16,0 2 39-16,-1 0-166 0,-3-1-131 16,-3 4-310-16</inkml:trace>
  <inkml:trace contextRef="#ctx0" brushRef="#br0" timeOffset="215247.95">1074 16306 749 0,'-5'1'172'0,"4"-1"3"0,4 0-112 16,1 2-29-16,4-2-14 0,3-2-8 15,1 1-11-15,5 0-24 0,4-2-22 16,2 2-132-16,3-1-140 0,1-1-346 16</inkml:trace>
  <inkml:trace contextRef="#ctx0" brushRef="#br0" timeOffset="240409.0753">2689 15615 242 0,'0'-8'91'0,"0"-2"8"0,0-1 0 0,0-3-24 16,-2 2-8-16,4-3-7 0,-2-2-9 15,-3-3-9-15,3-1-6 0,-1-1-3 16,-1 1-3-16,-1-2 0 0,-1-2-1 15,1 1 1-15,0 3 1 0,0 1 1 16,-1 2-1-16,2 1-1 0,-1 6-1 16,1 3-3-16,-1 7-5 0,1 5-4 15,1 5-5-15,-1 10-3 0,0 3-3 0,1 9-4 16,-1 7 0 0,5 2-1-16,-2 5-1 0,3-1-6 0,-1 2-17 0,4-3-18 15,0-1-16-15,3-4-124 0,-2-5-136 16,1-1-320-16</inkml:trace>
  <inkml:trace contextRef="#ctx0" brushRef="#br0" timeOffset="241453.1375">1666 16132 383 0,'-4'0'112'0,"1"-1"7"0,-1 1-21 15,0 0-37-15,1 0-13 0,-1-1-7 16,1 1-2-16,0-1-3 0,0 1-2 15,1-2-3-15,1 2-2 0,-1 0-2 16,1-1-4-16,1 1-4 0,0 1-5 16,0-1-3-16,1 0-1 0,1 0-1 15,1 2 1-15,1-1 0 0,0 0 0 0,2 0 0 16,1 2 1-16,2-1-2 0,2 1-3 16,0 0 0-16,1 0-1 15,3-1 0-15,2 1-1 0,0 2 1 16,0-2-2-16,1 1 0 0,0 0 0 0,0-1-1 15,0 2 0-15,0-1 0 0,-1-3 0 16,4 0 0-16,-2 0 0 0,2-1 0 16,0-1 1-16,1-1-1 0,1 2 0 15,4-1 0-15,1-2-1 0,0 3 1 16,7-2-1-16,-1 2 0 0,5-2 0 0,2 2 0 16,-2 0-1-16,0-2 1 0,-1 1 0 15,-3 0 0-15,-1-1 1 0,-3 1-1 16,-2 0 2-16,0 0-1 0,3 2 0 15,0 0-1-15,1 0 1 0,1 2-1 16,3-1-1-16,1 1 1 0,0-1-1 16,-2-1 0-16,0 2 1 0,-2-1-1 15,1-1 0-15,-2 1 0 0,-4-2 0 16,0 0 1-16,1 1 0 0,2 0-1 16,0 0 1-16,-1 2 0 0,2-1-1 15,4 2 1-15,0 1 0 0,3 0 0 16,-3-2 0-16,-1 2 0 0,-1-1 0 0,-1-2 0 15,-2 0 1-15,-1-2-1 0,-4-2 0 16,4 1 1-16,2 1-1 0,1-2 0 16,3 2 0-16,2 0 0 0,2 1 0 15,1 0 0-15,1-1 0 0,-4 0-1 16,0 1 1-16,-2-2 1 0,-3 0 0 16,0 0 0-16,-3 2 1 0,4-1 1 0,-1 1 0 15,3 0 0-15,1 3 0 0,5-1-1 16,-1-1-1-16,3 0 0 0,-3-2 0 15,0 2-1-15,0-2 0 0,-6-2 1 16,0 0-1-16,-1 1 1 0,2 0-1 16,0-1 1-16,0 0-1 0,2 2 1 15,3-1 0-15,-3-1-1 0,0 2 0 16,-1-1 0-16,-3 1 0 0,0 1 0 0,-5-1 0 16,-4 0-1-16,1 3 1 15,-6-2-1-15,-2 0 0 0,-4-1 0 16,0 2 0-16,-3 1-1 0,-1 0-7 0,-2-1-9 15,-2 1-16-15,-3-1-22 0,-1 2-20 16,-5-3-122-16,-2 0-139 0,-4 3-315 16</inkml:trace>
  <inkml:trace contextRef="#ctx0" brushRef="#br0" timeOffset="242375.9784">1612 16630 288 0,'-2'-4'60'0,"2"1"-9"16,2 0-59-16,0-5-49 0,3 2-53 16,0 0-113-16</inkml:trace>
  <inkml:trace contextRef="#ctx0" brushRef="#br0" timeOffset="242622.249">1721 16524 363 0,'5'-7'109'0,"-1"1"7"0,-4-2-21 16,0 5-30-16,-3-2-14 0,1 4-7 15,-4-1-2-15,-3 1-3 0,-3 1-1 16,-1 5 1-16,-2 2 2 0,-3 4 0 16,-4 2-1-16,2 4-3 0,-2 6-4 0,-4 4-5 15,1 5-6-15,4 6-5 0,3 0-4 16,3 3-2-16,3 2-2 0,5 0-1 15,6 1-1-15,1-2-1 0,1-5-1 16,1-2-2-16,4-2-1 0,3-1-1 16,1-6-1-16,2-4-8 0,3-5-12 15,4-5-20-15,5-2-16 0,-2-6-114 16,0-4-20-16,0-3-118 0,0-2-224 16</inkml:trace>
  <inkml:trace contextRef="#ctx0" brushRef="#br0" timeOffset="242989.2262">1825 16828 577 0,'1'-10'145'0,"-1"2"8"16,-1 1-77-16,1 4-20 0,-1 0-11 15,1 5-5-15,0 1-4 0,0 3-6 0,-1 4-5 16,-1 2-5-16,2 2-3 15,-1 3-2-15,0 0-3 0,0 0-3 0,0 1-3 16,-2-3-2-16,2 3-7 0,1-4-12 16,1 0-12-16,0-2-18 0,3-1-16 15,0-2-120-15,-1-3-134 0,3-4-303 16</inkml:trace>
  <inkml:trace contextRef="#ctx0" brushRef="#br0" timeOffset="243253.7767">1984 16898 658 0,'2'-1'160'0,"-2"-1"5"0,0 2-87 15,-2 0-32-15,4 2-12 0,-1-2-9 16,0 0-5-16,3 1-7 0,-1 0-4 16,2-1-3-16,0 0-3 0,1-1-8 15,2 1-11-15,0 0-17 0,2 1-12 16,0-1-97-16,-2-1-32 0,0 1-115 16,2-1-223-16</inkml:trace>
  <inkml:trace contextRef="#ctx0" brushRef="#br0" timeOffset="243550.29">2462 16567 688 0,'1'-6'165'0,"-2"2"5"0,1 3-109 16,0 2-15-16,0 4-8 0,0 4-7 15,-1 2-7-15,-2 3-6 0,0 4-5 16,0 1-2-16,1 4-3 0,1 0-3 16,-2 1 0-16,2 1-2 0,0-1-6 15,2-1-10-15,-1-1-15 0,1-1-16 0,0-1-11 16,2-3-16-16,-2-4-114 0,-1 0-122 15,1-4-272-15</inkml:trace>
  <inkml:trace contextRef="#ctx0" brushRef="#br0" timeOffset="243804.6216">2353 16935 637 0,'-2'-2'160'0,"-3"1"5"0,2 1-83 16,2 0-34-16,2 0-10 0,2 1-8 15,0 2-4-15,2-2-7 0,1-1-5 16,4 0-2-16,1 0-1 0,1-2-3 16,3-2-3-16,1-1-6 0,1 0-9 0,0-1-12 15,3 0-15-15,-2 0-10 0,1 2-17 16,-1 2-116-16,-1-1-125 0,-1 2-283 15</inkml:trace>
  <inkml:trace contextRef="#ctx0" brushRef="#br0" timeOffset="244256.0898">2371 17214 683 0,'-11'-3'159'0,"0"0"6"15,2-1-111-15,1 0-14 0,3-1-6 16,2 1-5-16,3 0-6 0,1-1-5 16,3 1-5-16,0-1-3 0,4 2-1 15,2 0-2-15,-2 2 0 0,3 1-2 0,0 1 0 16,0 3-1-16,0 1-1 0,0 1 0 15,-1 3-1-15,-1 2-1 0,-3-2 1 16,-3 4-1-16,0 1 0 0,-3 2 0 16,-4 1 0-16,-1-1 0 0,-2 3 1 15,-3-1 0-15,-1 0 1 0,-4-2 1 16,1-1 2-16,-3-3 2 0,1-1 2 16,-1-2-1-16,2-3 0 0,3-3-1 15,2-2-2-15,2-1-2 0,6-1-2 16,2-1-1-16,2 0-2 0,3-1 1 15,3 1 0-15,2-1 0 0,2 2 0 16,0 0 0-16,2 1 0 0,-1 1 0 0,2 0 0 16,-2-1-1-16,1 0-2 0,-1 2-5 15,1-2-8-15,-1 1-10 0,-1-1-13 16,-1 2-16-16,0 1-19 0,-2-1-116 16,-2 0-130-16,3-2-301 0</inkml:trace>
  <inkml:trace contextRef="#ctx0" brushRef="#br0" timeOffset="244756.2712">2793 16817 665 0,'-14'4'162'0,"3"-1"8"0,0 3-92 0,5 2-28 15,3 0-10-15,4 0-7 0,0 0-4 16,5 1-7-16,3-1-7 0,3-1-4 16,1-3-4-16,3 0-3 0,1-1-1 15,-1-6-2-15,0-3-2 0,0 0-3 16,-4-3-4-16,1-2-2 0,-3-1-4 0,-4 0-2 15,-1-2-2-15,-3-2 1 0,-1 2 2 16,-2 0 3-16,-3 1 2 0,-2 2 3 16,-2 2 3-16,-3 4 1 0,-4 5 1 15,-6 3 1-15,-1 5 0 0,-2 3 0 16,0 4 0-16,1 3 3 16,-2 2 2-16,6 2 5 0,4-1 3 0,2 0 3 15,4 2 2-15,4 3 3 0,4-1 0 16,1 0-2-16,5-1-2 0,2 2-2 15,3-1-3-15,1-5-2 0,1-4-2 0,4-1-2 16,1-3-2-16,4-1-1 0,0-5-2 16,0-2-1-16,0-1-6 0,-2-5-8 15,2-1-11-15,0-3-13 0,-4-8-12 16,0 2-11-16,-1-4 89 0,-8-4-210 16,3 1-131-16,-2-2-343 0</inkml:trace>
  <inkml:trace contextRef="#ctx0" brushRef="#br0" timeOffset="245005.9516">2967 16589 789 0,'-3'-5'180'0,"2"5"3"16,1 1-121-16,1 1-23 16,2 0-13-16,0 1-9 0,1 1-3 0,3 0-4 15,2 0-6-15,2-2-13 0,1 0-20 16,2-2-21-16,0 0-22 0,0-2-119 16,-1-1-138-16,-3 0-314 0</inkml:trace>
  <inkml:trace contextRef="#ctx0" brushRef="#br0" timeOffset="245226.3705">3213 16487 601 0,'1'4'170'0,"2"1"5"0,-2 4 0 0,3 0-123 16,0 4-18-16,4 3-9 0,0 1-4 15,2 4-8-15,0-1-5 0,1 2-4 0,0 2-2 16,-2-1 0-16,-2 0-1 15,-2 3 0-15,-5-2 0 0,-5 1-3 0,-2-1-7 16,-7-1-16-16,-2-3-19 0,-3-1-15 16,-2-7-94-16,1-3-31 0,1-7-113 15,1-7-214-15</inkml:trace>
  <inkml:trace contextRef="#ctx0" brushRef="#br0" timeOffset="245370.2494">3131 16332 715 0,'1'-14'166'0,"-1"3"3"16,3 2-113-16,0 2-21 0,2 5-15 16,0 0-15-16,2 3-21 0,1 1-20 15,2 3-132-15,-1 2-136 0,-1 1-337 16</inkml:trace>
  <inkml:trace contextRef="#ctx0" brushRef="#br0" timeOffset="246088.6921">3402 16507 466 0,'-2'-7'105'15,"1"-1"-1"-15,0 6-63 0,1-2-29 16,2 4-7-16,-2-1-1 0,0 1 4 16,0 1 4-16,0 0 4 0,-1-1 4 15,1 2 3-15,-2-2 3 0,0 1 1 0,2-1-3 16,0 0-2-16,0 1-4 15,0 0-2-15,0 1-2 0,0-2-1 0,2 1-2 16,-1-1 1-16,0 1 1 0,0-1 0 16,-1 0 2-16,-1-1 2 0,1 0 0 15,0-2 0-15,0 2 0 0,-1-3-1 16,1 2 0-16,-1-2-2 0,2 3-2 16,-1-2 1-16,-1 1-2 0,1 0 1 15,-2 0-1-15,1 1 1 0,1 0-1 16,-1 3-1-16,2 3 0 0,-2 3-1 0,2 3 0 15,-1 3 0-15,3 5-1 0,0 4 1 16,0 0 0-16,1 0 0 0,0 2-1 16,1-2-2-16,1-2 0 0,2-4-2 15,-1-2-2-15,3-4 0 0,0-2-1 16,-3-9 0-16,3-2 0 0,-2-1-1 16,1-6 1-16,-3-2-1 0,0-2 1 15,-3-3 0-15,3 3-1 0,-6-4 1 16,0 1-1-16,-3 2 1 0,1 3 1 15,0 3 2-15,-2 5 1 0,0 1 0 0,0 6 2 16,2 3-1-16,1 3 1 16,0 1-1-16,-1 3-2 0,4-1-1 15,-1 1-2-15,2-1 1 0,2-2-2 0,3-1 0 16,0-2 0-16,5-4 0 0,0 0 0 16,3-4-1-16,0-4 1 0,1-2-1 15,-1-4 1-15,-1-2 0 0,-3-3 0 16,-2-1-4-16,-4-1-4 0,-3 1-8 15,-3 0-10-15,-1 2-14 0,-4 1-15 0,-1 1-9 16,-1 1-9-16,2 0-9 0,0 0-103 16,3 3-111-16,-1-1-258 0</inkml:trace>
  <inkml:trace contextRef="#ctx0" brushRef="#br0" timeOffset="246312.0256">3719 16392 626 0,'8'-3'152'0,"1"3"7"0,0 3-84 15,0 1-24-15,2 2-8 0,0 6-2 16,3 5-5-16,-2 4-2 0,3 5-5 16,-2 3-5-16,2 5-5 0,0 3-4 15,-3 0-3-15,-2 3-4 0,0 2-4 16,-6 1-2-16,0-2-1 0,-4 0 0 16,-5 1-1-16,-3 0 0 0,-5 0-3 15,-4-3-6-15,-2 0-7 0,-5-3-10 16,1-1-14-16,1-5-16 0,1-8-46 15,2-6-85-15,3-3-122 0,5-2-274 16</inkml:trace>
  <inkml:trace contextRef="#ctx0" brushRef="#br0" timeOffset="246778.8092">4371 16430 467 0,'2'-9'122'16,"-1"4"8"-16,-3 2-62 0,-4 2-8 15,-3 1 0-15,-2 3 4 0,-2 3 0 16,-5 8-2-16,-1 2-3 0,-1 7-4 15,-1 5-6-15,4 6-6 0,0 6-10 16,2 5-7-16,2 5-7 0,4 3-4 16,2-2-2-16,6 3-1 0,0-1-3 0,4-2-1 15,6-2-2-15,5-6-2 16,2-6-2-16,6-4-6 0,2-6-9 0,3-7-15 16,2-6-20-16,0-8-23 0,0-6-14 15,1-3-121-15,-3-2-139 0,-2-6-304 16</inkml:trace>
  <inkml:trace contextRef="#ctx0" brushRef="#br0" timeOffset="247803.6127">4470 16737 428 0,'0'-8'125'16,"0"0"9"-16,0 4-13 0,-1 0-54 0,1 3-6 16,-2 1-2-16,1 3 0 15,1 5-3-15,0 5-3 0,-2 3-7 0,2 5-8 16,0 3-6-16,0 2-8 0,1 1-8 16,0-2-6-16,0-2-4 0,1-1-3 15,-1-3-10-15,0-1-12 0,1-4-19 16,0 0-18-16,1-4 82 0,0-3-218 15,0-6-149-15,2-6-369 0</inkml:trace>
  <inkml:trace contextRef="#ctx0" brushRef="#br0" timeOffset="248078.9439">4633 16905 653 0,'1'-2'166'0,"3"-1"8"0,-2 3-71 16,3 0-47-16,2 1-12 0,1 2-7 16,-1-1-6-16,2 1-8 0,-2 1-7 0,0-2-6 15,3 2-3-15,-1-2-9 0,0-1-14 16,4-2-21-16,-2 0-18 0,3 0-135 15,-3 1-145-15,-1-2-349 0</inkml:trace>
  <inkml:trace contextRef="#ctx0" brushRef="#br0" timeOffset="248471.2432">5150 16584 589 0,'0'8'158'0,"0"3"2"15,0 2-35-15,1 4-84 0,1 5-15 16,1 2-11-16,-2 2-9 0,-1 1-11 15,-1 2-11-15,-2-2-10 0,2-2-10 16,0-1-9-16,1-4-116 0,-3-5-116 16,2-3-276-16</inkml:trace>
  <inkml:trace contextRef="#ctx0" brushRef="#br0" timeOffset="248733.5015">5030 16915 691 0,'-7'-1'174'16,"4"0"6"-16,-1-1-88 0,2 4-36 16,2-1-13-16,2 0-7 0,2 0-6 15,3 3-7-15,3 0-5 0,1-2-4 16,4 3-3-16,3-4-2 0,3 2-2 15,1-3-4-15,1-2-2 0,2 0-7 16,2-2-10-16,2 1-12 0,-1-1-15 16,-1 1-18-16,-1 0-20 0,-4 2-116 15,-4-1-132-15,-3 4-297 0</inkml:trace>
  <inkml:trace contextRef="#ctx0" brushRef="#br0" timeOffset="249047.163">5164 17083 692 0,'-7'1'171'0,"-3"0"6"16,2 5-104-16,1-1-16 0,0 1-8 15,2 3-6-15,-2 0-7 0,1 0-7 16,0 2-4-16,-2-2-4 0,3 2-1 16,0 0-3-16,3 1-2 0,2 0-2 15,2-1-3-15,2 1-3 0,2-1-2 16,3-3-2-16,2-1-2 0,1-2-2 0,3-1-4 16,-1-2-6-16,6-2-9 0,-2-1-13 15,3-1-18-15,-1-2-18 16,1 0-13-16,0-2-123 0,-2-1-134 0,-2 0-308 15</inkml:trace>
  <inkml:trace contextRef="#ctx0" brushRef="#br0" timeOffset="249233.2294">5353 17078 662 0,'-3'7'173'0,"1"3"7"16,1 2-59-16,0 2-60 0,-1 3-17 15,2 1-10-15,2 3-7 0,-2 2-7 16,-3 3-8-16,-1 0-4 0,3 2-6 16,0-1-11-16,-3-1-15 0,3-3-24 0,4-3-16 15,-1-7-129-15,2-2-143 16,3-5-333-16</inkml:trace>
  <inkml:trace contextRef="#ctx0" brushRef="#br0" timeOffset="249709.6225">5577 16868 657 0,'1'-1'164'0,"3"1"5"16,0 3-79-16,2-1-45 0,0 1-15 15,2-1-10-15,3-2-6 0,3-2-7 0,-1-1-4 16,2-3-4-16,-1-3 0 0,-1 0-2 16,2-2 0-16,-4-2-2 0,-4-1-1 15,-1 0 0-15,-2 1 0 0,-4 0 0 16,-4 2 2-16,-2 3-1 0,-2 3 2 15,-6 4 2-15,-2 2 1 0,-1 5 1 16,-3 4 3-16,0 1 4 0,-1 4 5 16,2 0 7-16,5 4 4 0,0 0 3 15,3 2 3-15,4 1 2 0,3 3-2 16,3 1-4-16,1-1-3 0,1-1-5 0,4 0-3 16,2-4-4-16,3-4-3 0,4-2-3 15,2-3-2-15,6-3-2 0,1-6-4 16,3-2-5-16,2-4-7 0,1-2-12 15,2-6-13-15,0-4-16 0,-3-1-12 16,-3-1-14-16,0-1-117 0,-5 1-129 16,-3 2-293-16</inkml:trace>
  <inkml:trace contextRef="#ctx0" brushRef="#br0" timeOffset="249916.0021">5894 16647 757 0,'-1'-6'187'0,"2"2"3"16,-1 0-62-16,3 4-86 0,3 0-24 16,1 4-9-16,2-3-4 0,-1 2-12 0,3-2-19 15,2-1-23-15,1-3-15 0,0 0-128 16,-2-5-143-16,2 1-327 0</inkml:trace>
  <inkml:trace contextRef="#ctx0" brushRef="#br0" timeOffset="250142.3969">6171 16465 763 0,'-2'4'178'16,"2"3"5"-16,0 3-125 0,2 4-18 15,1 3-8-15,2 2-6 0,-1 2-6 16,3 3-8-16,-1-1-4 0,1 3-3 16,-1-3-1-16,-2 1-1 0,-3-2-2 15,-2 3 1-15,-3-3-2 0,-2 1-7 16,-4-3-14-16,-3-2-22 0,-2-1-15 0,-1-6-19 16,-3-3-114-16,-2-6-133 0,1-4-289 15</inkml:trace>
  <inkml:trace contextRef="#ctx0" brushRef="#br0" timeOffset="250283.022">6085 16309 675 0,'5'-15'171'0,"0"0"4"16,-2 3-71-16,0 2-60 0,3 3-18 0,1 1-20 16,0 3-25-16,2 1-21 0,0 1-135 15,0 3-138-15,1 3-340 16</inkml:trace>
  <inkml:trace contextRef="#ctx0" brushRef="#br0" timeOffset="250959.3971">6409 16535 465 0,'0'-6'102'0,"2"0"1"0,1 1-71 0,-2 3-22 0,0 0-2 16,-1 1 1-16,0 1 5 0,0 0 6 15,-1 3 4-15,0-3 5 0,1 1 3 16,0 0 0-16,-2-1 0 0,2 0-4 16,2-1-5-16,-1 0-4 0,0-2-5 15,0 1-2-15,1-2-2 0,0 2-1 16,-1-2 3-16,0 0 3 0,-1 1 3 16,0 0 3-16,-1 2 3 0,1 0 2 0,-1-1 2 15,0 4-1-15,-2 1-1 0,1 6 0 16,-1 2-1-16,1 2-1 0,-2 7 0 15,3 2-2-15,-1 1-2 0,0 4-2 16,4-2-4-16,0-2-3 0,3-1-3 16,2-4-3-16,2-3-1 0,1-4-3 15,2-5 0-15,1-4-1 0,1-4 0 16,-1-4-2-16,1-4 0 0,-2-3 0 0,-1-3-1 16,-2 0 1-16,-2-1 0 15,-2 2 1-15,-1 2 0 0,-4 2 2 0,0 2-1 16,-2 6 2-16,1 1-1 0,-2 5 1 15,0 0 0-15,2 6 0 0,1 0 0 16,0 2 0-16,1 1 0 0,3-1-1 16,2-1 0-16,1-3-1 0,3-1 0 15,4-3 1-15,-1-2-1 0,3-5 0 16,2-3 0-16,-1-3 0 0,1-5 1 0,-4-1-1 16,-3-2-1-16,-1-2-2 0,-4 1-5 15,-5-1-5-15,-4 1-9 0,-5 0-12 16,0 2-15-16,-3 2-14 0,-4-2-6 15,2 1-4-15,-1 2-4 0,4 0 1 16,4 2-6-16,3 1-73 0,3 0-86 16,3 2-224-16</inkml:trace>
  <inkml:trace contextRef="#ctx0" brushRef="#br0" timeOffset="251131.3937">6688 16360 473 0,'14'3'205'0,"1"3"-61"0,0 1-67 16,1 2-21-16,2 3-9 0,3 4-7 15,1 0-3-15,2 3-2 0,0 6-3 16,1 2-1-16,-1 5-4 0,-1 3-4 15,-1 2-3-15,-2 6-3 0,-2 3-5 16,-3 2-3-16,-4 2-2 0,-5 4-3 16,-5 2-1-16,-5 2-3 0,-7 0 0 15,-8-2-6-15,-5 2-8 0,-8-3-15 16,-7-5-17-16,-3-6-23 0,-5-7-117 0,1-8-134 16,1-7-308-16</inkml:trace>
  <inkml:trace contextRef="#ctx0" brushRef="#br0" timeOffset="252502.5262">4765 16191 529 0,'-7'-1'130'0,"-1"1"4"0,1-1-71 0,1 1-21 16,2 0-8-16,0-2-4 0,2 2-1 15,1 0-2-15,0 2-1 0,1-2 0 16,1-2-1-16,0 2-1 0,3 0-1 16,-1 2-1-16,3-2-2 0,3 0 0 0,1 0-2 15,2 1-2-15,2 1-3 0,1-1-2 16,3 2-3-16,-1-1-2 0,1 1-1 15,1-1-2-15,-1 1 0 0,-1-3-2 16,0 0 0-16,2-3 0 0,-2 1-1 16,0-1 1-16,2 0-1 0,1-2 1 15,2 1-1-15,1 0 1 0,3 1-1 16,1-1 1-16,2 0-1 0,2 2 0 16,0 1 0-16,1 0 1 0,-1 1-1 15,0 1 1-15,0 1 1 0,-1 2-1 0,-2-2 1 16,1 1 1-16,-2 0-1 0,-3-1 0 15,-1 0 0-15,1-2 0 0,-2 0-1 16,1 1 0-16,1 1 0 0,1-1-1 16,-1-1 1-16,2 1-1 0,-1-1 0 15,-2 1 0-15,1-1 1 0,-2-1-1 16,1 0 1-16,-1 1-1 0,-2 0 1 16,1 1 0-16,0-2 0 0,-3 2-1 15,0-1 1-15,-3 0-1 0,0 0 0 16,0 1 1-16,-2-2-1 0,0 0 0 0,0 0 0 15,-1-1 0-15,-1 1 0 0,0-1 1 16,-1-2-1-16,1 2 0 0,1-2 0 16,-2 0 0-16,0 1 0 0,2 1 0 15,2 1 0-15,-3 0 0 0,1-2 0 16,-1 3 0-16,1-1 0 0,2 1 0 16,-2-1 0-16,-1-1 0 0,0 0 0 0,-1 1 0 15,0-1 0-15,-1 0 0 16,0 1 0-16,0 0 0 0,0 1 0 15,1-1 0-15,0-1 0 0,1 4 0 0,0-2 0 16,1 0 0-16,1 1 1 0,0-1-1 16,1 1 0-16,-2 0 0 0,1-1 0 15,-1 2 0-15,2-2 0 0,-2 1 0 16,0 0 0-16,-1-2 0 0,2 2 0 16,-2-2 0-16,0 0 0 0,0 1 0 15,-1-2 0-15,2 1 0 0,-2 0 1 0,-1 1-1 16,1 0 0-16,-1 0 0 0,-1-1 0 15,1 1 0-15,0 0 1 0,-1 0-1 16,3-2 0-16,-1 1 0 0,1 2 0 16,0-1 1-16,0 2-1 0,-2-2 1 15,-1 0-1-15,1 2 1 0,-2-1-1 16,0-1 1-16,-2 2-1 0,1-2 1 16,2 1-1-16,-2 0 1 0,1-1-1 15,1 0 0-15,-1 0 0 0,-1 0 1 0,0-1-1 16,0 1 0-16,1-3 0 0,-1 3 0 15,0-1 0-15,1 2 0 0,-1-2 0 16,0 1 0-16,2 0 0 0,0-1 0 16,0 1 0-16,0 1 0 0,0-3 0 15,3 3 0-15,-3 0 1 0,3-1-1 16,-3 1 1-16,1 1 0 0,0-1 0 16,-2 0 1-16,2-1 0 0,1 1 3 15,-1-1 1-15,2 0 0 0,-1 0 0 0,0 0-1 16,0-1 0-16,0 2 0 0,-1-2-3 15,1 1 0-15,0 0 0 0,0-1 0 16,1 1 0-16,-3-3 0 0,0 2 0 16,-1 0-2-16,-2 0-2 0,-1-1-9 15,-3 1-11-15,0 0-17 0,-1 0-23 16,-2 0-97-16,-2 2-40 0,-5 2-126 0,-5-1-249 16</inkml:trace>
  <inkml:trace contextRef="#ctx0" brushRef="#br0" timeOffset="253672.8668">7549 16045 736 0,'0'-2'187'16,"0"1"8"-16,-2 2-106 0,-1 0-16 0,2 3-13 15,-1-3-11-15,0 0-10 0,0 3-12 16,-1-4-8-16,1 0-7 0,1 4-4 16,-2-7-8-16,2-1-14 0,1-2-17 15,1-2-30-15,3-3-29 0,0-3-124 16,-1-8-155-16,4 7-345 0</inkml:trace>
  <inkml:trace contextRef="#ctx0" brushRef="#br0" timeOffset="254523.1369">7938 15432 470 0,'-10'4'138'0,"-4"4"11"0,-4 4-10 16,-3 3-64-16,0 4-7 0,0 6-9 0,1 1-4 15,0 7-6-15,4 3-6 0,6 4-9 16,2 4-7-16,0 2-6 0,6 0-4 16,2-1-4-16,4 1-4 0,2 1-3 15,2-3-2-15,6-5-2 0,0-3-5 16,5-2-7-16,-1-4-11 0,2-8-16 16,-1-4-19-16,1-6-12 0,0-2-129 15,-3-6-138-15,1-2-315 0</inkml:trace>
  <inkml:trace contextRef="#ctx0" brushRef="#br0" timeOffset="255067.603">8178 15802 629 0,'-5'-13'161'0,"0"1"11"15,1 2-85-15,2 4-19 0,-1 2-10 16,1 8-7-16,2 3-10 0,-1 4-9 16,1 5-10-16,1 4-8 0,0 1-4 15,0 1-3-15,0-3-2 0,1 3-3 16,-1-1-10-16,0-1-15 0,2 0-20 15,-1-3-18-15,0 0-134 0,1-2-147 16,-2-7-344-16</inkml:trace>
  <inkml:trace contextRef="#ctx0" brushRef="#br0" timeOffset="255409.6901">8387 15908 757 0,'-2'0'183'0,"-2"0"4"16,4 0-115-16,0 1-20 0,5 1-13 15,1-2-13-15,1 0-9 0,3 1-4 16,0-1-6-16,2 0-1 0,0-1-5 16,1-1-12-16,0 1-16 0,1-1-23 15,-2 0-16-15,0 1-129 0,-2 0-145 16,1 0-330-16</inkml:trace>
  <inkml:trace contextRef="#ctx0" brushRef="#br0" timeOffset="255671.8135">8871 15572 702 0,'-1'-13'170'0,"-2"3"7"16,2 3-105-16,-3 4-17 0,6 5-11 15,-1 4-7-15,1 6-6 0,-2 1-9 16,1 5-6-16,2 1-5 0,-2 3-5 16,2 2-7-16,-1-2-11 0,-1 1-14 15,2 0-19-15,-1-2-15 0,4 0-16 16,-3-3-117-16,-2-4-128 0,0-1-287 15</inkml:trace>
  <inkml:trace contextRef="#ctx0" brushRef="#br0" timeOffset="255939.5971">8784 15906 643 0,'-6'0'165'0,"1"0"7"0,1 1-81 0,4 1-29 15,0 1-9-15,4-1-8 0,2 1-7 16,4-2-9-16,2-1-8 0,5 1-5 0,2-2-5 16,3-2-4-16,0 0-2 0,2-1-4 15,1-1-6-15,0 0-9 0,-3-2-12 16,3 0-15-16,-4-1-15 0,-2 1-15 15,-1 1-95-15,-5 2-23 0,-3 0-104 16,0 4-204-16</inkml:trace>
  <inkml:trace contextRef="#ctx0" brushRef="#br0" timeOffset="256374.1562">8875 16086 647 0,'-19'5'164'0,"3"-3"10"0,2 0-86 15,1 1-23-15,5-2-8 0,0-2-7 0,5 0-9 16,3-4-9-16,2 1-10 16,3 0-7-16,2 0-6 0,3-1-3 0,4-1-2 15,2 1-1-15,1 0-2 0,-1 1 1 16,1 0-2-16,0 2 1 0,-1 1-1 15,-3 4 0-15,0 1 0 0,-2 1 0 16,-3 4 0-16,-2 0 0 0,-2 4 0 0,-4-1 1 16,-2-1-1-16,-3 4 1 0,-3-2-1 15,-3 1 1-15,-2 0 0 16,-3-2 0-16,-2 2 3 0,-1-2 4 0,0 0 2 16,1-1 3-16,1-1 0 0,4-1 1 15,3-3-2-15,4 0-2 0,2-1-4 16,4-1-3-16,4-1-1 0,2 0-3 15,3-1 0-15,3-1-2 0,1-1-4 16,3 0-5-16,1-3-5 0,3-2-6 0,0 0-7 16,0-1-6-16,0-1-8 0,0 0-6 15,-2 1-10-15,0 3-3 16,-1-2-13-16,-3 1-106 0,-2 2-117 0,-1-1-277 16</inkml:trace>
  <inkml:trace contextRef="#ctx0" brushRef="#br0" timeOffset="257423.6172">9406 15690 522 0,'-8'0'153'0,"-1"0"10"15,0 2-27-15,2 2-58 0,2 2-15 16,3 2-8-16,1 0-10 0,3 2-10 15,4 0-11-15,1 1-8 0,2-1-5 16,1-2-4-16,1-4-2 0,0-2-2 16,0-3-1-16,0-4-1 0,-1-2-3 0,-2-2-3 15,1-1-2-15,-3-1-2 0,-2 0-1 16,1 0-2-16,-4 0 0 0,-1 0 1 16,-3 2 3-16,-2-1 1 0,-2 2 2 15,-3 4 1-15,-2 1 1 0,-4 3 2 16,-1 3 0-16,-1 3 0 0,-3 2 2 15,1 4 3-15,1 2 3 0,0 3 4 16,5 5 3-16,0 0 2 0,4 3 4 16,5-1 2-16,4 1 0 0,2-1-2 0,5-3-1 15,4 0-4-15,3-2-2 0,4-1-4 16,2-4-2-16,5-1-3 16,0-5-4-16,2-3-5 0,-1-6-9 0,1-3-12 15,0-4-15-15,-3-5-20 0,-2 1-12 16,-3-1 16-16,0-1-141 0,-3-1-127 15,0-1-299-15</inkml:trace>
  <inkml:trace contextRef="#ctx0" brushRef="#br0" timeOffset="257624.6133">9568 15552 759 0,'0'-10'170'0,"0"5"2"0,1 1-119 16,3 2-26-16,3 1-15 0,2 1-11 0,3 0-12 15,0 0-17-15,3 0-12 0,1 1-18 16,0-2-114-16,0-3-126 16,-2-1-288-16</inkml:trace>
  <inkml:trace contextRef="#ctx0" brushRef="#br0" timeOffset="257836.5597">9895 15315 711 0,'-1'1'165'0,"1"3"4"0,1 3-115 0,4 4-14 16,0 3-8-16,0-1-3 0,3 3-3 16,0 4-4-16,-1 0-4 0,1-1-1 15,-1 0-3-15,-1 1-3 0,-4 2-3 16,-2-1-2-16,-4 1-3 0,-3-1-4 15,-6-4-9-15,-4-1-13 0,-3-4-19 16,-3-1-15-16,-2-4-20 0,1-5-112 16,0-1-130-16,1-2-287 0</inkml:trace>
  <inkml:trace contextRef="#ctx0" brushRef="#br0" timeOffset="257977.1819">9766 15096 702 0,'3'-11'159'0,"0"5"2"16,4-2-110-16,2 4-25 0,4 2-21 16,3 1-24-16,1 4 60 0,1 1-200 0,0 3-140 15,2 6-368-15</inkml:trace>
  <inkml:trace contextRef="#ctx0" brushRef="#br0" timeOffset="258519.7449">10069 15368 500 0,'-3'-7'119'0,"3"-1"4"16,-1 1-75-16,1 1-15 0,0-2-6 15,1 5-2-15,-1-1-3 0,-2 2-1 16,3-1 1-16,-1 2-1 0,0 1 1 16,0-1-1-16,0 1 0 0,-1 0 0 15,3 1 0-15,-2 0 0 0,-1 2 1 0,-1 0 1 16,1 1 0-16,-1 1 1 0,1 2 0 16,1 3-1-16,-1 0-1 0,0 2-1 15,2 1-3-15,-1 3-1 0,2 0-2 16,1 0-3-16,-1-1-2 0,2 1-2 15,1-3-2-15,2 0-2 0,2-4-1 16,-1-1-2-16,3-6 0 0,0-2 0 16,2-3-1-16,-2-4 1 0,1 1-1 0,-1-4 0 15,-3-1-1-15,1 2 1 16,-3 0 0-16,-1 1 0 0,-1 3 0 16,-3 0 0-16,0 5 1 0,-1 5-1 0,0 2 0 15,1 2 0-15,-1 3 0 0,4 1 1 16,0 1-1-16,3-2 0 0,2-1 0 15,0-2 0-15,4-2 0 0,-1-3 0 16,3-6 0-16,-2-4 0 0,1-4 0 16,-2-3 1-16,-1-4 0 0,-3-3 0 15,0 1 0-15,-7 0 0 0,-2 0-3 0,-4 0-6 16,-2 3-12-16,-2 0-16 0,0 4-19 16,0 2-14-16,2 3-127 0,3 3-139 15,0 6-316-15</inkml:trace>
  <inkml:trace contextRef="#ctx0" brushRef="#br0" timeOffset="258893.7343">10440 15080 681 0,'2'4'154'0,"2"2"2"0,3 7-107 0,2 4-17 15,1 5-8-15,1 8 0 0,1 4-2 16,0 0-1-16,3 4 0 0,2 3 0 15,0 3 0-15,3 1-1 0,0-1 0 16,-2 0 0-16,-3 2 1 0,-6 0-2 16,-5 2-2-16,-5-3-3 0,-5 1-2 15,-6-3-4-15,-2 0-3 0,-4-3-5 0,-4 0-8 16,-2-2-13-16,-4-2-19 16,-2-4-21-16,-2-2-130 0,-3-5-7 15,4-2-121-15,5-8-224 0</inkml:trace>
  <inkml:trace contextRef="#ctx0" brushRef="#br0" timeOffset="259436.8877">10953 14956 551 0,'0'-22'137'0,"0"6"7"0,-1 4-78 15,1 7-15-15,-1 6-10 0,2 12-7 16,3 9-2-16,-3 11-3 0,0 8-4 15,-3 13-3-15,3 10 2 0,-1 7 1 16,0 7-1-16,-1 5-1 0,-1 2-1 16,1 7-1-16,4 1-2 0,-5 0-1 15,1 3-2-15,-1-5-1 0,1-2-2 16,-3-1-3-16,1-6-1 0,1-3-2 16,0-7-1-16,-1-4-1 0,3-4-3 0,0-7 0 15,3-7-5-15,0-10-10 16,2-4-16-16,-1-9-26 0,2-9-19 0,0-8-125 15,1-4-146-15,4-5-329 0</inkml:trace>
  <inkml:trace contextRef="#ctx0" brushRef="#br0" timeOffset="261670.8139">11295 16443 574 0,'-4'3'147'15,"1"-2"8"-15,1 1-68 0,0 2-30 16,2 1-12-16,1 1-6 0,0 2-6 16,2 0-7-16,-2-4-7 0,4 3-5 15,2-1-4-15,2-1-3 0,2-2-1 0,2-3-2 16,2-3-2-16,5-1 0 0,-4-3-1 15,0-4-1-15,0-2-1 0,-2-2-2 16,-2 0-3-16,-1-1-2 0,-2 2-1 16,-4-2 0-16,-1 0 0 0,-4 2 1 15,-2 1 2-15,-1 1 3 0,-6-3 2 16,-1 4 2-16,-1-1 1 0,-2-1 2 16,-4 2 3-16,-2 4 2 0,-1 1 3 15,-1 6 2-15,0 4 2 0,-1 4 1 0,2 6 1 16,2 3 0-16,1 4-1 0,2 2 1 15,2 1-2-15,1 3 0 0,4 4-1 16,4 2-2-16,4 1-2 0,3 2-2 16,3-2-2-16,4 2-2 0,3-3 0 15,2-3-2-15,-1-3 0 0,5-1-1 16,3-3-1-16,4-3 0 0,-1-5-1 16,4-4-3-16,1-5-5 0,1-8-13 15,-3-7-15-15,-1-2-25 0,-3-4-14 0,-2-2-84 16,-6 0-42-16,-1 2-117 0,-3 5-224 15</inkml:trace>
  <inkml:trace contextRef="#ctx0" brushRef="#br0" timeOffset="262171.9719">11601 16091 659 0,'-6'-9'184'0,"4"4"0"16,-1 1-2-16,4 2-134 0,7 0-25 16,3-2-15-16,2-2-11 0,4 5-16 0,3-2-22 15,3-1-16-15,2 2-127 16,-3-3-142-16,-1 0-331 0</inkml:trace>
  <inkml:trace contextRef="#ctx0" brushRef="#br0" timeOffset="262417.319">11948 15925 686 0,'-4'3'153'0,"3"3"4"0,1 4-115 0,2 1-12 15,2 2-5-15,0 5 0 0,2 1-3 16,1 0-1-16,-1 2-2 0,1 0 0 16,-3 1-3-16,-4 0-4 0,-1-1 1 15,-2-1 1-15,-7-1-1 0,-4-2-2 16,-3 1-1-16,-4-3-1 0,-1-1-5 16,-1-2-10-16,-2-3-16 0,3-4-16 15,4-3-12-15,3-4-12 0,6-6-16 16,2-5-106-16,5-7-115 0,2-4-262 0</inkml:trace>
  <inkml:trace contextRef="#ctx0" brushRef="#br0" timeOffset="262536.99">11816 15662 636 0,'2'-14'156'16,"-1"5"3"-16,1 2-87 0,-2 1-31 16,4 6-14-16,3 0-10 0,2 3-14 15,5 2-21-15,1 1-26 0,2 2-116 16,3 5-128-16,1 0-312 0</inkml:trace>
  <inkml:trace contextRef="#ctx0" brushRef="#br0" timeOffset="263296.623">12127 15952 517 0,'-1'-10'125'15,"-1"2"4"-15,2-1-75 0,0 2-17 16,0 1-6-16,0 0-1 0,0 1-2 16,0 1-2-16,0 0 0 0,0 3-1 15,0 0 1-15,0 0 0 0,0 1 0 16,-1 0-1-16,1 0-1 0,0 1-1 0,0 0-1 15,0 0 0-15,-1 2-2 16,1-1-3-16,0 2-2 0,0 0-1 0,0 2-2 16,0-1-2-16,-1 2-1 0,1-1-1 15,0 0-2-15,0-1-1 0,-2 0-1 16,2-1-1-16,0-3-1 0,0-1 0 16,0-1-1-16,0-2 1 0,2 0-1 15,-1-4 0-15,0 0 1 0,-1-1-1 16,0-2 0-16,1-1 1 0,-1 0 0 0,-1 0 1 15,-3 1 2-15,2 0 2 16,-1 3 2-16,0-1 1 0,-1 6 0 16,0 3 1-16,1 4-1 0,0 4 0 0,1 3-1 15,-1 5-1-15,3 5-2 0,2 4 0 16,0 2-1-16,1 0-2 0,1 2 0 16,0-1-2-16,3-2 0 0,0-5 0 15,5-5-1-15,0-2 1 0,2-3-1 16,-1-5 0-16,1-3 0 0,-1-4 0 15,-1-4 0-15,-4-2 0 0,0-4 0 16,0-3 0-16,-1-3-1 0,-3-1 1 0,-2-1 0 16,-2-1 0-16,-2 1 1 0,-2 3-1 15,-3 2 0-15,0 4 0 0,1 3 1 16,-1 5-1-16,3 6 0 0,1 4 0 16,0 4 0-16,2 3 0 0,1 1-1 15,1 2 1-15,2 1 0 0,0-3 0 16,6-2 0-16,4-3-2 0,4-2-1 0,4-3-5 15,5-3-1-15,2-5 0 0,4-3-1 16,-3-5 2-16,-2-4 0 16,-1-4 2-16,-4-5 5 0,-5-4 1 0,-6-3 0 15,-5-1 1-15,-4 2-1 0,-5-1 0 16,-3-1 0-16,-1 6-4 0,-3 2-7 16,0 5-6-16,2 2-7 0,0 5-14 15,2 4-15-15,0 6-15 0,2 4 118 16,1 5-242-16,0 5-145 0,2 2-386 0</inkml:trace>
  <inkml:trace contextRef="#ctx0" brushRef="#br0" timeOffset="263703.084">12424 16440 751 0,'-1'0'192'16,"0"0"4"-16,0 0-87 0,1 1-50 15,1 0-23-15,5 3-15 0,-2-3-11 0,2-1-7 16,2 0-10-16,1-2-12 15,0-1-18-15,-1 1-18 0,2-3-13 0,-1 0 6 16,-2 2-134-16,-3 2-126 0,3 1-288 16</inkml:trace>
  <inkml:trace contextRef="#ctx0" brushRef="#br0" timeOffset="263881.5977">12393 16617 627 0,'-3'3'184'0,"1"-2"7"16,2 1-10-16,2 1-114 0,3-1-20 16,2 0-16-16,2-2-10 0,2 0-10 15,2-2-12-15,2-1-15 0,0-3-21 16,0-1-24-16,-2-1-134 0,2 0-150 16,-2 0-359-16</inkml:trace>
  <inkml:trace contextRef="#ctx0" brushRef="#br0" timeOffset="264883.9952">12832 16492 540 0,'-6'-8'152'0,"1"-3"11"16,0-1-26-16,2-1-68 0,1 1-13 0,4 0-7 16,0-2-8-16,3 1-8 0,5 1-9 15,1-1-9-15,4 1-4 0,0 3-3 16,1 0-2-16,4 3-2 0,0 1-1 16,0 5 0-16,-1-3-1 0,-1 6-1 15,1-2 0-15,-1 5-1 0,-2 1 0 16,-1 4 0-16,-6-2-1 0,4 4-1 15,-5 2-1-15,-2 2-1 0,-3 2 1 16,-4 0-1-16,-4 3 1 0,-3 2 1 16,-4 1 0-16,-4 1 1 0,-1 1 2 15,-3-1 0-15,0-3 3 0,-4-1 2 0,2-1 3 16,-1-4 4-16,2-1 2 0,0-4 2 16,4-1 0-16,1-2-1 0,5-1-2 15,3-2-3-15,5-1-3 0,4 0-3 16,6 0-1-16,2-2-2 0,6-1 0 15,2 1-1-15,3-2 0 0,-1-1 1 16,2-1-1-16,-1-3-1 0,1 0 1 0,2-1-1 16,-2-1 1-16,1-1-1 0,0-1 0 15,-1 4-6-15,1 0-10 0,-3 0-16 16,-4 3-30-16,-3 1-25 0,-4 4-119 16,-4 3-148-16,3 4-327 0</inkml:trace>
  <inkml:trace contextRef="#ctx0" brushRef="#br0" timeOffset="273126.1848">1193 17591 397 0,'-34'3'96'0,"11"-3"2"0,3-4-58 16,9-2-13-16,6-2-11 0,4-1-4 15,4-4-4-15,5 0-2 0,4-3-2 16,4 0 1-16,5 0 1 0,5 0 0 15,2 1 1-15,5 0 1 0,2 0-1 0,6-1 1 16,2-1-1-16,2-2-1 0,8-3 0 16,4-1 0-16,9-1-1 0,5-3 1 15,4-3 0-15,6 1 0 0,5-2 2 16,3 1-1-16,4-5 2 0,-2-4-1 16,-1-3 0-16,5 3 0 0,4-1 0 15,-1-1-1-15,0 1-1 0,-4 0-1 16,1 2 1-16,0 2-2 0,3 1 0 15,-5 0-2-15,-3 0 0 0,-8-4-1 16,-1 3 0-16,-3-2 0 0,-5 0 0 16,-6 3 0-16,-5-2-1 0,-3 4 1 0,-5 7-1 15,-6 4-1-15,-8 5-5 0,-8 5-11 16,-6 2 21-16,-11 2-133 0,-2 6-106 16,-7 1-277-16</inkml:trace>
  <inkml:trace contextRef="#ctx0" brushRef="#br0" timeOffset="273940.2604">7688 16449 460 0,'-25'4'103'0,"2"0"0"0,6-2-78 0,2 0-9 16,10-2-4-16,3 0-3 0,3 0-1 0,3 0-1 15,4-4 0-15,8-2 1 0,5-4 0 16,6 1 1-16,7-7-2 0,9-3-1 16,7-2-2-16,7-5 0 0,3-4-1 15,6-2-2-15,5-2 1 0,7-3-2 16,3-4 1-16,2-10 1 0,5-1 0 15,8 2 1-15,0-2 2 0,6-2 1 16,0-5 1-16,2 5 0 0,4 6-1 16,1 2 1-16,-1-7-2 0,-2-1-1 15,-4 1-1-15,-1 6-1 0,-3-2-1 0,-4 3 0 16,-6 2 0-16,-6 6-1 0,-3 4 1 16,-8 5-1-16,-7 3 0 0,-6 4 1 15,-8 1-1-15,-7 6 1 0,-6 5-1 16,-6 4-3-16,-7 3-7 0,-7 1-8 15,-7 5 102-15,-9 1-208 0,-8 4-114 16,-7 4-320-16</inkml:trace>
  <inkml:trace contextRef="#ctx0" brushRef="#br0" timeOffset="274997.1181">13573 15871 759 0,'-8'-2'182'0,"0"-3"6"16,5 0-108-16,-2 5-32 0,0 0-16 15,5 0-10-15,1 1-6 0,2-1-7 16,0 3-5-16,3-2-2 0,2 0-3 16,5-1-6-16,0 1-8 0,0-1-15 15,-2 0-14-15,2-1-13 0,2 0-15 0,-1 1-119 16,-2 0-126-16,-2 1-290 0</inkml:trace>
  <inkml:trace contextRef="#ctx0" brushRef="#br0" timeOffset="275172.6476">13594 15995 734 0,'-3'1'173'0,"-1"0"3"0,1 1-120 16,3-1-18-16,3-1-12 0,1 0-8 16,2 0-9-16,1 0-5 0,3-1-5 15,3-1-13-15,4-1-22 0,2 2-20 16,0 1-121-16,2-4-135 0,0 0-325 15</inkml:trace>
  <inkml:trace contextRef="#ctx0" brushRef="#br0" timeOffset="277438.799">14958 15727 415 0,'6'-16'128'16,"-1"-4"9"-16,-2-3 6 0,-2-3-69 0,-1-4-11 16,-1-5-4-16,-1-1-4 0,-2-2-4 15,-3-2-4-15,-1 2-5 0,2 4-5 16,0 8-6-16,1 6-5 0,0 7-5 16,3 2-4-16,2 9-4 0,1 4-4 0,-1 8-4 15,0 4-2-15,3 5-8 0,0 6-9 16,0 8-14-16,2 2-16 0,1 3-20 15,2 0 76-15,0-1-208 0,0 0-144 16,1-3-356-16</inkml:trace>
  <inkml:trace contextRef="#ctx0" brushRef="#br0" timeOffset="277885.9086">14506 15904 581 0,'-15'-2'137'16,"-2"-1"6"-16,1 1-90 0,2 1-10 0,2-3-5 15,1 3-2-15,1-3-1 0,3 3-2 16,1-1-3-16,2 0-3 0,2 1-3 16,2 1-3-16,2 0 0 0,3 1-1 15,4 1-1-15,4-1-1 0,3 1 0 16,6 1 1-16,4 0-2 0,3-1-3 16,4-1-1-16,8 0-1 0,4 1-2 0,9 1-1 15,7-1 1-15,8 1 0 0,7 1 0 16,7 0-3-16,4 3-1 0,6-3-1 15,3 0-1-15,-1-1-2 0,2-2-1 16,1-2 0-16,5-3-2 0,-2-2 0 16,-3-3-2-16,0-2-1 0,0-2-4 15,2-2-3-15,-4 0-7 0,-5 2-12 0,-4-1-12 16,-9 0-18-16,-5 4-11 16,-12 3-128-16,-16 3-139 0,-13 1-322 0</inkml:trace>
  <inkml:trace contextRef="#ctx0" brushRef="#br0" timeOffset="278454.8697">14523 16494 664 0,'-4'-18'169'16,"0"4"9"-16,-1 3-95 0,2 3-14 15,-1 3-9-15,3 5-9 0,-2 5-9 0,1 4-9 16,1 6-7-16,2 3-6 0,-2 5-4 16,0 5-2-16,-2 2-3 0,2 0-2 15,0 2-2-15,-2 0-3 0,1 0-3 16,-1-3-8-16,3-2-12 15,1-6-17-15,2-1-23 0,1-2-18 0,3-7-132 16,2-3-149-16,4-8-333 16</inkml:trace>
  <inkml:trace contextRef="#ctx0" brushRef="#br0" timeOffset="278690.3647">14828 16627 779 0,'-2'-2'190'0,"1"0"5"16,0 0-109-16,2 2-27 0,2-1-17 16,2 0-10-16,-1 1-8 0,4 0-7 0,2-2-5 15,1 1-7-15,1 0-11 16,3 0-19-16,-1-2-23 0,2 1-25 0,0-1-134 15,-1 1-154-15,1 1-359 0</inkml:trace>
  <inkml:trace contextRef="#ctx0" brushRef="#br0" timeOffset="279137.6866">15379 16449 619 0,'0'-20'152'0,"-3"-2"7"0,2 2-91 0,0 4-11 15,0-1-7-15,0 6-3 0,1 0-3 16,0 4-6-16,0 4-7 0,1 2-8 16,1 3-4-16,1 8-4 0,-1 2-5 15,1 3-5-15,-1 6-6 0,2 1-11 16,-1 4-18-16,0 1-19 0,1-2-15 16,-1-1-128-16,1 0-141 0,-4-4-322 0</inkml:trace>
  <inkml:trace contextRef="#ctx0" brushRef="#br0" timeOffset="279575.5576">15249 16710 616 0,'-7'-3'156'0,"3"1"9"16,0 0-88-16,1 2-15 0,0-1-9 16,3 2-7-16,-1 1-7 0,6 3-5 15,-1-1-6-15,3 1-5 0,2-1-2 16,3-1-2-16,1 0-3 0,4-1-2 16,2-3-5-16,3 0-2 0,1 0-2 15,4-3-3-15,1 0 0 0,2-1-4 0,-1 0-3 16,0-1-9-16,-2-1-11 15,-2 1-15-15,-3 0-19 0,-5 0-11 0,-1 1 69 16,-3 2-192-16,-4 1-133 0,0 4-332 16</inkml:trace>
  <inkml:trace contextRef="#ctx0" brushRef="#br0" timeOffset="279914.132">15436 16840 608 0,'-7'1'151'0,"0"-1"9"0,1 2-78 16,0-1-27-16,-1 0-9 0,3 3-3 16,-1-1-3-16,0 4-5 0,0 0-4 15,-1 0-4-15,1 1-3 0,-1-1-2 0,1 2-3 16,0-1-2-16,0 1-2 0,1-1-2 15,2 2-2-15,1 1-1 0,-1 0-3 16,2-1-1-16,2 1-2 0,3-2-1 16,-1-1-1-16,3-1-1 0,2 0 0 15,2-1-1-15,2-1-1 0,1 0-2 16,3-3-4-16,3-1-6 0,-3-1-11 16,2-1-13-16,-1 0-12 0,-1-2-16 0,-1-3-7 15,-1 4-14-15,-3-1-105 16,-1 0-117-16,-1-4-268 0</inkml:trace>
  <inkml:trace contextRef="#ctx0" brushRef="#br0" timeOffset="280103.6163">15601 16857 693 0,'-2'5'170'15,"0"3"5"-15,-1-2-96 0,1 4-26 16,2 4-15-16,-1 2-10 0,1 4-5 15,-1-2-5-15,1 4-7 0,0 3-3 16,0-2-3-16,1-2-7 0,0-2-13 16,1-3-21-16,1-2-19 0,2-6-133 15,0-2-142-15,2-6-344 0</inkml:trace>
  <inkml:trace contextRef="#ctx0" brushRef="#br0" timeOffset="280334.5277">15786 16676 812 0,'-2'-2'196'15,"0"2"4"-15,1-2-116 0,-1 4-30 0,1-2-21 16,1 1-12-16,0-1-9 0,1 1-11 15,-1 0-18-15,0 2-22 0,0-1-25 16,2 1-40-16,-2-2-99 0,0 3-141 16,1-1-297-16</inkml:trace>
  <inkml:trace contextRef="#ctx0" brushRef="#br0" timeOffset="280931.1461">16055 16547 642 0,'-2'-8'163'0,"-2"-4"8"0,1-1-89 15,3 1-20-15,2 0-11 16,-1-2-8-16,4 2-9 0,1 0-9 16,3 3-9-16,2 1-4 0,-2 0-4 0,4 5-3 15,0 0-1-15,1 3-3 0,-2 4 0 16,0 0 0-16,-1 2 0 0,-1 2 0 16,0 3-1-16,-3 2 1 0,0 1-1 15,-2 2 1-15,0 0-1 0,-2 1 1 16,-3 0-1-16,-4 2 0 0,-2-1 1 0,-4-1 1 15,-1 2 0-15,-4-1 3 0,-1 0 3 16,0 1 2-16,2-3 3 0,-2 0 3 16,2-2 1-16,2 0-1 0,4-1-1 15,1 0-2-15,4-2-4 0,2-2-2 16,1 0-3-16,3 0-2 0,3-5-1 16,3-1-1-16,3-2-3 0,3-5-6 15,2-2-12-15,3-2-10 0,3-3-18 16,3 2-21-16,-1-1-20 0,2 2-116 15,-3 3-135-15,-2 5-305 0</inkml:trace>
  <inkml:trace contextRef="#ctx0" brushRef="#br0" timeOffset="281653.9845">16935 15706 732 0,'-4'-4'186'0,"1"2"5"0,1-1-98 0,2 2-31 16,1 0-18-16,5 1-15 0,2 1-10 15,1 0-9-15,4 1-4 0,0-1-6 16,-2-1-12-16,5 2-18 0,0 2-16 16,-1-2-16-16,-2 1-19 0,1-1-115 15,-2 0-133-15,4 4-286 0</inkml:trace>
  <inkml:trace contextRef="#ctx0" brushRef="#br0" timeOffset="281802.5838">16962 15903 765 0,'-2'1'169'0,"4"-1"0"15,1 2-125-15,5-2-22 0,1-2-20 0,4 2-22 16,0-2-16-16,4-2-133 15,0-2-135-15,4-1-337 0</inkml:trace>
  <inkml:trace contextRef="#ctx0" brushRef="#br0" timeOffset="289220.8166">18308 15468 685 0,'-3'-28'150'0,"-2"7"3"0,-1 10-117 15,0 6-15-15,1 4-10 0,-1 4-2 0,1 2-2 16,1 2-3-16,2 5-5 15,2 7-5-15,1-1-8 0,2 5-6 0,3 2-6 16,2-1-9-16,1 1-5 0,3-2-112 16,-2-2-107-16,1-2-263 0</inkml:trace>
  <inkml:trace contextRef="#ctx0" brushRef="#br0" timeOffset="289674.2386">18001 15804 614 0,'-14'-2'150'0,"-1"-1"8"16,0 1-94-16,4 2-9 0,0-3-5 15,4 2-3-15,1 1-8 0,3 0-7 16,5 2-4-16,4 2-4 0,6 0-2 0,5-1-4 15,8 2-3-15,5 0 0 16,6-1-2-16,7 0-1 0,6-2-4 0,5-2-3 16,7 2-2-16,7-3 0 0,5 1-1 15,3-2 0-15,2-3-2 0,2-2 1 16,0-2-1-16,0-1-1 0,-3 0-2 16,-6-2-5-16,-3 1-11 0,-8 1-13 15,-8 2-15-15,-10 4-14 0,-9 2-21 16,-11 2-112-16,-10 3-128 0,-5 7-288 15</inkml:trace>
  <inkml:trace contextRef="#ctx0" brushRef="#br0" timeOffset="290060.2064">18052 16287 601 0,'0'-13'150'0,"-2"5"9"16,-1 0-88-16,0 4-15 16,2 6-7-16,-1 5-6 0,0 2-5 0,0 4-8 15,0 7-7-15,0 2-5 0,1 6-2 16,0 2-4-16,1 3-2 0,1 3-3 16,0 1-2-16,1-3-4 0,1 0-11 15,0-4-18-15,3-3-19 0,0-4-15 16,1-4-122-16,3-5-138 0,2-5-313 15</inkml:trace>
  <inkml:trace contextRef="#ctx0" brushRef="#br0" timeOffset="290283.2828">18440 16491 723 0,'-2'-4'182'0,"-2"1"7"16,1 0-81-16,2 3-51 0,2 0-18 15,2 0-9-15,1 0-8 0,2 2-6 16,3-1-6-16,2 0-4 0,-1-1-3 16,4 0-12-16,0-1-15 0,2 0-24 15,0-4-19-15,0-1-132 0,0-2-147 16,6 0-345-16</inkml:trace>
  <inkml:trace contextRef="#ctx0" brushRef="#br0" timeOffset="290782.4636">18916 16263 625 0,'2'-25'149'0,"-2"1"9"16,1 2-97-16,0 8-8 0,0 4-5 16,1 4-5-16,-1 4-6 0,1 6-8 15,2 6-8-15,-2 5-7 0,2 4-7 16,0 4-4-16,2 2-7 0,-1 2-18 16,1 1-16-16,0 0-17 0,1-1-124 15,-2-4-136-15,0-2-319 0</inkml:trace>
  <inkml:trace contextRef="#ctx0" brushRef="#br0" timeOffset="291032.9495">18865 16571 624 0,'-5'-3'173'15,"1"2"4"-15,2 0-8 0,1 1-115 0,3 0-17 16,1 1-9-16,5-1-7 0,3-1-4 16,5 0-4-16,6-2-3 0,5-2-5 15,4-1-2-15,3-2-2 0,2-2-6 16,-2-2-9-16,1-1-17 0,-4 2-18 16,-2 0-14-16,-2 0-128 0,-3 4-139 15,-5-2-318-15</inkml:trace>
  <inkml:trace contextRef="#ctx0" brushRef="#br0" timeOffset="291593.4622">19000 16844 536 0,'-9'1'131'16,"-1"0"5"-16,1-1-64 0,0-1-30 16,2 2-6-16,-1-3 1 0,2 1 1 15,0-3 1-15,0 2-1 0,2-2 0 16,1 0-2-16,0-1-2 0,3 2-4 15,1-2-4-15,3-1-3 0,1-4-4 16,2 2-3-16,3-1-3 0,1-1-3 0,4 1-3 16,0 2-2-16,0 2-1 0,4 3-1 15,-1 2-1-15,2 1 0 16,-3 2-1-16,-2 1-1 0,-1 4 1 0,-3-1 0 16,-1 0-1-16,-1 3 0 0,-4-1 0 15,0-1 0-15,-3 2 1 0,0-1-1 16,-3 2 0-16,-2 1 0 0,-4 0 1 15,0 0-1-15,-4 3 0 0,-1 0 1 0,-7 3-1 16,1-2 1-16,-3 0-1 16,-1-1 1-16,-1 2 0 0,1-3 2 0,1 0 1 15,4-2 2-15,1-3 0 0,5-2 1 16,4 0-1-16,3 0-1 0,4-2-1 16,5-2-1-16,3 2-2 0,5-1 0 15,1-1-1-15,6 0 1 0,1-2-1 16,1-1 1-16,1 0-1 0,0-2 0 15,-2-2-1-15,2 0-3 0,-2-2-7 16,-1 0-16-16,-3 0-18 0,-1 0-21 0,-3 1 56 16,-2-1-193-16,-1 0-150 15,-2 0-356-15</inkml:trace>
  <inkml:trace contextRef="#ctx0" brushRef="#br0" timeOffset="292129.5482">19555 15659 637 0,'-3'-2'167'0,"3"1"7"15,-2-2-73-15,2 3-40 0,0 0-11 16,2 3-11-16,3-1-8 0,2 1-10 16,3 0-7-16,3 1-5 0,0-2-2 0,3 1-8 15,1-2-14-15,1 0-18 0,0 1-17 16,0-4-20-16,2 1-119 0,-3 1-135 16,0 1-304-16</inkml:trace>
  <inkml:trace contextRef="#ctx0" brushRef="#br0" timeOffset="292301.0956">19677 15837 722 0,'3'2'160'0,"-1"2"3"16,3-1-122-16,4-2-19 0,2 0-8 15,4-1-6-15,4-4-14 0,0 1-15 16,5-2-14-16,-1 0-128 0,-1 0-129 15,-2 1-320-15</inkml:trace>
  <inkml:trace contextRef="#ctx0" brushRef="#br0" timeOffset="293024.5315">20890 15488 592 0,'-4'-33'145'0,"2"-3"6"16,-2 3-86-16,3 4-13 0,0 4-7 0,2 5-3 16,-1 4-3-16,0 5-8 0,1 6-6 15,0 6-6-15,0 5-5 0,-1 6-6 16,2 5-7-16,1 4-19 0,0 6-15 16,2 3-15-16,1 1 8 0,-1 3-137 15,1-1-130-15,-1 1-298 0</inkml:trace>
  <inkml:trace contextRef="#ctx0" brushRef="#br0" timeOffset="293259.9041">20712 15749 796 0,'-8'-5'185'0,"-1"1"4"0,4 2-130 15,5-1-20-15,5 2-11 0,2-3-5 16,7 3-5-16,3-2-7 0,6 0-3 16,5-2-2-16,6 0-2 0,4-1-1 0,6 0-2 15,2-1-9-15,1 1-15 0,-1-2-18 16,0 1-19-16,-5 1-17 0,-5 2-119 16,-7 2-138-16,-6 3-296 0</inkml:trace>
  <inkml:trace contextRef="#ctx0" brushRef="#br0" timeOffset="293530.2163">20723 16187 254 0,'4'-6'20'0,"0"0"-20"16,-2 0-87-16,3 2-99 15</inkml:trace>
  <inkml:trace contextRef="#ctx0" brushRef="#br0" timeOffset="293743.6353">20934 16021 679 0,'1'-6'170'16,"-2"1"6"-16,0 4-102 0,-2 1-13 15,3 8-8-15,-1 3-10 0,1 3-10 16,0 4-10-16,-1 2-6 0,1 0-6 16,1-1-5-16,-1-2-8 0,1 0-11 0,0-2-21 15,3-3-18-15,-1-1-18 0,-1-2-123 16,2-3-140-16,-3 0-315 0</inkml:trace>
  <inkml:trace contextRef="#ctx0" brushRef="#br0" timeOffset="294175.006">20788 16398 653 0,'-2'-1'163'0,"-2"0"5"0,4 1-94 16,2 1-19-16,3 0-7 0,5-1-9 0,5 0-9 15,2 0-8-15,5-1-5 0,5 0-5 16,4-2-4-16,4-2-3 0,2-1-3 16,1 0-4-16,-1 0-9 0,-2 0-14 15,-4 1-11-15,-3 2-14 0,-4 6-14 16,-3-1-87-16,-5 3-31 0,-4 0-102 15,-2 1-206-15</inkml:trace>
  <inkml:trace contextRef="#ctx0" brushRef="#br0" timeOffset="294539.1494">21040 16632 688 0,'-12'0'168'0,"2"-2"6"15,3 0-96-15,1 1-29 0,5-1-13 16,2-1-10-16,4 2-7 0,1-1-6 16,3 0-6-16,0 1-5 0,4 0-1 15,-1 2 0-15,1 2 0 0,0-1-1 0,-2 3 1 16,-2 1-1-16,-2 1 0 0,-3 2 1 16,-1 1 0-16,-6 2-1 0,-1 3 1 15,-4-2 0-15,-3 3 2 0,-1 1 2 16,-3 2 3-16,-1-2 3 0,-1-4 3 15,1 3 2-15,0-2 2 0,2-3-1 16,1-4-1-16,4-1-4 0,1-1-3 16,5 2-2-16,0-4-3 0,6 0-2 0,1 1-1 15,4-3-1-15,2 1 0 0,4-1-1 16,2-1-2-16,4-1-3 0,1-1-7 16,1 0-9-16,0 1-11 0,0-1-16 15,0 1-15-15,0 1-19 0,0 0-112 16,-2 0-129-16,2 1-293 0</inkml:trace>
  <inkml:trace contextRef="#ctx0" brushRef="#br0" timeOffset="295000.598">21686 15639 771 0,'-4'-4'181'0,"1"3"2"0,0 1-123 15,4 0-19-15,4 0-12 0,1 0-10 16,4 0-7-16,3 0-7 0,5-3-10 16,2 1-17-16,0 1-19 0,1-2-15 15,0-1 141-15,-1 2-272 0,-3 0-153 16,-5 2-394-16</inkml:trace>
  <inkml:trace contextRef="#ctx0" brushRef="#br0" timeOffset="295144.2153">21745 15779 584 0,'-5'10'168'16,"0"-1"4"-16,4-2 0 0,0-3-120 15,2 1-17-15,1-3-11 0,4 2-7 16,3-2-12-16,3 1-17 0,4-1-20 0,4-1-14 16,2-3 41-16,1 0-172 0,3-2-137 15,-3 0-328-15</inkml:trace>
  <inkml:trace contextRef="#ctx0" brushRef="#br0" timeOffset="295853.9072">22415 15680 633 0,'-10'-10'154'0,"0"1"8"0,4-2-97 15,1-2-12-15,4 0-7 0,3 1-4 16,5-2-8-16,1 1-8 0,4 0-7 16,3 2-5-16,3 2-3 0,2 2-4 15,0 3-1-15,1 0-3 0,1 6 0 0,0 2-2 16,0 3 1-16,-4 3-1 16,-1 4-1-16,-1 0 1 0,-2 4 0 0,-6 0-1 15,-1 3 1-15,-3 0-1 16,-3 2 0-16,-3 3 1 0,-2 0-1 0,-4-1 1 15,-5-1-1-15,-1 1 1 0,-5-2 2 16,-4-2 4-16,1-3 3 0,-4-2 3 16,3 4 3-16,0-3 4 0,4 0 1 15,2-4-1-15,5-1-2 0,3-2-4 16,6-3-2-16,0-1-3 0,6 0-4 16,0-3-1-16,7 0-1 0,4 0-1 0,3-1 0 15,1-2 0-15,6 0 0 0,0-3-1 16,2 0 1-16,-1-1-2 0,0-1 1 15,-2 1 0-15,0 0-1 0,0 0 0 16,-1 1-1-16,-2 0-6 0,0-1-9 16,1 2-17-16,-4 1-25 0,-2-2-24 15,-6 3-129-15,-1-1-151 0,-3-1-343 16</inkml:trace>
  <inkml:trace contextRef="#ctx0" brushRef="#br0" timeOffset="307913.2225">23626 12480 666 0,'-9'4'145'0,"2"-5"4"16,1 1-115-16,5 0-13 0,2 0-2 0,2 0-1 16,3 1-1-16,1-1-3 0,3-1-2 15,2 0-2-15,3-1-1 0,2-2-2 16,0 0-2-16,0-1-6 0,1 0-8 16,-4 0-12-16,1 2-7 0,-3 0-12 15,-2 2-14-15,-5 2-36 0,-3 3-69 16,-5 0-96-16,-2 1-213 0</inkml:trace>
  <inkml:trace contextRef="#ctx0" brushRef="#br0" timeOffset="308081.1503">23623 12609 590 0,'-8'2'139'16,"3"-2"4"-16,2 1-98 0,-1-1-14 15,4 0-6-15,1 2-4 0,4 1-6 16,1 0-5-16,2 1-5 0,3 1-1 0,2 0 0 15,2 0-1-15,1-2-10 16,1 0-10-16,0-3-19 0,0 0-112 0,-2-4-118 16,3-1-294-16</inkml:trace>
  <inkml:trace contextRef="#ctx0" brushRef="#br0" timeOffset="308327.0577">23853 12285 605 0,'1'0'133'0,"3"0"4"0,2 2-93 16,4 2-21-16,2 3-7 0,5 3 3 15,5 1 3-15,4 3-1 0,5 0-2 16,2 3-2-16,3 2-2 0,5 0 0 16,-2 0-1-16,-4-1-1 0,-3 0 0 15,-7 1 1-15,-6-3 1 0,-8 1 0 16,-8 3-4-16,-9 0-1 0,-10 2-2 15,-10 2-2-15,-12 0-12 0,-11 4-23 16,-7 3-25-16,-8-2-119 0,-3 3-135 0,-3-1-326 16</inkml:trace>
  <inkml:trace contextRef="#ctx0" brushRef="#br0" timeOffset="309873.3124">1062 14514 537 0,'-11'-10'130'15,"-4"-1"7"-15,2 3-79 0,-1-1-10 16,3 3-3-16,0 0 0 0,4 3-1 16,1 0-2-16,3 2-4 0,1-2-4 15,1 3-8-15,1-1-5 0,1 0-5 16,4 1-6-16,2 0-5 0,5-2-3 0,3 1 0 15,7 0-1-15,4 0 0 16,2-2 0-16,1 1-4 0,2-1-8 0,-3 1-9 16,2 1-10-16,-6-2-10 0,-1 2-8 15,-3 2-11-15,-4 2 38 0,-4-1-146 16,-6 2-111-16,-6 1-287 16</inkml:trace>
  <inkml:trace contextRef="#ctx0" brushRef="#br0" timeOffset="310044.8682">1051 14643 663 0,'-15'0'153'0,"4"0"4"0,3-1-109 0,2 1-21 15,3-2-6-15,6 2-5 0,1 0-6 16,4 2-6-16,2-1-3 0,4 0-1 16,5-2 0-16,2-2-4 0,2 1-9 15,0-6-7-15,2 0-10 0,2-4-20 16,-2-1-108-16,0-4-116 0,-3-4-276 15</inkml:trace>
  <inkml:trace contextRef="#ctx0" brushRef="#br0" timeOffset="310288.2118">1253 14204 578 0,'-10'-11'139'0,"3"5"1"0,2 2-77 15,5 4-34-15,2 5-12 0,7 4-6 16,2 6-3-16,4 2-5 0,3 2 0 15,2 3 1-15,1 3-1 0,2-1 1 16,-1 0 0-16,0-4 0 0,-1-1 1 0,-4 0 1 16,-1 0 2-16,-3-3-1 0,-3 2 1 15,-4-2 0-15,-3 0 1 0,-5 4-1 16,-1 2-2-16,-6 2-1 0,-3 1-2 16,-3 0-5-16,-3 1-8 0,1-1-10 15,1-3-12-15,1-4 98 0,3-5-222 16,5-2-131-16,5-1-354 0</inkml:trace>
  <inkml:trace contextRef="#ctx0" brushRef="#br0" timeOffset="310822.8055">1689 14045 633 0,'-4'-17'136'0,"2"3"1"15,2 9-106-15,4 9-11 0,3 6-3 16,2 10 1-16,-1 6 2 0,2 9 4 16,2 8 4-16,1 1 4 0,0 4 0 0,-1 0 0 15,0 0-1-15,1 0-2 0,-2-1-3 16,0-5-3-16,-5-6-5 0,2 0-4 16,0-7-4-16,-1-5-2 0,-1-5-2 15,-1-6-2-15,-1-5-1 0,3-1-1 16,-2-8 1-16,-1-7-1 0,-1-6 0 15,2-6 0-15,2-7 0 0,-1-5-3 16,1-3-2-16,2-2-1 0,-1 3 0 0,2 2 0 16,1 6 0-16,-2 7 0 15,0 6 1-15,-1 11 1 0,-1 6 2 0,-2 7-1 16,0 8 1-16,-2 7 0 0,2 4 1 16,0 7 0-16,-1-1 0 0,1-1 0 15,1 1-1-15,0-6-1 0,3-1-5 16,-1-6-8-16,2-4-12 0,2-5-12 15,4-4-12-15,1-4-11 0,2-5-17 16,-2-3-104-16,0-4-116 0,-1-4-266 16</inkml:trace>
  <inkml:trace contextRef="#ctx0" brushRef="#br0" timeOffset="311101.0376">2248 14285 702 0,'-4'-6'156'0,"-1"0"1"0,4 5-120 16,1 3-15-16,2 3-5 0,3 2-3 16,0 8-1-16,0 3 0 0,2 4 4 0,0 4 3 15,-1 2 1-15,0 3 1 0,0 2 1 16,1-2 0-16,-1-2-1 0,1-1-3 16,1-2-4-16,2-3-2 0,2-3-4 15,0-3-3-15,3-4-2 0,3-3-2 16,1-4-2-16,0-3-5 0,1-6-6 15,0-2-13-15,-1-3-15 0,0-4-17 16,-3-3-13-16,-2-1 84 0,-3-1-202 16,-3-5-133-16,-7-3-330 0</inkml:trace>
  <inkml:trace contextRef="#ctx0" brushRef="#br0" timeOffset="311236.6697">2280 14268 770 0,'-13'-6'180'0,"5"0"0"0,4-2-108 16,8 5-39-16,6-1-19 0,4 2-7 16,6-2-16-16,2 1-17 0,4 1-18 0,-1-2-22 15,2 2-115-15,-1-3-132 0,1 1-303 16</inkml:trace>
  <inkml:trace contextRef="#ctx0" brushRef="#br0" timeOffset="311739.0688">2849 14359 430 0,'-7'-4'97'0,"-1"-1"7"16,2-1-71-16,0 1 1 0,0 0 8 15,0 0 4-15,0 1 4 0,0 0-1 16,0 2 0-16,1 0-3 0,1-2-4 16,-1 2-4-16,3 1-4 0,-1-1-3 0,3 2-4 15,0-2-5-15,-1 2-5 0,5 0-4 16,-2 0 0-16,2 2 1 0,-2 3 0 16,3 3 2-16,0 4 2 0,0 3 1 15,-1 3 1-15,2 3-2 0,0 2-4 16,2 3-3-16,1-1-2 0,0-3-2 15,-1 2-1-15,1-3-2 0,1-3-1 16,-3-3 0-16,0-4-1 0,1-5 1 16,0-3 0-16,-2-9-1 0,4-2 0 0,-1-8 1 15,2-4-1-15,-2-5-1 0,3-5-1 16,-1 1-1-16,-2-1-1 0,0 5 1 16,-3 1-1-16,1 4-1 0,-3 7 1 15,0 7 0-15,-1 6 1 0,-1 5 0 16,-1 7 0-16,0 7 0 0,-1 5 0 15,3 4 0-15,-2 3-3 0,1 3-6 16,3-2-7-16,2-4-9 0,4-2-10 16,2-4-16-16,3-7-10 0,3-4-13 15,2-10 9-15,0-2-116 0,0-3-115 0,-2-9-267 16</inkml:trace>
  <inkml:trace contextRef="#ctx0" brushRef="#br0" timeOffset="312138.3244">3119 14175 813 0,'-11'-9'173'16,"3"2"0"-16,7 1-134 0,5 0-31 16,4 2-6-16,5 0 0 0,0 1-1 15,3 0-1-15,2 2 1 0,3-2-1 16,1 2 2-16,0-1 3 0,3 1 5 15,-3-1 5-15,0 4 2 0,-4 0 2 16,-1 3 1-16,-2 2-1 0,-3 4-3 16,-3 3-5-16,-1 3-4 0,-1 5-3 15,-3 2-1-15,0 5-1 0,-1 1-1 0,0 5 0 16,1 0 0-16,1 2-1 0,0 0 1 16,2-1-1-16,2 1 0 0,2-4 1 15,-1-1-1-15,2-4 0 0,0-3 1 16,1-6-1-16,2-3-1 0,-3-2 1 15,-2-6-1-15,0-2 1 0,-4-1 0 16,-3-2 0-16,-7-1 0 0,-3 2 0 16,-4 0 0-16,-7 2-4 0,-5 3-7 15,-6 4-9-15,-6 1-12 0,-3 1-12 0,-3 1-13 16,-2-3-8-16,3 2-15 16,2-1-105-16,4-3-114 0,6 0-269 15</inkml:trace>
  <inkml:trace contextRef="#ctx0" brushRef="#br0" timeOffset="313536.1232">4028 14376 500 0,'-10'-4'142'0,"2"0"11"16,0 1-22-16,2-1-56 0,1 2-8 15,0-1-3-15,2 1-4 0,0-1-6 16,0 2-10-16,2 1-11 0,0 0-9 16,2 0-8-16,3 0-6 0,-1 1-6 15,4 0-2-15,0 2-2 0,3-2-3 16,1 0-7-16,1 2-10 0,1-2-13 0,2-1-15 16,0 1-13-16,0-1-9 0,-1 3-15 15,-1-2-103-15,-5 0-112 0,-2 2-260 16</inkml:trace>
  <inkml:trace contextRef="#ctx0" brushRef="#br0" timeOffset="313690.7199">4026 14513 642 0,'-7'7'161'0,"1"-3"5"0,2-3-91 16,3 0-26-16,2-1-11 0,2 0-9 15,3-1-11-15,1-1-8 0,2 2-5 16,2-2-6-16,2 4-11 0,1 1-19 15,3 0-16-15,0 2-124 0,0 0-133 16,0 3-322-16</inkml:trace>
  <inkml:trace contextRef="#ctx0" brushRef="#br0" timeOffset="314174.5707">4890 14237 558 0,'1'-23'138'0,"0"-3"8"16,-2-2-75-16,0 0-16 0,-2-3-8 16,1 1-1-16,-2 0-4 0,-1 3-4 15,2 4-7-15,-1 5-6 0,2 4-5 16,0 7-6-16,0 6-5 0,2 8-2 0,0 6-3 16,2 7-2-16,1 6-6 0,1 6-6 15,-2 2-11-15,2 1-14 0,1 3-11 16,-1-2-19-16,1-3-113 15,-1-5-124-15,1-2-289 0</inkml:trace>
  <inkml:trace contextRef="#ctx0" brushRef="#br0" timeOffset="314539.2512">4602 14433 415 0,'-9'-1'108'0,"2"0"9"15,0 1-49-15,2 0-16 0,0-1-4 16,3 1-1-16,0 0-3 0,1 0-5 0,2 0-6 16,1 0-2-16,2 2-3 0,3-1-1 15,1 2-1-15,4-2-1 0,4 1 1 16,3-2-1-16,1 2-2 0,4-5-3 15,3 2-2-15,5-3-2 0,2-1-2 16,3-1-4-16,3-1-1 0,2 0-3 16,1-2-2-16,-1 2-1 0,0-2-2 15,0 4 0-15,-2 0-1 0,-2 0-2 16,-1 2-2-16,-4 1-5 0,-5 2-6 0,-3 2-9 16,-7 0-12-16,-5 3-10 15,-6 1-10-15,-7 1-15 0,-5 3-104 0,-6-1-115 16,-5 1-265-16</inkml:trace>
  <inkml:trace contextRef="#ctx0" brushRef="#br0" timeOffset="315084.9827">4755 14768 543 0,'-6'-3'140'0,"0"0"10"0,0-2-65 0,0-1-22 16,1 1-9-16,1-2-8 0,0 0-4 15,3 1-7-15,1-3-9 0,3 2-7 0,2 0-5 16,1-1-5-16,3 2-2 0,2 1-2 15,4 0-2-15,1 3 1 0,1 1-1 16,0 2-1-16,2 0 0 0,-1 4-1 16,-1 2 1-16,-3 3-1 0,-2 3 0 15,-1 2 0-15,-2 4 0 0,-3 2 0 16,-3 1-1-16,-1 0 1 0,-2 1 0 0,-4 0 0 16,0-1-1-16,-4 0 1 15,-5 4 0-15,-1 0 0 0,-5 0-1 16,-1-2 1-16,-2-1 1 0,-3 1 1 0,2-5 1 15,2-3 1-15,0-5 1 16,6-1 1-16,2-3 1 0,4-2 0 0,3-2-2 16,1-3-1-16,4-3 0 0,4 2-2 15,-1-4-1-15,3-1-1 0,1-5 0 16,4 4-1-16,3 0 1 0,2 0 0 16,2 2 1-16,3 3 0 0,-1-1 0 15,3 8 0-15,-1-4 0 0,-1 2 0 0,-1 5-1 16,-3-3 0-16,-2 1-1 0,-1 1 0 15,-2-2-3-15,-2 1-11 0,-3 0-22 16,-1-4-20-16,1 4-29 0,-4-2-108 16,1 2-137-16,-2 1-301 0</inkml:trace>
  <inkml:trace contextRef="#ctx0" brushRef="#br0" timeOffset="316616.7721">5388 13908 362 0,'3'-4'99'0,"-4"-2"5"15,-2 0-25-15,2-3-35 0,1 1-5 16,0-1-3-16,1-2-2 0,-1-1-1 16,1 2-3-16,1-1-2 0,0 0-1 15,-1 1 0-15,1-1-1 0,0 0-2 16,0 0 0-16,1 0-1 0,-2 1-2 16,2 2-2-16,-2 0-3 0,0 3-2 0,0 2-2 15,-1 3-1-15,0 2 0 0,1 4 1 16,1 3 1-16,-1 2 0 0,1 1 2 15,0 4 3-15,0 4 0 0,1 1 1 16,-1 1-3-16,-1-2-1 0,3 2-2 16,0 2-3-16,-2-3-2 0,2-3-3 15,-1-5-1-15,0 0-1 0,-1-6-1 16,1-1 2-16,-1-6 0 0,1-2 0 16,-1-4 0-16,0-3 1 0,2-3 0 15,1-3-2-15,0-3 0 0,2-4-2 16,2 0 0-16,1-2 0 0,1 2-2 15,1 0 0-15,0 1-1 0,0 5-2 0,1 5-3 16,-4 8-4-16,0 3-6 0,0 6-8 16,-2 6-9-16,-2 8-10 0,0 3-8 15,-2 4-7-15,1 2-13 0,0 3-106 16,-3 1-114-16,0 4-270 0</inkml:trace>
  <inkml:trace contextRef="#ctx0" brushRef="#br0" timeOffset="317082.474">4570 13782 517 0,'-13'14'128'0,"-2"7"5"0,2 10-74 16,-2 9-14-16,0 12-7 0,-1 6-4 15,0 11-3-15,-3 5-2 0,-1 9 0 16,0 4 0-16,2 2-1 0,1 2-2 16,6-1-2-16,5-3-4 0,8 2-4 15,6-9-5-15,5-5-4 0,7-10-2 16,5-10-3-16,5-6-4 0,5-7-5 15,6-10-9-15,4-8-12 0,5-4-9 0,5-5-9 16,4-6-18-16,1-6-107 16,-1-7-115-16,-5-3-267 0</inkml:trace>
  <inkml:trace contextRef="#ctx0" brushRef="#br0" timeOffset="317487.5878">5017 13707 620 0,'3'0'141'0,"0"2"4"0,6 9-98 16,2 5-16-16,6 9-6 0,4 5-1 15,6 12 1-15,1 6-3 0,1 4 0 16,1 2-1-16,2 4 0 0,0 3-1 16,-3-2-2-16,-1 2 0 0,-2-1-2 15,-4 3-3-15,-4 4-2 0,-4 0-4 16,-8 2 0-16,-2-2-2 0,-6 2-2 0,-4-4-2 15,-2 1 1-15,-5-2-2 16,-1-3 0-16,-1-5-1 0,-2 0-3 0,1-7-4 16,1-3-12-16,-1-7-15 0,5-7-12 15,3-7-21-15,0-8-111 0,2-9-127 16,0-5-290-16</inkml:trace>
  <inkml:trace contextRef="#ctx0" brushRef="#br0" timeOffset="317935.6778">5828 13892 647 0,'-1'-1'161'0,"0"-1"4"15,1 1-88-15,1 2-29 0,1-2-11 16,5 1-9-16,-1-2-10 0,1 2-6 16,2-3-5-16,0 2-5 0,1-3-7 15,2 3-12-15,-2-4-14 0,2 3-11 16,0-3-20-16,0 0-111 0,-1 0-122 15,2-1-281-15</inkml:trace>
  <inkml:trace contextRef="#ctx0" brushRef="#br0" timeOffset="318318.4613">6096 13788 567 0,'-2'-9'146'0,"1"-3"8"0,0 1-64 15,1 0-31-15,2 0-12 0,0 1-8 16,3 3-4-16,1 2-8 0,2 1-8 16,-1 0-6-16,4 2-4 0,1 1-4 15,1 1-1-15,-1 0-2 0,0 1-1 16,2 1 1-16,-2 2-2 0,-2 1 1 0,0 1-1 15,1 5 1-15,-4 0-1 0,0 1 1 16,-1 3-1-16,-2 1 0 0,-3 0 1 16,-3 2-1-16,-3 0 1 0,-1-1-1 15,-3 1 1-15,1 0-1 0,-1 1 1 16,2-3 0-16,1-2 0 0,2 0 0 16,3-2 0-16,1-1 0 0,1-2 1 15,3-1-2-15,0-3-2 0,5-1-3 16,0 0-6-16,0-4-10 0,2-2-12 15,2 0-9-15,1-1-18 0,0 2-114 16,-2-2-124-16,0 0-288 0</inkml:trace>
  <inkml:trace contextRef="#ctx0" brushRef="#br0" timeOffset="318774.7737">5384 13486 477 0,'0'-6'130'16,"-2"3"5"-16,-3 0-36 0,1 6-49 15,-4 4-9-15,-3 5-7 0,0 7-3 16,-2 5-2-16,-2 7 1 0,0 4-1 16,2 7-3-16,2 3-3 0,5 5-3 0,4 4-5 15,6 4-3-15,5 2-4 0,4 0-4 16,7-4-10-16,4-2-11 16,4-5-14-16,4-7-9 0,3-8-20 0,3-8-112 15,4-7-121-15,5-5-280 0</inkml:trace>
  <inkml:trace contextRef="#ctx0" brushRef="#br0" timeOffset="319104.6479">6360 13511 529 0,'12'-7'115'0,"3"4"3"0,2 7-87 15,2 7-13-15,2 6 0 0,-1 4 2 16,-2 6 4-16,-1 2 1 0,1 3 1 15,-5 1 0-15,-2 3-2 0,-4-1-2 16,-3 4-4-16,-3 0-4 0,-2 3-3 16,-5 2-12-16,-4 3-14 0,-5 1-53 0,-4-1-81 15,-7 2-116-15,-9 0-275 0</inkml:trace>
  <inkml:trace contextRef="#ctx0" brushRef="#br0" timeOffset="320112.5855">9630 11729 476 0,'9'-19'127'0,"-2"3"6"0,-6 7-49 16,-2 1-33-16,-4 6-9 0,-2 4-6 0,-3 3-6 15,-2 7-5-15,-2 7-4 0,-3 5-1 16,0 8-2-16,-1 10-2 0,1 7-2 15,3 6-3-15,0 5-2 0,1 0-2 16,6 1-3-16,2-2-4 0,6-4-7 16,5-6-7-16,7-2-9 0,4-7-9 15,8-2-19-15,7-5-110 0,8-2-117 0,4-11-279 16</inkml:trace>
  <inkml:trace contextRef="#ctx0" brushRef="#br0" timeOffset="320489.6647">10543 11654 561 0,'6'-5'126'0,"1"4"3"0,2 3-92 15,1 8-14-15,1 1-1 0,0 6 2 16,1 5 0-16,0 6-1 0,-1 3 0 15,0 3 0-15,2 6-2 0,-5 1-3 16,-3 0-4-16,-6 1-4 0,-5 1-9 16,-7 1-15-16,-2 1-18 0,-9-4-123 15,1 3-126-15,-4 2-315 0</inkml:trace>
  <inkml:trace contextRef="#ctx0" brushRef="#br0" timeOffset="321685.1069">6411 14495 567 0,'-7'-20'138'0,"2"-3"4"0,3-2-80 15,0-1-21-15,4 3-10 0,4 0-5 16,-1-2-1-16,2 3-1 0,1 3 2 15,-1 4-1-15,0 6 1 0,-1 5 0 16,-2 6-2-16,-3 4-2 0,0 11-4 16,-1 7-2-16,0 5-2 0,-2 3-1 0,1 5 0 15,-2 1-3-15,3 3 0 0,3-3-1 16,0-4-2-16,3-4-1 0,2-7-3 16,3-6 0-16,1-6-1 0,1-9 1 15,2-6-1-15,1-5 0 0,1-9-1 16,0-7 1-16,1-2-1 0,-1-6 0 15,2-2-1-15,-2-3-1 0,-1-1-2 16,-1 2-2-16,-3 1 1 0,-3 5-1 16,-2 4 0-16,-3 8 0 0,-4 8 1 15,-3 9 2-15,0 7 0 0,-5 7 1 0,1 7 0 16,0 4 0-16,-1 5 0 0,0 0-2 16,3 5-2-16,2-1-3 0,3 1-6 15,3-4-11-15,2-2-10 0,3-6-12 16,6-4-6-16,-1-7-12 0,4-5 3 15,1-10-110-15,4-2-105 0,0-4-257 16</inkml:trace>
  <inkml:trace contextRef="#ctx0" brushRef="#br0" timeOffset="321913.4881">6967 14237 586 0,'-5'0'145'0,"2"6"5"16,-3 1-66-16,1 5-43 0,1 0-12 15,-1 3-4-15,3 2-1 0,1 4-2 16,-1 0-2-16,2 1-1 0,-1 2-1 0,4 5 0 16,0 1-2-16,0 0-2 15,0 0-5-15,2-1-1 0,3-1-3 0,0-2-1 16,2-6-4-16,1-3-5 0,-1-6-11 16,1-4-10-16,0-4-13 15,0-6-9-15,0-4-18 0,0-2-110 0,-3-4-117 16,2-2-274-16</inkml:trace>
  <inkml:trace contextRef="#ctx0" brushRef="#br0" timeOffset="322055.104">6993 14265 662 0,'-5'-12'168'0,"0"0"6"0,3 0-91 16,2 3-32-16,4 1-14 0,3-1-12 15,1 2-15-15,5-1-19 0,4 1-21 16,1 0-12-16,4 3-19 0,3 0-113 15,0 3-128-15,2 6-289 0</inkml:trace>
  <inkml:trace contextRef="#ctx0" brushRef="#br0" timeOffset="322461.331">7373 14371 657 0,'-5'-5'164'0,"1"1"7"0,2 4-102 0,1 1-15 16,1 4-4-16,1 3-8 0,1 3-8 15,1 2-9-15,0 4-6 0,2 2-2 16,1-1-4-16,1 2-3 0,-1-2-3 15,1-2-1-15,0-3-1 0,3-2-1 16,-3-2 0-16,2-4-1 0,1-3-1 16,0-5-1-16,-1-2 1 0,2-6-1 15,-1-4 0-15,3-4 0 0,-1-4-1 16,-1 0 0-16,0 1 0 0,-1 3-1 0,-1 3 0 16,-1 5 0-16,-2 3-1 0,-2 7 1 15,-1 3 0-15,0 6-2 0,-2 2-3 16,0 3-4-16,0 3-4 0,1 4-6 15,1 0-13-15,2 1-15 0,1-1-8 16,7 3-13-16,-1-4-22 0,4-5-89 16,5-4-111-16,-1 0-242 0</inkml:trace>
  <inkml:trace contextRef="#ctx0" brushRef="#br0" timeOffset="322763.4781">7909 14444 671 0,'-2'0'171'0,"-2"-1"7"16,5 1-100-16,-1 1-20 0,2 1-8 16,0-2-10-16,3 2-12 0,1-1-11 15,0 2-7-15,0-2-7 0,4 1-10 16,1 1-18-16,0-2-22 0,3-1-22 16,0-1-119-16,1-3-138 0,3-1-315 15</inkml:trace>
  <inkml:trace contextRef="#ctx0" brushRef="#br0" timeOffset="323277.1365">8247 14437 592 0,'-6'-9'138'0,"0"-2"6"0,1 2-88 15,0-1-15-15,3 1-5 0,1-2-1 16,2 1 0-16,0-2-2 0,3 2-4 15,3 2-5-15,2-1-3 0,2 2-3 16,2 1-4-16,1 0-3 0,2 6-2 16,1-3-3-16,-1 3-2 0,-2 1-1 15,1 3-1-15,-4 1-1 0,0 5-1 16,-4-2 1-16,0 5-1 0,-5 0 0 0,-2 3 1 16,-4-1 0-16,-3 2-1 0,-2 0 1 15,-4 0-1-15,-3 0 1 0,0 3 0 16,-1-4 0-16,1 0 3 0,4-2 1 15,0-1 1-15,3-2-1 0,4-3 1 16,3-3-1-16,0 1 0 0,4-1-3 16,0-2 0-16,3-1-1 0,4 0-1 15,2 0-3-15,1-2-4 0,5 1-6 16,3 0-13-16,-1-2-11 0,4 3-12 0,0-3-10 16,-3 1-11-16,2-1-109 0,-2-2-115 15,1 1-268-15</inkml:trace>
  <inkml:trace contextRef="#ctx0" brushRef="#br0" timeOffset="323870.4531">8546 14079 512 0,'-1'-6'133'0,"-3"4"5"0,2 0-51 15,-2 1-38-15,3 1-10 0,0 0-6 0,-2 1-5 16,2 1-5-16,0 0-5 0,0 1-4 16,-1-2-4-16,1 1 0 0,0 1-1 15,0-2 1-15,0 1 1 0,-1-2 2 16,1 2 1-16,0-2 1 0,1-2-1 15,-1 2-1-15,1 0-1 0,-2-2 0 16,2 2 0-16,0-4 0 0,-1 2 2 16,2-1 1-16,1 1 0 0,0-2 0 15,2 1-2-15,2-2-2 0,1 3-2 16,4-1-2-16,2-2-3 0,1 1 0 0,3 2-2 16,2 2 0-16,-1 2-1 0,4-1 0 15,-1 3-1-15,-1 1 1 0,2 4-1 16,-5-2 0-16,-3-2 0 0,-1 1 1 15,-5 0-1-15,-2 3 0 0,-1 2 0 16,-6-3 0-16,0 6 1 0,0 2-1 16,-2 0 0-16,0 2 1 0,0 4-1 15,-1 1 0-15,1-1 1 0,2 4-1 16,-1 0 1-16,4 3-2 0,0 1-1 16,3-4 1-16,2 4 0 0,2-2-2 0,2-2 0 15,-1-2 0-15,1-3 0 16,-3-1-1-16,0-3 1 0,-4-4-1 0,-1-2 2 15,-3-1 0-15,-4-2 0 0,-4-1 1 16,-3-1 1-16,-3-1 0 0,-2 0-5 16,-3 1-7-16,-3 0-12 0,-2-1-13 15,1 1-15-15,0 1-23 0,-2 1-114 16,4 2-129-16,4 3-294 0</inkml:trace>
  <inkml:trace contextRef="#ctx0" brushRef="#br0" timeOffset="325511.8644">9551 14144 510 0,'2'-13'131'16,"-1"-1"6"-16,-1 0-68 0,-1 3-11 0,1 1-6 15,0 2-4-15,0 2-6 0,0 4-7 16,0 2-3-16,0 7-5 0,0 4-3 15,0 4-4-15,-1 4-5 0,0 5-3 16,-1 4 1-16,0 3-4 0,1-3-3 16,0 1-3-16,1-1 0 0,1-1-2 15,1 0-4-15,1-4-11 0,0-2-13 16,1 0-15-16,0-4-12 0,-3-1-13 16,-1-4-111-16,-1-3-120 0,1-3-265 15</inkml:trace>
  <inkml:trace contextRef="#ctx0" brushRef="#br0" timeOffset="325717.3366">9421 14311 700 0,'-3'-6'171'0,"2"0"6"16,2 2-107-16,6-2-16 0,4 1-8 15,1 1-10-15,3-1-8 0,3 2-8 16,3-2-6-16,1 1-4 0,2 0-4 0,3 4-14 15,0 0-23-15,4 3-25 0,-2-1-135 16,1 3-149-16,-2 1-365 0</inkml:trace>
  <inkml:trace contextRef="#ctx0" brushRef="#br0" timeOffset="328411.8584">10501 14134 455 0,'-1'0'118'0,"0"-1"7"0,-2-1-56 15,1-2-19-15,-1-1-4 0,0-2-1 0,0-2-3 16,1 2-3-16,-2-5-2 0,3-3-3 16,-1-2-3-16,3-3-3 0,0 2-4 15,3-2-4-15,1-2-3 0,4 3-4 16,2 1-2-16,2 5-4 0,1 1-1 16,1 2-2-16,1 3-2 0,0 3-1 15,1 1 0-15,-1 5-1 0,0 0 1 16,1 7-1-16,0 3 0 0,-1 4 1 15,0 3 0-15,-1 5 0 0,-2 4 1 16,-4 1-1-16,-3 2 1 0,-5 1 0 0,-5 0 0 16,-2-3 0-16,-7 0 0 0,-6 0 0 15,1-2 1-15,-3-1-1 0,2 0 1 16,-2-1 2-16,0-3 3 0,4-3 2 16,1-2 2-16,2-3 1 0,3-4 1 15,2-4-1-15,4-2 0 0,1-2-3 16,3-1-3-16,2-2-2 0,2-1-1 15,0-1-1-15,2-1 0 0,2 2-2 16,2-2-1-16,2 3 0 0,0-1 1 16,1 0-1-16,2 2 1 0,1 0-1 0,-1 2 1 15,2 1-1-15,0 1 0 0,0 0 0 16,1-1 0-16,-3 0 0 0,-1 0 0 16,-1 0-6-16,-2-2-11 0,-3-1-17 15,0 1-22-15,-4 2-21 0,2-1-120 16,-2-3-140-16,-1 0-314 0</inkml:trace>
  <inkml:trace contextRef="#ctx0" brushRef="#br0" timeOffset="329302.1826">11792 14018 503 0,'-1'-12'134'0,"-3"-4"9"0,2-3-44 16,0-1-34-16,-2-5-9 0,1-1-7 15,1-2-3-15,1 0-4 0,2-3-7 16,-2 3-7-16,1 3-4 0,1 1-5 16,-1 5-3-16,1 3-3 0,0 6-2 15,-2 5-3-15,1 5-1 0,0 4-2 16,3 8-1-16,-5 5-3 0,2 3-1 0,-1 7-2 16,1 2-7-16,1 5-9 0,1 3-12 15,-2 0-13-15,2 0-9 0,1 1-12 16,-1-4-14-16,-1-2-99 0,0-4-112 15,-1-5-256-15</inkml:trace>
  <inkml:trace contextRef="#ctx0" brushRef="#br0" timeOffset="329553.0459">11588 14208 605 0,'-12'-1'148'16,"-1"-2"9"-16,2 3-89 0,0-1-14 15,4 1-7-15,2 0-6 0,1 0-3 16,6 1-8-16,1 0-6 0,5 2-4 16,3-1-3-16,3 0-2 0,7-1 0 15,6 0-4-15,4-2-1 0,3 0-2 0,3-3-3 16,8-1-1-16,2 1-2 0,2-1-1 16,-2-1-1-16,1-1-3 0,-4 0-7 15,-3 2-9-15,-8-1-13 0,-3 2-17 16,-6 1-10-16,-5 2-19 0,-5 4-107 15,-9-1-120-15,-3 5-274 0</inkml:trace>
  <inkml:trace contextRef="#ctx0" brushRef="#br0" timeOffset="330039.6416">11711 14584 544 0,'-15'-1'137'0,"-1"-4"7"15,-2-1-71-15,3 0-15 0,0 1-6 16,1-1-5-16,2-2-2 0,2 1-4 16,4-1-6-16,3 2-5 0,1-3-5 15,2 0-5-15,3 0-5 0,2 1-2 16,6-2-4-16,2 0-1 0,4 0-3 15,4 4-1-15,2 0-1 0,3 1-1 16,0 2-1-16,0 4 0 0,-3 3-1 16,1-1 0-16,-2 6 1 0,-2 1-1 0,-4 3 0 15,-1 4 1-15,-7 2-1 0,-3 0 1 16,-4 2 0-16,-3 0 0 0,-5 0-1 16,-4-1 1-16,-4-1 0 0,-1 0 0 15,-1 2 1-15,-4 0 1 0,-2 1 2 16,-1-1 1-16,4-1 2 0,0-2 0 15,2-2 1-15,2-1-1 0,5-4-1 16,4-3-2-16,5-1-2 0,3 1-2 16,3-3-1-16,2 1 0 0,5-1 0 15,3-2 0-15,1 0 0 0,3-3 0 0,2 0-1 16,4-1-2-16,-1-3-7 0,0-1-9 16,1 1-14-16,-2 1-19 0,-2 0-11 15,-1 1-17-15,-6 1 50 0,-3-1-158 16,-3 2-120-16,-4-1-289 0</inkml:trace>
  <inkml:trace contextRef="#ctx0" brushRef="#br0" timeOffset="330492.9545">11685 13565 594 0,'-24'5'137'0,"-3"6"4"0,0 6-92 16,-2 7-10-16,-2 11-3 0,-1 4 0 16,-2 10 1-16,0 10 1 0,0 7-2 0,3 6-3 15,2 10-4-15,5 4-4 0,6 7-4 16,8 1-4-16,9-2-5 0,3-1-3 15,8-1-2-15,7-4-4 0,7-6 0 16,5-4-2-16,7-8 0 0,3-3-2 16,4-7-6-16,2-9-8 0,3-6-13 15,1-5-18-15,0-10-10 0,1-9-19 0,1-6-110 16,0-7-122-16,-1-5-276 0</inkml:trace>
  <inkml:trace contextRef="#ctx0" brushRef="#br0" timeOffset="330985.4365">12061 13632 590 0,'2'-4'134'0,"2"3"3"0,2 5-89 16,1 7-16-16,4 10-4 0,0 3-1 15,6 8 2-15,-2 10 2 0,3 6 2 0,0 7-3 16,1 5 0-16,4 2 0 0,2-1-2 16,-8 2-2-16,3-4-2 0,-7-2-4 15,-2-3 0-15,-6 2-4 0,-6 0-5 16,-6-1-3-16,-3-1-2 0,-2-4-3 15,-2-2 0-15,-1-7-2 0,2-2 0 16,2-5-1-16,1-8-2 0,3-3-9 16,1-6-10-16,-3-3-15 0,0-4-19 15,1-6-25-15,0-8-112 0,2-4-133 0,5-3-298 16</inkml:trace>
  <inkml:trace contextRef="#ctx0" brushRef="#br0" timeOffset="331488.485">12286 13626 566 0,'2'-9'138'16,"-2"2"7"-16,2 1-80 0,-2 2-15 16,1 3-10-16,0 2-3 0,0 2 1 0,2 2-1 15,-2 3-3-15,1 6-2 0,1 2-1 16,-1 1 0-16,1 2-3 0,-1 3-5 15,1 2-5-15,-1-3-3 0,1-3-3 16,-1 0-3-16,0-2-2 0,2-4-1 16,-1-3-2-16,-1-3 0 0,1-3-1 15,-1-3 1-15,2-4-1 0,-1-2-1 0,1-4 1 16,2-6-1-16,1-2-1 16,2-2 0-16,1-1-1 0,0-1 0 0,2 3-1 15,-2 0 0-15,-1 8 0 0,1 4-1 16,-1 3 1-16,-1 8 0 0,-3 3-1 15,1 7 2-15,-1 5-1 0,0 3-1 16,0 2-1-16,0 3-5 0,1 1-9 16,2 1-12-16,1-1-18 0,5 3-15 15,1-5-22-15,0 1-110 0,3-4-128 16,0-2-288-16</inkml:trace>
  <inkml:trace contextRef="#ctx0" brushRef="#br0" timeOffset="333087.8446">12765 14306 471 0,'-3'-4'121'0,"1"-4"5"0,0-1-62 15,0-3-16-15,1-2-7 0,2 0-2 16,-1-2-4-16,2 1-2 0,0 0-1 15,0 1-2-15,2 1 1 0,-1 4-2 16,-1 0-2-16,0 3-5 0,0 2-4 16,-2 5-2-16,0 6-3 0,-2 4-3 15,0 6-2-15,0 5-2 0,-2 3 0 16,1 5 0-16,2 2-1 0,1-2 0 16,3 0-1-16,-1-6 0 0,5 0 0 15,2-5-1-15,2-2 0 0,3-4 0 0,1-6-1 16,1-6-1-16,4-2 1 0,0-8 0 15,-1-3-1-15,3-4 0 0,-6-5 0 16,-1 0 0-16,-2-3 0 0,-2-3 0 16,-2-1-1-16,-3 0 0 0,-3 0 1 15,0 4-1-15,0 2 0 0,-5 3 0 16,1 9 0-16,-1 6-1 0,-2 4 1 16,0 6 0-16,0 5-1 0,-3 6 1 15,5 7-1-15,-3-1 1 0,1 3 0 16,3 1 0-16,2 0-2 0,1 0-4 0,2-3-10 15,3-2-10-15,4 0-13 0,1-2-10 16,4-4-14-16,1-5-9 0,0-3-103 16,0-7-110-16,4-2-255 0</inkml:trace>
  <inkml:trace contextRef="#ctx0" brushRef="#br0" timeOffset="333335.1915">13189 14194 580 0,'0'-4'138'16,"0"-3"3"-16,0 6-85 0,-1 1-15 16,1 5-5-16,0 1-3 0,1 4-2 15,0 3 0-15,0 3 0 0,0 2-1 16,2 1-3-16,-1-1-2 0,2 3-3 16,0 0-2-16,-1-1-4 0,2-1-2 15,3 1-4-15,0-2-3 0,2 1-2 16,0-3-3-16,1-4-7 0,-1-2-9 0,1-4-13 15,-3-3-17-15,1-1-11 0,-2-6-20 16,0-3-109-16,0-2-124 0,-3-3-275 16</inkml:trace>
  <inkml:trace contextRef="#ctx0" brushRef="#br0" timeOffset="333487.7772">13218 14172 715 0,'-8'-9'183'16,"-1"0"7"-16,7 2-106 0,2 1-20 15,2 1-15-15,5 1-14 0,6 1-14 16,1 2-11-16,5 0-7 0,4 1-12 16,5 1-15-16,3 0-24 0,-1 2-16 15,2 1-10-15,-1-1-120 0,1 3-133 16,-2 3-286-16</inkml:trace>
  <inkml:trace contextRef="#ctx0" brushRef="#br0" timeOffset="333906.2937">13588 14313 489 0,'0'-5'146'16,"-2"0"10"-16,0 1 6 0,0 2-96 15,2 1-15-15,0 0-3 0,1 1-4 16,0 5-7-16,2 7-6 0,1 0-5 16,-1 2-3-16,2 3-1 0,0-1-3 15,1 2-4-15,0-2-3 0,0-2-2 16,0-3-3-16,2-2-1 0,-1-1-2 16,3-3-2-16,0-4 0 0,1-4-2 15,0-1 1-15,2-4 0 0,0-4-1 16,0-3 0-16,1-2-3 0,-2 0-1 15,0-1-2-15,-1 0-1 0,-1 5-1 0,-3 3 0 16,-1 2 0-16,-2 4 1 0,-2 4 2 16,0 4 1-16,-2 2-2 0,0 2-2 15,0 2-2-15,0 2-4 0,1 4-5 16,1-2-6-16,3 0-6 0,3 0-12 16,3-3-5-16,2-3-13 0,4 0 77 0,4-6-184 15,1-2-124-15,1-3-318 0</inkml:trace>
  <inkml:trace contextRef="#ctx0" brushRef="#br0" timeOffset="334284.957">14002 14118 653 0,'-7'-17'159'0,"3"4"4"0,2 1-79 16,0 4-41-16,6 3-14 0,1 4-6 15,1 2-5-15,3 2-4 0,0 2-4 16,4 0-3-16,0-1-2 0,2 3 0 16,-2-5 0-16,2 2 0 0,-1-1 0 15,-2-3 1-15,1 5 0 0,0 1 0 16,-4 3-1-16,1 1 1 0,-3 3-2 16,-2 1 0-16,1 5-1 0,-4 0-1 15,-2 2 0-15,-3-3-1 16,4 3 0-16,2 0 0 0,1 1-1 0,2-2 0 0,0-1 1 15,2 0-1-15,5 1 1 0,-5-3-1 16,2-1 0-16,-3-2 0 0,1-2 1 16,-2-1-1-16,-4-3 0 0,-3 0 1 15,-1-2 0-15,-6-1 1 0,-1 0 1 16,-7-2-1-16,-3 2 0 0,-3 0 0 16,-1 1-5-16,-4-1-9 0,1 4-17 15,-1-1-19-15,2 2-20 0,-4-1-117 16,-1 1-134-16,0 3-307 0</inkml:trace>
  <inkml:trace contextRef="#ctx0" brushRef="#br0" timeOffset="336815.8876">15098 14404 422 0,'0'-3'106'0,"0"0"7"0,0 0-57 16,-1 1-10-16,0-1-4 0,0 1-4 0,-1-1-3 16,1 2-2-16,0 0-3 0,0 0-2 15,-2 0 0-15,2-1-1 0,-1 1 1 16,0 2 0-16,-1-2 0 0,0 1-1 16,0 0-2-16,0 0-1 0,1 0-2 15,-2 0-1-15,2-1-2 0,0 1-1 16,0 0-2-16,1 0-1 0,-2 0-1 15,2 0 0-15,1 0 0 0,-1 0-2 16,1 1-1-16,-1-2-2 0,1 1-1 0,1 1-1 16,-1-2-3-16,2 1 0 0,2-1-2 15,2-2 0-15,3 2-1 0,2 0 0 16,1-3 0-16,3 3 0 0,-1-3 0 16,2 3-1-16,1 0 1 0,-1 0-1 15,0-1 1-15,-1 2-2 0,-2 3-6 16,0-1-10-16,-4 1-21 0,0 2-23 15,-3 1-27-15,-2 1-110 0,-2-1-137 16,-2 0-302-16</inkml:trace>
  <inkml:trace contextRef="#ctx0" brushRef="#br0" timeOffset="337632.5451">15871 14420 497 0,'-1'1'129'0,"-1"-3"6"0,-2-5-55 0,2 1-28 15,-1-2-6-15,-1-7-4 0,2 0-2 16,2-1-2-16,-1-4-2 0,2-4 0 16,0 0-3-16,2-1-3 0,-2 0-4 15,0 1-4-15,2 0-3 0,0 4-1 16,-2 6-3-16,2 1-1 0,-3 2-2 15,1 6 0-15,0 5-2 0,-2 5-1 16,-1 5 0-16,0 5-3 0,0 6-3 16,0 6 0-16,-1 2-2 0,2 4 1 0,2 1-3 15,2 1-5-15,1 3-15 0,4-3-28 16,3-1-28-16,2 2-119 0,3 1-147 16,3-3-338-16</inkml:trace>
  <inkml:trace contextRef="#ctx0" brushRef="#br0" timeOffset="338848.0109">16947 14154 520 0,'5'-17'134'0,"0"-4"9"16,-3-2-66-16,-1-2-14 0,1-2-5 0,-1 0-6 15,0 0-4-15,-2 2-4 0,1 1-5 16,0 6-5-16,0 3-2 0,0 7-5 16,1 2-5-16,0 3-4 0,0 7-2 15,1 4-5-15,0 6-3 0,1 4-3 16,-2 6-3-16,1 2 0 0,-2 4-1 15,1 1-6-15,-1-2-9 0,0 0-15 16,2-2-19-16,-2-1-14 0,1-2-21 16,-1 1-111-16,0-4-126 0,-3 0-280 15</inkml:trace>
  <inkml:trace contextRef="#ctx0" brushRef="#br0" timeOffset="339125.5569">16788 14404 635 0,'-11'-4'163'16,"1"-1"8"-16,0 2-87 0,4-1-19 16,0 0-9-16,4 2-6 0,4 1-8 15,1 1-8-15,7 0-7 0,2 0-6 16,8 0-3-16,3 0-4 0,5 0-3 15,8-2-2-15,2-1-4 0,2-1-1 16,3-2-3-16,-1 0 0 0,0-2-1 16,-3 1-4-16,-3 0-8 0,-2 1-12 15,-5 1-17-15,-2 2-21 0,-4 2-13 0,-4 2 15 16,-6 2-138-16,-3 2-125 0,-6 1-288 16</inkml:trace>
  <inkml:trace contextRef="#ctx0" brushRef="#br0" timeOffset="339442.7355">17057 14584 551 0,'-1'-3'132'16,"-2"1"5"-16,2 0-84 0,1 2-9 15,1 2-4-15,2 3-2 0,-3 1-2 16,-3 1-2-16,2 3-1 0,-3 2 0 15,-2 1-3-15,-2-1-2 0,-4 0-1 16,2 0-2-16,0 1 0 0,1-2-1 16,0 0-1-16,-1-1-2 0,2-1-3 15,4 0-3-15,0-1-4 0,4 2-2 0,0-1-2 16,6-1-3-16,3 0-2 0,2-1-1 16,2-1 0-16,3-1-1 0,0-1-1 15,1-2-3-15,0-2-5 0,2 2-11 16,0-4-15-16,0-1-17 0,-1-2-12 15,1 0-16-15,-3 1 58 0,-1-3-169 16,-3-2-121-16,1 3-299 0</inkml:trace>
  <inkml:trace contextRef="#ctx0" brushRef="#br0" timeOffset="339630.2463">17243 14568 653 0,'-5'-6'166'0,"0"6"7"16,1 4-88-16,-1 0-25 0,0 6-7 15,1 4-8-15,0 2-7 0,3 4-8 16,-1 1-6-16,0 3-5 0,1 4-5 0,0-1-5 16,1 2-4-16,0 2-6 0,0 1-13 15,1-1-18-15,3 2-24 0,2 1-17 16,-1 1-124-16,1 3-143 0,-1 5-320 16</inkml:trace>
  <inkml:trace contextRef="#ctx0" brushRef="#br0" timeOffset="341039.5468">16697 13887 535 0,'-1'-12'128'0,"-9"-1"3"0,-2 9-82 15,-1 4-11-15,0 3-9 0,-3 5-4 16,0 5 0-16,-2 10 1 0,-1 10 2 15,1 9 1-15,-3 7 1 0,0 9 0 16,3 7-2-16,1 9-3 0,3 6-5 16,5 1-4-16,4 4-3 0,5 2-4 15,6-1-2-15,7 1-3 0,4-5-2 0,7-5-5 16,3-4-3-16,4-8-8 16,6-9-11-16,4-7-11 0,1-7-7 0,5-8-14 15,3-10-1-15,4-6-110 0,2-7-110 16,2-7-260-16</inkml:trace>
  <inkml:trace contextRef="#ctx0" brushRef="#br0" timeOffset="341381.2915">17380 13865 607 0,'7'-5'137'0,"4"9"6"16,3 8-97-16,6 11-10 16,4 13-4-16,1 8 3 0,-1 6 2 15,0 8-2-15,-4 3-3 0,0 4-3 0,-3 2-5 16,-2 1-3-16,-2-1-4 15,-3 0-4-15,-4-3-3 0,-1 1-2 0,-4-4-3 16,-4-2-1-16,-3-4 0 0,-3-1-2 16,-1-1 0-16,-1-3-1 0,-1-5-1 15,-3-1-5-15,1-7-12 0,0-6-17 16,2-8-14-16,1-11-22 0,3-9-113 0,4-11-132 16,2-14-292-16</inkml:trace>
  <inkml:trace contextRef="#ctx0" brushRef="#br0" timeOffset="341879.9636">17656 13807 460 0,'1'-5'125'0,"-1"1"7"0,0-3-47 16,1 3-24-16,-1 0-5 0,2 0-4 0,-2 2-3 15,0-1-4-15,0 1-6 0,1 2-4 16,-1 1-5-16,1 1-3 0,0 5-4 15,-1-1-4-15,2 2-2 0,-2 5 0 16,0 0-2-16,0 2-2 0,-2 2-3 16,2 0-2-16,0-1-1 0,0 0-1 15,0-5-1-15,0-1 0 0,2-3-1 16,-1-2 0-16,-1-3 0 0,2-3 1 0,1-1 1 16,-1-4-1-16,2-4 1 0,0-1-1 15,0-4-1-15,1-1 0 16,1-1-2-16,3 0-1 0,0 3 0 0,-1 1-1 15,1 2 0-15,-1 2 0 0,0 4 0 16,-2 2 0-16,-1 2 0 0,-3 3 0 16,1 4-1-16,-1 4-3 15,-1 2-6-15,2 4-10 0,-1 4-16 0,2 2-21 16,1-1-13-16,1 1 1 0,1-2-126 16,3 0-127-16,1-2-285 0</inkml:trace>
  <inkml:trace contextRef="#ctx0" brushRef="#br0" timeOffset="342872.6606">18151 14377 530 0,'-4'-1'138'0,"-1"-4"10"0,0-3-62 0,1-1-19 16,0 0-8-16,-1-2-6 0,1-4-6 16,2-3-5-16,2-2-8 0,0 3-7 15,2 0-5-15,0 0-4 0,1 1-2 16,0 5-3-16,-2 6-2 0,1 6 0 16,-2 4-1-16,-2 7-1 0,1 4-2 0,-2 4-2 15,1 6 0-15,1 2 0 0,-1 1-1 16,4 1 0-16,0-6-1 0,2 2-1 15,2-4 1-15,2-6 0 0,1-4-1 16,2-3 0-16,0-7 0 0,2-4-1 16,3-7 1-16,-1-3-1 0,2-4-1 15,-2-5 1-15,1-3 0 0,-3-2-1 16,1-4 0-16,-3 1 1 0,-1 1-1 16,-2 1 0-16,1 5 0 0,-4 2 1 0,-2 6-1 15,-1 8-1-15,-4 3 1 0,-1 6 0 16,-2 3-1-16,0 6 1 0,0 5 0 15,0 3 0-15,1 0 0 0,3 5 0 16,1 1 0-16,4-1-3 0,3 0-3 16,2-4-8-16,3 0-11 0,3-3-17 15,3-3-18-15,2-3-14 0,3-4-14 16,0-3-105-16,0-3-120 0,1-5-262 16</inkml:trace>
  <inkml:trace contextRef="#ctx0" brushRef="#br0" timeOffset="343130.0518">18643 14172 491 0,'4'-12'134'15,"-2"1"5"-15,0 3-9 0,0 0-84 16,-1 4-6-16,2 4 2 0,-2 4 0 0,-1 2 0 16,-1 4-2-16,1 4-4 15,-3 0-1-15,2 7-4 0,-1 0-4 0,-2 1-3 16,2 2-2-16,-1 2-3 15,2 1-2-15,1 0-4 0,1-4-3 16,3 1-2-16,2-1-4 0,-1-6 0 0,5-1-2 16,-1-3-4-16,4-3-8 0,-1-4-12 15,3-4-16-15,-2-6-18 0,4 0-11 16,-5-6-15-16,1-2-8 0,-3-3-100 16,-4-2-108-16,-3-2-244 0</inkml:trace>
  <inkml:trace contextRef="#ctx0" brushRef="#br0" timeOffset="343290.9804">18665 14115 724 0,'-8'-3'181'0,"2"1"4"0,2-1-108 15,4 1-22-15,5 0-18 0,5 2-14 16,4-2-13-16,6 1-16 0,2 2-18 16,5-1-21-16,2 0-13 0,2 0 80 0,0 0-208 15,-1 0-141-15,-3 3-340 0</inkml:trace>
  <inkml:trace contextRef="#ctx0" brushRef="#br0" timeOffset="343689.0781">18978 14245 542 0,'-3'-8'155'0,"1"2"11"0,1 1-33 16,-1 4-61-16,2 5-12 0,0 4-5 15,0 2-7-15,2 2-8 0,-1 4-9 16,0 3-3-16,3 1-5 0,-1 1-3 16,4-1-4-16,0-1-4 0,3 0-2 0,1-3-3 15,1-4-2-15,3-3-1 0,1-3-2 16,-1-6 0-16,3-4-2 0,-1-3 1 15,1-6 0-15,1-1-1 0,-1-5 0 16,-2 1-1-16,-1 1-2 0,-4 0 0 16,-2 3-1-16,-3 2-1 0,-2 5 0 15,-1 2 1-15,-3 3 0 0,-2 5 1 16,0 2 2-16,-2 1 0 0,2 5-1 16,-2 2 0-16,3 2-2 0,0 1-6 0,2 0-5 15,1 1-8-15,4-1-10 16,3-2-12-16,2-2-14 0,4-2-8 0,1-3-14 15,2-2-103-15,2-3-118 0,1-2-269 16</inkml:trace>
  <inkml:trace contextRef="#ctx0" brushRef="#br0" timeOffset="344109.2796">19460 13978 736 0,'-5'-14'171'0,"2"2"4"0,3 6-102 15,5 5-37-15,3 3-15 0,3 2-6 16,4 4-2-16,3 1-3 0,3 3-3 16,2-1-2-16,1 1-1 0,0-1 0 15,2 0 0-15,-2-1 0 0,2-1-1 16,-1-1-1-16,-2 0 1 0,-2 0-1 15,-3 3-1-15,-3 0 0 0,-5 3 0 0,-5 0 0 16,-4 2 0-16,-1 2-1 0,-4-1 1 16,0 1-1-16,2 0 1 0,-2 2-1 15,3 0 1-15,1-2-1 0,0 0 0 16,3 2 0-16,1 0 0 0,3-3 0 16,-1-1 1-16,2-2-1 0,2 2 0 15,0-2 0-15,1-3 4 0,-3 0 3 16,0-4 2-16,-5-2 3 0,1-1 2 15,-4-1 0-15,-4 0 1 0,-3-2-3 0,-3 2-4 16,-4-1-2-16,-4 3-4 0,-5 0-6 16,-3 2-14-16,-2 0-23 0,0 4-32 15,-4 2-128-15,0 0-151 0,-3 3-358 16</inkml:trace>
  <inkml:trace contextRef="#ctx0" brushRef="#br1" timeOffset="352571.2341">15585 11433 481 0,'-3'0'106'0,"-3"0"0"16,2-1-84-16,0 0-10 0,-1 1-4 15,1 0-2-15,0 1-2 0,-1 0 0 16,-1 2 1-16,0-1 2 0,-1 1 2 16,-1-1 2-16,0 2 3 0,-2-2 0 0,0 2 0 15,-1 0-2-15,0 1-1 0,-1 0-3 16,0 2-2-16,-1 1-3 0,0 2 0 15,0-1-2-15,-1 2 0 0,2 1 0 16,-3-1 0-16,3 1 0 0,0-1 0 16,1 0 1-16,0 0 0 0,1 0 1 15,-1-1 1-15,2 2-1 0,1 0 1 16,0 0-1-16,0 1 0 0,2 1 0 16,1 0-2-16,1 0 1 0,2 2-1 0,-2 0 1 15,1 1-2-15,1-4 1 0,-1 2 0 16,1 1 0-16,-2 1-1 0,1-1 1 15,0 2-1-15,-2 1 1 0,0 3-1 16,1 2 1-16,0 1 0 0,-1 1 0 16,1-1 0-16,1 0 0 0,-1 1 0 15,-1-3 1-15,1-2-1 0,-2-1 0 16,0 0-1-16,0 0 1 0,-1-1-1 16,1 0 1-16,-1 0-1 0,0 1 0 15,1-1 0-15,0 0 1 0,0-1-1 0,0 3 0 16,-1 1 0-16,0 1 0 0,2 2 1 15,0-2-1-15,2 4 0 0,0 0 0 16,1-4 0-16,-1 2 0 0,2-2 0 16,0-2 0-16,0-2 0 0,-2 0 0 15,1-2 1-15,-3 0-1 0,2-1 0 16,1-1 0-16,-3-1 0 0,0 0 0 16,0-1 0-16,0 1 0 0,0 1 0 0,-1-1 1 15,0 2-1-15,0 1 0 0,0-3 0 16,0 0 0-16,1 2 0 0,0 3 0 15,-1-5-1-15,1 2 1 0,2 2 0 16,2 2-1-16,-1 0 1 0,1-2-1 16,-1 0 1-16,2-3-1 0,2 3 1 15,-2-4 0-15,0 1 0 0,0 1 0 16,1 0 0-16,0-1 0 0,-1 0 0 16,1 0 0-16,2 1 0 0,-1 1 0 0,1 0 0 15,-1 1 0-15,-1-1 0 0,4 1 0 16,-2 2 0-16,-1 0 0 0,1 1 0 15,0-2 0-15,1-1 0 0,1 2 0 16,-2-2 0-16,1 0 0 0,1-2 0 16,0 0 0-16,0 1 0 0,0 2 0 15,-2-2 0-15,2 1 0 0,-2-2 0 16,2 4 0-16,-2 1 0 0,1-1 0 0,1 1 0 16,-1 1 0-16,0-1 0 0,1 1 0 15,0-3 0-15,-1-2 0 0,0-1 0 16,1-2 0-16,-2 0 0 0,1-2 0 15,0 0 0-15,-1-2 0 0,2 1-1 16,1 0 1-16,0-2 0 0,2 2 0 16,0 0 0-16,3-1 0 0,0-1 0 15,0-1 0-15,3-1 0 0,-1 0 0 16,1 1 0-16,0-2 0 0,1 0 0 16,0 0 0-16,-2 3 0 0,2-3 0 0,1 0 0 15,-1-1 0-15,1 1 0 0,0 0 0 16,1-1 0-16,1-1 0 0,0 2 0 15,1-3 0-15,-3 2-1 0,1 0 1 16,-1 0 0-16,0 0 0 0,-2 1 0 16,0 0 0-16,-1 2 0 0,2-1 0 15,0 2 0-15,-1-1 0 0,0 2 0 16,1-1 0-16,-1-1 0 0,1 2 0 16,1-3 0-16,0 1 0 0,0-2 0 15,0 1 0-15,0 2 0 0,0-3 0 16,2-3 0-16,-2 1-1 0,0 0 1 0,0-3 0 15,0-3 0-15,0-2 0 0,0 0 0 16,-1 2 1-16,1-2-1 0,1-1 0 16,2 0 0-16,-1-1 0 0,1 1 0 15,-1-2 0-15,-1 1 0 0,2-3 0 16,-2 1 1-16,-1-1-1 0,0 2 0 16,-1-2 0-16,3 1 0 0,-2-1 0 15,-1 0 0-15,1 0 0 0,0 0 0 0,0 1 0 16,1-1 1-16,-2 0-1 0,0 3 0 15,-1 1 0-15,0 2 0 0,-2 0 0 16,0 1 0-16,-1 1 0 0,0-1 0 16,-1 1 0-16,1-1 0 0,0-1 1 15,2 1-1-15,-1-2 0 0,1 2 0 16,2-2 0-16,0 2 0 0,1 0 0 16,0 2 0-16,1 2 0 0,-1 1 0 0,-2 2 0 15,0 0 0-15,-1 0 0 0,1 2 0 16,-1-2 0-16,-2 1 0 0,0-3 0 15,0 0 0-15,0 0 0 0,0-3 1 16,0-3-1-16,0 1-1 0,2-3 1 16,0-1 0-16,1-1 0 0,-1-3 0 15,4 0 0-15,2 0 0 0,-1 2 0 16,0-1 0-16,2 0 0 0,1 2 0 16,-3 1 0-16,-1 0 1 0,0 0-1 15,1-3 0-15,0 2 0 0,-1 1 0 16,0-2 0-16,3 0 0 0,-2 0 0 0,3 1 1 15,-3 0-1-15,1-1 1 0,-1 1-1 16,1 0 1-16,-2-2 0 0,1 0 0 16,-1 0 0-16,2-2 0 0,-2 0 0 15,0-2 1-15,0 1-1 0,0 2-1 16,0-2 1-16,0 1 0 0,1 1-1 16,-1 3 0-16,0 1 0 0,1 0 1 15,2 0 0-15,-2 2-1 0,1 0 2 0,-1 2-1 16,0-2 0-16,2 0 1 0,0 3-1 15,-2-1 0-15,0-1 0 0,3 0 0 16,-1-2-1-16,1-1 1 0,-1-3 0 16,0-1-1-16,1 2 1 0,2-3 0 15,-1 1-1-15,1-1 1 0,3 1-1 16,0 0 1-16,0 3-1 0,1 1 1 16,-1 1-1-16,0-1 0 0,1 3 1 0,-2 1-1 15,-2-1 0-15,1 3 0 0,0-1 1 16,-2 0-1-16,0 0 0 0,0-2 0 15,-3 1 0-15,1-6 0 0,0-1 1 16,-3-1-1-16,-1-4 0 0,0 3 0 16,-2-2 0-16,1-4-1 0,0-2 0 15,1 2 0-15,-2-1 1 0,2 1-1 16,-3-1 0-16,0 1 0 0,-1 5 1 16,1 1 0-16,-4 0 0 0,1 1 0 15,0 0 0-15,-2-2 0 0,1 4 0 0,0-5 0 16,-1 1 0-16,1-3 0 0,1-1 0 15,-1-6 0-15,4-2 0 0,-4-5-1 16,1-3 0-16,0-1-1 0,1-2 0 16,-1 2-1-16,2 3 1 0,0 0-2 15,1 3 1-15,3 2 0 0,-1 1 0 16,0 2 1-16,1 0 0 0,-2 4 0 16,-1 1 1-16,-1 2 0 0,-2 0 1 0,0-1 0 15,-5-1 0-15,2 4 0 0,-3-3 0 16,-1-3 0-16,-1 1 0 0,-2-2 0 15,-2 0 0-15,1-1 0 0,-5-4 0 16,-1 3-1-16,-2-1-1 0,-3-3 1 16,-2 2-1-16,-3-1 0 0,0 1 0 15,0 1 0-15,0-1 0 0,-2 2 2 16,6 0-1-16,1 1 2 0,6 4-1 16,-3-2 1-16,3-2 1 0,1-1-1 15,1 0 2-15,-1-2-1 0,2-3 1 0,-5-3 0 16,5 2-1-16,-2-2 1 0,-1 4-1 15,1-2-1-15,0 3 0 0,0 1 0 16,-1 1 0-16,0 1 0 0,1 0-1 16,-1-1 1-16,0 1-1 0,0 0 1 15,-2 1-1-15,2 1 1 0,0 2 0 16,0-1 1-16,0 0 1 0,0 0 0 16,-2 1 1-16,2-2-1 0,-1 1 0 0,1-2 0 15,-1 0-2-15,1 0 0 0,0 2 0 16,1-1-1-16,-1 3 1 0,0 2-1 15,-1 1 0-15,-1 0 0 0,0 1 1 16,-2 0-1-16,-1 2 0 0,-1 0 0 16,-2 2 1-16,-2 1-1 0,-1 1 0 15,-2 2 0-15,-3 1 0 0,-1-1 0 16,0-1 0-16,-1-2 1 0,0-2-1 16,1 3 0-16,1-3 0 0,3 0 0 15,-1 0 1-15,0 2 0 0,3 0 0 16,-1 1 1-16,-1 1 0 0,-1 0 0 0,0 2 0 15,0-1 0-15,0 3-1 0,-1 0-1 16,0 2 0-16,0 0 1 0,2 0-1 16,-4-1 0-16,3 1 0 0,-4-1 0 15,0 0 0-15,-2-3 0 0,0 2 0 16,1-2 0-16,-1 0 0 0,1 1 0 16,0 0 0-16,0 1 0 0,2-2 0 15,0 2 0-15,-2-1 0 0,1 2 0 0,-2-2 0 16,4 2 0-16,-1 0 0 0,-1 0 1 15,2 0 0-15,2-1 0 0,-3 1 1 16,1-1 0-16,-2-1 1 0,-1 1 1 16,1-2 0-16,-3 0 0 0,1 1-1 15,-2-2 0-15,2 1-1 0,1 2-1 16,-2-2 0-16,0-1 0 0,-5 1-1 16,1 0 1-16,-2 0-1 0,-2 0 0 15,-2 2 0-15,-2-2 1 0,-4 4-1 16,-1 0 0-16,-2 4 0 0,-3 1-1 0,-2 0-4 15,-3 2-5-15,-1 5-15 0,0 2-120 16,-1 2-119-16,-8 1-301 0</inkml:trace>
  <inkml:trace contextRef="#ctx0" brushRef="#br1" timeOffset="355033.1206">11299 13365 493 0,'0'-8'110'0,"-2"-1"2"15,0 0-86-15,0 3-8 16,-1-2-6-16,-1 3-4 0,1-1-3 0,-2 1-1 16,0-1-2-16,-4 0 0 0,0-1 1 15,-2 0 1-15,-4-2 3 0,-1 1 2 16,-5 1 2-16,0 0 0 0,2 5 0 0,-3 2-1 15,0 2-2-15,0 5-1 0,-2 0-3 16,3 3-1-16,-2 0-1 0,-3-3-1 16,-2 0 0-16,-2 2 0 0,-2-1-1 15,0 2 0-15,0 0 1 0,1 1-1 16,1 1 1-16,2 0-1 0,2 2 0 16,1-2 0-16,1 0 1 0,-1 3-1 15,3 0 0-15,0 1 0 0,3 2 0 16,-1-1 0-16,3 3 0 0,0-1 0 15,1 0 0-15,-1-1 0 0,0 1 0 16,0-1 0-16,-1 0 1 0,0-2-1 0,-2 1 0 16,1-1 0-16,0 2 0 0,2 1 0 15,-1 1 0-15,2-1 0 0,1 2 0 16,2 2 0-16,1 2 0 0,2-1 0 16,1 1 0-16,2 1 0 0,1-1 1 15,1 4-1-15,0-3 1 0,1 1-1 16,-1 0 1-16,2-1-1 0,-2 0 1 15,2-2-1-15,-2 1 0 0,3-4 1 0,-2 1-1 16,4-3 1-16,0 2 0 0,3 0-1 16,0-1 1-16,2-2 0 0,1-1-1 15,1 1 1-15,0 1 0 0,1-3 0 16,1 1 0-16,2 0 1 0,1 1-1 16,4 2 0-16,3-2 0 0,3 1 0 15,0 0-1-15,1 0 1 0,1-1-1 16,0 0 0-16,-1 0 0 0,-2-1 1 0,-2-1-1 15,1-2 0-15,-2 0 1 0,0 1-1 16,-2-3 0-16,-1-1 0 0,3 1 1 16,-1-1-1-16,0 1 0 0,1 2 0 15,3-1 0-15,1 2 0 0,0 1 0 16,0 0 0-16,3 1 1 0,2-2-1 16,1-1 0-16,-1 1 0 0,2-1 0 15,2-1 0-15,-1-1 0 0,2-1 0 16,-2-1 0-16,-2-1 1 0,0-3-1 15,0-1 0-15,0-2 0 0,2 0 0 0,-1 1 0 16,-1-1 1-16,1 1-1 0,0 3 0 16,-2-1 0-16,1 3 0 0,-1 2 1 15,-1 2 0-15,-1 3 1 0,1 3 0 16,-1 2 1-16,-2 1 0 0,-1 1 0 16,-1-1-1-16,0-1 0 0,-3-2 0 15,-1-3-1-15,2-4-1 0,-2-2 1 0,1-1-1 16,0-3 0-16,0 0 1 0,0-2-1 15,0-2 0-15,2 3 0 0,-3-1 1 16,-1 1-1-16,1 2 0 0,0-1 0 16,0 2 0-16,2 3 0 0,-1 1 0 15,3 1 1-15,6 2 1 0,-1-3 0 16,-1 2 0-16,1-1 1 0,2-1 0 16,-2-1-1-16,2 2 0 0,-5-6-1 15,7 3 0-15,-2-2 0 0,3-1-1 16,3-4 1-16,3-3-1 0,3-3 1 0,3-2-1 15,-3 0 0-15,2-4 0 0,2 1 1 16,-1-1-1-16,-4 0 0 0,-1 2 0 16,0 0 0-16,1 2 0 0,-1 0 0 15,-1 3 1-15,1 0-1 0,2 5 1 16,1-3 0-16,-1 6 0 0,0-5 1 16,1 4 0-16,1-4-1 0,1-1 1 15,-2-1-1-15,0 0 0 0,0-5-1 16,1 1 1-16,1-5-1 0,0 3 0 15,1-4 1-15,0 0-1 0,0-2 0 16,-2 1 0-16,-1 0 0 0,-1 0 0 0,-5-1 0 16,-1 2 0-16,-4 0 0 0,-1 4 0 15,-1 2 0-15,3 3 0 0,-2 0 0 16,0 1 0-16,-1 1 0 0,1 3 0 16,1-3 0-16,-1 0 0 0,-3-2 0 15,2 0 1-15,1-2-1 0,-5-7 0 16,2 3 0-16,-1-5 0 0,-2-3 0 15,-1-1 0-15,3-4 0 0,-4-1 0 0,4 4 0 16,-5-4-1-16,1-1 0 0,-2 1 0 16,1 1 1-16,-4 1-1 0,-1 3 0 15,-3-1 1-15,-2 1-1 0,-1 1 1 16,-1 1 0-16,-2-1 0 0,0-2 0 16,-1-1-1-16,0 0 0 0,1-1-2 15,-2-2-1-15,-1-1-1 0,0-2 0 16,0 2-2-16,0-4-1 0,-1-4 1 0,1 0 0 15,-1-3 1-15,1 0 0 16,-2 0 1-16,-1-2 0 0,0 5 1 0,0 2-1 16,-1 0 1-16,1 0 1 0,-2 2 0 15,2 2 0-15,0 2 1 0,2 1 1 16,-2 0 1-16,1 2 1 0,-1 3-1 16,1 0 0-16,-2-2 1 0,1 4 0 15,-1-3 0-15,-1 1 0 0,1-1 0 16,-1-2 1-16,-1-1-1 0,1 2 1 15,-2-4 0-15,1 1 0 0,-2 1 0 0,-2-1 0 16,3 1 0-16,-3 0 0 0,3 3 0 16,-1-1 0-16,1 1 0 0,-1 0-1 15,-1 0 1-15,-1 2-1 0,-2 2 0 16,-1-2 0-16,-1 0 0 0,-1-1-1 16,-3 1 1-16,1-1-1 0,-5-4 1 15,1 1-1-15,-2 1 1 0,-1-1 0 16,-1 2 1-16,-1-1 0 0,-3 2 1 15,2 1 0-15,-3 2 0 0,-4 0 0 0,-1 1-1 16,-2 0-1-16,-1 2 0 16,-3 0-1-16,-3 0 0 0,1 3 0 0,-2 0 0 15,2 2 0-15,-3 3 0 16,-1 1-1-16,-2 1 1 0,-3 1 0 0,-1 1 0 16,1-1-1-16,-5-1 1 0,-1 1 0 15,0 0 0-15,1 0 0 0,2 0 0 16,1 0 0-16,-3 1 0 0,2 2 0 15,2-2 0-15,3 0 0 0,-1-2 0 16,-1 2 0-16,1-1 0 0,2 0 0 16,3-1 0-16,0 0 0 0,0 0 0 0,4 2 0 15,0-2 0-15,-2-2 0 0,-1-1 0 16,0 1 0-16,1-2 0 0,-1-3 0 16,0 0 0-16,5-3 0 0,3 1 0 15,2 4 0-15,4-3 0 0,0 1 0 16,4 2 0-16,0-2 0 0,-3 1 0 15,-1-3 0-15,0-5 0 0,-2 2 0 16,2 0 0-16,1-1 0 0,0 1 0 0,-1 0 0 16,2 4 0-16,1-2 0 0,-4 2 0 15,0-2 1-15,-3 2-1 16,2 0 0-16,-1 0 0 0,2 3 0 0,-3 0 0 16,-1 2 1-16,-4 2-3 0,-1 3-6 15,-1 4-17-15,-4 5-109 0,-10 2-110 16,0 10-280-16</inkml:trace>
  <inkml:trace contextRef="#ctx0" brushRef="#br2" timeOffset="360588.4999">19697 11340 444 0,'-6'-12'93'0,"2"1"3"15,0 2-77-15,1 2-4 0,-1 3 1 16,1 1 5-16,-1-1 3 0,-3 3 2 0,1 0 0 16,-3-1-2-16,-2 6-3 0,-3-3-4 15,-3 3-4-15,-1 1-3 0,-6 2-3 16,-1 4-2-16,-2 3-1 0,-4-2-1 15,2 5-1-15,-3 3-1 0,1 1 0 16,4 3 0-16,0-2-1 0,4 0 0 16,1 1 1-16,1 2-1 0,5-2 0 15,1-2 0-15,2-1 0 0,1 0 1 16,2 3-1-16,1-1 0 0,2 0 0 16,0 1 1-16,-2 1-1 0,2 0 0 15,-1 0 1-15,2 2 0 0,-1 1 0 0,1 3 0 16,2 1 0-16,-1 3 0 0,4 6 0 15,-2-1 0-15,3 1 0 16,-2-1-1-16,2-2 0 0,-1-4-1 0,1-1 1 16,-3-5 0-16,1-1-1 0,-2-8 0 15,3 3 1-15,-1 0 0 0,-1 1 0 16,1 2 0-16,-1 3 0 0,0 4 0 16,1 6 1-16,-1 2-1 0,-2 1 0 0,0 2 0 15,-4 1 0-15,1-2 1 0,-2 1-1 16,-2-4 0-16,-1-1 0 0,0-2 0 15,-3 0 0-15,3-4-1 0,-1 1 1 16,3-2 0-16,-1-2 0 0,0-1-1 16,2-1 1-16,1-2 0 0,-1-1 0 15,2-1 0-15,-2-1 0 0,3 0 0 16,2 0 0-16,0 0 0 0,1-1 0 0,2 3 1 16,0 1-1-16,2-1 0 0,2 3 1 15,0-1-1-15,3 0 0 0,1 0 0 16,3-3 0-16,1-1 0 0,3-2 0 15,2-3 0-15,2-2 0 0,1-3 0 16,3-3-1-16,1 0 1 0,3-4 0 16,-1 0 0-16,1-1 0 0,2-1 0 15,1 0 0-15,1 2 0 0,1 0 0 16,-1 4 0-16,2 3 0 0,-1 2 1 16,-2 1-1-16,1 2 0 0,-4 1 0 0,2 2 0 15,-2-4 0-15,0 0 0 0,0 0 0 16,-1-1 0-16,2-2 0 0,-1-1 0 15,-1-4 0-15,1-1 0 0,-1-4 0 16,2-2 0-16,1-2-2 0,1-1 1 16,0 0-1-16,2 0 0 0,-1 0 0 15,-2 3 1-15,1 1 1 0,-3 4 1 0,-1 0 0 16,-2 1 1-16,1 2 1 0,-1 3-1 16,2 2 1-16,-2 2 0 15,0 0-2-15,0-1 1 0,1 0-1 0,0-1 0 16,-1-2-1-16,2-3 1 0,0-4-1 15,2-1 1-15,1-3-1 0,1 1 1 16,3-1-1-16,-1-2 0 0,2-1 1 16,4-2-1-16,0 0 0 0,1 1 0 15,1-5 1-15,0 0-1 0,1 0 0 0,-2-2 0 16,0 2 1-16,-4 0-1 0,1 2 0 16,-3 2 0-16,-2 4 0 0,-1 2 0 15,-1 4 1-15,-1 1-1 0,1 3 1 16,-2-1 0-16,1 2-1 0,4-1 1 15,-2-1 0-15,1-2-1 0,2-1 0 16,-2-2 1-16,1-3-1 0,-3-1 0 16,0-2 0-16,0-3 0 0,0 0 1 15,0-3-1-15,0 3 0 0,-1-1 0 16,1-1 0-16,-1 4 0 0,1 0 0 0,-2 1 0 16,0 3 0-16,1 2 0 0,0-1 0 15,-1 4 0-15,1 0 0 0,1-2 0 16,-1 2 0-16,-2-4 1 15,2-1-2-15,0-2 1 0,0-3 0 0,-1-2-1 16,2 1 1-16,1-3-1 0,-1 3 1 16,2-1-1-16,-3-2 0 0,3 2 1 15,-1-2 0-15,1-1-1 0,1 0 1 0,-1-1-1 16,0 2 0-16,1-1 0 16,-2 0 1-16,-1 1-1 0,-3 1 0 0,0-2 0 15,-2-1 1-15,-1 1 0 0,-1 0 0 16,0-1 0-16,2-1 0 0,-1 0 0 15,-2 0 0-15,1 1 0 0,1-3 0 16,-2 1-1-16,1-1 1 0,-2 0-1 16,3 0 0-16,-1-1 1 0,-2-1-3 15,3-1 0-15,-3 0-2 0,2 0 0 16,0 2-1-16,-3-2 0 0,-1 1 1 0,-2 2 1 16,-1 0 2-16,-4 1 1 0,-1 3 1 15,-2-2 1-15,-2 2 1 0,-2 0 0 16,-1 1 0-16,2 1-1 0,-2 0 1 15,1 0 0-15,2-2-1 0,-1-1 0 16,0-1-1-16,1-2 0 0,0-2 0 16,0-1 0-16,3-2 0 0,-4-5 0 15,6 0 0-15,-2-2 0 0,3 2 0 16,0-1 0-16,-2 1 0 0,0 2 0 16,-1 4 0-16,-1 4-1 0,-2 0 1 0,-2 1 0 15,1 3 0-15,0 0 0 0,-1 2 1 16,1-2 0-16,1 0 0 0,0-1 0 15,1 0-1-15,-1-2 1 0,3-1 0 16,1-2 0-16,1 0-2 0,1-1 1 16,1-3-1-16,-3 2 1 0,1-2-1 15,-1 0-1-15,-3-2 0 0,-2-3 1 16,-3-1 0-16,-4 1 0 0,-3-1 0 0,-1-1 1 16,0 2-1-16,-3 3 2 0,-2 2-1 15,0 2 1-15,1 5-1 0,-2 0 1 16,1 3-1-16,-1 1-1 0,0-1-4 15,0 2-6-15,-2-1-2 0,3 1-3 16,-1-2 0-16,1-1 1 0,1-1 1 16,1-2 3-16,-1-2 5 0,6-1 4 15,-1-1 1-15,0-2 0 0,-1-3 1 16,2 2-1-16,0 1 1 0,1 0 0 16,-1-1 0-16,1 1 1 0,-1 0 1 0,2 3 1 15,-2-2 3-15,0-2 1 0,-1 1 1 16,1 3 1-16,-2-2-1 0,2 0-1 15,1 3-1-15,0 0-2 0,2 2-2 16,1 0 0-16,0-2-2 0,3 3 1 16,-1-1-1-16,1 1 0 0,3-2 0 15,-1-1 0-15,0-1 1 0,3 2-1 16,-1-1 0-16,1 2 1 0,-2-2 1 16,0 1 2-16,-1 3 0 0,-1 0 0 15,-4 2 1-15,0 1 0 0,-3 1-1 0,-1 2-1 16,-3-2-2-16,1 2 0 0,-2 1-1 15,-1 0 0-15,1 0 1 0,0 0-1 16,-1-1 0-16,2 0 0 0,-2-1 0 16,1-3 0-16,-1 0 0 0,1-2 0 15,-1-3 0-15,0-1 0 0,-1-2 0 16,-2 0 0-16,2-1 0 0,-2 1 0 16,1 1 0-16,1 2 0 0,-2 2 0 15,2 2 0-15,1 2 0 0,-1 2 0 0,1-1 0 16,-3 1 1-16,2 0-1 0,-2 0 1 15,2 0 0-15,-1 0 1 0,0-1-1 16,0 2 0-16,1 0 0 0,1-1 0 16,-3 1-1-16,3-2 1 0,-2 1-1 15,-1-3 0-15,0-1 1 0,-2 0-1 16,0 3 0-16,0-2 0 0,-3 0 0 16,1 3 0-16,0 2 0 0,-2 1 0 0,-1 0 0 15,-2 3-1-15,-4 1 1 16,0 3 0-16,-4 0-1 0,0 2 1 0,-2 4 0 15,-2-1 0-15,0 1 0 0,-1-1 0 16,1 0 0-16,-2-2 1 0,1-2-1 16,1-2 0-16,2-1 0 0,0-1 0 15,2 0 1-15,1 0-1 0,1 0 1 16,2-1 0-16,-2 1 0 0,1 0 1 16,1 0-1-16,0 0 1 0,0-1 0 15,-1 0 0-15,1-3 1 0,-1-1-1 0,-3-1 1 16,0 0 0-16,2 1-1 0,0 0 1 15,-1 1-2-15,1 3 0 0,-1-1 0 16,0 2 0-16,0 0-1 0,-1-2 0 16,-3 2 0-16,3 0 0 0,-5 2 1 15,2-1-1-15,-4 0 2 0,0-1-1 16,-3-1 2-16,1 1-1 0,-2-1 1 16,2-1 0-16,0 1 0 0,-1 1-2 0,1 1 1 15,2 1-1-15,-4 0 0 0,-2 1-1 16,-1-2 2-16,-3 2-1 15,1 0 1-15,-2 2-1 0,0-2 1 16,-1 4-1-16,4 0-6 0,0 5-18 0,6-2-112 16,-1 1-112-16,-3 0-286 0</inkml:trace>
  <inkml:trace contextRef="#ctx0" brushRef="#br2" timeOffset="363590.1173">15827 13909 334 0,'0'0'79'0,"-1"-2"4"16,0 0-48-16,0 0-8 0,-2-1 1 15,-2 1 4-15,0-2 1 0,-1 1 0 16,-2 0-2-16,-2-1-1 0,0 2-3 16,-3 1-3-16,-1 2-5 0,-3 3-3 15,1 2-5-15,0 2-4 0,-2 5-2 16,-1 3-3-16,1 2 0 0,1 3-2 16,1 1 1-16,0 0-1 0,1 0 1 15,1 0-1-15,-1 0 1 0,1 0 0 0,0 0 1 16,1-2 1-16,2-1-1 0,0 3 2 15,3 0-1-15,0 2 0 0,4-3 0 16,1 1-1-16,3 3 0 0,0 1 0 16,1-1-1-16,2 0-1 0,2 1 1 15,0 2-1-15,1 2 1 0,0-2-1 16,2-1 0-16,1 0 1 0,1-3-1 16,1 1 0-16,0-5 0 0,-1 1 1 15,1-2-1-15,-2 0 0 0,0 1 0 0,-2 4 0 16,-1-3 0-16,-1 2 0 0,-1 2 0 15,0 1 0-15,-1 1 0 0,1-3 0 16,1 1 0-16,0 2 0 0,1 1 0 16,0-1 0-16,1 1 0 0,1-1 1 15,-1 0-1-15,1-3 1 0,1-2 0 16,0-2 0-16,2-3 0 0,-2-2-1 16,2-2 1-16,-2 1 0 0,2-1 0 15,-1-1-1-15,0-1 1 0,0 2 0 16,1-2-1-16,0 0 1 0,0 0 0 0,0 0-1 15,2 0 0-15,1 0 1 0,2 0 0 16,0-3 0-16,1 1 2 0,2-2 0 16,1-2 1-16,2 0 0 0,0-1 1 15,-1-3-2-15,1 1 0 0,1 0 0 16,1-4-2-16,0 1 0 0,1-1-1 16,-2-1 1-16,3 0-1 0,-1 0 1 15,2 0-1-15,0 1 0 0,-1 1 0 0,1 2 1 16,1 1-1-16,0 0 0 0,3 2 0 15,-2 1 0-15,1 2 0 0,1 2 0 16,0-1 0-16,-2 2 0 0,0-2 0 16,-1 0 1-16,0-1-1 0,0-4 0 15,0-2 0-15,0 0 0 0,3-2 0 16,-2-2 1-16,2 1-1 0,2-2 0 16,0-1 0-16,3-1 0 0,1-1-1 15,-2 0 1-15,2-2 0 0,-3 0 0 16,-1 2 0-16,-1 2 0 0,-3 1 0 0,0 2 0 15,-1 1 0-15,-3 4 0 0,1 1 0 16,2 3 0-16,-2 3 1 0,1-1-1 16,0 2 0-16,1-1 0 0,3-3 0 15,1-1 0-15,-1-2 0 0,1-2 1 16,-2-4-1-16,2 1 0 0,-1-4 0 16,0 0 0-16,1-4 1 0,1 1-1 15,0-2 0-15,1 3 0 0,-1-2 0 0,0 2 0 16,1-1 0-16,-1 5 0 15,0-1 0-15,-1 1 0 0,1 2 0 0,-2 1 0 16,-2-2 0-16,-1 4 0 16,-2-2 0-16,-2 1 1 0,-2 2-1 15,0-1 1-15,4 1 0 0,-2 2-1 0,3-3 1 16,0 2 0-16,0-3-1 0,4-1 1 16,-2-1-1-16,3-3 0 0,1 3 0 15,1-4 1-15,1 0-1 0,0 0 0 16,1-3 0-16,-1-2 1 0,-2 0-1 0,2-2 0 15,-2 1 0-15,-1 1 0 0,-2 3 0 16,-2 3 0-16,2 3 0 0,-1 2 0 16,-1 1 0-16,2 3 1 0,-1 0-1 15,3 1 0-15,1 0 0 0,1-1 1 16,-1-5-1-16,1-1 0 0,-1-5 1 16,2-1-1-16,1-3 0 0,-1 0 1 15,2-1-1-15,1 0 0 0,1 2 0 16,3 1 0-16,-1-1 0 0,1-1 1 0,-2 2-1 15,1-1 0-15,-1 1 0 0,-3 0 0 16,0 1 0-16,-4 0 0 0,-1 2 0 16,0 0 0-16,-2 0 0 0,0-1 0 15,0 0 0-15,0 0 0 0,-1-5 0 16,3-3 0-16,-2-2 0 0,1-2 0 16,0-2 0-16,-2-1 0 0,1-2 1 15,-4 2-1-15,0-2 0 0,-1 2 0 16,-3 0 0-16,0 1 0 0,-1 1 0 15,-3 2 0-15,-2-1 0 0,-3 1 1 0,0-1-1 16,-2 1 0-16,-3 1 1 0,0-1-1 16,-1 0 0-16,-1 0 0 0,-1 0 0 15,0 1 0-15,-1 0 0 0,-2-3 0 16,0 0 0-16,-2-2 0 0,0-1 0 16,-1-1 0-16,-1-2 0 0,-2 0 0 15,0-1 0-15,-2 1 0 0,0 2 0 16,0-1 0-16,-1 1 0 0,-1 4 0 15,2-2 0-15,-1 0 1 0,-2 2-1 16,2-2 0-16,-2 4 0 0,2 1 0 0,-2 1 0 16,1 2 0-16,1 2 0 0,-2 1 0 15,0 1 0-15,1-1 0 0,-1 2-1 16,-1-2 1-16,1 3 0 0,-1-3 0 16,0 0 0-16,-1 0-1 0,1 0 1 15,-1-1 0-15,-1 2-1 0,1-4 1 16,-3 0-1-16,2-1 0 0,0 1 0 15,-3-1 1-15,1 2-1 0,-1 0 1 0,0 2-1 16,-2 2 1-16,-1 1 0 0,-2 4-1 16,-1 0 1-16,2 2 0 0,-3 0-1 15,1 1 1-15,0-1-1 0,0-2 0 16,0 0 0-16,-1-1-1 0,0 0 0 16,0-1-1-16,1-2 0 0,0 2-1 15,1-2 1-15,1-1 0 0,2 0 1 16,0-2-1-16,1-2 2 0,0-2 0 0,0 2 1 15,-1-1 0-15,1 0 0 0,-1 2 0 16,-1 0 1-16,0 1-1 0,1 2 1 16,1 1 0-16,-1 0 0 0,1 0-1 15,0 0 1-15,3-2-1 0,1 3 1 16,-1 0-1-16,1-1 0 0,1 0 0 16,-1 1 0-16,1 0 0 0,-1 0 0 15,-1-3 1-15,0 1-1 0,-1 1 0 16,0-2 0-16,0 0 0 0,-2 0 0 0,2 0 0 15,-2 2 0-15,-1-1 0 0,-2 2 0 16,2 1 0-16,-1 2-1 0,0 1 1 16,-2 1 0-16,-1 0 0 0,-2 1 0 15,-2-3 0-15,-2 3 0 0,0-1 0 16,-2 0 0-16,3 0 0 0,0 0 0 16,1-2 0-16,1 1 0 0,1-2 0 15,-3 2 0-15,2-3 1 0,-3 2-1 16,1 1 0-16,-1 1 0 0,0 1 0 0,0 2 0 15,-1-3 0-15,-1 3 0 0,-2 1 0 16,-1 0 0-16,-1 1 1 0,1 1-1 16,-1-3 0-16,4 6 0 0,-1-5 0 15,4-1 0-15,-1 0 0 0,0-1 0 16,2-1 1-16,1 0-1 0,2 0 2 16,0-1-1-16,1 2 0 0,2-2 0 15,1 1 0-15,1-2 0 0,3-1 0 16,-2-3-1-16,1 0 1 0,0-3-1 15,-1 1 1-15,0-1-1 0,-1 1 0 16,-3-1 1-16,2 3-1 0,-1 0 0 0,0-3 0 16,-1 7 1-16,3-2-1 0,-1 3 1 15,2 1-1-15,-1 1 1 0,1 0-1 16,0 4 0-16,0-4 0 0,0 1 1 16,-2-1-1-16,0 0 0 0,1 2 0 15,1-1 0-15,0 2 0 0,1-2 0 16,0 2 0-16,3-1 0 0,-2 0 0 15,2-1 0-15,-2 1 0 0,3-1 0 16,-1-1 1-16,1 1-1 0,0-2 0 16,1 2 0-16,-1-2 0 0,0 3 0 0,-1-1 0 15,0 1 0-15,-2 0 0 0,1 1 0 16,-1 0 0-16,-2-1 0 0,2 0 0 16,-1 0 0-16,-1 0 0 0,1-1 0 15,-2 2 0-15,0 0-1 0,0-2 1 16,-1 0 0-16,-1 1 0 0,0-2 0 15,-3 0-1-15,-1 2 1 0,4-1-1 0,-3 1 1 16,1 0-1-16,-1 2 0 0,2 1 0 16,0 2 0-16,-1-2 0 0,-3 0-1 15,2 0 0-15,-1-1 0 0,0 0 0 16,1-1 0-16,0-2 0 0,1 2 1 16,0-3 0-16,3 0 0 0,1 0 0 15,1-1 1-15,2-1 0 0,-1-1-1 16,1-1 1-16,-1-2 0 0,0 1 0 15,1-3-1-15,-2 1-2 0,-4 1-4 16,2 0-6-16,-2 4-10 0,-1 0 32 0,-2 2-141 16,-1 3-106-16,-3 0-275 0</inkml:trace>
  <inkml:trace contextRef="#ctx0" brushRef="#br3" timeOffset="373030.8974">17122 8020 459 0,'-5'-5'104'0,"0"2"3"0,0 1-74 16,0-1-12-16,-1 2-3 0,0 0-2 15,1 2-2-15,-2-3-4 0,0 3-3 16,-3 0-2-16,-1 2-2 0,-3-1-1 16,-2 3-1-16,-1 1 0 0,-1 3 0 15,-4-1-1-15,-3 2 1 0,1 0 0 16,0 1-1-16,0 1 2 0,-1 0-1 16,0 1 1-16,0 0 1 0,-4-3-1 15,3 5 1-15,0-3 0 0,2 2 0 16,1 1-1-16,-1 4-1 0,2-4 0 0,6 6 0 15,-6-2 0-15,3 1-1 16,-7 3 1-16,5-4-1 0,2 2 1 0,0 3-1 16,0 0 0-16,0-2 0 0,2 1 0 15,6 0 0-15,-5 1 1 0,3-2-1 16,0-2 0-16,1 1 0 0,1 0 0 16,0-4 0-16,0 2 0 0,1-3 1 15,0-1-1-15,2 1 0 0,-1-1 0 16,2 2 1-16,-2-1-1 0,2 0 0 0,0 0 0 15,-1 0 0-15,0 1 0 0,-1 1 0 16,-1 0 0-16,2 1 0 0,-1 2 0 16,-1 4 0-16,2-1 1 0,1 3-1 15,-2 0 0-15,2 2 0 0,-2 0 0 16,0-3 0-16,1 0 1 0,-1 0-1 16,0-3 0-16,-2-2 0 0,2-1 0 15,-2-2 1-15,1 2-1 0,-1-2 0 0,-1-1 0 16,0 1 0-16,-1 0 1 15,0 4-1-15,-2 0 0 0,0-1 0 16,2-1 0-16,-3 4 1 0,3-1-1 0,-2 3 0 16,0-4 0-16,2 1 0 0,-1 0 0 15,1 1 0-15,3-2 0 0,0 1 1 16,2-4-1-16,0 1 0 0,3 0 0 16,0-3 0-16,2 1 0 0,0 1 0 15,0-1 0-15,0 1 0 0,2 0 0 16,-1-2 0-16,2 0-1 0,0 0 1 0,0 0-1 15,1 1 1-15,0-4-1 0,0 2 0 16,0 1 0-16,-1-1 0 0,2 3 1 16,-2-2 0-16,0 1-1 0,-2 2 2 15,1 2-1-15,-1-1 1 0,-3 2 0 16,0-1 1-16,-1 0 1 0,-2-1 1 16,0 2 1-16,-2-3 1 0,2 2-1 15,-2-3 1-15,0 3-2 0,-1 2 0 16,0-2-1-16,0 1 0 0,1 3-2 0,0-2 0 15,2 2 0-15,0 1-1 0,2 1 0 16,1 0 1-16,2 2-1 0,0-3 0 16,1 1 0-16,1 0 1 0,-1-1-1 15,2-1 0-15,0-2 0 0,2 1 0 16,-1-3 1-16,1 0-1 0,2-1 0 16,1 2 0-16,2-5 0 0,3-1 0 15,1-1 1-15,1 1-1 0,4-1 0 16,1-2 0-16,2-4 1 0,-1 1-1 15,2-2 0-15,2 0 0 0,2-3 1 0,-1-1-1 16,2-1 0-16,1-1 0 16,1 2 1-16,-2 0-1 0,0 0 1 0,-2 1 0 15,2 0 1-15,-2 4 0 0,0-1 0 16,0-2 0-16,-1 3 0 0,3 0-1 16,1 2 1-16,-2-2-2 0,3-2 1 15,0 1-1-15,1-1 1 0,-1 0-1 16,0-3 0-16,0-3 0 0,-1 1 0 15,0-2 1-15,-2 0-1 0,1-1 0 0,-2 0 0 16,0 2 0-16,-1 1 0 0,0 1 1 16,-1 2 0-16,-1-1 1 0,-2 3 1 15,-1 2 1-15,3 1 0 0,-2 4 0 16,-2-2 0-16,1 2 0 0,0 1-2 16,2 0 0-16,0-2-1 0,0-1-1 15,-1-4 1-15,2 0-1 0,2-4 0 16,0-1-1-16,0-4 1 0,1 0-1 0,3-3 0 15,-2 1 0-15,3-3 0 0,-1 0 0 16,0-1 1-16,-2-2 0 0,1 1 0 16,-2 0 0-16,0-1 0 0,-2 2 0 15,1 3 1-15,0-1-1 0,-1 4 1 16,0 1 1-16,2 3-1 0,0 0 0 16,2-1 0-16,-1 1 0 0,3 0 0 15,3-4-1-15,2-2 0 0,-3-1 0 16,3-1 1-16,1-1-1 0,0-1 0 15,0-4 0-15,-2 0 0 0,0-1 0 0,0 0 0 16,0 0 0-16,1-1 0 0,1 2 0 16,-3 0 0-16,3 3 0 0,-1-1 1 15,0 1-1-15,1 2 0 0,-1 1 0 16,-1 0 0-16,0 1 0 0,0 0 0 16,-3-2 1-16,2 0-1 0,0-1 0 15,1-1 0-15,-2-1 0 0,3-2 0 16,0-1 0-16,1 2 0 0,-1-4 1 0,0 0-1 15,-4-2-1-15,6-2 1 0,-1-1 0 16,2 0 0-16,-1 0 0 0,-1-3 0 16,0-1 0-16,0 0 1 0,-4 1-1 15,0 2 0-15,-4-1 0 0,-1 3 0 16,-2 2 0-16,0 3 0 0,-1 1 0 16,-3-1 0-16,-2 0 0 0,0-2 0 15,0-2 0-15,0-2 0 0,-2-2 0 16,1-2 0-16,0-4 0 0,-1 2 1 15,1-3-1-15,0-1 0 0,0-2 0 0,-2 2 0 16,2 2 0-16,-1-1 0 0,1 1 0 16,-3 0 0-16,1 3 0 0,-4 1 0 15,0 2 0-15,-2-1 0 0,-2 3 0 16,0 2 0-16,-2 0 0 0,-1 2 1 16,-1 1-1-16,2-1 1 0,-1 2 0 15,1-1-1-15,-2-3 0 0,4-1 1 16,0-3-1-16,2-2 0 0,3-1 0 15,1-4 0-15,2 1 0 0,3-2 0 0,3 0 0 16,0 0 0-16,1-2 0 0,-1 3 1 16,0 0-1-16,-2-1 0 0,-2 4 0 15,-3-2 0-15,-2 3 0 16,-2-1 0-16,-2 1 0 0,-1 0 1 0,-2-1 1 16,-1 0 1-16,-2 1 0 0,-1-2 0 15,1 2 0-15,-3-2 1 0,1 2-2 16,-2-1-1-16,2 0 0 0,-2 1 0 15,2 0-1-15,-2-2-1 0,0 1 1 0,2-1-1 16,0 1-1-16,-1-2-1 0,1 0 0 16,-1-1 0-16,-1-3-1 0,-2-6 0 15,0 0 1-15,-4-2 1 0,-1 0 0 16,-2-3 1-16,-1 3 0 0,0 3 1 16,2 3 0-16,-1 0 0 0,2 4 0 15,0-2 0-15,3 3 0 0,-1 1 0 0,-1-1 0 16,-1 3 0-16,1-1 0 0,-1-1 0 15,0 0 0-15,0 0 0 0,2-1 0 16,0 2 0-16,0-2 0 0,2 2 0 16,0 1 1-16,-1-1-1 0,1 2-1 15,-2 3 1-15,1 2 0 0,-2-2 0 16,-2 3 0-16,-2 1 1 0,1 3-1 16,-1 2 0-16,1-1 1 0,-1 1-1 15,3 1 1-15,0 1-1 0,2 1 0 16,1-1 1-16,1-1-1 0,3 0 0 15,-1 1 0-15,2-2 0 0,0 0 0 16,2-2 0-16,1-3 0 0,0 2 0 0,-2-2 0 16,2-1 0-16,-3-2 0 0,3 2 0 15,-4-2 0-15,0 1 0 0,-3 0 1 16,-2 1-1-16,-2 1 0 0,-3 1 1 16,-2-1 0-16,-2 4 0 0,-3 1 0 15,-2 0 0-15,1 0 1 0,-2 1 1 16,-3 2 0-16,-1-1 2 0,-1 2 2 15,-4 1 1-15,-5 1 2 0,-5 2 0 16,-2 2 1-16,-4-1-2 0,-3 2 0 0,-4-2-2 16,1 4-2-16,-4 0-1 0,-1 4-2 15,-5 2-1-15,0 0 0 0,0 2 0 16,1 2-1-16,-1 3-1 0,3 2-6 16,2 3-8-16,0 2-17 0,0 2-101 15,0 2-18-15,0 4-102 0,1-4-211 16</inkml:trace>
  <inkml:trace contextRef="#ctx0" brushRef="#br3" timeOffset="377011.2555">4502 13518 470 0,'2'-8'107'15,"-2"0"6"-15,0 3-77 0,0 1-6 16,-1-1-3-16,1 2-3 16,0 2-2-16,-1 0-2 0,-2 1-5 0,1 0-3 15,-1 2-3-15,-2 3-2 0,0 2-2 16,-3 3 0-16,-1 2-2 0,-1 4-1 15,-2 2 0-15,-2 0-1 0,-2 2 0 16,0-1-1-16,-3 1 1 0,1-2 0 16,-2 0 0-16,1 2 0 0,-1 1 1 15,1 0-1-15,0 0 1 0,3-1-1 0,2 4 0 16,0 0 0-16,4-1 0 0,3-1-1 16,3 0 1-16,2 2-1 0,4-2 1 15,1-1-1-15,4 1 1 0,0 0-1 16,3 0 1-16,2 0-1 0,-1 0 1 15,2 0-1-15,0 1 0 0,-2-2 1 16,1 0-1-16,0-3 0 0,-4 1 1 16,1 0-1-16,-3 0 0 0,-1-1 1 0,-2-1-1 15,-3 0 1-15,2 0 1 0,-5 2 0 16,1-1 1-16,-2 1 1 16,-1 0-1-16,0 1 1 0,-1 3 0 0,-1 0 0 15,-1 2-1-15,2-1 0 0,-1 2 0 16,1 0 0-16,0 1 0 0,1 1 0 15,-1-1-1-15,1 0 1 0,0 1-2 16,0 0 1-16,0 1-1 0,3-3 0 16,-1-1 0-16,1-1-1 0,-1-1 0 15,2-2 1-15,0-1-1 0,1-2 0 0,0 3 0 16,0 1 1-16,2 0 0 0,1 0 0 16,0 2 1-16,3 0-1 0,2 1 1 15,-2-2-1-15,3-1 0 0,-1 0-1 16,2-1 1-16,-3 0-1 0,1 1 1 15,-1 3-1-15,0 0 1 0,-1-1 0 16,-2 1-1-16,0-1 1 0,1 2-1 16,-3-3 1-16,2-2 0 0,-1 0-1 0,1 2 1 15,2 0 0-15,-1 1 0 16,1-1 1-16,2 0-1 0,0-1 0 0,1 0 0 16,1-2 0-16,-2-3 0 0,4-2 0 15,2-2 0-15,1 0-1 0,-1-2 1 16,0-4-1-16,2 0 1 0,2-1 0 15,2 2 0-15,0-3 0 0,5 1 0 16,2-1 0-16,2 0 0 0,6-1 0 16,0 0 0-16,2-1-1 0,1-2 1 15,-1-1-1-15,2-3 1 0,0 0-1 0,-2-3 0 16,1-1 1-16,-2 0-1 0,5-1 1 16,-2-1 0-16,4 3 0 0,0 0 0 15,2 0 1-15,2 2-1 0,-2 0 1 16,-1 1 0-16,0 0 0 0,-3-1 0 15,-2 2 0-15,-2 2 0 0,1 0 0 16,1 1 0-16,-1-1 0 0,1 3 0 0,3-2 0 16,-1 0-1-16,1 0 1 15,-2-2-1-15,0 0 0 0,-1-3 0 0,-1-1 0 16,-3 0 0-16,1 1 0 0,-2-1 0 16,0 0-1-16,1 0 0 0,0 5 1 15,2 0 0-15,1 2 1 0,1 1 1 16,-1 2 1-16,-2 0 1 0,-1 1-1 15,1-3 1-15,-5 2 0 0,-1-4-1 16,-2 1-1-16,1-2 0 0,1-5-1 16,2 2 0-16,1-2-1 0,1-2 0 15,3 0 0-15,1-4 0 0,1-2 0 0,1 0-1 16,-4-3 1-16,1 0-1 0,-3-2 0 16,-2 3 0-16,-4 2 0 0,-1 2 0 15,-1 4 1-15,-2 4-1 0,-2 3 1 16,4 2 2-16,0 2-1 0,-1-2 1 15,4 7 0-15,-3-5-1 0,3-2 0 16,0-1 0-16,0 0 0 0,1-3-2 16,-1-2 1-16,-1-5 0 0,1 1-1 15,0-3 1-15,-3 0 0 0,1-2-1 0,1 0 0 16,0-1 1-16,3-2-1 0,-1 2 0 16,0 0 1-16,1 1-1 0,-1 5 0 15,-2-1 0-15,0 2-1 0,-2 2 1 16,0 5 0-16,-1 0 0 0,0 0 0 15,-2 2 0-15,2 2 0 0,-2 1 0 16,0 1 0-16,0-2 0 0,-2-2 0 16,3 1 0-16,-1-3 0 0,1-2 1 15,3 0-1-15,-1-3 0 0,1 0 0 0,2-1 0 16,2 0 1-16,-2-3-1 0,4-2 0 16,-1-1 0-16,0 0 0 0,-1 0 0 15,-2-1 0-15,-1 0 0 0,-1 2 0 16,-2 1 0-16,-3 0 0 0,-3 3 0 15,2 0 0-15,0-1 0 0,0 2 0 16,0 1 0-16,0-1 0 0,2 0 0 16,1-1 0-16,1-2 0 0,1-2 0 15,-1-2 0-15,2-5 1 0,-1-2-1 0,0-4 0 16,-1-1 0-16,-1-4 0 16,-1 1 0-16,-1 1 0 0,-2 2 1 0,-3 0-1 15,0 3 0-15,-2 4 0 0,-2 2 0 16,-1 0 0-16,-2 0 0 0,0 0 0 15,-3 2 0-15,1 1 0 0,-2-3-1 16,-1 1 1-16,0-1 0 0,-1 3-1 16,1-1 1-16,0-1 0 0,1 1 0 15,-1-2 0-15,1 0-1 0,1-1 1 0,-3-1-1 16,-1-1 0-16,1 0 0 0,-3-2-1 16,-1 0 0-16,0 0 0 0,-1 2-1 15,-2-1 0-15,-1 2 0 0,1 1 1 16,-2 2 0-16,-1 3 0 0,0-1 1 15,1 0 0-15,0 2 1 0,0-1-1 16,0 2 0-16,0-1 0 0,-1 0-1 16,1-1 0-16,-1-1 0 0,0-1 0 0,0 0 0 15,0-2 1-15,-2 1-1 16,1-2 1-16,-2 0 0 0,2 2 0 0,-3 0-1 16,0-1-1-16,-1-2 0 0,0 1 0 15,-2 0 0-15,-1 1 0 0,0 2 0 16,-2-1 1-16,-1 3 0 0,-1 1 1 15,-1 1 0-15,2 2 0 0,-3-1 1 16,2 1-1-16,1 1 0 0,-1-2 1 16,0 1-1-16,1-2-1 0,1-1 0 15,1-1 0-15,-1-2 0 0,2 0-1 16,-1-1 1-16,0-2 1 0,2 0 0 0,1-1 0 16,-1 4 0-16,1 0 1 0,1 1 0 15,0-2 0-15,0 3 0 0,-1 2-1 16,-3 1 1-16,0 2 0 0,-2 1 0 15,-2 0-1-15,-2 2 1 0,-1 0 0 16,1 1 0-16,-2-2 0 0,-3 1 1 16,0 1-1-16,0-1 1 0,2 1-1 0,-1 0 1 15,0-1-1-15,1 0 1 0,2 0-1 16,-1-3 1-16,-1 1-1 0,0-1 1 16,0 1 0-16,-1 0-1 0,1 1 1 15,-1 1 0-15,1 0-1 0,-2 1 0 16,-3 0 1-16,-3 2-1 0,-2 1 0 15,-1 0 1-15,0 1-1 0,-3 1 1 16,0-1 0-16,2 0 0 0,0-1-1 16,4 1 2-16,-3-1-1 0,5 0 0 15,2-2 0-15,-1 1 0 0,1-4-1 16,0-2 1-16,-3 0 0 0,2-5-1 16,-2-2 0-16,2 1 1 0,1-1-1 0,1 0 0 15,0 0 0-15,1 1 1 0,-1-1-1 16,-1 2 0-16,-1 1 0 0,-1 3 0 15,1 3 0-15,0 2 0 0,-1 3 0 16,2 3 1-16,0 2 1 0,1 2 0 16,-3 0 0-16,0-1 0 0,-2-1 1 15,1 0-1-15,2-1-1 0,-2-2 1 16,1-1-1-16,0-7-1 0,1 5 1 0,1-3-1 16,1 0 1-16,0-3-1 15,4 1 0-15,-1-1 1 0,2 3-1 0,0-3 0 16,1 1 0-16,-2 1 0 0,-1 1 0 15,-2 2 1-15,-1-1-1 0,-1 2 0 16,1 0 0-16,0 1 0 0,1 0 0 16,-1 0 0-16,3 0 0 0,0 0 0 15,1-1 0-15,1 1 0 0,0-3 1 16,0 1-1-16,2 1 1 0,3-3-1 16,0-1 1-16,1 1 0 0,3-2-1 0,-1 1 1 15,2 0 0-15,0-2-1 0,-1 0 0 16,-1 1 1-16,2-2-1 0,-3 3 0 15,1-1 0-15,0 0 0 0,-2 2 0 16,-3 2 1-16,1 2-1 0,-2 0 0 16,1 2 0-16,-2 1 1 0,0 2-1 15,2-3 0-15,-1 3 1 0,-2-1-1 0,2-1 0 16,1-1 0-16,-1-1 1 0,2-1-1 16,-2 1 0-16,2-2 1 0,3 1-1 15,-1-1 0-15,1 2 1 0,1 0 0 16,-2 0 0-16,2 2 0 0,-2-1-1 15,-1 1 1-15,0 0-1 0,-2 2 1 16,-2 0-1-16,-1 1 0 0,-3 2 1 16,-2 0-1-16,0 0 0 0,0-1 1 15,0 0-1-15,-1-1 0 0,0 0 1 16,1-3-1-16,1-2 0 0,-1 0 0 0,2 1 0 16,-1-2 0-16,3 0 1 0,-1-2-1 15,2 4 0-15,0-2 0 0,1 0 0 16,1-2 0-16,-2 2 1 0,-2 2-1 15,1 0 0-15,0-1 0 0,-1 2 0 16,2-1 0-16,2 2 0 0,0-2 0 16,4 2-1-16,0-2 1 0,1 2-2 0,-2-1-4 15,1 0-5-15,0 1-8 16,1 0-5-16,-3-3-9 0,2-1-22 0,-1-4-104 16,1-4-111-16,-3 3-271 0</inkml:trace>
  <inkml:trace contextRef="#ctx0" brushRef="#br4" timeOffset="380727.9197">1523 13368 438 0,'-5'-19'99'16,"-1"1"2"-16,1 2-70 0,0 2-9 15,1 3-3-15,-1 4 0 0,2 1 0 16,0 2 0-16,1 4-1 0,0 1 0 16,-1 3-2-16,0 4 0 0,2 1-1 15,-1 7-1-15,0 3 0 0,1 5 1 16,1 6-1-16,1 5 0 0,1 5-2 15,-2 6-1-15,0 2-1 0,0 3-1 16,0 2-1-16,0 3 0 0,-2 2-1 0,2 4 2 16,3 3 1-16,-3 2 2 0,-1 2 1 15,1 2 1-15,0 1 0 0,-2 3 0 16,2 1 0-16,-1 0-1 0,1 2-2 16,1 2-1-16,-2 0-1 0,1-2-2 15,1 0-1-15,-2-1-1 0,0-4-2 16,-2-6 0-16,3-6-2 0,-1-4 0 15,1-6 0-15,-1-12-1 0,0-6 0 0,1-7-5 16,1-3-8-16,0-3-11 0,-2-3-8 16,2-5-16-16,0 1-11 0,1-5-105 15,0-3-112-15,2-2-258 0</inkml:trace>
  <inkml:trace contextRef="#ctx0" brushRef="#br4" timeOffset="386232.4867">1515 13341 442 0,'-6'-2'99'0,"0"1"0"16,0 0-70-16,1 0-13 0,0 0-5 0,1 1-1 15,2 0 1-15,-1-2-1 0,1 1 0 16,1 1 2-16,0-1-1 0,-1 0 0 16,1-1-1-16,1 2-1 0,0-1 0 15,-1 2-2-15,2-1-1 0,-1 0-2 16,0 0 0-16,3 0-2 0,-2 0-1 15,2 2 0-15,4-2 0 0,-1 0 1 16,2 1 0-16,2 0 0 0,2 3 1 0,1 2 0 16,1-1 1-16,1 1-1 15,2-1 2-15,2 0-1 0,-1 1 0 0,3-4 1 16,1 1-1-16,0-1 0 0,-1-1 0 16,3 2 0-16,-1-2 0 0,2 0-1 15,-2 1 1-15,0-1 0 0,0-1 1 16,0 1-1-16,-2 0 0 0,-2 0-1 15,2-1 0-15,-1-1 0 0,2 0-2 16,-2 1 0-16,4 0 0 0,0-2 0 0,3 0 0 16,1 4 0-16,1-2 0 0,-1 1 2 15,4-2 0-15,-1 1 0 0,1-2 2 16,0 1-1-16,1-3 0 0,-1 2 0 16,4-2-1-16,-6-1-1 0,0 2 0 15,0-5-1-15,1 3 0 0,3 1-1 16,0 0 1-16,2 0-1 0,2 2 0 15,1 1 0-15,0 3 1 0,1-2-1 16,-1 1 0-16,1-1 1 0,-2 1-1 0,0 1 1 16,0-2-1-16,0 1 1 0,2 0 0 15,0-2-1-15,0 3 1 16,2 0-1-16,1-2 1 0,-2 1-1 0,1-1 1 16,-3-1-1-16,0 2 1 0,-2-1-1 15,-4 0 1-15,0 0-1 0,-1 2 1 16,0 1 0-16,1 0-1 0,0 1 1 15,0 1-1-15,3 1 1 0,-1 0-1 16,1-1 1-16,-2 1-1 0,-1 0 0 16,0-1 1-16,0-1-1 0,-1 0 0 0,-3-2 0 15,1-1 0-15,-1 0 0 0,1 1 0 16,-1 0 0-16,2-1 0 0,-2 1 1 16,3-1-1-16,0 0 0 0,0 1 0 15,-1 0 0-15,1-1 0 0,-2 1 0 16,-1 0 0-16,-1 0 0 0,0-1 1 15,1 1-1-15,-2-1 0 0,-3-1 1 16,3-1-1-16,0-2 0 0,-1 3 0 0,4-1 0 16,0 0 0-16,0-2 1 0,3 2-1 15,0 0 0-15,1 1 0 0,0-3 0 16,-2 1 0-16,1 1 0 0,0-2 0 16,1-1 0-16,-2 1 0 0,1-2 0 15,1 0 1-15,-1 0-1 0,4 1 0 16,-1 2 0-16,-1 1 0 0,4 0 0 15,1 1 0-15,0 1 0 0,0-1 0 16,0 1 0-16,-1-2 0 0,0 1 0 16,-3 0 0-16,-2-1 0 0,0-1 0 0,0 1 1 15,2 0-1-15,-1 2 0 0,1-1 0 16,1 1 0-16,1 1 0 0,0-1 0 16,-2 0 0-16,-1 0 0 0,0 0 0 15,1 1 0-15,-3-2 0 0,0 0 0 16,-1-2 0-16,0 4 0 0,1-1 0 15,-1 0 0-15,-1 0 0 0,2 2 0 0,-1 0 0 16,3 1 0-16,-2 0 0 0,-1-2 0 16,-1 1 0-16,1-1 0 0,0-1 0 15,-1 1 0-15,-2-4 0 0,1 1 1 16,-1 0-1-16,0 1 0 0,1 0 0 16,2 0 0-16,-2 0 0 0,2 0 1 15,0 1-2-15,0 0 1 0,-2 1 0 16,1-2 0-16,-2 1 0 0,0 0 0 15,1 0 0-15,0-1 0 0,-1-1 1 16,0 0-1-16,1-3 0 0,0 0 0 0,1 2 0 16,1 0 0-16,-2-1 0 0,2 1 0 15,1 0 0-15,2 2 0 0,-2 2 0 16,0-2 0-16,-1 0 0 0,0 0 0 16,1-2 0-16,-3 2 0 0,1-1 0 15,-2-1 0-15,-1 1 0 0,1-3 0 16,-1 5 0-16,0-2 0 0,3 1 0 15,-2 0 0-15,2 1 1 0,0 0-1 16,3 2 0-16,0-2 0 0,-1 1-1 0,-1 1 1 16,2 1 0-16,-2-2 0 0,1-1 0 15,-1 0 0-15,0-1 0 16,1 2 1-16,0-1-1 0,0 0 0 0,1 0 0 16,2 1 0-16,0 0 0 0,1 0 0 15,0 1 0-15,1-2 0 0,-3 0 0 16,1 1 0-16,-1-2 0 0,1 0 0 15,-2-3 0-15,-1 2 0 0,0 0 0 16,2 1 0-16,0-2 0 0,0 2 0 16,0 0 0-16,2 0 0 0,0 2 0 0,1-2 0 15,-3-2 0-15,2 1 0 0,0 0 0 16,-2-1 0-16,-2-2 0 0,1 0 0 16,0 1 0-16,-1 1 0 0,1-1 0 15,-1 0 0-15,1 3 0 0,2 0 0 16,1 4 0-16,-2-3 0 0,1 0 0 15,-3 2 0-15,0-2 0 0,-1 0 0 0,-1-2 0 16,-1-1 0-16,-1 0 0 0,2-1 0 16,-2 1 0-16,2 0 1 0,-1 1-1 15,0 1-1-15,-1-1 1 0,3 2 0 16,-1 1 0-16,-2-1 0 0,2 2 0 16,-3-2 0-16,-2 3 0 0,3-3 0 15,-1 1 0-15,2-2 0 0,-1-1 0 16,-1 0 1-16,2 0-1 0,4 0 0 15,-5 1 0-15,2-2 0 0,-2 1 0 16,2 1 0-16,0 1 0 0,-1 2 0 16,-2-2 0-16,1 0 0 0,-1 2-1 0,0-2 1 15,0 1 1-15,-1-2-1 0,0 0 0 16,2-1 0-16,-2-1 0 0,0-1 0 16,0 1 0-16,1 1 0 0,2-1 0 15,-1 1 0-15,-1 1 0 0,3 0 0 16,0 0 0-16,-2 1 0 0,2-2 1 15,-2 1-1-15,-2 1 0 0,1-1 0 16,-1 0 0-16,-1 0 0 0,0 0-1 0,-1 0 1 16,-1-1 0-16,-1 0 0 0,3 1 0 15,-1-3 0-15,2 3 0 0,1 2 1 16,-2-2-1-16,1 0 0 0,-1 1 0 16,-1-1 0-16,1 2 0 0,-1 1 0 15,-1-1 0-15,-1 1 0 0,2-1 0 16,-1 1 0-16,0-1 0 0,-1 0 0 15,-1 1 0-15,0-2 0 0,0 2 0 16,-1-2 0-16,1 0 0 0,1-1 0 16,1 1 0-16,-1 1 0 0,0-2 0 0,2 1 0 15,0-1 0-15,1 0 0 0,-1 0 0 16,-1 1 0-16,2-2 0 0,1 1 0 16,-2 0 0-16,2 0 0 0,-2 1 0 15,1-1 0-15,-2 1 0 0,-1-1 0 16,1-1 0-16,-1 1 0 0,-1-2 0 15,-1-1 0-15,3 1 0 0,1-1 0 16,-2 2 0-16,-1 0 0 0,4-1 0 16,1 0 0-16,3 1 0 0,-1 0 0 0,-1-1 0 15,2 1 0-15,0 0 0 0,-4 1 0 16,-3 0 0-16,-1 1 0 16,-1 0 0-16,0 2 0 0,1-3 0 0,0 1 0 15,0-2 0-15,1 2 0 0,0-1 0 16,0 0 0-16,3 0 0 0,-1 1 0 15,-2 0 0-15,3 1 0 0,-2-1 0 16,1 1 0-16,-1 0 0 0,1-1 0 16,-1 0 0-16,1 2 0 0,-1-1 0 15,-1 0 0-15,0 2 0 0,-3 0-1 0,0-1 1 16,1 1 0-16,2 0 0 0,0 1 0 16,2-2 0-16,3 0 0 0,-1-1 1 15,0 2-1-15,2-2 0 0,-2 1 0 16,-1-1 0-16,1 1-1 0,-1-1 1 15,3 3 0-15,-1-5 0 0,-3 1 0 16,2-1 0-16,0 2 0 0,1-2 0 16,-3 1 0-16,0-4 0 0,2 2 0 15,0 0 0-15,-3-2 0 0,5 1 0 0,-4-2 0 16,2 3 0-16,0 1 0 0,1 0 0 16,1 0 0-16,1 1 0 0,-2 2 0 15,2-2 0-15,-3-1 0 0,1-1 0 16,-1 1 0-16,0 0 0 0,0 0 0 15,-2-3 0-15,1 2 0 0,2-1 0 16,-2-2 0-16,0 0 0 0,1 1 0 16,0 0 0-16,-2 1 0 0,4 0 0 15,-5 1 0-15,4 1 0 0,-1 1 0 16,-2-1 0-16,2-1 0 0,-2 1 0 0,2 0 0 16,-1 0 0-16,0-1 0 0,-2 0 0 15,2 1 0-15,-2-1 1 0,0-2-1 16,-2-1 0-16,1 3 0 0,-1 0 0 15,-2-1 0-15,-1 0 0 0,1 1 0 16,-2 2 0-16,-1 2 0 0,1 0 0 16,0 2 0-16,0 1 0 0,-1-1 0 0,1 1 0 15,-4-1 0-15,3 0 0 0,-1 1 0 16,0 1 0-16,-1-1 0 0,0 0 0 16,-1 0 0-16,2 2 0 0,-1-1 0 15,-2-1 0-15,2 1 0 0,-1-1 0 16,0 2 0-16,1-2 0 0,-1 0 0 15,-1-1 0-15,2 1 0 0,-2-3 1 16,1 2-1-16,0 0 0 0,-3-5 0 16,4 5 0-16,0 0 0 0,-2 0 0 15,3-1 0-15,-1-1 0 0,1 1 0 0,2 5 0 16,-2-5 0-16,0 3 0 0,1-6 0 16,-1 4 0-16,0 1 0 0,0-1 0 15,1-3 0-15,0 2 0 0,3-2 0 16,-3 4 1-16,4-3-1 0,0-1 0 15,1 1 0-15,0-1 0 0,2 1 0 16,-1-1 0-16,2-1 0 0,-1-1 1 0,1 0-1 16,1 0 0-16,-2-1 0 15,1 1 0-15,-1-1 1 0,1 1-1 0,-1 0 0 16,1 1 0-16,0 0 0 0,1 2 0 16,0-2 1-16,1 2-1 0,1-2 0 15,1 0 0-15,1 0 0 0,0-1 0 16,1 1 0-16,0-2 0 0,-1 1 0 15,1-1 0-15,-3 0 0 0,1 0 0 16,0-1 0-16,-1 2 0 0,0 0 0 16,1 2 1-16,0-2-1 0,0 1 0 15,0 1 0-15,2-1 0 0,0 1 0 16,-2-1 0-16,3 0 0 0,1-2 1 0,-1 1-1 16,-2-1 0-16,1-2 0 0,1 1 1 15,-2-2-1-15,1 2 0 0,-3 0 0 16,0 1 0-16,-1 0 1 0,0 1-1 15,0 0 0-15,0 1 1 0,0-1-1 16,1 1 0-16,1 1 1 0,0-2-1 16,-2 1 0-16,0-2 0 0,0 1 0 0,0 0 0 15,-3-2 0-15,1 0 0 0,-2 1 0 16,2-1 0-16,-2 0 0 0,-1 1 0 16,-1 1 0-16,2 1 0 0,-1-1 0 15,-1 1 0-15,0 0 1 0,-1 1-1 16,3-1 0-16,-1-1 0 0,-2 1 0 15,2-1 0-15,0 1 0 0,2 1 0 16,-2-1 0-16,0 0 0 0,-1 0 0 16,1 1 0-16,-1-2 0 0,1 0 0 15,0 0 0-15,-2 0 0 0,4-2 0 0,-1 1 0 16,0 1 0-16,-1 0 0 0,0 0 0 16,-1 1 0-16,1 1 0 0,-2-1 0 15,1 0 0-15,1 0 0 0,0 0 1 16,1 2-1-16,2-2 0 0,-1-1 0 15,2 1 0-15,1 1 0 0,0-2 0 16,0-2 0-16,-2 2 0 0,1-1 0 16,0 0 0-16,0 0 0 0,-1-2 0 15,-1 3 0-15,0 0 0 0,0 1 0 16,0 1 0-16,1-1 0 0,-1 1 0 0,-1 1 0 16,2-2 0-16,0 0 0 0,0 2 0 15,0-2 0-15,1 0 0 0,1-1 0 16,0 0 0-16,0 1 0 0,0-1 0 15,-1 0 0-15,-2 0 0 0,3 0 0 16,-2 0 0-16,0 2 0 0,-1-1 0 16,0 0 0-16,-1 0 0 0,3-1 0 0,-3 0 0 15,2 1 0-15,1 1 0 16,1-2 0-16,0 0 0 0,1 0 0 0,1 1 1 16,1-2-1-16,-1-1 0 0,0 1 0 15,-1 0 0-15,1 0 0 0,-1-2 0 16,0 2 0-16,-1 1 0 0,0 0 0 15,0 0 0-15,0 0 0 0,1 0 1 16,0 1-1-16,0 1 0 0,0-2 0 16,1 0 0-16,0 0 0 0,2-2 0 0,-2 2 0 15,0-1 0-15,0 1 0 0,-2 0 0 16,0-2 0-16,0 2 0 0,-1 0 0 16,0 1 1-16,0-1-1 0,0 1-1 15,-1 0 1-15,0 1 0 0,-2-1 0 16,0 0 0-16,1-1 0 0,-1 1 0 15,0 0 1-15,2 2-1 0,-2-1 0 16,1 1 0-16,1-1 0 0,-3 1 0 16,1-2 0-16,-1 0 0 0,-2 0 0 15,0 1 0-15,-1-1 0 0,-3 0 0 0,1 2-1 16,-1-1 1-16,0 2 0 0,-1-1 0 16,-1 3 0-16,-1-1 0 0,-2 3 0 15,2-2 0-15,-2 0 0 0,0 0 0 16,0-1 0-16,-1-1 0 0,-1-1 0 15,0-1 0-15,-1 1 0 0,-2 1 0 16,-1 0 0-16,1 0 0 0,-1-1 0 16,0 2 0-16,0-2-1 0,-2 1 1 15,1-1 0-15,-2 0 0 0,2 1 0 0,-1 1 0 16,-2 0-1-16,0 0 1 16,0 0 0-16,-1-1 0 0,0 1 0 0,-1 1 0 15,0-1 0-15,0 0 0 16,-2 3 0-16,1-1 0 0,-2 0 0 0,2 2 0 15,-2 2 0-15,1 1 1 0,0 2-1 16,-1 2 0-16,0 1 0 0,1 1 1 16,-1 0-1-16,0 1 0 0,2-1 0 15,-2 1 0-15,1-5 1 0,0 1-1 16,-1 0 0-16,0-2 0 0,0 1 0 0,-1-3 0 16,-1 0 0-16,1 1 0 0,0-2 1 15,-1 1-1-15,1 1 0 0,0 1 0 16,-1 2 0-16,0 0 0 0,0 1 0 15,0 0 0-15,-2 2 1 0,1 0-1 16,0 1 1-16,-1 0-1 0,2 1 1 16,-1 2 0-16,2 1-1 0,2-1 0 15,1 2 1-15,0 0-1 0,0-1 0 16,2 1 0-16,0-2 1 0,-1-3-1 0,0 1 0 16,0-3 0-16,-1-1 1 0,-1-1 0 15,-1-2-1-15,0 2 1 0,-1 0 0 16,-1 1 0-16,1 1 0 0,-1-1 0 15,0 1 0-15,1 0 1 0,0 0-1 16,1 0 0-16,-1-1 0 0,0-1 0 16,0 0 1-16,1 0-1 0,-1 1-1 15,0 2 1-15,0 0 0 0,-1 0-1 16,0 3 1-16,0 1-1 0,1 1 1 16,0-1-1-16,2 2 0 0,0-5 1 0,1 1 0 15,0-2-1-15,1-2 1 0,0 0 0 16,0-1-1-16,-2-2 1 0,1 1 0 15,1-1-1-15,-2 1 0 0,2 0 0 16,0 1 1-16,0-1-1 0,1-1 0 16,0-2 0-16,0 0 1 0,1-1-1 15,-2 0 0-15,1-3 1 0,-2 3-1 0,2-2 1 16,-2 5 0-16,1-2-1 0,-2 0 1 16,1-1 0-16,-2-1-1 0,0 1 1 15,2-1-1-15,-2-2 1 0,1 2-1 16,0-1 0-16,2 3 1 0,0-1-1 15,-1 1 1-15,1 0-1 0,1 0 1 16,0 1-2-16,-1 2-5 0,0-1-8 16,0 3-7-16,-4 0-12 0,-3 1 28 15,-3-2-144-15,-6 1-116 0,-2-4-287 16</inkml:trace>
  <inkml:trace contextRef="#ctx0" brushRef="#br4" timeOffset="390138.2575">1426 15356 470 0,'2'-3'105'16,"3"0"2"-16,-1-4-78 0,2 4-12 15,-1-1-3-15,1 0-3 0,0 2-1 0,0 1-3 16,2-1-3-16,0 0-1 0,1 1-1 16,2 0 1-16,2-1 0 0,2 2 2 15,2-1 1-15,1-3 1 0,0 3 1 16,1-1 1-16,2-1-1 0,0 0 0 15,2 0-1-15,-2 0 0 0,2 0-2 16,0 2 1-16,2 0-1 0,-2-1 0 16,-1 2-1-16,0 2-1 0,-1-1 0 15,-1 0 0-15,1 0-1 0,-1 1-1 16,-1-1 1-16,-1 1-1 0,2-2 0 16,1 1 1-16,1 1-1 0,2-1 0 15,2-1 0-15,3 1 0 0,4-1 0 0,3 1 0 16,1 1 0-16,2-2 0 0,-1 0 0 15,0-2 1-15,0 2 0 0,-2-2-1 16,-2-1 1-16,-1 0 0 0,0 0 0 16,2 1-1-16,0-1 0 0,1 2 0 15,3 0 0-15,4 0 0 0,3 1 0 16,-1-3-1-16,3-2 1 0,-2-2-1 16,0 1 1-16,-1-3-1 0,0 2 1 0,-1-3 0 15,2 4 1-15,-2 2 0 16,2 2 1-16,3 2-1 0,-1-1 1 15,0-1 0-15,0 1 0 0,-4-2-1 0,1 0 0 16,0-1-1-16,2 1 0 16,-2-2 0-16,1 1 0 0,1 2 0 0,4 1 0 15,-2-1 0-15,0 1 0 0,-4-1 0 16,0 0-1-16,1 2 1 0,-2-1 0 16,-2 0-1-16,0 0 1 0,-1 1-1 15,1 1 0-15,3-1 0 0,-1 0 1 16,-3 0-1-16,1-1 0 0,-2-1 0 0,-2 0 1 15,-1 0-1-15,-5-2 1 0,0 1 0 16,1 1-1-16,-1 1 1 0,-2 0 0 16,1-1 0-16,0 4 0 0,2 0 1 15,0 0-1-15,-5 2-1 0,0 1 1 16,0 0 0-16,-1 0-1 0,0 0 0 16,-2-2 0-16,-5 0 1 0,4-2-1 15,-3 0 0-15,-2-1 1 0,3 0-1 0,-2 2 1 16,2-1 0-16,0 1 1 0,1 1-1 15,0 0 1-15,3 2 0 0,0 1-1 16,0 0 1-16,-2 2-1 0,2 2-1 16,0-2 1-16,0 2-1 0,0-1 1 15,-1-3-1-15,0-1 0 0,4-2 1 16,-4-3-1-16,1 2 1 0,-1-4-1 16,0 1 1-16,1 0 0 0,2 1 0 15,0 0 0-15,2 1 1 0,0 0-1 0,3 1 1 16,1 1 0-16,1 1 0 0,1-2-1 15,-2 1 1-15,3-3-1 0,-2 1 0 16,-1-1 1-16,2-2-1 0,-1-1 1 16,1 2 0-16,1-2 1 0,1 3 0 15,0-2-1-15,3 1 1 0,2 2 0 16,1 0-1-16,-1-1 1 0,1 0-1 16,-1 0-1-16,0 0 1 0,-3-1-1 0,2-1 0 15,0-2 0-15,1 3 0 0,-1 1 0 16,3 1 0-16,0 1-1 0,1 1 1 15,0-3 0-15,-1 2 0 0,-1-4 0 16,2-2 0-16,-1 0 0 0,0-2 0 16,2 1 0-16,2 0-1 0,0 2 1 15,2-1-1-15,-1-1 1 0,2-1-1 16,-2 0 1-16,-2-3-1 0,-3 1 1 16,2-1-1-16,-3 1 1 0,0 2 1 15,0-1-1-15,1 4 0 0,3 2 1 0,0-2-1 16,-4 1 0-16,1-1 0 0,1 1 0 15,-4-1 0-15,0 0-1 0,-1 0 1 16,-1-1-1-16,0 2 0 0,2 0 0 16,1 0 1-16,0 2-1 0,0-2 0 15,-2 1 0-15,1-2 0 0,-2 1 0 16,-2-1 0-16,-2 0 0 0,-2 0 0 16,0 1 0-16,0-1 0 0,-1 1 0 15,0 1 1-15,0-1-1 0,1 2 0 0,0 0 0 16,-1 0 0-16,-1 2 0 0,0 0 0 15,0-1 0-15,0 2 0 0,-4-2 1 16,0-1-1-16,-2 1 0 0,1 0 0 16,-1 1 0-16,0-1 0 0,3-1 0 15,-1 0 0-15,0 1 0 0,3-1 0 16,-2 0 0-16,2 0 0 0,-2 0 0 16,0 0 0-16,1 0 1 0,0 1-1 15,0-1 0-15,-1-1 0 0,-2-1 0 16,1-2 0-16,1 2 0 0,0-1 1 0,2 1-1 15,-2-2 0-15,3 0 0 0,1 3 0 16,0-1 0-16,2 0 0 0,0 0 0 16,-1-1-1-16,0 2 1 0,2 0 0 15,-2-1 0-15,0-1 0 0,2 1 1 16,-2-1-1-16,2 1 0 0,2 1 0 16,-1-2 0-16,1 1 0 0,2-1 0 0,-1 1 0 15,0-2 0-15,2 0 0 0,-2-1 0 16,3 1 0-16,-3-4 0 0,1 2 0 15,1 2 0-15,2 1 0 0,-2-1 0 16,1 3 0-16,-2 1 0 0,3 1 0 16,0 3 0-16,-3-3 0 0,0 1 0 15,1 1 0-15,0-1 0 0,2 1 0 16,-3 0 0-16,3 0 0 0,-2 1 0 16,-1-1 0-16,0 2 0 0,3 1 0 15,-3-1 1-15,1-2-1 0,-2 0 0 0,3-1 1 16,-1-1 0-16,2-1-1 0,-4 0 1 15,2 2 0-15,-1-1 0 0,1 3 0 16,-2-3 0-16,0 3 0 0,-1 0 0 16,1 1-1-16,2-3 1 0,-1-1 0 15,-1-1-1-15,0 1 1 0,-1-1-1 16,2 2 0-16,-4-2 1 0,2 0-1 16,0 0 0-16,2 1 1 0,1 0-1 0,3 3 0 15,-6-4 1-15,4 1 0 16,-4-1-1-16,0-1 0 0,-4 1 1 0,-1 0-1 15,-1-1 1-15,1-1-1 0,0 4 1 16,-2-1-1-16,-1 3 0 0,0-3 1 16,2 0-1-16,1 1 0 0,-3 1 0 15,1-1 0-15,1 0 1 0,0 1-1 16,2 0 0-16,-2-1 0 0,-3-2 0 16,4 1 0-16,0-1 1 0,-1 2-1 15,-2-2 0-15,1 1 0 0,-1 0 0 16,-1 0 0-16,-1 0 0 0,-1 2 0 0,3-2 1 15,0-1-1-15,0 1 0 0,0-1 0 16,2 2 0-16,0-2 1 0,0 0-1 16,0-2 0-16,-3 0 0 0,1 1 0 15,-1-1 0-15,-2 1 0 0,1 1 0 16,0 0 0-16,1 1 0 0,0 1 0 16,2-1 0-16,-1 1 0 0,3 1 0 0,-1-2 1 15,1 0-1-15,0 0 0 0,0-1 0 16,2 0 0-16,-5-2 0 0,3 1 0 15,-2-3 0-15,0 3 0 0,0 0 0 16,0 1 0-16,-2 0 0 0,4 0 0 16,-1 2 0-16,-2-1 0 0,4 2 0 15,-1-1 0-15,1 1 0 0,1-1 0 16,-1-1 0-16,2 1 0 0,-2-1 0 16,-2-1 0-16,1-1 0 0,-1-1 1 15,-1 4-1-15,1-1 0 0,0 0 0 0,2 2 0 16,-1-1 0-16,2 2 0 0,0-1 0 15,0 0 0-15,-1-2 0 0,3 0 0 16,-2-1 0-16,-1-1 0 0,1 0 0 16,-2 0 0-16,0 1 0 0,0 0 0 15,-1 1 0-15,-2 0 0 0,2 3 0 16,-1-1 0-16,1 1 0 0,0 0 0 16,-2 1 0-16,3-2 0 0,-2 0 0 15,1-1 0-15,-2-1 0 0,0 1 0 0,0-4 0 16,0 1 0-16,-1 1 0 0,1 0 0 15,-2 0 0-15,1 1 0 0,1 1 0 16,-1 1 0-16,2 1 0 0,-1 1 1 16,0 0-1-16,0-2 0 0,0 2 0 15,-1-2 1-15,-1-1-1 0,0-1 0 16,1-1 0-16,-2 0 0 0,-1 0 0 16,1 2 0-16,0 0 0 0,2 2 1 15,-2-1-1-15,-1 0 0 0,4 1 0 16,-2 1 0-16,1-2 0 0,1-2 0 0,-1 1 0 15,-1 0 0-15,1 1 0 0,-1-5 0 16,-1 4 0-16,0-2 0 0,0 0 0 16,-2 1 0-16,2-1 0 0,0-1 0 15,0 3 0-15,-1-1 0 0,0 0 0 16,-2 3 0-16,3-3 1 0,-2 3-1 16,0 0 0-16,1-2 0 0,0 2 0 15,1-2 0-15,0 1 0 0,0-1 0 0,-2-1 0 16,0 1-1-16,-1-2 1 0,1-2 0 15,-2 2 0-15,0-1 1 16,-2 0-1-16,2 0 0 0,1-1 0 0,-2 2 0 16,0 2 0-16,0-2 0 15,-1 1 0-15,-1 0 0 0,1 0 0 0,0 1 0 16,1-2 0-16,-1 1 0 0,1-1 0 16,0 0 0-16,0 1 0 0,1-1 0 15,-1 0 0-15,2-1 0 0,-1-2 0 16,0 1 0-16,2 1 0 0,-2-3 1 15,2 0-1-15,-1 1 0 0,1-1 0 0,0 2 0 16,1-1 0-16,0 2 0 0,-1-2 0 16,2 3 0-16,0-1-1 0,0 1 1 15,3 0 1-15,-2 1-1 0,2-3 0 16,1 3 0-16,-1-3 0 0,-1 2 0 16,3-1 0-16,-3-3 0 0,2-1 0 15,-1 1 0-15,0-1 0 0,0 2 0 16,1-1 0-16,-3 0 0 0,0 3 0 0,2 1 0 15,-2 3 0-15,0-2 0 0,-1 1 0 16,0 1 0-16,1-1 0 0,-1-1 0 16,-1 1 0-16,0-2 0 15,1-2 0-15,-1 0 0 0,0-1 0 16,1 1 0-16,0 0 0 0,0-1 0 0,1 2 0 16,-3 1 0-16,0 1 0 0,2 0 0 15,-1 2 0-15,-1 0 0 0,2-1 0 16,0 0 0-16,1 2 0 0,-1-3 0 15,1 0 0-15,-1 1 0 0,1-4 0 0,-1 2 0 16,0-2 0-16,0-2 0 0,1 2 0 16,-1 0 1-16,-1 1-1 0,-1 1 0 15,1 0 0-15,-3 0 0 0,2 3 0 16,-3-1 0-16,0 1 0 0,1-1 0 16,2 2-1-16,-3-1 1 0,0-1 0 15,0 1 0-15,0-3 0 0,-1 4 0 16,0-4 0-16,-4 0 1 0,1-1-1 0,0 4 0 15,-2-3 0-15,0 0 0 0,-1 0 0 16,0 0 0-16,-2-1 0 0,2 2 0 16,0-1 0-16,1-1 0 0,-2 4 0 15,1-2 0-15,-3-1 0 0,3 2 0 16,0 1 0-16,-2-1 0 0,-1-1 0 16,1 1 0-16,-2 0 0 0,3 1 0 15,-2-3 0-15,1 0 0 0,-2-2 0 16,1 2 0-16,1 0 0 0,0 0 0 15,-1 0 0-15,-1 0 0 0,0-1 0 16,-1 1 0-16,1-1 0 0,-3 0 0 0,1 1 0 16,1 0 0-16,-2-2 0 0,-1 2 0 15,-1 2-4-15,-1-2-6 0,-2 1-7 16,1 1-6-16,-5 2-13 0,-3 5-17 16,-5-2-105-16,-4-1-112 0,-5 3-265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2:03:25.5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644 6278 504 0,'-6'-27'123'0,"3"0"5"0,-5 2-69 0,2 2-17 16,2 5-5-16,-1-1-1 0,1 5-2 16,-3-1-2-16,3 3-1 0,0 1-2 15,0 2-4-15,3 0-4 0,0 5-4 16,2-3-4-16,4 6-1 0,2 2-3 16,2 4-1-16,2 5-1 0,2 6-1 15,3 4 0-15,3 8-1 0,0 4-1 16,4 7 0-16,1 4-1 0,0 2-1 15,0 0 1-15,-1 4 0 0,-4-1 0 0,-4-1 1 16,-5-6 1-16,-4 0 2 16,-6 0-1-16,-6-3 0 0,-5 0 0 0,-6-2 0 15,-4-2-1-15,-5-1 0 0,-1-6 3 16,0-6 3-16,-1-5 4 0,4-7 1 16,-1-7 1-16,3-11 1 0,1-8-2 15,2-7-3-15,1-7-4 0,4-6-4 16,4-2-3-16,6-6 0 0,6-2-2 15,4-3 1-15,7 1-1 0,3 0 0 16,4 0 1-16,3 0-1 0,4 4 0 0,3 4-1 16,2 10-5-16,0 2-9 0,0 9-11 15,-3 2-15-15,0 7-15 0,-4 3-11 16,-3 4-13-16,-3 2-41 0,-3 0-63 16,-4 2-102-16,-2 2-220 0</inkml:trace>
  <inkml:trace contextRef="#ctx0" brushRef="#br0" timeOffset="234.3085">866 6049 651 0,'-6'-20'152'15,"1"2"2"-15,1 2-101 0,6 6-18 16,-1 1-10-16,2 7-5 0,5 4-2 16,2 7-1-16,2 7-1 0,0 5 2 15,0 3 0-15,3 6 2 0,-1 5 0 16,1 6-1-16,1 4-3 0,3 3 0 15,-1 3-1-15,0 4-1 0,0 3-3 16,-5-1-3-16,-4-3-1 0,-7 1-1 16,-7 2-2-16,-6-3-11 0,-2-3-18 0,-2-1-25 15,-1 1 50-15,-2-1-191 0,2 1-152 16,0-7-373-16</inkml:trace>
  <inkml:trace contextRef="#ctx0" brushRef="#br0" timeOffset="1799.8313">2253 5489 506 0,'35'-30'126'0,"-13"6"7"0,-6 1-67 0,-9 4-16 16,-4 3-3-16,-4 2-3 0,-8 3 5 16,-3 2 2-16,-6 3-7 0,-7 2-5 15,-3 2-6-15,-6 6-5 0,-6 2-5 16,1 2-11-16,-3 9-8 0,2 5 0 15,-2 4 1-15,6 10-1 0,1 3 0 16,6 5 0-16,4 6 0 0,3 0 0 16,5 4 0-16,10 3 0 0,3-7-1 15,7-1-1-15,7-3 0 0,4-6-1 0,5-5 0 16,3-7 0-16,3-4 0 16,2-6-1-16,4-3 1 0,4-7-6 0,5-4-3 15,-1-5-6-15,4-7-12 0,1-3-17 16,-1-1-11-16,-5-8-16 0,-8 0-112 15,-6-2-125-15,-7-3-287 0</inkml:trace>
  <inkml:trace contextRef="#ctx0" brushRef="#br0" timeOffset="1987.2311">1844 5802 784 0,'-14'-3'179'0,"3"-2"3"0,6 0-127 15,5-4-21-15,6 1-12 0,6-3-7 16,4-4-7-16,5-1-3 0,5 0-2 16,2-1-2-16,4 4-11 0,6-1-16 0,4 3-20 15,3 3-15-15,3 1-124 0,1 4-136 16,1 2-317-16</inkml:trace>
  <inkml:trace contextRef="#ctx0" brushRef="#br0" timeOffset="2313.5416">2473 5617 592 0,'-5'-31'157'0,"2"-7"6"16,0-5-43-16,2-3-70 0,1 0-11 15,4 2-8-15,2 3-6 0,3 8-6 16,5 8-6-16,3 9-4 0,1 7-3 16,6 10-1-16,1 12 0 0,1 5-2 15,1 10-1-15,1 10-1 0,0 7 1 0,-1 8-1 16,-2 10 0-16,-2 1 0 0,-2 8 1 16,-3 1 0-16,-3 2 1 0,-4-2 0 15,-2-3 0-15,-3-10 0 0,-3-5 0 16,0-5-4-16,-2-7-12 0,-1-8-12 15,1-8-16-15,-1-8-13 0,0-3 30 16,-1-6-157-16,-1-8-130 0,-4-8-302 16</inkml:trace>
  <inkml:trace contextRef="#ctx0" brushRef="#br0" timeOffset="2618.0057">2650 5839 717 0,'-5'-7'179'0,"2"3"3"16,2 4-98-16,5 1-26 0,1 3-17 15,3 0-16-15,4 2-11 0,7 0-4 16,4 1-2-16,4-1-4 0,4-1-8 16,2-1-14-16,3-1-16 0,0-1-14 15,-2-2-9-15,-1-2-7 0,0-1-7 16,0-2 0-16,2-3 9 0,-3-5 15 0,1-3 14 16,-2-1 15-16,1-1 17 0,-5 0 18 15,-1-1 18-15,-8 2 15 0,-3 5 14 16,-3 3 11-16,-4 3 6 0,-3 6-3 15,-3 5-4-15,-1 4-9 0,0 4-8 16,-1 5-12-16,0 6-10 0,0 3-11 16,0-2-7-16,-1 2-7 0,-1-2-2 15,2 0-10-15,2-4-15 0,-1-1-18 0,3-3-26 16,-3-2-26-16,2-5-133 0,-2-1-157 16,-1-7-352-16</inkml:trace>
  <inkml:trace contextRef="#ctx0" brushRef="#br0" timeOffset="2769.98">3215 5365 720 0,'-6'-33'173'0,"-1"12"-1"15,3 13-120-15,3 6-10 0,2 7-14 16,3 8-23-16,3 7-26 0,3 10-24 16,4 5-128-16,-3 6-136 0,3 4-334 15</inkml:trace>
  <inkml:trace contextRef="#ctx0" brushRef="#br0" timeOffset="3498.8459">3640 5654 763 0,'-19'1'184'0,"-2"4"4"0,0 5-113 15,4 5-25-15,4 2-13 0,2 6-11 16,4 3-7-16,6 2-7 0,5 0-4 16,2-1-4-16,5-1-1 0,3 0-2 15,0-5-1-15,2-4 0 0,3-5 0 16,-2-3 0-16,1-6 0 0,-3-3-1 0,-2-7 0 16,-4-4 0-16,-3-5 0 0,-4 0 0 15,-3-4 1-15,-3-3 0 0,-2-4 1 16,-1 3 1-16,0-4 1 0,1-1-1 15,-2 4 2-15,4 0 0 0,2 6 0 16,1 3 0-16,2 3-1 0,4 7 0 16,1 3-1-16,1 1 0 0,3 2-1 15,2 2-1-15,1 0 1 0,1 0-2 16,2 1-2-16,1-1-2 0,3 0-4 0,0-1-4 16,1 0-2-16,1-1-2 0,0-1-2 15,-3 0 2-15,1-2 2 0,-3 2 4 16,-2-2 4-16,-2 3 2 0,-3-1 3 15,-1 2 4-15,-3 3 4 0,-4 3 3 16,-2 4 2-16,-1 7 2 0,-4 2 1 16,-1 6 0-16,-2 4-2 0,2 0-2 15,1 3-3-15,3 0-2 0,3 0 0 0,3 1-2 16,3-8-1-16,2-1 0 16,2-4-1-16,2-7 0 0,3-5 0 0,0-4-1 15,4-5 1-15,-2-4-1 0,2-4 1 16,-3-5-1-16,-2-2 1 0,-2-6 0 15,-2-1 0-15,-6-4 0 0,-1 1 0 16,-3 2 1-16,-2 2 0 0,-2 4 2 16,-2 6 2-16,0 5 0 0,-1 5 0 15,-2 3 1-15,-1 6-1 0,3 6 0 16,0 3-2-16,1 4-2 0,4 4-1 16,3 1-1-16,4 0 1 0,5 0-1 0,3-1 0 15,4-5 0-15,3-2 0 16,1-6 0-16,3-5 0 0,-1-3 0 0,3-5 0 15,-2-5 0-15,-2-4 0 0,-4-5 1 16,-1-5 0-16,-5-2 0 0,-3-3 0 16,-4 0 1-16,-6-5-1 0,-4-3-4 15,-2-2-7-15,-2-4-13 0,0 2-18 0,1 2-20 16,0 2-15-16,2 6-16 0,0 5-111 16,2 8-127-16,0 11-277 0</inkml:trace>
  <inkml:trace contextRef="#ctx0" brushRef="#br0" timeOffset="4241.3609">4521 5707 654 0,'-1'1'162'16,"-3"6"7"-16,-1 7-96 0,-1 6-13 0,0 4-8 16,1 4-9-16,0 3-6 0,2 1-7 15,0 1-4-15,2-1-5 0,3-5-4 16,2-2-5-16,1-4-4 0,5-5-1 15,1-5-3-15,2-2-2 0,4-6-1 16,1-4-2-16,1-5 2 0,0-4-1 16,-5-6 0-16,-1-3 1 0,-5-8 0 15,-5-1 0-15,-5-2 0 0,-1-3 1 16,-7-2 0-16,-1-1 1 0,-1 2 0 16,1 3 0-16,0 3 1 0,1 1 1 0,2 7 0 15,3 4 0-15,4 8-1 0,-4-1-1 16,7 8-1-16,0 2 0 0,2 2-2 15,1 2-2-15,2 3-4 0,3 2-4 16,3 5-7-16,-1-3-6 0,4 0-6 16,0 2-9-16,0-3-4 0,-1-1-2 15,1-3 2-15,-1-1 4 0,-2-4 7 0,1 0 5 16,-1-1 9-16,0-2 9 16,1-2 8-16,-2 2 8 0,0 0 9 0,-2 0 8 15,-1 2 5-15,-2 0 6 0,-1 3 2 16,-1 2 0-16,-1 5-3 0,1 5-5 15,-3 2-5-15,2 3-4 0,1 3-5 16,-2 3-4-16,4 3-2 0,0-4-3 16,2-2-1-16,2-1-2 0,2-3 0 15,0-3-2-15,3-6 0 0,-1-6-1 16,0-5 0-16,-2-6 0 0,1-6 0 16,-3-7 0-16,0-4 1 0,-1-2 0 0,1-2 0 15,-2 4 0-15,1 1 0 0,-1 3 0 16,-2 5 1-16,-2 6-1 0,0 4 1 15,-3 4 0-15,0 5 0 0,-1 5-1 16,-1 3 0-16,0 4-3 0,1 4-6 16,0 3-6-16,2 3-10 0,4 2-13 15,2-1-16-15,4-1-16 0,4-2-11 16,3-1 107-16,2-3-223 0,1-3-134 0,3-3-348 16</inkml:trace>
  <inkml:trace contextRef="#ctx0" brushRef="#br0" timeOffset="5167.0482">6296 5649 583 0,'0'0'138'0,"-4"6"6"15,1 7-86-15,-2 3-19 0,-4 7-6 16,2 6-5-16,-3 6-5 0,2 5 0 16,-1 2-1-16,0-3 0 0,3 1 1 15,1-3-1-15,2-5 2 0,1-5 0 16,0-5-1-16,0-7-2 0,0-6-2 0,2-4-3 15,0-7-2-15,2-6-2 0,-2-5-2 16,1-7-2-16,-1-7-1 0,1-3-2 16,-1-3 0-16,0-3-1 0,-1-3-1 15,0-1-1-15,1-3 0 0,1 4-1 16,0-1 0-16,1-1-1 0,1 4 0 16,1 3 0-16,1 5 1 0,-2 5-1 15,2 4 0-15,0 4-1 0,-1 4 1 16,-1 2 0-16,1 4 0 0,-2 1 0 0,3 3 0 15,-1-2 0-15,0 2 0 0,1-1 0 16,0 2 1-16,1 0 2 0,1 2 0 16,0 0 3-16,4 6 1 0,3 2 1 15,-3 4 0-15,4 7-1 0,0 4 0 16,4 5-2-16,-2 5-2 0,1 4-1 16,3 3-1-16,4 4 0 0,-6-2-1 0,3 1 0 15,0 0 1-15,3 0-1 16,-2-1 0-16,-2-2 0 0,-4-4 0 0,-1-3-1 15,-5-4 1-15,-6-3 0 0,-10-7 0 16,-7-4 0-16,-5-4 0 0,-3-2 0 16,-4-2 0-16,-6-3 0 0,-3-1 1 15,-2-3-1-15,-5-5 1 0,0 0 0 16,-3-4 0-16,3-3 0 0,3-1-1 16,6-4-1-16,7 2-4 0,8 0-8 15,6-2-13-15,8 2-17 0,5-2-17 16,7 3-13-16,5 0 102 0,4-1-227 0,6-1-141 15,3 1-357-15</inkml:trace>
  <inkml:trace contextRef="#ctx0" brushRef="#br0" timeOffset="5336.5252">6716 5856 722 0,'14'-1'179'0,"-7"2"7"15,0 3-105-15,0 1-21 0,0 2-13 16,-1 3-9-16,0 1-13 0,0 5-7 15,0 1-8-15,-1 3-13 0,-1-1-16 16,-2 3-25-16,1-1-21 0,-1 0-132 16,-2-3-148-16,2 3-347 0</inkml:trace>
  <inkml:trace contextRef="#ctx0" brushRef="#br0" timeOffset="5749.9218">7340 5788 724 0,'-9'-14'172'0,"-2"4"7"0,-2 2-111 0,-2 3-15 15,-1 1-6-15,0 6-7 16,-5 1-5-16,-3 8-7 0,-3 3-6 0,-4 4-6 15,3 2-3-15,0 4-3 0,0 2-2 16,7 0-2-16,5-2 0 0,6 1-2 16,5-2 0-16,6-1-2 0,2-6-1 15,4-4 0-15,4-3-2 0,4-6 0 16,3-1 0-16,3-6-1 0,4-6 0 16,0-3 0-16,1-6 0 0,-1-3 1 15,-3-3 0-15,-3-1 0 0,0-1 1 16,-5 0 1-16,-1 5 0 0,-4 5 1 0,-1 3 1 15,-2 6 1-15,-2 3 0 0,-1 8 0 16,-4 5-1-16,0 4 0 0,-2 4-1 16,1 5-3-16,2 3-6 0,0 4-11 15,1-2-16-15,5 2-21 0,3-1-18 16,3-1-13-16,2-4 9 0,1-5-123 16,4-3-119-16,-1-6-262 0</inkml:trace>
  <inkml:trace contextRef="#ctx0" brushRef="#br0" timeOffset="6185.4339">7669 5693 527 0,'10'-15'156'0,"-5"-1"10"0,-4 2-6 16,-3 6-84-16,-3 1-12 0,-7 4-5 15,-6 5-8-15,-2 3-6 0,-4 7-8 16,-1 4-9-16,-1 8-6 0,1 6-6 16,5 3-4-16,5 5-3 0,4 4-3 15,3-2-2-15,7 4-1 0,2-4-1 0,4-5-2 16,4-2-3-16,2-5-2 15,0-7-3-15,4-6-2 0,2-7-1 0,0-5-1 16,4-3 2-16,-2-7 1 0,1-4 3 16,1-3 2-16,-2-6 2 0,-1 0 4 15,-2-1 2-15,-4 0 0 0,-4 1 3 16,0 4 3-16,-6 5 1 0,-2 8 0 16,-5 5-1-16,-2 9-2 0,-4 4-1 15,0 8-2-15,-5 5-5 0,1 7-4 16,3-1-6-16,1 3-13 0,5-2-19 0,8 1-20 15,6-7-15-15,6-3 14 0,6-9-139 16,3-3-131-16,2-8-292 0</inkml:trace>
  <inkml:trace contextRef="#ctx0" brushRef="#br0" timeOffset="6447.1193">7933 5747 795 0,'-19'11'199'0,"1"7"3"0,1 1-104 0,2 3-39 16,6 5-24-16,5-1-13 0,4 2-11 16,6-3-5-16,5-3-3 0,6-2-1 15,2-2-2-15,6-6 0 0,1-4-2 16,2-5 0-16,1-6-1 0,-1-4 1 16,1-4 0-16,-4-4-1 0,-1-4 2 15,-6-3 0-15,-6-3 1 0,-11 1-2 16,-5-1-1-16,-10-1-4 0,-3 3-7 15,0 2-9-15,-4 4-14 0,1 4-14 0,4 4-16 16,3 5-12-16,3 7-116 0,4 3-127 16,2 3-293-16</inkml:trace>
  <inkml:trace contextRef="#ctx0" brushRef="#br0" timeOffset="6801.2882">8557 6050 759 0,'-2'-4'177'0,"-1"1"4"15,0-1-116-15,2-1-24 0,1-1-9 16,0-2-7-16,1-1-7 0,1-4-2 16,1-2-2-16,0-3-4 0,2-1-1 15,0-3-2-15,0-2-1 0,0 0-2 16,-1-2-2-16,-2 1 0 0,-2 0-1 15,0 2-1-15,-1-1 1 0,-3 4-1 0,-1 2 1 16,-1 6-1-16,-2 7 0 0,-2 5 1 16,-4 5 0-16,1 9 1 0,-2 8 1 15,2 5-1-15,-1 7 2 0,2 9 1 16,-2 5 2-16,3 8 1 0,0 4 1 16,5 2 0-16,-1 5-1 0,2-1 0 15,5-7-3-15,5-4-5 0,2-6-10 16,7-6-18-16,2-10-20 0,4-10-23 0,1-10 10 15,1-5-146-15,3-13-142 0,3-10-319 16</inkml:trace>
  <inkml:trace contextRef="#ctx0" brushRef="#br0" timeOffset="7562.596">8839 5794 489 0,'5'-9'131'16,"0"0"4"-16,-1 1-41 0,-1 2-46 15,1 0-10-15,1 1-7 0,-3 1-4 16,2-1-3-16,-3 3-1 0,-1 0 1 0,1 0 5 15,-4 4-1-15,1-2 0 0,1 3-1 16,-2 2 0-16,-2 4 0 0,1 3-4 16,-2 4-5-16,2 2-1 0,-3 6-1 15,1 1-1-15,-2 0-1 0,5 4-2 16,3-1-2-16,1-2-2 16,5 0-2-16,3-3-1 0,2-5-2 0,6 1-1 15,-1-9-1-15,2-3-1 0,3-3 0 16,-2-8 0-16,0-3 0 0,-2-7 0 15,-1-2 0-15,-3-3 0 0,0-2 1 0,-6-1-1 16,0 5 1-16,-2 2-1 0,-4 5 1 16,2 5 1-16,-2 6-1 0,0 8 1 15,1 2-1-15,-1 4 1 0,1 1-1 16,4 2 1-16,1-2 0 0,4-1-1 16,1-3 1-16,6-2 0 0,1-5-1 15,1-3 1-15,2-6-1 0,-4-2-1 0,-5-5-3 16,-4-5-4-16,-7-7-6 15,-4-3-6-15,-9-6-6 0,-3-3-11 0,-3-6-11 16,-3-5-14-16,2-4-4 0,0-4 1 16,0-3 3-16,6 2 5 0,2 1 11 15,4 9 12-15,3 8 17 0,1 10 11 16,2 13 7-16,3 10 5 0,2 10 3 16,3 8 3-16,3 4 2 0,2 3 2 15,5 5 0-15,2-1 0 0,3 3-2 16,3 1-3-16,-2 0-1 0,2 0-3 0,3 2 0 15,1-3 2-15,3 2 3 16,-4 0 6-16,0 0 6 0,1-3 7 0,-2-2 6 16,-1-1 3-16,-5-1 1 0,-4-4-1 15,-3-1-4-15,-4-4-5 0,-5 0-3 16,-3-4-2-16,-6-3 0 0,-3-2 0 16,-1-3-3-16,-2-3-2 0,1-3-3 15,-1-3-4-15,2-4-7 0,3-4-8 16,2-2-13-16,3-4-11 0,4-3-16 0,2-2-18 15,5 2-18-15,1 2-20 0,1 2-117 16,5 3-137-16,0 6-308 0</inkml:trace>
  <inkml:trace contextRef="#ctx0" brushRef="#br0" timeOffset="7676.37">9820 5816 883 0,'-2'1'199'0,"-6"-1"-8"16,0 0-160-16,-1-1-63 0,-7-3-152 15,0 1-166-15,-8 1-387 0</inkml:trace>
  <inkml:trace contextRef="#ctx0" brushRef="#br0" timeOffset="9740.9859">2283 7027 551 0,'-2'-36'138'0,"-1"1"9"0,-2 5-71 16,1 4-14-16,0 10-4 0,0 5-1 15,3 6-6-15,-1 9-5 0,0 8-6 16,1 9-5-16,1 6-8 0,0 7-8 15,-1 9-5-15,0 8-3 0,1 6-1 0,0 2-4 16,1-2-3-16,0 4-3 0,0-1-6 16,2-2-11-16,0-5-16 0,0-6-11 15,1-7-13-15,0-9-10 0,4-5 34 16,0-11-154-16,2-8-119 0,5-8-294 16</inkml:trace>
  <inkml:trace contextRef="#ctx0" brushRef="#br0" timeOffset="9959.4111">2529 6866 703 0,'-2'1'171'0,"-2"7"7"0,1 8-101 0,0 8-19 16,1 4-12-16,-1 7-9 0,1 6-6 15,1 3-6-15,-1 4-7 0,5 6-5 16,-1 2-5-16,2 1-3 0,2 2-3 15,3-2-3-15,-1-1-7 0,2-5-9 16,-1-8-15-16,-2-5-17 0,0-7-15 16,-1-8 1-16,-1-6-131 0,-2-6-129 0,-3-6-297 15</inkml:trace>
  <inkml:trace contextRef="#ctx0" brushRef="#br0" timeOffset="10144.7194">2310 7342 736 0,'-11'-1'177'0,"5"0"1"16,4 1-104-16,3-1-27 0,6 1-17 0,7 1-10 15,2 2-7-15,2 0-4 0,4 1-2 16,4-1-4-16,-2 0-12 0,3 0-22 16,4 0-21-16,2-3 17 0,2 1-151 15,1-5-140-15,2-1-328 0</inkml:trace>
  <inkml:trace contextRef="#ctx0" brushRef="#br0" timeOffset="10379.2601">3066 6987 749 0,'-28'2'186'0,"-3"5"5"0,-1 6-109 16,-2 3-22-16,1 10-13 0,4 2-10 15,2 5-9-15,-2 4-7 0,6 2-6 16,5 4-3-16,7 1-3 0,8 1-3 16,7 0-3-16,5-4-3 0,9-2-8 0,4-3-10 15,4-8-13-15,3-3-18 0,2-5-14 16,1-5-12-16,3-4 6 0,-1-5-130 16,2-9-123-16,-1 1-289 15</inkml:trace>
  <inkml:trace contextRef="#ctx0" brushRef="#br0" timeOffset="10777.2713">3179 7408 864 0,'-8'3'189'15,"2"0"2"-15,3 0-144 0,5 1-22 16,2-3-11-16,3 1-3 0,4-3-2 15,1-1-2-15,5-3 0 0,4-3-2 16,4 0 0-16,0-3-2 0,0-5 0 0,1-1-2 16,-2-3 0-16,-2-1-1 15,-3-4-1-15,-8-6-1 0,1 5-1 0,-4 3-2 16,-4 3 0-16,-3 3 0 0,-4 2 1 16,-5 6-1-16,0 9 2 0,-7-3 0 15,-5 6 1-15,-5 0-1 0,-5 7 1 16,-2 5 0-16,1 7 1 0,1 5 3 15,3 3 2-15,3 4 2 0,5 0 1 16,8 3 0-16,5-3 1 0,4-2-2 16,4-2-1-16,2-3-2 0,5 0-1 15,5-5 0-15,5-3-2 0,5-5 1 0,3 0-2 16,4-6 0-16,3-1-16 0,0-5-6 16,-1-4-11-16,-1-6-15 0,-2-3-14 15,-1-6-13-15,-3 0-121 0,-2-3-117 16,-2-3-299-16</inkml:trace>
  <inkml:trace contextRef="#ctx0" brushRef="#br0" timeOffset="11014.6235">3541 6657 655 0,'4'-3'154'0,"5"5"6"15,-2 2-81-15,1 6-40 16,2 3-4-16,4 7 2 0,2 3 0 0,0 5 0 16,-2 0-2-16,0 7-5 0,0 0-7 15,-3 2-6-15,-6 0-4 0,-5-2-5 0,-6-2-5 16,-5-1-8-16,-4-4-14 0,-7-7-19 16,-3-4-20-16,-1-3-17 0,-1-9-120 15,0-4-139-15,1-8-303 0</inkml:trace>
  <inkml:trace contextRef="#ctx0" brushRef="#br0" timeOffset="11146.2719">3420 6559 704 0,'5'-13'168'0,"-1"2"2"0,0 4-109 16,3 0-19-16,1 5-16 0,2 0-9 16,1 2-20-16,5 3-23 0,2 2-19 15,2 4-126-15,1 3-136 0,0 4-328 16</inkml:trace>
  <inkml:trace contextRef="#ctx0" brushRef="#br0" timeOffset="11694.1572">3825 6774 419 0,'-1'-9'115'15,"-1"1"3"-15,2 2-14 16,0 1-63-16,2 2-11 0,-2 1-3 0,0 1-2 16,0 1 1-16,0-2 0 0,0 2 2 15,0 0 0-15,-1-1 1 0,0 1 1 16,0 0 1-16,1 1-1 0,-2 2-2 15,1 2-1-15,-1 2-2 0,-1 3-2 16,2 6-4-16,-1 2-2 0,-1 0-2 16,4 5-2-16,1-1-1 0,1-2-3 15,3 2-1-15,3-3-1 0,2-2-3 16,1-2 0-16,0-3-2 0,4-4 0 0,0-4-1 16,-1-4-1-16,1-6 1 0,-3-4-1 15,1-4 0-15,-3-4 1 0,-3 1-1 16,-1-1 1-16,-3 1 2 0,-1 1 1 15,-2 2 3-15,-1 5 2 0,-2 2 3 16,0 4 0-16,0 3 0 0,1 2 0 16,-2 3-3-16,3 2-2 0,2 2-3 0,0 0-2 15,2 0-1-15,2 0-1 0,4 0-1 16,2-3 0-16,5 0-1 0,3-5 1 16,3-2-1-16,1-5 0 0,0-3 1 15,-5-3 0-15,0-3 0 0,-8-3-1 16,-4-1-8-16,-5-1-10 0,-5 1-15 15,-6-2-16-15,-2 1-17 0,-1 2 102 16,-5 1-233-16,0 3-143 0,1 5-372 16</inkml:trace>
  <inkml:trace contextRef="#ctx0" brushRef="#br0" timeOffset="11909.5825">4179 6656 677 0,'18'8'155'0,"-1"5"4"0,4 4-109 15,2 5-4-15,0 6-4 0,4 4-3 16,-1 5-3-16,0 6-1 0,-1 0-1 16,-2 3-7-16,-3 3-7 0,-4-1-6 15,-6 4-3-15,-4 0-4 0,-7 1-4 16,-4-2-1-16,-9-2-3 0,-5-1-2 0,-9 1-4 16,-7-5-7-16,-4-2-5 0,-5-3-9 15,-3-5-11-15,2-4-15 0,5-8-16 16,8-8-116-16,6-9-128 0,9-5-307 15</inkml:trace>
  <inkml:trace contextRef="#ctx0" brushRef="#br0" timeOffset="12345.3514">4834 7294 698 0,'-8'0'189'0,"3"-1"6"0,2 1-78 15,1 1-46-15,1-1-18 0,7 2-15 16,0-1-13-16,4 1-13 0,2 0-6 15,2-1-5-15,-1-1-7 0,3-1-12 16,-1-1-16-16,0 1-20 0,-3 0-16 16,0 1-79-16,-3 0-51 0,-2 2-118 15,-1 2-237-15</inkml:trace>
  <inkml:trace contextRef="#ctx0" brushRef="#br0" timeOffset="12495.2365">4843 7487 780 0,'2'5'177'0,"0"-3"1"0,2 1-126 0,2-3-22 15,5 2-12-15,-1-3-13 0,6 2-16 16,-2-5-22-16,2 2-19 0,1-3-126 0,-1 0-139 16,4-6-331-16</inkml:trace>
  <inkml:trace contextRef="#ctx0" brushRef="#br0" timeOffset="13024.0923">5485 7378 615 0,'-8'-5'149'16,"-2"0"4"-16,0 2-91 0,3 1-14 16,-1 1-1-16,2 0-4 0,3 1-3 0,-2-2-6 15,5 2-2-15,-2 2-3 0,2-1-5 16,7 0-4-16,-1 0-4 0,5-2-3 15,2 1-1-15,3-1-2 0,4 1-3 16,4-3-2-16,2 3-2 0,5 2-1 16,2 0-1-16,2-1-1 0,6 3 0 15,1 0-1-15,5 0 1 0,1-1-1 0,-2-1 1 16,5 0-1-16,4-1 0 16,2-2 1-16,6-1 0 0,3 1 0 0,4-1 0 15,2 0 0-15,1 1 1 0,6 0-1 16,-2 2 0-16,3-1 1 0,0-1-1 15,0 1 1-15,0 1-1 0,2 2 1 16,-5-1 0-16,-1 2-1 0,-4 0 1 16,-3 2-1-16,-4-1 0 0,-7 1 0 15,-5-1 1-15,-9 2-1 0,-6-1-2 16,-8 0-5-16,-8 0-8 0,-5 0-7 16,-7 1-10-16,-7-3-10 0,-3-1-12 0,-5-1-8 15,-3 0 93-15,-4-2-212 0,-4-5-133 16,-2-1-353-16</inkml:trace>
  <inkml:trace contextRef="#ctx0" brushRef="#br0" timeOffset="13661.4217">5533 6617 646 0,'1'-6'157'0,"0"2"7"16,2 1-96-16,2 1-13 0,2 4-7 16,7 1-6-16,-1 6-3 0,5 3-5 15,2 4-3-15,3 5-6 0,-1 1-5 0,2 4-5 16,-1-2-4-16,1 1-4 0,1 0-3 16,-1-3-8-16,1-2-12 0,-1-4-19 15,3-3-19-15,-5-3-18 0,-1-4-124 16,-5-1-140-16,0-5-316 0</inkml:trace>
  <inkml:trace contextRef="#ctx0" brushRef="#br0" timeOffset="13856.9618">6038 6583 590 0,'-8'7'170'0,"1"7"8"0,-3 1-7 16,3 10-107-16,-2 3-14 0,-1 3-9 0,1 6-7 15,-2 0-9-15,0 5-6 0,-2 3-6 16,0 0-4-16,-2-1-3 0,-1-1-5 16,0-2-9-16,2-2-12 0,-1-4-19 15,5-3-23-15,4-4-20 0,2-6-115 16,6-4-135-16,4-6-298 0</inkml:trace>
  <inkml:trace contextRef="#ctx0" brushRef="#br0" timeOffset="14127.603">6381 6626 713 0,'-13'-7'186'15,"-1"5"6"-15,-6 1-78 0,-2 4-49 16,-2 6-17-16,-2 6-12 0,-1 6-10 0,-1 6-7 15,1 6-4-15,5 2-4 0,2 6-2 16,4 3-2-16,5 0-3 0,9 1-1 16,3-3-3-16,6-2-5 0,6-3-8 15,2-6-8-15,6-5-9 0,3-6-18 16,2-6-17-16,5-6-14 0,3-7-14 16,-2-3-102-16,1-5-119 0,0-2-270 0</inkml:trace>
  <inkml:trace contextRef="#ctx0" brushRef="#br0" timeOffset="14495.6508">6471 6904 767 0,'-7'2'193'0,"2"-1"3"16,0 2-108-16,4-1-31 0,2 2-17 15,3-2-13-15,1 0-10 0,2-1-7 16,3-1-2-16,1-4-2 0,0-1-1 0,0-1-1 15,1-4-1-15,2-1-1 0,-1 0-1 16,-1-1 0-16,-1-1-2 0,0-2 0 16,-2 1-1-16,-3 0 0 0,-3 0-2 15,-6 2 0-15,-4 0-1 0,-3 4 0 16,-2 3-1-16,-2 5-1 0,-3 3-1 16,-1 4-1-16,-2 7-1 0,3 3 2 15,-1 2 0-15,2 5 1 0,2 5 3 0,4 2 3 16,4 3 0-16,3-1 2 0,3 1 0 15,2 2 0-15,4-3 0 0,4-5 0 16,3-3 0-16,5-7 0 0,2-3-1 16,5-7-1-16,4-5-7 0,7-4-9 15,1-7-10-15,1-3-10 0,1-3-12 16,2-4-11-16,-3-1-12 0,-2-2-111 16,-9 3-119-16,-4-6-280 0</inkml:trace>
  <inkml:trace contextRef="#ctx0" brushRef="#br0" timeOffset="14720.4388">6839 6613 659 0,'7'-7'158'0,"3"2"5"16,-2 4-86-16,2 5-33 0,0 2-6 15,1 3-3-15,-5 4-1 0,3 4-2 0,-2 4-3 16,-2 2-5-16,0 1-5 0,-1 5-3 15,-6-1-5-15,0 0-5 0,-7-2-8 16,-2-2-12-16,-5-2-17 0,-3-2-19 16,-4-7-15-16,-2-2 9 0,-1-8-136 15,1-8-129-15,1-4-292 0</inkml:trace>
  <inkml:trace contextRef="#ctx0" brushRef="#br0" timeOffset="14840.1101">6675 6509 509 0,'5'-33'154'0,"2"7"4"0,0 4-5 15,3 10-95-15,2 5-17 0,1 3-15 16,4 4-24-16,2 1-23 0,6 4 37 16,-2-1-176-16,4 2-135 0,-1 0-345 15</inkml:trace>
  <inkml:trace contextRef="#ctx0" brushRef="#br0" timeOffset="15484.9082">7022 6584 569 0,'-1'-2'141'0,"0"-1"7"0,0 2-82 0,3 6-12 15,-3-4-3-15,0 4-5 0,-3 1-3 16,4 4-5-16,-2 1-4 0,0 5-4 16,2 3-3-16,0 5-2 0,2-1-4 15,1 1-3-15,0-2-4 0,2 0-2 16,3-2-4-16,3-6-3 0,2-6-2 16,5-3-2-16,-1-6-1 0,4-5-1 0,0-5 1 15,1-5-1-15,-4-4 1 16,-1-1-1-16,-4-1 1 0,-2 1 0 0,-5 2 1 15,-1 3-1-15,-5 4 1 0,0 3 0 16,-3 4 1-16,-1 4 0 0,1 3 0 16,-1 5 0-16,0 1 0 0,2 6-1 15,1 2 0-15,1 1 0 0,3 1-1 16,2-1 1-16,3-1-1 0,1-2-1 16,6-3 1-16,4-5 0 0,1-3 0 15,1-5-1-15,1-3 1 0,-1-4-3 16,-4-4-7-16,-3-3-8 0,-7-4-12 0,-3 0-10 15,-5-1-13-15,-4-4-9 0,-2 1-7 16,-1-2-3-16,-3-2 0 0,2-4-3 16,1 0 5-16,3 2 14 0,4 3 20 15,1 3 19-15,3 7 20 0,3 6 15 16,2 9 22-16,0 4 11 0,3 6 5 16,0 3-6-16,2 2-6 0,1 4-8 0,1 0-5 15,1 5-4-15,1-1-3 0,0 4-4 16,-1-1-1-16,0 2-1 0,-1 0 1 15,-3 3 1-15,0-2 0 16,-2 2 1-16,-4 3-3 0,-5 0-3 0,-2 2-3 16,-4 2-3-16,-4 2-6 0,-7 1-14 15,-5 3-17-15,-6-2-20 0,-5 2-132 16,-8-3-142-16,-3 0-345 0</inkml:trace>
  <inkml:trace contextRef="#ctx0" brushRef="#br0" timeOffset="16038.3995">5644 7744 690 0,'-9'-18'173'0,"0"0"10"0,3 3-104 15,5 1-9-15,2 3-7 0,1 6-7 16,8 3-5-16,2 3-8 0,6 5-6 16,4 7-6-16,5 7-4 0,6 5-3 15,2 4-5-15,1 3-4 0,0 5-6 16,2 2-2-16,-2-1-4 0,-4 0-6 16,-5-3-5-16,-2-2-10 0,-2 0-14 15,-4-4-14-15,-2-6-23 0,0-2-22 16,-3-5-76-16,-2-5-50 0,-3-4-123 15,-3-5-248-15</inkml:trace>
  <inkml:trace contextRef="#ctx0" brushRef="#br0" timeOffset="16208.4427">6017 7668 800 0,'-9'2'194'0,"-4"7"6"15,-1 3-122-15,-2 7-17 0,-2 4-12 16,-2 5-11-16,1 6-11 0,-7 2-7 0,-1 2-6 15,0-3-5-15,1 6-11 0,3-1-13 16,4-1-18-16,4 1-26 0,8-7-24 16,2-6-131-16,6 1-154 0,5-7-347 15</inkml:trace>
  <inkml:trace contextRef="#ctx0" brushRef="#br0" timeOffset="16460.7683">6437 7644 815 0,'-18'3'198'0,"-7"8"5"0,-6 6-116 16,0 8-31-16,-4 5-17 0,1 5-10 15,1 6-9-15,5 5-6 0,5-2-3 0,8 1-4 16,5 0-2-16,8-2-2 15,5-1-6-15,6-5-9 0,3-5-11 0,4-2-11 16,5-2-15-16,5-7-14 0,2-6-15 16,0-4-9-16,3-4-113 0,-1-7-124 15,0-7-289-15</inkml:trace>
  <inkml:trace contextRef="#ctx0" brushRef="#br0" timeOffset="16826.1043">6509 7991 770 0,'-5'8'193'0,"0"-1"4"16,1 2-111-16,1 0-26 0,3 1-16 15,1-1-16-15,3-1-11 0,2-1-7 16,1-5-4-16,7-3-1 0,2-3-2 16,5-3-1-16,3-4 0 0,3-5-1 15,3 0-1-15,-1-4-1 0,-5-1-2 16,-2-1-2-16,-6-1-2 0,-5 4-3 15,-4 0-1-15,-7 1-2 0,-4 2 1 0,-1 4 1 16,-5 2 1-16,-5 5 3 0,-2 2 1 16,-5 3 2-16,-2 5 0 0,-3 5 2 15,1 6 0-15,3 4 3 0,3 4 3 16,3 3 3-16,5 5 1 0,3 2 1 16,3 2 1-16,2-1 1 0,2-2-3 15,3-3-2-15,2-4-2 0,2-2-1 16,2-3-1-16,6-5-1 0,6-4-4 15,2-3-6-15,6-6-10 0,1-4-15 0,4-5-15 16,2-4-13-16,1-6-17 0,0-5-116 16,-2 1-129-16,-4-4-291 0</inkml:trace>
  <inkml:trace contextRef="#ctx0" brushRef="#br0" timeOffset="17042.8122">6973 7691 785 0,'3'4'182'0,"-1"3"6"16,2 2-128-16,1 3-16 0,1 4-2 0,0 4-9 15,0 0-7-15,0 4-6 0,1-1-6 16,-3 2-4-16,0 3-4 0,-3-3-2 16,-2 1-2-16,-4-4-4 0,-1 0-9 15,-2-6-13-15,-3-4-19 0,-4-7-18 16,-2-3-14-16,-3-6-17 0,2-5-107 15,-2-8-122-15,2-4-266 0</inkml:trace>
  <inkml:trace contextRef="#ctx0" brushRef="#br0" timeOffset="17157.506">6853 7564 605 0,'9'-22'162'16,"1"6"3"-16,-2 5-68 0,1 6-43 16,4 5-14-16,0 0-14 0,0 2-17 15,-1 0-19-15,3 4-20 0,-1 2 65 0,-2 1-202 16,1 6-142-16,2 2-367 0</inkml:trace>
  <inkml:trace contextRef="#ctx0" brushRef="#br0" timeOffset="17871.7777">7144 7746 497 0,'-5'-6'122'0,"0"-1"3"0,1 1-64 0,1 1-25 16,-1-1-4-16,4 3-3 0,-4 0-3 16,4 0 2-16,-1 2 0 0,1 0 3 15,0 1 3-15,-1 0 2 0,1 0 2 16,-1 2 1-16,-1 1-1 0,1 3-1 15,-1 1-2-15,-1 4-3 0,2 1-5 0,-1 6-4 16,-1-1-3-16,3 1-5 0,0-1-3 16,3 2-4-16,3-2-2 0,2-1-3 15,3-5 0-15,3-3-2 16,3-3 0-16,1-2-1 0,-1-7-1 0,2-2 1 16,-2-5-1-16,-1-4 1 0,0-1-1 15,-2-1 1-15,-1 0 0 0,-2 2 1 16,-4 2 0-16,-1 2 2 0,-3 3 0 15,-2 5 2-15,-2 4-1 0,-2 3 0 16,1 3 0-16,-1 5-1 0,2 2-1 0,2 0-1 16,3 1 0-16,2-1-1 0,4-2 1 15,1-2-1-15,2-4 0 0,2-5-1 16,0-1 1-16,0-5 0 0,-2-4 0 16,-2-2 0-16,-2-2 0 0,-4-3 1 15,-4-1-3-15,-2 0-4 0,-4 0-10 16,-3-2-14-16,-2 1-17 0,-1-1-18 15,0 1-11-15,-1 1-8 0,2-1-6 0,2 3 4 16,2 1-3-16,2 3 2 0,3 3 15 16,3-1 20-16,2 4 31 0,1 0 26 15,1 3 18-15,1 1 28 0,1 1 26 16,3 1 11-16,-2 3 0 16,4-1-17-16,1 3-11 0,4-1-9 15,-1 3-8-15,1-1-7 0,0 3-5 0,3 0-4 16,1 1-4-16,0 5-2 0,2 2-1 15,1 3-2-15,1 2-2 0,-3 3-4 16,-1 2-2-16,-7 3-3 0,-4 2 0 16,-11 2-3-16,-6 3-1 0,-10 0-4 0,-8 1-5 15,-6 4-9-15,0 0-12 0,-5-1-19 16,2-2-21-16,0-1 29 0,4-6-163 16,9-7-142-16,4-9-334 0</inkml:trace>
  <inkml:trace contextRef="#ctx0" brushRef="#br0" timeOffset="18926.3933">8020 7363 777 0,'-4'-2'196'0,"0"0"2"15,1 1-118-15,1 2-21 0,2-1-15 16,4 3-16-16,2-1-13 0,0 2-8 16,2-2-5-16,1 3-5 0,4 0-10 15,0 0-12-15,1 0-20 0,2 0-21 16,-1-1 44-16,1 0-179 0,-1-1-143 15,-5-4-342-15</inkml:trace>
  <inkml:trace contextRef="#ctx0" brushRef="#br0" timeOffset="19107.4939">8028 7572 797 0,'1'3'178'0,"1"-3"1"16,0 0-132-16,2 1-21 0,3-1-9 16,0 0-8-16,2-1-13 0,2 1-20 15,-1-1-22-15,1 1-135 0,-1-3-141 0,-2 3-353 16</inkml:trace>
  <inkml:trace contextRef="#ctx0" brushRef="#br0" timeOffset="19875.1687">8971 7465 346 0,'-12'-3'103'0,"2"4"5"16,-4-3-9-16,-1 1-46 0,-2-2-14 16,1 1-5-16,0 1-4 0,1-2-3 15,0 2-1-15,1-1 0 0,2 0 1 16,1 2 1-16,1-2 1 0,0 1 1 0,3-1 0 16,2 1-1-16,1 1 2 0,0-1-2 15,2 1-3-15,1 0-4 0,2-1 0 16,3 1-3-16,0 0-1 0,4 0-4 15,4 0-2-15,5 0-1 0,3-1 0 16,6 1-2-16,0 0-1 0,8-2-3 16,0 1 0-16,4 0-2 0,3 2-1 0,6 0 0 15,4-1-1-15,8-1-1 0,2 1 0 16,6-2 0-16,1 0 0 0,3 0 0 16,5-2 0-16,3 2 0 0,1-1 0 15,1 1 0-15,1-1 0 0,5 2 0 16,3 0 0-16,-6 0 0 0,1 0 1 15,-4 1 0-15,-4 1 0 0,-2-1 1 16,-7 2 0-16,-5 2 0 0,-3 1 0 16,-9 0 0-16,-6 0-1 0,-7 0-2 15,-6 1-6-15,-9-1-9 0,-7-2-13 0,-11 0-16 16,-5-1-13-16,-3-1-1 0,-6-3-129 16,-7-7-127-16,-3 2-294 0</inkml:trace>
  <inkml:trace contextRef="#ctx0" brushRef="#br0" timeOffset="21115.3733">9031 6572 548 0,'-5'-9'161'15,"3"2"8"-15,1-2-8 0,2 1-95 16,4-2-11-16,3 2-8 0,7 0-9 0,5 1-9 16,4 0-6-16,7 1-6 0,4-1-4 15,2 2-4-15,2 1-4 0,-1 3-2 16,-1-1-1-16,-4-2-3 0,-5 2-2 15,-4 3-6-15,-4-4-3 0,-4 3-5 16,-5-3-4-16,-3 1-3 0,-5 2-4 16,-5 0 1-16,-3 0 1 0,-5 0 1 0,-6 0 1 15,-3 2 1-15,-6-1-1 0,-2 0 3 16,-3 0 2-16,-3 1 3 0,1 1 3 16,0-2 4-16,4 3 6 0,2-1 5 15,0 2 5-15,8-1 3 0,1 3 2 16,3-3 2-16,6 6 1 0,4-1 0 15,3-1 0-15,6 1 1 0,3 0-1 16,7 0 1-16,3-1-1 0,6-1-1 16,3 0-2-16,0 1-2 0,2-1-3 15,3 0-3-15,-4 1-2 0,0 2-1 16,-2-1-1-16,-3 2 1 0,-1 3-1 0,-5 2 0 16,-2 0 0-16,-4 1 1 0,-4 0-1 15,-3 1 2-15,-3 3-1 0,-4 1 1 16,-4-1 1-16,-4 0 1 0,-3 1-1 15,-7 0 1-15,-1 1 0 0,-5-1 0 16,-4 2 0-16,-1-4 1 0,-4 1 2 16,0-1 2-16,-1-2 4 0,3-1 3 15,4-2 2-15,1-3 0 0,6-1 1 16,7-1-1-16,4-2-2 0,6-5-4 16,2-2-4-16,3 1 0 0,5-4-1 0,2 1 0 15,3-1 1-15,6-2-1 0,4 3 1 16,4 1-1-16,4-1-1 0,3-2 0 15,3 3-3-15,2 0-2 0,-1 1 0 16,-1 1 0-16,-1-2-1 0,-3 0 0 16,-3 1 0-16,-4 0-5 0,-2 2-7 15,-4-2-16-15,-4-1-21 0,-3 1-23 16,-3 0-4-16,-4 2-133 0,-1-1-141 16,-2 2-313-16</inkml:trace>
  <inkml:trace contextRef="#ctx0" brushRef="#br0" timeOffset="24276.2003">9793 6607 557 0,'3'-2'144'0,"-5"-3"10"15,1 2-71-15,1 1-13 0,-1 3-7 16,0 3-4-16,0 3-6 0,-3 3-8 15,1 6-9-15,1 4-10 0,2 4-6 16,-2 2-3-16,-1 3-5 0,2 1-3 16,0-2-3-16,1 1-1 0,-2-2-3 15,1-2-4-15,2-2-8 0,1-4-8 16,-2-1-8-16,1-2-12 0,-1-2-10 16,0-4-6-16,0-4-4 0,-1-2 3 0,1-4 6 15,-2-4 7-15,1-2 12 0,-1-6 10 16,1-3 7-16,-1-1 9 0,1-3 7 15,1 1 7-15,3 1 6 0,-1-2 7 16,3-1 5-16,3 4 6 0,3 0 4 16,2 3 2-16,3 0-2 0,1 4-4 15,1 3-5-15,2 3-5 0,-3 2-5 16,0 2-5-16,-1 3-4 0,-3 1-1 16,0 3-2-16,-3 2-1 0,1 4-1 15,-3-1-1-15,2 0-1 0,-3 2-1 16,-1 0-1-16,-2 2 0 0,0-2-1 0,-4-1 0 15,-1 2 1-15,-3 0-1 0,-4 0 0 16,-3-1 1-16,-3-3 0 0,-5-1 1 16,-4-2 1-16,-4-2 0 0,0-1 1 15,0-5 0-15,3-2 0 0,2 0 0 16,2-4-3-16,8-3-5 0,5-3-7 16,3-3-13-16,4-1-15 0,4 1-15 15,5-1-18-15,4 1-116 0,1 5-128 16,3 0-295-16</inkml:trace>
  <inkml:trace contextRef="#ctx0" brushRef="#br0" timeOffset="25801.6938">8981 7288 578 0,'-2'3'142'0,"-2"-2"8"0,2 0-84 16,0 0-10-16,1-1-6 0,1-1-5 16,0 0-5-16,1-3-5 0,2-1-6 15,0-2-6-15,2-4-5 0,3-4-2 16,0-2-2-16,1-1-3 0,2-3-3 16,-3-1-3-16,1 0-1 0,-2 1-2 15,-3 1-1-15,-1 1 0 0,-3 0 0 16,-2 4-1-16,-3 0 0 0,-1 4 1 0,-2 3-1 15,-1 5 1-15,-2 2 0 0,0 7-1 16,-2 2 1-16,-1 5 0 0,-1 4 1 16,2 4 2-16,-1 2 0 0,2 5 2 15,4 1 1-15,0 3 1 0,5 1-1 16,3-1 0-16,3 0-1 0,5-4-2 16,1-3 0-16,5-5-2 0,1-2-2 15,3-5-2-15,2-7-8 0,-1-2-10 16,1-3-13-16,1-5-17 0,1-2-13 15,-2-1 104-15,3-2-233 0,-4 2-140 0,1 0-367 16</inkml:trace>
  <inkml:trace contextRef="#ctx0" brushRef="#br0" timeOffset="26241.0473">9280 7222 702 0,'-4'-4'176'15,"-1"2"4"-15,2-2-100 0,2 3-28 16,1 1-16-16,1-1-11 0,2 3-13 0,4 1-7 16,0-2-10-16,3 1-13 0,-2 0-12 15,3 0-14-15,2 2-14 0,-1-1-124 16,-1 0-132-16,-4-1-302 0</inkml:trace>
  <inkml:trace contextRef="#ctx0" brushRef="#br0" timeOffset="26407.1494">9258 7340 681 0,'-1'1'153'0,"0"0"2"0,2 2-114 16,1-2-15-16,3 0-8 0,1 2-8 16,3-3-5-16,2 0-7 0,1 0-11 15,2 0-10-15,1-2-18 0,0 0-115 16,0-1-123-16,0 1-295 0</inkml:trace>
  <inkml:trace contextRef="#ctx0" brushRef="#br0" timeOffset="26747.57">9518 7241 734 0,'-8'1'171'15,"1"1"2"-15,2 3-120 0,1 0-16 16,2 2-10-16,3 1-8 0,0 1-9 16,4 3-3-16,1 0-3 0,3-4-1 15,1 2-1-15,2-3-1 0,0 0-2 16,1-4-2-16,1-3-1 0,1-2-2 15,-2-2-2-15,1-3-1 0,-3-2 0 16,-3-2 2-16,0-1 1 0,-7 0 2 16,-5-3 1-16,-3 2 3 0,-3 0 0 0,-3 2-4 15,-2 3-10-15,-1 0-15 0,-1 5-13 16,0 1-127-16,1 4-132 0,1 1-320 16</inkml:trace>
  <inkml:trace contextRef="#ctx0" brushRef="#br0" timeOffset="27842.78">9175 6268 362 0,'-2'-4'100'16,"2"2"2"-16,-2-2-8 0,2 2-64 15,0 0-13-15,0 0-3 0,-1 1-3 16,2 0-2-16,-1-1-1 0,1 2 0 15,-1-1 1-15,0 0 3 0,0 0 3 16,0-2 3-16,1 2 2 0,-1-1 3 0,2-2 2 16,-2 1 3-16,0 0 0 0,1-1 1 15,-2 2 1-15,1-1 2 0,-2 1 1 16,1 2-2-16,0 2-3 0,-4 2-3 16,-1 3-4-16,1 4-4 0,-1 5-4 15,-1 3-5-15,-1 0-3 0,1 2-1 16,2 0-1-16,0-2-1 0,0 0-1 15,0-6 0-15,2-3-1 0,0 0 0 0,2-5 0 16,1-3 0-16,2-2-1 0,2-6 1 16,1-3-1-16,2-2 1 0,1-3 0 15,3-3 0-15,-2-3 0 0,3-2 0 16,0-1 0-16,1-2 1 0,1 3-1 16,-1 1 1-16,-3 3 0 0,-1 4 2 15,-1 5 0-15,-3 5 2 0,-1 4 0 16,-2 6 1-16,-1 3-1 0,1 4 0 15,-1 2-1-15,3 3-1 0,-1 3-1 16,1 0-1-16,2-3 0 0,1-2-1 16,2-2 1-16,1-3 0 0,2-5 0 0,3-4 1 15,1-5-1-15,0-5 0 0,1-3 0 16,0-2 1-16,0-3 0 0,-2-1 0 16,-2-4 1-16,-1 0 1 0,-2 1 0 15,-1 3 1-15,-3 0-1 0,-2 4 0 16,-1 2-1-16,-2 4 1 0,-1 5-2 15,-1 4 0-15,-1 6 0 0,1 4-1 0,-2 3-2 16,2 2-5-16,0 4-8 16,3 4-12-16,1 2-17 0,3-3-14 0,2-1-131 15,3-5-137-15,3-1-326 0</inkml:trace>
  <inkml:trace contextRef="#ctx0" brushRef="#br0" timeOffset="28506.229">10205 7092 640 0,'2'2'154'0,"1"-2"6"15,0-2-99-15,2 1-9 0,3-3-4 16,-1 0-5-16,3-5-7 0,0 0-4 16,-1-2-4-16,0 3-7 0,-2-6-5 0,1 0-3 15,-3-2-4-15,-3-3-2 0,-1-2-2 16,-1 2-1-16,-1-2 0 0,-1 3-1 16,-2 3 1-16,-2 3 0 0,1 4 0 15,-4 5 0-15,0 5-1 0,-3 3 1 16,0 4-2-16,-1 4 1 0,-1 1-2 15,0 4 0-15,1 3-1 0,4 1 0 16,1 2 0-16,2 2 1 0,0-5-1 16,6 5 1-16,5-1-1 0,2-3 0 15,7-1 0-15,3-4-1 0,2-4-8 0,8-1-11 16,2-6-16-16,1-5-18 0,-2-9-15 16,7 0-127-16,-2-2-138 0,2 1-314 15</inkml:trace>
  <inkml:trace contextRef="#ctx0" brushRef="#br0" timeOffset="30093.2587">10614 6847 543 0,'-4'0'141'0,"1"2"7"0,-1-2-62 15,3 0-28-15,-1 1-8 0,1-1-4 16,0 0-4-16,1 1-6 0,0 1-5 15,1 0-4-15,2-1-4 0,-1 1-4 16,3 0-2-16,2 0-1 0,1-2-2 16,2 0-2-16,2 0-2 0,1-2-2 0,3-1-1 15,3-2-2-15,0-1-2 0,0-4-1 16,-1-1-1-16,-3-1 0 0,-2-1-1 16,-2-2 0-16,-4 1 0 0,0 1-1 15,-4 1 0-15,1-1 1 0,-4 1-1 16,0 0 1-16,-1 1 0 0,-3 1 0 15,-1 0 0-15,-2 4 0 0,-3 2 0 16,-2 3-1-16,-3 2 1 0,-5 1-1 16,1 3 0-16,-6 3 0 0,2 3 1 15,2 1-1-15,2 4 1 0,0 4 0 0,6 2 0 16,2 1 1-16,3 1 0 0,4 0 1 16,0 3 0-16,1-1 0 15,5-2 1-15,0 0 1 0,2-2-1 0,3-2 1 16,4-1-1-16,3-5-1 0,4 1 1 15,3-5-2-15,2-1-1 0,4-5-5 16,1-2-8-16,-2-2-10 0,1-4-15 16,-4-3-17-16,2-1-16 0,-2 0-124 15,-6-2-134-15,0-2-310 0</inkml:trace>
  <inkml:trace contextRef="#ctx0" brushRef="#br0" timeOffset="31071.3174">10914 6506 580 0,'-4'-3'147'0,"-1"1"10"0,2-1-79 16,0 1-12-16,1-2-7 0,1 0-4 0,1 1-6 16,1-1-9-16,3 2-8 0,0 0-9 15,3 0-7-15,2-1-6 0,4 2-2 16,0 0-4-16,1 0-8 0,0 0-10 15,1-1-17-15,0 2-16 0,-1-1-14 16,0 2-99-16,-2-1-29 0,0-1-111 16,-1 0-217-16</inkml:trace>
  <inkml:trace contextRef="#ctx0" brushRef="#br0" timeOffset="31461.3691">11242 6334 586 0,'0'-2'156'16,"0"0"7"-16,-2 1-48 0,2 2-61 15,0 1-12-15,0 1-8 0,1 5-8 16,0 3-6-16,2 2-6 0,0 4-3 16,2 4-3-16,1 2-2 0,1 3-2 15,0 2 0-15,0-1-3 0,-1-1 1 16,-1-2-1-16,-1 0-1 0,-2-3 1 0,-2-2-1 16,-2-3 1-16,-4-1-1 0,-1-3 1 15,-3-2 0-15,-1-2-1 0,-8-1 1 16,0-1 0-16,-3-3 0 0,-2 2 0 15,4-1-1-15,-4-2-4 0,3-3-5 16,6-3-10-16,1-2-11 0,6-2-14 16,4-3-15-16,1-2-119 0,2 0-128 15,2 0-299-15</inkml:trace>
  <inkml:trace contextRef="#ctx0" brushRef="#br0" timeOffset="31673.7154">11137 6201 721 0,'-9'-10'169'16,"2"1"2"-16,1 4-113 0,1 2-23 0,4 1-15 15,2 1-18-15,4 1-18 0,2 1-21 16,3 2-15-16,0-1-119 0,5 4-129 15,2 2-299-15</inkml:trace>
  <inkml:trace contextRef="#ctx0" brushRef="#br0" timeOffset="32431.6196">11356 6420 429 0,'0'-5'121'0,"0"0"3"15,0-2-4-15,-1 1-84 0,1-1-12 16,0 3-6-16,-1-1-4 0,1 1-3 0,0 1-2 15,-1 1 1-15,1 1 1 0,0-2 1 16,0 2 1-16,0 0 2 0,-2 0 1 16,2-1 0-16,0 1 1 0,0 0 0 15,0 1 0-15,0-1-1 0,0 1 1 16,0-1 1-16,0-1 0 0,0 2 1 16,0 3 2-16,0-1-1 0,2 4 1 15,-2 4-1-15,0 5 0 0,0 4-1 0,0 2 0 16,-2 4-2-16,4 1-1 15,-1-2-2-15,1-1-3 0,2-4-2 0,3-2-3 16,1-4-1-16,1-4-2 0,4-2-1 16,0-4 0-16,3-5-1 0,-1-2 1 15,1-5 0-15,-3-3 0 0,1-3 1 16,-3-2 1-16,-3-2 1 0,-2 0 0 16,-1 3 1-16,-2 2 0 0,-2 2 1 15,0 2-1-15,-1 7 0 0,-1 2-1 16,1 5-1-16,1 4 0 0,-1 2-1 0,3 3-1 15,0 1-1-15,2 1 0 0,1 0-1 16,3-1 0-16,-1-2-1 0,2-2 0 16,1-3-1-16,2 0-1 0,-1-4 1 15,2-4-1-15,0-4 1 0,-1-1 1 16,0-4 0-16,-4-4 1 0,-2 1 0 16,-5-3 0-16,-2-1 0 0,-5 0 1 0,-3-3-1 15,-3 0-4-15,-2 2-6 0,1 0-10 16,0 2-12-16,2 2-16 0,3 3-19 15,3 4-18-15,3 3-115 0,1 4-130 16,7 3-296-16</inkml:trace>
  <inkml:trace contextRef="#ctx0" brushRef="#br0" timeOffset="33087.9525">11816 6710 603 0,'3'-5'149'16,"0"-2"7"-16,2-2-90 0,1 0-9 16,-1-4-3-16,2 1-4 0,0-1-3 0,1-3-6 15,0 0-3-15,1-3-4 0,-3 2-5 16,-1-6-4-16,0 3-3 0,-3-2-5 15,2-1-3-15,-4 0-2 0,-1-1-3 16,-2 1-1-16,3 6-3 0,-5-3 0 16,2 3-2-16,-5 4 1 0,2 2-1 15,0 3 1-15,-1 5 1 0,-1 3-1 16,0 3 0-16,0 6 0 0,2 3-1 16,-1 7 0-16,2 3 0 0,0 3 0 15,1 1-1-15,4 2 2 0,2 2-2 16,0-3 1-16,2-3 0 0,2-3-1 0,4 0-1 15,1-4 0-15,2-1-6 0,4-5-9 16,4-3-13-16,4-1-17 0,0-5-23 16,5-3-18-16,-1-3-129 0,-2-1-145 15,1 0-327-15</inkml:trace>
  <inkml:trace contextRef="#ctx0" brushRef="#br0" timeOffset="34388.027">8939 7952 750 0,'-7'-6'181'0,"2"-1"5"15,2-1-112-15,6 2-19 0,2 1-12 16,5 2-10-16,2-1-8 0,3 2-4 16,3-1-6-16,1 2-3 0,1-2-4 15,4 2-2-15,-1 0-3 0,0-1-1 16,-1 0-2-16,-2 1-1 0,-2 1-3 16,-3-1-4-16,-4 2-3 0,-4-2-3 15,-4 1-2-15,-4 0-1 0,-9-4 1 16,0 2 1-16,-7 1 3 0,-3-1 2 0,-1 1 2 15,-3 2 1-15,-3 2 1 0,2 4 1 16,-3 2 1-16,1 0 1 0,-2-1 3 16,6 5 3-16,4-3 1 0,3 0 1 15,8-2 0-15,4 0 0 0,7-2 1 16,9 2-1-16,-1-4-1 0,5 0 0 16,5-2 0-16,1 1 0 0,0-1 0 15,2 1-2-15,2-1 0 0,-2 2-1 16,2 2-1-16,-1 2 0 0,-3 0 1 0,2 2-1 15,-3-1 0-15,-4 4 0 0,-2-1 1 16,-5 0 0-16,-5 3 0 0,-5 1 0 16,-7 2 0-16,-1-2 1 15,-8 2 0-15,-6 1 0 0,-3 2 1 0,1-1-1 16,-3 3 2-16,0 1 0 16,-2 2 1-16,2-2 2 0,2 1 3 0,1-2 0 15,0-1 3-15,5-6 0 0,2-5 0 16,4-2-3-16,5-3-1 0,5-1-3 15,3-3-1-15,6-2-3 0,3 3-1 0,3-1-1 16,4-2 1-16,3 1-1 0,1-1 1 16,4 0-1-16,-2 0 0 0,2-2 1 15,1-1-1-15,2 5-3 0,-2-2-3 16,1 1-8-16,-1 0-12 0,-1 0-16 16,-3 0-20-16,-3 4-15 0,-4-3-127 15,-4 2-141-15,-7-1-322 0</inkml:trace>
  <inkml:trace contextRef="#ctx0" brushRef="#br0" timeOffset="35250.6911">8639 8797 690 0,'0'-6'178'0,"0"0"9"16,-3 1-100-16,3 3-17 0,0-1-9 0,1 6-9 15,-1 0-13-15,2 5-9 0,0 3-6 16,1 2-5-16,0 2-2 0,-1 5-2 16,2-3-2-16,0 0-2 0,-2-2-2 15,0-1-1-15,0-3-2 0,0-2-2 16,1-3-2-16,-1-4 0 0,2-3-1 16,2-4 1-16,4-4-2 0,1-6 1 15,1 0 0-15,1-4 0 0,2-1 0 16,1 0-1-16,-1 2 1 0,-1 2-1 0,-1 5-1 15,-2 2 1-15,1 6-1 16,-4 4 0-16,-3 4-2 0,-1 5 0 0,0 2-4 16,-2 3-4-16,2 1-7 0,-2 2-8 15,1-1-13-15,2 1-15 0,0 0-15 16,1-4-12-16,0 0 68 0,1-4-188 16,2-4-134-16,3-6-333 0</inkml:trace>
  <inkml:trace contextRef="#ctx0" brushRef="#br0" timeOffset="35440.8732">9028 8795 815 0,'-3'-1'190'0,"0"-2"1"0,1 2-126 15,2 1-26-15,2 1-15 0,0 0-10 16,2-1-9-16,2 2-7 0,0 0-11 0,1 1-18 15,1-3-19-15,-1 1-17 0,-1 1-126 16,-1 0-140-16,0 0-320 0</inkml:trace>
  <inkml:trace contextRef="#ctx0" brushRef="#br0" timeOffset="35608.0303">9023 8930 794 0,'-4'2'189'0,"2"-1"2"16,2 2-115-16,2-3-34 0,3-1-16 0,1 1-13 16,1-3-11-16,1 2-13 0,2-3-17 15,2 1-22-15,0-1-20 0,0-1-122 16,1 1-139-16,1-1-319 0</inkml:trace>
  <inkml:trace contextRef="#ctx0" brushRef="#br0" timeOffset="35882.8429">9270 8813 706 0,'-8'2'184'16,"-1"-1"1"-16,4 1-68 0,4 2-63 16,1 1-19-16,2 0-13 0,5 0-9 15,1-1-5-15,4 3-2 0,4-2-1 16,1-1-2-16,4-1-1 0,1-2-1 15,3-2 0-15,-2-2 0 0,-1-1-1 16,-2-4 0-16,-6 1 1 0,-1-1-1 16,-5 1 1-16,-7 0 0 0,-3-1 0 0,-7 2 2 15,-2 3-1-15,-5 1 0 0,-1 2 0 16,-6-1-5-16,1 4-13 0,-1 0-20 16,-1 0-24-16,5 0-135 0,4 1-149 15,0-4-357-15</inkml:trace>
  <inkml:trace contextRef="#ctx0" brushRef="#br0" timeOffset="36813.9393">8938 7635 656 0,'-1'5'164'15,"-4"1"3"-15,-1 6-85 0,1 4-33 16,-2 4-13-16,-1 1-8 0,0-1-6 15,-1 2-5-15,2-3-2 0,0-3-1 0,-1-4-1 16,3-5 1-16,0-1 0 16,4-6-3-16,1-3-1 0,3-5-1 15,2-4-3-15,2-7-1 0,1-3-3 0,2-3-1 16,1-2 0-16,0-1 0 0,0 2 0 16,0 0-1-16,-1 6 1 0,1 4 0 15,-2 3 0-15,-1 6 0 0,1 6 0 16,-3 5 0-16,1 4-1 0,1 3 1 15,-2 4 0-15,2 3-2 0,0-1-1 16,0 2-1-16,2-1-2 0,-1-2 0 0,1-2-1 16,1-3 1-16,1-3 0 0,1-3 1 15,2-5 1-15,0-5 2 0,1-2 2 16,-2-4 1-16,1-4 3 0,-3-2 1 16,-2 0 0-16,-4-3 1 0,-1 1 0 15,-4-2-2-15,-1 0-1 0,-1 1-4 16,-1 1-9-16,-1 2-11 0,2 3-16 15,-2 6-20-15,2 4 74 0,-2 5-211 16,1 5-148-16,1 10-370 0</inkml:trace>
  <inkml:trace contextRef="#ctx0" brushRef="#br0" timeOffset="38194.2465">9818 8119 573 0,'6'-11'142'0,"-2"-1"6"0,-2 0-82 16,-2 0-14-16,-2 2-1 0,-3 2-2 15,-1-1-2-15,-4 2-1 0,-3 2-2 16,-2 3-1-16,-3 4-4 0,0 3-4 16,-5 1-6-16,-4 6-6 0,0 7-6 0,0 3-5 15,5 0-4-15,0 6-3 0,3 0-2 16,8 2 0-16,7-2-2 0,2-1 1 16,6-5-1-16,1-1-1 0,5-6 0 15,3-4 0-15,2-3 0 0,3-5-2 16,3-4 0-16,4-5 0 0,-2-5-1 15,0-2 0-15,-1-6 0 0,-1-3 0 16,-3-1 1-16,-3-3 1 0,-3 1 1 16,-1-2 1-16,-1 0-1 0,0 5 2 15,-5 0 0-15,-3 2 1 0,-1 5 3 0,-2 4 1 16,-1 5 1-16,-2 6 1 0,0 3 0 16,1 5-1-16,0 3-1 0,3 4-2 15,2 4-3-15,-1 1 0 0,4 1-1 16,0 0-2-16,2-1-5 0,2 3-10 15,2-5-14-15,2-1-23 0,2-1-22 16,1-1 48-16,0-3-185 0,1-2-148 16,1-4-349-16</inkml:trace>
  <inkml:trace contextRef="#ctx0" brushRef="#br0" timeOffset="39513.8871">8598 8789 585 0,'-4'-16'142'0,"-1"-1"7"0,3 1-87 0,2 2-9 16,-2 1-1-16,2 2-2 15,2 1-2-15,-1 5-4 0,-1 3-5 16,2 2-4-16,0 2-4 0,-1 7-7 16,1 5-5-16,0 5-4 0,-1 4-3 0,0 4-3 15,0 5-2-15,-1 2-2 0,3 0-2 16,-3 0 0-16,1-3-2 0,-1-2 0 15,-1-5 0-15,-1-2-1 0,0-5 0 16,1-6-2-16,0-3-6 0,3-5-7 16,3-1-8-16,1-7-11 0,1-6-9 15,6-3-10-15,1-3-4 0,1-8-1 16,3-1 3-16,-2-4 5 0,3 0 8 0,-1-1 10 16,-1-3 8-16,0 2 8 0,-2 2 6 15,-2 6 7-15,0 2 8 0,-3 5 7 16,-2 4 8-16,-3 7 9 0,0 4 5 15,-4 6 4-15,0 2 3 0,-2 2 0 16,-1 4-1-16,-2 3-3 0,-1 1-5 16,-1 1-1-16,-1 0-2 0,-3 1-3 15,1-3-1-15,1 0-3 0,-2-3-2 16,1-1-2-16,2-1-2 0,-2-1-1 16,1-3-3-16,2 1 1 0,-2-2-2 0,2-1 0 15,3-2-3-15,0 1-1 0,2-2-1 16,3-1-2-16,1 0-2 0,3 0-1 15,1 1-1-15,1 2 0 0,1-2 1 16,1 3-1-16,2 0 0 0,1 1 0 16,0 1 0-16,-1 2-2 0,3-2-2 15,-3 0-2-15,2 0-3 0,-2-1-5 16,-1 0-6-16,-2 0-10 0,0-3-14 0,1 0-19 16,-5-2-15-16,3 0-123 0,-2-2-139 15,2 1-320-15</inkml:trace>
  <inkml:trace contextRef="#ctx0" brushRef="#br0" timeOffset="40349.3143">10066 8234 696 0,'3'-3'178'0,"-3"5"7"0,0 1-93 16,0 6-24-16,0 6-13 0,1 3-11 16,0 5-13-16,2 1-7 0,-2 1-6 15,0 1-6-15,0 0-4 0,1-3-3 0,-1-2-2 16,-1-4-4-16,2-4-5 0,3-2-9 16,4-4-7-16,1-6-8 0,2-7-10 15,3-2-6-15,3-4-2 0,3-6 1 16,0-4 7-16,-2-3 8 0,0-2 7 15,-2 3 10-15,-4-2 8 0,-1 4 7 16,-4 5 7-16,-3 5 12 0,-2 2 9 16,-3 6 8-16,-1 3 6 0,0 1 5 15,-4 2 1-15,0 3-3 0,-1 1-4 0,-4 2-6 16,-1 3-3-16,-1 0-4 0,-2 0 0 16,0 0-1-16,0 0-1 0,1-1-1 15,2-1-1-15,2-1-4 0,3-3-3 16,2 0-4-16,3 1-3 0,1-1-3 15,5-1-4-15,1 0-1 0,3 1-2 16,4-2-1-16,4 0-6 0,3-2-10 16,0 1-14-16,0-4-20 0,2 1-30 15,2 1-29-15,-3 0-125 0,-3-2-155 16,0 2-341-16</inkml:trace>
  <inkml:trace contextRef="#ctx0" brushRef="#br0" timeOffset="40618.8916">10585 8171 728 0,'-2'2'163'0,"0"-2"-1"0,1 1-120 15,-1-1-27-15,2 0-18 0,0 0-20 16,0-1-21-16,2 1-119 0,-1-2-124 16,1 1-302-16</inkml:trace>
  <inkml:trace contextRef="#ctx0" brushRef="#br0" timeOffset="41466.0476">10706 8234 736 0,'-3'1'178'0,"1"-2"4"15,2 2-113-15,1-2-16 0,5 0-12 16,5-3-12-16,2-2-11 0,1 0-5 0,2-3-3 16,4-2-4-16,2-1-3 0,-3-3-1 15,2 1-2-15,-2-1-2 0,-1-1-1 16,-2 0-4-16,-3 3-2 0,-3 0-2 15,-5 1-1-15,-4 1 0 0,-3 1 1 16,-4 3 2-16,-7 1 3 0,-1 1 3 16,-3 4 1-16,-3 2 2 0,-2 6 3 15,-3 3 3-15,1 3 3 0,1 5 4 16,-4 1 1-16,2 3 3 0,1 0 3 16,5 4-1-16,5-1-2 0,5 1-1 0,5-1-2 15,8-2-1-15,7 1-2 16,8-5-2-16,4-3-3 0,3-5-1 0,0-4-4 15,6-4-4-15,4-7-7 0,-1-4-8 16,0-3-9-16,-3-2-13 0,2-1-12 16,-2-2-18-16,-3 0 137 0,-6 1-264 15,-4 0-148-15,-1 3-405 0</inkml:trace>
  <inkml:trace contextRef="#ctx0" brushRef="#br0" timeOffset="41718.9182">10991 7784 901 0,'-6'-8'205'0,"5"2"3"15,1 1-136-15,4 4-33 0,3 1-11 16,4 1-4-16,1 1-5 0,3 2-5 0,0 0-3 15,4 0-4-15,3-1-7 0,1 1-12 16,3-2-14-16,-1 1-21 0,-1-3-26 16,2 1-23-16,-4 0-123 0,-2-2-147 15,-4 0-322-15</inkml:trace>
  <inkml:trace contextRef="#ctx0" brushRef="#br0" timeOffset="41928.5718">11349 7644 621 0,'-1'1'175'0,"3"2"4"16,-1 4-4-16,5 2-122 0,-1 4-15 16,0 4-4-16,1 1-6 0,1 2-3 15,-3 2-3-15,1 2-1 0,-1 0-3 16,0 0-5-16,-3 1-3 0,-2-1-3 16,-4 1-3-16,-1-5-2 0,1 4-8 15,-5-7-13-15,-1-1-19 0,-3-5-24 0,0-3-21 16,-3-4-121-16,-1-4-144 0,-1-9-316 15</inkml:trace>
  <inkml:trace contextRef="#ctx0" brushRef="#br0" timeOffset="42054.2433">11321 7434 734 0,'2'-12'165'0,"1"3"0"0,-1 6-119 15,4 3-27-15,2 3-21 0,1 2-24 16,4 4-51-16,-2 1-88 0,2 2-123 15,1 5-282-15</inkml:trace>
  <inkml:trace contextRef="#ctx0" brushRef="#br0" timeOffset="42649.863">11580 7673 471 0,'0'-5'132'0,"-1"3"4"16,1-2-8-16,0 1-83 0,0 2-9 16,0-1-2-16,0 2-3 0,0-1-2 15,0 1 1-15,-1 0-1 0,0-2 0 0,0 2-3 16,-1 0-2-16,2-1-2 0,-1 1-3 15,-1 0-5-15,0 0-3 0,2 0-2 16,-1 0-2-16,0 0-1 0,1 0 0 16,-1 0 0-16,1-1 0 0,0-2 1 15,-2 2 2-15,2 0 2 0,0 0 0 16,0 1 1-16,0 1 1 0,0 4 0 16,2 1 0-16,-2 6 0 0,0 3-1 15,0 3 1-15,-2 3 0 0,2 2-1 16,2 2-1-16,-1-2-2 0,1-3-1 0,3-2-3 15,3-2-1-15,0-4-2 0,4-4-1 16,3-6 0-16,0-1-1 0,1-4 1 16,1-3-2-16,0-2 1 0,-2-3 0 15,-3-2 0-15,-3-1 0 0,-2 2 0 16,-1 0 0-16,-3 1 0 0,-3 1 1 16,0 4-1-16,0 5 0 0,-3-1 0 15,3 6 0-15,-1 2 0 0,1 3-1 0,1 2 0 16,3-1 0-16,2 1-1 0,2 0-1 15,2-3 0-15,1 0-1 0,3-6 1 16,2-2 0-16,0-4 0 0,1-3 2 16,0-4 2-16,0-3 2 0,-2 0 1 15,-1-5 0-15,-1-3 0 0,-8 0-1 16,-5-1 1-16,-5 0-6 0,-3-2-7 16,1 2-10-16,-4 2-12 0,-2 8-19 15,3 0-22-15,2 7 118 0,7 7-254 16,-4 4-155-16,3 5-406 0</inkml:trace>
  <inkml:trace contextRef="#ctx0" brushRef="#br0" timeOffset="45663.2048">12106 7721 396 0,'-1'-14'124'0,"1"0"8"16,-3-4-1-16,3 1-55 0,-1 1-13 15,1 3-1-15,1 1-1 0,-1 2 2 16,0 1-2-16,1 6-4 0,1 3-4 16,-2 3-6-16,0 6-10 0,-2 3-7 15,1 6-10-15,1 6-7 0,0 1-4 16,-1 1-2-16,1 4-3 0,0-2-3 15,0-3-1-15,1-1-6 0,0-6-7 16,1-1-9-16,0-3-8 0,1-7-12 0,1-5-9 16,8-4-8-16,0-4-3 0,1-3 2 15,2-4 6-15,0-4 8 0,3-3 12 16,0-3 10-16,-3-3 11 0,1 0 13 16,-3 1 10-16,2 0 10 0,-4 6 9 15,-2 1 11-15,-6 7 6 0,-1 6 3 16,-5 4 0-16,-2 5-3 0,-3 3-5 15,-3 3-8-15,0 4-8 0,-2 1-6 16,1 5-3-16,0-2-1 0,1 1 0 0,2-2 1 16,3 1-1-16,1-2 0 0,2-3 0 15,1-4-2-15,2 1-3 0,2-3-2 16,1 0-3-16,2-2-2 0,5-4-2 16,4 0-2-16,3-1-6 0,3-1-8 15,5-3-12-15,2 2-14 0,1-3-25 16,-1 1-20-16,-5 2-124 0,-1-1-143 15,-3 2-325-15</inkml:trace>
  <inkml:trace contextRef="#ctx0" brushRef="#br0" timeOffset="46211.3324">10499 8208 812 0,'1'-1'202'0,"-2"-3"9"16,1 2-118-16,0-1-22 0,1 1-18 15,-1 0-13-15,1-1-12 0,0 1-13 16,2 0-17-16,1 0-24 0,-2 1-36 16,5 1-62-16,1 0-96 0,-2 3-157 0,-1 2-336 15</inkml:trace>
  <inkml:trace contextRef="#ctx0" brushRef="#br0" timeOffset="47193.137">10600 7406 443 0,'-8'1'120'0,"1"2"6"16,2-2-30-16,0-1-51 0,1 0-6 15,0-1 1-15,2 1 0 0,-2-2 2 16,2 1 1-16,-3 1 1 0,1 0-2 15,1 0-1-15,0 0-5 0,1 0-5 16,0 0-6-16,1 0-7 0,1-1-3 0,1 0-3 16,3-1-1-16,-1 0-1 0,3 0 1 15,0-2 1-15,4 1 0 0,2 0 0 16,4 2 0-16,1-2-1 0,7 2-2 16,6 1-2-16,0-1-3 0,5 1-1 15,2-2-1-15,3 1 0 0,3 0-1 16,0-3-1-16,0 1 0 0,7-2 1 15,6 0-1-15,4 1 0 0,0-1 0 16,8 0 0-16,-1 3 0 0,-1 1 0 16,-1-1 0-16,-3 2-1 0,-2 0 0 0,3 2-1 15,-5-1 0-15,2-1 0 0,0 0 0 16,0 0-1-16,-5 0 2 0,-4-1-1 16,-7-1 1-16,-5 1 0 0,-2 0 1 15,-5 2-1-15,-7-1 1 0,-3 1-1 16,-6-1-3-16,-1 2-3 0,-1-1-6 15,-8 0-7-15,-2-2-12 0,-2 0-19 16,-2-1-15-16,-1 0-130 0,-3 1-141 16,-2-5-334-16</inkml:trace>
  <inkml:trace contextRef="#ctx0" brushRef="#br0" timeOffset="57304.5025">801 9748 565 0,'3'-22'139'0,"-6"0"9"0,3 10-78 16,3 5-12-16,-2 10-9 0,-1 7-4 0,-1 9-4 15,1 8-7-15,0 8-8 0,0 9-7 16,-3 6-5-16,2 1-3 0,0 2-4 16,2 1-2-16,-2-3-1 0,-1 1-1 15,0-4-1-15,1-6-3 0,1-1-6 16,1-6-11-16,0-4-18 0,4-8-8 15,1-6-22-15,4-7-111 0,0-5-125 16,2-10-286-16</inkml:trace>
  <inkml:trace contextRef="#ctx0" brushRef="#br0" timeOffset="57520.5527">1058 9781 634 0,'-7'15'163'0,"3"3"4"16,-3 4-73-16,3 4-40 0,2 3-10 16,1 3-8-16,2 1-8 0,1 1-8 15,2 2-5-15,0 1-5 0,1-2-4 16,-1-2-3-16,0-2-3 0,0-3-7 0,1 0-10 16,0-3-16-16,-2-4-13 0,3-3-21 15,-1-2-115-15,-2-4-130 0,-1-4-297 16</inkml:trace>
  <inkml:trace contextRef="#ctx0" brushRef="#br0" timeOffset="57717.7723">845 10163 776 0,'-5'-1'181'0,"3"-3"3"0,2 3-119 16,5 1-22-16,2 1-15 0,4 1-9 15,3-1-7-15,3 0-3 0,0-2-4 16,2 1-2-16,2-3-9 0,3 2-15 16,-4-1-28-16,5-1-24 0,-2 2-117 15,2 0-140-15,0 3-325 0</inkml:trace>
  <inkml:trace contextRef="#ctx0" brushRef="#br0" timeOffset="57976.769">1369 9843 728 0,'-14'-2'179'16,"-2"6"3"-16,-4 4-105 0,-2 8-22 16,-1 7-16-16,1 6-10 0,1 4-8 0,4 3-5 15,2 5-3-15,5 1-4 0,7 2-2 16,3 0-2-16,6-1-1 0,2-1-3 15,7-2-7-15,3-5-9 0,6-4-9 16,0-7-17-16,4-5-15 0,2-8-15 16,-1-5-10-16,-2-7-108 0,-2-4-117 15,-1-9-269-15</inkml:trace>
  <inkml:trace contextRef="#ctx0" brushRef="#br0" timeOffset="58396.9972">1574 10096 663 0,'-16'2'173'0,"4"3"7"16,1 1-64-16,2 0-60 0,3 3-14 16,5-2-8-16,3 1-7 0,4 0-7 15,4 1-7-15,5-4-4 0,2-2-2 0,3-3-2 16,1-1-2-16,2-4-1 0,-2-3-1 15,-1-6 0-15,1 0-1 0,-4-2-1 16,1-2-1-16,-4-1-2 0,-3-1 0 16,-3 1-2-16,-6-1 0 0,-2 0 1 0,-5 3 0 15,-5-1 0-15,-3 2 2 16,-3 5 1-16,-2 1 1 0,-2 5 0 0,-2 5 0 16,-3 5-1-16,5 7 1 0,-2 6 1 15,2 4 1-15,0 1 1 0,5 5 2 16,-1 3 0-16,2 1 2 0,2-2 0 15,5 6 0-15,2-3 0 0,5 2-2 16,5-2 0-16,4-1 0 0,6-2-2 16,5-3-1-16,3-5 0 0,3-4-1 15,2-3 0-15,4-7 0 0,2-2-2 16,1-6-5-16,0-2-7 0,-3-7-8 16,-1-3-13-16,-1-3-18 0,-4-3-12 0,-4-2-12 15,-5 1-110-15,-1-3-120 0,-3 0-277 16</inkml:trace>
  <inkml:trace contextRef="#ctx0" brushRef="#br0" timeOffset="58634.6519">1912 9477 639 0,'4'3'148'0,"3"5"7"0,-1 3-106 16,2 3-9-16,0 3 1 0,0 4 1 16,-2 2-5-16,-1 1-6 0,-2 1-6 15,0 1-4-15,-2 1-4 0,-4 1-6 16,-1-2-3-16,-4-3-9 0,-2-2-16 16,-2-1-24-16,-4-5-22 0,-2-5-119 15,-1-6-137-15,1-8-321 0</inkml:trace>
  <inkml:trace contextRef="#ctx0" brushRef="#br0" timeOffset="58762.348">1810 9317 643 0,'-2'-19'156'0,"6"11"0"0,1 3-96 16,1 2-23-16,3 3-12 0,3 3-19 0,-1 2-22 16,6 5-2-16,-6-1-139 0,5 5-127 15,-7 2-323-15</inkml:trace>
  <inkml:trace contextRef="#ctx0" brushRef="#br0" timeOffset="59415.2315">2157 9621 555 0,'-2'-9'130'0,"0"-1"3"0,1 4-86 16,1 1-11-16,-1 1-4 0,2 1-2 15,-1 2-3-15,0 1 0 0,1 0-2 16,-1-2 0-16,-1 2-2 0,1-1 0 0,0 2 0 16,-1-2-2-16,0 0 0 0,0 1-2 15,-1 0-1-15,1 1-1 0,0-1-2 16,0-1-2-16,-1 2-2 0,1-2-2 15,0 0-1-15,1 1-1 0,0-2-3 16,1 1 0-16,-1 0-2 0,1 0 0 16,-1 0-1-16,0 1 0 0,0-4 0 15,0 1 1-15,-1 1 0 0,1 1 2 16,-1 0 0-16,1-1 2 0,0 4 1 16,1 1 0-16,-1 5 1 0,1 1 0 15,-1 7-1-15,2 4-1 0,-1 3-1 0,0 5-1 16,0-1-2-16,2 3 0 0,0-2-1 15,1-5-1-15,2-1 1 0,3-3-1 16,1-6 0-16,1-4 0 0,1-8-1 16,0-5 1-16,4-4-1 0,-1-5 1 15,-2-4 0-15,-1-6 0 0,-1-2 1 16,-2 2-1-16,-4 0 1 0,-1 1 1 16,-3 3-1-16,-4 3 2 0,0 5 0 0,-1 5 0 15,-1 3 0-15,1 5 1 0,1 3-1 16,-1 5-1-16,4 2 0 0,1 5-1 15,3 2-1-15,2-1 1 0,4 0-1 16,1-1 0-16,4-3-1 16,-1-4 1-16,4-4 0 0,0-5 0 0,0-3 0 15,1-8 0-15,-2-4 1 0,-3-3 0 16,-1 0 0-16,-3-3 0 0,-4-2 0 16,-4 2-5-16,-3 0-8 0,-3 4-13 15,-1-2-18-15,-2-2-19 0,-2 3-15 16,1-3-17-16,-3 2-104 0,1-2-122 0,4-3-262 15</inkml:trace>
  <inkml:trace contextRef="#ctx0" brushRef="#br0" timeOffset="59628.7181">2460 9403 599 0,'11'7'151'16,"-2"3"8"-16,2 3-76 0,2 4-29 16,3 5-10-16,1 4-2 0,4 6-6 0,-1 1-7 15,3 2-5-15,-3 7-4 0,1 5-4 16,-2 0-2-16,0 7-3 0,-3 4-2 15,-4 0-2-15,-3 4-3 0,-4-2-2 16,-6 0 0-16,-7 2-1 0,-5-3 0 16,-7-2-3-16,-1-2-1 0,-2-5-4 15,0-7-4-15,1-6-7 0,1-12-10 16,1-8-18-16,3-9-8 0,2-13-18 16,3-9-108-16,1-3-123 0,5-8-280 15</inkml:trace>
  <inkml:trace contextRef="#ctx0" brushRef="#br0" timeOffset="59925.8698">2908 10096 858 0,'-4'1'202'0,"2"-1"1"0,2 0-123 16,0 2-35-16,2 0-21 0,3 1-12 16,0 1-5-16,1-1-2 0,2-1-5 15,0 0-8-15,1 0-11 0,-1-2-17 0,1 0-27 16,-2 0-12-16,1-2-104 0,-5 5-24 15,1-3-116-15,-2 5-214 0</inkml:trace>
  <inkml:trace contextRef="#ctx0" brushRef="#br0" timeOffset="60079.5913">2904 10271 830 0,'-1'6'195'0,"0"-3"2"16,1-1-125-16,2-1-30 0,2 0-17 15,1-1-12-15,1 0-8 0,1-2-14 16,3-2-22-16,0 2-27 0,-1-3-140 16,-1 1-155-16,1 2-376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2:05:15.0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3551 10227 366 0,'-4'1'102'0,"1"-1"6"0,-1 1-28 0,0-1-29 15,1-1-11-15,-1 1-5 0,-1-1-4 16,1 0-3-16,1 1-3 0,0-2-4 16,1 2-2-16,-1 0-2 0,2 0-3 15,0 2 0-15,-1-2-1 0,0 1 0 16,1-1-1-16,0 1-1 0,1 0 0 15,0-1 1-15,-1 0-2 0,1 2 1 0,1-2 0 16,-1 0 0-16,0 0-1 16,0 0-1-16,0 1 1 0,2-1 0 0,-2 0 0 15,4 0 0-15,-3-1 0 0,2-1 0 16,0 1 1-16,1 0-1 0,1-2 0 16,0 2-1-16,0-1 0 0,1-1-2 15,1 2 0-15,3 0-1 0,-1 0-1 16,0-1-1-16,0 1-1 0,2-1 0 15,2 1-2-15,0 1 1 0,-1-3-2 16,1 2 1-16,1 0 0 0,-1-2-1 16,1 2 0-16,-2 0 0 0,3-1 0 0,-2 1 1 15,3 1-1-15,1 0 0 0,0 1 0 16,2 1 1-16,-1-4-1 0,-4 0 0 16,5 2 1-16,-2-1-1 0,1 1 0 15,0-1 0-15,0-1 1 0,-1 1-1 16,6 2 1-16,-8-2-1 0,3 0 1 15,-1 0-1-15,-1-1 1 0,1 4-1 16,0-2 1-16,0 2-1 0,1 2 1 0,2-2 0 16,-3 1 0-16,2 0-1 0,-1-1 1 15,0 0-1-15,2-2 1 0,0 1-1 16,0 1 0-16,2-1 1 0,0 0-1 16,-1-1 0-16,1 1 0 0,-2 0 0 15,0 1 1-15,-2-2-1 0,-1 1 1 16,-2-1-1-16,1 1 0 0,-2-1 1 15,1 0-1-15,-3 0 1 0,1 1-1 16,-2 1 1-16,1 0-1 0,1 0 1 16,0 1-1-16,1 3 0 0,2-4 1 0,3 2-1 15,1 0 1-15,0-2-1 0,0 2 0 16,0-3 0-16,0-1 1 0,2 1-1 16,-1 1 0-16,1-1 0 0,0-1 0 15,1 1 0-15,-1-1 0 0,2 1 0 16,-4-2 1-16,0 1-1 0,-2-1 0 15,0 0 0-15,-1-2 0 0,1 1 0 16,-3-1 0-16,-1 2 0 0,1 1 0 0,1 0 0 16,0 1 1-16,0 2-1 0,1-1 0 15,1 2 0-15,3-2 0 0,0 1 0 16,0-2 0-16,0 1 0 0,1-2 0 16,0 2 0-16,0-2 1 0,0 0-1 15,0 1 0-15,2 0 0 0,-1 0 1 16,-1-1-1-16,-2 2 1 0,-1-1 0 15,0-1 2-15,-3 1-1 0,1-1 1 16,-1 0 0-16,2 1 0 0,-4 2-1 16,1-2 0-16,-3 1-1 0,0 2 0 0,1 0-1 15,-4-1 1-15,1 1-1 0,1 0 0 16,0-1 1-16,2 1-1 0,0-2 0 16,-1 1 0-16,3-2 0 0,0 0 0 15,-2-1-3-15,-1-1-9 0,-1-1-16 16,-2-2-17-16,-2 0-23 0,-4-2-116 15,-4 1-135-15,-6 0-306 0</inkml:trace>
  <inkml:trace contextRef="#ctx0" brushRef="#br0" timeOffset="4344.0332">4347 9728 483 0,'3'-19'139'0,"-2"-3"10"0,-1 0 1 0,0 0-91 15,-1-3-7-15,1 2-3 0,-3-4-2 16,1-3-4-16,-1 0-8 0,1 0-3 15,-2 4-5-15,2 1-3 0,-2 5-2 16,3 6-2-16,0 4-1 0,-1 6-3 16,2 5-2-16,-1 7-3 0,1 4-3 15,0 5-2-15,1 5-4 0,1 5-4 16,-1 3-11-16,1 5-14 0,1-1-28 16,-1 2-20-16,-1 2-127 0,-1-1-146 0,-4 1-336 15</inkml:trace>
  <inkml:trace contextRef="#ctx0" brushRef="#br0" timeOffset="6873.6937">4416 9463 517 0,'-8'1'136'0,"2"1"8"0,0 2-62 0,0 0-16 16,0 0-3-16,0 0-6 0,2 2-5 16,2-1-5-16,1 4-4 0,2-2-7 15,4 2-5-15,1 0-6 0,2 0-5 16,1-4-2-16,2 0-2 0,1-3-3 16,0-4-2-16,1-3-2 0,-1-5-2 15,1-5-1-15,0 0-2 0,-1-6-1 0,-1-3-1 16,0 1 0-16,-1-1-1 0,-3-1 0 15,-3 3 0-15,-3 0-1 0,-2 2 1 16,-3 2-1-16,-2 2 0 0,-4 0-1 16,-1 3-1-16,0 3 0 0,-2 4 0 15,-1 5-1-15,-3 4 1 0,-1 6-1 16,-2 6 1-16,-2 5 1 0,0 5 0 16,0 2 1-16,1 3 0 0,2 1 0 15,1 3 0-15,5-1 0 0,3 1 1 16,6 0 0-16,2-1 0 0,4-4 1 15,6-1 0-15,3-1 0 0,5-1 0 16,1-4 0-16,2-3 0 0,1-5-1 0,2-2 0 16,-1-3 0-16,0-5-1 0,0-5 1 15,-2-4 0-15,1-4-1 0,1-1 0 16,1-1 0-16,0 0-1 0,-1 1-2 16,-1 2-3-16,4-1-7 0,-2 3-11 15,-4-1-13-15,-2 2-19 0,-1-1-11 16,-2 0-16-16,-6 2-113 0,-2 0-126 0,-2 4-284 15</inkml:trace>
  <inkml:trace contextRef="#ctx0" brushRef="#br0" timeOffset="7231.4154">4699 9166 686 0,'-5'-4'179'0,"0"1"8"0,1-1-92 16,3 2-25-16,1-1-11 0,3 2-11 16,1 1-14-16,3 0-10 0,2 1-8 15,4 0-5-15,0 1-3 0,5 0-4 16,2-2-6-16,0 0-16 0,3-1-23 16,-1 0-23-16,-4-4-24 0,3 0-116 15,-4 1-143-15,0 0-309 0</inkml:trace>
  <inkml:trace contextRef="#ctx0" brushRef="#br0" timeOffset="7456.4069">5010 8958 756 0,'4'4'180'0,"-3"2"7"0,0 2-117 15,3 4-19-15,2 3-8 0,1 4-9 16,-1 0-9-16,2 4-8 0,0 1-6 0,2 0-4 15,1 3-4-15,-1 0-2 0,0-1 0 16,-3 0 0-16,-1-2-2 0,-6-1-5 16,-4 2-13-16,-7-4-20 0,-3-4-21 15,-3-1-21-15,-2-4-118 0,-2-3-138 16,5-6-307-16</inkml:trace>
  <inkml:trace contextRef="#ctx0" brushRef="#br0" timeOffset="7594.0732">4935 8736 695 0,'3'-17'165'0,"-2"2"3"15,3 3-107-15,3 3-22 0,1 3-14 0,2 3-8 16,1 3-15-16,3 1-22 0,2 1-18 16,1 3-131-16,-1 4-135 0,2 4-336 15</inkml:trace>
  <inkml:trace contextRef="#ctx0" brushRef="#br0" timeOffset="7983.4979">5226 9022 703 0,'-8'-18'172'0,"4"2"6"16,3 1-100-16,2 0-25 16,4 1-12-16,3 1-8 0,2 3-8 0,1 2-6 15,3 3-6-15,2 1-3 0,3 2-4 16,-2 0-2-16,1 5-2 0,-1 0 0 16,-1 4-1-16,-1 0-1 0,-4 3 0 15,0 2 0-15,-5 1 0 0,-1 1 0 16,-4 2 0-16,-2 0 0 0,-4 0 0 15,-2 2 0-15,-4-2 1 0,-3 2-1 16,-1-2 1-16,0 0 0 0,-1-1 2 16,3-2 0-16,0-3 1 0,6-1 1 0,2-2-1 15,7-1 0-15,2-1 0 0,3-1-2 16,4-2-1-16,1-1-5 0,4-1-10 16,3-1-15-16,-3-1-19 0,3-3-14 15,1-1-18-15,-1-2-116 0,1 2-130 16,-2 1-287-16</inkml:trace>
  <inkml:trace contextRef="#ctx0" brushRef="#br0" timeOffset="8497.2366">5532 9026 585 0,'0'-12'140'0,"1"1"5"0,0 0-89 0,0 3-12 16,2-1-3-16,-2 2-3 0,2 1-3 15,-2-1-2-15,0 3-2 0,0 1-3 16,0 1-3-16,2 0-2 0,-2 2-1 16,0 2 0-16,2 1-2 0,-2 2-1 15,0 5-1-15,0 2-1 0,-1 3 0 16,-2 5-1-16,0 2-1 0,-3 2-3 15,1 1 0-15,0-2-2 0,2-1-1 16,2-3-2-16,4-1-2 0,2-4-2 16,1-4-1-16,5-3-1 0,3-2 0 15,1-3 0-15,2-4-1 0,-1-1 0 0,1-5 1 16,-3 0-1-16,-2-2 1 0,-1-3-1 16,-3 3 1-16,-5 1 0 0,0 3-1 15,0 1 1-15,-3 5 0 0,-1 1 0 16,0 7 0-16,1-1 0 0,2 2 1 15,0-1-2-15,4 3 1 0,1-1 0 16,6 1-1-16,3-4 1 0,4-2-1 0,2-3 1 16,1-2-1-16,3-8 1 0,-1-2-1 15,-3-7 1-15,-1-2 0 0,-5-5 1 16,-2 0 2-16,-5-2-1 0,-5-1 0 16,-5 1 0-16,-4 3 0 0,-3 2-4 15,-3 4-9-15,0 3-14 0,-1 6-23 16,-1 8-29-16,0 6-137 0,-4 7-160 15,-3 6-371-15</inkml:trace>
  <inkml:trace contextRef="#ctx0" brushRef="#br0" timeOffset="9041.9761">3675 10653 662 0,'-1'-7'178'0,"-2"3"7"16,1 4-82-16,0 6-28 0,0 5-10 16,0 6-9-16,-1 5-13 0,-1 7-11 15,2 2-7-15,-2 1-7 0,1 3-5 16,-2-2-5-16,2 1-4 0,0-5-5 15,-1-2-9-15,1-1-15 0,2-3-20 0,2-2-23 16,2-4-21-16,1-7-121 16,2 1-143-16,2-2-312 0</inkml:trace>
  <inkml:trace contextRef="#ctx0" brushRef="#br0" timeOffset="9242.9545">3903 10888 829 0,'-3'-1'199'0,"3"0"5"0,-1 0-113 0,2 2-36 15,0-1-20-15,4 0-12 0,0 1-8 16,3 0-4-16,0 1-5 0,3 0-8 16,1-2-12-16,1 2-16 0,0-2-31 15,4 0-24-15,-1 2-125 0,1-2-152 16,4 1-341-16</inkml:trace>
  <inkml:trace contextRef="#ctx0" brushRef="#br0" timeOffset="9492.813">4520 10564 722 0,'-2'-15'193'16,"0"5"6"-16,0 5-75 0,1 3-54 0,1 1-18 15,0 3-13-15,1 5-11 0,0 6-11 16,-5 1-6-16,4 6-4 0,0 5-3 16,2 3-7-16,-2 2-8 0,-2 1-14 15,4 0-22-15,1-1-25 0,0-2-21 16,-2-2-117-16,-3-4-139 0,6-5-306 15</inkml:trace>
  <inkml:trace contextRef="#ctx0" brushRef="#br0" timeOffset="9724.236">4437 10917 713 0,'-4'-3'181'0,"3"2"6"0,1 0-79 16,2-1-48-16,2 4-17 0,2-2-13 16,3 1-8-16,2-1-6 0,0 1-4 0,3-1-5 15,3 0-3-15,6 0-2 0,1-1-5 16,4-2-13-16,2 1-18 0,0-1-21 16,2 0-16-16,-3 2-127 0,-3-2-144 15,-4 1-323-15</inkml:trace>
  <inkml:trace contextRef="#ctx0" brushRef="#br0" timeOffset="10115.2345">4462 11218 808 0,'-9'-3'191'16,"0"-2"2"-16,4-2-126 0,4-1-21 15,3-5-10-15,3 2-9 0,3-1-7 16,0 0-4-16,2 1-3 0,0 0-2 16,1 2-3-16,1 3-2 0,2 4-1 0,-2 0-2 15,1 5-1-15,2 4-1 0,-2 3-1 16,1 2 1-16,-4 5 0 0,-4 1-1 16,-3 5 1-16,-4 0 0 0,-6 3 0 15,-4 3 0-15,-5 1 0 16,1-2 1-16,-3 1 0 0,-3-1 4 0,3-1 2 15,-1-2 3-15,5-4 1 0,0-3 2 16,2-3 0-16,3-4-1 0,3-4-3 16,3-2-3-16,1-1-3 0,5-6-2 15,0 1-1-15,4 0-1 0,2 0 0 16,4-3 0-16,0 0-2 0,2-1-3 0,2 2-7 16,1-3-12-16,3 2-14 0,-1-2-25 15,3 0-22-15,3-2 72 0,-2 2-205 16,-1-5-152-16,0 3-365 0</inkml:trace>
  <inkml:trace contextRef="#ctx0" brushRef="#br0" timeOffset="10659.9625">4993 10849 723 0,'-3'-1'180'0,"0"1"4"0,1 1-112 16,2 3-13-16,2-1-9 0,0 1-10 15,2 1-11-15,-1 1-7 0,2 0-4 16,1 0-2-16,1-2-3 0,1 0-3 16,1-2-2-16,2-2-2 0,2-1-1 0,2-3-2 15,0-2-2-15,-1-2-1 0,1-1-2 16,-3-2-2-16,-1 1-1 0,-2-3-2 16,-7 2-2-16,0-3 0 0,-4 2 0 15,-1-3 0-15,-2 3 1 0,-4 2 2 16,-2-1-1-16,0 3 3 15,-2 2 0-15,-2 3 0 0,0 7 2 0,-1 2 0 16,3 1 2-16,-1 7 1 0,2 2 3 16,2 2 2-16,2 2 3 0,-2-1 2 15,4 3 2-15,0 4 0 0,1 0 1 16,4 3 0-16,1-2-1 0,3 1-1 0,2 2-1 16,3-5-1-16,1-1 0 0,7-4-3 15,-1-4 0-15,5-2-3 0,0-6-1 16,6-1-2-16,2-4-3 0,-1-5-7 15,0-2-9-15,3-3-21 0,-3-3-22 16,-2 1-21-16,-3-4-133 0,-3-2-154 16,-6 2-346-16</inkml:trace>
  <inkml:trace contextRef="#ctx0" brushRef="#br0" timeOffset="11738.0306">5185 10637 599 0,'-4'-1'174'16,"2"0"6"-16,0 1-38 0,0 1-72 15,5-1-16-15,0 2-14 0,2 2-14 0,1-1-11 16,4 0-7-16,1 0-5 0,4-1-12 16,0 1-22-16,2-2-21 0,2-4-9 15,-3-2-128-15,1 3-137 0,-1 0-316 16</inkml:trace>
  <inkml:trace contextRef="#ctx0" brushRef="#br0" timeOffset="11936.1004">5413 10498 746 0,'-3'0'183'16,"2"6"4"-16,1 2-101 0,1 1-31 15,1 4-17-15,0 3-12 0,2 3-8 0,2 1-4 16,-1 1-5-16,2 3-3 0,-1 3-3 15,3-2-1-15,-3 3-4 0,0-1-2 16,-1-1-2-16,-4 1-9 0,-1-4-13 16,-2-2-13-16,-4-3-17 0,-2-4-11 15,-1-4 57-15,-4-3-178 0,-1-6-127 16,-4-4-313-16</inkml:trace>
  <inkml:trace contextRef="#ctx0" brushRef="#br0" timeOffset="12058.7709">5294 10536 514 0,'0'-22'152'15,"1"3"6"-15,-1 6-14 0,2 2-84 16,2 1-17-16,3 2-12 0,2 0-12 16,5 1-13-16,2 0-17 0,1 1-18 15,3 0-10-15,-1 3-123 0,3-1-127 16,-3 5-307-16</inkml:trace>
  <inkml:trace contextRef="#ctx0" brushRef="#br0" timeOffset="12576.0628">5588 10539 544 0,'-1'-11'137'0,"-2"3"7"16,1-1-59-16,1 3-36 0,0-1-6 15,-1 0-1-15,1 3-1 0,0 0-1 16,0 3-2-16,-1 1-2 0,1 0-2 16,0 1-3-16,1 3-4 0,-1 2-3 15,-1 2-3-15,1 3-2 0,-1 4-2 16,-1 2-3-16,0 4-2 0,0-1-2 16,2 0-1-16,1 0-3 0,4 0-2 15,-1-3-1-15,3-4-1 0,6-1-1 0,0-2-1 16,2-4 0-16,2-2 0 0,0-4 0 15,1-4-1-15,1-2 1 0,-2-2 0 16,-4-5 1-16,-1 0-1 0,-4 1 0 16,-2-1 1-16,-1 2 0 0,-3 3 0 15,-2 2 0-15,-2 5 1 0,2 2 0 16,1 4 0-16,-2 2 0 0,0 3-1 16,2 2 0-16,0 2 0 0,3-1-1 0,1 0 0 15,0-2 0-15,6-1 0 0,1-2 0 16,5-5-1-16,0-1 1 0,2-6 0 15,2-3 0-15,0-6 0 0,-3-3 0 16,0-2 1-16,-5-2 1 0,-1-2-1 16,-3-1 1-16,-5 2-1 0,-4-2-2 15,-1 1-9-15,-6 2-12 0,0 2-18 16,-1 4-24-16,-2 5 98 0,-2 3-242 16,0 4-160-16,1 7-406 0</inkml:trace>
  <inkml:trace contextRef="#ctx0" brushRef="#br0" timeOffset="20189.7413">6519 10215 564 0,'0'-11'143'0,"0"3"7"0,-2 5-82 16,0 1-16-16,1 2-10 0,1 3-10 0,-1 2-8 15,1 3-8-15,-1 3-6 0,-1 4-4 16,2 1-3-16,0 5 0 0,2 2-1 15,-1-1 0-15,0-1-2 0,2-2-4 16,-1 2-6-16,2-1-9 0,-2-4-7 16,-1-3-9-16,1-2-15 0,-2 0 43 15,0-1-149-15,-2-5-109 0,0-1-279 16</inkml:trace>
  <inkml:trace contextRef="#ctx0" brushRef="#br0" timeOffset="20385.3718">6443 10354 580 0,'-7'-8'150'0,"-1"2"9"0,1-1-79 15,3 4-14-15,1 0-10 0,1 2-10 16,2-1-8-16,4 0-10 0,1 0-9 0,2 2-8 16,3-2-5-16,4-1-2 0,2 1-1 15,2 0 0-15,-1-1-8 0,3 1-17 16,2 0-21-16,1 0-22 0,0-1-113 15,2 2-135-15,-1 1-309 0</inkml:trace>
  <inkml:trace contextRef="#ctx0" brushRef="#br0" timeOffset="22368.692">7196 10407 371 0,'-8'-6'100'16,"-1"0"5"-16,3 2-37 0,-1 2-23 15,1-1-9-15,1 3-4 0,1-1-4 16,0 1-3-16,2 0-2 0,1 0-3 0,0 0-3 16,-1 0-1-16,2 0-2 0,0 1-1 15,2-1 0-15,-1 1-2 0,0 2 0 16,0-2 1-16,2 1-1 0,2 1 1 15,2-1-1-15,0 1-2 0,3 2 0 16,0-3 0-16,2 2-2 0,-1 0 1 16,0-1-2-16,1 0-1 0,3-1 0 15,0-1-1-15,2 1-1 0,3-1 0 16,0-1-2-16,2 0 0 0,2-3 1 16,-1 1-2-16,1 1 1 0,0-1 0 15,0 0 0-15,0 1 0 0,-1 1 1 16,1 1 1-16,4 1 1 0,3 2 0 0,2 0 1 15,1-2 0-15,3 2-1 0,6-3 1 16,0 0-1-16,1-2 0 0,-2 0 0 16,2 0 0-16,0 1-1 0,-2-2 1 15,0 4 0-15,4 0 1 0,-1 2 0 16,3-1 0-16,1-1 0 0,3-1 0 16,0 3-1-16,1-4 1 0,-6-2-2 15,4 2 0-15,-4 0-2 0,4 3 1 0,-4-3-1 16,5 1 0-16,0 0 1 0,4 0-1 15,-1 1 0-15,-1-1 1 0,-4-2-1 16,1 1 0-16,1 1 1 0,-1 0-1 16,1 0 0-16,-2-1 1 0,1 0-2 15,3 0 1-15,-2 2 0 0,-3-4 0 16,-5 0 0-16,0 1 0 0,0-3 0 16,-2 3 0-16,0 0 1 0,1-1-1 15,1 0 0-15,2 1 0 0,-3 1 0 0,-1 0 1 16,-2 0-1-16,-5-2 1 0,1 2-1 15,-4 2 1-15,-4-2 0 0,0 1-1 16,0-1 1-16,-1 1-2 0,1 3 1 16,2-4 0-16,-2 1-1 0,1 0 1 15,-2-1-1-15,-1 0 0 0,-2-1 0 16,0 0 1-16,-5 0-1 0,0-1-1 16,-3 2-2-16,-3 0-5 0,-1-1-8 0,-4 1-9 15,-1 0-11-15,-6 0-8 0,-3-1-19 16,-3 0-108-16,-6-2-117 0,-5-4-274 15</inkml:trace>
  <inkml:trace contextRef="#ctx0" brushRef="#br0" timeOffset="23041.6374">8244 9813 438 0,'5'-4'109'0,"-3"-1"5"0,-1 0-53 15,2 2-28-15,-1-3-3 0,1-1-1 0,-1 1-1 16,-1-2-2-16,1-2 1 0,0-1 1 15,-1-4 2-15,0 3 3 0,1-1 0 16,0-2 0-16,1 1 1 0,-2 2-2 16,1 0-4-16,1 6-4 0,-2-4-3 15,0 1-3-15,-1 0-2 0,1 4-1 16,-1 2-1-16,0 2-2 0,0 3 1 16,-1 6-2-16,1 2-1 0,-1 5-3 15,0 3-2-15,1 4-1 0,-2 1-1 0,1 3-1 16,1 2-1-16,1 1-1 0,-1 1-1 15,3-3-2-15,-2 0-10 0,0-2-13 16,2 0-20-16,1-6-13 0,-3 1-7 16,0-3-122-16,0-2-128 0,-1 0-287 15</inkml:trace>
  <inkml:trace contextRef="#ctx0" brushRef="#br0" timeOffset="23775.8237">7223 11064 516 0,'2'-13'130'15,"-5"-3"6"-15,3 5-71 0,0 0-9 16,1 3-3-16,-1 0-2 0,0 2-5 16,2 4-4-16,-2 2-4 0,1 3-4 15,0 5-5-15,0 2-5 0,2 3-5 16,-2 4-4-16,0 4 0 0,2 1-3 16,-3 0-2-16,0 0-2 0,-2 0-2 15,1-1-3-15,-1 1 0 0,0-2-2 16,1-2-2-16,0-1-5 0,-1-2-8 15,0-2-13-15,1-3-16 0,1-5-12 16,1-4-22-16,1-2-109 0,1-3-124 0,1-3-282 16</inkml:trace>
  <inkml:trace contextRef="#ctx0" brushRef="#br0" timeOffset="24047.1114">7452 11141 653 0,'0'-4'163'0,"0"-1"7"0,0 3-93 15,3-1-24-15,-1 2-10 0,2-1-8 16,1 2-9-16,1 1-8 0,-1-2-6 15,1 2-4-15,1 1-2 0,2 1-2 16,1 0-6-16,-2 0-11 0,1-1-16 0,2 4-17 16,-4-3-21-16,1-2-114 0,-5-2-134 15,6 3-299-15</inkml:trace>
  <inkml:trace contextRef="#ctx0" brushRef="#br0" timeOffset="24332.2577">7900 10856 637 0,'1'-9'160'0,"-2"0"7"16,1 3-92-16,1 2-22 15,0 7-8-15,1 3-7 0,0 5-11 0,-1 2-7 16,1 7-7-16,1 3-3 0,-1 5-3 16,2 1-3-16,-2-1-1 0,2 1-9 15,1-1-10-15,-3-1-11 0,2-5-14 16,0-2-13-16,-2-3-13 0,1-2-113 16,-1-3-117-16,3-1-273 0</inkml:trace>
  <inkml:trace contextRef="#ctx0" brushRef="#br0" timeOffset="24593.5876">7831 11218 561 0,'-6'-1'155'0,"1"-1"5"16,1 0-29-16,4 2-81 15,5 0-11-15,1 0-4 0,4-1-8 16,1 1-7-16,4 0-5 0,2-2-2 0,0 0-4 16,1 1-3-16,2-2-2 0,1 1-4 15,0-2-6-15,-2 1-11 0,0-1-17 16,-2 1-11-16,0 1-22 0,-1 0-108 16,-4-1-125-16,-1 6-280 0</inkml:trace>
  <inkml:trace contextRef="#ctx0" brushRef="#br0" timeOffset="25000.6928">7923 11471 631 0,'-10'3'158'0,"0"-2"7"0,0-2-83 16,2-3-32-16,4-1-8 0,-1-3-5 0,3-1-8 15,4 1-7-15,1-2-4 0,3 0-4 16,2 3-2-16,3 0-4 0,0 3-1 16,2-1-3-16,0 3 0 0,2 2-2 15,-2 0-1-15,0 2 0 0,-2 0 0 16,1 3-1-16,-2 4 1 0,-3 2 0 16,-1 2-1-16,-2 3 1 0,-2 2-1 15,-2 2 1-15,-2 1-1 0,-3-2 1 16,-1 1-1-16,-3 0 0 0,-2-2 1 0,-1-1-1 15,-2-1 1-15,1-1-1 0,0-2 1 16,-1-3 1-16,3-1 0 0,4-2 0 16,2-2 0-16,2 0 0 0,2-3-1 15,2 2 1-15,3-2-2 0,2 1 1 16,0-1-1-16,2 1 0 0,0-1 0 16,3 1 1-16,-1-1-1 0,2 0-2 15,2 1-5-15,-1-1-10 0,1 0-15 16,-2-2-18-16,0 0-24 0,-1 0-113 0,-2 0-133 15,2 0-301-15</inkml:trace>
  <inkml:trace contextRef="#ctx0" brushRef="#br0" timeOffset="25556.507">8320 11131 580 0,'-5'-3'146'0,"0"1"7"0,1 2-79 15,2 1-21-15,-1 3-7 0,5 0-2 0,0 0-4 16,3 5-5-16,2 1-3 0,3 0-2 16,1 1-2-16,3 1-4 0,0-1-3 15,2-1-3-15,0-3-4 0,0-2-5 16,0-3-2-16,-3-2-3 0,2-3-2 16,0-2-2-16,-4-4-3 0,-1-1-1 15,-2-2-4-15,0 0-2 0,-2-3-3 0,-3 2-3 16,-3-3-1-16,-1 2-2 15,-4 0-1-15,-2 1 0 0,-3 1-1 0,-3 4 1 16,-3 2 1-16,-3 3 2 0,0 3 4 16,-2 5 2-16,0 1 5 0,0 3 3 15,3 4 6-15,-1 2 4 0,5 1 3 16,3 2 3-16,2-1 3 0,3 3 0 16,5 2 0-16,3-1 0 0,4 0-2 15,3-2-1-15,4 0-2 0,3-2-1 16,3-3-1-16,0-3-1 0,3 0-2 15,-1-3-1-15,0-2-3 0,-1-2-1 16,-1-1-4-16,1-2-6 0,-3-1-8 0,-2-2-13 16,-2-2-13-16,-1 1-10 0,-1-3-18 15,-3-1-111-15,-2 0-121 0,0 1-281 16</inkml:trace>
  <inkml:trace contextRef="#ctx0" brushRef="#br0" timeOffset="25814.1751">8529 10875 671 0,'-2'-6'167'0,"3"2"4"0,0 2-83 0,4 0-42 15,1 2-12-15,2 0-6 0,0 2-6 16,2 0-9-16,2 1-4 0,4-1-4 16,-1 0-12-16,1 1-19 0,1-2-20 0,1-1 53 15,-2 0-187-15,0-1-144 0,-4 0-353 16</inkml:trace>
  <inkml:trace contextRef="#ctx0" brushRef="#br0" timeOffset="26011.2369">8805 10741 739 0,'-1'8'170'0,"-1"-1"2"0,4 2-121 15,1 4-18-15,0 3-6 0,0 0-6 16,2 4-8-16,0 0-4 0,1 4-2 16,-1 3-3-16,0-2-1 0,-1 1-2 15,-2-1 0-15,-1 0-2 0,-3-3-4 16,-4-2-9-16,-3-4-19 0,-2-4-12 15,-2-3-23-15,-3-4-111 0,-4-8-128 16,1-2-291-16</inkml:trace>
  <inkml:trace contextRef="#ctx0" brushRef="#br0" timeOffset="26140.5972">8685 10603 563 0,'3'-16'146'15,"1"3"3"-15,0 3-64 0,2 2-41 16,1 5-16-16,3 1-11 0,2 2-13 15,0 3-16-15,2 3-22 0,1 1-115 16,-2 3-121-16,3 4-300 0</inkml:trace>
  <inkml:trace contextRef="#ctx0" brushRef="#br0" timeOffset="26659.5743">8904 10814 453 0,'1'-5'126'0,"-3"0"4"0,2 1-21 0,-4 0-62 16,4 2-7-16,0 0-3 0,-1 0-2 15,1 2-3-15,1 0-2 0,-1 0 0 16,1 3-2-16,-1-1-1 0,0 4-3 15,3 0-2-15,-2 6-2 0,0 2-2 0,0 2-3 16,2 3-2-16,-1 0-2 0,2 1-2 16,1 1-3-16,1-3-1 15,1-2-1-15,2-1-1 0,1-4-1 0,1-7-1 16,1 0 0-16,-1-6-1 0,1-4 1 16,1-4 0-16,-2-6 0 0,0 0 1 15,-2-1 1-15,0-2 1 0,-3 2 1 16,-1 0 1-16,-1 5 0 0,-2 3 2 15,-1 3-1-15,1 5 0 0,-1 1-1 16,-1 4-1-16,1 3 0 0,1 4-2 16,3 2-2-16,3 1 0 0,2 2 0 15,3 1 0-15,3-1-1 0,3-4 0 0,4-4 0 16,1-4 0-16,1-5 1 0,-1-5-1 16,1-6 0-16,-3-4 0 0,-3-1 1 15,-3-4-1-15,-4 0 1 0,-3 0 0 16,-5-1-1-16,-3 1 0 0,-6-1-4 15,-1-1-9-15,-4 2-12 0,0 3-19 16,-2 3-16-16,-2 5-19 0,-1 3-114 0,0 9-131 16,0 7-289-16</inkml:trace>
  <inkml:trace contextRef="#ctx0" brushRef="#br0" timeOffset="27110.7184">7189 10684 584 0,'-24'0'135'16,"-3"5"3"-16,-2 6-93 0,1 5-10 16,1 6-4-16,0 6-1 0,2 9-2 0,1 9-3 15,4 8-1-15,-2 5-4 0,3 9-4 16,4 8-4-16,7 5-4 0,8 4-2 16,6 0-5-16,7 1-11 0,11 0-14 15,6-8-16-15,11-4-103 0,7-4-20 16,10-9-109-16,16-8-213 0</inkml:trace>
  <inkml:trace contextRef="#ctx0" brushRef="#br0" timeOffset="27572.2525">9465 10559 595 0,'4'-5'133'0,"-1"4"3"0,3 3-100 16,4 4-14-16,3 5-5 0,1 6-1 16,1 8-1-16,1 8 0 0,2 7 1 15,1 6 2-15,3 8 2 0,-3 2 2 16,2 4 0-16,-1 1-1 0,-3-2-3 15,-5-4-3-15,-6 4-4 0,-7-4-3 16,-6-5-3-16,-7-4-1 0,-3-2-2 16,-4-1-1-16,0-2-4 0,-2-4-7 15,0-8-9-15,3-3-11 0,2-3-13 0,2-10-124 16,2-8-128-16,6-13-305 0</inkml:trace>
  <inkml:trace contextRef="#ctx0" brushRef="#br0" timeOffset="28083.5875">10021 10653 554 0,'-4'-6'140'0,"-2"2"9"0,-1 6-77 15,-4 4-6-15,-1 7-5 0,-3 7-3 16,-1 9-4-16,-1 8-6 0,0 7-5 15,1 7-7-15,5 5-8 0,3 1-5 16,4 2-6-16,4 0-4 0,2 1-3 16,5-1-4-16,4-4-1 0,2-4-3 15,4-3-5-15,0-5-11 0,4-5-17 16,2-9-22-16,-1-6-14 0,3-7-31 0,0-6-100 16,2-4-127-16,3-9-270 0</inkml:trace>
  <inkml:trace contextRef="#ctx0" brushRef="#br0" timeOffset="30087.6998">10308 11072 554 0,'-4'-7'159'15,"2"1"10"-15,-2 3-39 0,1 6-60 16,2 2-14-16,0 2-9 0,3 4-12 16,0 2-12-16,0 3-10 0,2 4-4 15,-2-1-3-15,2 2-3 0,-2 1-5 0,1-1-11 16,-1 1-15-16,2-1-17 0,0-4-23 16,-1 0-115-16,1 0-133 0,0-5-302 15</inkml:trace>
  <inkml:trace contextRef="#ctx0" brushRef="#br0" timeOffset="30377.4434">10610 11144 671 0,'-5'-2'177'0,"2"1"6"15,-2-1-79-15,2 2-43 0,1 0-15 16,2 0-12-16,1 0-12 0,3 0-10 0,1 2-6 16,1-2-4-16,2 1-5 0,1-1-9 15,3-1-17-15,2 1-19 0,0 0-15 16,1-3-126-16,1 0-139 0,0 1-317 15</inkml:trace>
  <inkml:trace contextRef="#ctx0" brushRef="#br0" timeOffset="30737.023">11117 10997 428 0,'4'-11'100'0,"0"-2"7"0,-1-3-66 0,0-1-6 16,1-3 3-16,-2-1 3 0,-1 2 0 15,-1-6 0-15,-1 3-1 0,0-2 0 16,-2 0-1-16,1 4 1 0,-1 0 1 16,1 5 1-16,1 3-3 0,-2 6-6 15,1 7-4-15,1 7-6 0,1 5-6 16,0 4-6-16,2 5-6 0,4 4-3 16,2 1-5-16,0 2-9 0,1-1-14 15,0 1-15-15,5 0-12 0,-2-2-16 0,-1-1-113 16,-1-7-123-16,1 3-276 0</inkml:trace>
  <inkml:trace contextRef="#ctx0" brushRef="#br0" timeOffset="31038.2553">11006 11193 652 0,'-4'-2'160'0,"2"-1"5"0,3 2-97 16,4-1-15-16,4-1-7 0,3 0-9 16,2 0-8-16,7 0-7 0,3-2-6 0,4 0-5 15,5 0-4-15,0-1-4 0,0-2-3 16,0 1-5-16,0 0-8 0,-1 1-10 15,-4-3-14-15,-2 4-11 0,-2 1-15 16,0 1-52-16,-5 0-61 0,-3 3-106 16,-1 4-224-16</inkml:trace>
  <inkml:trace contextRef="#ctx0" brushRef="#br0" timeOffset="31323.6048">11141 11324 651 0,'-6'3'154'0,"-2"-1"3"16,1 2-102-16,1 1-16 0,2 1-4 16,2 1-3-16,-2-1-6 0,1 2-5 15,0-1-2-15,0-1 0 0,1 0-3 0,1-1-1 16,2 1-2-16,-1 1-1 15,2-1-3-15,2 0-2 0,2-1-2 0,4-3-1 16,1 2-3-16,1-4 0 0,7 0-4 16,3-3-5-16,2-1-9 0,1-1-12 15,-3 0-16-15,0-3-9 0,0 3-18 16,-5 1-109-16,-2 0-121 0,-4 1-277 16</inkml:trace>
  <inkml:trace contextRef="#ctx0" brushRef="#br0" timeOffset="31502.9968">11342 11323 666 0,'-8'4'162'15,"2"1"3"-15,0 1-95 0,2 4-32 16,2-1-9-16,2 5-8 0,2 2-7 16,2 3-7-16,-2 0-3 0,2-1-2 0,0 2-4 15,-2-1-9-15,2 0-17 0,-2-5-14 16,-3-1-127-16,4-3-132 0,-1-1-323 15</inkml:trace>
  <inkml:trace contextRef="#ctx0" brushRef="#br0" timeOffset="33417.9444">11688 11037 618 0,'0'1'156'0,"-3"-2"8"16,3 2-91-16,0 0-17 0,2-1-8 16,3 2-6-16,0 0-10 0,3-1-7 15,3-1-6-15,3-1-3 0,2-3-4 16,0-2-3-16,1-4-2 0,0-2-2 16,0-2-2-16,-1-2-1 0,-1-1-2 15,-2 3-1-15,0-2-1 0,-4 2-1 0,-1 2 1 16,-6 2-1-16,-2 3 0 0,-4 1 1 15,-3 1 1-15,-3 2 0 0,-2 3 1 16,-3 2 0-16,-1 2-1 0,-1 4 1 16,0 3 1-16,-2 2 1 0,0 4 2 15,2 3 3-15,1 1 3 0,1 1 2 16,3 2 2-16,4 0 1 0,3 0-1 16,2-2-1-16,4 0-3 0,4 3-2 15,4-4-2-15,3-3-2 0,4-2-2 16,2-3 0-16,4-2-1 0,4-2-5 15,2-7-6-15,2-2-9 0,0-2-15 0,1-3-19 16,0-4-14-16,-2 1-21 0,-3-3-107 16,-3 0-126-16,-3 5-280 0</inkml:trace>
  <inkml:trace contextRef="#ctx0" brushRef="#br0" timeOffset="35216.0509">11911 10695 675 0,'-8'-1'174'0,"6"-1"2"0,0 1-84 16,4 0-38-16,1-2-17 0,7 2-12 16,2-1-12-16,4-2-7 0,2-2-2 15,3 0-6-15,2-1-13 0,3-1-18 16,-5-2-16-16,0 2 0 0,-2-3-132 16,2 5-131-16,-1 6-302 0</inkml:trace>
  <inkml:trace contextRef="#ctx0" brushRef="#br0" timeOffset="35491.2553">12254 10586 641 0,'3'-3'146'0,"0"1"3"0,2 2-105 16,1 5-13-16,2 2-2 0,-2 3-1 15,1 3-1-15,-1 3-3 0,-1 1 0 0,0 3-2 16,-1 2-1-16,-2 0-1 16,1 1-3-16,-3 1-2 0,-2 0-3 0,0-2-3 15,-2-2-1-15,-3-2-3 0,-3-1-1 16,-2-2-3-16,-2-1-6 0,2-6-9 16,-1-1-14-16,0 0-16 0,1-7-13 15,2-5 51-15,4-3-176 0,-6-4-129 16,7-5-318-16</inkml:trace>
  <inkml:trace contextRef="#ctx0" brushRef="#br0" timeOffset="35630.219">12195 10325 670 0,'-1'-20'166'16,"1"6"5"-16,-1 1-103 0,2 6-21 16,2 2-10-16,1 3-13 0,1 0-9 15,6 5-19-15,3 1-24 0,1 2-16 16,2 2-128-16,-1 6-137 0,0 0-331 15</inkml:trace>
  <inkml:trace contextRef="#ctx0" brushRef="#br0" timeOffset="36169.2473">12475 10646 546 0,'-3'-4'134'0,"-1"-1"5"15,3 2-76-15,-1-2-20 0,2 1-9 16,-1-1-5-16,1 1-4 0,1 1-2 16,-1-1 1-16,0 2 1 0,-1-1 1 15,1 2 0-15,-2 0 1 0,2 2 0 16,-1-2-2-16,2 2-3 0,-2 0-6 15,0 2-3-15,0 2-2 0,-1 1-2 16,-1 1-2-16,0 4 0 0,0 2 0 0,0 3 2 16,1 4-1-16,2 0 0 0,-1 0-1 15,3 0-1-15,2-2-2 0,1 0-1 16,1-5-2-16,3-3 0 0,1-3 0 16,3-3-1-16,1-4 0 0,2-4 0 15,1-2 0-15,0-4 0 0,-2-3 0 16,0-2 0-16,-4-1 1 0,-3 0-1 15,-1 4 0-15,-5-1 1 0,0 4-1 0,-3 4 1 16,0 5 0-16,-1 4-1 0,-1 4 1 16,2 3-1-16,0 3 0 0,-1-1 1 15,4 1-1-15,0-3 0 0,2 0 0 16,1-4 0-16,0-2 0 0,0-1 0 16,3-3 0-16,2-2 0 0,0-4 0 15,2-3 1-15,1-4 0 0,2-4 0 16,1-1 1-16,-5-2-1 0,-4 0 1 15,0 0-1-15,-6 1-1 0,-2 2-5 16,-3 5-10-16,-2 2-12 0,0 1-19 0,-1 3-15 16,3 3-23-16,-1 1-111 0,2 4-129 15,4 4-289-15</inkml:trace>
  <inkml:trace contextRef="#ctx0" brushRef="#br0" timeOffset="36396.1988">12843 10517 622 0,'10'-1'151'0,"2"2"5"16,1 5-84-16,1 7-33 0,2 6-3 15,-1 2-1-15,1 11-4 0,-3 3-6 16,4 8-3-16,-2 1 0 0,-1 0-2 16,0 4-1-16,0 1-3 0,-2 1-3 15,-2-1-2-15,-8 0-2 0,0 0-3 16,-7 2-6-16,-9-4-8 0,3-3-15 15,-5-1-22-15,-2-5-18 0,-5-5-124 16,-6-4-140-16,-1-11-324 0</inkml:trace>
  <inkml:trace contextRef="#ctx0" brushRef="#br0" timeOffset="37837.1775">10242 10438 489 0,'-13'-3'115'16,"1"1"2"-16,0-2-75 0,0 0-13 15,1-1-4-15,2 1-2 0,2-1-1 16,-1 0 0-16,2 0 1 0,2 1 1 16,1 0 2-16,2 2-1 0,-1 1-1 15,1 0-3-15,1 1-2 0,1-2-2 0,2 2-4 16,-1 2-2-16,3-2-2 0,3 2-1 16,0 0-1-16,2 1 0 0,2-1-1 15,2 2 0-15,0 0 0 0,3 2-1 16,-1-4 0-16,3 2 0 0,0-2-2 15,1 1 0-15,2-1 0 0,2-2-2 16,-1-1 0-16,3-1 0 0,-1-2-1 16,1 2 1-16,-1-3-1 0,0 1 1 0,-2 0-1 15,-1 1 0-15,3 0 0 0,-2 1 0 16,3 0 0-16,1 2 0 0,1 0 1 16,0 0-1-16,0 3 0 0,0-1 1 15,1 0 0-15,-2-1 0 0,1 0 0 16,-1-1 0-16,1 1 0 0,0-2 0 15,0 0-1-15,0 0 1 0,-2-1-1 16,0 0 1-16,0-1-1 0,-1 1 1 16,3 0 0-16,1-1-1 0,2-1 1 15,-1 2 1-15,-1 0-1 0,-1-1 0 16,-1 2 1-16,0-3-1 0,-1 4 0 0,-3-2 0 16,2 1 0-16,-1 1-1 0,-2-2 1 15,0 2-1-15,-2 0 0 0,0 0 1 16,-2-1-1-16,-1 1 0 0,-1-1 0 15,0 0 0-15,0-2 0 0,1 1 0 16,-1-2 0-16,0 2 0 0,1-1 1 16,0 1-1-16,0-1 0 0,3 1 0 0,-3-1 0 15,-1 1 0-15,1-2 1 0,0-1-1 16,3 0 0-16,-2 2 0 0,1-2 0 16,-3-1 0-16,4 0 0 0,2 4 0 15,-1-3 0-15,0 3 0 0,-3-2 0 16,1 2 0-16,0-1 1 0,-3 1 0 15,0-2 0-15,-1 2 0 0,0-1 1 16,-1 0 0-16,0 2-1 0,-3-2 1 16,-1 2-1-16,-1-2 0 0,-2 3-1 15,-1-1 0-15,0-1 1 0,0 2-1 16,6-1 0-16,-1 1 0 0,0 0 0 16,2 1 1-16,-1-1-1 0,-1 1 0 0,0 0 0 15,-1 0 1-15,1 1-1 0,1-5 0 16,1 3 1-16,2 1-1 0,1-2 0 15,1 1 1-15,-1-1-1 0,-1 1 1 16,-1 1-1-16,2-2 0 0,-1 1 0 16,-1-1 1-16,-1 1-1 0,-1 0 0 0,2 0 0 15,-2 0 1-15,1 0-1 0,1 0 1 16,1 0-1-16,-1 0 1 0,1 0 0 16,1 0-1-16,0 0 1 0,1-1 0 15,-1 1-1-15,-3 0 1 0,2-2-1 16,2 2 1-16,-1-1-1 0,3 1 1 15,0 1-1-15,2-1 0 0,-1-1 1 16,-3 2-1-16,-1-1 0 0,-2-1 1 16,-1 0 0-16,-1-2-1 0,0 2 1 15,2 0 0-15,2 0-1 0,-2-1 1 16,0 1 0-16,0 0 0 0,-1 1 0 0,-2 0-1 16,-2 1 1-16,1-1 0 0,-1 0 1 15,-2 1 0-15,-1-1 1 0,0 2 0 16,-1-4 2-16,0 4 1 0,-1-4 1 15,-2 2 1-15,2 0 1 0,0 0-1 16,-2-1-1-16,2 2 0 0,-2-2-2 16,1 0-1-16,-1-1 0 0,1 0-2 0,-1 0-1 15,2-2-4-15,-2 1-7 0,-1-1-14 16,2-1-21-16,-1-1-17 16,1 1-13-16,-2 0-113 0,3 3-126 0,2-2-279 15</inkml:trace>
  <inkml:trace contextRef="#ctx0" brushRef="#br0" timeOffset="39121.1202">13515 10166 669 0,'-2'-2'170'0,"0"0"7"16,-1 0-101-16,3 0-20 0,0 1-8 15,3 0-11-15,2 0-11 0,5-1-10 0,-1 1-8 16,6-1-2-16,1-2-2 0,2 2-9 16,0-2-13-16,0 1-15 0,-1 0-16 15,-1 0-13-15,0 1 25 0,-4 2-148 16,-1 0-123-16,-1 5-287 0</inkml:trace>
  <inkml:trace contextRef="#ctx0" brushRef="#br0" timeOffset="39295.6438">13556 10292 705 0,'0'-1'171'0,"-2"-1"3"16,2 1-111-16,2 1-17 0,1-2-12 15,0 0-11-15,5 1-9 0,0 0-7 16,3-1-6-16,2-1-11 0,0-1-22 16,4 2-23-16,0-3-123 0,4 4-137 15,-1 0-332-15</inkml:trace>
  <inkml:trace contextRef="#ctx0" brushRef="#br0" timeOffset="52970.0398">14058 10186 453 0,'-1'0'115'0,"0"-1"4"0,-1 0-56 15,0 1-26-15,1 0-6 0,0 0-4 16,0-1-4-16,-2 1-4 0,3 0-4 16,-1 0-3-16,1 0-1 0,0 0-3 15,0 0-1-15,1 0-1 0,2 0 0 16,-1 0 0-16,2 0 1 0,-1 0-1 0,2-1 0 15,1 1 1-15,2-2-2 16,-2 1 0-16,1 0-1 0,1 0 0 0,-1 1 0 16,2-3 0-16,-1 2 0 0,3-1 1 15,0-1 0-15,3 2 1 0,0-2-1 16,4 2 1-16,-1 0-1 0,1 0-1 16,0 1-1-16,1 0-1 0,-2 1 0 15,0 0 0-15,0 0-1 0,2 1-1 0,-2 0 1 16,2 1-1-16,1-1 1 15,2 2-1-15,2-1 1 0,1 2-1 0,-1-1 0 16,2 0 1-16,0-2-1 0,2-1 1 16,-2 0-1-16,2-1 1 0,1 0-1 15,6 0 0-15,-1 0 1 0,2 0-1 16,0 0 0-16,6 2 0 0,0-1 0 16,0-1 1-16,0 1-1 0,-1-1 1 15,0 0-1-15,1 0 1 0,-1-1 0 0,2 1 0 16,0-3-1-16,0 3 1 15,5-1 0-15,2 0-1 0,0 1 0 0,3-1 1 16,-3 0-1-16,3-3 0 0,0 0 0 16,-1 2 0-16,0-2 0 0,-1 2 0 15,4-1 1-15,2 1-1 0,-1 2 0 16,0-1 0-16,-1-2 0 0,2-1 0 16,2 3 0-16,-4-2 0 0,2 0 0 15,2 1 0-15,3-1 0 0,2 1 0 16,-1-1 1-16,-1-2-1 0,2 2 0 0,-1-1 0 15,4 0 0-15,-2 1 0 0,-1 0 0 16,3 1 0-16,-2 1 0 0,-2-2 0 16,3 1 0-16,-2 0 0 0,0 0 1 15,2 1-1-15,1 0 0 0,-1-2 0 16,4 2 0-16,-2-2 0 0,3 2 0 16,-3-3 0-16,2 2 0 0,0 0 0 15,1-1 0-15,0 1 0 0,0 0 0 16,-2-1 0-16,2 0 0 0,0 2 0 15,1-3 0-15,0 2 0 0,2-2 0 0,0 1 0 16,-1 0 0-16,-1 1 0 0,0-2 0 16,1 0 0-16,-1 2 0 0,0-1 0 15,-2 1 0-15,3 1 0 0,0-2 1 16,-1 1-1-16,-1 1 0 0,0-1 0 16,0 0 0-16,-2 1 0 0,-1-2 0 15,0 2 0-15,0 1 0 0,-2-1 0 16,-1 1 0-16,-2 1 0 0,-3-2 1 15,0 1-1-15,-4 0 0 0,-3 0 0 16,1 0 0-16,0 1 0 0,-2 0 0 0,0 2 0 16,-2-1 0-16,-2-2 0 0,-3 1 0 15,-2-1 0-15,-4-1 0 0,-3 0 0 16,-3 2-2-16,-3-2-7 0,-4-3-9 16,0 4-16-16,-7-2-62 0,-3-3-58 15,-5-7-110-15,-3-4-238 0</inkml:trace>
  <inkml:trace contextRef="#ctx0" brushRef="#br0" timeOffset="54935.9295">14564 9455 504 0,'3'-11'125'16,"-2"-5"7"-16,1-2-75 0,0-2-9 15,0 1-1-15,1-2-3 0,-1 4-3 0,-1 0-1 16,0 1-1-16,-1 2 1 0,2 4-3 16,-2 4-2-16,0 4-5 0,-2-1-5 15,4 2-5-15,-2 7-5 0,0 3-4 16,0 4-4-16,0 4-4 0,1 4-1 15,-1 3-1-15,1 4-1 0,0-1 0 16,-1-2-3-16,2 0-4 0,0-3-7 16,-1-1-9-16,2-2-12 0,-2-4-13 15,1-2-12-15,2-3-17 0,1-2-102 16,-1-6-116-16,2-3-266 0</inkml:trace>
  <inkml:trace contextRef="#ctx0" brushRef="#br0" timeOffset="55167.9557">14754 9474 651 0,'-1'-5'164'15,"2"1"5"-15,0-1-85 0,3 0-35 16,1 0-9-16,1-2-10 0,3 2-11 15,0 1-6-15,1 1-4 0,1-1-9 16,0 2-13-16,0-1-23 0,0 2-17 16,0-2-124-16,2 2-135 0,-1-6-324 15</inkml:trace>
  <inkml:trace contextRef="#ctx0" brushRef="#br0" timeOffset="55433.8951">15385 9086 733 0,'-2'-13'185'0,"-1"1"6"0,1 4-110 0,-1 5-21 16,1 4-12-16,-2 1-14 0,3 7-12 15,0 3-10-15,-1 5-6 0,0 4-2 16,2 1-3-16,-1 4-2 0,1 0-11 16,0-1-12-16,-1 0-17 0,2 1-17 15,0-1-25-15,-1-1-113 0,-1-4-136 0,0-1-297 16</inkml:trace>
  <inkml:trace contextRef="#ctx0" brushRef="#br0" timeOffset="55680.0391">15228 9494 685 0,'-12'-1'181'16,"2"0"6"-16,3 0-82 0,4 3-42 16,3-1-16-16,3-1-9 0,2 0-11 15,6 3-11-15,1-1-5 0,5 0-3 16,4-2-1-16,1-2-1 0,3 1-4 15,3 0-3-15,1-4-4 0,2 0-7 16,-1 0-12-16,-1-2-16 0,-1 2-19 16,-3 1-14-16,-3-1-40 0,-3 2-79 0,-6 3-117 15,0-2-245-15</inkml:trace>
  <inkml:trace contextRef="#ctx0" brushRef="#br0" timeOffset="55967.2815">15379 9628 594 0,'-1'-3'153'0,"-1"1"7"0,1 1-71 16,-1 0-32-16,1 2-6 0,-2 0-2 15,-1 3-6-15,1 2-7 0,-3 1-3 16,1 2-3-16,-1-1-4 0,-1 3-4 15,1 0-2-15,1 2-4 0,2 1-3 16,0-1-3-16,1-1-4 0,2 1-1 16,1-2-2-16,4-1-1 0,2 0-2 0,4-5 0 15,2 0-5-15,1-2-7 16,5-1-10-16,0-1-14 0,2-2-20 16,-2-1-13-16,-1-1-21 0,-2-1-108 0,-2 0-125 15,-1-1-283-15</inkml:trace>
  <inkml:trace contextRef="#ctx0" brushRef="#br0" timeOffset="56132.8104">15527 9650 613 0,'-4'2'165'0,"1"2"5"0,-1 1-60 16,0 5-51-16,3 2-12 0,0 5-8 16,-3 2-12-16,3 0-9 0,1 3-7 15,4 5-4-15,-4-4-12 0,3-2-15 16,0-2-21-16,1-3-25 0,-1-2-116 15,6-5-136-15,1-8-315 0</inkml:trace>
  <inkml:trace contextRef="#ctx0" brushRef="#br0" timeOffset="56603.2268">15852 9390 761 0,'-5'3'181'0,"4"0"4"16,2 4-119-16,3-1-20 0,3 1-10 15,0-3-12-15,7 2-9 0,0-3-6 16,4 0-3-16,1-4-2 0,2-4-1 15,-1-3-2-15,3 1-1 0,-5-3-2 16,1-2-3-16,-4-3-3 0,-2-1-4 0,-3 0-2 16,-3 1-2-16,-5 0 0 15,0 0 3-15,-5 3 2 0,-3 1 3 0,-4 4 4 16,-2 2 2-16,0 2 2 0,-9 0 0 16,-2 4 1-16,-4 1 0 0,-2 4 3 15,3 7 3-15,-1 1 3 0,0 5 2 16,8 1 2-16,2 5 1 0,5-1 2 15,2 6-2-15,6-2-1 0,3-1 0 16,4 0-2-16,3-1-2 0,1-2-1 16,7-2-1-16,1-5-1 0,4-3-3 0,2-4-1 15,2-3-1-15,4-3-2 0,2-4-3 16,-1-5-5-16,2-4-9 0,-4-3-12 16,1-2-16-16,-4-1-18 0,-4-4-23 15,-4 0-112-15,-3 0-131 0,1 2-297 16</inkml:trace>
  <inkml:trace contextRef="#ctx0" brushRef="#br0" timeOffset="56877.7576">16174 9098 802 0,'4'-7'196'0,"3"4"5"0,1 0-114 15,2 4-31-15,4 1-12 0,0 1-10 16,2 1-12-16,3-1-7 0,-1-1-3 0,2 2-4 16,1-4-10-16,-2-3-13 0,0 1-20 15,-1-1-33-15,-3 0-27 0,-2-4-117 16,-3 3-150-16,-2-3-325 0</inkml:trace>
  <inkml:trace contextRef="#ctx0" brushRef="#br0" timeOffset="57135.5571">16441 8905 844 0,'0'-3'204'0,"2"-1"4"0,2 1-117 16,1 2-36-16,2 2-18 0,2 2-13 0,2 2-7 15,1 1-5-15,2 4-3 0,-1 2-4 16,1 3-1-16,-1 1-2 0,-1-1-2 16,-1 5-2-16,-2 0-1 0,-3-1-2 15,-4 2-3-15,-2 1-4 0,-2 0-3 16,-5 0-3-16,-2 0-4 0,-2-1-4 0,-1-1-5 16,0-2-6-16,-1-3-6 0,1-2-9 15,0-2-5-15,0-3 0 0,1-3 1 16,0-3 5-16,-2-6 1 0,2-2-3 15,-1-4-97-15,1-2-98 0,0-1-267 16</inkml:trace>
  <inkml:trace contextRef="#ctx0" brushRef="#br0" timeOffset="57342.0515">16437 8695 690 0,'-5'-15'199'16,"0"3"2"-16,3 1-19 0,1 2-116 15,3 2-26-15,3 0-18 0,2 4-21 0,3 3-19 16,0 0-26-16,0 3-25 16,1 4-133-16,2 0-153 0,2 6-357 0</inkml:trace>
  <inkml:trace contextRef="#ctx0" brushRef="#br0" timeOffset="57906.4967">16728 8878 535 0,'-2'-2'123'16,"1"-1"1"-16,1 1-87 0,0 1-11 15,0 1-2-15,-1-2-2 0,1 2-1 16,-3 0 1-16,3 0 2 0,0 0 3 0,0 0 4 16,0 0 2-16,-1 2 1 0,0-2-1 15,1 2-2-15,-2 2-1 0,-1 2-3 16,-2 0-2-16,3 6-2 0,-1 2-1 15,2 4 0-15,1 2-3 0,1-1-1 16,0 2-3-16,4 1-3 0,0-2-3 16,1-2-3-16,2-3-2 0,2 0-1 15,1-4-2-15,5-4 0 0,-1-2 0 16,1-4-1-16,2-3 0 0,-3-3 0 16,1-5 0-16,-1-2 1 0,-4-2 0 0,-1 1 0 15,-2-1 0-15,-3 3 3 0,0 3 0 16,-2 2 2-16,-3 4 0 0,1 4 0 15,-2 4 0-15,1 2-1 0,1 3-1 16,0 4-2-16,2 1-1 0,2-1 0 16,1 1 0-16,3-1-1 0,6-2 0 15,1-2 0-15,4-4 1 0,-1-5-1 16,3-3 0-16,2-4 2 0,-1-7 1 0,-1-4 3 16,-1-3 3-16,-4-7 0 0,-2-4 2 15,-3-1 0-15,-4-5-1 0,-3 2-2 16,-2 0-4-16,-4 2-4 0,-2 2-9 15,-2 7-10-15,-1 6-19 0,-1 7-35 16,-2 6-37-16,-3 6-106 0,2 5-145 16,-1 6-321-16</inkml:trace>
  <inkml:trace contextRef="#ctx0" brushRef="#br0" timeOffset="58397.6467">14450 8828 644 0,'-25'-7'156'0,"-1"1"7"16,-3 6-96-16,2 6-17 0,-2 10-4 0,0 6-3 16,2 9-5-16,-1 11-4 15,2 10-5-15,2 10-5 0,4 9-4 0,5 11-4 16,6 9-5-16,4 3-3 0,10 4-7 15,7 1-15-15,12 1-23 0,7-4-21 16,11-9-136-16,12-8-149 0,10-9-360 16</inkml:trace>
  <inkml:trace contextRef="#ctx0" brushRef="#br0" timeOffset="59176.9751">17154 8687 617 0,'0'-4'153'0,"0"0"4"0,2 0-89 16,3 3-19-16,1-1-5 0,3 4-6 16,3 3-7-16,3 4-6 0,2 7-4 15,3 4-3-15,0 6-3 0,2 5-4 16,2 9-3-16,-3 4-2 0,-1 2-1 16,-1 3-2-16,-2 3-2 0,-5-1 1 0,-2-1-2 15,-4-1 1-15,-5-1-1 0,-3-2-1 16,-6-1-1-16,0-4 0 0,-4 2 0 15,-3-5-3-15,-3 2-2 0,-2-7-5 16,-2 1-5-16,-1-5-8 0,-2-3-12 16,2-5-7-16,2-4-16 0,3-7-115 15,3-4-121-15,8-5-291 0</inkml:trace>
  <inkml:trace contextRef="#ctx0" brushRef="#br0" timeOffset="59541.0986">17709 9256 788 0,'-8'-2'203'15,"3"1"6"-15,1-1-111 0,0 2-30 16,1-2-20-16,1 1-17 0,1 0-16 0,1 0-14 15,1-1-15-15,0 0-16 0,3 0-20 16,0 0-23-16,2 1-22 0,0 0-114 16,4 2-136-16,1 2-299 0</inkml:trace>
  <inkml:trace contextRef="#ctx0" brushRef="#br0" timeOffset="59926.3749">17913 9347 668 0,'1'-11'168'0,"3"0"7"0,1-1-75 0,4 2-50 16,0 2-12-16,2-3-3 0,4 1-7 16,0 1-7-16,1-2-7 0,1-1-3 15,0-1-2-15,0-2-3 0,-1 4-3 16,0-3-1-16,-4 0-1 0,-1 3-2 0,-5 1 0 15,-2 1-1-15,-4 1 0 0,-4 0-1 16,-4 3 1-16,-6 2-1 0,-3 2 1 16,-6 1 0-16,-4 3 1 0,-2 5 1 15,-3 1 0-15,1 4 3 0,3 3 2 16,4 6 3-16,1 2 2 0,8 4 2 16,1 3 2-16,5 2 1 0,5 4-1 0,4-3-2 15,2 2-1-15,5-1-3 0,4-3-2 16,3-3-2-16,6-3-2 0,2-6-1 15,2-2-4-15,5-6-3 0,2-6-7 16,0-8-9-16,3-1-12 0,2-3-17 16,-3-2-16-16,-2-6-21 0,0 0-111 15,-4-4-129-15,1 1-295 0</inkml:trace>
  <inkml:trace contextRef="#ctx0" brushRef="#br0" timeOffset="60229.33">18151 8832 777 0,'5'-5'180'0,"5"-3"5"0,3 1-120 15,3 2-32-15,4-1-9 0,2 1-4 16,2 0-8-16,1-1-8 0,2 2-10 16,0 0-14-16,-2-1-21 0,1-1-13 15,0 1 15-15,-4-4-148 0,-1 2-133 0,-2-1-312 16</inkml:trace>
  <inkml:trace contextRef="#ctx0" brushRef="#br0" timeOffset="60446.0436">18576 8643 701 0,'0'4'170'0,"1"1"3"0,3 2-101 15,0 4-28-15,0 4-7 0,1 1-5 0,0 0-7 16,0 3-5-16,2 3-1 0,0 3 0 15,0 0-3-15,0 1-4 0,-1 1-2 16,-1 4-4-16,-2-1-2 0,-3-3-4 16,-5-1-8-16,-2-1-10 0,-6-6-15 15,-3-1-21-15,-3-5-22 0,-3-5-119 16,-4-4-137-16,1-6-311 0</inkml:trace>
  <inkml:trace contextRef="#ctx0" brushRef="#br0" timeOffset="60575.6955">18495 8430 580 0,'3'-29'172'0,"0"8"4"16,-2 4 0-16,3 4-123 0,2 5-14 15,5 5-18-15,2 2-17 0,4 5-24 16,0 3-22-16,2 5-135 0,2 4-140 16,1 0-347-16</inkml:trace>
  <inkml:trace contextRef="#ctx0" brushRef="#br0" timeOffset="60976.5852">18801 8713 697 0,'-12'-16'178'16,"5"-1"5"-16,2 0-85 0,5 0-43 0,2 2-15 16,4 0-8-16,2 3-8 0,3 1-8 15,1 1-4-15,2 3-1 0,-2-1-2 16,2 3-2-16,2 3-1 0,0 0-1 16,0 3-3-16,0 1 0 0,-2 4-2 15,0 3 0-15,-3-1-1 0,-3 1 0 0,-6 3-1 16,-3 2 1-16,-4-1 0 0,-4 1 0 15,-4 2 1-15,-3 2 3 0,0 0 2 16,1 1 5-16,-2-2 2 0,3 1 4 16,1 2 2-16,4-3-1 0,5-3-1 15,1-3-2-15,5 0-5 0,1-3-4 16,6-2-7-16,3-3-10 0,5-2-13 16,4 0-20-16,6 0-26 0,-1-3-23 15,2-3-119-15,3 0-144 0,0-1-318 16</inkml:trace>
  <inkml:trace contextRef="#ctx0" brushRef="#br0" timeOffset="61511.3587">19122 8646 540 0,'0'-7'130'16,"1"4"4"-16,1-1-83 0,-2 3-10 15,1-2-4-15,-1 2-1 0,0 1-2 16,0 0-1-16,1-1 1 0,-1 1 1 16,0 0 0-16,0 1-1 0,0 2 0 15,-1 0-2-15,0 5-2 0,-2-1-2 16,1 4-2-16,-2 2-3 0,0 3-3 15,1 2-3-15,-1-3-3 0,2 0-2 16,0 0-3-16,2 0-2 0,3-3-2 0,1-2-2 16,3-2-1-16,1 1-2 15,5-4-1-15,0-4-1 0,2-4-1 0,0-1 0 16,1-4-1-16,-2 0 0 0,1-3 0 16,-3 2 1-16,-2 2 1 0,-1 1 0 15,-5 1 2-15,-1 3 0 0,-3 4 0 0,-3 1 1 16,0 3 0-16,-1 3 0 0,3 1 0 15,1 2 0-15,2 0 0 0,2 1-1 16,3-1 0-16,3-1 1 0,2-1-1 16,4-4 0-16,1-4 0 0,1-1 0 15,1-4 0-15,2-6 0 0,0-4 1 16,-3-2 0-16,-2-5 1 0,-4-3 0 16,-1-4 0-16,-3-2 0 0,-3-2-3 0,-2 2-3 15,-1-1-8-15,-2 3-9 16,-2 7-15-16,2 4-24 0,-2 6-18 15,-2 6-75-15,2 3-46 0,-2 8-116 16,2 3-230-16</inkml:trace>
  <inkml:trace contextRef="#ctx0" brushRef="#br0" timeOffset="62416.3915">19947 9244 663 0,'-8'-18'175'0,"2"2"11"0,0 3-88 16,1 3-19-16,1 4-7 0,1 2-7 16,0 5-13-16,2 4-11 0,1 6-12 15,1 5-9-15,2 3-6 0,0 5-6 16,2 4-2-16,1 2-4 0,2 1-2 15,-1 0-9-15,2 0-9 0,-1-2-12 0,1-3-16 16,-3-4-24-16,0-1-13 0,-2-5-20 16,-4-3-104-16,-1-3-126 0,-3-4-277 15</inkml:trace>
  <inkml:trace contextRef="#ctx0" brushRef="#br0" timeOffset="62592.7902">19827 9407 765 0,'-10'-4'196'0,"1"0"6"16,4 1-112-16,2 2-24 0,4 1-17 0,6 3-15 16,5-2-15-16,4 1-10 15,5 0-5-15,5-2-1 0,6 0-5 0,2-3-8 16,2-1-15-16,2 1-22 0,0-3-25 16,0 1-134-16,-3-1-153 0,1-2-356 15</inkml:trace>
  <inkml:trace contextRef="#ctx0" brushRef="#br0" timeOffset="63103.2561">20565 9298 678 0,'0'-24'174'16,"-1"-1"7"-16,0 1-98 0,1-1-17 15,0 2-5-15,-1 1-7 0,-1 5-10 16,4 5-9-16,-4 2-6 0,2 5-6 0,0 5-4 16,0 6-6-16,4 5-3 15,-2 5-4-15,1 5-3 0,-1 3-1 0,2 5 0 16,1 4-2-16,1 0-3 0,-1 2-4 16,1 1 1-16,1-3-1 0,3 1 0 15,-1-2 0-15,-1-5 1 0,0-4 2 16,-2-1 2-16,-1-6 0 0,0-2-2 15,-4-7 0-15,0 0-1 0,-1-2 0 16,-1-1 0-16,-3-3 1 0,1 0 1 0,-4-1 1 16,1 0 1-16,-4 2 1 0,1-2 0 15,-4 0 1-15,1 0 0 0,-1 1 0 16,-1 1 0-16,0-1 1 0,0 2 1 16,2-1 0-16,1 1 1 0,3 0 1 15,1-1 1-15,2-1 0 0,2 1 1 16,3 0 0-16,1-1-1 0,2 0 0 15,4-1-2-15,1 0 0 0,6 0-2 16,0-1 0-16,5 0 0 0,0-3-1 16,1-1 0-16,-1 0 0 0,1 0-1 0,-2-1 0 15,1 0 0-15,-3 0 0 0,0-1 0 16,0 0-4-16,1 2-7 0,-3-1-12 16,-1 3-20-16,-2 0-27 0,-2 0-34 15,-4 1-106-15,-1 2-141 0,-1 5-307 16</inkml:trace>
  <inkml:trace contextRef="#ctx0" brushRef="#br0" timeOffset="66588.3637">14401 10563 496 0,'-4'-9'123'0,"-4"5"6"0,-3 5-67 16,-2 4-12-16,-3 5-2 0,-3 4-2 0,0 5 0 15,-3 8 0-15,-2 3-2 0,1 3-2 16,2 1-5-16,2 5-5 0,4 5-6 15,6 4-7-15,7 2-5 0,3-1-4 16,4 1-4-16,3 1-2 0,3-5-2 16,1 0-1-16,4-7-2 0,0-4-3 15,1-4-6-15,2-3-11 0,5-5-14 16,1-5-13-16,2-7-16 0,-2-5-84 16,1-6-31-16,3-4-105 0,-3-5-204 15</inkml:trace>
  <inkml:trace contextRef="#ctx0" brushRef="#br0" timeOffset="66978.2007">14597 10972 507 0,'-1'-14'135'0,"1"1"7"16,-1-1-46-16,1 3-34 0,0 4-9 15,0 1-5-15,0 3-8 0,0 4-5 16,1 3-5-16,0 4-6 0,1 3-6 16,-1 2-5-16,1 3-3 0,1 1-2 15,-1 1-1-15,-1 0-2 0,2-1-3 0,-2-3-4 16,2 1-8-16,-1-1-15 16,-1-2-15-16,2-1-22 0,-1 1-115 0,-1-5-131 15,2 6-302-15</inkml:trace>
  <inkml:trace contextRef="#ctx0" brushRef="#br0" timeOffset="67422.1444">14872 11059 682 0,'-4'-2'171'0,"0"-1"3"16,1 1-99-16,2 2-26 0,2 0-13 0,2 0-10 15,2-2-11-15,3 1-8 0,4 1-5 16,3-3-10-16,3 0-17 0,4 1-21 16,0-1-131-16,-1-2-140 0,3-2-346 15</inkml:trace>
  <inkml:trace contextRef="#ctx0" brushRef="#br0" timeOffset="67723.8997">15543 10675 618 0,'0'-23'150'0,"-1"2"6"15,0 8-91-15,2 3-16 0,-2 4-6 16,1 3-6-16,1 3-6 0,0 5-7 16,-1 4-6-16,1 3-5 0,-1 4-5 15,1 6-1-15,1 2-1 0,0 1-1 16,-2 1-2-16,3-1-4 0,-1 0-11 16,-2-2-16-16,5-3-15 0,0-2-24 0,0-1-109 15,2-2-130-15,2-4-293 0</inkml:trace>
  <inkml:trace contextRef="#ctx0" brushRef="#br0" timeOffset="67969.5613">15381 11095 639 0,'-7'0'161'0,"3"-2"7"0,4-1-82 16,5 0-31-16,5-2-9 0,5 0-10 0,3-1-9 16,4-1-7-16,4-1-5 0,2 0-6 15,1-2-2-15,3 1-3 0,0 1-4 16,2-2-6-16,-2 0-15 0,1 3-11 0,-1 2-14 16,0 0-19-16,-5 1-117 15,-4 2-130-15,-2-2-296 0</inkml:trace>
  <inkml:trace contextRef="#ctx0" brushRef="#br0" timeOffset="68408.5575">15603 11366 527 0,'-17'-4'152'0,"2"-1"9"16,1-3-10-16,1-2-85 0,2 0-14 16,4-2-6-16,3 0-9 0,4 0-7 15,4-2-7-15,2 2-7 0,4 0-3 16,5-1-3-16,-1 2-1 0,2 3-2 16,1 2-1-16,0 2-1 0,1 3-1 15,0 3-2-15,-1 2 0 0,-1 3-1 0,-4 3 0 16,-1 1-1-16,-3 1 0 0,-3 3 0 15,-4 2 1-15,-6 3-1 0,-2-3 0 16,-4 1 1-16,-4 2-1 0,-4 1 1 16,-1 1 0-16,-4-4-1 0,1 2 1 15,0-1 0-15,0-2 0 0,3-1 1 16,3-3 1-16,5-5 1 0,2-2 1 16,4-2 0-16,3-3 0 0,3-1-1 15,4-2-1-15,1 1-1 0,3-2-1 0,3 2-1 16,3 0 1-16,3 3-2 0,1-1-3 15,1 1-5-15,2-2-9 0,-1 1-17 16,2 0-18-16,2-1-16 0,-4-4-125 16,0 3-137-16,0-1-317 0</inkml:trace>
  <inkml:trace contextRef="#ctx0" brushRef="#br0" timeOffset="68914.1829">16086 10883 591 0,'-6'-3'165'0,"2"-1"7"0,0 2-40 0,3 3-74 15,2-1-12-15,3 2-7 0,2 1-8 16,1 0-11-16,4 2-6 0,4 0-1 16,0-1-3-16,1 0-4 0,1-3-2 15,2-2-1-15,1-3-2 0,1 0 0 16,-3-2-1-16,3 0-2 0,-3-1-2 0,-3-1-3 16,-3 1-3-16,-4 0-1 0,-6-2-2 15,-3 0-1-15,-5 1 1 0,-5-1 0 16,-3 1 1-16,-5 2 1 0,-1 2 1 15,-1 4 2-15,-1 1 1 0,-1 5 2 16,2 5 2-16,2 2 3 0,1 1 4 16,3 3 4-16,-1 4 3 0,5 2 2 15,1 4 3-15,1-1 1 0,4 2 0 16,3 1-1-16,1-5-1 0,3 1-2 16,4-5-2-16,3-1-1 0,2-3-3 0,1-3-1 15,3-3-2-15,4 1-2 0,1-6 0 16,2-4-2-16,2-3-1 0,1-1-4 15,4-1-8-15,0-3-9 0,0-1-15 16,-2-1-15-16,0-1-16 0,-5 2 13 16,-1-6-130-16,-7 3-122 0,-1-1-282 15</inkml:trace>
  <inkml:trace contextRef="#ctx0" brushRef="#br0" timeOffset="69171.7739">16445 10649 698 0,'-7'-7'176'16,"3"1"5"-16,1 1-99 0,3 4-27 15,1 2-10-15,3 3-9 0,2 1-12 0,0 0-8 16,4 3-5-16,2 0-2 0,1 0-6 15,1 1-10-15,2-2-19 0,-1-1-23 16,0-1-18-16,-1-3-117 0,-3-2-8 16,4-2-114-16,-2-2-198 0</inkml:trace>
  <inkml:trace contextRef="#ctx0" brushRef="#br0" timeOffset="69353.6056">16704 10478 546 0,'6'-4'155'0,"3"2"5"0,-3 3-14 15,3 3-92-15,3 6-12 0,1-1-6 16,1 2-5-16,-1 2-4 0,2-1-5 16,1 0-2-16,-1 0-3 0,-3-2-5 15,-1 1-2-15,0 0-5 0,-4 0-3 16,-1-1-5-16,-2 1-8 0,-3-2-13 16,-3-1-14-16,-2-2-13 0,-2 0-20 15,-4-1-112-15,-3-1-126 0,-2 1-285 16</inkml:trace>
  <inkml:trace contextRef="#ctx0" brushRef="#br0" timeOffset="69902.2877">16732 10571 654 0,'-1'-6'159'0,"1"0"5"0,0 2-94 15,1-1-22-15,4 4-8 0,5 3-6 16,0 5-7-16,2 0-5 0,3 2-5 0,0 2-4 15,1 2-3-15,-1 1-3 0,-1-1-2 16,-2 2-1-16,0 2-2 0,1 0 0 16,-4 3-1-16,2-2 0 0,3 2 0 15,-3-3-1-15,0-1 0 0,-4-3 0 16,-3 1 1-16,-3-6-1 0,-4 2 1 16,-7-3 0-16,-6 1 0 0,-1-2 1 15,0 1-1-15,-3-2 0 0,-2 0-2 16,-3-3-2-16,3 0-7 0,3 0-11 15,-1-3-12-15,2-2-15 0,4 0-14 0,5-6-36 16,2-1-82-16,9-1-114 16,3 0-244-16</inkml:trace>
  <inkml:trace contextRef="#ctx0" brushRef="#br0" timeOffset="70087.7931">16691 10373 615 0,'-11'-15'174'0,"2"1"6"0,1 2-43 16,1 4-72-16,4 0-18 0,0 3-11 15,2 3-14-15,2 3-12 0,2 2-11 16,2 2-14-16,2 3-20 0,5 1-19 16,2-1-131-16,0 2-142 0,6 0-341 15</inkml:trace>
  <inkml:trace contextRef="#ctx0" brushRef="#br0" timeOffset="70673.3928">17028 10510 486 0,'1'-4'113'0,"-1"-2"3"0,1 2-74 15,0 1-10-15,-1-1 0 0,0 2 2 16,0-1 0-16,-1 1 1 0,0 0-1 16,0 1-1-16,-1-1 0 0,1 1-1 15,0-1-1-15,-1 1-2 0,0 0-1 16,1 1-3-16,-1 0-2 0,0 1-2 15,0 3-3-15,0 1-1 0,-1 1-1 0,1 2-1 16,-1 5 1-16,1 1-2 0,-1 3 0 16,2 1-1-16,0 0-2 0,1 0-2 15,0 2-2-15,2-4-2 0,2 1-2 16,2-2-1-16,1-3 0 0,3-1-1 16,4-2 0-16,-2-5-1 0,3-2 1 15,1-5 0-15,-1-3-1 0,0-2 0 0,-1-3 1 16,-2 0-1-16,-2 1 1 15,-4 0-1-15,-1 3 1 0,-4 2-1 0,0 3 0 16,-2 1 0-16,0 2-1 0,-1 3 1 16,1 2-1-16,0 0 1 0,1 2 0 15,1 0 0-15,3 1 0 0,1-2 0 16,2-1 0-16,2-2 0 0,4-2 0 16,2-4 0-16,2-2 0 0,1-2 0 15,2-4 0-15,3-2 0 0,-2-1 1 0,-4-4-1 16,-2-1 1-16,-5-2-1 0,-3-4 0 15,-2 1-5-15,-6 0-8 16,-2-1-9-16,-2 5-15 0,2 5-16 0,-2 1-13 16,-1 7-19-16,1 1-108 0,0 2-121 15,1 6-279-15</inkml:trace>
  <inkml:trace contextRef="#ctx0" brushRef="#br0" timeOffset="71364.0306">16451 10690 517 0,'-6'-1'129'0,"1"1"7"0,-1 0-67 15,1-2-20-15,0 0-5 0,2 2-2 16,2 0-4-16,-1-1-3 0,2 1-3 0,1 0-3 15,3 1-1-15,2 3-3 0,1-3-2 16,4 0-2-16,1 2-1 0,4-2 0 16,3-1-2-16,0-1-3 0,1-1-1 15,-1-1-3-15,0-1-1 0,-1-1-3 16,-2 0-1-16,-2 0-1 0,-2 0-2 16,-4 2 0-16,0 0 0 0,-5 1-1 15,0 1 0-15,-2-2 0 0,-3 2-1 16,-3 0 1-16,0-1-1 0,-3 1 0 15,-3 1-1-15,-2 0 0 0,-3 0 1 0,-2 0-2 16,-1 0 1-16,-2 0-1 0,1 1 1 16,1-1-1-16,1 0 0 0,4 2 0 15,3-1 0-15,3-1 0 0,3 1 0 16,2 2-1-16,3-2-1 0,2 1-5 16,0 1-7-16,3-1-12 0,1 1-14 15,4-1-18-15,1 1-4 0,-1-5-127 16,4 5-132-16,-1-3-303 0</inkml:trace>
  <inkml:trace contextRef="#ctx0" brushRef="#br0" timeOffset="72329.3571">17569 10347 557 0,'-9'-23'140'0,"3"-1"8"0,3 5-77 16,0 0-15-16,2 8-13 0,5 4-5 15,2 3-5-15,2 6-5 0,2 2-5 16,6 6-5-16,2 9-1 0,6 8-2 16,0 7-3-16,2 8-2 0,1 4-2 15,-1 8-3-15,-2 5-1 0,-4 0-2 16,-1-1 0-16,-5-1-1 0,-3-3-1 15,-4 1 1-15,-1-3-1 0,-4-3 1 16,-5-2-1-16,-3-3 1 0,-5-5-1 16,-5-1 0-16,-5-3 0 0,-3-5-4 0,-3 0-5 15,0-2-12-15,-3-4-13 0,3 1-13 16,4-7-17-16,4-2-112 0,3-4-123 16,7-7-280-16</inkml:trace>
  <inkml:trace contextRef="#ctx0" brushRef="#br0" timeOffset="73163.7816">18479 10299 577 0,'-3'-7'142'0,"-9"2"8"0,-3 2-82 16,-4 6-10-16,-3 4-5 0,-2 8-6 15,-3 7-3-15,0 7-6 0,0 9-5 16,1 10-6-16,3 2-5 0,1 3-4 16,5 2-3-16,3 0-3 0,6-1-3 15,4 0-2-15,4-4-2 0,6-1-2 16,6-2-1-16,3-6-2 0,2 0-5 15,5-6-6-15,3-5-7 0,2-4-12 16,1-7-18-16,2-3-10 0,3-4-20 16,2-6-107-16,-3-2-123 0,1 0-280 15</inkml:trace>
  <inkml:trace contextRef="#ctx0" brushRef="#br0" timeOffset="73898.8159">18635 10812 554 0,'-5'-7'146'0,"0"3"9"15,1-1-59-15,-2 1-29 0,4 1-9 16,-2 2-3-16,3 0-4 0,-2-1-7 15,3 2-7-15,-2 0-8 0,3 2-6 16,-1-2-4-16,0 1-5 0,1 0-4 16,-1 2-3-16,2-2-1 0,-1-1-2 0,0 1-1 15,-1 0 0-15,0-1-2 0,1 0 0 16,-1 0 0-16,0-1 0 0,-1 1 0 16,0 0 0-16,0 0-1 0,-1 0 1 15,0-1 0-15,1 1-1 0,-1 0 0 16,2-1 1-16,-1 1-1 0,1-2 0 15,0 1 0-15,0 1 0 0,-1-1 1 16,1 1-2-16,0-1 1 0,0 1 0 16,0 1 0-16,-1-1-1 0,1 0 1 15,0 0 0-15,0 1 0 0,0-1 0 0,0 0 0 16,0 0 0-16,0 0 0 0,-1 1 0 16,1-2 1-16,-2 1 0 0,2 1 0 15,0-2 0-15,0 1 0 0,0-2 0 16,0 2 0-16,0-2 0 0,2 0-1 15,-1-2 1-15,-1 2 0 0,1-2 0 16,0 3 1-16,-1-3 0 0,1 2 1 16,-1 1 0-16,0-1 1 0,0 4-1 0,0 1 1 15,2 2-1-15,-2 3 0 0,0 3 0 16,1 3-1-16,0 2 0 0,0 0-1 16,2 0 0-16,-2 4 0 0,1-3-1 15,0 0 1-15,-1-2-2 0,0-2-3 16,2 1-9-16,-3-3-13 0,1-3-20 15,0-2-20-15,1-1-23 0,1-2-83 16,1-5-29-16,3-1-109 0,0-5-199 0</inkml:trace>
  <inkml:trace contextRef="#ctx0" brushRef="#br0" timeOffset="74173.3982">18973 10842 659 0,'-9'-4'176'0,"7"3"9"0,-2-2-75 15,3 5-44-15,0-4-14 0,2 4-12 16,1-2-14-16,3 1-10 0,1-1-8 15,3 1-4-15,1-2-8 0,3 1-14 16,3 0-24-16,1-1-24 0,-1-1-126 16,1-1-146-16,3-1-343 0</inkml:trace>
  <inkml:trace contextRef="#ctx0" brushRef="#br0" timeOffset="74577.2101">19633 10472 587 0,'-4'-14'148'0,"1"2"8"0,0 4-83 15,1 1-10-15,-2 4-7 0,3 4-5 16,-2 4-7-16,1 6-8 0,0 2-8 15,0 6-8-15,1 3-7 0,2 1-4 16,1 3-3-16,0-2-3 0,2 1-3 16,1-3-5-16,-2-1-8 0,2-2-14 15,-1 1-18-15,1-2-16 0,-2-2-38 0,1-2-86 16,2-2-116-16,2-1-255 0</inkml:trace>
  <inkml:trace contextRef="#ctx0" brushRef="#br0" timeOffset="74822.0755">19421 10842 671 0,'-10'-4'171'0,"3"0"6"0,3 2-86 16,3-3-35-16,4 1-9 0,4 1-5 15,5-1-8-15,5 0-8 0,5-2-4 16,5 3-3-16,4-4-4 0,2 3-3 15,0-4-4-15,1 0-3 0,1-1-2 16,-1 0-2-16,-1 0-2 0,-1 1-6 16,0 1-8-16,-4 1-13 0,-1 3-18 15,-4 1-18-15,-2 1-20 0,-5 2-114 0,-4-1-132 16,-6 6-296-16</inkml:trace>
  <inkml:trace contextRef="#ctx0" brushRef="#br0" timeOffset="75129.367">19481 11142 641 0,'-1'-6'154'16,"3"-2"9"-16,1 1-94 0,2 0-18 15,-2 1-2-15,4 2-1 0,-3 0-5 16,0 2-5-16,-3 1-5 0,1 1-6 15,-1 0-3-15,-1 2-6 0,-1 0-3 16,-1 2-4-16,0 1-2 0,1 1-3 16,-3 3 0-16,0 1-2 0,1-2-1 15,-1 3-1-15,2 0 0 0,-1 0 0 16,3 0-1-16,3-1 0 0,0 0 0 0,3 1-2 16,3-1-3-16,3-2-6 0,2 0-10 15,0-1-12-15,3-2-17 16,1-3-17-16,1-2-16 0,-2-3-81 0,-1-4-30 15,0 0-105-15,0 0-204 0</inkml:trace>
  <inkml:trace contextRef="#ctx0" brushRef="#br0" timeOffset="75337.2882">19742 11088 687 0,'-4'-2'173'15,"1"-1"5"-15,-1 3-95 0,2 1-29 0,-1 3-10 16,2 3-7-16,0 2-9 0,-2 2-7 15,2 2-3-15,0 3-2 0,0 0-3 16,3 3-3-16,0 1-4 0,3 1-2 16,3-1-3-16,0-3-6 0,1-1-10 15,1-1-15-15,-1-3-22 0,1-2-18 0,-1-2-95 16,-2-2-31-16,2-4-115 0,1-2-217 16</inkml:trace>
  <inkml:trace contextRef="#ctx0" brushRef="#br0" timeOffset="75839.9165">20252 10754 717 0,'-5'4'168'0,"-3"-1"4"0,5 2-111 0,-1-1-20 16,5-1-9-16,2 1-5 0,2 0-6 16,2-1-5-16,4 0-3 0,1-1-3 15,5-2-2-15,1 0-3 0,1-1-1 16,2-5-2-16,0 1-2 0,-2-4 0 15,2-2-1-15,-2 0 0 0,-3-2-2 16,-3-3 0-16,-3 4 0 0,-4-4 0 16,-4 2-1-16,-4 2 2 0,-3 2-1 15,-4 3 0-15,-3 2 1 0,-4 4 0 16,-2 2 0-16,-4 4 0 0,0 1 0 16,-4 5 1-16,2 5 1 0,0 3 1 0,2 2 2 15,4 3 2-15,2 1 3 0,2 2 2 16,6-1 2-16,4 0 1 0,4-1-1 15,3 0 0-15,2-2-2 0,4-1-2 16,5 0-2-16,1-3-2 0,2-2-2 16,4-4-1-16,1-2-1 0,2-5-3 15,1-2-4-15,2-4-7 0,-1-2-7 0,3-4-14 16,-1-3-12-16,-2-1-15 0,-1-1-17 16,-3 0-110-16,-2-1-122 0,-2-3-287 15</inkml:trace>
  <inkml:trace contextRef="#ctx0" brushRef="#br0" timeOffset="76102.2892">20635 10613 656 0,'-9'-6'178'16,"6"3"5"-16,2-1-28 0,-1 3-101 16,5 0-16-16,0 0-7 0,4 1-6 15,0 0-7-15,2 1-4 0,2 0-3 16,1-1-4-16,2 1-10 0,1-1-14 16,4 0-24-16,-1 0-24 0,-1-1-132 0,-1-1-150 15,0 2-352-15</inkml:trace>
  <inkml:trace contextRef="#ctx0" brushRef="#br0" timeOffset="76325.6902">20955 10456 719 0,'3'1'172'0,"1"0"6"0,3 4-112 15,1 3-17-15,0 0-5 0,5 4-4 0,-4 2-6 16,2 2-8-16,0 0-3 0,0 2-4 15,1 2-5-15,-3 1-3 0,-3-3-3 16,1 3-3-16,-4 1-2 0,1 1-2 16,-4-2-4-16,-4-3-6 0,-2-2-11 15,-2-2-16-15,-6-3-22 0,-2-5-15 16,-7-5-18-16,0-2-108 0,-1-3-126 0,2-1-272 16</inkml:trace>
  <inkml:trace contextRef="#ctx0" brushRef="#br0" timeOffset="76491.5845">20938 10308 681 0,'0'-14'172'15,"-2"4"3"-15,5 4-86 0,-1 1-43 16,3 2-15-16,3 4-9 0,0-1-15 16,4 2-27-16,1 2-23 0,1 0-58 0,2 2-76 15,3 0-125-15,1 4-277 0</inkml:trace>
  <inkml:trace contextRef="#ctx0" brushRef="#br0" timeOffset="77071.1775">21153 10458 478 0,'1'2'111'0,"-2"-2"5"0,1 0-78 0,1 0-4 16,1 0 2-16,-2 0 1 0,0 0 0 16,-2-2-1-16,5 2 0 15,-4-1 0-15,-1 0-1 0,-1-3-1 0,2 2-1 16,-1 1-2-16,1-1-1 0,0 1-2 15,0-1 0-15,1 2-2 0,1 0-2 16,-1 1-3-16,-1 1-2 0,-1 2-3 16,0 5-2-16,1 3-3 0,-3 3-2 15,2 3-2-15,-2 2 0 0,1 2-1 16,2-2-2-16,1 0 0 0,3-2-2 16,2 0 0-16,2-4-2 0,3-3 0 0,1-1-1 15,5-4 0-15,0-2-2 16,0-4 0-16,2-3-1 0,2-1 0 0,-2-4 1 15,-2 0 1-15,0-2 0 0,-4-1 1 16,-2 0 1-16,-3 1 0 0,-3 0 0 16,-3 0 1-16,0 4-1 0,-2 0 1 15,0 1-2-15,-2 5 1 0,2 1 0 16,0 2 0-16,0 4-1 0,1 1 1 16,1 1 0-16,1 4 0 0,3-5 0 15,4 2 0-15,1-1-1 0,3-2 1 16,-1-2 0-16,4-2-1 0,0-3 1 0,3 0 0 15,-3-3 1-15,-1-2-1 0,1-5 1 16,-1-1-1-16,-4-4 1 0,-2 1-1 16,-4-5-2-16,-3 1-11 0,-3 0-12 15,0 2-16-15,-3 1-16 0,0 4-22 16,1 5-116-16,-1 1-133 0,-1 4-294 16</inkml:trace>
  <inkml:trace contextRef="#ctx0" brushRef="#br0" timeOffset="77356.2623">21648 10336 639 0,'5'-10'146'15,"2"3"4"-15,4 6-102 0,3 5-16 0,1 5-1 16,4 4 3-16,2 7-1 0,2 8-2 15,3 7-2-15,1 1-1 0,-1 3-3 16,-1 6-1-16,-1 2-4 0,-2 4-2 16,-3-5-2-16,-2 1-2 0,-4 0-3 15,-5 1-2-15,-5 0-2 0,-6-3-2 16,-5-3-2-16,-5-3-2 0,-7-2-6 16,-5-6-13-16,-9-5-19 0,-3-2-21 0,-3-2-19 15,-6-8-117-15,-4-1-138 0,-5-3-300 16</inkml:trace>
  <inkml:trace contextRef="#ctx0" brushRef="#br0" timeOffset="77905.4348">20745 10074 530 0,'-13'1'134'0,"-2"-2"10"16,2 0-65-16,3 1-22 15,0 1-2-15,1-1 0 0,2 0-1 0,2 0-3 16,2 0-6-16,1 2-2 0,5-2-5 16,5 1-5-16,6-1-4 0,8 0-5 15,5-1-2-15,7-1-1 0,8-3-3 16,6-1-3-16,4-2-2 0,7 1-2 0,0-3-2 16,6 2-2-16,0-1-2 15,3-3-1-15,2 4-2 0,1 2 0 16,0 0-1-16,-1 1-2 0,-3 2-3 0,1-1-6 15,-7 8-11-15,-6-3-13 0,-8 1-25 16,-7 0-32-16,-9 4-123 0,-11-1-149 16,-8 1-340-16</inkml:trace>
  <inkml:trace contextRef="#ctx0" brushRef="#br0" timeOffset="90655.0834">22583 9933 555 0,'-11'0'158'0,"1"-1"11"0,0-3-33 15,4 3-61-15,0 0-11 0,1-1-8 16,2 2-11-16,2 0-12 0,4 2-12 16,0 0-9-16,5 0-6 0,2 1-2 15,2 1-2-15,2-1-2 0,4 0-7 16,-2-1-11-16,1 1-16 0,-3 0-18 15,1 0-13-15,-3 2 68 0,-3-2-193 16,-3 2-132-16,-2 3-328 0</inkml:trace>
  <inkml:trace contextRef="#ctx0" brushRef="#br0" timeOffset="90787.2286">22443 10175 645 0,'-11'7'162'0,"4"-3"5"16,3-1-93-16,4-3-20 0,5 0-11 15,3-3-10-15,7 0-10 0,6-2-10 0,5 0-10 16,6-2-25-16,4-1 29 0,4 1-182 16,4 3-147-16,-4-7-382 0</inkml:trace>
  <inkml:trace contextRef="#ctx0" brushRef="#br0" timeOffset="91775.874">2866 12819 606 0,'-9'2'151'0,"0"2"7"16,3-3-89-16,0 0-17 0,3 1-9 16,2 0-9-16,1-1-10 0,2 2-8 15,2-1-6-15,2 2-5 0,2 1-2 16,1-2-1-16,2 2 0 0,3-1-4 15,1 0-10-15,1-1-13 0,1 0-14 16,-3-1 13-16,0 1-143 0,-4-1-128 0,-2 1-307 16</inkml:trace>
  <inkml:trace contextRef="#ctx0" brushRef="#br0" timeOffset="91944.8263">2810 13114 640 0,'-6'-1'155'16,"2"1"2"-16,4 0-79 0,1 0-43 16,3 1-16-16,6-1-7 0,1 0-8 15,4 0-9-15,3 0-11 0,4-2-14 0,1 0-128 16,1-1-127-16,1 4-320 0</inkml:trace>
  <inkml:trace contextRef="#ctx0" brushRef="#br0" timeOffset="93561.471">3520 13049 269 0,'-4'1'89'0,"-3"1"7"15,3-1-17-15,0 0-16 0,1 0-6 16,1 0-5-16,1-1-6 0,-2 2-6 15,3-4-5-15,-1 2-3 0,0 0-3 16,1 0-3-16,0 0-5 0,0 0-3 16,0 0-4-16,0 0-3 0,0 2-3 15,1-1 0-15,0-1-1 0,0 1 1 16,3-1 1-16,1 1 1 0,2-1 1 0,2 0 1 16,0 0-1-16,3 2 0 0,0-1-1 15,3-1 0-15,1 1-1 0,1-1 0 16,1 1 0-16,3-1 0 0,-1-1 0 15,2-1-2-15,1-1 0 0,1 1-1 16,2-1-1-16,0 0-1 0,1 0-2 16,-1-1 1-16,1 1-2 0,1 0 0 15,-3-2 0-15,0 2 0 0,1-2 0 0,-2 0 0 16,3 2 0-16,0 3 0 16,0-1 1-16,1 1-1 0,0 1 1 0,0 1-1 15,3 0 0-15,0-2 1 0,2 0-1 16,-3 1 0-16,2-2 0 0,-1 1 0 15,1 0 1-15,-2-1-1 0,-1 0 0 16,-1-1 0-16,-1 1 0 0,2 1 0 16,2 0 0-16,2 1 0 0,0-1 0 15,4 0-1-15,1 2 1 0,1-1-1 0,0 0 0 16,0-1 1-16,-2 0-1 0,1 0 0 16,-3 0 0-16,1 0 0 0,-2-1 1 15,1 1-1-15,1 1 0 0,1-1 0 16,0 1 0-16,2 2 1 0,0-2-1 15,0 3 1-15,1-2-1 0,-4-1 0 16,1 3 0-16,-1-1 1 0,-3-1-1 16,-3-1 0-16,0 0 0 0,0 2 0 0,2-1 0 15,1 0 0-15,0-1 0 0,3-1 0 16,3 0 0-16,0 1 0 0,0-2 0 16,2 1 0-16,-4 1 0 0,-1-1 1 15,0 1-1-15,-3 2 0 0,-1-2 0 16,-2 0 0-16,1 2 0 0,1 0 1 15,0 0-1-15,1 0 0 0,4 1 0 16,-1 0 0-16,2 1 0 0,0-2 0 16,0 0 0-16,-1-1 0 0,2 2 0 0,-5-3 0 15,2-1 0-15,-1 0 0 16,2 3 0-16,1-3 0 0,0 1 0 16,0-1 0-16,3 0 0 0,0 2 0 0,2-1 1 15,-3-1-1-15,1 2 0 0,-2-4 0 16,0 4 0-16,1-4 0 0,0 2 1 15,-1 0-1-15,2-1 0 0,-3 1 0 16,1 0-1-16,2 0 1 0,0 3 0 16,-2-2 0-16,0 0 0 0,-2 0 0 15,3 1 0-15,-2-1 0 0,0-1 0 16,-2 0 0-16,1 0 0 0,3 0 0 16,-2 0 1-16,0 1-1 0,5 0 0 0,-3 2 0 15,2-2 0-15,-2 0 0 0,-2 0 0 16,1-1 0-16,-1 0 0 0,-3-2 0 15,-1 1 0-15,2-1 0 0,0 2 0 16,0 0 0-16,-1 0 0 0,2 2 0 16,0-1 0-16,1 1 0 0,1 1 0 15,-3-2 0-15,0 1 0 0,2 0 0 16,-1-2 0-16,-3 2 0 0,1-2 1 16,-1 0-1-16,1 1 0 0,2 1 0 0,-1-1 0 15,2 3 0-15,1-2 0 0,-1 3 0 16,-3-3 0-16,2 3 0 0,-1 0 0 15,-2 0 0-15,-1-1 0 0,-5-2 0 16,2 1-1-16,-1-1 1 16,0 0 0-16,0 1 0 0,2-1 0 0,-2 1 0 15,0-1 0-15,0 2 1 0,0 0-1 0,-3-3 0 16,-1 1 0-16,-3 0 0 16,0 0 0-16,0 0 0 0,-1 1 0 0,-4-2 0 15,-3 0 0-15,-2 1 0 0,-1-1 0 16,-3 0 0-16,-1-1 0 0,-5 0 0 15,2 0 0-15,-1 0 0 0,-1 0 1 16,-1-1 0-16,-1 1-1 0,0-1-1 16,1 1-5-16,-1-2-6 0,0 0-7 15,1 2-13-15,-2-3-12 0,1 2-130 0,-6 0-131 16,2 3-316-16</inkml:trace>
  <inkml:trace contextRef="#ctx0" brushRef="#br0" timeOffset="100332.8886">3843 12640 408 0,'-3'1'108'0,"3"2"6"16,-1-2-43-16,1-1-25 0,0 1-5 16,0-1-3-16,0-1-3 0,2 2-3 15,-3-2-4-15,0 0-1 0,1 1-2 16,0-3-1-16,-1 1-3 0,-1-1-1 15,2-2 1-15,-1 1-2 0,2-1 1 16,-1-3-2-16,0 0 0 0,2-2-2 0,-1 1 0 16,0-3-3-16,2 0 0 0,-2-3-2 15,-1 0 0-15,1-2 0 0,-1 1-1 16,0-2 0-16,0 1 1 0,-1-2 0 16,-4 2 0-16,5 1 1 0,0 2 1 15,1 1 0-15,-1 2 1 0,1 3-1 16,-1 4-1-16,5 2-2 0,-4 3-1 15,1 3-3-15,-2 2-1 0,1 5-2 0,0 3-1 16,0 5 0-16,3 3 0 0,-3 4-1 16,2-1 1-16,0 1-1 0,0 0-1 15,-1-2-1-15,1 1-9 0,-1-2-13 16,-1 0-25-16,-1 2-21 0,-1 3-131 16,-4-1-150-16,0 0-346 0</inkml:trace>
  <inkml:trace contextRef="#ctx0" brushRef="#br0" timeOffset="103980.0869">4497 12467 660 0,'0'-21'164'16,"0"7"8"-16,-4 1-95 0,3 6-20 0,-2 3-9 15,2 2-9-15,1 3-8 0,0 5-9 16,0 4-6-16,3 4-5 0,-2 5-3 16,1 5-3-16,1 1 0 0,-1 5-1 15,1-1-1-15,-1 2-1 0,-1-2-5 16,2-1-8-16,-2-1-12 0,0 0-15 16,0-1-16-16,-1-4-15 0,2-3-120 15,-4-1-131-15,2-5-296 0</inkml:trace>
  <inkml:trace contextRef="#ctx0" brushRef="#br0" timeOffset="104149.6288">4449 12680 625 0,'-1'-14'157'16,"-2"0"9"-16,2 3-86 0,2 3-23 16,2-1-10-16,2 4-8 0,2 0-8 15,2 3-10-15,0-2-7 0,4 2-7 0,2 0-2 16,3 1-5-16,1 2-13 0,1 2-19 15,4-1-14-15,2 3-16 0,0 0-117 16,1-1-132-16,0 1-294 0</inkml:trace>
  <inkml:trace contextRef="#ctx0" brushRef="#br0" timeOffset="104596.4664">5039 12596 636 0,'-5'-4'153'0,"-1"3"0"16,3 1-95-16,4 0-21 0,5 0-7 16,1 0-6-16,6-1-6 0,1 1-2 15,7-3 0-15,2-2 0 0,3-2-3 0,2-2-2 16,2-2-3-16,3-1-3 0,-1-2-1 15,-4-4-2-15,-4 1 0 0,-3 1-1 16,-4 0 0-16,-6 0 0 0,-8 3 0 16,-5-1-1-16,-4 5 1 0,-5 0-1 15,-6 3 0-15,-6 2-1 0,-3 2 0 16,-3 4 0-16,-3 3 0 0,-1 1 0 0,1 5 0 16,3 3 0-16,0 2 1 15,6 3 1-15,2 2 1 0,5 4 3 0,5 0 1 16,3 1 3-16,4 1 1 0,3 0 2 15,3-2 1-15,7-2 0 0,1-2 1 16,7-3-1-16,4 0-1 0,4-2-1 16,6-2-2-16,5-4-2 0,3-3-1 15,2-1-2-15,2-6-3 0,-1-6-2 16,-2-4-6-16,-2-2-10 0,-3 0-16 16,-8-3-20-16,-4-1-13 0,-5 4-127 0,-3 0-138 15,-5 3-315-15</inkml:trace>
  <inkml:trace contextRef="#ctx0" brushRef="#br0" timeOffset="104885.8489">5425 12284 627 0,'1'-2'155'0,"1"-1"6"15,0 1-81-15,3 0-29 0,2 1-10 16,3 1-6-16,2 2-6 0,3-2-7 0,0 3-5 16,2 0-6-16,1-1-3 0,3-1-4 15,1 0-5-15,0-1-11 16,1 0-16-16,0-1-15 0,-3 0-16 0,-1-1-119 15,-7-3-132-15,-1-1-299 0</inkml:trace>
  <inkml:trace contextRef="#ctx0" brushRef="#br0" timeOffset="105107.2499">5773 12080 584 0,'5'-5'143'0,"0"-1"5"0,0 4-66 0,1 2-43 16,2 3-8-16,2 4-2 0,3 2-2 15,-1 5-2-15,1 0-2 0,3 5-2 16,0 0-4-16,1 2-2 0,-2 0-3 16,0 2-4-16,-2-2-2 0,-2-1-2 15,-1-1-1-15,-4 2-1 0,-4-1 0 16,-2-2 0-16,-4-1 0 0,-4 0-1 16,-4 1-3-16,-1-2-12 0,-5-4-11 0,1-2-15 15,-1-3-14-15,1-3-122 16,-2-8-130-16,3-7-302 0</inkml:trace>
  <inkml:trace contextRef="#ctx0" brushRef="#br0" timeOffset="105269.8228">5774 11781 590 0,'-3'-12'146'0,"1"5"1"15,2 2-68-15,5 4-46 0,4 3-15 16,2 3-14-16,4 1-14 0,2 4-14 15,0 2-21-15,1 2-102 0,1-1-113 16,1-1-270-16</inkml:trace>
  <inkml:trace contextRef="#ctx0" brushRef="#br0" timeOffset="107139.8563">6155 12183 391 0,'-2'-6'116'0,"-2"0"6"0,0-3-23 0,2 1-31 16,2-1-17-16,1 1-8 0,-1-3-6 16,1-2-3-16,2 1-4 0,2-1-3 15,2 0-2-15,3-1-1 0,-1-4-3 16,2 6-3-16,2-1-1 0,0-2-3 16,2 5-3-16,1 4-2 0,-2 1-3 15,2 5-1-15,-1 0-1 0,-1 5-2 16,-1 5 0-16,-2-2-1 0,-2 3 0 0,-4 1 0 15,-1 1 0-15,-6 0-1 0,-1 2 1 16,-5-1 0-16,-3 0-1 0,-3 1 1 16,-2 1-1-16,-1-1 1 0,-2-1-1 15,2 1 1-15,0-1 0 0,3-2 0 16,5-2 0-16,2-3 1 0,4-1 0 16,2-1-1-16,3-1 1 0,2-3-1 15,3 1 0-15,4 0 0 0,3-2-1 16,1 0-6-16,5 0-9 0,1-2-12 0,2 1-11 15,2 1-13-15,-2-1-121 0,-1-2-125 16,1 1-294-16</inkml:trace>
  <inkml:trace contextRef="#ctx0" brushRef="#br0" timeOffset="107731.5321">6470 12146 513 0,'0'-5'123'16,"-1"1"4"-16,1-3-71 0,0 3-21 16,0-1-5-16,1-2-3 0,-1 4-2 15,0-2-2-15,1 1-1 0,0-1-2 16,1 0-1-16,-1 2-1 0,0-1 0 0,0 0-2 15,1 1-1-15,-2 0 0 0,0 1-1 16,0 1 0-16,0-1 0 0,0 0 0 16,0 3-2-16,-2-2-1 0,2 2 0 15,-1 0-3-15,1-1-2 0,-1 4-1 16,1 2 0-16,-1 0 0 0,-2 4 2 16,2 4 0-16,-1 0 2 0,0 5 0 15,1-1 0-15,0 2 0 0,1-1-2 16,2 1-1-16,2-2-1 0,1-3-2 15,2-3-1-15,2-1 0 0,2-3-1 0,1-5 0 16,0-3 0-16,2-3 1 0,2-4-1 16,-3-4 0-16,0 0 1 0,0-2-1 15,-1-3 1-15,-2 1 0 0,-3 1 0 16,-3 1 0-16,-5 2 1 0,-2 0 0 16,-2 4 0-16,-1 2 0 0,-1 3-1 15,-2 4 0-15,3 3 0 0,1 3-1 16,3 5 0-16,1-3-1 0,3 2 0 0,4 1 0 15,4 1 0-15,5-2 0 0,6-3 0 16,-1-2 0-16,4-2 0 0,3-5 0 16,-2-6 0-16,5-3 0 0,-4-3 0 15,-3-2 1-15,-1 0-1 0,-4-2 0 16,-3 0 0-16,-5-1-4 0,-7 2-11 16,-1-1-14-16,-5 1-14 0,-1 3-16 15,-4 0-4-15,-3 3-128 0,-3 6-128 16,1 5-292-16</inkml:trace>
  <inkml:trace contextRef="#ctx0" brushRef="#br0" timeOffset="110633.3839">6736 12726 600 0,'-7'-2'155'0,"-1"-1"12"16,2-1-78-16,0 2-17 0,1-1-5 0,1 1-6 15,1 1-8-15,1-2-9 0,2 2-11 16,3 0-9-16,2-1-8 0,1 0-5 16,1 1-5-16,6-2-2 0,-1 2-1 15,4 0-1-15,1 1-4 0,2 1-12 16,2 0-17-16,0 1-27 0,0 1-17 15,-2 0-127-15,2 2-146 0,1-1-328 16</inkml:trace>
  <inkml:trace contextRef="#ctx0" brushRef="#br0" timeOffset="110970.3237">7666 12292 647 0,'0'-19'153'16,"0"-1"8"-16,0 6-96 0,-2 3-15 15,2 3-3-15,0 4-5 0,-1 4-6 16,1 0-5-16,-1 6-6 0,1 4-7 16,0 2-5-16,0 3-6 0,1 5-2 0,-1 0-2 15,1 5-4-15,1 1-10 0,1-1-20 16,2 4-20-16,0 0 98 0,1-3-234 16,2-3-152-16,1 3-390 0</inkml:trace>
  <inkml:trace contextRef="#ctx0" brushRef="#br0" timeOffset="111556.6327">7553 12709 530 0,'-1'-5'138'0,"-3"0"7"0,2-1-55 16,0 2-37-16,5 2-10 0,-1-3-6 16,2 1-3-16,3-1-4 0,3 1-4 15,3 1-4-15,6-1-3 0,2 2-3 16,2-1-3-16,3 2-4 0,-1 0-3 15,4-1-2-15,0 0-2 0,0 1-3 16,1-2-10-16,-2 2-9 0,-1-1-13 16,-1 0-9-16,-3 1-11 0,-3 1 5 15,-6 0-124-15,-3 0-111 0,-2 0-270 16</inkml:trace>
  <inkml:trace contextRef="#ctx0" brushRef="#br0" timeOffset="111897.0813">7783 12734 504 0,'0'0'130'0,"0"-2"6"0,-1 1-54 16,1 1-34-16,-1 2-9 0,-1 1-6 0,-1 3-4 15,0 1-5-15,-2 2-3 0,-1 0-3 16,0 2-1-16,0 2-1 0,-1 1-1 16,-1-1 0-16,3 0-1 0,-1-2 0 15,3 0-3-15,1-1-2 0,1-2-1 16,2-1-3-16,3-1-1 0,0-1-2 0,2 0 0 16,3-2-1-16,0 0 0 0,4-3 0 15,1-2-1-15,5-1-2 0,-1 0-6 16,2-2-6-16,-2 2-7 0,2-1-9 15,-3 2-9-15,-3-1-9 0,0 2 8 16,-3-2-124-16,-1 0-112 0,-3-2-280 16</inkml:trace>
  <inkml:trace contextRef="#ctx0" brushRef="#br0" timeOffset="112082.128">7968 12767 517 0,'-1'5'144'0,"-3"0"5"0,1-2-10 0,-2 3-94 16,1 4-12-16,0-1-6 0,3 6-4 16,0 0-6-16,-2 2-4 0,3 5-4 15,2-1-2-15,-1 1-7 0,0 1-16 0,0 0-14 16,3 2 80-16,2-3-211 16,1-4-139-16,2 2-365 0</inkml:trace>
  <inkml:trace contextRef="#ctx0" brushRef="#br0" timeOffset="113837.9367">8407 12615 562 0,'-4'-3'147'0,"2"-2"7"0,-1 2-67 16,-1 2-29-16,3 1-9 0,-3 1-6 15,7 3-4-15,2 0-8 0,3 1-4 16,2 0-4-16,2-3-2 0,4 1-3 16,8-2-4-16,-5-6-4 0,1-3-2 15,1 2-2-15,0-6-3 0,-2-1 0 0,-1-3-1 16,-3-1-1-16,-3-1-1 0,-2 4 1 15,-4-7-1-15,-3 6-1 0,-3 0 0 16,-6 2-3-16,-3 3-2 0,-2 2-3 16,-2 2-2-16,-3 2-2 0,-3 4 1 15,-2 4 1-15,3 4 1 0,-4 4 3 16,0 3 2-16,-4 3 3 0,5 3 2 16,2 3 1-16,4 0 0 0,2 1 2 0,3-1 0 15,6 3 1-15,7-1 2 16,2 2 2-16,3-1 2 0,4-4 0 15,4 0 1-15,3-1 0 0,2-1 0 0,2-1-2 16,0-5-2-16,3-6-1 0,0 4-3 16,2-7 0-16,1-3-1 0,3-4-3 15,-1-4-5-15,0-5-8 0,2 1-17 16,-1-4-18-16,-1-1-13 0,-3-5-49 16,-2-2-78-16,-2 2-116 0,1 1-250 15</inkml:trace>
  <inkml:trace contextRef="#ctx0" brushRef="#br0" timeOffset="114177.8633">8764 12260 673 0,'-6'-5'166'0,"3"-1"6"15,0 1-100-15,3 0-19 0,3 1-9 16,3 1-8-16,2 1-9 0,4 0-8 0,3 1-5 15,6 0-4-15,1 0-4 0,1 1-6 16,3-1-13-16,-1-1-20 0,0 0-18 16,-1-1 80-16,-4 1-214 0,0-3-149 15,-2 3-370-15</inkml:trace>
  <inkml:trace contextRef="#ctx0" brushRef="#br0" timeOffset="114411.1914">9183 12052 600 0,'1'1'145'0,"2"3"4"15,2 3-80-15,1 4-29 0,4 4-5 16,1 1 2-16,0 4-4 0,1-1-3 16,0 3-3-16,-1 3-4 0,-1-2-3 0,-1 0-4 15,-2 2-3-15,-2-1-4 16,0-1-2-16,-8-2-2 0,-2-1 0 0,-3-3-3 15,-6 0-7-15,-4-5-15 0,0-2-17 16,-7-5-14-16,2-5 38 0,-2-5-168 16,0-6-136-16,5-5-323 0</inkml:trace>
  <inkml:trace contextRef="#ctx0" brushRef="#br0" timeOffset="114547.3677">9095 11856 559 0,'5'-20'142'0,"-1"3"3"0,1 6-62 15,2 1-43-15,3 7-14 0,2 3-9 16,3 3-7-16,2 6-17 0,2 3-18 16,0 3-122-16,0 2-120 0,-3 3-308 15</inkml:trace>
  <inkml:trace contextRef="#ctx0" brushRef="#br0" timeOffset="115215.4159">9512 12068 510 0,'-7'-9'131'0,"1"1"6"0,-1-2-59 0,0 3-25 16,-1-1-5-16,2 1-3 0,1-2-3 16,-1 2-2-16,2 1-3 0,2 1-5 15,1 0-4-15,1 1-5 0,1 2-3 16,1 1-5-16,2 0-3 0,1 1-2 16,2 0-2-16,-1 1-1 0,3 0-1 15,1 1-1-15,0 2-1 0,-1 1-1 16,0 0 0-16,0 1-1 0,-2 0 0 15,-2-1 0-15,-2 2-1 0,0 0 1 0,-3 0 0 16,0 0-1-16,-3 1 1 0,0 1-1 16,-1 1 1-16,0 1-2 0,1 0 1 15,0 0 0-15,2 1-1 0,2 0 0 16,3-3-1-16,1 0 0 0,0-2-2 16,2 1-3-16,1-1-2 0,-1-1-3 15,1 0-2-15,0 0-2 0,0 2 1 0,1-1 0 16,-2-1 3-16,1 0 2 0,-2 0 0 15,-4 1 2-15,-2 0 0 0,-2 0 2 16,-4 2 0-16,-2 1 1 0,0-2 0 16,-2 2 3-16,-1 0 1 0,2-2 0 15,0 1 0-15,-1-1-1 0,0 1-6 16,0 1-8-16,2-2-11 0,0 1-10 16,2-3-16-16,4-2-115 0,0-3-122 15,6-6-285-15</inkml:trace>
  <inkml:trace contextRef="#ctx0" brushRef="#br0" timeOffset="115844.4472">9837 12143 361 0,'0'-4'113'0,"0"0"8"0,0-1-7 15,0 1-45-15,0 0-18 0,-3-2-8 16,3 1-3-16,-2 0-5 0,1 0-3 0,0 1 0 16,-1 2-2-16,0-2 0 0,0 4-1 15,-2 0-2-15,1 3-1 0,-1 2-1 16,-1 2-2-16,0 4-2 0,-1 2-2 16,0 6-2-16,1-1-2 0,0 4-2 15,1 0-2-15,3-1-3 0,1-1-2 16,6-3-1-16,3-2-2 0,3-2 0 0,6-3-1 15,3-4-1-15,1-1 1 0,0-4-1 16,0-3 0-16,-1-3 0 0,-2 0 0 16,-5-3 0-16,-1 0 0 0,-4-1 0 15,-3 0 0-15,-1 1-1 0,-3 2 1 16,-2-1 0-16,-2 3-1 0,0 4 0 16,-1 2 0-16,0 5-1 0,-1-3 1 15,3 5 0-15,-3-2 0 0,5 4 0 16,2 0-1-16,2 0 1 0,2 0-1 15,5-2 1-15,2-3-1 0,3-2 1 16,-1-7 0-16,4-4 0 0,0-4 0 0,0-7 1 16,1-2-1-16,-2-2 0 0,2-1 1 15,-4-2-1-15,-3 0-1 0,-4-5-10 16,-3 3-14-16,-6-1-13 0,0 2-19 16,-3-1-8-16,-7 2-126 0,-2 3-133 15,-2 6-298-15</inkml:trace>
  <inkml:trace contextRef="#ctx0" brushRef="#br0" timeOffset="119373.479">3895 13720 620 0,'0'-19'151'0,"4"4"7"16,-3-2-89-16,0 7-15 0,1 2-7 15,-1 1-7-15,-1 5-6 0,1 4-2 16,0 5-3-16,-3 0-4 0,3 8-3 16,2 5-1-16,-2 4 0 0,1 0-1 0,-1 4-4 15,2 2-3-15,3 3-3 0,-4-4-2 16,1-2-4-16,-2 3 0 0,0-2-2 16,1-4 0-16,-2 1-4 0,1-6-7 15,1-2-10-15,3-3-18 0,2-5-23 16,3-3-16-16,0-4-124 0,1-4-141 15,3-4-316-15</inkml:trace>
  <inkml:trace contextRef="#ctx0" brushRef="#br0" timeOffset="134155.6176">4467 13887 589 0,'-10'-3'152'0,"1"2"13"15,-2 0-76-15,2 1-12 0,-1-1-4 16,2 0-2-16,2-1-8 0,1 1-8 16,0 1-10-16,2-2-11 0,3 0-10 15,2 1-8-15,1-1-6 0,2-1-3 16,1 1-3-16,3-3-2 0,1 1-3 0,1 1-7 15,2-2-12-15,2 0-16 0,-2 1-30 16,3 1-17-16,0-1-128 0,3 0-149 16,1 2-330-16</inkml:trace>
  <inkml:trace contextRef="#ctx0" brushRef="#br0" timeOffset="135111.25">4971 13568 421 0,'-4'0'119'0,"0"-3"5"0,-1-2-19 16,-1-2-53-16,1 3-12 0,1 1-3 15,-1 0-2-15,0-2-2 0,1 0-2 16,0 0-1-16,3 3-2 0,-1-6 0 16,3 1-1-16,1 1-3 0,2-2-2 15,0 0-3-15,2 2-2 0,2 0-2 16,2-1-4-16,1 4-2 0,2-2-2 16,1 2-2-16,3 2-2 0,3 4-1 15,0-2 0-15,0 3-1 0,1-2-1 0,1 2 1 16,-2 1-1-16,-5 0 1 15,-4-1-1-15,-3 3 1 0,-4 1-1 16,-7-1 1-16,-3 2 0 0,-1 1-1 0,-3 1 1 16,-2-1 0-16,-2 1 0 0,1-2 0 15,1 4 0-15,1-2 0 0,1-1-1 16,3-2 1-16,3 3-1 0,4-2 0 16,2-1 0-16,3 0 0 0,3-1 0 15,1 0-1-15,4 1-1 0,0-2-2 16,3 0-1-16,0-1-1 0,0 1-1 15,-3-2-2-15,1-1 0 0,-3 0 1 16,-3-1 1-16,-3 1 0 0,-1-1 1 0,-4 1 1 16,-1 0 2-16,-4 2 1 0,-1 0 1 15,-3 2 0-15,-2 2 1 16,-2 1 1-16,-2 1-1 0,-2-1 1 0,1 1-2 16,-1-2-6-16,1 1-8 0,2 0-14 15,3 0-9-15,3 0-18 0,3 1-112 16,1-2-123-16,2 1-281 0</inkml:trace>
  <inkml:trace contextRef="#ctx0" brushRef="#br0" timeOffset="135396.5433">4875 14013 584 0,'-17'0'143'0,"0"1"8"0,1-1-82 16,4 0-15-16,2 0-7 0,5 2-5 0,4-1-2 16,4 1-6-16,4-1-5 0,5 1-4 15,4-1-5-15,5-1-1 0,4-4-3 16,3 1-1-16,4-4-3 0,4-1-2 16,2 1-3-16,2-2-1 0,3 0-3 15,1 1-1-15,0-1-2 0,2 2-2 16,-3-2-5-16,-4 1-8 0,-5-1-13 15,-5 2-13-15,-5 2-14 0,-5 1-13 16,-6 2-119-16,-5 3-128 0,-5 1-294 0</inkml:trace>
  <inkml:trace contextRef="#ctx0" brushRef="#br0" timeOffset="135736.3169">5069 14149 447 0,'1'-1'122'0,"0"2"6"0,-2-1-25 16,0 3-51-16,0 0-8 0,-2 2-4 16,1 2 0-16,-2 1 0 0,-1 0 0 15,-1 1 0-15,1 1-1 0,-1 1-1 16,2 1-1-16,1 2-3 0,0-2-4 15,3 1-4-15,0-1-5 0,1 1-4 16,4-2-4-16,0-3-3 0,1-2-2 0,3-1-3 16,2 0-1-16,2 0 0 0,3-2-1 15,3-2-2-15,-1-1 0 0,-1 0-5 16,1-1-7-16,1-2-10 0,-2-1-14 16,0 1-16-16,-3 0-13 0,-2 1-14 15,0-3-35-15,-3 0-74 0,-2-2-108 16,-2-3-232-16</inkml:trace>
  <inkml:trace contextRef="#ctx0" brushRef="#br0" timeOffset="135894.002">5288 14172 532 0,'0'-2'156'15,"-2"1"11"-15,-1 2-16 0,1 3-76 16,-1 3-11-16,1 5-6 0,-1 4-8 16,1 5-9-16,-1 1-11 0,3 6-7 15,0 2-7-15,2 3-5 0,-1-2-4 16,4 1-3-16,1 0-5 0,1-1-11 15,2-2-21-15,2-1-27 0,0-2-139 16,0 1-154-16,-1-1-373 0</inkml:trace>
  <inkml:trace contextRef="#ctx0" brushRef="#br0" timeOffset="137701.6828">5870 13936 596 0,'-16'-6'152'0,"1"1"12"0,2 1-82 0,-1 3-15 15,7 1-7-15,1 1-6 0,5 2-6 16,2-1-9-16,6 2-8 0,3-2-6 16,3-1-5-16,5-1-3 0,0-1-4 15,3-2-3-15,1-4-3 0,-1-1-1 16,1-2-2-16,-2-2-2 0,-2-2-1 15,-1 0 0-15,-3-1-2 0,-1 0-1 16,-3 2-2-16,-4-1 0 0,-3 1-1 16,-3 2-1-16,-2 0 0 0,-3 3 1 15,-2 2 0-15,-6 4 0 0,-1 2 1 0,-3 4 0 16,-3 3 1-16,-1 4 0 0,-2 2 0 16,0 5 1-16,2 0 1 0,1 3 2 15,4 3 2-15,4 1 1 0,3 3 2 16,7 0 1-16,4-1 2 0,6 1 1 15,3-1 0-15,5-4 0 0,2-1-2 16,4-4-1-16,3-4-2 0,-2-3 0 16,4-3-3-16,0-6-3 0,1-1-6 0,0-3-8 15,3-3-11-15,-2-2-19 0,1-3-21 16,-3 1 132-16,-4-2-267 0,-5 3-157 16,-3-2-411-16</inkml:trace>
  <inkml:trace contextRef="#ctx0" brushRef="#br0" timeOffset="137973.6497">6160 13637 775 0,'-7'-6'186'16,"1"-1"5"-16,6 2-122 0,3 2-16 0,7 2-11 16,1 0-13-16,5 1-8 15,1 1-7-15,7-1-5 0,0 2-6 0,4 2-9 16,0-3-14-16,1 1-21 0,-1-1-20 16,-4-1-20-16,-2 1-119 0,-2-2-138 15,-4 0-306-15</inkml:trace>
  <inkml:trace contextRef="#ctx0" brushRef="#br0" timeOffset="138193.7674">6519 13442 574 0,'1'0'153'0,"3"5"10"0,-3 1-33 16,3 3-73-16,1 2-9 0,2 4-3 15,2 2-7-15,0 1-7 0,1 2-6 16,4 2-6-16,-1 1-5 0,-1 2-2 15,-1-3-2-15,-3-2-1 0,-6 0 0 16,-4-2-2-16,-4-2-1 0,-7 1-1 16,1-2-3-16,-2-1-10 0,-2-2-12 0,1-4-21 15,0 2-21-15,0-5-40 0,2-5-92 16,0-5-132-16,4-3-277 0</inkml:trace>
  <inkml:trace contextRef="#ctx0" brushRef="#br0" timeOffset="138338.8904">6425 13272 635 0,'-3'-12'157'16,"1"1"4"-16,-6-1-92 0,10 4-23 15,1 7-13-15,5 1-11 0,0 4-11 16,3 3-22-16,4 2-20 0,6 4-133 0,-5-2-132 16,2 1-335-16</inkml:trace>
  <inkml:trace contextRef="#ctx0" brushRef="#br0" timeOffset="139057.8907">6754 13533 499 0,'-2'-11'123'0,"-1"1"4"0,1 3-67 16,1-1-21-16,-1 1-4 0,1 3-1 16,1 1-2-16,-1 0-2 0,1 1 0 15,-1 1-1-15,1-1 0 0,0 1-2 0,-1 1-2 16,1-1-2-16,-2 1-2 16,1 0-2-16,1 1-1 0,-1 0 0 0,0 2-2 15,1-1-1-15,-2 0-1 0,2 1-1 16,0 0-2-16,-1-2-1 0,2 1-2 15,-1 0-2-15,2-1-1 0,-1 1-1 16,0-1-2-16,2-1 1 0,-1 2-2 16,0-2 1-16,1-2-1 0,-1 1 0 15,2-2 0-15,-3-2 0 0,2 0 0 0,-2-3 1 16,-1 1-1-16,0 0 1 0,-1-1 1 16,-2 2 1-16,1 0 0 0,-1 2 1 15,1 1 0-15,-1 0 0 0,0 2 0 16,0 1 0-16,1 3-1 0,1-1 0 15,-2 2 0-15,2 3 0 0,0 2 0 16,1 3 0-16,0 3 1 0,0 0-1 16,2 4 1-16,1-1 0 0,2 3 0 15,-1-1-1-15,4-2 1 0,3-1-2 0,1-1 0 16,3-1-1-16,1-4 0 0,2-3-1 16,2 0 0-16,-1-6-1 0,0-2 1 15,-1-4-1-15,-2-2 1 0,-3-3 0 16,-2-4-1-16,-2 0 1 0,-3-2-1 15,-3 3 1-15,-2 1-1 0,-4 0 0 16,1 3 0-16,-3 6 0 0,1 4 0 16,-1 2 0-16,1 3-1 0,0 2 1 15,1 5 0-15,3-1 0 0,2 2 0 0,1-3 0 16,6 1 0-16,2 0 1 0,4-5-1 16,3-2 0-16,4-2 0 0,1-5 0 15,3-2 0-15,1-4 0 0,1-6 0 16,-1-2 0-16,-2-5 1 0,-6-1-1 15,-2-3 0-15,-6-4 0 0,-6-3-2 16,-7 1-5-16,-6 0-9 0,-1 2-11 16,-4 0-16-16,-4 6-21 0,0 3-16 15,-1 7-63-15,-2 7-57 0,5 5-115 16,0 8-236-16</inkml:trace>
  <inkml:trace contextRef="#ctx0" brushRef="#br0" timeOffset="141292.7901">7450 13886 709 0,'-2'-10'171'0,"-1"6"4"16,1 7-113-16,-2 3-15 0,0 5-11 0,2 5-8 15,-1 6-11-15,2 5-6 0,1 3-4 16,0 2-2-16,-1 0-4 0,2 0-4 15,0 0-8-15,-1-5-15 0,2-3-15 16,-2-3-16-16,0-1-125 0,-2-3-134 16,4-1-316-16</inkml:trace>
  <inkml:trace contextRef="#ctx0" brushRef="#br0" timeOffset="141460.3531">7255 14127 690 0,'1'-9'173'15,"2"1"4"-15,5-1-99 0,6 1-22 16,4 0-13-16,6 0-11 0,1-1-9 16,3 2-9-16,3 0-7 0,2 2-10 15,-2 0-19-15,1 1-23 0,-3 0 45 16,2 4-186-16,-1 2-149 0,2 0-366 16</inkml:trace>
  <inkml:trace contextRef="#ctx0" brushRef="#br0" timeOffset="142054.6177">8409 13641 540 0,'1'-20'141'0,"-2"2"8"0,0 3-64 15,0 5-23-15,-1 4-9 0,-1 6-8 0,0 6-6 16,1 8-9-16,-2 3-7 0,0 5-9 15,1 6-3-15,2 4-4 0,1 0-3 16,1 1-11-16,1 0-13 0,2 0-15 16,0 0-16-16,1-4-121 0,-3-2-132 15,3-1-309-15</inkml:trace>
  <inkml:trace contextRef="#ctx0" brushRef="#br0" timeOffset="142266.3828">8084 14087 741 0,'-3'-4'175'16,"3"-2"5"-16,3 1-117 0,7 2-18 16,5 3-7-16,3-3-8 0,6 2-9 0,0-1-7 15,6-1-4-15,1 0-3 0,6-2-6 16,1-1-6-16,1-1-12 0,0 1-18 15,2 0-23-15,-3 1-132 0,-6 0-146 16,0 0-347-16</inkml:trace>
  <inkml:trace contextRef="#ctx0" brushRef="#br0" timeOffset="143297.4389">8337 14289 649 0,'-16'-3'170'0,"-4"4"9"0,2 3-95 16,1 1-15-16,2 4-9 0,5 2-10 16,3 0-11-16,4 1-14 0,6 1-8 15,4 1-5-15,4-2-4 0,5-2-2 16,4-4-2-16,3-1-1 0,0-5-1 16,3-4-1-16,0-4-1 0,-3-3 1 15,-3-4 0-15,-3 0-1 0,-4 1 0 16,-3-1 0-16,-7 0-2 0,-5 2-2 0,-6 2-3 15,-4 2-7-15,-4 2-7 0,-6 2-16 16,-4 4-18-16,-4 7-10 0,1 2-11 16,1 7 3-16,3 2-111 0,6 4-112 15,4 0-249-15</inkml:trace>
  <inkml:trace contextRef="#ctx0" brushRef="#br0" timeOffset="143579.7945">8356 14460 679 0,'-12'-2'167'0,"-4"3"6"0,0 5-104 0,-1-1-18 15,1 5-8-15,3 2-8 0,2 2-7 16,3 1-8-16,5 1-5 0,0-1-2 16,6 1-2-16,5-1-2 0,3-3-2 15,4 1-2-15,6-3-1 0,3-1-2 16,3-6-1-16,0-3 0 0,1-6 0 0,2-5 0 15,-4-7-1-15,-3-5 0 0,-5-5 1 16,-3-3-1-16,-5 0 1 0,-5 3-1 16,-5 1 1-16,-7 4-1 0,-2 4-1 15,-5 7-5-15,-3 5-10 0,-5 6-10 16,-1 8-24-16,-4 8-20 0,0 4-121 16,0 7-139-16,4 7-317 0</inkml:trace>
  <inkml:trace contextRef="#ctx0" brushRef="#br0" timeOffset="145300.9344">9226 13896 545 0,'-18'-7'144'0,"-2"2"12"15,1 2-64-15,-1 0-15 0,3 1-5 0,3 2-8 16,3 2-6-16,5 2-10 0,4 1-11 16,4 1-10-16,4 1-8 0,4 2-5 15,5-3-4-15,6-1-3 0,2-3-1 16,4-3-2-16,2-2-2 0,3-4 0 16,0-5-1-16,1-1-1 0,-6-2-1 15,-3-1 0-15,-3 1-2 0,-6 1-1 16,-5-1-1-16,-7 3-1 0,-3 0-1 15,-6-1 0-15,-5 2 0 0,-3-1 0 16,-6 3 1-16,-4 5 1 0,-3 2 0 0,-5 7 2 16,-3 6 0-16,2 3 1 15,-2 5 1-15,3 5 4 0,5 3 1 0,4 1 3 16,7 1 1-16,5 4 1 0,5 1 2 16,7 0-1-16,5-3-1 0,5-1-1 15,4-2-2-15,7-4-1 0,5-2-1 16,3-4-2-16,6-4 0 0,4-3-2 15,2-3-3-15,2-3-6 0,-1-5-8 16,-3-2-8-16,-2-3-15 0,-6 1-17 0,-6-3-13 16,-4 1-4-16,-7-1-117 0,-4 3-124 15,-3 6-283-15</inkml:trace>
  <inkml:trace contextRef="#ctx0" brushRef="#br0" timeOffset="145618.3092">9464 13695 674 0,'-11'-5'179'0,"2"2"8"0,1 0-86 16,3 1-31-16,2 0-15 0,4 2-14 15,4 0-14-15,3 1-11 0,3 0-7 16,3 1-4-16,5-1-2 0,2-1-3 16,2-3-10-16,4 1-13 0,2-2-21 15,2 2-20-15,-1-2 16 0,0 0-148 16,-2 0-138-16,0 1-313 0</inkml:trace>
  <inkml:trace contextRef="#ctx0" brushRef="#br0" timeOffset="145852.6804">9907 13493 654 0,'-5'-2'155'0,"2"4"5"15,0 2-95-15,3 5-22 0,1 2-9 16,3 1-3-16,2 5-3 0,3 2-3 15,1 2-1-15,2 1-2 0,1-2-2 0,-2 1-4 16,0 1-2-16,0 0-1 0,-3-1-3 16,-2 0-2-16,-4-4-1 0,-2-1-1 15,-5 0 1-15,-3-2-1 0,-4-3-2 16,-3-2-2-16,-4-1-8 0,-1-1-14 16,-2-3-23-16,2-5-19 0,2-2-5 15,2-7-127-15,2-4-137 0,6-5-299 16</inkml:trace>
  <inkml:trace contextRef="#ctx0" brushRef="#br0" timeOffset="145981.3353">9899 13234 635 0,'-3'-12'153'16,"3"1"2"-16,-2 5-98 0,4 4-21 16,3 4-11-16,2 3-12 0,3 6-23 15,0 2-20-15,1 3-125 0,5 0-126 16,-1 4-316-16</inkml:trace>
  <inkml:trace contextRef="#ctx0" brushRef="#br0" timeOffset="146380.2369">10141 13506 644 0,'-21'-18'162'0,"3"-3"8"0,6 1-92 16,3 2-22-16,5 2-9 0,4 2-7 15,3 2-10-15,4 4-9 0,3 1-9 16,4 3-4-16,1 1-2 0,5 3-3 16,2 1-1-16,3 3-1 0,-2 1-1 15,-2 0 1-15,0 3-1 0,-2 2 1 16,-3 1-1-16,-4 0 0 0,-1 3 0 15,-3-2 0-15,-5 3 0 0,-3 1 0 16,-2-2 0-16,-4 1-1 0,-3 0 2 0,-2-1-1 16,0 1 0-16,-2 0 3 0,0-2 2 15,1 0 2-15,1-1 2 0,1-1 0 16,4 0 0-16,1-1 0 0,7-2-2 16,2 1-3-16,5-2-4 0,2-1-8 15,4-1-10-15,3-2-17 0,5-2-18 16,3-1-13-16,2-1-53 0,3-3-71 15,0 1-116-15,3 1-242 0</inkml:trace>
  <inkml:trace contextRef="#ctx0" brushRef="#br0" timeOffset="146908.6979">10525 13501 505 0,'-3'-11'127'0,"1"0"4"15,0 2-64-15,0 2-23 0,1 0-6 0,1 1-2 16,-1 0-2-16,1 3-3 0,1-1-2 16,-1 1 0-16,1-1-1 0,0 2-1 15,-1-1-1-15,0 2-1 0,0 0-2 16,0-1-1-16,-1 5 0 0,0-1-1 15,-2 5-1-15,2 1-1 0,-1 4 0 16,-2 4-1-16,0 3-1 0,2 3-1 16,1 0-2-16,1 2-2 0,0-1-3 0,2-2-2 15,3-2-1-15,1-2-2 16,4-4-2-16,2-3-1 0,0-5 0 16,4-3 0-16,3-3-1 0,3-2 0 0,1-4 0 15,0-1-1-15,-1-3-1 0,-1-1 0 16,-2-1 0-16,-6 2-1 0,-3-1 0 15,-5 1 0-15,-5 2 1 0,0 7-1 16,-4 2 1-16,-1 4 0 0,-1 2 1 16,1 2 0-16,-2 3 1 0,3 3-1 0,0-1 1 15,4 3 0-15,3-1 1 16,4-2-1-16,4 0 0 0,6-3 1 0,-1-4-1 16,1-5 1-16,4-4 0 0,3-4 1 15,-4-3-1-15,0-6 1 0,0-2-1 16,-1-4 1-16,-3-4-1 0,-5-1-4 15,-4-1-10-15,-4-3-14 0,-3 2-24 16,-3 1-19-16,0 5-124 0,-3 4-9 0,-3 5-118 16,-1 6-212-16</inkml:trace>
  <inkml:trace contextRef="#ctx0" brushRef="#br0" timeOffset="147769.7254">9264 13208 74 0,'-11'2'45'0,"-1"0"18"15,-2 0 16-15,1 0 6 0,1 0 8 16,-3-2 4-16,1-1-5 0,1 1-9 15,2-1-16-15,0-2-15 0,0 2-10 16,0-1-6-16,4-1-2 0,-1 1-3 16,1 0-1-16,1 0-1 0,2 1 1 15,2 0-2-15,-1-1-4 0,3 2-2 0,3 2-3 16,1-2-1-16,6 1-3 0,4 1-2 16,4 1-3-16,7-2 1 0,5 0-2 15,6 0-2-15,4 1 0 0,8-4 0 16,3 0 0-16,6-3 1 0,6 1 0 15,8-1 0-15,7 1-1 0,5-1 0 16,4-3-2-16,5 2-2 0,7 1-1 16,3 2 0-16,1-2-1 0,-3-1 0 15,5-1-1-15,3 4 1 0,-2 0-1 16,-4 0 0-16,-5-1 0 0,-4-2 1 0,0 5-1 16,-8-2 0-16,-12 2 0 0,-10 0 0 15,-8-1-1-15,-8 4-2 16,-11 0-5-16,-10 1-5 0,-10-1-8 0,-4 2-10 15,-4-2-16-15,-8 1-12 0,-7-2-125 16,-4-1-131-16,0 4-315 0</inkml:trace>
  <inkml:trace contextRef="#ctx0" brushRef="#br0" timeOffset="171411.1894">11546 12989 668 0,'-10'0'171'16,"2"-1"8"-16,0 0-97 0,3-1-18 16,2 2-13-16,0 0-12 0,2-2-12 15,2 2-10-15,2 0-7 0,3 1-5 16,1-1-2-16,2-1-2 0,2-1-2 15,1-1-5-15,2 1-9 0,-2-1-15 0,0-1-17 16,-1 3-12-16,1 2-4 0,-3 1-125 16,-2 0-123-16,-2 3-285 0</inkml:trace>
  <inkml:trace contextRef="#ctx0" brushRef="#br0" timeOffset="171618.5523">11506 13190 659 0,'-4'4'167'0,"0"-3"9"0,2-1-89 16,2 0-23-16,-1 0-11 0,2 0-8 16,1 0-11-16,1-1-9 0,2-2-6 15,1 1-7-15,1-2-4 0,3 0-3 16,0-2-2-16,2-1-1 0,0 1-1 16,1 0-4-16,-1 1-9 0,2 0-12 15,0 1-19-15,-1 3-18 0,0-1 10 16,-2 3-143-16,-3 0-136 0,1 4-311 15</inkml:trace>
  <inkml:trace contextRef="#ctx0" brushRef="#br0" timeOffset="176052.979">11937 13131 520 0,'-3'-5'127'16,"1"2"6"-16,0-1-72 0,-3 1-18 16,1 2-4-16,3-1-6 0,-1-1-3 15,0 1-1-15,2-1-3 0,0 1-2 16,1 0 0-16,2-1-1 0,-2 1-1 15,0 0-1-15,2 2-2 0,-1-2-1 16,2 3-1-16,-2-2-3 0,1 1-2 16,3 0-2-16,0 0 0 0,0 0 0 15,3 1-1-15,-2-2-2 0,3 1-1 16,2-1 0-16,1 0 1 0,2-2-1 0,2-1 0 16,0 1 1-16,2-1 0 0,5 0 2 15,3 3-2-15,3 0-1 0,6-2-1 16,7 2 0-16,8 0-3 0,2 0 0 15,1-3-1-15,4-1 0 0,1-2 0 16,3 2 0-16,-4 0-1 0,2-1 0 16,5 0 1-16,-2 1-1 0,2 0 0 15,4 1 0-15,-4 2 0 0,3-1 0 16,-1 3 0-16,0 0 0 0,0-1 1 0,1 0-1 16,-7-1 0-16,-2-2 0 0,-3 0 0 15,-3-3 0-15,-7 3 1 0,-2 2-1 16,-4-1 0-16,-5 5-1 0,-4-1 1 15,-8-1 0-15,-5 5 0 0,-4-3-3 16,-7 4-2-16,-6-1-6 0,-2-4-8 16,-4 2-13-16,-2-1-20 0,-2 1-12 15,-3-3-129-15,-1-6-139 0,-3-4-324 0</inkml:trace>
  <inkml:trace contextRef="#ctx0" brushRef="#br0" timeOffset="177252.2488">11979 12478 546 0,'-14'-13'140'15,"-1"-3"8"-15,7 4-67 0,-1 1-24 16,8 1-9-16,1 1-3 0,4 1-5 16,3 3-7-16,3 1-6 0,-3 3-4 15,7 5-4-15,-1 2-4 0,3 3-3 16,1 4-4-16,0 1-1 0,-1 4-3 16,0-1-1-16,-1 1-2 0,0-1-6 0,2 0-12 15,-1 1-14-15,-3-4-16 0,1 0-15 16,-1-1-118-16,1-2-130 0,-2-3-294 15</inkml:trace>
  <inkml:trace contextRef="#ctx0" brushRef="#br0" timeOffset="177463.3033">12449 12290 646 0,'-5'-4'160'0,"0"3"7"0,-1 4-94 16,-3 7-16-16,-3 4-7 0,1 8-5 15,-4 5-7-15,-1 2-6 0,-1 10-7 16,-1 4-4-16,-5 1-4 0,-1 3-4 16,2-1-3-16,3 1-4 0,0 1-2 15,-1-5-1-15,1-5-1 0,6-2-10 16,2-3-11-16,7-4-24 16,3-6-22-16,2-4-131 0,5-3-148 0,4-10-349 0</inkml:trace>
  <inkml:trace contextRef="#ctx0" brushRef="#br0" timeOffset="177902.2891">12732 12312 630 0,'-21'6'162'0,"-3"4"11"15,-3 4-89-15,-2 8-17 0,1 5-6 16,5 5-5-16,3 5-9 0,2 1-12 16,2 0-9-16,4 0-8 0,3-1-5 0,4-4-5 15,5 0-3-15,6-4-3 0,5-3-3 16,7-4-6-16,1-4-12 0,8-2-22 15,6-6-18-15,3-5-19 0,-2-5-121 16,3-4-137-16,0-3-310 16</inkml:trace>
  <inkml:trace contextRef="#ctx0" brushRef="#br0" timeOffset="178541.6229">12884 12551 655 0,'-11'-2'162'0,"1"2"8"15,0 2-97-15,4-1-18 0,1 1-8 16,5 4-6-16,3-1-9 0,3 1-7 16,5 1-8-16,2-3-4 0,6 1-4 15,0-2-2-15,4-4-2 0,2-2-3 16,-1-4 0-16,2-4-2 0,-1-3 0 0,-2-3-1 16,0-1-2-16,0-1-1 15,-5 0-1-15,-4-2-2 0,-6 3-1 16,-3 2 1-16,-7 1-1 0,-3 4 1 0,-6 1 0 15,-3 3 2-15,-3 6 0 0,-2 1 0 16,-2 2 1-16,1 7 0 0,-4 2 1 16,-1 6 2-16,-1 1 0 0,1 5 3 15,1 2 2-15,1 2 3 0,2-1 1 16,5-1 1-16,4 1 1 0,4-3-1 16,6 2 1-16,5-1-3 0,7 0-1 15,5-2-1-15,3 0-1 0,4-5 0 16,4 0-1-16,2-6 0 0,2-2 0 0,-1-8-5 15,5-5-1-15,3-5-7 0,1 0-14 16,1-6-17-16,-2 0-15 0,-3-3-16 16,-2 1-115-16,-10-2-131 0,-1 5-292 15</inkml:trace>
  <inkml:trace contextRef="#ctx0" brushRef="#br0" timeOffset="178821.9403">13293 12146 614 0,'0'-7'160'0,"0"6"9"16,1 2-53-16,3 5-63 0,1 4-10 15,0 3-6-15,2 5-3 0,1 1-7 16,2 3-7-16,3 0-4 0,-1 5-3 15,1-1-2-15,0 2-3 0,-1-1-2 0,-4 1-2 16,-4-1-2-16,-5-1-2 0,-5-5-5 16,-8-2-11-16,-2-3-20 0,-2-6-18 15,-4-5-18-15,-4-4-119 0,0-11-136 16,3-7-304-16</inkml:trace>
  <inkml:trace contextRef="#ctx0" brushRef="#br0" timeOffset="178949.5993">13241 11884 684 0,'11'-8'156'0,"0"0"1"16,2 7-115-16,-2 2-15 15,2 4-10-15,3 4-17 0,1 3-22 0,2 6-59 16,0 1-76-16,3 2-118 0,2 2-272 16</inkml:trace>
  <inkml:trace contextRef="#ctx0" brushRef="#br0" timeOffset="179479.7612">13528 12232 581 0,'0'-8'139'0,"0"-1"5"15,0 4-86-15,-1 0-16 0,0 1-4 0,1 2-2 16,0 1-4-16,0 1-2 0,-2-1-5 16,2 1-2-16,3 1-2 0,-3 0-4 15,-1 0-2-15,1 0-2 0,0 2-1 16,-2-2 0-16,0 2-1 0,-1 0 1 16,1 1 0-16,1 2-1 0,0 0-1 15,-3 3 0-15,1 2-2 0,2-1-1 16,-1 2-2-16,1 0-1 0,2 2-1 15,-1-1-2-15,3 0 0 0,4 0 0 0,-1-1-1 16,2 0 1-16,3-3-1 0,3-3 0 16,0-4-1-16,1-3 1 0,0-3-1 15,1-2 0-15,-3-2 1 0,0-4-1 16,-4-1 0-16,-3 1 1 0,-1 1 0 16,-2 0 1-16,-4 4 2 0,-2 2 1 15,-2 2 2-15,2 5 1 0,-2-1 1 16,0 4 0-16,1 1 0 0,2 2-1 15,0 1-1-15,2 2-3 0,0-2 0 0,3 0-1 16,2-1-1-16,2-2 0 0,4-4 0 16,4-1-1-16,1-1 1 0,2-6 0 15,4-3 0-15,-2-1 0 0,-2-4 0 16,-1 0 0-16,-3-4-2 0,-6 1-4 16,0 3-12-16,-6 1-16 0,-3 1-23 15,-2 1-15-15,-1 1-130 0,-4 0-145 16,1 3-328-16</inkml:trace>
  <inkml:trace contextRef="#ctx0" brushRef="#br0" timeOffset="179679.306">13949 11982 619 0,'15'-2'150'0,"0"4"4"16,-2 3-94-16,2 6-16 0,-2 6-4 15,2 3-2-15,-4 2-5 0,3 7-4 16,-2 3-3-16,-1 2-2 0,0 3-2 15,0 5-3-15,-2 1-5 0,-2 2-2 16,-2 3-2-16,-4 2-3 0,-3-1-3 0,-8 2-9 16,-4-2-16-16,-9 2-23 15,-4-5-19-15,-8-2-124 0,-6-2-141 0,-2-2-328 16</inkml:trace>
  <inkml:trace contextRef="#ctx0" brushRef="#br0" timeOffset="180294.1453">12035 13455 601 0,'-5'-11'152'0,"0"2"7"16,4 0-80-16,0 4-20 0,3 3-8 15,3 1-4-15,1 2-6 0,4 5-5 16,1 3-6-16,1 5-5 0,2 4-3 16,6 4-4-16,3 5-3 0,-3 2-3 15,5 3-1-15,2 0-3 0,3-2-1 16,5 2-2-16,-6-1-2 0,2-4 0 0,-1-2-3 15,-1-3-4-15,-7-1-10 0,-3-1-14 16,-3-5-20-16,-4-3-19 0,-2-2-125 16,-4-5-5-16,0-5-115 0,2-4-209 15</inkml:trace>
  <inkml:trace contextRef="#ctx0" brushRef="#br0" timeOffset="180486.643">12508 13325 690 0,'-17'1'177'0,"-2"5"10"0,-3 5-98 0,-2 5-18 16,-5 5-10-16,-5 8-7 15,1 4-12-15,-4 5-10 0,-1 4-10 0,0 1-6 16,3 6-5-16,1 0-5 0,5-4-4 16,2 2-7-16,4-4-10 0,8-5-15 15,7-3-25-15,7-7-23 0,7-6-131 16,4-7-151-16,10-11-347 0</inkml:trace>
  <inkml:trace contextRef="#ctx0" brushRef="#br0" timeOffset="180779.0823">12880 13415 661 0,'-18'-5'161'0,"-7"4"9"0,1 4-101 15,-3 4-11-15,-1 4-7 0,-2 6-4 0,3 5-5 16,-1 6-8-16,2 4-6 0,2 4-3 16,3-1-5-16,6 5-5 0,6-1-2 15,4-1-4-15,5-2-3 0,3 0-3 16,7-7-2-16,6-2-5 0,9-3-5 0,3-7-11 15,1-5-19-15,7-5-22 16,2-7-15-16,3-2-125 0,-3-7-140 16,-5-4-320-16</inkml:trace>
  <inkml:trace contextRef="#ctx0" brushRef="#br0" timeOffset="181210.0152">12945 13698 741 0,'-5'-1'175'0,"1"-1"4"0,3 3-119 0,2 0-13 16,4 0-9-16,1 1-6 0,4-2-9 15,1 1-5-15,3-1-5 0,2-1-3 16,3-3-3-16,2-1-4 0,0-2-1 15,3-3-1-15,0-1 0 0,-1-3-3 16,-3-2-2-16,-5 0-2 0,-2-1-3 0,-3 1 0 16,-7 2-1-16,-5 1 1 0,-7 2 0 15,-3 2 2-15,-3 1 2 0,-3 5 1 16,-4 1 2-16,-4 5 0 0,2 3 0 16,0 5 1-16,2 5 2 0,0 3 4 15,1 4 4-15,4 1 3 0,1 2 3 16,3 4 2-16,3 0 2 0,3-2-2 15,5 1-2-15,4-2-2 0,4 1-4 16,5-3-2-16,2-5-3 0,6-5-1 16,4-1-2-16,3-4 0 0,3-5-2 0,5-5-4 15,1-4-5-15,4-3-12 0,-2-3-17 16,-3-2-22-16,-1-2-16 0,-4-1-124 16,-5 1-140-16,-6 4-318 0</inkml:trace>
  <inkml:trace contextRef="#ctx0" brushRef="#br0" timeOffset="181494.8913">13368 13431 710 0,'2'-12'172'0,"-1"3"6"0,3 5-107 15,2 4-17-15,3 4-8 0,0 5-6 16,6 7-4-16,-1 1-6 0,-1 3-4 16,2 2-4-16,-1 2-5 0,1 3-5 15,0 1-2-15,-7-2-3 0,1 0-3 16,-4-3-1-16,-3-1-2 0,-7-2-3 16,-4-3-5-16,-5-6-11 0,-4-3-15 15,-4-5-19-15,-4-3-17 0,-2-4-13 16,1-6-114-16,2-5-2 0,1-5-101 15,6-6-183-15</inkml:trace>
  <inkml:trace contextRef="#ctx0" brushRef="#br0" timeOffset="181616.573">13300 13254 690 0,'5'-14'170'0,"0"3"3"0,2 3-105 16,3 3-22-16,2 2-12 0,4 3-12 15,3 1-19-15,0 6-28 0,3 1-21 16,-1 3-129-16,-1 1-136 0,1 3-337 15</inkml:trace>
  <inkml:trace contextRef="#ctx0" brushRef="#br0" timeOffset="182167.7304">13573 13428 522 0,'-1'-4'125'15,"1"-1"3"-15,0 0-67 0,0 3-32 16,1-1-8-16,1 1-2 0,-2 1-1 16,1-2-1-16,-1 2 2 0,1 1 3 15,-2 1 2-15,0-1 2 0,1 0 2 16,0 0 1-16,0 1 0 0,-2-1-2 15,1 0-2-15,2 0-3 0,-2 0-2 16,0 3-3-16,0-1-1 0,1 1-1 0,-2 2-1 16,1 1 1-16,0 1-1 0,1 3 1 15,-1 0-3-15,1 3 0 0,-1 2-3 16,2 1-1-16,0 0-2 0,1 0-1 16,3-2-2-16,1 0-1 0,2-3-1 15,2-4-1-15,-1-3 1 0,2-3-1 16,2-3 0-16,0-3 0 0,-1-3 0 15,1-3 0-15,-1-2 0 0,-1 1 0 16,1 2 1-16,-6-1-1 0,-3 2 1 0,-1 2 0 16,-1 4 0-16,-2 5 0 0,1 3 1 15,-5-2-1-15,5 6 0 0,0 1 1 16,2-1-2-16,1 4 1 0,5-2-1 16,0-3 1-16,4-2-1 0,3-1 0 15,3-2 0-15,1-3 1 0,-2-5-1 16,-1-4 1-16,-1-1 0 0,-6-2 0 15,-1 1-1-15,-7-1-1 0,-1 0-6 16,-4-1-13-16,1 2-17 0,-5 3-21 16,2 0-14-16,-1 1-128 0,1 3-140 15,1 0-317-15</inkml:trace>
  <inkml:trace contextRef="#ctx0" brushRef="#br0" timeOffset="182392.3145">13978 13218 702 0,'2'-1'175'0,"4"5"6"16,-1 4-90-16,2 6-37 0,3 3-10 0,-1 5-6 15,2 4-8-15,2 4-9 0,3 4-5 16,0 1-5-16,1 3-3 0,2 3-1 16,0 0-1-16,-3 2 0 0,-4-4 0 15,-5 3-2-15,-5-4 0 0,-3 1-1 16,-7-1-6-16,-6-3-15 0,-7 0-23 15,-4-1-26-15,-5-5-135 0,-7-2-154 16,-2-7-363-16</inkml:trace>
  <inkml:trace contextRef="#ctx0" brushRef="#br0" timeOffset="185244.557">14327 13001 731 0,'-13'-6'183'16,"4"0"4"-16,1 0-102 0,3 2-30 0,5 1-17 15,0-2-11-15,7 1-12 16,1 0-7-16,7 2-4 0,-1-3-2 0,5 1-5 16,-1 2-11-16,3-1-17 0,0 1-17 15,0 2-14-15,-5-1 20 0,-3 6-149 16,-3-2-129-16,-8-1-303 0</inkml:trace>
  <inkml:trace contextRef="#ctx0" brushRef="#br0" timeOffset="185399.6877">14327 13115 714 0,'-5'4'173'0,"0"-4"2"0,4 2-105 0,1 1-26 15,3 2-13-15,1-2-11 0,3 1-10 16,3-1-6-16,2-1-6 0,4-1-12 15,3-2-14-15,3-1-17 0,-1-3-14 16,1-2-119-16,-2-1-130 0,1-3-298 16</inkml:trace>
  <inkml:trace contextRef="#ctx0" brushRef="#br0" timeOffset="185619.1395">14531 12837 553 0,'-1'-5'150'0,"2"4"6"15,0 1-16-15,3 4-93 0,1 2-14 16,2 2-7-16,3 2-5 0,1 2-3 16,1 4-6-16,3 4-3 0,0 0-1 15,3 3 2-15,2 1 1 0,-2 3-1 16,2 2 0-16,-7-3-1 0,-3-1 0 0,-6 1-1 16,-9-1-6-16,-5 4-12 0,-6 1-16 15,-7-2-20-15,-3 3-132 0,-2 0-141 16,-4-1-343-16</inkml:trace>
  <inkml:trace contextRef="#ctx0" brushRef="#br0" timeOffset="196903.9828">2416 16409 608 0,'-13'0'158'0,"2"-1"11"0,-1 1-75 0,1 0-24 16,1 1-7-16,2-1-7 0,2 0-10 16,2 0-10-16,5 3-13 0,3-3-7 15,2 1-8-15,5 1-5 0,1-2-2 0,5 1-3 16,2 1-10-16,-1-4-13 15,-1 1-15-15,2 1-17 0,-2-1-14 0,0 1-66 16,-4 1-54-16,-3 0-106 0,1-1-221 16</inkml:trace>
  <inkml:trace contextRef="#ctx0" brushRef="#br0" timeOffset="197062.5566">2467 16517 580 0,'-6'4'150'0,"1"-1"5"0,0 0-50 15,3 0-65-15,2 2-14 0,3 0-9 16,2-2-6-16,3 0-4 0,3 0-6 16,1-1-5-16,4-2-13 0,0 0-11 15,2-2-13-15,3-1-115 0,0-2-122 16,0-2-289-16</inkml:trace>
  <inkml:trace contextRef="#ctx0" brushRef="#br0" timeOffset="197313.2452">2601 16228 574 0,'0'-1'130'16,"2"1"2"-16,2 3-86 0,4 5-22 16,2 4-8-16,2 3-4 0,4 0-1 15,1 4-1-15,3 0-2 0,2 2-3 16,1-1 4-16,3-3 2 0,0-1 1 0,-4-1 2 15,-1 1 1-15,-4-3 2 0,-6 3 1 16,-6 1-4-16,-9 3-3 0,-5 2-2 16,-7 2-5-16,-3 1-13 0,-4 0-14 15,-7 0 37-15,2-1-173 0,-1 1-132 16,0 1-342-16</inkml:trace>
  <inkml:trace contextRef="#ctx0" brushRef="#br0" timeOffset="207956.0284">3503 16092 391 0,'-5'-6'111'16,"0"-2"8"-16,-2 0-40 0,0-2-14 16,-2-2-7-16,-2-1-2 0,0-1-2 15,0-1 1-15,0 2 1 0,1-1 0 16,1 3 0-16,1 1-1 0,3 3-4 16,0 2-6-16,4 3-9 0,1 2-9 15,1 2-7-15,5 5-6 0,3 6-5 16,2 3-3-16,4 4-2 0,1 5 0 15,0 2 0-15,1 1-1 0,0 0 0 16,-1 0-2-16,0 1 0 0,-2-1 0 0,2 0-1 16,-1 0-1-16,1 0-1 0,0 0-6 15,-3-2-9-15,2-4-12 0,-3-3-21 16,2-6-21-16,-1-3-17 0,1-7-115 16,-1-5-134-16,1-9-296 0</inkml:trace>
  <inkml:trace contextRef="#ctx0" brushRef="#br0" timeOffset="208168.7755">3895 15933 669 0,'-3'7'158'16,"-2"6"7"-16,0 8-101 0,0 6-14 0,-2 4-6 16,-6 4-3-16,-1 6-2 0,-4 4-4 15,-5 2-4-15,-3 0-5 0,-3 2-5 16,-2 4-4-16,1 1-4 0,-1 1-5 15,1-3-3-15,3-6-4 0,1-2-5 16,6-5-13-16,6-7-20 0,4-7-24 0,6-8 53 16,5-5-190-16,8-6-151 0,4-2-363 15</inkml:trace>
  <inkml:trace contextRef="#ctx0" brushRef="#br0" timeOffset="208474.6852">4286 15924 651 0,'-21'-6'158'16,"0"7"9"-16,-2 6-92 0,0 12-20 15,-2 4-7-15,0 5-3 0,-4 9-3 16,1 8-6-16,4 7-5 0,-1 4-4 0,4-2-3 16,4 5-3-16,5 2-5 0,5-1-2 15,5-4-4-15,2-3-3 16,3-8-4-16,4-3-5 0,4-6-10 0,5-9-8 16,3-5-19-16,4-10-25 0,4-5-19 15,3-8-121-15,2-8-140 0,0-3-317 16</inkml:trace>
  <inkml:trace contextRef="#ctx0" brushRef="#br0" timeOffset="208905.9284">4350 16415 705 0,'-11'-2'177'0,"0"-1"5"15,5 3-91-15,3 0-39 0,3 0-13 16,4 0-8-16,3 0-9 0,2-1-7 0,7 0-6 16,0-5-1-16,1-3-3 0,1-2-1 15,3-5-2-15,0-3-1 0,-2-3 0 16,0-2-1-16,-2-1 0 0,-1-1-1 16,-2 1-3-16,-3 2-1 0,-4 5-1 15,-3 2-1-15,-5 0 1 0,-2 4 0 16,-5 3 1-16,-3 3 1 0,-1 3 3 15,-3 3 0-15,-2 4 1 0,-1 5 0 0,-3 3 0 16,-4 3 1-16,1 3 3 0,-3 7 3 16,1 1 3-16,2 5 4 0,2 3 2 15,3-1 3-15,7 7 0 0,5-1-1 16,4-2-3-16,6-1-3 0,5-1-4 16,6-4-1-16,3 1-3 0,5-3-2 15,1-7 0-15,3-3-1 0,2-4-1 16,0-5-4-16,-2-4-4 0,0-7-5 15,-1-4-10-15,2-3-12 0,-1-3-18 16,2-2-19-16,-3-2-6 0,-1-3-122 0,-2-1-134 16,-4-5-302-16</inkml:trace>
  <inkml:trace contextRef="#ctx0" brushRef="#br0" timeOffset="209217.6441">4820 15879 728 0,'3'3'172'0,"0"1"5"16,3 5-116-16,2 2-15 0,3 3-1 15,0 5-3-15,1 4-6 0,-1 1-9 16,0 3-3-16,1 3-3 0,-3-2-4 0,-3 0-5 16,-5-2-3-16,-4-2 0 0,-5-2-2 15,-4 0-3-15,-5-2-6 0,-5-3-9 16,-3-3-16-16,-2-6-22 0,-1-4-24 16,1-5-15-16,5-9-118 0,3-7-136 15,5-8-296-15</inkml:trace>
  <inkml:trace contextRef="#ctx0" brushRef="#br0" timeOffset="209337.3335">4688 15704 698 0,'3'-10'165'0,"1"1"2"15,2 4-111-15,3 2-20 0,2 0-10 16,5 2-15-16,3 2-27 0,2 3 40 16,2-1-191-16,4 5-145 0,-1 3-375 15</inkml:trace>
  <inkml:trace contextRef="#ctx0" brushRef="#br0" timeOffset="210033.7916">5023 15915 425 0,'2'0'125'0,"-2"0"8"0,-2-1-20 0,1-1-42 0,1 1-15 16,-1-1-6-16,0 1-2 0,0 0-3 15,-1 0-2-15,1 1-3 0,1 0-3 16,0-2-4-16,0 2-4 0,1-1-5 16,-1 0-4-16,0 1-3 0,2-1-3 0,-4-1-3 15,2 2-1-15,-1-1 0 0,1 1-2 16,0-1-1-16,0 0-2 0,0 1 0 16,0-1-1-16,-1-1 0 0,1 2 0 15,0 0 0-15,1 0 1 0,-1 0 0 16,0 0 0-16,0 0 2 0,0 3-1 15,1-1 1-15,-1 6 0 0,0 1-1 16,0 6 1-16,0 5-1 0,0 3 0 0,0 1 0 16,3 0 0-16,-1 1-2 0,1-1 0 15,3-2-1-15,2-5-1 0,1-2-1 16,2-2 0-16,1-2-1 0,2-6 0 16,3-5 0-16,-1-2 0 15,1-6 0-15,0-3-1 0,-4-5 1 0,0-2 1 16,-3-3-1-16,-4-1 0 0,-4 0 0 15,-2 1 1-15,-4 4 0 0,1 2 1 16,-5 4 1-16,0 8 0 0,-1 3 2 16,1 6 0-16,0 4 0 0,2 3 0 0,1 3 0 15,3 1-1-15,3 1-2 0,4 1-1 16,2-3 0-16,4-2-1 0,2-1-2 16,1-2 1-16,5-4-1 0,0-3 0 15,2-5 1-15,1-2-1 0,-1-5-1 16,0-3-2-16,-4-5-8 0,-2-3-10 15,-7 0-15-15,0-2-18 0,-5-1-16 16,-3 2-11-16,-3 2-12 0,-2 1-110 16,-3 2-122-16,5 1-274 0</inkml:trace>
  <inkml:trace contextRef="#ctx0" brushRef="#br0" timeOffset="210259.5117">5368 15799 635 0,'9'1'159'16,"1"2"10"-16,1-2-84 0,1 4-25 15,3 0-8-15,1 3-5 0,1 3-4 16,3 3-7-16,-2 1-6 0,3 4-4 16,4 6-5-16,0 4-3 0,3 3-3 15,1 2-4-15,-2 2-4 0,-2 2-2 0,-3 1-1 16,-8-4-3-16,-7 3 1 0,-9 0-1 16,-9 2 0-16,-6-1-4 0,-7 1-4 15,-4 2-7-15,1 2-8 0,-2-2-12 16,-2-3-15-16,4-4-17 0,3 0 40 15,3-6-171-15,5-6-137 0,5-7-341 16</inkml:trace>
  <inkml:trace contextRef="#ctx0" brushRef="#br0" timeOffset="210816.1471">6087 16332 616 0,'-10'-4'189'0,"4"2"9"0,0 2-8 15,2 1-107-15,0 3-18 0,7-1-12 16,0 1-14-16,3 1-12 0,3 0-7 15,1 1-6-15,2-1-3 0,4-1-2 16,0-2-4-16,1-1-4 0,3-1-12 16,1-1-20-16,1-3-30 0,0 1-30 0,-3-1-127 15,1 0-158-15,3-1-355 16</inkml:trace>
  <inkml:trace contextRef="#ctx0" brushRef="#br0" timeOffset="211823.8456">6617 15928 605 0,'-9'-9'146'16,"2"-1"5"-16,1 3-89 0,2 1-14 15,4 0-4-15,2 1-5 0,0 0-5 16,5 1-5-16,3 2-4 0,5-1-5 16,2 2-5-16,1 1-4 0,6 1-3 15,0 2-2-15,2 0-2 0,1 2-1 16,-1 0-1-16,-2 0-2 0,2 1-2 0,-4 0-2 16,-4-1-1-16,-4 0-2 0,-3 0 0 15,-6 0 0-15,-4 2 0 0,-4 1 2 16,-3 1 2-16,-4 4 2 0,-3 0 1 15,-2-1 1-15,-1 2 2 16,2-2 0-16,-1-1 0 0,4 0 1 0,1-2-1 16,4-1-1-16,5 0 0 0,2 0-1 15,3-2-1-15,2 1 0 0,2 0-1 16,2 0-1-16,2-1-5 0,1 1-4 16,-1-3-3-16,1 3-1 0,0-3-1 0,0 3 0 15,-3-4 3-15,-3 1 5 0,1 1 8 16,-6-2 9-16,-2 1 5 0,-2 0 2 15,-6 0 2-15,0 2 0 0,-5 0 0 16,1 1-5-16,-1 0-4 0,-3 2-4 16,0 1-3-16,1 0-2 0,2-2-6 15,2 1-12-15,0-1-10 0,3 2-15 0,2 0-16 16,4 0-119-16,0-2-129 0,2 0-298 16</inkml:trace>
  <inkml:trace contextRef="#ctx0" brushRef="#br0" timeOffset="212102.6936">6582 16361 730 0,'-15'-1'181'0,"1"-1"7"15,3 2-109-15,6 0-17 0,1 0-11 16,0 2-10-16,5 1-10 0,0-1-6 15,4 0-6-15,3 2-3 0,4 1-2 16,2 0-1-16,6-1-2 0,5-1-2 16,2 0-3-16,3-1-1 0,3 1-1 15,3-2-3-15,0-2 0 0,1-1-2 0,0 0-5 16,-1-3-7-16,-2-1-12 16,-1-1-15-16,-6-1-19 0,-4 1-18 0,-5 1-15 15,-3-2-115-15,-6 5-130 0,-4-2-292 16</inkml:trace>
  <inkml:trace contextRef="#ctx0" brushRef="#br0" timeOffset="212435.6529">6781 16563 684 0,'-10'7'165'0,"-1"-3"5"0,3 3-109 16,-1-1-12-16,2 2-4 0,0 1-5 15,0-1-4-15,1 2-5 0,1 1-4 0,-1 0-1 16,3 1 0-16,-2-2-3 0,1 1-2 16,3 0-2-16,0-2-3 0,2-1-2 15,1 1-3-15,2-3-2 0,1-1-3 16,1 0-1-16,2-1-3 0,4-3 0 15,1 0-1-15,3-1-1 0,3-1-2 16,4 0-5-16,0-3-8 16,0 0-12-16,0-2-14 0,-1 1-18 0,-1-1-18 15,-2 0-13-15,-2 0-116 0,-4 0-130 16,1 1-292-16</inkml:trace>
  <inkml:trace contextRef="#ctx0" brushRef="#br0" timeOffset="212639.2221">6999 16581 580 0,'-1'4'158'15,"-1"3"7"-15,0 0-22 0,1 3-91 16,1 2-12-16,0 1-5 0,0 5-2 0,0 0-5 16,0 2-5-16,-1 4-4 0,1 2-3 15,-3 1-3-15,2 1-3 0,-1 0-2 16,-1-1-9-16,0-2-13 0,0-6-20 15,-2-2-22-15,3-1-134 0,-3-4-147 16,6-4-353-16</inkml:trace>
  <inkml:trace contextRef="#ctx0" brushRef="#br0" timeOffset="213684.5921">7522 16217 665 0,'-5'-3'173'16,"-1"2"9"-16,3 1-95 0,0 3-16 16,2 1-11-16,1 1-10 0,1 1-12 15,3 1-12-15,2-1-8 0,2-1-6 16,2-3-4-16,3-1-3 0,1-2-1 16,2-4-1-16,1-1-1 0,0-4-2 15,2-1-1-15,0-1-4 0,-1-3-2 0,-3-1-4 16,-1 2-3-16,-4-2-3 0,-4 1-1 15,-5 0-1-15,-5 2 2 0,-3 3 3 16,-4 0 2-16,-1 5 3 0,-4 0 2 16,-2 4 2-16,-3 2 2 0,0 8 1 15,-1 1 0-15,1 3 2 0,-1 4 2 16,2 5 5-16,3 4 4 0,3 4 3 16,1-1 4-16,3 3 3 0,3 2 1 15,5-1 1-15,0-1-3 0,7 0-1 0,1-3-4 16,4-2-3-16,4-2-3 0,2-3-2 15,1-3-2-15,4-1-3 0,1-6-2 16,2-2-5-16,3-4-6 0,0-6-10 16,2-5-9-16,1-3-18 0,-1-4-18 15,-1 0-13-15,-1-8-123 0,-5 2-134 16,-2-2-313-16</inkml:trace>
  <inkml:trace contextRef="#ctx0" brushRef="#br0" timeOffset="213967.3863">7754 15968 810 0,'-5'-5'196'0,"4"0"4"0,1 3-118 16,3-1-28-16,5 2-20 0,3 1-12 15,5 0-8-15,2 0-11 0,3-1-13 16,1 0-20-16,1-1-28 0,2 0-18 16,-3-3-127-16,-1 0-149 0,-1 0-333 0</inkml:trace>
  <inkml:trace contextRef="#ctx0" brushRef="#br0" timeOffset="214201.9166">8053 15721 688 0,'0'-2'176'0,"1"2"7"16,-1 5-72-16,1 4-54 0,2 3-14 0,0 4-9 15,2 2-6-15,2 5-7 0,2-1-5 16,2 2-4-16,0 3-2 0,1 2-3 15,-1 2-1-15,-1 1-2 0,-2-2-1 16,-6 1 0-16,-2 0-1 0,-5-4-1 16,-6-6 0-16,-4-3-4 0,-2-2-11 15,-1-4-13-15,-1-1-20 0,-1-7-20 16,2-1-15-16,3-6-119 0,0-8-135 16,4-9-292-16</inkml:trace>
  <inkml:trace contextRef="#ctx0" brushRef="#br0" timeOffset="214331.0877">8026 15553 651 0,'3'-10'156'0,"0"4"2"0,-1 2-88 15,4 4-36-15,3 3-17 0,1 0-22 16,3 3-20-16,1 2-131 0,3 3-131 16,1 6-325-16</inkml:trace>
  <inkml:trace contextRef="#ctx0" brushRef="#br0" timeOffset="215068.9522">8289 15815 538 0,'-2'-5'136'0,"-1"0"7"16,1 4-54-16,0-1-46 0,1 0-7 15,0 1-2-15,0 1-2 0,0 0 0 16,1 0-2-16,0 0-2 0,0 1 0 16,0-1 0-16,0 0-1 0,-2-1-1 15,4 1-4-15,-2 0-2 0,0 0-2 0,0 0-2 16,-2 0-3-16,2 0-2 0,0 1-4 15,0-2 1-15,-1 2-2 0,0-2 1 16,-2 1-1-16,2 0 0 0,0 0 0 16,0 0 0-16,-2 0 0 0,3 0 0 15,-1-1-1-15,1 0-1 0,0-3 0 16,1 0-2-16,1-1 0 0,-1 0-1 16,0-1 0-16,0 0 1 0,0 3 0 15,-1-1 2-15,2 1 3 0,-4 2 0 16,1 1 2-16,0 4 0 0,-1 3 1 0,-2 2-1 15,-1 3 0-15,1 5-2 0,-1 2 1 16,2 1-2-16,2 4 1 0,-1-2-2 16,5 2 0-16,0 1-2 0,5-3 0 15,0-1-1-15,3-2-2 0,3-4 0 16,1-4-1-16,0-6-1 0,3-5-1 16,-1-6-2-16,0-4 0 0,-1-5 0 0,-3-2 1 15,-2-1 0-15,-1-2 1 0,-3 2 1 16,-3-1 2-16,-3 3 1 0,-3 3 0 15,-2 2 1-15,-1 1 1 0,-3 3 0 16,-1 3 1-16,1 5 0 0,-1 5 1 16,2 3-1-16,1 2-1 0,1 4-1 15,2 2 0-15,4 2-1 0,2 2 0 16,4-1-1-16,3-1-4 0,2 0-3 16,4-3-1-16,3-4-1 0,0-2 0 15,4-5 0-15,-2-4 0 0,-1-7 3 16,-2-3 3-16,-2-3 2 0,-1-6 0 0,-4-2 1 15,-4-2 0-15,-2 1 0 0,-1 0 1 16,-4-2 0-16,-3 2-1 0,-2 3-3 16,-1-1-9-16,-1 4-12 0,0-1-11 15,-2 3-19-15,3 6-20 0,0 5 144 16,1 2-279-16,2 2-154 0,3 3-417 16</inkml:trace>
  <inkml:trace contextRef="#ctx0" brushRef="#br0" timeOffset="217380.814">9034 16100 591 0,'-6'-16'152'15,"0"-2"9"-15,-2 2-68 0,3 1-32 16,2 4-10-16,1 4-6 0,1 2-7 0,2 4-6 16,3 6-5-16,2 3-5 0,3 6-4 15,1 2-1-15,-1 2-2 0,4 4-2 16,0 0-2-16,-1 2-4 0,1 0-3 16,-1-2-7-16,-1 3-12 0,1-1-5 15,0-2-17-15,-2-1-16 0,-2-3-14 16,0-2-47-16,2-5-75 0,0-6-113 15,-1-5-255-15</inkml:trace>
  <inkml:trace contextRef="#ctx0" brushRef="#br0" timeOffset="217593.2555">9345 15957 720 0,'-1'10'170'0,"-4"5"5"0,2 5-117 15,0 6-12-15,-1 5-7 0,-2 3-4 16,-3 3-4-16,0 3-7 0,-5 3-3 0,-1 1-4 16,-1 0-4-16,-2 3-3 0,2 2-4 15,-1-1-2-15,1-6-2 0,0 0-8 16,0-4-11-16,1-2-16 0,3-5-18 16,1-5-18-16,4-5-127 0,3-3-142 15,7-4-322-15</inkml:trace>
  <inkml:trace contextRef="#ctx0" brushRef="#br0" timeOffset="217898.0609">9764 15979 645 0,'-20'-6'173'0,"-2"4"8"16,-1 4-44-16,-3 8-75 0,-1 4-12 15,2 7-10-15,-1 4-7 0,0 5-7 16,3 6-5-16,2 6-5 0,1 0-3 16,6 4-3-16,-1-1-2 0,8-1-2 15,5 0-1-15,5-3-3 0,5-5-10 16,5-4-12-16,3-5-19 0,4-6-20 15,2-4-16-15,2-7-36 0,1-3-92 0,2-7-123 16,2-6-260 0</inkml:trace>
  <inkml:trace contextRef="#ctx0" brushRef="#br0" timeOffset="218291.6099">9834 16344 759 0,'-6'-2'177'0,"3"2"5"0,3 0-111 16,4 0-32-16,4 0-13 0,2-2-9 15,4 0-4-15,0 1-4 0,3-4-5 16,4-1-1-16,1-4-2 0,0-2 0 16,3-3-1-16,-3-2-2 0,0-1-4 15,-4-2-2-15,-2-1-4 0,-2 1-1 16,-4 3-3-16,-6 1-2 0,-2 2 1 15,-4 0 3-15,-4 4 4 0,-2 2 2 16,-6 3 2-16,-3 4 2 0,-2 3 3 0,-6 3 1 16,-3 4 1-16,-2 3 6 0,-1 4 4 15,0 1 7-15,2 4 6 0,2 2 4 16,3 4 1-16,7 2 1 0,5 3-4 16,5 0-5-16,4 0-6 0,7 1-6 15,3-2-3-15,4-2-3 0,5-1-1 16,4-6-1-16,3 0-1 0,3-5-2 15,1-4-5-15,2-6-6 0,0-6-19 16,1-2-8-16,-1-6-13 0,-1-4-15 16,1-5 102-16,-4-4-226 0,1 1-142 0,-4-5-356 15</inkml:trace>
  <inkml:trace contextRef="#ctx0" brushRef="#br0" timeOffset="218631.7301">10309 15761 756 0,'5'5'179'0,"-1"1"5"0,-1 3-122 15,5 4-12-15,-2 6-7 0,0 1-4 16,-1 1-7-16,0 1-6 0,-1 3-5 0,-2 3-5 16,-1 1-4-16,-2-1-3 0,-3-1-3 15,-3 2-2-15,-4-1-1 0,-4-6-2 16,-1-3-3-16,-2-4-7 0,-3-1-10 16,0-5-13-16,-1-5-17 0,2-5-13 15,4-7-9-15,3-5-8 0,2-8-6 16,6-6-45-16,0-10-44 0,5-2-88 15,0-7-206-15</inkml:trace>
  <inkml:trace contextRef="#ctx0" brushRef="#br0" timeOffset="218734.0093">10188 15658 470 0,'9'-33'216'0,"1"9"-56"0,-1 8-50 15,-2 3-40-15,1 7-16 0,1 4-9 16,0 1-11-16,1 2-11 0,2 1-16 16,0 3-21-16,5 3-24 0,1-1-134 15,-1 1-138-15,1 7-344 0</inkml:trace>
  <inkml:trace contextRef="#ctx0" brushRef="#br0" timeOffset="219373.9405">10498 15827 471 0,'0'-1'121'0,"0"0"7"0,0 0-61 15,0 1-15-15,0 0-7 0,0-3-3 16,0 2-4-16,-2-3-3 0,2 2-1 15,0-1-2-15,0 0-1 0,2-1-1 16,-2 0-3-16,1 1-3 0,0-1-2 16,1 0-2-16,0 1-1 0,-2 0-2 15,1 1 0-15,-1-1 1 0,0 2 0 0,0 1-1 16,-1-1-1-16,1 0-2 0,-2 1-2 16,2-2-1-16,-1 2-1 0,1 0-1 15,0 2 0-15,-1 0-1 0,0 2-1 16,0 1 0-16,-1 2-1 0,1 0-1 15,-1 3-1-15,0 2 0 0,2 2-1 16,0 1-1-16,0 2 0 0,0-3 0 16,2 3-1-16,-1 1 0 0,3-2 0 0,-1-3-1 15,1-2 1-15,2-1-2 0,1-3 1 16,0-1-1-16,0-6 0 0,0-2-1 16,2-3 1-16,-2-4-1 0,-1-2 1 15,0 2 0-15,1-4 0 0,-3 4 1 16,0 0 0-16,-1 2 0 0,-2 2 0 15,0 1 1-15,-1 2-1 0,0 2 1 16,0-2 0-16,1 2 1 0,0 0-1 16,1 0 1-16,0 0-1 0,2-1 0 0,-1 0-1 15,4 0 1-15,0-2-1 0,0 0 0 16,2-1 0-16,-2-1-1 0,2-1-1 16,-3-1-3-16,0-1-7 0,-5 1-12 15,1-1-15-15,-4 1-17 0,0 1-18 16,-2 0 2-16,-3 2-131 0,3 1-132 15,2 3-301-15</inkml:trace>
  <inkml:trace contextRef="#ctx0" brushRef="#br0" timeOffset="220356.1116">10560 15827 287 0,'-2'-3'99'16,"0"0"9"-16,1-1-12 0,1 1-21 15,-1-1-9-15,-2 0-10 0,2 1-8 16,1 0-3-16,-1 0-3 0,-1 1 0 15,-1 2 1-15,1-1 1 0,-1 4-1 16,1 0-2-16,-1 2-2 0,0 3-3 16,-2 3-3-16,2 2-5 0,-2 3-5 0,3 1-3 15,0 1-3-15,0 0-3 0,2 0-4 16,2 0-2-16,1-3-3 0,1-1-2 16,1-1-1-16,0-4-1 0,2-2-1 15,2-2 1-15,-2-6-1 0,2-3 0 16,0-5 0-16,1-3 0 0,-1-3 0 15,-1-1-1-15,1 1 1 0,-1-1 0 16,0 1 0-16,-2 0 0 0,-1 1 0 16,-3 0 0-16,1 2 0 0,-5 2 0 0,0 0 0 15,-2 2 0-15,2 2 0 0,-1 3 0 16,0 1 0-16,0 2 0 0,1 0 1 16,-1 1-1-16,3 1 0 0,-1 2 0 15,0 0 0-15,0 1 0 0,1 1 0 16,0 0 0-16,1-1 0 0,-1 2 0 15,0-1 0-15,1 0 0 0,0 0 0 16,-1-1 0-16,0-1 0 0,0 1 0 0,0-3 0 16,0 2 0-16,0 0 1 0,0-1-1 15,0 2 1-15,2 3 0 0,-1 0 0 16,1 3 0-16,2 1 0 0,2 2 0 16,0-1 0-16,2 2 0 0,1 1 0 15,2-2-1-15,2-1 1 0,1-4-1 16,2-2 0-16,1-5 0 0,2-3 0 15,-3-6-1-15,1-3 1 0,0-5 0 16,-1-2 0-16,-4-1 0 0,0 1 0 16,-3-2 2-16,-3 0 2 0,-2-1 1 0,-4 0 1 15,-4 3 0-15,-2-1-1 16,-1-3 0-16,-2 0-3 0,-1 3-7 0,0 2-9 16,1 4-12-16,1 2-20 0,2 5-19 15,1 6 152-15,2 7-289 0,1 1-159 16,1 5-426-16</inkml:trace>
  <inkml:trace contextRef="#ctx0" brushRef="#br0" timeOffset="220912.6343">11002 15618 683 0,'3'-9'169'0,"2"4"5"0,0 3-94 16,2 8-27-16,3 4-13 0,2 7-5 15,-1 4-3-15,-1 7-6 0,1 5-5 16,0 6-2-16,-1-1-4 0,2 4-2 0,1 3-2 16,0 2-4-16,-1-1 1 0,-1 1-1 15,-1-2-1-15,-5 3 1 0,-4 0-1 16,-6-2-1-16,-4 0-1 0,-3-4-2 15,-3 2-5-15,-1 2-9 0,-2-2-12 16,-2-2-24-16,0-2-24 0,-1-2-131 16,-2-4-152-16,-3-2-350 0</inkml:trace>
  <inkml:trace contextRef="#ctx0" brushRef="#br0" timeOffset="223400.0971">11658 15897 737 0,'-3'-7'184'0,"-3"1"7"0,0 4-113 16,1 5-17-16,3 3-12 0,-1 2-13 0,1 8-13 16,3 4-9-16,0 5-6 0,3 0-3 15,1 5-3-15,-2 0-2 0,2 0-4 16,-2-3-7-16,-1-2-9 0,-2-1-20 15,0-2-17-15,0-3-16 0,0 0-29 16,-2-3-93-16,-1-1-119 0,1-1-257 16</inkml:trace>
  <inkml:trace contextRef="#ctx0" brushRef="#br0" timeOffset="223580.6857">11555 16218 733 0,'-8'-7'186'15,"1"2"8"-15,1 0-110 0,2 0-19 16,3 2-13-16,3 1-14 0,3-2-13 16,5 3-10-16,1-3-7 0,6 0-4 15,4-3-6-15,2 1-13 0,4 0-23 16,4-1-24-16,1 1-55 0,0-2-85 16,-2 3-137-16,1 1-289 0</inkml:trace>
  <inkml:trace contextRef="#ctx0" brushRef="#br0" timeOffset="223909.6621">12374 15690 575 0,'-5'-22'167'0,"-1"5"12"0,-2 5-27 16,0 7-77-16,2 6-13 0,0 7-10 15,0 6-10-15,1 7-14 0,2 6-12 0,2 3-8 16,2 6-4-16,2-1-4 0,-1 3-8 15,3 0-12-15,0 2-18 0,0-2-15 16,2-3-13-16,0-2-6 0,-1-3-121 16,1-5-122-16,0-4-279 0</inkml:trace>
  <inkml:trace contextRef="#ctx0" brushRef="#br0" timeOffset="224491.0735">11698 15966 518 0,'-5'-20'136'0,"-2"4"8"0,2 3-54 16,0 3-33-16,3 4-7 0,-2 3-4 15,0 2-2-15,0 6-4 0,3 0-1 16,-1 12-4-16,1 4-3 0,-1 6-4 16,1 5-5-16,0 3-4 0,-2 2-5 15,-1 6-4-15,-1-8-3 0,0 2-3 16,1 1-1-16,-1-1-5 0,2-3-4 16,0-2-6-16,3-4-10 0,0-2-14 15,0-5-15-15,0-5-12 0,3-5 18 0,-2-4-140 16,-1-2-125-16,1-5-296 15</inkml:trace>
  <inkml:trace contextRef="#ctx0" brushRef="#br0" timeOffset="224696.019">11584 16278 550 0,'-5'-11'151'0,"0"0"11"0,-2 1-28 16,1 4-63-16,1 0-9 0,0 3-6 15,3 0-7-15,0 2-6 0,5-1-9 0,0 0-9 16,5-1-8-16,3 1-5 0,5-2-5 16,3-1-3-16,5 1-15 0,4-1-25 15,2 0-27-15,4-3-134 0,2 2-154 16,1 1-367-16</inkml:trace>
  <inkml:trace contextRef="#ctx0" brushRef="#br0" timeOffset="225185.5536">12254 16224 567 0,'-17'-2'163'0,"-5"0"13"0,0 2-26 16,5 2-71-16,2 0-12 0,3-1-8 16,2 2-8-16,3 0-10 0,5 0-8 15,6-1-7-15,6 1-5 0,2 0-5 16,9-1-2-16,6-2-2 0,8-2-3 0,7 1-2 15,2-2-2-15,1-5-2 0,3 0-1 16,-2-3-6-16,-5 1-13 0,-5 0-10 16,-4 0-11-16,-3 0-21 0,-3 3-18 15,-4 3-18-15,-4 3-115 0,-4 2-126 16,-2 2-301-16</inkml:trace>
  <inkml:trace contextRef="#ctx0" brushRef="#br0" timeOffset="225552.4442">12303 16410 664 0,'-12'2'169'0,"1"2"9"0,2 5-94 0,3 2-19 16,5 2-8-16,3 2-9 0,7 0-7 16,6 1-9-16,3-4-9 0,4-1-6 15,4-2-4-15,1-6-5 0,1-1-2 16,-2-6-2-16,-2-5-2 0,-2-2-2 16,-3-5 1-16,-5 0-1 0,-3 1-1 15,-2-3 1-15,-4 1-1 0,-5 3 0 16,-4-1 0-16,-2 3-1 0,-5-2-2 0,-1 2-2 15,-4 2-5-15,-1 5-7 0,-4 3-8 16,-4 2-11-16,1 6-10 16,-1 4-11-16,0 2-7 0,1 4-9 0,3 1-109 15,3 3-118-15,6 0-274 0</inkml:trace>
  <inkml:trace contextRef="#ctx0" brushRef="#br0" timeOffset="225844.3844">12395 16634 604 0,'-10'4'170'0,"-2"2"9"0,0 2-34 15,-2 0-76-15,2 2-13 0,2 2-9 16,3 4-10-16,2-2-10 0,4-1-9 16,2 2-4-16,5-1-5 0,3 0-4 15,4-2-1-15,3 0-1 0,1-2-1 0,3-4-4 16,-1-2-1-16,1-6-1 15,-3-6-1-15,-1-4-1 0,-2-4 0 0,-1-2 0 16,-1-3 3-16,-3 0 0 0,-3 0 2 16,-4 3 0-16,-2 1 1 0,-3 0 0 15,-6 1-1-15,-2-1-6 0,-2 2-8 16,-2 1-15-16,-1 2-13 0,0 5-17 16,0-1-21-16,0 7-110 0,4 2-127 15,1 6-284-15</inkml:trace>
  <inkml:trace contextRef="#ctx0" brushRef="#br0" timeOffset="227565.0777">13145 16075 654 0,'-10'1'167'0,"0"1"9"15,3 1-94-15,2 3-14 0,2 0-8 16,2 1-9-16,2 0-8 0,4 0-11 16,5-3-10-16,2-1-6 0,2-2-6 15,2-2-4-15,3-1-3 0,1-3-1 16,-1-4-2-16,-3-2-2 0,-1-2-1 0,-3-3-2 15,-2-1 0-15,-5-3-2 0,-4-1-1 16,-2 0 1-16,-4 3 0 0,-6 1 1 16,-1 1 1-16,-4 5 1 0,-5 2 0 15,-1 7 2-15,-2 4 1 0,-1 7-1 16,1 6 2-16,-2 7 1 0,0 3 4 16,7 7 3-16,0 1 2 0,4 3 1 15,4-1 2-15,7 0 1 0,2-1 0 16,7-2-3-16,4 0-2 0,3-3-1 15,5-3-3-15,4-3 0 0,5-1-2 0,2-8-2 16,5-1-7-16,0-6-8 0,1-4-11 16,2-4-20-16,-1-7-20 0,-2-1-17 15,1-4-122-15,-5-4-140 0,-1-4-312 16</inkml:trace>
  <inkml:trace contextRef="#ctx0" brushRef="#br0" timeOffset="227836.6869">13306 15772 761 0,'-6'-7'182'0,"3"1"4"16,1 0-109-16,6 3-29 0,3 2-17 16,6 0-13-16,3-1-6 0,3 2-4 15,4 2-13-15,1-2-18 0,3 1-19 16,-2-1-17-16,0 0-53 0,-2-1-78 16,-1-2-127-16,-3-2-257 15</inkml:trace>
  <inkml:trace contextRef="#ctx0" brushRef="#br0" timeOffset="228022.7787">13619 15521 588 0,'-2'-10'131'0,"0"0"0"15,-2 2-95-15,3 3-20 0,0 1-7 16,1 2-6-16,0 3-7 0,0 1-8 15,1 2-10-15,-1 2-47 0,1-1-63 0,1 1-96 16,-1 0-218-16</inkml:trace>
  <inkml:trace contextRef="#ctx0" brushRef="#br0" timeOffset="228335.6125">13627 15536 686 0,'-2'-8'172'0,"-2"3"7"0,0 1-101 15,2 0-18-15,1 4-10 0,1 1-9 0,1 4-9 16,1 2-8-16,3 4-6 0,0 2-5 16,3 4-3-16,1 0-2 0,1 4-2 15,-1-2-1-15,2 5-2 0,-1-1-1 16,-1 3 0-16,0 1-1 0,0-2-2 15,-2 0 1-15,-2 2-1 0,-2-3 0 16,-3-3 1-16,-3-3-1 0,-3 0 0 16,-5-1 1-16,-3-1 1 0,1 0-1 15,-3-2-1-15,0 2-1 0,-1-1-7 0,1-3-11 16,2-3-20-16,3-6-21 0,3-5 8 16,0-7-144-16,5-4-142 0,5-8-324 15</inkml:trace>
  <inkml:trace contextRef="#ctx0" brushRef="#br0" timeOffset="228503.8509">13636 15316 721 0,'-4'-12'174'16,"-2"1"5"-16,2 3-120 0,2 0-12 16,2 1-11-16,2 2-10 0,3 1-11 15,3 3-22-15,1 2-25 0,4 3-19 16,1 3-116-16,1 2-14 0,0 1-118 15,2 1-220-15</inkml:trace>
  <inkml:trace contextRef="#ctx0" brushRef="#br0" timeOffset="228881.5414">13840 15526 688 0,'-17'-21'175'0,"4"-1"8"0,-1 1-71 15,5 2-56-15,1 3-12 0,6 1-9 0,3 4-7 16,3 1-8-16,1 4-7 0,4 2-6 16,4 2-3-16,1 1-2 0,5 1-1 15,0 1-1-15,2 1 0 0,1 3-1 16,0 0-1-16,-2 1-3 0,-2 2-1 15,-3 3-1-15,-4 1-1 0,-4 3 0 16,-3 1 1-16,-4 3 1 0,-4 1 3 0,-3 1 1 16,-5-3 1-16,-1 2 4 0,-1-1 2 15,-5-3 3-15,3 0 2 0,0-1 2 16,3-3 2-16,3 0-1 0,3-1-2 16,3-2-3-16,5-2-2 0,4-1-4 15,4-2-6-15,1-3-12 0,7-1-17 16,1-2-23-16,3-2-15 0,1-1-130 15,1-2-145-15,2-1-330 0</inkml:trace>
  <inkml:trace contextRef="#ctx0" brushRef="#br0" timeOffset="229593.2131">14142 15485 538 0,'-1'-19'127'0,"1"2"5"16,0 1-79-16,2 4-16 0,-2 1-5 15,1 3 0-15,-1 2-2 0,1 1-2 16,-1 3-1-16,0-1-1 0,2 3-2 15,-4-1-1-15,2 1-2 0,0 0-1 16,0 0-2-16,0 0-1 0,-1 0-1 16,2-1-1-16,-1 1-2 0,0 0-1 0,2 0-1 15,-2 1 0-15,0-1-1 16,0 0 1-16,1 1-1 0,-1-1-1 0,1 0 0 16,-1 1-1-16,0-1-1 0,0 0 0 15,1 0-1-15,-1 0 0 0,0 0-1 16,0-1 0-16,0 0 0 0,2 1 0 15,-4 0-1-15,4-1 1 0,-2 1 0 16,0 0 0-16,0 1 2 0,0 1 0 0,0 2 0 16,0 2 1-16,0 4-1 0,0 5 1 15,0 3 0-15,-2 5-1 16,2 3 0-16,0 0 0 0,0 2-1 0,2-1-2 16,1-5 0-16,2-1-1 0,2-5-1 15,2-3-1-15,2-3-1 0,3-4 0 16,-1-2-1-16,4-3-1 0,-2-5-1 15,2-2-1-15,-1-4 0 0,0-2 1 16,-1-4 0-16,-4-1 0 0,-3 0 1 16,-2 0 2-16,-2 1 0 0,-3 1 0 15,-3 5 1-15,-1 2-1 0,-2 3 1 0,2 5 0 16,-2 5 0-16,0 2-1 0,2 4 1 16,1 0 0-16,2 4 0 0,2 0-1 15,2-2 0-15,2-1-2 0,4 2-4 16,2-6-4-16,3 2 0 0,1-4 0 15,4-2 1-15,-1-3-1 0,2-4 2 16,0-6 5-16,-3-2 3 0,-2-4 0 0,-2-3 1 16,-5-2-1-16,-3-2 1 0,-4 0-1 15,-4 0 0-15,-4 3-8 16,0 0-9-16,-1 5-11 0,-3 2-16 0,1 6-16 16,0 5-18-16,1 2-120 0,2 5-131 15,1 1-302-15</inkml:trace>
  <inkml:trace contextRef="#ctx0" brushRef="#br0" timeOffset="230373.7782">14722 15576 570 0,'-6'-18'150'15,"0"-2"10"-15,-1 5-55 0,4 6-37 16,3 1-9-16,0 6-3 0,2 6-5 16,1 7-6-16,3 8-7 0,3 3-8 15,1 5-4-15,1 5-3 0,1 4-6 0,1 0-4 16,1 1-3-16,-2-3-3 0,0 1-3 16,1-2-1-16,0-3-5 0,-1-2-7 15,2-2-12-15,-1-1-21 0,1-7-21 16,1-3-18-16,-1-3-124 0,0-8-142 15,-1-8-317-15</inkml:trace>
  <inkml:trace contextRef="#ctx0" brushRef="#br0" timeOffset="230602.9601">15160 15441 727 0,'-9'20'181'0,"0"4"9"15,-3 6-94-15,-1 8-34 0,-2 5-12 16,-2 4-8-16,-1 4-8 0,-3 1-7 16,-3 2-8-16,1 4-5 0,-3-1-4 15,1 0-4-15,-1-3-2 0,0 0-3 16,2-3-1-16,3-2-2 0,4-6-8 16,3-3-12-16,3-4-22 0,5-6-22 0,4-5 124 15,2-7-267-15,3-7-164 0,4-6-421 16</inkml:trace>
  <inkml:trace contextRef="#ctx0" brushRef="#br0" timeOffset="230929.7901">15531 15576 699 0,'-23'0'170'0,"-3"7"5"0,-1 6-107 16,0 5-17-16,0 7-9 0,1 4-8 15,-1 5-5-15,5 7-6 0,0 2-4 16,4 4-2-16,2 7-3 0,2-4-1 15,5 1-4-15,0 0-2 0,5-2-2 16,6-1-4-16,1-4-8 16,5-7-12-16,4-2-20 0,3-7-19 0,5-4-16 15,2-8-123-15,3-8-139 0,4-5-309 16</inkml:trace>
  <inkml:trace contextRef="#ctx0" brushRef="#br0" timeOffset="231337.9677">15560 15909 804 0,'-10'3'189'0,"3"0"3"16,3 1-117-16,6 2-31 16,0 0-20-16,4-1-8 0,5 0-7 0,1-1-3 15,6-3-2-15,-1-2-3 0,4-4-1 16,1-4-1-16,3 1-2 0,-1-2-2 15,0-2-4-15,1-2-3 0,-2 1-5 16,-4-1-3-16,-1 2-3 0,-6 0-1 16,-2-3 0-16,-7 2 4 0,-3 0 3 15,-2 2 5-15,-7 2 4 0,0 1 4 16,-7 3 3-16,-2 4 2 0,-2 6 3 0,-4 4 2 16,-4 2 3-16,1 5 4 0,0 2 7 15,3 4 5-15,-1-1 3 0,3 2 2 16,6 4-2-16,5 2 0 0,4 2-5 15,3 2-5-15,3-1-7 0,2 1-3 16,5 0-2-16,1-4-3 0,0-3 0 16,0-5-2-16,7 0-1 0,2-3-4 15,2-3-3-15,3-3-6 0,3-4-10 16,2-4-13-16,6 0-21 0,-4-6-13 16,3-4-9-16,-2-4-118 0,0-4-129 0,-3 2-290 15</inkml:trace>
  <inkml:trace contextRef="#ctx0" brushRef="#br0" timeOffset="231628.3817">16021 15347 792 0,'0'1'176'15,"1"4"6"-15,5 4-137 0,1 3-8 16,2 4-4-16,-2 5 1 0,2 3-3 16,0 3-3-16,-1 1-5 0,-2 3-4 15,-1 3-5-15,-1-1-3 0,-4-1-3 0,-5-2-3 16,-2-2-3-16,-6 0-3 0,-1-2-8 16,-5-5-12-16,-4-4-18 0,-2-4-19 15,-3-7-16-15,0-7-15 0,0-8-115 16,5-5-128-16,3-6-280 15</inkml:trace>
  <inkml:trace contextRef="#ctx0" brushRef="#br0" timeOffset="231748.02">15948 15223 636 0,'9'-12'153'0,"0"4"2"16,2 3-82-16,2 1-40 0,4 1-17 0,2 2-22 15,1 0-19-15,3 1-128 0,0 1-128 16,-1 3-319-16</inkml:trace>
  <inkml:trace contextRef="#ctx0" brushRef="#br0" timeOffset="232451.7837">16310 15482 509 0,'-4'-8'123'0,"2"2"6"0,-1 3-71 0,2-1-16 15,-1 0-4-15,0 1-3 0,1 0-1 16,0 0-3-16,0 0-2 0,-1 1-3 16,1-1-1-16,1 1-3 0,-1 0 0 15,1 0-3-15,-1 1 0 0,0-2-2 16,-1 1 0-16,1-1-2 0,0 1-1 16,0 0 0-16,-1 0 0 0,1-1-1 0,0 1 1 15,0 1-1-15,0-1 0 0,1 1-2 16,-3-2 0-16,3 2-2 0,0 1-1 15,-1-1-1-15,0 1-1 0,1 1 0 16,-2 1 0-16,2 6 0 0,-2 3 1 16,1 5 0-16,-2 2 2 0,1 6 1 15,-1 5-1-15,1 0 0 0,0 2 0 16,3-1-2-16,2-2-2 0,2-2-1 16,4-4-2-16,2-3-1 0,2-7-2 15,5-4-2-15,-1-5 0 0,1-7-2 0,3-3-1 16,-2-4 1-16,1-5 1 0,-3-4 0 15,-2 1 2-15,-2-1 1 0,-3 1 1 16,-5-1 2-16,-2 2 0 0,-6 4 1 16,2 4 0-16,-5 3 1 0,-3 4 0 15,2 7 0-15,-2 3-1 0,2 3 0 16,3 3-1-16,2 1 0 0,3 2-1 16,5 0-1-16,0-2-3 0,5-1-3 0,4 1-3 15,3-2-2-15,2-5-2 0,2-3-3 16,0-4 1-16,3-4 3 0,-3-3 3 15,1-5 5-15,-6-6 3 0,-1 0 5 16,-4-2 3-16,-3-3-1 0,-6 0 1 16,-1 0-1-16,-6 1-1 0,-1-1-4 15,-1 5-9-15,-3 2-13 0,2 8-20 16,-3 3-25-16,0 5-133 0,-1 6-150 16,7 4-356-16</inkml:trace>
  <inkml:trace contextRef="#ctx0" brushRef="#br0" timeOffset="232895.6376">16822 15299 702 0,'0'-6'160'0,"2"5"4"0,3 6-115 16,4 7-10-16,3 9-8 0,5 8-5 16,3 7-2-16,3 5-3 0,2 6-3 15,-1 4-5-15,-3 2-2 0,-2 2-2 16,-4-2-2-16,-5-3-1 0,-5-1-2 16,-6-1 0-16,-7 0 1 0,-4-3-1 15,-6-1 0-15,-6-1-2 0,-3-1-1 0,-2-1-1 16,-2-3-5-16,1-1-10 0,0-5-14 15,0-4-19-15,3-3 78 0,2-6-216 16,7-3-150-16,8-7-378 0</inkml:trace>
  <inkml:trace contextRef="#ctx0" brushRef="#br0" timeOffset="233250.3948">17259 15909 795 0,'-5'-3'195'15,"2"-1"2"-15,-1 1-116 0,5 2-27 16,2 0-18-16,3 1-13 0,4 0-9 16,2-1-7-16,2 1-4 0,4-3-9 0,0 3-14 15,0 0-21-15,0-1-19 16,-3 1-18-16,-2 0-123 0,-4 1-142 0,-2 2-312 15</inkml:trace>
  <inkml:trace contextRef="#ctx0" brushRef="#br0" timeOffset="233411.9513">17284 16114 862 0,'-3'6'196'0,"-2"-5"1"0,7 2-137 0,1 0-26 15,5-3-16-15,3 0-12 0,2-3-19 16,3-1-36-16,6 2-13 0,-2-6-136 16,-1 0-149-16,-3-7-356 0</inkml:trace>
  <inkml:trace contextRef="#ctx0" brushRef="#br0" timeOffset="235220.093">18004 15590 463 0,'-12'-22'128'0,"-1"-2"7"15,1 5-31-15,0 2-44 0,2 5-9 16,3 4-5-16,1 2-2 0,2 2-6 16,3 3-5-16,3 3-3 0,3 7-4 15,4 2-1-15,4 6-2 0,4 4-3 16,4 6 1-16,1 3-2 0,3 4-3 0,0 1-3 15,2 1-4-15,-2-1-3 0,-1 2-2 16,2-2-2-16,-1 0-2 0,-1-1-2 16,-1 2-2-16,-2-2-3 0,-1-1-3 15,-3-4-5-15,-4-2-4 0,-2-1-6 16,-2-6-6-16,-3-6-8 0,-1-4-5 16,-4-3-7-16,0-2-9 0,-2-2-108 15,-2-6-115-15,-2 0-274 0</inkml:trace>
  <inkml:trace contextRef="#ctx0" brushRef="#br0" timeOffset="235486.438">18414 15430 579 0,'-11'5'160'15,"-5"3"6"-15,-1 9-1 16,-2 6-114-16,-2 5-9 0,-5 6-5 0,-1 7-2 16,-4 4-2-16,0 2-7 0,-1-1-5 15,-3 2-5-15,1 2-3 0,-1 2-5 16,0-3-3-16,2-1-2 0,3-3-2 16,1-5-4-16,7-3-10 0,8-5-20 15,6-6-20-15,7-6-18 0,7-6-124 16,7-4-142-16,5-3-318 0</inkml:trace>
  <inkml:trace contextRef="#ctx0" brushRef="#br0" timeOffset="235796.3105">18714 15492 726 0,'-24'13'170'16,"-2"8"6"-16,-1 5-116 0,3 5-15 15,-2 5-7-15,-1 4-3 0,5 3-4 16,-1 0-7-16,3-1-5 0,2-2-4 15,8 3-3-15,5-4-4 0,7-3-4 0,6-2-6 16,5-4-12-16,4-6-19 16,7-2-20-16,-1-8-19 0,4-5-124 0,0-7-140 15,2-6-320-15</inkml:trace>
  <inkml:trace contextRef="#ctx0" brushRef="#br0" timeOffset="236201.8784">18787 15835 768 0,'-9'2'180'0,"3"2"6"0,3-1-110 16,3 2-30-16,4 1-14 0,1 1-11 16,4-4-3-16,3 0-5 0,0-5-4 15,4-1-4-15,2-3-2 0,4-3-2 16,3-3-2-16,-1-4-2 0,2-2-5 15,-1-1-3-15,-3-2-3 0,-3-1-3 16,-4 0-2-16,-4 0 1 0,-5 1 2 0,-5 4 4 16,-3 1 3-16,-5 3 4 0,-6 2 3 15,-3 3 1-15,-6 5 1 0,-1 3 1 16,-4 3 0-16,-1 7 1 0,0 4 3 16,0 2 4-16,1 3 5 0,1 6 3 15,4 3 2-15,4 0 1 0,2 3 1 16,5-2-3-16,4 3-3 0,5-1-4 15,7-3-2-15,2-3-3 0,4 2 0 16,4-1-2-16,3-3-2 0,2-2-1 0,2-5-4 16,1-2-12-16,5-7-3 0,4-3-5 15,3-8-12-15,0-6-13 0,1-1-14 16,-1-5-11-16,-1-5-112 0,-5 1-132 16,-4-2-306-16</inkml:trace>
  <inkml:trace contextRef="#ctx0" brushRef="#br0" timeOffset="236550.1171">19225 15163 662 0,'-1'3'157'0,"2"3"11"0,-1 5-93 15,0 5-25-15,3 5-7 0,0 2 1 16,3 4-3-16,1 0-4 0,1 3-9 16,1 1-5-16,0 1-4 0,0 0-4 15,-2 0-5-15,-2-4-3 0,-3 0-2 16,-5-2-3-16,-4-2 0 0,-4-3-1 15,-5-3 0-15,-4-2-1 0,-2 0-4 16,-2-1-9-16,-2-5-13 0,1-4-16 0,2-4-18 16,0-5-15-16,3-5-108 0,2-6-12 15,3-10-103-15,3-6-195 0</inkml:trace>
  <inkml:trace contextRef="#ctx0" brushRef="#br0" timeOffset="236683.7597">19093 15053 537 0,'4'-17'152'0,"0"1"6"0,1 1-1 0,3 2-111 16,0-1-12-16,5 5-10 0,1 2-6 16,2 4-10-16,1 2-22 15,3 3-19-15,-1 3-130 0,1 3-133 0,-3 6-331 16</inkml:trace>
  <inkml:trace contextRef="#ctx0" brushRef="#br0" timeOffset="237575.7028">19431 15215 448 0,'-1'-1'112'0,"-2"-2"2"0,3 3-55 0,0 0-27 15,0 0-10-15,1 1-5 0,-1-1-3 16,2 0 1-16,0 0 3 0,-2 0 2 16,1 0 2-16,-1 0 4 0,0-2 3 15,0 1 1-15,-1-1-1 0,1 1 0 16,-1 0-2-16,0 0-1 0,-1 0-2 15,1 1-1-15,0 0-2 0,0 0-3 16,1 1-1-16,-3 1-1 0,2 2-3 0,-1 1-1 16,-1 1-1-16,1 2 1 0,-2 5 0 15,0 0 0-15,1 2-1 0,0-2 1 16,1 2-3-16,2-1-1 0,1-2-2 16,0-1-1-16,3-1-3 0,1-3 0 15,1 0-1-15,1-3-1 0,-1-2 1 16,2-3-1-16,0-2 1 0,0-4-1 0,-2-1 1 15,0-1-1-15,-1-1 1 16,-1 1 0-16,-3-2 2 0,-1-2 1 0,0 1 2 16,-3 2 2-16,1 1 0 0,-2-1 1 15,-1 2 0-15,2 6-1 0,-1 2-2 16,0 4-1-16,1 3-1 0,0 3-1 16,1 1-2-16,1 1 1 0,1 2-2 15,1 0 1-15,0 1-1 0,3-2 0 16,1 1 0-16,1-3 0 0,0 1 1 15,1-1-2-15,0-3 1 0,1-4-1 16,-2 0 0-16,1-1-1 0,1-2 0 16,-1-2 0-16,2-2 0 0,-2-1 0 0,0 0 1 15,1-4 0-15,-2 0 0 0,-1 0 1 16,-2-2 0-16,0 2 0 0,-2 1 0 16,-1-1 0-16,0 2 0 0,-1 1 0 15,1 0 0-15,-1 3 0 0,1-2 0 16,0 3 0-16,0 1 0 0,0 0 0 15,0 0 0-15,1 1 0 0,-1-2 0 16,1 2-1-16,0-3 1 0,-1 2 0 16,1-3-1-16,1 4 1 0,-2-1 0 0,0-2 0 15,-2 3-1-15,2-2 1 0,2 2 0 16,-4-1 0-16,2 0 0 0,0-1 0 16,0 2 0-16,0-3 0 0,-1 4 1 15,1-2-1-15,-1 4 0 0,0-5 0 16,0-1 0-16,-1 2 0 0,2 0 0 15,-1-1 0-15,1 1 0 0,0-1 0 16,0 1 0-16,0 0 0 0,1 2-1 16,-1-2 0-16,0 0-5 0,2 2-9 0,-2-4-8 15,0 1-17-15,-2 4-16 0,1-5-13 16,-1 5 99-16,-1-1-224 0,2 1-138 16,-3-2-361-16</inkml:trace>
  <inkml:trace contextRef="#ctx0" brushRef="#br0" timeOffset="238232.0049">19458 15191 634 0,'-4'-11'154'0,"1"0"9"0,-1 3-88 0,0-1-17 15,1 3-5-15,0 4-1 0,-1 0-5 16,1 4-3-16,-1 3-6 0,0 2-6 15,1 3-5-15,0 4-4 0,0 5-5 16,0 2-3-16,2 1-3 0,1 1-3 16,2-1-2-16,1 1-3 0,2-1-1 0,1-4-1 15,4-4-1-15,1 1-1 0,1-5 1 16,3-3-2-16,1-3 0 0,-4-4-1 16,5 0-1-16,-1-3-1 0,-1-2 0 15,-2-2-2-15,0-2 1 0,-1 0-1 16,0 0 1-16,-4-2 1 0,0 0 0 15,-5 1 2-15,2-1 0 0,-1-2 1 16,0 0 0-16,-1 0 1 0,0 0 1 0,-2-1-1 16,1 1 0-16,0 3 0 15,-2 2 0-15,2 5 0 0,-3-1 0 0,1 2 0 16,0 3-1-16,-1 0 1 0,1 2 0 16,-2 0 0-16,-1 1 0 0,2 1 0 15,-1 1 0-15,0 0 1 0,1-1-2 16,-1 1 2-16,2 0-1 0,0-1 0 15,0 0 0-15,-1 0 0 0,4 0 0 16,-5-2 0-16,2 1 0 0,-1 1 0 16,1 0 1-16,0 0-1 0,-1 0 0 15,1 2 1-15,-1 0-1 0,1 4 1 0,1 2 0 16,0-1-1-16,2 0 0 0,0 2 1 16,1-1-1-16,2-1 0 0,0-2-1 15,3-2 0-15,1-4 0 0,3 0 0 16,3-3 1-16,2-2-1 0,2-4 0 15,1-1 1-15,0-1 0 0,-2-3 0 16,1-2 0-16,-5-3 0 0,-3 0 0 16,-2 1 1-16,-4-6-1 0,-1-1 1 0,-5-1-1 15,-3 0 1-15,-2 0-1 0,-1 1 0 16,-1 0 1-16,-2 5-8 16,-2 1-10-16,1 4-11 0,1 2-19 0,-2 5-17 15,0 4-18-15,-2 4-122 0,2 1-132 16,6 7-303-16</inkml:trace>
  <inkml:trace contextRef="#ctx0" brushRef="#br0" timeOffset="238845.9663">19992 15166 551 0,'-1'-8'149'0,"1"2"5"16,6 4-36-16,-2 2-63 0,3 5-9 16,3 2-8-16,-1 7-4 0,4 4-5 15,-2 5-5-15,-4 3-4 0,4 6-5 16,-1 1-3-16,1 6-3 0,-1 0-1 15,-2 3-1-15,0 2 2 0,-2 4 0 16,-3-2 0-16,-1 2 0 0,-4-1-1 16,-2-4 0-16,-3-2-2 0,-1-2-2 15,-4-2-3-15,-3-3 0 0,-3-1-3 16,-2-3-5-16,-1 2-6 0,0-3-9 0,-1-3-13 16,3-2-20-16,2-3-32 0,-1-2-101 15,5-6-128-15,3-3-291 0</inkml:trace>
  <inkml:trace contextRef="#ctx0" brushRef="#br0" timeOffset="240038.726">20493 15587 674 0,'-2'-11'171'0,"-2"6"6"16,-1 5-93-16,0 6-24 0,1 7-13 15,1 5-11-15,-2 5-10 0,1 5-9 16,0 7-5-16,1-2-4 0,2 4-4 15,-2-3-4-15,3 0-10 0,1-2-13 16,2-3-16-16,0-3-16 0,1-1 32 16,1-6-165-16,-4 0-138 0,0-7-325 15</inkml:trace>
  <inkml:trace contextRef="#ctx0" brushRef="#br0" timeOffset="240239.1961">20364 15806 719 0,'-6'-4'175'0,"-2"0"7"16,3 1-113-16,0 1-18 0,5 2-11 15,2-3-7-15,4 1-9 0,4 0-9 16,5-3-5-16,2 0-4 0,5 0-1 0,1-1-8 16,6 1-11-16,-5 0-19 0,2-1-16 15,-2 2-14-15,-3-1 30 0,-1 0-158 16,-3 3-128-16,-4-1-304 0</inkml:trace>
  <inkml:trace contextRef="#ctx0" brushRef="#br0" timeOffset="240687.7733">20696 15790 720 0,'2'-7'171'0,"0"0"5"0,2-1-115 15,2 1-15-15,2 0-9 0,3-1-6 16,3 1-7-16,2 0-7 0,0 1-5 0,2-2-4 16,0 1-3-16,1-2-2 0,-3 2-2 15,-2-2 0-15,-1 1-3 0,-2-2 0 16,-3-1-2-16,-2 0-1 0,-1-1 0 15,-1-1 1-15,-4 1-1 0,-1 0 2 16,-3 1 1-16,-3 1 1 0,-3 2 1 16,-2 3 0-16,-3-1 0 0,-2 3 0 15,-5 4 0-15,0 4 1 0,-2 3 0 16,2 1 3-16,2 4 1 0,0 5 2 0,4 0 3 16,4 4 1-16,2 2 2 0,4 3-1 15,2 1 0-15,2-1-1 0,3 0-2 16,3 0-1-16,2-3-3 0,4-2-1 15,2-5-1-15,4-2-1 0,2 0-1 16,3-4-4-16,1-4-5 0,0-1-7 16,1-3-7-16,-2-3-13 0,0-3-12 15,-1-2-16-15,-1-1-13 0,-2-2-115 0,-2-3-129 16,-1 0-298-16</inkml:trace>
  <inkml:trace contextRef="#ctx0" brushRef="#br0" timeOffset="240982.8278">20928 15270 738 0,'-4'-3'175'0,"3"3"6"15,1 4-106-15,6 0-28 0,3 1-15 0,3 1-10 16,6 0-5-16,3-1-5 0,2-1-16 16,2-4-21-16,1-2-22 0,-1 0-17 15,1-6-123-15,-4-1-139 0,0-2-319 16</inkml:trace>
  <inkml:trace contextRef="#ctx0" brushRef="#br0" timeOffset="241256.1027">21261 15020 631 0,'-1'4'152'0,"2"-1"8"0,1 8-78 15,3 0-37-15,1 4-6 0,-1 2-3 16,1 3-1-16,1 2-3 0,-2 1-4 16,-2-2-4-16,2 5-4 0,-2 1-4 15,-2 1-3-15,1-2-4 0,-1-1-3 16,-2 0-1-16,-2-3-3 0,-4-3 0 16,-2-3-1-16,-1-1-1 0,-4-1 0 0,-2-5-7 15,-1 0-9-15,0-3-12 0,0-4-14 16,1-2-17-16,0-3 39 0,1-3-170 15,4-7-134-15,5-2-327 0</inkml:trace>
  <inkml:trace contextRef="#ctx0" brushRef="#br0" timeOffset="241413.8171">21148 14900 623 0,'-5'-14'163'15,"3"2"8"-15,-1 1-55 0,6 3-67 16,-2 2-13-16,4-1-9 0,0 5-8 15,4-1-17-15,3 2-24 0,1 4-19 16,3 0-6-16,-1 1-127 0,3 1-132 16,2 1-309-16</inkml:trace>
  <inkml:trace contextRef="#ctx0" brushRef="#br0" timeOffset="241809.2222">21393 14998 684 0,'-7'-16'169'0,"3"-1"6"0,1 1-103 15,1 2-20-15,5 2-9 0,0 2-6 16,2 2-7-16,3 1-10 0,0 3-6 0,2 0-3 15,2 4-3-15,3 1-2 0,1 3-3 16,1 0-1-16,0 2-1 0,0 2-1 16,-2 1 0-16,-1 1-1 0,-3 2-1 15,-4 2 0-15,-3 0-1 0,-3 2 0 16,-5 1 0-16,-2-1 1 0,-4 1 0 0,-2 1 1 16,-3-1 1-16,-1-1 1 15,-2-2 1-15,2 2 2 0,0 0 2 0,3-1 2 16,2-2 1-16,3 1-1 0,3-2 0 15,3-1-2-15,2-2-1 0,2-1-2 16,6-2-3-16,0-1-7 0,6-2-10 16,3-1-19-16,3-3-17 0,3-2-16 15,1 0-126-15,1-3-141 0,2 0-318 16</inkml:trace>
  <inkml:trace contextRef="#ctx0" brushRef="#br0" timeOffset="242577.8925">21707 15022 469 0,'1'-14'119'16,"-1"0"5"-16,0 1-50 0,1 4-33 16,-1 1-7-16,2 3-4 0,-2 0-1 15,0 1-2-15,-2 2 0 0,1-1-1 16,0 3 2-16,0 0 0 0,-2-1 1 16,2 2 0-16,0 1-2 0,0 0-2 15,-1-1-2-15,1 2-3 0,-1-2-2 0,2 0-3 16,-2 0-1-16,1 2-1 0,0-2-1 15,1 1-1-15,-1 1-1 0,-1-1-2 16,2 1-1-16,2 0-1 0,-2 0-3 16,0-2 0-16,1 0-1 0,0-2 0 15,2 1-1-15,-2-2 1 0,1-2-1 16,0-1 1-16,0 1-1 0,0-2 0 16,1 1 1-16,-2 1-1 0,2 0 2 0,-2 0 0 15,-1 3 3-15,0-2 3 16,-1 2 2-16,1 2 1 0,-3 2 1 0,1 1 1 15,-3 1 0-15,0 4 0 0,0 5-3 16,0 4-1-16,-2 3-1 0,2 5-1 16,0 1-1-16,1 0-2 0,2 0-1 15,-1-2-2-15,3-1 0 0,3-5 0 16,-1-2-2-16,3-3-1 0,0-3 0 16,4-4-2-16,-1-3-1 0,2-4 0 15,0-3-2-15,2-3 1 0,-1-2 0 0,1-3 1 16,1 0 1-16,-2-3 1 0,-3 1 1 15,-1-1 1-15,-2 1 0 0,-2 3 0 16,-3 0 1-16,-3 3 0 0,-2 2 1 16,1 2 0-16,-3 5 0 0,3 1 0 15,-1 3 0-15,0 4-1 0,2 1 1 16,2 4-2-16,1 0 1 0,4 1-2 16,2-3-1-16,2 1-1 0,3-2-2 0,3 0-1 15,3-3 0-15,1-2-1 0,2-5 0 16,-2-3 1-16,2-1 2 0,0-4 2 15,-1-5 0-15,-2-3 1 0,-1-1 1 16,-2 1 0-16,-3-1 0 0,-6-1 0 16,-3-2 0-16,-7-4 1 0,-1 5-6 15,-2-1-9-15,-3 4-10 0,-2 3-18 16,1 3-19-16,0 5-17 0,0 9-127 16,-2-1-137-16,2 7-315 0</inkml:trace>
  <inkml:trace contextRef="#ctx0" brushRef="#br0" timeOffset="243201.2446">22101 15368 618 0,'-5'-10'158'0,"2"-1"8"16,-1 2-75-16,2 5-32 0,0 0-12 15,4 3-7-15,-1 2-6 0,2 3-6 16,4 4-6-16,0 4-4 0,3 2-2 16,2 2-1-16,1 6-3 0,2 2-3 15,1 2-2-15,0 1-2 0,1 1-2 0,-1 2-1 16,0 0-1-16,0-3-1 15,1 0 0-15,-1-1 1 0,0-2-1 0,-1-2 0 16,-1 2-2-16,1-4-3 0,-1-1-4 16,-3-3-4-16,-2-2-7 0,0-2-11 15,-2-4-7-15,-2-3-12 0,-1-3-6 16,-4 1-12-16,1-3-111 0,-1-1-121 16,-1-2-280-16</inkml:trace>
  <inkml:trace contextRef="#ctx0" brushRef="#br0" timeOffset="243426.6416">22503 15331 703 0,'-4'-8'177'0,"-3"4"12"16,-4 9-100-16,-2 5-19 0,-5 4-8 15,-2 7-4-15,-2 5-9 0,-4 11-7 16,-4 1-8-16,-1 3-6 0,-4 2-5 15,-3 5-6-15,2 2-4 0,-5 0-5 16,1-4-8-16,2 0-10 0,5-4-15 0,7-4-17 16,5-8-31-16,6-5-23 0,10-7-128 15,8-9-152-15,8-8-339 0</inkml:trace>
  <inkml:trace contextRef="#ctx0" brushRef="#br0" timeOffset="243718.1529">22575 15302 720 0,'-19'0'174'0,"-3"5"7"0,-2 6-113 15,1 5-14-15,2 3-11 0,2 7-7 0,5 7-10 16,1 5-6-16,2 1-6 0,5-1-5 16,2 4-2-16,3-2-3 0,2-1-7 15,4-2-13-15,3-5-18 0,6-4-20 16,3-2-14-16,3-7-127 0,4-5-140 16,2-4-315-16</inkml:trace>
  <inkml:trace contextRef="#ctx0" brushRef="#br0" timeOffset="244102.1455">22749 15565 783 0,'-2'4'169'15,"2"1"4"-15,0 0-135 0,3-1-19 16,2 1-8-16,4-5-3 0,2 0-1 0,2-1-4 15,3-3-4-15,2-2-3 0,-1-2-3 16,1-3-2-16,-3-4-3 0,-2 0-3 16,-2-2-2-16,-1-1 1 0,-5-3-1 15,-4 3 2-15,-2-1 2 0,-4 3 3 16,-4 0 3-16,-3 3 3 0,-2 3 2 16,-6 4 2-16,-1 2 4 0,-2 4 4 15,0 4 6-15,1 3 7 0,1 6 3 0,2 4 3 16,3 5 0-16,3 4 0 0,2 2-1 15,1 4-4-15,3 1-2 0,1 1-2 16,3-1 1-16,3-4-2 0,4 0-2 16,2-5-2-16,4-1-3 0,3-2-3 15,3-4-4-15,1-3-5 0,4-3-8 16,2-5-8-16,3-2-7 0,0-4-12 16,0-5-11-16,-2-3-13 0,1 0-13 15,-5-3-113-15,0 0-125 0,-4-2-297 16</inkml:trace>
  <inkml:trace contextRef="#ctx0" brushRef="#br0" timeOffset="244455.5958">23064 14967 780 0,'-2'-12'168'0,"-1"2"7"0,6 7-136 16,0 6-7-16,2 7-2 0,0 5 4 16,-1 4 1-16,-1 6-5 0,1 3-6 15,1 4-4-15,0 2-6 0,-3 0-4 16,1 4-3-16,-2-3-2 0,0 0-1 15,-2 1-2-15,0-3 0 0,0-1-1 0,-3-4-2 16,0-2-1-16,-1-1 0 0,0 0-3 16,-2-6-2-16,-1 0-4 0,-4-2-5 15,1-4-6-15,-1-2-13 0,0-1-15 16,0-4-15-16,2-1 79 0,1-3-204 16,2-4-142-16,-2-5-355 0</inkml:trace>
  <inkml:trace contextRef="#ctx0" brushRef="#br0" timeOffset="244668.099">22964 14835 756 0,'-3'-24'189'0,"1"0"5"0,1 3-116 0,2 7-23 16,1-1-13-16,2 3-14 0,1 3-20 15,3 2-30-15,3 3-30 0,4 2-54 16,2 2-90-16,-1 3-139 0,4 6-303 0</inkml:trace>
  <inkml:trace contextRef="#ctx0" brushRef="#br0" timeOffset="245320.8741">23171 15051 355 0,'1'-9'89'0,"0"3"6"0,0 2-40 15,1 2-26-15,-4 1-2 0,2-1 1 16,0 4 1-16,2-1-1 0,-2-1-3 0,0 1 2 16,1 0 0-16,0 0-1 0,0 1-2 15,0-2-4-15,1 0-4 0,0-2-3 16,-1 1-4-16,2 0-2 0,-2-1-1 16,1-1 1-16,0 2 3 0,-1-3 1 15,0 2 4-15,0-2 3 0,2 2 2 16,-3-3 2-16,1 1 1 0,-1-1 2 0,1 2 2 15,-1-2 1-15,0 0-1 16,0 2 0-16,0 1-1 0,0-2-1 0,0 4-2 16,0-1-3-16,-1 3-2 0,0 3-2 15,0 4 0-15,-2 2-1 0,1 5-2 16,-3 5-1-16,0 3 0 0,-1 3-2 16,1 0-2-16,2 1-1 0,0-2-3 15,3 0 0-15,3-3-3 0,4-4-2 16,0-3-1-16,4-2-3 0,0-7-1 15,1-3-1-15,2-7-1 0,-1-4 0 16,-1-4 2-16,2-2 1 0,-1-3 1 0,0 0 3 16,-5 0 1-16,-2 1 2 0,-2 0 2 15,-3 3 1-15,-4 2 3 0,-2 3 1 16,-2 2 2-16,3 3-1 0,-3 3 0 16,3 1-1-16,1 4-2 0,1 2-2 15,2 0-1-15,2 2-2 0,3-1-1 16,4 1-1-16,-1-3-1 0,3 0-2 15,1-2 0-15,1 0-1 0,-1-4-2 0,0-1-2 16,-2-1-2-16,0-3-2 0,-3 0-5 16,-3-3-10-16,-2 0-11 0,-3-3-11 15,-4 2-11-15,0-3-9 0,-3-4-12 16,-1-2-107-16,1-6-117 0,-2-6-272 16</inkml:trace>
  <inkml:trace contextRef="#ctx0" brushRef="#br0" timeOffset="245517.3674">23373 14879 635 0,'7'11'152'0,"2"1"6"0,0 4-89 0,1 5-21 16,1 4-7-16,2 0-5 0,-1 2-3 15,0 3-5-15,2-1-6 0,1 1-6 16,-1-2-5-16,2 1-4 0,0 2-2 16,-2-1-1-16,1 0-3 0,-3 0 0 15,-5 1-3-15,-1-2-4 0,-6 0-8 16,-5 1-6-16,-7 0-6 0,-7 3-11 0,-3 1-11 15,-2 0-13-15,-5 4-113 0,-1 1-119 16,-2-2-292-16</inkml:trace>
  <inkml:trace contextRef="#ctx0" brushRef="#br0" timeOffset="247523.784">23555 15699 598 0,'-12'-3'156'0,"2"1"14"0,-2 0-71 0,1 4-24 16,2-1-7-16,2 0-3 0,0 3-8 16,3 0-8-16,3-1-12 0,1 2-7 15,2 0-9-15,3 0-6 0,2 1-5 16,3-1-4-16,3 0-8 0,2-3-10 15,4 1-17-15,0-5-26 0,3 0-23 16,-1-2-131-16,1-3-152 0,0 0-348 16</inkml:trace>
  <inkml:trace contextRef="#ctx0" brushRef="#br0" timeOffset="250524.2484">22640 15149 510 0,'-5'-5'121'16,"-1"3"5"-16,-2 4-76 0,-3 4-14 0,-3 6-5 15,-3 6-3-15,-3 9-4 0,2 9-4 16,-4 4-4-16,4 11-5 0,2 6-3 15,2 4-4-15,7 3-11 0,3 3-13 16,4-2-122-16,5 2-116 0,4-11-299 16</inkml:trace>
  <inkml:trace contextRef="#ctx0" brushRef="#br0" timeOffset="252033.5567">23846 15530 419 0,'0'-27'107'16,"0"0"5"-16,0-1-49 0,1 1-18 15,0 0-9-15,1 3-2 0,1 4-1 16,-1 4 1-16,2 2 0 0,-3 3-1 16,2 5-1-16,-2 4-2 0,-1 2-3 15,0 7-3-15,0 5-5 0,0 4-3 0,-1 6-5 16,1 6-2-16,0 5-4 0,0 4-5 15,0 0-6-15,1-2-9 0,-1 0-9 16,1-5-9-16,0 0-15 0,1-8-113 16,-2-3-117-16,0-4-279 0</inkml:trace>
  <inkml:trace contextRef="#ctx0" brushRef="#br0" timeOffset="252289.6486">23787 15722 638 0,'-1'1'151'0,"-2"0"8"16,3 2-96-16,1-1-17 0,3 2-7 16,2-2-5-16,3 1-5 0,0-1-7 15,3-1-7-15,1 1-5 0,3-2-4 16,-1 0-4-16,-1 0-9 0,0-2-11 15,-1 1-15-15,1 0-9 0,-3 0-13 0,-1-2-71 16,-2 2-47-16,-2 0-101 0,-1 0-211 16</inkml:trace>
  <inkml:trace contextRef="#ctx0" brushRef="#br0" timeOffset="252580.881">23844 15884 597 0,'-3'2'142'0,"-1"-1"8"0,-1 3-89 15,0 0-19-15,-2 2-5 16,-1 2-1-16,2 2-2 0,-1 5-4 0,0 1-5 16,-1 1 0-16,2 4-2 0,1 0-2 15,0-1-1-15,1 0-2 0,1 0-3 16,1-5-2-16,0 0-3 0,2-3-2 15,2-3-2-15,0 0-2 0,1-3-2 0,1-3 1 16,3 0-1-16,1-3-1 0,3 1-1 16,0-2-3-16,1 0-5 0,1-3-7 15,0 3-12-15,-2-3-11 0,1 2-14 16,-2-3-9-16,0 0 23 0,1-1-143 16,-1-4-122-16,-4 1-295 0</inkml:trace>
  <inkml:trace contextRef="#ctx0" brushRef="#br0" timeOffset="252782.9909">23934 15901 641 0,'-1'2'153'16,"-2"4"6"-16,2 2-95 0,1 5-19 15,0 4-8-15,1 3-4 0,0 3-5 16,-1 3-7-16,2 0-7 0,-2 2-4 15,-2 0-8-15,1-2-8 0,-1-2-13 0,-1 1-18 16,1-3 123-16,-2-4-259 0,2-2-153 16,-3 0-405-16</inkml:trace>
  <inkml:trace contextRef="#ctx0" brushRef="#br0" timeOffset="254689.3354">24110 15594 625 0,'-1'4'147'0,"1"0"7"0,0-2-95 0,1 2-15 16,0-2-5-16,6 3-3 0,0-2-3 16,4 0-5-16,-1-1-5 0,2-2-4 15,1-2-4-15,1-1-5 0,-1-3-4 16,1-2-2-16,-3-3-2 0,1-1-1 16,-2-1 0-16,-2 0-2 0,-1-3 0 15,-3 0 0-15,0 1 0 0,-3-1-1 16,-2 2 1-16,-1 1 0 0,-2-2 1 0,-2 6-1 15,-1 2 1-15,-2 2-1 16,-2 3 0-16,0 2 1 0,-1 3-1 0,-1 2 1 16,1 5 0-16,0 2-1 0,-2 3 1 15,2 3 1-15,1 3-1 0,3 4 1 16,-2-1 1-16,1-1 0 0,3 2 1 16,1-2 1-16,3-1 1 0,2-1 1 15,0 0 1-15,3 0 1 0,5 0 0 16,-1-4 1-16,4-1-2 0,0-2 0 15,0-1-2-15,3-6-3 0,-1-3-4 16,2-3-5-16,0-4-6 0,-1-4-12 0,1-4-10 16,0-2-14-16,-2-1-11 0,1-2 47 15,-2-1-167-15,-2 1-126 0,-1 3-313 16</inkml:trace>
  <inkml:trace contextRef="#ctx0" brushRef="#br0" timeOffset="255026.0529">24175 15178 683 0,'3'-6'163'0,"1"0"8"16,3 0-98-16,1 0-27 0,3 1-12 15,1 0-5-15,1 0-6 0,0 1-6 16,1 2-11-16,0-1-18 0,1 2-16 15,1 1-17-15,-3-1-13 0,1 0-122 16,-4-3-131-16,2 1-299 0</inkml:trace>
  <inkml:trace contextRef="#ctx0" brushRef="#br0" timeOffset="255267.0449">24413 14954 622 0,'3'6'144'0,"1"1"5"0,1 3-98 16,1 4-15-16,0 2-4 0,2 1 0 15,-1-1 0-15,-1 2-4 0,1 2-4 16,0-1-2-16,-1 0-4 0,-1-1-3 16,-2 0-5-16,-2 1-3 0,-3-1-3 15,-2 0-2-15,-3 1-3 0,0-2-8 16,-3-2-9-16,-2-3-8 0,-1-1-13 15,1-4-11-15,-1-3-52 0,0-7-71 16,0-4-109-16,3-1-245 0</inkml:trace>
  <inkml:trace contextRef="#ctx0" brushRef="#br0" timeOffset="255430.089">24415 14671 662 0,'-6'-10'159'15,"2"4"6"-15,1 0-95 0,4 2-32 0,1 4-11 16,2 0-15-16,1 3-22 0,1 0-19 16,1 2-58-16,2 1-78 0,0 3-122 15,-2 1-267-15</inkml:trace>
  <inkml:trace contextRef="#ctx0" brushRef="#br0" timeOffset="256080.1663">24538 14883 565 0,'0'-4'140'0,"0"-1"7"16,0 0-74-16,-2 0-23 0,4 1-5 15,-1-3-4-15,0 3-2 0,-1 0-4 16,3 1-4-16,-1 0-5 0,0 0-3 16,3 2-4-16,-1 1-4 0,1-1-5 0,1 1-1 15,-1 0-3-15,-1 1-2 0,2 0-2 16,-5-1 0-16,1 1 0 0,-3 1-1 16,1-1 0-16,-2 0 0 0,1 3 1 15,-2-2-1-15,-2 2 0 0,0 1 1 16,3 1 0-16,-4 0 0 0,3-1 0 15,1 2 0-15,-1-2-1 0,3 1 1 16,0 1-2-16,3-1 0 0,-1-1 0 16,2-1-1-16,0 1 1 0,2 1 0 15,1-1 0-15,4 4 0 0,-4-4 0 0,3 0-1 16,-1 0 0-16,-1 0 1 0,-1-1-1 16,0 0 0-16,-5-1 1 0,3 0-1 15,-2 2 1-15,-6-2 0 0,6 3 0 16,-2 0 0-16,-1 2 0 0,0 2 0 15,0 0 0-15,-3 1 0 0,7 3 0 16,-8-3 0-16,2 1 0 0,-5-1 0 16,2-1 0-16,-3-1-2 0,1 1-6 15,0-2-6-15,-1 0-12 0,0-1-10 0,0 0-13 16,2-1-9-16,0-3-45 0,1 0-75 16,2-3-111-16,0 1-245 0</inkml:trace>
  <inkml:trace contextRef="#ctx0" brushRef="#br0" timeOffset="256822.9421">24718 14911 529 0,'0'-4'134'0,"-2"2"8"0,1-1-60 16,1 0-32-16,-1 2-8 0,1-2-2 16,-1 1-1-16,1 0-3 0,-1 2-4 15,1-1-2-15,0 1-3 0,-2-1-3 0,1 0-4 16,1 1-4-16,0 1-5 0,0-2-3 16,0-1 0-16,1 1-2 0,1-1-1 15,0-1 1-15,-1 0 0 0,0-1 2 16,1 0 1-16,-2 2 1 0,0 1 0 15,0-1 1-15,0 2-1 0,-2 2-1 16,1 0-1-16,-1 3 0 0,1 1-1 16,-3 3-1-16,0 2 1 0,2 5 0 15,-2 3 0-15,3 3 1 0,0 3-2 16,1-1-1-16,2 2 0 0,2-4-3 0,2-1 0 16,1-5-1-16,2-4-1 0,2-3 0 15,0-4 0-15,1-5-1 0,-1-4 1 16,3-2 0-16,-2-4 0 0,1-1 0 15,-3-5 0-15,0 0 1 0,-1-2-1 16,-3 1 1-16,-4-1 0 0,-1 2-1 0,-3 3 2 16,-2 3-1-16,-1 3 0 15,0 4 1-15,1 5-1 0,0 4 0 16,1 2 0-16,2 7 0 0,4 1 0 0,0-1-1 16,3 1 0-16,1 0-2 0,1-3-1 15,4 0-3-15,1-6-5 0,0-1-2 16,3-1 1-16,0-5 0 0,0-3 1 15,1-2 3-15,-1-6 1 0,-3-2 6 16,0-4 2-16,-6-3-1 0,-1 0 0 16,-3-2 0-16,-6 0-1 0,-2 0-11 15,-3 4-13-15,-1 0-15 0,-1 4-18 0,-2 3-16 16,-1 5-122-16,-1 3-135 0,1 5-298 16</inkml:trace>
  <inkml:trace contextRef="#ctx0" brushRef="#br0" timeOffset="257391.2518">24623 15521 581 0,'-5'-6'144'0,"2"-1"7"15,-1 0-72-15,3 5-29 0,2 1-6 16,2-1-2-16,1 5-3 0,3 3-2 15,0 3-2-15,4 0-3 0,1 6-2 16,3 2-4-16,1 2-4 0,0 0-2 16,2 1-5-16,-1-1-2 0,0 2-5 15,2-1-2-15,-1 1-2 0,-1 1-2 16,1-1 0-16,-4 1-1 0,1-2 0 0,-3 0-2 16,0-3-2-16,-2-1-3 0,-2-4-3 15,-1-2-5-15,-1-1-7 0,-1-3-8 16,0 0-9-16,-3-1-8 0,1-3-9 15,-2 0-4-15,0-2-10 0,-1-2-108 16,0 0-115-16,-3-3-272 0</inkml:trace>
  <inkml:trace contextRef="#ctx0" brushRef="#br0" timeOffset="257629.0614">24948 15461 540 0,'-5'-6'156'16,"-1"2"13"-16,0 5-4 0,-3 6-98 16,-1 4-9-16,1 4-3 0,-1 4-6 15,-4 4-5-15,-3 4-10 0,-1 1-5 16,-2 4-4-16,-2 0-4 0,1 5-6 0,-3-1-4 16,2 1-3-16,3-1-7 0,1-2-7 15,3-3-10-15,2-6-14 0,4-4-22 16,4-5-22-16,4-5-21 0,2-6-110 15,8-5-133-15,3-4-292 0</inkml:trace>
  <inkml:trace contextRef="#ctx0" brushRef="#br0" timeOffset="257899.2044">25044 15410 677 0,'-7'-4'157'0,"-1"3"5"0,-1 3-112 15,1 4-13-15,-1 4-5 0,3 6-3 16,-3 1-4-16,5 5-5 0,-1 3-5 16,0 3-1-16,0 1-3 0,1 2-1 0,0-3-3 15,3 3-2-15,-1-2-7 0,1-1-14 16,1-2-12-16,1-3-14 0,1-2-12 15,2-5-28-15,0-6-97 0,2-5-117 16,-1-4-255-16</inkml:trace>
  <inkml:trace contextRef="#ctx0" brushRef="#br0" timeOffset="258236.9275">25057 15668 660 0,'-4'0'162'0,"-1"1"5"16,4 0-68-16,2 1-60 0,3-2-14 16,2 0-6-16,4-3-2 0,2 1-6 15,4-2-5-15,-1-1-4 0,0-3-1 16,-1 0-1-16,-1 0-2 0,-2-1-1 16,-3-1-2-16,-2 2-1 0,-2-2-1 0,-2 0 0 15,-3 2 0-15,-1 1 2 0,-3 1 1 16,-3 1 3-16,-1 5 3 0,-1 2 1 15,-2 3 2-15,-1 3 1 0,0 2 2 16,-1 2 1-16,3 3 1 0,-1 1 0 16,2 2 1-16,2 1 0 0,2 1 0 15,2 2-1-15,2 2-2 0,4-2-1 0,0-1-1 16,6-4-5-16,2-1-6 0,1-4-13 16,1-4-13-16,4-4-16 0,2-1-12 15,1-5 20-15,-2-1-142 0,-1-3-124 16,1-3-288-16</inkml:trace>
  <inkml:trace contextRef="#ctx0" brushRef="#br0" timeOffset="258464.8257">25177 15495 626 0,'-1'-2'147'0,"3"3"6"0,1 4-86 15,-1 2-30-15,3 3-7 0,0 4 0 16,0-1-2-16,2 3-5 0,-1 0-4 16,0 1-6-16,1-1-4 0,-4 0-1 15,1-1-4-15,-3-2-7 0,-2-2-9 0,-1-1-8 16,-3-4-12-16,0-4-10 0,0-2-16 16,-3-4-113-16,0-6-116 0,-1-4-281 15</inkml:trace>
  <inkml:trace contextRef="#ctx0" brushRef="#br0" timeOffset="258588.0187">25155 15294 562 0,'1'2'126'0,"0"0"0"0,2 1-75 0,1 1-38 16,-1 3-9-16,2 0-5 0,1 3-9 16,3-1-116-16,-1 1-107 0,1 0-278 15</inkml:trace>
  <inkml:trace contextRef="#ctx0" brushRef="#br0" timeOffset="258935.8654">25297 15406 545 0,'-1'1'159'0,"0"2"9"0,-1-1 7 16,0 0-115-16,1 3-12 0,1 0-6 15,-1 3-4-15,1-1-7 0,0 2-10 16,1-1-4-16,1 1-5 0,-1 0-2 15,4 0-3-15,0-3-4 0,3 3 1 16,0-3-2-16,2 0-1 0,1-2-1 16,0-2 0-16,1 1-1 0,1 0 0 15,-4-2-2-15,1 2 0 0,-1-2 0 16,-1 3 1-16,0 1 0 0,-4 0 2 16,-1-2 0-16,-1 3 1 0,2-1 1 0,-1 0 1 15,-1 0 0-15,0-4 2 0,1 1-1 16,1-5 1-16,-2-1-2 0,3 0 1 15,-3-5-1-15,2-3-2 0,-2-3-4 16,1-1-6-16,-2-1-10 0,-1-1-16 16,-2-2-15-16,-3 3-10 0,-3 1-9 15,1 0-10-15,-5-1-106 0,0 0-112 16,-3 1-258-16</inkml:trace>
  <inkml:trace contextRef="#ctx0" brushRef="#br0">25312 15247 588 0,'-1'2'147'0,"-1"4"6"15,5 3-73-15,3 2-32 0,3 1-9 16,0 4-4-16,2 1-3 0,3 4-3 16,1 2-2-16,-1 7-2 0,2 3-2 0,-1 6-1 15,-2 3-4-15,1 5-2 0,-3 5-5 16,-5 2-3-16,-4 1-1 0,-3 2-2 16</inkml:trace>
  <inkml:trace contextRef="#ctx0" brushRef="#br0" timeOffset="262056.6913">589 17765 759 0,'-16'-1'177'0,"4"1"1"0,1 0-120 16,7 1-23-16,4 3-13 0,4-1-7 0,5 2-6 15,3 0-5-15,4 6-3 0,5-2-1 16,3-1-2-16,4 1-9 0,2-3-13 16,0 1-17-16,-2-8-9 0,1 2-19 15,-5-1-110-15,-4-6-124 0,-3 5-275 16</inkml:trace>
  <inkml:trace contextRef="#ctx0" brushRef="#br0" timeOffset="262236.9682">670 17908 742 0,'-13'4'179'0,"-2"0"3"16,5 1-118-16,3 2-18 0,4-1-13 15,2 3-9-15,3-2-10 0,3 0-7 16,5-1-3-16,4-1-3 0,3-2 0 16,5-3-4-16,2-4-13 0,1-3-21 15,2-2-16-15,-1 1 90 0,-6-1-223 0,1-2-148 16,-1 1-370-16</inkml:trace>
  <inkml:trace contextRef="#ctx0" brushRef="#br0" timeOffset="262455.946">785 17601 652 0,'5'7'143'0,"1"7"3"16,5 2-110-16,3 7-14 0,2 0 0 15,1 0 1-15,0 1 0 16,-1 3 1-16,0-5 0 0,-3 1 1 0,2-2-1 16,-5 1-2-16,-4 2-3 0,-2 3-3 15,-4-1-6-15,-4 7-7 0,-3 0-19 16,-6 4-22-16,-4 0 5 0,-5 2-144 16,-10 3-140-16,-2 0-335 0</inkml:trace>
  <inkml:trace contextRef="#ctx0" brushRef="#br0" timeOffset="267619.1696">21016 11998 510 0,'-22'-26'119'15,"-12"6"4"-15,-4 6-82 0,-5 6-6 16,-1 3-8-16,1 5-5 0,0 5-2 16,-1 2-3-16,1 5-5 0,0 2-2 15,3 3-4-15,-1-1-2 0,7 3-2 0,0-2 0 16,3 1-2-16,3-3 1 0,6 1-1 16,1 2 1-16,4-1-1 15,0-3 0-15,-2 4 0 0,2 0 1 0,-4-5-1 16,2 5 0-16,-1 0 0 0,-2 0 0 15,-2-2 0-15,0-2 0 0,-1-1 1 16,-2 3-1-16,-5-2 1 0,-4-2 1 16,0-1 0-16,-1 4 1 0,1 0-1 15,2 4 0-15,2-2 0 0,4 1-1 0,3 1 0 16,3 2-1-16,2-2 0 0,0 1 0 16,4-2 0-16,1 3 0 0,3-1 0 15,1-3 0-15,3 2 0 0,-1-2 0 16,0 1 1-16,1 0-1 0,-4 0 0 15,-2 3 0-15,-4 4 0 0,-6-1 0 16,-6 4 0-16,-4 3 1 0,-6 3-1 16,0 7 0-16,-2 2 0 0,2-1 0 15,-1 5 0-15,5 1 1 0,4-2-1 16,2 0 0-16,6-2 0 0,4-6 0 0,7-2 0 16,8-2 0-16,7-5 1 0,8-3-1 15,7-3 1-15,7-2 0 0,3 0-1 16,3-1 1-16,1 2 0 0,-2 0-1 15,-1 5 1-15,-3 2-1 0,-6 1 1 16,-3 3-1-16,-6 3 1 0,-5 4-1 16,-4 3 0-16,-3 2 1 0,-4 4-1 15,-3 3 0-15,1 1 1 0,0 0-1 16,2-4 0-16,2-2 1 0,6-7-1 0,5-4 0 16,5-8 1-16,10-6-3 0,8-6-2 15,6-6-7-15,6-6-9 0,6-4-13 16,1-5-107-16,0 1-112 0,0-3-270 15</inkml:trace>
  <inkml:trace contextRef="#ctx0" brushRef="#br0" timeOffset="268326.8194">20222 13197 543 0,'-12'3'132'0,"0"-3"5"16,1 1-83-16,-2 1-6 0,4 3-6 0,0-1-5 15,3 2-3-15,2 1-3 0,2 3-4 16,3 0-2-16,4 0-3 0,1-2-3 15,4 1-2-15,2-3-3 0,2-3-3 16,2-6-4-16,2-2-1 0,0-3-2 16,2-1-2-16,-1-1-1 0,0-2 0 15,-2-1 0-15,-1 2-2 0,-3-2-1 0,0 2-1 16,-4-2-1-16,-1 1-2 0,-3-2-2 16,-3 2-1-16,-2 0 0 0,-2 1 0 15,-3 1 0-15,-1-2 1 0,-3-1 2 16,-2 2 2-16,0-2 0 0,-2 1 2 15,-1 1 0-15,-2 1 2 0,1 6-1 16,1 3 1-16,-2 1 0 0,0 11 0 16,0 4 0-16,1 3 0 0,1 4 0 15,-1 4 1-15,-1-1 2 0,1 8 0 16,2-1 3-16,-1 0 2 0,1 0 2 16,4 2 2-16,4-1 1 0,3 2 1 0,4-5 0 15,3 1 1-15,5-3-2 0,4 0 0 16,0-4-2-16,1-4-2 0,2-1-1 15,2-7-1-15,1-3-3 0,2-5 0 16,2-1-2-16,-1-3 0 0,3-4-1 16,-1-3-1-16,1 0-8 0,-3-2-12 15,3 3-11-15,-3-5-16 0,-1 0-10 0,-3 3-18 16,-5 2-110-16,-2 3-118 0,-8-2-271 16</inkml:trace>
  <inkml:trace contextRef="#ctx0" brushRef="#br0" timeOffset="269177.5712">20411 12749 472 0,'-5'1'117'0,"-1"-1"6"0,1 1-64 16,1 1-18-16,1-1-5 0,0 0-3 15,1 0-4-15,0-1-5 0,2 2-4 16,3-1 0-16,-2 1 0 0,2 1-2 16,0-1 1-16,6 2 0 0,1-1 1 0,3 0 0 15,1-1-3-15,3 0-4 0,1-1-2 16,1 1-4-16,-2 0-2 0,-1 0-2 15,-3-1-2-15,-2 2-4 0,1-3-5 16,-2 1-11-16,1-1-8 0,0-3-5 16,-1 1-11-16,1 0-13 0,-1-1-105 15,-2-2-108-15,0 3-259 0</inkml:trace>
  <inkml:trace contextRef="#ctx0" brushRef="#br0" timeOffset="269729.9951">20764 12624 464 0,'1'-4'111'0,"0"3"7"15,0-1-73-15,1 0-10 0,-2 1-3 16,1 1-2-16,-1 3-3 0,0 2-4 16,0 1-3-16,1 2-1 0,-1 3 0 15,2 4 2-15,1 0 0 0,1 2-1 16,-1 2 0-16,2 1 0 0,1 2-1 16,2 1-2-16,-2 1-1 0,1 0-2 15,0 2-1-15,1-2-2 0,0 2-1 0,1-3-1 16,-2 1-2-16,1-1-1 15,-5-5 0-15,1-2-1 0,-3-1-1 0,-2-4 2 16,-3-1-1-16,-2-3 1 0,-2 0-1 16,-1-2-1-16,0-2 0 0,0-1-1 15,0-1-2-15,-1-1 0 0,-1-2-3 16,1-2-6-16,2-1-7 0,-1-2-10 16,1-3-11-16,0-3-6 0,4-1-14 15,1 0 64-15,1-3-174 0,0-1-118 0,2 0-306 16</inkml:trace>
  <inkml:trace contextRef="#ctx0" brushRef="#br0" timeOffset="270133.366">20682 12472 567 0,'-4'-6'136'0,"-2"1"6"0,1 0-87 16,0 2-10-16,3 0-9 0,0-1-6 0,1 2-6 15,0 2-5-15,2-1-6 0,-1 1-7 16,4 0-13-16,-1-1-13 0,4 1-14 15,0 1-120-15,0-1-123 0,3-3-303 16</inkml:trace>
  <inkml:trace contextRef="#ctx0" brushRef="#br0" timeOffset="271495.6264">21018 12687 350 0,'-4'-2'91'16,"-1"0"5"-16,0 1-44 0,0-2-14 16,1 1-5-16,2-1-4 0,1 1-3 15,-1-3-3-15,2 1-2 0,0-2-2 16,2 1 0-16,-1-1-1 0,-1 0 0 15,1 0 0-15,0 1-2 0,-1 0-1 16,0 0-2-16,0 1 0 0,0 1-2 0,0 0-1 16,-1 2-1-16,1 0-1 0,-1 0 0 15,1 1 0-15,0-2 0 0,0 4 0 16,-1-4 0-16,1 2 1 0,-2 0 0 16,4 0 0-16,-4-1 1 0,2 1-2 15,-1 1-1-15,0-1 0 0,0 3-2 16,-2-2-1-16,1 3 0 0,-1 1 0 15,0 1 0-15,0 1 1 0,-1 3 1 0,2 1 2 16,0 1 1-16,-1 2 0 16,2 0 0-16,1 4 0 0,1-1 0 0,2-1-1 15,0-2 0-15,2 1-2 0,1 0 0 16,2-2-1-16,0-4-1 0,2-1-1 16,0-2 0-16,1-1-1 0,1-3 0 15,0-4-1-15,2-1 0 0,0-2 0 16,0-1 0-16,-1-2 0 0,0-3-1 15,-1-1 1-15,-1-1 0 0,-2-1-1 0,-2 1 1 16,-2 0-1-16,0 1 0 0,-3 2 1 16,-1 4-1-16,-1 0 1 0,-1 4 0 15,0-1-1-15,1 2 1 0,-1 0-1 16,1 1 0-16,0 1 0 0,0 0 0 16,1 2 0-16,0-1 0 0,-1-1 0 15,1 2 0-15,1-1 0 0,-2-1 0 0,0 1 0 16,0-1 0-16,0-1 0 0,0 0 0 15,0-1 1-15,0-1-1 16,0 1 0-16,-2-1 1 0,2-1-1 0,0 1 0 16,0-2 0-16,-1 1 0 0,1-1 0 15,0-1 1-15,-1 1-1 0,1-1 0 16,0 3 0-16,-1-2 0 0,1 2 0 16,-3-1 0-16,2 2 0 0,1 1 0 15,0-1 0-15,0 1 0 0,-1-1 0 16,1 1 1-16,0 0-1 0,1 1-1 15,-1-1 1-15,0 0 0 0,0 1 0 0,-1 0 0 16,1 1-1-16,0 0 1 0,-1 2 0 16,1 1 0-16,0 1 0 0,0 2 0 15,1 1 1-15,0 1-1 0,3 2 0 16,-3 3 0-16,1-2 0 0,1-1 0 16,0-1 1-16,1 0-1 0,0-3 0 15,2-1 1-15,0-3-1 0,0-3 1 0,2-1-1 16,0 0 1-16,1-4-1 15,-1-1 1-15,1-4-1 0,1-1 1 0,-2-1-1 16,1-3 1-16,-2 2-1 0,0-3 0 16,-3 3 1-16,-1 0-1 0,-3 1 0 15,-3 0 0-15,-2 0 0 0,-1 1-1 16,-1 0-5-16,1 4-4 0,-2 0-6 16,2 2-6-16,1 2-8 0,-1 3-7 15,2 2-5-15,1 3-6 0,0 1-5 16,2 3-103-16,0 0-105 0,1-1-256 15</inkml:trace>
  <inkml:trace contextRef="#ctx0" brushRef="#br0" timeOffset="272230.22">21415 12620 402 0,'-2'-11'107'0,"1"4"6"0,-1 0-27 16,2 1-41-16,0 1-7 0,0 0-1 15,-1 2 0-15,4 5-5 0,-2-4-4 16,-1 2 0-16,4 6 0 0,-4 2-2 16,0 0 1-16,1 5-1 0,-1 3 2 15,-1 2 0-15,1 3-2 0,-5-3-4 16,3 5-2-16,2-1-4 0,-1-1-3 15,0-1-4-15,1-3-2 0,0-2-2 0,0-3-1 16,0-4-2-16,0-1 0 16,1-2-1-16,2-4 0 0,-1-1-1 0,2-5 1 15,1 0-1-15,2-4 0 0,3 0 0 16,1-6 0-16,2-1-1 0,2-1 0 16,0-2 0-16,2 1 0 0,-2 0 0 15,-1 1 0-15,1 2 0 0,-4 3 1 16,-1 2 0-16,-3 2 0 0,-2 4 0 0,-3 1 0 15,1 2 0-15,-3 2 0 0,0 3 0 16,-1 2 0-16,-3 1 0 0,0 3 1 16,-1 1 0-16,-2 1 0 0,0 3 0 15,-3 0 0-15,0 1 1 0,0-2 0 16,1 0 0-16,0-2 1 0,2-2 0 16,-1-2 0-16,3-3 1 0,2-1 0 15,0-3-1-15,2-1 1 0,0 3-2 16,2-3 1-16,0 0 0 0,2-2-1 15,0 2 0-15,1 0 0 0,2-1 0 16,0 1 1-16,2-1 0 0,0 1 0 0,0 1 0 16,-1-1 1-16,0 3 0 0,-1-1 0 15,1 1 0-15,-1-1 0 0,-1 2 0 16,1-1-1-16,0 1 0 0,0 0-1 16,0-1 0-16,0 1-1 0,0 1 0 15,-1 0 0-15,0-1 0 0,0-2 0 0,-1 2 0 16,-2-1 0-16,1 0-1 0,-1-2 1 15,-2 1 0-15,0-2 0 0,1 2 0 16,-1-2 1-16,0 0-1 0,0 0 0 16,-1 0 0-16,1-2 1 0,0 1-1 15,0 1-1-15,-1-1 1 0,0 1 0 16,-1-2-3-16,1 0-5 0,0 1-10 16,0-1-14-16,-2-1-18 0,2 2-11 15,0-3-18-15,-3 3-115 0,0 0-124 16,0 0-284-16</inkml:trace>
  <inkml:trace contextRef="#ctx0" brushRef="#br0" timeOffset="273599.9301">21492 13164 390 0,'-7'-7'110'15,"-3"-2"7"-15,1 2-25 0,-1 0-38 16,0 0-12-16,1 1-3 0,2 1-3 15,1 1-2-15,1 0-3 0,3 0-1 0,-1 1-3 16,2 0-2-16,2 1-1 0,2-1-3 16,1 2 1-16,4 1-1 0,4 2 1 15,4 1 1-15,5 3 2 0,2 4 0 16,2 2-1-16,0 4-2 0,0 0-2 16,-2 5-5-16,-2 2-3 0,-3 1-3 15,-2 1-2-15,0-1-2 0,-1 2-2 16,0 0-1-16,-2-2 0 0,0-2-1 15,2 2 0-15,0-1 0 0,-2-1-1 16,0 1 1-16,-2-2-1 0,0 0 0 16,-3-1-1-16,-3-2-1 0,-2-1-3 0,-1-2-2 15,-2-3-5-15,0-3-6 0,-2-4-8 16,2-1-8-16,-2-2-9 0,0-4-4 16,1-4-4-16,-2-5-4 0,2 0-8 15,-1-3-101-15,-3-6-107 0,1-5-264 16</inkml:trace>
  <inkml:trace contextRef="#ctx0" brushRef="#br0" timeOffset="273869.2222">21918 12932 573 0,'-5'-2'139'0,"-3"5"7"0,-3 4-60 16,-1 7-47-16,-1 1-6 0,-2 10 3 15,-5 4 2-15,-3 7-2 0,-3 2-4 16,-1 6-1-16,-1-1-2 0,-1 6-3 16,-2-3-6-16,0 0-4 0,0-1-4 15,-1-1-3-15,0-3-2 0,0-2-3 0,4-4-2 16,2-3-1-16,5-2-1 0,7-6-2 16,1-3-8-16,9-4-13 0,2-5-16 15,6-4-12-15,6-7-13 0,6-2-55 16,5-8-66-16,4-2-111 0,7-6-229 15</inkml:trace>
  <inkml:trace contextRef="#ctx0" brushRef="#br0" timeOffset="274141.533">21989 13156 492 0,'-18'2'127'0,"3"3"5"0,0 0-27 16,4 2-72-16,2 3-9 15,2 0-1-15,3 3-2 0,2 2-3 0,2 3-4 16,0 1-3-16,1 0-2 0,-1 0-2 16,1 2-2-16,-1-3-1 0,1-3-2 15,-1-2 0-15,0-2-1 0,2-1-6 16,-1-3-6-16,-1-3-8 0,1 0-17 15,0-3-86-15,-1-2-26 0,-1-2-97 16,0-2-198-16</inkml:trace>
  <inkml:trace contextRef="#ctx0" brushRef="#br0" timeOffset="274590.927">22112 13054 539 0,'-3'-6'128'0,"-2"0"5"0,-1 3-80 16,-3 2-13-16,-1 4-4 0,-3-1-2 16,1 7-1-16,-2 2-1 0,-2 4 0 15,-1 5-1-15,1 5 0 0,0 5-3 16,3 6 0-16,0-2-4 0,2 5-1 15,4 2-6-15,3-2-2 0,4 1-3 16,3-3-3-16,4-1-3 0,4-1-1 16,3-3-2-16,0-4-1 0,3-1 0 15,2-5-2-15,-1-4-2 0,-1-2-7 0,1-6-13 16,-3-2-13-16,1-4-12 0,-2-5-11 16,-1-2-13-16,-2-5-112 0,-2-2-117 15,0 1-268-15</inkml:trace>
  <inkml:trace contextRef="#ctx0" brushRef="#br0" timeOffset="274996.2097">22123 13403 628 0,'-1'0'140'0,"-1"0"4"0,4 1-107 16,2-1-9-16,4 0-1 0,1-2-2 15,2-1-2-15,2-1-5 0,2-4-4 16,0-2-4-16,1-1-3 0,-3-2-3 16,1 1-3-16,-1-1-1 0,-2 0-3 15,-1-2-3-15,-3 2-1 0,-2-1-2 0,-2 1-1 16,-3-1 0-16,-3 2 0 0,0 1 2 16,-5 2 3-16,0 3 1 0,-2 4 1 15,-1 1 1-15,-3 1 1 0,0 3 0 16,-2 6 1-16,0 3-1 0,0 3 2 15,-2-2 2-15,2 6 1 0,2 2 1 16,2 2 2-16,3 1 1 0,2 0 2 16,3 1 1-16,4 3 1 0,3 1-1 0,4-2 1 15,2-2 0-15,3 0-1 0,3-4-2 16,1-4-1-16,2-3-2 0,3-4-2 16,2-6-2-16,3-4 0 0,1-4-3 15,2-2-8-15,2-4-17 0,-2-3-8 16,2-2-14-16,-6-1-119 0,-4 2-125 15,-5-10-294-15</inkml:trace>
  <inkml:trace contextRef="#ctx0" brushRef="#br0" timeOffset="275290.8022">22416 12930 623 0,'4'8'144'0,"2"3"6"15,2 5-104-15,5 1-7 0,1 4 2 16,2 2-1-16,3 1-4 0,0 2-7 16,0 1-6-16,-2 0-5 0,-2 1-6 15,-3 0-3-15,-5-1-4 0,-4-1-2 16,-5-4 0-16,-4-4-2 0,-6 2 0 15,-4-3-3-15,-4-3-11 0,-3-5-10 16,0-2-14-16,-3-5-10 0,2-2-17 0,0-9-111 16,1-9-119-16,2-5-273 15</inkml:trace>
  <inkml:trace contextRef="#ctx0" brushRef="#br0" timeOffset="275438.4239">22389 12642 633 0,'6'-13'149'15,"-2"2"2"-15,1 1-103 0,1 4-15 16,0 1-8-16,1 3-6 0,1 2-7 0,2 2-13 16,-1 4-14-16,1 3-12 0,2 3-29 15,-2 3-98-15,-4 3-118 0,-2 5-272 16</inkml:trace>
  <inkml:trace contextRef="#ctx0" brushRef="#br0" timeOffset="276122.3836">22618 12985 334 0,'1'-6'89'0,"-1"0"3"16,2 0-43-16,-1-1-14 0,0 1-4 15,2 1-2-15,-2 0-3 0,1 0-1 16,-1 2 0-16,2 0 1 0,-3 2 1 0,1-1 1 16,-1 1-1-16,0 0-3 15,-1 0-2-15,1 1-3 0,-1-2-3 0,1 1-2 16,-2 0-2-16,1 1-2 0,0-1-2 16,1 1 0-16,-1-2 0 0,1 1 0 15,-1 0 0-15,-1 0 0 0,2-2 0 16,-1 1 0-16,1-1 0 0,1 2 0 15,-2-1-1-15,2 2 0 0,-1-1 0 16,0-1 1-16,0 1 1 0,0 1 0 16,-1-1 0-16,1 1-1 0,-1-1 1 0,1 1-1 15,0 1 0-15,1 1-2 0,-1 3 0 16,0 1 2-16,0 7 0 0,0 1 3 16,-1 7 2-16,1 1 2 0,-1 4 0 15,2 0 1-15,0-1-2 0,3 1-3 16,1-3-2-16,0-3-2 0,3-3-3 15,1-3-1-15,-1-5-1 0,5-3-1 0,-2-3-1 16,1-6 1-16,0-1 0 0,-1-6-1 16,0-2 0-16,-1-2 0 0,-2-3-1 15,-1-1 0-15,-2 0-2 0,-3 2 0 16,-2 2 1-16,-1-1-1 0,-2 4 1 16,2 7 0-16,-3 2 0 0,2 4 1 15,-2 3 1-15,3 5-1 0,0 2 0 16,1 4 1-16,0-4 0 0,3 4 0 15,4 0 0-15,2-1-1 0,4-4 1 16,0-2 0-16,3-3 0 0,1-3 0 16,3-3 0-16,-1-2 0 0,-3-5 0 15,0-1-1-15,-2-3 1 0,-4-3-1 16,-3-1-3-16,-3-1-3 0,-4 0-6 0,-3-1-5 16,-1 0-7-16,-3 2-6 0,0 2-8 15,-3 0-8-15,-2 5-8 0,1-1-93 16,-3 5-13-16,-1 3-95 0,4 2-194 15</inkml:trace>
  <inkml:trace contextRef="#ctx0" brushRef="#br0" timeOffset="276437.7719">22944 12797 616 0,'4'-4'138'0,"1"2"6"16,1 3-99-16,4 5-12 0,2 5-5 15,1 1 1-15,4 9 2 0,-3 2-3 0,7 12-2 16,-2 5-3-16,0 8-3 16,-2 1-4-16,-1 8-4 0,-3 1-3 0,3 2-4 15,-9-5-1-15,0 0-2 0,-4 0-1 16,0-2-1-16,-7-3-1 0,-3-1-1 15,-6-3-3-15,-4-5-4 0,-4-3-4 16,-5-3-4-16,-3-6-1 0,0-6-3 16,0-4-4-16,2-6-5 0,1-4-5 15,5-8 135-15,3-9-256 0,2-5-138 0,6-3-389 16</inkml:trace>
  <inkml:trace contextRef="#ctx0" brushRef="#br0" timeOffset="277073.8215">23307 13309 705 0,'-8'1'160'15,"1"-1"2"-15,4 1-118 0,2 2-14 16,4-2-10-16,2 1-5 0,1 0-4 16,2-1-5-16,2-1-2 0,1 1-6 15,3-1-10-15,-2 0-15 0,1-1-10 16,0 1-14-16,-2 0-115 0,-4 0-123 0,-2 1-283 16</inkml:trace>
  <inkml:trace contextRef="#ctx0" brushRef="#br0" timeOffset="277242.8785">23312 13446 629 0,'-5'5'146'0,"3"-3"5"0,-1 1-82 0,4 0-38 16,3 0-9-16,1 1-4 0,2-2-1 16,3 0-5-16,-1 1-3 0,2-2-8 15,3-1-15-15,1 0-12 0,1-1-2 16,-2-2-131-16,0-3-125 0,-1 0-309 15</inkml:trace>
  <inkml:trace contextRef="#ctx0" brushRef="#br0" timeOffset="278759.115">23379 13381 474 0,'-15'-4'126'0,"-3"2"5"16,-1-2-44-16,2 2-33 0,0-1-6 15,1 2-2-15,2 1-1 0,2-1-1 16,3 0-2-16,1-1-2 0,2 2-2 0,3-1-6 16,0 1-6-16,2-2-5 0,2 2-3 15,4 1-2-15,1-1-3 0,3 1-1 16,5-1-1-16,4 0 2 0,4 1-1 15,2-2-1-15,1 0-1 0,0-3-3 16,5 3-1-16,-2 0-3 0,0 0 0 16,1-2-2-16,0 3-1 0,-1 0 1 15,-1 4-1-15,-5-3-2 0,-4 2-3 16,1 3-3-16,-10-1-3 0,-3-2-4 16,-4 1-2-16,-5 0-4 0,-2-1-1 0,-4 1 0 15,-10-4 1-15,1 1 2 16,-5-1 4-16,-3 3 2 0,-2-6 3 0,-2 0 4 15,0 0 2-15,1-2 3 0,1 1 0 16,3 0 1-16,-1-3 1 0,4 5 1 16,2-2 1-16,3 1 1 0,4 1 3 15,3 1 1-15,2 0 2 0,3 0 0 16,3 1-1-16,2 2-1 0,2 1-1 16,2 0-2-16,2 1-1 0,5 0-1 15,3 1 0-15,2-1 1 0,3 0 1 0,3 0-1 16,3-2 1-16,2 1 1 0,0-2-1 15,3 0 1-15,1-3 0 0,2 1-1 16,0-3 0-16,0-1-1 0,-2-1 0 16,-3 0-2-16,-5 0 0 0,-2 1 0 15,-5 0-1-15,-4 1-1 0,-2 3 1 16,-4 2-1-16,-1-1 0 0,-2 3-2 16,-2 0-2-16,-1 0-3 0,-1 0-5 0,-2 1-8 15,-1 0-9-15,-2-1-12 0,0 1-8 16,-2-2-6-16,-1 2-8 0,-1 0-2 15,-2-2-105-15,-4 1-107 0,-2 0-257 16</inkml:trace>
  <inkml:trace contextRef="#ctx0" brushRef="#br0" timeOffset="279041.3496">23315 13391 562 0,'-11'-4'138'0,"0"1"7"15,0-1-77-15,4 1-12 0,2 2-9 16,2 0-7-16,2 0-3 0,2 2-2 16,3 0-3-16,2 3-1 0,5 0-4 15,3 0-1-15,3 3 1 0,2-1 0 16,5 0-3-16,3-3-4 0,1 0-4 0,4-3-4 16,1-1-2-16,1-2-3 0,2 0-3 15,-2-2 0-15,-2 0-2 0,-3 0-1 16,-3 1 0-16,-4 1-2 0,-4-1-4 15,-4 1-9-15,-4 2-13 0,-2 1-15 16,-3 0-16-16,-4 1-9 0,-1 2-14 16,-1-2-114-16,-4 0-120 0,1-1-278 15</inkml:trace>
  <inkml:trace contextRef="#ctx0" brushRef="#br0" timeOffset="279373.2461">23729 13205 591 0,'1'-6'147'0,"-2"-1"8"16,1 3-83-16,0 1-18 0,1 1-10 16,1 0-5-16,0 2-4 0,2 2-5 0,1 1-5 15,0 2-3-15,2 1-1 0,0 2-2 16,1 4-3-16,0 3-3 0,1 2-4 15,-1 1-2-15,2 1-2 0,-1 0-2 16,-1 1-1-16,0-3-1 0,-1-1-1 16,-2 0 1-16,0-2 0 0,-3 1 0 15,-1-1-1-15,-3-1 1 0,-2 2-1 16,-3 1 0-16,-4 0-1 0,-3 2 0 16,-3 0-4-16,-1 3-5 0,-2 1-6 15,-2 0-12-15,2 0-12 0,0-1-11 0,-1-2-9 16,0-4 43-16,0-4-162 0,-3-3-122 15,-1-3-303-15</inkml:trace>
  <inkml:trace contextRef="#ctx0" brushRef="#br0" timeOffset="280032.572">23338 12796 569 0,'-3'-3'136'0,"-3"2"6"0,1 1-89 15,-1 1-9-15,0 4-6 0,-1 5-3 16,4 1-1-16,-1 6-2 0,2 4-2 16,2 2-1-16,1 4-2 0,1 1-2 15,2-2-3-15,1 1-4 0,0-4-5 16,0-2-3-16,-2-5-3 0,1-4-1 16,0-2-3-16,-2-5-1 0,1-3-1 15,0-3 0-15,0-5 0 0,0-4 0 16,0-3-1-16,-2-6 1 0,0-3-1 0,-1-3-1 15,-1-2 0-15,-1-3 0 0,-1 1 0 16,1-1 0-16,-1 1 0 0,1 1 0 16,1 3 1-16,1 3-1 0,-2 3 1 15,2 3 0-15,2 2 0 0,-1 6 1 16,0 0-1-16,3 3 1 0,-2 2 0 16,3 0 1-16,1 3-1 0,3 0 0 15,1 2 1-15,2 0-1 0,1 2 0 16,2-2-1-16,1 1 0 0,2 0-6 0,-2 0-11 15,1-1-11-15,-1 2-16 0,-4-3-9 16,2 1-18-16,-4 1-111 0,-4-2-121 16,-6 2-275-16</inkml:trace>
  <inkml:trace contextRef="#ctx0" brushRef="#br0" timeOffset="280214.0975">23324 12871 617 0,'-5'4'142'0,"-1"0"4"16,2 1-97-16,4 0-16 0,4-3-6 16,2-1-2-16,2-2-5 0,3-1-3 15,3-3-5-15,2 0-3 0,-1-3-6 16,2 1-13-16,0-1-11 0,0 0-15 16,-1 1-122-16,-3 0-125 0,-4-2-308 15</inkml:trace>
  <inkml:trace contextRef="#ctx0" brushRef="#br0" timeOffset="280521.922">23656 12527 474 0,'3'-7'124'16,"0"1"4"-16,-1-2-17 0,1 5-85 0,-1-3-10 16,2 4-4-16,0 1-3 0,0 0-3 15,0 0-3-15,1 1 0 0,-1-1 2 16,-1-1 4-16,1 1 2 0,0 0 4 16,-2-2 2-16,-1 2 1 0,1 0-1 15,-1 1-2-15,0 0-4 0,0 0-3 0,1 1-3 16,-1 0-3-16,1 2-6 15,2 1-9-15,1-1-9 0,1 2 121 0,-1-2-249 16,2-1-136-16,3-2-382 0</inkml:trace>
  <inkml:trace contextRef="#ctx0" brushRef="#br0" timeOffset="280734.4026">23912 12372 670 0,'1'1'150'0,"-1"4"4"16,2 5-118-16,1 4-13 0,1 5-5 16,0 5-1-16,0 2-5 0,0 2-12 15,2 3-16-15,-4-2-17 0,1-1-122 16,-3-2-126-16,0 2-313 0</inkml:trace>
  <inkml:trace contextRef="#ctx0" brushRef="#br0" timeOffset="281835.3677">23973 13323 451 0,'0'-14'118'0,"0"-2"7"0,0 2-59 16,0-2-15-16,0 4-5 0,1-1-4 0,2 2-4 16,-1 0-6-16,2 3-3 0,1 2-3 15,2 4-2-15,-1-1-1 0,3 3 1 16,-2 2 1-16,4 4 0 0,1 3 0 16,2 5 0-16,-1 1-3 0,2 1-1 15,-2 1-5-15,1 2-3 0,-2 2-4 16,0-2-3-16,-1 0-2 0,-1-1-1 15,1 3-2-15,0 1-1 0,0-2 0 16,0 0 0-16,0-1 0 0,-1 0 0 0,1-2-3 16,-2-3-4-16,-1 2-5 0,0-1-10 15,-2-3-9-15,-1-1-9 0,-3-1-9 16,-2-1-8-16,-1-2-9 0,-2-3-80 16,-1-4-16-16,-4-3-91 0,0-2-188 15</inkml:trace>
  <inkml:trace contextRef="#ctx0" brushRef="#br0" timeOffset="282057.0727">24256 13161 586 0,'0'1'140'0,"-4"5"6"16,-2 1-90-16,-1 9-14 0,-1 4-9 15,0 7-3-15,-4 1-3 0,-2 3-4 16,-1 0-5-16,-1 5-3 0,-3-2-2 15,-1 1-3-15,-1-1-2 0,1-4-4 16,-1 0-7-16,2-4-10 0,6-6-14 0,4-1-12 16,5-8 17-16,2-5-143 0,6-5-126 15,2-2-299-15</inkml:trace>
  <inkml:trace contextRef="#ctx0" brushRef="#br0" timeOffset="282434.3773">24360 13181 457 0,'2'-3'129'0,"1"0"5"16,-2 1-7-16,0 2-77 0,-1 3-8 0,0 4-2 16,-1 0 0-16,1 4 0 0,-1 5 1 15,-2 4-1-15,0 2-4 0,2 2-4 16,-2 1-2-16,2 2-6 0,-2-1-3 16,3 0-5-16,0 0-2 0,2-2-3 15,-1 0-2-15,3-1-2 0,-1-3-2 16,2-2-1-16,1-2-2 0,0-3 0 15,3-3 0-15,1-4-2 0,0-2 0 16,1-4-6-16,-2-4-7 0,4-1-11 16,-1-3-12-16,0-4-14 0,0-1-8 0,-1-1-8 15,2-2-11-15,-5-4-104 0,-3-1-109 16,-4-1-263-16</inkml:trace>
  <inkml:trace contextRef="#ctx0" brushRef="#br0" timeOffset="282618.8833">24398 13116 614 0,'-11'-4'150'15,"0"4"5"-15,2-2-79 0,4 2-39 16,3-1-13-16,4 4-7 0,3-3-5 16,3 1-6-16,4-2-5 0,1 1-6 15,5-2-12-15,2 4-8 0,1-5-17 16,0 2-115-16,-3 0-120 0,-3 2-291 15</inkml:trace>
  <inkml:trace contextRef="#ctx0" brushRef="#br0" timeOffset="283067.0139">24500 13295 598 0,'0'0'136'0,"-2"2"6"0,1-1-94 16,1 4-13-16,0 1-2 0,1 2-1 15,-1 5-2-15,2-1-2 0,0 0-4 16,1 3-3-16,0-2-3 0,2 0-3 15,1-4-2-15,-1 0-3 0,1-2-1 16,0-2-3-16,1-2-2 0,-3-5 0 16,4 0-2-16,0-3 0 0,1-2-1 0,1-3 0 15,2-4 0-15,-1 0 0 0,4-1 0 16,-3-2-1-16,-1 0 1 0,1 1-1 16,-2 1 0-16,-4 4 0 0,0 1 0 15,-1 4 1-15,-2 4-1 0,-2 2 1 16,-2 3-1-16,-1 3 1 0,1 2 0 15,-4 3-1-15,5 0 1 0,-1 2 0 16,2 0-1-16,1-1 0 0,1 0-2 0,1-1-6 16,6 0-8-16,-4-2-14 0,2-4-8 15,-3 0-9-15,5-3-16 0,-1-1-110 16,-2-1-114-16,2-1-270 0</inkml:trace>
  <inkml:trace contextRef="#ctx0" brushRef="#br0" timeOffset="283318.3388">24807 13303 663 0,'-1'1'150'16,"-3"-1"5"-16,3 1-112 0,1-1-12 15,2 1-5-15,3-1-3 0,3 3-6 0,0-2-4 16,1 0-4-16,1 0-2 0,-1-1-4 16,1 2-8-16,-1-2-14 0,-1-2-11 15,1 2-15-15,0-1-119 0,-2-2-125 16,-1 0-298-16</inkml:trace>
  <inkml:trace contextRef="#ctx0" brushRef="#br0" timeOffset="283577.1776">25007 13147 610 0,'1'-1'142'0,"0"0"7"0,-1 3-90 16,1 4-18-16,-1 3-2 0,2 1 0 15,-2 4 1-15,-2 5-3 0,1 3-7 16,0 0-4-16,-1 1-5 0,-2 2-6 16,1-2-5-16,1-1-4 0,0-4-5 0,0-3-9 15,1-3-16-15,1-2-18 0,1-3-10 16,2-2 34-16,0-4-163 0,0-1-133 16,1-4-311-16</inkml:trace>
  <inkml:trace contextRef="#ctx0" brushRef="#br0" timeOffset="283820.7273">25149 13292 599 0,'-1'2'136'0,"-4"1"6"0,-1 0-92 0,0 3-19 16,-1 0-1-16,0 1 3 0,0 0 2 16,-2 2 0-16,3 0-1 0,4 4-1 15,-3-5-3-15,2 1-4 0,2-1-4 16,2-2-5-16,2 1-6 0,2-4-2 15,-4 0-3-15,7 0-3 0,1-1 0 16,3 1-1-16,-1-3-1 0,1 0 1 16,1-1-2-16,0-1-8 0,-1-1-14 0,2-1-17 15,-3-3-12-15,1 2-15 0,-1 0-119 16,-3-1-130-16,-1-2-288 0</inkml:trace>
  <inkml:trace contextRef="#ctx0" brushRef="#br0" timeOffset="284235.3291">25126 12990 692 0,'-2'4'153'15,"5"2"4"-15,3 1-119 0,4 2-11 16,2 0-5-16,4 2 2 0,2 0-3 16,3-2-5-16,2 0-3 0,3-4 0 0,1 0-2 15,1 1 2-15,-2-4 1 0,-2 1 0 16,2 2 1-16,-6-3 0 0,-4 2-2 16,-4 2-1-16,-5 0-1 0,-2 4-1 15,-6 2 0-15,-5 0-1 0,-3 6-1 16,-2 2 1-16,-3 5-2 0,-1 2-2 15,1 2-1-15,1 2-1 0,3 2-2 16,3 2 0-16,3 0-2 0,4 0-2 16,-1-2-1-16,2-1 1 0,-1-1-1 15,-1-5 1-15,-3-2 0 0,-3-3 1 16,-2-3 1-16,-3-3 1 0,-1-3 0 0,-1-1 1 16,-1-1-3-16,-1-3-11 0,-1-3-16 15,0-2-20-15,-2-2-20 0,-2-1-123 16,-9-2-140-16,-3-1-319 0</inkml:trace>
  <inkml:trace contextRef="#ctx0" brushRef="#br0" timeOffset="286326.6435">1429 17617 429 0,'-6'-11'122'15,"0"2"7"-15,-1 1-14 0,-2 0-61 16,4 2-9-16,2 1-5 0,-1 0-8 0,3 4-4 16,2 4-3-16,3 0 0 0,2 8 1 15,2 2-3-15,1 4 0 0,2 5 1 16,1 0 0-16,1 1-4 0,-1 2-4 15,1-2-5-15,1-2-4 0,-2 2-3 16,0-1-1-16,0-1-1 0,0-2 0 16,-4-3-3-16,1 0-4 0,-2-1-10 15,-2-3-9-15,2-6-13 0,1-1-11 0,-1-4-17 16,0-1-110-16,-2-3-118 0,0-6-272 16</inkml:trace>
  <inkml:trace contextRef="#ctx0" brushRef="#br0" timeOffset="286559.5709">1668 17595 572 0,'0'-4'134'0,"-2"0"3"15,1 4-87-15,-1 3-12 0,2 3-7 16,-2 5-1-16,1 3 0 0,0 3-2 16,-2 5 0-16,1 1-1 0,-2 1-1 15,0 0-2-15,-1 3-2 0,0 0-2 16,-2-2-3-16,-1 1-3 0,-2 0-3 15,1 0-4-15,-1 0-2 0,1-1-2 16,1-3-1-16,1-1-2 0,2 0-5 16,4-4-14-16,1 0-17 0,2-4-12 15,4 0-21-15,3-8-110 0,0-4-129 16,3-9-283-16</inkml:trace>
  <inkml:trace contextRef="#ctx0" brushRef="#br0" timeOffset="286886.6584">1910 17692 612 0,'0'-11'145'16,"-2"1"9"-16,1 4-91 0,0 2-21 16,0 4-7-16,-2 4-2 0,3 4-2 15,-1 4-5-15,0 3-6 0,0 5-3 16,-1-2 2-16,1 7 0 0,-1 2 0 15,1 0 0-15,-2-1-1 0,1 0-2 16,0 1-2-16,2 0-3 0,2-5-2 16,-1-4-3-16,1 0-2 0,2-5-2 0,0-2-1 15,2-4 0-15,1-4 0 16,2-6 0-16,2-3 1 0,1-5-2 0,1-5-1 16,2-4-3-16,1-2-7 0,1-2-10 15,0-4-14-15,-1 2-14 0,1 3-8 16,-1 1-10-16,-5 2-11 0,-5 3-103 15,-3 1-109-15,-6 3-255 0</inkml:trace>
  <inkml:trace contextRef="#ctx0" brushRef="#br0" timeOffset="287036.2557">1919 17601 655 0,'-9'-5'164'0,"-2"3"6"0,2-2-94 15,3 0-21-15,3 3-16 0,3 0-10 16,3 0-10-16,4-1-8 0,4 0-6 15,4 1-8-15,5-3-11 0,3 2-18 16,4-1-12-16,6 1 75 0,-1-1-206 16,0 2-141-16,1 2-353 0</inkml:trace>
  <inkml:trace contextRef="#ctx0" brushRef="#br0" timeOffset="287461.817">2408 17668 572 0,'-3'-5'138'0,"-2"0"7"15,0 1-79-15,1 1-17 0,2 1-9 16,-1 3-2-16,2 3 2 0,0 3-3 0,2 3-3 15,-1 3-4-15,2 4-3 0,1 3-1 16,0-2-5-16,0-1-4 0,2 4-5 16,0-2-3-16,0-2-3 0,1-2-1 15,0-3-2-15,1-2-1 0,2-4-1 16,1-4 1-16,-1-4 0 0,0-8-1 0,1-2 1 16,-2-4-1-16,2-5-2 0,1-1-5 15,-1-4-2-15,0 0-1 16,0 7-1-16,-1 2 0 0,-1 3 1 0,-3 4 1 15,0 9 4-15,-4 4 3 0,0 5 0 16,-1 6 1-16,-1 3 0 0,1 2 0 16,0 7 1-16,0 6-1 0,2-3-6 15,2 1-13-15,3-1-13 0,5-2-10 16,1-1-12-16,5-9 85 0,2-8-211 16,2-5-131-16,0-7-335 0</inkml:trace>
  <inkml:trace contextRef="#ctx0" brushRef="#br0" timeOffset="287895.2635">2736 17460 670 0,'-12'-12'152'0,"0"0"5"15,3 1-109-15,5 4-13 0,1 3-7 16,4 0-2-16,3 3-2 0,2 2-4 16,3 1-5-16,3 3-5 0,1 0-1 15,3 1 0-15,1 0-1 0,-1 0 0 16,2-1-1-16,-4 0 0 0,0 0-1 16,-3 0 1-16,-3 0 1 0,0 1 1 15,-5 1 1-15,0 6 0 0,-2 1-1 16,-1 4 0-16,0 1-1 0,0 2-2 0,1 3-1 15,0 3-2-15,2 0 0 0,-1 2-2 16,3-1 1-16,1-1-1 0,0 3 0 16,3 0 0-16,1-1-1 0,1 0 1 15,1 1-1-15,0-2 1 0,1 4-1 16,-4-8 1-16,0 2-1 0,-3-3 1 0,-3-3 0 16,-3-3 0-16,-4-3 0 0,-3-3 1 15,-3 0-1-15,-2-4-1 0,-4-1-5 16,-3-1-10-16,-3 1-14 0,-1-1-16 15,-2 0-12-15,2 0-16 0,1 1-118 16,0-1-127-16,0 7-290 0</inkml:trace>
  <inkml:trace contextRef="#ctx0" brushRef="#br0" timeOffset="288679.2641">3386 17825 447 0,'-2'-10'134'0,"1"2"11"0,-4-3 7 0,0 1-80 15,-1 7-7-15,1 1-5 0,2 0-3 16,-1 0-7-16,2 1-8 0,0 0-10 15,5-2-9-15,-1 3-7 0,1 2-7 16,3-1-4-16,1 0-2 0,4 0-2 16,3-1-12-16,2 2-29 0,4-5-27 15,1-2-121-15,-1 0-144 0,2 0-342 16</inkml:trace>
  <inkml:trace contextRef="#ctx0" brushRef="#br0" timeOffset="290179.3481">3930 17426 491 0,'-4'-1'115'0,"-1"-3"6"15,1 0-76-15,2 1-10 0,1-1-6 16,-1 0-1-16,1 2 0 0,2-2-3 16,1 2-2-16,-1-1 0 0,1 2-3 15,1-2 0-15,2 2-1 0,1-1-2 16,2-2-2-16,3 3-2 0,3-2-2 0,1 2-1 15,0 0-1-15,4 1-2 0,0 2-1 16,2 0-2-16,0-1 0 0,0 1-1 16,0 1-1-16,-4 0-1 0,-1 2 0 15,-4-1 0-15,-3 1 0 0,-6 0 0 16,0 1 1-16,-4-1 0 0,-3 1 0 16,-3 0 1-16,-3 1 0 0,-3 2-1 15,0 0 1-15,-2 0-1 0,2 1 0 16,-1-1-1-16,3 2 0 0,4-1-1 15,2-3 0-15,3 0 0 0,2 1 0 16,3 0 0-16,3 1 0 0,3-2 0 0,3 2 0 16,3-1 0-16,2 1-1 0,1-1 1 15,1 1 0-15,-1-2-1 0,2 1 0 16,-2-1 0-16,-3-1 0 0,0-1 0 16,-4 0 0-16,-3 0 0 0,-3 0 1 15,-2-2-1-15,-6 4 1 0,-3-1 0 0,-1 0-1 16,-4 1 1-16,-4 2 0 15,0-1 0-15,-1 1 0 0,-1-1 0 0,0 2-2 16,0-2-4-16,2 0-5 0,2-2-9 16,0 0-7-16,4-1-11 0,1 1-17 15,5-2-106-15,-2-1-113 0,3-1-272 16</inkml:trace>
  <inkml:trace contextRef="#ctx0" brushRef="#br0" timeOffset="290513.5072">3908 17798 540 0,'-10'-8'129'0,"-3"5"5"0,2 1-79 15,2 0-16-15,-1 1-6 0,1 0-5 16,3 1-4-16,0 1-1 0,4 0 0 15,-1 1 0-15,6 0-1 0,1 7-1 0,4-2 0 16,3 3 2-16,2-2-2 0,6 0-2 16,3-3-2-16,1 1-3 0,2-6-2 15,3-1-3-15,1-7-2 0,3 2-3 16,0-1-2-16,0 3 0 0,2-3-1 16,0 2 0-16,2-3-2 0,-2 7-3 15,-5 1-6-15,1-1-8 0,-4 1-12 16,-4-1-11-16,-4 1-8 0,-5 1-15 0,-2-1 63 15,-2 0-167-15,-4-1-116 16,-6 2-292-16</inkml:trace>
  <inkml:trace contextRef="#ctx0" brushRef="#br0" timeOffset="290863.904">4150 17903 525 0,'-6'-2'124'0,"-1"1"3"15,-1 0-79-15,2 1-15 0,0 0-5 16,1 1-2-16,0 0-2 0,1 4 1 16,1 2-1-16,0 8 1 0,0-4 0 15,-2 5-1-15,0 2-2 0,0 3-1 16,0 2-2-16,0-2-2 0,0-6-1 15,0 3-3-15,3-5-1 0,1-2-1 0,-1-4-2 16,1-3-2-16,1-1-2 0,3 1-2 16,0-2 0-16,2 1-2 0,1 1 0 15,3-3 0-15,2 0 0 0,1-1-1 16,4 1 0-16,1 0-3 0,2-1-4 16,0 0-7-16,2 0-11 0,0 0-11 15,2 2-7-15,-3-1-15 0,1-2 100 16,1 1-209-16,-6-3-123 0,-3 2-328 15</inkml:trace>
  <inkml:trace contextRef="#ctx0" brushRef="#br0" timeOffset="291059.8985">4352 17944 569 0,'-5'-9'146'0,"-2"4"6"0,1 2-70 15,1 2-30-15,1 4-9 0,2 5-5 16,2 4-3-16,1 2-7 0,3 7-4 15,-1 4-4-15,1 3-2 0,1-1-5 16,-1 2-4-16,0 3-4 0,0 0-5 0,0 1-17 16,1-1-19-16,-2-4-21 0,1-3-120 15,1 2-136-15,0-5-320 0</inkml:trace>
  <inkml:trace contextRef="#ctx0" brushRef="#br0" timeOffset="292323.645">4803 17639 489 0,'-10'-11'126'0,"0"2"3"0,-1-2-57 16,3 1-25-16,0 2-9 0,1 2-3 15,1 1-3-15,0 1-3 0,3 3-4 16,2 1-2-16,2 4-1 0,3 4-2 0,2 2-3 15,3 3-2-15,2 5-3 0,2 2 0 16,2 4-3-16,0-1-2 0,2-1-3 16,0 0-3-16,-1-5-9 0,0 5-13 15,0-3-10-15,-3-2-15 0,2-2 98 16,-3-4-219-16,-1-4-133 0,1 0-342 16</inkml:trace>
  <inkml:trace contextRef="#ctx0" brushRef="#br0" timeOffset="292531.3892">5017 17622 668 0,'-2'12'148'0,"-6"3"4"0,4 4-112 16,-3 3-12-16,0 3-3 0,-1 7-2 16,-3 1-1-16,-3 4-3 0,-2 2-5 15,0 1-3-15,0 4-4 0,2 0-4 16,-4-7-6-16,5-3-11 0,2-5-12 15,2-6-11-15,7-8-17 0,3-9-113 16,4-5-121-16,7-4-282 0</inkml:trace>
  <inkml:trace contextRef="#ctx0" brushRef="#br0" timeOffset="292842.5601">5418 17548 654 0,'-1'-5'150'0,"-2"-1"3"15,-1 4-108-15,2 5-10 0,0 5-4 16,-1 3-2-16,-1 4-1 0,-2 0-3 16,0 4-2-16,0 2 0 0,0 1-3 15,-1-1-2-15,-2 2-1 0,3-1-1 16,0-3-2-16,2 0-1 0,0 3-1 15,2 1-2-15,3-2-1 0,2-1-2 16,3-3-2-16,1 1-2 0,3 0-1 16,2-8 0-16,3-4-1 0,1-2-1 15,1-4-6-15,1-4-7 0,2-2-11 16,0-6-11-16,-2 1-12 0,-2-6-9 0,-1-2-9 16,-3 2-12-16,-2-2-102 0,-8 0-109 15,-1 2-266-15</inkml:trace>
  <inkml:trace contextRef="#ctx0" brushRef="#br0" timeOffset="293006.1621">5326 17500 692 0,'-16'-7'171'0,"3"-1"4"16,4 3-104-16,5 1-22 0,9 3-15 16,5 1-11-16,6 1-11 0,5 1-8 15,6 0-14-15,5-4-19 0,3-1-13 16,2-2-22-16,0-1-112 0,2-2-131 15,0 0-295-15</inkml:trace>
  <inkml:trace contextRef="#ctx0" brushRef="#br0" timeOffset="293393.1276">5816 17634 569 0,'-4'-5'136'0,"-1"-1"8"15,2 2-81-15,-1 7-16 0,3-2-4 0,1 4 0 16,-1 5 1-16,2 2-2 0,2 4-4 16,4 1-3-16,-1 4-3 0,1 0-7 15,2-2-6-15,2 5-4 0,-3-4-3 16,1-1-3-16,-2-5-3 0,2-3-1 15,1-1 0-15,-1-1-2 0,2-9 0 16,0-9-1-16,3-1-1 0,1-2 1 16,-1-5-2-16,1-3-1 0,-2-3-3 15,1-1-1-15,-3 5 0 0,-3 1 0 16,0 2-1-16,-4 5 1 0,-1 4 1 0,-3 4 3 16,-1 6 1-16,1 5 0 0,-2 3 0 15,0 4 1-15,1 3-2 0,0 1-5 16,2 5-13-16,0-3-12 0,1 1-17 15,4-2-10-15,1-3 102 0,3-4-231 16,1-1-136-16,4-10-355 0</inkml:trace>
  <inkml:trace contextRef="#ctx0" brushRef="#br0" timeOffset="293607.5539">6321 17707 721 0,'-2'-6'170'0,"0"1"4"0,-1 2-97 0,5 0-38 16,1 3-17-16,4 3-8 0,0-1-4 15,1 3-2-15,3 0-5 0,0 0-7 16,3 1-11-16,1-1-13 0,-1-3-12 16,2 1-11-16,0-3 126 0,1-1-252 15,-2-3-137-15,2 2-369 0</inkml:trace>
  <inkml:trace contextRef="#ctx0" brushRef="#br0" timeOffset="293803.5363">6624 17621 600 0,'2'-5'141'0,"-2"2"7"15,0 4-92-15,2 1-8 0,-2 1-4 16,1 5-1-16,-1 3-4 0,0 1-3 15,0 4-7-15,-2 1-7 0,-1 4-6 16,0 0-5-16,-1-2-5 0,2 5-10 16,0-1-17-16,1-2-20 0,2-3 74 0,2-2-211 15,-2-4-146-15,3-2-379 16</inkml:trace>
  <inkml:trace contextRef="#ctx0" brushRef="#br0" timeOffset="294269.6873">6899 17320 676 0,'-5'-11'156'16,"1"0"6"-16,4 5-108 0,1 3-16 0,4 4-9 16,1 1-6-16,1 6-4 15,1 0-5-15,2 3-6 0,2 0-1 0,0-1-2 16,-1 0-1-16,0 0 1 0,1-2 1 16,-3 0 1-16,1-2 0 0,-4 1 2 15,0 2 1-15,-1 2 1 0,-2 0 1 16,-2 5-1-16,-1 4 1 0,0 5 0 15,-1-1-2-15,-1 5-1 0,2-3-1 16,-1 4-3-16,2-3-1 0,1 0-1 0,-1-1-1 16,0-1-1-16,3-1 0 0,-2-2 0 15,1-4-1-15,0 3 1 0,0-4-1 16,-1-4 1-16,0 0-1 0,-1-4 1 16,-1-1 0-16,0 2 0 0,-4-7 0 15,-1 1 0-15,-3 1 0 0,-3 0-2 16,-2 1-7-16,-3 0-11 0,-2-1-17 15,1 0-18-15,0 1-20 0,-2-1-119 16,-1-2-137-16,-4-3-303 0</inkml:trace>
  <inkml:trace contextRef="#ctx0" brushRef="#br0" timeOffset="296071.7527">7519 17629 483 0,'3'-7'111'0,"1"-2"5"15,-3-2-74-15,0-1-9 0,2 0-1 0,-3 1 3 16,0-3 4-16,0 3 3 0,-3 3 2 16,2-1 0-16,-1 3-1 0,0 3-3 15,0 3-3-15,1 5-6 0,-2 5-6 16,2 4-3-16,0 5-4 0,-2 4-4 15,1 4-1-15,0 2-3 0,-1-1-2 16,2 1-1-16,1-4-4 0,0-2-3 16,2 1-8-16,2-6-11 0,0-1-13 15,1-1-16-15,-1-3-15 0,3-2-107 16,-1-2-13-16,0-9-104 0,-2 2-194 0</inkml:trace>
  <inkml:trace contextRef="#ctx0" brushRef="#br0" timeOffset="296253.7913">7412 17733 699 0,'-13'-1'157'0,"-2"0"4"15,5 0-115-15,1-1-13 0,8 2-6 16,-1 2-6-16,4-2-3 0,4 0-4 16,4 0-3-16,5 0-4 0,4-4-3 15,4-1-4-15,3-2-12 0,4-3-19 16,2-1-12-16,0 0-77 0,4-3-52 15,0 6-117-15,1 2-241 0</inkml:trace>
  <inkml:trace contextRef="#ctx0" brushRef="#br0" timeOffset="296572.8072">8176 17307 610 0,'-2'-23'157'0,"-4"3"8"16,1 4-75-16,-1 8-29 0,1 4-13 15,-1 5-7-15,0 8-9 0,-1 4-7 16,1 6-8-16,0 4-5 0,1 4-3 16,3 5-4-16,-2 1-3 0,4 1-14 15,3 1-17-15,2-1-20 0,1 1-21 16,0-4-113-16,0-3-133 0,0 1-298 0</inkml:trace>
  <inkml:trace contextRef="#ctx0" brushRef="#br0" timeOffset="296834.6585">8016 17699 657 0,'-7'-5'155'0,"0"3"5"15,1-2-97-15,3 1-21 0,3 1-8 16,1 2-1-16,4-1-1 0,3 1-3 15,2 0-3-15,1 0-4 0,6 0-2 16,4-1-3-16,2-1-5 0,6 1-4 16,0 0-2-16,6-2-4 0,2 3-8 15,4-1-8-15,0 2-10 0,1-1-16 16,-5 2-14-16,-1-4-19 0,-5 2-116 16,-3 0-123-16,-7 2-293 0</inkml:trace>
  <inkml:trace contextRef="#ctx0" brushRef="#br0" timeOffset="297189.3477">8136 17829 642 0,'-15'0'160'0,"1"0"7"16,-1 2-90-16,3 10-19 0,1 2-10 16,2-3-6-16,4 2-6 0,3 3-8 15,3 1-7-15,0-1-4 0,5 0-5 16,3-2-3-16,3-3-2 0,3-4-2 16,2-3-2-16,2-4 0 0,4-5-2 15,-1-4-1-15,0-2 0 0,-2-2-1 0,-1-3-1 16,-4 1-3-16,-6-2-1 0,-5 1 0 15,-5-3-3-15,-8 3-2 0,-3 0-4 16,-4 1-6-16,-4 3-9 0,0 2-11 16,-2 1-5-16,0 9-7 0,-1 8-4 15,4 2-7-15,3 3 14 0,1 3-107 16,4 2-97-16,3 1-253 0</inkml:trace>
  <inkml:trace contextRef="#ctx0" brushRef="#br0" timeOffset="297497.4868">8147 18009 586 0,'-5'2'145'0,"-2"-3"7"15,-3 1-80-15,-1 0-20 0,0 5-9 16,1 2-6-16,0 3-3 0,2 4-7 16,-1-1-3-16,4 1-2 0,3 1-3 0,-1-1-2 15,5 1-1-15,1-4-3 0,5 2-2 16,0 1-2-16,2-2-3 0,5-1-3 15,2-3 0-15,4-1-2 0,1-1 0 16,-2-6-2-16,4-5-2 0,0-3 0 16,-3-1-1-16,-3-2 0 0,-3-4 0 15,-4 1 1-15,-5 1 0 0,-3-2 2 16,-8 2 1-16,-4-2 0 0,-5 0 0 0,-4 9 0 16,-4-6-1-16,-3 1-7 0,-1 5-13 15,-2 6-16-15,1 5-12 0,1 6 43 16,0-6-175-16,6 14-137 0,2 2-327 15</inkml:trace>
  <inkml:trace contextRef="#ctx0" brushRef="#br0" timeOffset="298718.0121">8864 17542 582 0,'-7'-15'139'0,"1"2"7"16,-2 2-87-16,2 1-13 0,3 3-11 15,2 7-4-15,2 3 0 0,2 6-1 16,3 4-4-16,2 5-3 0,3 4-3 16,3 3 0-16,-1 0-4 0,2 1-6 0,1-2-4 15,-1-1-7-15,1 1-14 0,-2-3-14 16,2-4-11-16,0-3-12 0,1-4-16 16,-1-4-107-16,-1-6-116 0,0-3-257 15</inkml:trace>
  <inkml:trace contextRef="#ctx0" brushRef="#br0" timeOffset="298900.762">9158 17509 542 0,'-8'10'156'0,"-2"3"7"0,1 4 0 16,-2 6-107-16,-4 5-15 0,6 4-7 16,-3-1-7-16,0 2-7 0,0 2-5 15,-1 2-6-15,2 2-3 0,3 0-3 0,-2 0-14 16,1 3-18-16,4-2-17 15,3-3 65-15,3-8-196 0,4-5-141 16,4-8-354-16</inkml:trace>
  <inkml:trace contextRef="#ctx0" brushRef="#br0" timeOffset="299225.1794">9478 17476 682 0,'-2'-16'156'0,"-2"1"7"0,2 8-113 16,-1 3-11-16,2 7-2 0,-2 4-3 16,0 5 0-16,1 7-5 0,-3 2-6 15,1 3-2-15,2 4-3 0,-2 2-4 16,0 0-2-16,1 1-3 0,-2-2-1 15,1 3-1-15,2-5 0 0,-1 1 1 0,3-1-1 16,4-2 1-16,2-2 0 0,4-3-1 16,2-5-1-16,1 3-1 0,3-10-2 15,3 0-2-15,0-6-4 0,2-3-7 16,2-3-10-16,1-2-13 0,0-3-14 16,3-7-14-16,-2 1-14 0,-2-1-12 15,-5-3-103-15,-3 0-114 0,-4-1-261 16</inkml:trace>
  <inkml:trace contextRef="#ctx0" brushRef="#br0" timeOffset="299396.7308">9469 17439 798 0,'-11'-6'178'0,"5"-2"1"15,6 1-129-15,4 3-22 0,7 0-14 0,4 0-12 16,5-1-15-16,3 2-18 0,4-1-14 15,4 0-22-15,2 3-112 0,-2-1-131 16,0 3-293-16</inkml:trace>
  <inkml:trace contextRef="#ctx0" brushRef="#br0" timeOffset="299798.7168">9924 17625 701 0,'0'3'162'0,"-1"-1"7"15,2 6-114-15,1 1-11 0,1 5-8 16,1 2-1-16,0 0-2 0,0 2-8 0,4-2-5 15,-1-1-3-15,3-3-3 0,-1-2-2 16,-2-3-3-16,3-3 0 0,-2-4 0 16,1-3-1-16,1-3-1 0,-3-2-1 15,3-6-1-15,2-2-1 0,0-2-1 16,-2-2-1-16,-1 1-1 0,-1 2-1 16,0 1 0-16,-4 2 0 0,-1 7-1 15,-2 4 1-15,2 5-1 0,-3 3 1 0,0 3 0 16,0 4 0-16,1 4 0 0,-1 1 0 15,1 3-2-15,0 0-9 0,4-2-11 16,1-1-18-16,4-1-17 0,1 2-11 16,5 1-109-16,2-13-18 0,2-4-108 15,-2 1-205-15</inkml:trace>
  <inkml:trace contextRef="#ctx0" brushRef="#br0" timeOffset="300001.1518">10551 17679 721 0,'-2'-3'182'0,"0"4"4"0,-5-4-70 16,6 1-66-16,2 1-20 0,3-2-10 16,1 1-6-16,2-1-5 0,1 1-4 15,4-2-7-15,-1-1-11 0,2 3-15 16,-1-2-21-16,1 1-16 0,2 0-126 0,-2-1-141 15,2 4-320-15</inkml:trace>
  <inkml:trace contextRef="#ctx0" brushRef="#br0" timeOffset="300490.5839">10913 17633 609 0,'-10'-11'163'0,"1"2"5"0,2-4-30 16,2 2-87-16,5-2-13 0,1 1-8 15,3-1-4-15,3 3-5 0,1-1-5 16,3 1-5-16,1 0-2 0,2 2-3 15,-1 0-2-15,2 3-1 0,-1-1-1 0,1 4-1 16,0 1 0-16,0 2 0 0,-2 1-1 16,0 6 0-16,0-1 0 0,-3 5 1 15,-2 1-1-15,-3 4 0 0,-3-1 1 16,-2 2-1-16,-2-1 0 0,-3 1 1 16,-2 0-1-16,-3 0 0 0,-2-1 0 15,-2 2 1-15,-2-1-1 0,-1-1 0 16,-2-1 1-16,0-1 0 0,1-3 3 15,-1-2 4-15,4-2 2 0,0 6 1 16,4-2 2-16,2-1 0 0,6-1 0 0,3 1-3 16,3 0-3-16,3 0-2 0,5-7-1 15,4-1-1-15,2 0 0 0,2-2-2 16,-1-1 0-16,4-3-1 0,0 0-3 16,3-2-4-16,0 0-9 0,2 1-16 15,3 1-21-15,0-6-16 0,-2 8-27 16,-1-6-102-16,-1 0-130 0,-5 1-279 15</inkml:trace>
  <inkml:trace contextRef="#ctx0" brushRef="#br0" timeOffset="300966.0642">11266 17316 717 0,'-5'-14'158'16,"6"4"2"-16,4 5-119 0,6 4-16 15,2 4-12-15,6 3-5 0,3 2 0 16,0 5 2-16,2-2 2 0,0 0 4 15,-4-2 3-15,1 1 2 0,-4 0 2 16,-2-3-1-16,-4 1 1 0,-1 1-2 0,-5 2-3 16,-2 4-3-16,-3 6-1 0,-2 2-3 15,-2 4-2-15,-1 6-2 0,1 0-1 16,-1 3-2-16,0-2-1 0,2-1-1 16,2-2 0-16,1 0-1 0,3-8-1 15,-1 4 0-15,4-2 0 0,1-1 0 16,1-5 0-16,-1 0-1 0,0-2 1 15,0 1 0-15,-2-8 0 0,-2 0 0 16,-3 0 0-16,-1-2 0 0,-5 2 1 0,-2-3-1 16,-1 2 0-16,-5-3-3 15,-3-1-5-15,-1 0-7 0,-3-1-8 0,3-4-11 16,-3-2-10-16,1 0-15 0,0-1-8 16,6-3-31-16,2-1-85 0,2-3-114 15,2 0-260-15</inkml:trace>
  <inkml:trace contextRef="#ctx0" brushRef="#br0" timeOffset="301253.02">11952 17663 807 0,'-5'-7'177'0,"2"0"0"0,4 2-131 16,6 1-22-16,2 3-16 0,2 0-5 16,3 1-4-16,-1 0-8 0,2 0-9 15,1 0-12-15,0 1-10 0,-1-1-12 16,-3 2 49-16,0 0-173 0,-5 2-123 15,1 4-314-15</inkml:trace>
  <inkml:trace contextRef="#ctx0" brushRef="#br0" timeOffset="301399.6227">11933 17823 737 0,'-2'9'176'16,"2"0"1"-16,1-7-102 0,5 7-34 0,3-8-21 15,2 0-20-15,2-1-21 0,3 0-20 16,2-3-137-16,0 0-140 0,1 2-349 16</inkml:trace>
  <inkml:trace contextRef="#ctx0" brushRef="#br0" timeOffset="302331.6733">12529 17613 624 0,'-5'-21'154'0,"1"-2"8"16,1 2-95-16,1-1-12 0,2 3-8 15,4 1-5-15,2 4-6 0,5 3-5 16,2 2-4-16,4 4-2 0,6 5-3 15,1 4-4-15,4 7-2 0,2 5-4 16,-5 7-3-16,3 2-4 0,-3 3-1 0,1 2-4 16,-3 1-4-16,-2-3-8 0,1-1-9 15,1-5-13-15,-1-1-13 0,-1-5-12 16,-3-3-11-16,0-3-10 0,-4-2-101 16,-3-5-113-16,-3 0-259 0</inkml:trace>
  <inkml:trace contextRef="#ctx0" brushRef="#br0" timeOffset="302537.1374">12985 17471 687 0,'-8'-17'165'16,"-2"5"5"-16,-1 7-106 0,-5 6-17 16,-2 8-12-16,-4 5-9 0,-3 3-5 15,-1 7-3-15,-1 4-4 0,-3 1-2 16,-2 4-1-16,1 3-3 0,3-2-3 15,0 2-10-15,4 0-19 0,3 0-18 16,5-4-13-16,10-5-58 0,3-6-72 16,8-7-121-16,7-6-246 0</inkml:trace>
  <inkml:trace contextRef="#ctx0" brushRef="#br0" timeOffset="302832.1966">13298 17433 696 0,'-4'-7'161'0,"-1"1"5"16,0 4-115-16,2 6-11 0,-1 3-5 16,-5 7-3-16,1 5-2 0,-2 5-5 15,0 4-1-15,0 3-1 0,2 0-1 16,-1 1 0-16,6 0 0 0,0-2-3 15,2-2-2-15,2-4-3 0,5-2-3 16,4 3-4-16,2-3-2 0,3-4-2 16,5-2-1-16,3-2-3 0,5-3-7 0,-2-3-10 15,3-7-13-15,-1 1-16 0,2-4-18 16,-3-7-15-16,-4-4-113 0,-5 0-2 16,-1-4-104-16,-3 0-190 0</inkml:trace>
  <inkml:trace contextRef="#ctx0" brushRef="#br0" timeOffset="302998.7889">13276 17443 714 0,'-17'-6'185'0,"7"-3"7"0,-1 2-93 16,3 1-34-16,8 1-20 0,8 2-15 16,4 1-11-16,8 1-14 0,3-1-19 15,11 2-21-15,5 0-20 0,2-2-20 16,3 2-119-16,-1-2-141 0,-3 0-310 15</inkml:trace>
  <inkml:trace contextRef="#ctx0" brushRef="#br0" timeOffset="303380.2916">13624 17590 547 0,'-2'-3'156'0,"2"2"5"0,-1-1 3 0,1 3-108 16,3 4-7-16,-1 1-6 0,0 4-5 15,2 1-3-15,0 2-4 0,0 0-5 16,0 0-6-16,0-2-4 0,2 0-4 15,0-4-2-15,3 0-1 0,-1-6-1 16,1 0-2-16,2-5 0 0,1-3-2 0,2-2 0 16,2 0-2-16,0-2 0 0,1-2-1 15,-2 4-1-15,-1 0 1 0,0 3-1 16,-5 3 0-16,-1 3 0 0,-3 5 0 16,-3 3-1-16,1 3 0 0,-2 2-5 15,0 3-8-15,2 2-12 0,1 0-19 16,4 0-22-16,2-2-103 0,2-3-30 15,0-3-120-15,6-2-236 0</inkml:trace>
  <inkml:trace contextRef="#ctx0" brushRef="#br0" timeOffset="303837.6047">14082 17347 721 0,'-9'-3'165'0,"3"0"3"0,1 1-116 15,5 3-15-15,4 1-12 0,3 2-8 16,3 0-3-16,3-1-3 0,2 1-3 15,5-1-2-15,1-1-2 0,1-1 0 16,0-1 1-16,0 0 4 0,-3 0 2 0,0 2 1 16,-7-1 2-16,-1 2 1 0,-4 0 1 15,-4 1-2-15,-5 3-3 0,-1 3-2 16,-3 3-2-16,0 4-2 0,-2 4 0 16,2 2-2-16,2 3-2 15,2 0 1-15,4 1-1 0,2-1-1 0,3-2 1 16,1-1-1-16,2 1 0 0,-1-4 1 15,1 0-1-15,1-2 0 0,-2 1 0 16,-2-3 0-16,0-3-1 0,-3-1 1 16,-4-1 0-16,-4-2-1 0,-3-2 1 0,-1 4 0 15,-7-1-4-15,-2-1-7 0,-3 1-11 16,-3 1-16-16,-2 1-17 0,-3 1-23 16,-1-5-118-16,-1 0-134 0,3 0-307 15</inkml:trace>
  <inkml:trace contextRef="#ctx0" brushRef="#br0" timeOffset="305017.7525">14742 17526 587 0,'-3'-27'142'15,"-1"3"7"-15,-1 4-82 0,0 7-14 16,0 2-11-16,1 6-6 0,2 8-4 0,-1 7-3 16,1 9-5-16,1 6-7 0,-1 8-5 15,1 3-3-15,0 3-3 0,0 2-2 16,1-3-5-16,0-4-12 0,1 0-15 15,1-6-12-15,2 0-18 0,1-5-115 16,-1-5-128-16,-1-2-293 0</inkml:trace>
  <inkml:trace contextRef="#ctx0" brushRef="#br0" timeOffset="305204.3285">14638 17677 706 0,'-8'-6'173'15,"0"1"5"-15,2 1-106 0,1 2-18 16,5 0-15-16,2-1-11 0,3 0-9 16,5 0-7-16,5-2-6 0,3 1-4 0,4 2-9 15,5-1-17-15,2 2-18 16,5 1-13-16,1 1 64 0,3 2-194 0,1-1-139 16,3 1-336-16</inkml:trace>
  <inkml:trace contextRef="#ctx0" brushRef="#br0" timeOffset="312334.8849">15297 17587 496 0,'-8'-13'124'0,"2"-2"6"0,-3 3-70 16,2-3-12-16,3 1-4 15,0-1-3-15,1 3-3 0,1 1-2 0,1 2-1 16,3-1-1-16,2 5-3 0,2 4 0 16,1 4-2-16,4 1-2 0,2 5-1 15,4 5-2-15,4 3 0 0,1 1-3 16,1 4-4-16,3 0-4 0,1 0-3 15,0-1-3-15,-2-1-2 0,0-2-3 16,-1 0-1-16,-2-2-3 0,-2-2-3 0,-3-1-7 16,-3-2-8-16,0 0-11 15,-4-2-8-15,-1-3-12 0,-5 0-4 16,1-1-5-16,-1 0-5 0,-1-1-1 0,-3-2-98 16,-3-2-102-16,-1-1-251 0</inkml:trace>
  <inkml:trace contextRef="#ctx0" brushRef="#br0" timeOffset="312537.3305">15624 17363 580 0,'-5'-2'140'0,"-4"4"3"16,-3 6-64-16,-3 9-45 0,-4 9-6 16,-3 4-5-16,-4 7 0 0,-2 0-1 15,-4 3-3-15,-2-1-4 0,1 0-1 16,1-2-5-16,1-5-4 0,3 1-4 15,5-3-9-15,7-4-10 0,5-3-10 16,6-8-16-16,7-5-119 0,6-2-125 0,4-16-297 16</inkml:trace>
  <inkml:trace contextRef="#ctx0" brushRef="#br0" timeOffset="313403.3526">15726 17417 488 0,'2'-12'120'0,"-1"1"5"16,2 0-74-16,-2 2-8 0,1 3-7 16,0 1-4-16,-1 0-4 0,1 2-3 15,-1 3 0-15,2 5 1 0,-2 2-1 16,-1 5-1-16,0 5-1 0,-1 8-1 15,1 4 0-15,-1 4-3 0,-2 2-3 16,1 3-1-16,-1-3-1 0,2-2 0 16,0-2-2-16,0-5-1 0,1-3-1 15,2-4 0-15,2-1-2 0,2-5-1 16,3-1-1-16,2-2-1 0,1-3-1 0,1 6-1 16,3-2 0-16,3-1-2 15,0-2 0-15,1-7 0 0,3-2 0 0,2 8-5 16,-1-14-6-16,-1 0-10 0,1-3-9 15,-4 3-13-15,-2 5-9 0,-5 1-12 16,-2-7-42-16,-6 6-67 0,-3-1-102 16,-4 0-231-16</inkml:trace>
  <inkml:trace contextRef="#ctx0" brushRef="#br0" timeOffset="313602.4001">15802 17398 653 0,'-8'-4'148'16,"4"-1"2"-16,2-1-94 0,4 3-33 15,5 0-8-15,4-2-8 0,7 0-3 0,5-1 0 16,7-2-4-16,3 2-12 16,3-1-8-16,1 2-21 0,0 0-111 0,-5-1-119 15,0 1-292-15</inkml:trace>
  <inkml:trace contextRef="#ctx0" brushRef="#br0" timeOffset="314041.5134">16165 17573 632 0,'-1'-5'139'0,"-3"1"5"16,2 4-103-16,1 5-6 15,2 2-3-15,0 6 2 0,0 0 2 0,2 2-1 16,1 2-2-16,-1 1-4 0,1-2-4 15,1 0-3-15,-2-4-3 0,2-1-3 16,0-2-1-16,0-2-3 0,1 0-1 16,-1-5-3-16,1-2-1 0,0-4-2 15,1-2-2-15,1-2 0 0,1-6-1 0,-1-1 0 16,3-2-1-16,2-1-1 0,-1 0 0 16,0 2 0-16,-1 1-1 0,-1 4 1 15,-3 2-1-15,-1 4 0 0,-2 4 0 16,-2 5 1-16,0 4-1 0,0 3-1 15,-2 3-4-15,3 2-6 0,-1 2-8 16,2 2-10-16,1-1-15 0,3 1-11 16,2-2-14-16,3-2-115 0,2-1-124 15,0-4-291-15</inkml:trace>
  <inkml:trace contextRef="#ctx0" brushRef="#br0" timeOffset="314273.7726">16663 17685 700 0,'1'-6'163'0,"0"4"6"0,0-3-108 0,2 1-18 15,2-1-12-15,1 3-8 0,1-2-4 16,2 2-5-16,2-2-5 0,2 2-15 15,3-1-14-15,4 0-17 0,-1 0-17 16,1 1-123-16,1-3-134 0,-3 5-315 16</inkml:trace>
  <inkml:trace contextRef="#ctx0" brushRef="#br0" timeOffset="315124.1245">17044 17601 549 0,'-5'-10'132'0,"-1"-2"5"0,1-3-77 0,2 0-22 15,2 1-9-15,1-3-6 0,2 1-4 16,3 0-3-16,1 0-3 0,3 2-2 15,0 1-1-15,0 1 0 0,4 2-2 16,-2 3 1-16,0 2-1 0,0 0 0 16,0 2 0-16,0 2 0 0,-3 2-2 15,0 2 0-15,-1 0 0 0,-2 4-2 0,0 2 0 16,-3 2 0-16,-2 3 1 0,0 2 0 16,-2 2 1-16,-2 2 1 15,-1 1 1-15,-2-1 1 0,-2 1-1 0,-2 1-1 16,-1 0-1-16,-3-2-1 0,1-2 0 15,-2 1 2-15,0-3 1 0,1-1 1 16,3-1 1-16,1-1 1 0,5 0 0 16,2-2 0-16,3-2-3 0,1 0-3 15,4-2-1-15,3-2-2 0,4-2-1 16,1-2 0-16,4-1-1 0,1-2 0 16,3-2 0-16,2-2-4 0,1-2-7 0,0 0-9 15,3-2-10-15,-1 1-14 16,2 1-12-16,0 2-17 0,-2-2-107 15,1 2-116-15,-4 3-274 0</inkml:trace>
  <inkml:trace contextRef="#ctx0" brushRef="#br0" timeOffset="315874.8338">17385 17273 634 0,'-5'-6'140'0,"1"-3"4"16,0 4-108-16,1 4-6 0,2-2-5 15,0 2-1-15,0 0-1 0,1 0-2 16,0-1-2-16,1 2-1 0,1-1-2 0,1-1 0 16,-2 1 0-16,2-2 0 15,-2 2 1-15,0 0-1 0,-1-1 0 0,1 1-2 16,-2 1-2-16,-1-1-3 0,0 0-1 15,0-2-2-15,1 3 0 0,-2-1-2 16,0 0-1-16,0 0 2 0,1-1 1 16,0 1 1-16,-1 1 0 0,1-1 1 15,1 0 0-15,0 0 1 0,0 1-1 16,1-2-2-16,1 2 0 0,0 0 0 16,3 2-2-16,2-2-1 0,4 2 0 15,1 0-2-15,4 2 1 0,-1 1 0 16,8 0-1-16,3 1 0 0,3-1-1 15,-1 1 1-15,2-1-1 0,0-1 1 0,2-2-1 16,-4 1 0-16,-1 0 0 0,-4-2 1 16,1 4-1-16,-3 1 0 0,-4 1 0 15,-3 1 1-15,-2 3-1 0,-4 0 0 16,-4 4 0-16,-3-2 1 0,-2 2-1 16,-3 2 0-16,0 2 1 0,0 1-1 0,1 5 0 15,1 1 0-15,0 1 0 16,2 1 1-16,1 1-1 0,1-1 0 0,0-2 1 15,1-3-1-15,-1-2 1 0,1-1-1 16,0-2 0-16,0-4 0 0,-1-2 0 16,-1-1 1-16,1-3-1 0,-4 0 0 15,-2-2 0-15,-2 0 1 0,-2-1-1 16,-3 1 0-16,-5-1 0 0,-2 1-4 16,-2-1-4-16,-2-1-8 0,-1 7-9 0,-3 0-13 15,0-1-14-15,1-1-12 0,1-1-15 16,3 0-112-16,0 0-123 0,2-7-287 15</inkml:trace>
  <inkml:trace contextRef="#ctx0" brushRef="#br0" timeOffset="319592.3174">18229 17658 502 0,'-9'-3'141'0,"-3"4"6"0,0-2-4 15,2 1-95-15,3 0-9 0,0 1-3 16,2-1-2-16,2 1-3 0,2-1-4 0,2 0-2 16,4-1-4-16,3-1-4 0,4-1-5 15,4-2-4-15,2 2-2 0,4-2-4 16,4-1-11-16,0 2-17 0,2 0-15 16,-1 2-22-16,0 2-115 0,-5 0-132 15,-4 3-301-15</inkml:trace>
  <inkml:trace contextRef="#ctx0" brushRef="#br0" timeOffset="320059.6139">19213 17281 590 0,'1'-11'136'0,"-3"1"4"15,0 5-98-15,0 4-9 0,-2 4-8 16,2 3-6-16,-2 4-3 0,1 2-6 15,1 5-3-15,0 3-3 0,2-1-2 0,0 1 0 16,1-2-3-16,3 2-8 0,-1-2-8 16,2 1-17-16,-1-4-112 0,0 1-118 15,-1-2-290-15</inkml:trace>
  <inkml:trace contextRef="#ctx0" brushRef="#br0" timeOffset="320371.6654">19008 17683 601 0,'-16'0'141'15,"2"-2"7"-15,0-1-95 0,3 2-9 16,3 1-5-16,0 0-1 0,3 0-1 15,7-1-5-15,-1 1-3 0,5 1-2 0,4-1-2 16,4 1-3-16,7 2-4 16,3-2-2-16,3-1-2 0,2-1-4 0,2-3-2 15,0-1-2-15,2-2-3 0,-1-2-1 16,0 0-1-16,1 1-1 0,-1 1-3 16,0 0-9-16,0 4-14 0,-3 2-10 15,-1-1-13-15,-1 4-8 0,-3 0-13 16,-4 2 83-16,-2-1-188 0,-9 0-116 0,-3 2-316 15</inkml:trace>
  <inkml:trace contextRef="#ctx0" brushRef="#br0" timeOffset="320698.0218">19209 17817 454 0,'-3'8'123'0,"-4"-1"6"0,1-5-5 0,1 4-88 16,-1 1-6-16,0-4 0 0,0-1 1 16,-1 2 1-16,2-1-1 15,-1 3-2-15,0 1 0 0,-1 0 1 0,1 2-2 16,0-2-2-16,0 0-2 0,0 3-1 16,1-3-1-16,1 3-3 0,1 0-1 15,3-1-3-15,0 0-3 0,2 1-1 16,3-2-4-16,1-1-1 0,3-1-1 15,2-1-2-15,0-3-2 0,2 0 0 16,3-4-2-16,-1 0-5 0,3-1-7 16,-2 0-9-16,0-1-10 0,0 3-12 15,-3 0-9-15,0 1-7 0,-2 2-11 0,-3 1-59 16,0-1-38-16,-3-2-95 16,-2-2-202-16</inkml:trace>
  <inkml:trace contextRef="#ctx0" brushRef="#br0" timeOffset="320892.5084">19384 17750 539 0,'-1'-5'143'0,"-1"2"6"15,-2 3-20-15,0 5-80 0,1 2-9 16,-2 2-4-16,0 9 0 0,0 2-2 16,1 2-4-16,-2 5-6 0,1 3-4 15,2 3-6-15,-1 6-4 0,3-3-3 16,2-3-11-16,0 0-17 0,3-5-19 15,3-2-22-15,1-6-119 0,-5-2-135 16,3 0-319-16</inkml:trace>
  <inkml:trace contextRef="#ctx0" brushRef="#br0" timeOffset="322337.9367">19915 17474 625 0,'-4'-14'143'16,"0"1"5"-16,2 4-104 0,3 3-9 15,2 2-6-15,3 5-1 0,2 7 0 16,6 0-2-16,1 8-2 0,3-1-2 15,4 7-1-15,1 3-2 0,2-2-4 16,0 0-3-16,1-2-5 0,0-4-1 16,-2 3-2-16,-2-6-2 0,-1-1-3 0,-4 0-7 15,-3-1-12-15,-3 2-14 16,-4-2-10-16,-2 2-12 0,-2-3-13 0,-3 0-107 16,-3-4-110-16,-1-1-257 0</inkml:trace>
  <inkml:trace contextRef="#ctx0" brushRef="#br0" timeOffset="322530.9305">20255 17431 648 0,'-12'9'155'0,"-3"5"5"0,-3 3-79 16,2 8-43-16,-2 4-10 0,-3 2-8 15,0 0-2-15,-2 0-3 0,1-2-4 16,-3-3-5-16,2-1-3 0,1-6-10 15,2 1-16-15,6-3-13 0,5-3-21 16,4-3-112-16,6-4-129 0,8-3-294 16</inkml:trace>
  <inkml:trace contextRef="#ctx0" brushRef="#br0" timeOffset="322910.9618">20435 17378 578 0,'3'-7'133'0,"-1"1"4"0,0-1-95 0,-1 4-8 15,2 4-5-15,0 3 0 0,1 2 1 16,-2 2 1-16,0 5 1 0,1 4 2 16,-1 4-1-16,0 2-2 0,-2 3-2 15,0 3-3-15,0-1-3 0,-2 0-4 16,1-1-3-16,1-2-3 0,0-2-2 0,1-2-2 16,1-2-3-16,1 0-2 0,2-2-2 15,1-1-1-15,3-3 0 0,2 0 0 16,4-5-1-16,-1 0-2 0,5-4-6 15,0-1-9-15,1-3-13 0,1-3-15 16,-3 0-11-16,0-3-12 0,-3-1-120 16,-1-1-126-16,-3-1-291 0</inkml:trace>
  <inkml:trace contextRef="#ctx0" brushRef="#br0" timeOffset="323116.7848">20445 17421 776 0,'-8'-7'170'0,"-1"-2"3"0,7 3-131 15,4 5-15-15,5-1-12 0,7 2-5 16,3-1-2-16,8-3-2 0,5 0-3 16,4-3-11-16,4-1-21 0,3 1-16 15,-1-3 4-15,-2 0-135 0,-3 4-134 16,-5 3-310-16</inkml:trace>
  <inkml:trace contextRef="#ctx0" brushRef="#br0" timeOffset="323552.9706">20803 17503 628 0,'1'-12'145'0,"-1"-2"5"16,0 4-95-16,1 3-17 0,2 3-5 16,-1 7 3-16,1 3 1 0,-1 6 0 15,2 7-2-15,1 3-2 0,0 2-1 16,-1-1-5-16,1 2-6 0,0-2-3 15,0-1-4-15,-1-5-5 0,0-1-1 16,0-2-2-16,-1-2-2 0,1-3 0 16,-2-3-2-16,-1-1 0 0,2-5 0 15,0-4 0-15,1-3-1 0,0-3 1 16,2-4-1-16,1-2 0 0,4-2-1 0,-1-2 0 16,1 1-1-16,-2 3 0 0,0-1 0 15,0 2 0-15,-3 4 0 0,-2 5 0 16,-2 3 0-16,-1 6 1 0,2 1 0 15,-3 5-1-15,1 4 0 0,2 0 0 16,0 1-4-16,2 0-8 0,3 0-13 16,1 0-18-16,4-1-17 0,1-1-21 15,3-1-113-15,2-2-132 0,3-1-292 16</inkml:trace>
  <inkml:trace contextRef="#ctx0" brushRef="#br0" timeOffset="323788.3751">21267 17600 702 0,'0'0'163'0,"0"1"6"0,1-5-84 15,3 3-47-15,2 1-13 0,1-1-6 16,2 0-2-16,3-2-2 0,3 2-6 15,3-2-11-15,4 1-16 0,7-2-19 16,1-1-14-16,3 2-127 0,0-3-137 16,2-3-325-16</inkml:trace>
  <inkml:trace contextRef="#ctx0" brushRef="#br0" timeOffset="324612.5033">21638 17391 421 0,'-3'-1'107'0,"0"0"4"0,1-1-29 0,-1-1-50 16,1 1-6-16,-1-1-3 0,2 1 2 16,1-2-1-16,-1-1-1 15,1 2-2-15,-1 0 1 0,2 1 2 0,-1-1 2 16,0 1-1-16,-1-1 0 0,2 2-1 15,0 0-3-15,2 1-2 0,-1-3-3 16,3 2-4-16,2 0-2 0,3-3-2 16,1 3-1-16,1-1-1 0,3-2-2 15,1 0-1-15,0 2-1 0,2 1-1 16,1-1 0-16,-2 2 0 0,-1 0-1 0,-4-1 1 16,0 4-1-16,-3-1 1 15,-4 0 0-15,-4 2 2 0,-2 0 1 0,-3 1 2 16,-2 2 3-16,-5-1 2 0,-1 0 0 15,-2 2 0-15,1-1-1 0,-2 0-2 16,1 2-3-16,3-2-2 0,3 1-2 16,2 0 0-16,2 1 0 0,3 1-1 15,3-2 0-15,3 2 1 0,3 0-1 16,0 0 1-16,3-1-1 0,3 2 0 16,-1-1 0-16,1 1 0 0,-1 0-1 0,1-1-1 15,-2 1-1-15,0-6 1 16,-5 2-1-16,1 1 1 0,-3-1-1 15,0-2 2-15,-2-1 0 0,0 0 1 0,-3 5 0 16,0-2 0-16,0-1 0 0,-2-1 0 16,0 3 1-16,-2 2 0 0,-2-1 0 15,-1 1 1-15,-2 0-1 0,-3 0 1 16,-4 4-1-16,-1-1 0 0,-3-1-1 16,0 3-5-16,0-2-9 0,2-2-9 15,4-1-14-15,2-1-12 0,3-5-7 0,3-1-120 16,6-6-120-16,3 0-280 0</inkml:trace>
  <inkml:trace contextRef="#ctx0" brushRef="#br0" timeOffset="325147.9218">21883 17165 707 0,'-3'-9'158'16,"1"3"3"-16,2 2-119 0,3 3-11 16,4 2-12-16,4 2-4 0,8-1-3 0,4 2-3 15,6 1-1-15,6 0-1 0,5 0-1 16,4-2 2-16,0 1 2 0,3-3 1 15,-2 2 1-15,-1-3 1 0,-2 0 1 16,-3 0 0-16,-2 2-2 0,-4 2-2 16,-6 1-2-16,-5 1-1 0,-6 2-1 15,-8 2 0-15,-5 5-2 0,-9 1 0 16,-5 2-1-16,-3 4 0 16,-3 0 1-16,0 0-1 0,1 3 0 0,1-2 1 15,3 0 1-15,3 2-1 0,4-1 1 16,1 1-1-16,2 2-1 0,5-1 0 15,0-2-1-15,4-2-1 0,0-1 0 0,0-3-1 16,3-2 0-16,-1-1 1 0,0-3-1 16,0-1 0-16,-2-1-1 0,2 0 0 15,-3-2-1-15,0 0-1 0,-2-2 1 16,-2-1 0-16,-2-1 0 0,-1-1 0 16,-1 1 1-16,-4-2 2 0,-3 1-1 0,-1 0 1 15,-3 2 0-15,-2-1 0 0,-3 1 0 16,-3 1 0-16,-1-1-5 0,-4 2-9 15,-3-1-16-15,-3 1-22 0,-4-1-22 16,-4 5-120-16,-6-9-142 0,-1 7-319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2:14:30.9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22619 8332 275 0,'-29'-1'72'0,"-3"2"5"15,0 1-43-15,0 2 4 0,1 3-2 16,0 4-4-16,2 3-2 0,-1 3-4 15,2 6-2-15,-1 5-3 0,-2 7-1 16,-2 4-2-16,-1 5-2 0,-4 5 1 16,0 7-2-16,-3 7-1 0,6 7-2 15,2 0-1-15,5-3-3 0,7-1-1 16,8-6-2-16,10-7 0 0,13-8-1 16,5-12 0-16,12-5 1 0,7-7 0 0,6-9 0 15,6-5 0-15,7-11-1 0,3-6 0 16,7-10-1-16,6-5 0 0,2-10 1 15,0-5 0-15,-3-4 1 0,0-6 0 16,-7-1-1-16,-7-1 1 0,-14-3-1 16,-8-2-1-16,-9 2-1 0,-10 0-1 15,-16-5 0-15,-13-6 1 0,-11 1-2 16,-10 5 1-16,-12 6 0 0,-15 6-4 16,-10 12-4-16,-7 18-8 0,-2 22-8 15,-9 17-36-15,-8 18-69 0,-4 10-95 16,7 14-215-16</inkml:trace>
  <inkml:trace contextRef="#ctx0" brushRef="#br0" timeOffset="6069.778">23008 7737 482 0,'-2'-31'120'15,"2"2"7"-15,0 3-55 0,-1 4-30 16,1 5-6-16,0 4 2 0,0 4-2 16,-2 5-3-16,1 4-2 0,-2 6-1 15,-1 8 0-15,2 1-1 0,-2 9-4 0,3 1-2 16,0 5-1-16,2-1-4 0,3 2-3 16,2-5-3-16,4-3-4 0,3-4-3 15,2-4-1-15,1-5-2 0,1-5 0 16,1-5 0-16,1-6-1 0,-2-4-1 15,-1-7-2-15,-2-2-3 0,0-4-7 16,-3-3-6-16,-4 1-6 0,-1-2-11 16,-2 0-7-16,-3 2-6 0,-1 2-12 15,-1 2-107-15,-3 3-112 0,0 3-273 16</inkml:trace>
  <inkml:trace contextRef="#ctx0" brushRef="#br0" timeOffset="6816.6979">23351 7560 545 0,'1'-10'125'0,"-1"1"4"16,0 0-91-16,0-1-10 0,0 3-5 15,0 0-2-15,0 2-3 0,-1 1-4 16,1 2-2-16,0 2-4 0,-2 1-1 16,2 0-1-16,0 0-1 0,0 3-3 15,0 0 0-15,0-1-1 0,2 0 0 16,-2-1 0-16,0 1-1 0,1 0 1 0,-1-2-1 16,1 1 1-16,-1-2 0 0,0 0 0 15,0 0 0-15,0 0 0 0,-1 0 0 16,0-2 0-16,1 1 0 0,-2 0 0 15,1 1 0-15,1-1 0 0,0 0 2 16,-1-2 1-16,0 2 2 0,0 0 2 16,-1 2 0-16,0 0 2 0,-1 4 2 0,0 2 1 15,-2 3 0-15,0 5 1 16,-1 1 1-16,-1 5 1 0,-1-1 0 0,2 2-1 16,2 1-2-16,2 0-2 0,3-4-1 15,4-1-3-15,2-3-2 0,2-2-1 16,3-5-2-16,2-3 0 0,-1-4-1 15,3-4 0-15,-1-5 0 0,2-3 0 16,0-2-1-16,-2-4 0 0,1-3-2 16,-2-2-1-16,0 0-1 0,-3 0-1 15,-1-1-1-15,-4-1 0 0,0 5-1 0,-4 2 2 16,1 1 1-16,-3 5 0 16,0 6 2-16,0 4 0 0,-1 6 1 15,-2 6 0-15,1 3 0 0,-1 8 1 0,1 3-1 16,-1 7 2-16,3 3 1 0,2 3 0 15,1 4 1-15,3 2-1 0,7 2 1 16,-1 1 0-16,4-3-1 0,0 0-1 16,1-2 0-16,0-2 0 0,-3-4 0 15,-3-4-1-15,-2-5 1 0,-1-3 0 16,-5-4 0-16,-4-2 0 0,-4-3 0 0,-2-4 0 16,-3-4 0-16,-3-2 1 0,-6-5-1 15,1-4 0-15,-1-2-1 0,0-5 1 16,1-5 0-16,-1-2-1 0,3-3 1 15,3-2-2-15,3-3-2 0,3-5-4 16,3 1-7-16,5-1-7 0,3-1-10 16,3 1-11-16,1 1-14 0,4 2-111 15,4 3-118-15,1 2-278 0</inkml:trace>
  <inkml:trace contextRef="#ctx0" brushRef="#br0" timeOffset="7282.1782">23684 7575 471 0,'0'-7'105'0,"0"0"5"0,1 1-77 15,2 0-11-15,-1 0-1 0,0 1 1 16,1 0 1-16,-2 2-2 0,2 0-2 15,-2 3 1-15,0 3 1 0,0 1 0 16,-1 4 1-16,-1 3 2 0,1 4 1 16,-1 4 0-16,0 2-1 0,-1 2-1 15,0 4-1-15,2-1-2 0,0 0-3 16,0-3-1-16,1 0-2 0,2-2-2 16,-2-4-2-16,2-5-2 0,1-2-2 15,1-5-1-15,0-4-2 0,1-7-1 0,0-4 0 16,3-7-1-16,1-4 0 0,1-4 0 15,0-5-1-15,2 0 0 0,-1-2 0 16,1 0-1-16,-4 3 0 0,0 4 0 16,-3 6 0-16,-1 4 0 0,-4 6 0 15,-2 8 0-15,-1 6 1 0,-2 7-1 0,-2 5 1 16,-3 4 0-16,2 5 0 0,-1 3 0 16,1 2 0-16,2 1 0 0,4 0 0 15,3-2-1-15,6-2-2 0,2-1-7 16,2-5-10-16,3-3-12 0,2-3-10 15,2-4 10-15,-2-5-137 0,-1-3-122 16,-1-6-292-16</inkml:trace>
  <inkml:trace contextRef="#ctx0" brushRef="#br0" timeOffset="7565.6858">24034 7534 640 0,'-12'8'142'0,"0"2"5"0,-1 3-110 0,5 4-10 16,1 4-1-16,2 2 2 0,1 3-3 16,4 1-1-16,1 0-5 0,5 2-3 15,3-2-2-15,3-1-4 0,4 0-4 16,4-3-2-16,2-1-2 0,0-1 0 0,0-5-1 16,-3-3-1-16,0-2 1 0,-6-1-1 15,-4-5 0-15,-6-1-1 0,-4-3-1 16,-5 0 0-16,-4 0-2 0,-4-1-1 15,-5 0-5-15,-4-2-3 0,-1-2-6 16,-1-1-6-16,-1-1-5 0,3-1-5 16,3-2-8-16,7 0-10 0,3-1-100 15,4-1-106-15,7 0-257 0</inkml:trace>
  <inkml:trace contextRef="#ctx0" brushRef="#br0" timeOffset="7913.2308">24430 7539 560 0,'4'-14'148'0,"-4"0"5"0,-4 3-43 15,-1 3-61-15,-1-1-7 0,-2 3-3 16,2 2-4-16,0 3-7 0,1 3-6 0,-1 2-7 16,4 2-3-16,1 2-5 0,1 0-3 15,2 1-2-15,2 1-1 0,-1-2-2 16,3-1-1-16,1 1-2 0,-1-1-1 15,-3 1-1-15,1-1-1 0,-4 0 1 16,-2 1 0-16,-2 0 2 0,-3 1 1 16,-3 1 1-16,-1-1 3 0,-1 5 2 15,-3-1 3-15,0 3 3 0,0 1 4 16,2 2 4-16,2 0 2 0,2 0 1 16,2-2-1-16,5 0-3 0,2-2-2 15,4-3-4-15,5-5-4 0,2-4-2 0,4-3-6 16,2-4-9-16,4-4-14 0,-2-6-13 15,5-4-17-15,-2-2-17 0,0-2-119 16,-1-5-132-16,1-1-297 0</inkml:trace>
  <inkml:trace contextRef="#ctx0" brushRef="#br0" timeOffset="8180.2161">24540 7287 463 0,'-4'16'116'15,"3"1"4"-15,0 0-14 0,3-1-84 16,3 3-3-16,4-2 6 0,1-1 6 16,2 1 4-16,3 0 0 0,1-1 2 15,-1-1-1-15,1-1 0 0,2 0-3 16,-3-1-5-16,0 1-5 0,0-1-4 16,-2-1-4-16,0 2-4 0,-2 1-4 15,-3-1-2-15,0 2-2 0,-4 0-1 0,0 1-1 16,-4 3 0-16,-2 1-1 0,-1 1-1 15,-3-3-3-15,-1 3-8 0,-4-1-9 16,0 0-10-16,-4-3-12 0,-2 1-11 16,-3 0-120-16,-5 1-125 0,-5-2-290 15</inkml:trace>
  <inkml:trace contextRef="#ctx0" brushRef="#br0" timeOffset="9384.5057">23223 8241 507 0,'3'-7'126'0,"-4"0"5"0,-2 3-65 16,-1 5-18-16,-2 4-6 0,-2 4-2 0,-3 5-1 15,1 8-1-15,0 5-1 0,0 4-2 16,4 2-4-16,0 3-4 0,2 0-4 15,6-3-4-15,-1-3-5 0,1-7-5 16,2-5-2-16,1-3-3 0,2-5-1 16,1-5-2-16,0-4 0 0,-1-5-1 15,2-3 0-15,0-5-2 0,-3-7-2 16,-1-4-1-16,-2-4-3 0,0-3-3 16,-3-4-1-16,0 0-2 0,-1 2 0 0,1 0 0 15,-2 1 2-15,1 4 2 0,0 5 2 16,1 3 2-16,-3 5 3 15,2 4 1-15,0 4 1 0,-1 4 1 0,0 2-1 16,0 2 1-16,-1 1 0 0,3 5-1 16,0-2 1-16,2 2 0 0,-1 0 0 15,3-1 0-15,0-1 0 0,3 0 0 16,0-3 0-16,1-1 0 0,1-1 0 16,0 1 0-16,-1-1 0 0,1 1 1 0,-3 2-1 15,0 1 1-15,-1 2 0 0,-1 3 2 16,-3 2 1-16,0 3 1 0,-1 2 2 15,0 1 1-15,0 2 1 0,2-2-1 16,2-2 1-16,0-2-2 0,2-3-1 16,0-3-2-16,3-4-1 0,-1-3-1 15,1-3 0-15,3-5-1 0,0-6-1 16,3-1 0-16,-2-5-3 0,1-2-2 16,-2-2-5-16,-1 1-6 0,-3-2-7 0,-5 2-11 15,-2 1-8-15,1 4-10 0,-5 1-22 16,1 3-87-16,-3 4-108 0,0 5-242 15</inkml:trace>
  <inkml:trace contextRef="#ctx0" brushRef="#br0" timeOffset="9719.1584">23523 8276 593 0,'4'-5'138'0,"1"2"7"0,4 3-93 0,0 1-8 15,5 2-1-15,1 3 1 0,2 4 0 16,1 2-3-16,2 2-2 0,0 1-2 15,3 4-6-15,0 2-6 0,-1-2-6 0,2 2-5 16,1 0-4-16,-4 0-4 0,-2-2-6 16,-3-2-5-16,-4 1-8 0,-1-2-14 15,-6-4-12-15,-2-1-15 0,-2-4-14 16,-2-3-120-16,-3-3-129 0,-2-5-296 16</inkml:trace>
  <inkml:trace contextRef="#ctx0" brushRef="#br0" timeOffset="9884.7935">23749 8243 507 0,'-8'4'144'0,"0"3"7"15,-6 2-6-15,1 6-95 0,-2 3-13 16,-3 7-8-16,-4 2-7 0,-1 2-6 16,-1 4-7-16,2 2-7 0,1-5-12 15,4-2-15-15,5-3-18 0,6-7-116 16,3-4-126-16,8-6-304 0</inkml:trace>
  <inkml:trace contextRef="#ctx0" brushRef="#br0" timeOffset="10135.1148">23925 8230 653 0,'9'4'158'0,"-2"2"8"0,0 4-95 15,3 6-22-15,1 1-6 0,0 3-2 0,2-2-5 16,-2 1-5-16,0 1-5 0,0 0-5 16,-3-4-4-16,0-4-3 0,-2-1-3 15,-3-5-4-15,1-4-2 0,-3-3-2 16,0-4-1-16,-2-6-3 0,0-2-4 16,-1-3-7-16,-2-5-9 0,1-1-12 15,0 0-10-15,0-2-13 0,2 0-9 16,2 2-11-16,2 4-105 0,0 4-115 15,1 2-268-15</inkml:trace>
  <inkml:trace contextRef="#ctx0" brushRef="#br0" timeOffset="10409.3924">24235 8269 608 0,'-5'2'150'16,"-6"1"6"-16,4 1-87 0,2 3-20 15,0 4-6-15,3 0-5 0,2 2-5 16,1 0-5-16,7 1-5 0,-1-2-3 16,2-2-4-16,1-3-3 0,0-1-4 15,1-3-3-15,-3-2-2 0,1-4-3 16,-2-2-6-16,-2-2-17 0,-1-4-17 15,-2-4-13-15,-2-3-16 0,-1-2-113 0,-1-3-128 16,-6-1-280-16</inkml:trace>
  <inkml:trace contextRef="#ctx0" brushRef="#br0" timeOffset="10517.109">24174 8017 586 0,'-5'12'128'15,"0"3"1"-15,0 3-102 0,3 2-12 0,2 3-10 16,0 1 15-16,2-2-146 0,1-2-114 15,5 0-303-15</inkml:trace>
  <inkml:trace contextRef="#ctx0" brushRef="#br0" timeOffset="11068.1334">24378 8194 707 0,'-4'-2'156'0,"2"1"3"16,4 0-120-16,1 0-14 0,5 1-8 15,0 0-3-15,3-2-3 0,0 1-3 16,1 0-1-16,3 0-2 0,0-1-2 16,-2 1 0-16,0 1-2 0,-4 0 0 15,-1 3-1-15,-3-2-1 0,-5 4-1 16,-4 1 0-16,-3 4 0 0,-3 2-1 15,-1 1 1-15,-2 3 0 0,0 4 0 0,0-2 1 16,2 3 1-16,2 0 0 0,2-1 0 16,2-3 0-16,1 0 0 0,4-4 0 15,4 1 0-15,1-6 0 0,2-3 0 16,0-2 0-16,4-6 0 0,3-2 0 16,0-4 0-16,1-4-1 0,1-1 0 15,2-3-1-15,1-1 0 0,-1 1 0 16,-1 1 0-16,-2 2 0 0,-3 1 1 15,-1 2 0-15,-3 3 1 0,-2 4 0 0,-3 3 2 16,-1 1 1-16,-1 5 1 0,-2 2 3 16,1 4 1-16,-2 4 4 0,1-2 2 15,0 3 2-15,1 0 1 0,0-2-2 16,0-2 0-16,1-5-1 0,4 1-3 16,-1-5-3-16,2-4-3 0,1-4-1 15,3-2-1-15,2-2-1 0,1-2-1 0,0-2-2 16,2 0-3-16,-2 4-3 0,0 5-3 15,-2 2-4-15,-3 3-4 0,-2 4-7 16,-1 3-3-16,-1 3-7 0,-2 3-5 16,1-2-5-16,-1 1-7 0,1 1-113 15,-2-2-115-15,-1-1-281 0</inkml:trace>
  <inkml:trace contextRef="#ctx0" brushRef="#br0" timeOffset="11574.7768">24811 8148 565 0,'5'-3'125'0,"0"0"2"0,0 2-99 15,2 1-9-15,-1-1-4 0,0 2-2 0,1 1-3 16,-2 1-2-16,3-1-2 15,-1 1 1-15,0 0-2 0,2 0 0 0,-2-1 0 16,1-1-1-16,-2 1 0 0,-1-2-1 16,-3 0-1-16,-1-2-1 0,-1 2 0 15,-1 2-1-15,0-2 1 0,-2 0-1 16,1 1 0-16,-2-1 1 0,2 0-1 16,-1 0 2-16,1 0 2 0,-2-1 5 15,2 1 5-15,-1-3 6 0,1 3 5 0,0-2 5 16,-1 2 3-16,1 0-1 15,0 0-3-15,1 1-3 0,0 3-5 16,2-2-4-16,2 2-5 0,-1-2-3 0,2 3-2 16,1 0-2-16,0 0-1 15,1 0-1-15,0 1-1 0,0-1 0 0,0 5-1 16,0-3 0-16,-1 0-1 0,-1 3 1 16,-3 0 0-16,1 0 0 0,-2 0 0 15,-1 1 1-15,-2 1 0 0,-2 0 0 16,0 2 0-16,-1 3 1 0,-2 1-1 0,0 0 0 15,3 1-1-15,0 0 0 0,2 0 0 16,3-3-1-16,3-2-4 0,1-3-10 16,3-1-13-16,1-4-18 0,2-6-14 15,3-1-125-15,0-4-135 0,2-5-313 16</inkml:trace>
  <inkml:trace contextRef="#ctx0" brushRef="#br0" timeOffset="12101.5817">25236 8132 641 0,'-14'-5'163'0,"0"4"7"16,-3-1-80-16,-2 2-38 0,3 1-11 16,-1 3-8-16,1-1-8 0,3 3-9 15,0 2-7-15,6-1-4 0,3 2-2 16,3-1-1-16,4 0-2 0,2-1-2 15,3 2-4-15,2-1-4 0,1-1-6 16,1 1-5-16,-1-1-1 0,0-1-1 0,-1 0 1 16,-3-1 2-16,0 1 6 0,-5-1 6 15,-1 1 4-15,-3 3 2 0,-2 3 3 16,-3 2 4-16,-3 2 3 0,1 1 3 16,0 2 2-16,-2 1 2 0,3-3-1 15,2-1 0-15,2-4-2 0,4-1-5 16,3-5-2-16,2-3-3 0,5-6-3 15,1-1-5-15,2-6-5 0,3-1-4 16,0-5-3-16,1-4-2 0,0-1-2 16,0-1 1-16,0 0 3 0,-3 0 5 15,-1 1 5-15,0 2 2 0,-2 5 5 0,-4 5 2 16,-2 1 4-16,-1 6 3 0,-1 2 3 16,-1 5 1-16,-1 1 1 0,0 4 2 15,3-1 1-15,-1 1 1 0,3 1 0 16,2 0 1-16,0 0 0 0,5 2-1 0,-1-2-1 15,0 2-3-15,3 2-4 16,-3 1-1-16,-2-2-2 0,-3 1-1 0,-6 0 2 16,-5-1 0-16,-6 1 0 0,-9-3 0 15,-5 2-1-15,-6-1 0 0,-1 0-5 16,-4 1-9-16,1-4-21 0,-4 0-22 16,-1-2-135-16,-2 1-145 0,5 0-356 15</inkml:trace>
  <inkml:trace contextRef="#ctx0" brushRef="#br0" timeOffset="13506.9035">5915 8320 397 0,'4'-15'109'16,"-7"0"4"-16,-3 7-48 0,-4 2-15 15,-2 3-12-15,-4 4-7 0,-5 7-7 16,-4 3-5-16,-2 7-2 0,-1 5-2 16,-4 7-1-16,1 5 0 0,4 4 0 0,1 3 0 15,4 3 0-15,4 2-1 0,3 2 0 16,9 1-1-16,7 0-1 0,9-2-1 16,10 2 0-16,7-8-1 0,10-6-1 15,9-11-1-15,7-10 1 0,2-11-2 16,2-14-1-16,3-11-2 0,4-10-1 15,0-9 0-15,2-4-1 0,-2-8 0 16,-4-3 0-16,-6-1 0 0,-9-5-1 0,-11 0 1 16,-9 1-1-16,-19 2 1 15,-11 2-1-15,-16 0 1 0,-13 5-1 16,-11 9 0-16,-11 7 0 0,-7 10-3 0,-7 13-5 16,-9 11-8-16,-1 13-7 0,-1 14-7 15,0 9-7-15,5 9 9 0,9 4-122 16,5 2-107-16,16 4-264 0</inkml:trace>
  <inkml:trace contextRef="#ctx0" brushRef="#br0" timeOffset="14423.4955">6288 7561 492 0,'-10'-7'123'16,"-1"1"5"-16,3 2-65 0,1 2-19 0,1-2-8 16,3 3-7-16,2 1-6 0,6 4-4 15,1-3-3-15,3 3-2 0,3-1-2 16,4 3-1-16,4 3 1 0,2-2 0 16,0 2-1-16,2 3-1 0,2-1-1 15,1 3-3-15,-3-1 0 0,0 1-2 16,-4 0-1-16,0 1 0 0,-2 2-1 15,-2-1-1-15,-2 1-4 0,-3-2-10 0,0 0-11 16,0-2-14-16,-4-2-118 16,-4-5-122-16,-1-2-298 0</inkml:trace>
  <inkml:trace contextRef="#ctx0" brushRef="#br0" timeOffset="14642.9322">6564 7402 615 0,'-12'21'137'15,"-3"6"3"-15,-1 2-103 0,2 7-14 16,-2 1-5-16,-3 1-5 0,1 1-3 16,-1-2-3-16,-1-3-2 0,3-1-3 15,2-5-3-15,3-2-9 0,6-5-9 16,4-7-13-16,4-1-112 0,0-8-115 15,5-5-282-15</inkml:trace>
  <inkml:trace contextRef="#ctx0" brushRef="#br0" timeOffset="15010.4239">6840 7445 581 0,'0'-7'138'0,"-2"1"5"0,0-1-88 0,1 5-15 16,-4 0-7-16,-1 2-6 15,-3 2-5-15,0 3-5 0,-4 2-4 0,1 3-4 16,1 4-2-16,1-1-3 0,1 1-1 16,1-1-2-16,3 0 1 0,3-3-2 15,3 0 0-15,2-5 1 0,3-3-1 16,2 0 0-16,3-4 0 0,4-1 0 15,0-5 0-15,2 0 0 0,0-3 0 16,0-1 0-16,-1 1 0 0,-1-2 0 16,-4 2 0-16,-3 4 0 0,0 1 0 0,-3 2 0 15,-3 4 0-15,0 3 1 16,-2 3 0-16,0 2-1 0,-1 2 1 16,0 0-6-16,1 2-10 0,1-1-9 0,3 0-6 15,3-1-9-15,2-5-10 16,4-4-24-16,1-1-79 0,2-5-91 0,0-3-225 15</inkml:trace>
  <inkml:trace contextRef="#ctx0" brushRef="#br0" timeOffset="15182.9617">7151 7351 506 0,'3'-3'144'0,"-3"1"2"16,-2 2-17-16,1 2-81 0,1 0-12 16,0 1-6-16,3 1-9 0,-1 1-6 15,3 1 0-15,1 0-2 0,3 0-3 16,0-1-2-16,2 0-3 0,0-4-1 15,2 2-1-15,0-3-3 0,-1-2-8 16,2 2-13-16,-3 0-8 0,-1-1-12 16,-3 0 9-16,-3 1-131 0,-7-1-118 15,-2-3-276-15</inkml:trace>
  <inkml:trace contextRef="#ctx0" brushRef="#br0" timeOffset="15379.4391">7048 7078 568 0,'-5'-10'135'0,"-1"6"2"16,1 7-87-16,2 5-17 0,1 8-9 16,1 5-7-16,2 6-4 0,2 3-4 15,2 8 1-15,5 4-1 0,2 5 0 16,2 3-1-16,2 3 0 0,0-1-1 0,1 1-1 16,-2-5-1-16,0-5-6 0,-3-4-12 15,0-7-13-15,-1-9-89 0,-1-6-36 16,1-6-105-16,0-6-229 0</inkml:trace>
  <inkml:trace contextRef="#ctx0" brushRef="#br0" timeOffset="15761.4912">7351 7302 535 0,'2'-8'129'16,"1"1"5"-16,-2 2-80 0,1 1-16 16,1 3-1-16,0 1-1 0,-1 4-3 15,-1 5-3-15,3 2-1 0,-1 1-1 0,1 2-4 16,0 2-3-16,1-1-5 0,-2 1-3 16,3-4-4-16,0-2-2 0,1-1-2 15,-1-4-1-15,1-4-2 0,2-4 1 16,0-3-2-16,1-4 1 0,1-4 0 15,-1-5-1-15,2-3 0 0,1-1 0 16,-2-1 0-16,-2-2-1 0,-1 3 0 16,-2 3-1-16,-3 6 1 0,0 6-1 15,-3 4 0-15,-1 9-2 0,-2 5-4 0,1 3-5 16,-1 3-5-16,2 5-7 0,1 1-8 16,1-1-3-16,2-3-3 15,0 0 0-15,4-4-2 0,1-2-2 0,2-7 2 16,2-1-56-16,0-6-39 0,1-1-86 15,-1-4-191-15</inkml:trace>
  <inkml:trace contextRef="#ctx0" brushRef="#br0" timeOffset="15962.2907">7651 7238 466 0,'-3'-21'128'15,"1"4"4"-15,0 4-36 0,0 2-40 0,2 2-18 16,0 7-9-16,2 3-6 0,-1 5-5 16,2 4-4-16,1 2-4 0,3 4-3 15,4 2-2-15,2 3 1 0,3 1 0 16,1 3-1-16,5-1 0 0,5 1 0 15,0 0-2-15,2 0 0 0,1-3-1 16,-2-1-1-16,-3-4-1 0,-4-2 1 16,-8-2-2-16,-9-3-1 0,-4 1-5 15,-7-3-6-15,-4 1-7 0,-6-3-8 16,-1-2-10-16,-3-3-113 0,0-6-112 16,5-5-272-16</inkml:trace>
  <inkml:trace contextRef="#ctx0" brushRef="#br0" timeOffset="16493.0004">7951 7075 550 0,'-13'-4'144'0,"3"2"1"16,-3 2-28-16,4 2-90 0,0 2-9 16,2 1-4-16,3 1-6 0,4 2-3 15,4-1-3-15,3 3-1 0,3-2 0 16,1 0-1-16,2-2 1 0,2 0-1 15,0 0 0-15,-3 0 1 0,-1 0-1 16,-2 0 0-16,-2 3 0 0,-3 3 4 16,-3 2 4-16,-4 2 7 0,1-1 6 15,-3 3 1-15,1 1 1 0,-1-2 0 16,2-3-4-16,2-3-4 0,-1-3-7 0,5-5-12 16,-1-6-11-16,4-6-10 0,2-5-9 15,0-5-8-15,1-6-10 0,-1-3-10 16,-1-1-40-16,-3-3 2 0,-2-3 7 15,-5-5 9-15,-3 0 20 0,-2-2 35 16,-1 1 27-16,0 6 57 0,1 4 16 16,-1 6 10-16,2 9 5 0,2 10-10 15,1 4-23-15,1 7-14 0,0 4-11 0,4 3-7 16,2 3-6-16,5 1-4 0,3 2-2 16,5 2-2-16,4-2 0 0,5-1-1 15,1 2-1-15,9-4 0 0,0 0 0 16,2-3-2-16,3-1 1 0,2-1-1 15,-1-2 0-15,-2-4 0 0,-5 3 0 16,-2-4 0-16,-3 1 1 0,-7 0 0 16,-3 1 0-16,-7-1 1 0,-6 4-1 15,-5 0 1-15,-6 5-1 0,-6 0-1 16,-11 5 0-16,-5 6 0 0,-8 1-7 0,-6 6-13 16,-3 5-12-16,-6 2-8 15,-4 4-124-15,3 3-125 0,2 4-304 16</inkml:trace>
  <inkml:trace contextRef="#ctx0" brushRef="#br0" timeOffset="17260.4182">6875 8130 608 0,'-2'-6'147'0,"-4"3"5"16,-3 3-92-16,0 5-16 0,-5 4-3 15,3 4-5-15,-1 6-6 0,0 3-4 0,1 3-2 16,1 4-3-16,4 0-4 0,4 0-3 15,2 1-4-15,6-5-2 0,4-3-2 16,5-3-1-16,2-6-2 0,-1-7-1 16,4-3-1-16,-2-6 0 0,0-4 0 15,-2-3-1-15,-2-2-1 0,-6-5-2 16,3 0-2-16,-7-3 0 0,-3 1-2 16,-7-2-1-16,1-3-1 0,-2 1-1 0,-3-1 0 15,-1 0 1-15,1 1 0 0,1 0 2 16,4 2 1-16,-2 8 1 0,3 2 2 15,5 6 1-15,0 0 1 0,3 5 0 16,6 0 1-16,-1 1-1 0,2-1 0 16,5 0 0-16,-2-2 0 0,3-1-1 15,0-2 0-15,-2-1-2 0,3 0 1 16,2 0-1-16,-2-2 1 0,0 2 0 16,1 4 1-16,-1 1 1 0,1 3 1 15,-6 3 0-15,-2 2 1 0,-4 4-1 16,1 4 1-16,-6 1 0 0,-2 4 0 0,0 0 0 15,0 2 0-15,1 2 0 0,3-2-1 16,2-4 0-16,2-2 1 0,1-6-1 16,4-3 0-16,-1-3 1 0,3-7-1 15,1-4 1-15,1-4-1 0,0-4 1 16,1 1-2-16,1-6-1 0,-2-3-5 16,-3-2-6-16,-3 3-9 0,-3-2-4 15,-5-1-4-15,-1 0-1 0,-4 1 1 0,-2 5 6 16,-1 0 5-16,0 5 8 0,1 5 6 15,2 4 2-15,-1 5 4 0,2 6 1 16,2 4 2-16,2 2 2 0,2 4 2 16,2 1 3-16,1 2 4 0,5 2 2 15,1-1 1-15,4 0 1 0,1 0 0 16,2-3-3-16,1-4-2 0,1-1-3 16,2-4-4-16,-1-3-3 0,1-3-4 0,-3-1-11 15,-1-2-10-15,-3-1-8 16,-2-2 15-16,-5-1-142 0,-5-2-122 15,-3-3-299-15</inkml:trace>
  <inkml:trace contextRef="#ctx0" brushRef="#br0" timeOffset="17450.0443">7617 7939 660 0,'1'-3'152'0,"4"4"5"16,0 4-102-16,1 4-14 0,4 1-5 0,3 3-7 15,3 2-2-15,1 1-2 0,-2-1-3 16,2 0-5-16,-1 0-4 0,-1 1-5 15,-3-1-2-15,-1 0-2 0,-1-3-6 16,-3 2-15-16,-1-3-16 0,-1-2-13 16,-3-2-15-16,1-2-101 0,-3-2-17 15,-3-4-104-15,1-2-185 0</inkml:trace>
  <inkml:trace contextRef="#ctx0" brushRef="#br0" timeOffset="18014.8018">7487 8104 543 0,'-1'-5'133'0,"-1"3"4"0,1-1-73 0,1 2-26 16,0 2-4-16,3 2-1 0,-1 2-3 15,2 1-1-15,3 2-1 0,2 3 1 16,2 0 2-16,1 0-4 0,4 0-2 16,3-1-3-16,3-1-3 0,4-2-4 15,1-2-3-15,0 1-5 0,4-2-2 16,-2 0-2-16,-3 0 0 0,1-2-2 16,-4 0-2-16,-3-1-6 0,-2-1-10 15,-6 0-10-15,-1 0-11 0,-3-2-8 0,-6-2-9 16,-3 1-13-16,-3-1-106 0,-3 0-109 15,-5-2-268-15</inkml:trace>
  <inkml:trace contextRef="#ctx0" brushRef="#br0" timeOffset="18227.4145">7757 7934 611 0,'-3'-1'147'0,"-1"1"4"16,-2 4-91-16,-1 9-14 0,-3 1-4 15,-4 11-5-15,-2 1-5 0,-7 6-6 16,-3 3-4-16,1 3-5 0,-2 2-4 16,0 5-4-16,0 0-2 0,1 0-3 15,5 2-2-15,7-2-9 0,0-5-14 16,6-2-19-16,5-7-17 0,4-8-118 16,4-8-133-16,7-8-309 0</inkml:trace>
  <inkml:trace contextRef="#ctx0" brushRef="#br0" timeOffset="18520.2089">7907 7946 695 0,'0'-16'166'0,"4"3"3"0,-2 5-101 15,2 5-29-15,2 5-6 0,1 4-2 16,2 6-8-16,-1 3-5 0,3 4 0 15,3-1-1-15,0-2-2 0,4-1-3 16,-1-2-3-16,2-4 0 0,1-5-1 16,0-4-2-16,-3 0-2 0,1-4-1 15,-1-6 0-15,-1-5-1 0,0-5-1 16,-4-4 0-16,-1-3 0 0,-3-4 0 16,-3 0 0-16,-2 0-2 15,-3 2-6-15,-2 4-8 0,-2 5-13 0,2 5-17 0,-3 6-17 16,1 4 29-16,-1 6-159 15,0 5-133-15,0 9-319 0</inkml:trace>
  <inkml:trace contextRef="#ctx0" brushRef="#br0" timeOffset="18665.9205">8338 8021 749 0,'12'-3'186'0,"-2"0"7"0,-3-2-119 15,-2 0-16-15,0-2-7 0,-2-1-12 0,-2 1-21 16,-2 1-23-16,-2 0-41 0,-3 3-152 15,-5-2-161-15,-4 3-400 0</inkml:trace>
  <inkml:trace contextRef="#ctx0" brushRef="#br0" timeOffset="51093.8212">15321 6262 436 0,'-7'-5'109'15,"-2"2"5"-15,-2 2-57 0,-2 4-15 16,-3 0-11-16,-2 6-4 0,-2 4-4 16,2 3-3-16,2 1-3 0,1 4-3 15,4 4-3-15,4-1-2 0,5 1-3 0,6-4-1 16,5-1-2-16,2-2 0 0,3-4 0 16,5-4-1-16,4-4 2 0,3-7 0 15,1-5 0-15,5-6 0 0,1-6 1 16,1-5-1-16,0-4 1 0,-1-5 0 15,-2 4 0-15,-4-1 0 0,-6 2-1 16,-7 2 1-16,-4 1-1 0,-5 6-1 16,-6 4-1-16,-6 2-1 0,-6 6 0 15,-5 4-1-15,-5 9-5 0,-6 5-9 0,0 10-11 16,-3 4-13-16,-2 5-105 0,1 6-110 16,6 5-265-16</inkml:trace>
  <inkml:trace contextRef="#ctx0" brushRef="#br0" timeOffset="51809.2268">15220 8367 400 0,'-8'0'107'16,"-3"2"5"-16,3 4-49 0,-2 2-15 0,0 3-10 15,0 5-8-15,1 4-6 0,0 2-4 16,2 2-3-16,0 3-2 0,4 3-2 15,0-1-3-15,3-1-1 0,3-2-2 16,2-3-2-16,2-3-1 0,3-4-1 16,5-5-2-16,-1-5 1 0,3-2-1 15,3-4 0-15,2-4 0 0,0-5 1 16,-1-3-1-16,0-2 0 0,-2-2 0 16,0-3 1-16,-3-2 0 0,-3 5 1 0,-4-2 0 15,-3 1 1-15,-5 0 1 16,-5 1 1-16,-3 1-1 0,-4 2 1 0,-5-2-2 15,0 6 0-15,-2 6-1 0,-3-1-4 16,1 7-7-16,-3 4-13 0,1 6-94 16,0 3-26-16,4 3-99 0,3 3-216 15</inkml:trace>
  <inkml:trace contextRef="#ctx0" brushRef="#br0" timeOffset="126751.0525">18431 5412 331 0,'-3'-6'95'0,"0"-1"6"16,1 0-31-16,-1-3-16 0,1 3-9 0,-1-2-6 15,2 2-4-15,1 1-4 0,-1 0-3 16,0 1-1-16,1 1-1 0,0 3-4 15,0 0-3-15,1 1-2 0,0 2 1 16,0 3-2-16,3 5 0 0,-1 3-2 16,-1 6 0-16,1 3 0 0,-1 1 1 15,-1 3-3-15,0 0-2 0,1-2-2 16,-2-3-1-16,2-3-1 0,-1-3-2 16,1-4 0-16,0-2-2 0,0-5 0 0,1-2 0 15,2-5 1-15,0-3-1 0,1-3 0 16,1-4 1-16,2-2-1 0,1-3 0 15,-1 0-1-15,1-2 0 0,-1 2 0 16,-3 4 0-16,0 2-1 0,-2 3 0 16,1 4 0-16,-3 4 0 0,2 4-1 15,-1 2 1-15,2 2-1 0,-1 3-2 16,2 1-3-16,-1 2-4 0,0 1-6 0,0-2-7 16,1 0-7-16,-1 0-7 15,0-2-9-15,0 1 95 0,-1-3-199 0,1 0-115 16,1-2-317-16</inkml:trace>
  <inkml:trace contextRef="#ctx0" brushRef="#br0" timeOffset="127115.9267">18669 5580 450 0,'1'3'117'0,"0"-2"5"0,2 2-33 0,1-2-54 16,-1-1-10-16,1 0-1 0,2-1-3 16,0-2-5-16,0-1-4 0,2-3-2 15,-1 2-2-15,0-2-3 0,0-1-2 16,-1 0 0-16,-3 0-2 0,-1 2 1 16,-2-3-1-16,-5 0 0 0,0 3 0 15,-3 0 0-15,1 1-1 0,-2 2 1 16,2-1 0-16,0 3 0 0,1 3 1 0,0 2 1 15,-1 3 0-15,2 3 1 0,1 2 0 16,-1 5 1-16,1 3-1 0,-1 0 0 16,3 0 0-16,-1 2-1 0,1 3 0 15,-1-2 0-15,2-1 0 0,0-1-1 16,1 0 0-16,0 0-1 0,1-3-1 16,2-3-5-16,-1-2-8 0,2-2-20 15,1-5-110-15,1-4-115 0,2-7-289 16</inkml:trace>
  <inkml:trace contextRef="#ctx0" brushRef="#br0" timeOffset="127827.3271">19917 5099 567 0,'-3'0'135'0,"-1"-1"5"16,1 1-89-16,2 0-17 0,1-1-10 0,3 2-7 15,0 0-5-15,2 1-5 0,1-2-3 16,3 1 0-16,1-1-2 0,0 1-2 16,-1 0-5-16,1 0-7 0,-1 1-12 15,-1 0-15-15,0 2-105 0,-5 0-109 16,0-1-266-16</inkml:trace>
  <inkml:trace contextRef="#ctx0" brushRef="#br0" timeOffset="128019.0618">19922 5165 516 0,'0'0'121'16,"-1"2"2"-16,1-2-72 0,1 0-22 16,2 0-11-16,1 0-5 0,3 1-5 15,1 0-1-15,2-1-1 0,1 0-3 16,2 1-11-16,3 1-15 0,-1 0-105 15,0-2-106-15,2 3-267 0</inkml:trace>
  <inkml:trace contextRef="#ctx0" brushRef="#br0" timeOffset="133537.7583">20486 5170 578 0,'0'2'139'0,"-4"-7"5"0,3-3-86 0,1-1-14 16,1-4-7-16,3-1-3 0,-1-4-2 16,2-2-3-16,3 1-1 0,-5-3-3 15,0-3-1-15,-3 0-1 0,-2-2-3 16,0 1-2-16,-4 2-2 0,-1 1-2 15,-1-1-1-15,1 6 0 0,-1 3-2 16,2 3 1-16,0 2-1 0,3 4-2 16,-1 4-1-16,1 4-1 0,1 3-3 15,1 2-1-15,1 7-2 0,1 2 0 0,1 6-1 16,3 1 0-16,1 2 1 0,2 1-1 16,0 1 0-16,1-1 0 0,0-1 1 15,-3-2-1-15,1 0 0 0,-3-2 0 16,-1-3 0-16,-1 1 0 0,-4-1 1 15,0-1-1-15,-1-1 0 0,-1-1 0 16,-3-3 1-16,0 0-1 0,0-2 0 16,-2-1 0-16,-1-4 1 0,-2 1-1 15,1-3 0-15,-1 1 0 0,2-1 1 0,-1-2-1 16,2-1 0-16,2-1 0 0,2-2 1 16,1 1 0-16,2-1 1 0,1 0-1 15,1 0 0-15,1-1 1 0,1 2 0 16,3-2-1-16,2-1 1 0,2 2-1 15,2-2 1-15,3 1 0 0,2 0 0 16,1 2 0-16,1 1 0 0,1 0-1 16,-1 1 0-16,-1 1 0 0,0 0-1 15,-1 1 1-15,-1 0-1 0,-2 0 1 0,-2 1-1 16,-1-2 0-16,-2-1 0 16,-2 1 0-16,0 0-3 0,-4-1-2 0,2 2-3 15,-2-4-5-15,1 2-5 0,-1-1-9 16,1-1-10-16,0-2-6 0,0 0-11 15,1-1-4-15,-1 2-10 0,1-1-3 16,-2 0-101-16,1 1-106 0,0 3-257 16</inkml:trace>
  <inkml:trace contextRef="#ctx0" brushRef="#br0" timeOffset="133882.4394">20879 5135 615 0,'0'-4'154'0,"-1"2"8"0,-1 1-85 16,2-2-20-16,0 3-7 0,3-1-5 15,-1 1-7-15,-1 0-6 0,3 1-7 16,0-1-3-16,0 3-3 0,0-1-3 15,-1-1-1-15,2 2-2 0,2-1-2 16,3-1-2-16,0 1-1 0,2 0-1 16,-1-1-1-16,2-1-2 0,0 1-2 15,-1 1 0-15,-3-2-1 0,0 0 0 16,-3 0-1-16,2 0 0 0,-6-2-2 0,-2 2-4 16,-1 0-8-16,-1 0-8 0,-2-1-15 15,-1 0-17-15,-1 0-13 16,2 0 70-16,-1-1-196 0,2 5-135 0,-3-1-342 15</inkml:trace>
  <inkml:trace contextRef="#ctx0" brushRef="#br0" timeOffset="135344.3265">6544 5359 490 0,'-3'1'124'0,"1"0"6"0,-1-1-69 15,1 3-11-15,-1-2-6 0,2 3-5 16,0-2-7-16,1 1-4 0,-1 0-5 0,1 0-2 16,1 1-3-16,0-3-1 0,0 0 1 15,3-2-1-15,1-2 0 0,0-2 0 16,3-2-1-16,1-3-3 0,-1-2-2 15,1-3-3-15,2-3-2 0,-4 0-3 16,1 0 0-16,-5-1-2 0,0-1 0 16,-3 2 1-16,-1 2-1 0,-4 4 0 15,-1 1 0-15,-4 2 0 0,3 5 0 16,-2 3 0-16,-1 4-1 0,2 4-1 16,-1 5 1-16,3 2 0 0,1 5-1 0,-1 5 1 15,3 0 0-15,1 2 0 0,-2 0 0 16,4 2 0-16,0 0 0 0,3-1 0 15,0-5 0-15,1 1 0 0,2-3 0 16,4-2 0-16,0-3 1 0,2-5-1 16,2-4 0-16,1 1-5 0,1-3-8 15,-1-2-9-15,1-1-11 0,-1-1-8 16,-2-2-11-16,1 3-15 0,-5-4-102 0,1-1-107 16,-1 1-260-16</inkml:trace>
  <inkml:trace contextRef="#ctx0" brushRef="#br0" timeOffset="135744.1833">6758 5549 491 0,'1'1'125'0,"2"-3"5"16,0 0-51-16,2 1-39 0,1-1-7 15,3-2 0-15,3-1-5 0,2-1-2 16,1 0-1-16,3-4-3 0,-2 0-1 16,1-2-6-16,-3-1-5 0,-1 0-2 15,-4 0-2-15,-1-2-3 0,-5 2-1 16,-1 0-1-16,-4 2 0 0,0 0 1 16,-4 2-1-16,-1 0 0 0,-2 2 0 0,-2 1 0 15,0 2-1-15,-1 0 0 0,-1 4 0 16,1 1 0-16,1 2 0 0,1 3-1 15,1 3 1-15,1 3 0 16,3 3-1-16,0 3 1 0,2 3 1 0,2 2-1 16,1 2 0-16,0 3 0 0,0-1 1 15,0 0-1-15,0-2 1 0,1 2-1 16,0 1 1-16,-1-1-1 0,1-3 0 16,0-2-7-16,1-3-13 0,0-2-11 0,-1-3-17 15,-2-4-111-15,1-3-120 0,1-2-283 16</inkml:trace>
  <inkml:trace contextRef="#ctx0" brushRef="#br0" timeOffset="136911.1652">21521 4968 499 0,'2'-27'129'0,"2"3"6"0,-3 2-65 16,0 3-13-16,0 7-4 0,1 5-7 15,-1 1-6-15,1 4-5 0,0 5-3 16,0 4-5-16,0 6-6 0,1 5-4 16,1 5-5-16,-2 7-1 0,-1 3-2 15,1 1-4-15,-2 1-2 0,0-1-3 16,-2-3-5-16,2-1-7 0,-1-2-9 15,2-1-13-15,-1-6-9 0,3-3-19 0,0-1-108 16,1-5-119-16,1-4-275 0</inkml:trace>
  <inkml:trace contextRef="#ctx0" brushRef="#br0" timeOffset="137130.9255">21709 4827 594 0,'0'-2'144'0,"0"4"5"0,-1 3-86 16,2 6-20-16,-1 6-9 0,0 6-8 15,0 1-6-15,2 4-6 0,-1 3-5 16,0 1-4-16,-1 0-2 0,0-3-4 16,0-2-6-16,0-3-7 0,0-3-8 15,0-1-7-15,0-4-14 0,1 0-4 16,0-4-109-16,-1-2-107 0,-1-1-258 0</inkml:trace>
  <inkml:trace contextRef="#ctx0" brushRef="#br0" timeOffset="137338.7771">21541 5079 580 0,'-12'-3'145'0,"1"1"6"0,3 0-82 0,-1 0-19 15,5 3-13-15,4-2-6 0,5 3-7 16,3-2-8-16,1 0-6 0,6 2-5 16,2-1-1-16,3 0-3 0,2 0-10 15,0-1-14-15,1 2-13 0,-1-2 3 16,-1 0-128-16,-1 2-124 0,1 3-290 16</inkml:trace>
  <inkml:trace contextRef="#ctx0" brushRef="#br0" timeOffset="138109.3848">21905 5235 499 0,'0'0'119'15,"0"0"5"-15,0 2-73 0,2-5-15 16,-1 2-6-16,0-3-5 0,3-1-4 15,-1-2-3-15,2-3-4 0,0 0-3 16,1-1-3-16,0-1-1 0,-1 0-1 0,0 1-1 16,-2 0 0-16,-3 1-1 0,-2 0 1 15,-1 2 0-15,-1 0 0 0,-2 3 0 16,0 2 0-16,-2 3 0 0,1 1-1 16,-1 4 0-16,-1 2 1 0,0 3-2 15,1 2-1-15,-3 3 2 0,2 3-1 16,1 2 1-16,-1 2 1 0,3 4 1 15,0-1 4-15,3 2 3 0,3 1 1 0,2-2 1 16,1 0 1-16,3-3-2 0,3-3-2 16,2-3-3-16,-1-2-3 0,1-4-3 15,1-3-2-15,2-4-4 0,-1-3-8 16,0-2-11-16,2-3-9 0,0 1-10 16,-2-5-17-16,1 2-108 0,-3 0-117 15,-1 0-267-15</inkml:trace>
  <inkml:trace contextRef="#ctx0" brushRef="#br0" timeOffset="138486.0607">22074 5409 535 0,'6'-3'130'16,"-2"-4"4"-16,1 0-75 0,2-1-23 15,1 0-10-15,0-2-7 0,2 2-5 16,-4-4-5-16,3 1-3 0,-1-2-1 16,-1 2-1-16,-3-1-2 0,0-1 0 0,-1 0-1 15,-3 1 0-15,-2 1-1 0,0 1 0 16,-1 0 0-16,-1 1 0 0,-1 0 2 16,-2 3 3-16,1 2 1 0,-1 3 3 15,0 2 1-15,1 3 2 0,-3 2 0 16,0 4 0-16,2 2-1 0,-2 6-1 0,2 2 0 15,1 5-2-15,-1 0 0 16,2 6-1-16,2 1 0 0,2 3-2 16,2 0 1-16,-1-1-2 0,2-1-1 0,0-2-1 15,3-3-1-15,-1-4 0 16,-1-3 1-16,1-5-3 0,1-3-6 0,0-2-13 16,0-4-9-16,-1-5-19 0,1-3-114 15,0-7-125-15,0-1-294 0</inkml:trace>
  <inkml:trace contextRef="#ctx0" brushRef="#br0" timeOffset="138966.0381">22548 4679 470 0,'-5'-7'127'0,"-3"3"5"16,-3 2-42-16,-1 4-35 0,-3 6-9 16,-2 4-5-16,-2 5-4 0,1 6-3 15,0 7-4-15,-1 1-1 0,3 10-4 16,2-1-2-16,1 4-3 0,1 3-4 15,4-3-2-15,0-1-1 0,3-1-3 0,2-7-2 16,1-1-2-16,6-1-2 0,1-3 0 16,5-2-2-16,2-5-2 0,3-2-7 15,2-4-13-15,4-6-16 0,-2-5-11 16,5-4-18-16,0-6-112 16,-2-2-125-16,0-4-279 0</inkml:trace>
  <inkml:trace contextRef="#ctx0" brushRef="#br0" timeOffset="139380.8546">22626 5126 577 0,'-2'-1'145'0,"0"0"7"0,-2 0-74 16,3-2-30-16,2 3-13 0,0-1-5 15,4 0-4-15,-1-2-8 0,2 0-5 16,4 0-4-16,1-1-1 0,1 0-1 15,0-1-2-15,2-1-2 0,-2-2-2 0,0 0 0 16,1-2 0-16,-4 1-1 0,1-2-2 16,-4-1-1-16,-1 1 0 0,-2-1-2 15,-3-1 0-15,-1 2 0 0,-2 0 0 16,-2 2 1-16,-1-1 1 0,0 2 0 16,-3 2 0-16,0 5 1 0,-1 1 0 15,-1 6 0-15,0 3 1 0,1 3 0 16,-1 3 0-16,1 4 1 0,3 2-1 15,-1 2 2-15,0 2-1 0,2-3 1 16,0 1 1-16,3 3-1 0,1-3 2 0,0-1 1 16,4 0 0-16,3-2 1 0,2 0 0 15,3-2 1-15,1-5-1 0,2 1 0 16,2-6-1-16,2 0-1 0,1-6 0 16,2-2-1-16,2-3-8 0,-1-4-7 15,1 1-14-15,-2-2-8 0,-1-3-20 16,0 0-112-16,-5-3-121 0,-3 1-280 0</inkml:trace>
  <inkml:trace contextRef="#ctx0" brushRef="#br0" timeOffset="139633.2328">22959 4650 526 0,'7'1'130'0,"0"3"5"0,1 2-76 0,-1 5-8 16,2 4-5-16,-1 3-5 0,-2 5-4 15,2 4-4-15,-3 3-5 0,-2 0-5 16,0 1-6-16,-3 1-5 0,-4-1-3 16,-2-2-5-16,-3-4-2 0,-2-1-7 15,-1-5-15-15,0-2-14 0,0-6-21 16,-1-2-110-16,0-7-126 0,1-3-291 15</inkml:trace>
  <inkml:trace contextRef="#ctx0" brushRef="#br0" timeOffset="139791.5748">22885 4470 550 0,'4'-10'137'0,"0"4"2"16,3 3-56-16,0 3-51 0,4 0-14 15,-1 5-8-15,0 3-13 0,1 3-23 16,0 1-113-16,-2 1-116 0,0 6-290 16</inkml:trace>
  <inkml:trace contextRef="#ctx0" brushRef="#br0" timeOffset="140426.0382">23178 4695 312 0,'2'-4'85'0,"0"2"5"0,-1 0-27 0,0 0-21 16,-1 1-9-16,1 1-3 0,-2-1 0 15,2 1-1-15,-1 0 0 0,0-1-1 16,0 1-1-16,0 0-1 0,0-2 0 16,-1 1-2-16,1 0 0 0,-1 0-1 0,1 1 0 15,-1-1 1-15,1 1 1 0,0 0 0 16,0 1-2-16,-3 1-3 0,3 4 0 16,-3 2-4-16,0 3-1 0,-1 2-3 15,0 3-3-15,0 7 1 0,0 1 1 16,0 0-1-16,3 2-1 0,1 0 0 15,1-3 0-15,3 0 0 0,2-6-1 16,4-1-2-16,1-5 0 0,3-5 0 0,0-4-3 16,2-6 1-16,1-3-1 15,2-6 1-15,-2-1-1 0,-1-5 1 0,-3 0 1 16,0-1 0-16,-5 0 1 0,-2 2 1 16,-3 2 1-16,-3 4 0 0,-4 2 0 15,-1 4-1-15,-2 4-2 0,-2 5 0 16,1 3-2-16,0 4-2 0,0 2 0 15,3 3-1-15,1 1 0 0,4 1 0 16,3-1 0-16,3 0 0 0,3-1-1 0,3-2 1 16,3-1 0-16,4-3 0 15,0-3 0-15,3-3 0 0,-1-6 0 0,1-3 0 16,2-4 0-16,-5-5 1 0,0 0 0 16,-5-5 1-16,-4-2 0 0,-1-1 1 15,-6-1-1-15,-3 2 0 0,-1 1 0 16,-3 1 0-16,0 1-2 0,-1 5-3 15,-2 1-10-15,1 5-12 0,0 0-20 16,0 6-13-16,0 2-22 0,0 5-110 0,1 2-127 16,4 4-283-16</inkml:trace>
  <inkml:trace contextRef="#ctx0" brushRef="#br0" timeOffset="140959.8786">23629 4604 523 0,'5'-15'121'0,"2"1"3"0,6 6-81 16,0 0-11-16,1 4-5 0,1 7-3 16,1 4-2-16,0 6-3 0,1 4-1 15,0 1-3-15,4 9 1 0,2 5 1 16,-1 8 4-16,3 3 4 0,-2 4 3 15,-1 7 3-15,-3 2 2 0,-6 2-1 16,-4 0-4-16,-4-1-5 0,-9 1-5 16,-5-1-6-16,-5-6-3 0,-2-1-4 15,-6-1-13-15,-4-3-26 0,-2-2-26 0,-3-6-121 16,3-3-141-16,2-2-338 0</inkml:trace>
  <inkml:trace contextRef="#ctx0" brushRef="#br0" timeOffset="161374.1509">18651 4569 297 0,'-2'5'84'0,"1"1"6"16,0-4-35-16,0 0-6 0,0-1-7 15,1-1-3-15,0 1-4 0,0-1-3 0,0-1-5 16,0 1-3-16,0-3-3 0,0 1-3 16,0-2-2-16,0-1-3 0,-2-3-4 15,2-2-3-15,0-3-1 0,0-6-1 16,0-2-1-16,2-3-1 0,-1-3-1 15,0-4 0-15,1-2 0 0,1-5 0 16,-1-2-1-16,3-1 1 0,0 3-1 16,1 0 1-16,-1 4 0 0,-1 2-1 15,0 7 1-15,-1 5-1 0,0 2 1 16,-2 3-1-16,-1 3 0 0,1 3-2 16,0 2-3-16,2 3-3 0,-1 4-7 0,2 3-6 15,-2 0-24-15,2 1-81 0,-2 0-92 16,-3 0-221-16</inkml:trace>
  <inkml:trace contextRef="#ctx0" brushRef="#br0" timeOffset="161742.5845">18525 4194 351 0,'-18'4'92'0,"2"-3"5"15,2-1-49-15,0-1-4 0,6-2-9 16,3 0-6-16,4-3-4 0,2-2-6 16,5 0-4-16,4-1-4 0,6-3-2 15,3-2-2-15,3-2-1 0,3-1 0 0,-1-1 0 16,1-2-1-16,-2 1 0 0,-2 2-1 15,-3 1-1-15,-1 5 0 0,1 4-1 16,-1 6 1-16,0 4 0 0,-2 8 0 16,-1 7 1-16,0 5 1 0,-4 3 0 15,-3 5 1-15,-2 3-2 0,-2 3 0 16,0-2-1-16,-2-2-1 0,3-1 0 0,1-2-1 16,4-2-4-16,0-7-9 0,1-5-36 15,0-5-76-15,1-5-97 0,-2-3-237 16</inkml:trace>
  <inkml:trace contextRef="#ctx0" brushRef="#br0" timeOffset="163783.699">18036 2665 297 0,'0'-8'89'16,"-3"1"8"-16,2 0-35 0,0 6-7 0,0 0-6 15,2 0-9-15,-2-1-8 0,-1 2-8 16,1-1-6-16,1 2-4 0,-1 2-1 16,0 2-1-16,-2 3 0 0,2 3 0 15,0 5 1-15,-2 4 0 0,3 6 0 16,0 3-2-16,0 5-1 0,3 1-1 16,1 1-2-16,-1 1-2 0,2 0-1 15,-1-4-1-15,1-1-1 0,0-4-1 16,-3-1 0-16,0-5 0 0,1-1 0 15,-1-4-1-15,1-1 1 0,-2-3 0 0,-1-2-1 16,1-1 1-16,0-2-1 0,-1-2 1 16,-1-3 0-16,1 1-1 0,0-2 2 15,0-3-1-15,1-2 0 0,-1-2 1 16,3-3-1-16,-1 1 1 0,2-3-1 16,0-2-1-16,2 0 1 0,-1-3-1 15,1-1 1-15,1-1-1 0,-1-1 0 0,2-1 0 16,-2 3 1-16,0 3-1 15,0 1 0-15,0 0 0 0,-1 6 0 0,0 1-1 16,0 3 1-16,0 3 0 0,-2 2 0 16,1 3 0-16,0 2 0 0,-2 2 0 15,2 4 0-15,-2 2 1 0,1 1-1 16,-1 1 0-16,1 2 1 0,-2-3-1 16,0-2 1-16,2-1 0 0,-1 0-1 15,1-2 1-15,-2-2-1 0,1 0 1 16,1-2-1-16,-1 2 1 0,2-3-3 0,-2 1-5 15,2-3-6-15,0-3-11 0,1-1-111 16,-3-2-109-16,4-1-274 0</inkml:trace>
  <inkml:trace contextRef="#ctx0" brushRef="#br0" timeOffset="164725.6109">18359 3264 231 0,'0'-2'62'0,"0"0"7"0,0 0-24 15,0-1-11-15,0-2 1 0,0-1 4 16,0-1 0-16,1 3-1 0,-1-3-2 16,0 0-3-16,0 0-1 0,2 1-3 15,-2 1-3-15,0-1-1 0,1 1-3 16,-2 1-2-16,1 0-2 0,1 2-2 16,-1 2-3-16,0 0-2 0,1 4 0 15,-1 0-3-15,1 4 0 0,-1 3-1 0,1 1 0 16,-1 3 0-16,0 1-2 0,0 0-1 15,2 0-1-15,-1-2 0 0,0-1-1 16,0-2 0-16,1-4-1 0,0-1 1 16,1-2-1-16,-1-2 0 0,0-1 0 15,1 1 1-15,-1-2-1 0,1-3 0 16,-1 2 0-16,1-2 0 0,0 1 0 16,1-4 0-16,0 0 0 0,2-4 0 15,0 0-1-15,1 0 1 0,2 1-1 16,-1-1 0-16,1 2 0 0,-2 2 1 0,2 3-1 15,-3 1 0-15,0 2 0 0,0 3 0 16,-2-1 0-16,0 4 0 0,-1 3 1 16,-1 1-1-16,-2 2 1 0,-2 0-1 15,0 2 1-15,-1 0-3 0,1 1-4 16,0-1-6-16,2-1-9 0,0 1-9 16,2-3-107-16,-2-2-108 0,1-1-262 15</inkml:trace>
  <inkml:trace contextRef="#ctx0" brushRef="#br0" timeOffset="165403.8329">18610 3272 437 0,'0'-3'106'0,"-1"1"5"15,2 1-64-15,-1-1-16 16,0 2-4-16,1 3-4 0,-1-1-3 16,2 3-4-16,0 3-3 0,-2-1-2 0,1 3 1 15,1 2-3-15,-2-1-2 0,1 1 0 16,0-3-2-16,-1-1 0 0,2 2-1 16,0-2 0-16,-1 0-1 0,0-1-1 15,0 1 0-15,1-1 0 0,-1 1-1 16,0-2 0-16,0-1 0 0,1-1-1 15,-2 0 1-15,0-1 0 0,1-1-1 16,-1-1 1-16,0 0 0 0,-1-1 1 0,1 3-1 16,-2-3 0-16,0 1 0 0,1-2-1 15,-2 2 1-15,1-2-2 0,-1 0 0 16,-2-2-2-16,4 2-2 0,-1-1-1 16,0 0-1-16,1 0-2 0,1-1-1 15,-1 1-1-15,1 0 1 0,0-2 1 16,1 3 0-16,-1-2 2 0,0 1 1 0,1-1 1 15,-2 0 2-15,2 1 0 0,1 0 1 16,-2-1 1-16,0 2 0 0,0-1 1 16,1-1 0-16,-1 2 0 0,0-3 0 15,-1 3 0-15,-2-2 0 0,3-1 0 16,-1 1 0-16,0 1 0 0,1 0 0 16,0 0-1-16,0 1 1 0,1 1-1 15,-1 1-2-15,0 1-3 0,0 0-3 16,0-1-6-16,0 0-27 0,0 2-43 15,1-2-29-15,-1-1-74 0,0 0-155 16</inkml:trace>
  <inkml:trace contextRef="#ctx0" brushRef="#br0" timeOffset="165785.4663">18603 3384 359 0,'-1'-3'94'0,"-1"-2"4"0,1 0-35 0,0 3-28 16,0-2-9-16,3 1-4 0,-2 0-5 15,1 0-4-15,2 2-3 0,-2 1-3 16,0-2-1-16,1 2-1 0,-1 1-1 16,0 0 1-16,0 2 0 0,-1-2 1 15,0 0 1-15,0 0 0 0,0-1 1 16,0 1 1-16,0-1 1 0,0 0 0 15,0 2 1-15,0 0-2 0,1 2 1 0,-1 1-1 16,0 1-1-16,2 0-1 0,-2 4 0 16,1 1-2-16,0 0 1 0,0 2-2 15,1 1 0-15,-1 0-1 0,0 4 0 16,0-4-2-16,-1 1 1 0,0-2-1 16,-1 0 0-16,0-2 0 0,0-1-1 15,-1-4 1-15,1 0-1 0,0-3-2 16,1 1-4-16,1-1-4 0,-1-3-5 15,1 0-8-15,1-2-8 0,0-1-70 0,-1-2-29 16,0-4-81-16,1 2-178 16</inkml:trace>
  <inkml:trace contextRef="#ctx0" brushRef="#br0" timeOffset="166104.194">18626 3334 372 0,'-1'-8'98'0,"-2"-1"4"15,1-1-46-15,1-1-15 0,1 1-7 16,1 1-4-16,1-2-6 0,2 1-4 0,1-1-2 16,1 2-2-16,2-1-3 0,-1 3-1 15,1 0-2-15,0 2-2 0,0 2-1 16,0 3-1-16,-1 2-1 0,-1 1-1 16,-1 2-1-16,0 3 0 0,0-1 0 15,-1 1-1-15,-1 3 0 0,0 2 0 16,-2-1 0-16,-1 1 0 0,0-2 0 0,-3 2 0 15,0-1 0-15,-2-2-1 0,0 0 1 16,-1-3-1-16,-3 0 0 0,1 1 1 16,-1-2-1-16,-1 0 0 0,1-4 0 15,-1 2-1-15,0-2-1 0,3 0-3 16,0-2-4-16,4-2-10 0,-1 2-29 16,2-1-84-16,0-4-99 0,2 2-241 15</inkml:trace>
  <inkml:trace contextRef="#ctx0" brushRef="#br0" timeOffset="166538.3573">18772 2874 438 0,'2'-5'105'16,"-2"2"4"-16,0 2-61 0,2 1-16 15,-1 3-5-15,0 1-3 0,-1 4-3 16,1 2-3-16,2 2-1 0,-2 1-3 15,1 4-3-15,0 6-1 0,-2-3 0 16,1 1-2-16,-1 1 0 0,0 0-1 0,-1 3 0 16,-1-2-1-16,1-5-1 0,-1 1 0 15,1-2 0-15,1 0-1 0,0-2 1 16,0-3-1-16,2-2-1 0,0 1 1 16,3-3-2-16,0 0 1 0,0-2-1 15,5-2-1-15,0-3 1 0,0-1 0 16,-1-3-2-16,2 0-2 0,2-3-5 15,0-2-6-15,-1-2-9 0,2 1-26 16,-3-2-91-16,0 0-104 0,-1-2-249 0</inkml:trace>
  <inkml:trace contextRef="#ctx0" brushRef="#br0" timeOffset="166738.0957">18809 2908 543 0,'-9'-6'120'0,"1"3"2"16,3 0-93-16,2-2-13 0,3 0-4 15,4 1-2-15,3-1-2 0,4 0-4 16,3-2-1-16,0 0-3 0,5 1-4 16,2-2-7-16,1 3-20 0,-2 3-93 15,-1 1-100-15,-1 2-248 0</inkml:trace>
  <inkml:trace contextRef="#ctx0" brushRef="#br0" timeOffset="167128.3946">19076 3006 467 0,'-3'-2'115'0,"1"-1"2"15,1 2-67-15,2 0-19 0,-1 1-5 16,0 3-4-16,1 3-4 0,3 3-3 16,-2 2-2-16,1 2 1 0,-2 3 0 0,3 2-2 15,-2-1-1-15,0-4-2 0,2 1-1 16,-1-3-2-16,0-4-2 0,2-1-1 16,-1-2 0-16,1-3-2 0,0-1 1 15,-1-4-1-15,4-2 0 0,0-2 1 16,2-6-1-16,1-3 0 0,0-1 0 15,2-2 0-15,-4 2 0 0,1 1-1 16,-1 3 0-16,-2 6 0 0,-2 1 0 0,0 6 0 16,-3 2 0-16,0 6-1 15,-1 2 1-15,-2 2 0 0,-1 3-1 16,0-1 0-16,-2 4-1 0,3-1-2 0,-2-1-3 16,2-1-3-16,2-2-5 0,1-1-6 15,0-4-8-15,3-2-56 0,-1-1-49 16,-1-3-92-16,4-2-207 0</inkml:trace>
  <inkml:trace contextRef="#ctx0" brushRef="#br0" timeOffset="167655.9523">19262 2801 422 0,'-4'3'104'0,"-1"-1"4"16,0 0-54-16,2 0-22 0,2-1-7 15,1 0-1-15,3-1-2 0,1 2-3 16,2-2-4-16,1 0-1 0,2 1 0 15,1-1-2-15,1 0 0 0,0-1-3 16,2-1-1-16,1 0-2 0,-1 1-2 16,-1-2-1-16,1 1-1 0,-1 1 0 0,-2 1-2 15,0 1 1-15,-3 1 0 16,1 2 0-16,-3 1 0 0,0 1 0 0,-2 4 1 16,-1 1-1-16,-1 1 1 0,1 3 0 15,-2 1 0-15,2 1-1 0,-1 1 0 16,2 1 0-16,0-1 0 0,0 0 0 15,2 2-1-15,0-2 1 0,-2 2 0 16,2-2-1-16,1 2 1 0,-1-2-1 16,1 1 1-16,-3-5 0 0,2 0-1 0,-2-3 1 15,1 0-1-15,-1-1 1 16,-1-2-1-16,-2 0 0 0,1-1 1 0,-2 0 0 16,-3 2-1-16,-1-3 1 0,-1-1 0 15,-2 0-1-15,-1 0 0 0,-1-2-2 16,2 1-2-16,-2 0-5 0,1-2-5 15,2 1-7-15,2-1-13 0,3 2-100 16,-2-3-102-16,0 0-250 0</inkml:trace>
  <inkml:trace contextRef="#ctx0" brushRef="#br0" timeOffset="168151.5386">19813 3035 509 0,'-5'-1'130'0,"0"-1"5"0,0-1-43 15,3 1-57-15,0 1-11 0,0-1-5 16,4 2-4-16,0 0-6 0,2 2-4 16,2-1-3-16,0-1-1 0,2 1-2 15,2-1-2-15,0 0-7 0,0-1-6 16,-2 2-12-16,1 0-50 0,-3 2-62 15,-1-1-99-15,-3 2-221 0</inkml:trace>
  <inkml:trace contextRef="#ctx0" brushRef="#br0" timeOffset="168315.7971">19786 3169 485 0,'-1'4'124'0,"0"-3"2"16,-2-1-18-16,2 1-89 0,2-1-7 15,1 0-2-15,1-2-1 0,1 0-2 16,3 1-3-16,2-1-1 0,2-2-2 0,0 2-3 16,1-1-8-16,2 1-5 0,-2-1-115 15,0 0-107-15,-1 1-276 0</inkml:trace>
  <inkml:trace contextRef="#ctx0" brushRef="#br0" timeOffset="169190.0606">20471 3078 545 0,'4'-3'122'0,"-2"-2"5"16,0 0-89-16,2 0-15 0,1 1 0 15,-1 1 0-15,1 1 0 0,0 0-3 16,-1 1-3-16,3-1-2 0,-1 2-2 0,0 0-3 16,1 2-3-16,-1-1-2 0,0 0-1 15,2 2-2-15,-2-1 0 0,0 0 0 16,0 2-1-16,0 0 1 0,3-2-1 15,-2 2-1-15,1 0 0 0,-1-2-2 16,-1 0-5-16,0 1-6 0,0-2-7 16,-2 0-10-16,1-1-11 0,-1 2-105 15,-3-2-107-15,4 0-259 0</inkml:trace>
  <inkml:trace contextRef="#ctx0" brushRef="#br0" timeOffset="170477.3117">21021 2675 372 0,'-1'-11'103'0,"-1"3"6"16,0 2-39-16,0 1-16 0,2 2-12 15,0 3-6-15,-2 3-5 0,2 4-3 0,-1 6-3 16,0 6-3-16,1 7-1 0,-1 7-1 16,1 6 0-16,1 5-2 0,1 0-3 15,2-1-2-15,0 2-1 0,1-4-3 16,-1-2-2-16,1-7-1 0,-2-5-2 15,0-2 0-15,-1-1-2 0,0-7 1 16,-1-3-1-16,2-4-1 0,-1-1 1 16,1-4-1-16,-1-5 1 0,3-5-1 15,0-3 1-15,2-1-1 0,2-6 0 16,1-3 0-16,2-4 0 0,0-3-1 0,0 1 0 16,2-1-2-16,-3-1 1 0,0 4-1 15,0 5 1-15,-2 4-1 0,-3 7 0 16,0 7 1-16,-2 6 0 0,-1 7 0 15,-2 3 0-15,-1 7 0 0,-1 3 1 16,0-1 0-16,0 1 0 0,0-1 0 16,-1-2 1-16,4-2-1 0,-1-4 1 15,2-2-1-15,1 0 0 0,1-2-5 16,1-2-8-16,1-2-9 0,2-2-14 16,0 0-114-16,-2-5-117 0,4 0-287 15</inkml:trace>
  <inkml:trace contextRef="#ctx0" brushRef="#br0" timeOffset="171118.7281">21360 3366 384 0,'0'1'109'0,"-2"-1"5"0,1 0-11 16,1 0-61-16,0-3-15 0,2 1-4 16,0-1-4-16,2-2-5 0,1-1-3 0,-1-2-2 15,2 1-1-15,-1-2-3 16,0 0 0-16,-2-2-2 0,1-3 0 0,0 2-1 15,-2-2-1-15,-1-2 0 0,1-1 0 16,-2 1 0-16,0 2-1 0,0 1 1 16,-2 1-1-16,1 1 1 0,0 4 0 15,-2 3 1-15,0 2 0 0,-1 2 0 16,-2 1 1-16,-1 0 0 0,-1 4 0 16,1 2 0-16,-2 4 1 0,1 0 0 0,-2 4 2 15,1 5 2-15,2 3 3 0,1 5 3 16,1 0 2-16,0 2 2 15,4 2 1-15,0-1 0 0,2-2-2 0,1-1-1 16,2-4-2-16,2-2-3 0,1-2-3 16,2-9-1-16,1 0-3 0,2-1 0 15,2-6-2-15,-1-4 0 0,3-4-2 16,1-2-4-16,1 1-4 0,2-5-8 0,0-3-6 16,-6-5-8-16,5 6-7 0,-2-1 4 15,-4 2-122-15,-4-2-109 16,-3 4-276-16</inkml:trace>
  <inkml:trace contextRef="#ctx0" brushRef="#br0" timeOffset="171534.1076">21587 3470 504 0,'0'0'115'0,"2"-1"3"0,1-3-80 0,3-1-14 15,0 1-3-15,1-4-1 0,3 1-3 16,1-4-4-16,0 1-3 0,0-2-3 16,-1-1-3-16,0 1-1 0,-2 0-2 15,-2 1 0-15,1 0 0 0,-5 1 0 16,1 2-1-16,-3-1 0 0,-3 0 0 16,1 0 0-16,-3-1-1 0,0 0 0 0,-3 1 1 15,1 1-1-15,0 2 0 0,-1 1 1 16,1 2-1-16,-2 3 1 0,2 2-1 15,0 1 1-15,-1 2 0 0,2 4 0 16,0-1 1-16,-1 3 2 0,2 4 0 16,0 1 3-16,3 2 2 0,-1 4 2 15,2 0 2-15,0 3 2 0,1 2 0 16,0-1 1-16,1 1 0 0,-1 1-2 16,-1-1-2-16,1 1-2 0,0-4-1 15,-2 0-3-15,1 0-1 0,-1-4-1 0,-1-3-2 16,2-2-2-16,0-4-8 0,-2-4-8 15,3 0-9-15,0-4 7 0,0-2-131 16,-2-1-117-16,0-2-290 0</inkml:trace>
  <inkml:trace contextRef="#ctx0" brushRef="#br0" timeOffset="172642.6868">21838 2670 475 0,'0'-5'116'0,"-3"2"4"0,2 3-62 16,0 1-27-16,2 3-9 0,-1 4 2 15,3 4-1-15,-2 3-2 0,1 6-2 16,2 4 2-16,-2 3 0 0,2 4 0 16,1 1-2-16,-1 2-2 0,1 1-2 15,0-3-1-15,-2-1-1 0,2-2-3 16,-1-3-2-16,-1-2-1 0,0-5-2 0,-1 0-1 15,1-4 0-15,-2-1-1 0,0-4 1 16,2-3-1-16,-1-2 0 0,2-1-1 16,1-2 0-16,0-3 0 0,2 1-1 15,0-2 1-15,2 0-1 0,1-2 0 16,1 1 1-16,0-3-1 0,0-1-1 16,1-2-3-16,0-2-5 0,1 1-6 15,-4-2-6-15,1 1-5 0,-3-1-6 16,0 3-7-16,-4 0-9 0,-3 3-104 0,-2-1-106 15,-3 0-263-15</inkml:trace>
  <inkml:trace contextRef="#ctx0" brushRef="#br0" timeOffset="172886.0805">21888 2770 475 0,'-6'-9'118'0,"0"-1"5"16,0 0-60-16,2 1-23 0,0 1-10 16,3 0-3-16,1-2-3 0,3 1-4 15,-1 2-3-15,4-2-2 0,0 3-3 16,2-1-1-16,1 2-4 0,4 1-2 16,0 1-1-16,3 0-5 0,3 1-5 15,1 1-8-15,4 1-10 0,0 1-2 16,-1-1-116-16,1 1-111 0,-4 1-271 0</inkml:trace>
  <inkml:trace contextRef="#ctx0" brushRef="#br0" timeOffset="173260.6524">22199 2970 510 0,'0'-3'119'0,"0"0"4"0,0 1-77 15,0-1-14-15,3 5-3 0,-1 0-1 16,1 2-1-16,-1 1-1 0,2 0-2 16,-2 1-1-16,2 1-2 0,0 0-2 15,-1 0-3-15,0-3-3 0,2 1-2 16,-2-2-2-16,2-3-2 0,0 0-1 0,2-1-2 15,2-4 0-15,1-3 0 0,2-2-2 16,-1 1 1-16,1 1-1 0,-1 0-1 16,-1 0 0-16,-1 1 0 0,-3 7-1 15,0 3 1-15,0 3-1 0,-1 0 1 16,0 1 0-16,0 3 0 0,0 3 0 16,0 1-3-16,-1-3-4 0,4 1-10 15,-3-1-8-15,0 0-9 0,1-1-12 16,-1-4-114-16,0-1-118 0,1 1-276 0</inkml:trace>
  <inkml:trace contextRef="#ctx0" brushRef="#br0" timeOffset="174577.9663">22471 2676 629 0,'-13'-6'132'0,"3"3"2"16,5-2-109-16,5 2-17 0,2 2-5 16,5 1 2-16,2-1 1 0,4 1 1 15,4 0 0-15,2 0 2 0,5 1 1 16,0 0 1-16,1-2 0 0,-2 4-1 0,0-3-1 15,-2 1-1-15,-3 1-1 0,-3 1-2 16,-3 2-1-16,-3 3-1 0,-2 1 0 16,-2 3-1-16,-5 5 1 0,-1 5 0 15,-1 4 1-15,-6 2-1 0,4 5 1 16,1 5-1-16,-2 3 1 0,2 0-1 16,0 0 0-16,2-1-1 0,3-2 0 15,-4-5 0-15,0-4-1 0,2-4 0 16,0-3 0-16,2-5-1 0,-1-5 1 15,0 1-1-15,0-5 2 0,0-2-1 16,-2-1 0-16,-1-2 1 0,-3-2-3 0,-2-1-3 16,-2-1-6-16,-3-1-11 0,-2 0-10 15,0-3 2-15,-7-3-128 0,-3-2-118 16,0 0-290-16</inkml:trace>
  <inkml:trace contextRef="#ctx0" brushRef="#br0" timeOffset="175246.0012">22182 2902 452 0,'1'-6'110'0,"-1"1"6"16,0-1-62-16,2 2-16 0,-2 2-5 15,0-1-1-15,0 2-4 0,1 1-3 16,0 1-3-16,0 4 0 0,0 2-2 16,2 2 0-16,-1 4 0 0,1 1-1 15,-2 3-1-15,0 1-3 0,0 1-2 16,-1-1-2-16,-1 1-2 0,0-4-2 15,0 1 0-15,0-1 0 0,-1-4-2 0,2-2 0 16,0-3-1-16,0-1-1 0,0-4 0 16,2-2-1-16,-1-2 0 0,2 0 0 15,1-5 0-15,1-2 0 0,0-3-1 16,1-3 1-16,1-1-2 0,1-3 1 16,-1-2-1-16,2 3 0 0,-1-2 0 15,2 6 0-15,0-1 0 0,0 4 0 16,-1 3 0-16,-1 3 0 0,0 4 1 15,0 2-1-15,-2 1 1 0,0 6 1 0,-1 2-1 16,2 6 1-16,-1-3 1 0,-1 4-1 16,0-1 1-16,-1-1-1 0,1 1 1 15,0 0-1-15,-2-3 0 0,3 0 0 16,-2 2-1-16,1-1 0 0,0 1-4 16,-1-2-8-16,-2-1-12 0,1 1-10 15,-2 3-16-15,0-3-117 0,-2-1-125 16,1-1-292-16</inkml:trace>
  <inkml:trace contextRef="#ctx0" brushRef="#br0" timeOffset="183720.5378">20064 3072 454 0,'-2'-6'117'0,"-3"-1"6"15,1 2-56-15,1-1-21 0,3 4-7 16,-5 1-4-16,1 0-5 0,-1 2-7 15,0 3-4-15,-1 3-4 0,-1 5-2 0,-3 1-1 16,3 4 0-16,-2 4 1 0,0 1 0 16,2 2 0-16,2 1 1 0,1-1-3 15,3-1-1-15,2 1-3 0,3-3-1 16,3-4-2-16,2-3-1 0,2-3-1 16,-1-3 0-16,2-3 0 0,0-5-1 15,1-5 1-15,-2-4 0 0,0-1 0 16,-2-4-1-16,3-3 0 0,-4-5 0 15,-1-3 0-15,1 2-1 0,-3 1 0 0,-2-3 0 16,-1 1-1-16,-5-1 0 0,-1 1-2 16,-3-1 0-16,-1-2-1 0,-3-3-1 15,-3-1 1-15,-1-2 0 0,-1 4 0 16,0 0 2-16,2 4 1 0,-2-1 0 16,0 4 1-16,4 3 0 0,-1 2 0 15,1 1 0-15,4 2 1 0,0 0 0 16,3 2 0-16,3 2 0 0,-1-1 0 15,5 3 0-15,0-1 0 0,4 0-1 16,2 2 1-16,1 1-1 0,6 1 0 0,2-1 0 16,2 1 0-16,1 0 0 0,0-1-1 15,2 2-10-15,-2 1-8 0,-3 0-8 16,-1 2-10-16,-2 2-12 0,-1 0-107 16,-2 1-112-16,1 1-254 0</inkml:trace>
  <inkml:trace contextRef="#ctx0" brushRef="#br0" timeOffset="184199.2812">20302 2921 534 0,'-1'-2'127'0,"-1"0"5"15,0-1-82-15,1 3-14 16,1 3-7-16,0 3-4 0,-1 2-3 16,-1 2-1-16,0 5-3 0,-1 4-1 0,0 7-1 15,-3 1 0-15,-1 1 0 0,1 0-2 16,0 3 0-16,0 2-1 0,2-1 0 16,2 0-1-16,1 1 0 0,1-3-2 15,2 2-2-15,2-2-1 0,1-7-2 16,0 0-1-16,1-6-2 0,-1-4-1 15,2-5 0-15,-1-3-1 0,0-6-3 16,-1-3-6-16,0-3-6 0,1-3-7 0,0-6-8 16,-1 0-7-16,0 0-7 0,-1-2-11 15,-2-4-105-15,-2 0-107 0,-1-4-265 16</inkml:trace>
  <inkml:trace contextRef="#ctx0" brushRef="#br0" timeOffset="184370.8574">20247 2923 598 0,'-5'-9'135'16,"0"2"3"-16,4-2-98 0,1 2-14 15,1-2-7-15,4 1-4 0,1-2-4 16,4 0-4-16,0 0-2 0,3 4-2 16,4 0-7-16,2 2-10 0,-1 1-11 15,-1 1-22-15,-2 2-96 0,-1 2-109 16,-2-2-259-16</inkml:trace>
  <inkml:trace contextRef="#ctx0" brushRef="#br0" timeOffset="184951.8354">20399 3109 506 0,'0'-3'126'0,"-2"2"4"0,1 2-64 0,-1 4-27 15,1 1-8-15,-1 3-4 0,0 2-4 16,2 3-3-16,-1 3 0 0,-1 0-1 0,2 2 0 16,0 0-1-16,2 2 0 0,-2-1-1 15,1-1-2-15,-1-3-3 0,0-4-3 16,1-2-2-16,0-4-2 0,1-4-2 16,-1 0-1-16,1-5-1 0,-1-2 1 15,3-3-1-15,-1-5 0 0,0-3 0 16,3-1 0-16,-1-5 0 0,3-2-1 0,0 0-1 15,1 1 0-15,1-1-1 0,1 0 1 16,-2 2-1-16,2 5 0 0,0 1 0 16,-1 2 1-16,-1 3 0 0,-1 3 1 15,0 3 0-15,-2 3-1 0,-1 1 1 16,-2 1-1-16,2 3 1 0,-1 3 1 16,-2 3-1-16,1 3 2 0,-1 1-1 15,1 1 1-15,-2 0 0 0,0-1 0 16,0 1 0-16,2-3-1 0,1-1 0 15,-2 2 0-15,2-2-1 0,1-1-1 16,-2 2-7-16,1-1-8 0,1 1-9 0,-3 0-5 16,2-1-8-16,-2 0-8 0,1 1-10 15,-1 0-99-15,0 0-101 0,-2 0-252 16</inkml:trace>
  <inkml:trace contextRef="#ctx0" brushRef="#br0" timeOffset="185452.1114">20620 2836 606 0,'-8'-2'135'0,"4"1"2"0,3 1-90 0,2 1-29 15,3 1-8-15,3 0-2 0,3 2-1 16,1-2 1-16,0-2 0 0,0 0 0 16,1-1 1-16,2 0 0 0,-3 0 0 15,-3-3 0-15,2 4-1 0,-4 2 0 16,-2 4 1-16,-3 2-2 0,-1 2 0 15,-2 4 0-15,-3 5 0 0,0 2 0 16,0 3 0-16,0-1-1 0,0 4 1 16,0 0-1-16,0 1-1 0,4-1-1 15,0-2 0-15,1 1-2 0,1 1-1 0,2-2 0 16,2 2 0-16,1 1-1 0,0 1 0 16,0 1 0-16,1-2-1 0,1-1-1 15,-1-2-1-15,-3-4 0 0,-1-3 0 16,-1-2 0-16,-2-4 0 0,-3-1 1 15,-3-2-1-15,-1-2-1 0,-2-1-2 16,-1-1-1-16,-1-1-3 0,0-3-3 16,1-1-6-16,2 0-4 0,-1-1-5 0,2 0-8 15,1-3-23-15,2-1-90 0,-1-4-104 16,4 0-248-16</inkml:trace>
  <inkml:trace contextRef="#ctx0" brushRef="#br0" timeOffset="185917.9733">20856 3136 540 0,'-4'0'129'16,"0"-1"6"-16,-1-2-80 0,3 2-14 15,1 0-5-15,-1-1-2 0,1 0-3 16,0 0-3-16,1-1-2 0,1 2-1 15,0-3-2-15,1 2 0 0,0-1-1 16,1 1-1-16,0-1-1 0,2 0-1 16,0 0-1-16,0 2-3 0,1-1 0 15,0-1-2-15,-1-1-2 0,1 3-2 0,-1-1-1 16,0 1-1-16,0-2-2 0,-1 1-2 16,-1 2-1-16,2-3-1 0,-1 3 0 15,-1-1 0-15,2 1-2 0,-1-1-3 16,-2 0-6-16,1 1-12 0,-1 0-14 15,0-3-17-15,-1 2-14 0,-1 0-120 16,-1-2-131-16,-2 4-300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2:16:04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10830 6268 278 0,'4'-1'70'0,"1"1"5"15,0-2-35-15,4 2-8 0,2-1-2 16,2 1 2-16,2 0 0 0,3 1-4 16,3 1-4-16,1-1-4 0,4 1-4 15,1 0-4-15,4 0-2 0,2-1-2 16,7 2-2-16,2-2-1 0,2-1-1 15,5 1 0-15,3 2-1 0,4-1 1 0,-3 2 1 16,1-2 0-16,3 2 0 0,3 1 1 16,-3 0 0-16,2-2 0 0,4 2-1 15,0 1 0-15,1-1 0 0,-3 1-1 16,-1-3 0-16,0 2-1 0,0-2 0 16,2 4 0-16,-5-5-1 0,-1 2 0 15,0-1 0-15,-1 2 0 0,-1-2-1 16,-8-2 1-16,-2-2-1 0,-1 2 0 15,0-1 0-15,-6-1 0 0,-5-1 0 0,-5 2-1 16,-2 3-1-16,-3-2-4 0,-3 0-13 16,-5 1-99-16,1-5-95 0,-4-2-248 15</inkml:trace>
  <inkml:trace contextRef="#ctx0" brushRef="#br0" timeOffset="1143.4406">19998 4598 172 0,'-31'-8'47'15,"-5"0"3"-15,-8 1-7 0,-4 2-25 16,-4 2-5-16,-5 0-4 0,-8-1 0 15,-6 2 1-15,-4-2 2 0,-4 4 2 16,-4 0 5-16,-4 1 5 0,-3 2 2 16,0 3 2-16,-4 3-2 0,-3 2-1 0,1 1-5 15,-6-1-2-15,1 4-4 0,0 1-3 16,-2 6-1-16,1-2-1 0,-1 2-2 16,4 5 1-16,2 3 1 0,3 2 1 15,7 4 1-15,4 2 2 0,3 5 2 16,8 1 0-16,6-3 0 0,9 2-2 15,7-3-2-15,5-2-3 0,9-5-3 16,11-2-1-16,9 1-2 0,7 2-1 0,12 1 0 16,8 5 0-16,11 0 0 15,9 4 0-15,12 0 0 0,11-3 0 0,11-7 0 16,9-3 1-16,11-7-1 0,12-2 1 16,9-10-1-16,7-2 1 0,12-2-1 15,8-1 1-15,6-3-1 0,6-4 0 16,3-4 0-16,4-1 0 0,1-2 0 15,1-3-1-15,-3-6 1 0,1 0-1 16,-4-5 0-16,-5-1 0 0,-4-4 1 0,-3-3-1 16,-9-3 1-16,-3 3-1 0,-9-3 1 15,-5-1 0-15,-9 0 0 16,-8 2 0-16,-9 0 0 0,-9 1-1 16,-11-1 1-16,-10 2 0 0,-16 1-1 0,-11-7 1 15,-14-3-1-15,-15-4 0 0,-18-4 0 16,-14-4-1-16,-18 1-1 0,-14 2-1 15,-22 1 0-15,-14 9-2 0,-15 7 0 16,-20 3 0-16,-15 7-3 0,-15 5-1 16,-17 2-8-16,-10 10-24 0,-18 2-38 0,-14 6-31 15,-13 2-73-15,-14 9-153 0</inkml:trace>
  <inkml:trace contextRef="#ctx0" brushRef="#br0" timeOffset="8474.3002">23155 5081 364 0,'-2'-2'101'15,"1"-2"5"-15,0 3-33 0,0-1-25 16,-2 1-11-16,2 0-7 0,0 0-4 16,0 0-4-16,-1-1-3 0,0 0-2 15,1-1-3-15,0 1-2 0,-1-1-1 16,1 1-1-16,1 0-1 0,0-2 1 15,1 0-2-15,-1 1 1 0,2-2 0 0,-1 0 0 16,0 0 2-16,-2 0 1 0,2 0 1 16,-2 0 1-16,-4-3 2 0,5 4 0 15,-1 0 0-15,-1-1 1 0,1 2 0 16,0 0 0-16,0 2 0 0,3 2 0 16,-3-1-1-16,-1 0-2 0,-5-2-2 15,5 8-2-15,-2 2-1 0,-1 6-2 16,0 7 1-16,-1 3 0 0,1 7 0 15,4 9 1-15,-4-3 1 0,3 2 0 0,3 0-1 16,4-3-2-16,5-5-2 0,2-6 0 16,5-5-1-16,3-5-2 0,2-7-1 15,2-4 0-15,-2-4-1 0,2-4 1 16,-1-3 0-16,-2-4-1 0,-3-5 1 16,-2-1-1-16,-4-2 1 0,1 0-1 15,-6 0 0-15,-2 2 0 0,-3 4 0 16,0 4-1-16,-2 6 0 0,-3 3 0 15,1 6 0-15,-1 2 0 0,1 6 0 16,0 2 0-16,2 1 1 0,3-1-1 16,2 0 1-16,3-3 0 0,2-2-1 0,2-5 1 15,2-3 0-15,1-3 0 0,2-8 0 16,0-4 2-16,0-5 0 0,-1-4 0 16,-3-3 1-16,0-3-1 0,-3-3 1 15,-6 1-1-15,-2 1-1 0,-4 2-6 16,-2 0-7-16,-3 5-13 0,-1 2-9 15,-4 3-16-15,-1 4-23 0,0 4-111 0,-2 6-126 16,-2 7-290-16</inkml:trace>
  <inkml:trace contextRef="#ctx0" brushRef="#br0" timeOffset="9003.4684">22618 4940 539 0,'6'-6'134'0,"-2"0"7"16,-2 2-73-16,0 2-12 0,-1-1-7 16,0 3-4-16,-1-1-1 0,-1 2-4 15,0 2-4-15,-2-1-6 0,-2 2-5 16,-1 2-3-16,-2 3-3 0,-2-1-5 0,-2 3-1 15,3 4-1-15,-4-3-3 16,-1 0-1-16,-1 2-1 0,3-2-3 0,0 0 0 16,2 1-2-16,-2-5-1 15,6 2 0-15,1 0 0 0,5 1-1 0,-1-3 0 16,2 1 1-16,2 0-2 16,4-1 1-16,0-1 0 0,4 2 0 0,0-4 0 15,4 1 0-15,2-1-1 0,1 1-2 16,2-2-3-16,-1 1-5 0,0-2-8 15,-2 1-8-15,-2 1-13 0,-3 0-10 16,-1 0-7-16,-4 0-14 0,-1 1 29 0,-2 1-129 16,-4-1-108-16,0-1-267 0</inkml:trace>
  <inkml:trace contextRef="#ctx0" brushRef="#br0" timeOffset="9205.5196">22395 5310 535 0,'-16'1'136'0,"2"0"9"0,0-1-62 0,2 0-24 16,3 2-11-16,3-1-8 0,4 1-5 15,2 2-6-15,2-1-8 0,2 1-8 16,3 3-5-16,2-1-3 0,2 0-2 16,2-1-1-16,1 1-4 0,0 0-7 15,2-4-16-15,0 0-8 0,-2-4-23 16,-2 2-110-16,-2-1-125 0,-2-4-288 15</inkml:trace>
  <inkml:trace contextRef="#ctx0" brushRef="#br0" timeOffset="9555.2799">21410 5152 583 0,'-11'1'144'0,"-1"2"8"0,2-2-84 16,3 0-14-16,0 0-8 0,2 1-8 0,2-2-6 16,2 1-9-16,2-1-8 0,3 0-5 15,1-1-4-15,3-1-3 0,2 1-3 16,2 0-2-16,3-2-8 0,2 0-15 16,3-1-10-16,1 2-19 0,1-2-115 15,-1 2-124-15,1-1-292 0</inkml:trace>
  <inkml:trace contextRef="#ctx0" brushRef="#br0" timeOffset="10306.9297">21711 4995 460 0,'-2'-7'119'0,"-1"0"6"15,0-1-59-15,1 2-19 0,-1 0-7 16,1 0-6-16,-1 0-4 0,2 2-3 16,0 0-3-16,0 2-1 0,-1-2 0 15,1 3-2-15,0 0-1 0,1-2-2 0,0 1-3 16,-1 1-2-16,2 1-2 0,-1 0-2 16,0-4-1-16,0 4 0 0,1 0-1 15,-1 0 0-15,0-1 0 0,0 1 0 16,0-1 1-16,1 3-1 0,1 3-1 15,-2-4 0-15,0 2-1 0,0 3 0 16,0 0 0-16,0 5-1 0,-2 2-1 16,-1 2 1-16,2 8 0 0,-2 3 2 0,1 2 1 15,-1 0 1-15,1 3-1 0,-1-2 2 16,3-2 0-16,2-1-1 0,1-4-1 16,2 0-1-16,2-4-2 0,3-3-1 15,1-4-1-15,3-3-1 0,4-5 0 16,-1-5 0-16,3-6-1 0,-2-3 1 15,2-5 0-15,-2-3 0 0,-1-3 0 16,-4 1-1-16,-4 0 1 0,0 2 0 0,-3 0 0 16,-1 5 0-16,-3 3 2 15,-2 2 1-15,0 4 0 0,-1 3 0 0,-2 4 0 16,0 4 0-16,1 4-1 0,0 2 0 16,1 2-2-16,2 0-1 0,2 2 0 15,2-1 0-15,0-2 0 0,3-3 0 16,1-1 0-16,2-3-1 0,0-2 1 15,2-6-1-15,1-2 1 0,-1-5 0 16,-2-2-1-16,-1-3 1 0,-2 0 0 16,-2-5 1-16,-5 2-1 0,-2 0 0 0,-3-1-2 15,-1 3-5-15,-1 2-8 0,1-1-10 16,-2 5-12-16,1 2-16 0,-1 3-5 16,4 8-16-16,-2 1-6 0,1 1-98 15,2 4-105-15,-1 3-245 0</inkml:trace>
  <inkml:trace contextRef="#ctx0" brushRef="#br0" timeOffset="10635.996">22074 5339 543 0,'-2'3'135'0,"-2"-2"5"0,2-1-74 15,-1 1-13-15,1 1-8 0,1-1-3 16,-1 2-4-16,0 0-3 0,0 2-1 16,-2 2-4-16,0 1-2 0,-1 0-3 15,-2 3-2-15,1 1-3 0,1 2-2 16,1 2-3-16,2-3-4 0,-1 1-3 15,5-1-2-15,1-1-3 0,3-1-3 16,4-1-5-16,1-2-8 0,4-2-14 0,3-3-22 16,4 0-20-16,3-4-120 15,2-5-136-15,3-6-315 0</inkml:trace>
  <inkml:trace contextRef="#ctx0" brushRef="#br0" timeOffset="11304.5102">23974 5060 530 0,'5'-6'144'15,"-1"-1"11"-15,-1 2-43 0,0-1-37 16,-1 2-10-16,-3-1-4 0,2 3-2 16,-2 2-8-16,1 1-8 0,-4 0-9 0,0 2-8 15,-3-1-5-15,0 3-7 16,-3 1-3-16,-1 1-3 0,-5 1-3 0,3 3-1 16,-4-1-1-16,-2 1-1 0,1 2-1 15,0 1-1-15,0-1 0 0,2 0 0 16,3 0 1-16,3-1-1 0,4 1 0 15,2 0 0-15,4-2 0 0,4 0-1 16,5 0 1-16,0 0 0 0,4-1 0 16,0-1-1-16,3 1 1 0,1-1-1 15,0-1-3-15,-2 1-3 0,2-2-7 0,2 1-7 16,-3-1-12-16,1-2-14 0,-1 1-16 16,-2 0-13-16,1 0 75 0,-4 0-189 15,-4 0-129-15,-2 1-327 0</inkml:trace>
  <inkml:trace contextRef="#ctx0" brushRef="#br0" timeOffset="11655.1186">23841 5395 587 0,'-6'0'151'0,"-1"-2"7"16,3 1-75-16,-1 1-27 0,2 1-12 15,3 2-6-15,3 0-7 0,0 2-9 16,2 0-7-16,1 1-6 0,3 2-2 16,1-1-3-16,-1-1-6 0,4-1-14 15,0-1-18-15,2-1-17 0,2 1-121 16,-1-5-134-16,1-2-317 0</inkml:trace>
  <inkml:trace contextRef="#ctx0" brushRef="#br0" timeOffset="12361.0974">24516 5101 543 0,'-2'-5'132'0,"-3"-1"5"16,1-1-81-16,-4 3-9 16,2 0-6-16,-2 1-4 0,1 1-4 0,0 2-3 15,1 0-4-15,0 2-4 0,0 2-3 16,-2 2-3-16,1 2-2 0,-2-1-1 15,0 1-1-15,0 4 0 0,-2-3-1 16,2 1 0-16,1 0-1 0,1 1 0 16,0-1-2-16,1 1 0 0,1 0-1 15,0 0 0-15,3 1-2 0,0 0 1 0,0 2-2 16,2-2-1-16,2-1 0 16,-1 1 0-16,2-1-1 0,1-1 0 15,2 0-1-15,0-3 0 0,3 2-1 0,0-3 1 16,0-2-1-16,1-1 0 0,0-1 0 15,-3-1 1-15,1-1-1 0,-2-3 0 16,-1 1 0-16,0-2 0 0,-2 1 1 16,1-5-1-16,0 0 1 0,-1-1-1 15,2-1 1-15,-1 2-1 0,-2-2 1 16,1 1-1-16,-1 1 0 0,-1 2 1 0,1-1-1 16,-2 3 0-16,0-1 0 0,0 1 0 15,0 2 0-15,-2-1-3 0,2 1-2 16,-1 2-3-16,1-2-7 0,-1 1-10 15,1 2-15-15,0-1-9 0,-1 0-15 16,1 2-3-16,-1-1-111 0,-2-1-114 16,2 2-260-16</inkml:trace>
  <inkml:trace contextRef="#ctx0" brushRef="#br0" timeOffset="12990.4012">24438 5184 464 0,'-1'-5'118'16,"0"-1"5"-16,0 1-50 0,1 1-33 15,-1 1-6-15,1 0-1 0,0-1-1 0,0 3 0 16,0 0-3-16,-2 2-2 16,2 0 0-16,-1 3-1 0,0 1-1 0,0 4-3 15,-2 2-1-15,2 2-2 0,0 3 0 16,0 2-3-16,1 2-1 0,2 1-1 15,2 0-2-15,1-4 0 0,-1-1-1 16,4-2-2-16,0-3 0 0,5-2-2 16,0-4-1-16,1-4-3 0,3-2 0 15,2-2-1-15,-3-3 0 0,3-3 0 0,-1-2 0 16,-1-3-1-16,-1-1 1 0,-2 1-1 16,-3-3 0-16,3-1-1 0,-6 1 1 15,-4 1-1-15,-2-2 1 0,0 3 0 16,-1 3-1-16,1 2 1 0,-2 3 0 15,0 2 0-15,-2 1 0 0,6 7 1 16,-5-3 0-16,0-2 0 0,-2 4-1 16,2-1 1-16,-2 1 0 0,1 1-1 15,1-1-1-15,-2 3 1 0,2 0-1 0,1 2 0 16,-1 1 0-16,1 0 0 0,-1 2 0 16,-1 0 1-16,1 2-1 0,1-1 0 15,1 3 1-15,1-1-1 0,0 1 1 16,2 0-1-16,2 1 1 0,3-3 0 15,2-1 0-15,0-1 0 0,3-4 0 16,2-2 0-16,1-3 0 0,2-2-1 16,2-2 1-16,-1-1-1 0,1-4 1 15,-1-2-1-15,-2-2 1 0,1-4-1 16,-4-2 1-16,-2-3-1 0,-3-2 1 0,-4-2-1 16,-1 0 0-16,-4 0 1 0,-2 1-1 15,-3 2 1-15,-1 3-2 0,0 3-4 16,-1 4-4-16,-1 5-10 0,-2 3-15 15,0 4-15-15,2 4-12 0,-1 3-19 16,-1 4-106-16,0 1-121 0,4 3-272 16</inkml:trace>
  <inkml:trace contextRef="#ctx0" brushRef="#br0" timeOffset="13282.6982">25129 5272 554 0,'-2'-2'150'0,"-1"0"8"16,-2 1-45-16,-3 1-50 0,-1 4-13 16,-2 1-4-16,-1 5-7 0,-1 1-8 15,-2 1-7-15,0 3-6 0,3 0-3 16,0 3-4-16,2-1-1 0,3 0-2 15,3 0-1-15,3-1 0 0,3 0-2 16,4-3-1-16,4-3-2 0,3-2 0 16,7-5-1-16,2-4-2 0,5-1-7 15,0-6-15-15,4 0-24 0,1-3-26 0,-3 0-115 16,3-3-140-16,-3 3-321 0</inkml:trace>
  <inkml:trace contextRef="#ctx0" brushRef="#br0" timeOffset="113889.9327">8958 9453 430 0,'32'-6'98'0,"3"-4"2"0,3 0-70 16,5 3-9-16,6-1-7 0,4 3-4 15,3 2-2-15,7 0-2 0,-1 1-1 16,4-2 0-16,3 2-1 0,2-1-1 16,2 1-1-16,4-1 0 0,3 0 0 15,2 0-1-15,5 2 0 0,1 2-1 16,3-2 1-16,2 2-1 0,3-1 1 16,5 0 0-16,5 1 0 0,-1 2 0 15,4-4 0-15,7 1 2 0,2 0 0 0,2 0 1 16,1 0 1-16,4 1 1 0,4-1-1 15,1 1 1-15,-5-1-1 0,11 1-1 16,1-1-1-16,4 2-1 0,4-4-1 16,1 0 0-16,7-2 0 0,9 2 0 15,-5-1 0-15,1-2-1 0,-1-1 0 16,1 1 1-16,-2 2-1 0,-3-2 0 0,-3 0 1 16,-1-2-1-16,-2 0 1 15,-2 3 1-15,-5-3 1 0,-3 3 0 0,-6-1 1 16,-5 0 1-16,-7 2-1 0,-7 2 1 15,-5 1 0-15,-8 1-1 0,-7-1 0 16,-5 0 0-16,-7 4-2 0,-8-2 0 16,-6 2-1-16,-7 1-3 0,-6 2-10 15,-11 3-110-15,-10 1-101 0,-16-1-267 16</inkml:trace>
  <inkml:trace contextRef="#ctx0" brushRef="#br0" timeOffset="118683.7309">8552 9198 354 0,'26'-23'98'0,"-5"1"5"0,-1 0-41 0,-7 7-10 16,1-1-6-16,-5 2-6 0,-4 3-6 15,-2 4-6-15,-7-1-5 0,-2 4-5 16,-6 5-5-16,-4 8-5 0,-5 5-2 16,-5 7-4-16,-3 7 1 0,-8 7-1 15,-7 9 1-15,-6 6 0 0,-1 10 1 16,-2 5 2-16,-6 6-1 0,2 4 1 15,5 4 1-15,5 1-1 0,7 2-1 16,4-4-1-16,4 1-1 0,8-5-1 16,4-1 0-16,7-6 0 0,1-2-2 0,4-7 1 15,5-6-1-15,3-1-2 16,3-5-3-16,3-3-3 0,0-3-5 0,3-4-7 16,-2-5-10-16,1-6-64 0,-5-4-40 15,0-6-89-15,-2-3-198 16</inkml:trace>
  <inkml:trace contextRef="#ctx0" brushRef="#br0" timeOffset="118921.0229">7693 10392 557 0,'-20'14'120'0,"2"2"0"16,3 8-98-16,3 3-11 0,7 2-5 15,2 0-2-15,6 1-1 0,3-4-1 16,1-3 1-16,5-8-1 0,3 0 1 16,1-7 2-16,6 0 0 0,0-7 1 0,6-5 0 15,5-2-1-15,4-5 1 0,4-5-2 16,5-6-4-16,4-7-4 0,10-4-13 16,4-3-111-16,0-7-106 0,6-1-272 15</inkml:trace>
  <inkml:trace contextRef="#ctx0" brushRef="#br0" timeOffset="119799.6882">7016 9218 495 0,'-6'14'114'0,"-1"1"3"0,-2 5-75 16,2 0-17-16,0 5-6 0,2-2-4 16,2 0-2-16,1 1-2 0,2-1-2 15,2-2-1-15,1-2-2 0,3-3 0 16,-1-3-1-16,2-2-1 0,-1-3-1 15,2 1 0-15,-2-7-1 0,-1 1 0 16,-3-3 0-16,0 1-1 0,0-4 1 0,-2 0 0 16,-2-6-1-16,0 1 1 0,0-2-1 15,-3-4 0-15,1-2 0 0,-1 0-1 16,-1-2 0-16,0-2 0 0,-1-2 1 16,-1-1-1-16,3 2 0 0,0-1 0 15,3-1 1-15,1 0 1 0,2 4 2 16,4 3 0-16,1 3 1 0,1-2 0 15,2 4 0-15,2 1 0 0,0 4-1 16,2-2-2-16,2-1 0 0,2 1-1 16,3 1-1-16,3 1 1 0,3 0-1 0,1 0 0 15,1 0-2-15,1 1-3 0,1 0-7 16,-1-1-8-16,-3 4-8 0,-2 2-107 16,-4 0-1-16,-8 2-87 0,-4 5-169 15</inkml:trace>
  <inkml:trace contextRef="#ctx0" brushRef="#br0" timeOffset="120018.698">7015 9374 532 0,'-1'3'119'0,"-2"-3"0"15,2 0-87-15,2 2-15 0,2-3-7 16,1 1-4-16,-1 0-4 0,2-2 0 15,3-1-1-15,3-1 1 0,1-3 0 16,1 2-2-16,4 0-4 0,5 4-9 16,1-4-49-16,-3-1-59 0,-1 0-92 15,-1-1-217-15</inkml:trace>
  <inkml:trace contextRef="#ctx0" brushRef="#br0" timeOffset="120206.7446">7466 9116 542 0,'2'-5'116'0,"1"-1"-1"0,2 1-92 16,1 1-15-16,1 2-5 0,3-2-2 15,0 2-3-15,-2 2-4 0,2-2-8 16,0 1-42-16,2-2-60 0,0 0-88 15,-2-3-205-15</inkml:trace>
  <inkml:trace contextRef="#ctx0" brushRef="#br0" timeOffset="120380.2901">7730 8882 516 0,'0'-14'126'0,"-1"3"4"15,0 3-69-15,-1 2-23 0,-1 6-11 16,1 3-6-16,-1 6-4 0,0 3-6 15,0 5-4-15,1 4-4 0,2 6-1 16,1 3 0-16,1 3-6 0,2 1-10 0,1 3-11 16,-1-1-112-16,0 5-112 15,-1-1-282-15</inkml:trace>
  <inkml:trace contextRef="#ctx0" brushRef="#br0" timeOffset="121811.1404">13626 10434 453 0,'0'-33'106'16,"-1"8"1"-16,2 16-67 15,1 13-9-15,0 20-9 0,-1 12-6 0,-1 10-2 16,-4 13 1-16,-1 12 0 0,-2 17-4 15,-3 11-1-15,-3 4-2 0,-4 2-1 16,-2 7-3-16,3 4 0 0,0-3-2 16,-1-8 0-16,4-11 0 0,1-4-1 15,3-3 0-15,3-9 0 0,5-4-1 16,1-11-1-16,2-5-1 0,2-7-3 16,2-6-3-16,2-10-8 0,1-8-18 0,0-12-90 15,2-8-97-15,2-7-239 0</inkml:trace>
  <inkml:trace contextRef="#ctx0" brushRef="#br0" timeOffset="122386.607">13659 10373 394 0,'0'-43'102'0,"4"6"2"16,3 8-58-16,4 7-6 0,3 4-11 15,6 5-10-15,6 1-7 0,4 3-4 16,5 3-2-16,7 2-3 0,4 2 0 16,7-1 0-16,1 2-1 0,7 1-1 0,4 1 0 15,5 2 0-15,5-2-1 0,2-1 0 16,5-1 0-16,7 1 0 0,6-3 0 15,4 0-1-15,6-7 1 0,3-2-1 16,7-2 1-16,6-2 0 0,4-5 0 16,8-2-1-16,3-6-1 0,1 1-1 0,5-3 0 15,0 3-1-15,1 1-1 16,-1 2 0-16,-2 5 1 0,-3 2 0 0,0 4 2 16,-4 4 0-16,-5 0 1 0,0 0 2 15,-5 3-1-15,-1 0 1 0,-2-1 1 16,-3 1 1-16,1 0 0 0,-1 3 1 15,-4-1 0-15,0-4 0 0,-4 6-1 16,-1 0 0-16,-3 2 0 0,-3-1-2 16,-6-1 1-16,-3 4-2 0,-3 3 1 15,-6 1-1-15,-4 4 1 0,-10 4 0 16,-2 5 1-16,-4 7 1 0,-4 10 2 0,-7 12 2 16,-4 6 0-16,-6 7 0 0,-2 5 1 15,-6 13-2-15,-5 11 0 0,-2 2-3 16,-1 1-1-16,-1 1-1 0,-3 4-2 15,2 4 0-15,-2-3-2 0,-1-11-1 16,-3-2 0-16,-3-7-3 0,-4-1-1 16,-1-5-3-16,-4-9-4 0,-2 0-30 15,-2-3-70-15,-3-6-87 0,-3-3-211 16</inkml:trace>
  <inkml:trace contextRef="#ctx0" brushRef="#br0" timeOffset="123131.3297">13350 12242 503 0,'-15'-10'110'0,"5"-1"2"0,7 4-86 15,8 2-11-15,7 0-5 0,7 1-3 16,7 2-1-16,7-1-2 0,5 2 1 16,3-1-1-16,7-2 1 0,5 3-1 15,7 0 1-15,6 1-1 0,6 1-1 16,5-1 0-16,7-1 0 0,5 2-2 16,8 1 0-16,3-2 0 0,4-1 0 0,5-3 0 15,10 4-1-15,5 2 1 0,2-4-1 16,4 0 1-16,5 3-1 0,4 0 0 15,3 1 1-15,3 0 0 0,3-1 0 16,4 0 0-16,6-1 1 0,2-1 0 16,2-4 0-16,0 2 1 0,2-3-1 15,0-3 2-15,3 3-1 0,-3-3 1 16,-1-1 1-16,0 3 0 0,-2 0 0 16,-3-4 1-16,-2 2-1 0,-5-1 0 0,-7 2-1 15,-4-2 0-15,-8 3 0 0,-8-3-1 16,-9 4 0-16,-7 0-1 0,-10 2 0 15,-8-3 0-15,-11 3 0 0,-9 3-1 16,-9-1 0-16,-10 4-1 0,-7 1-5 16,-9 0-10-16,-11 4 2 0,-10-1-119 15,-11 0-108-15,-12-2-275 0</inkml:trace>
  <inkml:trace contextRef="#ctx0" brushRef="#br0" timeOffset="126040.4223">12091 12047 186 0,'4'9'0'16,"-2"-3"-26"-16,-2-1-133 0</inkml:trace>
  <inkml:trace contextRef="#ctx0" brushRef="#br0" timeOffset="126213.1157">12130 12161 437 0,'0'-1'0'0,"-3"-4"-63"0,3 2-310 0</inkml:trace>
  <inkml:trace contextRef="#ctx0" brushRef="#br0" timeOffset="129058.0768">10036 5006 587 0,'-1'-1'133'0,"-2"3"4"16,2 8-95-16,0 6-11 0,-1 4-4 15,2 2-2-15,-1 6-1 0,2 4 0 16,-1-2-2-16,3 0-1 0,-1-1-2 15,2-2-3-15,1-2-1 0,1-4-2 16,-1-7-4-16,0-1-2 0,0-5-1 16,0-8-2-16,-2-6-1 0,0-5-1 0,-2-5 0 15,1-6 0-15,0-4-1 0,-4-4 0 16,2-1 0-16,-2-5 0 0,-2-1-1 16,-2-9 1-16,-2-3-1 0,-1-2 0 15,0-3 0-15,1 4 0 0,1 3 0 16,0 3 1-16,4 12 2 0,0 6 1 15,2 6 2-15,1 7 0 0,3 2 1 16,0 4 0-16,3 3-1 0,2 2-2 16,3 3-2-16,1 2 0 0,5-2-2 15,1 1 1-15,3 3-1 0,4 0-1 0,3 2-6 16,-1-1-10-16,-1 3-12 0,-2-2-11 16,-4 2-10-16,-1 0-16 0,-6-1-108 15,-7 1-113-15,-3-1-266 0</inkml:trace>
  <inkml:trace contextRef="#ctx0" brushRef="#br0" timeOffset="129261.4275">10048 5047 565 0,'-1'3'140'15,"1"-1"3"-15,1-2-61 0,3 1-42 16,1-2-12-16,4-1-5 0,4-1-2 15,4-1-3-15,5 2-4 0,1-2-4 16,7-2-3-16,0-2-2 0,1 1-1 16,1 0-10-16,-1-2-14 0,0 1-21 0,-2-1-116 15,-5 3-126-15,-3 2-309 0</inkml:trace>
  <inkml:trace contextRef="#ctx0" brushRef="#br0" timeOffset="143246.9846">8882 12063 300 0,'-6'-20'79'0,"-5"2"3"0,-8 3-41 16,-3 3-7-16,-1 7-5 0,-6 8-4 15,-2 4-4-15,-6 8-3 0,-1 6-3 16,-1 7-3-16,-5 5-2 0,-1 7-3 16,-2 1 0-16,-3 9 3 0,5 5 1 15,1 5 3-15,9 5 1 0,3 1 2 16,8 1 0-16,7 6 0 0,7-3-4 16,9-1-3-16,7 0-2 0,5-4-1 15,12-4-1-15,11-3 0 0,9-7-1 16,6-6-1-16,8-9 0 0,9-9-1 15,2-9 0-15,6-3-1 0,4-9 0 0,1-8-1 16,4-7 0-16,1-4 0 0,0-9-1 16,-1-9 1-16,-3-9-1 0,-7-8 0 15,-1-2 0-15,-4-9 1 0,-6-4-1 16,-4 0 0-16,-8-4 1 0,-6-6-1 16,-7-4 1-16,-11-3 0 0,-9 1 1 15,-10-4-1-15,-14-2 0 0,-16-6 0 0,-13 8 0 16,-11 6 0-16,-13 4-1 0,-14 7 1 15,-18 12-3-15,-7 19-5 0,-12 21-10 16,-10 19-37-16,-11 18-70 0,-5 25-96 16,-8 20-225-16</inkml:trace>
  <inkml:trace contextRef="#ctx0" brushRef="#br0" timeOffset="146348.7218">18037 11992 498 0,'-26'-31'110'0,"-3"2"3"0,-2 3-87 15,-1 8-7-15,1 3-8 0,-3 5-5 16,-2 5-1-16,-3 7-2 0,-3 6-2 16,-3 9 0-16,-7 9 0 0,-4 5-1 15,-3 7 0-15,0 6 1 0,0 1-1 16,1 3 2-16,2 1 0 0,7 1 2 15,8 8 0-15,5 5 1 0,6 6 1 16,6 5 0-16,7 1 1 0,5 8-2 16,5-1 0-16,5-2 0 0,9-2 0 15,6-6-2-15,8-4 1 0,9-8-2 0,11-7 1 16,8-5-2-16,12-9 1 0,7-9-1 16,6-8 0-16,8-6 0 0,6-3 0 15,7-6 0-15,3-4 0 0,-1-9-1 16,2-7 1-16,-1-1-1 0,2-5 0 15,1-5 0-15,-9-9 0 0,-5-11 0 0,-4-5 0 16,-6-5 0-16,-5-6 1 16,-9-6 1-16,-7-5 1 0,-4-2 0 0,-6-4 2 15,-8-2 0-15,-9-5-1 0,-8 0 2 16,-15-3-2-16,-14-4 1 0,-17-3-2 16,-16 7 0-16,-17 6 0 0,-15 10-1 15,-21 5 0-15,-10 13-1 0,-13 18 0 16,-16 17-3-16,-7 17-4 0,-11 17-4 15,-7 20-9-15,0 19-9 0,-7 13-105 16,-2 7-103-16,5 10-255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2:19:12.31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3395 6481 472 0,'-2'-4'116'0,"1"2"5"0,-2-2-66 16,1 1-17-16,1 1-11 0,1 2-5 15,1 3-6-15,0-3-5 0,-1 1-2 16,0 0-4-16,1-1-1 0,-1 1-1 16,0-1 0-16,-1-2-1 0,1 3 1 15,-1 0-1-15,1 2 0 0,0 2 0 16,1 2 0-16,-1 2 0 0,1-1-1 16,1 6 0-16,0-1 1 0,0 2-1 15,1-3 0-15,1 2 1 0,-1-2 0 16,1-1 1-16,1-4 0 0,0-2 3 15,1-1 1-15,1-3 3 0,2-2 2 0,1-4 0 16,-1-2 1-16,1-4 0 0,4-3-3 16,0-4-2-16,4-4-2 0,2-5-1 15,5-3-3-15,5-1-10 0,5-4-14 16,4-2-126-16,4 2-123 0,3 1-316 16</inkml:trace>
  <inkml:trace contextRef="#ctx0" brushRef="#br0" timeOffset="4494.2107">7291 7079 507 0,'0'-11'124'16,"-1"2"3"-16,-3-1-71 0,1 3-17 16,1 1-9-16,1 0-8 0,-2 2-4 0,2 3-4 15,1 0-3-15,0 1-2 0,1 2-1 16,2 2-2-16,-1-3 0 0,2 3 0 16,-2-2 1-16,3 3 2 0,1-2 0 15,0-1 2-15,2-1 1 0,2 2 1 16,1-3 0-16,3 1-1 0,0-2 0 15,3-2-1-15,1 0-1 0,-1-4-2 16,2-1-3-16,0-4-1 0,0-1-1 16,0-1-1-16,1-2-1 0,1-1-8 15,3 1-15-15,3 2-13 0,5 1-126 0,-1-2-128 16,1 3-321-16</inkml:trace>
  <inkml:trace contextRef="#ctx0" brushRef="#br0" timeOffset="10602.4877">5262 8616 231 0,'1'-4'64'0,"1"1"5"0,-4-1-30 0,1 0-5 15,1 2 0-15,-2-2-2 0,2 1 0 16,-1 0-2-16,-1 1-1 0,1-1-1 15,1 2-3-15,-1-1-1 0,0 0-1 16,1 1-4-16,-2 1-3 0,1-1-2 16,1-2-1-16,0 2-1 0,0-1-2 15,0 1-1-15,0-2-1 0,0 2 1 16,0-2-2-16,0 1 1 0,0 1-1 16,-1-2 0-16,2 2-1 0,-1 0-1 15,-2-5 0-15,3 5-1 0,-1-2 0 16,1 2 0-16,-1 0 1 0,0-2 0 15,1 1 0-15,2 3 1 0,-3-5 0 16,0 2 0-16,0-2 0 0,0 0 0 0,1 1 1 16,-2-2 1-16,1 1-1 0,0 1 2 15,-1 0 0-15,-1-1 1 0,2 1 2 16,-1 2 0-16,0-2 0 0,-1 4 0 16,-1 2-2-16,-1 5 0 0,1 5 0 15,-2 5-1-15,-1 4-1 0,-2 7 0 16,2 4 1-16,1 2 1 0,0 0 1 15,2 0-1-15,2-2 0 0,3-3-1 16,3-4-1-16,5-4 0 0,2-4-2 16,5-5-1-16,4-5 0 0,1-5-1 0,4-6 1 15,-2-4-1-15,1-5 1 0,-6-6 0 16,1 0 1-16,-4-5-1 0,-1-3 0 16,-3 0 0-16,-2-1 0 0,-3 2-1 15,2 0-2-15,-6 2 1 0,1 6-2 16,-3 3 2-16,-1 6 0 0,-1 3 0 15,0 6-1-15,-2 5 1 0,2 5 0 16,-1 0-1-16,2 4 0 0,0 0-2 0,2-1 1 16,3 2-1-16,2-3 0 0,2-4 1 15,2 0-1-15,0-5 0 0,4-4 0 16,-1-4 1-16,2-2 0 0,0-4-1 16,0-2 1-16,0-3 0 0,0-2 0 15,-4 1 0-15,-3-1 0 0,-4-3-1 16,-4 1 1-16,-1-2 0 0,-5 1 0 15,-4 3-4-15,0-5-9 0,-3 2-8 16,3 4-12-16,0 5-11 0,2 8-8 16,1 5-10-16,2 8-113 0,3 7-112 0,2 6-273 15</inkml:trace>
  <inkml:trace contextRef="#ctx0" brushRef="#br0" timeOffset="10851.7717">5910 8625 501 0,'-1'-6'138'16,"1"2"1"-16,-2 3-4 0,0 6-101 15,1 4-14-15,0 2-8 0,0 5-6 16,1 4-1-16,-2 2-1 0,4-1-1 15,0 0-1-15,2-1-5 0,-1 2-9 16,2-2-13-16,0 0-118 0,-2-3-117 0,0-1-295 16</inkml:trace>
  <inkml:trace contextRef="#ctx0" brushRef="#br0" timeOffset="11499.0662">5115 9208 354 0,'8'-8'101'0,"-3"1"6"0,-1 1-38 16,1 0-16-16,1 0-7 0,2-2-7 16,-3 2-6-16,0-1-6 0,-2 2-4 15,1-1-2-15,0 0-2 0,-3 0-1 16,0 1-1-16,0 0-1 0,1 0 0 15,-2 1 0-15,0 2 1 0,0-2-1 0,-2 3 2 16,2 0-1-16,-1-1-1 0,1 2-2 16,-1 0-1-16,1 4-3 0,-1 5-1 15,-1 2-2-15,0 2-1 0,1 7-1 16,-2 1 0-16,3 4 0 0,1 0-1 16,2-2 0-16,-2-2-1 0,5 1-1 15,3-5 1-15,2-3 0 0,4-5 1 16,3-4-1-16,3-7 2 0,3-2-1 15,2-6 0-15,-1-1-1 0,-2-2 1 16,-4-2-2-16,-3 3 1 0,-5 1-1 16,-2 1 0-16,-3 3-1 0,-2 2 1 0,-4 1-1 15,2 4-1-15,-1 3 1 0,-1 0 0 16,3 3-1-16,-1-2 0 0,2 2 0 16,0-2 1-16,2 1-1 0,1-4 1 15,5-5-1-15,-1-4 1 0,3-3-1 16,-3-6 7-16,2-2-10 0,1-4 4 15,-2 0 0-15,-1-3-1 0,-4 3 1 0,-3-2-5 16,-1 2-2-16,-5 1 8 0,0 0-11 16,-4 0-6-16,1 5-11 0,-1 4-11 15,2 6-9-15,2 6 8 0,0 7-132 16,2 5-115-16,5 10-284 0</inkml:trace>
  <inkml:trace contextRef="#ctx0" brushRef="#br0" timeOffset="11965.0402">5804 9303 622 0,'-10'-7'149'16,"1"-2"4"-16,4 1-95 0,3 0-17 16,1 1-6-16,2-1-5 0,3-1-6 15,2 2-4-15,1-2-2 0,5 2-4 16,1-1-2-16,3 2-3 0,-1 1-3 16,3 3-1-16,-1-1-2 0,-3 2-1 15,1 4-1-15,-1-1 1 0,-2 3-2 16,-2 2 1-16,-2 1 0 0,0 1 0 15,-4 1-1-15,-1 0 1 0,-4 2 0 16,-3 1 0-16,-2 0 0 0,-1 3 0 16,-4 0-1-16,-3 1 1 0,-1 1-1 0,2 1 1 15,-3-2-1-15,0 0 0 0,3-2 0 16,0-1 0-16,4 0 0 0,4-3-1 16,1-2 1-16,4-1 0 0,4-2 0 15,3-1 0-15,2-1 0 0,2-2-2 16,2 0 0-16,4-2-4 0,0-3-6 15,3-2-7-15,0 0-13 0,-2-2-10 16,-1 0-9-16,-2-2-68 0,-3 0-48 16,-2-2-103-16,-2 0-220 0</inkml:trace>
  <inkml:trace contextRef="#ctx0" brushRef="#br0" timeOffset="12810.0662">5168 9221 228 0,'1'-5'79'0,"0"3"9"0,1-2-13 0,-2 1-10 16,0-1-7-16,0 0-5 0,1-1-8 16,0 0-6-16,0-1-6 0,-1 1-2 15,2-2-2-15,-2 2-1 0,1-1-1 16,-1-1-2-16,0 0 0 0,0 1 0 15,0 0-1-15,0 0-2 0,1 0-1 16,-1 2-2-16,1 1-2 0,-2-2-1 16,2 4-2-16,-1-1-3 0,0 2-1 0,1 4 1 15,-1 2-1-15,-1 4 0 0,1 3-1 16,0 2-2-16,-1 5 1 0,-1 2-1 16,0 0-2-16,2 0-2 0,2 0-1 15,1 0 0-15,1-4-1 0,1-2-1 16,3-2 1-16,2-3-1 0,1-4 1 15,3-2 0-15,0-5 0 0,2-5 0 16,3-4 0-16,-1-2 0 0,0-1 1 16,0-4-1-16,-3-2 1 0,-1 0-1 0,-1 0 0 15,-2 1 0-15,-3 0 0 0,-2-1 0 16,-1 1 0-16,0 2 0 0,-4 1 0 16,-1 3 0-16,-1 0 1 0,1 3 0 15,-2 2 0-15,-4 0 1 0,5 2 0 16,0 3 0-16,1 2-1 0,0 0 0 15,0 3 0-15,-3 1-2 0,7 3 1 16,-5 1-1-16,-2-1 0 0,-3-2 1 16,4 6-1-16,-2-3 0 0,3 5 1 15,0-1-1-15,0 2 0 0,-1 0 0 0,7 2 1 16,-4-4-1-16,2 2 0 0,1-5 0 16,0-2 0-16,3 1 0 0,0-3 0 15,2 0 1-15,0-3-1 0,2-3 1 16,2 0-1-16,0-5 1 0,1-3 0 15,-1-1 0-15,-1-6 0 0,2-2 0 16,-2-2 0-16,0 0 1 0,-2-3 0 0,-1-2 1 16,-1 0 0-16,-2 1 1 0,-3-1 0 15,-3-3 1-15,-3 1-2 0,-3-1 0 16,-1 1 0-16,-1 3-2 0,1 3 1 16,1 4-2-16,-1 6 0 15,3 5-29-15,2 7 28 0,-1 4-22 0,1 5-16 16,2 5-14-16,-2 3 37 0,1 1-165 15,1 6-105-15,-1 2-356 0</inkml:trace>
  <inkml:trace contextRef="#ctx0" brushRef="#br0" timeOffset="14515.0038">868 10402 358 0,'3'-23'96'0,"-4"3"3"0,-5 2-46 0,-4 3-8 15,-4 3-11-15,-2 2-7 0,-3 4-5 16,-6 5-5-16,-3 7-2 0,-1 5-2 15,-4 7-2-15,0 8 0 0,-1 6 1 16,1 6 0-16,2 7 2 0,2 3-1 16,4 5 0-16,5-1-2 0,5 5-1 15,4-2-2-15,5-1-3 0,9 1-2 16,5-5-1-16,6-5-1 0,7-6 0 0,5-8-1 16,9-9 1-16,5-10 0 0,6-14 0 15,1-13 1-15,5-12-1 0,0-8 1 16,-3-12 0-16,2-8 0 0,-5-4 1 15,0-3 2-15,-4-3 2 0,-6-4 2 16,-8-3 0-16,-7 3 3 0,-10 1 0 16,-12 0-2-16,-15 5-1 0,-11 5-2 15,-7 12-2-15,-7 9-2 0,-9 12-6 16,-10 14-7-16,-8 15-9 0,-9 17-16 0,-4 17-109 16,-10 22-115-16,-17 17-279 0</inkml:trace>
  <inkml:trace contextRef="#ctx0" brushRef="#br0" timeOffset="18942.2173">3943 10870 391 0,'-5'-1'93'15,"0"0"7"-15,0-1-59 0,0 1-12 16,1 0-4-16,0 0-2 0,0-1 0 16,-1 2-3-16,3-1-2 0,-1 1 2 15,2 0-2-15,0 0-3 0,1 0-3 16,-1 0-19-16,1 1 19 0,1 2-7 0,0-2-2 15,-1 2 0-15,1-1 0 0,2 0 1 16,1 2 17-16,2 0-19 0,0-2 2 16,4 2 2-16,1-2 0 0,2 0 0 15,1-1-3-15,1-1 2 0,3 0-1 16,0-3 0-16,2 1-1 0,-2-1 0 16,4 1-1-16,-1-2 2 0,0 1-3 15,-2-1 1-15,1 3-1 0,-3-2 0 16,0 1 3-16,-2 1-7 0,-3 1-5 15,-3 1-17-15,-3 1-107 0,-7 2-111 16,-8 1-278-16</inkml:trace>
  <inkml:trace contextRef="#ctx0" brushRef="#br0" timeOffset="23220.761">14382 3329 518 0,'-3'2'126'0,"2"0"3"15,-1-1-77-15,2-1-14 0,1 0-5 16,1-1-1-16,3-1-2 0,4-2-3 16,-1-6 1-16,7-2-1 0,0-3 6 15,3 0-7-15,3-3-4 0,0-4-4 16,2-1-2-16,0 2-2 0,-1-1-3 15,-1 0-8-15,0-4 3 0,-5 2-2 16,-3 0 0-16,-1 0-1 0,-6-2-1 0,-3 2-1 16,0-1 1-16,-4-1-1 0,-2 3 0 15,-2-1 0-15,-2 3 0 0,-2 2-1 16,-2 2 1-16,-1 4-1 0,0 3 1 16,-4 3-1-16,1 5 0 0,0 5 0 15,1 2 0-15,-2 3 0 0,4 6 0 16,-1 4 0-16,2 5-1 0,3 3 1 15,2 2 0-15,2 3 0 0,3 5 0 0,1-1-1 16,1 2 1-16,3 0 7 0,0-2-6 16,4 5-1-16,4 2 0 0,-2-4-1 15,0 1 1-15,2-1 0 0,1-2-6 16,0-1 4-16,-1-4 3 0,-2-5-1 16,-1-1 0-16,0-3 0 0,-4-2 1 15,-1-4-1-15,-4-4 0 0,-2-2-1 16,-1-1 0-16,-3-5 0 0,-2-1-3 15,0-4 2-15,-2-2-1 0,-2-2 1 0,-1-2 0 16,-1-3 1-16,-1-2-1 0,-1-2 3 16,1 1-2-16,1 0 1 0,1-1-1 15,1 2 1-15,2 0 1 0,2 2 0 16,4 4 1-16,0-2 0 0,4 3 1 16,3-1-1-16,3 3 8 0,4 0-6 15,3-1-3-15,3 0 0 0,4-1 1 16,1-1-1-16,3 1 0 0,1-4-7 15,-1 0 4-15,2 1-6 0,1-2-13 16,1 5-14-16,1-1-9 0,2 0-20 0,-4 1-110 16,-1 0-122-16,-3 0-274 15</inkml:trace>
  <inkml:trace contextRef="#ctx0" brushRef="#br0" timeOffset="24292.9258">14994 3274 573 0,'3'-7'137'0,"-3"0"4"15,1 3-85-15,-3 0-19 0,2 4-10 16,-2 1-7-16,0 3-4 0,-1 2-4 15,1 3-3-15,-1-1-2 0,1 2 0 16,0 0-1-16,-1-1-2 0,3-2-1 16,-1-2 0-16,0-2-1 0,-1-3 0 15,0-1 0-15,1-1 0 0,0-4 1 16,-1-4 1-16,1 0 2 0,0-2 2 0,0 1 1 16,-1-3 1-16,0 2 2 0,1 1 0 15,-2 2 1-15,2 3 1 0,-1 1-2 16,2 2-1-16,-2 3-1 0,0 1-2 15,1 1-1-15,0 5-3 0,-1-1-2 16,2 6 0-16,-1 1-2 0,1 5 1 16,1-1 0-16,1 2-1 0,-1 2 1 0,1-1-1 15,1-2-1-15,0-2 2 0,1 0-1 16,-2-4 0-16,2 0 1 0,0-3-1 16,-3-3 1-16,1-1 1 0,0-3-1 15,-2-2 0-15,0-1-1 0,-2-2 1 16,1-5 0-16,1 0-1 0,0-6 1 15,-1-1-1-15,1 0 0 0,0-3 0 16,-1-1 7-16,1-1-3 0,1 1-4 16,-1 0 0-16,1 3 0 0,2 3 0 15,-2 2 0-15,1 1-7 0,2 5 2 16,-2-1 6-16,1 2-1 0,1 1 0 0,-3-1 0 16,1 0 0-16,0 2 0 0,-1-1 0 15,0 2 0-15,-1 1 0 0,0 0 0 16,1 0 0-16,-1 1 0 0,0-1 0 15,0 2 0-15,0-1 0 0,0-1 0 16,0 1 0-16,0 0 0 0,-1 2 0 0,1 0 0 16,0 2 1-16,-1-1-1 0,-2 2 1 15,1 0-1-15,1 5 1 0,-1 3-1 16,0 0 1-16,1 4 0 0,1 4-1 16,0 2 1-16,1 3 0 0,-1-2 0 15,2 0 0-15,0 1 0 0,0 0-1 16,-1-4 1-16,1-1 0 0,-1-3-1 15,-1-2 1-15,0-1 0 0,-1-4-1 16,-1-3 1-16,1-2-1 0,0 0 1 16,0-2 0-16,1-1 0 0,-2-2 0 0,1-2 0 15,1 1 0-15,0-2 0 0,0 0 0 16,-1-1 0-16,0 1-1 0,1 0 0 16,0 0 0-16,0 0 0 0,-2 1 1 15,2-1-1-15,-1 2 0 0,1 0 0 16,-2 0 0-16,-1 0 0 0,0 2 0 15,-1-1 1-15,-2 0-1 0,-1 0 0 16,-3 2 0-16,0-1 0 0,-1-1 1 16,0 2-1-16,-1-1 0 0,1 1 0 0,0-2 0 15,2 0 0-15,2-1 0 0,2 0 0 16,0-1 0-16,2 0 1 0,2 0-1 16,4 1-1-16,-1 0 1 0,1-3 0 15,3 2 0-15,1-2 0 0,3 2 0 16,2 0 0-16,0-1 0 0,4 0 1 15,0 1-1-15,0 0 0 0,0 0 1 16,-1-1 0-16,-2 1 0 0,-1 0 0 16,1-1 1-16,-2 0-1 0,1 0 1 15,-2 1-1-15,1-2 1 0,-3 2-1 16,1 0 0-16,-1 0 0 0,1-1-1 0,-3 2-5 16,2 0-8-16,-2 2-11 0,-1-2-16 15,-1 1-9-15,0 2-18 0,0 2-114 16,-4-1-122-16,1 3-282 0</inkml:trace>
  <inkml:trace contextRef="#ctx0" brushRef="#br0" timeOffset="25517.8471">5305 10980 263 0,'-8'0'82'0,"1"0"8"0,1-1-3 0,1-1-39 16,2 2-8-16,2 0-4 0,2 2-6 0,-1-3-8 16,1 2-5-16,1-2-6 15,5 1-2-15,1 1 0 0,3 0 0 0,0-2 3 16,6 2 1-16,5 2 2 0,3 3 0 15,2-6 1-15,2 0-2 0,3-1-2 16,5-1-2-16,4 1-2 0,5 0-1 16,4-4-2-16,4 6 0 0,3 0 0 15,3 2-2-15,2-2 1 0,-5 0 0 16,3 2 0-16,2 0 0 0,-2 1 0 0,3 0 1 16,2-1-1-16,1 0 1 0,-2-2-1 15,0-2 0-15,3-3 0 0,-1-1 0 16,-1-2-1-16,0-2 1 0,1 0-1 15,-1-2 0-15,-2 0 0 0,-6-3 0 16,0 2-1-16,-5 0 0 0,-2-1-1 16,-3 2 1-16,-2 3-1 0,1 0 0 15,-6 4 0-15,-4-1 0 0,-7 1-1 16,-3 3-4-16,-5-1-7 0,-7 2-17 16,-8 3-111-16,-6-1-113 0,-9 3-286 0</inkml:trace>
  <inkml:trace contextRef="#ctx0" brushRef="#br0" timeOffset="27076.0281">17603 5483 300 0,'3'-21'89'0,"-9"3"3"15,-7-3-17-15,-5 5-33 0,-6 2-9 16,-7 3-4-16,-5 0-4 0,-4 3-3 15,-5 2 1-15,-7 2 0 0,1 3 0 16,-1 3-2-16,2 4-2 0,-1 4-3 16,-1 4-3-16,1 4-3 0,3 5-2 15,1 2-3-15,0 3-1 0,4-1 0 16,0 1-1-16,5 0 1 0,4-1 0 0,3 0 0 16,3 0 1-16,5-3 1 0,3 3-1 15,5 2 0-15,4 0 0 0,4 0-1 16,2 1-1-16,4 0 0 0,3 5 0 15,4 0-1-15,3-2 0 0,1-1-1 16,6 1 0-16,6-2 0 0,5-3 0 16,5-2-1-16,8-4 1 0,10-3 0 15,13 2 0-15,5-7 0 0,9-3 0 0,9-5 0 16,10 5 0-16,7-4 0 0,2-4 0 16,4 0-1-16,2 3 1 0,2 1-1 15,-3-2 1-15,-4-9-1 0,-1 1 0 16,-5 2 1-16,0-4-1 0,-4-2 0 15,-4-5 0-15,-1-2 0 0,-5 3 0 16,-4-2 0-16,-5-6 1 0,-5 0-1 16,-8-6 0-16,-5-4 1 0,-11-4-1 15,-7-6 0-15,-9-4 1 0,-9-4-1 0,-8-1 0 16,-8-3 0-16,-8 1 0 0,-9-1 1 16,-12-2-1-16,-13-6 0 0,-12-2 1 15,-15-2-1-15,-14 7 0 0,-16 3 1 16,-13 3-3-16,-14 11-5 0,-9 10-6 15,-13 9-11-15,-6 7-7 0,-7 8-106 16,-6 3-105-16,-1 9-257 0</inkml:trace>
  <inkml:trace contextRef="#ctx0" brushRef="#br0" timeOffset="30617.8323">20759 3334 489 0,'0'1'124'0,"0"2"5"16,0-3-67-16,0 0-19 0,2-1-7 15,3-1-4-15,1 0-2 0,3 0-2 0,2-3 0 16,5-3 1-16,1-4 1 0,5-4-1 15,2 0-1-15,5-5-3 0,2-1-3 16,4-1-5-16,-3 0-4 0,-1 2-2 16,-5-4-4-16,-1 2-2 0,-6 2-1 15,-5-2-1-15,-6-1-1 0,-4-5-1 16,-5-1 0-16,-2 2 0 0,-6-4 0 16,-4 1 0-16,-5 1-1 0,-2 3-1 15,-4 6 0-15,-1 6 0 0,0 8 0 16,1 4 0-16,1 4-1 0,6 8 1 15,1 6 1-15,5 4-1 0,0 6 0 16,6 3 1-16,1 5 0 0,2 4-1 0,-1 3 1 16,2 1-1-16,2-1 1 0,6 1-1 15,-4-2 1-15,2 1 0 0,4-1-1 16,2 1 1-16,1-2 0 0,3 1 0 16,1-3 0-16,2 1 0 0,0-4 0 0,1-3 1 15,-2-3-1-15,-2-3 0 16,-3-4-1-16,-2-2-7 0,-4-4-8 0,-4-2-9 15,-2-2-8-15,-3-3-4 0,-2-3-6 16,-4-2-3-16,-2-1-1 0,-4-3 1 16,-2-1 4-16,-2-1 2 0,-2-3 4 15,1 0 5-15,-2 0 6 0,3-3 10 16,-1 1 13-16,4 1 11 0,3-1 12 16,0-2 7-16,3 0 4 0,2 1 4 15,3 1 2-15,3-1-2 0,0 2-3 16,4 2-7-16,2 3-4 0,4-2-4 0,2 1-4 15,2 2-4-15,4-3-3 16,5-1-4-16,4-1-1 0,4-1-8 0,4 1-8 16,1-3-7-16,1 0-16 0,2 3-49 15,-3-2-66-15,-2 0-105 0,-1 0-229 16</inkml:trace>
  <inkml:trace contextRef="#ctx0" brushRef="#br0" timeOffset="30973.1368">21323 3433 491 0,'-4'-11'135'0,"-1"-1"6"16,1-1-9-16,4 2-88 0,2 1-13 16,2 3-5-16,2-2-3 0,3 2-4 15,2 0-4-15,1 3-2 0,2 0-4 16,-1 1-3-16,0 1-2 0,1 2-2 0,-2 4-1 15,0-1 0-15,-2 3 0 16,0 2 0-16,0 2-1 0,-4 1 1 0,-1 1 0 16,-4 1 0-16,-3 1-1 0,-3 2 1 15,-3 0 0-15,0 1-1 0,-3-1 1 16,-1 1-1-16,1 0 1 0,1 0-1 16,0-3 0-16,1-1 0 0,2-1 0 15,2-2 0-15,1-1 0 0,4-2 0 16,0-2-1-16,5 0 1 0,3-3 0 15,3 1 0-15,3-2 0 0,5-1 1 16,3 0-1-16,5-2-7 0,3 0-12 0,5 0-15 16,-1-2-124-16,0-1-125 0,3 4-317 15</inkml:trace>
  <inkml:trace contextRef="#ctx0" brushRef="#br0" timeOffset="39320.6262">1083 11819 411 0,'-8'-3'92'0,"1"-1"0"0,2-2-68 16,2 2-8-16,0 0-3 0,2 3-1 16,0-1 1-16,-1 2 0 0,1-1 1 15,1 1-1-15,0 0 0 0,0 0-1 0,-1-2-4 16,2 4-1-16,0-2-1 0,1 1-1 15,1 0-1-15,1 1 0 0,3 0 1 16,3 1 1-16,2-1 0 0,1-1 0 16,4 1 0-16,1-1 0 0,3-1 0 15,1 2 0-15,3 0 0 0,0-2 0 16,3 3 0-16,-1-3-1 0,3 2 0 16,-1 1 0-16,1 1 0 0,-2-2-2 0,0 0 1 15,1-1-1-15,3 1 0 16,1-2 0-16,2-2-1 0,-1 0 1 0,4 1-1 15,0-1 1-15,-6 2-1 0,3 0 1 16,-2 3 0-16,-2-1 0 0,-3 2-1 16,-2 0 1-16,-3 1 0 0,3-2-1 15,-7 0 0-15,-3-1-1 0,-2 1 0 16,-2-2 1-16,-1-1-2 0,-2 1 1 16,-3-1 0-16,0-1-1 0,1 0 1 15,-1-1 0-15,0-1 0 0,1-3 0 0,0-1 0 16,-1 0-3-16,1-1-9 0,1-1-14 15,-3-1-106-15,1 0-107 0,-1 3-271 16</inkml:trace>
  <inkml:trace contextRef="#ctx0" brushRef="#br0" timeOffset="44895.9018">1845 12396 415 0,'-4'-1'96'0,"-2"-1"1"0,3-1-64 16,0 1-11-16,2-1-6 0,-1 2-3 0,1 0-3 16,1 0-1-16,0 1-2 0,0-2-1 15,4 2-2-15,-4-1 0 0,2 1 0 16,-2-1-1-16,4 0 1 0,0 1 1 15,1 1 2-15,1-1 0 0,1 1 1 16,3-1 0-16,2 1 0 0,-1-1 0 16,4 0-2-16,1-1-1 0,0-1-1 15,1-1 0-15,1 2 1 0,3-2-1 16,0 2 1-16,3 0-1 0,1 1 1 16,3 0-1-16,4 0 0 0,2 2 0 15,2-3-1-15,2 0 0 0,-3-1-1 0,1-2 0 16,-2-1 0-16,-1 1-1 0,-4-2 0 15,-3 3 0-15,-3-1 0 0,-3 1-1 16,0 1 1-16,-3 2 0 0,-1 0 0 16,-3 1 0-16,2-1 0 0,-3 1-1 0,3-1 2 15,-4 2-1-15,-1-1 0 0,-2-2 1 16,-2 1-3-16,2 0-7 0,-3 1-13 16,-1-2-104-16,-2-2-103 0,-6 1-263 15</inkml:trace>
  <inkml:trace contextRef="#ctx0" brushRef="#br0" timeOffset="50336.8975">811 12811 214 0,'-14'3'58'16,"2"-1"5"-16,2 0-27 0,3-5 0 15,1 3-1-15,2-1 0 0,-2 1-2 16,2-3-4-16,2 2-2 0,0 1-5 0,-1 0-2 16,1-1-4-16,-1 1-2 0,3-1-2 15,-1 1 0-15,0-1-1 0,0-1 0 16,1 2 0-16,0-1 0 0,-2 1 0 15,1-1-1-15,2 2-2 0,-1-2-1 16,3 2-2-16,-2 0-1 0,1-1-2 0,2 0 0 16,2 0-1-16,0 0 0 0,3 2 0 15,-1-2 0-15,1 0 0 0,2 1 1 16,-4-1-1-16,4 1 0 0,0 1 0 16,0 0 1-16,3-1-1 0,-1 0 0 15,1-1 0-15,3 3 0 0,-2-5 1 16,1 1-1-16,-2-4 0 0,0 2 0 0,-2-2 1 15,3 0-1-15,-3 0-3 16,2 0-7-16,-2 1-21 0,-1-1-82 0,0 3-89 16,-1 1-223-16</inkml:trace>
  <inkml:trace contextRef="#ctx0" brushRef="#br0" timeOffset="55501.0526">604 13278 419 0,'0'-8'97'15,"0"-1"1"-15,0 3-66 0,0 0-11 16,0 1-7-16,0 2-4 0,0 2-3 16,1 1-2-16,0 0-2 0,1 1-2 15,0 1 0-15,0 0 0 0,2 1 0 16,-1-1 1-16,-1 0 0 0,2 2 1 16,-1 0 1-16,4-2 1 0,-3 2 1 0,5-2-1 15,0 2 2-15,0-2-1 0,2 1-1 16,2-1 0-16,0 1-1 0,1-1 0 15,2 1-1-15,-2-2-1 0,2 0 0 16,0 0 0-16,0-1 0 0,0 0 0 16,-1-1-1-16,-2-1 1 0,1 2-1 15,-2-3 1-15,0 2-4 0,-1 0-7 16,-1 1-103-16,1 0-96 0,-1 2-247 0</inkml:trace>
  <inkml:trace contextRef="#ctx0" brushRef="#br0" timeOffset="58537.4362">9605 11361 425 0,'1'-17'114'0,"1"11"-1"0,-2 5-16 15,0 9-68-15,0 4-8 0,3 11-5 16,-1 7-2-16,2 11 0 0,-2 9 4 0,1 10 3 15,2 10 3-15,0 10 1 0,-1 9 1 16,-1 4-1-16,-1 5-1 16,1 0-3-16,2 2-6 0,0 3-4 0,-5-6-4 15,-2-6-2-15,2-2-1 0,2-5-3 16,-2-4-1-16,1-6-1 0,-4-10-4 16,3-2-7-16,-1-8-6 0,0-11-9 15,0-7-15-15,-2-9-111 0,-3-8-114 16,1-7-277-16</inkml:trace>
  <inkml:trace contextRef="#ctx0" brushRef="#br0" timeOffset="59312.2801">7830 12459 469 0,'-8'-4'105'0,"2"-1"4"15,3 4-76-15,0 0-15 0,2-1-5 16,1 1-1-16,1 1-3 0,3-1-2 15,1 1-2-15,2 1-2 0,3-1 1 16,6 1 0-16,-2 2 2 0,2-2 1 0,3 0 2 16,0 2-1-16,3-1 0 0,2-1 1 15,-1 1-2-15,4-1-1 0,6 3-1 16,4-2-2-16,3 0 0 16,7 0-1-16,7-1 1 0,1 0 1 0,5 0 1 15,0 1 0-15,2 0 3 0,7 1 1 16,1 0 0-16,2 0-1 0,6 0 1 15,3-1-1-15,5 0-2 0,7-1 0 0,5-2-2 16,1-1 0-16,2-1-1 16,2 3 0-16,7-2 0 0,2-2-1 0,-1-1-1 15,-6 0 0-15,4 1 0 0,3 1 0 16,-3-5-1-16,-7 1 1 0,-5 2-1 16,2-1 1-16,-3 1-1 0,-4-2 1 15,-5-2-1-15,-6 2-2 0,-5-2-4 16,-4 0-7-16,-7-1-13 0,-5 0-83 15,-11-1-29-15,-9 1-97 0,-5-2-205 16</inkml:trace>
  <inkml:trace contextRef="#ctx0" brushRef="#br0" timeOffset="61765.2297">9678 11644 332 0,'-1'-1'92'15,"-2"0"5"-15,1-1-28 0,1 2-28 16,-3-2-9-16,0 1-4 0,2-2-5 16,-2 2-3-16,3 0-2 0,-1 0-1 15,-2-2-1-15,5 3-2 0,-1-1 0 16,0 0-2-16,0-2-1 0,0 1-2 16,3 1 0-16,0-1-1 0,0 1-1 15,-2-1-1-15,3 2 1 0,2 1-1 16,-1-2 0-16,-3-2 0 0,2 0 0 15,-1 0 0-15,4 2 0 0,-4-2 0 0,1 0-2 16,1 0 1-16,0 2-2 0,2 2-1 16,-1-1 0-16,-1 0 0 0,0 2-1 15,1-2 0-15,-2 1 0 0,1 0 1 16,-3 0-1-16,3 0-1 0,0 2 1 16,-1 1 0-16,-1-1-1 0,2 2 1 15,0 0-2-15,-1 1 2 0,1 2-1 16,0-1 1-16,1 0-1 0,0 1 0 15,1 1 1-15,2 0-1 0,1 0 0 16,-2 0 0-16,1 2 0 0,1 0 1 16,-1 2-1-16,0-1 0 0,-1 0 0 0,0-2 1 15,-1 0-1-15,2 1 1 16,-3-1-1-16,1-1 0 0,-1 2 1 16,0 0-1-16,1 2 0 0,-1-1 0 0,-1-2 0 15,-1 1 0-15,1 0 0 0,0 0 1 16,-1 0-1-16,0 2 0 0,-1 1 0 15,2 0 0-15,-2 1 1 0,0 1-1 16,0 1 0-16,0-1 1 0,0 0-1 0,-3-5 0 16,2 4 0-16,1-1 1 0,-2 0-1 15,0-2 0-15,0 2 0 0,1-1 0 16,1 4 0-16,-3-3 0 0,2-2 0 16,-2 2 0-16,0-1 0 0,1-1 0 15,0 3 0-15,-1-2 1 0,1 1-1 16,-1-1 0-16,4 1 0 0,-2 1 0 15,0-1 0-15,-1 0 0 0,0-2 0 16,3 1 0-16,-2 0 0 0,1-2 0 0,-1 1 0 16,1-1 0-16,1-1 0 0,-1 1 0 15,-1 0 0-15,0 0 0 0,0 1 0 16,2 0 1-16,-1 2-1 0,0-1 0 16,-1 1 1-16,2 0-1 0,0 2 0 15,-2-2 1-15,1 1-1 0,-2-3 0 16,1 0 0-16,1 0 1 0,-1-3-1 15,1 2 0-15,-1-4 0 0,0 2 0 16,1-2 0-16,1-1 0 0,-1 0 0 0,1 1 0 16,0-3 0-16,1 3 0 15,1-1 1-15,-1 0-1 0,1-1 0 0,-1 0 0 16,-1 0 0-16,1-2 0 0,0 1 0 16,0-2 0-16,0 1 0 0,1-2 0 15,0 0 0-15,0-1 1 0,1 0-1 16,-1 0 0-16,2 0 0 0,0-2 0 15,-1-1 0-15,2 0 1 0,-2 0-1 16,3 0 0-16,-3-2 0 0,2 0 0 16,-1 0 0-16,0 0 0 0,-1 0 1 0,1-1-1 15,1 0 0-15,0 0 0 16,-1-2 0-16,2 1 0 0,0 1 0 0,-2-3 0 16,2 1 0-16,0-1 0 0,-1 1 0 15,-1-2 0-15,-1 0 0 0,2-2-1 16,-3 1 1-16,-1 0-1 0,-1-2 0 15,1 1 1-15,-3 0-1 0,2 0 0 16,-1-1 0-16,2 1 1 0,0 1-1 0,0-1 1 16,1 0-1-16,-1-1 1 0,0 1-1 15,0 2 1-15,-1-1 0 0,1-1 0 16,-1 2 0-16,3-1 0 0,-3 1 0 16,0 2 0-16,1-1 0 0,-1 3 0 15,-1-1 0-15,1 2 0 0,0 0-1 16,1 0 1-16,0 0 0 0,-1-1 0 15,1-1 0-15,0 2 0 0,1-3 0 16,-1 1 1-16,0 0-1 0,1-1 0 16,-1 2 0-16,1 1-1 0,-1 1 1 0,-1 1 0 15,1-1-1-15,-2 3 1 16,0 1 0-16,1-1 0 0,-3 1 0 0,0 0 0 16,1 0 0-16,0 1 0 0,-1 0 0 15,0-1-1-15,0 2 1 0,1-1 0 16,-1 0 0-16,0 0 0 0,0 2 0 15,0-2 0-15,1 1 0 0,-1 2 0 16,1-1 0-16,1 1 0 0,-1 1 0 16,2 1 0-16,1-1 0 0,0 1 0 0,1 2 0 15,0-2 0-15,0 0 0 0,0-1 0 16,-1 0 0-16,0 1 0 0,-1-1 0 16,1 2 0-16,1 1 0 0,-1 0 0 15,2 1 0-15,-2-1 0 0,1 2 0 16,-1 0 0-16,0-2 0 0,0 0 0 15,1 2 0-15,-1-3 0 0,2 2 0 16,0 0 0-16,1 1 0 0,-1-2-1 0,0 0 1 16,1 2 1-16,-2 0-1 15,-1-1 0-15,1 0 0 0,-1 1 0 0,0-2 0 16,0 3 0-16,1-1 0 0,-1 1 0 16,-2 0 0-16,2-1 0 0,0-1 0 15,0 0 0-15,-1-1 0 0,-1-1 0 16,1-1 0-16,1 0 0 0,1 2 0 15,-2-3 0-15,1 0-1 0,0-2 1 16,1 1 0-16,0-2 0 0,0 0 0 16,-1-2 0-16,2 0 0 0,-1 0 1 0,3 0-1 15,-3-2 0-15,-1 1 0 16,1-1 0-16,0-1 0 0,-1 1 0 0,2-2 0 16,-3-3 0-16,3 2 0 0,1 0 0 15,-3-2 0-15,1 2 0 0,-1 0 0 16,-2-3 0-16,2 1 0 0,-2 0 0 15,0-1 0-15,1 1 0 0,-3-3 0 16,2 0-1-16,-3 1 1 0,2-1 0 16,1 1-1-16,-2-3 1 0,1 2-1 15,1 0 0-15,-1-2 0 0,2 1 0 0,0 0 0 16,-2 1 0-16,2-1 0 0,-2 0 0 16,2 3 1-16,0-1-1 0,-1 2 1 15,2-2 0-15,-1 2 0 0,1 0-1 16,1 0 1-16,-1 0 0 0,1 1 0 15,-1 0 0-15,1 0 0 0,-1 1 0 16,0 0 0-16,0 1 0 0,1 1 0 16,-1-1 0-16,2 0 0 0,-1 4 0 15,0-1-1-15,3 1 1 0,-2 0 0 0,0 0 0 16,1 1 0-16,-2 2 0 0,1-2 0 16,3 3 0-16,-3-1 0 0,1 1 0 15,-2 1 1-15,1 3-1 0,-1 0 0 16,2 2 0-16,-3-2 0 0,2 2 0 15,-1 1 0-15,3 2 0 0,-2-2 0 16,2 0 0-16,-3 2 0 0,1-1 0 16,0 0 0-16,0-2 0 0,0 0 0 15,-1-2-1-15,0 0-3 0,2-2-5 0,-2-1-8 16,-1-2-10-16,-2 1-74 0,0-1-34 16,-1-2-93-16,-2 1-195 0</inkml:trace>
  <inkml:trace contextRef="#ctx0" brushRef="#br0" timeOffset="63680.7152">9753 11610 353 0,'-4'-1'103'16,"-2"-2"3"-16,0 3-8 0,-1 0-57 15,-3 1-14-15,2 1-4 0,1-1-5 16,0 1-4-16,-1 2-2 0,-1-2-2 0,0 1-1 16,0 1-1-16,0-1-1 0,-1 3-1 15,-1-2-1-15,0 2-1 0,2 3 0 16,1 0-1-16,0 1 0 0,1 1 0 15,0 2-1-15,-1 0 0 0,1 2 0 16,0-1 0-16,-2-1 0 0,-1 1 0 16,0 2 1-16,3 1-1 0,-2-1 1 15,1 0 0-15,-1 0 0 0,1 4-1 0,0-2 1 16,1 1-1-16,-3-1 0 0,2 2 0 16,0-1 0-16,1 2 0 15,0-1 0-15,0-1 0 0,-1 0 1 0,2 0 0 16,-2 0 0-16,0-1 1 0,-2-1 0 15,0 1 0-15,-1 1 1 0,1-2-1 16,-2 0-1-16,2 0 1 0,-1 2-1 16,3-1-1-16,-1 0 0 0,1 2 0 0,0 2 0 15,1 0 0-15,0 1 1 16,-2-1-1-16,3 5 1 0,0 1 0 0,1 2 0 16,0 1 1-16,-1-2 2 0,0-1-1 15,2 3 2-15,-5-6 0 0,1 1 0 16,-1-3-1-16,1-1 0 0,-1-2-2 15,2 0 0-15,-1-1-2 0,1-2 0 16,0-1-1-16,-1-1 0 0,1-1 0 16,1-2 0-16,-1-2 0 0,-1-3-1 15,5-1 1-15,-2-1-1 0,0-1 1 16,0-1-1-16,0-1 1 0,0 0-1 0,0-2 1 16,0 1-1-16,0-2 0 0,2 0 0 15,-2 0 0-15,0-3-1 0,0 0 1 16,-2 0-1-16,1 2 0 0,-3-2 1 15,0-1-1-15,1-1 0 0,-2 1 1 16,0-3-1-16,0-2 0 0,-1-2 0 16,2-2 0-16,-2 2-1 0,-2-3 0 15,2-2 0-15,0 3 0 0,-1-1 0 16,1 0 0-16,-1 0 1 0,-1 1 0 0,2 0 0 16,0 1 1-16,0-1-1 0,0 1 1 15,0 1 0-15,4-2 0 0,-2 1 0 16,2-1-1-16,-2 1 1 0,2 0 0 15,1 1 0-15,0-1 0 0,-1 0 0 16,0 0 0-16,0 1-1 0,1 0 1 16,0-1 0-16,0 1 0 0,-2 0 0 0,1 2 0 15,0 0 0-15,-2-1 0 0,2 3-1 16,-1-2 1-16,1 1 1 16,-3 1-2-16,0-1 1 0,3 0 1 0,-3 3-1 15,2 1 0-15,-1 2 0 0,-1-1-1 16,2 0 2-16,-1 2-1 0,1 0-1 15,-1-2 2-15,0 1-1 0,2 1-1 16,0 1 1-16,-1 0 0 0,1 1 0 16,-2 0 1-16,1 1-1 0,-2 1 0 0,0 1 0 15,2-2 0-15,-2 1 0 16,1 2-1-16,0 1 1 0,-1 0 0 0,1 0-1 16,-1 2 1-16,1 2 0 0,-2 2-1 15,-2-2 1-15,2 2 0 0,-1 0 0 16,0 2 0-16,0-1 0 0,-2 0 0 15,2-1 0-15,0 1 0 0,1 1 0 16,-2-2 0-16,2 1 0 0,1-1 0 16,2 1 0-16,-1 1 0 0,1-2 0 15,0 1 0-15,0-1 0 0,0 0 0 0,0-3 0 16,-2 1 0-16,0 0 0 0,1-2 0 16,0 0 0-16,0-1 0 0,1 1 0 15,0-1 0-15,0-3 0 0,1 1 0 16,-1 0 0-16,1-3 0 0,-1 0 0 15,1 0 0-15,0-1 0 0,-1 3 0 16,0-2 0-16,0 0 0 0,1 0 1 16,0-1-1-16,1-1 0 0,0 0 0 15,-1 0 0-15,3-2 0 0,0 0 0 16,-1-3 0-16,0 1 0 0,1-3 0 0,1 1 0 16,-2-2 0-16,0-2 0 0,-1 0-1 15,1-1 1-15,-2-1 1 0,0-1-1 16,0-2 0-16,0 2 0 0,1 0 0 15,1 1 0-15,-1-1 0 0,1 1 0 16,-1 0 0-16,-1 2 0 0,1 2-1 16,0-1 2-16,-2 1-1 0,0 3 0 0,0 0 0 15,-1 0 0-15,2 0 0 16,-3 0 0-16,-1 1 0 0,1 0 0 16,0 1 0-16,1 2 0 0,-3-1 0 0,3 2 0 15,-1 3 0-15,1 0 0 0,2 1 0 16,-2 2-1-16,1 0 1 0,0 2 0 15,1 1-1-15,0-1 1 0,1 3-1 16,0 1 1-16,-2 1 0 0,1 3 0 16,-2 1 0-16,-1 1 0 0,-1 1 0 15,-1 2 0-15,0 0 0 0,-2-2 0 16,0-1 0-16,1 0 0 0,-1 0 0 0,-1-2-1 16,2 0-3-16,-1-1-1 0,4 0-2 15,1-1-6-15,0-2-5 0,3-1-10 16,3 0 84-16,0-4-196 0,1-2-119 15,4 1-324-15</inkml:trace>
  <inkml:trace contextRef="#ctx0" brushRef="#br1" timeOffset="67512.5159">8153 11666 461 0,'5'-12'108'0,"-4"9"4"16,-1 6-59-16,0 5-26 0,0 8-8 15,0 5-4-15,0 6 1 0,0 9 2 16,0 9-1-16,3 6 0 0,-2 6 0 15,0 3 0-15,0 0-2 0,1-1-2 0,-1-3-4 16,0-5-1-16,-1-5-3 0,1-5-1 16,3-4-2-16,0-5 0 0,0-5-4 15,3-4-6-15,-2-6-7 0,-1-4-13 16,3-7-91-16,-4-7-18 0,0-7-92 16,0-4-187-16</inkml:trace>
  <inkml:trace contextRef="#ctx0" brushRef="#br1" timeOffset="68422.174">8152 11590 461 0,'0'-5'109'0,"1"-1"3"16,-1 1-68-16,3 0-16 0,-1 2-5 15,3-2-3-15,1 1-4 0,1 0-2 16,2 3-2-16,1-1-2 0,0 2-1 16,2 0-2-16,0 1-2 0,0 0-1 15,2 2 0-15,2-2-1 0,3 3 0 16,2-3 0-16,4 1 0 0,2 2-1 0,-1-2 1 15,3 1-1-15,1-1 0 0,0-2 0 16,-3 0-1-16,1-1 1 16,1 0-1-16,2 0 0 0,3 2 0 0,0 0-1 15,3 0 0-15,4 2 1 0,-1 0-1 16,4 2 1-16,1-2-1 0,-3-2 1 16,1 1 0-16,0 0 1 0,1 1 0 15,0-1-1-15,1-4 1 0,3 2 0 16,5 0-1-16,4-1 0 0,1 1 0 15,-2-4 0-15,2 2-1 0,-1 2 1 16,3 0 0-16,-4-1-1 0,0 1 1 0,4-1 0 16,1 3 0-16,-2 2 0 0,-3-3-1 15,-2-1 1-15,0 2 0 0,-4 2-1 16,-1 1 1-16,-1-4-1 0,0 3 1 16,3-1-1-16,0 1 1 0,-2 1-1 15,-2-4 1-15,-4 1 0 0,-1-2-1 16,-2-2 1-16,-3 5 0 0,-3-3-1 0,1-1 1 15,-1 1 0-15,-3 0-1 16,-2 1 1-16,-2 1-2 0,-4-3 1 16,-1 2-1-16,-2 2 1 0,-1 0-1 15,-1 0 1-15,-3-2-1 0,-1 1 1 0,-1 1 0 16,0-2 0-16,-4 0-2 0,-4-2-1 16,3 1 0-16,-2 0-3 0,-2 0-2 15,0 0-2-15,1 0-4 0,-1 0-2 16,0-1-2-16,-1 1 0 0,0 0 0 15,2 1 1-15,-3-1 3 0,1-1 3 0,-1 0 3 16,0 1 3-16,2-2 1 16,1 1 2-16,1-1 0 0,-1-1 1 0,0 1 1 15,1 1 0-15,-1-2-1 0,-1 2 2 16,-1 0-1-16,0 0 0 0,0 1 2 16,-1 0 0-16,-1-2 3 0,0 2 2 15,-1 0 3-15,0 0 2 0,0 2 1 16,0-4 1-16,1 4-1 0,-1-1-2 15,0 0-2-15,0 3-2 0,2 1-2 0,-1 1 0 16,1 3 1-16,-2 5 2 0,3 7 2 16,-1 3 1-16,-3 8 1 0,3 4 3 15,1 9-2-15,-1 8 0 0,1 3-2 16,-2 3-2-16,1 0-1 0,2-3-3 16,-1-1-3-16,-1-5-5 0,-2-3-6 15,9-2-10-15,3-2-18 0,0 0-106 16,2 1-112-16,3 5-274 0</inkml:trace>
  <inkml:trace contextRef="#ctx0" brushRef="#br1" timeOffset="99140.7315">1731 15301 379 0,'-8'-2'99'0,"1"1"5"15,0-1-44-15,2-1-18 0,1 2-10 16,1-2-8-16,1 2-6 0,1 1-6 0,1-1-3 16,1 1-3-16,-1 0-3 0,0 0-3 15,0 1 0-15,0-1 0 0,2 1 0 16,0-1 0-16,0 2 1 0,2 0 0 15,3-1 1-15,1 2 0 0,2-3 2 16,1 2-1-16,3 0 1 0,2-1-1 16,1-1 1-16,4 0 0 0,1 1 0 15,2-1-1-15,1-1 0 0,0 0-1 0,-1-1 1 16,3 0-2-16,0 2 1 16,1 0-1-16,3 0-1 0,0-1 1 15,2 1 0-15,5 0-1 0,1-2 1 0,0 0 0 16,0-1-1-16,-2-1 1 0,0-3 0 15,-4 0 0-15,-3 0 0 0,-5-1 0 16,-3 0 0-16,-4 0 0 0,-4 2 0 16,-3 3 0-16,-5 0-1 0,-4 2 1 15,1 0-1-15,-2 0 1 0,-1 1-1 16,-1 2-3-16,0 0-8 0,-2 3-45 0,-2 3-65 16,0 0-95-16,-4 3-226 0</inkml:trace>
  <inkml:trace contextRef="#ctx0" brushRef="#br1" timeOffset="102781.307">3302 15302 314 0,'-8'0'84'15,"0"-1"7"-15,2-1-40 0,1 0-7 16,2 1-7-16,0-1-4 0,1 1-2 16,1 0-6-16,-1 0-4 0,2 1-6 15,0 0-2-15,0 0-3 0,2 0-4 16,-1 1-2-16,0 0-1 0,5 3-1 16,-1-2 1-16,2 2 0 0,1 1 1 15,2 0 1-15,-1 1-1 0,2 1 0 0,0-2 0 16,2 0 0-16,0 2-1 0,3-2 0 15,0-1 1-15,1-2-1 16,2-3 0-16,-1-1 0 0,-1-2 0 0,0-2-1 16,0 0 1-16,1-3-1 0,-1 2 0 15,-1 0 0-15,-2-1 0 0,3 1-1 16,1-2 0-16,-2 1-1 0,-2 0-1 16,-2 1-3-16,-1 0-10 0,-1 1-35 15,-4 1-73-15,-2 1-95 0,-6 6-227 0</inkml:trace>
  <inkml:trace contextRef="#ctx0" brushRef="#br1" timeOffset="103835.905">2712 15308 298 0,'-2'-4'71'0,"-1"-1"0"0,1 0-37 0,0-1-18 16,2-1-3-16,-1 1 4 0,1-2 6 15,-1 0 6-15,1 2 5 0,-1 0 5 16,0-1 1-16,-1 4 0 0,1-1-6 16,0 2-8-16,0 0-7 0,1 4-5 15,0 3-4-15,0 2-4 0,1 3-3 16,1 2-1-16,2 1 0 0,0 1 0 16,2-1 1-16,1 0-1 0,2-5-1 15,3 0 1-15,1-6 0 0,3 0 0 16,3-3 0-16,0-1 0 0,2-4-1 0,2-2 1 15,1-4-1-15,1-3-2 0,0-1-5 16,-3 1-10-16,-2 0-108 0,-1 1-101 16,-3 5-265-16</inkml:trace>
  <inkml:trace contextRef="#ctx0" brushRef="#br1" timeOffset="107878.846">5025 14514 427 0,'-18'-21'102'15,"0"2"1"-15,-1 3-61 0,0 0-18 16,6 7-12-16,-7 2-5 0,-1 3-5 15,-3 3-1-15,-4 1-2 0,-4 4 0 16,-5 3-2-16,-5 5-1 0,-2 5 0 16,-1 7-2-16,-2 4-2 0,1 7-8 0,-3 3-6 15,-3 5-3-15,-3 1-2 16,1 3 1-16,-2-1 2 0,0 3 4 0,-1 3 14 16,7 3 14-16,5-2 11 0,7-2 8 15,6 1 4-15,5-2 2 0,7-1 2 16,8-6-5-16,6-2-6 0,7-1-7 15,8-1-4-15,8 2-4 0,7 1-2 16,12-2-2-16,8 0-2 0,11-5-1 16,5-2 0-16,8-3-2 0,0-10 0 15,6-7-1-15,0-6 0 0,4-8 0 0,-1-5 0 16,0-11 0-16,0-10 1 0,1-9 0 16,2-6 0-16,-4-4 0 0,1-8 0 15,-5-4 0-15,-2-2 1 0,-4-2-1 16,-8-4 0-16,-10-5 1 0,-5-2 1 15,-13-1 0-15,-9-2 2 0,-12-4 1 16,-13-1 2-16,-8 3 2 0,-13 1 1 16,-18 3 0-16,-13 4-1 0,-14 8-1 0,-8 14-4 15,-9 19-4-15,-14 15-10 16,-8 20-17-16,-1 16-97 0,-3 24-100 0,-9 19-249 16</inkml:trace>
  <inkml:trace contextRef="#ctx0" brushRef="#br1" timeOffset="137330.7">2648 12342 242 0,'0'3'41'0,"0"-1"-11"16,2 1-76-16,-1-1-42 0,-1-1-90 16</inkml:trace>
  <inkml:trace contextRef="#ctx0" brushRef="#br1" timeOffset="137867.0603">2658 12407 233 0,'0'1'45'0,"-1"-1"-5"15,1 0-57-15,1-1-29 0,0 0-38 16,1-1-86-16</inkml:trace>
  <inkml:trace contextRef="#ctx0" brushRef="#br1" timeOffset="141113.7112">5486 4554 336 0,'2'-3'102'0,"-2"0"3"0,-2-2 0 0,2 4-60 16,-1-1-14-16,1-1-8 0,0 3-7 15,-1-2-5-15,1 2-4 0,0 1-4 16,0-1-1-16,1 2-1 0,-1 0-1 16,0-1 1-16,0 0-1 0,0 0 1 15,0-1 1-15,0 0 1 0,0 1 1 0,0-1 0 16,0 2 1-16,0-2 0 0,0 0 0 15,0 0 1-15,0 0-2 0,-1-2 1 16,1 2 0-16,-1 0-1 0,1 2 0 16,-1-2 0-16,1 0-1 0,-2 1 1 15,2-1 0-15,0 1-1 0,0-1 2 16,0 0-1-16,0 0 2 0,0 1 0 16,0 1 0-16,0-4 1 0,0 2 0 15,0 0-1-15,-1-1 1 0,1 1-1 16,-1-1 0-16,0 0 0 0,1 1 0 0,-2-2 0 15,1 0-1-15,1 2 1 0,-1-2 0 16,1-1-2-16,0 3 0 0,-1 0 0 16,1 0-2-16,1-2-1 0,-1 2 0 15,0-2 0-15,0 2-1 0,0 0 0 16,0-1 0-16,0 0 0 0,0 1-1 16,0 0 0-16,0 0 1 0,0 0 0 15,0 1-1-15,0-1 1 0,1 0 0 16,-1 0 1-16,0 1-1 0,1 1 1 15,-1-4-1-15,0 1 0 0,0 2 1 0,0-1-1 16,0 2 0-16,0-2 1 0,-1-2-1 16,1 2 0-16,1 3 0 0,-1-2 0 15,0-2 0-15,0 1 0 0,0 0-1 16,0 1 1-16,0-1 0 0,2 1 0 16,-2-1 0-16,1 2 0 0,0-1-1 15,0 0 1-15,1 1-2 0,-1 2-2 16,1-1-1-16,-1-2-1 0,1 4-2 15,0-2-1-15,-2 1-1 0,1 1 1 0,-1 0 1 16,2 0 0-16,-2 1 1 0,1-1 1 16,-1-2 1-16,0 2 1 0,0-2 1 15,0 0 1-15,0 0 1 0,0 1 1 16,-1-2 1-16,1 1 1 0,0-1 1 16,0 2 2-16,0-2 1 0,1-1 1 15,-1 2 1-15,0 0 1 0,1-1 0 16,-1 0 1-16,1-1 0 0,-1 2 1 0,1-2 0 15,-1-2 1-15,2 2 1 16,0 1 0-16,-1-2 0 0,3 2 3 0,-3-5 1 16,2 2 1-16,2-1 2 0,-2-5 3 15,2-2 1-15,5-2 2 0,1-5 1 16,6-1 0-16,3-7 0 0,4-3-2 16,6-6-2-16,3-2-4 0,1-4-2 15,4-2-4-15,1-4-4 0,2-1-1 16,-2 1-3-16,0 0-1 0,-2-3-1 0,-2 3-1 15,-3-2-1-15,-2 4 1 0,-4 4-2 16,-1 2 1-16,-2 4-1 0,2 5 0 16,-6 5 0-16,0 3 0 0,-5 6 0 15,-4 1 0-15,-2 3-1 0,-4 6-1 16,-2 1 0-16,-1 1-1 0,-1 3-2 16,-1 1-1-16,-1 1-1 0,0 2-1 15,0 1-3-15,-2-1-2 0,-1 1-3 16,1 0-2-16,1 0-2 0,-2 0-2 15,1 0 0-15,-2-2 0 0,2 1 0 0,1 0 0 16,0 0 1-16,-1-2-3 0,3 0-3 16,-1-1-3-16,3 2-4 0,-3-2-13 15,-1 0-110-15,-1 0-114 0,2-1-278 16</inkml:trace>
  <inkml:trace contextRef="#ctx0" brushRef="#br0" timeOffset="147245.1405">5346 5041 485 0,'-15'-9'123'0,"3"0"5"15,-2 1-59-15,4-3-25 0,2 1-5 0,0 1-3 16,7 2-4-16,0-1-4 0,3 0-4 15,3 2-2-15,5 2 1 0,4 1-2 16,3 1 1-16,1 2 1 0,3 4 1 16,2 3 1-16,4 2 1 0,-1 2-2 15,0 3-1-15,-1 0-2 0,4 3-2 16,1 1-2-16,3 0-3 0,1 2-3 16,1-1-2-16,3 0-2 0,2 0-1 15,-2 2-3-15,-1-1-1 0,-4-2-1 0,-2-1 0 16,-4 0 0-16,-4 0-1 15,-5-2 0-15,-3-3-2 0,-3-1-3 0,-3-1-6 16,-3-1-5-16,-2-4-9 0,-3-2-10 16,-2-2-9-16,-3-3-10 0,-1-2-3 15,-4-2-3-15,1-1-5 0,-1 0-105 16,-3-3-103-16,-1-3-262 0</inkml:trace>
  <inkml:trace contextRef="#ctx0" brushRef="#br0" timeOffset="147549.7021">5938 4845 609 0,'-4'-2'150'0,"-6"5"6"0,-3 3-83 0,-5 2-17 0,-5 5-6 16,-4 5-3-16,-4 8-3 0,-4 1-2 16,-4 2-3-16,-4 3-6 0,0 1-5 15,4 1-4-15,1-1-5 0,-2-3-5 16,9 0-4-16,1 0-3 0,7-4-4 16,3-4-1-16,4-3-4 0,4-5-9 0,5-4-12 15,4-4-23-15,6-4-25 0,2-4-130 16,4-3-150-16,5-1-349 0</inkml:trace>
  <inkml:trace contextRef="#ctx0" brushRef="#br0" timeOffset="150769.5016">19147 8508 480 0,'-26'-6'117'16,"-9"4"2"-16,-10 2-42 0,-7-1-55 15,2 3-10-15,-6 2-3 0,-2 1-2 16,-1 2-2-16,-2 0-2 0,-7 2-1 0,-3 2-1 16,-5 4 0-16,-2 5-1 15,-3 2 1-15,-5 2 0 0,-3 4 1 0,4 2 0 16,2 5 3-16,2 4 0 0,5 3 2 16,5 4 0-16,10 4 1 0,8 1 0 15,7-1-2-15,8 0 0 0,8-3-1 16,12-2-1-16,9-7 1 0,13-3-1 15,11 0 0-15,13-3 0 0,14-7-1 0,13 0 1 16,16-4-2-16,11-5 1 16,10-5-1-16,12-7-1 0,12-5 0 0,9-6 0 15,7-9 0-15,7-5-1 0,7-5 1 16,4-7-1-16,1-2 0 0,2-4 0 16,-5-3 1-16,-3-5-1 0,-8-4 0 15,-7-2 0-15,-10 1 1 0,-10-2-1 16,-14-4 1-16,-12 2-1 0,-13 2 0 15,-16 2 1-15,-15-3-1 0,-20-2 0 0,-14 0 1 16,-17 6 0-16,-18 3 0 0,-19 5 1 16,-18 5-1-16,-17 11 0 0,-16 12 1 15,-20 7-1-15,-17 9-4 0,-14 12-5 16,-15 11-8-16,-13 13-13 16,-15 11 14-16,-15 7-124 0,-13 10-109 0,-9 5-265 15</inkml:trace>
  <inkml:trace contextRef="#ctx0" brushRef="#br0" timeOffset="174800.8723">21968 10161 468 0,'-54'-24'104'0,"-7"1"1"16,1 6-81-16,-5 1-9 0,-8 3-6 16,-7 0-3-16,-9 5-3 0,-4 3-2 15,-7 2-1-15,-6 5 0 0,-9 0-1 16,0 5 0-16,-7 5 1 0,0 2-1 16,-2 1 1-16,-1 5 1 0,-4 0 1 0,4 4 2 15,0 3 3-15,6 4 2 0,3 6 2 16,3 5 1-16,5 4 1 0,12 9 0 15,1 2-1-15,8 2-3 0,5 2-2 16,5-4-2-16,6 3-2 0,5-1-1 16,7 1 0-16,8 3 0 0,8 0-2 15,7-1 1-15,8-1 0 0,7-1 0 16,10-4 0-16,5-3-1 0,7-3 1 0,9 3-1 16,5 3 1-16,9-2-1 15,11 1 1-15,4-2-1 0,9-2 1 0,4-2-1 16,10-8 1-16,4-4-1 0,6-1 1 15,8-1 0-15,5-2-1 0,7-4 0 16,2 0 1-16,12 3-1 0,0-5 1 16,3-5-1-16,5-2 0 0,3-5 1 15,2-4-1-15,2-9 0 0,-2-7 0 16,2-2 1-16,0-8-1 0,-1-3 0 16,-3-4 0-16,-2-5 0 0,2 0 0 15,-4-4 0-15,-4-2 0 0,-1-2 0 0,-7-1 0 16,0 1 0-16,-4-1 0 0,-9-7 0 15,-5-5 0-15,-7-1-1 0,-5 0 0 16,-5-3-1-16,-9-3 0 0,-12-3 0 16,-7 3 0-16,-10 1-1 0,-8-4 2 15,-17-5-1-15,-8-2 1 0,-15-1 1 16,-11-2 1-16,-12 0 1 0,-18-2 0 0,-13 0 0 16,-16 3 0-16,-17 2 1 0,-15 7-3 15,-20 5-6-15,-19 8-9 0,-14 12-9 16,-21 15-99-16,-15 13-99 0,-17 10-243 15</inkml:trace>
  <inkml:trace contextRef="#ctx0" brushRef="#br0" timeOffset="186550.0795">9676 14431 456 0,'-9'-49'100'16,"3"1"1"-16,1 13-79 0,1 6-3 16,4 9 0-16,0 6-2 0,2 8 1 15,-4 12 3-15,1 11 2 0,0 10 2 16,1 12 0-16,2 16-3 0,-2 13 1 15,-1 11 0-15,1 10-1 0,1 9-1 0,-1 6-4 16,-2-3-3-16,-4-1-1 0,3-2-3 16,3-9-2-16,0-6-4 0,2-7 0 15,-1-7-1-15,4-4-1 0,1-9-1 16,-1-6 0-16,1-2 0 0,-1-4 0 16,0-6-4-16,-2-5-7 0,2-6-6 15,-1-3-10-15,0-6-14 0,-2-6-42 16,-1-6-66-16,-2-6-99 0,-1-2-216 15</inkml:trace>
  <inkml:trace contextRef="#ctx0" brushRef="#br0" timeOffset="187247.1285">6856 15350 497 0,'-23'-8'104'0,"2"2"3"16,4 2-88-16,4 3-7 0,6-1-2 15,6 2 0-15,3-2 1 0,6 4 1 16,5-2 0-16,3 1 1 0,7 0 0 0,3 0 2 15,2 1 0-15,6-1 0 16,1-1-1-16,3 1-2 0,5-1-2 0,4 0-1 16,7 0-2-16,8 1 0 0,0 0-1 15,7 2-1-15,2-2 0 16,3 0 0-16,8-1 0 0,2 0 0 16,4-1 0-16,4-4 1 0,6 2 0 0,10-1 2 15,3-1 0-15,-1-1 1 0,5 0-1 16,9 1 0-16,2 0-1 0,5-4 0 15,-1 1-2-15,6-1 1 0,5 1-2 16,0-2 0-16,1 1 1 0,3 2-2 0,-1 0 1 16,2 2-1-16,1 1 0 0,-1 0-1 15,3-1 0-15,1 2-1 0,-1-2 1 16,2 1-1-16,1-2-1 0,-3 0 1 16,2 1-1-16,-4 0 1 0,-3 0-1 15,-3-1 0-15,-3 2 0 0,-4 3 0 16,-1-1 0-16,-6 2 0 0,-6 0 0 15,-8 0 1-15,-7 1-1 0,-3 3 0 0,-6-1 0 16,-15-1 0-16,-2 1-3 0,-3 1-6 16,-11-2-8-16,-1 3-6 0,-13-1-13 15,-9-3 0-15,-5 2-117 0,-12 0-112 16,-13 1-267-16</inkml:trace>
  <inkml:trace contextRef="#ctx0" brushRef="#br0" timeOffset="188868.6959">8484 14514 401 0,'-1'-4'107'0,"-1"2"4"0,0 1-36 0,1 1-33 16,-1 1-11-16,1 0-6 0,1-1-4 15,0 1-5-15,1-1-3 0,2 2-3 16,-1-2-2-16,1 1 0 0,2-1 0 16,1 2 2-16,2 2 1 0,1-3 0 15,1 0 0-15,0 1 0 0,1-2 1 16,2 1-1-16,1-2 0 0,0-3-1 15,2 3 0-15,1 1-1 0,4 3-1 16,2-3-1-16,1 0 0 0,0 0-2 16,2 2-1-16,0-4 1 0,2 2-1 0,-1-4 0 15,1 2 0-15,0 0 0 0,0 2 0 16,0-1 0-16,1 2-1 0,-2-4-1 16,-3 6 1-16,2-3-1 0,0 1 0 15,-1 0 0-15,1 2 1 0,2-2-2 16,-1-3 1-16,6 3 0 0,-1 0-1 15,1 0 0-15,3-2-1 0,-1-1 0 16,-3-1 0-16,2 6-1 0,-4-6 1 16,-1 1 0-16,-2-1 0 0,-2 3 0 0,-1 1 0 15,1 1 1-15,-2 0-1 0,3 2 0 16,-1 1 1-16,2 0 0 0,1-2-1 16,1 2 1-16,-1-2 0 0,2-1 0 15,3 1 0-15,0-3-1 0,-1 1 1 16,0 0-1-16,0 0 0 0,-3 2 1 15,0-1-1-15,-5-3 0 0,-2-2 1 16,0 3-1-16,1-1 0 0,1 1 0 16,-1-1 1-16,3 0-1 0,-2 1 0 0,3 1 0 15,-2-3 0-15,-2-1 1 0,0-2-1 16,2 1 1-16,-2-2-1 0,-1 3 0 16,0-2 0-16,-2 1 0 0,1 2 1 15,-3 0-2-15,-3 1 1 0,-1 0 1 16,-1 1-2-16,-2 0 2 0,0 0-1 15,-2 1-1-15,0-1 2 0,0 0-1 16,-1 1 0-16,2 1 0 0,-2-1 0 16,1 0 0-16,0 0 0 0,-2 1 0 0,0-1 0 15,1 0 0-15,1 0 1 0,0 0-2 16,1-1 1-16,0 0 0 0,3 2 0 16,1-1 0-16,-1 1 0 0,-1 0 0 15,3-1 1-15,0 1-1 0,1-1 0 16,-3-1 0-16,-1 0 0 0,2 0 0 15,-2 2 0-15,-1-2 0 0,-1 2 0 16,1-2 0-16,-1 1 0 0,0-1 0 16,-2 0 0-16,2 0 0 0,-2 0 0 15,1-1 0-15,-2 1 0 0,0-2 0 0,0 0-1 16,-1 1 1-16,-1 1-2 0,1 0-1 16,-1 0-1-16,0 0-3 0,0 1-3 15,1 1-3-15,-1-1 0 0,1-1-2 16,-1 0 1-16,1-1-1 0,0-2 3 15,-1 2 3-15,0 0 0 0,1-2 2 16,-1 0 1-16,0 0 1 0,0 0 1 0,-2 1 0 16,2-1 1-16,-1 0 1 0,-2 2 1 15,1 0 0-15,-1 1 0 0,1 0 1 16,-1 1 0-16,1 1 0 0,-1 1 0 16,1 1 1-16,-1 3 1 0,0 3 0 15,1 3 1-15,-2 6 2 0,-1 3 2 16,-1 2 0-16,0 6 1 0,-2 3 1 15,1 0 1-15,-2 1-1 0,2 1-3 16,0 1-1-16,1 0-1 0,0 1-3 16,0 0-4-16,-1 4-4 0,2-1-5 15,0 1-9-15,0 0-15 0,0 0-109 0,-2 1-111 16,6-4-272-16</inkml:trace>
  <inkml:trace contextRef="#ctx0" brushRef="#br0" timeOffset="189571.9524">8523 14544 385 0,'-1'-8'112'0,"0"4"4"16,-2 2-2-16,3 8-71 0,0 5-11 0,-1 6-7 15,0 5-4-15,-1 9-2 0,1 8-2 16,1 4 0-16,1 5 1 0,-1 2 0 16,4 2-2-16,0 3-1 0,1-3-3 15,-2-3-1-15,1-3-3 0,1-4-4 16,0-2-6-16,0-7-7 0,-2-6-11 15,2 0-76-15,-1-4-48 0,3-2-104 16,2-4-235-16</inkml:trace>
  <inkml:trace contextRef="#ctx0" brushRef="#br0" timeOffset="191762.315">7973 15748 539 0,'-4'-4'133'15,"-1"0"6"-15,2 2-76 0,2 1-13 16,-2-1-5-16,1 1-6 0,0 0-6 15,1 0-4-15,2 1-5 0,1 0-4 16,-2 0-6-16,3 0-4 0,2 1-3 16,0-1-1-16,1 0-2 0,3 1-1 0,1-1-5 15,1 1-9-15,0-2-15 0,0 1-10 16,2 0-22-16,-1-1-108 0,1 1-122 16,-1 0-282-16</inkml:trace>
  <inkml:trace contextRef="#ctx0" brushRef="#br0" timeOffset="192310.5866">8255 15647 495 0,'-5'-5'120'0,"1"0"5"0,2-2-76 15,1 1-13-15,1 0-5 0,2-2-4 0,-1 0-4 16,4 0-4-16,0 1-1 15,1 0-2-15,3-1 0 0,0 2-3 0,3 0 0 16,0 4-2-16,2-1-1 0,0 2-3 16,1 5 0-16,-1-1-3 0,1 6 0 15,-2 1 0-15,0 1-1 0,-3 4-1 16,-2 0 1-16,-2 1 0 0,-3 4 0 16,-3 0 0-16,-3 2-1 0,-3 1-1 0,-2 0 1 15,-6 0-1-15,-1-1 1 0,-1-1-1 16,-1-1 2-16,1-4 3 0,0-3 2 15,2 0 3-15,2-5 1 0,3-2 2 16,2-1 0-16,2-2-2 0,1-2-3 16,3-1-3-16,2 1-2 0,1 0-1 15,3-1-2-15,3 3 0 0,2-2 0 16,2 1-1-16,2 1 1 0,1 1-1 16,1-3 0-16,0 1-4 0,-1 1-5 0,1-3-7 15,-2 2-11-15,0-2-6 0,-2-1-10 16,2 0-16-16,-2-2-106 0,0-2-112 15,-1-1-269-15</inkml:trace>
  <inkml:trace contextRef="#ctx0" brushRef="#br0" timeOffset="192647.6781">8600 15558 575 0,'-12'3'131'0,"-3"5"3"0,2 3-90 16,-2 2-14-16,4 4-7 0,-1 3-3 16,2 0-2-16,0 2-2 0,3 2-1 15,3 2-2-15,4 1-3 0,3-1-3 16,2-2-3-16,2-1-1 0,3-1-2 0,1-3 0 16,0-6-1-16,2-3 1 0,1-1 0 15,3-6-1-15,-2-3 0 0,-1-1 1 16,1-3-2-16,0-3 1 0,-1-2-1 15,-1 0-1-15,-5-4 0 0,-1 1-1 16,-3-1 1-16,-1-2 0 0,-6 0 0 16,-3 3 1-16,-3 0 0 0,0 2-1 15,-4 3-4-15,0 2-4 0,-3 8-3 16,1 4-5-16,1 1-5 0,-1 7-10 16,1-2-8-16,5 2-100 0,3-2-103 0,1-3-255 15</inkml:trace>
  <inkml:trace contextRef="#ctx0" brushRef="#br0" timeOffset="192972.5909">8766 15674 552 0,'-11'10'132'0,"-2"2"3"0,1 5-79 15,2 2-21-15,3 2-11 0,2-1-4 16,4 1-4-16,2-1-5 0,3-2-2 16,2-3-2-16,2-3-3 0,3-3 0 15,3-4-1-15,1-3-2 0,-1-4 1 16,5-3-1-16,1-4 0 0,0-3 1 16,-3-4-1-16,-1-2 0 0,-4-3 0 15,-3 0 0-15,-7 0-1 0,-4 0 1 0,-7 3 0 16,-2 2-1-16,-3 5 0 0,-2 1-3 15,-4 5-5-15,2 3-4 0,1 4-5 16,1 4-8-16,2 4-10 0,3 2-9 16,1 3-98-16,4 1-101 0,3 1-248 15</inkml:trace>
  <inkml:trace contextRef="#ctx0" brushRef="#br0" timeOffset="193269.1225">8980 15699 538 0,'-7'7'127'16,"-2"3"4"-16,2 3-81 0,-1 4-17 16,2 1-8-16,1 1-4 0,2 0-4 15,3 0-2-15,2-1-3 0,3-2-3 0,4-2-1 16,2-4-1-16,2-3-1 0,2-5-1 15,1-3-1-15,-2-4 0 0,1-4 0 16,-1-6 0-16,-3-2-1 0,-2-3 0 16,-3-1-1-16,-1 2 0 0,-3-1-1 15,-4 3 1-15,-1 2-1 0,-3 4-2 16,-3 3-9-16,-3 2-12 0,-2 4-60 16,-3 1-66-16,-1 6-110 0,-4 7-254 0</inkml:trace>
  <inkml:trace contextRef="#ctx0" brushRef="#br0" timeOffset="194293.6387">10980 15501 523 0,'-8'-6'130'0,"-2"-1"6"0,2-2-73 16,0 0-17-16,2-1-8 0,2 1-5 15,3-2-5-15,2 3-5 0,3-1-3 0,2 2-3 16,4-1-5-16,1 2-2 0,-1 1-2 15,2 3-3-15,0-1-2 0,0 3-1 16,-1 0-1-16,2 4 0 0,-1 0 0 16,-2 2 0-16,-1 2 1 0,0 5 0 15,-3 1-1-15,-2 6 1 0,-3 2 0 16,-2 3 0-16,-4 3 0 0,-4 0-1 16,-2 0 0-16,-2-1 0 0,-3-3-1 15,-2-1 2-15,-1-4 3 0,1-3 2 16,1-4 3-16,2-2 2 0,1-4 2 0,3-1 1 15,3-4 0-15,3-1-2 0,2 0-4 16,6-1-1-16,2 0-3 0,2-2-2 16,4 1-1-16,1 1-1 0,3-2 0 15,1 2-1-15,0 0 0 0,0 0-1 16,1 1-4-16,0-2-6 0,-1 2-8 16,0 2-9-16,-1-2-10 0,2 2-8 15,-1 2-11-15,-1-1-10 0,-1 1-98 16,2 1-108-16,0 0-255 0</inkml:trace>
  <inkml:trace contextRef="#ctx0" brushRef="#br0" timeOffset="194644.1848">11367 15443 571 0,'-17'-3'134'0,"0"4"3"15,-1 4-81-15,0 5-22 0,3 4-9 16,0 1-3-16,3 5-1 0,2 3-2 16,0 2-2-16,4 1-3 0,2-1-3 15,4-3-3-15,4 2-2 0,2-4-3 16,3-1-1-16,0-3-1 0,2-3 0 16,2-1 0-16,1-3 0 0,1-3-1 15,1-5 1-15,2-2 0 0,-1-3 0 0,2-2 0 16,-4-2-1-16,-2-3 1 15,-4 0-1-15,-3 0 0 0,-5 0-1 0,-6-2 1 16,-2 5 0-16,-6-1 0 0,-1 2-1 16,-3 3-2-16,-2 2-2 0,2 3-6 15,1 4-4-15,3 2-4 0,0 3-4 16,4 2-5-16,3 2-9 0,3 1-10 16,2-2-97-16,2-2-104 0,3-1-258 15</inkml:trace>
  <inkml:trace contextRef="#ctx0" brushRef="#br0" timeOffset="194961.4771">11588 15582 576 0,'-4'3'137'0,"-1"0"4"0,-3 5-87 15,0 0-14-15,0 2-7 0,-1 4-3 0,1 1-5 16,0 0-5-16,3 1-4 0,4 0-3 15,2 1-3-15,4-2-3 0,1-3-3 16,4-3-1-16,2-3 0 0,1-5 0 16,1-2 0-16,2-5-1 0,1-4 0 15,1-1 0-15,-5-4-1 0,2 2 1 16,-3-1-1-16,-2-2 0 0,-8 0 1 16,-2-1 0-16,-5 0 1 0,-2 1 0 15,-8-2 0-15,-2 2-1 0,-1 2 1 16,-1 6-5-16,0 5-4 0,0 5-5 0,3 4-8 15,3 6-7-15,1 4-6 0,4 2-10 16,3 2-13-16,4-1-102 0,2 0-109 16,4 2-264-16</inkml:trace>
  <inkml:trace contextRef="#ctx0" brushRef="#br0" timeOffset="195245.2815">11959 15607 500 0,'-11'3'143'0,"-4"-3"7"15,-3 2-19-15,-1-1-74 0,2 5-16 16,3 1-6-16,0 3-5 0,3 0-8 16,5 1-5-16,2 1-3 0,6 3-3 15,0-4-3-15,4 0-3 0,3-1-2 16,2-3-1-16,1-1-2 0,1-3 1 0,2-6 0 15,-1 0 0-15,-1-6 0 0,1-2 0 16,-3-3 0-16,-2 0-1 0,-1-5-5 16,-2 2-9-16,-1 0-15 0,-4 2-10 15,-3 4 80-15,-5 5-209 0,-4 6-137 16,-6 9-350-16</inkml:trace>
  <inkml:trace contextRef="#ctx0" brushRef="#br1" timeOffset="201955.6172">9074 14185 386 0,'0'-16'105'0,"-1"5"6"0,0 3-41 15,1 6-23-15,-1 2-14 0,1 5-7 16,0 2-6-16,-2 3-3 0,0 6-3 15,2 7-3-15,0 5 2 0,1 8 2 16,0 3 0-16,1 8 0 0,0 4-1 16,2 7 1-16,-3-2-1 0,-1 1-1 15,0 4-1-15,1-1-1 0,0-2-2 16,1-4-2-16,0-1-1 0,2-2 0 16,2-3-2-16,-2-5-1 0,0-6-2 0,-1-3 0 15,-1-3 1-15,1-6-1 0,-1-4-1 16,-1-4-4-16,2-2-5 0,-1-1-5 15,2-3-5-15,0-2-9 0,1 0-11 16,-3-3-105-16,-1-1-106 0,0-3-259 16</inkml:trace>
  <inkml:trace contextRef="#ctx0" brushRef="#br1" timeOffset="202441.4436">9079 14062 520 0,'-2'5'118'15,"-2"5"2"-15,0 3-81 0,-1 6-18 16,1 3-4-16,-3 0-3 0,1 2-1 16,-2 3 1-16,0-2-1 0,0-2 1 15,-1-1 1-15,1-4 1 0,0-2 0 0,2-6 0 16,1-3-3-16,2-7-2 0,0-6-2 15,2-6-1-15,5-5-3 0,-1-5-3 16,5-1 0-16,1-9-1 0,4 0 0 16,-2-4-1-16,2 2 0 0,-2 0-1 15,3 0 2-15,-1 3-2 0,-1 6 2 0,1 7-1 16,-2 8 0-16,1 11 0 16,-1 9 0-16,-1 6 0 0,0 5 0 0,-2 6 1 15,3 4-1-15,0 0 0 16,1 0-4-16,1 0-6 0,1 2-6 0,3-1-15 15,2-1-115-15,2 0-116 0,0 0-287 16</inkml:trace>
  <inkml:trace contextRef="#ctx0" brushRef="#br1" timeOffset="203680.7461">10343 14262 467 0,'0'-20'119'16,"0"5"5"-16,-2 3-62 0,-2 7-18 16,2 4-8-16,-1 4-7 0,1 4-4 15,1 5-4-15,-2 5-5 0,3 7-4 0,0 4 0 16,0 5 1-16,4 7 0 0,-1 4 0 15,2 5 0-15,-2 3 0 0,0 0 1 16,1 8-2-16,-1 3-1 0,-1-3-2 16,-1-1-3-16,3-3-1 0,0-1-1 15,1-5-2-15,-1-7-1 0,4-5 0 16,-3-5-1-16,0-4 1 0,1-7-1 16,0-5 0-16,-3-5-4 0,0-3-8 15,-2-5-7-15,3-4-7 0,0-2-9 16,-3-3-15-16,-4-3-106 0,3-5-111 0,-3-3-261 15</inkml:trace>
  <inkml:trace contextRef="#ctx0" brushRef="#br1" timeOffset="204150.2583">10337 14110 551 0,'-8'12'126'0,"-5"2"2"15,2 0-88-15,0 2-15 0,0 0-7 16,1-1-3-16,1-3-3 0,0-2 1 16,2-3-1-16,-1-3 1 0,2-3 0 15,3-2-2-15,1-5 0 0,4-4-2 16,-1-2-1-16,5-5-3 0,2-1-2 0,4-4 0 15,0-1-1-15,2 0 1 0,1 2-2 16,4 0-1-16,-2 4 1 0,-3 2 0 16,5 10 0-16,-1 8 0 0,0 5-1 15,0 8 1-15,-1 6 1 0,-3 5-3 16,5 3-7-16,-4-2-6 0,0-1-10 16,3 0-16-16,-1-1-107 0,0-3-114 15,6-2-272-15</inkml:trace>
  <inkml:trace contextRef="#ctx0" brushRef="#br1" timeOffset="207848.9675">7505 14521 438 0,'-2'-28'106'0,"-3"0"2"15,1 2-59-15,-1 2-17 0,3 4-4 16,-1 4-1-16,2 4-1 0,0 2-1 15,0 4-3-15,-1 5-3 0,2 5-4 16,0 3-2-16,2 3-3 0,0 6-2 0,1 5-2 16,-1 7 2-16,3 7 3 0,-1 6 4 15,-1 3 1-15,0 6 1 0,0 6 0 16,0 3-1-16,0-1-2 0,0 3-3 16,2-1-3-16,-3 0-3 0,2-4-2 15,-2-7-1-15,0-3 0 0,0-5 0 16,-1-6 0-16,-1-6-2 0,4-3 1 15,-2-5-1-15,2-4-3 0,-1-5-6 16,0-3-8-16,1-5-6 0,0-6-9 16,-1-7-14-16,0-2-108 0,-1-3-112 15,-2-5-265-15</inkml:trace>
  <inkml:trace contextRef="#ctx0" brushRef="#br1" timeOffset="208278.739">7503 14204 484 0,'-4'6'117'0,"-3"5"2"16,-2 7-65-16,-1 4-27 0,-3 7-10 16,-2 4-4-16,-3 4-3 0,-1 2-4 15,-3-2-1-15,0-3 1 0,0-3 3 0,3-8 3 16,1-3 3-16,4-7 1 0,4-8 0 16,4-9-2-16,5-4-3 0,5-7-3 15,3-7-3-15,2-4-2 0,6-4-2 16,3-5-1-16,3 2 1 0,3 0-1 15,-2 0 1-15,2 5-1 0,1 1 0 16,-3 7 0-16,-1 8 0 0,-2 6 1 16,-2 8-1-16,2 9 0 0,-2 7 0 0,1 5 1 15,2 6-1-15,3 2 1 0,3 2-1 16,3-1-2-16,4 0-5 0,4-3-8 16,6-3-15-16,1-5-109 0,-1-4-112 15,2-4-277-15</inkml:trace>
  <inkml:trace contextRef="#ctx0" brushRef="#br1" timeOffset="209829.058">11979 14250 418 0,'-3'-18'112'15,"4"4"6"-15,-3 3-41 0,2 6-29 16,-1 0-10-16,-2 2-5 0,2 2-5 0,0 0-4 16,-1 1-6-16,4 1-3 0,-6-1-2 15,3 1-2-15,1 4-1 0,-3 3 0 16,5 4-1-16,-2 6 2 0,0 3 1 15,1 7 0-15,0 7 1 0,3 5 1 16,2 5 0-16,-1 3-1 0,0 5-1 16,-3 3-2-16,3 2-1 0,-1 0-2 0,-1 0-3 15,0-5-2-15,-2-8-1 16,3-5 0-16,1-3 0 0,-2-9 0 0,1-2-1 16,-2-8 0-16,2-2 0 0,1 0-2 15,-1-3-6-15,-1-4-5 0,2 0-7 16,-1-4-4-16,0 0-5 0,-2-2-5 15,0 0-5-15,0-1-7 0,-1 2-34 16,-1-4-61-16,-1-1-92 0,-3-3-216 16</inkml:trace>
  <inkml:trace contextRef="#ctx0" brushRef="#br1" timeOffset="210494.4059">11896 14220 463 0,'-2'-6'108'0,"0"0"4"0,0 1-70 0,2 1-13 16,0 2-3-16,2-2-3 0,-1 3-1 16,0-1-5-16,1 0-3 0,1 2-2 15,-3 2-2-15,1-1 0 0,-1 1-1 16,0 3 0-16,0 0 1 0,-1 2-1 16,0 1 0-16,1 0-2 0,-3 1-1 0,1-1 0 15,1 1-1-15,-2-2-1 0,3-1 0 16,-2-2 2-16,-1-3-1 0,2-1-1 15,0-2 0-15,0-3 0 0,-2-1-1 16,1-1-1-16,-1-3-1 0,2 0-1 16,0 0 0-16,0 0 0 0,-1 2 0 0,1 2 1 15,1 2 0-15,-1 0-1 0,-2 4 2 16,0 4 0-16,-2 3 1 0,-3 7 1 16,0 3 1-16,-3 5 0 0,0 6 0 15,-1 2 1-15,-1 1 0 0,0 1 0 16,1-2 0-16,-1-6 0 0,5-2 1 15,-1-7 2-15,3-4 1 0,1-7-2 16,4-6 1-16,3-6-3 0,3-7 0 16,1-6-2-16,3-4-2 0,3-5-1 15,2-5 0-15,3-2-1 0,1-1 0 16,3-1 0-16,2 3 0 0,4 6 1 16,-5 0-1-16,0 8 0 0,-2 5 0 0,-3 3-1 15,-3 10 1-15,-5 4 0 0,-1 3 0 16,2 10 0-16,-3 2 1 0,3 5 2 15,0 5 1-15,1 4 3 0,2 0 1 16,2 2 1-16,1-3 1 0,6-1-1 16,1-1-1-16,9-4-12 0,6-7-18 15,6-6-20-15,4-5-127 0,6-6-134 16,2-6-331-16</inkml:trace>
  <inkml:trace contextRef="#ctx0" brushRef="#br0" timeOffset="215240.8289">7189 14646 489 0,'-10'-4'113'0,"4"0"2"0,2 0-80 0,4 2-12 16,4 2-7-16,1 1-2 0,2 1-4 15,4 3 0-15,3 0 0 0,2 3 1 16,3 1 1-16,5 0-1 0,3 2 0 16,3 2-2-16,3 1 0 0,0 2-3 15,2 0-1-15,-2 0-2 0,-1-2 0 16,-2 1-2-16,0-1 0 0,-1-1 0 0,3-2 0 15,-3 1-1-15,-3-2-1 16,2 2-1-16,-2-1-4 0,-2-1-3 0,-2 0-6 16,-2-3-7-16,0-1-6 0,-1 3-2 15,-4-4-99-15,-3-1-94 0,-8-2-230 16</inkml:trace>
  <inkml:trace contextRef="#ctx0" brushRef="#br0" timeOffset="215481.3088">7735 14621 428 0,'-1'-15'120'0,"-3"2"6"0,0 3-24 15,-4 2-52-15,-2 7-11 0,-2 6-7 16,-5 4-5-16,-5 3-5 0,-1 9-4 15,-5 6-4-15,-2 7-3 0,-3 0-3 16,-5 7-1-16,-2 6-5 0,-7 7-5 0,-2 6-12 16,-5 0-20-16,-8-1-110 0,3 7-115 15,-1-3-287-15</inkml:trace>
  <inkml:trace contextRef="#ctx0" brushRef="#br0" timeOffset="216352.4795">11823 14634 459 0,'-9'-8'121'16,"2"3"3"-16,0-1-39 0,2 1-43 15,2 2-12-15,1 2-7 0,1-1-4 16,1 2-6-16,1 1-3 0,1 1-2 0,4 4-3 16,2-1 0-16,4 3-1 0,4 0-1 15,6 3 1-15,1 1 0 0,4 1-2 16,0 0 0-16,3 2-1 0,-1 0 0 15,-1-2 0-15,-2 0 0 0,-3 0-3 16,-1-1-4-16,3-1-8 0,-3-1-14 0,-3 0 73 16,0-3-184-16,-5-1-117 0,2-2-310 15</inkml:trace>
  <inkml:trace contextRef="#ctx0" brushRef="#br0" timeOffset="216526.7296">12295 14605 575 0,'-21'0'132'0,"0"3"2"0,-6 2-89 15,-1 8-19-15,-2 3-12 0,0 7-5 0,-3 7-3 16,-7 1-5-16,-5 5-7 0,-1 2-16 16,-2 6-93-16,-4 5-20 0,3-5-95 15,0 2-203-15</inkml:trace>
  <inkml:trace contextRef="#ctx0" brushRef="#br0" timeOffset="217489.4833">9164 13757 513 0,'-2'-6'129'15,"2"1"3"-15,-2 1-71 0,2 3-21 16,1 4-10-16,0 3-2 0,1 4-4 16,0 2-3-16,2 4 0 0,2 3 0 15,2 0 1-15,1 0-1 0,1-3-4 16,2-1-2-16,2-2-2 0,-1-5-3 15,2-6-1-15,1-2-1 0,2-5-3 16,4-7 0-16,4-5-2 0,2-1-3 16,1-7-9-16,3-2-14 0,-2-1-14 0,0 0-20 15,-4 3-107-15,-3 1-124 0,-1 4-281 16</inkml:trace>
  <inkml:trace contextRef="#ctx0" brushRef="#br0" timeOffset="218025.6312">10645 13761 549 0,'-4'-3'131'0,"-1"0"5"0,1 1-83 16,1 2-15-16,-1 2-6 0,0 0-3 15,2 2-4-15,1-1-4 0,-1 1-2 16,2 0-1-16,0-1 0 0,3 0-1 16,2-2-1-16,1 0 2 0,2-4 2 15,5-3-2-15,4-3-1 0,4-3-4 16,4-4 0-16,7-5-4 0,7-5-10 16,7-2-23-16,0-5-27 0,0-2-123 0,3-7-137 15,-2 3-337-15</inkml:trace>
  <inkml:trace contextRef="#ctx0" brushRef="#br0" timeOffset="221284.9461">10603 13704 440 0,'-1'-9'117'16,"2"-2"5"-16,-1 2-43 0,-1-2-34 15,1 2-10-15,0 1-4 0,0 2-4 16,1-2-2-16,0 2-2 0,0 1-1 16,1 2-1-16,0 1-2 0,-1 1-1 15,3 2-2-15,1 4-2 0,-1 1-3 16,0 6-2-16,1 2-2 0,-1 5-1 0,0 3-3 16,-1 3-11-16,-1 5-13 0,1-1-20 15,0 1-116-15,3 1-123 0,2 0-302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  <inkml:channelProperty channel="T" name="resolution" value="1" units="1/dev"/>
        </inkml:channelProperties>
      </inkml:inkSource>
      <inkml:timestamp xml:id="ts0" timeString="2019-10-22T15:43:17.296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24081 12073 20 0,'0'0'18'16,"0"0"-2"-16,0 0-2 16,0 0-3-16,0 0-2 0,0 0-3 15,0 0 0-15,0 0-1 16,0 0 1-16,0 0-1 15,0 0 0-15,13 7 0 16,-13-7 0-16,13 5 0 0,-1-1-1 16,1 1 0-16,-2-2-2 31,6 1 1-31,-10-1-1 16,-7-3 1-16,15 5 0 15,-15-5 0-15,0 0 0 16,0 0 1-16,-15-8-1 15,15 8 0-15,-24-11 0 16,5 4-1-16,0-4-1 16,8 2 0-16,-1 0 0 0,-4 0-1 15,16 9 0-15,-19-15 0 0,19 15 1 16,-7-11-2 0,7 11 1-16,0 0 0 0,10-4 0 15,-10 4 0-15,13 0 0 16,-2 7 1-16,0 0-1 15,1 3 1 1,3 5 0-16,-11-3-1 16,-1 2 1-16,7 0 0 15,-1-3-1-15,-4 2 1 16,2-3 0-16,-7-10-1 0,-3 9 1 16,3-9 0-1,0 0 0-15,0 0 0 16,-5-14 0-16,-2 5 0 0,-5-1 0 15,5-2 0-15,-3 0-1 16,1 3 1-16,-3-1-1 16,12 10 0-16,-21-13 0 15,21 13 0-15,0 0 0 16,0 0-1-16,0 0 1 0,0 0 0 16,11 9-1-16,-11-9 1 15,25 15 0-15,-11-7 0 16,7 1-1-16,-3 2 2 15,0-6-1-15,-1 4 0 0,-4-3 1 16,-13-6 0-16,15 9 0 16,-15-9 0-16,0 0 0 31,0 0 0-31,-11-12 0 0,-6 4 0 16,1 0 0-16,0-1-1 15,-10 0 1-15,8 2-1 16,3 2 0-16,-1-2 0 15,1 6 1-15,15 1-1 16,0 0 0-16,0 0 0 16,0 0-1-16,0 0 1 0,0 0 0 15,13-9-1-15,-2 9 1 16,4 4 0-16,5 2-1 16,-3 2 1-16,-1 0 0 15,-3 1 1-15,1-2-1 16,6 1 0-16,-20-8 1 15,6 14 0-15,-6-14-1 0,0 0 1 16,-21 0 0-16,6-9 0 16,2 0 0-16,-17-5 0 0,7 0 0 15,-1-4-1 1,6 3 1-16,-2 1-1 16,9-1 0-16,4 6 0 0,-6 1 0 31,13 8-1-31,0 0 1 0,16-6-1 15,0 9 1-15,-16-3-1 16,28 13 1-16,-6-6 0 16,-1 5 0-16,7 1 0 15,-8 0 0-15,0 0 0 16,-5-2 0-16,3-3 1 16,-18-8-1-16,7 14 1 0,-7-14 0 15,0 0 0-15,-12 6 0 16,2-12-1-16,-6-1 1 15,-1 0 0-15,-1-2 0 16,-2-5 0-16,-2 3-1 16,3 0 1-16,2 1-1 15,2 1 0 1,1 3 0-16,2 3 0 16,12 3 0-16,-9 0-1 15,9 0 1-15,15 5-1 16,3 0 1-16,1 0-1 15,-2 2 1-15,4 0 0 0,3 1-1 16,3 2 1 0,-5-3 0-16,-6 0 0 0,-16-7 0 15,0 0 1-15,37 17-1 0,-37-17 1 16,0 0-1-16,-22 5 1 16,3-10 0-16,7-2 0 15,-8 0-1-15,-20-3 0 16,15 0 0-16,3-1 0 15,8 2 0-15,14 9 0 0,-11-14 0 16,11 14 0-16,0 0-1 16,11-2 1-16,-11 2 0 15,32 4-1-15,-16 2 1 16,2 3 0-16,0-3 0 16,4 2-1-16,-7 1 1 31,8-2 0-31,-3 0 1 0,-20-7-1 15,0 9 0-15,0-9 1 16,-8 0-1-16,-8-7 1 16,0 0-1-16,-18-1 1 0,7-2-1 15,2 1 1 1,0-5-1-16,4 4 0 16,5 0 1-16,7 2-2 0,9 8 1 15,0 0 0-15,-4-9 0 0,13 9-1 16,4 5 1-16,1 1-1 15,7 3 1-15,-7 1-1 16,3 2 1-16,14 2 0 16,-12 0-1-16,-5 1 1 31,-2-1 0-31,5-1 0 0,-13-4 1 16,9-4-1-16,-13-5 1 15,-14 4-1-15,4-8 0 16,10 4 1-16,-22-18 0 15,-3 2-1-15,7 2 1 16,-9-1-1-16,8 1 0 16,3-1 0-16,2 5 0 0,14 10 0 15,-10-11 0-15,20 11 0 16,-10 0-1-16,20 7 1 16,-2 1-1-16,1 1 1 15,10 1-1-15,-15-1 1 16,7 1 0-16,-4-1-1 0,-1-6 1 31,4 3 1-31,-10-5-1 0,-10-1 0 16,-9 0 1-1,9 0-1-15,-15-5 1 0,-4 1-1 16,6-3 1-16,-13 4-1 16,7-5 0-16,4 1 1 15,2 2-1-15,13 5 0 16,-14-12 0-16,14 12 0 0,-8-5 0 15,8 5-1-15,0 0 1 16,27-2 0-16,-8 4-1 16,-9 3 1-16,3 0 0 15,-1 2 0-15,5-2-1 16,3 4 1-16,-6-2 0 16,-14-7 0-16,0 13 0 0,0-13 1 15,0 0-1-15,0 0 1 16,-15 5-1-16,-7-10 0 15,4 1 1-15,7-6-1 0,-12 1 1 16,4 0-1-16,19 9 0 16,-16-17 0-1,3 10 0 1,13 7 0-16,0-9 0 16,0 9-1-16,14 0 1 15,-4 0 0-15,-10 0-1 0,27 9 1 16,-10-2 0-16,1 1-1 15,12 4 1-15,-20-3 0 16,-1 0 0-16,9-3 0 16,-18-6 0-16,5 10 0 0,8-7 0 15,-13-3 1-15,-20 0-1 16,20 0 1-16,-5-12-1 16,-14 6 0-16,8-1 1 15,11 7-1-15,-28-16 0 16,19 6 1-16,-5 3-1 15,-6 1 0 1,20 6 0-16,-16-4-1 16,16 4 1-16,0 0 0 15,0 0-1-15,4 11 1 0,8-1 0 16,4 0-1 0,2-1 1-16,3 2 0 0,-2 2-1 15,-6-2 1-15,-13-11 1 16,42 21 0-16,-27-14-1 15,-15-7 1-15,17 7 0 0,-17-7-1 16,0 0 1-16,-13-7-1 16,-8 0 0-16,-1-7 0 15,-2 1 0-15,-12 0 0 16,15 0 0-16,0 1 0 16,-1-1 0-16,17 4 0 0,5 9 0 15,-14-7-1-15,14 7 1 16,15 7 0-16,-3 1-1 15,0 3 1-15,8 1-1 16,-4 4 1-16,12 0 0 16,-3 0 0-16,-12-2-1 31,-13-14 2-31,41 26-1 0,-34-16 0 16,3-8 1-16,-10-2-1 15,0 0 1-15,-12-11-1 16,7-3 1-16,-15 1-2 15,4-3 2-15,7 0-1 0,-11 1 1 16,4 0-1-16,6 4 0 16,10 11 0-16,-12-8 0 0,12 8 0 15,0 0-1-15,20 14 1 16,-6-3 0-16,6-1-1 16,-5 3 1-16,-4-1 0 15,2-1-1-15,-13-11 2 16,15 14-2-16,-15-14 2 31,0 0-1-31,-12 4 0 0,2-8 1 16,0-6-1-16,-4-2 1 15,-5-3-1-15,-4-1 1 16,-1-1-1-16,10-1 0 16,-6 2 0-16,6 4 0 15,14 12 0-15,-8-9 0 16,23 13-1-16,-5 4 1 0,5 6 0 15,1 0-1-15,2 5 1 16,4 1 0-16,0-3 0 16,-10-1 0-16,-12-16 0 0,43 28 1 15,-43-28-1-15,14 12 1 16,-14-12-1-16,-4-12 1 31,-9 1-1-31,6-3 1 0,-22-5-1 16,0 0 0-16,11 1 0 15,-6 0 0-15,-3 6 0 16,15 4 0-16,-4 5 0 16,16 3 0-16,0 0 0 15,3 15-1-15,1-2 1 16,7 2 0-16,7 3-1 0,0 0 1 16,-2 1 0-16,-1-2 0 15,-3-2 0-15,7-2-1 16,-13-3 2-16,-6-10-1 15,0 0 1-15,31 0 0 16,-31 0-1-16,-9-19 0 16,-3 1 1-16,-7 3-1 0,12-7 1 15,-10 4-1-15,-15 4-1 16,9-1 1-16,8 7 0 0,4 4 0 16,11 4 0-1,0 0 0-15,-5 12-1 16,14 3 1-16,-3-3 0 0,-6 2 0 31,13 4 0-31,-6-2 0 0,7-1 0 16,0-1 0-16,-14-6-1 15,0-8 1-15,13 9 1 16,-13-9-1-16,0 0 0 16,13-14 0-16,-35 5 0 15,13-5 1-15,5 1-1 16,-5 1 0-16,-13 0 1 0,5 4-1 15,1 2 0-15,-6 2 0 16,22 4 1-16,-15 0-1 16,2 8 0-16,13-8 0 15,0 16-1-15,0-7 1 16,9 4 0-16,-2-5-1 16,1 1 1-1,6 1 0-15,0-1-1 16,2-2 1-16,7-3 0 15,-5 0 0-15,-11 0 0 16,10-4 0-16,-17 0 0 16,0 0 0-16,0 0 0 0,0 0 0 15,-10-12 1-15,1 2-1 16,-8 0 0-16,-4-4 1 0,9 1-1 16,-2 1 0-16,2 3 1 15,0 0-1-15,2 7 0 16,10 2 0-16,0 0-1 15,0 16 1-15,15-5 0 16,1 6-1-16,-8-2 1 16,-1 3 0-16,-1-4 0 0,4-3-1 15,-3 0 2-15,-7-11-1 16,0 0 0-16,0 0 0 16,0 0 1-16,0-24-1 15,-4 4 0-15,-4-4 0 16,3 1 1-16,-11-1-1 31,16 2 0-31,-8 5 0 0,-8 6 0 16,16 11 0-16,0 0 0 15,-6 13 0-15,2 2 0 16,8 7 0-16,-4 2-1 0,0-1 1 16,8 1 0-1,-8-1 0-15,8-1 0 0,7-3-1 16,-6-4 1-16,3-2 0 0,2-5 0 15,-14-8 0-15,17 3 0 16,-6-3 0-16,-11 0 0 16,0 0 0-16,0-9 0 15,0 9 0-15,0 0 0 16,0 0 0-16,0 0 0 31,-16 7 1-31,11 3-1 0,-9-1 0 16,17 6 0-16,-3 2 0 15,-16 3 1-15,2 2-1 16,14-3 0-16,-14 0 0 16,21-1 0-16,-11-3 0 15,-9-1 0-15,7-4 0 16,0 0 0-16,6-10-2 0,0 12-1 16,0-12-3-16,-9 0-10 15,9 0-29-15,0 0 0 0,-9-12 0 16,9 12 1-1</inkml:trace>
  <inkml:trace contextRef="#ctx0" brushRef="#br0" timeOffset="5251.8126">24183 12120 14 0,'12'-3'32'15,"-2"-4"-5"-15,-10 7-3 16,0-9-4 0,0 0-3-16,0 9-3 15,6-14-3-15,-6 14-2 16,0 0-1-16,0 0-2 15,0 11-1-15,3 4-2 16,-12 3-1-16,-7 3-1 16,10 5 1-16,-3-3-1 15,-7 1-1-15,3-5 1 0,5-2 0 16,2-7 0-16,6-10 0 16,0 0 1-16,11-8 0 15,-6-7 0-15,6-3 0 16,5 1 1-16,-5-3-1 15,-11 3 0-15,7 5 0 16,-1-2 0-16,-6 4-1 0,0 10 0 16,0 0 0-16,0 0-1 15,0 0 1-15,0 0 0 16,-18 0-1-16,18 0 1 0,0 0-1 16,-13-13 1-1,13 13-1-15,-5-18 1 0,5 4-1 31,9 1 0-31,-2 4 0 0,-10-1 0 16,3 10 0-16,0-15 0 16,0 15 0-16,0 0 0 15,0 0 0-15,0 0 0 16,0 15 0-16,6-3 1 16,-9 2-1-16,3 6 0 15,0-2 1-15,-4 2-1 0,-7-3 0 16,11-5 1-16,-5-1-1 15,-4-2 0-15,9-9 0 16,0 0 1-16,0 0-1 16,-9-12 0-16,16 2 0 15,-7-5 1-15,9-2-1 16,4 1 0-16,-1 0 0 0,-1 2 1 16,-11 3-1-16,0 11 1 15,0-10-1-15,0 10 1 0,-9 7-1 16,-10 3 1-1,0 1-1-15,3 3 0 16,9-2 1-16,-17 1-1 0,13-3 0 31,11-10 0-31,-6 9 0 0,6-9 0 16,0 0 0-16,12-15 0 16,-3 1 0-16,14 1-1 15,-6 0 1-15,-9-1 0 16,4 4 0-16,4 0 0 15,-6 5 0-15,4 5 0 16,-14 0 0-16,-10 10 0 0,10 2 1 16,-12-2-1-16,-5 1 1 15,6 2-1-15,-7-1 1 16,-9-2-1-16,14-3 1 16,0-4-1-16,-2-6 1 15,15 3-1-15,10-20 0 16,-4 8-1-1,3-3 1-15,9-4 0 16,-8 1 0-16,20 2 0 16,-12 2-1-16,-5 4 1 15,-3 3 0-15,1 7 0 0,-11 0 0 16,-8 10 1-16,8 2-1 16,-19-1 1-16,10 3 0 15,-7 0-1-15,-7-2 1 16,4-1-1-16,19-11 0 0,-19 13 0 15,9-13 1-15,10 0-1 16,0-15-1-16,16 1 1 16,-1 2 0-16,-5-1-1 15,3 2 1-15,15-3 0 16,-8 3-1-16,-8 8 1 0,1 3 0 16,-13 0 1-16,-13 14-1 15,8-1 1-15,-15-1 0 16,-4 4-1-16,2-1 1 15,-6-1-1-15,3-3 1 16,14-2-1-16,11-9 0 31,0 0 0-31,15 0-1 0,-15 0 1 16,28-6-1-16,-1 1 1 16,-5 0 0-16,-2 1-1 0,4 4 1 15,-24 0 0 1,12 8 1-16,-12-8-1 0,-9 14 1 15,0-3 0-15,0-1 0 16,0-3-1-16,-10-2 1 0,7-5-1 16,12 0 1-16,-7-18-1 15,16 3 0-15,-6 1 0 16,8-4 0-16,9 1-1 16,-7 7 1-16,8 1 0 15,-5 9 0-15,-16 0 0 31,0 18 0-31,6 0 1 0,-17 1 0 16,-3 1-1-16,4 1 1 16,-7-2 0-16,0-6 0 15,17-13-1-15,-14 0 0 16,2-7 2-16,15-8-2 16,2-4 0-16,4-2-2 15,5 2 2-15,-2 3-1 0,5 4 1 16,4 7 0-16,-21 5 0 15,13 12 0-15,-6 2 0 16,-11 3 0-16,4 3 1 16,-9-1-1-16,-12-2 0 0,2-6 2 15,19-11-2-15,-11 4 0 32,0-11 0-32,6-10 0 0,1-4 0 15,8-2 0-15,20 1 0 16,-12 2 0-16,4 5-2 15,-5 6 2-15,-1 5 0 16,-10 4 0-16,21 13 0 16,-17-2 0-16,-22 8 0 15,11-1 2-15,-8 0-2 0,-7 0 0 16,10-4 0-16,-4-9 0 16,-8-5 0-16,24 0 0 15,-13-17 0-15,10-4 0 16,6 0 0-16,10 0 0 15,11-2 0-15,-8 9 0 16,-3 0 0-16,-4 10 0 0,12 6 0 16,-17 10 0-16,-7 4 0 15,-6 5 0-15,-21 3 0 16,16-5 0-16,-7 3 0 0,4-8 0 16,-9-3 0-1,16-7 0-15,10-4 0 0,-4-19 0 31,14 1 0-31,-1-1 0 0,16-5 0 16,-12 5 0-16,-3-1 0 16,-3 8 0-16,4 3 0 15,-11 9 0-15,11 10 0 16,-8 4 0-16,-23 5 0 16,14 0 0-16,6 3 0 15,-12-7 0-15,-4 2 0 0,1-8 0 16,1-9 0-16,0-4 0 15,26-8 0-15,-16-5 0 16,10-4 0-16,-2 5 0 16,6-3 0-16,1 4 0 15,5 8 0-15,-2 7 0 16,-14 0 0 0,3 19 0-16,-8-2 0 15,5 3 0-15,0 0 0 16,-2 3 0-16,-8-3 0 0,0-5 0 15,10-4 0 1,-10-11 0-16,10 0 0 0,0-14 0 16,0-3 0-16,0-3 0 15,7-4 0-15,-7 0 0 0,7 0 0 16,3 8 0-16,-10 5 0 16,8 11 0-16,4 5 0 15,-8 8 0-15,-4 7 0 16,6 7 0-16,-16 0 0 15,-1 2 0-15,11-2 0 16,-10-3 0 0,-3-6 0-16,13-8 0 15,0-10 0-15,0 0 0 16,16-23 0-16,-8-2 0 16,-5-1 0-16,4-2 0 15,8 1 0-15,-6 2 0 16,0 6 0-16,-14 8 0 15,5 11 0-15,17 6 0 0,-17 9 0 16,-4 7 0-16,0 2 0 16,-12 1 0-16,2 4 0 15,8-4 0-15,-9-5 0 16,2-6 0-16,23-9 0 0,-10-5 0 16,4-15 0-16,7-4 0 15,-5-5 0-15,1-3 0 0,13-2 0 16,-11 0 0-16,-5 4 0 15,1 7 0-15,-12 7 0 16,-4 7 0-16,11 4 0 16,-18 5 0-16,5 5 0 15,-3 2 0-15,-8 5 0 32,15-2 0-32,3-2 0 0,6-2 0 15,-10 0 0-15,10-11 0 16,23 5 0-16,-6-7 0 15,-2-5 0-15,-15 7 0 16,17-15 0-16,-3 10 0 16,-14 5 0-16,7-9 0 15,-7 9 0-15,0 0 0 0,-9 14 0 16,9-14 0-16,-9 15 0 16,9-15 0-16,-6 17 0 15,6-17 0-15,-3 11 0 0,3-11 0 16,0 0 0-16,0 0 0 15,0 0 0-15,5-11 0 32,-5 11 0-32,0 0 0 0,0 0 0 15,-16 9 0-15,16-9 0 16,14 17 0-16,-14-5 0 16,5-2 0-16,-5-10 0 15,5 12 0-15,-5-12 0 16,17-8 0-16,-32-3 0 15,15-1 0-15,0-3 0 0,-3-4 0 16,3 0 0-16,-9 2 0 16,-2 4 0-16,2 7 0 15,9 6 0-15,-18 0 0 16,9 10 0-16,-1 3 0 16,-2 7 0-16,2 1 0 15,2 1 0-15,8-2 0 0,0 1 0 16,6-4 0-16,-1-4 0 15,6-4 0-15,-11-9 0 0,14 0 0 16,-1-5 0 0,-6-7 0-16,0-2 0 15,-3-6 0-15,-4-1 0 0,-6 1 0 32,23-2 0-32,-17 3 0 0,-5 5 0 15,5 5 0-15,-11 3 0 16,11 6 0-16,-16 10 0 15,16 4 0-15,-21 3 0 16,10 7 0-16,3 0 0 16,5 3 0-16,-1 2 0 15,-1-2 0-15,1-3 0 0,-1-5 0 16,5 1 0-16,3-11 0 16,13-3 0-16,-16-6 0 15,9-12 0-15,-1-1 0 16,-2-6 0-16,2-8 0 15,-3-3 0-15,-2-2 0 16,-10 0 0 0,11 3 0-16,-9 2 0 15,5 4 0-15,3 4 0 16,-3 8 0-16,0 11 0 16,0 0 0-16,0 0 0 15,0 23 0-15,0-3 0 0,-3 4 0 16,-4 4 0-16,-3 3 0 15,0-1 0-15,10-4 0 0,7-3 0 16,-14-4 0-16,3-4 0 16,4-15 0-16,0 0 0 15,21 0 0-15,-13-15 0 16,5-4 0-16,-13-4 0 16,3-4 0-16,10-7 0 15,-5 4 0 1,2 1 0-16,-3 2 0 15,-7 3 0-15,-7 6 0 16,10 7 0-16,-3 11 0 16,0 0 0-16,0 0 0 15,-12 16 0-15,3 5 0 16,13 3 0-16,-9 4 0 16,5 1 0-16,-9 2 0 0,0-3 0 15,2-6 0-15,12-3 0 16,-5-6 0-16,0-13 0 15,0 0 0-15,0 0 0 0,5-15 0 16,12-6 0 0,-8-4 0-16,-9-4 0 0,8-2 0 15,-1-1 0-15,-2 3 0 0,1 4 0 16,-6 1 0-16,-8 11 0 16,8 13 0-16,0 0 0 15,0 0 0-15,-9 13 0 16,2 10 0-16,0 4 0 15,1 3 0-15,-3 0 0 32,-2-1 0-32,14-3 0 0,-6-4 0 15,-7-7 0-15,13-5 0 16,-3-10 0-16,0 0 0 16,4-25 0-16,-4 3 0 15,0-4 0-15,9-3 0 16,-9-1 0-16,5 2 0 15,4 1 0-15,-3 8 0 0,-10 4 0 16,4 15 0-16,0 0 0 16,0 0 0-16,-4 12 0 0,-2 5 0 15,-3 5 0 1,-4 2 0-16,3 3 0 16,-7-3 0-16,17 0 0 0,-14-7 0 31,6-1 0-31,4-3 0 0,4-13 0 15,10-5 0-15,11-6 0 16,-9-4 0-16,2-4 0 16,-3 0 0-16,6-1 0 15,-10 0 0-15,-4 8 0 16,0 2 0-16,-3 10 0 16,0 0 0-16,-15 1 0 0,6 8 0 15,1 5 0-15,-4 1 0 16,2 0 0-16,-6 2 0 15,-2-1 0-15,1-3 0 16,3-4 0-16,14-9 0 16,0 0 0-16,0 0 0 15,0 0 0-15,21-12 0 0,-3 0 0 16,4-1 0-16,-5 2 0 16,-1 1 0-16,4 1 0 15,-8 4 0-15,-12 5 0 16,0 0 0-16,-17 0 0 0,7 0 0 15,-2 0 0-15,-4 0 0 32,-1 0 0-32,2 0 0 0,15 0 0 15,-19 5 0-15,36-5 0 16,-17 0 0-16,0 0 0 16,10 4 0-16,-10-4-8 15,14 0-33-15,-14 0-7 16,18-4-1-16,-18 4 1 15</inkml:trace>
  <inkml:trace contextRef="#ctx0" brushRef="#br0" timeOffset="7467.942">24212 12119 25 0,'-7'14'23'16,"7"-14"0"-16,0 0-3 15,-10 13-2-15,10-13-3 0,-15 9-4 16,15-9-1-16,-9 10-2 16,9-10-2-16,0 0-1 15,0 0-1-15,0 0 0 0,0-15-1 16,0 2 0-16,14-6-1 16,-14 1 0-16,7-4 0 15,6 2 0-15,-13 1 0 16,6 9 0-16,1-1 0 15,2 5 0-15,-9 6 0 32,0 0 0-32,0 0 0 0,-12 19 0 15,9-2 1-15,-17 3-1 16,6 1 1-16,-6 4-1 16,0-2 1-16,-2-2 0 15,11-4-1-15,4-3 0 16,-6-2 0-16,13-12-1 15,0 0 0-15,0 0 0 0,12 3 0 16,-12-3 0-16,12-20-1 16,5 6 1-16,0-1-1 15,6-2 0-15,-4 1 1 16,1 3-1-16,-13 2 0 16,8 5 0-16,-15 6 0 0,0 0 1 31,0 0-1-31,0 0 1 0,-12 22 0 15,2-7 0-15,3 4 0 16,-7 4 1-16,14 3-1 16,-19-2 0-16,8-2 0 15,7-3 1-15,4-5-1 16,-7-3-1-16,7-11 1 16,-10 6 0-16,10-6 0 0,0-17 0 15,4-1-1-15,-1-5 1 16,7-1-1-16,-6-5 0 15,4-2 0-15,20 3 0 16,-13 5 0-16,-15 3 0 16,2 8 0-16,-2 1 0 15,0 11 0-15,0 0 0 0,0 0 0 16,-22 23 0-16,6-9 1 16,7 6-1-16,-4-3 1 15,3 3-1-15,-5-1 0 16,2-4 1-16,8-2-1 0,5-13 1 15,-11 13 1-15,11-13-2 32,0 0 0-32,19-19 0 15,-12 2 0-15,-2-3 0 0,-2-4 0 16,17-2 0-16,-4 1 0 16,-5 2 0-16,0 5 0 15,-22 5 0-15,11 13 0 16,21 0 0-16,-21 11 0 15,0 9 0-15,-5 9 0 0,-7 4 0 16,-12 6 0-16,14 1 0 16,-2 1 0-16,-7-4 0 15,8-5 0-15,-9-8 0 16,5-9 0-16,15-15 0 16,11 4 0-16,-8-15 0 15,-3-7 0 1,0-8 0-16,10-3 0 15,15-3 0-15,-14-6 0 16,-5 2 0-16,8 8 0 16,-9 0 0-16,-5 8 0 15,0 3 0-15,0 17-6 16,-19-11-29-16,10 11-13 16,9 0 0-16,-36 11 0 0</inkml:trace>
  <inkml:trace contextRef="#ctx0" brushRef="#br0" timeOffset="14272.0031">24175 12201 45 0,'0'0'36'16,"0"0"-9"-16,0 0-4 31,0 0-5-31,0 0-5 0,0 0-3 16,0 0-2-16,0 0-2 16,0 0-1-16,-4-14-1 15,4 14-2-15,7-18 1 16,-3 4-1-16,9-2 0 15,-13-1 0-15,-3 0 0 16,11 2 0-16,-1 5 0 0,-7 10 0 16,0 0 0-16,0 0 1 0,-15 14-1 15,15 6 0 1,-4 7 0-16,-6 4 0 0,4 3-1 16,-1 1 1-16,-2 0-1 15,15-6 0-15,-3-9 0 31,-3-4 0-31,9-6 1 0,-9-10-2 16,0 0 2-16,10-24-2 16,1-2 1-16,-4-4 0 15,-1-2 0-15,-6-6-1 16,7 6 0-16,7 0 0 16,2 5 0-16,-10 7 0 15,-3 7 0-15,-3 13 0 0,-16-4 1 16,16 4-1-16,0 24 0 15,-15-3 0-15,6 2 1 16,-3 5-1-16,3 1 1 16,9-1 0-16,3-2-1 15,-10-2 1-15,3-4-1 0,-3-11 1 16,7-9-1-16,0 0 1 16,7-17-1-16,-7-4 1 15,0-5-1-15,0-7 0 16,4-4 1-16,7 2-1 0,-11 0 0 15,-4 6 0-15,0 5 1 16,-1 5-1-16,0 9 0 31,5 10 0-31,0 0 0 0,-4 25 0 16,0-5 0-16,4 6 0 16,-12 4 0-16,12 2 0 15,-2 0 0-15,-11-5 0 16,9-3 0-16,-2-9 1 15,1-3-1-15,15-12 0 16,-10 0 0-16,5-17 0 0,-5-3 0 16,7-7 1-16,-1 0-1 15,1-3 0-15,-2 3 0 16,-12 3 0-16,7 6 0 16,2 3 0-16,-2 15 0 15,0 0 0-15,0 0 0 16,-2 9 0-1,8 8 0-15,-6 0 0 16,-4 2 0-16,9 3 0 16,-5 0 0-16,-12-3 0 0,12-3 0 15,11-3 0 1,-19-3 0-16,8-10 2 0,11 5-2 16,-11-5 0-16,0-19 0 15,11 4 0-15,-4-7 0 16,-12 2 0-16,23-2 0 0,-13-2 0 15,1 5 0-15,1 5 0 16,-7 1 0-16,10 9 0 16,-10 4 0-16,0 12 0 15,-4 2 0-15,4 6 0 16,-8 2 0 0,5 4 0-16,-1 4 0 15,-15 0 0-15,8-3 0 16,5-2 0-16,-11-7 0 15,8-3 0-15,4-5 0 16,5-10 0-16,0 0 0 16,0-15 0-16,0-5 0 15,11-3 0-15,2-1 0 0,-19-6 0 16,6 0 0-16,0 5 0 16,-3 0 0-16,12 6 0 15,3 7 0-15,-12 12 0 16,0 0 0-16,15 5 0 0,-11 11 0 15,2 6 0-15,-9 10 0 16,-10 5 0-16,-4 6 0 0,13-2 0 16,-25-2 0-16,11-3 0 15,-3-2 0-15,-4-8 0 16,8-11 0-16,3-7 0 16,0-8 0-16,3-12 0 15,6-5 0-15,-7-5 0 31,12-5 0-31,11-2 0 0,-5 1 0 16,5 5 0-16,3-1 0 16,1 7 0-16,-1 3 0 15,12 3 0-15,-9 5 0 16,-6 6 0-16,8 0 0 16,-5 2 0-16,-14-2 0 15,24 16 0-15,-27-3 0 0,-10 9 0 16,0 0 0-16,-12 4 0 15,-6 0 0-15,-4 3 0 16,11-4 0-16,-8-2 0 0,13-5 0 16,4-10 0-1,-1-8 0-15,16 0 0 0,11-27 0 32,-1-1 0-32,6-4 0 15,-3-2 0-15,5-3 0 0,7 1 0 16,8 6 0-16,-8 5 0 15,3 9 0-15,-4 5 0 16,-3 8 0-16,-1 3 0 16,-1 5 0-16,-7 6 0 15,-9 2 0-15,-3 0 0 0,-18 0 0 16,9-1 0-16,-11 1 0 16,-3-5 0-16,-1-3 0 15,-5-5 0-15,6-9 0 16,9-4 0-16,10-2 0 15,-5-7 0-15,9-1 0 16,3-2 0-16,3-2 0 0,11 7 0 16,10 2 0-16,-9 6 0 15,-3 3 0-15,2 8 0 16,3 1 0-16,-9 9 0 16,5 1 0-16,-20 7 0 15,-13 3 0-15,7 1 0 0,-9-2 0 31,-7 2 0-31,2-7 0 0,1-2 0 16,-6-8 0-16,12-4 0 16,6-14 0-16,11 2 0 15,0-8 0-15,21 1 0 16,-10 1 0-16,6 1 0 16,0 6 0-16,6 7 0 15,-3 4 0-15,-13 14 0 0,13 3 0 16,-14 3 0-16,-4 3 0 15,13 2 0-15,-5 1 0 16,-10-2 0-16,-7-7 0 16,-4-2 0-16,-5-11 0 15,7-4 0-15,9 0 0 16,-30-19 0 0,7 2 0-16,11-5 0 15,-1-2 0-15,21 2 0 16,-8 3 0-16,0 7 0 15,0 12 0-15,17-13 0 16,-7 18 0-16,6 6 0 0,3 5 0 16,-13 4 0-16,1 2 0 15,-7 0 0-15,7-2 0 16,-15 1 0-16,8-5 0 0,-8-6 0 16,-10-10 0-16,8 0 0 15,-6-14 0-15,11-6 0 16,-7-2 0-16,2-7 0 15,-2 3 0-15,12-3 0 16,0 3 0-16,4 10 0 0,4 2 0 16,-8 14 0-16,0 0 0 15,31 15 0-15,-20 2 0 16,-5 7 0-16,8-1 0 16,-14 2 0-16,5 2 0 15,1-7 0-15,1-3 0 31,-13-6 0-31,6-11 0 0,0 0 0 16,0 0 0-16,-5-26 0 16,1 4 0-16,4-5 0 15,0 4 0-15,-7-2 0 0,7 5 0 16,11 3 0 0,-11 8 0-16,0 9 0 0,0 0 0 15,0 22 0-15,-9-1 0 16,12 3 0-16,-19 3 0 0,3 1 0 15,6-2 0-15,-7-3 0 16,4-7 0-16,10-7 0 16,0-9 0-16,9-9 0 15,6-6 0-15,-3-5 0 32,-4 0 0-32,7-1 0 0,1 2 0 15,-6 5 0-15,-10 14 0 16,0-9 0-16,-11 15 0 15,8 3 0-15,-5 4 0 16,-7 3 0-16,-1 1 0 16,1 1 0-16,1-2 0 15,-5-7 0-15,19-9 0 0,-15 15 0 16,15-15 0-16,0 0 0 16,0 0 0-16,0 0 0 15,-8-12 0-15,8 12 0 16,0 0-6-16,0 0-41 15,-16 4-2-15,0-4 0 0,3-4 1 32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2:23:33.4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508 2507 562 0,'-27'5'123'0,"4"-2"4"15,4-6-94-15,5 1-10 0,12 2-6 16,0-1-3-16,5 1-1 0,2-2-3 0,5 0-1 15,3 0-3-15,7 2-1 0,5-3 0 16,7 2 0-16,7-2 1 0,5 3 0 16,3 0 0-16,3 2 0 0,2-2 1 15,-2-2-1-15,0 1 0 0,2 0-1 16,1 0 1-16,0-2-1 0,2 1 0 16,0-2 1-16,2 3 1 0,-3 0 1 15,-2-2 1-15,-4 1 1 0,-3-3 1 16,-1 1-1-16,-2 1-1 0,0-4 0 15,-2 3-3-15,-3-1-1 0,0 0-1 16,-3 2-2-16,-2 0 0 0,0 4-1 0,-9-2 0 16,-2-1-2-16,-3 2-8 15,-1 4-12-15,0 2-14 0,-3 2-72 0,-5-5-53 16,-1 5-112-16,-7-2-238 0</inkml:trace>
  <inkml:trace contextRef="#ctx0" brushRef="#br0" timeOffset="4976.3966">11922 4480 198 0,'-8'0'52'0,"-1"0"6"16,2-3-27-16,2 1 0 0,0-2 0 16,-1-1 1-16,1-1 1 0,0 2-2 15,1-2-1-15,1 0-2 0,-2 1-2 16,1 0-2-16,0 2-1 0,3 0-4 0,-3-1-2 16,2 2-3-16,-2-2-1 15,2 3-2-15,-1 1-1 0,3-1-2 0,-1 1-1 16,1 2-2-16,0 0-1 0,3 4-2 15,-2-1 0-15,3 3-1 0,2 2 1 16,1 1 1-16,4 0 0 0,3 2 1 16,3 0 0-16,3-2 1 0,5-1 0 15,1-2-2-15,2 1 1 0,1-2-1 16,2-1-1-16,3 0 1 0,-1 0-1 16,6-1-1-16,1 0 1 0,1-1 0 0,5 2 1 15,-1-4 0-15,0 0 0 0,6-4 0 16,-12-7 1-16,10 3 0 0,3-2-1 15,0-3 0-15,-1 0 0 0,3 1 0 16,-4 4-2-16,7 9-6 0,-13-2-53 16,-7-1-59-16,-1 6-92 0,-7-5-223 15</inkml:trace>
  <inkml:trace contextRef="#ctx0" brushRef="#br0" timeOffset="37089.6052">778 7862 409 0,'-4'-8'108'0,"0"1"7"0,-2 0-47 16,4-1-17-16,-2 1-11 0,1-2-5 16,1 2-4-16,0 1-1 0,-1 1-1 15,3 0-2-15,-1 3-1 0,1 0-3 16,0 4-3-16,0 4 0 0,1 3-1 0,-1 4-2 15,2 5-1-15,1 5 0 0,1 7 0 16,2 3 0-16,0 1-2 0,2 3-3 16,0 2-2-16,0-1-2 0,-2 0-3 15,0-2 0-15,-3-1-2 0,2-2-1 16,1 1 0-16,-2-3 0 0,-1-2 0 16,1-2-1-16,-1-5 1 0,1-2-1 15,-1-4 1-15,-1-5 0 0,-1-2-1 16,0-5 1-16,0-2 0 0,0-5 0 15,1-3 1-15,1-5 0 0,-1-6 1 16,2-4 0-16,1-3 0 0,4-5 0 0,-1 0 0 16,1 2 1-16,-2 1 1 15,3 8 2-15,-2 3 0 0,-1 5 0 0,-2 7 1 16,0 3-1-16,0 2-1 0,0 7 0 16,-2-1-2-16,2 6-1 0,0 2-1 15,-1 2 1-15,-2 3-2 0,1 1 0 16,-2-1 1-16,0 0-2 0,0-2 0 0,-1-2-4 15,0 1-11-15,1-4-14 0,2 1-17 16,1-4-15-16,-1-1-122 0,0-2-136 16,2-3-308-16</inkml:trace>
  <inkml:trace contextRef="#ctx0" brushRef="#br0" timeOffset="37654.8829">1156 8562 440 0,'2'-1'127'0,"-1"0"5"0,0-3-1 15,0 2-79-15,2-3-12 0,-2-1-5 16,1-2-3-16,2-2-2 0,0-3-4 15,-1-2-3-15,1-2-4 0,0-1-3 0,-2-2-1 16,1 2-3-16,-3-1-1 16,-2 2-1-16,0 3-2 0,-2 1 1 15,-1 2-2-15,0 3-1 0,-2 0-1 0,1 5-1 16,-3 0-2-16,1 4 0 0,-3 3-1 16,0 3 0-16,-1 3 0 0,-1 4-1 15,4 4 1-15,-1 3 0 0,4 3 0 16,1 2 1-16,2 0 1 0,3 2 1 15,0-1 2-15,3-1 0 0,0-2 1 16,2 1 0-16,3-4 0 0,0-3-1 0,4-1-1 16,1-2-1-16,0-4-2 0,3-1-1 15,0-5-3-15,1-2-5 0,3-2-9 16,-1-1-11-16,1-4-13 0,0-1-11 16,-2-1-13-16,-2-1-113 0,-4 0-121 15,2 2-279-15</inkml:trace>
  <inkml:trace contextRef="#ctx0" brushRef="#br0" timeOffset="38088.1314">1345 8644 582 0,'-1'0'145'0,"0"0"3"15,1-1-58-15,2 2-49 0,0-2-10 16,3 0-4-16,0-3-4 0,3 0-1 16,-1-2-4-16,1-2-2 0,2-2-5 0,0 0-2 15,-1-2-2-15,-1-2-3 0,-2 1 0 16,-1 0-2-16,-1-1-1 0,-3-2 1 16,-3 1-1-16,-1 1 0 0,-2 0 0 15,0 1 0-15,-2 1 0 0,0-1 0 16,-2 5-1-16,2 0 1 0,-2 3 0 15,3 4 0-15,-1 1 1 0,1 3 2 16,0 3 0-16,1 2 2 0,0 3 1 16,2 5 0-16,0 1 2 0,0 3-1 0,2 3 0 15,1 2 0-15,0 2-1 0,1 0-2 16,0-2 0-16,1 2 0 0,0 3-2 16,-1-1-1-16,3 2 0 0,0-3 0 15,-1 0-1-15,2-3 0 0,0-2-2 16,0-6-2-16,0-5-4 0,-1-3-11 15,-1-5-10-15,1-3-15 0,0-2-11 16,-2-6 32-16,1-1-160 0,-1-4-127 0,3-2-311 16</inkml:trace>
  <inkml:trace contextRef="#ctx0" brushRef="#br0" timeOffset="38484.9612">1474 7946 641 0,'-2'-9'151'0,"-1"2"6"0,1 2-102 15,2 2-15-15,0 1-6 0,3 1-3 16,1 6-4-16,-1 2-3 0,3 6-3 15,1 3-3-15,0 1-1 0,-1 2-1 16,-1 6-4-16,-1-2-3 0,-2 0-2 0,-1 1-2 16,-1 0-1-16,-2-1 0 0,-1 3-1 15,1-1 1-15,-1-1 0 0,1-2 1 16,1 0 0-16,0-1 1 0,2 0-1 16,0-4 0-16,0-2-1 0,3-3 0 15,0-1-1-15,0-5-1 0,3-2 0 16,1-1-1-16,2-4 1 0,0-4-1 15,2-1 0-15,3-4-4 0,-2-3-6 16,2-1-8-16,-3-1-14 0,0-1-15 16,-1-2-13-16,-2 3-15 0,-4-1-113 15,0 1-123-15,-2 1-283 0</inkml:trace>
  <inkml:trace contextRef="#ctx0" brushRef="#br0" timeOffset="38690.3007">1464 7953 681 0,'-6'-4'167'0,"1"0"6"15,2-1-109-15,3 0-15 0,2-2-8 16,1 1-10-16,2-2-10 0,5 2-9 16,1-1-5-16,5 2-2 0,2 0-2 15,6 0-5-15,-1 3-13 0,1-1-13 16,0 3-16-16,-1 3-20 0,-2 0-115 15,-4 3-133-15,-3 4-297 0</inkml:trace>
  <inkml:trace contextRef="#ctx0" brushRef="#br0" timeOffset="39070.3893">1732 8140 658 0,'-1'-4'161'0,"0"-1"4"0,1 4-95 15,0 2-22-15,0 5-9 0,2 2-6 16,0 3-8-16,0 2-5 0,0 4-4 16,2 0-3-16,1 0-3 0,1 1-2 15,0-4-2-15,3 1-2 0,2-4 0 16,0-5-1-16,0-3 0 0,2-3 3 15,-1-5 1-15,3-5 3 0,-1-5 0 16,0-2 2-16,1-3-1 0,-2 1 1 0,-2-1-3 16,0 2-1-16,-1 4-2 15,-2 5-1-15,-3 2-1 0,-1 5-1 16,-1 4 0-16,-2 5-1 0,-1 2-1 0,-1 2 0 16,0 5-1-16,-1 2-1 0,1 1-7 15,1 1-8-15,0-2-10 0,3 2-17 16,2-2-16-16,1-4-10 0,0-3 131 15,1-4-255-15,0-5-139 0,3-3-378 16</inkml:trace>
  <inkml:trace contextRef="#ctx0" brushRef="#br0" timeOffset="39855.3878">1961 7903 613 0,'-2'-2'148'0,"0"-1"7"16,0 0-89-16,1 0-19 0,0 1-6 15,1-1-6-15,1 3-4 0,1-2-7 0,1-1-5 16,0 2-4-16,1-1-3 0,2 0-1 15,-1 1 0-15,0-1 0 0,-1-1-1 16,-1 0 0-16,2 0 0 0,0 1-1 16,-2 1-1-16,1-1-1 0,0 2 0 15,-1 2-1-15,-1-1-1 0,2 1 0 0,-3 1 0 16,0-1-2-16,0 2 0 0,1-1 0 16,1 2-2-16,-2-1 1 0,-1 0-1 15,2-2 0-15,-2 2 0 0,0-2 0 16,0 0 0-16,-2-1 1 0,1 0 0 15,-1 0 0-15,-1 0 0 0,1-2 1 16,-2 1 0-16,-1 0 0 0,0-2 1 16,1 1-1-16,-1-2 2 0,-2 1 1 0,4-1 0 15,-2 1 2-15,2-1 0 0,0 1 1 16,2 1-1-16,1-1 1 16,-2 1-2-16,1 1-1 0,1-1-2 0,3 1-1 15,-1-1 0-15,4 1-2 0,1-3-1 16,5 2 1-16,3 0 0 0,1 1-1 15,5-1 0-15,2 1 1 0,0-2-1 16,-1 2 0-16,-2 2 0 0,1-2 0 16,-1 1 0-16,-4-1 0 0,-2 1 0 15,-3-1 1-15,0 2-1 0,-1 0 0 0,-4 0 0 16,-1 3 1-16,-2 1 0 0,-3 3 0 16,0 2 1-16,-3 2-1 0,-2 4 1 15,-1 2-1-15,1 0 0 0,-1 3 0 16,4-1-1-16,-1 3 0 0,3-1 0 15,3 1-1-15,2 2-2 0,0 0-1 16,3 1 0-16,1 1-1 0,2-1 0 16,0 1-1-16,0-1 1 0,-1-1 3 0,-1-3 0 15,-2-3 0-15,-1-2 1 16,-4-3 1-16,-2-4 1 0,-1-4 0 0,-3-3 1 16,-3-1 1-16,-3-3 0 0,-2-1 1 15,-3-1-1-15,-2-2 0 0,0-2-1 16,0 0-1-16,2-3 0 0,2 2-4 15,1 1-4-15,4 0-10 0,3-1-10 16,1 1-16-16,4 3-17 0,2-1-13 16,1 0 101-16,3 1-226 0,2 0-141 15,3-1-365-15</inkml:trace>
  <inkml:trace contextRef="#ctx0" brushRef="#br0" timeOffset="40172.7257">2494 8167 762 0,'0'-2'189'0,"-1"1"4"16,1 1-114-16,-2-1-19 0,4 1-17 16,-1 0-17-16,4 0-9 0,0-1-7 15,2-1-4-15,2 0-2 0,3 1-1 16,0-2-4-16,3 1-7 0,-2-1-12 0,2 1-19 16,0 1-20-16,-1 0-16 0,-4 1-125 15,0 0-138-15,-4 2-313 0</inkml:trace>
  <inkml:trace contextRef="#ctx0" brushRef="#br0" timeOffset="40352.7806">2491 8296 697 0,'0'3'180'0,"-1"-1"7"0,2 0-89 0,1-1-34 16,0 0-14-16,2-1-12 0,2-1-12 15,3-2-9-15,-1 1-5 0,4-1-5 16,1-1-11-16,0 0-17 0,2-1-33 16,-2 0-128-16,1 1-16 0,-4 3-130 0,-3 2-260 15</inkml:trace>
  <inkml:trace contextRef="#ctx0" brushRef="#br0" timeOffset="41883.4591">3001 8227 495 0,'-4'-2'131'16,"1"1"6"-16,-1 1-51 0,0 0-32 16,2 1-9-16,1 3-4 0,-2-3-4 15,2 2-4-15,0-1-3 0,0-1-2 16,1 1-4-16,0-1-3 0,1 0-1 16,0-1-3-16,0 0-1 0,3 0 0 0,-2 0-2 15,3-2 1-15,4 0-1 0,-1-1 0 16,2-1-1-16,4 0-1 0,0-1-1 15,4 2-1-15,1 0-2 0,0-2-1 16,0 3-2-16,3 1-1 0,3 0-1 16,-2-1-1-16,3 1-1 0,-1 1 0 15,4-1 0-15,-1 2-1 0,-1-2 1 16,0 0-1-16,0-1 0 0,0 1 1 0,-1 0-1 16,1 1 0-16,2-2 0 0,1 3 0 15,6-1 0-15,3 0 0 0,1 1 0 16,6-1 0-16,1 2 0 0,2-2 1 15,-1 0-1-15,-2 0 0 0,0 0 0 16,-1 0 0-16,2 0 0 0,-2-1 0 16,2 1 0-16,2 1 0 0,2 2 0 15,-1 1 0-15,-1-1 1 0,-4 0-1 16,-3-1-1-16,-5-1 2 0,-4 1-1 16,-2-4 0-16,-2 2 0 0,-2-1 0 0,3 1 0 15,-2 0 0-15,2 0 0 16,-1 0 0-16,-2 0 0 0,-3-2 0 0,1-2 0 15,-5 2 0-15,1-1 1 0,-2 1-1 16,-1-2 0-16,-2 2 0 0,-5-3 0 16,2 3 0-16,-2 0-1 0,-1 1-5 15,-4-2-10-15,0 2-16 0,-3-1-24 16,1 3 3-16,-8-4-142 0,-5 2-145 0,-5-1-331 16</inkml:trace>
  <inkml:trace contextRef="#ctx0" brushRef="#br0" timeOffset="42750.0352">3209 7670 377 0,'6'-3'120'15,"2"-3"6"-15,-3 0 1 0,1 1-58 0,-1-1-14 16,-2-1-4-16,0 2-2 0,-2 1 1 15,-1 0 0-15,-2 1-1 0,-5 1-2 16,3 1-7-16,-5 0-5 0,-1 2-9 16,-1 0-7-16,-1 3-7 0,-2 2-4 15,-1 1-3-15,-3 2-2 0,1 2-1 16,-2-1-1-16,1 1-1 0,1 0 0 16,1 0 0-16,5-2 0 0,4 1 0 0,2-1 0 15,4-1 0-15,1 0-1 0,2-1 0 16,3-2 1-16,4 1 0 0,1-2-1 15,2-1 1-15,3 0-1 0,2-2 1 16,1-2 0-16,3 1 0 0,-1-4 0 16,2 3 1-16,0-1-1 0,0 2 0 15,-2 1 0-15,1 1 0 0,-1 1 0 16,-2 2 1-16,-2-2-1 0,-2 3 0 16,-5 1 0-16,3 0 0 0,-5 1 0 0,1 0-1 15,-5 2 1-15,-3-2-1 0,-3 2 1 16,-3-3 0-16,-5 2 0 0,-1 1 0 15,-8 2 1-15,2-2-1 0,-3 1 0 16,3 1 1-16,-2-2-1 0,2-2-2 16,3-2-9-16,4-2-13 0,4 0-20 15,3-3-13-15,3-3 82 0,5-2-214 16,0-1-142-16,8-5-354 0</inkml:trace>
  <inkml:trace contextRef="#ctx0" brushRef="#br0" timeOffset="42937.9902">3458 7678 656 0,'4'-4'167'0,"-2"4"8"0,-1 4-87 15,2 3-24-15,-1 5-12 0,1 2-8 0,0 4-10 16,0 6-10-16,0-1-8 16,1-1-7-16,-1 1-5 0,0-2-8 0,0 1-16 15,-2-4-21-15,0-3-19 0,-1-1-131 16,-1-3-146-16,1-5-342 0</inkml:trace>
  <inkml:trace contextRef="#ctx0" brushRef="#br0" timeOffset="43093.9088">3420 7372 661 0,'-7'-29'168'15,"3"12"4"-15,-1 7-99 0,4 7-21 0,2 2-14 16,2 7-12-16,3 2-12 0,2 8-18 15,3 7-25-15,1 8 100 16,-2 0-243-16,1 3-154 0,4 4-417 0</inkml:trace>
  <inkml:trace contextRef="#ctx0" brushRef="#br0" timeOffset="43453.1135">3697 7740 717 0,'-5'-8'176'0,"-1"0"5"16,1 5-114-16,2 4-14 0,2 3-10 0,0 3-12 15,2 5-11-15,0 7-6 16,2-1-5-16,1 4-1 0,-1 2-3 15,2 0-1-15,1 0-2 0,2-2 0 0,1-6-1 16,2-1 0-16,2-5 0 0,1-8 1 16,4-6 0-16,-1-4 1 0,0-6 0 15,0-3 0-15,1-2 1 0,0-3-1 16,-4 1 0-16,0 1 0 0,-5 7-2 16,1 1 0-16,-4 3-1 0,-1 6 0 15,-2 7 0-15,-1 4-2 0,-2 4-7 0,0 1-6 16,0 6-12-16,0 3-14 0,0 1-15 15,1-1-13-15,2-2 43 0,2-1-161 16,1-3-125-16,2-2-306 0</inkml:trace>
  <inkml:trace contextRef="#ctx0" brushRef="#br0" timeOffset="43704.7928">4186 7450 783 0,'-15'-15'183'0,"-1"7"5"15,-4 3-124-15,2 7-15 0,1 9-9 16,0 8-9-16,-2 6-5 0,3 7-4 16,0 6-5-16,7 5-4 0,0 2-5 15,3 2-2-15,2 1-3 0,7-1-6 0,4-1-9 16,5-5-14-16,5-3-19 0,6-5-22 15,2-7-9-15,5-5 9 0,-2-6-133 16,0-10-127-16,0-4-282 0</inkml:trace>
  <inkml:trace contextRef="#ctx0" brushRef="#br0" timeOffset="44354.2369">4275 7685 409 0,'-1'-4'107'0,"1"1"5"0,-1 0-46 16,1 1-21-16,0 1-7 0,0-1-7 15,0 0-2-15,1 1-3 0,-1-2 0 16,1 1 0-16,0-1-1 0,-1 0 1 16,1-1 1-16,-1 0-1 0,0 1 0 15,2-2-1-15,-2 2-2 0,0 0 0 16,0-1-2-16,0 0-1 0,0 2 0 16,0-1 0-16,1 2 0 0,-1 0 0 0,-1 0 1 15,1 1-1-15,-2 0-2 0,1 2 0 16,0 2-2-16,-3 2-3 15,2 4-2-15,-1 6-2 0,-1 0 0 0,0 6-2 16,1 1 0-16,0 5-1 16,1 0-1-16,2 1-1 0,4-3 0 0,4 1-2 15,-1-3 0-15,5-3-1 0,0-9 0 16,4-1-1-16,1-5 0 0,2-6 0 16,-2-5 1-16,0-5-1 0,-3-3 0 15,0-2 1-15,-3-6 0 0,-2 2 1 0,-2-1 2 16,-2 2 2-16,-1 3 2 15,-3 1 1-15,-1 3 2 0,-2 7 0 0,-1 1-1 16,-1 4-1-16,1 5-3 0,0 3-1 16,1 3-2-16,1 3-2 0,2 1-1 15,1 1 0-15,3-1-1 0,3 1-1 16,1-5 0-16,2-4-1 0,3-2 0 16,-2-5 1-16,2-6 0 0,0-5 0 15,2-3 1-15,-2-7 1 0,-1 1 0 16,-1-6 1-16,-1-1-1 0,-6 1 1 0,-3-5-1 15,-4 2-1-15,-1 5-7 0,-6 0-6 16,1 4-12-16,-4 6-13 0,1 4-24 16,3 8-18-16,1 6-130 0,-2 3-142 15,4 3-333-15</inkml:trace>
  <inkml:trace contextRef="#ctx0" brushRef="#br0" timeOffset="44860.8903">4848 7825 550 0,'-2'-4'147'0,"-2"2"11"0,-2 0-60 15,1 2-19-15,-3 3-5 0,-4-1-4 16,0 2-4-16,0 2-8 0,0 0-7 16,-2 3-9-16,0-1-9 0,4 3-7 0,4 2-4 15,2 3-5-15,0 0-3 16,2 1-3-16,3-1-4 0,3 0-2 0,-1-3-2 15,4-2-2-15,0-4-3 0,5 0-7 16,5-5-9-16,2-4-13 16,1-5-15-16,1 0-24 0,1-2-17 15,-2 0-129-15,-3-4-145 0,0 1-330 0</inkml:trace>
  <inkml:trace contextRef="#ctx0" brushRef="#br0" timeOffset="45353.2973">5005 7639 524 0,'0'-7'141'0,"0"3"9"16,-1 1-40-16,1 1-47 0,0 0-8 15,0 2-3-15,1 4-4 0,-2 3-4 16,2 1-6-16,0 2-6 0,0 2-5 16,2 5-5-16,-3 0-4 0,2 2-6 15,0-4-3-15,0 3-2 0,1-2-2 16,-2-2-1-16,0-1-1 0,1-5 0 0,2 2 0 15,-1-6 2-15,1-4 0 0,1-4 0 16,3-5 3-16,-1-3 0 0,3-3 1 16,1-5 1-16,1 0-1 0,0-2-2 15,1-4 0-15,0 4-3 0,1 0 0 16,-2 4-2-16,-2 2-1 0,-1 5 0 16,0 3-1-16,-2 10 1 0,-2-2 0 15,-1 5 0-15,-2 3 0 0,1 4 0 16,-1 3 0-16,-1 1 0 0,1 4-1 15,-1-1-2-15,0 2-4 0,2-3-6 0,-1-2-9 16,3-1-12-16,1-3-17 16,1-3-19-16,3-2-13 0,0-4-120 0,1-2-136 15,-1-1-308-15</inkml:trace>
  <inkml:trace contextRef="#ctx0" brushRef="#br0" timeOffset="45604.0775">5250 7298 692 0,'6'-13'157'15,"1"2"4"-15,3 7-117 0,5 3-7 16,0 3 0-16,2 5-3 0,0 6-2 16,0 1-1-16,2 7-3 0,0 1-3 15,1 9-5-15,-1 2-5 0,-2 3-4 16,2-1-5-16,-4 3-2 0,-2 1-1 15,-2 3-1-15,-4-4 0 0,-2 2 0 0,-2 1-1 16,-3-1-4-16,-3 1-12 0,0 1-20 16,-6-1-24-16,-3-1-133 0,-2-1-149 15,-3 1-357-15</inkml:trace>
  <inkml:trace contextRef="#ctx0" brushRef="#br0" timeOffset="47167.3485">3616 8565 760 0,'-11'-6'176'0,"7"4"2"0,1 2-120 16,6 2-17-16,6 0-10 0,4-1-8 15,6 2-7-15,0 0-3 0,2-1-2 16,2-1-3-16,3 0-3 0,-1-2-2 0,-1 0-1 16,-1-2-1-16,-1-1 0 0,-2 1 0 15,-4 0-1-15,-4 0 1 0,-2 1-1 16,-4 1 2-16,-3 1 1 0,-2 1 2 16,-1 4 1-16,-3 0 1 0,0 5 2 15,-1 1 0-15,-1 3 1 0,-1 3 0 16,0 1-1-16,-3 3 0 0,3 2 0 15,0 2-2-15,4-2 0 0,-2-1-1 16,1 1-2-16,2 0-1 0,2-3-1 16,1-3-1-16,1-1 0 0,-3-1-1 15,4-2-1-15,0-2-1 0,-1-2-3 0,1-2-5 16,-3-1-7-16,1-2-10 0,0-3-13 16,-2 1-13-16,-1-5-14 0,-2 1-11 15,0-4 30-15,-1 1-141 0,-1-3-121 16,-2 0-290-16</inkml:trace>
  <inkml:trace contextRef="#ctx0" brushRef="#br0" timeOffset="47368.4952">3686 8577 651 0,'-8'5'163'0,"-1"2"7"15,0 4-93-15,0 5-18 0,2 2-6 16,0 2-8-16,2 2-9 0,0 1-7 15,3 1-7-15,-1-4-5 0,3 1-6 16,0 1-4-16,3-2-9 0,0-2-13 16,1-2-24-16,3 0-22 0,2-1-132 15,-1-5-146-15,2-3-351 0</inkml:trace>
  <inkml:trace contextRef="#ctx0" brushRef="#br0" timeOffset="47849.5393">4062 8717 593 0,'0'-11'156'0,"-3"-2"13"0,2 3-78 16,0 3-14-16,0 1-5 15,-1 2-7-15,2 2-8 0,-1 3-10 0,1 4-8 16,0 6-9-16,0 3-6 0,1 3-5 15,1 3-2-15,-1 4-3 0,3-1-2 16,-1 2-4-16,3-2-1 0,2-2-2 16,0-3-2-16,1-3 0 0,1-4-1 0,1-4 1 15,1-4-2-15,-1-8 1 0,1-5 1 16,2-2-1-16,0-7 0 0,2 0-1 16,2-3 0-16,-3-1 1 0,4 3-2 15,-3 1 1-15,0 5-1 0,-2 5 0 16,-3 5 0-16,-2 6 0 0,-2 5-1 15,-2 5 0-15,-1 8-1 0,-4 3-3 0,0 5-9 16,-1 4-14-16,-1 4-23 16,2 2-30-16,0 2-136 0,3-1-161 15,2 2-371-15</inkml:trace>
  <inkml:trace contextRef="#ctx0" brushRef="#br0" timeOffset="70474.5737">1022 9627 531 0,'-2'-19'132'0,"2"2"9"16,-3 2-75-16,0 3-12 0,1 5-9 16,-1 2-5-16,2 4-5 0,0 7-4 15,0 6-4-15,-2 8-3 0,1 7-2 16,1 6-4-16,1 6-1 0,0 5-2 0,2 1-3 16,3 2-4-16,2 2-3 15,3-3-2-15,-1-3-1 0,-1-4 0 0,0-2-1 16,-1-5-1-16,-1-6 1 0,-1-9-1 15,0-4 0-15,0-4 1 0,1-5-1 16,1-7 1-16,1-5 1 0,3-5-1 16,0-4 0-16,2-5 1 0,1-6-2 15,-2-1 1-15,-1 0 0 0,-1 3 0 16,-2 2 1-16,0 6-1 0,-2 8 2 0,0 8 0 16,-1 9 1-16,0 6 0 0,1 6-1 15,-3 3 0-15,1 2-1 0,0 3 0 16,-2 0-1-16,1-1-2 0,-1-2-3 15,1-3-6-15,0 0-13 0,3-2-14 16,2-4-15-16,0-1-20 0,3-4-108 16,2-5-125-16,2-3-281 0</inkml:trace>
  <inkml:trace contextRef="#ctx0" brushRef="#br0" timeOffset="71072.207">1540 9765 514 0,'-1'-11'146'15,"-1"1"7"-15,-3 2-25 0,3 5-69 16,-1 6-15-16,1 4-7 0,0 7-5 15,-1 4-5-15,1 4-7 0,0 6-1 0,2 2-2 16,2 3-2-16,-1 0-3 0,3 0-3 16,-1-3-2-16,3 2-1 0,1-4-2 15,0-2-1-15,1-4-1 0,2-5 0 16,2-1 0-16,2-4-1 0,-1-3 0 16,2-2-1-16,2-4 1 0,0-2-2 15,2-1-6-15,-1-4-8 0,1-3-11 0,-4-5-13 16,4 2-10-16,-2-2-15 0,-2-2 9 15,-3 0-119-15,-2-2-109 0,-3-2-264 16</inkml:trace>
  <inkml:trace contextRef="#ctx0" brushRef="#br0" timeOffset="71260.2237">1597 9766 706 0,'-12'-2'170'0,"2"-3"3"0,4 1-113 0,4-1-17 16,2 0-12-16,6-1-10 0,4 0-10 16,2 0-7-16,5 1-2 0,4 0-5 15,3 3-11-15,6 2-14 0,-2 2-15 16,1 3-20-16,-1 1-112 0,-2 2-127 16,0 3-290-16</inkml:trace>
  <inkml:trace contextRef="#ctx0" brushRef="#br0" timeOffset="71660.1753">1901 9904 651 0,'-1'-7'158'0,"-2"1"4"15,2 5-97-15,0 1-19 0,2 5-8 16,0 4-7-16,1 4-6 0,0 5-6 16,2 4-2-16,-1 0-3 0,2 2-2 15,0-1-3-15,1-3-1 0,-1-2-2 16,1-3-1-16,1-6 0 0,-3 0-1 16,3-4 1-16,-1-3 1 0,0-4 1 15,-1-5 2-15,1-2 2 0,1-4-1 16,0-5 1-16,1-1 0 0,-1 0-1 0,-1 2-2 15,0 0-2-15,-2 5-1 0,0 2-1 16,-2 5 0-16,1 5-2 0,-2 4 1 16,1 3-1-16,1 4-1 0,-1 1 0 15,1 6 0-15,2 0-4 0,-2 0-7 16,3 1-11-16,1-3-19 0,1-2-14 16,3 1-13-16,4-6-17 0,1-3-72 15,1-1-33-15,4-4-98 0,-2-1-193 0</inkml:trace>
  <inkml:trace contextRef="#ctx0" brushRef="#br0" timeOffset="72174.8206">2161 9793 581 0,'-8'-2'141'0,"1"-1"6"0,1 2-90 16,1 0-8-16,0 0-2 0,3-1-3 15,-1 2-5-15,2-1-4 0,1 0-6 16,1 0-4-16,0 0-4 0,2-1-5 16,2 2-3-16,0-1-2 0,1 0-1 15,1 0-2-15,4 1-1 0,0-2 0 16,1 1-2-16,2 0-1 0,1 0 0 15,-1 1-1-15,2 0-1 0,-2 1 0 0,-1 0 0 16,1 2 0-16,-6 2 1 16,1 1-1-16,-2 2 2 0,-1 5 0 0,-3 0 1 15,-1 2 0-15,-1 2-1 0,3 1 0 16,-3 3 0-16,1-1-2 0,-4-2 0 16,5 3-1-16,0 2-1 0,0-1 0 15,2 1 1-15,-1 1-1 0,0-2 0 0,4 1 0 16,-5-2 0-16,2 0 0 0,-1-3 0 15,-2-1-1-15,1-1 1 0,-2 0 1 16,-1 0-1-16,-2-4 0 0,-2 2 1 16,-3-2 0-16,-2-1 1 0,-2 0 1 15,-1-2-1-15,-5-2 1 0,-2-2 0 16,0 0-1-16,-2-3-1 0,1-1-1 16,2-1-6-16,1-3-8 0,6-1-12 15,2 0-17-15,7-2-18 0,4 1-20 16,3 0-113-16,4 1-131 0,0 1-294 0</inkml:trace>
  <inkml:trace contextRef="#ctx0" brushRef="#br0" timeOffset="72477.8953">2670 10070 686 0,'-5'0'184'0,"1"0"2"0,0 1-65 15,3-1-61-15,1 2-24 0,2-1-15 16,2 0-11-16,1-1-7 0,2 0-2 15,2 0-5-15,2-1-8 0,2 1-17 0,1-3-16 16,1 3-16-16,1 0-24 16,-2 0-101-16,-1-1-124 0,-2 4-265 15</inkml:trace>
  <inkml:trace contextRef="#ctx0" brushRef="#br0" timeOffset="72649.4978">2641 10197 727 0,'-5'5'173'16,"1"-1"3"-16,4-1-106 0,2-1-25 15,1 0-18-15,2 0-12 0,4 0-8 16,1-2-4-16,2 0-11 0,2-1-19 16,2 0-23-16,2-1-128 0,-3 2-141 15,0 5-341-15</inkml:trace>
  <inkml:trace contextRef="#ctx0" brushRef="#br0" timeOffset="74539.9583">3381 9777 477 0,'5'-13'121'0,"0"-2"6"15,-3 4-62-15,0-1-18 0,-3 1-2 16,1 1-4-16,1 3-3 0,-1 1-1 15,2 3-3-15,-4 2-5 0,1 2-3 0,2 4-4 16,-4 5-4-16,-1 3-4 0,0 3-3 16,-2 4-3-16,-2 4-1 0,-1 3-1 15,1 1-1-15,-1 1-1 0,0 1-1 16,-2 1-2-16,3-2 0 0,2-3 0 16,-2-4-1-16,2 0 1 0,4-4-1 15,-1-5 0-15,2-3 0 0,4-3 1 16,-2-1-1-16,5 0 2 0,-1-3 0 15,2-3 2-15,-1-2 2 0,4 0 2 16,-1-2 1-16,0-3 0 0,1 0 0 0,0-2-1 16,-1-1-1-16,0 0-2 0,0-2-2 15,1 2-1-15,0 0-1 0,-1 2-1 16,2 2-3-16,2-2-6 0,-2 5-11 16,0 0-11-16,-3 2-12 0,2 1-12 15,-1 3-15-15,-1-2-107 0,-2 2-117 16,2 0-268-16</inkml:trace>
  <inkml:trace contextRef="#ctx0" brushRef="#br0" timeOffset="74833.959">3536 9831 558 0,'-1'-16'137'16,"-1"2"5"-16,0 3-82 0,2 0-12 15,0 4-9-15,0 5-7 0,0 1-5 16,0 3-3-16,2 6-4 0,-2 3-2 16,2 5-3-16,-1 3-1 0,2 4-1 0,-2 4-1 15,1 4-4-15,1 1-2 0,-2 0-2 16,0-2-1-16,1 1-1 0,-2-2-1 16,0-3 0-16,-2-3 0 0,1-4 0 15,0-2-1-15,0-4 0 0,1-2-1 16,0-1-2-16,0-4-6 0,0-2-10 15,0-2-12-15,0 1-15 0,0-2-52 16,-3-2-70-16,0 2-114 0,1 1-246 0</inkml:trace>
  <inkml:trace contextRef="#ctx0" brushRef="#br0" timeOffset="76471.1119">4129 9561 486 0,'-3'-24'121'15,"-2"0"6"-15,0 3-68 0,0 0-16 16,2 5-6-16,0 1-4 0,0 6-5 16,2 4-5-16,2 8-1 0,-1 6-1 0,1 8 0 15,2 8-1-15,-1 5-1 0,1 9 0 16,-1 7-2-16,-2 0-3 0,3 6-2 16,-2 0-4-16,1 2-3 0,1 2-1 15,1-5-2-15,-1-3-1 0,2-4 0 16,0-7 0-16,0-6 0 0,1-6-1 15,-1-7 0-15,0-4 1 0,-1-7-1 16,0-2 1-16,1-4 0 0,0-6 1 16,3-4-1-16,0-5 0 0,2-6 0 15,5-5 0-15,2-6 0 0,1-2 0 0,4 1-1 16,-1 2 0-16,0 1 0 0,-3 7 0 16,-1 8 0-16,-2 8-1 0,-3 6 1 15,-6 4 0-15,3 9 0 0,-4 4-1 16,-1 4 0-16,0 4-2 0,-1 5-5 15,1-1-5-15,-2 2-8 0,1-2-11 16,0-3-11-16,3-2 93 0,-1-5-212 16,3-3-126-16,1-3-344 0</inkml:trace>
  <inkml:trace contextRef="#ctx0" brushRef="#br0" timeOffset="77581.8462">4647 10273 511 0,'0'-1'122'0,"-1"-1"3"0,0-3-74 16,2 0-18-16,2-2-6 0,0-2-3 16,2 0-3-16,-1-2-2 0,1-1 0 0,0 0-1 15,0 0-1-15,-3-2 0 16,0 1-1-16,1-3-2 0,-2 0 1 0,0 2-1 16,-2-2-1-16,-3 2 1 0,1-1-1 15,-2 2 0-15,-2 3 0 0,-1-1 0 16,0 3-2-16,-1 5-2 0,2 2-1 15,-1 5-2-15,1 1-1 0,1 5-2 16,-2 2-1-16,-1 2-1 0,1 3 1 16,0 3 0-16,-1-1 0 0,2 4 1 15,1 2 0-15,3 2 0 0,3-1 0 0,0-2 0 16,4 1 0-16,2-3-1 0,1-1 0 16,3-3-1-16,0-5 0 15,1 0 0-15,4-4 0 0,1-4-1 0,1-1-1 16,-1-5-4-16,1-2-9 0,0 0-12 15,0-5-11-15,-1-2-13 0,-1-1 66 16,-2 2-189-16,-2-2-129 0,-2 2-324 16</inkml:trace>
  <inkml:trace contextRef="#ctx0" brushRef="#br0" timeOffset="78106.5604">4911 10299 438 0,'0'-1'113'15,"1"0"4"-15,0-2-28 0,0 1-58 0,8-1-6 16,-5 2-4-16,1-1-1 0,1 0 0 16,0-1-1-16,0-1-2 0,2-1-1 0,0 0-1 15,-1-2-2-15,1-3-2 16,-2 2-2-16,-1-2-1 0,-2 1-1 0,1-1-2 16,-3 1 1-16,-1-1-1 0,-1 1-1 15,0 1 1-15,-2-2-1 0,-2 1 1 16,0 1-1-16,-2-2 2 0,0 0 0 15,-2 2 1-15,-1-1 1 0,2 2 0 16,-1-1 1-16,1 2 0 0,0 1 0 16,1 3-1-16,1 1 0 0,1 3-1 15,-1 2-1-15,2 3 1 0,0 4-1 16,1 4-1-16,0 2 1 0,2 5-2 16,0 4 1-16,2 1-1 0,0 2 0 15,1 3-1-15,1 2 1 0,1 0-1 0,0 2 1 16,-1 1-1-16,1-1 0 0,0 0 0 15,-2-2-1-15,0-1-1 0,0-2 0 16,-4-4-1-16,1-5-4 0,-1-1-11 16,-1-3-14-16,1-3-16 0,-1-4-125 15,0-4-132-15,2 3-318 0</inkml:trace>
  <inkml:trace contextRef="#ctx0" brushRef="#br0" timeOffset="80552.6495">5286 9695 299 0,'2'-11'93'0,"0"0"5"0,0 0-7 16,-2-1-39-16,1 1-12 0,0-3-3 16,0 2-5-16,2-1-4 0,-2 0-1 0,-1 1-1 15,0 1 0-15,0 0-1 0,1 3 0 16,-2 0 0-16,1 2-2 0,-1 1-1 15,1 0-1-15,0 3-3 0,0 2-4 16,0-1-2-16,2 3-1 0,-1 4-1 16,2-1 0-16,1 5-1 0,-1 1 2 15,1 4 1-15,1 3-1 0,-1 4 1 16,-1 0-1-16,1 5-1 0,-2 2-1 16,1 0-1-16,-1 1-2 0,-1 1-1 15,1 0-1-15,-1-1-2 0,1-2 0 16,1-1 0-16,-1 1-2 0,2-3 1 0,0-4-1 15,0 0 1-15,1-2-1 0,0-4 0 16,1 0 0-16,1-4 1 0,-1-2-1 16,0-1 1-16,0-2-1 0,0-2 1 15,1-3-1-15,0-2 1 0,0-3 0 16,1 0-1-16,0-1-1 0,0-1-2 16,1-1-6-16,0-1-6 0,-1 0-7 15,-1-1-9-15,0 1-8 0,-1-2-11 0,1 0 9 16,-3-1-120-16,-1-2-110 0,0-2-271 15</inkml:trace>
  <inkml:trace contextRef="#ctx0" brushRef="#br0" timeOffset="81119.3802">5348 9512 526 0,'-1'-2'123'16,"0"0"2"-16,1-2-83 0,0 2-10 16,2-2-4-16,4 4-3 0,-1-1-1 15,0 0-2-15,2-1 0 0,1 4-1 0,1-1 0 16,1-1-3-16,0 1-1 0,0 0-3 15,1 1-2-15,0-2-3 0,0 0-3 16,1 0-1-16,-2-2-2 0,1 1-6 16,-1 1-9-16,-2-1-13 0,0 0-18 15,-2-1-114-15,-1 1-122 0,-3 2-296 16</inkml:trace>
  <inkml:trace contextRef="#ctx0" brushRef="#br0" timeOffset="84645.421">5853 9744 509 0,'-2'-5'133'16,"0"-1"4"-16,1 4-54 0,1 2-36 15,2 5-9-15,1 1-5 0,-1 4-5 16,4 2-4-16,0 5-2 0,2 4-1 15,-1-3-2-15,-2 1-4 0,2 0-2 16,-2 0-2-16,1-2-2 0,-1-5-2 16,-1-2-1-16,0-3 0 0,-1-2-1 0,-5-4 2 15,4-1 0-15,1-5 0 0,-1-1 0 16,1-5 1-16,0 0-1 0,2-4 0 16,5-2-2-16,-3-2-1 0,1-2 0 15,-3-2-2-15,4 2 0 0,1 0 0 16,-1 4 0-16,1 2 0 0,-3 8 0 15,1 2 0-15,4 9 0 0,-6 2 1 16,1 2-1-16,0 4 0 0,1 3-1 0,-1 0 0 16,-1 2 0-16,0 0-3 0,-1 0-4 15,-1 0-8-15,1 2-11 0,0-1-14 16,1-1-11-16,1-2-16 0,0-1-111 16,1-2-122-16,-1-4-277 0</inkml:trace>
  <inkml:trace contextRef="#ctx0" brushRef="#br0" timeOffset="84932.9666">6351 9814 649 0,'-1'0'158'0,"-1"-1"2"0,2 0-99 0,0 2-19 16,2-1-8-16,2 1-10 0,2-1-8 16,0 0-5-16,4 0-4 0,0-1-1 15,1 0-9-15,1-2-13 0,1 1-17 16,0 1-21-16,-1-2-114 0,-1 1-128 15,2 0-301-15</inkml:trace>
  <inkml:trace contextRef="#ctx0" brushRef="#br0" timeOffset="85265.0827">6765 9660 574 0,'-2'-6'141'0,"-2"-1"7"0,3 3-85 16,-2 0-10-16,2 0-7 0,0 3-6 15,1 3-3-15,1 5-6 0,0 0-6 16,1 4-6-16,-2 5-5 0,2 2-3 16,-1 3-3-16,1 0-2 0,0 2-4 15,-1 3-6-15,3-3-16 0,1-2-16 0,0 0-17 16,0-2-122-16,0-3-132 0,-3-5-315 16</inkml:trace>
  <inkml:trace contextRef="#ctx0" brushRef="#br0" timeOffset="86388.1878">6846 9404 589 0,'-10'-5'142'0,"2"0"7"0,2 1-91 16,2-1-15-16,3 3-5 0,3-1-6 15,4 1-4-15,5 1-6 0,3-2-3 16,4 2-4-16,3-1-3 0,2-1-1 15,1 1-3-15,0-2-2 0,-1 0-3 16,2 1 0-16,-2-2-1 0,-1 1-1 16,0 0 1-16,-2 1-2 0,-2 0 1 0,-2 1 0 15,-5 1-1-15,-2 1 0 16,-2 1 0-16,-3 0 1 0,-3 2 0 0,-1 0 0 16,-1 1 1-16,-3 1 1 0,2 2 1 15,-3 3-1-15,0 1 1 0,2 4 0 16,0 2-1-16,-1 1 0 0,4 6 0 15,0 0-2-15,0 2 1 0,0 2-1 16,-2-1 0-16,-1 1 0 0,3 1 0 16,0 2-1-16,0 0 1 0,1-1 0 15,2 3-1-15,0-2 1 0,2-2 0 0,-1 1-1 16,-2-4 0-16,0-3 1 0,1 0-1 16,-1-7 0-16,-2-3 1 0,0-2 0 15,-2-2 0-15,0-4 1 0,-2-4 0 16,-4-3 1-16,0-1 1 0,0 0 1 15,-3-1 1-15,-2-3 1 0,-1-1-1 16,0 2 0-16,3-1 0 0,0 1-2 16,1 0-1-16,3-1-2 0,1 4-4 15,3-1-6-15,0 2-12 0,2 0-19 0,1 1-15 16,0 4-98-16,0-2-30 16,1 1-115-16,0 1-226 0</inkml:trace>
  <inkml:trace contextRef="#ctx0" brushRef="#br0" timeOffset="91864.9688">8311 9646 393 0,'-4'-1'107'15,"2"1"5"-15,0-2-32 0,-1-1-35 16,1-1-12-16,0 1-3 0,1-1-5 16,1-1-4-16,-1 0-1 0,2-1-3 15,-1 1-1-15,1-1-2 0,2 0 0 16,-1 0-1-16,1 0 1 0,0 0-1 15,0 0 1-15,-1-2-1 0,1 1 1 0,-1-1 0 16,-1 2-1-16,1-1 0 0,-1 2-1 16,0-1-2-16,-1 0 0 0,0 1-2 15,-1 1-1-15,1-1-1 0,0 3 0 16,0 0 0-16,-1 0-1 0,1 1 1 16,0 0 1-16,0 0-1 0,1 1 1 15,-1-2-2-15,0 1 0 0,0 2-1 16,-1 3 0-16,1 1 0 0,-3 2 1 15,2 6 1-15,-1 4 1 0,-1 4 1 16,1 2 1-16,-1 1-1 0,1 6 0 0,3-1 0 16,-1 0-1-16,4-4-1 0,1-3-1 15,2-2 0-15,1-3-1 0,5-5 0 16,-1-5-1-16,4-3 0 0,1-3 0 16,-1-4-1-16,2-4 1 0,-1-2-1 15,1-6 1-15,0-2 0 0,-5 0 1 16,-1 1 0-16,-3 1 0 0,-1 0 1 0,-3 4 2 15,-3 5-1-15,-1 4 0 0,0 2-1 16,1 1 0-16,-1 4-1 16,0 5-1-16,3 2-1 0,1 1-2 15,1 0 1-15,0 0 0 0,1 1 0 0,3-5-1 16,1-2 1-16,1-5-1 0,1-4 0 16,0-2 1-16,3-7-1 0,-2-3 1 15,-1 0-1-15,-3-5 1 0,-2 0 0 16,-3-1 0-16,-4 0 0 0,-3 1 0 15,-2-1 0-15,-4-2 0 0,-1 0-1 0,1 0-5 16,-1 0-7-16,2 5-9 0,3 5-14 16,2 6-10-16,5 9-15 0,3 7-16 15,3 6-111-15,0 5-124 0,2 6-282 16</inkml:trace>
  <inkml:trace contextRef="#ctx0" brushRef="#br0" timeOffset="92169.9038">9053 9687 596 0,'-1'-3'154'15,"-4"0"7"-15,-2 0-74 0,0 3-29 16,-2 1-9-16,-2 4-7 0,0 3-8 15,0 4-6-15,-1 0-4 0,-2 2-4 0,2 0-3 16,2 2-2-16,2 1-2 0,4-1-2 16,0-1-3-16,4 0-3 0,3-1-1 15,2 0-2-15,1-1-1 0,2-3-1 16,0-4 0-16,3-2-5 0,0-2-6 16,1-3-8-16,3-3-15 0,-2 0-16 15,1-4-10-15,-1-2-20 0,-1-1-105 16,-1-2-121-16,3 1-272 0</inkml:trace>
  <inkml:trace contextRef="#ctx0" brushRef="#br0" timeOffset="92389.4013">9194 9627 725 0,'-6'-3'172'15,"1"-2"1"-15,3-1-112 0,3 1-22 0,1 0-13 16,7 0-9-16,1 3-10 0,2-5-4 16,2 7-4-16,0 0-12 0,2 1-14 15,0 1-16-15,-1 2-19 0,-3-2-113 16,-2 7-129-16,-3-3-293 0</inkml:trace>
  <inkml:trace contextRef="#ctx0" brushRef="#br0" timeOffset="92557.9964">9252 9698 661 0,'-3'2'152'0,"2"-2"2"16,2 0-104-16,1 0-20 16,1 0-9-16,2-1-8 0,3 1-5 0,1-3-4 15,2 2-8-15,3-1-14 0,1-1-12 16,2 2 33-16,0 0-160 0,-1 0-128 15,2 3-316-15</inkml:trace>
  <inkml:trace contextRef="#ctx0" brushRef="#br0" timeOffset="92987.581">9834 9380 609 0,'-4'-9'144'16,"3"-1"5"-16,2-1-89 0,3 0-23 15,3 0-2-15,3-1 0 0,3 2-3 16,2-1-3-16,1 3-1 0,0 2-2 0,1 1-2 16,0 2-2-16,0-1-3 0,-1 0-2 15,-1 4-2-15,0-1-2 0,-2 1-1 16,-1-1-2-16,-2 2-2 0,0 3-1 16,-3 1-1-16,-1 2-1 0,-1 3 0 15,-2 2-1-15,-1 4 0 0,-1 1-1 16,-1 0 0-16,-1 3-1 0,-1 2-1 15,-1 0-2-15,1 0-5 0,-1 0-7 16,0-1-9-16,2 0-15 0,-1-5-13 16,1-2-11-16,2-3-10 0,-1-2 70 0,0-4-181 15,0-3-122-15,-1 2-311 16</inkml:trace>
  <inkml:trace contextRef="#ctx0" brushRef="#br0" timeOffset="93194.5914">9907 9323 682 0,'-10'-3'166'15,"1"1"2"-15,1 1-107 0,3 4-18 16,3 4-8-16,-2 1-8 0,4 3-10 16,1 1-7-16,1 4-2 0,1 1-2 15,1 3-2-15,1-2-8 0,-1 2-14 16,0 0-18-16,3-1-13 0,-1 0 47 15,-1-1-174-15,-4-2-134 0,1 1-321 0</inkml:trace>
  <inkml:trace contextRef="#ctx0" brushRef="#br0" timeOffset="93456.8566">9768 9655 677 0,'-4'-1'161'0,"3"-1"3"16,-1 1-112-16,4 1-9 0,-2-2-3 15,5 0-6-15,2 2-7 0,4-1-3 16,5 0-3-16,3 0-1 0,3-2-5 16,7 2-4-16,-1-3-3 0,0 0-3 15,1 0-2-15,-2-3-4 0,-2-2-6 16,-1 2-10-16,0-2-12 0,-4 2-13 15,2-1-12-15,-3 2-14 0,-1 4-108 16,-1 1-3-16,-2 4-96 0,-8 2-181 0</inkml:trace>
  <inkml:trace contextRef="#ctx0" brushRef="#br0" timeOffset="94035.6649">9829 9888 646 0,'-9'-3'153'0,"1"-1"5"16,3 2-102-16,2-2-15 0,3-1-5 15,3 2-4-15,3-2-6 0,2 0-3 16,5 0-3-16,1-2-2 0,4-1-2 15,1 1-2-15,2 0-3 0,0 1-1 16,0 1-2-16,-2 1-1 0,2 3-1 0,-3 2 0 16,1 0 0-16,-5 2-1 0,1 2-1 15,-4 1-1-15,-1 0 1 0,-4 2-2 16,-2 2 0-16,-3 4 0 0,-1 0 0 16,-4 2-1-16,-1 3 0 0,-4 3 1 15,-4 1-1-15,0 1 0 0,-4 0-1 16,-3-1 1-16,1-1-1 0,-3-4 1 15,1 0-1-15,1-5 1 0,3-2 1 16,2-4 0-16,3 1 1 0,5-5-1 0,2 0 1 16,4-2 0-16,1 0 0 0,4-1-1 15,4 0 1-15,2-1 1 0,2 1 1 16,3-1 2-16,-1-2 2 0,5 1 2 16,-2 0 1-16,-1-2 0 0,1 1 1 15,-1 1 1-15,-3 0 0 0,-1-1-1 16,1 1 0-16,-1 2-2 0,-2-2 1 15,0 1-2-15,-2 1-1 0,2 0-2 16,0 0-1-16,-3 1-2 0,-1 1-1 16,2 0-1-16,-2 1-1 0,-3-2 0 15,0 1-1-15,-2-1-1 0,0 1-4 0,0-1-5 16,1-1-7-16,-2 0-9 0,-2 1-14 16,1 0-22-16,-2 1-23 0,-5 0-49 15,-4 0-76-15,0 7-130 0,-2 0-271 16</inkml:trace>
  <inkml:trace contextRef="#ctx0" brushRef="#br0" timeOffset="95925.4564">14973 5581 386 0,'0'-1'104'0,"0"-2"2"0,-1 3-17 15,0 1-61-15,0 2-10 0,0 0-1 16,-1 2-1-16,1 3-1 0,0 1-2 16,0 4 2-16,-1-1-1 0,1 5-2 15,0 0-2-15,-3 2-2 0,2-1-3 0,-2 0 0 16,1 3-2-16,-4 1-1 0,1-1-1 16,0 0 1-16,1 0-1 0,-1 2-1 15,-1 0 1-15,-1-2 0 0,1-1-1 16,0-1 1-16,-1 0-1 0,2-2 0 15,-2-1 1-15,2-2-1 0,-2 1 0 16,1-3 1-16,-2-1-1 0,-1 0 0 16,-1 0 1-16,-1-2 0 0,-1 1 0 0,-3-3 0 15,0 1 0-15,0-2-1 0,-1 1 1 16,0-2-1-16,1 1 0 16,1-1 1-16,3 1-1 0,0-1 0 0,-1 0 1 15,3 0-1-15,1-2 0 0,-2 1 1 16,-2 0-1-16,-1-1 0 0,-2 1 0 15,-1 0 0-15,-2-1 0 0,-3 0 0 16,-1-1 0-16,-2 1 1 0,2-2-1 16,-4 2 0-16,1-1 0 0,1-1 0 15,0 2 0-15,1-2 0 0,-2 0 0 0,-1 2 0 16,-1-2 0-16,2 1 0 0,-1 2 0 16,3 2 1-16,-1 1-1 0,1-1 1 15,2 2-1-15,0 2 1 0,-2-2 0 16,-1 1-1-16,-2-1 1 0,0 3 0 15,0 4-1-15,1-1 1 0,2 1-1 16,0 1 1-16,1 2 0 0,2 2 0 16,3 0 1-16,-1 3 0 0,4 2 0 0,-1-1 0 15,1 4 0-15,3-2-1 0,1 0 1 16,0-2-1-16,0 0 0 16,2-4 0-16,3 4-1 0,0-3 1 0,2 1-1 15,4-2 1-15,3 1-1 0,3 3 0 16,1 0 1-16,5 2 0 0,3-3 0 15,5 2 0-15,3 0 1 0,1 1 1 16,5-5 0-16,4-2-1 0,-2-4 1 16,7 1 0-16,0-3-1 0,2-4 1 15,0-4-1-15,5-3-1 0,1-2 1 16,6 0 0-16,0-7-1 0,2-2 0 0,4 0 0 16,0-5 0-16,-2 0-1 0,-2-5 1 15,-3 1-1-15,-5-1 0 0,-1 1 1 16,-2-2-1-16,-2 2 0 0,-2 1 0 15,1 1 0-15,-2-1 0 0,0-3 0 16,-2-1 0-16,-4 2 1 0,1-3-1 16,-3-2 0-16,-3 0 0 0,-1-3 1 0,-3-1-1 15,-1-4 0-15,0-4 0 0,-1 2 0 16,-1-3 0-16,1 3 0 0,-1 0 0 16,2 1 0-16,1 6 0 0,-4 0 0 15,2 1 0-15,-1 0 0 0,-2 1 0 16,2-1 0-16,-2 3 0 0,-2-2 0 15,0 1 0-15,-3-2 0 0,-1-3 0 16,-1-6 1-16,-4-1-1 0,-2-5 0 16,-1-5 0-16,-1 0 0 0,-2-3 1 15,-3 1 1-15,-2 3 3 0,-3 2 3 0,-7 0 4 16,-2 7 2-16,-6 0 1 0,-5 6 0 16,-8 0-1-16,-7 6-3 0,-5 8-6 15,-5 7-12-15,-9 9-13 0,-7 10-19 16,-8 10-113-16,-7 13-120 0,-10 12-293 15</inkml:trace>
  <inkml:trace contextRef="#ctx0" brushRef="#br0" timeOffset="101085.7421">10980 9480 652 0,'-3'-5'167'15,"-1"2"9"-15,1 0-97 0,2 1-18 16,0-1-9-16,2 2-10 0,2-1-10 16,4 0-12-16,0-2-8 0,3 1-3 15,2-2-3-15,3 1-2 0,0-2-1 16,1 2-5-16,0-1-8 0,0 3-12 0,1-1-15 15,-3 2-14-15,0 1-16 16,-3 0-13-16,-4 1-105 0,-3 2-116 0,-2 2-258 16</inkml:trace>
  <inkml:trace contextRef="#ctx0" brushRef="#br0" timeOffset="101263.8709">11026 9565 547 0,'-4'3'156'15,"1"-1"3"-15,2 0-18 0,1-2-85 0,4 0-13 16,0 0-8-16,2-2-12 0,2 0-6 16,2-1-3-16,1 0-4 0,5-1-3 15,1-2-6-15,1 0-11 0,1 1-11 16,2 1-14-16,1 1-19 0,-1-2-119 16,-6 1-131-16,1-2-307 0</inkml:trace>
  <inkml:trace contextRef="#ctx0" brushRef="#br0" timeOffset="101512.6582">11240 9336 580 0,'-6'-7'157'0,"1"3"1"0,2 2-42 0,2 3-70 15,4 3-14-15,3 2-8 0,2 1-7 16,1 4-8-16,3 2-1 0,0 0-1 15,3 2-3-15,1-1 0 0,1 1-2 0,2 1-1 16,0 0 0-16,0-1 0 0,-1-2 0 16,-3-1 0-16,-7 2 0 0,-4-1-2 15,-10 4-5-15,-7-1-10 0,-2 4-13 16,-6 2-14-16,-4 1-124 16,-3 1-131-16,-4 4-311 0</inkml:trace>
  <inkml:trace contextRef="#ctx0" brushRef="#br0" timeOffset="104009.1036">11917 9124 569 0,'0'-17'142'0,"-1"0"8"16,-1 4-79-16,-2 2-9 0,1 3-4 16,-1 1-2-16,1 3-7 0,-1 4-6 15,1 5-6-15,0 5-7 0,1 3-7 16,1 7-6-16,1 6-4 0,0 6-3 15,2 3-2-15,-1 3-2 0,2 3-2 16,2 0-2-16,-2 0-1 0,1-2-1 16,1-4 0-16,-1-2-5 0,0-3-8 15,3-2-10-15,-2-5-18 0,1-3-15 0,1-5-21 16,0-4-115-16,1-4-131 0,0-2-297 16</inkml:trace>
  <inkml:trace contextRef="#ctx0" brushRef="#br0" timeOffset="104294.9587">12148 9044 675 0,'-3'-20'167'15,"-5"7"6"-15,0 2-99 0,5 1-16 16,0 5-10-16,1 5-8 0,2 3-9 15,0 6-6-15,0 5-5 0,0 4-6 16,0 6-3-16,1 6-3 0,0 0-2 16,0 7-2-16,-1 0 0 0,3 3-2 15,-1 2-1-15,6 0 0 0,0-2-1 16,-1 0-1-16,1-3-3 0,0-2-7 0,1-5-7 16,-3-3-10-16,-3-1-12 0,-2-5-16 15,-1-5-10-15,2-3 76 0,-3-4-194 16,1-7-131-16,-1 2-333 0</inkml:trace>
  <inkml:trace contextRef="#ctx0" brushRef="#br0" timeOffset="104499.6136">11979 9378 637 0,'-9'-6'169'16,"2"2"7"-16,-1 2-83 0,7-2-30 0,2 0-11 15,5 2-11-15,4 0-12 0,-1 0-12 16,4-1-6-16,6 0-3 0,3 1-3 16,-2-3-6-16,0-1-15 0,6 1-22 0,0 2-19 15,-1 2-130-15,-4 0-142 0,-3 1-343 16</inkml:trace>
  <inkml:trace contextRef="#ctx0" brushRef="#br0" timeOffset="104732.0126">12544 9120 730 0,'-18'-2'176'0,"-3"7"3"0,-1 4-112 0,1 3-19 15,-1 5-11-15,4 5-8 0,-2 3-9 16,3 4-5-16,4 1-3 0,5 3-3 15,5 0-3-15,5 1-2 0,4-3-5 16,8-2-9-16,2-3-11 0,1-8-17 16,4 0-17-16,3-5-18 0,2-5-118 15,-2-5-132-15,1-7-296 0</inkml:trace>
  <inkml:trace contextRef="#ctx0" brushRef="#br0" timeOffset="105152.5448">12683 9350 754 0,'-11'-6'173'0,"3"1"3"16,8 2-121-16,4 1-19 0,5-2-7 15,5 1-7-15,4-4-6 0,-4 0-3 16,3 1-2-16,2-3-3 0,0 2-2 15,2-3-2-15,-1 0-2 0,1 2-1 16,1-2-1-16,-3 0-1 0,0 0-2 16,-5 1-2-16,-3-1-1 0,-4 3-2 15,-5-2-1-15,-4 3 1 0,-6 1 0 16,-3 0 2-16,-6 4 2 0,-3 0 1 0,-3 2 1 16,0 5 1-16,-2 1 0 0,1 6 1 15,-2 0 1-15,0 4 2 0,2 3 3 16,2 2 2-16,2 1 1 0,3 2 1 15,4-2 1-15,5 3 0 0,6-2-1 16,3-1-1-16,6-2-2 0,3-2 0 16,6 0-1-16,4-4-1 0,3-2-2 0,0-3-1 15,3-3-3-15,0-3-8 0,4-5-5 16,1-8-6-16,0 0-18 0,-1-5-17 16,2-2-17-16,-3-1-119 0,-3-3-128 15,-3 3-310-15</inkml:trace>
  <inkml:trace contextRef="#ctx0" brushRef="#br0" timeOffset="105435.9578">13083 8777 635 0,'4'-2'151'0,"0"5"7"0,1 4-101 16,1 3-8-16,2 2-1 0,1 4-2 16,3 4-5-16,0 3-6 0,-1 0-5 0,0 2-6 15,-1 2-6-15,-2 0-5 0,-3-2-4 16,-7 2-3-16,-3-5-2 0,-4-1-2 16,-5-2-1-16,-1-5-6 0,-2-1-12 15,-1-4-17-15,-2-5-18 0,4-3-17 16,0-4-121-16,3-4-137 0,1-7-305 15</inkml:trace>
  <inkml:trace contextRef="#ctx0" brushRef="#br0" timeOffset="105583.5592">13028 8627 643 0,'4'-10'165'0,"0"1"6"0,-1 0-88 0,1 0-27 15,3 4-11-15,4 1-11 0,2 1-11 16,1 2-13-16,2 1-20 0,4 4-25 15,-1 2 83-15,-1 1-225 0,-4 8-151 16,0 3-399-16</inkml:trace>
  <inkml:trace contextRef="#ctx0" brushRef="#br0" timeOffset="106322.3884">13308 8830 516 0,'0'-3'116'0,"-3"-1"3"0,3 2-86 0,1 0-11 15,-1 0-2-15,0 2-1 0,0-1 1 16,0 2-1-16,0-1 1 0,0 0 2 15,-2-1 1-15,2 1 1 0,0-1 0 16,2 1 0-16,-2 0 2 0,0-2 0 16,0 1 0-16,0 0-1 0,0 1 0 15,0-1-2-15,-2-1-1 0,2 4-2 16,-1-2-2-16,3 1-2 0,-3 0-2 16,1 2-1-16,-1 0-2 0,2 2-2 15,-2 0 0-15,1 4-2 0,-3-1-1 0,3 2-1 16,1 0-1-16,-1 1-1 0,2 0 0 15,-1 1-2-15,1-2 0 0,1 0 0 16,0-3 0-16,0 0-1 0,2-2 1 16,1-2-1-16,-1-2 1 0,2-4 0 15,-1 1 0-15,0-3 0 0,-1-2 1 16,0-2 0-16,-2-1 0 0,-2 1 2 16,-1-1 0-16,-3-1 1 0,1 2 2 0,-2 2 0 15,1 3-1-15,-2-1 1 0,0 4-2 16,1 1-2-16,1 1-1 0,-1 4-1 15,0 1 0-15,2 3-1 0,0 1 0 16,1 2 0-16,1 0 0 0,1 0 0 16,3 1 0-16,-1-2 0 0,0-1 1 15,2-2-1-15,0-1 0 0,1-2 0 0,0-1 0 16,2-2 0-16,0 0 0 0,1-2 0 16,-2-3 0-16,2 1 0 15,-1-2 0-15,0-2 0 0,-2 1 1 0,-1-1-1 16,-2 1 0-16,0 0 1 0,-2 0-1 15,0 2 1-15,-1 0-1 16,-1 2 1-16,0-2-1 0,0 2 0 0,1 0 1 16,-2 1-1-16,1-1-1 0,1 1 1 15,0 0-1-15,0 0 0 0,0 1 0 16,1-1 0-16,1 0-1 0,-1 0 0 16,0 0 1-16,0 0-2 0,1-1-1 0,-1 1-2 15,-1 0-7-15,1 0-8 0,-1 0-12 16,0 0-15-16,0 0-14 0,-1 0-14 15,0 0-77-15,-2 1-34 0,-1-2-104 16,1 2-206-16</inkml:trace>
  <inkml:trace contextRef="#ctx0" brushRef="#br0" timeOffset="106994.5263">13380 8815 645 0,'-5'-9'162'0,"-2"2"7"16,2 0-94-16,0 4-14 0,1 2-7 16,0 1-8-16,1 3-9 0,0 5-7 15,1 3-8-15,1 2-4 0,2 4-5 16,0 2-3-16,2 1-2 0,1 0-2 16,4-2-1-16,0 0-3 0,3-2 0 15,2-5 0-15,3-2-1 0,-1-3-1 0,5-1 1 16,-4-5 0-16,1-2-1 0,-1-4 1 15,-1-3 0-15,-3-1-1 0,-2-3 1 16,-3-2 0-16,2-1-1 0,-3 2 1 16,0 1 0-16,-1 0 0 0,-3-1 1 15,1 3-1-15,-2 0 0 0,-1 2 1 16,0 1-1-16,-1 1 0 0,1 2 1 0,-1 1-2 16,-2 3 1-16,2 1-1 0,0 3 0 15,-2-1 0-15,2 2 0 0,-1-1 0 16,0 2-1-16,2-1 1 0,-1 1 1 15,1-3-1-15,1 2 0 0,-1-2 0 16,0 1 0-16,0-2 0 0,0-1 0 16,2 0 0-16,-2 0 0 0,-2 0 0 15,2 0 0-15,-1-1 0 0,4 1 1 16,-3 0-1-16,0 0 0 0,0-1 1 16,0 1-1-16,1 0 1 0,-1 0-1 0,-3 1 1 15,3 1-1-15,0 3 1 0,-1 1-1 16,1 3 0-16,0 3 1 0,0 0-1 15,3 3 0-15,-1 0 0 0,0 1 1 16,5-3-1-16,-1 1 0 0,2-3 0 16,2-2 0-16,-1-4 0 0,2 0 0 15,1-4 1-15,1-2-1 0,1-4 0 16,-1-2 1-16,0-3-1 0,1-1 1 0,2-4 0 16,-4 0 1-16,-2-4 1 0,-2 2 2 15,-3-3 1-15,-2 1 0 0,-4-2 1 16,-3 3-1-16,-2 0-2 0,0 3 0 15,-1 1-4-15,-1 3-4 0,1 4-6 16,1 4-7-16,-1 2-14 0,3 5-16 16,0 1-19-16,3 2-10 0,2 3 71 15,-2 0-192-15,2 1-133 0,2 1-328 16</inkml:trace>
  <inkml:trace contextRef="#ctx0" brushRef="#br0" timeOffset="107413.6576">13849 8633 598 0,'4'-3'143'0,"3"-1"8"0,4 4-88 0,4 4-18 15,2 2-3-15,1 5-1 16,2 7-2-16,1 3-5 0,-2 6-2 0,1 6-1 15,-2 2-1-15,1 6-1 0,-2 4-2 16,0 1 0-16,-4 3-2 0,0 2-1 16,-4-3-1-16,-1 2-1 0,-3-3-4 15,-4-1-4-15,-1-2-2 0,-4-1-1 16,-2-4-3-16,-4 3-9 0,-2-4-10 16,-4 0-15-16,-3-4-23 0,-5-2-25 0,0-1-38 15,-3-8-101-15,0 1-140 16,1-5-296-16</inkml:trace>
  <inkml:trace contextRef="#ctx0" brushRef="#br0" timeOffset="110090.2256">14600 9286 778 0,'-11'-10'192'16,"0"4"4"-16,3 1-121 0,2 3-20 15,6 2-13-15,3-5-15 0,3-1-11 16,4 1-9-16,2-1-4 0,3 0-5 0,-1 0-10 15,4-1-11-15,0 4-20 0,0 0-19 16,-1 5-21-16,-2 1-116 0,-3 3-134 16,-1 3-300-16</inkml:trace>
  <inkml:trace contextRef="#ctx0" brushRef="#br0" timeOffset="110255.9233">14616 9385 550 0,'-6'5'166'0,"-3"0"5"0,3 0-4 0,4-1-109 16,4 1-15-16,2-3-11 16,3-2-13-16,3 0-11 0,4 1-8 0,4-4-15 15,2-2-21-15,5-3 21 0,1 0-160 16,2 2-138-16,2-2-346 0</inkml:trace>
  <inkml:trace contextRef="#ctx0" brushRef="#br0" timeOffset="110906.1986">15200 9158 604 0,'-4'2'156'16,"-3"4"8"-16,0 4-71 0,-1 7-36 15,2 4-11-15,0 3-7 0,2 5-9 16,1-1-7-16,2 4-7 0,1-4-5 0,1 0-3 15,-1-2-2-15,1-4-2 0,1-5-2 16,2-2 0-16,0-6-1 0,1-5 0 16,1-6 0-16,0-7-1 0,1-3 1 15,-2-7 0-15,1-3-1 0,-1-3 1 16,-2-4-1-16,-3-1 0 16,0-3 0-16,-3 0 0 0,1-3 0 0,-3-3 0 15,0 1 1-15,-2-4-1 0,-1 3 3 16,2 2 6-16,-1 2 5 0,1 5 5 15,2 6 5-15,2 4 2 0,2 6 2 0,4 1-2 16,4 6-5-16,4 0-6 0,4-1-5 16,7 3-3-16,3 1-4 0,5 0-1 15,4 1-5-15,2 1-7 0,3 2-13 16,-1 0-14-16,-4 2-22 0,-2 1-19 16,-6 2 56-16,-6 1-186 0,-5 2-141 15,-4 2-336-15</inkml:trace>
  <inkml:trace contextRef="#ctx0" brushRef="#br0" timeOffset="111089.6894">15223 9214 791 0,'-8'4'184'0,"3"-1"3"0,5 0-123 0,5-1-23 15,3-1-13-15,6-2-12 0,2-1-5 16,3-2-4-16,5-1-5 0,7-2-10 15,0-1-15-15,1 0-24 0,0 0-23 0,-3 4-121 16,1 0-141-16,-2 4-327 16</inkml:trace>
  <inkml:trace contextRef="#ctx0" brushRef="#br0" timeOffset="111634.2036">16032 8462 789 0,'-31'-14'190'0,"-2"9"3"16,-2 5-119-16,1 7-23 0,1 2-17 15,5 5-8-15,6 2-11 0,5 2-5 16,7 3-4-16,8 3-1 0,3 0-2 15,8 0-2-15,3 1-3 0,5 0 0 16,3 0-2-16,4-1 0 0,-1-2 0 16,-1-1-1-16,0 0 1 0,-4 1 1 0,-10-1 1 15,-3 1 1-15,-7 1 1 0,-8 3 0 16,-5 2 1-16,-4 0 1 0,-5-1 1 16,3 3 1-16,-4-3 1 0,1-2 1 15,4 1-1-15,1-5 0 0,3-3 0 16,4 1-2-16,2-2-1 0,8-1-1 15,4 0-1-15,3-3 0 0,5 3-2 16,2 0-1-16,4 1 0 0,-1-3-1 16,0-1 0-16,-1-1-1 0,0 3 1 0,-3-1 1 15,-1-1 0-15,-6 2 1 0,0 3 1 16,-5 0 1-16,-3 2 0 0,-4 2 0 16,-2 1 1-16,-1 2 2 0,-4 1 0 15,-1-2 2-15,2 3 1 0,-2 0 0 16,2-4 2-16,-1-1 0 0,3-1-1 15,4-1 0-15,3-1-1 0,2 0-1 16,6-1-1-16,0-1-1 0,5-2-2 16,4 0 0-16,1-2-1 0,3-3-3 0,4-2-7 15,2-1-12-15,6-4-19 0,2 1-25 16,0-4 65-16,1 1-206 0,2 2-154 16,-1-1-375-16</inkml:trace>
  <inkml:trace contextRef="#ctx0" brushRef="#br0" timeOffset="112383.6514">16331 8861 490 0,'-4'-13'123'0,"2"-2"5"0,-2 0-67 16,1 3-15-16,2 0 0 0,-1 2 1 15,1 1 0-15,-2 3 0 0,2 4-2 16,1 2-3-16,-1 2-2 0,1 9-5 16,0 6-5-16,0 8-7 0,1 7-5 15,1 6-2-15,2 7-2 0,1 3-4 16,1 0-2-16,-2-3-3 0,-1-1-1 15,2-4-1-15,-2-3 0 0,-2-4-1 16,1-3 1-16,1-5 0 0,0-3-1 16,2-4 0-16,3-5 0 0,-1-6-1 0,3-5 1 15,1-9-2-15,2-5 1 0,3-2 0 16,4-9-1-16,1-3 1 0,2-3-1 16,3 2 0-16,-2 2 1 0,0 4-1 15,-6 1 0-15,-2 9 0 0,-3 6-1 16,-4 7 1-16,-2 5 0 0,-3 4 0 15,-2 7 0-15,0 3 0 0,-1 4 0 16,0 0 0-16,0 4-2 0,0-1-2 0,3 0-6 16,0-2-7-16,2-3-15 0,1-1-15 15,2-5-13-15,3-3-19 0,0-5-110 16,1-5-124-16,1-3-284 0</inkml:trace>
  <inkml:trace contextRef="#ctx0" brushRef="#br0" timeOffset="113055.7039">16777 9689 526 0,'-2'5'143'0,"2"-1"7"16,0-2-25-16,2-2-73 0,0-1-10 16,2-3-5-16,3-1-4 0,0-4-6 0,2-4-8 15,2-1-4-15,0-4-5 0,-1-1-3 16,0-1-2-16,-3-2-1 0,-1 0-1 16,-1 0 1-16,-3-1 1 0,-2 0 0 15,-1 2 2-15,-2 1 3 0,-1 3 2 16,-2 4 2-16,-2 4 2 0,1 3 0 15,-2 5 1-15,0 4-1 0,0 5-1 16,0 4-2-16,1 3-2 0,1 4 0 16,-1 3-2-16,2 2 1 0,1 1-2 0,0 0-1 15,2 0 0-15,0 0-1 0,3-1-1 16,3-2-2-16,0 1-1 0,2-3-3 16,4-1-5-16,2-6-4 0,0-2-11 15,2-6-13-15,2-4-17 0,2-2-20 16,4-5 76-16,-3-3-203 0,1 2-144 15,-2 1-355-15</inkml:trace>
  <inkml:trace contextRef="#ctx0" brushRef="#br0" timeOffset="114466.3892">16070 9030 443 0,'1'-6'117'0,"-1"-1"7"16,0 1-54-16,0-1-15 15,-1 3-2-15,1 0-2 0,-1 1-1 0,-1 2-3 16,1 4-2-16,0 3-3 0,-3 5-4 15,1 2-6-15,-5 6-6 0,1 3-7 16,-3 2-3-16,0 2-4 0,-2-2-1 16,0 0-1-16,2-1 0 0,0-3-1 15,4-2 0-15,1-2-1 0,1-5-1 0,3 0-2 16,5-6 0-16,0-2-2 0,3 0-1 16,1-3 0-16,3 0 0 0,3 2 0 15,2-3 0-15,0 0-1 0,1-3 0 16,0 1-4-16,0-2-5 0,2-3-9 15,-3 0-16-15,-1 0-17 0,1 2-13 16,0 0-3-16,-1 2-121 0,-3 2-124 16,-1 1-279-16</inkml:trace>
  <inkml:trace contextRef="#ctx0" brushRef="#br0" timeOffset="114649.9471">16218 9050 632 0,'-5'-5'160'0,"-1"7"6"16,0 6-83-16,2 3-27 0,2 5-11 16,-2 3-8-16,3 2-8 0,1 6-9 15,1 1-7-15,0 0-5 0,0 3-7 16,2 0-16-16,-1-1-22 0,2 2-23 0,-3-3-119 16,2 1-138-16,0 0-324 0</inkml:trace>
  <inkml:trace contextRef="#ctx0" brushRef="#br0" timeOffset="115435.2687">16985 9771 675 0,'6'1'158'0,"0"-1"5"16,4-2-113-16,3 0-11 0,3-7-6 15,0-3-7-15,0-2-6 0,1 0-8 16,-1-5-5-16,0 1-4 0,-2-2-1 0,-3 2-1 16,-2 1 0-16,-3-3 0 0,-2 0 0 15,-4 2 0-15,-4 0-1 0,-3 1 1 16,-1-2 0-16,-5 6-1 0,1 3 0 15,0 4 1-15,-2 5 0 0,1 2 2 16,1 6 1-16,-2 4 2 0,3 4 0 16,-1 7 1-16,0 1 1 0,1 5-1 15,1 5-1-15,1 3-2 0,1 2-1 16,0 2-1-16,3 1-1 0,2-1 1 0,-1-1-2 16,0-3-2-16,3-1-1 0,-1-3-4 15,0-5-13-15,0-3-13 0,1-6-15 16,2-5-73-16,-2-4-56 0,2-4-120 15,0-4-250-15</inkml:trace>
  <inkml:trace contextRef="#ctx0" brushRef="#br0" timeOffset="115866.0342">17169 8935 356 0,'1'-14'114'0,"0"2"8"0,0-2-10 0,2 2-38 15,-2 0-12-15,1 2-5 0,0 3 0 16,0 2-5-16,-1 2-2 0,0 5-3 16,3 4-3-16,-1 4-4 0,0 5-7 15,1 4-6-15,2 5-5 0,-1 5-3 16,1 2-4-16,-3 1-2 0,-1 3-2 0,-1-2-2 16,-2 0-1-16,-1 0-2 0,-2-3 0 15,-1-1-2-15,2-5-2 0,1-2 1 16,3-1-2-16,0-3 0 0,3-4 0 15,2-2-1-15,2-3 0 0,1-2-1 16,4-2-4-16,0-4-7 0,4-5-13 16,0-1-17-16,-1-3-18 0,0-2-21 15,-2-3-114-15,-3-3-131 0,-3 1-294 16</inkml:trace>
  <inkml:trace contextRef="#ctx0" brushRef="#br0" timeOffset="116050.5552">17206 8844 782 0,'-11'-3'195'0,"-1"2"3"0,6 0-122 15,6 1-20-15,5-1-15 0,7 0-14 16,5-1-15-16,8 0-7 0,4-2-4 16,8-2-7-16,0 1-14 0,4 0-20 0,1 2-23 15,-2-1 81-15,-4 3-217 0,-3 4-154 16,-4 5-376-16</inkml:trace>
  <inkml:trace contextRef="#ctx0" brushRef="#br0" timeOffset="116424.1238">17601 9050 703 0,'-1'-13'176'0,"-2"4"7"16,2 1-105-16,1 3-18 0,0 7-9 16,2 1-8-16,0 5-11 0,1 5-10 15,0 4-7-15,0 3-3 0,1 1-3 16,0 1-3-16,-2-3-2 0,2 2 0 0,-2-4-1 16,3-1 0-16,0-2 0 15,0-4-1-15,2-4 2 0,2-3 0 0,0-4 1 16,2-3 3-16,2-4 0 0,1-4 0 15,0-3 1-15,1 0-2 0,1-1-1 16,0 2-1-16,0-1-2 0,-2 1-1 16,-1 5-2-16,-2 1 1 0,-3 2-1 15,1 5 0-15,-3 1 1 0,-1 4-2 16,-1 2-1-16,-1 0-4 0,0 4-6 16,-2-1-8-16,0 2-12 0,2-1-14 15,-1 0-18-15,2-1-11 0,2-3-17 0,2-1-107 16,2-3-126-16,1 2-280 0</inkml:trace>
  <inkml:trace contextRef="#ctx0" brushRef="#br0" timeOffset="116604.569">18082 9060 763 0,'-2'-8'187'0,"-1"3"3"0,2 0-109 16,2 2-32-16,2-1-16 0,3 3-13 15,1-2-11-15,3 1-13 0,2 1-18 16,3-1-24-16,0 4-20 0,1-4-125 16,-2 0-144-16,5 2-332 0</inkml:trace>
  <inkml:trace contextRef="#ctx0" brushRef="#br0" timeOffset="116780.2176">18379 8944 831 0,'-5'4'195'0,"0"3"3"16,-1 1-130-16,1 3-23 0,1 5-14 15,3 2-11-15,-1 0-9 0,2 3-5 16,0 0-9-16,1 0-8 0,0-1-12 16,1-1-24-16,0-2-22 0,0-2-133 15,-1-2-150-15,1 0-345 0</inkml:trace>
  <inkml:trace contextRef="#ctx0" brushRef="#br0" timeOffset="117233.7287">18368 8643 611 0,'-8'-2'133'0,"1"-1"0"15,0 2-105-15,2 2-16 0,0 3-5 16,2 0-2-16,2 0-4 0,1 3-1 16,1 0-3-16,2 0-2 0,1-1-2 0,-1 0-2 15,2 1 0-15,0-4-1 0,-3-1-1 16,1 0 0-16,-1-1 0 0,1-1 3 15,-2 0 1-15,-1 0 0 0,0 0 2 16,0-1 5-16,2 1 3 0,-3 0 5 16,0-1 5-16,0 1 3 0,-2-1 5 15,2 1 5-15,-1 0 4 0,-3-2 1 16,2 2 1-16,0-1-1 0,1-3 0 16,0 4-4-16,1-1-3 0,0 1-7 15,1 0-4-15,0 0-4 0,0 0-3 16,0 4-3-16,1-4-2 0,1 0-1 0,1 0-1 15,0 1-1-15,0-1-5 0,0 1-5 16,1-1-7-16,0 2-10 0,-1-1-8 16,0 0-9-16,1 0-5 0,-1-1-110 15,0 1-109-15,-1 3-263 0</inkml:trace>
  <inkml:trace contextRef="#ctx0" brushRef="#br0" timeOffset="117659.9304">18401 8730 741 0,'-4'-7'185'0,"2"-2"5"0,3 2-108 0,3 1-23 16,4 1-13-16,3 1-11 0,4 2-11 15,4 0-7-15,1 0-6 0,1 1-3 0,1-1-3 16,-1 1-1-16,0 0-2 0,-3 0-1 15,-3 0 0-15,-1-1 0 0,-1 2-1 16,-4 0 1-16,-1 0 0 0,-2 0-1 16,-2 3 2-16,-3-1-1 0,-2 4 0 15,-2 3 0-15,-2 2 0 0,-1 4 0 16,-1-1-1-16,-1 4 1 0,2 2-1 16,0 1 0-16,2 0-1 0,2 1 0 15,2 1 0-15,2 4-2 0,2 0 0 0,1-1 0 16,1-2-1-16,0 1 0 0,0-1 1 15,-1-3 0-15,0 0 0 0,0-3 2 16,-2 0-1-16,-1-2 1 0,-2-3 1 16,0-2 0-16,-2-1 0 0,-2-3 1 15,-1-2-1-15,-2 0 0 0,0-1-2 16,-1-2-4-16,-1 1-9 0,1 0-7 16,-2 0-16-16,3-1-20 0,1 2-15 15,-1-3-124-15,4-1-134 0,5 1-316 16</inkml:trace>
  <inkml:trace contextRef="#ctx0" brushRef="#br0" timeOffset="118376.7705">18643 8241 444 0,'-2'-3'121'0,"-1"-4"5"16,1 1-33-16,1 1-46 0,0-1-10 16,1 0-3-16,0 1-4 0,0 0-5 15,2 3-1-15,-1-2-3 0,3 2 0 16,1-1-1-16,1 2 1 0,1-1 1 16,1 0 1-16,0 1-1 0,1 1 0 15,1 1 0-15,-3 1 0 0,1 3-1 16,0 6-1-16,-2 5-3 0,0 6-2 0,-2 5-2 15,1 4-3-15,-3 7-3 0,-1 4-3 16,-1 1-1-16,-3 1-2 0,-2-1 1 16,-1 0-1-16,-2-3 0 0,1-1-1 15,0-3 1-15,0-5-1 0,4-2-1 16,3-1-1-16,0-5-1 0,2 1-1 16,3-4-2-16,2 0 0 0,3 0-1 15,1-2 0-15,0 0 2 0,3 4 0 0,-1-1 2 16,0 1 1-16,-2 0 2 0,-3 2 0 15,-1-2 1-15,1 1 1 0,-3-1-1 16,-2 0 1-16,-1 0 0 0,-1 0-1 16,0 4 0-16,-2 0 0 0,-2 2 0 15,1 1 0-15,1 4 0 0,-1 2-1 16,4 1 1-16,0-3-1 0,4 0 0 16,2-2 0-16,0-3-1 0,1-2 0 15,-2-3 1-15,-2-6 0 0,0 2 0 0,-4-3 1 16,-1-7 3-16,-1 4 1 0,-4-1 2 15,-1-2 2-15,-3 1 1 0,-2-1-1 16,-2-2 0-16,-7 4-2 0,-2-3-4 16,0-2-7-16,-1 1-14 0,0-3-19 15,2-4-19-15,2-1-19 0,6-4-117 16,3-1-136-16,6-1-300 0</inkml:trace>
  <inkml:trace contextRef="#ctx0" brushRef="#br0" timeOffset="118984.8812">19067 8900 813 0,'-6'-1'200'0,"5"0"5"16,-2 0-112-16,5 1-36 0,1 1-19 15,1 0-12-15,2 2-9 0,1-2-7 0,2 0-5 16,2 0-9-16,1 0-12 0,0 2-15 16,2-3-25-16,-1-1-23 0,0-2-131 15,-2 2-152-15,-1-1-343 0</inkml:trace>
  <inkml:trace contextRef="#ctx0" brushRef="#br0" timeOffset="119149.4518">19063 9088 768 0,'2'0'182'0,"3"1"2"0,3 0-111 0,1-2-36 16,3-3-18-16,3-2-19 0,1-1-32 16,1-1 78-16,0-1-229 0,0 0-157 15,0 4-413-15</inkml:trace>
  <inkml:trace contextRef="#ctx0" brushRef="#br0" timeOffset="120184.6154">19616 8774 567 0,'6'-12'141'0,"0"1"10"16,-2 0-80-16,1 0-10 0,-2 1-5 16,1 3-2-16,-1 1-3 0,-1 2-4 15,-2 1-4-15,0 5-7 0,-1 3-6 16,-2 3-6-16,-2 4-5 0,-2 3-4 16,0 3-6-16,-4 6-3 0,-3 1-2 15,0 1-1-15,-2 2-2 0,-2 0 1 16,3 2-2-16,-3-4 1 0,5-3-1 0,1-2 0 15,3-4 0 1,3-4 1-16,5-3-1 0,3-1 0 0,2-3 0 0,3-1 1 16,2-3 0-16,3-1 1 0,1-2 0 15,3 0 0-15,-2-4 0 0,3 1 0 16,0-3 0-16,2 2 0 0,-2-3-2 16,-1-1-4-16,0 0-6 0,-1 2-12 15,0 1-16-15,1 2-17 0,-1 1-15 16,1 4-17-16,-3 2-111 0,-2 1-124 15,0 2-280-15</inkml:trace>
  <inkml:trace contextRef="#ctx0" brushRef="#br0" timeOffset="120444.6257">19786 9051 527 0,'1'-15'134'0,"1"-2"7"0,-2-1-56 0,1-3-32 16,-2-1-5-16,2-3 1 0,-1 0 0 16,1 1-1-16,-1 2-2 0,1 3-1 15,1 4-4-15,-1 3-3 0,0 6-8 16,0 4-4-16,2 4-4 0,-2 5-5 16,0 8-5-16,-1 3-4 0,1 5-2 15,1 8-2-15,-1 2-2 0,-2 4-7 16,-1 1-6-16,0-4-12 0,-1 2-23 15,1-3-25-15,-3-6-134 0,1 2-152 16,2-3-355-16</inkml:trace>
  <inkml:trace contextRef="#ctx0" brushRef="#br0" timeOffset="122191.232">20295 8777 565 0,'1'-49'132'0,"-1"3"5"0,0 2-85 15,0 6-9-15,0 5 1 0,1 5 3 16,-1 8 2-16,0 6-4 0,1 8-3 0,0 9-2 16,2 9-5-16,-3 10-7 0,1 7-7 15,0 9-6-15,-1 7-1 0,0 5-3 16,0 4-3-16,-1 2-4 0,1 1-1 16,0-2-2-16,0-4-2 0,0-2-3 15,0-5-8-15,0-6-8 0,1-7-15 16,1-4-15-16,0-7-12 0,2-5-14 15,-1-3-110-15,2-8-121 0,1-2-275 16</inkml:trace>
  <inkml:trace contextRef="#ctx0" brushRef="#br0" timeOffset="122524.5804">20603 8639 613 0,'6'-24'149'16,"-2"2"12"-16,-2 6-92 15,1 1-9-15,-2 8-4 0,0 3-1 0,1 9-6 16,-2 5-6-16,0 6-10 0,0 3-8 15,1 10-6-15,-1 4-2 0,0 3-6 16,-1 5-3-16,-2 2-2 0,1 2-3 16,0 3-1-16,1-4-8 0,-1 0-3 15,-2-2-4-15,2-3-9 0,-2-6-12 16,2-5-12-16,-3-5-13 0,0-3-4 0,4-4 120 16,-4-6-241-16,0-4-135 0,1-1-361 15</inkml:trace>
  <inkml:trace contextRef="#ctx0" brushRef="#br0" timeOffset="122710.1424">20390 8914 687 0,'-12'-10'176'0,"2"4"9"0,1 2-101 16,5 0-21-16,2 2-10 0,4 0-11 15,4-1-13-15,2-1-12 0,8 1-8 16,4 0-7-16,4 1-11 0,4 1-16 15,2-1-25-15,0 2-20 0,1 2-124 16,-2 1-142-16,1 0-326 0</inkml:trace>
  <inkml:trace contextRef="#ctx0" brushRef="#br0" timeOffset="123230.8794">20718 9273 615 0,'-1'3'143'0,"0"-1"5"16,2-1-96-16,0-4-13 0,3 0-5 16,1-5-4-16,3-3-5 0,4-1-4 15,0-4-5-15,1-2-5 0,2-1-4 16,0 0-3-16,-3-2-1 0,0 1-1 15,-2 0-1-15,-3 0 1 0,-1 2 0 16,-2-2 1-16,-4 4 2 0,0 3 5 16,-1 2 3-16,-4 1 3 0,-1 4 1 15,-2 2 1-15,0 5 0 0,1 3-1 0,-3 6-3 16,-2 3-3-16,-2 5-1 0,3 7 0 16,-1 2 0-16,1 1 0 0,0 3 1 15,2 1-1-15,3-3 0 0,4 0 0 16,0-2-3-16,5-2-1 0,0-2-1 15,5-5-3-15,4-2-1 0,2-3-5 16,1-5-9-16,4-4-9 0,3-3-18 16,0-2-19-16,1-4-19 0,-2-4-121 15,1 0-137-15,-2-1-311 0</inkml:trace>
  <inkml:trace contextRef="#ctx0" brushRef="#br0" timeOffset="123643.4088">20978 9377 684 0,'-5'-6'165'0,"4"3"7"0,2-2-102 15,4 0-23-15,1 1-9 0,5-4-8 16,1 1-9-16,3-1-7 0,1 0-6 15,-1-1-5-15,1-2-1 0,-2 3-3 16,-1-2-1-16,-2 0-2 0,-3-2 0 16,-2 0-2-16,-1-2 0 0,0 1 1 15,-4-2 0-15,-1 0 1 0,-2-1 2 0,-2 3 0 16,1 1 3-16,-4-1 1 0,-1 5 3 16,1-1 2-16,-2 4 2 0,3 4 0 15,-2 2 2-15,-1 3 0 0,-1 5-1 16,1 3 0-16,-1 6-1 0,-1 5-1 15,-2 3 1-15,2 7-1 0,0 5 0 16,1 3-1-16,0 5-1 0,1 0-2 16,1-2-2-16,0 1 0 0,0-3-1 0,3-7-4 15,2-3-4-15,0-8-9 0,2-4-16 16,2-6-19-16,4-7-18 0,1-5-124 16,3-5-137-16,2-2-320 0</inkml:trace>
  <inkml:trace contextRef="#ctx0" brushRef="#br0" timeOffset="124006.0214">21463 8599 480 0,'7'-12'115'16,"-2"1"5"-16,0 2-64 0,-2 2-19 15,-3 1-4-15,-4 2 0 0,-1 0 2 0,-3 4 1 16,0 5 3-16,-4 0 4 0,-3 4 1 16,-2 4 0-16,-3 4 0 0,0 7-4 15,-4 4-4-15,0 1-5 0,1 7-6 16,4 3-4-16,0 0-5 0,6 3-3 15,5 1-3-15,5-3-3 0,5-1-1 16,4-5-3-16,4-2-1 0,4-2-2 16,0-7-3-16,3-5-7 0,4-5-10 15,2-5-16-15,-1-3-20 0,0-4-17 16,3-4-122-16,-2-2-136 0,0 0-313 0</inkml:trace>
  <inkml:trace contextRef="#ctx0" brushRef="#br0" timeOffset="124522.9327">21644 8794 692 0,'-3'1'173'0,"-1"4"6"16,2 0-99-16,0 1-25 0,5 0-12 0,0 0-9 15,4 0-8-15,1-2-8 0,2-2-4 16,3-2-2-16,3-5-3 0,0-1-1 15,4-3-3-15,0-2-2 0,-1-5-1 16,-1 0-1-16,0-1 0 0,-4-1-1 16,1 2 0-16,-5 1 0 0,-4-1 0 15,-2 2-1-15,-3 2 1 0,-2 1 0 0,-3 0-1 16,-3 2 1-16,-4 2 0 0,-4 4-1 16,-2 5 1-16,-3 3-1 0,-1 3 1 15,0 6 0-15,-1 4 0 16,3 4 1-16,0 1 2 0,4 5 0 0,1 1 2 15,3 3 0-15,2 2-1 0,5-2 1 16,2 1-1-16,4 0-2 0,2-4 0 16,5-2-1-16,2-4 0 0,4-4-1 15,2-4-2-15,3-6-5 0,4-3-6 16,-1-3-9-16,3-3-18 0,-1-3-18 16,0-1-12-16,0-3-126 0,-6 0-136 0,-2-4-314 15</inkml:trace>
  <inkml:trace contextRef="#ctx0" brushRef="#br0" timeOffset="124788.4527">22057 8256 642 0,'3'-2'151'0,"2"3"10"15,1 4-98-15,1 4-15 0,3 5-1 16,1 2 2-16,-1 5-3 16,1 1-7-16,1 5-8 0,-1 1-8 0,0 2-5 15,-4 1-5-15,-2 0-4 0,-4-2-4 16,-4-1-2-16,-5-2-5 0,-3-3-9 16,-5-3-17-16,-4-4-22 0,-4-4-18 0,-1-5-125 15,-4-4-142-15,3-2-325 0</inkml:trace>
  <inkml:trace contextRef="#ctx0" brushRef="#br0" timeOffset="124931.0744">22003 8108 585 0,'5'-16'164'0,"-1"5"4"0,1 2-19 16,5 4-100-16,-1 0-15 0,9 5-11 15,1 2-7-15,3 1-17 0,1 3-25 0,-1 3-23 16,-1 2-122-16,1 7-135 0,-5 1-328 15</inkml:trace>
  <inkml:trace contextRef="#ctx0" brushRef="#br0" timeOffset="125672.6972">22247 8365 453 0,'1'-6'120'0,"0"0"3"0,-1 0-29 0,2 2-57 16,1-1-8-16,-1 1-3 16,-2 3-2-16,0-3-1 0,0 3-1 0,0 0 1 15,0 1 0-15,0 0 0 0,0-1 1 16,0 1 0-16,0 0-1 0,0 0 0 15,-2 0-2-15,2-1-1 0,-1 1-1 16,1-2-2-16,-1 1-3 0,1 0-1 16,0 0-1-16,0-1-2 0,0 1 0 15,0 0-1-15,0 0-1 0,0 0 1 16,0-1 0-16,0 2-1 0,0-1 1 16,0 1-2-16,0-1 0 0,0 1 0 0,-1-1 0 15,1-1-1-15,0 1 1 0,0 0 0 16,-2-1 1-16,2 0 1 0,0 1 2 15,-1 1-1-15,1-1 1 0,0 2-1 16,0 2-2-16,-1 0 0 0,0 3-2 16,-2 2-2-16,1 1-2 0,-1 4 0 15,0 1 0-15,0 1-1 0,1 1 0 16,1 1 0-16,1-1 0 0,1-1 0 16,1 0-1-16,1-3 0 0,2-2 0 0,0-2 0 15,1-3 0-15,1 0 0 16,0-4 0-16,3-2 1 0,-1-3-1 0,1-2 0 15,-2 0 1-15,0-4 0 0,-2 0 0 16,-3 3 2-16,0-2 2 0,-3 2 0 16,0 2 1-16,-1 2 1 0,1 1-1 15,-3 1 0-15,2 4-1 0,0 0-2 16,-2 3-1-16,3 2-1 0,-1 0 0 16,2 1-1-16,0 1 0 0,1-2 0 0,0 1 0 15,1-3 0-15,-1-1 0 0,2-1 0 16,-2-1 0-16,2-2 0 0,-1 2 0 15,2-3 0-15,0 0 1 0,0-1-1 16,0-2 0-16,0 0 1 0,-3-2-1 16,1-3 1-16,-2 2-1 0,0-1 1 15,-1-2 0-15,-1 2-2 0,1-2 0 16,0 3-3-16,0 0-4 0,0 1-6 0,0-1-8 16,1 2-12-16,1 1-18 0,0-1-22 15,0 0-17-15,0 2-115 0,0-2-138 16,1 3-309-16</inkml:trace>
  <inkml:trace contextRef="#ctx0" brushRef="#br0" timeOffset="126794.1001">22422 8414 137 0,'-1'-5'46'16,"-1"0"12"-16,-1-2 9 0,1-1-14 16,-1 0 8-16,0-1 5 0,0 1 1 15,-1-1-3-15,2 1-8 0,-3-1-8 16,3 0-10-16,-1 1-5 0,-1-2-3 16,2 2-1-16,0-1-1 0,0 0 2 15,0 2 1-15,1 1 2 0,-2 1 4 16,3 3 3-16,-2-2 2 0,1 3-2 0,-2 1 0 15,-1 2-3-15,0 3-4 0,-1 5-4 16,-2 3-5-16,3 4-3 0,-1 4-3 16,1 4 0-16,3 0-3 0,2 4-2 15,3-2-1-15,2-2-2 0,1-4-2 16,3-1 0-16,3-3-1 0,1-4-1 16,1-7-1-16,1-3-1 0,-1-2 0 0,3-2-1 15,-1-5-1-15,0-2 0 16,0-1-1-16,-1-2 0 0,0-2 0 0,-1-1 0 15,-4-2 0-15,0 0 0 0,-3 0 0 16,-2-2-1-16,-2 2 1 0,-2 0 0 16,0 2-1-16,-1 2 1 0,-2 1 0 15,-1 4-1-15,2 0 1 0,-1 3-1 16,0 1 0-16,0 1 0 0,1 2 0 16,-1 0 0-16,-1 1-1 0,2 1 1 15,0 1-1-15,-1 2 0 0,0-2 1 0,0 1 0 16,1 1-1-16,0 0 1 0,-2-3 0 15,2 2 0-15,-1-2 0 0,1 2 0 16,0-1 0-16,-1 0 0 0,0 1 0 16,-2 1 0-16,2 1 1 0,-1 2-1 15,-2 1 0-15,2 3 0 0,-1 1 0 16,2 2 0-16,0 0 0 0,2 1-1 16,1 0 1-16,2-1 0 0,2-2 0 15,3-1 0-15,0-2 0 0,3-1 0 16,1-4 1-16,2-3-1 0,1-2 0 0,0-5 0 15,1-2 0-15,-1-3 0 0,-2-2 0 16,0-3 0-16,-2-3 0 0,-2-2 1 16,-4 1-1-16,-1-2 1 0,-4-1-1 15,-1 0 1-15,-2 0-1 0,-1 1 1 16,-1 1-3-16,0 4-4 0,-1 5-8 16,0 1-10-16,0 4-12 0,-1 6-21 15,1 4-17-15,1 3-18 0,-1 3-110 16,2 2-132-16,3 3-290 0</inkml:trace>
  <inkml:trace contextRef="#ctx0" brushRef="#br0" timeOffset="127240.1454">22926 8151 633 0,'9'-3'147'0,"4"4"5"16,1 4-98-16,4 6-13 0,2 8-4 16,1 3 2-16,0 8-1 0,-1 7 1 15,-4 6-2-15,-3 7 0 0,-1 3 0 0,-4 2-1 16,-3 4-3-16,-4 1-3 0,-4-1-4 15,-3-1-4-15,-6 4-5 16,-8-2-4-16,-4 0-6 0,-2 0-6 0,-5-4-15 16,-2-2-29-16,-6 0-33 0,-2-9-135 15,5-1-163-15,-1-3-383 0</inkml:trace>
  <inkml:trace contextRef="#ctx0" brushRef="#br0" timeOffset="131771.3633">23538 8775 398 0,'-1'-2'123'0,"-2"-1"6"16,-1 0 5-16,-1-1-65 0,0 2-17 15,1-2-5-15,-1 3-1 0,1 0-2 0,0 1-2 16,1 0-3-16,-1 0-3 16,2 0-3-16,0 2-3 0,2-1-4 0,1 2-3 15,2-1-2-15,0 1-2 0,2 0-1 16,2 1-2-16,2-2-1 0,1 2-1 16,1-4-1-16,3 1-2 0,2-3-2 15,1-1-1-15,3 0-2 0,-2-5-2 16,2-3 0-16,-3-1-3 0,-2-1 0 15,-2 0 0-15,-1-1-1 0,-3-1 0 16,-2 3 0-16,0 1 0 0,-3 1-1 16,-1-1 0-16,-3 1 0 0,-1 0-1 15,-3 0-1-15,-2 3 0 0,-1 2-1 0,-5 2-1 16,3 1 0-16,-6 5 0 0,-1 2 1 16,-2 3 0-16,-2 4 1 0,-2 3 1 15,-1 2 1-15,-2 5 0 0,1 2 1 16,0 4 0-16,4 0 0 0,3 3 1 15,2 0 1-15,4 1 0 0,5-1 0 16,4 0 2-16,5-5-1 0,3 0 1 16,4-4-1-16,5-2-1 0,2-5 0 0,6-3-1 15,3-6 0-15,3-2-4 0,3-6-6 16,0-3-12-16,1-2-21 0,0-4-26 16,0-1-134-16,-1 0-152 0,-3-3-360 15</inkml:trace>
  <inkml:trace contextRef="#ctx0" brushRef="#br0" timeOffset="133665.7258">23821 8311 631 0,'-4'-7'172'16,"7"1"8"-16,-3 1-69 0,1 4-43 16,3-2-14-16,3 3-11 0,3-1-12 15,2 0-13-15,3 1-6 0,2 0-4 16,-1-2-2-16,1 1-7 0,1 0-9 0,-2-2-15 16,2 1-22-16,-3 0-15 0,-4-2-110 15,0 3-19-15,-3-1-115 0,-3 4-213 16</inkml:trace>
  <inkml:trace contextRef="#ctx0" brushRef="#br0" timeOffset="133980.492">24147 8120 646 0,'8'-12'163'0,"0"1"7"0,-2 2-90 0,-1 3-22 16,1 2-9-16,0 4-7 0,-2 2-7 15,2 2-8-15,0 5-6 0,0 3-3 16,2 5-5-16,-2 1-2 0,0 1-3 16,1 3-2-16,0 2-1 0,1 0-3 0,-2 1 0 15,0-1 0-15,-2 2-1 0,-2-1 0 16,-2-1 0-16,-2-1-1 0,-3-1 0 15,-3-4-2-15,0 0-3 0,-2-4-8 16,-2-1-12-16,0-5-15 0,-1-2-18 16,-3-5-15-16,3-2-120 0,-3-2-132 15,1-6-301-15</inkml:trace>
  <inkml:trace contextRef="#ctx0" brushRef="#br0" timeOffset="134150.3989">24091 7827 759 0,'-3'-16'187'16,"1"4"5"-16,2 2-122 0,0 0-17 15,5 7-12-15,4 2-13 0,-3 1-14 16,8 1-20-16,1 2-28 0,1 2-25 16,1 5-134-16,-1 0-151 0,2 2-363 15</inkml:trace>
  <inkml:trace contextRef="#ctx0" brushRef="#br0" timeOffset="134817.0382">24441 8081 496 0,'1'-6'128'0,"-1"1"3"16,-1 0-37-16,0 0-59 0,1 3-11 16,0 0-3-16,0 1-3 0,-2 0-2 15,2 1-1-15,0 0-1 0,0 1-1 16,0 0 1-16,-1 1-1 0,1-1 0 16,-1 0-1-16,0 1 1 0,1-2 0 0,-1 2 0 15,1-2 0-15,-2 1 0 0,2-1 1 16,0 0-1-16,0-1 0 0,0 1-2 15,-1-2-1-15,1 1-1 0,0 0-1 16,-1-3-2-16,0 2 1 0,1 1 0 16,0-2 2-16,-2 1 1 0,1-1 2 15,0 1 1-15,0 1 0 0,0-1 1 16,-1 2-1-16,1 2-2 0,-1 1-1 16,0 2-3-16,0 4-1 0,-1 2-1 0,1 2-3 15,-2 3 0-15,1 3 0 0,0 0-1 16,1 0 0-16,1-1-1 15,2 0 1-15,1-1-1 0,4-2 0 0,2-3 0 16,0-1 1-16,5-2-1 0,0-4 0 16,4-4 1-16,2-3-1 0,-1-4 1 15,2-4 1-15,-1-1 1 0,-1 0 1 16,-2-3 2-16,-3 2 2 0,-4 1 0 16,-2 1 1-16,-5 3 0 0,-1 1-1 0,-2 3-1 15,-3 3-2-15,-2 3-2 16,1 2 0-16,-1 3-2 0,0 3 0 0,2 4-1 15,3 0 0-15,2-1-2 0,4 1-1 16,3 1 1-16,3-3-1 0,3-2 0 16,1-3 0-16,2-5 0 0,0-1 2 15,3-5 2-15,-2-7 1 0,-1-4 4 0,-1-3 2 16,-1-4 4-16,-1-3 1 16,-3-1 2-16,-5-2-1 0,-1 1-2 0,-4 2-2 15,-2 1-4-15,-3 1-4 0,-2 4-9 16,0 3-15-16,-2 4-28 0,0 5-33 15,-3 4-134-15,3 2-162 0,1 8-375 16</inkml:trace>
  <inkml:trace contextRef="#ctx0" brushRef="#br0" timeOffset="136783.9523">6046 8122 185 0,'-8'2'34'0,"-1"-1"-14"16,2 1-46-16,1 1-43 0,1 0-74 15</inkml:trace>
  <inkml:trace contextRef="#ctx0" brushRef="#br0" timeOffset="137145.4952">5963 8170 469 0,'-9'-2'123'0,"0"-1"4"0,0 1-58 16,-1-1-16-16,2 0-6 0,-1 0-5 15,0 0-6-15,3 1-2 0,1 0-5 16,2 1-4-16,2 1-6 0,3 0-4 16,5 2-4-16,2-2-3 0,4 0-1 0,6 1-1 15,0-2 0-15,3 0 1 0,3-1-1 16,3-2 0-16,3 3-2 0,1-2-1 15,3 2-2-15,-1-2 0 0,4 2 0 16,-2 0 0-16,-1 0 0 0,-2-2 0 16,-3 2-1-16,-4 0-3 0,-3 0-6 15,-5-1-7-15,-4 1-9 0,-5 1-6 16,-2-1-8-16,-2 1-7 0,-4-2-8 16,0 0-102-16,-1-1-105 0,0 0-256 15</inkml:trace>
  <inkml:trace contextRef="#ctx0" brushRef="#br0" timeOffset="137392.5619">6432 8020 483 0,'-2'-10'129'15,"-1"0"4"-15,1 3-43 0,0 2-45 16,1 0-14-16,2 5-9 0,3 1-6 16,0 3-6-16,3 2-4 0,2 1-3 15,2 2 0-15,2-1 0 0,0 2-1 16,-1 1-1-16,1-1 0 0,2 0 0 15,0 0-1-15,-1-3 1 0,-1 0-1 0,-1 1 1 16,0-1-1-16,-1-1 0 0,-5-2 1 16,-5 1 0-16,-2 1 0 0,-4-3 0 15,-3 4-1-15,-4-3-3 0,-2 4-7 16,-1 2-9-16,-1 1-12 0,-2 2-110 16,-3 1-112-16,3 2-274 0</inkml:trace>
  <inkml:trace contextRef="#ctx0" brushRef="#br0" timeOffset="137770.4827">5959 8026 608 0,'-16'2'142'0,"-2"2"2"0,-3 3-97 0,-2 2-14 16,0 3-7-16,-3 1-6 0,1 2-4 16,5 2-5-16,1 2-2 0,4-1-2 15,7 3-2-15,4 0-2 0,5-2-2 16,7 2-6-16,5-1-11 0,6 1-12 16,4-1-125-16,4-4-125 0,7-2-313 15</inkml:trace>
  <inkml:trace contextRef="#ctx0" brushRef="#br0" timeOffset="138791.5759">6051 7637 617 0,'-6'-1'139'0,"-1"4"0"0,3 5-96 0,2 6-23 15,-2 4-8-15,3 3-3 0,-1 3-4 16,1 3-1-16,2-1-2 0,3-1-1 16,2-5 0-16,3 0 0 0,-1-4 0 15,2-4-1-15,2-3 1 0,-3-4 0 16,0-4 1-16,-6-6 0 0,3-1 1 16,-2-5 1-16,-2-4 1 0,1-3 2 15,-4-3 1-15,-2-5 1 0,0 2 2 16,-7-5 1-16,-1 0 3 0,0 0 2 15,-3-3 3-15,3-1 0 0,0 2 2 16,3 1-1-16,1-1 0 0,4 4-2 0,3 5-4 16,1 2-3-16,6 6-3 0,4 3-3 15,5 6-2-15,6 3-2 0,4 2-2 16,5 3-1-16,3 1-5 0,3 2-11 16,1 2-12-16,-3-2-14 0,0 2-12 15,-5 2-13-15,-3-1-111 0,-6 0-118 16,-3-2-269-16</inkml:trace>
  <inkml:trace contextRef="#ctx0" brushRef="#br0" timeOffset="138973.0894">6145 7664 654 0,'-1'3'146'0,"0"-4"2"16,2 1-106-16,4-2-17 0,4 1-10 15,0 0-6-15,6-2-3 0,1 1-6 16,4 0-16-16,3-1 54 0,-2-1-188 0,1 4-132 16,-1-2-352-16</inkml:trace>
  <inkml:trace contextRef="#ctx0" brushRef="#br0" timeOffset="140141.2405">7010 7935 451 0,'-1'-29'120'16,"1"-3"7"-16,-1 0-50 0,0 4-18 16,1 7-9-16,0 3-3 0,0 3-2 15,0 4-3-15,0 7-6 0,0 4-5 16,0 6-2-16,0 9-5 0,1 6-2 15,-1 9-6-15,2 10-3 0,-1 5 0 0,1 5-3 16,-1 2-3-16,0-2-2 0,-1-1-2 16,1-5-1-16,-1-6-4 0,3-4-8 15,-2-2-13-15,1-5-12 0,2-4-11 16,1-2-15-16,0-5-115 0,0-6-123 16,1-4-277-16</inkml:trace>
  <inkml:trace contextRef="#ctx0" brushRef="#br0" timeOffset="140366.0906">7237 7882 534 0,'-3'-14'149'16,"2"4"4"-16,-1 5-21 0,-1 6-84 16,2 7-12-16,0 4-7 0,1 5-5 15,1 6-4-15,3 4-2 0,-1 3-1 16,2-1-3-16,1 2-3 0,1-2-3 15,0 0-3-15,-2-2-1 0,0-3-3 16,0-1-9-16,-3 0-12 0,-1-3-12 0,0-2-10 16,-1-3-11-16,0-2 16 0,0 0-135 15,-2-7-111-15,-2-1-272 0</inkml:trace>
  <inkml:trace contextRef="#ctx0" brushRef="#br0" timeOffset="140527.9878">7052 8147 625 0,'-9'-7'150'0,"1"-1"3"16,5 5-100-16,3-1-14 0,5 3-12 15,5-1-8-15,2 2-9 0,7 2-5 0,5-2-2 16,3 1-8-16,1-1-11 0,3 1-11 16,-1 2 88-16,-1-2-216 0,-4 0-135 15,-3 4-361-15</inkml:trace>
  <inkml:trace contextRef="#ctx0" brushRef="#br0" timeOffset="145506.6156">7439 8480 576 0,'-1'-2'143'15,"1"-1"8"-15,-3 1-82 0,1 1-17 16,1 2-4-16,-2 0-2 0,3 3-7 16,-1-2-6-16,0 2-5 0,-1-3-5 15,4 3-2-15,-1-3-2 0,1 0-2 0,2-3-2 16,1-4-1-16,0-3-1 15,2 0-1-15,-1-5-2 0,0-3-2 0,-1-1-3 16,-2 0-1-16,-2 1-2 0,-1 0 0 16,-1 0-1-16,-3 1 0 0,0 2 0 15,-2 3 0-15,0 3-1 0,-1 0 1 16,1 7-1-16,-3 4 0 0,1 4 0 16,-2 4 0-16,1 5 0 0,1 5 0 15,0 4 0-15,0 4 1 0,3 0 0 16,1 0 0-16,0-2 1 0,6 3 0 0,1-1 0 15,3-3 0-15,4-3-1 0,3-2 1 16,1-4-1-16,6 0-2 0,-1-7-2 16,2-5-8-16,-4-6-9 0,4-2-16 15,2-2-16-15,1-2-12 0,-1 0-16 16,-2-2-112-16,-3 2-123 0,6 4-280 16</inkml:trace>
  <inkml:trace contextRef="#ctx0" brushRef="#br0" timeOffset="145860.0931">7658 8631 620 0,'0'0'141'15,"0"-3"2"-15,1-2-91 0,4-1-28 16,3-1-7-16,1 0-3 0,3-3-4 0,-1-1-2 15,0-1-1-15,0 1-1 0,-3-3-1 16,-3 1-1-16,-1-3-1 0,-4 0-1 16,-3 0 0-16,0-1 1 0,-2 2 1 15,-3 1 2-15,0 3 3 0,-2 4 2 16,0 3 2-16,2 4 2 0,-1 5 1 16,2 4-1-16,-1 4-1 0,2 5-2 15,-1 2-2-15,1 4-1 0,0 4-2 16,1 2-3-16,1 2 0 0,3 1-2 15,-2 0 0-15,6 3-1 0,2-2-1 0,0-3 0 16,1-3-4-16,0 0-12 0,-1-6-14 16,2-2-12-16,-1-5-19 0,0-4-112 15,0-7-128-15,1-4-286 0</inkml:trace>
  <inkml:trace contextRef="#ctx0" brushRef="#br0" timeOffset="146273.537">7843 7862 531 0,'-6'0'150'0,"-4"2"7"0,-2 7-25 16,-1 3-68-16,0 7-10 0,3 6-6 15,2 7-7-15,-1 1-7 0,3 4-5 16,1-1-5-16,2-1-6 0,1-2-3 16,1-1-5-16,2-4-3 0,6-3-2 15,1-1-3-15,9-2-3 0,0-3-9 16,3-4-14-16,5-3-14 0,-1-4-15 16,2-3-14-16,-2-4-122 0,-3-7-131 15,0-2-298-15</inkml:trace>
  <inkml:trace contextRef="#ctx0" brushRef="#br0" timeOffset="146725.6725">8018 8096 655 0,'-2'0'155'0,"-1"0"1"16,2-2-99-16,2 6-25 0,3-3-7 15,0 0-8-15,3 2-7 0,2-3-2 16,2-1-2-16,2-3 0 0,3-1-1 16,4-1-2-16,-1 0-1 0,0-3 0 15,-3-1-1-15,-2 2 0 0,-1-3 0 16,-4 0 0-16,-7-1-1 0,-2-1 1 15,-3 2 0-15,-2 5-1 0,-6-2 2 0,-2 4-1 16,-2 1 0-16,-2 6 1 0,-4 2 1 16,3 5 1-16,-2-1 3 15,5 7 3-15,2 3 0 0,2 3 3 0,2 0 2 16,4 1 0-16,1-1 0 0,2 0-2 16,2-1-2-16,3-1-1 0,3-1-3 15,1-4-2-15,2 0-2 0,4-3-2 16,2-1-2-16,3-5-3 0,2-1-4 15,2-4-5-15,4-2-6 0,1-4-10 0,-2-1-13 16,2-4-7-16,-1 0-13 0,-1-3-115 16,-6 1-122-16,-2-1-290 0</inkml:trace>
  <inkml:trace contextRef="#ctx0" brushRef="#br0" timeOffset="147004.9546">8285 7651 695 0,'4'4'153'0,"2"0"5"16,3 7-118-16,-1 4-9 0,2 0 2 15,-1 4-3-15,0 5-3 0,0 3-1 16,0 1-5-16,-3-1-4 0,0 1-5 0,-1 1-3 15,-3 0-2-15,-3-5-3 0,-4-2-4 16,-3-4-7-16,-5-2-15 0,0-3-17 16,-3-5-14-16,0-4-60 0,-2-3-68 15,-4-6-120-15,1-6-245 0</inkml:trace>
  <inkml:trace contextRef="#ctx0" brushRef="#br0" timeOffset="147130.6487">8203 7517 655 0,'8'-5'141'0,"0"2"0"16,4 2-114-16,3 3-21 0,2 2-14 15,3 3-17-15,2 3-115 0,0 0-115 16,3 3-286-16</inkml:trace>
  <inkml:trace contextRef="#ctx0" brushRef="#br0" timeOffset="147754.217">8474 7697 424 0,'1'-4'116'16,"-1"0"5"-16,0 0-33 0,0 3-40 0,1 0-11 16,-1-2-5-16,0 2-5 0,0-1-3 15,0 2-1-15,0-2-1 0,-1 2 0 16,1-1-2-16,0 1-1 0,0 0-1 16,0 0-1-16,0 1-1 0,0-1 0 15,3 2 1-15,-2-4 2 0,-1 2-1 16,0-1 1-16,0 0 0 0,0 0 0 15,-1-1-2-15,-1-1-2 0,1 2-1 0,1 1-2 16,1 0-1-16,-2 0-3 0,1 2-1 16,0 3-1-16,-1 3-2 0,-1 4-1 15,0 2 0-15,-1 2 0 0,0 5 0 16,3 1-1-16,-1 1-1 0,5-3-1 16,-1-2 1-16,3-1-1 0,2-2-1 15,-1-4 0-15,3-2 0 0,1-4 0 16,1-3-1-16,-2-3 1 0,1-4-1 15,-2-2 2-15,-1-3-1 0,0-2 1 16,-4-2 0-16,1 1 1 0,-2 2 0 0,-1 0 1 16,-1 2 0-16,-1 3 0 0,0 3 0 15,0 3 0-15,-1 5 0 0,1 3-1 16,0 0 0-16,1 2-1 0,3 1 0 16,2 1-3-16,2 1-2 0,3-2-4 15,2-3 1-15,2 1-1 0,3-4 0 16,2-3 2-16,-2-3 0 0,1-5 6 15,0-2 3-15,-5-1 1 0,-1-6 3 0,-4-1-1 16,-2 0 1-16,-3 0-1 0,-4-2 0 16,-2-1-6-16,0 0-8 0,-2 3-16 15,1 2-19-15,-2 2-19 0,-1 2-123 16,0 7-137-16,-3 6-316 16</inkml:trace>
  <inkml:trace contextRef="#ctx0" brushRef="#br0" timeOffset="148410.3635">8919 7596 609 0,'5'7'140'0,"1"4"3"16,1 6-100-16,3 4-13 0,1 6-3 15,2 6-4-15,2 3-6 0,1 5-5 0,-1 3-2 16,-3 3-3-16,-1-2-4 0,-1 3 0 16,-3-4-1-16,-2 1-1 0,-4-4 0 15,-2-3-1-15,-1-4-2 0,-2 0-1 16,-5-3-1-16,-3-2-4 0,-3-3-4 16,-2 0-7-16,-2-3-9 0,-3-1-12 15,-2-5-110-15,2-1-113 0,1-7-278 16</inkml:trace>
  <inkml:trace contextRef="#ctx0" brushRef="#br0" timeOffset="149003.3353">9281 7996 630 0,'-11'2'173'15,"1"1"6"-15,1 0-61 0,1-2-51 16,2 0-13-16,5-1-12 0,1 1-13 15,5 1-11-15,1-2-7 0,4 0-6 16,2-2-3-16,4 0-3 0,0 1-8 16,1-2-13-16,-1 2-17 0,0 0-15 0,-1 0-18 15,-2 1-118-15,-4 1-132 0,-5 2-296 16</inkml:trace>
  <inkml:trace contextRef="#ctx0" brushRef="#br0" timeOffset="149148.9646">9280 8105 651 0,'-1'3'158'0,"1"-2"4"16,3-1-92-16,4-1-29 0,1-2-10 0,3 0-9 15,5 0-7-15,1-2-8 0,4 0-16 16,0 2-19-16,0-1-23 0,0 0-116 16,-3-2-129-16,0 4-309 0</inkml:trace>
  <inkml:trace contextRef="#ctx0" brushRef="#br0" timeOffset="149889.941">9850 7467 689 0,'-16'-7'159'16,"-5"1"3"-16,-2 3-113 0,-2 3-14 15,-3 0-6-15,0 5-8 0,0 2-6 16,-1 2-2-16,5 3-3 0,3 3-2 15,4 1-2-15,7 2-1 0,3 1-2 16,4-1-2-16,5 2 0 0,4-2-2 0,2 0-2 16,4 0-6-16,4-1-6 0,2 0-3 15,1-1-1-15,0 0-1 0,-4-3 0 16,-1 1 4-16,-3-2 5 0,-6 0 5 16,-4 0 5-16,-3 1 2 15,-2 0 0-15,-7-1 2 0,-1 4 0 0,-2 0 2 16,2 0-1-16,-2 0 0 0,1 0-1 15,2 1 0-15,6 1-1 0,3 0-1 16,3 0 0-16,1-1-1 0,4-1 0 16,4 1 1-16,4 2-1 0,-1-2 0 15,2-1-1-15,1-2 0 0,1 1 0 0,-1 1 0 16,-3-3 0-16,0 0-1 0,-4-1 1 16,-1 0-1-16,-5 0 1 0,-3 2 0 15,-1-1-1-15,-4 3 2 0,-3-1 1 16,-3 1 1-16,-2 2 2 0,0 2 2 15,1 0 1-15,-3-3 1 0,2 0 1 16,2 0 0-16,3 3 0 0,2-3-1 0,0-1-1 16,2 1-2-16,4 2-2 0,0-1-1 15,5 2 0-15,0-1-2 0,-1 0 0 16,1 1-1-16,-4-4 1 0,-1 1 0 16,0 0 1-16,-6-2 2 0,0 1 1 15,-2 0 2-15,1-2 2 0,1 2 0 16,-2 1 2-16,2-1 1 0,0 0 0 15,3-1 1-15,-1-2-1 0,3 1-1 16,1-1-1-16,3 0-1 0,3 0-1 16,1-4-2-16,5 1-2 0,1-2-2 15,4-2-6-15,3-3-7 0,0-2-14 0,2-5-15 16,1-1-13-16,0-2 52 0,2 0-183 16,-4-4-133-16,-1-3-332 0</inkml:trace>
  <inkml:trace contextRef="#ctx0" brushRef="#br0" timeOffset="150716.2434">10079 7788 484 0,'0'-2'129'0,"0"-1"5"0,-2-1-36 16,2 0-48-16,2-4-7 0,-1 1-1 0,0-4-4 16,-1-3-1-16,1 1 0 0,1-2-3 15,-2-1-4-15,0 0-2 0,-2 0-3 16,2 3-3-16,0-1-4 0,-1 3-2 15,1 0-2-15,1 3-2 0,-2 2-2 16,2 2-3-16,-1 3-2 0,0 1-1 16,2 4-1-16,-2 2-1 0,0 2-1 0,0 4 1 15,0 2-1-15,0 2 1 0,0 3-1 16,0 1 0-16,-2 0 0 16,4-2-1-16,0-1 1 0,0 2-1 0,1-2 0 15,-1-4 0-15,1-1 0 0,-1 1-1 16,-1-5 0-16,1 1 0 0,-4-4-1 15,1-2 1-15,-2 0 0 0,0-1 0 16,-2-2 1-16,0 0 0 0,0-1 0 16,-1 1 0-16,0-1 1 0,1 1-1 15,-1-1 0-15,1 1 1 0,-1 0 0 16,1 0 1-16,0 0 1 0,3 0 2 0,-1-2-1 16,2 4 1-16,1-2 0 0,1 2 0 15,2-2-1-15,1 1-1 0,2 2-1 16,0-2 0-16,4-1-1 0,3-1 1 15,3-2-2-15,2 2-8 0,6 0-15 16,3 0-25-16,0-1-20 0,0 1-128 16,-4-2-147-16,-1 0-340 0</inkml:trace>
  <inkml:trace contextRef="#ctx0" brushRef="#br0" timeOffset="152880.88">11084 7788 419 0,'-2'-6'113'16,"1"-3"3"-16,-2 3-28 0,2 1-46 15,0 0-13-15,1 2-4 0,0-1-3 16,-1-1-3-16,1 3 0 0,1-1 1 16,-1 0-1-16,0-1 0 0,0 0-1 15,0 1 1-15,0-2-1 0,0 0-2 16,-1 0-1-16,1-1-1 0,-2 1-2 16,1 0-2-16,1 1-1 0,0-1-1 0,-1 0-1 15,1 2 0-15,0-1-1 0,0-1 0 16,1 3 0-16,-1-2-1 0,0 0 1 15,1 1 0-15,1 0-1 0,-1 0 0 16,-1-1 1-16,1 0 1 0,-1 2 0 16,1-2 1-16,-1 0-1 0,0 2 0 15,1 0 0-15,-1-1 0 0,0 2-2 16,0 0 0-16,0-1 0 0,0 2-1 16,0-1 1-16,0 1 0 0,0 0-1 0,0-1 0 15,0 2 0-15,0-1 0 0,0-1-1 16,0 2 0-16,0-1 0 0,0 1 1 15,-1 3 1-15,0 1 1 0,0 4 0 16,-3 2 1-16,2 6 0 0,-2 1 0 16,0 4-1-16,2 4 0 0,1 1-2 15,1 0 0-15,2 1-2 0,2-3-1 16,3-1 0-16,3-2 0 0,3-4-1 16,2-4 0-16,3-3 0 0,3-5 0 15,3-5 1-15,1-4-1 0,0-7 0 0,-4-2 1 16,-2-4-1-16,-3 0 1 0,-5-5 0 15,-4 0 0-15,-4 1 0 0,-3 2 1 16,0 3-1-16,-3 3 1 0,1 1 1 16,-2 4-1-16,2 3 0 0,-3 4 0 15,1 4 0-15,2 3 0 0,1 4-1 16,1 3-1-16,2 2 0 0,2 2-1 16,2 0 0-16,2-1-1 0,3 1-1 0,2-6-1 15,1-2 0-15,4-4 0 0,-1-6 1 16,1-4 0-16,0-4 1 0,0-4 1 15,-4-5 1-15,-4 0 0 0,-1-1 0 16,-4 1 0-16,-3 0 1 0,-4-3-1 16,-5-1-2-16,-2 3-6 0,-2-2-8 15,-3 2-15-15,-1 2-17 0,0 1-18 16,-3 8-124-16,2 6-134 0,4 4-313 16</inkml:trace>
  <inkml:trace contextRef="#ctx0" brushRef="#br0" timeOffset="153161.1146">10989 7583 589 0,'-10'-8'149'15,"3"3"3"-15,-2 6-76 0,0 4-32 0,3 9-9 16,1 8-7-16,4 7-6 0,-1 4-7 16,2 8-2-16,0 4-2 0,1 4-3 15,1 1-3-15,1-1-8 0,-4-4-9 16,3 1-13-16,1-6-12 0,0-7 21 16,2-6-148-16,3-6-128 0,3-5-305 0</inkml:trace>
  <inkml:trace contextRef="#ctx0" brushRef="#br0" timeOffset="153466.4675">11552 7585 552 0,'-2'-22'158'16,"2"6"9"-16,-3 3-16 0,0 4-87 0,0 5-11 15,0 6-7-15,-1 6-8 0,4 10-8 16,-6 1-8-16,2 4-7 0,-3 4-2 16,3 5-3-16,2-1-3 0,0 4-2 0,2-2-1 15,2 0-3-15,0 1-3 0,5 1-7 16,-4-5-13-16,1 0-10 0,0-5-8 15,0-1-16-15,1-6-13 0,0-5-119 16,-1-6-125-16,0-7-291 0</inkml:trace>
  <inkml:trace contextRef="#ctx0" brushRef="#br0" timeOffset="153822.2581">11823 7655 628 0,'4'-4'150'0,"-1"1"4"0,-1 1-97 0,-2 1-11 16,-2 2-2-16,1 0-5 0,-1 2-5 15,-2 0-3-15,-1 1-2 0,-1 2-3 16,0 1-5-16,-3 1-3 0,-1 2-1 16,-1-1-3-16,0 2-2 0,2 0-3 15,-1 0-1-15,0-1-3 0,4 1-1 0,1-2-1 16,5-2-2-16,0-1 0 16,2 0 0-16,3-1-1 0,4 0 0 0,1-1-1 15,-1-2-5-15,3 0-8 0,0-2-9 16,1 0-14-16,2-3-14 0,0 0-12 15,1-1 116-15,1 0-240 0,-1-2-139 16,0 4-370-16</inkml:trace>
  <inkml:trace contextRef="#ctx0" brushRef="#br0" timeOffset="154072.1451">11677 7917 688 0,'0'-2'155'16,"3"4"2"-16,-1-4-114 0,2 2-14 16,2 3-7-16,2-1-8 0,1 1-5 0,2 0-1 15,1-4-9-15,3 5-14 0,0-2-14 16,-1 0 18-16,-1-4-151 0,-1 0-129 15,-1-2-324-15</inkml:trace>
  <inkml:trace contextRef="#ctx0" brushRef="#br0" timeOffset="154703.0349">12073 7686 545 0,'0'-3'128'0,"-1"0"3"0,1 3-86 15,-2-2-14-15,1 2-6 16,1-1-4-16,-1 1-3 0,1 0-2 0,0 0 0 15,1-2 0-15,0 2 0 0,1-1 0 16,-2 0 1-16,1-2 1 0,-1 2-1 16,-1-1 0-16,-1 1 1 0,2-2-1 15,-1 1 1-15,2-1 0 0,-1 1-1 16,-1-1 0-16,1 1 1 0,1-1-1 16,-1 1 1-16,0 1-1 0,-1 0 0 15,0 1-1-15,0 1-1 0,-2 2-2 0,0 4-2 16,-2 5-2-16,-1 4-2 15,-1 3-1-15,3 3-1 0,-1 3 0 0,-4 2-2 16,8-1 0-16,1-2-1 0,1-2 0 16,4-2-1-16,1 2 0 0,3-8-1 15,5-1 0-15,-4-4 1 0,1-5-1 16,-2-5 0-16,2-5 1 0,5-5-1 16,-2-3 1-16,0-2-1 0,-1 3 1 15,-2 1 1-15,3 2-1 0,-6 0 2 16,-6 3 0-16,-2 3 1 0,-2 3-1 15,0 1 1-15,1 0-1 0,0 3-1 16,-1 4 0-16,2 1-1 0,0 2-1 0,2 1 0 16,1 1-1-16,1 1-3 0,2-4 0 15,1 0 0-15,6-4 0 0,3-3-1 16,1-7 1-16,2-3 1 0,3-3 3 16,-1-2 0-16,0-2 0 0,-6-4 0 15,-6 0 1-15,-1 0-1 0,-6-2-5 16,-2-1-10-16,-3 0-8 0,-1 3-13 0,-1 2-17 15,0 4-14-15,-1 3 102 0,1 6-228 16,0 5-138-16,-1 6-368 0</inkml:trace>
  <inkml:trace contextRef="#ctx0" brushRef="#br0" timeOffset="154987.2753">12620 7810 705 0,'-2'-1'167'0,"-4"1"4"0,-3 4-111 0,-1 0-16 16,-3 5-8-16,-1 2-7 0,0 3-7 15,0 1-4-15,2 1-3 0,2 3-1 16,4-1-3-16,4 0-3 0,3 1-2 0,5-2-1 15,3-4-2-15,4-1-1 0,3-5-1 16,1-2-4-16,8-5-9 0,7-1-14 16,2-1-17-16,-1-4-16 0,0 0-130 15,-1-4-140-15,-2-3-326 0</inkml:trace>
  <inkml:trace contextRef="#ctx0" brushRef="#br0" timeOffset="155631.0698">10059 8413 604 0,'-2'-9'151'0,"-1"2"9"0,-3 3-88 0,-1 3-11 16,-1 5-3-16,0 4-3 0,-2 4-8 16,3 7-7-16,-1 4-7 0,2 3-7 15,1 2-5-15,3 1-5 0,1-2-5 16,4 0-3-16,2-6-2 0,2-3-1 16,6-4-1-16,0-5-1 0,3-5-1 0,1-5 0 15,4-4-1-15,0-4 0 0,1-4-1 16,-1-3 1-16,-2-1 0 15,-3-1 0-15,-3-1 0 0,-7-1 0 0,-8-4 0 16,-5 1 0-16,-8 0 0 0,-3 2-1 16,-3 1-3-16,-1 3-10 0,0 9-11 15,4 5-20-15,-2 7-21 0,8 9 95 16,3 6-229-16,6 5-151 0,0 6-376 16</inkml:trace>
  <inkml:trace contextRef="#ctx0" brushRef="#br0" timeOffset="157132.0792">10589 8697 648 0,'0'6'150'0,"-1"0"3"0,-2 0-97 16,1 4-27-16,2 0-7 0,0 0-5 0,2 0-7 16,-2-2-3-16,-2 2-3 0,4 1-6 15,-4 0-12-15,1-1-11 0,-1 0-16 16,0-1-117-16,0 0-121 0,2-3-297 16</inkml:trace>
  <inkml:trace contextRef="#ctx0" brushRef="#br0" timeOffset="157715.4134">11315 8456 608 0,'-7'-10'151'0,"-2"0"6"0,-7 1-87 15,-4 5-15-15,-3 2-6 0,-7 7-2 16,2 5-5-16,-1 5-5 0,0 4-5 16,2 3-4-16,3 5-7 0,5 0-4 15,4-1-6-15,4-1-4 0,5-6-4 16,5-1-1-16,3-4-1 0,5-5-1 15,4-5 0-15,5-4 0 0,3-3 0 16,2-5 0-16,4-3-2 0,3-1 0 0,1-4 0 16,0 2 1-16,-2-4-1 0,-3-1 1 15,-1 0 0-15,-10 0 1 0,-2 2 1 16,-4 4 2-16,-2 1 2 0,-3 5 0 16,-1 8 0-16,-1 4 1 0,1 5 0 15,0 3-1-15,2 3-2 0,-1 4-1 16,2 1-1-16,-1-2 0 0,2 1-3 15,1-2-9-15,3-1-14 0,2-3-16 0,3-1-19 16,1-4-16-16,3-2-120 0,0-3-134 16,3-3-298-16</inkml:trace>
  <inkml:trace contextRef="#ctx0" brushRef="#br0" timeOffset="157996.7473">11523 8418 709 0,'-4'1'157'16,"3"3"1"-16,-2 0-116 0,6 6-22 0,2 3-8 15,0 1-6-15,2 2-2 0,2 1-1 16,-2-1-2-16,5 3 0 0,-3-2 0 16,1-3-1-16,-1 1-1 0,1 1 1 15,1-1-2-15,0-1-1 0,-2 0 1 16,-2-2-1-16,-2 0 0 0,-2-1 1 15,-7-2 0-15,-2 0 0 0,-3-1-1 16,-1 1-3-16,-1-1-6 0,0 1-7 16,0-1-7-16,2 2-10 0,0-1 33 0,2-5-150 15,-1 0-117-15,6 0-295 0</inkml:trace>
  <inkml:trace contextRef="#ctx0" brushRef="#br0" timeOffset="158430.9763">11725 8513 632 0,'-4'-12'164'0,"-1"-2"5"0,0 3-66 0,2 2-50 16,2 4-13-16,3 4-9 0,-3-2-10 15,2 2-7-15,3 5-5 0,-1-1-5 16,2 2-1-16,-3-1-2 0,0 1-1 15,2 1 1-15,-3-1 0 0,0-2-1 16,-1 1 0-16,1-1 1 0,-2-3 0 16,0 0 0-16,0-2 0 0,-4-3 1 15,-1 0 4-15,-1-1 4 0,1 0 4 0,0 1 2 16,1-1 2-16,-1 1 2 0,4 3 0 16,1 1-4-16,1 1-4 0,3 2-3 15,2 4-3-15,4 4-3 0,-1 0-1 16,3 2-1-16,3 4 0 0,0 1 0 15,-1-1-1-15,-1 0 0 0,-1-1-2 16,1-1 0-16,-2 1-1 0,-1-1-1 0,-1-3-1 16,1-2-1-16,-2 1 0 0,0-2 1 15,0-4-1-15,-3 1 1 0,0-2-1 16,-4 0 0-16,-4-1-1 0,-2-1-1 16,-2 1-4-16,-2 1-4 0,-1 0-6 15,-3 1-12-15,0 1-12 0,0 1-12 16,2 2-12-16,1-1-112 0,1-1-123 15,4 0-285-15</inkml:trace>
  <inkml:trace contextRef="#ctx0" brushRef="#br0" timeOffset="158728.6415">12001 8473 728 0,'-11'6'168'0,"0"2"1"0,2 4-113 16,0-1-23-16,7 1-12 0,2 1-8 15,5 0-5-15,2-4-3 0,2 0 0 16,2-2-1-16,3-2-1 0,0-2-1 16,-1-3 0-16,1-4-2 0,-2-1 1 15,-1-1 0-15,-2-1 0 0,-4-3 0 16,-3-3 0-16,-3-1 0 0,-3 0 0 15,-3 0 0-15,-2-1-4 0,-1 0-7 16,-1 3-11-16,0 3-16 0,3 6-12 16,-2 1 77-16,3 5-203 0,1 2-134 0,3 3-339 15</inkml:trace>
  <inkml:trace contextRef="#ctx0" brushRef="#br0" timeOffset="159065.8039">12170 8465 726 0,'8'-4'175'0,"-7"1"4"0,1 2-107 15,-2 2-20-15,1 2-11 0,1 4-9 16,1 0-7-16,0 2-3 0,2-1-3 16,1 1-3-16,3-3-4 0,3-1-1 15,2-4-3-15,2-4-2 0,0-1-2 16,0-3-2-16,-2-2-7 0,-3-2-10 15,-3-3-10-15,-6 0-13 0,-3-2-12 16,-4-3-13-16,-4 1-8 0,-3 0-8 16,-3-3-7-16,1-1-64 0,-1-1 7 15,2-2 47-15,0-1 45 0,3-1 29 0,3 2 26 16,2 3 28-16,2 2 84 0,-2 3 15 16,2 7-30-16,1 6-31 0,-2 6-15 15,-3 4-13-15,1 1-12 0,4 5-15 16,5 5-23-16,-2 2 77 0,2-2-228 15,-1-1-145-15,5 2-397 0</inkml:trace>
  <inkml:trace contextRef="#ctx0" brushRef="#br0" timeOffset="167179.9073">24446 8834 592 0,'-9'-4'158'0,"1"1"11"0,-1-1-57 16,2 0-40-16,2 2-10 0,0 1-8 15,4-2-9-15,2 2-10 0,3 0-10 16,3 0-8-16,2-1-8 0,3 0-5 16,6 1-3-16,2 1-2 0,1 1-12 15,3-1-14-15,-1 2-17 0,1 1-15 16,-2 1-16-16,-4-1-119 0,-3 1-131 15,-4-2-291-15</inkml:trace>
  <inkml:trace contextRef="#ctx0" brushRef="#br0" timeOffset="167354.0541">24452 9001 669 0,'-3'2'158'0,"1"-4"4"16,2 1-101-16,4-3-21 0,2-2-12 15,4 0-9-15,2-1-6 0,4-1-9 16,2 1-16-16,3-2-18 0,1-1-19 16,0 2-118-16,0-3-127 0,-1-2-307 0</inkml:trace>
  <inkml:trace contextRef="#ctx0" brushRef="#br0" timeOffset="167563.5017">24721 8682 639 0,'0'-1'150'0,"3"1"8"0,-1 0-91 0,2 2-21 16,3 5-6-16,2 0-3 0,2 3 1 15,5 3-3-15,1 2-5 0,3 3-7 16,2 1-6-16,-2 0-2 16,0 1-4-16,-3-1-4 0,-7 1-3 0,-4 3-1 15,-8-2-1-15,-7 2-7 0,-7 4-12 16,-7 0-21-16,-4 2-19 0,-4-1-133 15,-3 0-145-15,-5 0-344 0</inkml:trace>
  <inkml:trace contextRef="#ctx0" brushRef="#br0" timeOffset="169447.7963">1695 11508 597 0,'-10'-6'156'16,"1"0"11"-16,0 1-82 0,3 0-15 15,1 1-10-15,3 2-9 0,2 0-11 0,3 0-11 16,3 2-10-16,5 0-7 0,4-1-5 16,6 0-3-16,3-3 1 0,5-1-2 15,1-1 0-15,2 0-6 0,0 0-9 16,-3 0-14-16,-2 1-18 0,-5 0-11 15,-4 4-20-15,-5 1-112 0,-3 1-126 16,-5 3-279-16</inkml:trace>
  <inkml:trace contextRef="#ctx0" brushRef="#br0" timeOffset="169620.0633">1733 11618 607 0,'-16'8'146'0,"5"-3"2"16,4 0-86-16,6-2-26 0,4 1-13 15,6-2-7-15,6-2-5 0,6 0-6 16,3-1-5-16,2-4-9 0,3 0-6 16,2-2-9-16,-2-2-19 0,-3 0-109 15,-5-5-115-15,-4 1-276 0</inkml:trace>
  <inkml:trace contextRef="#ctx0" brushRef="#br0" timeOffset="169819.5623">1997 11343 550 0,'3'-10'133'0,"0"1"1"0,2 3-82 16,2 3-16-16,3 5-13 0,3 2-5 16,6 3-5-16,0 3-2 0,3 2-2 0,3 3-2 15,1 3-1-15,-1-1-1 0,2 4-1 16,-2 1-2-16,-3-1 1 0,-3 1 0 16,-2-1 1-16,-7-3 3 0,-6 1-1 15,-13-2 0-15,-4 0 1 0,-7 0-1 16,-3 3-4-16,-6-2-11 0,-3 2-18 15,-1-2-123-15,1 2-124 0,2-2-312 16</inkml:trace>
  <inkml:trace contextRef="#ctx0" brushRef="#br0" timeOffset="170417.0884">2776 11544 575 0,'-2'-31'146'0,"1"-1"9"16,1 4-79-16,1 0-10 0,2 3-4 0,-1 5-2 15,2 4-5-15,0 6-9 0,-1 7-7 16,3 3-7-16,1 9-6 0,1 7-7 16,1 8-4-16,1 8-3 0,-1 5-3 15,0 5-1-15,-2 4-4 0,-2 3-1 16,-1 0-2-16,-2-6-6 0,1 0-7 0,0-4-10 16,1-6-18-16,1-2-20 0,2-8-13 15,4-2 29-15,-2-5-153 0,2-10-129 16,2-6-303-16</inkml:trace>
  <inkml:trace contextRef="#ctx0" brushRef="#br0" timeOffset="170635.9752">3122 11285 638 0,'-3'-14'170'0,"-2"9"1"15,0 5-56-15,1 8-61 0,2 7-15 16,1 7-7-16,-1 7-8 0,2 7-5 15,3 4-1-15,2 3-2 0,1 0-2 16,1 0-3-16,2 0-3 0,-1-5-3 16,1-3-3-16,-3-2-5 0,0-3-8 15,0-3-14-15,-1-5-14 0,1-4-16 16,-1-2-13-16,1-4-62 0,-3-4-57 0,-1-2-109 16,-3-5-225-16</inkml:trace>
  <inkml:trace contextRef="#ctx0" brushRef="#br0" timeOffset="170801.5423">2917 11680 711 0,'-9'1'170'0,"5"1"5"0,3 1-105 0,5-1-26 16,4 1-16-16,6-2-10 0,2 0-7 16,5-1-6-16,5-1-10 0,8-2-15 15,1 0-18-15,6-1-26 0,0-1-112 16,4 4-134-16,2 0-308 0</inkml:trace>
  <inkml:trace contextRef="#ctx0" brushRef="#br0" timeOffset="171111.6063">3710 11302 629 0,'-13'-3'164'16,"-4"4"9"-16,-5 4-85 0,-4 6-22 0,-1 5-10 16,-1 6-9-16,1 11-8 0,4 4-11 15,1 3-8-15,4 4-4 0,4 4-4 16,5 3-4-16,3-4-2 0,2-3-2 15,6 0-1-15,4-3-6 0,5-5-10 16,5-1-17-16,7-7-19 0,9-1-13 16,4-6-21-16,6-7-111 0,2-5-129 15,8-8-278-15</inkml:trace>
  <inkml:trace contextRef="#ctx0" brushRef="#br0" timeOffset="171549.8489">3968 11651 578 0,'-3'3'141'0,"2"2"6"0,-2-2-78 16,5 2-26-16,-1 0-10 0,4 0-5 15,1-2-4-15,4-3-5 0,3-3-4 16,2-3-4-16,6 0-2 0,-1-4-3 16,5-2-2-16,1-2-2 0,-2 0 0 15,-3-1-1-15,-1-1 0 0,-7-1 0 16,-3 2 0-16,-5 1 1 0,-4 3-1 16,-5-1 0-16,-5 3 0 0,-6 3 0 0,-1 4-1 15,-6 1 0-15,-3 6 1 0,-4 2-2 16,3 9 1-16,2 4 1 0,-2 2 1 15,3 5 5-15,1 1 2 0,5 5 3 16,2 0 3-16,4-1 1 0,2 0 1 16,7 0 0-16,2-5-3 0,8 0-3 15,2-7-3-15,5-1-2 0,5-3-1 16,2-4-1-16,6-5-2 0,6-1-1 0,2-6-4 16,5-3-6-16,2-6-11 0,2-3-14 15,2-4-14-15,-4-1-20 0,-5-3-116 16,-5 1-128-16,-3-1-297 0</inkml:trace>
  <inkml:trace contextRef="#ctx0" brushRef="#br0" timeOffset="171800.8343">4308 11224 742 0,'-2'-10'160'15,"3"5"2"-15,4 5-122 0,5 6-25 16,1 3-4-16,-2 3 1 0,1 2 2 16,0 4 1-16,1 4 1 0,0 0 1 15,1-1 1-15,0 1-2 0,1 1-3 16,-2 2-2-16,-1-2-2 0,-2-1-3 16,-2 0-4-16,-3-1-11 0,-5-1-17 0,-1-6-18 15,-3 0-17-15,-3-6-123 0,-6-4-136 16,-2-3-314-16</inkml:trace>
  <inkml:trace contextRef="#ctx0" brushRef="#br0" timeOffset="171935.1178">4133 11034 600 0,'2'-32'153'0,"6"7"1"16,-1 4-80-16,7 6-29 0,4 6-15 15,5 6-16-15,7 3-23 0,0 5-22 16,6 3-123-16,-1 4-126 0,2 6-315 15</inkml:trace>
  <inkml:trace contextRef="#ctx0" brushRef="#br0" timeOffset="172623.7315">4506 11349 390 0,'2'-3'98'0,"-2"1"6"0,2-2-55 15,-2 3-5-15,0-1 2 0,-1 0-2 16,1 0-2-16,0-2-4 0,-1 2-4 16,1-2-3-16,0 1-5 0,-2-1-4 15,4 1-3-15,-2 1-2 0,0 1-4 16,1-2-1-16,-1 1-1 0,0 1-2 0,0-3 1 16,0 3 1-16,0-2-2 0,0 0 2 15,0-1 0-15,1 0 1 0,-1-1 0 16,1 0 0-16,-1-2 0 0,0 0 0 15,0-1-1-15,0 1 0 0,0 1 1 16,0-1-2-16,-1 2 0 0,2 1 1 16,-2 2-1-16,1-1-1 0,-1 2 0 15,0 1-3-15,1 1-1 0,-2 3 1 16,2 3-1-16,-1 3 0 0,1 3-2 16,0 5 1-16,0 2-1 0,0 0 1 15,1 2-2-15,1 0 0 0,0 0-1 0,3-1 0 16,4-4 0-16,0-3 1 0,2-2 0 15,5-2-1-15,0-6 0 0,4-4 0 16,-2-4 1-16,2-6-1 0,-2-2 0 16,-1-2 0-16,-3-2 0 0,-3 1 0 15,-4 3 0-15,-2 4 0 0,-4 1 0 16,2 6 0-16,-2 0 0 0,-1 2-1 16,3 0 0-16,-2 3 1 0,2 0-1 0,1 1-1 15,1-3 2-15,1 2-1 0,3 0 0 16,-1-2 0-16,4-2 1 0,2-1-1 15,2-4 1-15,-1-4 1 16,1-1 0-16,-1-2 1 0,1-1 0 0,-5 1-1 16,-3-1-3-16,-8 0-9 0,2 4-19 15,-3 3-21-15,0 2-24 0,-4 0-118 16,0 4-139-16,4 1-317 0</inkml:trace>
  <inkml:trace contextRef="#ctx0" brushRef="#br0" timeOffset="172948.3095">4982 11061 612 0,'1'-12'153'0,"5"4"6"0,4 6-83 0,3 6-26 0,6 5-9 16,3 7-4-16,5 5-6 0,1 6-7 15,3 6-5-15,-3 3-3 0,2 5-3 16,1 1-4-16,-2 5-3 0,-2 2-2 16,-1 0 0-16,-3-2-1 0,-4 2 0 15,-7-3-1-15,-7-3 0 0,-8-2 1 0,-8-3-2 16,-9-2-5-16,-7-1-16 15,-5-2-21-15,-5 2-18 0,-3-4-122 0,-1-4-139 16,8-2-322-16</inkml:trace>
  <inkml:trace contextRef="#ctx0" brushRef="#br0" timeOffset="173263.3651">5708 11560 750 0,'-5'-4'177'0,"2"-1"0"0,3 3-117 16,7 3-21-16,1-1-15 0,4 0-12 16,0 1-10-16,2 0-8 0,5 0-14 15,2 1-15-15,1-2-12 0,0 1-20 16,-1-2-111-16,-1 2-125 0,-2 1-281 16</inkml:trace>
  <inkml:trace contextRef="#ctx0" brushRef="#br0" timeOffset="173399.0043">5799 11681 617 0,'-19'10'175'0,"6"-1"8"0,1-1-50 15,4-1-68-15,6-2-16 0,6 1-14 16,3-2-17-16,6 0-20 0,6-2-24 16,3-1-23-16,4-2-135 0,-1-3-145 15,5 3-355-15</inkml:trace>
  <inkml:trace contextRef="#ctx0" brushRef="#br0" timeOffset="174228.0406">6425 10804 635 0,'-22'-12'156'16,"-7"4"4"-16,-4 6-96 0,-5 7-19 16,-2 2-12-16,-2 4-8 0,0 6-7 15,2 6-7-15,6 7-5 0,6 4 0 16,5 2-2-16,7 0-1 0,7 4 0 16,8-2-1-16,8-3-1 0,5-2 1 15,7-2-1-15,5 1 1 0,4-4-1 16,6 0 1-16,0 1-1 0,-1 0 0 0,0-2 0 15,-4-1 0-15,-5 0-1 0,-6 2 1 16,-7 1 0-16,-8-1 0 0,-6 2 1 16,-8 2 0-16,-6 0 1 0,-5 1 0 15,-3 0 0-15,1 1 1 0,-1 0-1 16,3 0-1-16,4-1 0 0,4-1-1 16,6 0 0-16,5-3-1 0,7-1 1 15,7-2-1-15,5-3 1 0,5 0-1 16,5-3 1-16,2-3-1 0,1-1 0 0,1-2 1 15,-2-1-1-15,-4 1 0 0,-4-3 0 16,-5 2 0-16,-7 1 1 0,-5 1-1 16,-8 1 1-16,-5 4-1 0,-7 0 0 15,-5 4 1-15,-5 1-1 0,-4 3 0 16,-1 2 0-16,-1 3 1 0,0 3-1 16,4 1 0-16,3 1 0 0,6 0 0 15,4 1 1-15,5-4-1 0,8-3 0 16,5-2 1-16,8-2-1 0,6-5 1 15,6-5 0-15,7-3-1 0,8-4-4 0,8-2-10 16,4-6-17-16,3-4-11 0,-3-1 8 16,0-2-141-16,-3 4-132 0,-4 3-310 15</inkml:trace>
  <inkml:trace contextRef="#ctx0" brushRef="#br0" timeOffset="180758.0908">6885 11077 501 0,'5'-15'146'15,"1"2"13"-15,-3 1-16 0,-2 1-61 16,0 2-11-16,0 3-7 0,-1 3-7 15,0 3-11-15,-1 4-12 0,-1 5-9 16,-2 2-8-16,-1 2-6 0,-2 2-4 16,-2 2 0-16,-2 3-1 0,-1-2-1 15,0-1-1-15,-2 1-1 0,2-2-1 16,0-1-1-16,2-3 0 0,3-3-1 0,2-2 0 16,1-3 1-16,2-2-1 0,3 0 0 15,1-1 0-15,3-1 0 0,3-1 1 16,1 1-1-16,5-2 1 0,2 0-1 15,1-1 1-15,1 1-1 0,2 0 0 16,-1-2-1-16,0 3-3 0,-1-3-5 16,-2 3-9-16,1 0-12 0,-2 1-13 15,-3 0-16-15,2 2-8 0,-3-1-16 16,0 2-92-16,0-1-6 0,-3-2-93 16,5 0-177-16</inkml:trace>
  <inkml:trace contextRef="#ctx0" brushRef="#br0" timeOffset="180962.2174">7102 11067 608 0,'-2'-10'154'0,"-2"3"6"0,0 5-90 15,1 3-16-15,-1 5-8 0,0 4-7 16,1 2-9-16,0 4-9 0,-1 2-5 0,2 3-4 16,-2 1-2-16,3 3-2 0,0-1-3 15,1 2-1-15,-1-2-2 16,3 0 0-16,1-2-2 0,0-1-3 0,2-7-8 15,-1 0-13-15,1-5-17 0,-2 1-24 16,1-5-112-16,0-2-132 0,-1-2-301 16</inkml:trace>
  <inkml:trace contextRef="#ctx0" brushRef="#br0" timeOffset="181571.9076">7542 11213 658 0,'1'1'158'0,"-2"0"5"0,1-1-99 0,0 2-19 16,2 0-6-16,1-1-8 0,-1 1-9 15,3-2-3-15,2-2-2 0,2-1-5 16,3-2-1-16,5-4-4 0,3-1-1 16,2-2-1-16,0-1-1 0,1-3-1 15,-2 1-1-15,-4-1-1 0,-3 0 1 0,-6 1-1 16,-5 0 0-16,-2 1 0 16,-5 2 1-16,-3 0-1 0,-3 3-1 0,-4 2 0 15,-5 2 1-15,0 4-2 0,-3 4 2 16,-2 2-1-16,1 7 0 0,1 7 1 15,2 2 1-15,3 4 1 0,2 2 3 16,2 4 0-16,1 2 3 0,6-4 0 16,1-2 2-16,2-1-2 0,5 0 1 15,4-3-3-15,2-5 0 0,4-3-3 16,4-1 0-16,3-5-2 0,5 0 0 16,4-7 0-16,2 0-1 0,3-2 0 0,4-2-3 15,2-4-2-15,0-2-11 0,-2-3-15 16,-4-2-24-16,-2 0-13 0,-2-2-2 15,-8 0-126-15,0 3-129 0,-7 0-287 16</inkml:trace>
  <inkml:trace contextRef="#ctx0" brushRef="#br0" timeOffset="181906.7112">7862 10892 625 0,'0'-1'155'0,"0"0"6"0,1-1-91 16,2 2-13-16,5 0-6 0,0 0-6 16,2 0-7-16,2 0-9 0,2 0-7 15,2 0-6-15,0-1-7 0,1 0-6 16,-1 0-13-16,1-2-18 0,-1 1-18 0,-1-2-26 16,-2 0-112-16,-2 0-135 0,3-1-302 15</inkml:trace>
  <inkml:trace contextRef="#ctx0" brushRef="#br0" timeOffset="182127.1136">8145 10734 624 0,'-2'5'152'0,"7"0"6"0,-4 0-84 16,4 3-28-16,1 3-6 0,3 2-1 15,1 2-6-15,-2-1-5 0,2 2-4 16,0 2-4-16,2 4-4 0,0-1-3 0,0 1-3 15,-3-2-2-15,0 1-2 0,-3-2-1 16,-2-3-2-16,-3-2 0 0,-2-2-2 16,-2-4-7-16,-3-1-10 0,-2-3-19 15,-5-1-15-15,-1-3-24 0,-4-6-113 16,-2-4-132-16,0-5-296 0</inkml:trace>
  <inkml:trace contextRef="#ctx0" brushRef="#br0" timeOffset="182269.746">8064 10576 596 0,'3'-10'138'0,"3"3"0"0,3 2-83 15,2 2-33-15,6 6-11 0,2-2-8 16,4 4-13-16,0 2 28 0,0 2-156 16,2 0-120-16,-1 3-316 0</inkml:trace>
  <inkml:trace contextRef="#ctx0" brushRef="#br0" timeOffset="183184.714">8391 10741 450 0,'0'-2'113'0,"-2"-1"6"0,1 1-66 15,0-2-11-15,0 1-5 0,0 0-5 16,-1 0-4-16,0 0-5 0,-1 2-3 16,2-2-1-16,1 2 0 0,-1 0 0 15,0 0 2-15,1 0 0 0,-5-1 2 16,5 1 0-16,-1 0 1 0,-1 0-1 15,1-2-1-15,1 2 0 0,-2-2-2 0,5 2-1 16,-4 0 0-16,1 0-2 0,-3 0-2 16,1 1-1-16,2 0-2 0,0-2-2 15,0 4-2-15,0-1-3 0,-1 0-1 16,5 3-1-16,-5 2-1 0,-1 1-1 16,5 4 1-16,-4 1-1 0,1 1 1 0,0 1 0 15,0 1-1-15,2 0 1 0,0-1-1 16,-2 0 0-16,5-1 0 15,0 1-1-15,0-3 1 0,2-2-1 0,1-3 1 16,2-1-1-16,-2-4 1 0,2-2 0 16,-1-3 2-16,0-3 1 0,-1-2 2 15,-2-1 2-15,-2-3 1 0,-1 0 1 16,1 2 0-16,-2 2 0 0,-2 0-1 16,2 0-2-16,-2 3-2 0,1 3-1 15,-2-1-2-15,1 0-1 0,0 1 0 16,0 0-1-16,0 3 0 0,0 0-1 0,1 1-1 15,0 1 1-15,0-1-1 0,2 1 0 16,-2 1 0-16,-1-2 0 0,1 0 0 16,-1 0 1-16,0-1-1 0,1 0 1 15,-1 0 1-15,-1 2 0 0,2-2 0 16,-1-2 0-16,0 1 0 0,0 2 0 16,0-2 0-16,0-1 1 0,0 1-1 0,-1 1 0 15,1 0 0-15,0-2 0 0,0 1 0 16,0 1 0-16,0 0 0 0,1 0 0 15,-1 0 0-15,0 0 0 0,0 0 0 16,0 0 1-16,2-1-1 0,-2 1 0 16,-2 0 0-16,2 0 0 0,0 0 0 15,0 0 1-15,-1 0-1 0,1 0 0 16,0 1 1-16,0 0-1 0,-1 2 0 16,2-1 0-16,-1 1 0 0,1 2 0 15,1 1 0-15,0 1 0 0,0 0 1 16,3 3-1-16,2 0 0 0,0 1 0 15,1-2 1-15,2-2-1 0,1-1 0 0,0-2 0 16,2-3 1-16,1-4 0 0,1-3 0 16,0-1 1-16,-1-4 1 0,2 0 1 15,-1-3 2-15,-2-3 2 0,-3-1 1 16,-2 0 0-16,-2-1 0 0,-4 0-2 16,-2-1-1-16,-1 2-2 0,0 1-6 15,-5 2-10-15,-1 1-14 0,-1 5-24 16,-2 2-23-16,-3 9-32 0,-3-1-105 0,0 7-136 15,1 6-295-15</inkml:trace>
  <inkml:trace contextRef="#ctx0" brushRef="#br0" timeOffset="185004.8117">9886 11159 547 0,'2'-34'133'0,"-7"-1"4"16,-1-3-80-16,1 3-11 0,-1-3-4 16,1 0-6-16,-1 0-3 0,1 4 2 15,1 7 1-15,0 6-3 0,1 9-5 16,1 10-3-16,1 10-3 0,1 9-3 0,0 9-7 15,3 8-6-15,0 6-2 0,2 5-1 16,0-1-1-16,2 0-1 0,2 0 0 16,-5-5-2-16,3-2-6 15,0-4-9-15,1-3-18 0,-1-1-12 0,0-4-23 16,-2-4-111-16,8-4-128 0,-2-7-288 16</inkml:trace>
  <inkml:trace contextRef="#ctx0" brushRef="#br0" timeOffset="185903.8657">10216 11136 411 0,'-3'-1'124'0,"-1"-2"6"0,0 2 1 15,0-2-79-15,2 1-10 0,-1 2-3 16,0-2-6-16,-1-1-4 0,-1 1-4 16,4 0-2-16,0 0-3 0,-2-2-1 15,3-1-4-15,-2 0-1 0,5 4-2 0,1-2-1 16,-3-4-1-16,2 1-1 15,0 1 0-15,0-1 0 0,2 1 0 0,-4-2 0 16,0 1 0-16,-1-1 0 0,0 0 0 16,0 3 1-16,0-1 1 0,-1 0 0 15,0 1 1-15,-1 0-1 0,1 1-1 16,0 0 0-16,-1 1-1 0,-2-1-3 16,-1 1 0-16,1 1-2 0,1-1-1 15,-2 4-1-15,2-1-1 0,0 1 0 16,3 3 0-16,2 3-1 0,1-1 1 0,0 2-1 15,2-2 0-15,0 1 0 0,0 2 0 16,0-1 0-16,-2-1 0 16,2 0 1-16,0 0-1 0,1 2 0 0,2 0 0 15,-1 0 0-15,0 2 0 0,1 0 0 16,-2 3 0-16,-1 0 0 0,2-2 1 16,-4 1-1-16,0 0 0 0,0-1 0 15,-2-4 0-15,1 0 0 0,0-3 0 16,-4-1 1-16,4-1-1 0,-2-2 2 0,2-3 1 15,-2-2 0-15,1-2 1 0,-2 1 1 16,1-3 0-16,0-1 0 0,-1-1-1 16,-2 0-1-16,1-1-1 0,1 0 0 15,0 0-1-15,1-1 0 0,-2 1-1 16,4 0 0-16,-2 3 1 0,0 0-1 16,1 1-1-16,0 2 1 0,-1 3 0 15,0-2 0-15,0 2-1 0,1 0 1 16,-1 0-1-16,1 1 0 0,1 0-1 15,-2-2-1-15,1 2-1 0,0 0-3 16,-1 0-1-16,1 0-1 0,-2 2-1 16,1-2-2-16,0 0 1 0,1 0-1 0,-2-2 0 15,1 1 0-15,0 0-4 0,1-1-5 16,-1 0-8-16,0 0-9 0,-1 1-8 16,1-2-16-16,-1 2-54 0,-2 0-53 15,1 3-101-15,-2 3-221 0</inkml:trace>
  <inkml:trace contextRef="#ctx0" brushRef="#br0" timeOffset="186516.2837">10265 11150 530 0,'-3'-13'131'16,"1"2"5"-16,-2-1-76 0,2 1-12 15,1 0-4-15,-1 0-5 0,1 1-1 16,1 5-1-16,0-1 0 0,0 1-2 15,-2 5-4-15,-1 5-4 0,0 5-3 16,-2 4-4-16,0 5-4 0,-1 5-5 0,1 3-1 16,5 0-2-16,0 2-1 0,3-3-3 15,4-3-1-15,1-2-1 0,2-5-1 16,2-4 0-16,0-4 0 0,3-6 0 16,1-3 0-16,1-3 0 0,0-3 1 15,2-3 2-15,-2-4 0 0,-2-2 2 16,-3 0 0-16,-4-1 2 0,-1-2-1 15,-6 3 1-15,-1 3-1 0,-1 3-1 16,-2 4-1-16,-2 3 0 0,1 6-2 16,0 4-1-16,1 3 0 0,1 5-1 0,0 2-1 15,5 0 0-15,2 1 0 0,2-2 0 16,4 0 0-16,3-2 0 0,0-5 0 16,1-2-1-16,2-4 1 0,-1-5 0 15,3-3 0-15,-1-5 0 0,-2-6 0 16,-1-3 1-16,-1-3 0 0,-3-2 1 15,-2 0 0-15,-6-1 0 0,-1 2 1 0,-2 1-1 16,-3 0 0-16,-2 4 0 16,2 2-1-16,-3 3-2 0,1 4-5 0,1 5-6 15,0 6-12-15,2 4-14 0,-1 7-20 16,2 1-13-16,1 7-19 0,1-1-105 16,2 2-120-16,3 0-271 0</inkml:trace>
  <inkml:trace contextRef="#ctx0" brushRef="#br0" timeOffset="187015.1212">10843 11040 549 0,'-1'-24'139'0,"-4"-6"8"15,-1 1-73-15,0-4-11 16,-2-3-3-16,2 4-3 0,0 4-1 0,-1 1-3 16,3 8-6-16,0 2-4 0,3 9-9 15,0 7-9-15,-2 5-6 0,3 8-6 16,0 6-4-16,2 9-3 0,0 9-2 15,1 4-1-15,1 3 0 0,4 2 0 0,-1 0-2 16,1-3 1-16,-1-1-2 16,0-4 0-16,-1-3 0 0,-1-5-3 0,0-1-7 15,-1-4-8-15,2 0-13 0,-2-4-18 16,1-3-18-16,1-4-23 0,-3 0-108 16,3-6-129-16,-3-5-289 0</inkml:trace>
  <inkml:trace contextRef="#ctx0" brushRef="#br0" timeOffset="187716.0882">11432 10959 487 0,'15'-12'132'0,"-4"0"7"0,-2 2-38 16,-3 2-35-16,0 3-5 0,-4 1-2 15,-1 1-4-15,-1 3-5 0,-3 3-4 16,-1 1-8-16,-2 3-7 0,-3-1-7 15,-2 3-5-15,-1 2-3 0,-5 1-3 16,0 1-1-16,-2 0-3 0,2-1-1 0,0 0-2 16,1 0 0-16,3 1-2 15,2-5 1-15,1 1-1 0,4-2-1 0,1-1 0 16,1 0 0-16,3-2-2 0,3 1 1 16,1-1-2-16,3-1 1 0,0 1-1 15,4-2 0-15,1 2 0 0,2-1-2 16,3 0-4-16,4 1-7 0,0-2-11 15,3 2-15-15,0 1-20 0,-1-1-12 16,0-1-18-16,-3 1-106 0,-2-2-122 16,-3 3-271-16</inkml:trace>
  <inkml:trace contextRef="#ctx0" brushRef="#br0" timeOffset="187917.7292">11337 11209 560 0,'-2'-2'155'0,"6"-1"4"0,2 1-14 16,2-1-105-16,0 3-13 0,3 0-6 16,1 2-6-16,2 0-8 0,2 2-10 0,-1-1-19 15,0 2-20-15,4-3-121 0,0 1-127 16,2 2-318-16</inkml:trace>
  <inkml:trace contextRef="#ctx0" brushRef="#br0" timeOffset="188600.7988">11914 10798 602 0,'-3'-5'151'0,"4"-3"5"0,2 2-78 15,4-2-27-15,4-2-11 0,5-2-4 16,4 2-6-16,1-2-6 0,-1-1-5 16,2 0-3-16,-1 2-2 0,-2 1-2 15,-2 3-2-15,4-2 0 0,-3 3 0 0,-1 2-1 16,-2 2 0-16,-2 2-1 0,0 4-1 16,-2 3-2-16,-9 3-1 0,-1 6-1 15,-1 2-1-15,-2 4 0 0,-6 1-1 16,0 4-1-16,-3 0-3 15,1 1-5-15,0-1-8 0,2 2-9 0,-1 0-13 16,5-3-12-16,2 1-15 0,1-4 75 16,0-3-189-16,-2-6-126 0,2 1-324 15</inkml:trace>
  <inkml:trace contextRef="#ctx0" brushRef="#br0" timeOffset="188788.2953">12019 10789 594 0,'-10'-10'155'0,"2"7"4"16,0 1-66-16,1 4-45 0,0 1-14 0,0 2-8 15,4 5-9-15,0 3-8 0,2 2-4 16,2 1-2-16,0 2-1 0,2 2-6 16,2 2-11-16,0 0-14 0,2 1-21 15,0 1-114-15,1-3-126 0,3 2-302 16</inkml:trace>
  <inkml:trace contextRef="#ctx0" brushRef="#br0" timeOffset="189033.5439">11868 11130 742 0,'-11'-3'180'15,"5"1"3"-15,4-2-115 0,5 3-20 16,6-2-11-16,4 2-10 0,3 1-11 16,5-1-7-16,2 2-1 0,4-3-2 0,3 0-2 15,-3 0-2-15,0-2-3 16,6-1-4-16,-3 1-9 0,1-1-10 0,2 2-16 16,1 0-14-16,2 1-21 0,-1 2-114 15,-5 2-128-15,-3-1-293 0</inkml:trace>
  <inkml:trace contextRef="#ctx0" brushRef="#br0" timeOffset="189518.2518">11964 11350 563 0,'-12'-6'167'16,"4"-1"6"-16,3-1-5 0,3-1-106 16,4 1-14-16,4 0-7 0,3 1-10 15,3 1-9-15,2 1-5 0,3-1-3 0,1 4-4 16,2-3-3-16,-1 4-3 0,-1 1-1 16,-2 1-1-16,1 0-2 0,1 4 1 15,-1 1 0-15,-2 5-1 0,-3 1 0 16,2 2 0-16,-5-1 1 0,-2 2-1 15,-7 0 1-15,-9 0-1 0,-3 0 1 16,-3 1-1-16,-3 0 1 0,-2 4-1 16,-2 2 0-16,-1 0 0 0,4-1 0 15,3-3 1-15,1-1-1 0,1-1 0 16,4-6 1-16,4-3-1 0,0-3 1 16,6 1-1-16,2-3 1 0,3 1-1 0,4-2 1 15,3 0 0-15,3-2-1 0,3 1 1 16,-2-2 0-16,1-2 0 0,3 3 1 15,1-2 0-15,-2 1 1 0,0 1-1 16,0-1 0-16,3 1 1 0,2 2-2 16,-2-1 1-16,-5 0-1 0,1 2-1 15,2 3-1-15,-4-3-6 0,-5 2-13 0,-4 1-22 16,-4-1-22-16,-2 1-61 0,-5 3-70 16,-8 0-129-16,-5 3-262 0</inkml:trace>
  <inkml:trace contextRef="#ctx0" brushRef="#br0" timeOffset="191082.5545">7189 12266 669 0,'-28'-1'165'0,"-1"5"6"0,-1 3-103 0,-1 7-18 16,5 3-5-16,0 2-8 0,6 6-10 15,7 1-9-15,3 4-6 0,5 1-3 16,7-2-4-16,5-2-1 0,2-4-2 16,10-3 0-16,3-6-1 0,5-7 0 15,5-5 0-15,2-5 0 0,4-7 0 16,2-5 0-16,0-4 0 0,-3-5-1 0,-2-1 1 16,-7-2-1-16,-5 1 1 0,-7 3 0 15,-7 2-1-15,-9 2 1 0,-10 6 0 16,-5 3-2-16,-6 3-5 0,-4 3-10 15,-3 7-16-15,-1 4-17 0,1 6-23 16,1 7-113-16,6 2-133 0,5 4-298 16</inkml:trace>
  <inkml:trace contextRef="#ctx0" brushRef="#br0" timeOffset="191783.6493">9057 11332 725 0,'1'-9'173'0,"1"2"1"0,-5 6-110 16,3 4-20-16,0 3-11 0,0 3-8 15,-1 2-8-15,0 4-6 0,-2 3 0 16,2 3-3-16,-3 5-4 0,1-1-10 16,-4 1-17-16,5 3-22 0,0 2-27 0,-1 0-113 15,3 2-137-15,0 1-313 0</inkml:trace>
  <inkml:trace contextRef="#ctx0" brushRef="#br0" timeOffset="191994.8276">8853 12292 680 0,'-8'-7'157'0,"3"1"3"0,-1 3-114 0,1 3-17 16,0 1-8-16,-2 4-4 0,-2 4-8 16,0 3-7-16,-4 3-12 0,2 2-13 15,2 4-24-15,0 2-114 0,4 2-125 16,3-3-307-16</inkml:trace>
  <inkml:trace contextRef="#ctx0" brushRef="#br0" timeOffset="192557.5873">10349 12117 479 0,'15'-16'120'0,"-1"0"7"15,-2-1-67-15,-4 0-13 16,-3 0 0-16,-5 2 1 0,-5 1-2 0,-4 5-3 15,-7 3-1-15,-5 4-3 0,-2 8-2 16,-6 5-5-16,-2 5-7 0,-6 5-5 16,0 6-4-16,2 4-4 0,3 1-3 15,2 1-2-15,6-1-2 0,7-4-1 16,8-3-1-16,7-4-1 0,5-5 0 16,3-4-1-16,7-7 0 0,4-3 0 15,6-2-1-15,4-7 1 0,1-4-1 16,3-3 1-16,3-5 0 0,2 0-1 15,-1-5 1-15,-3-2 0 0,-1 0 0 0,-4 1-1 16,-3 1 1-16,-6 2 1 0,-4 3 1 16,-4 6 2-16,-5 4 1 0,-2 6-1 15,-4 5 1-15,-3 7-1 0,1 5 0 16,-2 6-2-16,-1 3-2 0,0 4-4 16,-1 4-7-16,4-1-10 0,3 1-14 0,3 1-16 15,6-4-5-15,2-1-16 16,5-5-49-16,1-5-59 0,5-5-102 0,1-5-218 15</inkml:trace>
  <inkml:trace contextRef="#ctx0" brushRef="#br0" timeOffset="192830.5851">10702 12107 664 0,'-7'-12'162'15,"4"5"1"-15,3 2-98 0,2 3-27 16,4 9-9-16,-1-1-10 0,6 3-10 0,2 4-6 15,-1-1 0-15,-1 3 2 0,2-1 1 16,0 1 0-16,2 1 0 0,-1 2 0 16,4 2 1-16,0-2-1 0,-1 1-1 15,2-1-2-15,-5 2-1 0,-3-1 1 16,-7-2-1-16,-9 1 1 0,-7 1-1 16,-5 0 0-16,-4 0 1 0,-4-2-2 15,-7-2-1-15,3 3-7 0,0-4-9 16,1-1-12-16,1 0-13 0,3-4-22 0,6-1-112 15,9-2-126-15,6-9-290 0</inkml:trace>
  <inkml:trace contextRef="#ctx0" brushRef="#br0" timeOffset="193118.5973">11083 12103 584 0,'-2'-17'169'0,"2"6"5"16,-2 1-10-16,1 4-112 0,1 5-15 15,1 5-11-15,2 3-10 0,1 4-8 16,-1 3-5-16,5 2-1 0,0 2 1 16,3 2 0-16,3-2-1 0,-1-1 0 0,5 4-1 15,2 0 1-15,-3-2-1 0,0 2 0 16,-2 0-1-16,-4-1 1 0,-5 2 0 15,-7-3-1-15,-8 0 1 0,-4 0-4 16,-8 1-4-16,-2-1-9 0,-4 5-12 16,1-2-12-16,0-1-9 0,6-1-15 15,3-1-18-15,4-5-89 0,8-6-105 16,5-7-240-16</inkml:trace>
  <inkml:trace contextRef="#ctx0" brushRef="#br0" timeOffset="193419.6812">11489 12145 692 0,'-11'0'178'0,"-3"3"3"0,1 3-89 16,-2 3-36-16,1 4-15 0,2 1-11 0,5 2-13 15,1 3-6-15,6-2-4 16,2-4-2-16,4 0-1 0,7-2-1 0,0-3 0 15,2-3-1-15,2-4 0 0,0-1 0 16,3-2 0-16,-1-5 1 0,-3-6 1 16,-2 0-1-16,-2-2 1 0,-5-1-1 15,-2-2 0-15,-4 1-1 0,-2 1-3 16,-5 1-4-16,-1 0-10 0,-3 4-10 16,-1 2-17-16,-1 4-14 0,-2 5-12 15,1 3 28-15,2 5-147 0,2 1-122 16,5 5-292-16</inkml:trace>
  <inkml:trace contextRef="#ctx0" brushRef="#br0" timeOffset="193673.5257">11791 12157 658 0,'1'-3'174'0,"2"1"7"0,-2 4-54 15,-1 3-63-15,0 1-15 0,0 4-9 16,2 1-8-16,1 0-2 0,4 3-6 0,4 0-2 16,9-3-4-16,2-1-4 0,4-2-2 15,1-3-3-15,2-5-3 0,-1-5-2 16,-3-2-2-16,-8-4-6 0,-1-1-6 16,-4-6-13-16,-3 1-15 0,-6-2-21 15,-4-1-15-15,-1-2-18 0,-6-4-37 16,-2-3-69-16,-4-4-109 0,-2-5-224 15</inkml:trace>
  <inkml:trace contextRef="#ctx0" brushRef="#br0" timeOffset="193797.2032">11870 11730 690 0,'-15'-12'179'0,"0"2"6"15,4 6-101-15,0 7-18 0,2 3-12 16,5 4-16-16,0 2-13 0,4 1-12 16,4 3-14-16,4 1-22 0,4 3-30 15,4 1-139-15,0-2-152 0,1 3-376 0</inkml:trace>
  <inkml:trace contextRef="#ctx0" brushRef="#br0" timeOffset="197727.0799">13700 7874 631 0,'0'-15'169'0,"0"4"8"16,-2 4-86-16,0 4-24 0,1 7-12 15,-1 5-8-15,1 4-14 0,-1 4-13 16,2 6-7-16,-1 4-3 0,2 4-3 15,-1-2-2-15,0 1-2 0,0-2-5 16,0-2-10-16,0-3-17 0,1-1-21 16,-1-2-22-16,0-4-118 0,0-3-139 15,2-1-314-15</inkml:trace>
  <inkml:trace contextRef="#ctx0" brushRef="#br0" timeOffset="198105.0009">13753 7791 603 0,'-30'-15'150'0,"-7"5"7"0,-3 4-85 16,-3 6-16-16,-4 5-7 0,-2 8-5 15,1 6-7-15,3 5-7 0,3 6-6 16,7 5-6-16,6 5-5 0,9 1-4 15,10 2-4-15,9 0-1 0,5-3-1 16,8-1-2-16,9-3 0 0,9-4-1 16,10-3 1-16,5-6-1 0,8-4 0 15,8-3 0-15,5-9-1 0,2-9 0 16,2-3-1-16,1-8 1 0,-2-5 0 16,-3-5-1-16,-8-5 2 0,-7-4 0 0,-9-1 3 15,-12-3 3-15,-11-1 4 0,-13-4 4 16,-9-1 0-16,-6 0 1 0,-12 2-1 15,-9 0-1-15,-8-1-4 0,-6 6-6 16,-3 5-6-16,-11 9-17 0,-4 9-24 16,-2 11-21-16,-1 6-131 0,6 12-150 15,2 11-349-15</inkml:trace>
  <inkml:trace contextRef="#ctx0" brushRef="#br0" timeOffset="199061.684">1700 10956 650 0,'-8'-17'167'0,"1"3"10"0,0 2-92 16,2 4-17-16,0 4-10 0,3 4-10 15,2 3-13-15,0 7-11 0,1 4-9 0,3 5-8 16,-1 3-4-16,2 4-1 16,1 0 0-16,1 1-1 0,0-3-2 15,0-1-8-15,1-2-12 0,0 0-18 0,1-3-17 16,-2 0-24-16,1-4-112 0,-2 0-132 15,-1-1-295-15</inkml:trace>
  <inkml:trace contextRef="#ctx0" brushRef="#br0" timeOffset="199531.5403">1761 10768 594 0,'-13'-17'140'16,"-4"0"5"-16,-4 5-89 0,-2 2-14 0,-8 5-6 15,-1 5-3-15,-2 7-4 0,1 7-3 16,1 7-4-16,-2 4-4 0,2 7-3 16,5 7-2-16,4 7-3 0,4 2-2 15,3 4-2-15,5 1-1 0,6 2-2 16,5-4-1-16,7-5-1 0,6-3 0 16,5-5-1-16,7-8 0 0,7-5 0 0,8-8 1 15,8-5 0-15,6-6 0 0,3-8 1 16,3-7 0-16,0-7 3 0,-2-8 1 15,-7-6 4-15,-4-5 2 0,-8-4 4 16,-6 0 3-16,-7-6 4 0,-8-1 0 16,-9-2-2-16,-8 2-1 0,-8-1-4 15,-9 0-4-15,-9 1-3 0,-6 3-5 16,-11 5-4-16,-7 7-8 0,-6 8-16 16,-11 10-26-16,-7 13-30 0,-7 11-121 15,-12 12-150-15,-4 14-342 0</inkml:trace>
  <inkml:trace contextRef="#ctx0" brushRef="#br0" timeOffset="216952.7351">19191 6138 553 0,'-6'-4'129'0,"-2"0"3"0,5 0-89 15,0 0-12-15,4 2-2 0,3 2 0 16,2 0-1-16,3 1 0 0,3 3 1 16,2 2 0-16,2 2 1 0,1 3-3 15,1 3-5-15,0 2-4 0,3 3-5 0,-2 0-3 16,-1 3-3-16,0 0-2 0,2 1-3 16,0-1-1-16,-2 1 0 0,2-1-4 15,-1 2-5-15,-1-3-8 0,1-4-9 16,-4 0-7-16,-1-2-5 0,-4-2-11 15,0-2-12-15,-4-1-39 0,-2-4-56 16,-6-2-93-16,4-6-216 0</inkml:trace>
  <inkml:trace contextRef="#ctx0" brushRef="#br0" timeOffset="217180.6166">19539 6107 515 0,'-4'-7'128'0,"-6"2"3"15,-1 6-76-15,-3 4-13 0,-5 4-7 16,0 4-5-16,-3 3-7 0,-1 5-4 16,0 2-2-16,-1 1-2 0,0 4-3 15,4-1-2-15,-2 0-3 0,2 1-1 0,0 0-2 16,4-2-1-16,4 0-3 0,1-4-5 16,3-3-7-16,3-2-6 0,2-3-13 15,3-7-15-15,3-3-105 0,-1-5-112 16,8-8-262-16</inkml:trace>
  <inkml:trace contextRef="#ctx0" brushRef="#br0" timeOffset="217492.6067">19705 6103 546 0,'0'-7'128'0,"-2"1"3"0,-2 4-91 16,1-1-9-16,-1 5-2 0,0 0-3 0,-1 4-5 16,0 3-2-16,0 3-2 15,2 2-1-15,-2 3-1 0,0 3-1 16,1 3-2-16,2-1-1 0,1 1-1 0,1 3-1 16,1-2 0-16,1-1-1 0,2-1 0 15,0-1-1-15,2 0 0 0,1-3-1 16,-1-2-1-16,4-2-1 0,1-3-1 15,3-4 0-15,0-1-1 0,1-3-1 16,0-2 0-16,2-3-4 0,-2 0-9 16,-1-3-11-16,-2-1-8 0,0-2-17 15,-3-2 77-15,-3-5-192 0,-3 1-123 16,-1-5-315-16</inkml:trace>
  <inkml:trace contextRef="#ctx0" brushRef="#br0" timeOffset="217661.152">19692 6110 561 0,'-7'-6'132'0,"3"0"2"0,0 0-74 15,4 2-35-15,4-3-11 0,2 0-3 0,5-4-2 16,4 5-4-16,2 1-5 0,1 3-8 16,3 2-17-16,0 4 55 0,-2-1-166 15,-3 7-117-15,-1 1-305 0</inkml:trace>
  <inkml:trace contextRef="#ctx0" brushRef="#br0" timeOffset="218014.431">19971 6263 448 0,'-6'-4'129'0,"4"1"4"0,-1-1-6 15,3 4-85-15,1-1-7 0,4 2-2 16,-1 1-4-16,3 5-4 0,1 2-2 16,-1 2 0-16,0 3-2 0,1 1-5 15,-1-2-4-15,0 1-4 0,-1-2-3 16,2-5-1-16,-2 0-1 0,1-3-2 0,1-3 0 16,-1-1 1-16,3-3-1 0,0-5 0 15,-1-3 0-15,1-2-1 0,0-2 1 16,0 0 0-16,0 2-1 0,-2 3 0 15,-2 2 1-15,-2 6-2 0,0 1 2 16,-2 5-1-16,-1 3 0 0,1 3 0 16,-1 1 0-16,1 1-3 0,1 1-4 15,0 0-10-15,2-1-6 0,1-2-7 16,1-1-17-16,1-2 7 0,-1-2-118 16,1-3-110-16,0-2-264 0</inkml:trace>
  <inkml:trace contextRef="#ctx0" brushRef="#br0" timeOffset="218430.5529">20200 6078 603 0,'-2'-6'137'0,"-1"0"3"16,6 1-98-16,3 0-16 0,2 1-3 15,7 1-1-15,1-1-3 0,2 4-4 16,2-1-2-16,3 2-3 0,-1 0-1 16,0 0-2-16,-1 1-3 0,0 3-1 15,-3-2 0-15,0 3 0 0,-6 2-2 16,-2 2 1-16,-3 2 0 0,-5 2 0 16,-3 4-1-16,-2 0 1 0,-5 3 0 15,1 2 0-15,-2 0-1 0,2 3 0 0,0 1 1 16,2 0-2-16,2 2 1 0,3-2-1 15,3 0 1-15,2 0-1 0,1-4 0 16,1-2 0-16,0-1 0 0,1-4 1 16,-1-3-1-16,-1-2 0 0,-1-2 0 15,-2-3 1-15,-2-1-1 0,-2 0 1 16,-3-4 0-16,-2 3 0 0,-3-3 0 16,1 3-1-16,-2-2-2 0,-1-2-4 0,0 1-9 15,1-1-7-15,4 0-10 0,1 0-15 16,-2-3-111-16,3 0-115 0,0 2-276 15</inkml:trace>
  <inkml:trace contextRef="#ctx0" brushRef="#br0" timeOffset="220444.9059">20563 6350 427 0,'-1'-2'111'16,"-3"-1"7"-16,1 1-48 0,-1-2-24 16,0 2-5-16,0-1 0 0,1 1-1 15,1-1-3-15,0 1-3 0,2 1-2 0,0-1-2 16,1 1-3-16,3-1 0 0,1 0-3 15,1 0-2-15,2-1-2 0,3 1 0 16,0 0 0-16,2-2-1 0,0 0-2 16,1 1-2-16,-1-1-2 0,2 0-3 15,1 1-2-15,0-1-2 0,1 1-3 16,4 0 0-16,-1 2-2 0,2-1 1 16,0 1-2-16,2 0-1 0,-2 1-6 15,-1 0-9-15,-2 1-10 0,0-1-12 0,-1 1-9 16,-1 1-10-16,-3-1-14 0,0 0-97 15,-4 0 0-15,-4-1-87 0,-1 0-174 16</inkml:trace>
  <inkml:trace contextRef="#ctx0" brushRef="#br0" timeOffset="220752.0863">20927 6172 511 0,'-7'-7'124'16,"3"0"4"-16,-1-1-74 0,2 1-17 15,2 1-6-15,1 1-4 16,2 0-5-16,2 3-3 0,2-1-3 16,3 3-2-16,1 1-2 0,2 2-1 0,3 1-1 15,0 2-1-15,3 1-2 0,0 2 0 16,-1 0-1-16,0 4-2 0,-1 0 0 16,-1 1-1-16,-2-2-1 0,-3 0 0 0,-1 0-1 15,-3 1 0-15,-1-2 0 0,-2 5 0 16,-4-2 0-16,-4 1 0 0,-2 5 0 15,-5-1 0-15,-3 3 0 0,-2 0 0 16,-4-2 0-16,0-1 0 0,2 2-1 16,0-2-2-16,2-3-7 0,4-4-7 15,3-2-8-15,4-4-19 0,3-5-111 16,5-6-117-16,0-7-281 0</inkml:trace>
  <inkml:trace contextRef="#ctx0" brushRef="#br0" timeOffset="221134.6846">21223 6000 476 0,'2'-8'118'15,"-2"3"5"-15,2 4-62 0,-1 4-19 16,1 5-5-16,1 6 1 0,-2 5-1 16,0 6-1-16,-1 3-1 0,-2 6-2 15,-1 3-1-15,1 5-4 0,-2 1-4 16,1 1-6-16,0 1-4 0,2 1-3 0,-2-1-5 15,2-1-2-15,-1-10-1 0,1 0-2 16,1-6-2-16,-2-7-5 0,1-5-11 16,2-4-12-16,1-5-6 0,0-3-14 15,2-6-15-15,-2-4-103 0,-2-8-110 16,4-1-254-16</inkml:trace>
  <inkml:trace contextRef="#ctx0" brushRef="#br0" timeOffset="221629.3318">21173 5997 468 0,'-11'-13'114'0,"2"-1"7"0,2 2-51 16,1 1-39-16,1 1-2 0,2 0 2 15,3 2-1-15,0-1-3 0,3 2-4 16,3-2-1-16,3 2-2 0,2 0-1 0,3 1 0 15,5-1-2-15,3 4 0 0,3 0 0 16,5 2-3-16,3 1-1 0,6-1-1 16,6 1-2-16,4 0-2 0,2-3-1 15,2 0-3-15,3-2 0 0,1-1-1 16,2 1-1-16,-4 0-1 0,-1 0 1 16,0 0-1-16,0 3-1 0,-4-1-1 15,-3 3-2-15,-7-1-2 0,-2 1 0 16,-5 1 0-16,-6 0-2 0,-4 2 2 0,-4-1 0 15,-5 2 1-15,-3 0 2 16,-2-1 1-16,-4 2 0 0,-2 1 0 0,-1 3 1 16,-2 2 0-16,-2 4 0 0,1 3 0 15,-1 5 0-15,-1 5 1 0,0 4 0 16,-2 4 1-16,-1 2 1 0,1 2 1 16,-3 2 0-16,2 2 1 0,1 0 0 15,0 0 0-15,4 1 0 0,0-2 1 16,2 0-1-16,0 0-1 0,1-6 1 0,0 0-1 15,-1-6 0-15,2 0-1 0,-3-4-1 16,1-4-1-16,0-2-2 16,1-1-6-16,-2-3-9 0,0-2-11 0,0-3-7 15,-2-2-13-15,0 1-15 0,-4-5-105 16,-4-4-111-16,1-1-262 0</inkml:trace>
  <inkml:trace contextRef="#ctx0" brushRef="#br0" timeOffset="221995.7525">21218 6628 482 0,'-11'0'115'0,"1"0"5"15,2-1-78-15,3 1-11 0,1 0-4 16,3-1-2-16,2-1-4 0,2 1-4 0,3 0-2 16,2-2-1-16,3 2 2 0,4 0 4 15,3 0 3-15,4 1 2 0,5 0 3 16,4-1 1-16,6 1 0 0,7-2 0 16,4 2-3-16,2 0-4 0,3-1-3 15,0 1-4-15,3-1-3 0,-4 2-4 16,-3 0-3-16,-5 1-1 0,0 0-2 0,-1 2 0 15,-5-1-2-15,-1 2 1 0,-5-1-3 16,-4 1-4-16,-3-3-8 0,-6 2-8 16,-7-3-12-16,-3 0-6 0,-5-1-11 15,-3 0-15-15,-7-2-102 0,-7-4-111 16,-2 2-262-16</inkml:trace>
  <inkml:trace contextRef="#ctx0" brushRef="#br0" timeOffset="222579.8711">21320 6079 485 0,'0'-6'118'15,"-1"0"4"-15,-1 1-75 0,2 1-10 16,2 2-3-16,-2 1-3 0,2 4-1 15,-1 2-1-15,0 5 0 0,-1 1 0 16,0 6-1-16,0 3 0 0,-1 4-2 0,0 2-3 16,0 1-4-16,0 4-4 0,1-2-3 15,2 1-2-15,-1-1-2 0,3-6-2 16,0-1-1-16,-1-3-1 0,2-5-2 16,0-3 0-16,-1-5 0 0,2-2-1 15,0-5 0-15,3-5 0 0,-2-5 0 16,1-4 0-16,2-5 0 0,1-4 0 0,0-2 0 15,0-1 0-15,2 0-1 0,0 3 0 16,1 1 0-16,-2 5 0 0,-2 5 0 16,-2 4 0-16,0 6 0 0,-5 3-1 15,0 7 1-15,-5 3 0 0,1 3 0 16,-1 4 0-16,-2 6 0 0,-1 0 0 16,0 1 1-16,2 1-1 0,0-2 0 15,2 0 0-15,3-2 0 0,3-4-6 16,1-2-8-16,3-2-14 0,1-3-7 0,2-2-12 15,0-3-15-15,1-3-108 16,-2-2-113-16,-2-2-261 0</inkml:trace>
  <inkml:trace contextRef="#ctx0" brushRef="#br0" timeOffset="222883.5598">21655 6171 486 0,'2'-5'120'0,"-1"2"4"0,-1-1-71 0,1 3-16 16,-1-1-3-16,1 5-3 0,-2 2-3 15,1 5-2-15,-2 3 0 0,0 1 0 16,-1 3 2-16,0 6-1 0,1 1-2 16,-1 1-1-16,2-1-3 0,0 0-4 15,0 1-2-15,2 0-3 0,0-4-4 0,2-3-1 16,0-1-3-16,2-1-2 0,1-4 0 15,0-2-1-15,2-2-1 16,-1-2 1-16,2-4-4 0,-1-2-5 0,1-1-10 16,-1-4-10-16,1-1-6 0,-2-1-8 15,-1-6-15-15,-1 0-8 0,-1-1-96 16,-4-4-101-16,-1 1-244 0</inkml:trace>
  <inkml:trace contextRef="#ctx0" brushRef="#br0" timeOffset="223039.133">21663 6183 597 0,'-4'-1'135'0,"0"-2"2"16,2 1-96-16,2 0-19 0,4 1-7 15,1 1-5-15,2-3-3 0,3 2-4 16,2-2-3-16,1 2-2 0,2 1-8 16,1-1-12-16,0 1-14 0,0 1-103 15,-3 0-108-15,0 3-263 0</inkml:trace>
  <inkml:trace contextRef="#ctx0" brushRef="#br0" timeOffset="223313.5236">21794 6247 504 0,'-1'3'120'0,"-2"-1"4"15,3-1-78-15,3 2-12 0,-1-1-3 16,2 1-2-16,-1-2-2 0,1 2-4 0,0 0-1 15,-1 2-3-15,1 0-1 0,-1 0-2 16,0 1-2-16,1 0-3 0,1 0-2 16,0-1-1-16,0 1-1 0,-1 0-1 15,4-1 0-15,-3-1-1 0,0 1 1 16,-3-3-1-16,3 1-1 0,0-1 0 16,-1 0-1-16,-1 1-1 0,1 1-1 15,-2-1-4-15,3 2-10 0,-2 0-7 16,-2 0-8-16,4 1-20 0,-3 0-110 15,-2-3-119-15,3-2-279 0</inkml:trace>
  <inkml:trace contextRef="#ctx0" brushRef="#br0" timeOffset="223886.1554">21805 6280 520 0,'-1'-3'124'16,"-2"0"2"-16,3 1-83 0,1 2-10 0,1 2-3 16,0 3-3-16,2 4-1 0,-1 0-2 15,0 4 2-15,1 3-1 0,-3-1-1 16,1 4-2-16,-1-1-4 0,1 1-4 15,-1-2-4-15,0 0-3 0,0-2-2 16,-1-3-2-16,2-2-1 0,-2-3 0 0,0-2-1 16,0-3-1-16,0-2 1 0,1-1 0 15,0-4 0-15,0-2 0 0,3-5-1 16,0-2 1-16,2-4 0 0,1-1-1 16,0-1 0-16,3-1 1 0,-1 2-1 15,-1 2 0-15,0 2 0 0,-1 6 0 16,-1 1 0-16,-2 3-1 0,0 7 2 15,-2 1-1-15,0 5 2 0,0 1 0 0,-1 5 0 16,-1-1 0-16,0 2 0 16,1 0 0-16,-1 0 0 0,1-2-4 15,2 0-6-15,0 0-11 0,1-3-7 0,2-2-10 16,0-1-17-16,2-2-109 0,-1-2-116 16,-1-2-270-16</inkml:trace>
  <inkml:trace contextRef="#ctx0" brushRef="#br0" timeOffset="224264.928">22019 6160 581 0,'1'-7'133'15,"1"-1"4"-15,1 2-95 0,3 3-11 16,1 0-2-16,0 2-3 0,3 1-3 15,-2 2 0-15,5 1-2 0,-4 2-2 16,-1 0-2-16,-1 0-2 0,-1 2-3 16,-1-1-2-16,-2 4-3 0,-5 0-1 0,0 2 0 15,1 1-2-15,-2 2 0 16,-2 0-1-16,-1 4-1 0,-2 2 0 0,0-1-1 16,2 2 0-16,0-1-1 15,0 2 1-15,2 3-1 0,2-3 0 0,3-1 1 16,-1 1-1-16,1-2 0 0,0 0 1 15,1-4-1-15,-1 0 0 0,-1-2 0 0,0-3-2 16,-3-1-1-16,2-1 0 0,-2-1 0 16,-2-2-2-16,-2-1-3 0,1-2-6 15,-1-3-6-15,0-1-6 0,-1 0-8 16,2-3-13-16,1 1-9 0,0-3-101 16,2 0-107-16,1 0-251 0</inkml:trace>
  <inkml:trace contextRef="#ctx0" brushRef="#br0" timeOffset="224586.0592">22196 6361 584 0,'0'-6'134'0,"0"0"4"16,1-2-91-16,1 5-16 0,3-1-2 16,4 3 1-16,-2-2 0 0,3 2-1 0,0 0-2 15,2 0-1-15,4 1-3 0,-1 1-2 16,0-2-5-16,1 1-3 0,3 1-3 16,0 0-3-16,-3 0-3 0,-1 1-1 15,0-1-2-15,-2-1-1 0,2 0-5 16,-4 1-8-16,1-1-14 0,-1 0-9 15,0-1-11-15,-1-2-18 0,-1 1-107 16,-2-2-114-16,-2-3-265 0</inkml:trace>
  <inkml:trace contextRef="#ctx0" brushRef="#br0" timeOffset="224836.1984">22492 6199 591 0,'-4'-5'133'0,"1"2"2"16,1 0-101-16,1 3-12 0,2 0-3 15,4 3-2-15,0-1-2 0,4 3-3 16,1 0 0-16,3 1 2 0,1 1 1 0,2 2 1 16,-2 0-1-16,1-2-1 0,-2-1-1 15,1 1 0-15,-3 0-2 0,-1 0-2 16,-1-1-2-16,-1 1-1 0,-2 3-2 16,-2 1-1-16,-2-1 0 0,-1 0-1 15,-3 1 0-15,-3 0 0 0,-2 1 0 16,-4 0-1-16,-3 2 1 0,-4 1-4 15,-3 2-5-15,-2 0-15 0,-3 2-9 0,-1 1 54 16,-1-2-187-16,0 2-134 0,3 0-344 16</inkml:trace>
  <inkml:trace contextRef="#ctx0" brushRef="#br0" timeOffset="225450.8026">22813 6171 488 0,'4'-7'125'0,"-3"1"5"0,1 0-62 16,0 1-22-16,1 3-8 0,1 2-3 15,0 5-3-15,2 1-2 0,2 4-3 0,1 1 0 16,2 3-1-16,-1 3-3 0,1-1-4 16,0 1-5-16,-1 4-3 0,1-2-4 15,1 0-4-15,-1-2-9 0,0-2-13 16,2-1-9-16,2-3-12 0,0-3-19 15,-3-3-106-15,-2-3-118 0,1-3-265 16</inkml:trace>
  <inkml:trace contextRef="#ctx0" brushRef="#br0" timeOffset="225633.0788">23139 6165 575 0,'-6'6'132'0,"-3"4"3"16,1 3-91-16,-2 5-12 0,0 7 0 15,-1 5 0-15,2 3-2 0,-3 4-3 16,-1 0-2-16,-1 5-4 0,-1-1-4 16,1-6-5-16,0-1-6 0,3-4-2 15,0-4-10-15,3-6-15 0,0-4-9 16,7-3-22-16,1-7-109 0,1-5-123 16,4-1-285-16</inkml:trace>
  <inkml:trace contextRef="#ctx0" brushRef="#br0" timeOffset="225942.6744">23238 6149 632 0,'1'-5'148'0,"-2"3"6"0,1 1-106 15,0 3-8-15,-1 4-1 0,0 3-1 16,-1 3-4-16,0 4-4 0,-1 2-3 15,1 3-2-15,0 4-3 0,0 2-4 16,2-1-4-16,0 3-2 0,2-1-4 0,0 1 0 16,2-1-2-16,1-2-2 15,-1-1-1-15,3-5-1 0,0 0 0 0,2-4-1 16,2-3 0-16,1-3-1 0,0-4 1 16,0-2-2-16,3-2-5 0,0-2-10 15,-1-1-11-15,0-4-18 0,-2-2-9 16,-1-2-20-16,0-3-71 0,-3-5-37 15,-4-4-100-15,0-3-202 0</inkml:trace>
  <inkml:trace contextRef="#ctx0" brushRef="#br0" timeOffset="226105.1356">23243 6177 673 0,'-9'0'157'0,"3"-1"2"0,4 1-108 16,3 0-22-16,5-2-7 0,4-2-5 15,5 1-8-15,3-1-5 0,4 0-2 16,4 0-5-16,1 1-13 0,1 1-10 16,0 4-20-16,-1 0-114 0,-3 2-126 15,-3 1-299-15</inkml:trace>
  <inkml:trace contextRef="#ctx0" brushRef="#br0" timeOffset="226511.0287">23485 6351 487 0,'-1'-10'118'0,"1"-1"7"15,1-1-78-15,1 0-8 16,1 0 3-16,1 1 3 0,0 2 0 0,1 3-6 16,-2 2-2-16,2 4 0 0,-1 4 0 15,0 6-1-15,-2 2-3 0,0 5-3 16,2 6-1-16,-3 3-3 0,1 1-3 15,-1 1-5-15,1-2-3 0,2-2-2 16,0 0-3-16,0-7-3 0,4-1-2 16,0-3 0-16,2-3-2 0,-1-4-1 0,1-3-1 15,-1-3 0-15,1-5 0 0,1-4 0 16,-1-6-1-16,-1-3 1 16,2-1-1-16,0-4 0 0,-3 1 0 0,1 2-1 15,-2 4 0-15,-1 2-1 0,-2 6 1 16,0 1-1-16,-2 5 1 0,-1 3 0 15,-1 3-1-15,0 1 1 0,0 2 0 16,0 3 0-16,0 1-1 0,1 2-3 16,2 2-5-16,1-1-6 0,1 0-9 0,1-1-9 15,2-4-14-15,2 1-6 0,2-1-9 16,3-4-11-16,0-3-102 0,-1-3-111 16,1-3-262-16</inkml:trace>
  <inkml:trace contextRef="#ctx0" brushRef="#br0" timeOffset="226868.145">23811 6190 654 0,'-14'-8'154'0,"4"3"4"0,1 0-89 0,6 2-39 16,5-2-10-16,3 1-3 0,3 2-1 15,3 0-7-15,0 1-2 0,4 2-1 16,1 2 0-16,1-1-1 0,0 3 1 15,-1-1-1-15,-1 1 1 0,1 2 0 16,-1-1 1-16,-3 3 0 0,-2 2 0 16,-3 0 0-16,-2 4 0 0,-3 4-1 15,-2 3-1-15,-1 2 0 0,-2 3-2 16,0 3-1-16,-2 1 0 0,1 1-1 0,1-3 0 16,0 0-1-16,2-3 0 0,1-1 0 15,1-7 1-15,2 0-1 0,0-2 0 16,0-5 0-16,2-1 0 0,-1 0 0 15,-3-2 1-15,-4 0 1 0,-2-3-1 16,-1 0 0-16,-4 2 1 0,-3-2-2 16,-3-1-6-16,-1-1-12 0,-3 1-21 15,-2-2-21-15,-3 1-118 0,4-1-135 0,1 1-314 16</inkml:trace>
  <inkml:trace contextRef="#ctx0" brushRef="#br0" timeOffset="230628.8118">14230 3251 476 0,'-11'1'117'16,"-1"0"3"-16,-1 2-62 0,2 1-26 15,6 2-9-15,2 2-7 0,3-2-4 16,1 2-4-16,4-2-3 0,5-1-2 16,1-3 0-16,2-2-1 0,3-4 0 15,1-2-1-15,2-2 0 0,0-2-1 16,-2-2 0-16,2-1-1 0,-2 2 0 0,0 3-1 15,-2 1 1-15,-1 3 0 0,0 3 1 16,-2 3 1-16,-2-1 1 0,0 4 2 16,-2 4 3-16,2 2 0 15,0 2 2-15,0-2-1 0,2 2 1 0,3-1-1 16,2-2-1-16,1-5-2 0,4-7-1 16,2-5-1-16,3-5-1 0,2-5 0 15,4-6-1-15,5 1 0 0,1-1 0 0,2 1-1 16,1 0 0-16,0 4 1 0,-3 2-1 15,-4 5 0-15,-6 3 1 0,-4 5 1 16,-5 5 0-16,-5 4 1 0,-1 4 0 16,-2 4-1-16,1 4 1 0,2 0-1 15,6 2-7-15,4 0-12 0,11 3-24 16,3-6-99-16,13-6-109 0,13-6-271 16</inkml:trace>
  <inkml:trace contextRef="#ctx0" brushRef="#br0" timeOffset="231436.1803">18746 3034 519 0,'-2'4'117'0,"-1"1"4"16,1 2-86-16,1 2-12 0,3-1-5 16,2 2-3-16,3 1-3 0,0-4-4 15,6 1-3-15,0-5-2 0,6-3-1 16,4-2-1-16,6-3 0 0,6-5-1 15,4-1 0-15,1-5-1 0,3 0 0 0,-1-2 0 16,-4 2 0-16,-7-2 0 16,-4 9 2-16,-5 3 1 0,-6 8 2 0,-2 6 4 15,-4 4 1-15,-2 6 1 0,-2 9 1 16,1-3 1-16,1 0-2 0,1-3-1 16,3 0-3-16,4-3-2 0,5-2 0 15,2-5-2-15,4-5 0 0,6-2-1 0,6-3 1 16,4-7-1-16,4-4 0 15,-1-6-1-15,9-3 1 0,-1-2-1 16,1-1 1-16,-3 1-1 0,-2-1 2 0,-1 2 4 16,-1 8 5-16,-7 1 3 0,-3 4 5 15,-5 4 3-15,-1 6 2 0,-2 2 0 16,-2 4-2-16,-1 1-4 0,2 2-4 16,1 1-5-16,4 0-1 0,3-1-3 15,4-1-2-15,8-1-9 0,6-2-14 16,5-3-18-16,8-4-122 0,5-2-9 15,2-6-112-15,2-6-221 0</inkml:trace>
  <inkml:trace contextRef="#ctx0" brushRef="#br0" timeOffset="240923.2785">15839 2363 559 0,'2'-9'134'16,"-2"2"4"-16,1 0-81 0,4 0-22 16,2 3-11-16,2 0-8 0,2 1-8 15,1 2-14-15,3 1-18 0,1 1-116 0,-2 2-115 16,1 2-290-16</inkml:trace>
  <inkml:trace contextRef="#ctx0" brushRef="#br0" timeOffset="245331.2665">19016 7367 486 0,'-4'0'132'0,"-1"0"6"16,1 1-38-16,1 1-45 0,-2 2-8 15,0 2 0-15,0 2-1 0,3 0-3 16,0 2-4-16,2 0-4 0,3-1-3 15,3 1-6-15,1-2-7 0,4-2-5 16,2-3-3-16,0-3-2 0,3-4-3 16,-1-5-2-16,1-5-1 0,1-1 1 15,-3-3-2-15,1-1-1 0,-1-2 0 0,-3 1-2 16,-2 3 1-16,-2 1-1 0,-4 3-1 16,-2-2 1-16,-2 4-1 0,-2 1 1 15,-2 2-1-15,-1-1 1 0,-3 4 0 16,0 3 0-16,-3 2 0 0,-3 2 0 15,0 4 0-15,-3 3 0 0,-1 3 0 16,-2 4 1-16,1 3 1 0,1 1 0 16,2 2 1-16,3 3 2 0,3 3 1 15,5 1 0-15,4-2 2 0,3 0 0 0,5-1 0 16,2-3 1-16,5 1-2 0,4-5 0 16,1 0-1-16,4-3-1 0,2-3-1 15,1-3-1-15,0-4-2 0,1-2-3 16,-3-6-7-16,0-1-9 0,-1-2-15 15,-1-3-17-15,-3 1-14 0,-1 1 33 16,-2-1-158-16,-1-1-129 0,-5 2-312 16</inkml:trace>
  <inkml:trace contextRef="#ctx0" brushRef="#br0" timeOffset="245634.1936">19334 7051 690 0,'-1'-6'165'0,"2"-1"7"0,3 7-109 16,1 0-15-16,1 3-3 0,1 1-5 15,1 2-4-15,1 2-7 0,0 3-5 16,-3 2-4-16,-1 1-5 0,-1 5-4 15,-3 0-4-15,-4 3-2 0,-1 1-6 16,-5 1-8-16,-3-3-11 0,-2-2-20 16,0-3-17-16,-2-2-17 0,0-7-122 15,-3-6-137-15,2-3-306 0</inkml:trace>
  <inkml:trace contextRef="#ctx0" brushRef="#br0" timeOffset="245745.8922">19239 6873 564 0,'6'-6'128'0,"1"0"-1"0,3 2-86 16,2 3-24-16,3 0-15 0,1 2-2 15,1 1-126-15,-1 3-109 0,2-1-282 16</inkml:trace>
  <inkml:trace contextRef="#ctx0" brushRef="#br0" timeOffset="246597.3115">19546 7037 447 0,'-1'-3'111'0,"-2"0"5"0,2 1-59 16,0 0-21-16,0 1-7 0,0 0-5 16,1 0-3-16,0 2-3 0,0-2-2 15,0 2 0-15,0-1 0 0,1 0 0 0,0 1 1 16,-1-1 1-16,-1-1-1 16,-2-3 1-16,2 3 0 0,1 0-2 0,-1 1-1 15,1-3-1-15,0 2-1 0,0 0-1 16,2 2-2-16,-2-2 1 0,-1 0-1 15,1-2 2-15,-1 1 0 0,1-1 2 16,0 2 0-16,0 0 0 0,-1 0 0 16,1-1-2-16,0 2 0 0,0 0-3 15,0 0 0-15,0 0-2 0,0 2-1 0,0-1 0 16,-2 0-1-16,2 2 0 0,0 0 0 16,0 1-1-16,0 0-1 15,0-1 0-15,0 1-1 0,0 0 0 0,2-2 0 16,-2 1-1-16,0-2 0 0,0-1 0 15,0 0 2-15,1-1 0 0,0-1 2 16,-1-1 0-16,1-1 1 0,1 0 1 16,-1-1-1-16,0-1 1 0,-1-1-1 15,0 2 0-15,-1 0-1 0,0 0 0 16,-1 3 0-16,2-1 0 0,-2 3-1 0,1 2 0 16,-1 0-1-16,0 4-1 0,-1 3 0 15,0 0 0-15,-1 4-1 0,0 3 0 16,2 1 0-16,1 1 0 0,1 2 0 15,1-2-1-15,4 1 1 0,1-2-1 16,3-3 1-16,0-1 0 0,4-5-1 16,0 0 1-16,2-6 0 0,1-3 1 15,-2-3-1-15,2-2 1 0,-2-4-1 16,-3-3 1-16,0-1-1 0,-4-2 1 0,-1 0 0 16,-2 0 1-16,-1 1-1 0,-2 1 2 15,-4 4 0-15,2 2 0 0,-3 2 1 16,-1 3-1-16,1 4 0 0,-1 3 0 15,0 3-2-15,0 4 0 0,1 0 0 16,3 4-1-16,0-1-1 0,2 0 0 16,3 2 0-16,2-4 0 0,1-1-2 15,3-1 1-15,3-2-2 0,5-4 1 16,0-4 0-16,2-2 0 0,-1-4 1 16,2-1 0-16,-1-3 1 0,-5-2 0 0,-5-2 1 15,-1 1-1-15,-4-2 1 0,-4 0-1 16,-2-1 0-16,-4 2-5 0,0 0-5 15,0 2-11-15,-2 1-12 0,1 3-17 16,-1 4-16-16,3 5-13 0,0 2-97 16,0 4-17-16,3 1-105 0,1 7-200 15</inkml:trace>
  <inkml:trace contextRef="#ctx0" brushRef="#br0" timeOffset="246868.8771">19914 7144 564 0,'-8'5'165'0,"2"-2"6"0,2 2-9 15,-2 1-101-15,3 2-15 0,1-2-11 16,2 0-9-16,4-1-8 0,3 0-6 16,1-2-5-16,5 0-1 0,3-2-2 0,3-1 0 15,-1-2-1-15,0-1-1 0,-1 0 0 16,-2-4-1-16,-5 1 1 0,-4-1-1 15,-6-2 0-15,-6 0 0 0,-4 0 0 16,-2 0-1-16,-4 2-4 0,-2 1-9 16,0 1-16-16,3 3-16 0,2 2-14 15,2 1-60-15,4 1-66 0,3 2-116 16,3 3-238-16</inkml:trace>
  <inkml:trace contextRef="#ctx0" brushRef="#br0" timeOffset="247284.1128">20162 7018 513 0,'-3'-7'150'0,"0"3"9"15,1 4 0-15,-1-4-93 0,2 1-12 16,-1 1-5-16,0 4-5 0,2 2-8 16,2 3-6-16,-2 3-8 0,1 1-5 15,0 4-2-15,3 2-2 0,-2-3-4 16,2 2-1-16,-3-4-2 0,4 1-2 0,0-2 0 16,1-1-2-16,0-1 1 0,1-4-1 15,1-3 1-15,2-1 0 16,-3-4 0-16,0-5 0 0,2-2 0 0,2-2 0 15,0 0-1-15,0-3 0 0,0 2 0 16,0 3-1-16,-1 0 0 0,-2 5 0 16,-2 3-1-16,-1 3 0 0,-3 4 1 15,0 1-1-15,-1 3-1 0,0 3-3 16,1 1-8-16,0 4-10 0,1 1-18 0,4-1-20 16,2 4-2-16,0-3-136 0,4-2-139 15,2 0-319-15</inkml:trace>
  <inkml:trace contextRef="#ctx0" brushRef="#br0" timeOffset="248074.6372">20699 7376 362 0,'-9'-2'115'0,"2"0"9"0,-3-2-4 0,1 1-44 16,0 2-14-16,0 0-4 0,-2 0 1 15,2 1 1-15,1-1-1 0,1 1 1 16,-1 0-2-16,3 0-6 0,2 0-5 16,0 0-10-16,3 1-9 0,1 0-7 15,4 1-7-15,1 1-4 0,7 2-3 16,-1-2-2-16,4 1 0 0,3-1-1 16,3 0-1-16,3-1 0 0,-1-1-3 15,2 0-4-15,2-1-7 0,1 0-10 0,-4-1-11 16,1 0-19-16,-3-2-18 15,2 1-10-15,-6-1-7 0,0 1-111 0,-5-2-117 16,-3 0-270-16</inkml:trace>
  <inkml:trace contextRef="#ctx0" brushRef="#br0" timeOffset="248327.4304">20940 7291 497 0,'-10'-9'142'15,"2"1"7"-15,-1 0-5 0,2 2-90 0,2 2-13 16,1 1-9-16,4 2-6 0,0 1-7 15,4 2-7-15,1 2-5 0,3-1-3 16,1 3-3-16,2 3 0 0,2 1 0 16,0 2 0-16,0 0-1 0,1 1 0 15,-1-1 1-15,-2 3-1 0,-2-3 0 16,0 1 1-16,-1-2-1 0,-5 3 1 16,-1-1-1-16,-7 1 1 0,-1-1 0 0,-2 2 0 15,-6-2-1-15,-2 2-2 16,-3 0-7-16,1-1-10 0,1 1-10 0,2 0-14 15,2 0-120-15,0-3-124 0,6 1-297 16</inkml:trace>
  <inkml:trace contextRef="#ctx0" brushRef="#br0" timeOffset="249195.6791">21200 7189 380 0,'0'-17'118'0,"0"0"11"0,-3 2-11 0,2 4-44 15,-1 0-17-15,-2 1-5 0,-1 7-5 16,0 1-5-16,0 7-7 16,0 6 0-16,-3 5-4 0,3 9-5 0,0 3-3 15,3 7-4-15,-2 6-3 0,1 3-2 16,3 4-4-16,-1 1-3 0,1-2-3 16,-1 1-1-16,-2-4-2 0,2-2-2 15,1-5-4-15,0-8-9 0,0-2-9 16,3-6-13-16,2-4-9 0,1-5-13 15,0-4-65-15,1-10-49 0,3-4-101 0,0-5-217 16</inkml:trace>
  <inkml:trace contextRef="#ctx0" brushRef="#br0" timeOffset="249880.2033">21167 7147 583 0,'-6'-7'139'0,"6"0"4"16,1-2-74-16,7 3-34 0,3 0-9 15,5-3 1-15,8 3-3 0,5 3-3 16,8-1-3-16,7-1-4 0,8 3-4 16,5-1 0-16,5 4-4 0,0-2-3 15,2 0-2-15,-1 0-8 0,-4 4-10 16,-7 2-7-16,-1-1-6 0,-4 2-5 0,-3 1-6 15,-4 1-6-15,-6 3-1 0,-3-6-15 16,-6 1-20-16,-4-1-8 0,-6 0 6 16,-8-2 20-16,-3-2 35 0,-5 1 27 15,-3 0 35-15,-1-2 37 0,-1 0 19 16,-1-1 4-16,0 1-12 0,1 0-23 16,1 1-17-16,-1 3-8 0,1 2-7 15,-1 5-3-15,0 4-4 0,0 2-2 16,1 6-3-16,1 4-3 0,0 1-1 15,2 5-2-15,1-1 0 0,4 4 0 16,0 0 1-16,2-1 0 0,1-2 1 0,0-1-1 16,1-2-2-16,-1-3-1 0,-3-2-1 15,1-6-2-15,-3 0 0 0,0-5-1 16,-1 0-1-16,0-3-2 0,-1-4-3 16,-2-1-5-16,-1-1-3 0,-2-2-3 15,-2-3-6-15,0-2-3 0,-2-1-1 16,-2-1 0-16,0-1 1 0,-3-1 0 15,0 1 1-15,-2 0 3 0,0 3 2 0,-2 1 0 16,-1-1 3-16,-1 1 2 0,-5 1 3 16,-1 3 3-16,0-2 4 15,-2 0 6-15,1 0 6 0,-2-1 6 0,2 0 5 16,-1 0 5-16,0-1 5 0,-2-1 2 16,-4 0 0-16,0 0-1 0,-1 2 0 15,-2-1-3-15,2-1-1 0,-1 2-2 16,0 0-3-16,3 0-1 0,-1 3-3 0,4-2-1 15,-1-1-2-15,5 3-2 0,1-1-3 16,3 0-1-16,3 0-3 0,6 0-1 16,0 1-4-16,5 0-6 0,3 1-13 15,5 0-14-15,4 1-15 0,5-2-105 16,1 0-23-16,8-1-112 0,4 2-215 16</inkml:trace>
  <inkml:trace contextRef="#ctx0" brushRef="#br0" timeOffset="250654.1885">22143 7401 429 0,'-4'-5'130'16,"-2"0"9"-16,0 0-5 0,-3 3-63 15,5-1-14-15,-1 1-2 0,2 1-5 16,0-1-5-16,1 2-7 0,4 0-5 15,2 0-3-15,1 0-5 0,3 3-5 0,0-2-5 16,4 3-2-16,4-2-2 0,2 0-3 16,0 0-2-16,2-1-3 0,2 0-2 15,0-1-1-15,1 2-4 0,-1-2-7 16,1 0-14-16,0-2-12 0,0 2-15 16,-4 0-11-16,0-1-7 0,-4-1-113 15,-2-1-118-15,-5 0-265 0</inkml:trace>
  <inkml:trace contextRef="#ctx0" brushRef="#br0" timeOffset="250902.5287">22389 7321 624 0,'-4'-7'146'0,"2"1"3"16,0 0-96-16,3 2-21 0,2 0-9 15,1 4-5-15,1 2-5 0,1 3-4 16,0 1-4-16,2 1-1 0,-2 2-1 15,1 0-1-15,0 0-1 0,2 1 0 0,0-2 0 16,-1 2 0-16,1 0-1 0,-2 0 1 16,-2 1-1-16,-1-1 1 0,-4-1-1 15,-4 1 1-15,-1 1-1 0,-3 0 1 16,-2 0-3-16,-1 3-6 0,-2-2-11 16,0 4-13-16,-2 0-123 0,1-2-126 15,-1 2-310-15</inkml:trace>
  <inkml:trace contextRef="#ctx0" brushRef="#br0" timeOffset="254584.4379">22844 7351 225 0,'-3'3'55'15,"2"2"4"-15,0 0-27 0,1 0-8 16,0-2-4-16,0-1-1 0,0-1-1 0,1-1-3 16,-1 0-3-16,0-1-4 0,1 0-4 15,-1-2-2-15,1 1-1 0,-1-2-1 16,0-1-1-16,0 0-1 0,0 1 1 15,0-1 0-15,-1-1 4 0,1-3 5 16,-1 2 7-16,0-2 4 0,-1 0 6 16,1 0 5-16,-1-2 4 0,1-2 1 0,-2 2-1 15,2-2-2-15,0 1-3 0,-1-2-1 16,2 1-2-16,-1-2-3 0,1 1-2 16,1 0-1-16,-1 2 0 0,2-1-1 15,-1 0 0-15,-1 2 1 0,1 0 1 16,-1 2 2-16,0 1 0 0,-1 0 0 15,1 3 3-15,-1 0-1 0,-1 2 1 16,2 0-1-16,-1 3-4 0,0 2-1 16,0 4-2-16,-3 2-4 0,0 5-1 15,2 2-4-15,-2 4 0 0,2 3-1 16,-1 2 0-16,2 2-1 0,2 2-2 0,1-1-1 16,0 0-1-16,1 1-1 0,-1-2-1 15,0 1-2-15,1-1-4 0,-1-3-6 16,0 0-10-16,-2-2-11 0,1-1-10 15,0-3-9-15,-1-4-7 0,0 1-7 16,0-2-108-16,0-3-106 0,-2-1-265 16</inkml:trace>
  <inkml:trace contextRef="#ctx0" brushRef="#br0" timeOffset="254965.6259">22971 7180 587 0,'5'-11'139'0,"-3"2"7"0,2 0-90 0,0 3-12 16,1-1-4-16,-2 2-1 0,1 2-1 16,0 5-2-16,-2 1-4 0,0 6-2 15,0 1-4-15,-1 5-3 0,-1 5-3 16,-3 1-3-16,1 3-5 0,0 2-3 16,-3 0-1-16,2 1-3 0,0 0-2 0,0 0 0 15,1 1-3-15,0-4-1 0,1-2-5 16,2-1-6-16,-1-2-10 0,2-5-10 15,-1-1-13-15,1-5-9 0,0-1-8 16,-1 0 0-16,-1-4-114 0,0-2-110 16,-3-1-268-16</inkml:trace>
  <inkml:trace contextRef="#ctx0" brushRef="#br0" timeOffset="255163.1167">22855 7337 604 0,'-7'-5'149'16,"1"0"6"-16,3 2-86 0,1-3-22 16,4 3-7-16,1 3-6 0,6-1-7 15,1 0-8-15,3-2-6 0,3 1-5 16,3 1-2-16,1-3-4 0,2-1-12 0,0-2-15 16,0 4-14-16,1 2 55 0,-3 0-185 15,-3 1-134-15,3 0-339 0</inkml:trace>
  <inkml:trace contextRef="#ctx0" brushRef="#br0" timeOffset="255520.2276">23332 7143 569 0,'-3'-3'138'0,"-3"2"6"15,-2 1-72-15,1 1-33 0,-2 3-10 16,1 1-3-16,-1 2-3 0,-1 0-2 0,2 3-1 16,-2 4-1-16,0 2 1 0,2 2-1 15,-2 3 0-15,2 1-1 0,0 2-1 16,2 3-3-16,1-2-1 0,2 0-3 15,1 0-1-15,1-2-3 0,2-2-1 16,1-1-1-16,1-2-1 0,2-3-2 16,0-3 1-16,2-2-2 0,2-3 0 15,0-2-4-15,2-3-9 0,3-2-11 16,1-1-13-16,-1-1-11 0,1-2-15 16,-2 0-116-16,1-2-125 0,-2 1-283 0</inkml:trace>
  <inkml:trace contextRef="#ctx0" brushRef="#br0" timeOffset="256030.551">23387 7292 617 0,'-2'-5'148'0,"1"1"4"16,0 3-92-16,1 0-17 0,1 1-5 16,4 0-5-16,1 1-2 0,1 0-6 15,1 1-3-15,1-2-3 0,2 0-3 16,2 0-4-16,-1 0-2 0,0-3-4 0,0 1-1 16,2-1-1-16,-2 0-2 15,-1-1 0-15,0 0-1 0,-4-3-1 0,0 2 0 16,-4 0 0-16,0-2-2 0,-3-1 1 15,-2 1-2-15,-2 0 0 0,-1 1-1 16,-4 1 1-16,1 0 0 0,-2 2 0 16,-1 2 0-16,-3 2 1 0,2 4 1 15,0 0-1-15,-1 2 2 0,2 3-1 16,-1 1 0-16,2 0 1 0,1 4 0 16,0 0 0-16,0 1 1 0,3 1 1 0,0 1 1 15,4-1 2-15,1 2 0 0,2-2 2 16,1-1 0-16,3-2 1 0,1 1 0 15,2-4-1-15,0 0 0 0,3-2-1 16,0-3-1-16,1-2-1 0,3-1-1 16,1-3-1-16,1-1-1 0,3-1 0 15,-1-2 0-15,3-1-2 0,-2 0-6 16,0-1-9-16,-6-1-15 0,2 1-14 0,-3-1-14 16,-2 1-67-16,-4 0-58 0,0-2-113 15,2-1-233-15</inkml:trace>
  <inkml:trace contextRef="#ctx0" brushRef="#br0" timeOffset="256368.2027">23657 7015 609 0,'1'-2'142'0,"-1"-2"7"15,1 2-94-15,2 0-14 0,1 4-5 16,0 0 0-16,1 4-1 0,3 1-3 16,-2 2-2-16,1 2-1 0,-1 1-2 0,0 2-2 15,-2-1-2-15,0 3-3 16,-3-2-1-16,0 2-3 0,-2-2-2 0,0 1-4 15,-3 0-1-15,-2-2-4 0,-1 1 0 16,-1-1-2-16,-2-2-3 0,1-1-6 16,-2 0-11-16,0-3-21 0,-2-1-18 15,2-3-16-15,2-2-125 0,-3-4-138 16,4-1-313-16</inkml:trace>
  <inkml:trace contextRef="#ctx0" brushRef="#br0" timeOffset="256521.7923">23642 6891 558 0,'-3'-6'151'0,"1"1"2"0,2 2-20 15,3 0-96-15,0 3-13 0,4 1-6 16,0 2-9-16,3 2-18 0,0 0-19 16,-1 1-127-16,2 1-129 0,3 1-322 15</inkml:trace>
  <inkml:trace contextRef="#ctx0" brushRef="#br0" timeOffset="257418.4905">23847 7052 345 0,'1'-6'91'0,"-1"2"3"16,-2-1-10-16,2 3-55 0,0 1-14 15,-2 1-2-15,2-2-1 0,0 2 0 16,-1 2-1-16,2-1 0 0,-2 0 2 0,1 0 2 16,0 2 2-16,0-2 3 15,0 0 2-15,0-1 1 0,-1 0 1 0,1 1 0 16,0-2-2-16,0 0-1 0,0 1-1 15,0-1-1-15,0 2 0 16,0-4-1-16,0 1 0 0,0 0 1 0,0-1 0 16,0 1-2-16,0-1 0 0,0-2 0 15,1 3-1-15,-2 2 1 0,0-1-4 16,1-2 1-16,0 1 0 0,0-1-2 16,0 1-1-16,0 1-1 0,1-4-3 15,1 3 0-15,-2 0-1 0,0 1-1 0,-1-2-1 16,2 2-1-16,-1 0 0 0,0 0-1 15,0 1 0-15,0-2 1 0,0 2-1 16,2 0 0-16,-2 0 1 0,0 2 0 16,1 0 0-16,-1-2 1 0,0 1-1 15,0-2 0-15,0 2 1 0,0-2-2 16,0 1 0-16,-1-2 0 0,1 0-1 16,0 1 0-16,1 5 0 0,-1-4-1 15,0 0 0-15,0 0 0 0,0 0 1 16,-1 0-1-16,1 1 0 0,0-3 0 15,-2 2 0-15,2 0 1 0,-1 0-1 0,1 0 1 16,0 2 1-16,0 1 1 0,0 0 1 16,0 5 1-16,0 0 0 0,0 4 2 15,-4 2-1-15,0 2 1 0,-3 0 0 16,3 1-1-16,1 0-1 0,1 0 0 16,3-1-1-16,3-1-1 0,3-4 0 15,3 0-1-15,2-4-1 0,1-2 0 16,3-4 0-16,-1-2 0 0,0-3 0 0,-1-2 0 15,0-2 0-15,-2-3 0 0,-2-2 2 16,-3 0 0-16,2-1 1 0,-3 1 1 16,-2 1 1-16,-2 1 2 0,-2 1 0 15,-2 1 1-15,0 3-1 0,-1 4 0 16,-1 1-2-16,0 2 0 0,1 2-2 16,-1 2-2-16,4 0 0 0,-1 4-1 15,2 1 0-15,0-1-1 0,4 1 0 0,3 0 0 16,-1 0-1-16,3 1-1 0,-1-3-1 15,4-3 0-15,-3-3 0 16,3-1-1-16,-1-2 1 0,1-3 1 0,-2-3 1 16,0-2 0-16,-2-1 1 0,1-1 0 15,-6-4 0-15,-3 0 1 0,-2-3-1 16,0-1 1-16,-4-2-2 0,-1 1-7 16,-1 1-10-16,1 3-13 0,0 2-19 15,0 6-19-15,1 4-17 0,0 7-118 0,2 0-131 16,0 6-296-16</inkml:trace>
  <inkml:trace contextRef="#ctx0" brushRef="#br0" timeOffset="258683.9176">24159 7174 558 0,'-2'2'139'0,"-2"-1"5"16,0 1-73-16,1 2-26 0,-1 2-9 15,3 3-5-15,0-1-6 0,1 2-5 0,2 0-3 16,2 0-3-16,-1-2-2 0,3-2 0 15,2-1-3-15,0-2 1 0,1-3 0 16,1-2 0-16,1-1 1 0,0-3 2 16,-1-3 1-16,1-1 1 0,-2-1 1 15,-1 0 1-15,-1 0 0 0,-3 0-1 16,-3 1-2-16,-2 2-2 0,-4-1-2 16,-2 3-2-16,-3 1-3 0,-2 3-3 15,-2 2-6-15,2 3-9 0,-2 2-17 16,5 3-20-16,0 0-16 0,3 2-125 0,2 0-139 15,7 1-318-15</inkml:trace>
  <inkml:trace contextRef="#ctx0" brushRef="#br0" timeOffset="259688.7755">24240 6928 565 0,'1'-6'136'15,"0"0"5"-15,3 0-81 0,1 5-19 0,1-1-8 16,3 5-4-16,1 3-4 0,3 5-3 15,0 4-1-15,1 2-2 0,-2 4-1 16,2 3-1-16,-1 3-2 0,-2 0-1 16,-2 1-1-16,-3 0-3 0,-1 3-2 15,0-2-1-15,-3 1-2 0,-1 0-1 16,-1 0-2-16,-3-3 1 0,-1 2-2 16,-1-2 0-16,-1 1 0 0,-3-2-2 15,-2-2-4-15,-1 2-7 0,0-1-7 16,-2-3-11-16,0-3-10 0,0 0-13 15,1-3-119-15,0-4-122 0,5-1-290 16</inkml:trace>
  <inkml:trace contextRef="#ctx0" brushRef="#br0" timeOffset="260894.5626">24534 7346 649 0,'5'-6'168'0,"1"0"11"0,-2 1-85 15,-3 0-18-15,0 2-6 0,-1 1-5 0,1 1-6 16,-1 1-12-16,-1-2-11 0,0 2-9 16,1 0-9-16,0 0-7 0,-1 2-10 15,-1-1-15-15,1 0-22 0,0 2-35 16,-1-1-93-16,-2 0-52 0,-5 0-142 16,6 0-282-16</inkml:trace>
  <inkml:trace contextRef="#ctx0" brushRef="#br0" timeOffset="262760.2207">24692 7286 527 0,'0'0'139'0,"-1"0"4"0,2-1-38 16,0-2-53-16,2 2-10 0,2-2-5 0,-1 0-2 15,3-1-2-15,1-2-5 0,1-1-5 16,1-1-6-16,-1 0-3 0,2-3-5 16,-1 2-4-16,1-2-2 0,-1 1-1 15,0 1-1-15,-2-1-1 0,0-1 0 16,-2 2 0-16,-1-1 0 0,-3 2 0 15,-3-1-1-15,-1 2-1 0,-3 2 1 16,-3 2-1-16,0 2 0 0,-2 1 0 0,0 3 0 16,0 3 1-16,-1 1 0 0,0 3 0 15,0 1 0-15,0 1 1 0,-1 3 0 16,2 3 1-16,-1 1 0 0,1 0 1 16,1 3 1-16,4 0 3 0,1 2 1 15,1-4 2-15,2 0 2 0,4 0 0 16,2-1 1-16,1-3-2 0,0 0-1 15,4-4-2-15,1 1-2 0,2-5-1 16,2-2-2-16,2-3-1 0,1-4-1 16,3-3-4-16,-1-1-7 0,-1-2-12 0,0-1-13 15,-1 0-12-15,-3 0-13 16,-4 0-27-16,-4-1-94 0,-1-1-113 0,-2 1-256 16</inkml:trace>
  <inkml:trace contextRef="#ctx0" brushRef="#br0" timeOffset="263095.0686">24773 6765 541 0,'5'-5'145'0,"1"0"5"16,0 4-13-16,-1 1-93 0,1 4-10 15,3 6 0-15,-2 1-1 0,2 1-3 0,-2 4-1 16,-1 1-4-16,0 3-1 0,-1 2-4 16,-1-1-3-16,-3 2-3 0,-1 0-3 15,-4 0-1-15,-2 1-3 0,-4-2-3 16,-1-2-1-16,-3-1-3 0,-2-2-6 15,-3-1-5-15,1-3-14 0,1-2-11 16,0-2-13-16,2-4-13 0,1-3-12 16,3-3-108-16,2-3-118 0,2-4-266 15</inkml:trace>
  <inkml:trace contextRef="#ctx0" brushRef="#br0" timeOffset="263251.6581">24724 6676 581 0,'4'-14'140'0,"-3"5"3"0,0 0-80 16,-1 3-26-16,1 1-13 0,0 0-6 16,2 3-10-16,-1 0-16 0,2 2 108 15,0-1-247-15,2 2-137 0,2 2-390 0</inkml:trace>
  <inkml:trace contextRef="#ctx0" brushRef="#br0" timeOffset="264206.1636">24948 6749 384 0,'0'-1'111'0,"-2"-3"5"0,0 2-5 16,1 0-62-16,0 0-16 0,1 0-4 16,-1 1-3-16,-2-2-3 0,2 1-3 15,0 1-2-15,1-2-3 0,-1 1-2 0,-1-1-1 16,2 1-2-16,0-2-2 0,0 2 0 16,2-2-3-16,-2 0 1 0,0 2 0 15,1-1-1-15,1 0 1 0,-2 1 1 16,0 1-1-16,0 0 0 0,0 0 1 15,0 1-1-15,0-1 0 0,-2 1 1 16,3-2-1-16,-1 2 2 0,-1 0 0 16,1-1 0-16,0 1 1 0,0-1-1 15,0 1 0-15,0-1 0 0,0 1 0 0,0-2-1 16,0 2 0-16,1 0 0 0,-2 0 0 16,1-1 0-16,0 0 0 0,0 0-1 15,0 0 0-15,0-1 0 0,-1 1-2 16,1 0 0-16,0 0 0 0,1-1-1 15,-2 1 0-15,1 1-1 0,0 0 1 16,1 0 0-16,-1-1 0 0,0 1 0 16,0 0-1-16,0 0 2 0,1 0-1 15,-1-1 0-15,0-1 0 0,0 4 1 0,-1-1 0 16,-2 0 0-16,2 2 0 0,-1 0 1 16,-2 3 0-16,0 4 0 0,-1 1 0 15,0 3 1-15,-1 2-1 0,1 3 0 16,1 1 0-16,1 1-1 15,1-2-1-15,2 1 0 0,1-2-1 0,5 1 0 16,-1-6 0-16,2 1-1 0,2-6 0 16,1-2 0-16,-1-3 0 0,1-5 0 15,0-4 0-15,1-2-1 0,-1-3 1 0,-2 0 0 16,0-3 0-16,-1 0 0 0,-2-1 0 16,-1 0 0-16,-3 2 0 0,0 0 1 15,-2 2 1-15,0 3 0 0,-2 3 1 16,1 2 1-16,-2 5-1 0,2 3 0 15,-2 3 0-15,2 3-2 0,2 0 0 16,0 1-1-16,2 1-1 0,4 0 1 16,1-2-1-16,3-2 0 0,0-1 0 15,2 0-1-15,1-5 1 0,-1 0 0 0,0-2 0 16,-1-3 0-16,-2-3 0 0,-2-1 0 16,-2-2 0-16,-3 0 1 0,-2-2-1 15,-1 0-1-15,-3-3-3 0,0 3-7 16,-3 0-9-16,1 1-16 0,0 3-15 15,-1 1-13-15,1 5-14 0,1 7-111 16,0-1-123-16,2 1-279 0</inkml:trace>
  <inkml:trace contextRef="#ctx0" brushRef="#br0" timeOffset="264462.4786">25113 6942 535 0,'-3'5'152'0,"-1"-3"7"15,-1 2-12-15,3 1-88 0,-1-1-13 16,3 1-8-16,1 1-6 0,3-1-6 16,2 0-7-16,2 0-5 0,1-1-5 15,2-3-1-15,2 0-2 0,-1-1 0 16,-1-2-2-16,-2-2 1 0,-1-1 0 16,-3-1 2-16,-1-1-1 0,-3-2 0 0,-2 1 0 15,-3-1-1-15,-2 1-1 0,0-1-1 16,-3 3-4-16,-1 1-9 0,1 2-13 15,-2 3-15-15,1 4-17 0,1 2 99 16,3 2-232-16,1-2-144 0,5 1-371 16</inkml:trace>
  <inkml:trace contextRef="#ctx0" brushRef="#br0" timeOffset="264907.8871">25203 6758 593 0,'-1'-4'142'0,"-1"-1"7"0,1 3-92 0,0-1-14 0,2 3-4 16,-1 0-2-16,1 4-4 0,-1 0-4 16,2 3-5-16,0 3-2 0,0 3-1 15,1 2-4-15,1 0-3 0,-2-2-4 0,3 1-2 16,0-3-1-16,0-4 0 0,0-2-1 16,-2-1 2-16,3-4 2 0,-1 0 1 15,1-4 1-15,1-2 2 0,0-1-1 16,0-7 0-16,1-1-2 0,1-3-1 15,1-3-2-15,2 0-2 0,0 2-1 16,-3-1-1-16,1 7-1 0,0 2-2 16,-3 3 0-16,1 7-1 0,-5 7 1 15,0 2-1-15,0 5-1 0,-1 3-1 16,-1 5-7-16,0 1-9 0,0 2-17 16,3 1-22-16,1-1 91 0,2 1-232 15,1-4-156-15,0-4-394 0</inkml:trace>
  <inkml:trace contextRef="#ctx0" brushRef="#br0" timeOffset="269173.9457">16475 7399 206 0,'3'-3'58'0,"-2"2"0"15,0 0-27-15,-1 1-6 0,0-2-6 16,0 4-7-16,1-2-6 0,-1 1-2 16,0-1-2-16,0 1-2 0,-1 0-3 15,1-1-6-15,0 2-9 0,-1-2-17 0,0 0-26 16,-2 0-42-16,2 0-88 0</inkml:trace>
  <inkml:trace contextRef="#ctx0" brushRef="#br0" timeOffset="269459.4391">16405 7280 309 0,'-7'-5'81'0,"1"0"2"0,-1 0-13 0,-1-1-60 16,2 1-85-16,-1 0-71 0,-1-1-185 16</inkml:trace>
  <inkml:trace contextRef="#ctx0" brushRef="#br0" timeOffset="269731.3606">16410 7043 439 0,'4'-14'123'16,"-5"-2"7"-16,-2 1-28 0,-3-2-45 16,-1 8-5-16,-2 3-2 0,-2 6-2 15,-1 5-4-15,-2 7-2 0,-1 4-1 16,0 11-6-16,-4-1-3 0,1 5-6 16,1 4-5-16,0 2-4 0,2 3-3 15,2 2-3-15,4 1-2 0,4 2-3 16,5-1 0-16,1-3-3 0,4-1 0 0,3-4-2 15,3-6 0-15,0-2-2 0,3-4-7 16,2-5-11-16,3-4-14 0,-1-3-18 16,3-3-20-16,0-4-116 0,1-5-134 15,-1-2-300-15</inkml:trace>
  <inkml:trace contextRef="#ctx0" brushRef="#br0" timeOffset="270071.3517">16483 7298 569 0,'1'-8'147'0,"-2"1"8"15,1 4-78-15,-2 1-17 0,2 5-10 16,0 3-4-16,0 4-8 0,-1 3-9 16,1 3-8-16,0 3-4 0,-1 4-5 0,1-1-3 15,-1 0-4-15,1-1-6 0,0 0-10 16,0-2-13-16,1-2-15 0,1-1-17 15,1-2-109-15,-1-3-12 0,2-3-105 0,1 0-197 16</inkml:trace>
  <inkml:trace contextRef="#ctx0" brushRef="#br0" timeOffset="270590.0027">16685 7343 523 0,'-3'-3'131'0,"0"-1"4"0,-1 2-71 0,-1-2-18 16,0 3-7-16,-1-1-5 0,0 2-6 15,0 2-4-15,0 1-3 0,-2 2-3 16,2 1-3-16,1 2-2 0,0 2-3 16,2 2-2-16,0 1-1 0,3 3-2 0,1 3-1 15,2-2-2-15,2-1 0 0,1-2-2 16,1-3 1-16,2-1-1 0,1-2 1 16,-1-7-1-16,5-1 0 0,-2-3 0 15,-1 1 0-15,0-5-2 0,-1-3 1 16,-1-1 0-16,-5-2-1 0,-2 0 1 15,-4-2 0-15,-1-2 0 0,-5 1 0 16,0 1 1-16,-3 0 0 0,0-4 0 0,-3 1 1 16,1-3-1-16,-1-1 1 0,2-1 0 15,-1-1 1-15,0-1 1 0,1 4 4 16,1 1 2-16,3 3 2 0,1 4 0 16,4 4 0-16,2 2-1 0,2 2 0 15,2 1-4-15,4 3-3 0,1-2-2 16,4 1-1-16,2 0-4 0,3 0-6 15,4 1-9-15,-2-1-12 0,3 0-7 16,1 4-14-16,-1 0 93 0,0 1-210 0,-4-1-126 16,0 7-335-16</inkml:trace>
  <inkml:trace contextRef="#ctx0" brushRef="#br0" timeOffset="270804.0964">16861 7314 600 0,'0'4'140'0,"-1"1"4"0,1-1-86 15,1 3-24-15,2 0-8 0,-2 0-3 16,0 1-4-16,3 3-5 0,-3-3-6 16,1 3-12-16,1 0-9 0,-1 0-11 15,2 0 19-15,-2-1-148 0,1-1-125 16,0-2-310-16</inkml:trace>
  <inkml:trace contextRef="#ctx0" brushRef="#br0" timeOffset="271171.883">17067 7343 611 0,'-7'-1'159'16,"-2"4"7"-16,-2 2-67 0,1 2-45 16,0 3-11-16,4 3-9 0,1 2-9 15,2 0-10-15,3-1-5 0,3 1-5 16,2 1-1-16,3-5-3 0,1 0 0 15,2-5-1-15,0 0 1 0,2-3-2 16,-1-5 0-16,0-2 0 0,-1-3-1 0,-1-1 1 16,-1-4-1-16,-2-3 1 0,-2 0 0 15,-3 0 2-15,-3 0-1 0,-1 0 1 16,-3 1-1-16,-3 3 0 0,0 0-2 16,-3 2-8-16,0 1-11 0,1 2-14 15,-2 5-12-15,-1 1-17 0,1 5-111 16,1 2-121-16,4 3-273 0</inkml:trace>
  <inkml:trace contextRef="#ctx0" brushRef="#br0" timeOffset="271799.4421">17249 7347 564 0,'-7'3'142'16,"0"1"5"-16,-3 5-70 0,4 1-28 15,-2 3-11-15,2 2-5 0,4 2-5 16,1 2-5-16,2-2-3 0,4-4-4 15,0 2-4-15,2-3-3 0,2 2-2 16,0-7-3-16,2 0-1 0,-1-2-1 0,1-1-1 16,-1-3 0-16,0-2 0 15,1-4-1-15,-4 1 0 0,-1-1-1 0,-2-3 0 16,-3-1 0-16,-1-1 0 0,-3 1 0 16,-2-4 0-16,-2 0 0 0,-2-3 1 15,-1 0 0-15,-1 0 0 0,0 0 0 16,-1 3 0-16,-1 0 1 0,2 4 0 15,2 3 1-15,0 1 2 0,3 2 0 16,1 2 0-16,2 0 0 0,2 1 1 16,2-1-2-16,2-1 0 0,3 2-1 15,1-1-1-15,4 0-1 0,2 1 1 16,3-1-2-16,1-1-2 0,1 1-7 0,0-3-7 16,0 1-12-16,-1-2-7 0,-1-1-10 15,-2 1-15-15,-3 2-23 0,-1 2-79 16,-2 1-99-16,-2 1-230 0</inkml:trace>
  <inkml:trace contextRef="#ctx0" brushRef="#br0" timeOffset="272084.7141">17384 7353 568 0,'0'3'140'0,"-2"-3"4"0,-1 2-70 15,2 4-31-15,0 0-11 0,1 4-6 16,1 2-5-16,0-1-3 0,3 5-3 16,1 0-2-16,0-6-4 0,1 2-1 15,2 1-2-15,2-4-2 0,0-1-1 16,2-3 0-16,-1-3-1 0,3 2 0 0,-2-8 0 16,-1-2-1-16,-1-4 0 0,-2-2 1 15,0 0-1-15,-2-2 0 0,-4-2-2 16,0 3-4-16,-4-1-7 0,1 2-10 15,-4 1-9-15,0 1-16 0,0 0-14 16,2 6-100-16,-2-1-111 0,2 2-254 16</inkml:trace>
  <inkml:trace contextRef="#ctx0" brushRef="#br0" timeOffset="272580.2576">17606 7428 556 0,'-1'2'135'16,"-2"2"2"-16,2 1-80 0,1 0-15 15,1 2-6-15,0 1-3 0,2 0-4 16,0-2-3-16,4 2-1 0,-1-2-4 15,1-3-4-15,0 1-5 0,1-4-3 16,0-1-3-16,-2-4-2 0,1-2-1 16,-2-2-1-16,-2-1 0 0,0-3-1 15,-2-1-1-15,-1 2 0 0,0-1-2 0,-3-1-1 16,1 3-2-16,-2 0 0 0,1 4-3 16,-2-1-2-16,1 3-3 0,-1 3-5 15,1 1-3-15,1 2-2 0,-1 1-4 16,0 2-2-16,1 1-5 0,2 1-5 15,-3 1-1-15,1 1-2 0,1-2-95 16,0 1-96-16,-1 1-230 0</inkml:trace>
  <inkml:trace contextRef="#ctx0" brushRef="#br0" timeOffset="272887.4298">17609 7407 469 0,'-1'-4'124'16,"0"0"6"-16,0 0-48 0,0-1-29 16,1 0-4-16,-2-1-3 0,1 2-3 0,2 1-4 15,-1-1-3-15,0 1-2 16,3 3-3-16,-2 2-5 0,1 0-2 0,2 4-4 16,-1 3-3-16,2 3-2 0,-2 2-2 15,3 0-4-15,-1 3-2 0,1-1-1 16,0 0-3-16,2-2 0 0,-2-2-1 15,1-2 0-15,-1-4-1 0,2-1 1 16,-1-4-1-16,0-1 1 0,2-2-1 16,0-7 1-16,-2-1 0 0,-1-2 0 15,1-5-2-15,-2 0-6 0,-1-3-12 16,0-3-22-16,-1 3-20 0,1 1-126 0,0 0-140 16,2 3-333-16</inkml:trace>
  <inkml:trace contextRef="#ctx0" brushRef="#br0" timeOffset="273752.3191">17881 7395 426 0,'2'-7'130'0,"-2"-1"7"15,-2 1 3-15,0-1-73 0,0 4-8 16,-2 0-4-16,-1 0-4 0,0 3-4 16,0 2-5-16,0 5-5 0,-1 3-8 15,-1 2-7-15,1 5-6 0,1 1-5 16,0 4-5-16,2-2-2 0,3 1-2 15,2-3 0-15,1-1-1 0,3-4-1 16,1-2 1-16,0-4-1 0,3-2 0 16,1-3-1-16,0-3-1 0,1-3-1 15,1-3 0-15,0 0-1 0,0-4 1 16,-2-2-1-16,-2-1 2 0,-2 0 0 0,-2-3 2 16,-3 1 0-16,-2 0 0 15,0 1 0-15,-2 4 1 0,1 2 1 0,-2 3-1 16,1 4 1-16,-1 5 0 0,2 2-1 15,-1 5 1-15,1 3-1 0,-1 2-1 16,2 4 0-16,2 2-1 0,0-1-1 16,2 1-5-16,1-2-8 0,2 1-13 15,0-5-14-15,2-1-12 0,-1-2-18 16,1-4-107-16,0-1-121 0,-1-1-272 0</inkml:trace>
  <inkml:trace contextRef="#ctx0" brushRef="#br0" timeOffset="273940.8563">17890 7021 613 0,'-6'-13'165'16,"0"5"1"-16,0 5-51 0,4 4-70 0,1 3-13 15,4 2-15-15,0 2-17 0,2 5-23 16,3 1-13-16,-1 2-60 0,0 1-70 15,2 5-119-15,-3 3-261 0</inkml:trace>
  <inkml:trace contextRef="#ctx0" brushRef="#br0" timeOffset="274297.1746">18064 7531 617 0,'1'3'144'0,"2"0"4"0,-2-4-100 15,4 1-15-15,2-2-6 0,0-1-4 16,1-5-5-16,0 0-7 0,0-3-5 16,2 0-2-16,-4-4-2 0,-1-3-1 0,-2-1 0 15,-2-1 0-15,-1 0-1 0,-2 0 1 16,-2 1 0-16,-1 2-1 0,1 2 3 15,-4 3 3-15,2 6 3 0,-3 2 4 16,6 8 2-16,-7 3 2 0,3 4 1 16,-1 4-1-16,1 3-4 0,1 5-3 15,2 4-3-15,-3 0-4 0,4 4-1 16,2 2-1-16,-1-1 0 0,2 0 0 16,1-3-7-16,0-3-2 0,2-3-8 0,1-2-15 15,3-3-11-15,0-4-22 0,2-6-111 16,-1-5-120-16,4-5-289 0</inkml:trace>
  <inkml:trace contextRef="#ctx0" brushRef="#br0" timeOffset="274668.4914">18141 7354 648 0,'-5'-7'158'0,"5"2"4"0,0 2-85 16,4-1-40-16,2 1-10 0,3 1-7 15,0 1-6-15,2-1-7 0,3 2-2 16,2-2-3-16,-1 2-2 0,-2 0-4 0,0 0-6 16,0-1-4-16,-4 1-6 0,-1 1-4 15,-3 0 0-15,-3-2 0 0,-2 0 5 16,-2 2 4-16,-2 0 6 0,-3-1 7 15,-3 3 9-15,-1 0 2 0,0 4 2 16,-1 1 2-16,1 3 1 0,-2 3 2 16,5 2-3-16,-1 2-1 0,3 1-1 15,1 1-1-15,3 1-2 0,2-1-1 16,1-3-1-16,3-3-2 0,2-1-3 16,1-5-6-16,4 0-14 0,1-6-8 0,2-2-14 15,-1 0-15-15,3-1-106 0,-2-3-117 16,0-1-265-16</inkml:trace>
  <inkml:trace contextRef="#ctx0" brushRef="#br0" timeOffset="274983.348">18355 7412 592 0,'-2'-4'149'0,"0"3"6"16,-2 0-82-16,0 2-18 0,1 2-7 15,0 3-4-15,-1 1-5 0,3 3-9 16,-1 2-5-16,1 2-5 0,1-1-5 15,1 1-3-15,0-1-4 0,1-1-2 16,2-2-1-16,0-1-2 0,1-5-1 16,1 1-1-16,-1-2-1 0,1-4 0 15,1-3 1-15,1-2-1 0,-1-3 0 16,3-1 0-16,-2-3 0 0,2-3 0 0,0-2 0 16,-2 1 0-16,1 2 1 0,-4 0-1 15,0 3 0-15,-3 5 0 0,2 4 0 16,-5 4 1-16,-2 4-2 0,0 4-2 15,-1 1-3-15,-1 3-7 0,0 3-9 16,-1 0-13-16,4 1-11 0,-1-1-9 16,4 2-14-16,2-4-108 0,0-3-117 15,4-1-269-15</inkml:trace>
  <inkml:trace contextRef="#ctx0" brushRef="#br0" timeOffset="275381.7206">18569 7372 641 0,'-9'1'150'0,"-1"2"4"0,0 4-98 0,2 2-21 16,1 5-3-16,-1 1-2 0,1 2-6 15,3 1-6-15,3 0-3 0,0-2-5 16,4 0-2-16,2-2-3 0,3-2-3 15,1-3 0-15,2-2-3 0,0-3-3 16,2-1-2-16,-3-5-3 0,-1-3-3 16,-1-5 0-16,-2 2-1 0,-1-5 2 15,-2 1 2-15,0-4 4 0,-3-2 2 16,-3-1 2-16,2 1 2 0,-4 0 2 16,0 1 3-16,0 3 4 0,-1 2 4 0,0 2 4 15,1 4 5-15,0 2 3 0,0 2 1 16,3-1-1-16,0 1-5 0,2 2-3 15,1 1-5-15,2 2-4 0,1-1-4 16,2-1-3-16,0 2-2 0,1-1-3 16,1-1-7-16,1 1-11 0,-2-4-13 15,3 4-17-15,-2-1-18 0,-1-1-113 16,1 1-2-16,1 1-104 0,-2-2-187 16</inkml:trace>
  <inkml:trace contextRef="#ctx0" brushRef="#br0" timeOffset="275685.5714">18687 7405 628 0,'3'2'152'0,"-3"2"4"16,-1 1-87-16,2 2-29 0,0 2-5 0,-1-1-6 15,1 2-5-15,1 0-7 0,0 0-5 16,2-2-2-16,-1 0-4 15,3-2-3-15,3-1-1 0,0-2-1 16,-1-3 0-16,2-2 0 0,0-3 0 0,0 0-1 16,-1-2 1-16,1-2-1 0,0-1 0 15,-3 4 0-15,1 0 1 0,-2 2-1 16,-4 2 1-16,1 3 0 0,-3 4 1 16,0 2-1-16,-2 2 0 0,-1 1-2 15,0 2-7-15,1 0-10 0,-1-1-14 0,3-1-11 16,0-1-19-16,2-3-109 15,3-1-121-15,4 0-275 0</inkml:trace>
  <inkml:trace contextRef="#ctx0" brushRef="#br0" timeOffset="276006.9973">18658 6877 641 0,'17'8'144'0,"2"5"6"0,1 7-108 16,4 10-7-16,-2 5 3 0,0 8 3 15,-3 5 2-15,-3 6-2 0,-2 8 0 16,-3 4-4-16,-4 2-3 0,-2-1-7 16,-4 1-4-16,-2-5-7 0,-5 0-4 15,-4-7-8-15,-5-4-14 0,-5-6-22 16,-5-3-29-16,-2-3-136 0,0-3-152 16,0-7-370-16</inkml:trace>
  <inkml:trace contextRef="#ctx0" brushRef="#br0" timeOffset="280979.8048">997 13485 577 0,'5'-24'141'0,"-3"3"9"0,0 12-88 16,-4 11-11-16,1 9-5 0,-2 9-6 0,-4 10-6 15,-1 10-6-15,-2 7-7 0,-1 7-4 16,-2 2-5-16,-3-1-4 0,0-1-1 16,0-5-2-16,1-4-1 0,0-4 0 15,3-9-2-15,2-7 0 0,5-9 0 16,-1-11 0-16,6-9 0 0,3-8 0 15,3-9-1-15,1-6 0 0,4-7 1 0,4-8-2 16,2 1 1-16,-2-8-1 16,-2-4 0-16,0-7 1 0,-4-1-1 0,1 1 0 15,-4 6-1-15,0 4 1 0,0 9 1 16,3 12 0-16,-3 17 3 0,4 10 1 16,-1 15 2-16,3 10 1 0,-1 9-1 15,1 8 1-15,2 6-1 0,1 1-2 16,1 4-1-16,2-1-3 0,-3-2 1 15,4-2-2-15,0-3-1 0,2-1-4 16,-1-3-7-16,1-6-12 0,0-2-17 16,-3-5-9-16,-1-5-20 0,-3-5-112 0,-7-5-125 15,0-5-284-15</inkml:trace>
  <inkml:trace contextRef="#ctx0" brushRef="#br0" timeOffset="281183.2801">908 13753 598 0,'-13'-1'165'0,"2"6"5"16,0 0-25-16,3 2-94 0,3 2-18 15,4 0-11-15,1-2-8 0,3-1-5 16,3-1-5-16,2-4-3 0,0 0-7 16,2-3-8-16,0-3-10 0,-3-5-11 15,2-3-8-15,-4-3-8 0,-3 0-12 16,-1-4-82-16,-4-1-14 0,-5-3-86 15,-3-3-181-15</inkml:trace>
  <inkml:trace contextRef="#ctx0" brushRef="#br0" timeOffset="281312.7443">763 13381 394 0,'-29'-51'192'0,"3"7"-53"15,3 7-46-15,3 9-17 0,5 8-23 0,7 11-12 16,3 9-11-16,6 7-9 0,4 6-10 16,7 8-7-16,5 7-12 0,8 8-13 15,6 8-16-15,4 6-113 0,3 5-121 16,3-1-295-16</inkml:trace>
  <inkml:trace contextRef="#ctx0" brushRef="#br0" timeOffset="281574.0434">1407 14011 611 0,'9'5'142'0,"-4"-5"3"0,1-5-98 15,-1-4-13-15,1-4-7 0,-1-6-4 16,1-3-5-16,-1-2-5 0,0-3-4 15,-1 0-3-15,-2 0-1 0,0-3-2 16,-2 4 1-16,-3 2-2 0,-3 2 1 16,-2 5-1-16,0 4 1 0,-5 5 3 15,0 11 4-15,-2 6 3 0,-1 9 3 0,2 6 2 16,-1 10 0-16,2 7 0 16,1 5-2-16,4 7-5 0,3 1-3 0,4 1-2 15,1-3-3-15,5-2 0 0,2-6-7 16,4-6-13-16,5-10-15 0,2-7-15 15,3-7-16-15,2-6-115 0,3-14-129 16,4-4-287-16</inkml:trace>
  <inkml:trace contextRef="#ctx0" brushRef="#br0" timeOffset="281864.2663">1881 13702 730 0,'-11'-1'175'15,"-7"0"4"-15,-3 2-112 0,-3 5-20 16,-1 4-11-16,0 3-9 0,0 1-9 16,-1 0-4-16,5 1-2 0,4-1-1 15,4-3-3-15,4-4-1 0,4-2-1 0,5-3-1 16,7-2-2-16,4-2-1 0,4-3-1 16,6 0 0-16,5-2 0 0,1-2-1 15,4-1 1-15,-1 2-1 0,1 0 1 16,-4 3-1-16,-1 5 0 0,-4 3 0 15,-4 4 0-15,-2 5-1 0,-1 6-3 16,-6 2-5-16,-1 3-9 0,-3 0-16 16,-2 1-17-16,0 0-15 0,-3-2-72 15,-2-3-51-15,1 0-116 0,-1-7-231 16</inkml:trace>
  <inkml:trace contextRef="#ctx0" brushRef="#br0" timeOffset="282097.6536">914 13769 671 0,'-14'-5'160'0,"1"2"6"16,4 0-107-16,6 3-13 0,4 0-4 15,4 2-5-15,6 0-7 0,2-1-5 16,2 0-6-16,5-1-4 0,4 0-4 15,5 2-7-15,4-1-11 0,3 1-20 16,2 2-21-16,4 3 0 0,-2-2-137 16,0 1-138-16,-3 2-323 0</inkml:trace>
  <inkml:trace contextRef="#ctx0" brushRef="#br0" timeOffset="282510.4667">952 14235 675 0,'-19'-1'157'16,"3"-2"6"-16,5 1-110 0,3 2-16 16,4-2-7-16,5 1-5 0,8 0-2 15,3 0-5-15,5 1-4 0,8 1-2 0,9-1 0 16,8 0 1-16,7 1-3 0,6 2-2 16,5 0-2-16,2-3-1 0,-2-1-2 15,-1 0-1-15,3 1-1 0,-5-4 0 16,-1-1-1-16,3-1 1 15,0 3-1-15,0-4 2 0,-3 0-1 0,-4-3 0 16,-7 0 2-16,-6 2 0 0,-7-2 0 16,-5 2 0-16,-6-1 1 0,-7 3-2 15,-4 2 1-15,-1 3-6 0,-6 0-10 16,-3 2-16-16,-1 1-23 0,-4 2-133 0,-3 2-145 16,2 4-351-16</inkml:trace>
  <inkml:trace contextRef="#ctx0" brushRef="#br0" timeOffset="283202.587">2986 14092 574 0,'-3'-18'148'0,"-2"1"8"0,0 3-74 16,0 0-19-16,3 3-6 0,-2 2-5 15,3 3-6-15,1 4-8 0,1 6-6 16,3 3-7-16,2 0-4 0,0 9-6 0,2 3-4 16,5 3-2-16,-2 1-2 0,0-1-3 15,2 0-3-15,-1 2-7 0,1-4-10 16,1-2-14-16,-1-2-16 0,1-1-13 15,1-5-12-15,0-5 8 0,1-5-121 16,0-5-116-16,1-5-265 0</inkml:trace>
  <inkml:trace contextRef="#ctx0" brushRef="#br0" timeOffset="283394.2445">3284 13987 620 0,'-5'-11'157'0,"-2"6"10"15,-2 5-88-15,1 8-16 0,-1 3-6 16,0 6-7-16,0 4-7 0,0 3-8 15,1 6-8-15,-1-1-4 0,-1 2-5 16,-1 3-2-16,1 0-5 0,-2 2-1 16,-1-3-4-16,0 1-2 0,1-2-4 15,1 0-11-15,3-5-12 0,0-4-18 16,4-3-20-16,3-6-17 0,4-5-120 0,2-7-137 16,6-5-303-16</inkml:trace>
  <inkml:trace contextRef="#ctx0" brushRef="#br0" timeOffset="283713.382">3421 14031 734 0,'-3'-12'181'0,"-1"4"7"0,0 0-114 16,3 7-15-16,-1 2-11 0,0 7-9 15,2 1-11-15,0 6-7 0,0 1-5 16,-1 5-2-16,1 2-3 0,0 0-1 16,-1 0-1-16,0-1-1 0,-1-2-2 15,2 1-1-15,0-1 0 0,2-4-2 16,0 0 0-16,1-5-1 0,1 0-1 16,3-4 0-16,-1-3 0 0,2-4-1 0,3-3 1 15,2-2-1-15,-1-2 0 0,0-3-3 16,0 0-5-16,2-1-7 0,-2 0-11 15,0 0-15-15,-1 2-17 0,0 0-18 16,-1 3-14-16,-1 0-112 0,-6-2-129 16,0 3-286-16</inkml:trace>
  <inkml:trace contextRef="#ctx0" brushRef="#br0" timeOffset="283893.908">3420 14005 717 0,'-11'-11'186'0,"4"2"9"0,0 4-103 16,5 1-24-16,3 3-14 0,2 0-14 16,3 1-15-16,4 1-11 0,3 0-8 15,3 1-5-15,2-2-10 0,3 1-13 16,1 0-27-16,2 3-24 0,-2 1-127 0,-2 2-150 16,1 2-344-16</inkml:trace>
  <inkml:trace contextRef="#ctx0" brushRef="#br0" timeOffset="284292.8735">3709 14088 630 0,'-2'-4'163'16,"-1"2"9"-16,1-1-82 0,0 4-24 16,2 4-9-16,0 2-7 0,2 1-7 15,-1 4-9-15,1 3-7 0,2 2-4 0,1 0-5 16,-1 0-5-16,1 2-3 0,1 0-2 16,1-1-2-16,2-4-2 0,-2-1-1 15,3-2-1-15,1-4 0 0,1-3-1 16,0-7 1-16,2-4 0 0,-1-5-1 15,3-2 1-15,-1-3-1 0,0-4 1 16,-1-1-1-16,0 0 0 0,-3 4-1 16,-1-1 1-16,-2 3-1 0,-2 5 0 15,-1 5 0-15,-1 5-1 0,-4 3 0 16,1 7-1-16,-1 3-5 0,-1 4-6 16,-2 3-11-16,1-1-10 0,-1 3-16 0,3 3-19 15,0-4 2-15,3-1-132 0,-1-1-131 16,7-6-307-16</inkml:trace>
  <inkml:trace contextRef="#ctx0" brushRef="#br0" timeOffset="284792.3481">4007 13898 621 0,'-4'-2'160'16,"0"0"12"-16,1 1-84 0,0 0-17 15,2 1-8-15,0 0-6 0,2 1-9 0,1 0-9 16,3-1-10-16,4 2-8 0,2 0-6 15,5 0-4-15,3 1-3 0,4 1-2 16,1-2-3-16,2 2-1 0,-1-2-1 16,-1-1 0-16,-1 1-1 0,-2-1 1 15,-3 1-1-15,-3 2 0 0,-3 0 0 16,-3 3 0-16,-4 3 0 0,-3 3 0 0,-3 4 0 16,-2 4 1-16,-1 2-1 0,-1 3 0 15,0 4 0-15,1 0-3 0,0 1-1 16,3 2-1-16,1 0 0 0,3-2 0 15,0-1 0-15,2 0 1 16,1-3 1-16,0-2 3 0,-1-1 0 0,1-5 0 16,-2 0 0-16,-3-5 2 0,-1-3 0 15,-3-3 0-15,-5-3 2 0,-1-3-1 16,-5-2 0-16,1-1 0 0,-3-4-5 16,1 0-10-16,0-4-12 0,2 1-22 0,2-2-21 15,2 0-44-15,2-1-89 0,3 3-132 16,5 0-276-16</inkml:trace>
  <inkml:trace contextRef="#ctx0" brushRef="#br0" timeOffset="285154.4832">4602 14122 773 0,'-9'-4'208'16,"2"3"3"-16,1 1-85 0,2 0-52 16,6 0-28-16,4 3-19 0,2 0-15 15,6 1-10-15,2-2-7 0,3 0-10 16,0-2-10-16,1 1-17 0,-1-4-22 16,-1 2-19-16,-3-1-128 0,-3 2-142 0,-1 5-327 15</inkml:trace>
  <inkml:trace contextRef="#ctx0" brushRef="#br0" timeOffset="285312.058">4593 14296 856 0,'-4'5'203'0,"1"-3"1"0,4 2-125 0,5-1-35 15,5-3-20-15,4 1-16 0,1-2-21 16,1-2-29-16,3 1 9 0,-2-1-171 15,-2 2-161-15,-1 2-395 0</inkml:trace>
  <inkml:trace contextRef="#ctx0" brushRef="#br0" timeOffset="289161.979">5418 14149 503 0,'-10'-6'126'0,"1"0"5"0,0-2-58 16,-1 0-27-16,3 1-5 0,-1-3-2 15,3 0-1-15,2 0 0 0,0-2-1 16,2-3-2-16,0-1-2 0,3-1-2 16,3-1-2-16,2-2-3 0,3 1-2 15,1-2-4-15,4 2-1 0,2 3-4 16,3-1-3-16,-1 0-2 0,3 2-2 15,-2 3-2-15,2 4-1 0,-1-1 0 16,0 7-2-16,-1 3 1 0,0 3 0 16,0 5 0-16,-1 4-1 0,-2 2 1 0,-2 9-1 15,-3-1 1-15,-3 4-2 0,-4 2 1 16,-5 3-1-16,-5 1-1 0,-4 0 0 16,-4-2 0-16,-6-2 0 0,-3-2 0 15,-5 2 0-15,1-1-1 0,-1-3 0 16,0 0 1-16,0-1-1 0,2 0 1 15,3-4 0-15,5-2 1 0,-1-7 1 0,2-4 0 16,-1-2 1-16,7-5 1 0,1-4-1 16,4 1 1-16,4-4-1 0,2 0-1 15,4 1 0-15,9 1-1 0,-5 0-1 16,5 4 0-16,1-2 1 0,2 5-1 16,0 0 0-16,1 2-1 0,1 0 1 15,-3-1 0-15,0 2-1 0,-1-1 0 16,-1-1 1-16,-2 1-1 0,-1-1 0 15,-1-1 0-15,-1 2 0 0,-2-3 1 16,-3 1-1-16,-2-3 1 0,0 1 0 16,-2-1 1-16,-1-2-1 0,-1 0 1 0,-1 0 0 15,1 0-1-15,-1 0 0 0,0 0 0 16,-1-1-4-16,2 0-7 0,-1 2-16 16,2-2-21-16,0 0-27 0,1 3-90 15,-1-1-44-15,3-1-129 0,3 4-248 16</inkml:trace>
  <inkml:trace contextRef="#ctx0" brushRef="#br0" timeOffset="289523.5773">6018 14174 826 0,'-2'0'205'0,"-2"-2"5"16,0 1-117-16,2 1-27 0,-1 0-16 0,1 0-14 16,1-1-12-16,-1 1-7 0,4 0-7 15,-1 1-5-15,1-1-11 0,1 1-18 16,-1 1-31-16,2 0 64 0,-2 2-230 16,3 2-178-16,-5 5-446 0</inkml:trace>
  <inkml:trace contextRef="#ctx0" brushRef="#br0" timeOffset="290255.9727">6363 13959 519 0,'-1'-23'138'0,"-2"-2"9"0,1 2-45 15,0 0-38-15,-1 2-6 0,1 4 1 16,0 2 0-16,0 5-4 0,0 4-7 16,1 4-7-16,-2 7-6 0,2 7-8 15,2 8-5-15,-2 8-7 0,2 5-4 16,-1 8-1-16,3 7-1 0,-1 1-2 15,-1-1-3-15,3 2-1 0,-2-3-1 0,2-4-1 16,0-3-2-16,-2-4 0 16,2-3-3-16,1-4-7 0,0-4-10 0,0-6-13 15,0-2-18-15,2-4-18 0,1-4 55 16,1-5-186-16,0-4-140 0,3-4-343 16</inkml:trace>
  <inkml:trace contextRef="#ctx0" brushRef="#br0" timeOffset="290564.4247">6607 13811 660 0,'3'-16'160'0,"-2"4"7"16,-1 4-98-16,1 5-18 0,0 3-6 15,1 3-2-15,-1 9-4 0,-1 3-6 16,0 9-3-16,1 3-3 0,-2 6-2 16,1 5-5-16,-1 3-4 0,-1 1-4 0,0 1-2 15,-1-3-3-15,1 1-2 16,0-2-2-16,0-4-2 0,1-1 0 0,1-4-1 16,3-2-1-16,1-1-2 0,3 0-5 15,-1-4-9-15,1-2-10 0,-1-1-17 16,0-3-17-16,0-1-11 0,-1-5 19 15,-1-4-143-15,-3-1-125 0,2-4-299 16</inkml:trace>
  <inkml:trace contextRef="#ctx0" brushRef="#br0" timeOffset="290775.8575">6408 14219 761 0,'-8'-6'183'16,"3"0"2"-16,2 1-117 0,5 1-22 15,5 2-12-15,6-1-12 0,4-2-9 0,2-1-6 16,5 0-6-16,1-1-18 0,4-1-30 16,1 1-143-16,0 0-152 0,-1 7-381 15</inkml:trace>
  <inkml:trace contextRef="#ctx0" brushRef="#br0" timeOffset="291499.457">6949 13845 450 0,'2'-12'122'16,"-2"2"5"-16,-2-1-44 0,-3 1-27 0,-1 3-9 15,-1 1-2-15,-3 1 1 16,-2 1 1-16,-3 1 1 0,-2 3 1 0,-4 2 0 16,-1 6-2-16,-1 6-4 0,-2 8-5 15,4 8-6-15,2 8-5 0,5 7-5 16,4 6-5-16,5 2-3 0,5 1-4 15,3 1-1-15,4-5-3 0,4-1-2 16,4-2-1-16,5-4-1 0,5-4-2 16,3-4-3-16,6-4-11 0,2-2-20 0,0-5-30 15,3-3-20-15,-5-4-123 0,1 1-147 16,-1 4-328-16</inkml:trace>
  <inkml:trace contextRef="#ctx0" brushRef="#br0" timeOffset="292851.8014">7203 14177 497 0,'-4'1'149'16,"1"-1"7"-16,0 3 3 0,2 1-95 15,1-1-14-15,0 3-6 0,3 1-8 16,2-1-9-16,1-1-4 0,4-2-5 0,2 0-5 16,4-5-2-16,3 0-1 0,3-3-3 15,0-2 1-15,0-2-3 0,1-2 0 16,-3-1-2-16,-4 0-1 0,-3-2-1 15,-3 1 0-15,-5-2-1 0,-4 2 0 16,-2-1-1-16,-5 2-1 0,-2 0 0 16,-6 1-1-16,-4 2 0 0,-1 4 0 15,-5 3 0-15,-1 3 1 0,0 5 0 16,-2 5 0-16,2 4 2 0,1 4 0 0,0 2 2 16,4 4 3-16,3 0 2 0,1 5 2 15,6-1 3-15,5 1 1 0,4-1 1 16,6 2-1-16,6 0-2 0,5-2-3 15,5-4-2-15,6-3-2 0,7-5-5 16,5-4-14-16,4-7-19 0,1-4-23 16,0-5 55-16,1-6-195 0,-4-1-151 15,-4-2-367-15</inkml:trace>
  <inkml:trace contextRef="#ctx0" brushRef="#br0" timeOffset="293804.2625">7723 13677 626 0,'0'-18'156'16,"0"1"10"-16,0 3-95 0,1 5-14 0,1 4-5 15,0 4-2-15,0 4-8 0,2 6-6 16,0 4-8-16,1 3-4 0,0 4-2 15,1 3-1-15,-1 3-4 0,1 0-3 16,-1 2-3-16,0 1-1 0,-2 1-3 16,0-1-1-16,-3-1 0 0,-3-2-1 15,-2-2 0-15,-2-3-1 0,0-3 0 0,-3-3-1 16,-1-1 0-16,0-5-4 0,-3 0-11 16,2-5-16-16,1-4-20 0,0-5-21 15,2-5-14-15,2-6-15 0,2-6-106 16,3-7-120-16,2-6-254 15</inkml:trace>
  <inkml:trace contextRef="#ctx0" brushRef="#br0" timeOffset="293932.9195">7629 13412 641 0,'-9'-24'164'0,"2"6"9"0,1 5-91 16,2 5-18-16,3 3-14 0,2 0-12 16,3 3-9-16,2 6-17 0,1 1-32 15,2-1-31-15,-1 4-130 0,2 2-144 16,0 4-350-16</inkml:trace>
  <inkml:trace contextRef="#ctx0" brushRef="#br0" timeOffset="296944.5731">7982 13421 626 0,'-4'-7'167'0,"3"1"11"16,-3 1-78-16,3 1-29 0,0 2-9 15,1 1-10-15,1-2-9 0,2 2-14 16,4 0-8-16,2 0-7 0,2-1-4 16,4 0-1-16,3 0-2 0,2-2-2 15,2 0-1-15,1-1-1 0,-1-1-1 16,1 0 0-16,-4 0-1 0,-3 0-1 0,-2 2 1 15,-5-1-1-15,-1 3 1 0,-6 1 0 16,-2 4-1-16,-1 3 1 0,-4 3-1 16,0 2 1-16,-2 2 0 0,1 5-1 15,-1 0 0-15,3-1 0 0,0 4 0 16,1 0 1-16,3 0-1 0,2-1-1 16,-1-1 0-16,0-2-4 0,0 0-6 15,2-2-10-15,0-3-14 0,-1-2-16 16,3 0-17-16,-3-3-15 0,2-2-114 15,-3 0-128-15,-1-3-289 0</inkml:trace>
  <inkml:trace contextRef="#ctx0" brushRef="#br0" timeOffset="297146.5385">8013 13417 637 0,'-3'0'145'0,"-1"2"4"0,2 3-102 16,2 5-16-16,0 2-5 0,1 3-5 16,1 2-3-16,1 1-5 0,-1 1-4 15,1 0-3-15,-2 1-7 0,1-2-12 16,0-1-15-16,0 0 62 0,-2-2-192 16,2-1-134-16,3-2-351 0</inkml:trace>
  <inkml:trace contextRef="#ctx0" brushRef="#br0" timeOffset="297477.5663">8437 13441 596 0,'10'-12'154'0,"-4"3"6"0,-3 4-70 0,-1 4-29 16,-3 5-8-16,-2 2-4 0,0 3-7 16,-5 3-7-16,0 2-6 0,-4 6-6 15,-6 1-6-15,-1 0-4 0,-3 2-4 16,-3 1-2-16,2 1-3 0,-1-1-2 15,1 0-7-15,3-2-9 0,1-1-14 16,3-1-17-16,5-1-15 0,3-2 38 0,3-5-170 16,1-1-134-16,7-1-325 0</inkml:trace>
  <inkml:trace contextRef="#ctx0" brushRef="#br0" timeOffset="297757.2196">8484 13624 668 0,'0'-5'164'0,"-3"2"6"0,1 3-100 15,-1 3-19-15,0 0-10 0,-2 2-7 16,-2 1-8-16,2 2-5 0,-3 0-6 16,1 1-3-16,-2-1-2 0,2 0-2 15,1-1-1-15,0-1-1 0,2 0-1 16,2-2-1-16,2 1 0 0,3-1-1 15,0-1 0-15,0 1-1 0,4-2-1 16,1 2 0-16,1-3 0 0,2-1-2 0,-1-2-5 16,3 1-7-16,0-2-6 0,1 1-14 15,-1-1-14-15,1 1-11 0,-2-1-13 16,-2 1-112-16,0-2-122 0,-2 1-285 16</inkml:trace>
  <inkml:trace contextRef="#ctx0" brushRef="#br0" timeOffset="297934.4982">8579 13613 682 0,'-3'0'165'0,"-1"1"7"0,2 1-105 15,-1 4-15-15,1 4-7 0,0 1-8 16,1 4-8-16,1 0-8 0,0 3-6 16,-1 3-5-16,2 0-7 0,-1-1-10 15,1 0-20-15,2 1-19 0,1-2-18 16,0 0-123-16,4-6-137 0,0 1-318 15</inkml:trace>
  <inkml:trace contextRef="#ctx0" brushRef="#br0" timeOffset="298808.0747">8685 13670 570 0,'1'-13'147'0,"5"0"7"0,0 2-69 15,3 4-28-15,2 2-7 0,1 5-7 16,1 4-8-16,1 4-7 0,1 5-5 15,-1 4-5-15,4 7-6 0,-1 2-4 16,0 6-2-16,-1 3 0 0,1 5 0 16,-2 6-1-16,-1 4 0 0,-1 4 0 15,-6 1-1-15,-2 0 1 0,-4 1-2 0,-3-5-2 16,-8-3 0-16,-4-4-1 0,-4-4 1 16,-2 0-1-16,-2-4 0 0,-2-3-5 15,-2 0-9-15,0-4-15 0,2-4-19 16,1-3 16-16,1-8-151 0,1-7-137 15,4-4-326-15</inkml:trace>
  <inkml:trace contextRef="#ctx0" brushRef="#br0" timeOffset="300442.9726">6009 13708 624 0,'2'-32'146'0,"0"7"5"15,-3 11-101-15,1 5-11 0,0 13-1 16,-1 7-3-16,-1 9-1 0,1 7-4 16,0 9-3-16,0 10 0 0,1 10-2 0,-1 4-3 15,-2 9-3-15,2 1-2 0,-2 2-2 16,2 1-1-16,1 0-2 0,0-2-3 16,0-3-2-16,3-4-2 0,-1-4-2 15,1-4 0-15,-1-8-2 0,2-5-9 16,-3-8-15-16,3-6-24 0,0-10-22 15,1-8-124-15,6-7-146 0,0-2-334 16</inkml:trace>
  <inkml:trace contextRef="#ctx0" brushRef="#br0" timeOffset="301178.8332">9184 13762 623 0,'0'-21'150'15,"-1"5"6"-15,0 2-89 0,1 4-20 16,0 6-5-16,0 5-2 0,-1 8-3 15,1 7-3-15,-1 7-3 0,-1 9-2 16,1 11-2-16,0 7-2 0,1 6-3 16,-1 3-2-16,-1 2-3 0,1 6-3 15,-1-1-1-15,1-3-3 0,-1 0-3 0,1-2-2 16,2 0-1-16,1-6-2 0,1-6 0 16,1-4-1-16,1-9-3 0,0-4-8 15,2-5-15-15,-1-9-30 0,-1 0-23 16,0-6-126-16,-3-4-150 0,-2-1-342 15</inkml:trace>
  <inkml:trace contextRef="#ctx0" brushRef="#br0" timeOffset="301457.3504">9531 14285 854 0,'-4'-4'213'0,"4"2"7"0,-1-1-117 15,-1 2-35-15,3 2-22 0,-2-2-13 16,-2 2-12-16,2 2-9 0,-3-1-10 15,1 2-17-15,-2-2-22 0,-1 3-46 16,1-1-143-16,5-1-173 0,-6-1-412 16</inkml:trace>
  <inkml:trace contextRef="#ctx0" brushRef="#br0" timeOffset="302941.7982">10080 14066 504 0,'-5'-10'148'0,"-4"3"11"0,-3 2 3 15,-3 4-90-15,0 4-9 0,-5 2-2 16,-2 6-3-16,-3 4-6 0,-2 1-7 16,2 3-8-16,0 2-5 0,3 1-5 15,4 3-6-15,6 0-4 0,4 0-4 16,7-1-4-16,6 0-2 0,3 0-3 0,7-2-2 16,2-3-3-16,5-3-7 0,3-4-9 15,3-4-13-15,1-3-20 16,1-6-20-16,0-5-13 0,2-4-15 0,-1-3-108 15,0-1-123-15,0-2-271 0</inkml:trace>
  <inkml:trace contextRef="#ctx0" brushRef="#br0" timeOffset="303225.0612">10277 14150 662 0,'-16'6'177'0,"0"1"9"0,0 1-83 16,-2 3-29-16,1 3-13 0,2 0-10 15,3 2-15-15,5-1-12 0,3 0-8 16,4 1-6-16,6-2-4 0,5-1-1 16,2-2-2-16,3-4-1 0,3-1-1 15,2-2 0-15,1-6-1 0,1-1 1 0,0-5-1 16,-2-4 0-16,0-4 1 0,-2-2-1 16,-6-2 0-16,-5 1 1 0,-5-2 0 15,-7 1-1-15,-6 3 1 16,-3 2-1-16,-7 3 0 0,2 2-1 0,-4 4-4 15,0 5-6-15,-3 3-11 0,4 7-15 16,-1 1-12-16,4 3-16 0,1 2-12 16,6 1-122-16,5 0-130 0,7 0-298 15</inkml:trace>
  <inkml:trace contextRef="#ctx0" brushRef="#br0" timeOffset="303494.5543">10539 14156 683 0,'3'-4'162'0,"-2"0"4"0,-1 4-107 16,0 1-14-16,0 4-8 0,0 1-6 15,1 1-5-15,0 3-2 0,3-1-3 16,1 1-1-16,2 1-3 0,2-2-1 0,1 2-1 16,-1 1-3-16,1-3-2 0,0 2-4 15,-1-1-1-15,-4 0-2 0,-3 0 0 16,-3-2-1-16,-3 1 0 0,-4-1-1 15,-6 2 0-15,-2 0 0 0,-3 1 0 16,-1-1-3-16,0 0-5 0,1 1-10 16,0-2-13-16,5 1-15 0,4 0-16 15,4 0-1-15,4 1-132 0,5-3-130 16,7 1-302-16</inkml:trace>
  <inkml:trace contextRef="#ctx0" brushRef="#br0" timeOffset="303775.0865">11094 13725 787 0,'-10'-11'194'0,"-9"8"6"0,-3 10-121 0,-5 5-19 16,-5 8-10-16,-4 9-11 0,0 9-10 15,1 9-8-15,6 5-3 0,1 2-3 16,7 5-3-16,4 2-2 0,7-1-2 16,6 2-1-16,4-5-3 0,8 2-1 15,4-4-4-15,7-1-9 0,6-5-11 16,4-4-18-16,4-4-26 0,3-7-27 16,-3-6-128-16,1-3-152 0,-1-6-343 15</inkml:trace>
  <inkml:trace contextRef="#ctx0" brushRef="#br0" timeOffset="305149.2346">11391 13804 491 0,'-8'2'121'0,"1"-6"4"0,0 4-63 0,3-1-24 15,-1 0-5-15,2 1-1 0,1-2 0 16,0 0 1-16,0 1 2 0,1-1 4 16,1-1 1-16,0 0 0 0,0-1-2 15,3 0-1-15,3 0-2 0,1 0-5 16,4-1-5-16,1 0-4 0,4 0-4 16,1 0-2-16,2 0-4 0,-2 0-2 15,1 2-3-15,-2 1-2 0,1 1 1 0,-2 4-2 16,0 1 0-16,-3 4 0 0,-2 2-1 15,0-1 0-15,-3 4 0 0,-2 1-1 16,-1 2 0-16,-2 0 0 0,-2 1 0 16,-1 2 0-16,-2 1-2 0,0 1-3 15,-1 0-7-15,0 0-7 0,2 0-9 16,-1-2-15-16,2 0-14 0,1-2-12 16,0-2-9-16,0-2-112 0,-1-3-121 0,2-3-280 15</inkml:trace>
  <inkml:trace contextRef="#ctx0" brushRef="#br0" timeOffset="305330.7632">11409 13805 651 0,'-17'0'167'0,"0"2"5"15,1 3-76-15,3 4-45 0,4 3-16 16,3 2-11-16,4 4-9 0,4 0-10 0,2 3-19 15,4 0-21-15,4 0 42 0,3-2-181 16,4 1-143-16,2-3-365 0</inkml:trace>
  <inkml:trace contextRef="#ctx0" brushRef="#br0" timeOffset="305805.15">11806 13766 602 0,'-5'-8'145'15,"0"0"6"-15,0 0-85 0,3 2-18 0,-1 1-3 16,1 3-1-16,2 1-3 0,-3 2-5 16,3 5-2-16,0 3-2 0,-1 0-5 15,1 4-2-15,0 3-3 0,1 2-2 16,1 2-2-16,0-1-2 0,0 1-4 16,1 1-3-16,2-2-2 0,0 0-1 15,0-6-1-15,1 1-1 0,1-6 0 16,3-2-1-16,0-6 1 0,2-3-1 0,3-6 0 15,2-3 0-15,2-8 0 16,2-1-1-16,1 0 0 0,-1-3 0 0,0 2-1 16,-4-1 0-16,-1 4-1 0,-3 5 1 15,-2 3-1-15,-3 6 0 0,-1 5 0 16,-2 5 0-16,-3 7-1 0,1 4-2 16,-3 6-5-16,-1 4-7 0,-1 0-5 15,1 5-10-15,0 3-20 0,0-3-17 16,1 3-13-16,2 1-118 0,1-5-134 15,0 0-310-15</inkml:trace>
  <inkml:trace contextRef="#ctx0" brushRef="#br0" timeOffset="306160.0073">11282 14196 578 0,'-18'0'157'0,"4"0"9"16,1 0-44-16,0 0-59 0,7 1-11 15,2 1-4-15,7 2-5 0,5 0-7 16,4 1-7-16,6-1-4 0,10 4-1 15,6-3-1-15,6-2-4 0,5-1-4 0,4-4-1 16,8 0-2-16,4-2-3 0,2-2-3 16,1-1-1-16,2-2-2 0,0 1-1 15,2-1-3-15,-6 0-4 0,-1-2-5 16,-5 2-11-16,-7-1-10 0,-3 1-17 16,-7 3-15-16,-7 2-11 0,-5 3-8 15,-11 5-115-15,-9 1-121 0,-8 1-282 16</inkml:trace>
  <inkml:trace contextRef="#ctx0" brushRef="#br0" timeOffset="306473.1578">11792 14399 633 0,'-3'-4'159'0,"-2"2"9"15,2-1-92-15,0 3-15 0,0 0-5 0,1 4-4 16,-1 0-6-16,0 2-7 0,-1 1-6 16,-2 3-4-16,-2 1-2 0,1 0-2 15,0 1-3-15,-1 1 0 0,2-1-2 16,0 0-2-16,4-1-2 0,0-1-2 16,2-3-4-16,3 1-1 0,4-2-4 15,3-1-1-15,2-4-1 0,4 1-2 0,4-2-2 16,3 3-3-16,2-6-5 15,-1 2-11-15,1-1-13 0,0 2-20 0,-1-2-23 16,-2 1-13-16,-3 2-84 0,-3-1-38 16,-4-1-117-16,2-4-222 0</inkml:trace>
  <inkml:trace contextRef="#ctx0" brushRef="#br0" timeOffset="306640.7099">12034 14370 704 0,'0'-3'172'0,"-3"4"5"15,3 4-107-15,0 4-16 0,1 3-9 16,2 4-8-16,-1 5-9 0,1 2-8 16,-1 3-6-16,1 2-5 0,-1 4-4 15,-3-2-10-15,0 0-13 0,1-3-21 16,0-3-22-16,2-4-130 0,3-5-146 16,2-6-346-16</inkml:trace>
  <inkml:trace contextRef="#ctx0" brushRef="#br0" timeOffset="306953.51">12667 13921 809 0,'-7'-6'197'0,"-2"5"5"0,2 3-121 0,1 3-22 15,2 5-16-15,1 5-10 0,2 4-10 16,0 2-6-16,1 2-5 0,1 4-3 16,-1 2-2-16,1-1-2 0,1-3-2 15,0 0-3-15,1-2-7 0,-1-1-9 16,2-2-14-16,-1-2-22 0,2-2-22 0,-1-2-16 15,-2-3-123-15,-2-2-140 0,2-4-311 16</inkml:trace>
  <inkml:trace contextRef="#ctx0" brushRef="#br0" timeOffset="307123.6622">12562 14160 662 0,'-9'-5'191'0,"4"2"6"0,1 0-23 16,6 1-101-16,1 0-20 0,6 1-16 15,1 0-11-15,2 0-10 0,4 0-5 16,5-1-5-16,4 1-11 0,5 0-17 16,-2-2-38-16,0 0-72 0,2-2-76 15,-1 6-145-15,-2 1-312 16</inkml:trace>
  <inkml:trace contextRef="#ctx0" brushRef="#br0" timeOffset="309590.8331">13365 13889 505 0,'-5'-8'128'0,"-5"0"6"16,-2 2-49-16,-1 3-40 0,-3 1-5 16,-5 2 0-16,-1 3 4 0,-3 4 1 15,-3 4-1-15,-2 3-2 0,-1 5-1 16,0 6-3-16,6 4-5 0,0 6-6 15,4 1-6-15,7 2-3 0,6 0-5 16,3-1-3-16,7-4-4 0,4-4-2 16,5-5-2-16,6-3-1 0,6-7-1 0,3-2-1 15,1-3-3-15,5-6-4 0,-2-3-4 16,0-5-2-16,-1-4-2 16,-4-3-2-16,-2-2 0 0,-2 0 3 0,-8-2 3 15,-3 1 3-15,-4 0 4 0,-6 3 1 16,-4 1 4-16,-4 1 2 0,-1 3 4 15,-2 2 4-15,1 3 2 0,-1 3 4 16,2 4 2-16,-1 2 1 0,1 5-2 0,2 4-2 16,1 3-3-16,0 1-3 15,2 5-3-15,2 1-1 0,0-1-2 0,4 2 0 16,0 0-1-16,0-1 0 0,2-2 0 16,1-2-1-16,-1-2 0 0,1-2 0 15,1-4-1-15,-3-3-2 0,2-2-4 16,-2-3-4-16,-1-4-7 0,1-2-7 15,-2-5-12-15,-1-1-13 0,1-2-14 16,0-4-11-16,1-1-114 0,-2 0-126 16,1-3-294-16</inkml:trace>
  <inkml:trace contextRef="#ctx0" brushRef="#br0" timeOffset="309891.1782">13483 14335 711 0,'-1'-3'174'0,"-2"3"6"0,2 3-111 16,0 5-12-16,-2 1-7 0,2 5-9 15,-2 3-11-15,3 3-7 0,-1 0-7 16,0 3-4-16,1 1-5 0,1 1-4 16,-1-2-5-16,3 0-11 0,-2-2-19 15,1-2-22-15,3-4-15 0,0-4-44 16,4-5-83-16,-1-3-124 0,2-6-253 16</inkml:trace>
  <inkml:trace contextRef="#ctx0" brushRef="#br0" timeOffset="310089.3456">13631 14324 661 0,'1'-2'167'0,"-2"2"8"15,-2 2-88-15,2 6-27 0,0 1-9 0,0 2-7 16,0 5-7-16,1 0-9 0,0 1-6 16,1 1-6-16,0-1-3 0,0 0-5 15,0 1-4-15,1-2-1 0,-2 0-4 16,1-1-9-16,-1 1-8 0,0-3-15 15,1-2-15-15,-1-3-14 0,0-1-11 16,0-1-5-16,0-1-109 0,-1-5-115 16,1-1-261-16</inkml:trace>
  <inkml:trace contextRef="#ctx0" brushRef="#br0" timeOffset="310320.7433">13517 14460 675 0,'-5'-3'175'0,"0"-2"10"16,2 2-90-16,-1 2-25 0,4 0-12 0,1 1-7 16,2 0-11-16,1 1-12 15,1-1-8-15,3 0-7 0,1 0-3 0,1 0-1 16,-1-1-4-16,2 0-1 0,0 1-2 16,-1-2-4-16,0 2-7 0,-2-1-13 15,-1 1-15-15,1 1-19 0,-3 1-17 16,-2-2 4-16,0-2-135 0,-2 2-130 15,-1-1-299-15</inkml:trace>
  <inkml:trace contextRef="#ctx0" brushRef="#br0" timeOffset="310930.6714">14025 13771 572 0,'-6'-7'149'0,"-4"4"12"0,-4 0-66 15,-2 6-22-15,-5 2-4 0,-1 3-3 16,-4 7-4-16,0 5-7 0,2 5-9 16,1 6-10-16,2 3-7 0,3 5-7 15,4 4-7-15,5 0-3 0,3 0-4 16,5-3-3-16,2 1-1 0,4-3-2 0,5-4-5 16,2-2-7-16,5-4-11 0,3-3-18 15,2-5-28-15,4-4-21 0,1-6-124 16,1-5-145-16,4-5-326 0</inkml:trace>
  <inkml:trace contextRef="#ctx0" brushRef="#br0" timeOffset="311432.3642">14131 13947 734 0,'-4'1'175'16,"-1"4"6"-16,3 2-118 0,-1 2-12 0,4 2-8 15,-1 1-6-15,2 3-9 0,0 1-6 16,5-5-6-16,3 0-3 0,3-4-4 15,2-3-3-15,4 0-3 0,3-4-1 16,2-6 0-16,0-1-2 0,-2-2 0 16,-1-1-2-16,-3-4-2 0,-3-4-1 15,-3 0-1-15,-4-1-1 0,-4 1 0 16,-1 1 1-16,-6 0 2 0,-2 2 0 0,-2 1 2 16,-4 5 1-16,-4 1 1 0,-1 5-1 15,-2 0 1-15,-3 4 0 0,-1 4 0 16,-3 5 2-16,3 3 1 0,3 3 1 15,-1 4 3-15,4 7 1 0,3 0 1 16,3 4 1-16,3-1 1 0,1 1 0 16,2-1-1-16,1 0-2 0,5-6 0 15,1 0-1-15,3-4-2 0,3-2-1 16,6-3-2-16,2-2 0 0,6-2-2 16,3-4-3-16,3-3-5 0,6-5-6 0,1-4-10 15,2-4-15-15,-1-1-15 0,-4-3-17 16,1-1-13-16,-2 1-115 0,-7-1-130 15,-2 5-292-15</inkml:trace>
  <inkml:trace contextRef="#ctx0" brushRef="#br0" timeOffset="311743.5393">14481 13572 681 0,'2'0'166'0,"1"1"8"0,-1 4-99 0,2 5-19 16,3 6-8-16,1 2-1 0,0 4-4 16,2 4-7-16,-1 2-7 0,-1 0-6 0,3 3-6 15,-1-1-3-15,-1 0-5 0,-2 0-3 16,-2-4-2-16,-4-2-2 0,-2-2 0 15,-4-4-3-15,-2-1-8 0,-4-6-14 16,-4-2-24-16,-1-7-22 0,-2-3 72 16,-3-9-208-16,-1-3-151 0,-3-9-368 15</inkml:trace>
  <inkml:trace contextRef="#ctx0" brushRef="#br0" timeOffset="311879.1671">14362 13386 696 0,'1'-9'159'0,"3"2"2"0,3 2-117 16,6 3-16-16,4 3-13 0,2 1-19 16,4 4-22-16,1 2-133 0,-2 0-132 15,4 2-331-15</inkml:trace>
  <inkml:trace contextRef="#ctx0" brushRef="#br0" timeOffset="312262.5944">14693 13564 627 0,'-3'-9'174'0,"2"3"7"0,2-3-36 15,3 3-82-15,2-1-15 0,4 3-11 16,4 2-9-16,0-1-7 0,3 0-6 16,3 1-3-16,0 1-3 0,0 0-1 15,-2-3-1-15,-2 3-1 0,-1 1-1 0,-1 2 1 16,-2 3 0-16,-1 3-1 0,-1 1-1 15,-1 4 0-15,-5 0-2 0,1 3 1 16,-2 3-2-16,-3 0 0 0,-1 1 0 16,-3-1-2-16,0 1-3 0,1-2-6 15,1 2-10-15,-3-3-14 0,3-1-16 16,0-3-18-16,0 1-11 0,1-4-120 0,-1-4-130 16,-4-4-295-16</inkml:trace>
  <inkml:trace contextRef="#ctx0" brushRef="#br0" timeOffset="312431.9727">14773 13610 712 0,'-8'1'175'0,"0"-2"4"0,2 2-102 16,1 4-29-16,2 3-15 0,3 0-10 16,0 2-11-16,1 2-10 0,4 4-17 15,0 0-23-15,1 2-17 0,-3 1-126 16,2-1-140-16,1-2-329 0</inkml:trace>
  <inkml:trace contextRef="#ctx0" brushRef="#br0" timeOffset="312666.4252">15184 13413 845 0,'-6'-3'194'16,"0"5"4"-16,-1 6-127 0,0 6-33 16,0 4-9-16,-2 7-2 0,0 2-3 15,-5 4-6-15,1 4-5 0,-4-2-2 16,-1 2-4-16,0 1-4 0,0-2-8 16,1-3-10-16,3-4-16 0,3-6-26 0,5-2-23 15,3-5-132-15,6-7-153 0,6-6-347 16</inkml:trace>
  <inkml:trace contextRef="#ctx0" brushRef="#br0" timeOffset="312936.6979">15298 13579 770 0,'-5'-1'182'16,"1"4"6"-16,1 2-118 0,-7 1-22 15,0 2-5-15,-1 3-5 0,-4 2-5 16,0-1-4-16,-1 0-3 0,1-1-1 16,3 3-3-16,2-3-1 0,3-2-4 15,2-1-3-15,3 0-3 0,2-2-3 16,3-1-2-16,2-1-3 0,3-2-2 16,5 0-1-16,3-1-5 0,2-1-6 15,4-1-9-15,0-2-13 0,0 0-15 0,-1-1-20 16,0 0-19-16,-2-2-14 0,0-1-110 15,-5-2-130-15,2-1-288 0</inkml:trace>
  <inkml:trace contextRef="#ctx0" brushRef="#br0" timeOffset="313079.7933">15459 13589 772 0,'-9'4'193'16,"-1"1"6"-16,0 5-116 0,1 1-19 0,-2 3-13 15,1 2-15-15,0 1-11 0,1 6-12 16,2-1-10-16,2 1-11 0,1-1-18 15,4 0-27-15,2 0-23 0,4-1-132 16,4-5-151-16,2-3-349 0</inkml:trace>
  <inkml:trace contextRef="#ctx0" brushRef="#br0" timeOffset="313444.1058">15630 13630 681 0,'4'3'165'0,"1"2"8"16,1 3-101-16,2 3-19 0,2 2-5 16,2 2-4-16,3 6-5 15,0-1-8-15,1 7-6 0,2 4-4 0,2 3-5 16,-2 6-4-16,-2 2-2 0,-1 1 0 16,-3 1-1-16,-4 0-2 0,-1-1 0 15,-9-2-1-15,-6-2-1 0,-7-2-5 16,-7-3-11-16,-4-1-15 0,-4-4-32 0,-6-2 123 15,1-5-271-15,0-4-170 0,1-6-445 16</inkml:trace>
  <inkml:trace contextRef="#ctx0" brushRef="#br0" timeOffset="314327.865">15777 13497 613 0,'1'-12'143'16,"5"5"5"-16,3 4-87 0,4 11-27 16,5 4-8-16,1 8-4 0,3 7-1 15,3 4-1-15,0 9 3 0,4 2 2 16,-1 4 4-16,-1 2 4 0,0 3 3 16,-4 3 0-16,-2 0-4 0,-5 1-5 15,-7-2-6-15,-4-2-6 0,-3 0-5 16,-7-3-5-16,-4-4-5 0,-4-1-12 0,-3-2-19 15,-3-1-24-15,-3-1 112 0,-2-2-255 16,-6-3-163-16,2 5-418 0</inkml:trace>
  <inkml:trace contextRef="#ctx0" brushRef="#br0" timeOffset="316946.7233">16263 13864 589 0,'-5'-9'172'16,"-1"8"5"-16,1 5 3 0,3 8-121 16,1 2-17-16,1 9-12 0,3 5-8 15,2 1-7-15,3 3-9 0,-2 1-6 16,2-1-10-16,0-1-17 0,1-3-18 15,-1-6-15-15,-1-4-126 0,-2-2-136 16,-1-2-319-16</inkml:trace>
  <inkml:trace contextRef="#ctx0" brushRef="#br0" timeOffset="317128.1236">16168 14058 681 0,'-4'-3'175'0,"3"2"4"15,0-1-76-15,3 1-45 0,4 1-18 0,4-1-12 16,5 1-9-16,1 1-6 0,4-1-4 16,6 0-7-16,0-1-17 0,2 0-26 15,1-2-22-15,0 1-124 0,0-3-144 16,-1-1-338-16</inkml:trace>
  <inkml:trace contextRef="#ctx0" brushRef="#br0" timeOffset="317540.2165">16746 13735 658 0,'-9'-4'169'0,"-3"6"12"15,1 5-91-15,-2 3-11 0,-1 3-5 16,1 1-5-16,3 3-8 0,4 1-11 16,3-2-9-16,3-1-9 0,4-2-9 15,6 0-6-15,3-2-5 0,3-4-5 16,5-3-2-16,1-6-3 0,1-1-1 15,-1-5-1-15,0-4-1 0,-3-1-2 16,-3-3-1-16,-4 1-1 0,-6-3-3 16,-3-1-2-16,-5 2-5 0,-4 2-3 0,-5 2-2 15,-2 1-4-15,-3 3-7 0,-1 3-7 16,-3 4-12-16,-1 3-9 0,0 6-9 16,2 3-6-16,3 3-10 0,1 2 36 15,2 2-131-15,4 4-104 0,4-1-265 16</inkml:trace>
  <inkml:trace contextRef="#ctx0" brushRef="#br0" timeOffset="317794.7401">16686 14008 624 0,'-5'10'167'16,"-1"2"10"-16,-1 3-77 0,2 0-22 16,0 1-9-16,0-2-6 0,4 1-11 15,1 0-11-15,3-2-10 0,3-2-7 16,7-2-8-16,3-2-4 0,3-1-4 15,3-3-4-15,4-3-1 0,2-5-1 16,2-3-1-16,-1-3 0 0,-2-2 0 16,-1-4 0-16,-4-3 0 0,-4-1 1 0,-7 2-1 15,-7-2 0-15,-9 3 0 0,-6-1-1 16,-9 2 1-16,-1 2-1 0,-4 3-5 16,-2 2-8-16,0 2-14 0,0 2-18 15,2 4-25-15,6 4-25 0,0 4-116 16,8 5-140-16,6 3-313 0</inkml:trace>
  <inkml:trace contextRef="#ctx0" brushRef="#br0" timeOffset="319659.994">17361 13545 523 0,'0'-49'130'15,"-3"1"8"-15,1 4-71 0,-1 9-7 16,1 8-2-16,-2 7 0 0,1 9-4 16,0 9-4-16,1 10-3 0,-1 10-6 15,2 7-7-15,1 13-8 0,0 8-5 16,1 9-2-16,2 5-2 0,-3 2-5 15,2 3-2-15,-2 1-4 0,1-2-1 16,-1-3-3-16,2-5 0 0,1-3-1 16,1-4-1-16,0-7 1 0,1-7-1 15,-2-5 1-15,1-7-1 0,0-6-1 0,-1-3-6 16,-1-6-9-16,0-4-12 0,0-4-16 16,1-4-17-16,-1-3-22 0,1-4-113 15,-2-1-130-15,-1-2-294 0</inkml:trace>
  <inkml:trace contextRef="#ctx0" brushRef="#br0" timeOffset="320209.6185">17685 13690 580 0,'0'-21'147'16,"-1"1"10"-16,0 4-81 0,0 2-7 15,-2 4-8-15,2 5-5 0,-1 5-6 0,-1 6-6 16,1 8-8-16,-1 4-8 0,1 6-6 16,-2 5-5-16,2 6-3 0,0 3-2 15,0 3-5-15,2 0-2 0,0 3-2 16,1-2-7-16,2 0-11 0,-1-3-17 15,3-5-20-15,0-2-15 0,0-6-46 16,1-8-85-16,4-1-123 0,1-6-260 16</inkml:trace>
  <inkml:trace contextRef="#ctx0" brushRef="#br0" timeOffset="320445.0744">17903 13593 791 0,'-9'2'190'16,"0"6"6"-16,1 4-124 0,0 5-18 15,2 5-11-15,2 5-11 0,1 3-7 0,0 3-9 16,2 2-4-16,1 3-4 0,1 0-2 16,3 1-3-16,-2-3-4 0,1-1-9 15,1-4-11-15,-1-4-16 0,1-4-20 16,1-2-17-16,-3-6-20 0,2-3-111 15,-3-5-127-15,-2-2-284 0</inkml:trace>
  <inkml:trace contextRef="#ctx0" brushRef="#br0" timeOffset="320608.6761">17701 13894 693 0,'-6'-3'171'16,"1"-2"3"-16,3 0-97 0,4 2-31 15,6 2-14-15,3 0-12 0,3 1-8 16,6-1-10-16,3-1-17 0,4 2-20 16,8 3-23-16,-5-3-119 0,0 0-134 15,-1 0-319-15</inkml:trace>
  <inkml:trace contextRef="#ctx0" brushRef="#br0" timeOffset="320973.6372">18340 13546 556 0,'-13'0'143'0,"-3"3"10"0,-4 4-73 16,-4 7-7-16,-1 4-4 0,-2 5-2 16,0 7-3-16,-2 5-6 0,1 1-8 0,4 4-7 15,3 2-10-15,6 0-8 0,4 2-7 16,8-4-6-16,4 0-4 0,6 1-3 15,5-6-4-15,7-4-9 0,3-5-13 16,5-5-21-16,2-7-23 0,4-4-20 16,2-5-124-16,0-5-145 0,-2-1-319 15</inkml:trace>
  <inkml:trace contextRef="#ctx0" brushRef="#br0" timeOffset="321537.9306">18466 13807 617 0,'-5'-2'163'0,"-3"1"11"0,4 2-82 16,-3-2-17-16,3 4-6 0,1-1-8 0,1 2-10 15,3 3-12-15,3-1-10 0,2 0-8 16,3-1-7-16,5-3-4 0,4-2-2 15,3-2-3-15,0-3-2 0,2-3-1 16,1-1-1-16,-2-5-1 0,0-2-1 16,-4-1-2-16,-1 2-2 0,-2 0-2 15,-4-1-1-15,-4 1-2 0,-2 3 1 0,-4 1-1 16,-3 3 2-16,-5 0 2 0,-2 3 1 16,-5 1 0-16,0 3 2 0,-5 5 1 15,-3-1 0-15,-2 5 1 0,-3 4 1 16,-1 5 1-16,-2 3 2 0,1 0 4 15,2 6 1-15,4 4 1 0,3-1 2 16,5 2 1-16,8 0 0 0,3-1-2 16,7-1-2-16,4-2-1 0,5-2-2 15,6-3-2-15,4-5 0 0,5-4-5 16,3-3-5-16,3-6-9 0,3-3-12 16,-1-6-16-16,2-3-19 0,0-5-16 15,-4-1-126-15,-4-1-137 0,-2 0-319 0</inkml:trace>
  <inkml:trace contextRef="#ctx0" brushRef="#br0" timeOffset="321945.6282">18773 13384 731 0,'0'-7'183'0,"-1"5"6"16,1 3-105-16,0 5-19 0,2 3-12 16,5 4-10-16,-4 4-10 0,3 6-5 15,2 0-5-15,1 3-5 0,0 2-2 0,1 0-4 16,-3-1-3-16,1 0-3 16,-5-2-1-16,-3 0-3 0,-5-2-2 0,-3-4-4 15,-5 0-7-15,-4-2-10 0,-2-3-15 16,-2-4-21-16,1-5-19 0,1-7-18 15,0-4-116-15,3-6-136 0,3-6-298 16</inkml:trace>
  <inkml:trace contextRef="#ctx0" brushRef="#br0" timeOffset="322106.2002">18646 13178 603 0,'-1'-11'157'0,"-2"1"6"0,1 3-82 15,2 4-24-15,3 3-15 0,3 1-11 16,3 3-12-16,6 2-19 0,3 1-27 15,3 3-59-15,0 1-81 0,0 5-124 16,-2 4-290-16</inkml:trace>
  <inkml:trace contextRef="#ctx0" brushRef="#br0" timeOffset="323988.4479">18984 13048 515 0,'-6'-7'150'0,"0"-2"10"0,1 0-13 0,1 1-77 15,3-2-13-15,3 1-6 0,2 0-7 16,2 1-8-16,5 3-8 0,3 0-6 16,1 3-7-16,3 2-3 0,0 1-3 15,0 4-3-15,2 3-2 0,-5-1-1 16,-1 3-1-16,-4-2 0 0,-1 1-1 16,-3 2 1-16,-4-1 0 0,-3-3 1 0,-3 2 0 15,1-1 1-15,-2 3 0 0,-3-2 0 16,-1-1-1-16,0 1 0 0,2-3 0 15,-1 1-1-15,4 2-2 0,-1-4 1 16,5 2-1-16,1 1-1 0,3-1-1 16,2 0-2-16,2 2-2 0,2-2-3 15,1 0-3-15,0 1-3 0,0-2 0 16,0 1 0-16,-2-2 1 0,-1-1 3 16,-2 0 3-16,1 0 3 0,-3-1 2 15,-1 2 2-15,-2 0 2 0,-3 1 1 16,-2 2 3-16,-2 1 3 0,-3 2 0 0,-1 0 2 15,-2-1-1-15,0 0 0 0,-3-1-3 16,2 1-4-16,-2-2-9 0,2 0-13 16,2 0-15-16,1-1-17 0,4-2-20 15,2-3-115-15,2-2-132 0,9 0-295 16</inkml:trace>
  <inkml:trace contextRef="#ctx0" brushRef="#br0" timeOffset="324285.486">19319 13066 743 0,'-2'-21'194'0,"2"2"6"0,0 0-92 0,4 4-39 15,1 0-15-15,2 3-14 0,2 2-11 16,0 2-9-16,0 5-5 0,2 2-3 15,-1 3-3-15,-2 3-2 0,2 2-1 16,1 4-2-16,-1 2-1 0,1 0-1 16,-2 4-1-16,-2 0 0 0,-1 3-2 15,-4-1-3-15,-2 2-5 0,-1 0-7 16,-2 0-8-16,-1-3-10 0,-2 1-17 16,0-3-15-16,1-2-14 0,-1 0 95 15,-1-6-216-15,0 1-142 0,0-2-359 16</inkml:trace>
  <inkml:trace contextRef="#ctx0" brushRef="#br0" timeOffset="324461.1006">19270 13048 667 0,'-6'-3'173'16,"0"6"7"-16,0 3-85 0,4 3-36 15,0 0-14-15,5 4-13 0,1 0-12 0,0 4-10 16,3-1-12-16,0 0-17 15,2 1-22-15,-1 0-16 0,-1-1-128 0,0 0-139 16,-1 1-328-16</inkml:trace>
  <inkml:trace contextRef="#ctx0" brushRef="#br0" timeOffset="324793.2155">19098 13381 669 0,'-5'0'180'16,"0"0"8"-16,0 0-83 0,5-1-33 15,1 1-10-15,3-4-12 0,5 3-12 0,2-2-11 16,4 1-6-16,5 0-3 16,3-2-4-16,4 0-4 0,3-1-2 15,3 0-3-15,1-1-2 0,3-1-3 0,1-2-4 16,1 4-5-16,1 1-7 0,0-1-11 16,-4 1-12-16,0-1-15 0,-5 3-14 15,-6 0-6-15,-5 1-15 0,-4 0-105 16,-5 1-118-16,-5 2-271 0</inkml:trace>
  <inkml:trace contextRef="#ctx0" brushRef="#br0" timeOffset="325100.4724">19312 13505 718 0,'-5'-8'175'0,"2"2"7"0,-1 4-110 16,0-2-16-16,2 3-8 0,1 2-7 16,-1 3-8-16,1 1-6 0,-1 2-4 15,0 2-3-15,1 0-3 0,-2 4-2 16,-1-1-3-16,-1-5-2 0,1 4-2 16,1 2-2-16,1-4-1 0,1 1-1 15,2-1-2-15,3-2 0 0,1 4-1 16,2-5 0-16,3-1-1 0,4-2-2 0,0-1-6 15,3-3-8-15,2 0-13 0,3-2-16 16,-1-3-22-16,2 0-13 0,-2 1-16 16,0-2-107-16,-2-1-125 0,-2-1-275 15</inkml:trace>
  <inkml:trace contextRef="#ctx0" brushRef="#br0" timeOffset="325267.027">19555 13478 707 0,'-4'4'187'0,"-2"3"8"0,1 3-82 16,-1 2-44-16,2 3-18 0,0 1-17 16,3 1-11-16,0 1-10 0,2-1-11 15,0 0-15-15,3 2-21 0,1-3-25 16,2 0-24-16,0-4-117 0,5-1-144 16,4-1-316-16</inkml:trace>
  <inkml:trace contextRef="#ctx0" brushRef="#br0" timeOffset="325702.5347">19929 13430 367 0,'0'1'71'0,"-1"1"-19"0,2-1-103 15,-1 1-26-15,0 2-55 0,0 0-97 16</inkml:trace>
  <inkml:trace contextRef="#ctx0" brushRef="#br0" timeOffset="326020.7542">19809 13349 592 0,'4'-10'163'0,"2"4"7"16,3 1-41-16,-1 5-69 0,5 5-12 16,1 4-9-16,2 2-8 0,0 5-8 15,0 3-6-15,1 5-5 0,2 4-1 16,-1 2-4-16,-1 4-1 0,-2 1-1 0,-2 2-1 15,0-2 1-15,-5 3-1 0,-3-1 0 16,-5-5-1-16,-2 1 0 0,-7 1-1 16,-4-1-1-16,-6 0 0 0,-3-2-2 15,-1 0-5-15,-3 1-9 0,-1-3-14 16,0-5-19-16,3-4-14 0,0-4-129 16,2-5-141-16,7-2-323 0</inkml:trace>
  <inkml:trace contextRef="#ctx0" brushRef="#br0" timeOffset="326546.2866">20253 13420 580 0,'-3'-28'147'16,"0"1"9"-16,0-2-72 0,2-1-22 16,0 0-5-16,0-1-4 0,2 2-3 15,0 2-8-15,2 1-6 0,-1 5-7 16,0 5-6-16,1 6-2 0,-1 8-2 15,0 9 0-15,-2 9-2 0,-2 10-1 0,1 8-1 16,-1 10 1-16,0 10-3 0,1 6-3 16,1 4-2-16,-1 5-2 15,1-2 0-15,0 0-2 0,1-3-1 0,3-3-2 16,0-4 0-16,0-5-1 0,3-4-5 16,-1-3-7-16,0-3-15 0,-1-5-23 15,-2-4-28-15,-1-6-135 0,-2-3-159 16,0-3-364-16</inkml:trace>
  <inkml:trace contextRef="#ctx0" brushRef="#br0" timeOffset="328791.9045">20504 13855 727 0,'-9'0'185'0,"-3"-1"7"0,-1 2-107 15,-1 0-21-15,6-1-14 0,0 0-14 0,2 0-13 16,2-1-11-16,2 1-8 0,1-1-12 16,2 1-11-16,3 0-16 0,1 1-21 15,1-2-18-15,2 1-123 0,1 0-140 16,-2-1-314-16</inkml:trace>
  <inkml:trace contextRef="#ctx0" brushRef="#br0" timeOffset="329522.6718">20878 13689 543 0,'3'-5'132'0,"-2"-2"6"15,1 4-80-15,-1-2-10 0,-1 0-1 0,-1 1-3 16,-2-1-1-16,0 2-3 0,-1-2-2 16,-1 4-4-16,-1-2-6 0,-3 2-4 15,0 1-6-15,-3 0-5 0,1 4-3 16,-3-1-2-16,-2 3-3 0,1 2-1 15,-1 2-2-15,0-1 0 0,3 2-1 16,1 2 0-16,2 0-1 0,4-1 1 16,2 1-1-16,2-1 0 0,4 0 0 15,0-2 0-15,5-1 0 0,-1-2 0 16,3-1 0-16,1 0 0 0,4-1 0 0,-2 1 0 16,1 0 0-16,1 0 0 0,1 2 0 15,-3-3 0-15,0 0 0 0,-2-2 0 16,0 1 0-16,-3 0 0 0,0-3 0 15,-2 2 0-15,-1 0 0 0,-3 2 0 16,-1 2 0-16,-2 2 0 0,-2 1 1 16,-3 2-1-16,-2-2 0 0,-2 1 0 0,0-2 0 15,-1 1-4-15,-2-2-7 0,1-4-11 16,1 0-14-16,1 0-13 0,3-2-20 16,1-4-114-16,3-2-126 0,7-2-290 15</inkml:trace>
  <inkml:trace contextRef="#ctx0" brushRef="#br0" timeOffset="329735.377">21064 13706 780 0,'0'0'194'0,"-1"5"8"15,-1 6-107-15,2 2-31 0,4 3-20 16,-3 4-11-16,2 3-8 0,-2 0-11 15,1-1-7-15,2-1-9 0,-2-1-12 16,-2-3-14-16,3-1-21 0,1-5-23 16,-6-5 84-16,6-1-221 0,0-7-152 0,-1-2-373 15</inkml:trace>
  <inkml:trace contextRef="#ctx0" brushRef="#br0" timeOffset="329873.992">21031 13437 639 0,'-14'-35'164'0,"1"10"9"0,2 11-92 16,1 5-23-16,4 8-13 0,2 5-12 16,4 4-13-16,3 6-18 0,5 5-24 0,2 6-21 15,2 4-133-15,3 3-138 0,0 2-345 16</inkml:trace>
  <inkml:trace contextRef="#ctx0" brushRef="#br0" timeOffset="330547.6238">21202 13717 612 0,'3'-3'151'0,"-3"2"8"0,1 0-75 0,0 3-33 15,0 2-9-15,2 1-4 16,-1 3-4-16,1 2-5 0,-1 0-6 0,2 1-5 15,-2 0-2-15,1-2-4 0,-1-1 0 16,-1-4-1-16,2 1-2 0,-2-4 0 16,1 0 0-16,0-1 0 0,0 0 0 15,1-2 1-15,-2-2-1 0,3-3 1 16,-2-3 1-16,0-2-2 0,2-2 0 16,-1 2 0-16,-1-2-2 0,0 2 1 0,0 2-1 15,-2 4 0-15,1 3-1 0,-2 0-1 16,-1 3 0-16,0 1-2 0,0 4 0 15,-1 1-2-15,1 3 0 0,-2 2 0 16,2 1-1-16,-1 2 0 0,1-3 1 16,0 2-1-16,1-3 0 0,1-3 0 15,-1-2 1-15,1-1-1 0,0-2 0 0,0 0 0 16,-1-4 1-16,1 1-1 0,0 0 0 16,-2 0 0-16,2-3 0 0,-1-2 0 15,0-1 0-15,0-2 0 0,-2-2 0 16,2 1 1-16,-1-1-1 0,0 3 0 15,1 0 0-15,0 3 0 0,0 3-1 16,0 2 1-16,2 4 0 0,-1 3 0 16,-1 4 0-16,1 1 0 0,1 4 0 15,-1 4 0-15,2 1 1 0,-1 1-1 16,3-2 0-16,0 1 0 0,-1 1 0 16,2-5 0-16,0-2 0 0,1-5 0 15,2-4 0-15,2-5 1 0,-1-4 0 0,2-7 0 16,3-5 2-16,2-4 0 0,1-6 2 15,0-3 1-15,0-4 1 0,2 1 0 16,0 1-1-16,-2 2 0 0,-1 4-1 16,-3 5-2-16,-2 6-1 0,-3 6-1 15,-3 6-1-15,-4 6 0 0,-2 6 0 16,-3 5 0-16,1 6-2 0,-3 2-5 0,-2 7-6 16,1 1-10-16,-2 3-14 0,2 1-22 15,2 1-19-15,0-6-22 0,3-1-111 16,3-3-134-16,1-6-298 0</inkml:trace>
  <inkml:trace contextRef="#ctx0" brushRef="#br0" timeOffset="331003.7413">21851 13041 640 0,'-16'2'158'16,"-3"9"7"-16,-3 7-94 0,0 8-15 15,1 12-8-15,0 10-5 0,2 7-7 0,3 9-7 16,3 8-7-16,0 4-5 0,4 5-4 15,2 0-3-15,3-1-3 16,2 4-3-16,3-5-2 0,2-3-2 0,4-6-1 16,1-6-1-16,5-4-6 0,0-8-12 15,2-7-14-15,0-10-17 0,4-6-21 16,0-6-116-16,-1-6-133 0,-1-10-302 0</inkml:trace>
  <inkml:trace contextRef="#ctx0" brushRef="#br0" timeOffset="332410.8681">21893 13357 471 0,'-4'-2'116'0,"-1"0"4"0,-2-2-61 15,2 2-19-15,-1 1-7 0,2-2-2 16,1 2 0-16,-1-2-2 0,-1 2 0 16,1 0 0-16,2 0 1 0,-2 0 0 15,1-1 1-15,0-1-1 0,1 0-1 16,-1-2-2-16,2 2-2 0,0-1-3 16,1-1-1-16,1 1-3 0,-1 1-1 0,1-1-2 15,2 2-1-15,-1-1 0 0,2 1-1 16,-3-1-2-16,4 1-1 0,1-1 0 15,2 2-1-15,0-1-1 0,2 0 0 16,2 1-1-16,3 1-1 0,2 0-1 16,3 1-1-16,-1 2-1 0,2-1-1 15,1 3 0-15,-1-1-1 0,-3 0 0 16,-2 0 0-16,-2 3-1 0,-5-3 0 16,0 0 1-16,-5 0-1 0,-2-1-1 15,-2 4 1-15,-4-1 0 0,0 1 0 16,-5 0 0-16,-2 2 0 0,-2 0 0 0,-2-1 0 15,-2 0 0-15,-3-1 0 0,0-1 0 16,1 0 0-16,2 0-1 0,2 0 1 16,3 2-1-16,4-1-1 0,4-1-1 15,4 0 0-15,3-1-2 0,5 0-2 16,0 0 0-16,4-1-1 0,3-1-1 16,0 2-1-16,2 0 0 0,-1 0 0 15,0 1 1-15,-2-1 1 0,0 2 2 0,-3 0 0 16,-2 0 3-16,-2-1 1 0,-2 1 1 15,-3 1 1-15,-2-1 0 0,-2 2 0 16,-2-1 3-16,-3 1 1 0,-3 1 2 16,-4-2 2-16,-1 2 1 0,-4 0 0 15,0-3 0-15,-2 2-1 0,2-2-3 16,2-2-2-16,4-1-7 0,2-3-10 16,5-2-20-16,3-2-21 0,6-2-22 15,3-2-119-15,5-3-139 0,2-1-314 16</inkml:trace>
  <inkml:trace contextRef="#ctx0" brushRef="#br0" timeOffset="332679.1511">22218 13371 748 0,'2'-11'190'15,"-2"0"5"-15,3 0-108 0,1 3-20 16,3-2-14-16,-1 2-11 0,3 4-11 15,1 0-9-15,3 3-6 0,-1-1-3 16,0 2-4-16,-1 3-2 0,1 3-3 16,-1 3 0-16,-2 0-2 0,-2 4-1 15,-2 3 1-15,0 3-2 0,-2 2-3 16,-3 0-2-16,-2 1-5 0,0 1-5 16,-2 0-7-16,-1 1-11 0,-1-4-12 15,1 0-12-15,0-2-14 0,0-2-11 16,-1-3-104-16,1-2-5 0,-1-4-101 0,1-1-188 15</inkml:trace>
  <inkml:trace contextRef="#ctx0" brushRef="#br0" timeOffset="332849.6944">22207 13361 639 0,'-5'-2'168'0,"-1"2"8"0,-1 4-80 0,4 3-32 16,0 5-15-16,2 2-12 0,2 2-10 15,2 5-12-15,-1-1-7 0,2 4-11 16,1-2-20-16,0 2-22 0,0-1 54 16,0-1-193-16,-1-2-148 0,5 2-368 15</inkml:trace>
  <inkml:trace contextRef="#ctx0" brushRef="#br0" timeOffset="333233.1635">22450 13358 739 0,'0'-6'174'0,"-1"3"8"15,2 3-119-15,1 5-12 0,-1 1-8 16,0 5-5-16,0 3-8 15,2 0-6-15,-1 1-6 0,2 1-5 0,0-1-3 16,0-1-1-16,3 0-3 0,0-4-1 16,0-2 0-16,2-3-2 0,-2-2 0 15,2-6-1-15,-3-3 0 0,4-4 1 16,1-2 0-16,0-3-1 0,1 1 1 16,0-4-1-16,2 3 0 0,0 2-1 15,-4 2 0-15,0 3-1 0,-3 3 0 16,-2 5 0-16,-1 5 0 0,-2 3 0 0,1 3-2 15,-2 5-2-15,0 3-5 0,0 3-6 16,-1 0-8-16,2 1-14 0,-1 0-17 16,0-1-16-16,2-2-17 0,-1-2-110 15,1-1-127-15,1-1-290 0</inkml:trace>
  <inkml:trace contextRef="#ctx0" brushRef="#br0" timeOffset="333697.6149">21971 13777 534 0,'-12'1'146'0,"1"-1"10"16,0 0-33-16,4 0-57 0,2 0-11 15,2 1-7-15,3-1-4 0,3 0-6 0,3 0-6 16,3 0-6-16,4 1-5 0,4 2-1 15,4-2 0-15,2 2-2 0,5-1-1 16,3-1-4-16,2 2-1 0,3-3-3 16,2 0-1-16,1-3-2 0,3 2-2 15,0-3-1-15,5 2-1 0,1-3-1 16,2-1 0-16,-1-2 0 0,0 0 0 16,-1-2-1-16,-3 0 0 0,-5 2-2 0,-3 2-3 15,-6 1-4-15,-5 2-9 16,-7 2-12-16,-4 2-14 0,-7 0-17 0,-5 2-8 15,-8-1-16-15,-5 2-109 16,-5 2-121-16,-3 0-277 0</inkml:trace>
  <inkml:trace contextRef="#ctx0" brushRef="#br0" timeOffset="334193.6137">22327 13881 464 0,'-2'-4'127'16,"2"3"6"-16,-2 0-30 0,2-1-50 16,0 2-7-16,-1 2-4 0,0-1-1 15,1 1-2-15,-2 1-2 0,2-1 0 16,-1 2-2-16,-1 1-2 0,-1 1-2 15,0-1-4-15,-2 2-4 0,0-1-4 16,-1 2-2-16,-1-1-4 0,1 0-1 0,-1 1-2 16,1 0 0-16,1 0 0 0,0 0 0 15,0-2 0-15,0 2-1 0,2-2 1 16,-1-2-1-16,0-1-1 0,2 1-1 16,-1-4 0-16,2 2-1 0,1-2-1 15,-1 0 0-15,1 0 0 0,0 0-1 16,0 0-1-16,0 0 0 0,0 0 0 15,1 3 0-15,2-1 0 0,-1 3 1 0,-1 0 0 16,2-1 3-16,0 2 1 0,0 0 1 16,0 1 1-16,0-1 0 0,2-1-1 15,0-1-1-15,1 2-2 0,1-2-1 16,2-2-2-16,1-2-1 0,1-1-1 16,0 1-2-16,1-1-6 0,0 0-8 15,2-3-8-15,-1 0-14 0,1 1-16 16,-1-1-24-16,-1-1-13 0,1-2 39 15,-4 0-157-15,-1 3-133 0,-3-3-313 16</inkml:trace>
  <inkml:trace contextRef="#ctx0" brushRef="#br0" timeOffset="334432.8254">22477 13968 637 0,'-1'-11'176'0,"0"3"9"0,0 1-50 16,-1 2-64-16,2 1-13 0,0 4-9 16,3 5-11-16,-2 3-8 0,2 3-8 15,-2 5-5-15,0 3-4 0,-1 5-2 16,-1 1-5-16,-3 1-2 0,-1 2-6 16,0-2-9-16,-1-2-12 0,1-2-18 15,-1-2-26-15,2-3 35 0,0-5-176 16,0 1-148-16,1-5-355 0</inkml:trace>
  <inkml:trace contextRef="#ctx0" brushRef="#br0" timeOffset="335013.2614">22911 13717 795 0,'-4'2'196'0,"2"1"4"15,1-2-115-15,1 1-26 0,2 1-17 16,-1-1-13-16,2 2-10 0,0-2-7 0,2 2-5 16,1-2-2-16,3 1-8 0,-2-2-10 15,3-1-17-15,0-2-28 0,3-1-19 16,-3-2-131-16,-2 2-151 0,-4-1-341 16</inkml:trace>
  <inkml:trace contextRef="#ctx0" brushRef="#br0" timeOffset="335363.3151">23184 13387 725 0,'3'-11'166'0,"-1"0"5"0,5 5-121 15,-1-3-14-15,4 1-4 0,0 1-3 16,0 2-4-16,2 1-6 0,-1 3-5 16,1 1-2-16,2 2-1 0,-2 2-2 15,0 4-3-15,-1-1 0 0,0 1-2 16,0 6 0-16,-3 0-1 0,-1 2-2 15,-2 3 1-15,-1 1-1 0,-1 4-2 0,-1 1-1 16,-5-1-7-16,2 0-9 0,-4 1-15 16,-1-3-16-16,-1 0-12 0,-3-3 2 15,-1-1-128-15,0-4-123 0,2 0-286 16</inkml:trace>
  <inkml:trace contextRef="#ctx0" brushRef="#br0" timeOffset="335562.3213">23202 13455 772 0,'-3'0'189'15,"-1"1"5"-15,0 4-114 0,3 3-24 16,2 5-15-16,1 0-12 0,1 4-10 16,1 1-7-16,1 2-6 0,-1 0-7 15,1-1-13-15,-2 1-14 0,2-2-23 16,-2-1-20-16,-1-2-129 0,-2-1-148 0,2-3-336 15</inkml:trace>
  <inkml:trace contextRef="#ctx0" brushRef="#br0" timeOffset="335813.1634">23153 13772 705 0,'-4'-1'178'0,"1"1"7"0,2 0-83 0,3 0-41 16,3-2-15-16,3 2-10 0,3-2-7 15,2-1-6-15,3 0-7 0,2-3-5 16,3 0-4-16,3-1-2 0,-1 3-3 16,1-1-1-16,1 1-2 0,-2 0-8 15,-1 2-9-15,-1-1-17 0,-4 2-20 16,0 0-15-16,-5 0-73 0,-3 1-55 15,-3 1-121-15,-5 5-239 0</inkml:trace>
  <inkml:trace contextRef="#ctx0" brushRef="#br0" timeOffset="336143.3584">23157 13978 744 0,'0'-2'176'0,"1"4"6"0,3-2-112 16,2-2-22-16,4 2-10 0,3-1-8 15,3 1-4-15,4-5-9 0,2 0-5 0,3-1-3 16,-1 0-5-16,2-1-5 0,-2 1-9 16,-2-4-9-16,-2 5-10 0,-5-1-12 15,-1 2-15-15,-4-1-9 0,-5 0-10 16,-3 0-4-16,0 3-96 0,-5-2-105 16,0 3-245-16</inkml:trace>
  <inkml:trace contextRef="#ctx0" brushRef="#br0" timeOffset="336476.4737">23285 13927 586 0,'-15'9'161'0,"0"2"12"16,3-1-63-16,1 3-26 0,-1 1-10 16,2 0-7-16,1 1-9 0,2 1-11 15,1-2-11-15,1-1-8 0,1-1-8 16,3-1-6-16,1-3-3 0,2 1-3 16,1-2-2-16,2-1-3 0,2-3-1 15,2 1-1-15,1-3 0 0,3 2 0 16,-1-2-1-16,3 0 0 0,2 0 0 15,-1-1 1-15,1 3-1 0,-1 2 0 16,0 0 0-16,-1 0 0 0,-1 2 0 0,-1-1 0 16,-2 3 0-16,0-2 0 0,-1-1 0 15,-4 1 0-15,-1 1-1 0,-2-1 0 16,-2 2 0-16,-1-1 0 0,-2 2-2 16,-4 1 1-16,-3 1 1 0,-3-1-1 15,-4 0 1-15,-5 0 0 0,-2-1 1 16,-3 0 0-16,-1-3 1 0,0 1-1 15,0-2 1-15,3 0-1 0,2-1-7 0,1-2-9 16,5 0-20-16,5-2-31 16,1-2-25-16,2-2-120 0,3 0-149 15,4-1-327-15</inkml:trace>
  <inkml:trace contextRef="#ctx0" brushRef="#br0" timeOffset="337410.2308">23854 13529 626 0,'1'-7'166'0,"-2"3"8"0,-3 3-84 0,1 5-19 16,-1 5-12-16,-2 7-8 0,-1 5-11 16,-3 5-12-16,1 1-8 0,-1 1-7 15,2 5-4-15,1-3-5 0,2 0-4 16,1-2-10-16,3-2-10 0,1 0-16 16,1-3-17-16,0-3-16 0,0-3-112 15,1-5-10-15,-1-2-105 0,3-5-198 16</inkml:trace>
  <inkml:trace contextRef="#ctx0" brushRef="#br0" timeOffset="337662.8913">23713 13702 640 0,'-1'-2'172'16,"-3"-1"11"-16,2 2-75 0,-1 1-34 15,2 0-11-15,2 1-6 0,1 0-8 16,3 2-10-16,0-2-7 0,2 1-5 16,1 1-1-16,3-1-4 0,2 1-5 0,3-2-4 15,0-2-3-15,2 0-3 0,0 1-3 16,2-5-7-16,-3 2-10 0,1 1-14 16,-4-2-23-16,-2 2-28 0,-1 0-26 15,-5 1-117-15,-2 4-144 0,-4-2-316 16</inkml:trace>
  <inkml:trace contextRef="#ctx0" brushRef="#br0" timeOffset="338510.9218">24239 13512 542 0,'-8'-1'135'15,"0"1"9"-15,-3 0-71 0,0 5-13 16,-3 1-5-16,0 4-2 0,-2 1-3 15,-1 3-3-15,-2 4-6 0,2 1-6 16,-1 3-7-16,2 0-6 0,0 2-4 16,5 3-4-16,2-2-4 0,4 1-3 15,5-2-3-15,3 0-1 0,7-2-1 16,2-3-2-16,5-4 1 0,1-4-3 0,3-5-5 16,1-2-7-16,0-5-6 0,-2-4-8 15,1-4-6-15,-4 1-5 0,-1-3-4 16,-2-2 1-16,-3 0 5 0,-1-3 4 15,-2 1 9-15,-3 1 5 0,-3 0 6 16,-3 1 6-16,0 2 4 0,-3 1 1 16,-1 4 3-16,-1 1 1 0,-3 1 1 0,1 2 1 15,-2 0 4-15,1 4 2 0,0 0 3 16,-1 2 1-16,1 4 2 0,2 5 1 16,-1 1 0-16,1 3-1 0,1 5-1 15,1 4-2-15,-1 1-1 0,1 3-2 16,0-1-1-16,0 3-1 0,0 0-2 15,2-3 0-15,-2 0-2 0,1-2 1 16,2-2-2-16,-1-4 1 0,2-4-1 16,-1-2 0-16,0-3 0 0,2-4-2 15,0-1-7-15,-1-4-9 0,5 0-14 16,-3-5-9-16,4 0-19 0,-1-4-116 16,-1-2-124-16,3 1-290 0</inkml:trace>
  <inkml:trace contextRef="#ctx0" brushRef="#br0" timeOffset="339441.9776">24225 14074 621 0,'0'-5'157'0,"-1"3"9"16,0 2-89-16,1 2-17 0,0 5-9 15,-1 1-8-15,-1 4-9 0,1 3-9 0,0 3-7 16,-1 1-5-16,0 0-3 0,1 1-3 16,-1 1-1-16,-2 0-2 0,1-2-1 15,1 0-1-15,1-5-5 0,-2 1-9 16,2-4-17-16,1-5-18 0,3-1-23 15,-1-4-115-15,0-2-137 0,3-1-306 16</inkml:trace>
  <inkml:trace contextRef="#ctx0" brushRef="#br0" timeOffset="339659.4151">24404 14094 659 0,'-4'7'166'0,"-2"3"6"16,-1 0-72-16,1 2-49 0,-1 2-16 16,0 2-8-16,0-1-7 0,-2 4-6 15,5 2-6-15,-4 0-5 0,2-3-4 16,0 0-6-16,0-1-9 0,1-1-11 16,2-3-13-16,0-4-15 0,2-1-90 0,-1-1-32 15,0-3-108-15,1-1-216 0</inkml:trace>
  <inkml:trace contextRef="#ctx0" brushRef="#br0" timeOffset="339858.8866">24214 14213 712 0,'-3'-4'187'0,"1"3"8"15,1 0-74-15,1-1-49 0,4 2-17 16,1 0-11-16,2 0-8 0,4 2-10 15,1-2-8-15,3-2-5 0,3 1-5 16,1 0-14-16,2 0-20 0,-1 0-30 16,1-2-33-16,-1 2-125 0,-3 2-157 15,-4 3-353-15</inkml:trace>
  <inkml:trace contextRef="#ctx0" brushRef="#br0" timeOffset="342084.9282">24543 13254 529 0,'-11'6'136'0,"-5"2"8"0,1 3-46 15,-1 7-46-15,-1 2-9 0,2 7 0 16,0 6 2-16,3 5 0 0,0 6-3 16,2 3-3-16,2 1-4 0,1 1-5 0,3 1-8 15,1-5-5-15,3-2-7 0,6-2-3 16,2-3-6-16,1-2-8 0,4-1-12 15,1-7-18-15,3-2-19 0,3-4-22 16,-3-7-114-16,0-8-133 0,2-4-298 16</inkml:trace>
  <inkml:trace contextRef="#ctx0" brushRef="#br0" timeOffset="344021.5259">24615 13581 562 0,'-5'2'135'0,"0"2"8"15,-1 0-74-15,1 0-23 0,3 4-7 16,0 0-2-16,2 1-2 0,3 1-3 16,2-2-6-16,2 1-6 0,2-3-4 15,3 0-4-15,0-2-3 0,2-3-3 16,-1-3-2-16,1-3-3 0,0-3-2 0,-2-1-2 15,-1-5-3-15,-2-1-1 16,-2-2 0-16,-2 0-1 0,-2-1 0 0,-4-1 2 16,-1 1 2-16,-3 1 1 0,1 1 1 15,-4 1 1-15,1 4 0 0,-3 3 0 16,0 3 0-16,-2 5 1 0,-2 5 1 16,0 3 0-16,-1 6 2 0,-2 3 2 15,0 4 2-15,0 3 3 0,2 3 2 16,1 1 3-16,1 0 1 0,3 2 1 0,3 0 0 15,3-1-1-15,4-1-1 0,4-4-2 16,3 0-3-16,5-2-2 0,6-3-3 16,2-4-1-16,4-3-3 0,0-3-5 15,2-6-8-15,1-3-12 0,-1-3-16 16,-1-3-11-16,-1-4-15 0,-1-1 24 16,-2-2-141-16,-5 1-118 0,-2 1-284 15</inkml:trace>
  <inkml:trace contextRef="#ctx0" brushRef="#br0" timeOffset="346228.1126">24814 13175 526 0,'5'-7'129'0,"-2"1"6"16,1 1-80-16,-1 0-12 0,1 3-7 16,-2 2-5-16,2 1-2 0,-2 2-3 0,2 4-2 15,-1 2 0-15,-1 2 2 0,2 3 0 16,-2 4 0-16,1 2-4 0,-1-1-2 16,-1 1-4-16,2 1-2 0,-2-2-3 15,-1 0-4-15,-1-4-1 0,-3-3-2 16,-2-1-1-16,-3-1 0 0,1-4-1 15,-3-1-1-15,0 0-4 0,0-3-5 0,1 0-13 16,3-2-15-16,0-1-11 16,3-1-21-16,0-2-109 0,0-3-124 0,3-3-282 15</inkml:trace>
  <inkml:trace contextRef="#ctx0" brushRef="#br0" timeOffset="346400.2646">24764 12940 576 0,'-6'-13'130'0,"-1"3"0"0,2 2-89 0,0 2-25 16,3 4-24-16,2 1-23 0,1 2-97 15,4 1-105-15,2 0-259 0</inkml:trace>
  <inkml:trace contextRef="#ctx0" brushRef="#br0" timeOffset="347901.3594">24937 13052 349 0,'-1'-2'96'0,"0"0"6"0,-2-1-29 0,3 2-25 16,-1 0-8-16,0 0-3 0,1-2-3 16,-2 1-4-16,2-1-2 0,-1 2-4 15,0-1-3-15,1-2-3 0,0 0-1 16,0 1-2-16,0 0-1 0,0 0 2 15,1 0-1-15,0 1 2 0,-1-3 0 16,0 2 0-16,2 1 1 0,-1-1-2 16,0 1 0-16,0 0-2 0,2-1-1 0,-2 2-3 15,1 1 0-15,3 1-2 0,-2-2-1 16,-1 0-2-16,2 1-1 0,-2-2-1 16,1 2 0-16,-1 0-1 0,-1-2-1 15,2 2 0-15,-2 0 0 0,4 4 0 16,-4-3 0-16,0-1 0 0,1 1 0 15,-2-1 0-15,1 0 2 0,-2 0-1 16,-2-2 0-16,2 3 1 0,0-1 0 16,-2-1 0-16,1 2 0 0,-1-1-1 0,1 0 0 15,0-1-1-15,0 1 0 0,0 0 1 16,1 1-2-16,-1-1 1 0,1 0-1 16,0 2 0-16,0 0 1 0,-2-2-1 15,2 1 0-15,0-1 0 0,-2 1 0 16,2-1 1-16,1-2 0 0,-1 3 1 15,1-1 0-15,-1 1-1 0,2 0 1 16,-1-1 0-16,1-1 0 0,0 1-1 16,1-1 0-16,1 0-1 0,1-3 1 15,1 3-1-15,1-1 0 0,1 0 1 0,2 2-1 16,2 0 0-16,0 1 1 0,1-1-1 16,-1 3 0-16,-2-1 0 0,-1 2 0 15,-1-1 0-15,-4 1 0 0,-4-1 1 16,0 4 1-16,-4-1-1 0,-1 0 1 15,-2 2 1-15,0 0 0 0,-2 1 0 16,0 0 1-16,0-1 0 0,2 0-1 16,3 2 0-16,-1-4 0 0,2 0-1 15,3 1-1-15,1-1 0 0,1-1-1 0,3-2 0 16,-2 1 0-16,3 1 0 16,1 0 0-16,2 1 0 0,-3-1 1 0,1-2-1 15,1 2 0-15,-2-1 0 0,0 0 0 16,0-1 0-16,-3-1 0 0,1 1 0 15,-2 0 0-15,-2-2 1 0,-1 1-1 16,0 2 0-16,-2 0 0 0,-2 1 0 16,-1 1 1-16,-3-1-1 0,3 3 0 15,-4-3-2-15,1 2-5 0,1-3-7 0,2 2-9 16,0 2-12-16,3-2-8 0,1-1-12 16,2-2-13-16,1-3-104 0,1 2-111 15,3-6-265-15</inkml:trace>
  <inkml:trace contextRef="#ctx0" brushRef="#br0" timeOffset="348214.3511">25140 13056 573 0,'3'-6'134'16,"-1"0"7"-16,1 1-86 0,0 0-14 15,2 1-3-15,0 0 0 0,0 1-1 16,1 1-3-16,0 2-4 0,-1-1-3 16,1 1-4-16,0 0-4 0,1 0-4 15,-1 2-3-15,-1 2-3 0,1 1-1 16,-3 1-3-16,0 2-1 0,-1 3-2 0,0 3 0 16,-4-1-1-16,0 2 0 0,-2 1 0 15,0 2-2-15,1 0-3 0,-1-3-5 16,0 0-8-16,1 0-9 0,0-2-12 15,1 1-7-15,-1-3-16 0,2 0 15 16,-1-3-123-16,-1-3-113 0,2-1-269 16</inkml:trace>
  <inkml:trace contextRef="#ctx0" brushRef="#br0" timeOffset="348395.8643">25118 13050 636 0,'-6'3'142'16,"1"-1"3"-16,0 3-108 0,2 2-14 16,0 2-5-16,2 1-3 0,1 1-2 0,1 0-5 15,0 2-8-15,2 0-9 0,-1 0-10 16,1 1-21-16,-1-2-109 0,-1-1-117 16,2 0-287-16</inkml:trace>
  <inkml:trace contextRef="#ctx0" brushRef="#br0" timeOffset="348682.1352">24947 13328 578 0,'-1'2'139'0,"-1"-1"7"0,2-2-83 16,0 2-16-16,2-1-4 0,-1 1-2 16,4 0-1-16,1-1-3 0,4 0-4 15,4 0-2-15,3-1-7 0,4 0-6 0,3 0-4 16,1-3-5-16,2 0-3 0,0 2-3 16,-2-2-5-16,-3 2-8 0,-1-1-9 15,-4 2-13-15,-3 0-12 0,-5 2-8 16,-3 1-18-16,-1 3-109 0,-3 0-116 15,-3 3-273-15</inkml:trace>
  <inkml:trace contextRef="#ctx0" brushRef="#br0" timeOffset="348969.928">25111 13437 583 0,'1'-1'144'16,"-2"1"8"-16,0 0-80 0,-3 3-22 15,2 0-8-15,-3 2-3 0,-1 3-2 16,-1 0-5-16,0 3-5 0,1-1-3 16,0 1-3-16,1-1-3 0,0 0-3 0,4-2-3 15,1 1-4-15,1-3-3 0,3-1-2 16,3-2-2-16,2 1-4 0,-1-4-7 15,6 0-9-15,-1 0-13 0,2-1-14 16,-2 0-14-16,-2-2 59 0,0 0-179 16,-1-2-128-16,0-3-317 0</inkml:trace>
  <inkml:trace contextRef="#ctx0" brushRef="#br0" timeOffset="349132.3126">25186 13458 673 0,'-2'4'158'15,"0"0"4"-15,2 3-106 0,0 3-18 16,0 2-7-16,1 3-5 0,-1-1-7 16,1 1-6-16,1 2-7 0,-1 0-15 15,0 1-20-15,0-3-20 0,1 0-120 0,0-1-134 16,4-1-319-16</inkml:trace>
  <inkml:trace contextRef="#ctx0" brushRef="#br0" timeOffset="350475.7295">25206 12829 509 0,'7'2'115'0,"-1"3"5"0,5 4-81 16,1 5-14-16,4 7-3 0,4 8 2 16,0 7 0-16,1 7-2 0,0 7-3 15,-1 10-2-15,-3 4 0 0,-3 3-3 16,-3 7-2-16,-3 3-2 0,-3 1-2 16,-5 2-1-16,-3-1 5 0,-2 1 8 0,-6-3 2 15,-2-2 0-15,-8-4 2 0,-3-2 3 16,-5-6 1-16,-1-1-7 0,-6-6-10 15,-1-5-7-15,-2-3-14 0,-1-4-21 16,2-6-20-16,1-4-122 0,5-10-134 16,4-6-315-16</inkml:trace>
  <inkml:trace contextRef="#ctx0" brushRef="#br0" timeOffset="351648.056">24860 12378 511 0,'7'-5'112'0,"3"1"1"0,6 2-87 16,5 3-11-16,7 4-9 0,5 5 0 15,6 6-1-15,3 7 0 0,3 9 2 16,2 7 2-16,2 8 1 0,1 9 0 16,-1 9 0-16,-3 11-1 0,2 7-2 15,-1 6-2-15,-4 8-2 0,-4 5-2 0,-2 3 2 16,-3 4 5-16,-4-5 3 0,-5 0 0 15,-4 2 1-15,-3 2 1 0,-8 1 0 16,-8-2 0-16,-5-1-4 0,-7 2-2 16,-6 1 1-16,-7-3 1 0,-9-3 0 15,-2-4-1-15,-3-3 0 0,-2-2-1 16,-5-6-1-16,-2-4-7 0,-3-7-9 16,3-5-21-16,-5-7-116 0,-4-6-120 0,-3-8-301 15</inkml:trace>
  <inkml:trace contextRef="#ctx0" brushRef="#br0" timeOffset="368711.7905">17362 15079 199 0,'-5'8'48'0,"-1"1"0"0,1-5-16 16,3 1-25-16,-3-3-5 0,4 0 1 16,1 2 1-16,0-6 3 0,-2 3 4 15,2 0 4-15,0-1 7 0,2 0 5 16,-2 0 3-16,-2 0-1 0,2 5-2 16,0-5-4-16,-1-1-4 0,1-3-6 0,0 4-6 15,-1 0-5-15,1-1 0 0,-1 1-1 16,1 0 2-16,-2-1 0 0,1 4 1 15,0-4 0-15,1 1-1 0,0 0 1 16,1 0-1-16,-1-1 1 0,3 0-1 16,-2-1 0-16,1 0 1 0,1-2 0 15,0 1 1-15,0-2 1 0,-1 0-1 0,1 0 1 16,-1-2 0-16,1 2 0 0,-1-3-1 16,1 2 0-16,0-1-1 0,1-2-2 15,2-2 0-15,-1 1-1 0,2-3 0 16,2-2 0-16,-1 1-1 15,2-1 0-15,0-1 1 0,0 1-1 0,2 1 0 16,-1-1 1-16,3-1-1 0,-2 1 0 16,1-2 1-16,2 2-1 0,1 1 0 15,-1-6 0-15,1-1 1 0,1-1-1 16,1-1 0-16,0-3 1 0,1-4 0 0,0-3 3 16,1-2 2-16,1 0 1 15,0-2 1-15,0 1 2 0,-1 0-1 0,4 1 0 16,-2 1-2-16,1 2-2 0,1 2-1 15,3-1-2-15,2 0 0 0,0 1-1 16,2-1 0-16,0 2 0 0,1-4-1 16,-2-2 1-16,-3 0-1 0,-2-2 0 15,1-1 0-15,-3-1 0 0,1 0 1 0,1 1-1 16,4-1 0-16,1 1 0 0,2-2 0 16,2 1 0-16,5-1 0 0,2 1 0 15,1-4 0-15,-3 1 1 0,1 0-1 16,-2 2 0-16,-1 1 1 0,-4 0-1 15,-1 2 0-15,-2 0 0 0,1 4 1 16,0 1-2-16,-3-1 0 0,1 1 0 16,1 0-1-16,-2-1 0 0,1 3-1 15,1-6 0-15,-2-2 1 0,1 0 0 16,1 1 0-16,-2 1 1 0,-1-1 0 0,-3 3 0 16,2 1 1-16,-2 2 1 15,0 3-1-15,-2 0 1 0,-1 3 0 0,-2 4 0 16,0 2 1-16,-5 5-1 0,1 2-1 15,-3 2 0-15,-2 3-2 0,-3 1-10 16,2 1-50-16,-4-1-45 0,-3-2-81 16,1 3-187-16</inkml:trace>
  <inkml:trace contextRef="#ctx0" brushRef="#br0" timeOffset="369126.8827">19010 12592 447 0,'-4'-6'100'0,"3"1"3"0,4-1-64 15,3 2-18-15,4-1-6 0,5 2 1 16,2-3-1-16,3 0 2 0,4-2-1 16,1-2-1-16,5-1-2 0,1-1-2 15,2 1-1-15,3 1-2 0,-2 2-2 16,0 2-1-16,-1 4-1 0,-2 4-1 0,-2 3-1 16,-3-1-1-16,-3 4 0 0,-2 0 0 15,-3 2 0-15,-4 0-1 0,-4 2 1 16,-5 2-1-16,-4 0 1 0,-6 4-1 15,-5 0 1-15,-3 3-1 0,-6 3 1 16,-2 1-1-16,-2 3 1 0,1-2-1 16,3 2 0-16,0-1 0 0,4-3-4 15,3-2-6-15,6-2-5 0,5-3-111 16,1-4-102-16,4-5-263 0</inkml:trace>
  <inkml:trace contextRef="#ctx0" brushRef="#br0" timeOffset="369519.0705">19925 12263 420 0,'-16'-3'106'16,"1"3"2"-16,0 0-24 0,2 4-58 16,1 2-7-16,3 3-2 0,0 3 2 15,1 3-1-15,-1 2 1 0,6 5-2 16,1 2-1-16,5 4-2 0,4 1-1 16,2-1-3-16,4 0-1 0,6-2-1 15,0-5-2-15,3-3-2 0,5-5-1 16,0-4-1-16,3-5-1 0,0-6 0 0,0-5 0 15,-1-6-1-15,-3-8 1 0,-4-4 0 16,-3-4 0-16,-4-2 0 0,-5-3 0 16,-5 0 0-16,-7 3 1 0,-5 2 0 15,-6 2 0-15,-8 1 1 0,-7 3-1 16,-7 6-2-16,-3 4-7 0,-3 7-11 16,-6 7-119-16,-1 9-114 0,2 5-293 15</inkml:trace>
  <inkml:trace contextRef="#ctx0" brushRef="#br0" timeOffset="374540.8291">1329 16265 690 0,'-10'-3'158'16,"2"1"6"-16,3-1-113 0,2 3-17 16,2 0-6-16,4 0-5 0,-2 3-3 15,5-1-5-15,4 1-6 0,2-1-2 16,1-1-2-16,3 0-1 0,0 1-2 0,1-2-4 16,1-2-12-16,-4 1-16 0,-1 2-13 15,-1 1-15-15,-2 1-116 0,-4 0-126 16,-1 0-288-16</inkml:trace>
  <inkml:trace contextRef="#ctx0" brushRef="#br0" timeOffset="374710.3634">1415 16430 669 0,'-5'5'160'16,"-2"1"2"-16,3-2-102 0,3 2-21 15,1-1-12-15,3-2-8 0,3 2-7 16,2-1-6-16,0-2-7 0,2 1-11 15,1-4-11-15,-1-2-11 0,1-1-11 0,1 0-34 16,-1-4-86-16,-1-2-110 16,1 1-244-16</inkml:trace>
  <inkml:trace contextRef="#ctx0" brushRef="#br0" timeOffset="374931.8586">1535 16160 578 0,'2'2'128'0,"2"3"2"0,2 2-91 16,1 5-21-16,4 0-8 0,4 2-2 16,4 3 1-16,-2 1-2 0,3 0 1 0,3-1 5 15,0-1 2-15,-1 0 1 0,-3-1-1 16,-3 1 0-16,-1 0-1 0,-5 1-3 16,-8 2-5-16,-4 4-10 0,-4 0-13 15,-3 4-13-15,-2-1-119 0,-4-3-121 16,0 4-299-16</inkml:trace>
  <inkml:trace contextRef="#ctx0" brushRef="#br0" timeOffset="375530.8236">2304 16254 528 0,'-16'-24'138'16,"0"2"12"-16,2 4-61 0,3 4-16 15,1 5-9-15,5 4-5 0,2 3-6 16,6 7-9-16,3 5-8 0,5 4-11 15,4 6-9-15,2 4-5 0,4 4-1 16,-1 0-4-16,4 3-1 0,-2-3-3 16,-1-1-1-16,-1-3-2 0,-1 1-6 15,-3-3-10-15,-3 0-16 0,2-4-18 0,-2-1-14 16,0-4-96-16,-1-5-25 0,-1-7-107 16,4-8-202-16</inkml:trace>
  <inkml:trace contextRef="#ctx0" brushRef="#br0" timeOffset="375700.1893">2659 16113 682 0,'-5'12'166'15,"1"5"7"-15,-3 6-101 0,0 8-20 16,-3 7-9-16,-1 6-5 0,-3 5-5 16,-2 5-9-16,-3 2-7 0,0 3-3 15,-2-3-5-15,1 1-3 0,2-2-2 16,2-5-7-16,2-5-8 0,5-7-16 15,2-6-22-15,9-9-14 0,0-10-128 16,6-11-141-16,3-7-324 0</inkml:trace>
  <inkml:trace contextRef="#ctx0" brushRef="#br0" timeOffset="376007.9376">2883 16182 687 0,'-4'-1'160'0,"-1"1"6"15,2 6-104-15,0 4-18 0,0 5-6 16,1 4-1-16,-1 5-1 0,1 3-2 16,-1 3-4-16,1 1-3 0,-1 2-2 15,-3-4-2-15,5 4-3 0,2 1-4 16,2-4-4-16,0 0-2 0,1-5-3 15,3-3-2-15,6-1-3 0,-4-6 0 16,5-5-2-16,1-5 1 0,1-3-2 16,3-2-1-16,2-5-6 0,1-3-8 15,0-1-14-15,-1-2-20 0,0-3-19 0,-3-1-16 16,-3-3-119-16,-5 0-134 0,-3-2-302 16</inkml:trace>
  <inkml:trace contextRef="#ctx0" brushRef="#br0" timeOffset="376189.4603">2864 16169 685 0,'-15'-9'185'0,"4"3"5"0,4-2-46 16,3 3-87-16,5 0-20 0,7 1-16 16,3 2-7-16,5-1-10 0,4 1-12 15,4-2-16-15,3 1-23 0,2 0-16 16,0 3-47-16,2 0-82 0,0 4-125 15,-2 4-258-15</inkml:trace>
  <inkml:trace contextRef="#ctx0" brushRef="#br0" timeOffset="376558.2109">3307 16296 591 0,'-3'-7'154'0,"-2"1"9"0,0 0-70 15,2 5-31-15,2 3-7 0,2 4-3 0,-1 4-4 16,4 3-7-16,1 6-7 0,0 0-4 16,2 1-4-16,1-2-4 0,0 2-5 15,2-2-3-15,-2-2-4 0,2-4-3 16,-1-2-1-16,1-4-1 0,-1-3-2 15,0-6-1-15,1-4 0 0,0-3-1 16,-2-4 0-16,3-5 0 0,0 0 0 16,2-3-1-16,-2 2 1 0,0 2-1 0,-2 2-1 15,0 6 1-15,-3 5-1 0,-1 6 0 16,-1 5-1-16,-2 5-1 16,-1 5-2-16,2 5-5 0,-1 2-7 0,3 4-11 15,0 1-16-15,2 1-14 0,2-1-12 16,3-1-14-16,3-5-112 0,1-6-123 15,2-8-283-15</inkml:trace>
  <inkml:trace contextRef="#ctx0" brushRef="#br0" timeOffset="376969.4619">3724 16083 620 0,'-11'-14'156'0,"2"3"9"0,2-1-38 16,3 6-86-16,4 4-13 0,0-1-2 15,1 3-1-15,3 3-4 0,1 2-8 0,4 1-2 16,2-1 0-16,-2 0 2 0,5 1 1 16,-1 0 1-16,4 3-1 15,-2-3 1-15,0 1-1 0,-3 2-2 0,-1 0-2 16,0 5-1-16,-2 2-2 0,-6 1-1 15,2 5-1-15,-1 5-1 0,1 2-2 16,-1 3 0-16,-1 4-2 0,2 3 1 16,1 1-1-16,3 3 1 0,-1-1-1 15,0-2 0-15,2-1 0 0,-2-2 0 16,2-5 1-16,-5-4-1 0,-2-4 0 0,-1-5 1 16,-5-2 0-16,-2-2 0 0,-2-2 1 15,-5-2-2-15,0-1 2 0,-2-2-1 16,-2-6-2-16,-1-1-5 0,0-4-9 15,0-4-11-15,2-2-18 0,3-4-16 16,3 0-14-16,7 2-50 0,3-3-69 16,5 2-114-16,5 1-239 0</inkml:trace>
  <inkml:trace contextRef="#ctx0" brushRef="#br0" timeOffset="377174.9124">4199 16302 890 0,'-4'-3'201'0,"3"-1"1"15,-1 2-137-15,3 3-33 0,4 0-18 0,0 0-7 16,1 2-6-16,4 0-5 0,1 1-6 16,1 0-10-16,1-2-13 0,0 1-16 15,0 2-17-15,-1-3-15 0,-1 1-116 16,-6 0-131-16,1 1-295 0</inkml:trace>
  <inkml:trace contextRef="#ctx0" brushRef="#br0" timeOffset="377342.4661">4141 16492 733 0,'-4'5'182'15,"4"-2"4"-15,0 0-85 0,2 1-52 16,3 1-18-16,2 0-10 0,4 0-6 15,0-2-7-15,4 0-10 0,1-1-16 16,2 1-28-16,3-2 105 0,-1 3-249 16,-2-1-162-16,-1 5-424 0</inkml:trace>
  <inkml:trace contextRef="#ctx0" brushRef="#br0" timeOffset="378152.2913">4826 16271 539 0,'-7'-13'138'16,"1"-3"5"-16,0-2-49 0,4 3-48 16,1-2-9-16,4 0-4 0,0-1-4 15,5-1-2-15,-1 2-4 0,4-1-2 0,-2-2-3 16,5 3-3-16,1 0-2 0,3 5-1 16,-1-1-1-16,3 4-3 0,0 3-2 15,-1 6-1-15,2 3-1 0,1 6 0 16,-2 2 1-16,-1 8 1 0,-1 2 2 15,-1 2 1-15,0 2 2 0,-4 3 0 16,-2 2 1-16,-3 0 0 0,-5 0 0 16,-4 4 0-16,-5-1-1 0,-5 1-1 15,-5 2-1-15,-5 2 0 0,-1-2-1 16,-2 1-1-16,-2-1 1 0,-1-1 1 0,-1-4 1 16,2-4 0-16,-1-6-1 0,0-5 0 15,4-4-1-15,2-6-3 0,3-4-1 16,3-2-2-16,5-4-1 0,4-3 0 15,7 0-1-15,5-2 1 0,4 1-1 16,6 2 0-16,4 0 1 0,-1 0-1 16,6 2 0-16,1 4 1 0,-1 0-1 15,0 2 0-15,-1 1 1 0,1 2-1 16,1 1 0-16,-4 1-6 0,0 0-11 0,-3 0-27 16,2 1-29-16,-3 1-135 0,-2 1-159 15,-2-1-375-15</inkml:trace>
  <inkml:trace contextRef="#ctx0" brushRef="#br0" timeOffset="396692.7592">15412 11282 541 0,'-2'-11'136'0,"-3"2"7"0,0 3-73 16,0 5-18-16,0 4-8 0,-1 5-3 16,1 8-4-16,0 2-4 0,0 8-6 15,0 3-3-15,2 5-4 0,-1 4-2 16,3 3-6-16,-1-3-2 0,4 2-4 0,-2-2-1 16,2-1-3-16,-1-3-1 0,2-2 0 15,-1-4-3-15,1-6-11 0,0-3-12 16,2-5-14-16,1-1-13 0,0-6-42 15,2-2-80-15,0-6-116 0,1-1-243 16</inkml:trace>
  <inkml:trace contextRef="#ctx0" brushRef="#br0" timeOffset="396939.0102">15615 11313 562 0,'-5'-1'154'0,"3"4"6"0,-2 4-19 16,2 4-90-16,-1 2-12 0,2 6-9 15,1 3-6-15,0 4-5 0,3 1-6 16,-1 1-4-16,2 1-3 0,-1 1-3 16,1-2-1-16,0 0-3 0,-1-1-8 15,0-3-10-15,-1-3-13 0,0-1-12 0,0-2-13 16,-1-2-117-16,-1-2-123 0,-1-5-282 15</inkml:trace>
  <inkml:trace contextRef="#ctx0" brushRef="#br0" timeOffset="397322.48">15372 11560 617 0,'-5'-4'158'16,"0"3"8"-16,0-3-69 0,2 3-47 16,3 1-11-16,3 0-10 0,3 1-7 15,3 0-8-15,2 0-7 0,5 3-3 0,3-3-3 16,3 1-14-16,1-2-16 15,3 1-15-15,-1-1-56 0,-1-1-73 0,3-1-120 16,-2 2-258-16</inkml:trace>
  <inkml:trace contextRef="#ctx0" brushRef="#br0" timeOffset="397742.4815">16006 11250 506 0,'-12'-2'146'16,"-5"4"8"-16,-3 3-9 0,-3 3-80 16,0 7-8-16,0 4-6 0,3 5-4 0,1 4-5 15,6 4-6-15,3 3-7 16,5 3-6-16,4 0-4 0,2 1-4 0,3 1-3 15,2-4-4-15,2-1-2 0,5-2-2 16,1-3-3-16,6-3-2 0,3-5-8 16,4-4-10-16,3-6-17 0,-1-5-19 15,0-4-16-15,1-3-124 0,-4-4-139 16,-2 0-311-16</inkml:trace>
  <inkml:trace contextRef="#ctx0" brushRef="#br0" timeOffset="399698.6177">16262 11492 447 0,'-4'-5'122'0,"1"2"6"0,-1-2-41 15,-1 2-28-15,0 1-11 0,3-1-4 16,-1 3-2-16,1 2-3 0,1-1-2 16,1 0-5-16,0 0-2 0,1 1-3 15,1-1-4-15,1 0-2 0,2 1-3 0,1 1-3 16,2-2 0-16,2-2-3 15,2 0-2-15,2-4-2 0,-1-4-3 0,2-2-1 16,0-4-2-16,1 0-1 0,-2 1 0 16,-1-1-1-16,-1 2 1 15,-2-1-1-15,-2 3 0 0,-2-1 0 0,-3 2-1 16,-3 1 1-16,-3-1-1 0,-3 2-1 16,-1 2-1-16,-4 0 0 0,-3 5-2 15,1 2 0-15,-4-1 0 0,0 6-1 16,-2 4 2-16,2 1 0 0,0 4 1 15,0 1 1-15,0 3 1 0,3 6 0 16,2 1 1-16,1 0-1 0,1 3 1 16,3 2 1-16,2 1 1 0,2 1 1 0,3-2 2 15,4-3 1-15,3-2 0 0,5 0 2 16,0-4-1-16,5-3 0 0,5-4-2 16,0-4-1-16,4-2-1 0,1-4-4 15,2-5-1-15,2-5-5 0,-1-3-9 16,-2-2-15-16,1-3-15 0,-4-3-12 0,-3-4 8 15,-3 2-131-15,-6-3-124 0,2 3-285 16</inkml:trace>
  <inkml:trace contextRef="#ctx0" brushRef="#br0" timeOffset="400003.8026">16606 10947 666 0,'-1'-7'158'0,"0"1"5"16,0 6-98-16,2 3-14 0,1 6-6 15,1 3-5-15,2 5-5 0,1 4-2 16,0 5-5-16,-1 2-5 0,0 3-6 15,-2-1-3-15,0 2-3 0,-3 0-4 0,-1-1-2 16,-2-2-1-16,-2-2-2 0,0-1-2 16,-2-3-6-16,-3-3-11 0,0-5-20 15,1-2-17-15,-4-5-16 0,2-3-49 16,-2-7-76-16,1-8-118 0,2-4-242 16</inkml:trace>
  <inkml:trace contextRef="#ctx0" brushRef="#br0" timeOffset="400167.8731">16513 10777 628 0,'-2'-6'154'16,"-1"1"3"-16,1 2-83 0,4 1-36 15,2 1-12-15,3 2-9 0,2 1-7 16,2 2-14-16,2 2-19 0,2 2-14 16,0 3-122-16,-1 1-126 0,2 1-310 15</inkml:trace>
  <inkml:trace contextRef="#ctx0" brushRef="#br0" timeOffset="400495.3994">16774 10952 555 0,'-7'-11'159'0,"2"-1"10"0,1 1-6 0,3 2-102 0,3 3-11 0,2 1-7 15,1-1-8-15,2 2-6 0,3 1-8 16,0-1-5-16,0 0-5 0,-3 1-1 16,4 1-4-16,0 2-1 0,0 2-2 15,-1 1 0-15,1 2-2 0,-1 3 0 0,0 3 0 16,-3 1 0-16,-2 4 0 15,-3 1-1-15,-1 3-2 0,-2-1-4 0,-1 4-5 16,-3-2-5-16,-1 1-10 0,0-2-11 16,-2-3-9-16,2 0-9 0,1-2-6 15,0-4 13-15,2-1-127 0,-1-4-114 16,0 0-282-16</inkml:trace>
  <inkml:trace contextRef="#ctx0" brushRef="#br0" timeOffset="400666.9309">16815 10891 592 0,'-7'-4'152'0,"0"7"7"0,-2 1-72 15,1 6-29-15,2 4-11 0,1 2-8 16,1 1-10-16,3 2-8 0,0 2-7 16,1 0-6-16,0-1-16 0,1-1-17 15,0 0-19-15,0-1-129 0,1-2-137 16,0 1-335-16</inkml:trace>
  <inkml:trace contextRef="#ctx0" brushRef="#br0" timeOffset="400951.1684">17033 10886 615 0,'3'-6'158'0,"1"1"5"0,-3 2-58 0,0 5-52 16,-1 3-10-16,0 3-6 0,-1 4-6 16,-1 3-6-16,-2 5-5 0,-1 2-6 15,-2 2-5-15,-2-1-3 0,-2 0-2 16,1-3-8-16,-1-2-15 0,2-3-20 15,0-1-17-15,3-3-104 0,2-3-24 16,4-3-116-16,1 2-220 0</inkml:trace>
  <inkml:trace contextRef="#ctx0" brushRef="#br0" timeOffset="401226.4349">17134 11000 671 0,'0'-4'169'0,"-2"-1"7"0,-1 4-91 16,1 1-31-16,-1 1-10 0,1 3-7 15,-2 2-7-15,1 4-8 0,-2 1-4 16,-1 0-2-16,1 2-2 0,0 1-2 16,0 1-2-16,1-3-2 0,2 0-2 15,1-1-2-15,1-1-2 0,2-3 0 16,2-1-1-16,1-1-1 0,1-2 0 15,3-3-2-15,1-2-6 0,3-2-8 0,0-1-15 16,0-3-17-16,1 1-16 16,1-2-12-16,-1 1-119 0,0-2-130 0,-3 0-290 15</inkml:trace>
  <inkml:trace contextRef="#ctx0" brushRef="#br0" timeOffset="401401.5134">17260 10968 651 0,'-3'4'168'0,"-3"1"6"0,-1-1-79 16,1 6-37-16,0 1-12 0,1 3-8 16,0 2-8-16,2-2-9 0,-1 2-7 15,2 0-4-15,0 1-6 0,1-1-11 16,2 0-8-16,3 0-18 0,0 0-20 16,3-2-16-16,0-1-119 0,0-2-132 15,1 2-303-15</inkml:trace>
  <inkml:trace contextRef="#ctx0" brushRef="#br0" timeOffset="401879.9634">17417 10874 622 0,'1'-15'144'0,"4"3"4"0,1 3-96 16,2 3-17-16,2 4-4 0,2 4-1 0,-1 3-2 15,1 7 0-15,2 8-2 0,-2 5-3 16,1 6 0-16,-2 3-1 0,0 6-2 16,-5 1-1-16,3 5-1 0,-3 3-2 15,-1-3-1-15,-1 4-2 0,-2 2-1 16,-1 2-2-16,1 1-3 0,-6 0-2 15,-3-2-2-15,-3 0 1 0,-2-2-2 16,-6-4-1-16,0-5 0 0,-3-6 0 0,0-6-2 16,2-3-2-16,0-5-8 15,4-6-11-15,2-6-17 0,6-5-18 0,2-8-13 16,4-3-124-16,2-7-134 0,1-6-305 16</inkml:trace>
  <inkml:trace contextRef="#ctx0" brushRef="#br0" timeOffset="402199.2896">17723 11399 623 0,'-3'-1'190'0,"0"-2"9"16,-2 2-13-16,3 1-103 0,1-1-19 0,2 0-15 16,1 0-16-16,3-1-14 0,1 1-8 15,2 0-6-15,0 1-3 0,1-1-6 16,1 2-8-16,0 0-15 0,-3 0-23 15,0 2-23-15,-1-1-1 0,-1 2-135 16,-4 1-140-16,1-3-316 0</inkml:trace>
  <inkml:trace contextRef="#ctx0" brushRef="#br0" timeOffset="402379.8178">17690 11549 751 0,'0'0'180'15,"-1"1"5"-15,2-1-115 0,3 0-23 16,1 0-13-16,2-1-10 0,2 1-9 0,2 0-8 16,-1-2-13-16,2 4-18 0,0-2-23 15,0 1 119-15,-1 0-261 0,-1 0-159 16,-1 3-422-16</inkml:trace>
  <inkml:trace contextRef="#ctx0" brushRef="#br0" timeOffset="402863.2949">18280 11170 577 0,'6'-10'137'0,"-1"2"8"0,-1 3-85 16,-1 1-7-16,-1 2 0 0,0-1-3 15,-4 4-1-15,1 4-3 0,-3 4-4 16,1 2-5-16,-1 2-6 0,-2 5-7 16,-1 4-3-16,-2 0-3 0,0 2-2 0,2-2-3 15,-1 1-2-15,-1 0 1 0,2-3-1 16,1 0 0-16,2-2-1 0,1-3 0 16,2 0-2-16,2-4-1 0,2-1-1 15,4-1-3-15,1-4-1 0,0-2-1 16,3-1 0-16,3-1 0 0,2-2-1 15,-1-1-2-15,3-4-3 0,0 1-6 16,0-3-10-16,1 1-11 0,-2 1-20 16,-2 0-18-16,-2 0-15 0,-2 2-119 15,-2 3-135-15,-2-1-305 0</inkml:trace>
  <inkml:trace contextRef="#ctx0" brushRef="#br0" timeOffset="403083.295">18478 11267 690 0,'-2'-4'171'0,"-1"4"5"15,1 4-98-15,-1 3-22 0,-1 5-10 16,1 4-6-16,0 4-8 0,0 3-6 16,-2 3-4-16,1 2-5 0,2 4-4 15,-2-5-3-15,2 2-4 0,0 1-2 16,1-3-1-16,0-3-5 0,0-3-8 15,1-3-12-15,2 1-25 0,-2-6-21 16,3-4-131-16,-5-6-148 0,4 4-347 16</inkml:trace>
  <inkml:trace contextRef="#ctx0" brushRef="#br0" timeOffset="403318.0845">18679 11465 834 0,'-5'-5'202'16,"1"-2"4"-16,-2 2-119 0,2 0-32 16,2 3-18-16,1-2-11 0,0 2-9 15,1-1-8-15,0 4-9 0,1 1-12 16,0-2-18-16,1 2-28 0,1 1-24 15,1-1-129-15,-2 2-155 0,3-4-347 16</inkml:trace>
  <inkml:trace contextRef="#ctx0" brushRef="#br0" timeOffset="403746.4478">18730 11409 633 0,'5'-6'159'0,"3"0"7"0,-1 0-76 0,3 1-38 16,1-1-11-16,1 2-6 0,3-2-8 16,-2 0-7-16,2-3-7 0,1-1-4 15,0-1-3-15,2 0-2 0,-1-4-2 16,-2 2-1-16,0-3 0 0,-1 0 0 15,-3 3-1-15,-2-1 0 0,-5 1 1 16,-4-1-1-16,-4 4 0 0,-3 3 1 16,-4 3-1-16,-4 2 0 0,-2 4 1 15,-2 5-2-15,-2 1 1 0,1 4 0 0,0 6 0 16,0 0 0-16,1 4 1 16,-1 2 0-16,3 3 1 0,4 4 5 0,0 0 3 15,4-1 3-15,4 1 4 0,5-3 2 16,3-2 1-16,5-2-1 0,3-4-3 15,2-2-3-15,6-3-4 0,3-2-2 16,0-3-3-16,3-4-2 0,4-4-2 16,1-2-5-16,3-5-8 0,0-4-14 15,-2-2-25-15,1 0-21 0,-5-2-131 0,-4 0-148 16,-1-1-343-16</inkml:trace>
  <inkml:trace contextRef="#ctx0" brushRef="#br0" timeOffset="404625.4165">19024 10793 660 0,'0'-4'169'0,"-1"2"7"16,1-2-97-16,1 4-15 0,2-2-9 15,2 3-8-15,0-4-9 0,3 5-12 16,2-4-7-16,1 2-5 0,2-2-5 16,3 1-3-16,1-2-11 0,1 1-15 15,-1-1-28-15,-1 1-19 0,0-2-128 0,-3 0-147 16,2 2-342-16</inkml:trace>
  <inkml:trace contextRef="#ctx0" brushRef="#br0" timeOffset="404895.6877">19400 10515 604 0,'-2'-6'160'16,"2"2"6"-16,0 4-33 0,-1 5-79 15,1 2-10-15,1 7-5 0,-1 3-4 16,0 4-3-16,1 6-6 0,-1 2-6 15,0 4-5-15,1 1-3 0,1 1-3 16,-2-1-4-16,0-1-2 0,-2 0-1 16,1-2-1-16,-1-6 0 0,-2 2-1 15,-1-5 0-15,0 2-6 0,-5-7-9 16,1-4-20-16,-4-4-17 0,0-4-16 0,-2-5-127 16,-4-5-140-16,0-9-319 15</inkml:trace>
  <inkml:trace contextRef="#ctx0" brushRef="#br0" timeOffset="405072.2169">19291 10341 652 0,'-3'-11'151'0,"3"1"3"0,0 3-97 0,3 2-30 16,3 5-11-16,2 2-19 0,3 3-19 15,0 1-130-15,2 2-127 0,1-1-321 16</inkml:trace>
  <inkml:trace contextRef="#ctx0" brushRef="#br0" timeOffset="405726.3455">19704 10417 572 0,'-4'-5'146'16,"1"1"9"-16,0-2-72 0,0 1-17 15,3-1-5-15,1 1-6 0,1 0-6 16,2 0-7-16,2 0-8 0,1 2-10 16,6-2-5-16,-1 1-7 0,1-1-2 15,2 3-4-15,0-2-1 0,1 2-2 16,-2-1-1-16,0 3 0 0,-1 0 0 0,-2 4-1 16,-2 1 1-16,-3 3-1 0,-1 6 0 15,-1 2 0-15,-3 3 0 0,-1 3 0 16,-3 2 0-16,2 1-1 0,-1 0-3 15,-2-2-7-15,2-1-8 0,-2-2-14 16,0-3-14-16,2-2-15 0,1-2-13 16,-2-2-117-16,1-3-125 0,1-2-289 15</inkml:trace>
  <inkml:trace contextRef="#ctx0" brushRef="#br0" timeOffset="405906.7859">19745 10441 560 0,'-8'3'154'0,"0"4"7"16,-1 2-30-16,4 2-76 0,1 2-15 15,2 2-9-15,2 0-7 0,0 2-8 0,1-1-11 16,-1 0-15-16,1-2-16 0,-1 2-15 16,2-2 40-16,-4-1-169 0,2-1-132 15,2 1-324-15</inkml:trace>
  <inkml:trace contextRef="#ctx0" brushRef="#br0" timeOffset="406146.7542">19612 10728 716 0,'-5'0'180'16,"-1"-3"5"-16,3 1-108 0,3 3-17 15,-4-1-13-15,6 3-8 0,3-1-10 16,3-1-9-16,1 2-4 0,4-3-3 16,1-1-5-16,5-1-1 0,4-1-3 15,1-1-1-15,3 0-5 0,2-1-7 16,-2 2-11-16,-1-2-21 0,0 1-20 0,-5 2-19 16,-1-1-121-16,-6 1-138 15,-5 3-311-15</inkml:trace>
  <inkml:trace contextRef="#ctx0" brushRef="#br0" timeOffset="406448.464">19671 10874 641 0,'-2'-3'153'0,"-2"2"5"16,-2 1-94-16,2 2-19 0,0 3-5 16,0 1 0-16,-1 3-2 0,0 1-4 15,1 1-2-15,2 2-4 0,-2 0-4 16,3 0-4-16,1-2-4 0,2-1-5 16,3 2-3-16,1-3-3 0,4-2-1 0,0-2-2 15,3-4-3-15,4 0-7 16,2-4-9-16,-1-3-19 0,1-3-18 0,0-1-13 15,0 2-49-15,-4-2-77 16,0-2-119-16,-3-1-246 0</inkml:trace>
  <inkml:trace contextRef="#ctx0" brushRef="#br0" timeOffset="406624.9899">19846 10855 736 0,'-3'4'183'0,"-2"2"6"0,1 3-110 15,3 2-21-15,1 2-10 0,1 3-11 16,1 1-12-16,1 3-9 0,2-1-7 16,0 2-7-16,-2-1-11 0,1-1-22 15,-3-1-25-15,-1 0-60 0,-2-2-83 16,-1 2-138-16,-3 2-296 0</inkml:trace>
  <inkml:trace contextRef="#ctx0" brushRef="#br0" timeOffset="408155.1572">20167 11382 655 0,'-1'-2'161'15,"0"2"11"-15,-1-2-101 0,2 0-15 0,0 1-9 16,3-2-8-16,-1 2-9 0,4-1-8 16,1-2-10-16,1 0-4 0,2 2-2 15,1 0-3-15,2 0-7 0,1 0-13 16,-1 0-15-16,1 1-14 0,-2 0-15 16,-1 2-32-16,-2-1-90 0,-4 1-116 15,-2 2-247-15</inkml:trace>
  <inkml:trace contextRef="#ctx0" brushRef="#br0" timeOffset="408390.5361">20151 11482 566 0,'-6'4'158'0,"0"0"8"0,-1-3-33 15,3 0-72-15,3 0-11 0,1 1-9 16,1-2-9-16,3 1-9 0,3-2-6 16,2-1-7-16,3-1-2 0,1-2-3 15,2-2-5-15,3-2-10 0,2-2-17 16,0 2-18-16,-1 2-18 0,-1 0-119 16,-2-1-135-16,2 0-308 0</inkml:trace>
  <inkml:trace contextRef="#ctx0" brushRef="#br0" timeOffset="409154.2684">20581 11403 469 0,'3'-1'131'0,"-2"-4"4"15,0-1-10-15,2-2-79 0,0-2-12 16,2-1-5-16,0-3-2 0,-1-1-2 16,-1-1-1-16,1-4-1 0,-2 1 0 15,2-2 0-15,-4-1-4 0,0-1 0 16,-1-3-3-16,-2 0-4 0,-1 1-1 0,-4-4-4 15,0-2-2-15,-2-3 0 16,-2-2-2-16,-1 0-1 0,0-3 0 0,1 0 0 16,-1 0 0-16,2-1 0 0,2 4 0 15,-1 0-1-15,1 4 0 0,2 3 0 16,1 3 1-16,1 4 0 0,0 5 2 16,2 3 2-16,2 5 0 0,0 1 1 15,1 2 2-15,4 1-2 0,2 3 0 16,5 2-2-16,5 1-1 0,3 0-1 0,7 1-1 15,3 0-1-15,5 2 0 0,2-2-1 16,2 2 1-16,-1-3-1 0,0 3 1 16,-1-1-1-16,-1 1-2 0,-2 0-1 15,-1-2-3-15,-4 2-6 0,-2 0-12 16,-4-1-11-16,-4-2-12 0,-3 2-9 16,-4-2-11-16,-4 0-81 0,-1-1-24 15,-5-2-93-15,-2-3-191 0</inkml:trace>
  <inkml:trace contextRef="#ctx0" brushRef="#br0" timeOffset="409404.5943">20960 10533 496 0,'-3'-5'137'16,"2"0"4"-16,1 0-8 0,2 3-92 16,3 2-11-16,1 1-6 0,2 3-4 15,3 1-4-15,2 2-2 0,3 3-4 0,1 1-1 16,2 0-3-16,0 1-1 0,-2-1-1 15,2 1 0-15,-3 1-1 0,-3-1-1 16,0 0 0-16,-5-1-1 0,-2 0 0 16,0 2 0-16,-7-1 0 0,-4 2 0 15,-3 0 1-15,-5 1-1 0,-3-1 1 16,-1 3-2-16,-7-1-10 0,-2 2-12 16,-1 0-16-16,0-1-121 0,1-1-125 15,6-1-309-15</inkml:trace>
  <inkml:trace contextRef="#ctx0" brushRef="#br0" timeOffset="411223.4069">21363 10413 466 0,'-3'-23'118'0,"1"1"4"15,-1 0-70-15,1 3-9 0,-1 2-6 16,2 4-4-16,0 0-5 0,0 6-3 15,0 3-1-15,-1 1-2 0,1 3 0 16,1 2-2-16,-1 3 0 0,0 6-1 0,-2 4-1 16,1 4-2-16,0 7 0 0,1 6 0 15,0 6 0-15,1 4-2 0,0-1-1 16,0 3-3-16,1 2-1 0,-2-1-2 16,0-1-2-16,0-1-2 0,-3-3-1 15,3 1-1-15,-2-2 0 0,2-2 0 16,1-3-1-16,0-2 1 0,0-4-1 15,0-5-6-15,0-3-6 0,0-5-11 16,0-6-12-16,0-4-12 0,1-1-11 0,-1-8-113 16,1-3-116-16,-1-6-273 15</inkml:trace>
  <inkml:trace contextRef="#ctx0" brushRef="#br0" timeOffset="411743.2768">21579 10525 620 0,'0'6'141'0,"-1"2"5"15,2 7-101-15,-2 2-13 0,-1 5-4 16,1 4-1-16,-2 3-3 0,2 2-4 15,-2 0-4-15,0-2-4 0,3 2-4 16,0-3-2-16,-1-3-3 0,2-4-6 16,-1-1-9-16,1-3-11 0,1-2-10 15,1-6-17-15,1-1-112 0,-2-3-120 0,-1-4-280 16</inkml:trace>
  <inkml:trace contextRef="#ctx0" brushRef="#br0" timeOffset="411976.6533">21733 10500 607 0,'0'-6'157'0,"0"3"8"0,0 6-62 16,-2 5-44-16,2 6-11 0,0 3-7 16,-1 4-7-16,0 3-5 0,0 3-8 15,-2-1-6-15,3 1-3 0,-1 0-3 16,1-2-3-16,0-2-2 0,0-1-3 15,0 0-6-15,0-3-6 0,-1 0-10 16,0-4-12-16,-2-1-14 0,1-2-11 16,-1-2-17-16,1-2-108 0,-3-2-118 15,0-3-275-15</inkml:trace>
  <inkml:trace contextRef="#ctx0" brushRef="#br0" timeOffset="412155.1779">21593 10765 686 0,'-3'-3'156'0,"1"3"3"16,7 3-112-16,-3-2-14 0,2 0-9 0,0-2-8 15,6 2-4-15,2 0-4 0,2-2-6 16,4 1-12-16,0-2-17 0,-1-2-23 16,4 1-114-16,-5-3-128 0,0 4-307 15</inkml:trace>
  <inkml:trace contextRef="#ctx0" brushRef="#br0" timeOffset="412429.1944">21982 10451 605 0,'-6'-6'150'16,"-2"3"6"-16,-1 3-60 0,-1 4-56 15,3 5-10-15,-2 4 0 0,2 3-4 16,1 5-4-16,0 2-4 0,1 2-2 16,3 2-4-16,-2 0 0 0,1 1-4 0,2 0-1 15,0 0-2-15,1-2-1 0,0 0-2 16,2-2 0-16,3-2-1 0,1-2-1 16,3-3-1-16,0-4-5 0,2-2-10 15,0-2-10-15,1-4-13 0,-1-1-16 16,0-4-123-16,-1-3-130 0,-3-2-304 15</inkml:trace>
  <inkml:trace contextRef="#ctx0" brushRef="#br0" timeOffset="412920.7363">22109 10594 655 0,'-3'0'156'0,"1"2"8"15,2 0-100-15,0 2-17 0,3-1-6 16,1 2-5-16,3-1-5 0,2 1-5 16,1-3-7-16,1-2-3 0,4 0-5 15,-1-3-2-15,2-2-3 0,0-3-2 16,-1 0-2-16,-2-2 0 0,-1-2-1 15,0-2-1-15,-4 1 0 0,-2-2-2 16,-3 0 0-16,-3 2-1 0,-2-2-1 16,-1 3-1-16,-5 2-1 0,0 0-2 0,-3 3 0 15,-1 3-1-15,-2 2 1 16,-1 4 0-16,-1 6 1 0,1 2 2 0,-1 4 1 16,1 2 1-16,3 5 2 0,-2 0 1 15,2 1 0-15,1 0 1 0,0 0 0 16,2 1 3-16,4 0 1 0,-1 1 1 15,6-1 1-15,2-2 1 0,2 0 0 16,4-2 0-16,2 0-1 0,2-3-1 16,0-3-2-16,3-1-1 0,1 1 0 15,1-4-1-15,0-1 0 0,1-3-1 0,0-5 1 16,1 0-1-16,1-4-3 0,-2-3-7 16,-1-1-14-16,-1-2-18 0,-4 1-11 15,1 1-15-15,-7-3-117 0,-4 3-127 16,2 2-285-16</inkml:trace>
  <inkml:trace contextRef="#ctx0" brushRef="#br0" timeOffset="413223.955">22421 10213 577 0,'0'0'155'15,"1"3"10"-15,2 3-22 0,-1 4-89 0,2 3-10 16,-1 6-2-16,1 3-2 0,-1 3-4 16,-2 2-7-16,0 0-6 0,0 4-5 15,-1 0-4-15,0-3-4 0,-1-3-3 16,-1-4-3-16,-2 1-2 0,-2-2-5 15,-3-5-8-15,-2-4-15 0,0-2-18 16,-4-5-17-16,1 0-20 0,-3-7-114 16,-1-4-131-16,1-6-289 0</inkml:trace>
  <inkml:trace contextRef="#ctx0" brushRef="#br0" timeOffset="413391.4779">22329 10131 666 0,'1'-3'158'0,"-1"-1"2"0,2 3-105 16,-1 1-19-16,4 1-9 0,0 3-7 16,2-1-7-16,3 1-15 0,1 2-19 0,0-1-22 15,1 1-121-15,-1 2-129 0,0-1-318 16</inkml:trace>
  <inkml:trace contextRef="#ctx0" brushRef="#br0" timeOffset="413676.6276">22575 10267 687 0,'2'-12'172'15,"2"1"9"-15,1 0-97 0,4-1-23 16,2 1-10-16,1 1-7 0,0 3-9 15,2 0-8-15,-2 3-8 0,0 1-5 16,1 2-4-16,-2 0-2 0,-2 2-3 16,1 3-1-16,-2 0-1 0,-2 4-1 15,-1 3-1-15,-2 2 0 0,-1 3-2 16,-4 1-2-16,0 3-4 0,-3 2-7 16,-1-1-6-16,0 0-8 0,-2-1-14 0,2 1-10 15,-1-1-9-15,2-3-9 0,0-2-10 16,3-3-101-16,-2-3-113 0,2-2-261 15</inkml:trace>
  <inkml:trace contextRef="#ctx0" brushRef="#br0" timeOffset="413850.1644">22626 10250 632 0,'-7'-4'158'15,"0"3"7"-15,1 4-94 0,0 3-17 16,0 2-8-16,0 3-9 0,2 5-10 15,0 1-9-15,2 2-8 0,-1-1-13 16,2 2-18-16,1 1-20 0,3 2-56 16,-2-5-78-16,2 1-127 0,4-2-276 15</inkml:trace>
  <inkml:trace contextRef="#ctx0" brushRef="#br0" timeOffset="414088.5253">22904 10206 670 0,'5'-9'156'0,"-2"5"5"0,-2 4-104 16,1 2-15-16,-4 8-5 0,0 3-6 15,-3 3-6-15,-4 4-5 0,0 3-5 16,-2 2-7-16,-4 0-3 0,-2 2-3 15,-2 0-8-15,1 0-14 0,0 0-17 16,1-2-16-16,1-2-124 0,3 0-133 16,5-6-315-16</inkml:trace>
  <inkml:trace contextRef="#ctx0" brushRef="#br0" timeOffset="414373.3195">22943 10330 654 0,'1'-8'157'0,"-1"4"5"16,-1 2-85-16,1 4-31 0,-1 2-7 0,-2 4-5 16,1 2-4-16,-3 1-6 0,2 2-4 15,0 1-5-15,0-2-4 0,1 2-2 16,-1 0 0-16,3-1-2 0,2 1-2 15,-1-3 0-15,1 0-2 0,2-1-1 16,1-4-1-16,3-1-1 0,1-5-6 16,4 0-8-16,3-1-14 0,1-2-18 15,3-2-12-15,-2-1 37 0,1-1-166 16,-2 4-130-16,-1-7-315 0</inkml:trace>
  <inkml:trace contextRef="#ctx0" brushRef="#br0" timeOffset="414561.3147">23162 10371 684 0,'-4'5'163'0,"-2"0"5"15,1 1-102-15,0 4-23 0,2 2-7 0,-2 2-8 16,1 4-7-16,-1 1-6 0,3 0-7 16,-2 2-8-16,4 0-15 0,-1-3-20 15,2 1-12-15,3-2-53 0,-2-3-78 16,4 2-121-16,4 0-258 15</inkml:trace>
  <inkml:trace contextRef="#ctx0" brushRef="#br0" timeOffset="414933.125">23297 10277 594 0,'3'0'137'15,"2"3"3"-15,2 3-87 0,1 3-20 16,1 5-8-16,0 3 0 0,1 5-2 16,-1 5-1-16,-2 2-3 0,1 6-2 15,-2-2-3-15,-1 2-2 0,-3 0-3 16,-2-2-1-16,-5 0-1 0,-2-3-2 0,-8 0-1 16,-2-2-1-16,-3-1 0 15,-3-1-3-15,-1-2-6 0,-1 1-12 0,1-4-13 16,0-3-21-16,1-3-113 0,0-3-126 15,4-2-298-15</inkml:trace>
  <inkml:trace contextRef="#ctx0" brushRef="#br0" timeOffset="415386.9871">23560 10354 539 0,'1'-36'131'0,"-1"-2"6"0,2 1-78 15,0 1-8-15,1 7-4 0,0 4-1 0,1 5-3 16,-2 5-1-16,0 9-4 0,-1 5-6 16,-1 5-4-16,-4 9-3 0,0 6-4 15,1 9-3-15,-2 8-3 0,0 4 1 16,-1 8-2-16,0 4-2 0,1 3-2 15,1-1-2-15,2 0-1 0,-1-3-3 16,1-1-1-16,-1-3-1 0,3-4-1 16,-1-7-1-16,0 0-2 0,1-4-4 15,0-4-10-15,0-7-14 0,1-4-18 16,0-4-13-16,3-4-6 0,-2-5-124 0,0-6-127 16,0-1-291-16</inkml:trace>
  <inkml:trace contextRef="#ctx0" brushRef="#br0" timeOffset="415614.3895">23754 10570 794 0,'1'-5'188'0,"-1"-1"3"16,1 2-115-16,5 0-33 0,2 2-18 15,3 0-10-15,1-1-6 0,1 4-5 16,2 2-9-16,1-1-13 0,0 1-18 16,0 0-19-16,-1 1-24 0,-3 1-114 15,-1-1-136-15,-4 2-300 0</inkml:trace>
  <inkml:trace contextRef="#ctx0" brushRef="#br0" timeOffset="415789.7191">23708 10716 752 0,'-5'6'186'16,"-1"-3"4"-16,5 0-112 0,0-2-23 15,3-1-15-15,2-1-13 0,3-3-12 16,3 1-13-16,4-2-18 0,2 0-33 16,4-3-27-16,1 1-117 0,1 3-145 15,2 2-334-15</inkml:trace>
  <inkml:trace contextRef="#ctx0" brushRef="#br0" timeOffset="416570.971">24235 10422 645 0,'5'-10'159'0,"-4"0"9"16,2 4-94-16,-2 1-19 0,0 3-6 16,-1 0-5-16,0 5-7 0,-2 2-8 15,-2 2-6-15,-1 5-5 0,-1 3-2 16,-1 5-1-16,-2 2-3 0,0 1 0 0,0-1-2 15,-1 1-1-15,0-2 1 0,0-1 0 16,2-4 0-16,0-3 2 0,1-1 0 16,0-2 0-16,3-1 1 0,0-3-1 15,4 0-2-15,0-1-1 0,2-3-2 16,1 1-1-16,5 0-2 0,-4-1 0 16,5-2-2-16,2-2 0 0,1 1-3 15,3-2-4-15,1-2-8 0,1 0-11 0,3 0-15 16,-1 0-21-16,2 0-21 15,-1 1-18-15,-2 1-111 0,-1 0-132 0,-1 6-293 16</inkml:trace>
  <inkml:trace contextRef="#ctx0" brushRef="#br0" timeOffset="416838.5541">24410 10518 647 0,'4'-27'159'0,"1"4"8"0,-3 1-83 15,2 4-28-15,0 2-6 0,-1 6-2 16,-1 5-3-16,-2 5-5 0,-2 6-4 16,0 7-4-16,-1 5-5 0,-1 6-5 15,-1 3-2-15,1 4-2 0,0 1-2 0,-1-2-5 16,3 0-1-16,-1-4-3 0,1-3-4 15,0 1-9-15,0-4-13 0,1 0-26 16,0-3-32-16,0-4-138 0,-1 1-162 16,1-1-381-16</inkml:trace>
  <inkml:trace contextRef="#ctx0" brushRef="#br0" timeOffset="418567.8387">20612 11541 451 0,'-8'-16'118'16,"2"-2"5"-16,3-3-47 0,0 0-31 0,4-1-8 15,4 3-3-15,1 1 0 0,1 3-3 16,0 4 0-16,-1 2-1 0,-1 5 2 16,-1 2 1-16,-2 4 1 0,2 8-2 15,-3 6-3-15,-1 9-2 0,-1 5-5 0,-2 6-3 16,-3 7-6-16,-1 3-3 0,-5 1-5 15,-1-2-1-15,-1-2-2 16,1 2-1-16,-1-6 0 0,3-2-1 0,2-3 0 16,3-5 0-16,5-1 0 0,4-4 0 15,2-7 0-15,6 1 1 0,3-7-1 16,2-3 0-16,0-5 1 0,2-3-1 16,-1-4 0-16,0-3 1 0,2-2-3 15,-2-1-3-15,-1 0-6 0,0 1-11 16,0 0-11-16,-3 2-11 0,1 2-11 0,-2 1-14 15,-2 2-109-15,-3 0-116 0,-1 2-269 16</inkml:trace>
  <inkml:trace contextRef="#ctx0" brushRef="#br0" timeOffset="418803.7354">20747 11840 618 0,'-5'-7'147'0,"1"2"1"0,3 2-96 0,2 3-20 16,1 3-8-16,3 1-6 0,4 0-8 15,1 4-6-15,1-1 0 0,1 3-2 16,1 0-1-16,2 0 0 0,1 2-1 16,-2 1-4-16,-1 1-3 0,0 0 0 15,1 0-2-15,-5-2-1 0,-2 2-1 16,-5-6 0-16,-2 3 4 0,-2 0 3 16,-5 0 0-16,-5 0 0 0,-1 0 1 15,0-2-1-15,-2 6-4 0,-1-4-8 16,-2 0-16-16,2 2-108 0,1-3-111 0,6 2-277 15</inkml:trace>
  <inkml:trace contextRef="#ctx0" brushRef="#br0" timeOffset="419367.2276">21336 11764 569 0,'-5'-11'143'0,"-6"1"8"15,-4 3-71-15,-2 6-20 0,-4 3-7 16,-2 4-2-16,-3 5-4 0,0 8-6 16,2 3-6-16,1 4-6 0,1 4-8 15,6 4-6-15,2 3-5 0,7 0-3 16,2-2-3-16,6-1-1 0,4-4-2 15,4-4 0-15,3-5-1 0,1-4-1 0,2-5-2 16,2-5-2-16,2-4-1 16,-2-4-2-16,0-5 0 0,-1-4 0 0,1-4 1 15,-1-2 2-15,-3-3 2 0,0-3 1 16,-5 1 2-16,-2 0 2 0,-3 1 3 16,-4 5 3-16,-3 1 2 0,-1 7 0 15,0 7 1-15,-2 5 2 0,1 6-1 16,-1 6-2-16,1 5-3 0,-1 4-1 15,1 2 0-15,-2 2-2 0,2 0-2 0,0-2 0 16,1 1-3-16,0-3-5 16,3-1-10-16,2-5-19 0,2-1-22 15,5-3-24-15,-1-5-115 0,3-5-140 0,5-3-308 16</inkml:trace>
  <inkml:trace contextRef="#ctx0" brushRef="#br0" timeOffset="419583.2812">21444 12134 715 0,'4'-1'168'0,"1"1"5"0,1 4-118 16,1 3-14-16,-3 3-9 0,-1 2-7 15,-1 3-9-15,-2 1-7 0,0 2-7 16,-2-1-15-16,-4 1-20 0,1 0-13 15,0-1-82-15,0-1-50 0,-1-3-119 16,1-4-243-16</inkml:trace>
  <inkml:trace contextRef="#ctx0" brushRef="#br0" timeOffset="419759.8034">21582 12089 748 0,'-5'3'177'15,"-1"4"5"-15,1 4-118 0,-1 1-19 16,2 4-9-16,1 2-9 0,-2 1-9 0,1 1-7 16,3 2-3-16,-2-1-10 0,3-2-8 15,0-2-13-15,1 0-19 0,1-1-14 16,-1-4-21-16,0-5-113 0,2 1-124 16,-2-2-287-16</inkml:trace>
  <inkml:trace contextRef="#ctx0" brushRef="#br0" timeOffset="419935.3341">21398 12260 658 0,'-4'-2'167'15,"3"-1"4"-15,0 1-83 0,3 1-39 16,5-1-14-16,2 0-12 0,5 1-8 16,3-2-11-16,3 0-16 0,4-1-19 15,1-1-18-15,0 1-125 0,0 1-134 16,1-1-327-16</inkml:trace>
  <inkml:trace contextRef="#ctx0" brushRef="#br0" timeOffset="420465.3646">22063 11611 636 0,'-24'-2'161'0,"-4"3"9"15,-1 4-91-15,0 7-17 0,2 5-8 16,0 6-5-16,4 7-10 0,3 3-8 16,2 6-7-16,4 6-6 0,5 3-5 15,3 4-3-15,3-2-3 0,3 0-2 16,3-2-2-16,4-3-3 0,1-6-7 15,5-6-11-15,-1-6-15 0,4-5-19 16,3-4-13-16,2-6 15 0,0-6-144 0,1-4-127 16,-2-2-299-16</inkml:trace>
  <inkml:trace contextRef="#ctx0" brushRef="#br0" timeOffset="420854.1709">22094 11987 628 0,'-9'-1'155'15,"7"-2"7"-15,1 2-63 0,3 1-58 16,3 0-9-16,2 1-3 0,3 1-3 16,2-2-4-16,3 0-6 0,1-3-3 15,1 0-4-15,2-2-3 0,-2-3-2 16,-1 0-3-16,-2-2-3 0,0 0-3 15,-3-2-2-15,-3-2-1 0,-3 1-1 16,-3 1-1-16,-4-1 2 0,-1 4 1 0,-6-1 3 16,-3 5 1-16,-3 2 2 0,-2 2 1 15,-3 4 1-15,1 4 2 0,-2 3 2 16,0 6 3-16,2 3 1 0,-1 6 2 16,3 3 3-16,1 3 0 0,2 0-1 15,3 1 0-15,4-1-1 0,5-2 0 16,2-2-2-16,7-2-3 0,3-4-1 15,4-3-2-15,6-3-1 0,2-5-6 16,3-6-7-16,3-1-16 0,-1-6-11 0,3-4-15 16,0-4-22-16,-1-1-116 0,-2 0-128 15,0-2-295-15</inkml:trace>
  <inkml:trace contextRef="#ctx0" brushRef="#br0" timeOffset="421148.3809">22436 11609 587 0,'1'-8'150'0,"1"9"8"0,-2-1-55 0,2 8-46 16,0 3-11-16,0 4-2 0,1 3-3 15,-1 5-2-15,0 0-6 0,0 4-5 0,1 2-6 16,-1-1-3-16,-2-1-5 0,-1-2-4 16,-2-1-3-16,-3-2-3 15,0-3-1-15,-3-3-3 0,-2-3-6 0,0-2-12 16,-2-4-19-16,1-7-21 0,-2-3-23 16,0-6-115-16,-4-6-137 0,6-1-302 15</inkml:trace>
  <inkml:trace contextRef="#ctx0" brushRef="#br0" timeOffset="421343.8577">22321 11435 660 0,'1'-8'149'0,"-1"5"0"0,3 1-106 0,4 5-21 16,1 2-11-16,6 1-17 0,0 2-15 16,3 2-99-16,1 3-29 0,0-1-106 15,-2 0-227-15</inkml:trace>
  <inkml:trace contextRef="#ctx0" brushRef="#br0" timeOffset="421573.2572">22635 11621 728 0,'-6'-14'175'0,"5"2"6"0,2 0-106 15,3-2-24-15,1 1-7 0,3-1-4 16,1 2-7-16,2 1-6 0,0 3-8 16,1-1-4-16,2 3-4 0,0 2-4 0,1 3-3 15,1 2-2-15,0 0-1 0,-1 6-1 16,-2 0 0-16,-1 4 0 0,-2 2 0 16,-1 2 0-16,-6 2-3 0,-5 3-3 15,-3 2-5-15,-3 0-8 0,-2 1-12 16,-3-1-15-16,2 2-14 0,0-2-8 15,4-3-17-15,0-2-105 0,2-3-121 16,1-3-271-16</inkml:trace>
  <inkml:trace contextRef="#ctx0" brushRef="#br0" timeOffset="421747.2929">22675 11579 565 0,'-7'-12'157'0,"4"6"5"0,-1 5-26 15,0 4-85-15,1 5-16 0,0 4-10 16,1 3-9-16,-2 2-7 0,2 2-5 0,0 2-11 16,0 2-18-16,0 1-25 0,0-2-117 15,4 0-130-15,2 0-316 0</inkml:trace>
  <inkml:trace contextRef="#ctx0" brushRef="#br0" timeOffset="421997.6756">22984 11524 641 0,'9'-16'168'15,"0"8"8"-15,-5 4-68 0,0 5-46 16,-3 5-9-16,-1 6-8 0,-3 4-7 15,-3 4-7-15,-4 2-7 0,-2 4-4 16,-3 1-4-16,-1 0-5 0,-2 1-3 16,-2 0-5-16,0-2-12 0,2-1-17 15,2-1-28-15,3-5-17 0,2 0-131 16,3-6-149-16,6-3-339 0</inkml:trace>
  <inkml:trace contextRef="#ctx0" brushRef="#br0" timeOffset="422358.8017">23128 11648 665 0,'2'-4'166'0,"-3"2"7"0,0 3-100 15,-4 0-19-15,-1 3-7 0,-3 1-9 0,-4-2-9 16,0 7-7-16,-1 0-4 0,-1 1-1 16,0 2-1-16,3 0-2 0,1-1-2 15,7 4-1-15,-1-5-2 0,4 0-3 16,-1-2-1-16,5-3-2 0,5-1-1 15,2-2-1-15,2 0-3 0,3-2-5 16,2-2-10-16,4-2-14 0,-3 2-21 16,-1-4-13-16,1 1 69 0,-2-3-199 0,-2-3-140 15,2 3-345-15</inkml:trace>
  <inkml:trace contextRef="#ctx0" brushRef="#br0" timeOffset="422537.466">23223 11674 701 0,'-5'9'161'0,"-1"4"3"0,-1 1-117 0,1 2-17 16,1-1-6-16,0 2-6 0,1 1-12 15,1 3-29-15,-1-2-19 0,3 0-123 16,-2-2-133-16,7 3-324 0</inkml:trace>
  <inkml:trace contextRef="#ctx0" brushRef="#br0" timeOffset="423442.3321">23227 11467 523 0,'11'-9'134'0,"0"2"8"0,4 2-70 15,2 5-13-15,1 2-7 0,1 9-4 16,-2 5-7-16,2 9-4 0,0 4-7 16,-6 6-4-16,-1 6-5 0,-2 5-3 15,-2 2-5-15,-2 6-1 0,-4 4-2 16,-2 4-1-16,-3 2-1 0,-2-2-2 0,-5 0-1 16,-4-4-1-16,-4-2-1 0,-4-7-2 15,-4-7-3-15,-2-4-11 0,1-3-16 16,1-5-17-16,1-3-22 0,5-5-114 15,2-6-134-15,5-8-301 0</inkml:trace>
  <inkml:trace contextRef="#ctx0" brushRef="#br0" timeOffset="423887.6301">23593 11945 735 0,'-5'-1'189'15,"3"1"4"-15,1 1-101 0,2 1-28 16,3 1-18-16,-1 0-15 0,6 0-12 16,1 1-9-16,2-1-4 0,0-1-7 15,4-1-13-15,-1 0-22 0,2-2-25 16,-2 1 28-16,-4-2-166 0,1-1-148 0,-1 1-346 16</inkml:trace>
  <inkml:trace contextRef="#ctx0" brushRef="#br0" timeOffset="424079.0961">23517 12151 840 0,'3'0'187'0,"0"0"0"16,5-2-136-16,4 1-28 0,3-1-17 15,1-1-14-15,2-1-24 0,3-1-22 16,-2 0-133-16,0 2-145 0,2 3-348 15</inkml:trace>
  <inkml:trace contextRef="#ctx0" brushRef="#br0" timeOffset="425214.268">23961 12040 676 0,'-4'-3'177'0,"2"2"9"16,0 0-94-16,1 0-20 0,0 1-13 15,2 0-11-15,3 3-13 0,-2-1-11 0,4-2-9 16,2 0-4-16,3 0-3 0,2 1-7 15,4-1-14-15,2 0-23 0,2-1-25 16,1-1-5-16,-4-1-135 0,3 0-148 16,1 0-328-16</inkml:trace>
  <inkml:trace contextRef="#ctx0" brushRef="#br0" timeOffset="425832.5213">24425 11664 622 0,'0'-5'150'15,"0"-1"7"-15,1 1-91 0,3 0-19 16,2 0-8-16,0 1-5 0,1 3-4 15,2-3-6-15,2 2-4 0,-1-4-5 0,5 5-3 16,-1 1-2-16,3 0-2 0,2 1-1 16,-2 1-1-16,0 2 1 0,0 7 0 15,-3-2 1-15,-5 2 0 0,0 2 0 16,-5 3 0-16,-2 2-1 0,-4 0 1 16,1 1-2-16,-3 2-1 0,0 0-2 15,-2 1 0-15,1-1-2 0,-1-1-1 0,2 3-4 16,-1-1-7-16,2-2-9 0,2-1-13 15,-2-3-16-15,3-2-11 0,1-4-18 16,1-2-107-16,-2-4-121 0,1-2-273 16</inkml:trace>
  <inkml:trace contextRef="#ctx0" brushRef="#br0" timeOffset="426021.2087">24451 11681 616 0,'-9'1'153'0,"2"4"5"0,1 2-85 16,0 4-26-16,2 4-14 0,0 1-7 16,3 1-9-16,2 3-7 0,2-1-5 15,-1 3-13-15,1 0-17 0,0 2-23 16,-2 0-116-16,1 2-127 0,-1 0-310 16</inkml:trace>
  <inkml:trace contextRef="#ctx0" brushRef="#br0" timeOffset="426317.7905">24899 11740 602 0,'10'-6'155'16,"-4"4"10"-16,-5 6-79 0,-7 3-23 15,-1 3-10-15,-7 5-7 0,-3 2-7 16,-4 5-9-16,-2 3-9 0,-4 1-5 16,0 6-4-16,-1 3-2 0,-2-2-1 15,1 2-3-15,-4-3-6 0,1-1-11 0,-2-3-18 16,2-2-20-16,4-3-16 0,3-2-123 15,6-4-140-15,5-1-314 0</inkml:trace>
  <inkml:trace contextRef="#ctx0" brushRef="#br0" timeOffset="426824.9806">24939 12072 636 0,'9'-16'163'15,"1"3"8"-15,-3 0-88 0,0 4-21 16,-3 1-7-16,-1 2-8 0,-2 3-8 15,1 4-8-15,-3 3-6 0,-1 3-6 16,-3 3-4-16,-1 6-3 0,-4 0-2 16,-4 1-2-16,-2 3-3 0,-1-3 0 15,0-1-1-15,2 1 0 0,4-3 0 16,3-2-1-16,3 0 0 0,4-3-1 16,3 0 0-16,7 0 0 0,1-3-1 15,3-1-2-15,3-2-4 0,0-3-8 16,3 1-12-16,2-4-19 0,-1-2-19 0,-2-2-15 15,1 0-54-15,-1-3-65 0,0 1-113 16,-1 2-232-16</inkml:trace>
  <inkml:trace contextRef="#ctx0" brushRef="#br0" timeOffset="427005.4837">25118 12059 720 0,'-7'10'172'0,"-2"2"6"0,0 2-116 0,-1 3-14 15,-1 1-8-15,1 2-8 0,-2 1-9 16,-1 3-11-16,2 1-11 0,-1 1-19 16,4 2-26-16,-2-3 64 0,1 2-206 15,2 0-152-15,3-3-383 0</inkml:trace>
  <inkml:trace contextRef="#ctx0" brushRef="#br0" timeOffset="433983.5854">5473 16317 623 0,'-6'4'170'0,"1"0"14"0,0-1-75 15,1 3-26-15,-1 0-10 0,2 1-4 16,2-3-8-16,-2 3-11 0,3-2-10 0,0-1-8 16,-1-1-2-16,2-1-2 0,0 0-7 15,1-1-4-15,-1 0-4 0,0-1-3 16,0 0-2-16,0-1-1 0,-1 0-3 15,2-1-3-15,-1 0-3 0,-1-2-11 16,0 1-15-16,0-2-17 0,0 0-28 16,2 0-28-16,0-1-118 0,2 1-11 15,4 2-123-15,-2 3-215 0</inkml:trace>
  <inkml:trace contextRef="#ctx0" brushRef="#br0" timeOffset="434391.4954">5918 16187 639 0,'0'-13'167'0,"2"3"7"15,-1 3-78-15,-1 3-37 0,2 3-11 16,-1 5-9-16,-1 3-11 0,0 4-7 16,1 4-7-16,-2 3-1 0,-3 5-1 15,-1 1-1-15,-2 0-1 0,-1-1 1 16,2 1 0-16,-3-2 1 0,2-5 1 16,3-4-2-16,4 1 0 0,-2-6-2 15,2 0 0-15,2-6-2 0,1 1 0 0,2-1-2 16,1-1-1-16,-2-3 0 0,4 3-1 15,1-1 0-15,1 0-2 0,1 1 0 16,-1-1-1-16,1 0 0 0,1 0-1 16,0-1-5-16,0 0-6 0,-1 0-9 15,2-3-13-15,-2 0-15 0,0 0-19 16,1 2-7-16,-1-2-18 0,1 2-102 16,-3-2-120-16,2 1-268 0</inkml:trace>
  <inkml:trace contextRef="#ctx0" brushRef="#br0" timeOffset="434587.9816">6145 16148 576 0,'-4'-8'176'0,"0"1"9"15,0 5-21-15,1 2-84 0,1 5-15 16,0 1-9-16,1 5-12 0,-1 5-11 16,2 5-7-16,0 5-5 0,0 3-2 0,0 4-2 15,2 3-5-15,0 3-3 0,1 0-3 16,1 1-4-16,4-2-7 0,-1-1-12 15,2-3-28-15,2 2-31 0,-4-4-138 16,-2-2-161-16,-4 2-383 16</inkml:trace>
  <inkml:trace contextRef="#ctx0" brushRef="#br0" timeOffset="435464.0986">6676 16407 648 0,'1'-9'196'0,"-2"-1"8"0,1 9-6 0,-4 0-108 16,4 1-21-16,0 0-18 0,0 1-14 15,-1-2-11-15,1 2-7 0,-3-2-8 16,2 2-5-16,2 1-5 0,1 0-9 15,0 0-15-15,3 1-23 0,1-1-33 16,4-1-47-16,1-1-97 0,2 1-148 16,3 3-308-16</inkml:trace>
  <inkml:trace contextRef="#ctx0" brushRef="#br0" timeOffset="435903.4225">7527 16284 478 0,'-1'-5'136'16,"-4"0"11"-16,-2 2-20 0,-2 1-54 15,-2 5-6-15,1 1-1 0,-6 2-1 0,-1 2-3 16,-2 4-6-16,-2 2-4 0,0 2-6 15,0 1-7-15,0 0-8 0,7 4-5 16,1 1-4-16,6 1-3 0,3 2-4 16,7-1-4-16,4 1-3 0,4-2-3 15,3-1-1-15,4-2-3 0,3-4-7 16,2-4-11-16,2-5-17 0,0-3-25 16,2-4-27-16,0-2-27 0,-4-7-109 15,3-3-140-15,-1-2-294 0</inkml:trace>
  <inkml:trace contextRef="#ctx0" brushRef="#br0" timeOffset="436216.1462">7771 16399 779 0,'-9'8'180'0,"2"1"5"0,1 5-118 16,2 3-28-16,4 4-13 0,3 1-5 15,3 0-3-15,4-1-6 0,3-2-4 16,5-1-3-16,3-5 0 0,3-4-1 16,-1-6-1-16,1-4 0 0,-2-6 1 15,-1-8 2-15,-4-3 2 0,-2-8 1 16,-5-1 3-16,-4-1 2 0,-5 0 1 16,-3 2-1-16,-7 1-1 0,-3 6-1 15,-4 3-3-15,-5 4-3 0,-2 1-5 16,-3 6-8-16,-1 1-7 0,1 8-9 15,3 3-11-15,2 4-15 0,7 1-20 0,5 5-10 16,8 2 45-16,5 2-163 0,7-4-131 16,4-4-315-16</inkml:trace>
  <inkml:trace contextRef="#ctx0" brushRef="#br0" timeOffset="436498.8955">8162 16334 756 0,'-2'-11'194'0,"0"4"4"16,-2 2-100-16,-1 3-33 0,1 0-23 16,-1 5-16-16,0 1-9 0,2 0-8 15,4 9-1-15,4-1-1 0,5 1-1 16,2 3 0-16,3 0-1 0,5 1-1 16,3 2-1-16,0-5-2 0,2 2 0 15,1 0-1-15,-2-1 0 0,-2-3 0 16,-4 1-1-16,-5-4 1 0,-5 0-1 15,-5-3 2-15,-8 1-1 0,-4-1 0 0,-4 3 1 16,-6-2-2-16,-1 3-4 0,-2-1-8 16,-2 2-12-16,0 0-17 0,3 1-23 15,1-1-19-15,6 3-122 0,5-1-139 16,4 3-314-16</inkml:trace>
  <inkml:trace contextRef="#ctx0" brushRef="#br0" timeOffset="436819.2742">8944 15711 661 0,'-9'-15'177'0,"-4"10"10"16,-6 6-71-16,-3 14-43 0,-5 7-13 15,-5 10-11-15,-1 12-10 0,0 13-6 16,1 6-5-16,-1 8-4 0,3 3-1 16,7 4-4-16,6 2-2 0,10-2-5 15,3-3-3-15,8 0-6 0,8-6-11 16,8-6-15-16,3-3-21 0,3-9-32 15,3-4-27-15,3-8-117 0,4-7-147 0,6-6-321 16</inkml:trace>
  <inkml:trace contextRef="#ctx0" brushRef="#br0" timeOffset="437604.7181">9195 15875 679 0,'-8'-10'178'0,"3"0"5"16,1 1-81-16,7 0-39 0,3 3-16 0,4 1-16 15,4 1-10-15,6 2-6 0,3-1-4 16,5 5-3-16,2-4-2 0,-1 5-3 16,1-4 0-16,-3 3-2 0,-3-2 0 15,-4 4-1-15,-6-3 1 0,-3 3-1 16,-3-2 0-16,-2 5 1 0,-4 3 0 16,-2 3 1-16,-1 1 0 0,-3 6 0 15,2 3 1-15,-3 5-1 0,1 3 0 16,0 1 0-16,0 0-1 0,-1 2-1 0,1-2 0 15,3-2-2-15,-3-4-5 0,3-1-9 16,1-5-15-16,0 2-20 0,1-4-15 16,2-1 34-16,-3-6-162 0,2-3-134 15,1-2-315-15</inkml:trace>
  <inkml:trace contextRef="#ctx0" brushRef="#br0" timeOffset="437797.1891">9225 15896 655 0,'-14'1'166'0,"2"4"8"16,1 4-86-16,3 6-32 0,1 6-12 15,4 5-11-15,0 2-8 0,2 5-10 16,1 0-11-16,0 0-13 0,1-1-24 16,4-1-21-16,1-3-127 0,4 0-141 15,2-3-338-15</inkml:trace>
  <inkml:trace contextRef="#ctx0" brushRef="#br0" timeOffset="438565.6623">9794 15899 629 0,'-2'-4'161'0,"-2"0"10"0,1 3-91 0,-1 2-16 16,2 4-7-16,-1 5-4 0,2 6-8 15,0 6-8-15,1 3-6 0,0 5-2 16,1 0-4-16,1 2-5 16,2-4-4-16,0-2-4 0,2-6-2 0,-1-3-3 15,1-4-1-15,1-3-1 0,1-5 0 16,-1-4 0-16,1-3 1 0,3-6 1 15,2-3-1-15,3-7 1 0,0-6-2 16,1-6 0-16,0-5-3 0,0 0-1 16,0 1 0-16,-2 1-1 0,-2 4 0 0,0 6 0 15,-4 8 0-15,1 6 0 0,-2 7 1 16,-1 4-1-16,-2 7 0 0,0 6 0 16,0 11-1-16,-2 6-1 0,-2 5-1 15,-1 2-6-15,-2 6-7 0,0 1-12 16,-1-1-15-16,-1-2-27 0,1-6-23 15,0-1-119-15,5-4-142 0,2-6-323 16</inkml:trace>
  <inkml:trace contextRef="#ctx0" brushRef="#br0" timeOffset="438978.1574">9117 16449 563 0,'-7'0'151'15,"-2"-1"10"-15,1-1-56 0,1 3-33 16,4-1-13-16,-1 1-6 0,4 0-5 16,3 1-6-16,4 1-7 0,3 1-6 0,7 2-3 15,6 0-3-15,11-2-1 0,7 0-1 16,8-2-5-16,6-2-2 0,5-4-4 16,5-2-2-16,2 0-3 0,3-1-1 15,1-1-3-15,3 1 0 0,-2 1 0 16,-1 0-2-16,-4 2-3 0,-2 1-3 15,-3 3-4-15,-9 0-5 0,-5 2-9 16,-5 4-13-16,-6 3-17 0,-5 0-14 0,-9 4-18 16,-8 0-112-16,-8 2-132 0,-6 1-295 15</inkml:trace>
  <inkml:trace contextRef="#ctx0" brushRef="#br0" timeOffset="439282.8512">9742 16653 645 0,'-5'-4'164'16,"0"0"7"-16,3 6-93 0,-2-1-18 16,-1 3-6-16,-1 2-6 0,0 4-7 15,-2 3-8-15,-3 3-4 0,-1 4-2 16,0 2-1-16,1 1-2 0,0 1 0 15,1 1-2-15,0-3-2 0,4-3-3 16,4-3-2-16,2 0-4 0,3-1-2 16,2-4-3-16,5 0-3 0,3-1-2 0,5-4 0 15,2 0-4-15,4-3-5 0,1-5-10 16,5 0-13-16,-1-3-15 0,3-1-24 16,-5 1-15-16,0-1-19 0,-1 1-106 15,-7-1-127-15,5-2-279 0</inkml:trace>
  <inkml:trace contextRef="#ctx0" brushRef="#br0" timeOffset="439470.3487">10026 16676 702 0,'-1'0'174'0,"0"3"6"0,-1 3-99 16,2 6-26-16,-1 6-16 0,0 3-10 15,0 4-5-15,-2 4-10 0,2 2-10 16,-1 2-13-16,2 2-27 0,-2 2-30 15,2 1-121-15,4 1-144 0,0 2-341 0</inkml:trace>
  <inkml:trace contextRef="#ctx0" brushRef="#br0" timeOffset="440984.054">10702 16464 880 0,'-4'4'200'0,"0"-4"2"16,1 1-135-16,3 2-31 0,3-1-15 15,-1 0-4-15,3 1-3 0,2-2-6 16,3 0-4-16,1-1-10 0,1 0-15 16,1-1-25-16,0-1-27 0,1-2-135 15,-1-2-156-15,-1 0-366 0</inkml:trace>
  <inkml:trace contextRef="#ctx0" brushRef="#br0" timeOffset="441427.9765">11433 16024 756 0,'-4'-15'183'0,"1"-3"5"0,3 2-116 16,4 4-17-16,4 1-16 0,2 1-13 15,1-1-9-15,6 5-4 0,0 1-5 16,3 3-1-16,1 3-3 0,0 2-1 0,1 3-2 16,3 5 0-16,-4 2 0 15,-1 7 0-15,-3-2-1 0,-1 7 1 0,-1 0-1 16,-6 4 0-16,-1-1-2 0,-5 1-3 16,-1-1-7-16,-1 4-9 15,-5-4-14-15,-1-1-21 0,-1 1-9 0,1-2-20 16,-1-3-106-16,0-3-123 0,2-5-275 15</inkml:trace>
  <inkml:trace contextRef="#ctx0" brushRef="#br0" timeOffset="441622.4475">11486 16086 655 0,'-12'-6'173'0,"1"4"2"0,2 7-63 15,-1 4-57-15,6 4-18 0,0 3-16 16,3 4-9-16,1 3-6 0,1 5-7 16,-1 2-12-16,2-1-18 0,0 4-14 0,0 1-21 15,-1-2-113-15,2-1-130 0,2-4-292 16</inkml:trace>
  <inkml:trace contextRef="#ctx0" brushRef="#br0" timeOffset="441896.1535">11290 16544 761 0,'-6'-3'182'0,"4"1"5"0,0 2-113 16,4 1-20-16,4 3-13 0,5-1-9 15,6 0-6-15,5-2-4 0,6 0-5 16,4-1-3-16,3-2-4 0,5-5-4 16,-2-1-5-16,1-2-7 0,-1-1-11 15,-3 3-15-15,1-3-20 0,-3 3-18 0,-2 1-21 16,-5 2-112-16,-2 0-131 0,-7 3-287 16</inkml:trace>
  <inkml:trace contextRef="#ctx0" brushRef="#br0" timeOffset="442233.2158">11349 16764 740 0,'-9'-10'185'15,"4"1"9"-15,2 4-111 0,0 2-17 16,1 5-13-16,-2 1-8 0,1 6-9 16,-1 3-9-16,-1 3-6 0,-1 2-4 15,0 4-2-15,-2 0-1 0,3-2-1 16,1-2 0-16,0 0-1 0,3-1-1 0,2-2-1 16,3-4-1-16,0-1-3 0,4-1-2 15,2-2-1-15,2-4-2 0,1 0-1 16,4-2 0-16,4-2-3 0,-1-1-4 15,1-2-5-15,0-1-10 0,-1-2-10 16,1 2-16-16,-1 0-21 0,-4-2-17 16,2 3-20-16,-2 0-107 0,-3-1-130 15,2-1-293-15</inkml:trace>
  <inkml:trace contextRef="#ctx0" brushRef="#br0" timeOffset="442415.7272">11627 16723 741 0,'-9'3'190'0,"4"6"8"16,1 3-91-16,0 4-34 0,0 2-21 16,2 3-11-16,-1 3-10 0,2 0-9 15,0 3-8-15,-2 0-9 0,3 1-11 0,2 3-21 16,0-1-30-16,1 0-34 0,0-3-120 16,6 0-156-16,-1 0-347 0</inkml:trace>
  <inkml:trace contextRef="#ctx0" brushRef="#br0" timeOffset="443386.177">11811 15684 660 0,'0'-12'153'0,"5"7"5"0,7 12-105 0,7 14-4 15,6 8-5-15,4 11-4 0,4 16 0 16,0 9-2-16,1 6-4 0,-4 4-3 15,-3-1-3-15,-5 6-4 0,-5 1-3 16,-6-4-3-16,-6 0-4 0,-6-1-1 16,-4 0-4-16,-7 0-6 0,-4-4-8 15,-1-3-17-15,-5-2-37 0,0-3-26 0,-2-5-120 16,-3-4-151-16,1-6-341 16</inkml:trace>
  <inkml:trace contextRef="#ctx0" brushRef="#br0" timeOffset="446170.905">12514 16334 758 0,'-12'0'171'0,"8"2"4"0,5-2-118 16,5 1-24-16,3-1-17 0,4-3-7 16,3 3-4-16,1-2-10 0,3-1-22 15,-2 1-14-15,1-2-23 0,0 1-112 16,-3-1-131-16,-1 2-296 0</inkml:trace>
  <inkml:trace contextRef="#ctx0" brushRef="#br0" timeOffset="446369.6965">12580 16412 714 0,'-9'7'193'0,"1"-2"5"0,0-2-82 15,5 2-41-15,2 1-23 0,3-1-19 16,4 0-14-16,4-2-11 0,2-2-8 0,3-1-8 15,4-3-14-15,2-4-17 0,1 0-25 16,2-2-8-16,-4-2-21 0,0-2-105 16,-3-2-125-16,-1 2-265 15</inkml:trace>
  <inkml:trace contextRef="#ctx0" brushRef="#br0" timeOffset="446550.5591">12781 16179 593 0,'0'0'139'0,"1"0"5"0,3 2-83 15,1 2-25-15,2 2-11 0,3 3-5 16,2-1-2-16,3 6-1 0,2 2-2 16,0 2-3-16,3-1-2 0,-2 0-2 15,-1 0-1-15,-1 2-1 0,-2-1-2 16,-6-3-3-16,-2 0 0 0,-5 0 0 16,-4 1 0-16,-6 2-1 0,-3-1-6 15,-5 0-13-15,-3 1-12 0,-1-1-44 16,1 1-85-16,1-6-119 0,5-2-269 15</inkml:trace>
  <inkml:trace contextRef="#ctx0" brushRef="#br0" timeOffset="447299.1388">13283 16159 726 0,'-6'-10'183'0,"1"2"6"0,3 3-114 16,0 4-15-16,4 4-12 0,1 5-11 15,3 3-12-15,3 5-10 0,3 4-5 16,4 5-2-16,1 1-2 0,3-1-7 16,2 0-12-16,0-2-14 0,2-4-22 15,1-5-18-15,1-5-20 0,-1-5-112 16,0-7-129-16,1-3-282 0</inkml:trace>
  <inkml:trace contextRef="#ctx0" brushRef="#br0" timeOffset="447498.7742">13671 16152 613 0,'-9'7'171'16,"-2"7"10"-16,-3 4-50 0,2 8-54 16,-2 2-13-16,1 6-10 0,-1 5-13 15,-2 6-9-15,2 2-11 0,-1 1-6 16,-1 0-6-16,1 1-5 0,3-4-11 0,0-2-23 15,3-6-32-15,7-7-19 16,2-8-122-16,10-6-147 0,8-8-329 0</inkml:trace>
  <inkml:trace contextRef="#ctx0" brushRef="#br0" timeOffset="447754.3267">13975 16147 696 0,'-2'-5'180'15,"-2"4"9"-15,0 3-82 0,-1 4-37 16,1 4-15-16,-4 4-8 0,0 3-8 16,-2 6-7-16,1 2-7 0,-1 2-4 15,-1 1-3-15,4 0-3 0,0 1-1 16,2-1-3-16,4-2-1 0,2 0-3 15,4-3-1-15,3-2-2 0,6-3-2 0,2-3-1 16,3-6-3-16,2-3-7 16,1-5-11-16,1-3-10 0,-1-5-21 15,1-4-29-15,-5-2-19 0,-1-2-107 0,-2-2-6 16,-3-1-110-16,0-1-195 0</inkml:trace>
  <inkml:trace contextRef="#ctx0" brushRef="#br0" timeOffset="447943.8181">13994 16148 822 0,'-14'-4'203'0,"4"0"4"0,7 1-124 15,4 1-24-15,4-2-21 0,7 2-16 16,4-1-15-16,6-3-16 0,4 0-21 16,1-3-27-16,4-1-19 0,3 6-131 15,-4-1-152-15,3 0-343 0</inkml:trace>
  <inkml:trace contextRef="#ctx0" brushRef="#br0" timeOffset="448425.0978">14314 16287 644 0,'-6'-5'163'0,"3"2"5"0,-1 1-70 15,3 1-53-15,0 1-13 0,2 1-8 16,-1 0-6-16,1-1-3 0,0 1-2 16,2-1 1-16,-1-1 1 0,1 0 0 15,-3-2 1-15,2 1 0 0,-1-2 0 16,2-1 2-16,-2 3-1 0,-1-2 1 15,0 2 0-15,1-1 0 0,-1 2 0 16,-1 1-1-16,1 4 0 0,-1 2-1 0,-1 4 0 16,1 1-1-16,1 5-1 15,0 3 0-15,3 3-2 0,-2 2-1 16,3 0-2-16,2 1-1 0,0-2-3 0,1-1-1 16,2-5-1-16,2-1-2 0,0-6 1 15,2-5-1-15,2-8 0 0,1-5 0 16,0-8 0-16,1-5 0 0,-1-5 0 15,1 0-1-15,-1-2 1 0,-1 1-1 16,-2 2 0-16,-2 1 0 0,-2 5 0 16,-1 5 1-16,-3 2-2 0,0 3 1 0,-4 8 0 15,1 7 0-15,-1 4-1 0,-1 5 0 16,-1-1-3-16,-1 5-4 0,2 3-7 16,2 2-9-16,0-2-9 0,2 3-14 15,3-4-19-15,4 2-17 0,3-3-19 16,0-4-110-16,2-7-133 0,4-3-303 15</inkml:trace>
  <inkml:trace contextRef="#ctx0" brushRef="#br0" timeOffset="448851.0172">14716 16056 680 0,'-6'-22'161'0,"5"8"7"16,1 3-105-16,5 7-16 0,1 3-7 15,2 6-2-15,6 1-4 0,-1 5-5 16,5 0-5-16,-1 2-3 0,0-2-3 16,1-1-4-16,2-1-4 0,-2 0-2 15,-1-1-2-15,1 0-1 0,0 1-1 16,-2 1 1-16,-3 1-1 0,0 1 0 15,-4 3 0-15,-1 1-1 0,-3 1 0 16,-3 2 0-16,-1 2-2 0,2 1 0 16,-2-1 0-16,0-1-1 0,0-2 1 0,1 2-1 15,0-5 0-15,1 0 0 0,-1 0 1 16,-1 1-1-16,-1-1 0 0,0 0 0 16,-1 0 0-16,-5 0 1 0,-3 1 0 15,-3 0 1-15,-1 0 0 0,-3-2 1 16,-3 0-1-16,2-1 0 0,-1 0-1 15,2-2-5-15,1-2-9 0,2-1-13 16,4-1-17-16,3-2-22 0,2-1-24 16,4-6-113-16,4 1-134 0,3-3-300 0</inkml:trace>
  <inkml:trace contextRef="#ctx0" brushRef="#br0" timeOffset="449056.4651">15240 16295 877 0,'-6'-8'218'15,"1"0"4"-15,2 3-122 0,2 2-36 16,2 1-25-16,2 2-14 0,4 2-10 16,2-1-11-16,4 0-12 0,0 0-11 15,2 1-12-15,1 1-21 0,-2 0-28 16,-1-1-18-16,-2 1-123 0,-4 0-145 15,-2 2-322-15</inkml:trace>
  <inkml:trace contextRef="#ctx0" brushRef="#br0" timeOffset="449259.5075">15212 16445 838 0,'-6'6'205'0,"5"0"2"16,0 1-114-16,3-2-38 0,4 0-26 15,3-1-20-15,4-2-17 0,2-4-24 16,2-3-33-16,4-3-20 0,1 0-123 0,1-2-147 16,1-2-327-16</inkml:trace>
  <inkml:trace contextRef="#ctx0" brushRef="#br0" timeOffset="449651.0978">15968 16067 631 0,'-4'2'170'0,"-2"1"15"0,0 5-78 0,-1 3-20 16,2 1-8-16,1 3-7 0,3-1-9 15,3 2-13-15,3-2-12 0,5-1-11 16,4-2-7-16,3-4-7 0,4-3-4 15,2-4-4-15,1-2-3 0,2-6-2 16,-1-1-3-16,-3-6-1 0,-3-1-2 16,-4-1-1-16,-5-2-2 0,-7 1-4 15,-5-2-3-15,-5 2-3 0,-4 2-5 0,-5 4-9 16,-1 3-12-16,-3 7-17 16,-1 6-13-16,0 5-18 0,0 7-108 0,1 4-129 15,1 6-287-15</inkml:trace>
  <inkml:trace contextRef="#ctx0" brushRef="#br0" timeOffset="450336.9585">16093 16317 713 0,'-11'-2'173'0,"-2"3"10"0,-2 1-112 15,-1 2-10-15,-2 5-9 0,-2 2-5 16,-1 2-7-16,3 3-8 0,1 4-5 15,3 2-5-15,4 2-4 0,7 1-3 16,5-2-4-16,4 2-2 0,5-5-3 16,5 0-2-16,4-5-2 0,2-4-1 0,1-6-1 15,3-4-2-15,-3-7-1 16,0-7 0-16,-2-4 0 0,-2-4 1 0,-5-4-1 16,-3-1 2-16,-6-2 1 15,-5 3 3-15,-3 2 0 0,-5 2 0 0,-5 4 0 16,-3 5 1-16,-1 3-3 0,-3 4-10 15,3 8-18-15,-2 4-40 0,2 5-37 16,5 3-110-16,1 3-151 0,4 0-335 16</inkml:trace>
  <inkml:trace contextRef="#ctx0" brushRef="#br0" timeOffset="451479.3008">16946 16107 650 0,'-15'-10'164'0,"-6"6"13"16,-1 8-94-16,-2 6-12 0,0 5-5 16,0 0-7-16,2 7-8 0,1 5-13 0,5 3-11 15,1-1-10-15,7 0-7 0,4-1-3 16,5 1-4-16,4-2-1 0,7-4-3 15,4-4-6-15,5-1-11 0,4-6-15 16,4-4-21-16,4-4-17 0,3-6-17 16,2-6-114-16,0-3-130 0,0-5-286 15</inkml:trace>
  <inkml:trace contextRef="#ctx0" brushRef="#br0" timeOffset="451752.3395">17186 16211 703 0,'-16'13'192'16,"1"3"7"-16,0 1-82 0,1 3-43 16,4 1-19-16,2-1-17 0,6 2-16 15,2-4-12-15,2-5-6 0,5 1-1 0,2-6-1 16,1-3-1-16,2-4-1 0,1-4 0 16,-1-5 1-16,1-2-1 0,-3-3 0 15,0-3 0-15,-4-2 1 0,-2-3-1 16,-4 0 0-16,-3 0 1 0,-4 0-1 15,-3 2 0-15,-3 0 0 0,-1 3-1 16,-3 1-3-16,2 4-6 0,3 4-10 16,4 5-12-16,3 2-14 0,5 2-17 15,3 2-8-15,10 5-12 0,0-4-6 16,4-1-95-16,3-1-104 0,1-1-243 16</inkml:trace>
  <inkml:trace contextRef="#ctx0" brushRef="#br0" timeOffset="451952.3864">17399 16225 556 0,'19'5'142'15,"3"1"8"-15,-1 2-68 0,1 0-18 16,-1 1-13-16,1-1-3 0,-1 1-3 16,0 0-1-16,-2-1-5 0,0-4-2 15,-2 2-5-15,-4 0-5 0,-2 0-5 16,-3 0-3-16,-7 4-3 0,-5 1-6 0,-5 3-2 16,-6-3-3-16,-5 2 1 0,-7 2-2 15,-2 1-1-15,-3-2-3 0,-2-3-4 16,2-1-12-16,3-1-18 0,4-4-27 15,7-5-26-15,4-6-115 0,8-3-143 16,5-4-315-16</inkml:trace>
  <inkml:trace contextRef="#ctx0" brushRef="#br0" timeOffset="452223.7183">18183 15740 733 0,'-19'-7'188'16,"-5"9"9"-16,-6 11-107 0,-3 5-15 0,-2 9-12 16,-1 10-10-16,2 12-9 0,2 6-8 15,4 5-7-15,4 7-5 0,6 8-4 16,7 1-5-16,6 2-4 0,8-4-8 15,8-2-13-15,9-5-12 0,9-5-15 16,8-10-24-16,7-9-24 0,6-13-26 16,5-11-112-16,3-5-139 0,-1-8-307 15</inkml:trace>
  <inkml:trace contextRef="#ctx0" brushRef="#br0" timeOffset="452752.8372">18597 15842 845 0,'-4'-5'198'0,"0"1"3"0,4 1-127 15,3 1-28-15,3 2-18 0,0 0-12 16,5-2-6-16,4 0-3 0,1-1-3 16,2 1-2-16,2-3 1 0,1 1 0 0,-1 0 2 15,0 3 0-15,-2 1 1 0,-3 3-1 16,0-1 1-16,-4 5-1 0,-4 3-2 15,-2 4 0-15,-3 3-2 0,-2 5-1 16,0 4 0-16,-3 7-3 0,-2 0-5 16,1 2-6-16,-1-2-8 0,0 0-14 15,2-4-18-15,-1-5-19 0,0-3-22 16,2-5-109-16,0-5-131 0,2 0-296 0</inkml:trace>
  <inkml:trace contextRef="#ctx0" brushRef="#br0" timeOffset="452945.3224">18627 15862 709 0,'-13'2'173'0,"1"4"5"0,-2 4-106 16,6 5-23-16,0 3-15 0,5 3-11 0,1 2-9 16,4 3-7-16,0 1-7 0,2 2-13 15,1-1-19-15,-2-1-16 0,1-1-29 16,-2-4-104-16,5 0-129 0,1-2-287 15</inkml:trace>
  <inkml:trace contextRef="#ctx0" brushRef="#br0" timeOffset="453211.6186">18391 16311 805 0,'-9'-1'196'0,"2"0"4"0,5-1-123 16,3 1-20-16,5 1-10 0,4 1-8 15,4 1-7-15,6-2-7 0,5 1-5 16,3-1-1-16,4-1-4 0,3-1-4 16,2-4-4-16,2-2-3 0,1-1-2 15,2 2-1-15,-1-3-3 0,0 0-5 16,0 0-8-16,-2 3-9 0,-1 2-12 0,-5 0-15 15,-4 2-18-15,-4 1-16 0,-7 4-17 16,-6 1-106-16,-5 2-127 0,-9 5-287 16</inkml:trace>
  <inkml:trace contextRef="#ctx0" brushRef="#br0" timeOffset="453518.3016">18680 16447 622 0,'-2'-5'156'0,"-2"1"11"0,1 2-83 15,1 2-24-15,1 1-4 0,-2 4-3 16,1 4-4-16,-2 2-7 0,1 2-6 16,-4 3-4-16,-1 4-2 0,-2-1-1 15,-1 3-1-15,0-1-1 0,-2 0-1 0,0-1-1 16,1-3 0-16,2-1-3 0,2-2-3 15,3-3-4-15,2-1-2 0,5-1-4 16,2-3-3-16,4-1-3 0,4-3-3 16,2-1-6-16,4-1-9 0,1-2-11 15,2 0-11-15,3-3-17 0,0-1-22 16,-1-2-20-16,1 3-18 0,-2-2-105 16,-3 0-130-16,2-1-292 0</inkml:trace>
  <inkml:trace contextRef="#ctx0" brushRef="#br0" timeOffset="453713.7779">18865 16469 690 0,'-5'9'179'0,"1"2"9"0,1 3-84 16,0 2-35-16,1 4-14 0,-1 2-10 16,1 0-10-16,-2 1-10 0,2 1-10 0,-3 0-7 15,1 1-8-15,-1 0-13 0,3-1-21 16,-1 0-28-16,2-3 56 0,1-4-197 15,5-1-156-15,3-4-376 0</inkml:trace>
  <inkml:trace contextRef="#ctx0" brushRef="#br0" timeOffset="454077.2709">19567 15846 602 0,'-18'6'171'16,"-5"2"14"-16,-3 6-52 0,-4 5-43 15,1 8-7-15,1 6-7 0,-1 5-9 16,5 3-14-16,2 0-12 0,6 5-11 16,4-2-7-16,4 1-8 0,7-6-6 0,6-2-6 15,4-4-8-15,5-1-10 0,6-5-13 16,6-6-20-16,2-5-33 0,5-5-19 15,2-5-125-15,2-4-149 0,2-5-330 16</inkml:trace>
  <inkml:trace contextRef="#ctx0" brushRef="#br0" timeOffset="454526.9817">19711 16173 672 0,'-6'-6'177'0,"1"3"6"15,1 6-65-15,-1 4-56 16,1 4-17-16,2 2-12 0,0 6-9 16,2-1-6-16,2 3-5 0,0-1-4 0,2-3-2 15,1-3-1-15,1 0 0 0,1-4 0 16,2-2 1-16,0-4 0 0,1-2 2 16,2-4 0-16,2-1 0 0,-1-4 1 15,3-6-2-15,1-3-2 0,-1-4-1 16,0-2-1-16,0 0-2 0,1-1 0 0,-1 2 0 15,-1 5 1-15,-2 4 0 0,0 7 1 16,-1 4 0-16,-3 4-1 0,-1 7 1 16,-2 4-2-16,0 3-1 0,-1 4-3 15,0 1-5-15,0 1-7 0,0 0-10 16,1 0-15-16,1-1-19 0,2-2-19 16,1-4-19-16,1-3-109 0,1-2-130 0,5-2-290 15</inkml:trace>
  <inkml:trace contextRef="#ctx0" brushRef="#br0" timeOffset="454731.0321">20288 16265 811 0,'3'-7'187'0,"-1"5"5"16,2 1-124-16,1 2-32 0,1 1-13 15,1 0-8-15,3 0-12 0,0-1-16 16,1 2-23-16,0-2-20 0,2-1-23 16,0-2-114-16,-1-1-137 0,-2 3-297 15</inkml:trace>
  <inkml:trace contextRef="#ctx0" brushRef="#br0" timeOffset="454928.5057">20553 16140 782 0,'-1'2'184'15,"0"3"5"-15,-2 2-120 0,2 6-24 16,1 0-14-16,0 5-9 0,-3 2-6 16,5 2-7-16,-2 0-12 0,0 0-9 0,1 1-17 15,1-1-22-15,1 0-18 0,0-4-125 16,2-2-142-16,6-2-316 0</inkml:trace>
  <inkml:trace contextRef="#ctx0" brushRef="#br0" timeOffset="455820.1204">20635 15871 605 0,'5'-12'154'0,"1"1"6"0,0 2-78 16,3 6-24-16,2 5-10 0,2 7-4 16,1 3-6-16,0 8-3 0,4 5-3 15,0 7-4-15,-1 5-3 0,-1 3-6 16,-2 2-4-16,-1 5-5 0,-2-2-4 16,-4-2-3-16,-3-3 0 0,-3-1-2 15,-3-7-2-15,-4 0-3 0,-5-2-8 0,-3-4-9 16,-3-1-22-16,0-4-19 15,-1-5-106-15,0 0-26 0,7-10-120 16,4-6-232-16</inkml:trace>
  <inkml:trace contextRef="#ctx0" brushRef="#br0" timeOffset="456227.822">20807 15643 632 0,'1'-17'148'0,"4"6"5"15,2 5-92-15,6 9-25 0,2 5-4 16,5 7-1-16,3 8 2 0,5 7 2 16,5 5 4-16,3 7 1 0,1 7 0 15,2 7-1-15,-1 4-3 0,-3 3-6 16,-5-1-5-16,-7 4-6 0,-7 2-5 0,-9-3-4 15,-4-1-2-15,-11 1-4 0,-6 4-4 16,-7 0-7-16,-11 2-16 0,-8-2-27 16,-7 1-41-16,-7-5-119 0,-3 0-155 15,-10 0-353-15</inkml:trace>
  <inkml:trace contextRef="#ctx0" brushRef="#br1" timeOffset="462705.0337">13210 15582 359 0,'-5'-78'99'0,"1"18"7"0,2 6-10 0,-1 17-53 15,-1 14-3-15,1 11-2 0,-3 13 0 16,-2 12 2-16,3 19 0 0,0 16-1 16,-3 14-1-16,-2 16 0 0,4 16-1 15,4 15-3-15,-2 11-4 0,-1 4-7 16,4 8-6-16,2 6-6 0,-1 5-2 16,1-6-3-16,3-1-3 0,-2-5-1 0,-2-5-1 15,-2-10 0-15,2-13-1 0,4-10 1 16,2-8-2-16,-1-15-6 0,4-14-8 15,6-13-15-15,2-17-13 0,4-15-127 16,-3-20-132-16,3-13-318 0</inkml:trace>
  <inkml:trace contextRef="#ctx0" brushRef="#br1" timeOffset="463271.1745">13424 15299 685 0,'-14'-11'143'16,"5"4"0"-16,7 4-123 0,10 6-12 0,4 2-6 16,8 2-1-16,4 3 0 0,6 1-1 15,5 0 1-15,4 0-1 16,8-1 0-16,8 0 0 0,9-4 0 0,7-4 0 15,6-4 0-15,10-6 0 0,10 1 0 16,4-4 1-16,7-6-1 0,3-1 0 16,7 0 0-16,9 4 0 0,2-3 0 15,2 1 0-15,1 0 1 0,6 7-1 16,0 1 0-16,0 1 0 0,-2-1 1 16,7 3-1-16,-1-1 1 0,3 2 0 15,4-1 1-15,0-1-1 0,3-1 0 16,6 2 0-16,-2-4 1 0,4 3-2 0,3-1 1 15,-1-3 0-15,1 5-1 0,1 3 0 16,-4 0 1-16,2 5-1 0,-3-2 0 16,-1 3 0-16,-5 3 0 0,3 0 0 15,-3 0 0-15,1-3 0 0,-1 0 0 16,0 2 0-16,1-2 0 0,-4 1 0 16,1 1 1-16,-4-1-1 0,-3 0 0 15,-2 1 0-15,-4 0 0 0,-4 3-1 0,-1-2 0 16,-8 2-1-16,-3 2 0 0,-4 4-2 15,-8-1-3-15,-5-2-1 0,-7-1-2 16,-6 3-2-16,-6-3 1 0,-5-4-1 16,-9-1 0-16,-5 0 2 0,-4-1 1 15,-7-1-1-15,-2 0-1 0,-7-1-5 16,-7 1-7-16,-6-2-10 0,-4 2-51 16,-7-1-44-16,-3 0-85 0,-8 0-187 15</inkml:trace>
  <inkml:trace contextRef="#ctx0" brushRef="#br1" timeOffset="463478.1418">21914 15365 205 0,'2'5'189'0,"0"1"-26"15,-2 1-90-15,1 1-14 0,-1 6-11 16,0 5-7-16,0 7-7 0,2 8-7 16,1 7-3-16,0 8-4 0,3 8-2 15,-1 8-2-15,3 11-1 0,-1 5 0 16,3 6 3-16,-2 6 0 0,1 4-1 0,1 6-1 16,3 3-1-16,1-4-2 15,0-2-2-15,2 0-2 0,3 1-3 0,3-2-2 16,-3-5 0-16,2-5-2 0,0-3-3 15,1-7-1-15,-1-1-4 0,0-6-7 16,0-6-7-16,-1-4-8 0,-1-5-10 16,-5-7-75-16,-3-7-39 0,-6-6-97 15,-2-9-208-15</inkml:trace>
  <inkml:trace contextRef="#ctx0" brushRef="#br1" timeOffset="464388.4822">12914 17616 210 0,'3'-2'49'0,"3"5"1"0,1-4-14 0,2 1-22 16,-1-7 16-16,2 7 14 0,0-1 9 15,2 0 8-15,1 0 5 0,0-2 1 16,3 1-6-16,4 4-13 0,0-5-14 16,6 0-8-16,1 0-6 0,5 4-6 15,1 1-2-15,5 3-4 0,6 1-1 16,6 4-3-16,5 0 1 0,5 0-1 16,4-8 1-16,10-1 1 0,5-2 1 15,8 1 0-15,4-5 0 0,4-3 1 16,8 3-1-16,10 5-1 0,5-6 1 0,3 1 0 15,6-3 0-15,7 5 3 0,7-3-1 16,4-1 1-16,6 1-1 0,3 1-1 16,8 3-1-16,3 0-2 0,4-5-2 15,8 9-1-15,2-2-1 0,2-5-1 16,1 8 1-16,5-1-1 0,-1-2 1 16,4 11-1-16,-4-6 1 0,-1 3-1 0,1 7 0 15,-1-5 1-15,-4 6-1 0,2 1 1 16,-4-5 0-16,-1 8 1 0,-1-3 0 15,-3-5 1-15,1 8 0 0,-2-7 0 16,-3-2 1-16,-2 3 0 0,-3-6 1 16,-3-2 1-16,-3 6 1 0,-6-1 0 15,-3-4 2-15,-7-6-1 0,-6 0 0 16,-5-1 0-16,-7-1-3 0,-3-8 0 16,-10-1-2-16,-3 4-1 0,-5 5 0 15,-4-3-1-15,-8 0-1 0,-5-1 1 16,-7 0-1-16,-5 0 0 0,-4-1 0 0,-6-2 0 15,-4 5-1-15,-4-1 0 0,-5 2 0 16,-3-2-1-16,-5 0 1 0,-6-2-1 16,-5 1 0-16,-7 0 0 0,-6-1-1 15,-4 0-4-15,-7 2-5 0,-1 2-9 16,-3-1-14-16,-3 1 71 0,-2 0-200 16,-1 2-134-16,-1 3-350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22:57.0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4720 10482 210 0,'0'-8'44'0,"1"-1"1"16,0 0-37-16,0-1-5 0,1 0-1 16,-1 2-2-16,1-1 2 0,-1 1 6 0,1-1 10 15,-1 0 13-15,0 3 10 0,0 0 7 16,1 0 5-16,-2 2 4 0,0 1-5 16,1 0-10-16,-1 1-12 0,1 1-9 15,0 1-6-15,2 2-4 0,2 1-3 16,-1-1 1-16,4 3 0 0,-1 0 1 15,3 0 1-15,1 1 1 0,1 0-1 16,0 0-1-16,3 0-1 0,1-1-2 0,2-1-1 16,1-2-2-16,0 1-1 0,2-2-1 15,1 0 0-15,0-2-1 0,2 1 0 16,-1 1 0-16,3 0 0 0,1 1 0 16,1 1 0-16,1 1 0 0,3 0 0 15,0 0 0-15,2 1 0 0,2-2 0 16,-1-2 0-16,0-2 0 0,0-2-1 15,1 1 1-15,-2-4-1 0,-1-2 1 16,-1 0-1-16,1 1 0 0,2-1 0 16,1 2 0-16,-2 0 1 0,2 1-1 0,2 4 0 15,-2 1 0-15,0 0 0 0,-1 1 0 16,-1 3 0-16,-1-1 0 0,-2 1 0 16,1 0 0-16,-2 2 0 0,2-4 1 15,-2 2-1-15,6-2 0 0,-1-2 0 16,2-1 1-16,3-4-1 0,2-1 0 15,1 0 0-15,0-3 0 0,-2 3 0 16,0-2 1-16,-2 0-1 0,-5 2 0 16,-2 3 0-16,-1-2 0 0,-1 3 0 0,1 1 0 15,1 4 0-15,-1 2 0 16,3 1 0-16,0 0 0 0,3 2 0 0,-2-1 0 16,0-1 0-16,0-1 0 0,2-3 0 15,-1-1 0-15,0-2 0 0,0-3 0 16,3 1 0-16,0-3 0 0,3-1 0 15,1 0 0-15,3-1 1 0,1-1-1 16,-1 0 0-16,-2 2 0 0,-2 0 0 16,-1 2 0-16,-5 2 0 0,-3 3 0 15,-2 2 0-15,-2 4 0 0,1 2 0 0,0 2 0 16,0 4 0-16,0 0 0 0,2 3 0 16,3 1 0-16,1-3 0 0,0 3 0 15,1-2 0-15,1-4 1 0,1-2-1 16,1-4 0-16,-1-4 1 0,2 1-1 15,3-5 0-15,-1 0 0 0,2-2 0 16,3 1 0-16,0 0 1 0,-2 1-1 16,1-1 0-16,-4 1 0 0,1-2 0 0,-3 5 0 15,-1 1 0-15,0 0 0 0,2 3 0 16,-3 1 0-16,1 1 0 0,2 1 0 16,1 2 1-16,0-4-1 0,-3 0 1 15,0-3 0-15,1-1-1 0,-1-6 1 16,2 3 0-16,0-8-3 0,-2-3-8 15,0-2-116-15,-2-1-107 0,-3-4-277 16</inkml:trace>
  <inkml:trace contextRef="#ctx0" brushRef="#br0" timeOffset="1150.3744">8669 8098 422 0,'3'-1'105'0,"1"0"3"0,-1-3-55 15,-2 1-20-15,0 0-6 0,0 0-2 16,-2-2-3-16,-1 2-2 0,-5-1-3 16,-1-2-3-16,-2 0-1 0,-3 1-3 0,-5 1-2 15,1 2-3-15,-2-1-1 0,-1 2-1 16,-2 4-1-16,0-1-1 0,1 4-1 16,-5-2 1-16,-4-3-1 0,-2 3 1 15,-2-1-1-15,1 0 0 0,-4 0 1 16,-2-1-1-16,1 0 0 0,-1 2 1 15,-2 1-1-15,3-2 0 0,-2 2 0 16,-1 0 0-16,0-1 0 0,-3 1 0 16,-2 0 0-16,2-3-1 0,-4 1 1 15,2-1-1-15,-3-1 1 0,3 0-1 0,6 2 1 16,2 1 0-16,0-2 0 16,3-1-1-16,-1 0 1 0,3 2 0 0,-3-3 0 15,0 0 0-15,-1-1 0 0,1 1 0 16,3-2 0-16,0 2-1 0,5 0 1 15,0 0 0-15,5 0 0 0,-2-1 0 16,2 0 0-16,2 0 0 0,4 0 1 16,1-1-1-16,5 1 0 0,1 0 0 15,4 0 1-15,2-1 0 0,3 1 0 0,-1 1-1 16,2 1 1-16,-2 2 0 0,4-1 0 16,-2 6 0-16,1 0-1 0,-1 2 1 15,1 2 1-15,0 4 1 0,1 4 2 16,-2 2 2-16,0 2 0 0,1 5 2 15,0 2 1-15,-1 7 1 0,-1 2-1 16,1 1-1-16,0 1-1 0,-1-2-2 16,-2 0 0-16,2-3-2 0,-2-5 0 0,2-3-2 15,-2-5 0-15,0-2-1 0,2-1 0 16,0-5 0-16,1-3 0 0,0-3-2 16,0 0-3-16,1-4-2 0,0-2-4 15,-1-2-3-15,-2 3-4 0,3-3-4 16,-1 1-2-16,0-1-5 0,0 1-2 15,-1-1-2-15,1-1-11 0,1 1-18 16,-2-2-19-16,-1 0-12 0,-4 1-21 16,3-2-57-16,-2-1-94 0</inkml:trace>
  <inkml:trace contextRef="#ctx0" brushRef="#br0" timeOffset="1410.7573">6951 8775 197 0,'-7'-5'75'16,"0"-1"12"-16,-2-1-5 0,1-3-10 15,0 0-4-15,1-2-5 0,0 4-7 16,0-1-11-16,3 2-8 0,0 1-8 15,0 2-5-15,2 4-4 0,-1 4-4 16,1 3-4-16,1 3-2 0,-1 1-3 16,4 3-2-16,-1 2-1 0,1 1-1 15,2 1 0-15,2-2-1 0,1-1 0 16,2 1 0-16,0-1 2 0,0-1-1 0,1-5 1 16,1-1 0-16,-1-5 1 0,1 0 1 15,0-4 0-15,-1-4 0 16,2-3-1-16,-1-1 1 0,1-2-2 0,2-4 0 15,1-1-2-15,-1-1 0 16,1-3-2-16,1-1-3 0,1 2-6 0,-1-2-8 16,0 0-12-16,0 0-111 0,-2 0-113 15,1 4-277-15</inkml:trace>
  <inkml:trace contextRef="#ctx0" brushRef="#br0" timeOffset="2324.1091">4570 8045 487 0,'-11'-6'123'0,"0"-2"7"0,5 0-65 0,0 2-19 15,2-2-6-15,3-1-5 0,3 0-7 16,3 0-4-16,1-1-4 0,2 0-4 16,3 3-2-16,2-2-2 0,3 2-1 15,3-1-1-15,1 1-1 0,4 0-2 16,-1 1 0-16,0-2-2 0,2 2-1 0,-3 2-1 16,-1 3-1-16,-3 2-1 0,-6 1 0 15,0 3 0-15,-2 3-1 0,-5 3 1 16,-2 0 0-16,-3 3 0 0,-3 0 0 15,3 3-1-15,-3-1 0 0,-2-1 0 16,-2 1-3-16,3 0-2 0,-1-1-3 16,0-1-3-16,1 0-6 0,0 1-5 15,1-2-6-15,0-1-5 0,2 0-10 16,-1-2-17-16,0 0-87 0,0-4-98 16,0-1-237-16</inkml:trace>
  <inkml:trace contextRef="#ctx0" brushRef="#br0" timeOffset="2532.9771">4601 7985 488 0,'-9'-3'125'0,"2"0"2"0,-2 6-48 0,2 0-44 15,0 3-11-15,3 4-7 0,0 4-4 16,2-1-5-16,-1 3-2 0,1 1-2 15,-2 0-2-15,2 3-1 0,-2 1-3 16,0-2-6-16,3-1-8 0,-1-3-19 16,2-1-98-16,2-4-105 0,3-2-258 15</inkml:trace>
  <inkml:trace contextRef="#ctx0" brushRef="#br0" timeOffset="2845.13">4918 7996 491 0,'3'11'120'0,"1"2"4"15,1-1-65-15,1 0-26 0,3-1-7 16,1-1-4-16,2-3-4 0,-1-1-5 15,1-2-2-15,3-3-3 0,0-3-1 16,-3-3-1-16,0-1-1 0,-2-3-1 16,-1 1-1-16,-4-3 1 0,-5-2 0 15,-7 1-1-15,-1 0 0 0,-4 0 0 0,-4 2-1 16,-4 0-5-16,-1 5-9 0,-5 4-9 16,2 6-7-16,-3 2-98 15,-1 4-13-15,0 1-91 0,1 2-179 0</inkml:trace>
  <inkml:trace contextRef="#ctx0" brushRef="#br0" timeOffset="3212.0387">5211 7917 517 0,'-4'-6'126'15,"0"1"4"-15,1 1-70 0,0 3-28 16,2 2-9-16,0 3-6 0,1 4-5 16,0 3-4-16,0 3-3 0,4 4 0 15,0 3 0-15,3 2 1 0,1-1 1 16,3 3 1-16,1-1 0 0,3 1 0 0,1-4-1 15,1-1-1-15,-2-1-2 0,3-1-1 16,-2-1-1-16,0-2-1 0,-5-2 0 16,-2-3 0-16,-4 0 0 0,-4-1 0 15,-7-3 0-15,-7-3 0 0,-7 2-1 16,-4-3-2-16,-1 0-6 0,-4-1-9 16,0 0-7-16,-2 1-11 0,3-1-108 15,4-5-112-15,-1 2-266 0</inkml:trace>
  <inkml:trace contextRef="#ctx0" brushRef="#br0" timeOffset="3475.2781">5401 7860 553 0,'-2'-1'131'0,"0"2"2"0,2 3-79 16,1 2-24-16,0 4-9 0,1 1-6 15,3 5-4-15,-1 1-4 0,1 4-3 16,-1-2-2-16,2 2-2 0,-1 0-7 16,2 0-6-16,0-1-11 0,-1-3-44 15,1-4-69-15,-1-1-103 0,2-1-231 0</inkml:trace>
  <inkml:trace contextRef="#ctx0" brushRef="#br0" timeOffset="3809.0535">5578 7961 546 0,'3'-4'129'0,"-2"0"3"16,4 8-81-16,0-1-19 0,1 3-6 0,-1 2-5 15,1 3-3-15,0 2-3 16,0 1-1-16,-2 1-3 0,-2 1-2 0,2 0-2 16,-2-2-3-16,1 2-9 0,-1-2-11 15,0-2-13-15,-1-1-117 0,0-4-117 16,-1-2-292-16</inkml:trace>
  <inkml:trace contextRef="#ctx0" brushRef="#br0" timeOffset="4345.7784">5709 7963 523 0,'-3'9'123'0,"-5"-2"2"0,1 3-74 0,1 0-24 15,1 1-9-15,1 2-4 0,4 1-5 16,0-4-2-16,4 2-3 0,3-1-1 0,2 0-1 15,2-3-1-15,1-1 0 0,3-3 0 16,1-1-1-16,1-3-1 0,3-3-1 16,-1 1-4-16,1-3-1 0,-2-5-3 15,-1 0-3-15,-1 2-1 0,-4-3-2 16,-2 1 1-16,-2-1 2 0,-4 0 2 16,-1 1 3-16,-1-1 3 0,-3 3 4 0,0-1 7 15,1 3 4-15,-1 0 5 0,-2 2 3 16,1 0 3-16,1 3 1 15,-1 2-1-15,2 2-1 0,-3-1-3 0,1 3-3 16,2 3-3-16,2 1-2 0,-2 0-1 16,1-2-2-16,0 2 0 0,2-3-2 15,0 1 0-15,1-1 0 0,-2-3 0 16,2-1 0-16,0 0 1 0,-1-2 1 16,1-3 1-16,0-1 1 0,-1-3 1 15,2-1 0-15,0-2 0 0,0-2 0 16,2-2-1-16,0-2-2 0,0 1-1 0,0-2-1 15,1 5-1-15,-2 2-1 0,0 4-1 16,-1 5 0-16,-2 3-1 0,1 6 1 16,0 5 0-16,-2 2-1 0,3 1 1 15,1 1-1-15,3 0 1 0,-1-1-1 16,1 0 0-16,1-4-3 0,-2-2-6 16,0 0-11-16,-2-4-10 0,-2-2-10 15,-2-3-29-15,-3-6-90 0,1 0-107 0,-1-4-244 16</inkml:trace>
  <inkml:trace contextRef="#ctx0" brushRef="#br0" timeOffset="4503.4472">5909 7705 528 0,'-5'-8'133'0,"1"6"0"0,1 3-41 15,2 8-65-15,2 1-13 0,1-1-7 16,3 5-9-16,2 3-12 0,5 1-120 0,-3 0-112 15,5-4-291-15</inkml:trace>
  <inkml:trace contextRef="#ctx0" brushRef="#br0" timeOffset="5059.0279">5061 8467 595 0,'-1'8'134'0,"1"1"4"0,0 1-98 16,4-1-12-16,3 5-5 0,2-4-4 16,1-3-2-16,3-1-4 0,4-2-2 15,0-4-3-15,3-4-1 0,-3-4-1 16,1-3-1-16,0-3-1 0,-2-1 0 16,-3-1-1-16,-1 2-1 0,-3 0 0 15,-1 3-1-15,-1 1 0 0,-3 6 0 16,0 0-1-16,-1 6 0 0,-1 4 1 15,-1 3-1-15,0 2-1 0,-1 4-2 0,2 2-3 16,-4 0-4-16,1 1-3 16,-1-2-2-16,1 2-4 0,-2-3-3 0,2-1-4 15,-2-1-3-15,2-2-2 0,-1-2-108 16,1-2-105-16,-3-4-260 0</inkml:trace>
  <inkml:trace contextRef="#ctx0" brushRef="#br0" timeOffset="5287.0125">5101 8327 476 0,'-18'-13'119'0,"3"4"3"0,0 3-61 15,1 2-23-15,5 4-12 0,1 4-7 16,3 2-4-16,2 4-3 0,-1 2-3 16,3 5 0-16,2 5-2 0,1 6 0 15,2 2-1-15,0 4-1 0,-1 3 1 16,4 2-1-16,-3 1 0 0,4 1-1 0,-2-3-1 15,0 0 0-15,1-3-1 0,0-2-3 16,1-3-6-16,-1-3-7 0,2-5-10 16,1-5-113-16,0-6-112 0,-1-7-277 15</inkml:trace>
  <inkml:trace contextRef="#ctx0" brushRef="#br0" timeOffset="5559.9922">5401 8397 513 0,'-3'12'130'0,"0"2"4"0,3 0-30 16,1 3-77-16,1 1-6 0,2-5-2 15,3-1-1-15,2-1-2 0,1-3-3 16,3-6-1-16,1-2-2 0,-2-2-1 15,3-2-2-15,-4-5-2 0,-2-2-1 0,-1-5-1 16,-5 2-1-16,0-2 0 16,-3-1 0-16,-3 0-3 0,-2 1-5 0,-2 2-9 15,-4 3-10-15,-1 3 10 0,-4 1-135 16,-4 5-121-16,0 3-296 0</inkml:trace>
  <inkml:trace contextRef="#ctx0" brushRef="#br0" timeOffset="6149.883">5663 8434 458 0,'-5'7'122'0,"1"2"4"15,1-1-23-15,1 4-65 0,5-1-10 0,3 2-4 16,2-4-2-16,2-1-6 0,3-2-2 16,0-2-4-16,3-4-3 0,-3-3 0 15,1-1-2-15,1-4 0 16,-3-1-2-16,0-3-1 0,-1 0 0 0,-2-3-1 16,-3-1 0-16,-4 0-1 0,-3-1 0 15,-3 0 0-15,-2 0-2 0,-2 0-1 16,-3 1-2-16,-2 2 1 0,1 3-1 15,-1 3 0-15,0 3 1 0,0 5 1 0,-2 3 1 16,1 4 2-16,-1 2-1 0,1 6 1 16,2 3 0-16,2 6 1 0,1 1-1 15,2 5 1-15,4 3 0 0,-1 2 1 16,0 0 1-16,2 0 2 0,-1-2 0 16,3 2 2-16,0-2 0 0,3-3 1 15,-1-2 0-15,3-1-1 0,0-3-1 16,1-3-1-16,-2-7-1 0,1-2-2 15,0-4-6-15,0-2-7 0,0-6-8 0,-1-5-7 16,3-4-11-16,-3-3-111 0,3-4-112 16,-4-5-266-16</inkml:trace>
  <inkml:trace contextRef="#ctx0" brushRef="#br0" timeOffset="6665.8618">6036 8229 535 0,'-1'-4'132'0,"-1"1"3"15,-1-1-71-15,-2 2-29 0,0 4-8 16,-1 3-5-16,-1 1-7 0,-2 1-2 16,0 3-3-16,-2 5 1 0,1 4-1 0,-1 2 0 15,2 4 1-15,-2 1-1 0,5 5 0 16,4 0-1-16,2 0-1 0,3-4-1 16,2-3-3-16,4-3-1 0,5-3-2 15,-1-7 0-15,-1-5 0 0,3-3-1 16,-1-3 1-16,2-5-1 0,-1-2 0 15,-2-3 0-15,0-2 1 0,-2-3-1 16,-3-1 0-16,-3 0-1 0,-1-1 1 16,-7-2 0-16,1 5 0 0,0 0 0 0,-2 3 0 15,-3 1 0-15,-2 6-1 0,0 2 1 16,3 6-1-16,-2 3 1 0,-1 4-1 16,-1 4 0-16,5 6 1 0,0 3-1 15,2 3 1-15,-1 3 0 0,3 0 0 16,0 2 0-16,1-1 0 0,0-3 0 15,0-1 0-15,2-1 0 0,1-7-4 16,-1 1-7-16,0-5-8 0,3-4-8 0,2-3-10 16,2-4-82-16,0-5-35 15,1-2-98-15,1-5-204 0</inkml:trace>
  <inkml:trace contextRef="#ctx0" brushRef="#br0" timeOffset="7092.9698">6220 8342 506 0,'1'1'120'0,"1"0"4"16,-1 2-74-16,1 2-18 0,1 1-4 15,3 3-2-15,-1 2-4 0,1 2-2 16,0 1-1-16,0 2-2 0,4 3-1 0,-1-2-2 16,-5-2-2-16,5-1-1 15,0 1-2-15,-1-5-2 0,-1-2-1 0,1 0-2 16,-1-6-1-16,-2-2 0 0,2-1 0 16,0-5-1-16,-1-3 0 0,1-5 0 15,0-5 0-15,1 0 0 0,2-5 0 16,1 0-1-16,-2-2-1 0,2 3 1 15,-1 2-1-15,0 5 0 0,-4 4 0 16,-1 6 0-16,0 6-1 0,-3 6 1 0,1 6-2 16,-2 5-1-16,0 3 0 15,2 4-1-15,-1 3 0 0,2 0-1 0,-1 0 0 16,2-1-1-16,3-3-3 0,-2-2-4 16,0-5-8-16,0-4-9 0,0-2-78 15,-1-5-39-15,-2-5-99 0,-2-3-212 16</inkml:trace>
  <inkml:trace contextRef="#ctx0" brushRef="#br0" timeOffset="7236.7135">6439 7990 563 0,'-3'-5'120'0,"-1"5"0"15,3 6-99-15,1 4-16 0,-1 1-121 16,2 8-104-16,1 5-272 0</inkml:trace>
  <inkml:trace contextRef="#ctx0" brushRef="#br0" timeOffset="14373.1879">10477 10420 276 0,'2'-11'84'0,"2"0"7"0,-3-1-33 0,2 0-6 16,-3 2-1-16,1 0-5 0,-1 0-11 16,1-1-7-16,-1 3-6 0,1-1-5 15,-1 3-4-15,0 1-3 0,1 3-3 16,1 2-1-16,-1 2-2 0,0 6 0 16,2 1 0-16,0 4-1 0,2 3 1 15,0 3 1-15,1 3-1 0,3 2 0 16,1 0-1-16,-1 2-1 0,4-4 0 0,3-1-1 15,1-4 1-15,4-3-1 0,1-1 0 16,3-6 0-16,5-4 1 0,-2-1-1 16,2 0 0-16,4 2-1 15,-3-4 1-15,2 0 0 0,-1 0-1 0,1 1 1 16,2-1 0-16,-2-1-1 0,-1-1 1 16,1-1-1-16,-1 0 1 0,2 4-1 15,-1-2 0-15,0 1 1 0,-1 0-1 16,-2 1 0-16,-1 0 0 0,-1-1 0 15,-1-4 0-15,0 2 0 0,-2-1 0 0,5 0 0 16,-1-3 0-16,1-3-1 0,-3-1 1 16,1 2-1-16,-1-1 1 0,0 0-1 15,-3 2 1-15,2 5-1 0,-4 4 1 16,2 2-1-16,-3 4 1 0,0 2 0 16,-3 1-1-16,0 1 1 0,-1 1 0 15,0-2-1-15,1-3 2 0,3 0-1 0,2-3 0 16,2-4 0-16,5-2 0 15,4-4 0-15,1-5 0 0,2-2 0 0,6-6 0 16,-3 1 1-16,7 0-1 0,-3-2-1 16,2 1 1-16,-4 0 0 0,3 6-1 15,-6 2 1-15,1 4-1 0,-5 2 1 16,-2 3-1-16,-1 3 0 0,0 5 1 16,-4-1-1-16,3 1 1 0,1 0 0 15,1 3 0-15,-3 1 0 0,5-2 0 16,-1 1 0-16,5-2 0 0,0-3 0 0,2-1 0 15,-1-7 0-15,5-2 0 0,2-2 0 16,2-3 0-16,1-1 0 0,-1 1 0 16,0 1 1-16,1 0-1 0,-2 3 0 15,-1 1 0-15,-4 3 0 0,-3-1 0 16,-2 1 0-16,0 4 0 0,-4 1 0 16,-3 1 0-16,-2 3 0 0,-1 0 0 15,1 5-1-15,-1 2 1 0,2-1 1 16,2-1-1-16,4-1 0 0,1-1 0 0,3 0 0 15,4-8 0-15,1-3 0 0,-1-4 0 16,7-2 1-16,-1-2-1 0,3 0 0 16,-2-2 0-16,2 0 0 0,-3 1 0 15,1 1 0-15,-3 3 0 0,-4 0 0 16,-2 1 0-16,-2 1 1 0,-3 1-1 16,1-1 1-16,-4 0-1 0,1 2 1 15,-1 1 0-15,-1-1-1 0,0 1 1 16,0 1-1-16,-2 0-1 0,1 1-8 15,-3-1-113-15,-4-2-101 0,-2-2-269 0</inkml:trace>
  <inkml:trace contextRef="#ctx0" brushRef="#br0" timeOffset="16684.9376">16126 9331 305 0,'-2'3'73'0,"-1"-2"1"0,3-2-47 16,0-2-11-16,1 1-4 0,2-2 2 0,-1-2 0 16,2 1 3-16,2-1 3 0,-1 3 3 15,1-2 2-15,2-2-1 0,-2 3-3 16,0-1-3-16,1-1-4 0,2-1-4 16,-1-1-3-16,3-1-2 0,0 3-2 15,3-4 0-15,2 2-1 0,2-1-1 16,-1-1 0-16,2 2-1 0,-1-1 1 15,2 1 1-15,0-1 1 0,1-1 1 16,-2 2 1-16,3-1 1 0,-2 2 0 16,1-1 0-16,0 2-1 0,0-1-1 0,0 1-1 15,0 0-1-15,-2-2 0 0,3 1-1 16,0 0 0-16,2 1 0 0,0-2 0 16,-1 1 0-16,2 2 0 0,-2 0 1 15,2 4-1-15,-2-2 1 0,-1 0-1 16,-2 5 0-16,0 1 0 0,1-1 0 15,-1 2 0-15,-3 1-1 0,-1 1 0 16,0 1 1-16,0 0-1 0,-3 3 0 0,1-1 1 16,-1 1-1-16,-1-1 0 0,1 0 1 15,0 1-1-15,1-2 0 0,0 0 1 16,0-1-1-16,-1 0 1 0,2 0-1 16,1 0 0-16,-3 0 0 0,1-1 1 15,2 2-1-15,-2-1 0 0,0 0 1 16,2 0-1-16,0-1 1 0,0 0-1 0,0-1 1 15,-1-3 0-15,4-1-1 16,-1 1 0-16,1-4 1 0,-1 0-1 0,3-2 1 16,0-1-1-16,1 0 0 0,0-2 1 15,1-1-1-15,1 0 1 0,0-2-1 16,0 1 0-16,-2-2 0 0,2 0 0 16,-4 0 1-16,0-2-1 0,0 1 0 15,-2-1 0-15,-2 0 0 0,-1 1 1 16,-3 0-1-16,0 2 0 0,-2 1 0 15,0 1 0-15,0 2 0 0,-3 3 0 16,0 2 0-16,-1 4 0 0,-1 1 0 0,-1 4 0 16,-2 0-1-16,0 3 1 0,1 2 0 15,0-1 0-15,2-1 0 0,2 0 0 16,3-1 0-16,3-2 0 0,2 0 0 16,2-3 0-16,5-2 0 0,4-2 0 15,4-1 1-15,4 0-1 0,1-2 0 16,4-2 0-16,2-1 0 0,0-1 1 15,1-1-1-15,0 1 0 0,-2-2 0 16,0 1 0-16,0 0 0 0,-1 1 0 16,0 1 0-16,0 1 0 0,0-2 0 15,-2 1 0-15,1 0 0 0,-1-1 1 0,-2 0-1 16,0 0 0-16,-2-2 0 16,-1 4 0-16,-2 1 0 0,1 1 0 0,-3 2 0 15,0-2 0-15,-1 5 0 0,0-2 0 16,1 0 0-16,1-1 0 0,-3 0 0 15,3 0 0-15,-2-1 0 0,0-1 0 16,-2-1 0-16,1 1 0 0,-2-1 0 16,0 0 0-16,-2 0 1 0,0 2-1 15,0 1 0-15,-1 1 0 0,-3 3-5 16,0 3-111-16,-2 1-99 0,-1 0-261 0</inkml:trace>
  <inkml:trace contextRef="#ctx0" brushRef="#br0" timeOffset="41605.7298">19035 10123 443 0,'-5'-8'111'16,"-2"1"3"-16,1 0-64 0,1-1-11 15,1 2-9-15,2 1-6 0,1 2-7 0,1 0-5 16,2 2-3-16,-1 1-3 0,3 1-3 16,-2 2-1-16,2 4-1 0,-1 3-2 15,0 6-5-15,0 2-12 0,-1 8-105 16,-1 0-103-16,-2 2-260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2:34:38.45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3838 17829 654 0,'22'-22'140'15,"-6"6"0"-15,-9 10-117 0,-3 0-17 16,7 17-21-16,2 1-12 0,3-1-113 16,2 0-111-16,1-4-278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333.61829" units="1/cm"/>
          <inkml:channelProperty channel="Y" name="resolution" value="1777.91638" units="1/cm"/>
          <inkml:channelProperty channel="F" name="resolution" value="0.00051" units="1/dev"/>
          <inkml:channelProperty channel="T" name="resolution" value="1" units="1/dev"/>
        </inkml:channelProperties>
      </inkml:inkSource>
      <inkml:timestamp xml:id="ts0" timeString="2019-10-17T14:50:06.59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6449 10703 9 0,'-15'-8'29'0,"15"8"1"16,-9 13-10-16,2 2-5 15,7 2-5-15,-3 3-2 16,3 7-1-16,6-4 0 15,1 6-1-15,4-5-2 0,7-5 0 16,-1-2-1-16,5-7 0 16,2-10-1-16,-2-8 0 15,0-3-1-15,0-7 1 16,-7-6-1-16,-3-2 1 16,-5-3-1-16,-4 5 1 0,-3 4 0 31,0 3-1-31,-6 8 1 0,6 9-1 15,0 0 0-15,0 0 1 16,0 13-2-16,12 2 0 16,4 2 1-16,2 0-1 15,6 0 0-15,3-3 0 16,0-5 1-16,4-3-1 16,-6-6 1-16,-4-9 1 0,-3-6 0 15,-8-4 1-15,-7-5-1 16,-3 2 0-16,-7-7 0 15,-2 2-1-15,-3 7-4 0,-3-1-11 16,-1 12-25-16,6 9-1 16,-2 0 0-16,12 0 0 15</inkml:trace>
  <inkml:trace contextRef="#ctx0" brushRef="#br0" timeOffset="1135.4424">12866 10755 31 0,'0'0'25'0,"-12"-13"-5"16,12 13-4-16,-18 0-3 16,18 0-4-16,-12 19-3 15,7-1-1 1,5 8-2-16,0 3 0 15,7 0 1-15,-1 2-1 16,10-3 0-16,-1-4 0 16,5-10 0-16,-3-9 0 15,6-5 0-15,-5-10 0 0,1-7-1 16,-1-7 0 0,-3-5-1-16,-2-1 1 0,-4 1-2 15,-3 2 1-15,-1 4 0 0,-5 4-1 16,0 8 1-16,0 11-1 15,0 0 0-15,0 10 0 16,2 8-1-16,4 1 1 16,6 3 0-16,4-2 0 15,3 0 0 1,7-4 1-16,3-10 0 16,0-6 1-16,1-5 0 15,-5-10 2-15,0-2-1 16,-10-5 1-16,-3 0 0 15,-12-3 0-15,-3 5-1 0,-7 1-3 16,-4 1-10 0,-5 7-29-16,3 4 0 0,1-4-1 15,15 11 0-15</inkml:trace>
  <inkml:trace contextRef="#ctx0" brushRef="#br0" timeOffset="2205.925">21299 10819 10 0,'0'0'22'0,"0"0"-3"16,-7 12-6-16,5 1-3 16,2-2-3-16,0 6-1 15,0 3 0-15,3 2-1 16,3 0 0-16,4-6 0 16,4-3 1-16,1-6-1 0,4-7 0 15,1-7 0-15,1-3-1 0,-3-12 1 16,2-1 0-16,-3-7-1 15,-4 7 0-15,-5-3 0 16,-4 5-1-16,-4 4 1 16,4 4-1-16,-4 13-1 31,0 0 0-31,-10 13 0 0,10 4-1 16,0 4 0-16,7 5-1 15,2-1 1-15,5 2 0 16,5-5 0-16,6-6 1 15,3-8 0-15,4-8 1 16,-2-8 0-16,-2-6 0 16,-5-10 0-16,-2-5 0 0,-9-3 0 15,-3 1 0-15,-12-1-1 16,-6 4-1-16,-3 6-2 16,-4 1-3-16,2 12-18 15,0 7-18-15,-7 2 0 16,7 5-1-16,-6 1 0 0</inkml:trace>
  <inkml:trace contextRef="#ctx0" brushRef="#br0" timeOffset="3469.208">4278 17821 26 0,'0'-10'21'16,"0"10"-4"-16,0 0-2 0,0 0-3 15,0 0-1-15,-25 47-3 16,25-47-3-16,-6 53-5 16,6-8-1-16,0-45 2 15,19 74-4-15,-19-74 3 16,0 0-1-16,52 36-1 15,-52-36 7 1,0 0 1-16,59-21 2 16,-59 21-1-16,22-66 2 15,-19 42-6-15,-3 0 0 0,0-2 1 16,-6-2-6 0,-1 12 0-16,-1-3 0 15,8 19-1-15,0 0 4 0,0 0-1 16,-14 42-5-16,14-42 8 0,17 47 0 15,-17-47-2-15,31 46 1 16,-31-46 0-16,43 19 2 16,-43-19 5-16,40-22 3 15,-30 0-11-15,2 1 2 16,-6-18 3-16,-6 13-3 16,-4 0 2-1,-5-6-4-15,-2 12-6 16,-2 7-1-16,13 13-8 15,-12-9-23-15,12 9-3 16,10 0-3-16,5 3 4 16</inkml:trace>
  <inkml:trace contextRef="#ctx0" brushRef="#br0" timeOffset="4557.1452">12398 17856 19 0,'0'0'26'0,"-25"43"-9"16,25-43-8-16,0 46-3 15,0-46 0-15,13 47 0 0,-13-47-1 16,0 0-6-16,45 57 3 16,-45-57-1-16,0 0 10 15,51-9-1-15,-51 9 0 16,0 0-4-16,34-53 2 0,-31 26 3 15,-3 0-8-15,0 1 2 16,0 6-8-16,-6 8 2 16,6 12-1-16,0 0 5 15,0 0-7-15,0 0 6 16,-16 50-3-16,16-50-4 31,13 60 4-31,-13-60-1 0,28 48 1 16,-28-48 0-16,49 29 4 15,-49-29-6-15,57-13 13 16,-57 13 2-16,49-54-2 16,-33 29-3-16,-10-8-2 15,-6 0-2-15,-4-1 1 16,-9-2-2-16,-1 17-17 0,4 5-26 16,-9 3-3-16,10 5 4 15,-3-9-1-15</inkml:trace>
  <inkml:trace contextRef="#ctx0" brushRef="#br0" timeOffset="6014.2769">21008 17890 6 0,'0'-29'50'16,"-8"13"-33"0,8 16-3-16,0 0-1 15,0 0-4-15,0 0-6 16,-34 59 3-16,34-59-3 15,-5 75 2-15,8-30 0 16,6-2 0-16,-9-43-7 0,38 67 4 16,-38-67 5-16,53 20-4 15,-53-20 1-15,55-15-2 16,-55 15-2-16,40-49 5 16,-40 49-1-16,18-66 3 15,-18 66-2-15,-2-42-1 0,2 42-2 31,0 0 1-31,0 0-5 0,0 0-3 16,0 0 5-16,0 0-6 16,0 0-2-16,-23 60 4 15,23-60 2-15,0 0-1 16,47 39 6-16,-47-39 0 16,44 5-2-16,-44-5 1 15,41-37 8-15,-26 3-6 0,1 0 0 16,-8 1 0-16,-2 4 1 15,-6-9-1-15,-6 11-1 16,-2 4-5-16,-8 7-18 16,-5 12-19-16,2 4-2 15,-3-13 0-15,4 15-6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24:06.9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6453 4166 504 0,'-3'-5'122'0,"-1"1"5"16,0 1-76-16,1 0-15 0,1 2-4 16,1 0-5-16,0 1-5 0,1 0-4 15,0-1-4-15,0 2-1 0,1 0 0 16,1-1 0-16,2 4 1 0,1 3-1 16,1 2 1-16,0 2 0 0,3 1 0 0,-1 4-1 15,2 2 0-15,0 3-1 0,0-1 0 16,-1 0 0-16,2 4-1 0,2 0-1 15,0 2-1-15,-1 0-2 0,3-1 0 16,0 2-2-16,1 0-1 0,2-1-1 16,-1-3-1-16,0 1-1 0,2-2 0 15,-3-3 0-15,-2-2-1 0,2-1 1 16,-5-3-1-16,-2-2 0 0,-2-3 1 16,-1 1-2-16,-2-3-3 0,1-1-6 15,-3-2-5-15,0 1-6 0,0-1-5 16,-2-1-6-16,0-2-2 0,-1 0-2 0,-2-1 0 15,1 0-1-15,-1-2-5 0,2 1 1 16,-1-2-97-16,-2 0-98 0,2 1-240 16</inkml:trace>
  <inkml:trace contextRef="#ctx0" brushRef="#br0" timeOffset="363.0402">6852 4152 565 0,'-5'-1'136'0,"-2"-1"3"0,0 2-82 16,-3 2-19-16,-1 4-8 0,-3 4-6 0,0 4-5 15,-2 4-3-15,-3 5-1 0,-1 7 1 16,-1 2-1-16,-1 3 1 0,0-2-1 16,-3 3 0-16,-1 0-3 0,1 4-2 15,0 0-4-15,-1-2-2 0,1-1-2 16,0 4-1-16,-1-4-1 0,4-3 1 16,2-2-1-16,-2-5 1 0,4 1-2 0,2-6-2 15,3-4-5-15,4-5-8 16,5-3-11-16,1-4-6 0,7-6-8 0,3-2-14 15,3-2-107-15,1-3-110 0,4-4-262 16</inkml:trace>
  <inkml:trace contextRef="#ctx0" brushRef="#br0" timeOffset="852.2152">7083 4168 564 0,'-5'-3'135'0,"-3"-1"4"15,1 3-83-15,-2 1-14 0,1 2-7 16,-1 3-5-16,1 4-5 0,-1 2-5 0,0 3-4 15,0 4-2-15,-2 2-3 0,1 5-2 16,-2-1 1-16,1 1-1 0,2 2-1 16,2 2 0-16,1 2-2 0,2-2-1 15,1 1-1-15,2-1-3 0,0-1 0 16,2 0 0-16,-1-4-1 0,1-3 0 16,3-3 0-16,0-3-3 0,1-3-7 0,1-1-9 15,0-4-9-15,1-1-9 0,3-1-13 16,-1-2-53-16,-1-3-57 0,0 0-100 15,0-3-218-15</inkml:trace>
  <inkml:trace contextRef="#ctx0" brushRef="#br0" timeOffset="1308.7204">7149 4549 555 0,'0'-2'132'0,"-2"-1"4"15,2 0-70-15,2-1-32 0,-2-1-9 16,1-1-2-16,3 1-3 0,0-3-2 16,3-1-1-16,1-1-3 0,2-3-1 15,0-1-2-15,2 0-2 0,-1-1-2 16,0-1-2-16,-4 0-1 0,1 1-2 16,-3 3-1-16,-2 0 1 0,0 2-1 0,-3 1-1 15,-1 1 1-15,-1 3 1 0,-1 0 0 16,-1-1-1-16,-2 4 0 0,0-1 1 15,-4 2 0-15,-2 2-1 0,-2 3 0 16,-3-1-1-16,1 6 1 0,-2 0-1 16,-1 0 0-16,3 4 0 0,3-1 0 15,0 1 0-15,3 3 0 0,0 0 0 16,3 3 0-16,0 1 0 0,3 1 0 16,0 2 0-16,3 3 0 0,-1-1 0 0,4-2 1 15,0-1 0-15,2-4 0 0,3 0 1 16,2-1 1-16,2-3 0 0,2 0 0 15,2-3 1-15,2 0-1 0,3-1 0 16,-2-3 0-16,2-3-1 0,-3-4-1 16,0-3 1-16,0-3-1 0,0-4-1 15,-2 1-4-15,0-2-7 0,-1-2-11 16,2 2-7-16,-1 0-9 0,0 1-15 16,-3 3-110-16,-4-1-114 0,0-1-267 15</inkml:trace>
  <inkml:trace contextRef="#ctx0" brushRef="#br0" timeOffset="1614.9138">7385 4112 519 0,'1'-2'126'0,"-1"0"4"0,3 4-61 16,-1 0-33-16,3 4-8 0,-1 2-3 16,2 1 0-16,1 6-1 0,-1 1 0 15,0 1-3-15,1 3-1 0,-2-1-3 16,-1 3-2-16,0 0-5 0,-3-2-3 16,1 1-2-16,-2-3-2 0,-4-1-1 15,0-1-4-15,-3-3-6 0,-3-1-11 0,-3-4-8 16,-1-2-10-16,-3-3-12 0,2-2-6 15,-1-6-100-15,2-3-103 0,1-8-237 16</inkml:trace>
  <inkml:trace contextRef="#ctx0" brushRef="#br0" timeOffset="1758.6225">7267 3863 577 0,'0'-9'137'0,"0"2"2"0,0 4-84 16,3-2-26-16,1 2-10 0,-1 2-7 15,2 1-8-15,1 1-10 0,3 3-13 0,1 3-65 16,-2 1-55-16,2 3-105 0,2 1-235 16</inkml:trace>
  <inkml:trace contextRef="#ctx0" brushRef="#br0" timeOffset="2339.1817">7528 4083 494 0,'0'-5'115'0,"0"2"4"0,-1 0-78 0,1 1-11 15,0 1-4-15,0-1-2 0,1 2-2 0,-2-1-2 16,1 1 0-16,0 0-2 0,0-2-1 16,0 2 0-16,0 2-2 0,-1-2-3 15,1 4-2-15,-1 1-2 0,-1 4-2 16,1 1-2-16,-1 3-1 0,1 2-1 16,1 3 1-16,-2 2 1 0,2-1 1 15,3 1 1-15,-1 0 0 0,2-3 0 16,1 0-1-16,1-5-1 0,0-1-1 0,1-5-2 15,2-3 1-15,0-4-1 16,-1-3 0-16,2-5 0 0,-1-2 1 0,0-5 0 16,1-1-1-16,0 1 1 0,-4-1 0 15,1-1 0-15,0-1 0 0,-3 5-1 16,-2 1 0-16,-2 2 0 0,0 4 1 16,-2 2-1-16,1 4 1 0,-2 2-1 15,0 3 1-15,-1 2-1 0,4 5 0 16,0-2-1-16,2 0 1 0,-1 1-1 15,5 0 0-15,1-3 0 0,4 2 0 16,-1-5-1-16,1-1 1 0,0-2 1 0,0-1-1 16,1-3 3-16,-1-2 2 0,-2-2 2 15,-2-2 2-15,1-1 0 0,-1-1 1 16,-2-1-1-16,-1 0-2 0,-3 1-2 16,-2 0-7-16,1 1-8 0,-3 2-8 15,0 2-10-15,-1 1-10 0,1 3-14 16,2 2-114-16,0-1-118 0,0 2-279 15</inkml:trace>
  <inkml:trace contextRef="#ctx0" brushRef="#br0" timeOffset="2649.5584">7820 3817 589 0,'2'-1'132'0,"-3"-1"3"15,6 5-91-15,2 1-20 0,7 2-6 0,-2 2 1 16,2 6 1-16,2 3 0 16,-1 6 2-16,3 3-1 0,-2 6 2 0,-5 4 0 15,2 4-2-15,-1 0-1 0,-2 4-2 16,-1-2-3-16,-2 3-1 0,-1-2-4 16,-2-3-2-16,-1 1-2 0,-3-2-1 15,-2-2-2-15,-2-2-1 0,-3-5 0 16,-4-6 0-16,1 1-1 0,-1-6-1 0,3-3 1 15,-1-5-4-15,0-5-7 0,3-2-6 16,3 0-6-16,-4-7-11 0,3 0-7 16,-4-7-10-16,5 5 95 0,-2-2-209 15,0-1-127-15,1 2-342 0</inkml:trace>
  <inkml:trace contextRef="#ctx0" brushRef="#br0" timeOffset="6054.3294">14741 4274 525 0,'2'-9'131'0,"-2"2"5"0,-1 3-75 16,1 3-14-16,-1 1-9 0,-1 2-5 16,2 3-6-16,0 4-6 0,-1 4-4 15,2 3-4-15,-1 5-1 0,2 4 0 16,0 4 0-16,-1 0 0 0,1 6 0 15,-1 0-1-15,0-1 0 0,-1 1-2 16,-1-1-2-16,0-3-4 0,-2-2 0 16,1-2-2-16,-2-6-2 0,0 1-6 15,2-5-7-15,-2-2-12 0,-1-3-9 0,3-5-13 16,2-1 39-16,-1-2-154 16,-1-5-117-16,4-2-290 0</inkml:trace>
  <inkml:trace contextRef="#ctx0" brushRef="#br0" timeOffset="6351.6277">14935 4266 599 0,'-1'-2'139'16,"-1"0"3"-16,1 2-93 0,1 1-18 15,-2 4-8-15,4 3-4 0,-1 4-3 16,1 4-1-16,1 4-2 0,0 2 0 16,2 5 1-16,0 1-2 0,3 2 0 15,-2 0-1-15,-1 1-1 0,1 2-3 16,0-3-2-16,-1-3-1 0,0-1-2 0,-2-1-1 16,1-3-1-16,0-3-4 0,-1-4-6 15,0-2-11-15,-1-3-7 0,2-1-8 16,-2-5-10-16,1-3-10 0,-2-2-102 15,-2-4-105-15,-3-1-251 0</inkml:trace>
  <inkml:trace contextRef="#ctx0" brushRef="#br0" timeOffset="6563.6796">14809 4520 515 0,'-2'-2'144'15,"-2"0"2"-15,2 1-20 0,1-1-79 16,1 0-17-16,2 1-7 0,2 2-6 16,2-1-6-16,-1-1-2 0,3 1-2 15,1 1-2-15,1-3-3 0,2-1-7 16,3-1-11-16,2-1-10 0,2-1-16 16,2-2-114-16,0 1-119 0,1-2-286 15</inkml:trace>
  <inkml:trace contextRef="#ctx0" brushRef="#br0" timeOffset="6927.574">15315 4213 516 0,'-6'2'131'0,"-2"3"6"16,-4 3-66-16,0 5-21 0,-1 4-7 0,-1 6-5 15,0 5-3-15,0 8-5 0,-1 4-4 16,2 8-2-16,1 3-2 0,1-2-3 15,2 2-2-15,3-1-4 0,4-5-1 16,0-2-2-16,6-6-4 0,2-5-1 16,1-4-3-16,2-5-1 0,1-5-3 15,-2-5-10-15,5-6-12 0,0-2-11 16,-1-5-11-16,3-2-13 0,-1-6-114 0,-2 0-119 16,4-6-272-16</inkml:trace>
  <inkml:trace contextRef="#ctx0" brushRef="#br0" timeOffset="7403.1742">15432 4535 583 0,'2'6'134'0,"0"-1"3"16,3 0-94-16,2-1-17 0,1 1-5 16,3 2-4-16,0-6-4 0,0-2-3 15,1-2-3-15,1-1-1 0,-1-1 1 0,0-3-2 16,-1-2 0-16,0-1-1 16,-1 0-1-16,-3 0 0 0,-1-2-1 0,-1 2 0 15,-3 0-1-15,-4-1 0 0,0 4 1 16,-3-1-1-16,-1 3 0 0,-3 3 0 15,-2 0 0-15,-3 3 0 0,-2 4 0 16,-4 2-1-16,-2 4 0 0,-2-1 0 16,0 5 0-16,2 2 0 0,3 2 0 15,0 1 0-15,6 0 0 0,2 2 0 16,2 2 0-16,4-1 2 0,2 2 0 16,1-1 2-16,4 0 3 0,0-1 1 15,4 0 2-15,2 0 0 0,3 0 1 0,1-2 0 16,5-3-3-16,0-3-1 0,3-5-2 15,1-2-1-15,-1-6-2 0,2-5 0 16,0-4-2-16,-1-2-4 0,-1-3-8 16,-1-2-10-16,0-3-9 0,-1-1-17 15,-2-1-114-15,-4 2-121 0,-1-1-285 0</inkml:trace>
  <inkml:trace contextRef="#ctx0" brushRef="#br0" timeOffset="7698.606">15704 4152 516 0,'6'2'125'0,"-1"-1"5"0,-2 4-69 15,2 3-25-15,-1 6-7 0,1 3-1 16,-2 5-2-16,2 4-2 0,-1 2-3 16,1 0-1-16,-1 0-2 0,-1-1-3 15,1-1-4-15,0-2-4 0,-3-3-3 16,0 0 0-16,-2-4-4 0,-3-3-8 0,-3-3-9 16,-3-4-12-16,-4-3 19 0,-3-3-144 15,-1-6-123-15,-2-2-302 0</inkml:trace>
  <inkml:trace contextRef="#ctx0" brushRef="#br0" timeOffset="7877.1397">15625 3884 599 0,'0'-3'141'0,"1"0"2"15,1 2-80-15,0 2-36 16,2 0-12-16,-1 1-7 0,1 0-10 0,3 2-12 15,0 1-16-15,0 1-114 0,0 4-115 16,3-2-287-16</inkml:trace>
  <inkml:trace contextRef="#ctx0" brushRef="#br0" timeOffset="8427.7763">15873 4189 435 0,'-2'-7'121'0,"2"2"4"0,-3 0-17 15,3 1-64-15,-2 1-11 0,2 0-5 0,0 2-4 16,-1 0-3-16,1 0-3 0,1-1-1 15,1 2-1-15,-2 0-2 0,-2-1-1 16,2 5-1-16,0 2-1 0,-1 4-1 16,1 4-2-16,-2 5 0 0,1 4 3 15,2 7 1-15,-1-2 1 0,1-1 0 16,1-4 1-16,5 1 1 0,1-3-3 16,4-5-3-16,3-4-3 0,2-3-1 15,2-5-2-15,1-3-1 0,1-5-1 0,-1-6 1 16,-3-1-1-16,-1-5 0 0,-3-2 1 15,0-4-1-15,-4 1 1 0,-2 0-1 16,-3 1 0-16,0 0 1 0,-3 3-1 16,-1 5 0-16,-2 2 1 0,-2 4-1 15,1 3 1-15,-2 3 0 0,1 5 0 16,0 1 0-16,2 3 0 0,1 1-1 16,-1-1 0-16,5 2-1 0,-1 0 0 15,2 0 0-15,2-2 0 0,1-3 0 16,2-1 0-16,1-2 1 0,1-6 0 0,0-3 1 15,0-1 2-15,0-4 1 0,-2-2 0 16,-2 1 0-16,-2-3-1 0,-2 1 0 16,-1 0-3-16,-2 1-9 0,-3 0-12 15,1 2-13-15,-2 2-10 0,2 0-10 16,-1 3-15-16,0 1-108 0,0-1-114 16,2 0-262-16</inkml:trace>
  <inkml:trace contextRef="#ctx0" brushRef="#br0" timeOffset="8679.7525">16265 3931 564 0,'8'-5'133'0,"2"4"2"0,0-2-84 15,2 3-18-15,0 6-6 0,2 3-5 16,0 6-4-16,2 4-1 0,0 6-1 16,-2 5 0-16,0 5 1 0,0 4 2 15,-1 1 2-15,0 7 0 0,-2-1-1 16,-4 1-1-16,-1 2-2 0,-2 0-4 15,-4 0-4-15,-5-1-3 0,-4-4-4 0,-3-3 0 16,-4 0-1-16,-2-4-1 0,-2-1 0 16,-2-4-2-16,0-2-5 0,1-4-7 15,2-1-7-15,1-8-12 0,4-3-7 16,-1-7-11-16,2-5-28 0,0-4-86 0,1-5-105 16,2-2-246-16</inkml:trace>
  <inkml:trace contextRef="#ctx0" brushRef="#br0" timeOffset="21605.2998">13094 10484 423 0,'-4'-1'97'16,"-5"1"3"-16,-1-1-66 0,0-1-11 16,-1 2-1-16,-1 0 2 0,-1 3 0 15,-2 1-1-15,-3-1-1 0,-5 3-1 16,-1 3-3-16,-4 2-3 0,-2 1-6 15,1 4-2-15,0 3-3 0,-2 4-1 16,-2 4-2-16,1 5 0 0,6 1 1 0,-1 6 1 16,5 1 0-16,3 2 1 0,4 3 0 15,8 3 1-15,5-3-1 0,0 2 0 16,4-3-1-16,6-2-1 0,4-2 0 16,6-6 0-16,3-3 0 0,6-3 0 15,8-6 0-15,6-3 0 0,2-7-1 16,2-6 1-16,1-7-1 0,3-8-1 15,3-7 1-15,-1-8 0 0,-1-6-1 16,1-5 1-16,2-8-1 0,0-2 1 16,0-3-1-16,-5-2 0 0,-1 2 0 15,-6-1 1-15,-4-1-1 0,-5 3 0 0,-6 3 1 16,-8-1-1-16,-7 2 1 0,-7-4-1 16,-8 3 0-16,-6 2 1 0,-7 3-1 15,-10 4 0-15,-7 3 0 0,-9 5-1 16,0 6-3-16,-7 6-7 0,-5 6-13 15,-4 4-109-15,-1 7-107 0,-2 6-275 16</inkml:trace>
  <inkml:trace contextRef="#ctx0" brushRef="#br0" timeOffset="54890.6686">9001 4544 466 0,'-5'-9'102'0,"1"0"0"0,3 2-81 15,2 1-9-15,4 2-5 0,2 1-2 16,3 1-3-16,1 1-1 0,4-2 0 16,1 2-1-16,5-1 3 0,2 2 0 0,8 2 3 15,0-4 1-15,5 0 2 0,-1-1 1 16,6 3 1-16,2 1-1 0,0-2 0 16,-2-3-4-16,2 4 0 0,4-1-3 15,2 5 0-15,0-6-1 0,0 2-1 16,-2-5 0-16,2 7 0 0,0-1 0 15,0 1-1-15,-3 0 0 0,-3 0-2 16,-5-2-5-16,-2 5-5 0,-1-6-10 16,-5 1-94-16,-5-5-93 0,-3 0-234 15</inkml:trace>
  <inkml:trace contextRef="#ctx0" brushRef="#br0" timeOffset="55165.871">10103 4322 409 0,'-8'-4'103'0,"-1"1"1"16,2 1-32-16,2 3-51 0,1 4-10 0,2 0-4 15,0 4-3-15,2 2-2 0,4 1-1 16,0 3 0-16,6-1 0 0,2 2 0 16,1 1 0-16,7 0 0 0,-1-2 0 15,4-1 2-15,1-1 2 0,-2-3 2 16,-1-2 5-16,-3 0 3 0,-2-3 3 15,-2-2 2-15,-6 1 0 0,-3-1 0 0,-2 3-1 16,-6 0-3-16,-3 5-3 0,-7 2-4 16,-6 6-1-16,-9 3-3 0,-8 7-5 15,-1 4-18-15,-5 9-115 0,-5 3-112 16,-2 0-288-16</inkml:trace>
  <inkml:trace contextRef="#ctx0" brushRef="#br0" timeOffset="56304.9603">17570 4431 582 0,'-7'-10'130'0,"4"-1"1"0,1 0-99 16,3 6-12-16,2 0-7 0,2 2-3 15,3 2-5-15,2 1-2 0,3-1-1 16,2 1-1-16,4-1 0 0,1 1 0 16,4-3-2-16,0 2-1 0,2-1-3 15,0 0-4-15,-2 0-7 0,1 1-9 0,-3 0-9 16,-2 1-98-16,-1-2-100 0,-3 0-242 16</inkml:trace>
  <inkml:trace contextRef="#ctx0" brushRef="#br0" timeOffset="56564.4549">17704 4671 609 0,'6'-11'132'16,"4"1"1"-16,2 1-107 0,5 3-11 15,3 0-5-15,2 2-3 0,5 1-3 16,2 1-6-16,5 2-9 0,3 2-17 0,0-1-106 16,2 1-109-16,6 2-274 0</inkml:trace>
  <inkml:trace contextRef="#ctx0" brushRef="#br0" timeOffset="58252.331">23280 4078 532 0,'-14'-8'127'0,"6"5"4"15,-2-1-86-15,4 2-6 0,1 0-9 16,4 1-5-16,-1 1-6 0,5 3 0 16,0 2-2-16,2 2 0 0,1 1-2 15,2 5 1-15,0 0 0 0,2 3 0 16,2 2-4-16,1 3-2 0,0 0-3 16,1 2-2-16,0 2-1 0,1-1-1 0,0 3-2 15,-3-2 1-15,0-2-1 0,-1 0-2 16,2-2-3-16,-2-1-7 0,-3-3-10 15,1-2-5-15,-1-2-9 0,1-2-15 16,-2-2-3-16,-1-4-101 0,-2-3-101 16,-2-7-243-16</inkml:trace>
  <inkml:trace contextRef="#ctx0" brushRef="#br0" timeOffset="58512.8338">23679 4047 534 0,'2'-12'126'16,"-2"2"5"-16,2 3-88 0,-1 3-9 16,-1 5-6-16,-1 5-3 0,-3 7-4 15,2 9-2-15,-6 3-1 0,1 10 0 0,-4 6-1 16,-1 6 1-16,-2 6-2 16,1 2-2-16,-3 0-3 0,2 4-3 0,0-4-1 15,0-4-1-15,1-2-3 0,0-3-1 16,1-5-1-16,1 0 0 0,-1-6-1 15,2-3-5-15,3-4-12 0,-1-6-9 16,6-5-15-16,2-6-19 0,2-9-98 16,2-11-112-16,1-7-253 0</inkml:trace>
  <inkml:trace contextRef="#ctx0" brushRef="#br0" timeOffset="58848.2181">23934 4129 436 0,'0'-3'119'0,"-3"-1"4"0,0 3-32 0,-2 2-44 15,-3 4-10-15,-3 2-6 16,0 2-2-16,-3 7-2 0,-4 4-2 0,0 4 1 16,1 5-1-16,1 4-1 0,3 4-3 15,0 5-2-15,4 0-2 0,2 0-4 16,3 2-2-16,0-3-4 0,1-2-2 16,3-6-2-16,0-4-1 0,3-3-5 15,2-4-8-15,2-4-10 0,4-4-8 16,1-4-10-16,1-2-12 0,1-2-112 0,-1-6-113 15,2-1-268-15</inkml:trace>
  <inkml:trace contextRef="#ctx0" brushRef="#br0" timeOffset="59254.5474">24055 4469 536 0,'0'-3'135'0,"-1"2"4"0,1-2-39 16,5 2-63-16,0-3-11 16,3 1-2-16,3-2 0 0,4-1-2 0,1-3-3 15,1 1-5-15,0-5-2 0,3 4-4 16,-2-4-1-16,-3-1-3 0,0 3-2 16,-3-2 0-16,-1 2-1 0,-3 0-1 15,-3 0 0-15,-2 2-2 0,-5-3-1 0,-1 3 0 16,-3 0-2-16,-3 3 0 0,-1 2 0 15,-3 4 0-15,-3 3 1 0,-4 4 1 16,-1 3 1-16,-2 3 0 0,0 3 1 16,-4 3 1-16,4 3 0 0,-1 3 2 15,6 2 2-15,2 4 1 0,5 1 1 16,3 2 1-16,4-1 0 0,5-1 2 16,5-4-1-16,4 0-2 0,6-4 0 15,5-5-1-15,3-2-2 0,4-6 1 0,3-2-2 16,1-6 0-16,1-7-2 0,-2-2-8 15,-1-4-11-15,0-1-10 0,-3-3-14 16,-3 0 20-16,-3-1-142 0,-5-1-121 16,-3 0-288-16</inkml:trace>
  <inkml:trace contextRef="#ctx0" brushRef="#br0" timeOffset="59484.2029">24443 4026 445 0,'3'-2'122'16,"-1"6"5"-16,1-2-3 0,0 3-87 15,3 3-7-15,2 5 1 0,-1-1 1 16,2 3-1-16,2 1-3 0,-1 3-2 16,-1 3-3-16,1 0-4 0,-4-1-4 15,-1 1-4-15,-5-1-5 0,-2 1-5 16,-6-1-9-16,-1-4-12 0,-4-4-10 0,0-1-18 15,-2-4-111-15,0-4-121 0,0-8-282 16</inkml:trace>
  <inkml:trace contextRef="#ctx0" brushRef="#br0" timeOffset="59615.2389">24394 3697 537 0,'0'-10'113'0,"2"4"-2"0,1 3-98 15,2 6-119-15,1 1-101 0,0 4-253 0</inkml:trace>
  <inkml:trace contextRef="#ctx0" brushRef="#br0" timeOffset="60226.8784">24681 4111 314 0,'0'-1'96'0,"-1"-1"7"15,1 0-31-15,0-1-11 0,-3 0-8 16,3 0-9-16,0 1-9 0,-1-1-5 16,0 0-3-16,1-2-3 0,-1 1-3 15,1 1-1-15,0-2-3 0,0 1-1 16,1 0-2-16,-2 1-1 0,1-1-1 16,0 1-1-16,0 1 0 0,0 1-1 15,0 0 0-15,-2-1-2 0,2 2-1 16,2 3-1-16,-4 0-2 0,2 2 0 0,-1 2 0 15,0 2-1-15,-2 2 2 0,1 3 2 16,0-1 1-16,0 1 0 0,2-1 0 16,2 1-1-16,0-4-1 0,2 1-2 15,2-3-1-15,1-2-2 0,1-2 0 16,0-3 1-16,-1-5-1 0,2 1 0 16,0-6 0-16,-1 1 0 0,0-2-1 15,-1 1 1-15,-1 1 0 0,-1 2-1 16,0-1 0-16,-3 4 0 0,1 0 0 0,-1 3 0 15,1 2 0-15,-2 0 0 0,1 2-1 16,2 1 1-16,0-2 0 0,-1 1 0 16,3 0 0-16,1-3 0 0,0-1 0 15,0-3 1-15,3 1-1 0,0-4 0 16,0 0 1-16,-2-4-1 0,0-2 1 16,-4-1 0-16,-1-1-1 0,-2-2-5 0,-2 1-9 15,-2 0-8-15,0 2-10 0,-1 3-14 16,-4-2-115-16,1 7-118 0,1 1-280 15</inkml:trace>
  <inkml:trace contextRef="#ctx0" brushRef="#br0" timeOffset="60651.5949">24965 3850 561 0,'1'-10'128'0,"2"0"3"0,2 4-91 0,5 4-14 16,4 4-7-16,3 4-1 0,5 5 0 16,2 4 0-16,0 6 0 0,2 5 3 15,-2 7 2-15,-2 3 1 0,-3 6 0 16,-6 1-2-16,-3 3-1 0,-5 3-3 15,-4 0-3-15,-3 2-3 0,-6-1-3 0,-3 0-2 16,-3 0-3-16,-7-1-4 16,-4-3-11-16,-3-5-17 0,-2-3-14 0,-1-5-127 15,-2-3-132-15,1-6-324 0</inkml:trace>
  <inkml:trace contextRef="#ctx0" brushRef="#br0" timeOffset="64266.9018">1753 3383 394 0,'-25'-14'95'0,"-3"1"3"0,-6 3-57 16,-4 6-8-16,-1 4-6 0,-3 2-3 0,-1 7-3 15,-2 4-2-15,-3 3-2 0,-1 5-1 16,3 1-3-16,0 1 0 0,1 0-1 16,2 3 1-16,5-1 0 0,6 0-1 15,4 1-2-15,6 1 0 0,2 5-1 16,9 0-2-16,8 3-1 0,5 2-1 15,9 2-1-15,9 3-1 0,7 1 0 16,6 0-1-16,6-4-1 0,5-4 0 16,1-5 0-16,1-7 0 0,-2-7 0 15,0-9-1-15,2-6 2 0,1-8 0 0,-3-11 2 16,3-7 0-16,-1-7 1 0,4-3 2 16,-4-7 2-16,-7-4 0 0,-6-3 3 15,-6 1 0-15,-7 1 0 0,-9 0 0 16,-15-2-2-16,-6 2-2 0,-11 1-2 15,-9 0-2-15,-10 2-3 0,-6 6-1 16,-7 9-4-16,-1 8-8 0,-3 16-7 16,-7 18-17-16,-7 17-114 0,-6 14-116 0,-8 12-290 15</inkml:trace>
  <inkml:trace contextRef="#ctx0" brushRef="#br0" timeOffset="99878.2307">3028 10245 82 0,'-4'8'25'0,"1"-2"1"0,0-1-2 16,-2-2-11-16,2 1-3 0,0-2-1 16,1 1-2-16,-1-3 0 0,2 1-2 15,-3-1 0-15,2-1 0 0,1 1-1 16,-2-1 0-16,2-2 0 0,1 1-1 16,0-2-1-16,1-1 1 0,-1-1-1 0,3 0-1 15,-3-1 0-15,0-1 0 0,1 0 0 16,-2-1-1-16,1 3 0 0,1 0 1 15,-1 1-1-15,1 1 0 0,2 3 0 16,0 1-30-16,1 0-5 0,2 2-26 16,0 3-57-16</inkml:trace>
  <inkml:trace contextRef="#ctx0" brushRef="#br0" timeOffset="101090.7411">6461 10173 167 0,'3'0'41'15,"-2"-1"1"-15,-1 1-26 0,1-1-4 16,-2 2-2-16,1-1-1 0,0 1 0 16,-2 0 0-16,-1 2 0 0,0-2 2 15,-1 1 2-15,-2 1 1 0,1-1 2 16,-1 1 0-16,1 0 1 0,0-1-1 16,1 1-1-16,1 2-1 0,0 3-2 0,2 1-1 15,1 2-2-15,2 2-17 0,1 1-60 16,3 0-60-16,0 2-155 0</inkml:trace>
  <inkml:trace contextRef="#ctx0" brushRef="#br0" timeOffset="114276.0545">19024 6127 356 0,'-3'0'98'15,"-1"-1"4"-15,-1 0-26 0,0 1-37 16,-1 1-8-16,-1-2-4 0,-1 2-2 16,2 1-4-16,1 0-3 0,0-1-1 15,2 0-2-15,0-1-1 0,3 2-3 0,-1 0 0 16,0-1-3-16,2 0 0 0,0 0-1 16,0 1-1-16,2-1-1 0,1 1 0 15,1 1-1-15,1-2 0 0,1 1 0 16,2-2-1-16,0 2 1 0,2-1-1 15,0 0 0-15,2-1 0 0,-1 1 1 16,3 0-1-16,-2 1-1 0,1-1 0 16,-1 0 0-16,3 0-1 0,-1 1 0 15,1-1 0-15,-2-1 0 0,1 1 0 16,0-1 0-16,1-1 0 0,0 1 0 0,-2-1 0 16,2 1 0-16,-1-2-1 15,-2 2 0-15,1 0 1 0,-3 0 0 0,-1 2-2 16,-2-2 1-16,0 0-1 0,-1 0 1 15,0 0 0-15,-2 0-1 0,0-3 1 16,0-1-1-16,1 2-2 0,-1-3-4 16,-1 1-11-16,1 0-13 0,-2-1-105 15,0 0-107-15,-1 5-267 0</inkml:trace>
  <inkml:trace contextRef="#ctx0" brushRef="#br0" timeOffset="119365.063">19922 10085 369 0,'-4'-5'91'0,"-2"-1"4"16,0 1-43-16,-1 1-23 0,1 2-6 15,0 1-1-15,-3-1-1 0,-1 2-2 16,0 2-1-16,-1 1-3 0,-1 1 0 16,-1 1-2-16,-1 1 0 0,0 2-2 15,0 3-1-15,-1 1-2 0,2 1 0 16,2 3-3-16,1 1 0 0,1 0-2 15,5 3 0-15,1-3-1 0,4 0 0 0,4-2 0 16,4-2 0-16,1 0 0 16,3-2 1-16,1-3-1 0,2-1 0 0,-1-2-1 15,3-1 1-15,-5-2-1 0,1-2 0 16,-2-2 1-16,1-2-1 0,-2-3 1 16,0-3 1-16,-1-2 0 0,0-1 0 15,-3-2 1-15,-1-1 0 0,-3 0-1 16,-4 0 0-16,-4 1-2 0,-3 3-4 0,0 4-8 15,-4 3-12-15,-4 2-105 0,-2 2-106 16,0 6-265-16</inkml:trace>
  <inkml:trace contextRef="#ctx0" brushRef="#br0" timeOffset="127863.0119">1420 10683 296 0,'3'-26'98'15,"0"1"6"-15,-4-3-15 0,-4 2-25 16,-4 1-11-16,-1 1-12 0,-6 5-13 0,-1 7-9 15,-5 4-6-15,-5 8-5 0,-2 8-2 16,-4 8-2-16,-2 2 0 0,-2 6 1 16,1 3 0-16,-1 5 1 0,2 6 0 15,4 3-1-15,5 3 0 0,4 10-1 16,9 4-1-16,2 5 0 0,6 1-1 16,5-2 0-16,6-1-1 0,4 0-1 15,5-5 0-15,7-9-1 0,7-1 0 16,7-5 0-16,8-3 0 0,2-7 0 15,4-9 0-15,3-9 1 0,-2-9 0 16,2-10 1-16,-1-7 0 0,-1-12 1 0,-1-6 2 16,1-4 2-16,-3-6 1 0,0 0 3 15,-4-4 1-15,-6-7 2 0,-6-4 1 16,-6-3-1-16,-6 1-1 0,-11 1-1 16,-6 0-3-16,-9 1-1 0,-12 6-3 15,-6 8-1-15,-9 9-3 0,-10 7-4 16,-8 8-7-16,-6 11-7 0,-5 12-9 0,-6 11-10 15,-6 4-105-15,-10 9-107 0,-1 6-257 16</inkml:trace>
  <inkml:trace contextRef="#ctx0" brushRef="#br0" timeOffset="135178.7652">6642 11583 467 0,'9'-6'120'0,"-3"1"6"0,-2-3-61 15,-4 5-15-15,1 2-4 0,-1-1-6 16,-1 1-4-16,0 1-7 0,0 0-6 16,-2 1-4-16,0 3-5 0,-4 0-4 15,-1 1-2-15,-2 2-3 0,-3 5 0 16,-3 4-1-16,-1 0-1 0,-1 2 0 16,-1 6 0-16,2-1-2 0,-3 3 1 15,-1-2-1-15,4-2 0 0,1 0 1 0,-1 0-1 16,1-3 0-16,1-2 1 0,3-4-1 15,5-2 0-15,-1-1 0 0,2-2 0 16,1-5-1-16,4 1 0 0,0-4 1 16,3 1-1-16,2 0 0 0,0-2 0 15,3 2 0-15,2-2 0 0,-1 1 0 16,2 0 0-16,0-1 1 0,1 1-1 16,1 0 0-16,-1 1 0 0,3 0 0 0,-2 2 0 15,0-1 1-15,0 4-1 0,-2-1 0 16,1 1 0-16,-2-1 0 15,1 1 0-15,-1-1 1 0,1 1-1 0,-1 1 0 16,1-1 0-16,1 0-1 0,-2 0-2 16,1 0-4-16,-3-1-5 0,-2-1-7 15,2-2-4-15,-4 1-7 0,-2-3-6 16,1 1-8-16,-1-1-4 0,-1 0-96 16,-1 0-99-16,-3-3-241 0</inkml:trace>
  <inkml:trace contextRef="#ctx0" brushRef="#br0" timeOffset="135513.0983">6512 11721 525 0,'2'-5'122'0,"-2"0"2"16,0 2-83-16,0 0-14 0,1 3-5 0,1 0-4 15,-1 3-2-15,1 0-4 0,1 2 0 16,-1 3-2-16,1 2-1 0,0 1-2 16,0 0-2-16,0 1-1 0,1 1-1 15,-3 2-2-15,1-2 1 0,0 1-2 16,-1-2-1-16,-1 2-2 0,-1-2-3 15,0 0-4-15,0-1-5 0,-2-1-7 0,-1 1-9 16,-2-1-80-16,0-3-23 0,-1-1-87 16,1-2-184-16</inkml:trace>
  <inkml:trace contextRef="#ctx0" brushRef="#br0" timeOffset="135980.1539">6851 11576 510 0,'-1'-4'120'0,"1"-1"3"16,-1 1-76-16,3 3-19 0,2 3-6 16,2 1-3-16,1 2-3 0,2 2 1 15,2 3 2-15,1 5 0 0,-1-1 0 0,1 1-1 16,1 2 1-16,-1-1-1 15,1 3-2-15,-1 0-4 0,3 0-1 16,-1-2-3-16,-2-1-2 0,-1-2-2 16,0 1-1-16,1-2-1 0,-1 0-1 0,0-3-1 15,-2-1 1-15,1 1-1 0,-1-4 0 16,-1 2-2-16,-3-5-1 0,0 0-4 16,-2-1-5-16,0-1-5 0,-1 2-5 15,-2-2-3-15,0 0-4 0,0-2-5 16,-1 1-4-16,1-1-4 0,-1 0-37 15,-2-3-53-15,1 0-88 0,1-1-195 0</inkml:trace>
  <inkml:trace contextRef="#ctx0" brushRef="#br0" timeOffset="136275.2817">7183 11620 494 0,'-3'0'123'0,"-1"0"2"0,-4 2-64 16,2 3-22-16,-6 0-7 0,0 2-6 16,-3 4-3-16,-1 1-3 0,-2 3-1 15,0 4-3-15,0 1-2 0,1 1-1 16,-1 0-3-16,2 0-2 0,0 0-2 0,1 0-1 15,-1-4-2-15,3 0 0 0,0-1-4 16,4-2-3-16,0-1-9 0,3-2-8 16,1-2-13-16,3 0 10 0,0-3-125 15,1-1-112-15,2-2-271 0</inkml:trace>
  <inkml:trace contextRef="#ctx0" brushRef="#br0" timeOffset="138176.2583">7418 11482 444 0,'3'-9'117'0,"-1"1"6"16,-3 2-46-16,0 1-31 0,-2 3-8 0,-1 1-3 15,2-1-5-15,0 5-3 0,-3 0-3 16,-3 4-3-16,2 2-1 0,-2 5-1 16,0 3-1-16,-2 4-1 0,2 2-1 15,1 4-1-15,2 4-1 0,0-1-2 16,1 2-2-16,3 0-3 0,1-3-2 15,4 1-1-15,-1-1-2 0,3-4 0 16,0-1-1-16,3-3 0 0,0-4 0 0,-1 2-1 16,0-4-3-16,1 0-6 15,0-3-7-15,-2-3-11 0,-1-2-8 0,-1 1-15 16,0-5-84-16,0 0-26 0,-2-7-97 16,4-2-197-16</inkml:trace>
  <inkml:trace contextRef="#ctx0" brushRef="#br0" timeOffset="138654.7996">7522 11704 592 0,'-1'3'130'16,"0"-3"2"-16,1 1-102 0,0 0-11 15,1 0-5-15,0 0-2 0,2 1-2 16,-1-5-2-16,2 1 0 0,-1-3-2 16,4 0 0-16,-1-2-1 0,0-2-1 0,0-2-2 15,1 1 0-15,2-1-1 16,-1-1 0-16,-1 1-1 0,-2-1 1 0,-2 2-1 16,0 1 0-16,-5 1-1 0,0 2 0 15,-2 0 0-15,-1 1 0 0,-1 3 0 16,0 1 0-16,-1 1 0 0,-1 3 1 15,1 0-1-15,0 5 1 0,-1 0-1 16,2 2 1-16,-1 3 0 0,0 2 1 0,-1 4-1 16,1-2 2-16,0 4-1 0,0 1 1 15,3-2 1-15,0 0 1 0,1-2 1 16,3 1 1-16,3 0 1 0,-1-3 0 16,4-1 0-16,1 0 0 0,1-2-2 15,1 2 0-15,-1-4-2 0,2-1 0 16,0-3-2-16,0 0 1 0,-1-3-1 15,1-3-1-15,0-1 0 0,1-2-1 16,0-3-3-16,0-1-4 0,0-3-7 16,0 2-7-16,0-3-9 0,0-1 13 15,-1-1-130-15,-3-3-112 0,-1-1-278 16</inkml:trace>
  <inkml:trace contextRef="#ctx0" brushRef="#br0" timeOffset="138908.3467">7694 11362 548 0,'-1'-3'132'16,"1"0"2"-16,-3 1-74 0,6 4-27 16,-1 2-9-16,2 3-3 0,-1 2-3 15,2 4-3-15,1 3 3 0,0 4 0 16,2 2-2-16,-2 0 0 0,0 1-3 15,1-1 0-15,1-1-3 0,-3-1-3 16,-3-3-2-16,-2-4-3 0,-2 0-5 16,-1-2-8-16,-2-3-10 0,-3-3-10 0,-2 0-18 15,-1-3-109-15,-3-3-118 16,0-1-277-16</inkml:trace>
  <inkml:trace contextRef="#ctx0" brushRef="#br0" timeOffset="139065.9257">7644 11146 561 0,'2'-10'143'0,"-2"1"2"16,-2 3-70-16,2 2-33 0,0 1-14 15,1 0-9-15,2 3-6 0,1 3-7 0,1 0-5 16,2 2-13-16,1 3-13 0,1 3-71 16,1 1-52-16,-1 4-108 0,1 3-239 15</inkml:trace>
  <inkml:trace contextRef="#ctx0" brushRef="#br0" timeOffset="139778.3128">7866 11391 412 0,'0'0'106'16,"-2"0"5"-16,2-2-51 0,0 1-16 15,-1 1-9-15,0 1-7 0,-1-2-5 16,1 1-2-16,2-1-3 0,-2 1-2 15,1 1-2-15,0-2-2 0,0 1-2 16,0 0 0-16,0 0-2 0,0 1-1 16,0 0-2-16,-1-1 1 0,1 0-2 15,0-1 1-15,0 0-1 0,0 0 1 16,-1-2 1-16,-1 1 1 0,2-1 2 16,0 2 0-16,-2-1 2 0,2 0-1 0,-1 2 0 15,0-1 0-15,-1 1-1 0,2 0-1 16,0 1 0-16,0-1-2 0,0 0 1 15,-1 2-2-15,1-1 0 0,-1 3-2 16,0 3 0-16,1 1-1 0,-2 5 0 16,2 4 0-16,-1 1 0 0,5 4 2 0,0-2-1 15,-1-1 0-15,3 1 1 0,3-3-1 16,-1-3 0-16,5-5-1 0,-2-4 0 16,-1 2 0-16,1-7-1 0,0-3 1 15,-3-2-1-15,1-2 1 0,-4-3-1 16,0-1 1-16,-2-2 1 0,0-2 0 15,-3 0-1-15,0 0 1 0,-2 1 0 16,1 3-1-16,0 0 1 0,-1 3-1 16,-1 5 1-16,2 1-1 0,1 4 0 15,0 1-1-15,0 3 1 0,1 2-1 16,2 0 0-16,0 1-1 0,2 1 0 0,2-3 1 16,2 0-1-16,2-3 1 0,0-1-1 15,0-2 0-15,0-5 0 0,1-1 1 16,-1-2-1-16,-2-3 1 0,-2-2-1 15,1 0 1-15,-2-2-1 0,-3 1 0 16,-1-1-3-16,-2 2-8 0,-3 1-10 16,0 2-11-16,1 2-11 0,-3 1-16 15,1 2-108-15,-4-1-116 0,3 0-268 16</inkml:trace>
  <inkml:trace contextRef="#ctx0" brushRef="#br0" timeOffset="140011.6875">8124 11217 580 0,'11'-3'135'0,"-3"2"4"16,2 2-87-16,1 4-19 0,1 5-6 0,1 3-4 15,-1 7-4-15,-1 3-2 0,1 7-4 16,0 5-1-16,1 7 0 0,-2-1 0 16,1 4 0-16,-1-3 0 0,1 2-3 15,-1-2 1-15,-2 0-2 0,-4-7-3 16,0 2-3-16,-5-1-1 0,-2-2-1 15,-6-3-4-15,-3-1-7 0,-3-5-7 16,0 0-11-16,-2-3-11 0,0-3 136 0,-3-3-257 16,2-3-134-16,-1-7-375 15</inkml:trace>
  <inkml:trace contextRef="#ctx0" brushRef="#br0" timeOffset="143598.7273">14807 11416 539 0,'8'-13'135'0,"0"1"5"0,-6 5-72 15,-3 3-21-15,1 0-8 0,-1 3-5 0,1-1-6 16,0 4-7-16,-3 0-5 0,0 2-3 15,0 3-2-15,-4 4-2 0,-3 4 0 16,-1 4-1-16,-2 0 1 0,-2 2 1 16,-4 1-2-16,-1 1-1 0,0 0-2 15,-1 0-1-15,-1-2-2 0,-1 4 0 16,1-1-1-16,1 0 1 0,4-5-2 16,1-2 1-16,4-1 0 0,3-3-1 0,3-5 0 15,5-2 1-15,2-1-1 0,3-2 0 16,-1-1 0-16,4-1 0 0,1-2 1 15,4 1-1-15,-1-2 0 0,2 0 1 16,1 0-1-16,0-1 0 0,0 1 0 16,1 1 1-16,0 1-1 0,1 2 0 15,-3-1-2-15,0 4-1 0,-1 3-4 16,-1-1-4-16,-1 0-4 0,-3 2-5 16,-2-2-7-16,1 2-4 0,-2-3-2 15,1 0-4-15,-2 0-5 0,1 0-5 0,0 1-49 16,-1-3-44-16,1-1-91 0,0-2-199 15</inkml:trace>
  <inkml:trace contextRef="#ctx0" brushRef="#br0" timeOffset="143901.1881">14748 11599 453 0,'-2'-4'127'15,"-6"-2"5"-15,5 2-21 0,-2-2-61 16,0 0-12-16,1 2-6 0,5 3-6 16,-2-1-5-16,5 5-4 0,-3-3-4 15,4 7-2-15,1 1-2 0,0-1-2 16,-1 2-1-16,1 1-1 0,-1-2-2 0,1 2-1 15,-2 0 0-15,-2-1-1 0,2 0 0 16,-4 2 0-16,0-1-4 0,-4 1-7 16,-1 0-9-16,-3-3-14 0,-2 0-120 15,-1 0-121-15,1 1-301 0</inkml:trace>
  <inkml:trace contextRef="#ctx0" brushRef="#br0" timeOffset="145369.7666">15086 11419 491 0,'1'-9'126'15,"-1"2"6"-15,0 1-63 0,0 2-22 0,0 2-7 16,-1 0-9-16,0 4-6 0,2 1-6 16,-1 3-4-16,1 5-3 0,1 2-5 15,0 4-1-15,0 5-2 0,1 4-1 16,-2-2-1-16,2 4 0 0,-1 0-1 16,-2-1 0-16,0-1 0 0,0-4 0 15,0 1-1-15,0 1-1 0,-1-5-6 16,0-4-5-16,2 1-5 0,1-4-9 15,1 0-15-15,0-4-107 0,0-6-110 16,1-1-266-16</inkml:trace>
  <inkml:trace contextRef="#ctx0" brushRef="#br0" timeOffset="145618.4365">15275 11382 579 0,'0'-4'138'16,"-3"1"2"-16,3 1-92 0,0 4-16 16,0 1-5-16,0 3-6 0,3 3-8 15,-1 4-3-15,1 5-3 0,0 1 0 0,3 2-1 16,-1 2-2-16,2 2-1 0,-1-2 0 16,-1-1 1-16,1-1-2 0,-3-1 1 15,1-2-1-15,-2-2-3 0,0-1-5 16,-1-1-7-16,-1 0-6 0,-1-3-12 15,-1-1 45-15,0-2-164 0,0-2-118 16,-3-2-306-16</inkml:trace>
  <inkml:trace contextRef="#ctx0" brushRef="#br0" timeOffset="145803.0076">15145 11609 582 0,'-5'-8'142'0,"1"1"6"15,2 1-89-15,-1 1-17 0,3 1-8 16,2 2-6-16,-1 1-6 0,1-4-7 16,4 5-6-16,2 0-3 0,3 0-1 0,1 0-3 15,3-2-6-15,1 2-11 0,6 4-9 16,-1-6-18-16,2-1-115 0,0-7-121 16,-1 4-295-16</inkml:trace>
  <inkml:trace contextRef="#ctx0" brushRef="#br0" timeOffset="146083.3423">15624 11299 619 0,'-10'-5'141'0,"0"5"4"0,-1 2-101 16,1 4-15-16,1 3-4 0,-1 3-3 15,0 3-3-15,-1 3-3 0,1 3-3 16,2 6-1-16,-1 1 0 0,2 3 0 16,1 1-2-16,2 1-1 0,1 1-2 15,2-1 0-15,1-2-2 0,3-3-2 0,2 0-1 16,2-5-2-16,2-3-2 0,0-4-7 16,5-5-9-16,-1-4-10 0,3-4-9 15,3-7-16-15,-1-2-112 0,-1-3-116 16,4-3-277-16</inkml:trace>
  <inkml:trace contextRef="#ctx0" brushRef="#br0" timeOffset="146515.3603">15777 11546 615 0,'-5'-1'142'0,"-2"-3"5"0,3 3-99 0,0 0-15 15,2 1-7-15,2 1-5 0,0 0-4 0,0 0-5 16,4 3-3-16,-2-5-3 16,3 3-1-16,1-2-1 0,1-1 0 0,3-3-2 15,0 1 0-15,1-3-1 0,1 1 0 16,-1-4 0-16,2 3 0 0,-5-6-2 16,-2 1 0-16,-2-3 1 0,-2 1-1 15,-2 1 0-15,-2 1-1 0,-4-4 0 16,-1 5 0-16,-1 3-1 0,0 2 1 15,-2 2-1-15,-2 2 0 0,-1 4 1 16,2 1-1-16,-2 3 2 0,1 1 0 0,1 4 0 16,1 2 0-16,1 3 0 0,3 1 1 15,0 2 0-15,3 1 0 0,1 0 2 16,3 1 1-16,-1-1 1 0,3-3 0 16,-1-1 1-16,4 0 1 0,2-1-1 15,3-2 0-15,0-3-1 0,2-2-1 16,2-2-1-16,4-4 0 0,0-3-1 15,0-1-1-15,2-4-3 0,0-1-4 16,1-3-10-16,1 1-10 0,-3-1-12 16,1-2-121-16,-3-2-121 0,-2 1-296 15</inkml:trace>
  <inkml:trace contextRef="#ctx0" brushRef="#br0" timeOffset="146783.9583">16061 11161 571 0,'-3'-11'133'0,"0"2"4"0,2 1-86 16,0 2-18-16,-1 3-6 0,6 5 0 16,-4 0-1-16,1 3-4 0,2 5-2 15,-2 2-2-15,4 4-2 0,-1 3-3 16,-4-1-3-16,0 0-3 0,3 4-2 15,-2 1 0-15,2-1-2 0,-3 1-2 16,0-5-2-16,-3-1-5 0,2 1-8 16,-4-5-11-16,-1-3-10 0,1-4 118 0,-5-5-244 15,-2-2-135-15,-4 0-373 0</inkml:trace>
  <inkml:trace contextRef="#ctx0" brushRef="#br0" timeOffset="146933.6586">15946 10934 618 0,'-1'-20'145'0,"4"4"3"0,0 5-99 0,2 3-18 16,1 1-8-16,1 5-6 0,3 3-8 15,1 0-10-15,-2 3-13 0,3 2-18 16,0 2-118-16,0 3-120 0,4 0-302 16</inkml:trace>
  <inkml:trace contextRef="#ctx0" brushRef="#br0" timeOffset="147667.8174">16174 11159 407 0,'1'-4'102'0,"-1"1"3"16,0-1-45-16,1 2-30 0,1-1-8 16,-2 1-2-16,1 0-3 0,0 1-2 0,0 1-1 15,-1 0-2-15,0-1 0 16,-1 1 0-16,1 0-1 0,0 0 0 0,0 0 0 16,0 0 0-16,1 1 0 0,-1-1-1 15,-1 0 0-15,1 0-1 0,0 0 0 16,0 1-1-16,-1 1-1 0,0-1-1 15,1 1 1-15,0 1-2 0,1 2 0 16,-1-2-1-16,0 1-1 0,0-2-1 16,1 1 0-16,-1-1-1 0,0 0 0 15,0-1 2-15,0-1 0 0,1-1 2 0,0-2 1 16,-1 1 0-16,2-2 2 16,0-1 0-16,-1 0 0 0,1-2 0 0,-1 1 0 15,-1-2-1-15,1 2 1 0,-2 0 0 16,0 1 0-16,-1 2 0 0,0 0-2 15,1 3 0-15,-1 1 0 0,1 3-2 16,0 2-1-16,0 3-1 0,0 2-1 16,1 3 0-16,-2 2 0 0,4 3 1 15,-1 0 2-15,1 1 1 0,2-2 0 0,2-1 0 16,4-2 2-16,1-1-1 0,2-3-1 16,2-4-1-16,1-2-1 0,1-4-1 15,-1-1 0-15,-3-4 0 0,0 0 0 16,-3-5 0-16,-2-2 0 0,-2-1 0 15,-1-3 0-15,-1 2-1 0,-2-3 1 16,1-2-1-16,-3 1 0 0,1 4-1 16,-2 2 1-16,-1 3-1 0,0 1 0 0,0 5-1 15,-1 2 0-15,4 3 1 16,-2 3-1-16,0 2 1 0,0 3-1 16,1-1 1-16,1 2 0 0,1-1 0 0,1 0 0 15,4 0 0-15,3-2 0 0,2-5 0 16,0 3 1-16,3-4-1 0,0-2 0 15,0-3 1-15,-1-4-1 0,0-1 1 16,-3-2-1-16,-3-1 0 0,1-1-3 16,-4-1-7-16,-3-2-9 0,-2 2-11 15,-1-1-9-15,-3-1-12 0,-1 2-28 0,-2-1-85 16,-1 1-104-16,-2 1-239 0</inkml:trace>
  <inkml:trace contextRef="#ctx0" brushRef="#br0" timeOffset="147929.12">16489 11026 527 0,'9'-5'127'0,"3"-1"3"0,-1 1-80 0,1 1-15 16,1 1-6-16,3 3-6 0,0 0-6 15,2 4-5-15,2 4-3 0,-2-2-2 16,2 7-1-16,0 2-1 0,-3 4-1 0,-3 6 0 16,0 1 0-16,-4 3 1 0,-2 7 1 15,-3-2 0-15,-4 1 1 0,-1 0-1 16,-2 0 1-16,-3 3-1 0,-3 0 0 15,-5-1-3-15,0 0 0 0,-4-2-1 16,-3 1-1-16,-1-3 0 0,0-5-1 16,1-4 0-16,-1-2 0 0,0-4-2 0,3-5-3 15,2-3-6-15,2-4-6 0,4-2-8 16,2-3-10-16,3-2-115 0,1-2-112 16,-1-3-278-16</inkml:trace>
  <inkml:trace contextRef="#ctx0" brushRef="#br0" timeOffset="163483.1479">23765 11757 589 0,'0'-14'136'16,"0"2"4"-16,-1-1-95 0,1 4-9 15,0 2-5-15,0 1-3 0,-2 1-3 16,2 1-1-16,0 0-3 0,0 3-2 0,0-1-2 16,-1 0-1-16,1 1-1 0,-1 1-2 15,0 1-1-15,-3 2-3 0,-1 2-2 16,-2 5-1-16,-2 3-2 0,-3 2-2 16,-2 2-1-16,-4 4 0 0,-2 2 0 15,1 0-1-15,-2-1 1 0,0-1-1 16,-1 0 0-16,3-3 1 0,4-1-1 15,4-4 0-15,1-3 0 0,4-3 0 16,5-2 0-16,2 0 0 0,3-2 0 0,-1-1 1 16,5-1 0-16,1 1 0 0,2 1 0 15,3-2 0-15,1-2 0 0,0 1 0 16,3-2-1-16,-1 2 1 0,0-2-1 16,0 1-1-16,0 1-3 0,0 0-7 15,-1 0-6-15,-1-1-8 0,1 1-9 16,-1 1-9-16,1-2-9 0,-3-1-8 15,-1 2-102-15,-2-1-108 0,0-4-258 0</inkml:trace>
  <inkml:trace contextRef="#ctx0" brushRef="#br0" timeOffset="163781.3809">23697 11821 441 0,'-3'-5'111'16,"-1"-3"6"-16,2 5-62 0,-2 1-11 15,3 0-12-15,1-1-4 0,0 6-4 16,2 2-3-16,-1 3-3 0,2 1-4 16,2 3-1-16,0 4-1 0,-1 0-3 15,3 0-3-15,-1-3-2 0,0 2-1 16,2 1-1-16,-1 0 0 0,-3-4-1 15,0 0 0-15,-3 2-1 0,-2 1 0 16,-3-2-1-16,-3-2-5 0,0 0-5 16,-3 1-7-16,0-2-11 0,0 1-59 15,1-7-48-15,0-5-95 0,3-2-206 16</inkml:trace>
  <inkml:trace contextRef="#ctx0" brushRef="#br0" timeOffset="163997.1639">24034 11751 297 0,'-1'-5'64'15,"0"0"-9"-15,-2 1-67 0,-2 1-49 16,2 3-53-16,-3-3-114 0</inkml:trace>
  <inkml:trace contextRef="#ctx0" brushRef="#br0" timeOffset="164286.9751">23920 11594 557 0,'0'-7'127'0,"0"-7"3"0,0 9-93 16,2 4-9-16,0 2-7 0,3 3-1 0,0 3-2 15,1 4 1-15,0 8-1 0,4-1 1 16,2 0-1-16,2 4-2 0,3 3-2 15,4 1-3-15,-1-4-4 0,2 0-2 16,2 0-2-16,-5-3-1 0,2-1-3 16,-6-5-5-16,-2-1-10 0,-2 0-9 15,-2-2-10-15,-2-1-32 0,-1-4-86 16,-2-4-108-16,2-3-244 0</inkml:trace>
  <inkml:trace contextRef="#ctx0" brushRef="#br0" timeOffset="164508.3581">24301 11528 565 0,'-5'8'129'0,"0"3"2"0,-1 4-82 16,0 5-22-16,-1 5-6 0,-1 2 4 0,1 5 0 16,-3 2-1-16,2 4-1 0,-2-1-2 15,1 5-3-15,2 1-4 0,-2-3-4 16,0-1-4-16,0 2-1 0,2-3-3 15,-1-3-3-15,0-7-8 0,2-6-10 16,4-2-10-16,2-4-12 0,4-7-116 16,-1-7-120-16,5-4-284 0</inkml:trace>
  <inkml:trace contextRef="#ctx0" brushRef="#br0" timeOffset="164786.4374">24501 11512 604 0,'-9'-9'136'0,"1"7"4"0,-2-1-100 16,1 7-12-16,0 5-6 0,0 5-3 15,0 7-1-15,0 4-1 0,-2 3-2 16,0 6-1-16,0 5-2 0,1 3 0 15,-1 1-3-15,3-2-2 0,1 5-2 16,5-5-2-16,3 0-1 0,2-3-2 16,2-4-5-16,4-4-9 0,1-6-8 15,2-6-11-15,0-4-8 0,2-6-116 0,-2-5-119 16,3-7-278-16</inkml:trace>
  <inkml:trace contextRef="#ctx0" brushRef="#br0" timeOffset="165193.5197">24570 11863 545 0,'-12'4'139'0,"3"-4"4"0,0 4-23 16,5-1-91-16,3 1-10 0,2 0-2 16,3 1 0-16,3-2-2 0,2 0-4 15,1-3-3-15,2-1-1 0,3-2-2 16,3-1-1-16,-1 0-1 0,0-5-2 15,2-1 0-15,-3-2-3 0,0-3-3 16,-3 2-2-16,-3-2-3 0,-3 0-1 16,-3-1-2-16,-3 2-1 0,-3 1 3 15,-2 4 2-15,-2 0 2 0,-3 3 2 16,0 5 2-16,-5 6 1 0,-3 2 2 16,0 0 0-16,-2 6 2 0,1 0 2 0,0 5 2 15,1 2 1-15,3 0 2 0,5 3 2 16,1 1 1-16,2 3-1 0,5 2 0 15,2-5-1-15,5 2-2 0,0-5-2 16,6 1-1-16,1-5-2 0,4-3 0 16,0-3-2-16,1-3 1 0,1-3-1 15,1-2-1-15,-2-5-2 0,0-2-6 0,-1-1-11 16,-1-3-8-16,-1-2-10 0,-3-1-13 16,-3-2-107-16,-3-2-111 0,-1-2-260 15</inkml:trace>
  <inkml:trace contextRef="#ctx0" brushRef="#br0" timeOffset="165447.7605">24823 11556 581 0,'14'-9'131'0,"-8"-3"3"0,1 4-98 0,-1 4-10 16,1 4-1-16,2 2 1 0,-2 4-1 15,2 3-2-15,-2 3-2 0,-1 4 0 16,2 1-1-16,-3 0-5 0,-5 3-4 16,-3 0-3-16,-2 0-3 0,-2-4-4 15,-2-1-7-15,0-3-11 0,-4-3-11 16,2-3-11-16,-1-5-56 0,1-2-65 0,0-4-106 16,2-3-231-16</inkml:trace>
  <inkml:trace contextRef="#ctx0" brushRef="#br0" timeOffset="165533.606">24792 11289 472 0,'0'-4'105'0,"-1"2"-3"15,1 3-121-15,1 4-70 0,1 0-93 16,5 3-206-16</inkml:trace>
  <inkml:trace contextRef="#ctx0" brushRef="#br0" timeOffset="166164.259">25021 11530 287 0,'-1'-6'69'0,"0"0"4"0,0 2-41 15,1 1-6-15,0 0 0 0,1 1 5 16,0-1 4-16,-1 3 0 0,1-1-1 16,-1 0-1-16,2 0-1 0,-2 1-1 15,1-2-2-15,-1 2-4 0,0 0-3 16,0-1-2-16,-1 1-1 0,-1-1-2 16,0 0-2-16,0-1-2 0,-1 1-1 15,-1 0 0-15,2 0-2 0,-2-2 0 0,2 2-1 16,-1 0-1-16,1 0-1 0,2 1 0 15,-1-2-2-15,0 1 0 0,1 1-1 16,1 1 0-16,-1 1-2 0,1-1 1 16,-2 0 1-16,1 4 2 0,-1 1 1 15,1 4 2-15,-2 1 2 0,0 5 1 0,-2 0 1 16,3 3-2-16,-1 1-1 16,2 0-1-16,1-3-2 0,0-1-2 0,4-3-1 15,2-1-2-15,2-4 0 0,2-5 0 16,2 0-1-16,1-7 1 0,2-2-1 15,0-4 0-15,-2-2 0 0,2-1 0 16,-4-7 0-16,-3 0 0 0,0 1 0 16,-4-1-1-16,-3 1 1 0,-1 3-1 15,-2 1 0-15,2 5 1 0,0 4-1 16,-3 1 1-16,1 6 0 0,1 3 0 16,0 2 1-16,1 1 0 0,-1 2-1 15,4 0 1-15,2 2 0 0,4 0-1 0,-2-4 1 16,2-1-1-16,1-2 0 0,1 1 0 15,-2-4 0-15,-1-1 0 0,-4-6-1 16,-2 0-3-16,0-2-8 0,-3 0-8 16,-3-6-9-16,0 0-6 0,-2-5-8 15,1 2-10-15,-1-1-42 0,1-3-59 16,-2 0-93-16,3-2-219 0</inkml:trace>
  <inkml:trace contextRef="#ctx0" brushRef="#br0" timeOffset="166346.8668">25232 11278 539 0,'6'1'128'15,"0"2"5"-15,4 0-82 0,0 3-15 16,2 4-4-16,3 1-2 0,1 4-2 16,-1 2-4-16,2 5-3 0,1 5 0 15,-1 4-3-15,0-1-3 0,1 5-1 0,-6-1-4 16,-2 0-2-16,-3-1 0 16,-8-2-3-16,-4-2-1 0,-9 1-1 0,-8 0-1 15,-3 1-2-15,-6 0-8 0,-2-1-17 16,-1 0-14-16,-1 0-123 0,-3-5-128 15,5-5-315-15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27:28.2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8835 4062 402 0,'-2'-28'101'0,"-3"-2"6"15,0 0-56-15,1 6-9 0,-2 1-6 0,1 4-3 16,2 3-3-16,-1 3-3 0,3 8-5 15,0 4-3-15,-2 5-4 0,4 9 0 16,-1 6-2-16,2 8 0 0,-4 11 1 16,0 9 1-16,-3 13 2 0,-1 10 0 15,-3 10-1-15,0 9-2 0,-4 4-3 16,1 3-3-16,-1-1-3 0,2 0-1 16,0-5-1-16,0-6-1 0,-1-10-1 15,3-7 1-15,-2-10-1 0,2-10 0 16,2-11-2-16,-1-9-6 0,3-9-8 0,2-7-7 15,2-10-19-15,2-7-110 0,0-13-118 16,4-3-281-16</inkml:trace>
  <inkml:trace contextRef="#ctx0" brushRef="#br0" timeOffset="880.9417">8588 3947 392 0,'-5'-11'94'0,"5"2"1"15,0 1-29-15,5-1-56 0,1 2-4 16,3-2-1-16,3 2 1 0,3-1 0 16,3 1 1-16,2-2 1 0,2 3 0 15,-2-1 2-15,5 1 0 0,1 0 0 0,3 0-2 16,0 2 0-16,3 3-2 0,3-2-2 15,1 2-1-15,1 0-1 0,0 0-1 16,1-1 0-16,2 0 0 0,4 1 0 16,4-2-1-16,5 2 1 0,4 1-1 15,3 1 1-15,2 0-1 0,-1 1 1 16,4 1 0-16,0 0 1 0,3-1 1 16,2-1-1-16,4 2 1 0,2-1 0 0,3 0 0 15,2-4-1-15,7 5 0 0,0-2 0 16,-2 4 1-16,2-4-1 0,9 0 0 15,1 1 1-15,1 0 1 0,-2-1-1 16,1 3 1-16,6-5 0 0,3 2 0 16,-2 0-1-16,-2 3 0 0,1 0 0 15,4-1-1-15,5 1 0 0,-4 0 0 16,1 0-1-16,1 1 0 0,11-1 0 16,-4-2-1-16,1 0 1 0,-1-1-1 15,7-2 1-15,1-1-1 0,3 1 1 16,-6 1-1-16,3-1 1 0,2 3-1 0,-2 0 1 15,-5 3-1-15,3-1 1 0,0 0 0 16,-3-3 0-16,-1 3 0 0,1 0 1 16,4-2 0-16,-4 1 0 0,-3 0 0 15,0 0 0-15,5-1 0 0,-3 1-1 16,-4-2 0-16,-2 3 1 0,2-1-2 16,-1 0 1-16,-6 2-1 0,-5-1 1 0,-1 5-1 15,0-2 1-15,-4-2-1 0,-5 4 0 16,-2-8 0-16,-3 8 0 0,-2-2 0 15,-3-1 0-15,-1 1-1 0,-4 0 2 16,-5-1-1-16,-3 4 0 0,-3-6 0 16,-6 3 0-16,-3-3 0 0,-10 1 1 15,-4 0-1-15,-2-1 0 0,-3 0 0 16,-5 1 1-16,-4-4-1 0,-4 1-1 16,-2 1 1-16,-5-2-2 0,-9-1 1 15,0 0-1-15,-4 1 0 0,-3-1 0 16,-3-1 1-16,-1 0 0 0,-3-2 0 15,4 3 1-15,-6-2 0 0,0-2 1 0,-5-5 0 16,4 8 1-16,-1 0 0 0,2 1 0 16,-3 2 0-16,2 6 1 0,-1 3-1 15,3 10 0-15,-4 1 0 0,-2 7 0 16,-1 4 1-16,0 6 0 0,1 4 1 16,2 5-1-16,3 4 0 0,1-2 1 15,3 1-2-15,1-1 0 0,2-3-1 16,3-1 0-16,0-5 0 0,0-4-2 0,2-1-3 15,3-4-8-15,1-2-12 0,0-3-106 16,-4-7-105-16,1 0-264 0</inkml:trace>
  <inkml:trace contextRef="#ctx0" brushRef="#br0" timeOffset="1981.5635">8642 5232 481 0,'-22'1'107'0,"5"1"2"16,2-2-79-16,4 3-13 0,4-1-4 16,2-1-2-16,2-1-3 0,4 2-1 15,-2-1-4-15,1-2 0 0,0-1-2 16,3 2 0-16,-1 2 0 0,5-1 0 15,3-1 1-15,4 1 1 0,3 2 1 0,9-3 1 16,1 2 0-16,6-3 1 0,6 1 0 16,4 1 0-16,4-1 0 15,1 1 0-15,1 0 1 0,4-2 0 0,6 2 0 16,1-2 0-16,7 0 0 0,4 0 0 16,5 0-1-16,5-2 0 0,6 2 0 15,4-2 0-15,3 3-1 0,1-1 1 16,3-2-1-16,7-1 0 0,8 3-1 0,3-2 0 15,-3-4-1-15,8 1 0 0,8 3-1 16,1-2 0-16,4-1-1 0,0 0 1 16,6 2-1-16,5 3 0 0,-3-2-1 15,2 0 1-15,5 1 1 0,-6 0-1 16,6 2 1-16,2-2 0 0,3 2-1 16,4 0 1-16,-6-1 0 0,5 1-1 15,1 1 0-15,-2 3 0 0,-5-2 1 16,1 2-1-16,0 1 0 0,0-3 0 15,-2 4 0-15,-1-1 0 0,-2-1-1 0,-1-1 1 16,-3 2-1-16,-1 0 1 0,-3-1-1 16,-3 0 0-16,-5-1 0 0,-5 0 0 15,2 2 0-15,-6-3 1 0,-7-1-1 16,-4 1 0-16,3-1 0 0,-2-1 1 16,-8-1-1-16,-3-2 1 0,-3 1-1 15,-1 0 0-15,-2-1 1 0,-10 2-1 16,-5-3 0-16,-3 0 0 0,-6-1 1 0,-5 2-1 15,-9-2 0-15,-5 1 0 0,-3 0 0 16,0 1 0-16,-5 1 0 0,-1 1 0 16,-6-2 0-16,-3 1 0 0,-4-1 1 15,-8 0-1-15,-5 1 0 0,-5 1 0 16,-6-1 0-16,-3 4 0 0,-3 1 0 16,-3 1 0-16,-2 1-1 0,-3 0-2 15,-3 0-2-15,-3 1-5 0,-2-1-6 16,-1 0-15-16,-2-3-109 0,-6 0-110 15,-2 1-276-15</inkml:trace>
  <inkml:trace contextRef="#ctx0" brushRef="#br0" timeOffset="3037.1963">12929 3079 372 0,'16'-17'102'0,"-9"1"5"0,-2-1-31 16,-1 4-28-16,-5-3-7 0,-3-1-4 15,2 4-2-15,-3-2-4 0,-1 2-4 16,-3 1-3-16,0 2-3 0,2 2-4 15,1 2-3-15,-4-1-2 0,4 7-3 0,0 0-1 16,-1 4-3-16,2 6-1 16,-2 3-2-16,1 4-1 0,0 4 0 0,0 5-1 15,-1 3 1-15,2 3 0 16,-1 4 1-16,0-1 1 0,1 5 1 0,2 0 0 16,2 3-1-16,2-2 1 0,0 2 0 15,3-3-1-15,1-1-1 0,1-4-1 16,-2-4 1-16,0-3-1 0,-1-5 0 15,1-3 0-15,-2-3-1 0,0-3-4 16,-1-3-7-16,0-4-5 0,-1-5-9 0,0 1-14 16,-5-4-42-16,-1-6-66 0,-3 0-96 15,0-1-221-15</inkml:trace>
  <inkml:trace contextRef="#ctx0" brushRef="#br0" timeOffset="3301.8175">12658 3397 484 0,'-5'0'110'0,"-2"1"0"16,2 1-76-16,4 3-14 0,3 4-5 0,2 1-3 15,2 2-2-15,2 1 1 0,1 6 1 16,2 0 2-16,2 2 0 0,0-1 1 16,1-2-2-16,-3 2 0 15,1-2-3-15,1-4-1 0,0-2-3 0,0-2-2 16,2-2 0-16,2-2 0 0,4-3 0 15,2-3 1-15,2-5-1 0,-1-1 1 16,2-5 0-16,-2-5 0 0,1-5-1 0,-2-6-1 16,0-4-1-16,1-3-1 0,0-3-5 15,2 1-7-15,-1-2-16 0,0 2-110 16,-4 3-113-16,3 6-282 0</inkml:trace>
  <inkml:trace contextRef="#ctx0" brushRef="#br0" timeOffset="4032.1363">14904 3054 487 0,'-2'-10'121'16,"-1"-4"4"-16,-1 6-70 0,0-2-15 15,-1 0-8-15,1 2-5 0,-1-1-7 16,-1 1-5-16,2 5-3 0,-3-3-2 0,0 1-1 16,1 3-2-16,0 2-2 0,-1 2-1 15,-1 4-1-15,0 4 0 0,-1 2-2 16,1 4 0-16,-2 4-1 16,1 1 1-16,1 2-1 0,0-2 0 0,1 3 1 15,1 1-1-15,-1-1 0 0,-1 1 0 16,2 0 0-16,1 1 1 0,2 4-1 15,3-4 0-15,1 0-1 0,2-1-3 16,2-1-4-16,0-3-5 0,-1 0-9 16,0 0-8-16,-2-4-9 0,-2-2-99 0,-1-1-102 15,-3-5-244-15</inkml:trace>
  <inkml:trace contextRef="#ctx0" brushRef="#br0" timeOffset="4300.7746">14645 3413 462 0,'-2'-8'109'16,"-1"2"2"-16,1 2-71 0,1 2-14 0,-1 1-8 15,2 2-3-15,0 4-3 0,2 0-5 16,0 2-3-16,1 1-1 0,-1 1-1 16,2 1 0-16,1 0-1 0,-1-1 1 15,3-2 0-15,0 0 1 0,1-1 1 16,1-1 2-16,1 0 0 0,0-1 1 15,1-3 1-15,-2-3 1 0,0-1-2 16,1-2 0-16,0-2-1 0,1-4-1 16,-2-3-2-16,4-2-1 0,-2-1-4 15,2-2-9-15,1-1 113 0,-2-3-229 16,-1 0-123-16,-1 1-350 0</inkml:trace>
  <inkml:trace contextRef="#ctx0" brushRef="#br0" timeOffset="6043.0812">10001 3143 433 0,'0'-13'114'16,"3"0"3"-16,-2 5-43 0,-1-3-34 15,0 5-9-15,0-2-6 0,0 7-6 16,1 0-6-16,1 5-2 0,-2 2-3 0,-2 4-2 16,2 3-2-16,-2 7-1 0,-1 2 1 15,1 6-1-15,0 1 1 0,2 4-2 16,0 3 0-16,-2 1 0 0,4-1-1 15,1 1 0-15,-2-1 0 0,2-6 0 16,-1-2 0-16,0-3-1 0,-1-3-5 16,0-6-9-16,-2-4-11 0,-3-3 10 15,0-1-117-15,0-2-104 0,-3-6-256 16</inkml:trace>
  <inkml:trace contextRef="#ctx0" brushRef="#br0" timeOffset="6257.8935">9886 3496 406 0,'-9'-11'113'15,"-5"1"6"-15,3 3-30 0,4 1-42 16,1 3-14-16,1 1-9 0,0 3-7 16,5 5-5-16,1 1-7 0,-1 2-2 15,4 2-2-15,-1 1 0 0,2-1 0 16,4-1 0-16,-5-4 1 0,8 3 2 16,1-3 1-16,1 0 2 0,0-3 0 0,5-2 1 15,-3-2 1-15,3-2-2 0,-3-6-2 16,0 0-1-16,1-6-1 0,2 2-4 15,-2-5-7-15,4-2-15 16,-3-3-110-16,3 1-110 0,0-1-281 0</inkml:trace>
  <inkml:trace contextRef="#ctx0" brushRef="#br0" timeOffset="16688.6431">5807 6996 443 0,'-17'-5'100'0,"3"-3"1"0,6-2-76 16,4 2-7-16,8 4-5 0,2-2-3 16,8 0-3-16,3 4-2 0,5-1-1 15,2 1-2-15,6-2 1 0,4-1-1 16,5 1 0-16,3 2-1 0,6-2 0 16,4-1 0-16,7 2 0 0,1 0 0 0,5 0-1 15,0 0 1-15,1-2-1 0,4 2 0 16,2 0 1-16,2-1-1 0,2 0 0 15,2-1 1-15,2 0 0 0,6 1 1 16,-2 2 2-16,3-3 1 0,0 1 1 16,1 0 1-16,-1 1 2 0,4 1 0 15,3 0-1-15,-1-3 0 0,-1 3-2 16,0-2 0-16,2 0-1 0,4 2-1 16,-3-2-1-16,-6 2-1 0,2-1 0 0,-2 2 0 15,3 2-1-15,-4-1 0 0,-3 3 1 16,-2-1-1-16,-1 1 0 0,-4 2 0 15,-3-2 0-15,-3 1 0 0,1 3 0 16,-2-2 0-16,-5 0 0 0,1 2 0 16,-2-3-1-16,-1-2 1 0,-3 2 0 15,0-3 0-15,-1-1 0 0,2-1 0 16,-5-1-6-16,2 0-11 0,-3 1-105 16,-4-4-102-16,-7 2-261 0</inkml:trace>
  <inkml:trace contextRef="#ctx0" brushRef="#br0" timeOffset="18549.7229">13108 6193 337 0,'2'-8'98'0,"-2"-2"6"16,-1 1-34-16,-3 3-17 0,-2-1-9 15,-1 1-8-15,-2 1-8 0,-3 0-7 16,-3 1-5-16,-5 2-5 0,-4 2-4 15,-6 3-1-15,-7 4-3 0,-3 1-1 0,2 7-1 16,-5 4 0-16,1 5 1 0,-1 5 1 16,8 4 3-16,3 6 0 0,5 5 0 15,2 3 1-15,5 1 0 0,2 0-1 16,6-1-1-16,2 1-2 0,3-5 0 16,6-3-1-16,3 0 0 0,4-4 0 15,5 0 0-15,7-2 0 0,5 0 1 16,5 0-1-16,4-5 0 0,6-3 0 0,5-2-1 15,8-4 0-15,4-4 1 0,2-8-2 16,3-5 1-16,2-3 0 0,3-8 0 16,-1-5 0-16,2-7-1 0,0-5 1 15,-1-1 0-15,-4-4-1 0,-1-6 1 16,-3-2-1-16,-5 1 1 0,-4 0-1 16,-5 0 1-16,-5-2 0 0,-5 3 1 15,-4 1 0-15,-5 0 1 0,-9-5 1 16,-7 0 1-16,-7-2 1 0,-8 0 0 15,-8-3-1-15,-9-1 0 0,-7 3 0 0,-8 3 0 16,-7 3-3-16,-14 3 0 0,-9 5 1 16,-9 9-2-16,-11 9-5 0,-12 6-10 15,-11 7-9-15,-14 10-118 0,3 13-113 16,-17 5-290-16</inkml:trace>
  <inkml:trace contextRef="#ctx0" brushRef="#br0" timeOffset="25238.1348">13932 5019 403 0,'3'-2'98'0,"2"2"4"16,-2 0-56-16,2 4-17 0,1-3-3 16,-2-1-4-16,2 0-2 0,1 1-3 15,1 2-1-15,-1-3-1 0,2 2 0 16,-1 1-1-16,3-3 0 0,-1 1-1 16,1-1-1-16,0-1 0 0,1 3-2 0,-1-2-1 15,2-1-1-15,-3 0-2 0,2-3-2 16,0 3 0-16,1 0 0 0,0-4-1 15,0 1 0-15,2 4-1 0,1 0 0 16,-1 1 0-16,-1-1-1 0,1 0 0 16,1 0 0-16,0 2 0 0,-2-5-1 15,1 2 0-15,1 2 0 0,-1-1-1 16,1 3 1-16,0-1-1 0,-2 0 1 16,2 0-1-16,3 1 1 0,-2-4 0 0,1 2 1 15,1 1-1-15,-4-1 0 0,1-2 0 16,0 1 0-16,-1 0 1 0,-3 1-1 15,2-1 1-15,-2-1-1 0,1 1 1 16,2 0-1-16,-1 1 1 0,-1-2-1 16,1 1 0-16,0 0 0 0,0 0 0 15,-1 1 1-15,1 1-1 0,0-1 0 16,1 4 0-16,1-1 0 0,0-3 0 16,0 2 1-16,0-5-1 0,1 0 0 0,-1 1 0 15,0-5 0-15,-2 1 0 16,1 0 0-16,1 1 0 0,-1-2 1 0,1 2-1 15,1-1 0-15,0 4 0 0,0 1 0 16,-1 5 0-16,-1-1 0 0,0 4 0 16,-3 2 0-16,-1 2 0 0,-1 1 1 15,-1-2-1-15,1-1 0 0,0-1 0 16,2 2 0-16,-1-5 0 0,0-3 0 16,2-1 0-16,-1 0 0 0,2-4 1 0,2-3-1 15,0-1 0-15,1 0 1 0,1 0-1 16,1-1 0-16,2-1 1 0,0 5-1 15,-2 0 0-15,-1 2 1 0,0 2-1 16,0 1 0-16,-2 4 0 0,0 1 1 16,0 0-1-16,0 3 0 0,4-1 0 15,0 1 0-15,0-3 0 0,2-2 0 16,1-2 0-16,-1-3 0 0,2-3 0 16,-3-2 0-16,2-5 1 0,-1-1-1 15,1-2-2-15,-1-1-2 0,-2 1-4 0,-1-1-7 16,-1 6-13-16,-5 1-107 0,-3 1-108 15,-5 8-268-15</inkml:trace>
  <inkml:trace contextRef="#ctx0" brushRef="#br0" timeOffset="28508.4602">9748 9433 377 0,'5'-30'94'0,"1"3"1"0,-1 7-47 16,0 4-18-16,0 10-12 0,1 6-3 15,1 4-2-15,0 4 0 0,0 8 2 16,-2 7 2-16,-3 12 1 0,-2 4 2 15,-2 5 1-15,-3 10 1 0,-4 5-2 16,-1 6-1-16,0 12-1 0,1 1-3 0,1 7-1 16,1 4-4-16,1 4-1 0,1 5-2 15,1 3-3-15,1-10-1 0,0 3-1 16,-1-3 0-16,2-4-1 0,0 0 1 16,-1-7-2-16,1-7 1 0,-2-5 1 15,3-8-1-15,2-5 1 0,-1-7-2 16,0-10 1-16,1-6 0 0,2-9-5 15,3-4-9-15,-3-4-16 0,2-9-107 0,3-7-110 16,3-8-275-16</inkml:trace>
  <inkml:trace contextRef="#ctx0" brushRef="#br0" timeOffset="31069.8363">9788 9380 309 0,'-2'-1'81'16,"2"1"3"-16,-1-1-37 0,-1 0-14 15,1 1-8-15,1 0-4 0,0 0-4 0,0 0-4 16,0-1-2-16,1 1-2 0,3 0-2 16,0-3-1-16,1 3 1 0,1-2 0 15,2 2 0-15,2-2 1 0,4 0 0 16,-2 1-1-16,3-2 1 0,2 2-1 15,4-1 0-15,1-1-1 0,1 1 0 16,0-3-1-16,3 0 0 0,0 0 0 16,4-2 0-16,0-1 0 0,2 1 0 0,2 0-1 15,0 2-1-15,4 0 1 16,3 1-1-16,-1 0-1 0,0 3 0 0,3-1-1 16,-1-1 0-16,1 1 0 0,-2-1 0 15,5 1 1-15,-1 0-1 0,2 0 0 16,2 1 0-16,2 0 0 0,3 1 1 15,0 0-1-15,1 1 1 0,-1-1-1 16,2-2 1-16,4 2-1 0,1-2 1 16,-3 1-1-16,4-1-1 0,1 2 1 0,1 0 0 15,-1-3-1-15,0 1 1 0,1 1-1 16,2-1 0-16,3 1 1 0,1-1-1 16,1-1 1-16,-2 1-1 0,1-1 0 15,1 0 1-15,1-1-1 0,0 3 1 16,-2 0-1-16,5-3 0 0,0 0 0 15,3 1 0-15,-3-1 1 0,2 0-1 16,1-1 0-16,1 0 0 0,-5 3 0 16,5 0 0-16,-4 0 0 0,-1 2 0 0,-1-1 0 15,0 1 0-15,-2 0 1 0,3 0-1 16,-5 1 1-16,0 1 0 16,2-2-1-16,1 2 1 0,1-1-1 0,0 0 1 15,-1-1-1-15,1 2 0 0,1-2 0 16,-1 1 0-16,0 0 1 0,-1 2-1 15,-1 0 0-15,0 0 0 0,2-1 0 16,-3-1 0-16,2 2 0 0,-2-2 0 16,2 0 0-16,-1 2 0 0,0-1 0 15,1 2 0-15,-2-2 1 0,-1 2-1 16,-2 0 0-16,-1-3 0 0,-1 1 0 0,-2 4 0 16,0-3 1-16,0-1-1 0,-1 1 0 15,-1-1 0-15,-2-2 1 0,1 1-1 16,2-2 1-16,-6 5-1 0,-1-2 0 15,-4 1 1-15,0-2-1 0,-6 1 1 16,-2-2-1-16,-6 0 0 0,-2 0 0 16,-4 2 1-16,-3-1-1 0,-4 0 0 15,-3 0 1-15,-2 5-1 0,-7 1-3 16,-2-1-6-16,-5 1-10 0,-4 2-100 16,-5-2-98-16,-3 2-248 0</inkml:trace>
  <inkml:trace contextRef="#ctx0" brushRef="#br0" timeOffset="31734.5641">16397 9448 387 0,'3'-14'90'0,"0"3"1"15,-2 2-58-15,3 4-15 0,0 3-8 16,-2 0-4-16,2 2-2 0,-2 1-1 16,1 3 3-16,-1 0 2 0,-1 2 2 15,0 3 2-15,2 7 2 0,-1 3 1 16,2 3 0-16,-3 2-2 0,2 4-3 0,-1 3-2 16,1 2-2-16,-2 3-2 0,-1 3 0 15,0 3-1-15,-1 9-1 16,-3 10 0-16,1 5 0 0,-3 4 0 0,-1 2 0 15,1 2 0-15,1 2 0 0,1 1-1 16,4-5 0-16,0-1 0 0,3-2 0 16,3-2 0-16,-1 0 0 0,1-5 1 15,-2-6-1-15,0 2 1 0,1-2 0 16,1-2-1-16,-2-2 0 0,0-2 0 0,0-6 0 16,-2-1 0-16,0-6 0 0,1-2-2 15,-4-4-4-15,-3-4-7 0,-1 1-84 16,0-5-19-16,-5-1-82 0,-3-1-179 15</inkml:trace>
  <inkml:trace contextRef="#ctx0" brushRef="#br0" timeOffset="32982.4935">9558 11563 481 0,'0'-2'104'0,"3"-4"1"0,0 3-83 16,6 0-9-16,2 3-5 0,2-2-3 15,9 10-1-15,-3-3-1 0,3-1-1 16,2 1 0-16,0 2 0 0,2-3 1 16,4 3 0-16,2-4 1 0,3 2 0 15,3-2 0-15,4-3 0 0,2 0 0 0,5-3-1 16,2 1 0-16,5-3 0 0,0-3-1 16,6 4 0-16,4-4 0 15,3 0 0-15,0-1 1 0,5 0 0 0,2 1 0 16,4-1 1-16,-2-2 0 0,6 0 1 15,3 3 0-15,3 2 0 0,1-2 0 16,2 1 0-16,0 1 0 0,5 0 0 16,0 1 0-16,1-1 0 0,3-1-1 15,2 1-1-15,0-1 0 0,4 1-1 16,2-3 0-16,0 6 0 0,1-2-1 16,-2 0 0-16,5 0 1 0,0 1-1 0,-3 1 0 15,-1 0 0-15,-1 1 0 0,5 0 0 16,-4 4 0-16,-5-2-1 0,-1 2 1 15,2-1-1-15,2 2 0 0,0-2 1 16,-5-1-1-16,1 0 0 0,2 0 0 16,2 1 1-16,-4 2-1 0,-4-2 0 15,-1-2 0-15,0 1 0 0,-1 1 0 16,-4 1 0-16,-2 1 0 0,-1-3 0 16,-3 2 1-16,-1 3-1 0,-2-1 0 15,-5 2 0-15,-1-2 0 0,-5-2 0 0,0 2 0 16,-5-3 0-16,-2 1 0 15,-3 1 1-15,-6-3-1 0,2 4-1 0,-4-2 1 16,-4 3 0-16,-2-3 0 0,-2 1 1 16,-6-1-1-16,-2 1 0 0,-5-2 0 15,-4 6 0-15,-2-4 0 0,-6 3 0 16,-2 0 0-16,-3-2-1 0,-3 1 2 16,-3-1-1-16,-2-4 0 0,-2 3 0 15,0-2 0-15,-5 0 1 0,1 2-1 16,-1-2 1-16,-3-2 1 0,0 1 1 0,-2-3 1 15,1 1-1-15,1 2 1 0,-1-4-1 16,-2 2 0-16,2-2 0 0,-1 0-3 16,1 2 1-16,-2 0-1 0,-1-5 1 15,2 4-1-15,0-1 0 0,0 2 0 16,0-2 0-16,1 0 0 0,-1 2 0 16,2-1 0-16,2 5 1 0,-2-4-1 15,0 0 0-15,0 2 0 0,0 0 0 16,0 1-1-16,1-1 1 0,-2-1 0 0,3 1 0 15,-1 0 0-15,3 1 0 0,-2-1 0 16,2-1 0-16,0 2 0 0,1-1 0 16,-2 3 0-16,2-2 0 0,-1-1 0 15,1 1 0-15,-2 1 0 0,2-2 0 16,-2 0 0-16,1 2 0 0,-2-1 0 16,2 0 0-16,-3 0-1 0,1-1-1 15,0 2-1-15,-1-1-4 0,1 0-8 0,1 4-10 16,-3-1-106-16,0-1-104 0,-3-3-261 15</inkml:trace>
  <inkml:trace contextRef="#ctx0" brushRef="#br0" timeOffset="54461.6464">18480 12694 293 0,'-23'-6'90'0,"0"0"7"15,3-2-32-15,2 1-8 0,3 2-8 16,-1 0-9-16,0 3-8 0,2 0-10 15,0 1-7-15,1 0-3 0,0 2-3 16,4 0-1-16,3 1-2 0,1-1 0 16,5 1 1-16,2 3 0 0,4 0 0 0,6 0 0 15,6 0 0-15,5 0 0 0,7 2-1 16,8-1 0-16,5-1-2 16,6-1 0-16,2 0-1 0,4-1 0 0,1 1-2 15,-2-2 1-15,1 2-2 0,3 1 1 16,-3 1-1-16,0 1 1 0,-2 0 0 15,0-4 0-15,-2-2 0 0,-2-1 1 16,-5-1 0-16,-1-2 1 0,-4-4 1 16,-4 4 0-16,-2-1 0 0,-3 2 0 15,-3-2 1-15,-5 0-1 0,-4 2 0 16,-4-2-1-16,-5 2 0 0,-2-1 0 16,-6 0-3-16,-5 0-6 0,-1-1-8 0,-3 0-118 15,-5-4-110-15,0 5-285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28:39.8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1372 6088 433 0,'0'-7'119'16,"-5"-5"6"-16,3 5-47 0,-2-1-15 15,3 1-11-15,-3 0-5 0,2 0-6 16,0 2-6-16,6 2-5 0,-4 1-5 15,4 1-5-15,-2 2-5 0,4 4-2 16,2 1-4-16,-1 1-1 0,0 4-1 16,4 2-1-16,-1 1-2 0,1 1 0 15,-1 1-2-15,0 0-2 0,0-1 1 0,1-2-1 16,1-1 1-16,0 1-1 0,4-1 1 16,-1-4-1-16,1 2 1 0,-3-1-1 15,2-2-4-15,-4 2-5 0,0-3-8 16,-4-1-9-16,-1-2-9 0,0 1-9 15,-2-2-17-15,-4 0-98 0,-2-4-107 16,-2 0-252-16</inkml:trace>
  <inkml:trace contextRef="#ctx0" brushRef="#br0" timeOffset="262.1274">1674 6032 541 0,'2'-3'127'0,"-2"-1"2"16,-2 6-81-16,2 5-15 0,0 2-6 16,0 3-4-16,-2 4-3 0,-2 3-1 15,3 8 2-15,-4 4 3 0,-2 2 1 0,0 5-1 16,-2 2 0-16,-1 1-1 0,2 4-1 16,-3-3-4-16,2-3-7 0,0-1-3 15,2-5-3-15,0-2-2 0,-1-7-1 16,0-4-1-16,0-4-9 0,2-2-11 15,1-4-12-15,2-4-12 0,2-2-14 16,3 0-112-16,2-7-120 0,2 1-272 16</inkml:trace>
  <inkml:trace contextRef="#ctx0" brushRef="#br0" timeOffset="732.0896">1879 6104 505 0,'-1'-6'136'0,"1"1"4"0,-1 1-28 15,2 3-66-15,-1 0-14 16,0 1-8-16,0 2-4 0,0 4-4 0,0 0-2 16,0 4-4-16,-1 0-2 0,-1 3-1 15,4 3 3-15,-2 4 0 0,1 0 1 16,0-2 0-16,-1 2 1 0,-2 0 1 15,3 2 0-15,1 0-2 0,2-3-1 16,0-2-3-16,1 0-1 0,1-1-2 16,5-3 0-16,-4-4-2 0,-1-2 0 15,0 0 0-15,0-4-1 0,1 1-1 0,-1-2 1 16,-1-3 0-16,-1 1-3 0,1-1-7 16,0-3-8-16,-2-2-8 0,0-1-11 15,-1-4-11-15,0 1 14 0,-1-1-136 16,-1-4-117-16,0-1-290 15</inkml:trace>
  <inkml:trace contextRef="#ctx0" brushRef="#br0" timeOffset="930.5607">1904 6100 573 0,'-8'-7'170'0,"3"-1"4"0,2 4-5 16,-1-1-111-16,3 2-15 0,2-2-13 15,1 2-12-15,3-1-8 0,4-1-5 16,-1 0-2-16,6 1-4 0,-2 0-6 16,3-1-13-16,2 1-12 0,0 4-12 0,2 4-14 15,-1-1-29-15,-1 3-91 0,-2 2-111 16,1 4-247-16</inkml:trace>
  <inkml:trace contextRef="#ctx0" brushRef="#br0" timeOffset="1282.4963">2136 6137 601 0,'-2'-1'142'0,"-1"-1"3"16,2 2-96-16,0 0-16 0,1 3-5 15,0 3-7-15,2 0-3 0,1 1 0 0,-1 3-1 16,3 0 2-16,-1 4 2 0,1-2 0 15,1 0 0-15,-1-1-1 0,2-1-3 16,-1-2-3-16,2-1-2 0,1-4 0 16,2-3-2-16,2-1 1 0,-1-5-1 15,1-3 0-15,3-3-2 0,-1-1 0 16,1-2-1-16,-1 1-2 0,-3 0-1 0,-1 0-1 16,0 6-1-16,-5 0-1 0,-1 6 0 15,-1 1-1-15,-3 3 0 0,1 4-1 16,1 2 1-16,-4 4-2 0,1 0-2 15,3 4-4-15,-2-1-6 0,3-2-14 16,2 2-12-16,0-4-11 0,3 0-9 16,2-4 1-16,0-1-120 0,0-3-117 15,1-2-270-15</inkml:trace>
  <inkml:trace contextRef="#ctx0" brushRef="#br0" timeOffset="1710.5">2435 5994 615 0,'-2'-7'145'0,"-2"-2"5"16,3 1-96-16,2 2-15 0,1 2-6 15,2 0-4-15,0 1-3 0,1 1-2 16,2 2-3-16,-2-3 0 0,1 3-2 15,-2 0-1-15,-1 0-1 0,1-2-2 16,-1 4-2-16,-1 2-3 0,2 3-1 16,-2-2-2-16,1 2-2 0,0 2-1 15,0 2-1-15,-1 1-1 0,-1 2 0 16,3 1-1-16,0 3 0 0,2-1-1 0,0 1 0 16,1 1 0-16,2-2 1 15,2 0-1-15,0-2 0 0,-2-2 0 0,0 1 0 16,0 0 0-16,-2-1 0 0,1-1 0 15,-7-1 1-15,0 1-2 0,-2 0 1 16,-3 1 0-16,-3-1 0 0,-3 0 0 16,-1 0-1-16,-1-1 1 0,-2 1 0 15,-2-5-1-15,3 0-1 0,3-2-3 16,-2 0-5-16,3-3-10 0,4 0-10 0,0 0-13 16,4 1-11-16,0 0 46 0,1 0-170 15,4-1-129-15,-2 2-317 0</inkml:trace>
  <inkml:trace contextRef="#ctx0" brushRef="#br0" timeOffset="1992.231">2883 6155 715 0,'-3'-2'182'0,"-2"-2"5"15,0 2-106-15,1 0-22 0,4 1-17 16,-1 1-13-16,1 0-15 0,3 1-8 0,1 2-3 16,3-1-3-16,2 2 0 0,1 0-4 15,1-2-7-15,1 1-15 0,-1-1-17 16,2 0-12-16,-2 1-14 0,-3-1-119 15,0 0-129-15,-5 1-287 0</inkml:trace>
  <inkml:trace contextRef="#ctx0" brushRef="#br0" timeOffset="2187.7173">2876 6313 693 0,'-5'3'162'0,"2"-1"2"0,0-1-111 0,3 2-16 16,-1-1-11-16,3 2-11 0,2-2-5 16,3 2-5-16,1-1-5 0,1-2-9 15,3 0-10-15,2 0-13 0,1-1-16 16,1-1-120-16,-1 1-126 0,2-1-300 16</inkml:trace>
  <inkml:trace contextRef="#ctx0" brushRef="#br0" timeOffset="2646.9588">3424 6154 473 0,'-2'-4'132'16,"1"2"6"-16,0-2-41 0,0-2-30 15,3 4-12-15,2 0-7 0,-2 0-5 16,3 1-3-16,3 0-3 0,-1 1-4 16,3 2-5-16,0 0-2 0,-1 1-2 15,5 2-4-15,3 1-3 0,0 1-4 16,1 2-1-16,5-2-2 0,0 2-2 16,3 1-3-16,-2-1-1 0,1 0-2 15,-1 1 0-15,1 0-1 0,-5-2 0 16,0-1-1-16,-4 1-3 0,-1-3-5 15,-6 1-10-15,0 0-13 0,-7-2-17 0,0 1-9 16,-5-1-12-16,-1 1-10 0,-5-3-104 16,-1-2-110-16,-2 0-253 0</inkml:trace>
  <inkml:trace contextRef="#ctx0" brushRef="#br0" timeOffset="2862.4297">3709 6114 632 0,'-2'-4'158'0,"-1"1"6"16,1 3-92-16,-4 5-16 0,-2 0-7 15,-4 4-8-15,-1-1-9 0,-6 7-7 16,-4 1-6-16,-2 4-5 0,0 0-5 16,-1 3-3-16,1 1-3 0,1 2-9 15,3-2-17-15,5 0-18 0,1-5-15 16,4 1-127-16,3-6-139 0,4-5-326 15</inkml:trace>
  <inkml:trace contextRef="#ctx0" brushRef="#br0" timeOffset="3619.409">3939 4435 437 0,'-8'0'128'0,"-1"-1"5"0,-1 1-8 0,3 0-70 15,0 3-13-15,1-5-6 0,1 2-5 16,1-2-7-16,3 2-4 0,0-1-3 16,3 2-1-16,2-1-1 0,4 4-2 15,2-2-1-15,4-1 0 0,0 2 1 16,6-2-1-16,2-1 0 0,6 2-2 16,5-4-1-16,4 1-1 0,6 0 0 0,8-2-1 15,3-2-1-15,0 0-2 0,-1-3 0 16,-3 2-1-16,0-2-1 0,-2 2 1 15,-3 0-1-15,2 4 0 0,-1-2 1 16,0 4 1-16,-4-1-1 0,0-1 1 16,-6 2 0-16,-6 0 1 0,-2-1-1 15,-7 2-1-15,-4-2 0 0,-3 2-1 16,-4 1 0-16,-2-1-1 0,-4 1 1 16,-3-2 0-16,0 3-1 0,-2-2 0 15,1 1 0-15,0 0-2 0,-4-2-7 16,2 0-16-16,0 1-20 0,3 1 31 0,-6-2-168 15,0-1-142-15,-4 4-348 0</inkml:trace>
  <inkml:trace contextRef="#ctx0" brushRef="#br0" timeOffset="4774.461">3972 6117 390 0,'4'-7'121'0,"-1"-3"7"0,-1 2-12 15,0 0-43-15,0-2-15 0,-1 2-8 16,1 2-3-16,1-3-3 0,-2 3-3 16,1 1-3-16,-4 4-5 0,3 0-5 15,-1 1-5-15,0 2-5 0,0 3-3 16,1 2-3-16,-1 6-2 0,2-2-1 0,-2 3-2 15,-2 2-1-15,1 3-2 0,2-1 0 16,-1 2 0-16,0-2 0 0,2 0 1 16,-1 2 0-16,1 0 1 0,2-1-1 15,0 1 0-15,2-3-1 0,0-1-1 16,1-3 0-16,2 0-1 0,1-2-1 16,1-3 1-16,-1-3-2 0,1-1 1 15,-2-2-1-15,4-2 0 0,-1-1 0 16,1-3-1-16,-2-3-2 0,2-2-6 0,-2-3-7 15,1-1-13-15,-1-3-11 0,0 0-13 16,-1-3-12-16,-2-1-5 0,0 0-111 16,-2 0-114-16,-3 4-267 0</inkml:trace>
  <inkml:trace contextRef="#ctx0" brushRef="#br0" timeOffset="4972.9416">4086 5990 652 0,'-8'-6'172'0,"-2"1"5"0,3-1-83 0,0 0-34 16,7-1-14-16,2 4-11 0,5-2-13 15,2 0-11-15,2 0-4 0,6 4-3 16,2-3-4-16,2 4-7 0,3-1-16 16,-2 0-18-16,2 3-14 0,1 3-69 15,-6 1-59-15,1 4-120 0,-1 1-240 0</inkml:trace>
  <inkml:trace contextRef="#ctx0" brushRef="#br0" timeOffset="5424.3158">4364 6128 576 0,'2'-3'136'0,"-4"-2"6"16,2 1-88-16,0 0-12 0,0 2-4 16,0-2-4-16,0 2-3 0,-1-2-1 15,4 3-4-15,-2 0-3 0,1 1-2 16,0 1-3-16,1 3-2 0,1 2-2 16,-3 3-2-16,0 3 3 0,2 1 0 15,2 4-1-15,-2 2-1 0,2-1 0 16,0 0 1-16,1-1-2 0,2-1-4 15,0-2-1-15,-2-3-1 0,3-3-1 0,-2 0-1 16,3-6-1-16,-1-2 0 0,0-2-1 16,0-3 1-16,0-5-1 0,-1-5 0 15,-1 1 1-15,1-3-2 0,-2-1 1 16,0 1-1-16,1-1 0 0,1 3-1 16,-2 4 1-16,-1 1-1 0,0 4 0 15,-3 4 0-15,-1 4 0 0,-2 4 0 16,-1 2 1-16,-2 1-2 0,0 6-1 0,-1 1-2 15,2 0-2-15,-1 1-2 16,4 2-2-16,3-1-4 0,0 0-7 16,5-1-11-16,1-2-7 0,4 0-10 0,-1-4-8 15,3-4-11-15,-1-2-113 0,2-2-117 16,0-3-275-16</inkml:trace>
  <inkml:trace contextRef="#ctx0" brushRef="#br0" timeOffset="5844.1208">4715 5969 550 0,'-9'-10'149'0,"3"4"5"0,1-1-28 15,4 3-80-15,3 2-11 0,3 0-3 16,6 4-6-16,3-1-6 0,3-1-5 15,4 1-3-15,3 2-2 0,2-2-2 0,0 0-1 16,-1-3 1-16,1 4 0 0,-4 0 1 16,-1-3 1-16,-4 0 0 0,-3 3-1 15,-2 0 0-15,-5 3-2 0,-3-1-1 16,-2 6-1-16,0 4-2 0,-5-1-1 16,1 3-1-16,0 4 0 0,0-1 0 15,0 2 0-15,-2 0-1 0,1-1 1 16,2 2-1-16,-1 0 0 0,-1-1 0 0,1-3-1 15,1-1 1-15,1-1-1 0,-2 0 0 16,1-1 1-16,0-4-1 0,-2-2 1 16,1 4 0-16,-2-4 0 0,-3-1 0 15,1 0 0-15,-3-1 0 0,0-3 0 16,-3 0 0-16,3-5-4 0,-4 0-6 16,4-1-12-16,-1 0-10 0,2 0-14 15,1 0-15-15,3 4-121 0,0 1-129 16,1 3-297-16</inkml:trace>
  <inkml:trace contextRef="#ctx0" brushRef="#br0" timeOffset="6743.269">5520 6116 530 0,'1'-12'139'15,"0"2"9"-15,-1-2-59 0,1 1-21 16,-1 1-5-16,1 3-5 0,-2 0-5 15,1 3-6-15,0-1-8 0,0 6-7 16,-1 4-8-16,0 3-6 0,-2 6-4 16,2 3-3-16,-1 4-3 0,-1 3-1 0,1 3-2 15,-1-1-1-15,2-2-2 0,0 3-1 16,0-2 0-16,2 1-1 0,0-6 0 16,0-1-3-16,2-2-4 0,-2-1-9 15,1-6-12-15,1-4-13 0,-1-4-14 16,0 1-8-16,-1-3-6 0,0-3-7 15,0-2-103-15,-3 2-105 0,-2-1-255 16</inkml:trace>
  <inkml:trace contextRef="#ctx0" brushRef="#br0" timeOffset="7008.8433">5373 6201 573 0,'-10'-13'141'0,"-1"4"8"0,-2-3-82 16,6 5-12-16,0 2-1 0,-2 0-5 15,8 2-5-15,1 1-6 0,4 2-3 16,4 2-5-16,3 0-5 0,1 2-6 0,4-1-2 16,2 1-2-16,-1 0-1 0,4-2-4 15,-1 2-2-15,0-3-1 0,2 0-3 16,1 2-1-16,3 1-1 0,0-2-1 16,2 0 0-16,-1 0-1 0,1-1 0 15,-1 0-1-15,-1-2-4 0,-3 0-6 16,-3-2-8-16,-6 2-12 0,-3 0-15 15,-3 1-11-15,-5 0-10 0,-4 0 25 16,-5 1-142-16,-3 0-120 0,1-2-289 16</inkml:trace>
  <inkml:trace contextRef="#ctx0" brushRef="#br0" timeOffset="7285.1586">5727 6034 602 0,'-3'-7'154'16,"-1"0"7"-16,-2 11-81 0,-1-4-25 16,-2 8-8-16,-2-2-8 0,-2 5-9 15,-6 3-8-15,0 6-4 0,-4 0-4 16,2 4-3-16,-1 3-4 0,-2 4-2 16,0-1-2-16,3 2-1 0,2-1 0 15,3-4-2-15,1-3-1 0,3-3-5 16,4-4-9-16,5-5-9 0,0-7-11 15,6-3-8-15,0-4-7 0,1-3-5 0,0-1-5 16,-1-2 4-16,3-5-37 0,-2 0-51 16,-3-3-88-16,-1 0-205 0</inkml:trace>
  <inkml:trace contextRef="#ctx0" brushRef="#br0" timeOffset="7493.1622">5430 6120 479 0,'-8'-14'133'0,"-1"2"7"0,0 2-48 16,1 0-19-16,0 4-12 0,5 1-7 15,-2 2-9-15,2 1-6 0,6 4-6 16,1 1-5-16,0 2-6 0,5 4-6 16,-2 1-4-16,4 1 0 0,2 1-2 15,-1 3-1-15,1-2-2 0,1 1-2 0,1-1-2 16,0 1 0-16,0 0-1 0,0 1 0 16,1-3-1-16,-3 2 0 0,2 0-1 15,-2 1 0-15,1 0-4 0,-3-3-10 16,-3 0-14-16,1-1-15 0,-2 0-14 15,0-2-126-15,-4-4-136 0,1-2-314 0</inkml:trace>
  <inkml:trace contextRef="#ctx0" brushRef="#br0" timeOffset="8124.3142">6002 5985 500 0,'-2'-17'137'0,"0"0"8"0,1 6-41 15,-1 1-45-15,-1 6-10 0,3 7-7 16,0 0-7-16,0 11-6 0,2 4-4 16,-1 7-6-16,1 3-3 0,2 2 0 0,-2 2 0 15,1 1 0-15,2 0 1 0,-2-3-1 16,2-3-1-16,0 2 1 16,0-3-2-16,1-3-3 0,2-2-1 0,-4-6-3 15,4-2-2-15,-1-3-1 0,3-6-1 16,0-4 0-16,1-5-2 0,1-5 1 15,0-2-1-15,3-5 0 0,0-4 0 16,-2-4-1-16,3 1 1 0,-2-1-1 16,-1 6 0-16,0 0 1 0,-3 6-1 15,-1 5 0-15,-2 6 0 0,-1 6 1 0,-1 3 0 16,-2 4-1-16,-2 4 1 0,1 3-1 16,0 0 0-16,-1 5 0 0,1 1-1 15,2 1-2-15,1-1-6 0,1 1-8 16,1-5-14-16,2 1-14 0,4-2-14 15,-3-7-14-15,0-5-115 0,3-1-125 16,0-3-287-16</inkml:trace>
  <inkml:trace contextRef="#ctx0" brushRef="#br0" timeOffset="8423.814">6495 6044 619 0,'2'-4'143'16,"-1"3"4"-16,-2 1-97 0,0 2-16 16,0 4-2-16,-1 4-5 0,1 4-3 15,0 0-2-15,0 4 0 0,-1 0 0 0,2 4 0 16,2 0 1-16,-2-2-1 0,1 0 0 16,3-1-3-16,0 3-2 0,1 0-4 15,1-2-4-15,1-2-3 0,0-3-2 16,0-3-1-16,-1 0-1 0,2-7-1 15,0-4-1-15,2-1-1 0,0-2-4 16,1-4-7-16,2 0-10 0,-2-5-9 16,0-3-10-16,-2 2-9 0,-3-4-8 15,0-1-2-15,-3-3-114 0,-4 1-112 16,-1-2-278-16</inkml:trace>
  <inkml:trace contextRef="#ctx0" brushRef="#br0" timeOffset="8603.5664">6471 5980 694 0,'-7'-4'181'16,"0"2"5"-16,-1-3-89 0,3 3-33 15,3-2-17-15,2 0-14 0,1 2-14 0,2-1-9 16,1 0-4-16,3 0-4 0,2-2-7 16,4 4-11-16,-2 0-20 0,0 3-22 15,0 0-43-15,-3 1-90 0,2 1-133 16,0 1-283-16</inkml:trace>
  <inkml:trace contextRef="#ctx0" brushRef="#br0" timeOffset="9287.0802">6735 6109 480 0,'-3'-4'126'16,"1"0"6"-16,-1 1-47 0,1 1-36 0,-1 0-5 16,1 0-1-16,1 0-5 15,1 2-3-15,0 0-1 0,1 2-2 0,0 0-1 16,2 3-3-16,-1 2-3 0,1 3-3 16,0 1-2-16,-2 3-2 0,2 0-3 15,-1 6-1-15,0-2-2 0,-2-1-1 16,2-2 1-16,2-1-2 0,-2-3 0 15,2-3-1-15,1-4-2 0,2-2-1 16,0-3-1-16,1-1-1 0,2-5-1 16,1-4 1-16,2-1-2 0,-1-3 1 15,-1-2-1-15,3 0 0 0,0-1-1 16,-3 2 1-16,1 1-1 0,-8 2-1 0,6 4 0 16,-2 2 0-16,-4 6 0 0,0 1 0 15,0 3 0-15,-2 5 0 0,2 3 0 16,-3 0-1-16,2 3 1 0,-3 2-2 15,2 3-1-15,-1-2-4 0,1 0-6 16,2 0-9-16,1-1-14 0,1 0-14 16,2-4-12-16,0 0-13 0,3-3-115 0,-3-2-124 15,0-4-287-15</inkml:trace>
  <inkml:trace contextRef="#ctx0" brushRef="#br0" timeOffset="9678.275">7031 5929 663 0,'-2'-13'161'0,"2"2"4"0,2 0-96 16,4 3-27-16,4 0-7 0,3 4-7 15,3 1-8-15,2 2-7 0,2 1-2 0,2 2-2 16,0 1-1-16,-2 0 1 0,-2 2-1 15,0 0 0-15,-4 3 0 0,-3-1-2 16,-2 3 0-16,-3 2-2 0,0 4-1 16,-2 3-1-16,-2 2-1 0,-1-1 0 15,1 3 0-15,-2 0 0 0,-2 3-1 16,0 0 1-16,0-2-1 0,0 1 0 0,0 2 0 16,2-3 1-16,-1-2-1 0,-1 2 0 15,2-4 0-15,-1 1 0 0,0-2 0 16,-1-2 1-16,-3-2-1 0,0-1 0 15,-3-4 1-15,0-3 0 0,-2-1 0 16,-1-2-1-16,1 0 1 0,0-3-3 16,2-2-7-16,0-2-12 0,4 1-17 15,0-3-15-15,4-1 42 0,0 2-173 16,2 1-137-16,2 0-328 0</inkml:trace>
  <inkml:trace contextRef="#ctx0" brushRef="#br0" timeOffset="12280.0682">7800 6099 519 0,'-5'-5'149'15,"1"1"11"-15,-1 1-33 0,1-1-46 16,0 2-11-16,4 0-6 0,-1 1-9 16,0 0-13-16,1 0-10 0,2 1-11 15,1-2-8-15,3 1-6 0,0 0-4 0,5-2-1 16,2 3-1-16,5 0-1 0,0-1-8 15,0 1-9-15,0 1-14 0,-1-1-16 16,-1 3-11-16,-4-2-12 0,-1 3-11 16,-5-3-103-16,-1 2-113 0,-1-1-255 15</inkml:trace>
  <inkml:trace contextRef="#ctx0" brushRef="#br0" timeOffset="12471.2535">7846 6116 612 0,'-11'0'155'0,"1"-1"5"16,2 0-82-16,1 2-28 0,5-1-11 16,2 0-6-16,2 1-10 0,3 0-7 15,4 2-6-15,0-2-3 0,2 1-1 16,4 1-2-16,-3-2-1 0,6 0-9 16,-1 1-11-16,-1-4-14 0,0 1-12 15,1-1 44-15,-1-2-172 0,-1 0-133 16,-1 2-320-16</inkml:trace>
  <inkml:trace contextRef="#ctx0" brushRef="#br0" timeOffset="12744.6246">8040 5862 471 0,'0'-2'130'16,"2"1"2"-16,0 2 2 0,2 3-104 15,4 2-12-15,1 2-3 0,2 3 0 16,-3-1 2-16,8 7 1 0,2 2-1 16,0 2 1-16,2-4 1 0,0 4 0 15,1-3-2-15,1 2-5 0,-5-7-3 16,-2 2-1-16,-4-6-2 0,-4 4-1 16,-3-5-2-16,-4 2 0 0,-5 0-1 15,-3 1 0-15,-6 0-2 0,-2 1-2 16,-7-1-9-16,-3 1-13 0,-3 3-14 15,1 0-123-15,0-2-125 0,2 2-311 0</inkml:trace>
  <inkml:trace contextRef="#ctx0" brushRef="#br0" timeOffset="14293.2786">8774 5821 318 0,'-8'-17'103'0,"-3"-2"7"16,-1 0-23-16,1-3-18 0,0 3-5 16,0 3-3-16,0 0-10 0,2 3-4 15,0 1-3-15,3 3-2 0,2 4-3 16,2 0-6-16,2 4-6 0,2 2-4 16,3 3-5-16,1 3-4 0,5 6-4 15,0 1-3-15,2 2 0 0,1 3-1 16,1 4-2-16,1 1-1 0,1 1-2 15,1-2 0-15,2 0 0 0,0 2-1 16,-1-1-4-16,1-3-8 0,-1-2-14 0,-1-2-10 16,-3 0-13-16,-2-5-53 0,-1-1-68 15,-1-5-109-15,0-3-232 0</inkml:trace>
  <inkml:trace contextRef="#ctx0" brushRef="#br0" timeOffset="14532.6187">9145 5546 499 0,'-1'-1'134'0,"-5"4"3"0,-3 4-21 15,-2 10-77-15,2 6-10 0,-2 3-2 16,1 8-1-16,-1 6-1 0,0 1 1 16,1 5-2-16,1 1 0 0,-2 4-4 15,-1-1-3-15,-1 0-4 0,-2-2-3 16,-1-2-4-16,0-3 0 0,-1-2-3 15,2-7-1-15,2-3-4 0,-1-6-8 16,6-3-11-16,1-4-13 0,9-6-13 16,1-7-91-16,2-4-31 0,4-4-107 0,8-4-209 15</inkml:trace>
  <inkml:trace contextRef="#ctx0" brushRef="#br0" timeOffset="14800.3962">9455 5702 611 0,'-12'-4'150'16,"-6"4"3"-16,-3 6-82 0,-1 3-30 16,-2 5-9-16,5 3-4 0,-4 5-5 15,0 1-3-15,8 4-2 0,-1 5-2 16,6 2-1-16,4 3-2 0,3-2-3 15,3 2-3-15,3-1-1 0,2-1-2 16,3-4-3-16,1-4-7 0,1-9-9 0,5 4-13 16,4-5-13-16,3-3-13 0,2-3-88 15,-2-5-31-15,2-1-103 16,3-2-207-16</inkml:trace>
  <inkml:trace contextRef="#ctx0" brushRef="#br0" timeOffset="15199.7171">9552 6050 679 0,'-1'0'155'15,"-3"-1"1"-15,4 3-111 0,2-1-13 16,0 1-4-16,3-1-7 0,1 0-4 16,4-2 0-16,3 0-1 0,4-3-1 15,2-3-3-15,3-1-2 0,2 0-2 16,1-2-2-16,-5-1-2 0,-1-4-2 15,-2 2 0-15,-5-2-2 0,-3-1 0 16,-6 1 0-16,-1 2-1 0,-4-1 1 16,-2 5-2-16,-5-1 1 0,-3 2-1 0,-1 5-1 15,-6-1-1-15,-2 4-2 0,-3 4-1 16,-1 2 0-16,3 4 0 0,0 3 1 16,4 1 1-16,3 8 2 0,4 0 1 15,2 1 2-15,2 3-1 0,1 1 1 16,1 0 0-16,2 0 0 0,2-5 1 15,1 1 2-15,5-1 0 0,2-2 2 16,3-3 0-16,6-4 1 0,3-1-1 0,4-2 0 16,5-5-2-16,1-5 0 0,6-5-2 15,1-2-3-15,2-4-8 0,2-1-10 16,-2-6-14-16,-3 1-13 0,-1 1-26 16,-3-1-99-16,-6 0-119 0,-3 2-267 15</inkml:trace>
  <inkml:trace contextRef="#ctx0" brushRef="#br0" timeOffset="15443.514">9984 5625 594 0,'3'-8'135'0,"-2"4"2"0,3 2-98 15,-2 4-10-15,2 2-2 0,1 4-2 16,-2 3-2-16,2 5 0 0,1 3 0 15,-2 1 1-15,2 0 0 0,0 3-2 0,-1 1-3 16,0 0-3-16,-2-4-2 0,-3 0-4 16,-3 0-5-16,-2-1-3 0,-2-3-10 15,-3-5-12-15,-2-2-15 0,1-4-12 16,-3-2-124-16,-2-6-130 0,-4-7-307 16</inkml:trace>
  <inkml:trace contextRef="#ctx0" brushRef="#br0" timeOffset="15566.3668">9902 5408 485 0,'9'-5'115'0,"1"1"-1"0,-1 4-51 0,5 2-49 16,-1 1-124-16,1 3-99 0,-1 3-262 16</inkml:trace>
  <inkml:trace contextRef="#ctx0" brushRef="#br0" timeOffset="16127.9931">10197 5615 482 0,'-2'-2'111'0,"0"0"0"16,-1 1-75-16,2 0-18 0,1 2-6 16,0-2-4-16,0 2-4 0,1 0-1 15,0-1 3-15,-2-1 1 0,1 0 4 0,0 1 1 16,0 1 3-16,0-1 2 0,-1 0 1 16,-2-2-1-16,2 3-1 0,1 0 0 15,0 0-1-15,-1-2 0 0,0 1-1 16,0 1-1-16,-1 1-2 0,-1-2-2 15,1 2-1-15,-1 0-2 0,-1 3-2 16,0 2 1-16,1 0 2 0,2 3 1 16,-1 1 2-16,0 0 0 0,6 2 2 0,2 1 0 15,1-2-1-15,4 0-2 0,2-2 0 16,1-3-3-16,2-4 0 0,-3-3-2 16,0-1 0-16,-1-3 0 15,-2-2-1-15,-5-2 0 0,2 2 2 0,-5-1 2 16,1 2 2-16,-3 0 0 0,0 1 1 15,-1 3-1-15,1 1-1 0,-2 3-2 0,1 2-2 16,1-1-2-16,1 3-1 16,1-1-1-16,2 1 0 0,1-2 0 0,3-1 1 15,2-3-1-15,1 0 0 0,1-3 1 16,2-3 0-16,0-4 1 0,-3-2 1 16,-1-1 1-16,-2-3-1 0,-3 2 1 15,-4-3-1-15,-2 2-4 0,-5 1-10 16,1 2-10-16,-1 2-15 0,-1 3-11 15,-1 2 32-15,4 4-161 0,-3 2-130 16,6 4-310-16</inkml:trace>
  <inkml:trace contextRef="#ctx0" brushRef="#br0" timeOffset="16457.1101">10621 5520 603 0,'2'-7'135'0,"0"6"2"16,2 2-102-16,2 4-14 0,7 8-3 15,0 2-1-15,0 3 1 0,3 2 3 16,1 4 3-16,3 5 1 0,-2 2 1 15,-2 2 0-15,-1 2-1 0,1 3-6 16,-3 3-5-16,-1 4-4 0,-1-1-2 16,-3-2-3-16,-3-4-2 0,-4-2-2 0,-5-1-1 15,-3-2-3-15,-5-6-5 0,-6-4-7 16,-1-3-11-16,-2 1-10 0,-1-6-12 16,0-2-81-16,-1-4-38 0,2-4-103 15,6-3-218-15</inkml:trace>
  <inkml:trace contextRef="#ctx0" brushRef="#br0" timeOffset="17179.6846">11199 5935 512 0,'-8'-4'157'16,"-1"-1"8"-16,1 4 5 0,-1-1-104 15,7 0-16-15,0 1-12 0,2 1-12 16,3-1-10-16,6 3-7 0,2-3-6 16,2 1-2-16,5 0-8 0,2 1-12 0,0-1-15 15,-1 3-12-15,-4-3-48 0,-2 3-80 16,-4 1-119-16,-3 1-252 0</inkml:trace>
  <inkml:trace contextRef="#ctx0" brushRef="#br0" timeOffset="17358.452">11224 6085 538 0,'-1'-2'142'0,"2"1"2"0,0-3-15 16,4 3-99-16,0-3-15 0,4-2-6 0,0 1-4 15,5 0-10-15,-1-1-12 0,1 1 15 16,-1-1-143-16,2 5-121 0,-2 3-310 15</inkml:trace>
  <inkml:trace contextRef="#ctx0" brushRef="#br0" timeOffset="17841.6365">11661 5730 531 0,'3'-7'134'0,"-2"-1"5"16,3 2-61-16,3 4-34 0,2 2-9 15,3 4-5-15,2 2-2 0,2 4-3 16,4 2-1-16,0 2-2 0,3 2 0 15,5-1-1-15,1 3-2 0,0 0-2 16,4 1-3-16,0 2-2 0,0-1-2 16,-1 3-3-16,-7-2-2 0,-1 1-2 15,1 1-2-15,-1-2 0 0,-2 0 0 0,-3 0-2 16,0-4-6-16,0 0-9 16,0-2-9-16,-5-2-14 0,-3-1-10 0,-1-3 28 15,-2-3-152-15,-5-1-123 0,0-3-299 16</inkml:trace>
  <inkml:trace contextRef="#ctx0" brushRef="#br0" timeOffset="18090.3773">12373 5635 629 0,'-6'-2'150'16,"-3"5"4"-16,-3 2-96 0,-4 5-18 15,-4 4-7-15,-3 6-6 0,0 3-6 16,-8 5-3-16,-1 4-2 0,2 5-2 16,-1 5-2-16,1 0-3 0,-2 4-1 15,-6 0-2-15,3 0-2 0,1-1-2 16,-4-3-7-16,4-4-11 0,5-5-14 16,6-5-14-16,11-5-128 0,5-6-134 0,11-5-321 15</inkml:trace>
  <inkml:trace contextRef="#ctx0" brushRef="#br0" timeOffset="18384.3356">12727 5624 545 0,'-23'3'137'0,"-3"3"5"16,0 4-63-16,2 5-32 0,0 2-10 15,2 8-2-15,6 4-5 0,1 5-3 16,0 5-3-16,4 8-3 0,3-4-2 16,5 2-2-16,4 1-3 0,4-7-2 0,2-1-3 15,6-5-3-15,-1-9-6 0,5 0-9 16,4-6-11-16,2-7-13 0,9-1-11 15,-1-4 0-15,-2-5-128 0,-1-1-123 16,4-1-288-16</inkml:trace>
  <inkml:trace contextRef="#ctx0" brushRef="#br0" timeOffset="18792.1875">12966 6011 645 0,'-6'-2'155'15,"1"1"1"-15,1 0-96 0,3-1-23 16,2 2-10-16,3 1-5 0,1-1-5 16,1-3-4-16,4 5 1 0,1-5 0 15,5-1-1-15,1-2-2 0,1-5-2 16,3 4-1-16,2-4-3 0,2-4-2 16,-3 3-2-16,-4-1-3 0,-1 0-2 0,-2 1-4 15,-5-1 0-15,-5-1-3 0,-4 2 0 16,-5 1-1-16,-3 0-1 0,-5 0-1 15,-3 3 0-15,-2 1-3 0,-3 5-2 16,-2-1 0-16,-1 4 1 0,2 3 2 16,-1 2 3-16,1 3 4 0,2 3 4 15,-1 0 6-15,2 4 2 0,5 3 3 16,2 5 0-16,3-2 2 0,3 1 1 16,2-1 3-16,6 2 1 0,3-2 2 0,3-1 3 15,0-7 1-15,5 3 1 0,2-2 0 16,2 0-2-16,2-5-3 0,3-4-4 15,0-4-2-15,5-1-4 0,2-3-2 16,2-3-5-16,-1-2-9 0,0-1-9 16,-1 1-12-16,-6-3-11 0,-3 0-13 15,-5 2-116-15,-5-1-122 0,-3 1-283 16</inkml:trace>
  <inkml:trace contextRef="#ctx0" brushRef="#br0" timeOffset="19059.6973">13338 5544 563 0,'5'-4'135'0,"0"1"5"16,1 4-87-16,0 4-9 15,0 6-4-15,-1 0-3 0,1 2-3 0,2 2-1 16,-5 5-2-16,6 0-2 0,-3 2-3 15,3 1-4-15,-4-3-3 0,-3 1-5 16,-3-2-5-16,1-2-2 0,-9-1-2 16,-2-5-6-16,-1-2-11 0,-3-1-15 15,-1-6-17-15,2-3 13 0,-1-6-147 16,-3-7-136-16,-1-2-319 0</inkml:trace>
  <inkml:trace contextRef="#ctx0" brushRef="#br0" timeOffset="19187.361">13201 5301 525 0,'9'-7'126'0,"0"2"0"0,2 4-54 15,4 1-57-15,1 2-19 0,2 5-117 16,1 0-109-16,2 0-278 0</inkml:trace>
  <inkml:trace contextRef="#ctx0" brushRef="#br0" timeOffset="19777.1118">13539 5561 492 0,'0'-5'119'16,"-1"2"2"-16,1 0-68 0,-1 1-22 16,1-1-5-16,0 3-6 0,0-1-3 15,-2-1-1-15,1 2-1 0,2 0 0 0,1 1-1 16,-4-1 1-16,2 0 1 16,-1-1 0-16,1 1 1 0,1 0-1 0,-2-3 1 15,0 2-1-15,2 2 0 16,-2-2-2-16,0 1-1 0,1 0-3 0,-3-1-1 15,3 1-2-15,0 5-2 0,-1-2-2 16,-1 3 0-16,0 2-1 0,0 1 0 16,1 5 0-16,-2 1 0 0,3-2 1 15,-1 1 1-15,2 2 0 0,3-1 0 16,1 1 0-16,-2-2 1 0,6-3 0 16,-3-3-2-16,5-3-1 0,-1-3 0 15,1-6 1-15,1-3-1 0,-1-2 0 16,0-2 1-16,-2-3 0 0,-2 2 0 15,-1 0 1-15,-2 1 0 0,-3 1 0 0,1 2 2 16,-4 0 0-16,2 5 0 0,-1-1 0 16,0 4 0-16,1 1-1 0,0 3-1 15,0 1-1-15,2 1-2 0,1-1 0 16,3 1-1-16,4-2 0 0,2 0 1 16,4 0-1-16,2-3 0 0,3-1 1 15,2-2 0-15,-3-3 0 0,-2 0 1 0,-3-4 0 16,-3 0 0-16,-2-4 0 0,-5 2-1 15,-3 2-3-15,-2-4-8 0,-1 1-13 16,-3 2-15-16,0 5-14 0,-3 2-95 16,-2-1-33-16,-2 2-113 0,1 7-222 15</inkml:trace>
  <inkml:trace contextRef="#ctx0" brushRef="#br0" timeOffset="20046.3046">13847 5422 608 0,'4'-12'148'0,"4"6"5"0,-1 3-85 15,4 1-23-15,1 6-9 0,6 2-4 16,1 4-5-16,2 4-4 0,1 4-3 16,1 4-2-16,-1 2-3 0,-1 3-4 15,-2 3-1-15,-1-2-3 0,-3 6-1 0,-3 1-3 16,-2-4 0-16,-2 5-2 0,-2-2 1 15,-1 2-1-15,-4-1-1 0,-1-3-2 16,-2 1-5-16,-4-1-9 16,-3-1-10-16,-2-1-12 0,-6-5-10 0,1-1-7 15,-1-4 24-15,-3-7-138 0,5-3-113 16,4-2-280-16</inkml:trace>
  <inkml:trace contextRef="#ctx0" brushRef="#br0" timeOffset="20327.7823">14460 5869 720 0,'0'-7'179'0,"-2"5"7"0,3 0-109 16,-2 0-14-16,2 0-10 0,-2 2-11 16,-2 0-13-16,6 0-6 0,-2 0-8 15,-2 0-5-15,-2 0-10 0,3 0-14 16,2 0-19-16,-2 0-24 0,-2 0-19 16,-1 1-126-16,-2-1-143 0,0 1-324 15</inkml:trace>
  <inkml:trace contextRef="#ctx0" brushRef="#br0" timeOffset="21658.2248">14793 5561 493 0,'2'-17'134'0,"-2"4"6"0,0 3-40 15,-2 5-47-15,2 6-13 0,0 5-6 16,2 2-8-16,0 9-6 0,-1 1-7 16,1 8-4-16,0 4-2 0,0 3 2 15,1 5 0-15,-1 3 2 0,-2 2 1 16,3 2-1-16,-2 0 0 0,4-1-1 0,-1-2-3 15,-1-4-3-15,1-1-5 16,1-7-8-16,-2-4-10 0,4-4-10 0,-6-6-10 16,5-4 34-16,-2-4-160 0,1-3-123 15,2-5-309-15</inkml:trace>
  <inkml:trace contextRef="#ctx0" brushRef="#br0" timeOffset="21912.3624">15098 5575 612 0,'2'-10'148'0,"-2"2"3"0,0 6-93 0,0 3-18 16,0 7-7-16,1 3-7 0,-2 3-6 16,2 8-4-16,0 4-2 0,-1 2 0 15,3 4-1-15,-1 0 1 0,3 2 0 16,1 2-1-16,0-2-2 0,0 2-1 15,0-2-3-15,2 0-2 0,-3-7-9 16,-2 0-12-16,1-6-14 0,-2-3-11 0,-2-7-14 16,0-1-120-16,-2-7-127 0,-2 1-293 15</inkml:trace>
  <inkml:trace contextRef="#ctx0" brushRef="#br0" timeOffset="22091.4991">14861 5837 694 0,'0'-5'161'16,"3"5"1"-16,2-1-113 0,5 1-17 15,4-2-9-15,3 1-9 0,4 1-8 16,2-2-3-16,3-2-4 0,3-1-7 16,2-1-15-16,0-1-13 0,3-1-128 15,-5 1-131-15,2 0-321 0</inkml:trace>
  <inkml:trace contextRef="#ctx0" brushRef="#br0" timeOffset="22343.0608">15501 5450 660 0,'-19'6'150'0,"-6"4"2"0,1 6-110 15,2 2-12-15,1 8-2 0,1 1-2 16,4 6-3-16,0 5-1 0,4 1-1 16,2 4-2-16,3 0-2 0,3-1-5 15,3 5-2-15,6-5-4 0,2-4-3 16,6-2-5-16,3-5-7 0,4-2-9 16,4-8-8-16,4-4-12 0,0-4-11 15,1-5 18-15,0-3-141 0,-4-5-118 16,4-2-295-16</inkml:trace>
  <inkml:trace contextRef="#ctx0" brushRef="#br0" timeOffset="22728.289">15686 5762 680 0,'2'-5'154'15,"-2"3"2"-15,2-1-112 0,3 2-17 16,2-3-7-16,3 4-6 0,1 0-6 0,3-1-3 15,2 0 0-15,1-2 0 16,-1 1-2-16,2-2 0 0,0-3-1 0,1-3 0 16,-1 0 0-16,-2-1-1 0,-4 0-1 15,-1-1 1-15,-6 2-1 0,-2-1 0 16,-7 1 0-16,-6 3 0 0,-1 0-1 16,-5 2-2-16,-5 1-1 0,-2 0-1 15,-6 6-1-15,-2 3 0 0,0 1 1 16,1 4 1-16,-1 5 3 0,4 4 3 15,5 2 2-15,4 3 1 0,6 3 1 16,1 3 3-16,3-2 3 0,5 0 1 0,4-2 2 16,4 1 1-16,4 1 0 0,5-7 0 15,6-3-2-15,3-1-3 0,5-2-4 16,3-4-1-16,3-6-3 0,0-5-1 16,4-6-5-16,3-2-8 0,-3-7-12 15,1 1-15-15,-4-3-12 0,-2 2-14 16,-6-2-114-16,-5 3-125 0,-2 1-280 15</inkml:trace>
  <inkml:trace contextRef="#ctx0" brushRef="#br0" timeOffset="22975.2607">16088 5373 596 0,'1'-7'141'0,"2"9"7"0,-1 1-89 16,2 7-18-16,1 4-3 0,-1 4-2 0,2 5-1 16,0-1-3-16,0 3-2 0,0 2-3 15,1 0-3-15,-2-3-6 0,-2-2-3 16,-3-1-5-16,-2-1-6 0,-1-1-9 16,-3-7-15-16,-2-1-17 0,1-3-15 15,-2-4-35-15,1-4-93 0,-3-5-123 16,0-3-266-16</inkml:trace>
  <inkml:trace contextRef="#ctx0" brushRef="#br0" timeOffset="23099.9724">16038 5186 587 0,'8'-9'132'16,"-1"0"0"-16,-2 3-93 0,4 5-25 15,2 1-19-15,0 1-124 0,-1 2-111 16,1 5-289-16</inkml:trace>
  <inkml:trace contextRef="#ctx0" brushRef="#br0" timeOffset="23668.882">16287 5399 325 0,'1'-2'91'0,"0"1"6"0,-1-3-36 16,1 2-14-16,0-1-3 0,1 2-4 15,-2-1-6-15,0-1-4 0,1 2-1 16,-2-3-1-16,-1 4-1 0,1 0-1 15,0 0-1-15,-1 0-1 0,0 1-1 16,0 1-1-16,-1 4-1 0,1 2-3 16,-2 3-1-16,-1 2-2 0,1 4 0 0,0 5 3 15,-1 1 1-15,1-1 1 0,2 1 2 16,3-1-1-16,4 2-1 0,4-7-2 16,2-4-6-16,4-3-3 0,3-1-3 15,1-8-3-15,1-2 0 0,1-4-2 16,-2-1 1-16,0-7-1 0,-2 1 0 15,-5-9 0-15,3 3 0 0,-4-2 0 16,-4 0 0-16,-1 0 0 0,-3 3-1 16,-3 2 1-16,2 8-1 0,-6 1 1 0,1 2-1 15,-2 6 0-15,-2 3 1 0,3 4-1 16,1-1 0-16,1 2 0 0,3 4 0 16,3-3 0-16,3 1 0 0,3-2 0 15,3 0 0-15,3-3 0 0,2 0 0 16,-3-7 1-16,1-1-1 0,-1-3 0 15,0-2 1-15,-4-2-1 0,-3-2-1 16,0-4-6-16,-3 2-10 0,-2 2-13 16,-1-4-12-16,-4-2-13 0,0-1-22 15,-3-3-100-15,0 2-113 0,3-1-258 0</inkml:trace>
  <inkml:trace contextRef="#ctx0" brushRef="#br0" timeOffset="23887.2891">16636 5248 594 0,'11'4'141'0,"0"3"5"0,1 2-89 16,4 5-16-16,-1 2-5 0,2 6-5 16,1 5-4-16,3 5-3 0,1 3-2 0,-2 2-3 15,-2 2-1-15,-1 0 0 0,-5 2 0 16,1-1-1-16,-6-2-1 0,-3 1-2 16,-3-1-2-16,-4-2-2 0,-3 1-3 15,-4-3-2-15,-4-5-2 0,-5-3-5 16,-4-2-9-16,-3-4-13 15,-2 0-11-15,1-3-11 0,2-4-10 0,1-2-50 16,3 0-73-16,7-2-109 0,5-4-240 16</inkml:trace>
  <inkml:trace contextRef="#ctx0" brushRef="#br0" timeOffset="30149.2133">17203 5758 546 0,'-6'-5'154'0,"3"2"12"0,0-1-42 16,-1 2-48-16,1 0-9 0,1 2-7 16,0-1-11-16,0 1-11 0,4 0-12 15,0-1-6-15,2 1-8 0,2 0-5 16,2-1-3-16,3 0-1 0,3 2-3 15,-1-1-7-15,2 0-10 0,0 1-19 16,-1 0-19-16,-1 2-14 0,0-1-99 0,-4 1-24 16,-2-1-110-16,-1 2-203 0</inkml:trace>
  <inkml:trace contextRef="#ctx0" brushRef="#br0" timeOffset="30319.09">17233 5891 537 0,'0'1'144'0,"0"-2"3"0,0-2-18 16,4 2-97-16,1-1-12 0,2 0-5 0,2-1-4 15,1-1-5-15,2 0-6 0,3-1-10 16,-1-1-10-16,2 3-12 0,-1-5-117 16,1 2-120-16,-1-1-291 0</inkml:trace>
  <inkml:trace contextRef="#ctx0" brushRef="#br0" timeOffset="30583">17405 5655 539 0,'-1'-3'135'0,"1"0"2"0,0 2-51 16,1 1-55-16,3 1-12 0,2 4-7 15,1 1-4-15,4 4-3 0,1 1-2 16,3 0-1-16,2 3 1 0,0-2 0 15,2-1 4-15,0-1 2 0,0-2 0 0,-2 1 1 16,-1-1-1-16,-4 1 0 0,0 0-2 16,-4 0-4-16,-5 1-1 0,-3 0-1 15,-2 0 0-15,-3 0-1 0,-4-1-1 16,-2 0-4-16,0 0-8 0,-2 0-9 16,-1 1-11-16,-2-1-117 0,2 1-118 15,0-1-289-15</inkml:trace>
  <inkml:trace contextRef="#ctx0" brushRef="#br0" timeOffset="31197.0631">18090 5515 386 0,'-2'-31'118'16,"-1"0"7"-16,0 4 1 0,-2 3-61 16,3 8-13-16,0 4-2 0,-2 3-2 15,1 5-4-15,2 7-4 0,-1 3-3 0,-1 5-4 16,3 6-7-16,1 7-5 0,-1 7-5 15,0 7-4-15,-2 5-2 0,-2 5-3 16,1 1-3-16,-1 2-1 0,-2 1-1 16,1-2 0-16,1 0-1 0,2-4-3 15,2-5-8-15,1-4-10 0,0-6-13 16,4-4-11-16,3-8-12 0,-1-4-120 16,0-8-124-16,2-7-286 0</inkml:trace>
  <inkml:trace contextRef="#ctx0" brushRef="#br0" timeOffset="31457.3057">18309 5551 505 0,'0'-7'144'15,"1"-3"5"-15,-1 4-9 0,1 4-88 16,1 4-12-16,-1 3-5 0,0 5-6 15,0 1-5-15,0 7-6 0,2 4-3 0,-3 5-2 16,2 4-2-16,0 1-2 0,1 3-2 16,1 1-1-16,1 0 0 0,0 1-2 15,1-3 0-15,0 1-3 0,0-5-7 16,-1-3-10-16,0 0-11 0,0-5-13 16,-1-3-12-16,-1-7-122 15,-2-2-127-15,1-4-294 0</inkml:trace>
  <inkml:trace contextRef="#ctx0" brushRef="#br0" timeOffset="31655.9643">18106 5783 664 0,'-8'-3'159'0,"0"0"4"15,2 2-106-15,3 2-17 0,3 0-10 16,3 3-6-16,3-1-8 0,2 1-6 15,4 1-5-15,3 0-2 0,1-2-4 0,1 0-11 16,3-2-13-16,1-2-13 0,1 1-10 16,1-3-120-16,0-3-126 0,3 1-290 15</inkml:trace>
  <inkml:trace contextRef="#ctx0" brushRef="#br0" timeOffset="31913.1067">18723 5461 628 0,'-12'-2'147'0,"-5"7"4"0,-1 4-99 16,0 6-18-16,1 1-7 0,0 7-3 16,0 1-4-16,2 3-4 0,3 5-3 15,2 1-2-15,2-3-1 0,6 1-3 16,3 3-2-16,4-3-2 0,4 0 0 15,4-3-2-15,3-5 0 0,1 2-4 0,3-4-7 16,2-7-11-16,2 0-12 0,0-4-10 16,-2-5-119-16,1-3-3 0,2-6-99 15,-3-3-187-15</inkml:trace>
  <inkml:trace contextRef="#ctx0" brushRef="#br0" timeOffset="32367.6452">18919 5707 640 0,'-6'-5'155'0,"0"0"6"0,1 1-100 15,4 4-16-15,2 0-6 0,1 0-5 16,4 0-8-16,3 2-7 0,1-2-5 15,1 0-3-15,3-3-1 0,2 1-5 0,3-2-1 16,-1 0-1-16,-2-2-2 0,1 0 0 16,0 0 0-16,-4-1-1 0,-2-1 0 15,-8-1-1-15,0 0 1 0,-2 2-1 16,-3-2 0-16,-2 3-1 0,-6 0 1 16,-1 0 0-16,2 4-1 0,-8 0 0 15,-1 2 0-15,-4 2 0 0,-1 2 0 16,2 3 0-16,-2 2 0 0,2 1 1 15,4 2 0-15,3 5 0 0,4 2 1 16,3 0 0-16,2 2-1 0,3 2 2 16,0 2 0-16,4-1 1 0,0-2 1 15,3-1 1-15,5 0 0 0,3-3 1 0,6-2-1 16,3-1 0-16,3-4-1 0,6-4-1 16,0-2-1-16,-1-3-1 0,1-6-3 15,-2-1-8-15,-3-4-10 0,-2 0-16 16,-4 0-11-16,-2-3 34 0,-3 1-163 15,-4-2-130-15,-1 0-313 0</inkml:trace>
  <inkml:trace contextRef="#ctx0" brushRef="#br0" timeOffset="32646.879">19240 5279 581 0,'5'-2'136'16,"0"2"4"-16,1 6-90 0,1 3-12 0,0 2-7 15,1 5 2-15,2 3 0 0,-1 3 1 16,1 2 0-16,-1-1-2 0,-1 1-2 16,0 3-3-16,-5-1-6 0,-3-3-6 15,-2 1-6-15,-5-4-5 0,-6 0-4 16,-1-2-11-16,-3-4-13 0,-1-6-14 15,2 0-13-15,1-6 79 0,-1-4-206 0,1-6-138 16,3-3-341-16</inkml:trace>
  <inkml:trace contextRef="#ctx0" brushRef="#br0" timeOffset="32768.409">19166 5097 587 0,'5'-3'130'0,"-1"1"1"0,2 2-95 15,1 2-21-15,3 2-15 0,1 3-6 16,1 2-123-16,1-2-110 0,0 3-285 16</inkml:trace>
  <inkml:trace contextRef="#ctx0" brushRef="#br0" timeOffset="34184.8416">19432 5370 462 0,'-6'-7'123'0,"1"-1"3"0,-1 2-27 0,2-1-62 16,1 2-12-16,0 1-5 0,1 1-3 15,1 0-3-15,-1 2-2 0,1-1-3 16,1 2 0-16,0-2-2 0,0 2-1 15,0 0-1-15,0 2 0 0,1-2-1 16,-1 0 0-16,0 1 1 0,2 0 1 16,-2-1 1-16,0-1 2 0,0 2 2 15,0-2-1-15,-2 1 1 0,2-1 0 16,0 2-2-16,-1-2-1 0,1 1 0 0,0-2-2 16,-1 2 0-16,2-1 1 0,-1 1-1 15,0-1 1-15,1 2 1 0,1 0 0 16,-1 1 0-16,-1-1 1 0,0 2-1 15,1 2-1-15,0 0-1 0,-2 1 0 16,1 3-1-16,-1-1-1 0,1 0-2 16,0 2 1-16,-1-3-1 0,2 0-1 15,-1-1 0-15,1-2-1 0,3-1 1 0,-2-1-1 16,4-2 1-16,-1-1 0 0,0-4 0 16,0-2 1-16,0-1 1 0,-1-2 1 15,-2-1 1-15,-1-2 2 0,-2-1 1 16,0 2 1-16,-2 1 0 0,0 0 0 15,0 3-1-15,-1 0-1 0,1 3-1 16,-1 4-1-16,0 4-1 0,1 1-1 16,-1 4-1-16,2 0-1 0,-1 2-1 15,3 2 1-15,0-1-1 0,1 0 0 16,2-2 1-16,2 1-1 0,0-3 0 0,1 2 0 16,-1-4 0-16,0-2 0 0,1 0 0 15,0-2 0-15,1 0 0 0,1-1 0 16,0-2 0-16,-1-1 0 0,2 0 0 15,-3 0 0-15,2-2 0 0,-2 0 0 16,-3 2 1-16,0-2-1 0,-1 1 0 16,1 0 0-16,-1 2 1 0,-1-2-1 0,-1 2 0 15,2-1 0-15,-1 2 0 0,-2 0 0 16,-1 0 1-16,2 0-1 0,-1 1 0 16,4-2 0-16,-6 2-1 0,3 0 1 15,0 0 0-15,1 2-1 0,-1-1 0 16,2-1 0-16,-4 1 0 0,5-1-1 15,-3 1 1-15,0 0-1 0,0-1 1 16,-1 0 0-16,1 2 0 0,-3-1 0 16,4 0 0-16,-2-1 1 0,0 1-1 15,1-2 1-15,-3 1 0 0,2-1 0 16,0 2 0-16,0-2 0 0,-2 0 0 0,1 1 0 16,-1 0 0-16,2 0 0 0,0 1 0 15,0-1 0-15,-2 0-1 0,3 0 1 16,0-1 0-16,-2-1 0 0,1 1 0 15,-1 0 0-15,1-1 0 0,0 0 0 16,0 1 0-16,0 1 0 0,1-1 1 16,-3 2 0-16,2 0-1 0,0 4 2 0,-2 1-1 15,1 5 0-15,0 2 0 0,1 0 0 16,2 5-1-16,2 1 1 0,1 0-1 16,2 1 0-16,2-2 0 0,5 0 1 15,-2-2-1-15,3-4 0 0,0-4 1 16,0-3-1-16,1-2 0 0,0-5 1 15,-2-2-1-15,1-4 1 0,-3-3-1 16,-1 0 1-16,-2-1-1 0,0-3 1 16,-6-1 0-16,2 0 1 0,-3 0 0 15,-1 1 0-15,-1 0 1 0,-1-1-1 16,1 2 0-16,0 2 0 0,1 4-1 0,-1 0 0 16,1 2 0-16,-1 2 0 0,2 3-1 15,-2 0 1-15,2 2-1 0,-1 0 0 16,1 2 0-16,-1-1 0 0,1 2 0 15,-1 0 0-15,1 1 0 0,-1-1 0 16,2 0 0-16,-1 0 1 0,0 0-1 16,0 0 0-16,1 1 0 0,-2-2 0 0,1-2 0 15,0 1 0-15,-1 0 0 16,1-2 0-16,-2 0 0 0,1-2 0 0,0 2 1 16,0 3-1-16,0-4 0 0,-1 1 0 15,2 0 0-15,-1 0 0 0,0 1 0 16,0 0 0-16,0-1 0 0,0 5 0 15,1 1 0-15,-1 3 0 0,1 3 0 16,1 0 0-16,-1 3 0 0,0 0 0 16,3-2 1-16,0 2-2 0,0-3 1 15,4 2 0-15,-1-5 0 0,4 1 0 0,1-4 0 16,3-1 0-16,-3-5 0 16,3 0 0-16,1-4 0 0,1-2 0 0,-1-3 0 15,-1-2 1-15,-3-1-1 0,0 0 0 16,-1-7 1-16,-3-2-1 0,-5-1 0 15,-2 0 1-15,-1 0-1 0,-1 1 0 16,-1-1 0-16,-2 5 0 0,-1 1-2 16,0 2-4-16,0 4-5 0,-1 4-11 15,1 4-12-15,1 4-16 0,0 4-9 0,-1 4 106 16,3 1-229-16,-3 2-137 0,2-2-356 16</inkml:trace>
  <inkml:trace contextRef="#ctx0" brushRef="#br0" timeOffset="34537.114">19911 5237 540 0,'6'-14'119'0,"3"-1"4"16,3 2-89-16,2 2-11 0,0 4-1 15,5 2 1-15,-2 6-1 0,-1 4 0 16,-2 5 1-16,0 1-2 0,-1 6 0 16,1 4 0-16,-3 4 0 0,2 3 1 0,0 4 0 15,-1 3 3-15,1 4-1 0,0 5 0 16,-2 1-2-16,-4-1-3 0,-1 4-2 16,0-5-3-16,-2 5-4 15,-3-2-2-15,0-2-3 0,-2 0-1 0,0 1-1 16,-3-4-1-16,-1 1-1 0,-3-7-1 15,-2-3-1-15,0-2-5 0,2-6-10 16,-2-4-10-16,1-7-12 0,3-2-10 16,4-3-10-16,-1-6-52 0,4-4-64 15,-1-5-101-15,6-1-229 0</inkml:trace>
  <inkml:trace contextRef="#ctx0" brushRef="#br0" timeOffset="34766.053">20456 5757 711 0,'1'-1'164'0,"1"-2"3"16,0 1-115-16,2 1-20 15,1 1-10-15,3-1-5 0,1-1-6 0,3 2-6 16,2 2-7-16,0-2-10 0,3 2-14 15,1 0-14-15,-5 2 53 0,-1 0-182 16,-2 1-135-16,0 1-336 0</inkml:trace>
  <inkml:trace contextRef="#ctx0" brushRef="#br0" timeOffset="34946.5637">20464 5925 619 0,'0'-1'142'16,"0"0"2"-16,2 1-101 0,0-2-17 15,3 1-7-15,0 1-6 0,4 0-4 16,1-1-7-16,-1 1-12 0,4-1-11 0,0 1-125 16,1-2-120-16,0 1-307 0</inkml:trace>
  <inkml:trace contextRef="#ctx0" brushRef="#br0" timeOffset="35750.3138">21219 5829 513 0,'-3'-2'135'0,"-2"0"6"0,0-2-33 0,2 3-65 16,2-1-11-16,-1-1-4 0,1-2-2 16,-2 4-5-16,3-1-3 0,0 1-2 0,3 0-2 15,-2 1-1-15,2 0-1 0,2 2-2 16,1 0-2-16,2 0-1 0,0-1-1 15,1 2-1-15,1-1-2 0,2 2-1 16,0-3-1-16,0 2 0 0,3-1-1 16,0-2 1-16,2 2 0 0,0 0 0 15,0-1-1-15,3-1 1 0,2 1 0 16,4 0-1-16,1-1 1 0,2 0 0 0,2 2 0 16,2-2 0-16,0 2 0 0,2-2 0 15,-3 1 0-15,5-2 1 0,1 1-1 16,1-1 1-16,3 0 0 15,6-1-1-15,2 2 1 0,6-1 1 0,-4 1-1 16,1 1 0-16,1 1 0 0,1-2 0 16,-1 1 0-16,-1 0-1 0,2 0 0 15,4 0-1-15,-1 1 0 0,2-1 1 16,-2 1-1-16,-1 0 0 0,0-1 0 16,0 0 1-16,-5 0-1 0,3 0 0 15,2 1 0-15,-2-2 0 0,0 0 1 0,-2-3-1 16,-3 2 0-16,-2 0 0 0,-4 0 0 15,-4-2 0-15,-2 3 0 0,-4-1 0 16,-2 1 0-16,-4 0 0 0,-1 1 1 16,-3-1-1-16,-4 0 0 0,-4 0-1 15,-1 0 1-15,-3 1 0 0,-2-2 0 16,-2 1-1-16,-6 0 1 0,-1 1 0 0,0-1 0 16,-4 2-1-16,-2-4 1 0,0 4 0 15,0-1 0-15,0 0 0 0,0-1-5 16,0 1-7-16,2 0-9 0,-1-1-12 15,0 0-11-15,-1 0-128 0,-1 2-130 16,-1-4-309-16</inkml:trace>
  <inkml:trace contextRef="#ctx0" brushRef="#br0" timeOffset="37274.0978">21519 5192 391 0,'-7'-9'115'0,"-1"-2"5"0,-4 1-25 15,3 0-29-15,0 1-18 0,-1 1-7 16,2 1-2-16,0-1-2 0,4 3-1 16,0 2-2-16,1 0-3 0,2 1-3 15,4 0-4-15,2 5-3 0,3 1-4 16,-1 1-3-16,4 3-1 0,3 2-2 16,4 2-2-16,-2 2-1 0,1 2 0 15,-1-1-3-15,4 1 0 0,-2 2-1 0,-1 0-1 16,-2 1 0-16,1-3-1 0,0 2-1 15,-3-3-4-15,1-1-10 0,-3-3-14 16,1-2-14-16,-1-3-14 0,-1-4-121 16,-4-3-130-16,0-2-301 0</inkml:trace>
  <inkml:trace contextRef="#ctx0" brushRef="#br0" timeOffset="37510.0738">21858 5083 585 0,'-3'-1'138'0,"-2"0"4"16,0 6-91-16,-2 5-15 0,-3 4-6 16,-3 2-4-16,-2 9-1 0,0 4-1 15,-2 7 3-15,0 3 3 0,-1 4-1 16,0 2 0-16,3 3-1 0,-3-2-4 16,0 0-4-16,3-5-6 0,2-3-6 15,1-3-2-15,-1-6-2 0,5-3-3 0,2-5-7 16,3-5-13-16,3-4-16 0,4-4-14 15,-2-4-12-15,7-6-79 0,1-6-42 16,2-2-106-16,6-1-208 0</inkml:trace>
  <inkml:trace contextRef="#ctx0" brushRef="#br0" timeOffset="37794.6395">22172 5165 612 0,'-8'-3'143'0,"-3"2"4"16,-4 3-94-16,-1 2-20 0,-3 2-7 16,0 2-3-16,-2 6-3 0,4 3-4 0,-1 4-2 15,-1 5-2-15,6 2-1 0,1 2 0 16,2 2-1-16,3 3 0 0,2 0-2 15,3-4-1-15,5-2 0 0,2-1-3 16,3-3-7-16,5-4-9 0,1-6-11 16,2-1-11-16,3-2-10 0,1-4-9 15,1-4-114-15,-1-1-113 0,-3-3-270 16</inkml:trace>
  <inkml:trace contextRef="#ctx0" brushRef="#br0" timeOffset="38208.0225">22249 5453 587 0,'-1'-3'155'0,"-1"0"7"16,1 2-57-16,-2 1-50 0,3 0-12 15,0 0-9-15,3-2-9 0,1 0-7 16,4 1-7-16,4-3-3 0,3-2-1 16,3 1-2-16,3-3 0 0,1-1-2 15,1 1 0-15,-2-3-1 0,-2 1 0 0,-2 1-2 16,-4-1 0-16,-1 2 0 0,-3-2 0 15,-3 0-1-15,-3 1 0 0,-2-3 0 16,-2 0-1-16,-6 1-1 0,0 0-2 16,-3 1-3-16,-2 2-3 0,-3 2-2 15,-2 2-2-15,-1 3 1 0,-1 1 0 16,0 1 2-16,-2 3 3 16,3 4 4-16,0 3 3 0,4 2 1 0,0 2 1 15,2 4 0-15,2 3 1 0,4 1 1 16,1 0 2-16,2 2 3 0,3-1 3 15,0 0 2-15,4 1 2 0,1-3 0 16,3-3 0-16,4-2-2 0,1-2-2 0,5-3-3 16,1-2-3-16,3-7-1 0,1 0-2 15,3-4 0-15,1-3 0 0,1-2-3 16,-1-3-9-16,0-1-11 0,-1 1-15 16,-3-4-11-16,-2 5 60 0,-5-3-188 15,-3 1-133-15,-4-3-327 0</inkml:trace>
  <inkml:trace contextRef="#ctx0" brushRef="#br0" timeOffset="38480.3538">22586 5079 587 0,'5'-5'140'0,"0"0"6"15,0 5-91-15,-2 1-15 0,4 5-7 0,-2 4-2 16,1 2-2-16,0 4-4 0,0 2 0 16,0 3-1-16,-1 3 0 0,0-1-2 15,-1 3-3-15,-2 0-4 0,-3 0-2 16,-2 0-5-16,-1-4-4 0,-1 1-4 16,-5-2-11-16,-2-6-14 0,-3-4-19 15,-1-3 159-15,-4-5-293 0,0-6-156 16,-6-5-428-16</inkml:trace>
  <inkml:trace contextRef="#ctx0" brushRef="#br0" timeOffset="38624.0248">22493 4916 527 0,'6'-5'141'0,"1"-1"3"15,-3 2-14-15,5 4-99 0,0 1-12 16,3 3-6-16,0 1-13 0,2 1-15 15,1 2 15-15,0 2-145 0,0-1-122 16,2 3-310-16</inkml:trace>
  <inkml:trace contextRef="#ctx0" brushRef="#br0" timeOffset="39222.839">22759 5139 511 0,'0'-4'121'16,"-1"0"3"-16,1 2-71 0,0-1-24 16,1 2-6-16,-1 0-4 0,1 1-2 15,-1 0-3-15,0 0-1 0,2-1-1 16,-1 1 0-16,0-2 1 0,0 2-1 15,0-1 0-15,1 1 1 0,-1-1 0 0,-1 0 0 16,0 1 2-16,1 1 1 0,-1-1 1 16,0 0 0-16,-1-1 1 0,2 1 1 15,-2-1-1-15,1 2-1 0,-1-1-3 16,-1 3-1-16,0 2-3 0,0 3-2 16,-3 0-2-16,0 3-2 0,0 5 1 15,1 3 0-15,0-2 2 0,3 1 1 0,1 2 1 16,1-2 0-16,4 0-1 15,1-3 0-15,3-5-2 0,3-2-2 0,2-4-2 16,-1-4 0-16,2-4 0 0,0-3-1 16,-1-3 0-16,0-2 0 0,-4-1 0 15,-1-3 0-15,0-1-1 0,-2 1 1 16,-3 1-1-16,0 3 1 0,-2 1-1 16,-2 2 1-16,-1 3-1 0,-2 5 1 15,1 1 0-15,-2 1-1 0,1 4 1 16,0 0 0-16,2 2-1 0,1 2 1 15,2-1-1-15,2 2 0 0,2-1 0 16,0-2 0-16,3-1 0 0,1-1 0 0,1-1 0 16,2-2 0-16,0-3 1 0,1-2-1 15,0 1 0-15,-2-5 1 0,-5-1-1 16,1-2-1-16,-6-1-5 0,-2 0-9 16,0 0-14-16,-4-1-14 0,2 0-11 15,1 1-17-15,-3-1-114 0,-1-2-124 16,1 2-283-16</inkml:trace>
  <inkml:trace contextRef="#ctx0" brushRef="#br0" timeOffset="39428.6785">23057 5001 521 0,'13'-1'135'0,"3"5"7"16,1 1-45-16,2 1-49 0,0 4-5 16,2-1-1-16,1 5-1 0,0 2-3 15,0 0-4-15,3 2-5 0,-2 2-3 16,0 1-5-16,1 3-5 0,-2 3-5 0,-2 4-4 15,-1 2-1-15,-5 2-1 16,-1 3-2-16,-6 1-1 0,-6-1-1 0,-4-1-3 16,-7-3-3-16,-7 1-10 0,-7-5-12 15,-4 0-16-15,-2-6-14 0,-3-2-124 16,-3-2-133-16,-2-1-309 0</inkml:trace>
  <inkml:trace contextRef="#ctx0" brushRef="#br0" timeOffset="40206.6899">21526 6143 499 0,'-4'-7'130'0,"-2"-1"6"0,1 1-41 0,2 2-46 16,2 0-11-16,1 1-4 16,0 3-3-16,1 0-2 0,4 3-1 0,0 2-2 15,4 3-1-15,1 2-1 0,2 2-1 16,1 4-3-16,1 2-1 0,-1 1-2 16,2 2-1-16,-2 2-4 0,1 2-1 15,-1 1-3-15,-2 1 0 0,3-2-1 16,-2 2-3-16,0 1-1 15,1-4-1-15,-1-1-1 0,1 0-1 0,1-1 1 16,-1-3-1-16,0-2 0 0,-1-3-2 16,-2-4-3-16,-2 0-4 0,-2-4-7 0,-1 0-9 15,-2-3-8-15,-1-2-8 0,-2 0-6 16,1-2-2-16,-1-3-3 0,0-1-1 16,0-2-9-16,-1-1-90 0,1-1-99 15,-2-2-247-15</inkml:trace>
  <inkml:trace contextRef="#ctx0" brushRef="#br0" timeOffset="40458.0478">21920 6088 589 0,'-1'-9'143'16,"-4"4"5"-16,-1 4-90 0,-3 4-15 15,-2 3-5-15,-2 2-5 0,-4 7-7 16,-6 2-5-16,1 5-4 0,-2 3-3 15,-3 0-2-15,0 6-2 0,-1 2-2 16,-2 1-1-16,1 2-3 0,-3-1 0 0,0-1-1 16,1-1-1-16,1-5-1 15,2-4-1-15,7-3-3 0,4-6-10 0,7-2-9 16,8-4-12-16,5-4-11 0,11 0 0 16,2-8-123-16,6 0-119 0,6-6-276 15</inkml:trace>
  <inkml:trace contextRef="#ctx0" brushRef="#br0" timeOffset="40735.3926">22338 6137 644 0,'-6'-6'153'16,"-7"1"6"-16,0 2-103 0,-3 3-14 15,0 5-7-15,-1 1-5 0,0 3-7 16,1 3-5-16,1 4-4 0,0 3-3 16,2 1-2-16,1 6-1 0,1 3-1 0,1 5-1 15,2 1-1-15,2-2-1 0,4 3 0 16,2-1-1-16,1-5 0 0,4-3-1 16,4-3 0-16,-1-4-3 0,4-4-10 15,2-7-11-15,2-3-16 0,1-1-11 16,3-3 31-16,-1-7-159 0,1 1-130 15,-2-6-307-15</inkml:trace>
  <inkml:trace contextRef="#ctx0" brushRef="#br0" timeOffset="41151.9413">22512 6395 559 0,'-4'-1'155'0,"2"-1"5"15,-1-1-15-15,4 2-95 0,2-4-12 16,4 3-4-16,3-2-6 0,3 0-3 16,3-2-5-16,4 0-4 0,-2-1-3 0,2-3-4 15,-2-1-4-15,2-1-1 0,-3-2-2 16,-2 1-2-16,-3-1 0 0,-2-1-1 16,-2 1 0-16,-2 0-2 0,-3 2 0 15,-3 0 0-15,-4 1-1 0,-2 2 1 16,-4 3-1-16,-3 1 0 0,-3 4-1 15,-4 1 0-15,-2 2 0 0,-2 5 0 16,-1 0 1-16,0 3 1 0,0 3 0 0,2 4 2 16,3 4 1-16,4 1 0 0,3 3 0 15,2 0 1-15,5 4 2 0,3 0 0 16,4-1 2-16,4-3 1 0,3 0 0 16,5 0 0-16,4-3 0 0,3-5-2 15,2-1 0-15,2-4-2 0,3-3-1 16,0-3 1-16,0-5-1 0,0-2-1 15,0-3-2-15,-1-3-6 0,1 0-14 16,-3-3-17-16,-2 1-12 0,-3 1 97 0,-5-2-225 16,-3-4-142-16,-2 1-358 15</inkml:trace>
  <inkml:trace contextRef="#ctx0" brushRef="#br0" timeOffset="41428.9419">22926 6106 587 0,'1'-1'138'0,"1"0"6"0,0 1-89 0,1 3-14 16,1 5-3-16,2 2 1 0,-1 1 0 15,1 2-3-15,0 4-1 0,2 2-2 16,-1 0-4-16,-1 1-5 0,-1 3-6 15,-3 0-4-15,0 1-4 0,-5-5-4 16,-2 1-4-16,-2-3-4 0,-3-2-8 16,0-4-16-16,0-5-15 0,-1-2-13 0,-1-6 57 15,-1-3-187-15,-3-3-136 0,1-6-333 16</inkml:trace>
  <inkml:trace contextRef="#ctx0" brushRef="#br0" timeOffset="41592.5435">22855 5978 656 0,'6'-4'156'0,"-1"-2"6"0,-2 2-102 15,3 0-20-15,3 2-9 0,-2-2-8 16,3 2-7-16,-1-2-11 0,-1 2-16 16,1 1-20-16,-1-1 52 0,0 2-186 15,-1 3-139-15,-2-4-354 0</inkml:trace>
  <inkml:trace contextRef="#ctx0" brushRef="#br0" timeOffset="42488.1603">23057 6077 453 0,'0'0'110'0,"0"1"4"15,-3-1-64-15,4 0-17 0,1 1-6 16,-5-2-1-16,6 1-4 0,-1 1-1 16,-1-2-2-16,4 1 0 0,-3-1 0 15,0 0-1-15,3 1 0 0,-4-2-1 16,-1 0 1-16,-2-1 0 0,2 2 0 15,-2 0-1-15,1 0-1 0,1 0-1 16,0-1-1-16,-1 1-2 0,3 4-1 16,-4-5-2-16,2 2-1 0,0 0 0 15,-1 0-1-15,1 0 1 0,-1 0-1 0,1 2-1 16,0 0 1-16,-2-1-1 0,2 2 0 16,0-1-1-16,0 1 0 0,-2-3 0 15,3 2-1-15,-2-2 0 0,2 3 0 16,0-1 0-16,-2-1-2 0,2 0 1 15,3 3-1-15,-2-1-1 0,1-2 0 16,-2-1 0-16,2 1 0 0,-2-1 0 16,1 1-1-16,1-2 1 0,-3 0-1 15,1 1 0-15,1-1 1 0,-2-1-1 0,2 2 1 16,-1 0-1-16,0 0 0 0,-1-1 1 16,1 1 0-16,-1-1 1 0,0 0 1 15,0-2 0-15,-2 1 0 0,2 1 2 16,-1-2-1-16,-2 1 0 0,2 0 0 15,0 1-1-15,1 1 1 0,0-1-1 16,-2 0 0-16,1 1 1 0,2 1-2 16,-3 0 1-16,1 0-1 0,-3 2 0 15,3 1 0-15,-2 2-1 0,0 1 0 16,0 3 0-16,0 2 0 0,3 2 0 0,-2 0 0 16,1 1 1-16,2 0-1 0,4-1 1 15,1-1-1-15,2-4 0 0,2 1 1 16,1-2-1-16,1-5 0 0,1-2-1 15,1-1 1-15,-2-3-1 0,2-3 1 16,-3-2-1-16,-2-2 1 0,0 1-1 16,-2-1 1-16,-1-2-1 0,-1 2 1 0,0-1-1 15,-2 2 0-15,-1 1 1 16,-2 2-1-16,0 1 1 0,0 2-1 0,-1 3 0 16,0 1 0-16,-2 3 0 0,1 0 0 15,1 2 0-15,1 0 0 0,0 1 0 16,2-1 1-16,2 2-1 0,2-2-1 15,2-2 1-15,1 1 0 0,3-3 0 16,3-1 0-16,1-1 0 0,1-1 0 16,-1 0 0-16,-1-3 1 0,-1-1-1 15,-1-1 0-15,-6-1 0 0,-1-1 0 0,-2 1 1 16,-3-3-1-16,-1 2-1 16,-1-2-4-16,-1 2-6 0,0 1-11 0,-2 1-11 15,2 1-13-15,-1 3-9 0,1-2-10 16,0 4-3-16,-1-2-107 0,1-1-108 15,0 2-259-15</inkml:trace>
  <inkml:trace contextRef="#ctx0" brushRef="#br0" timeOffset="42752.7013">23392 5990 498 0,'8'-9'143'0,"-1"3"6"16,0 1 3-16,3 0-103 0,1 5-12 15,3 0-4-15,0 5-2 0,2 5-3 16,3 1-2-16,0 3-2 0,3 3-2 15,3 0-1-15,-1 5-2 0,-2 1-3 16,0 0-1-16,-2 4-3 0,-3 2-2 16,-3-2-2-16,-5 1-2 0,-1 1-2 15,-2-1-2-15,-4 2 0 0,0-1-1 0,-6-1-1 16,-3 3 0-16,-2-3 0 0,-3-2-3 16,-2-1-3-16,-2-1-2 0,0-5-3 15,-1 0-5-15,1-3-8 0,2-4-7 16,-1-2-9-16,1-3-6 0,2-3-6 15,4-2 93-15,-3-2-213 0,2-2-125 16,-1-1-345-16</inkml:trace>
  <inkml:trace contextRef="#ctx0" brushRef="#br0" timeOffset="47018.366">10368 4625 577 0,'-11'2'127'0,"5"-5"3"16,1-1-101-16,5 1-10 0,3 0-7 15,6 1-1-15,3-1-3 0,4 3-4 16,2-2-2-16,6 2-1 0,0-1-1 16,3-2 1-16,0 0 0 0,4-2-1 15,-1-1 1-15,6 1-1 0,4-1 1 16,2-1-1-16,3 0-2 0,7 3 0 15,-1-3-3-15,6-2-4 0,-5 0-6 0,2-1-10 16,5 1-107-16,-2-1-104 0,-3-2-261 16</inkml:trace>
  <inkml:trace contextRef="#ctx0" brushRef="#br0" timeOffset="47779.9275">20606 4656 594 0,'14'-11'132'0,"6"-1"1"15,3-2-94-15,3 1-20 0,5-1-9 16,3 2-2-16,1 1-1 0,5 1-3 15,4 2-1-15,3 3-1 0,5 0-2 0,4 0-1 16,5 0-4-16,4 1-6 0,6-1-15 16,3 3-110-16,3-2-111 0,4 3-277 15</inkml:trace>
  <inkml:trace contextRef="#ctx0" brushRef="#br0" timeOffset="50569.9432">1368 7757 466 0,'-2'-9'129'0,"-1"-2"8"16,1 2-37-16,1 0-39 15,1 2-12-15,-2 0-6 0,4 1-7 0,0 1-5 16,1 2-5-16,0 2-4 0,2 2-1 16,2 2-2-16,1 3-1 0,0 1-1 15,3 3 0-15,0 3-1 0,2 2-1 16,-1 2-2-16,-1 2-2 0,2-3-1 15,1 0-1-15,-1-1-4 0,2 1-2 16,0-1-1-16,2-3 0 0,0 1-2 16,-2 0 1-16,-2 1-2 0,-2-5-2 0,0-1-6 15,-1-1-12-15,-3 2-11 16,0-2-13-16,-4 0-10 0,1-2-12 0,-3 1-112 16,-2-1-119-16,-3-1-270 0</inkml:trace>
  <inkml:trace contextRef="#ctx0" brushRef="#br0" timeOffset="50809.3363">1628 7684 620 0,'-9'1'153'0,"0"3"5"0,-4 3-86 15,-1 3-24-15,-5 6-11 0,1-1-7 16,-2 2-7-16,2 2-5 0,1 1-5 15,1-3-3-15,1 1-3 0,4 2-2 16,3-4-3-16,3-3-9 0,1 0-11 16,3-2-15-16,1-1-10 0,3-6-18 15,2-2-110-15,1-4-123 0,2-1-274 16</inkml:trace>
  <inkml:trace contextRef="#ctx0" brushRef="#br0" timeOffset="51049.753">1840 7694 618 0,'4'-1'155'0,"-4"-2"5"0,-2 2-71 0,1 2-41 15,-1 0-11-15,-1 4-7 0,-2 1-6 16,0 3-5-16,0 2-2 0,-3 2-4 16,-1 3-3-16,1 3-1 0,-2-1-2 15,1-1 0-15,3 2-2 0,1-3-1 16,2-2-1-16,4 0-1 0,3-3-1 15,3-1 0-15,0-2-1 0,3-1 0 16,1 1-1-16,1-5-2 0,2 0-8 16,1-4-11-16,-3-2-12 0,1-2-9 15,-1-1-9-15,0-2-4 0,-4 2-120 16,-2-3-116-16,-1 0-276 0</inkml:trace>
  <inkml:trace contextRef="#ctx0" brushRef="#br0" timeOffset="51229.2757">1858 7673 676 0,'-5'-3'170'0,"2"2"2"15,0-1-85-15,2-1-42 0,3 2-17 0,3-3-11 16,3 2-10-16,3-2-9 0,2-1-14 16,3 1-16-16,2-1-10 0,0 1-11 15,0 0-119-15,-2 2-127 0,-1 2-286 16</inkml:trace>
  <inkml:trace contextRef="#ctx0" brushRef="#br0" timeOffset="51626.0295">2077 7695 566 0,'0'-1'135'16,"-1"0"3"-16,0 1-80 0,1-2-21 16,0 0-8-16,0 3-4 0,0 0-4 15,1 2-1-15,0-1-1 0,1 3-1 0,-1 1 0 16,-1 4 1-16,1 0 2 16,0 1 1-16,1 2 0 0,-2 2-1 0,2 0-2 15,-1-2-1-15,3 2-3 0,0-4-4 16,1-1-3-16,-1-4-2 0,4 1-2 15,-2-3-1-15,2-3 0 0,0-2-1 16,0-2 1-16,1-3-1 0,0-2 1 16,0-2 0-16,1-2 0 0,0-1 0 15,-1 2-1-15,-1 2 0 0,1 1-1 16,-3 3 1-16,-1 3-1 0,-2 2-1 16,0 2 1-16,-2 3-1 0,0 3 0 0,-2 4-4 15,2 0-6-15,-2 2-8 0,0-2-14 16,2 0-15-16,4 0-10 0,1-2-15 15,5-4-110-15,1-3-121 0,3-5-275 16</inkml:trace>
  <inkml:trace contextRef="#ctx0" brushRef="#br0" timeOffset="52385.4255">2382 7602 517 0,'-3'-4'141'0,"2"3"4"15,-2-1-28-15,2 0-76 0,-3 0-11 16,4 1-8-16,3 2-4 0,-1-1-5 16,2 0-3-16,-1 1 1 0,2 0 2 0,3 2 2 15,-3-2 3-15,0-1 1 0,-2 0 1 16,0 0 1-16,0 0 0 0,-1-1-2 15,0 0-2-15,-2 1-3 0,1-2-3 16,-1 4-3-16,1-2-2 0,-1 0-1 16,0 2-2-16,2 2 0 0,-1-2-2 15,-1 2 0-15,1-1 0 0,0 2-1 0,2 0 1 16,-2 0-1-16,1 0 0 0,0 0 1 16,0-1-1-16,-1-2 1 0,1-1-1 15,-2 1 1-15,-2-4 0 0,1 1 0 16,0 0 0-16,-2-2 0 0,0-2 1 15,-1 2 0-15,0-2 0 0,1 1 1 16,-2-1 1-16,1 2 1 0,-1-2 0 16,2 1 1-16,-2-1 0 0,1 2 0 15,2 0 1-15,-1 2-1 0,1-2 0 16,0 2-1-16,1 1-1 0,1 0 0 0,-1 0-1 16,1 1-1-16,0-1 0 0,1 3-1 15,0-2-1-15,2 2 0 0,-1-1 0 16,2 2 0-16,1-1 0 0,1 0 0 15,1 0 0-15,2 0 1 0,0 1-1 16,0-3 0-16,1 0 0 0,-1-1 0 16,-2 1 0-16,0-1 0 0,-2-1 0 15,-1 1 0-15,-2 0 0 0,0 0 1 16,-1 1-1-16,-1-1 0 0,0 3-1 0,-1 0 1 16,-1 1 0-16,2 2 0 0,-1 0-1 15,0 3 0-15,0-2-2 0,0 3 0 16,2 2-1-16,-1 2 0 0,1-1-1 15,-1 3 1-15,2 0 0 0,1 2 1 16,-2 2 0-16,2-3 1 0,-1-1 1 16,0-1-1-16,0 0 2 0,-2-1-1 15,0-2 1-15,-2-1 0 0,0 1 0 16,-2-3 1-16,-2-1 0 0,-1 0-1 16,-2-3 1-16,0-1 0 0,-3-1 0 0,3 1 0 15,-1-3-1-15,1-1-1 0,1-2-6 16,3 2-9-16,2-1-13 0,3-1-13 15,2 0-12-15,1-2-13 0,5 3-77 16,0-1-39-16,3-4-106 0,3-3-214 16</inkml:trace>
  <inkml:trace contextRef="#ctx0" brushRef="#br0" timeOffset="52576.0234">2787 7737 738 0,'-2'-3'182'16,"-1"-1"4"-16,0 2-112 0,2 1-23 16,0-2-16-16,3 3-15 0,2-1-10 15,1 0-8-15,2 1-6 0,2 1-8 16,1-1-14-16,1 3-12 0,0-3-11 16,0 2-15-16,-1-2-121 0,1 2-127 0,-5 1-295 15</inkml:trace>
  <inkml:trace contextRef="#ctx0" brushRef="#br0" timeOffset="52762.6803">2778 7869 705 0,'0'1'158'0,"3"-1"2"0,-1 1-115 15,-1-2-20-15,4 0-11 0,2 1-4 16,2-1-4-16,1-2-7 0,2 0-14 15,2-2-13-15,4 2-9 0,-3-2-124 16,2-1-127-16,1-2-304 0</inkml:trace>
  <inkml:trace contextRef="#ctx0" brushRef="#br0" timeOffset="53548.2192">3699 7570 508 0,'4'-21'150'0,"-5"-5"7"16,-1-3-3-16,0-3-93 0,0 4-10 15,-2 4-5-15,1-1-5 0,0 5-4 0,-1 7-5 16,2 7-4-16,-2 7-6 0,0 6-4 15,1 8-5-15,0 6-5 0,2 3-5 16,1 7-9-16,1 1-9 0,3 2-15 16,0-1-12-16,2-1-12 0,0-1-10 15,0-2-16-15,0 1-104 0,-1-3-112 16,-3-4-261-16</inkml:trace>
  <inkml:trace contextRef="#ctx0" brushRef="#br0" timeOffset="53797.965">3582 7778 633 0,'-8'-3'155'0,"1"0"5"16,2 1-93-16,3 0-23 0,3 1-9 16,4 2-5-16,3-1-5 0,7 2-7 0,3-2-3 15,2 0-1-15,6 0-1 0,3 0-3 16,7-2-2-16,0 0-3 0,1 0-1 15,2-2-1-15,1-1-2 0,-4-1-6 16,-4-1-13-16,-2-2-16 0,-4 4-12 16,-2 1-17-16,-6 3-115 0,-4 2-127 15,-3 5-285-15</inkml:trace>
  <inkml:trace contextRef="#ctx0" brushRef="#br0" timeOffset="54191.0601">3700 8141 657 0,'-15'-1'155'0,"1"-3"7"16,3-2-107-16,2-2-12 0,3-1-6 16,4 0-2-16,2-1-7 0,2 2-5 0,4-1-4 15,4 3-4-15,3 1-3 0,1 1-2 16,0 0-3-16,5 6-2 0,1 0-2 15,2 5-1-15,0 1-1 0,-1 2 1 16,0 3-2-16,-2 5 1 0,-4-4 0 16,-3 2 0-16,-3 0 0 0,-6 2-1 15,-1 0 1-15,-2-1 0 0,-4 1-1 16,-2-1 1-16,-3 2-1 0,-3-1 0 16,-3-1-1-16,-1 0 1 0,-1-2-1 15,-2-1 1-15,2-1 0 0,1-3 0 16,3-4 0-16,4-2 0 0,4-2 0 0,2-1 0 15,4 0 0-15,4-1-1 0,5 2 1 16,2-2-1-16,3 0 1 0,2 0 0 16,3 0-2-16,1 0-3 0,-1 0-8 15,0 0-9-15,-3 0-16 0,2 1-8 16,-2 1-18-16,-3 2-116 0,-3-1-126 16,1-1-291-16</inkml:trace>
  <inkml:trace contextRef="#ctx0" brushRef="#br0" timeOffset="54521.3326">3397 7070 542 0,'-17'25'126'0,"-4"8"1"0,-1 10-86 16,0 8-11-16,-2 10-11 0,4 9-4 16,2 5-3-16,1 11-1 0,5 4 0 0,5 7-1 15,7 4 0 1,3-5-1-16,5 4-1 0,5-2-2 0,9-9-2 0,6-9-4 15,4-11-5-15,3-9-6 0,0-8-9 16,5-13 31-16,0-8-152 0,0-9-116 16,2-10-300-16</inkml:trace>
  <inkml:trace contextRef="#ctx0" brushRef="#br0" timeOffset="54824.5194">4257 7200 601 0,'9'4'129'0,"1"3"2"16,4 9-105-16,2 10-7 0,1 9 3 15,2 11 3-15,-1 5 3 0,-3 8 2 0,0 5 2 16,0 5 3-16,-2 0-2 0,1 2-4 15,-3 1-3-15,0-1-5 16,-3-1-5-16,-4-4-4 0,-1-1-4 0,-7-4-4 16,-2-4-2-16,-5-6-1 0,-3-3-3 15,2-6-6-15,0-4-9 0,-2-8-11 16,2-6-10-16,1-7-12 0,-1-10 122 16,1-8-246-16,0-13-134 0,0-9-368 15</inkml:trace>
  <inkml:trace contextRef="#ctx0" brushRef="#br0" timeOffset="55636.925">4518 7098 540 0,'-2'-2'131'0,"0"1"6"0,-1 0-79 0,1-1-12 16,1 1-6-16,-2 1-5 0,6 5-4 15,-5-4-5-15,0 0-3 0,1-1-4 16,-2 2-3-16,3 0-3 0,-1 1-1 15,0-2-2-15,1 1 0 0,0 2-1 16,0 0 1-16,1-1 1 0,-1-2-1 0,1 2 1 16,1-2-1-16,-1 0-1 0,0 1 0 15,-1-2-2-15,1 0-1 0,-1-2-1 16,1 2-1-16,-1 0-1 0,0-1-1 16,2 1 1-16,-2-1-1 0,0 0 0 15,0-2 0-15,1 0 0 0,-1-1 0 16,0 0 0-16,0 1 1 0,0-1 0 0,0 1 1 15,0 1-1-15,1 0 1 0,-2 0 0 16,2 1-1-16,-2 1 0 0,2 0-1 16,0-1-1-16,1 1 0 0,-2 1 0 15,2 0 0-15,-1-1 0 0,-1 2-1 16,2-1 1-16,-1 0 0 0,-1 1-1 16,0-2 1-16,0-1 0 0,0 2 0 15,0-1 0-15,-1-2 0 0,1 1 1 16,0-2 0-16,-2 1-1 0,1-2 1 15,1 1-1-15,0-1 1 0,-1 1-1 16,1 1 1-16,0-1 0 0,-1 3 0 0,1-1 1 16,0 4-1-16,-2-1 0 0,1 4 0 15,1 3 0-15,-2 3-1 0,0 3-1 16,1 2 0-16,1 3 1 0,-1 3-1 16,1-1 0-16,0-1 0 0,1-2 0 15,-1-2 1-15,1 1 0 0,1-6 0 16,-1-2 0-16,0-4 1 0,2-3 0 0,-1-3 0 15,2-4 0-15,2-4 0 0,1-4-1 16,2-4 1-16,2-2 0 0,2-2 0 16,2-1-1-16,1-2 0 0,1 1 0 15,0 2 0-15,2 3 0 0,-3 1-1 16,-2 4 0-16,0 5 0 0,-5 3 0 16,-1 6-1-16,-4 6 1 0,-2 2-1 15,-1 5 0-15,-1 3-1 0,0 1-1 16,1 4-5-16,-1 0-9 0,2-3-12 0,-1 1-19 15,3-1-12-15,0-1 103 0,1-1-234 16,-1-5-145-16,1-1-374 0</inkml:trace>
  <inkml:trace contextRef="#ctx0" brushRef="#br0" timeOffset="56144.6768">4870 7580 601 0,'3'-11'149'15,"-3"-4"5"-15,2 2-80 0,-2 0-26 16,0 2-5-16,0 2-3 0,1 4-5 0,-3 2-6 16,2 6-4-16,-2 4-4 0,3 6-5 15,-4 3-5-15,0 5-5 0,-1 1-4 16,-1 4 0-16,3 3-1 0,-1-2 0 16,1-1 0-16,4-1 0 0,2-3 1 15,-2-5-1-15,6-4 1 0,1-3 1 16,1-6-1-16,0-3-1 0,1-5 1 0,0-3-1 15,3-4 0-15,-3-5 1 0,0-4 0 16,-2-3 2-16,0-1 1 0,-2-5 0 16,2 0 0-16,-3 1 0 0,0-2 0 15,-2 3-2-15,1 5-1 0,-2 3 0 16,1 7-1-16,-4 5 1 0,0 7 0 16,0 10 0-16,0 4-1 0,-1 3 1 15,-2 7-1-15,2 3-2 0,1 3-1 16,0 0-3-16,1 0-4 0,1 0-6 15,5-1-12-15,2-6-10 0,4-1-12 16,4-4-10-16,4-4 71 0,2-4-193 0,2-7-130 16,-4-3-330-16</inkml:trace>
  <inkml:trace contextRef="#ctx0" brushRef="#br0" timeOffset="56390.0692">5343 7539 600 0,'-10'2'152'0,"-1"3"4"0,1 6-51 16,1 2-65-16,-1 4-6 0,0 0-2 15,2 4-4-15,1 6-2 0,2-1-3 16,2-3-2-16,2 0-3 0,4-2-5 16,3-1-4-16,3-4-2 0,2-6-3 15,2-3-5-15,2-3-12 0,-3-4-15 16,2-3-13-16,-3-2-9 0,1-3-9 15,-3 0-10-15,-2-3-2 0,-3-1-56 0,-1-4-27 16,-1-2-80-16,-2-3-186 0</inkml:trace>
  <inkml:trace contextRef="#ctx0" brushRef="#br0" timeOffset="56526.0345">5299 7501 600 0,'-5'-3'167'0,"0"-3"5"0,4 3-55 15,1 2-56-15,4-1-14 0,2-2-14 16,5 0-14-16,4-2-10 0,3 0-7 15,3-1-14-15,3-2-11 0,2 0-15 0,1 2-11 16,-3 0 38-16,-3-1-165 0,-2 5-129 16,-1-1-307-16</inkml:trace>
  <inkml:trace contextRef="#ctx0" brushRef="#br0" timeOffset="56925.9629">5564 7559 537 0,'-2'-2'143'0,"0"0"6"16,1 1-44-16,-1 1-57 0,1 1-7 15,1 3-5-15,1 2-3 0,-1 3-4 16,0 3-1-16,0 4-1 0,2 2 1 15,0 3 0-15,1 4-1 0,0-1 1 0,2-1-3 16,5-1-5-16,1-3-1 0,0-3-4 16,5-2-3-16,0-6-4 0,1-6-3 15,-1-3-2-15,-3-4 0 0,1-4-2 16,1-3 1-16,-4-6-1 0,1-1 0 16,1 2 0-16,1 0 0 0,-3 2 0 15,-1 2-1-15,-3 4 1 0,-1 6-1 16,-2 3 1-16,-2 3 0 0,-4 5-1 15,4 4 1-15,-2 3-1 0,1 1-1 16,2 0-3-16,1 1-8 0,0-1-9 16,5-3-16-16,1-2-11 0,3-3-15 0,3-5-9 15,1-2 86-15,3-2-204 0,1-5-130 16,0-4-334-16</inkml:trace>
  <inkml:trace contextRef="#ctx0" brushRef="#br0" timeOffset="57309.0307">6060 7418 597 0,'-6'-4'148'0,"-3"0"4"16,2-1-74-16,3 2-39 0,0 3-5 16,2 0-8-16,1-1-6 0,-1 3-5 15,2 0-2-15,2-1-2 0,-1 3 0 16,1-4-1-16,1 1 0 0,-1 1 1 15,1-4-1-15,0 2 1 0,0-1-1 16,0 1 0-16,0 0 0 0,-2 0 1 0,2 2 0 16,-2 3-2-16,0 1 0 0,1 3-2 15,1 0-2-15,1 4-2 0,-2 5-1 16,2 2-1-16,-2-1 0 0,3 1-1 16,-1 2 1-16,-1-1-1 0,6 1 0 15,0-4 0-15,-1-1 1 0,2-2-1 16,1-3-1-16,0 0 1 0,-1 1-1 15,-4-2-1-15,-2 0-1 0,-4-3 1 16,-3 3 0-16,-3 3-1 0,-5-4 2 0,-4 1-1 16,-4 0-1-16,2 2-3 15,-2-1-10-15,2 2-9 0,0-2-16 0,5 3-11 16,2 0-130-16,2-3-132 0,2-2-316 16</inkml:trace>
  <inkml:trace contextRef="#ctx0" brushRef="#br0" timeOffset="63709.2847">15706 1846 548 0,'-5'-7'134'0,"-4"2"4"0,0-1-72 16,-2 3-22-16,-2 3-5 0,1 1-2 15,-1 3-2-15,-3 3-2 0,0 6-3 0,-4 5-3 16,-2 4-5-16,-1 1-2 0,0 6-5 15,-1 0-4-15,5 2-3 0,3-5-2 16,5 0-3-16,8-4 0 0,8-1-2 16,5-6 0-16,5-3-1 0,3-5 1 15,3-3-1-15,1-5 0 0,1-2 0 16,-2-5 1-16,0-3-1 0,0-4 0 16,-3-2 1-16,-1-1 0 0,-2-3-1 15,-3-4 1-15,-3-1 0 0,1-2-1 0,-5 1 1 16,-1 3 0-16,-4-1-1 0,0 6 4 15,-2 3 4-15,-2 9 1 0,1 5 1 16,-1 7 1-16,-1 6-1 0,3 5 0 16,-1 6-3-16,1 3-4 0,2 2-2 15,1 1 0-15,3 0-2 0,0-1-2 16,4-3-7-16,0-2-13 0,3-1-17 16,4-6-13-16,2-4-10 0,0-5-122 15,1-3-130-15,-1-5-294 0</inkml:trace>
  <inkml:trace contextRef="#ctx0" brushRef="#br0" timeOffset="64152.6762">15766 1590 601 0,'0'-1'144'0,"-1"-1"4"0,0 4-90 16,1 1-17-16,-2 4-6 0,2 0-6 15,0 3-4-15,0 1-3 0,-1-2-2 0,4 3-1 16,-2 0-3-16,1-2-1 0,-1-2-3 16,3 1-1-16,1-3-2 0,1-1-2 15,1-4-1-15,0-5-2 0,1-2 0 16,1-2-1-16,-1-3 0 0,1-2 1 16,1 0-1-16,-2-1 0 0,2 2 0 15,0 1-1-15,-3 1 0 0,1 2-1 16,-1 2 0-16,-2 3-1 0,0 4 0 0,-2 4 0 15,0 3-2-15,1 1-8 0,-2 4-13 16,2 3-15-16,-2 1-11 0,3 2 18 16,0 2-148-16,2-2-129 0,-1 1-302 15</inkml:trace>
  <inkml:trace contextRef="#ctx0" brushRef="#br0" timeOffset="64662.5151">16086 1922 539 0,'0'-16'139'0,"1"1"4"0,-1-1-37 0,2 4-63 16,1 2-7-16,-1 3-2 0,1 5-2 16,-1 0-1-16,-1 6-5 0,1 3-4 15,-1 7-4-15,-2 2-6 0,-1 5-3 16,1 1-3-16,1 3-3 0,1 1-1 16,-1-1-1-16,2-2-1 0,0-4 1 15,4 0 0-15,0-5 0 0,3-4-1 16,1-1 1-16,2-5 0 0,0-7 0 15,4-1 0-15,0-3 0 0,0-5 0 0,0 2 0 16,-1-2 1-16,-3-4 0 0,0-1 2 16,-3-3-1-16,-3 0 2 0,0 1-1 15,-4-4 1-15,0 3 2 0,0 3 2 16,-2 6 2-16,0 2 2 0,-1 6-1 16,-2 4-1-16,0 5 0 0,-1 5-1 15,2 7-5-15,-2-1-2 0,3 7-2 0,-1-1-2 16,2 3 0-16,2-3-1 15,0-2-3-15,4-3-6 0,3-1-8 0,1-3-12 16,2-3-12-16,1-1-10 0,2-5-9 16,2-3 29-16,2-1-146 0,-5-3-120 15,1-1-291-15</inkml:trace>
  <inkml:trace contextRef="#ctx0" brushRef="#br0" timeOffset="64920.8799">16528 1869 689 0,'4'3'155'0,"-4"-2"3"0,-4 4-115 0,3 0-12 15,-1 3-4-15,2 6-3 0,-2-1-2 16,1 3-2-16,-2 0-1 0,3 4 0 16,0 0-1-16,2 1-1 0,-1 0-1 15,0-2-1-15,3 0-2 0,1-1-2 16,1-3-2-16,1-1-3 0,2-5-2 15,0-2-3-15,4 0-4 0,-4-5-7 0,4-3-10 16,-5-4-13-16,3 2-15 0,-1-2-9 16,-3-3-13-16,0 0-24 0,-3-2-84 15,-1-1-105-15,-1 2-237 0</inkml:trace>
  <inkml:trace contextRef="#ctx0" brushRef="#br0" timeOffset="65049.534">16566 1868 686 0,'-4'-4'164'0,"1"-1"1"0,1 2-107 16,5-2-21-16,0 2-12 0,6 0-11 0,2-1-15 16,4 2-17-16,2-1-13 0,1 2-12 15,4 0-68-15,0 1-54 0,-3 1-112 16,2 0-225-16</inkml:trace>
  <inkml:trace contextRef="#ctx0" brushRef="#br0" timeOffset="65348.9151">16821 1937 648 0,'-4'6'154'15,"-1"2"8"-15,1 1-98 0,1-1-15 16,0 5-7-16,1-5-5 0,2 1-6 16,2 2-5-16,4-1-7 0,2-2-6 15,2-2-4-15,2-3-2 0,1-2-1 16,3 0-2-16,1-4 1 0,0-5-1 15,1 1 0-15,1-3-1 0,-2 3 0 16,-2-3-1-16,-1 3 0 0,-5 2 0 16,-3 1-1-16,-1 2 0 0,-2 0-1 15,-2 4 1-15,0 2-1 0,-2 0-1 0,0 2-1 16,0 3-4-16,-2 2-3 0,2 1-8 16,1 2-9-16,1 0-13 0,2 2-8 15,0-1-10-15,6-3 11 0,-1-3-130 16,3-2-118-16,-1-3-284 0</inkml:trace>
  <inkml:trace contextRef="#ctx0" brushRef="#br0" timeOffset="65886.0149">17182 1792 656 0,'-5'-7'159'16,"1"2"5"-16,3-1-92 0,0 1-26 0,1 1-10 16,4 0-9-16,-1 3-5 0,2-1-5 15,3 1-3-15,3-2-4 0,1 2-3 16,1 1-2-16,1 1-1 0,-1-1-1 16,2 3 0-16,-3-2 1 0,-2 2 0 15,0 4 1-15,-2 0 1 0,0 0-1 16,-3 2 1-16,-2 2-1 0,0 2-1 15,-1 2-1-15,-1 2-2 0,1 3 0 16,-1 2 0-16,3 0-1 0,-2 0 0 16,3 1 1-16,-1 0-1 0,2 0 0 0,-3-4 1 15,1-3-1-15,0 2 1 0,-4-2 0 16,0 0-1-16,0-1 1 0,-3-3 0 16,0-1 0-16,-1-1-1 0,-3-1 1 15,-2-2-1-15,-3-2 1 0,-2-4-2 16,-2 2-3-16,-2-2-7 0,-2 0-14 15,2-1-13-15,1 0-16 0,1 1-7 16,2 0-124-16,2 2-128 0,4 2-293 0</inkml:trace>
  <inkml:trace contextRef="#ctx0" brushRef="#br0" timeOffset="66469.5689">15909 2661 585 0,'-3'-5'144'16,"-2"1"7"-16,-3 3-83 0,-1 0-11 15,-2 1-2-15,-2 1-4 0,-1 2-4 16,-4 4-6-16,1 4-4 0,-2 0-6 15,0 5-7-15,1 6-5 0,1 1-5 16,1 1-3-16,4 1-2 0,4-2-4 0,6-1-1 16,2-2-1-16,6-8-2 0,3 0-1 15,3-6 0-15,2-3 0 0,4-6 0 16,-1-5 0-16,2-2 0 0,1-3 0 16,0-8 1-16,-1-1-1 0,-2 0 1 15,-1-2-1-15,-1 1 1 0,-2-3 0 16,-2 3 0-16,-2 2-1 0,-3 2 2 15,-3 3 0-15,-2 2 2 0,-1 7 2 16,-3 2 1-16,-2 6 1 0,-1 3-1 0,1 4 0 16,2 7-1-16,-3 4-2 0,2 1-3 15,2 6-1-15,2 1 0 0,3 2-3 16,3 1-3-16,4-3-6 0,5-2-7 16,1 0-9-16,3-5-18 0,2-6-15 15,2-3-13-15,-1-2-122 0,2-5-134 16,-1-4-310-16</inkml:trace>
  <inkml:trace contextRef="#ctx0" brushRef="#br0" timeOffset="67029.6272">15547 2624 590 0,'-3'-4'146'0,"1"3"3"15,-4 3-88-15,2 6-18 0,-1 8-8 16,0 3-8-16,2 9-8 0,-1 7-8 15,4 4-3-15,1 5-5 0,-1-1-8 16,5 2-14-16,1 0-13 0,-1-9-125 16,5 0-126-16,2-8-312 0</inkml:trace>
  <inkml:trace contextRef="#ctx0" brushRef="#br0" timeOffset="67248.38">16206 2585 688 0,'-5'14'152'16,"-1"3"4"-16,0 5-121 0,1 4-11 16,2 1-4-16,2 3-5 0,0-1-4 15,1 2-9-15,2 0-10 0,2-1-12 16,2-3-11-16,3-2 23 0,-1-4-151 15,2-2-125-15,2-2-308 0</inkml:trace>
  <inkml:trace contextRef="#ctx0" brushRef="#br0" timeOffset="67620.3967">16677 2705 658 0,'2'-3'163'0,"-1"3"8"0,-2-1-101 15,-1 2-15-15,1 2-6 0,-1 0-7 0,-4 1-7 16,-2 1-9-16,-3 0-6 0,0 1-3 15,-2 2-2-15,-1 2-3 0,-2 0-1 16,0 2-2-16,2 2-2 0,-1 0 0 16,1 1-1-16,5-1-1 0,-2-1-1 15,3-1 0-15,3-1-2 0,4-1 1 0,1-1-2 16,4 1-1-16,2-3 0 0,4-2 0 16,1 0-2-16,2-2-2 0,3 1-4 15,0-4-9-15,1-1-11 0,0 0-15 16,2-3-16-16,-2-1-11 0,4 4-59 15,-4-5-61-15,1 2-113 0,-1 0-235 16</inkml:trace>
  <inkml:trace contextRef="#ctx0" brushRef="#br0" timeOffset="67860.6454">16987 2805 671 0,'1'-17'167'0,"2"0"5"0,-2 0-98 0,0-1-22 16,1 3-10-16,0-1-6 0,-3 3-6 16,2 2-4-16,0 4-2 0,-1 3-2 0,0 7-2 15,-1 3-3-15,0 5-2 0,0 2-5 16,-1 7-5-16,0 3-2 0,2 2-2 16,-1-1 0-16,3 3-2 0,3 0-1 15,0-2-8-15,1-2-11 0,-3-5-21 16,0-1-22-16,3-1-134 0,0-7-150 15,-2-5-353-15</inkml:trace>
  <inkml:trace contextRef="#ctx0" brushRef="#br0" timeOffset="68505.0359">18049 2004 474 0,'-17'-2'133'15,"1"0"6"-15,-1 2-41 0,5 3-32 16,0-3-15-16,2 0-9 0,4 0-6 15,1 0-5-15,3 2-6 0,2 1-2 16,3-1-3-16,3 3-2 0,3 1-1 16,3 0-1-16,4 0-2 0,3 0-1 0,3-2 0 15,3-3-2-15,4 1 0 0,3-4 0 16,1 1-2-16,6 0 0 0,3-2 0 16,3 3-3-16,3-3 0 15,2 2-4-15,1-2-3 0,0 1-7 0,-2-3-14 16,-1 1-13-16,0 0-13 0,-4 0-13 15,-3 1 36-15,-4-2-159 0,-4 2-125 16,-3-2-300-16</inkml:trace>
  <inkml:trace contextRef="#ctx0" brushRef="#br0" timeOffset="68734.9432">18855 1852 677 0,'-8'-7'164'15,"-1"1"3"-15,3 1-105 0,0 1-19 16,2 3-11-16,2 1-10 0,3 3-7 15,3 4-6-15,1 1-4 0,2 4-2 16,1 2 0-16,5 3-1 0,0 3-1 16,2-3 0-16,3 0 0 0,1 0-1 15,4 0 1-15,-1 0-1 0,2-1-1 16,0 0-1-16,-3 1-3 0,-4-2-5 16,-3 2-6-16,-6-5-6 0,-5 1-7 0,-6-2-6 15,-5-1-4-15,-3-1-4 16,-6 1-5-16,-4-2-33 0,-3 1-70 0,-4-1-96 15,0-2-231-15</inkml:trace>
  <inkml:trace contextRef="#ctx0" brushRef="#br0" timeOffset="69477.6065">18099 1845 537 0,'4'-8'156'0,"-8"3"9"0,1 2-5 0,-3-1-95 16,-3 2-15-16,-1 2-7 0,-2 2-7 0,-6 2-6 16,-2 2-8-16,-6 4-4 0,-3 4-2 15,0 2-1-15,-5 4-2 0,0-2-1 16,2 4-1-16,-1 2-2 0,3-2 0 15,3 0-2-15,3-1-2 0,6-2 0 16,2 2-2-16,5-1-1 0,6-6-1 16,5 0 0-16,3-2-1 0,3 0 0 15,5 1-1-15,5-1 0 0,3 0-2 16,2 0-3-16,4 2-5 0,0-2-7 0,5 0-9 16,-2-2-15-16,1 0-15 15,2-3-11-15,-2 1-124 0,1-1 4 16,-1-2-104-16,1-3-192 0</inkml:trace>
  <inkml:trace contextRef="#ctx0" brushRef="#br0" timeOffset="69901.3716">18222 1540 651 0,'-5'-6'152'16,"0"4"1"-16,1 5-94 0,2 4-28 0,1 5-10 16,1 2-6-16,0 4-5 15,2 1-2-15,1 1-3 0,3 0-2 0,2-2-1 16,2-2-1-16,0-1 0 0,2-1-1 15,0-2-5-15,1-2-6 0,-3-4-9 16,-2-1-6-16,-1-4-7 0,0-2-3 16,-4-6-4-16,-2-1 1 0,-2-4 4 15,-2 1 5-15,-4-5 1 0,0-1-8 16,-1 1-26-16,-5-3-29 0,-1 0-23 16,-1 2 27-16,-1-4 36 0,3 4 33 15,-2 1 31-15,1-3 39 0,3 3 39 0,2 3 32 16,1 1-18-16,3 2-31 0,3 0-28 15,-1 4-17-15,5 3-9 0,2 1-9 16,1 3-10-16,3 3-14 0,0 0-54 16,1-2-62-16,-1 4-98 0,2-1-227 15</inkml:trace>
  <inkml:trace contextRef="#ctx0" brushRef="#br0" timeOffset="70351.6449">18195 1526 561 0,'-5'-14'150'0,"-1"0"11"15,-1-3-55-15,1 5-32 0,-1-1-7 16,1 5-5-16,1 1-8 0,3 0-9 15,1 0-9-15,2 5-10 0,4-2-6 16,3-1-6-16,5-2-3 0,4 3-3 16,4-2-1-16,4 2-1 0,3-3-2 15,3-1-1-15,3 0-2 0,-1 2-3 16,-1-3-6-16,-1 2-8 0,-5 2-10 16,-3 0-15-16,-2 4-16 0,-9 3-11 15,-2 2-10-15,-3 3-64 0,-8 2-44 0,-4 1-104 16,-5 1-211-16</inkml:trace>
  <inkml:trace contextRef="#ctx0" brushRef="#br0" timeOffset="70497.9709">18271 1608 662 0,'-3'3'156'0,"1"-2"1"15,2-1-102-15,5 0-22 0,2 0-11 0,6-2-9 16,2 0-13-16,3 1-16 0,5-3-13 15,4 1-129-15,1-2-128 0,3 5-322 16</inkml:trace>
  <inkml:trace contextRef="#ctx0" brushRef="#br0" timeOffset="71148.6572">20432 1536 654 0,'-5'-17'160'0,"-1"2"6"0,1 5-98 15,1 2-19-15,0 4-10 0,3 3-9 16,1 5-9-16,-1 4-8 0,2 4-8 0,2 4-13 15,-1 9-12-15,2-4-11 0,2 3-10 16,0 3-13-16,0-1-119 0,0 0-124 16,-1-2-283-16</inkml:trace>
  <inkml:trace contextRef="#ctx0" brushRef="#br0" timeOffset="71511.7405">19827 1984 538 0,'-15'-2'138'0,"4"4"6"16,2-5-56-16,4 0-45 0,3 2-13 15,3-1-6-15,4 3-4 0,4-1-4 16,5 2-3-16,4 1-1 0,0-2 2 0,8 0 1 15,5-1 2-15,4 0-1 0,3-1 0 16,5-2-1-16,6 1-2 0,4 1 0 16,9 0-4-16,0 1-2 0,7-3-1 15,4-1-3-15,2 1-1 0,3 0 0 16,2-4-1-16,-2 3 0 0,2-3 0 16,-2 1-1-16,-2 2 0 0,-1-1 1 15,-3-2-1-15,-3 8 0 0,-2-5 0 0,-9 2-1 16,-7-2-3-16,-7 3-9 0,-8 0-12 15,-12 0-9-15,-9 1-10 0,-11-2-16 16,-8 2-113-16,-8 4-120 0,-9-6-277 16</inkml:trace>
  <inkml:trace contextRef="#ctx0" brushRef="#br0" timeOffset="71807.9794">20163 2226 686 0,'-3'-5'163'0,"0"2"2"0,0 5-95 16,0 2-31-16,3 6-11 0,-1 4-7 15,-1 3-4-15,0 2-5 0,2 4-2 16,0 1-2-16,0 2-3 0,0-2-4 16,2 0-8-16,-2-4-12 0,0 0-13 15,2 1-13-15,-1-7 147 0,2 0-277 16,-1-3-149-16,4-2-400 0</inkml:trace>
  <inkml:trace contextRef="#ctx0" brushRef="#br0" timeOffset="72062.8119">20345 2449 700 0,'0'-4'166'0,"1"3"4"0,1-2-105 15,3 2-23-15,1-1-13 0,3-1-7 0,1 3-4 16,1-1-6-16,1-2-3 0,3 2-3 16,1 0-3-16,2 1-9 0,2 0-15 15,1 1-19-15,-1-1 121 0,1 1-259 16,-2-2-155-16,-1 0-411 0</inkml:trace>
  <inkml:trace contextRef="#ctx0" brushRef="#br0" timeOffset="72753.645">20770 2400 566 0,'-6'-2'147'15,"-3"2"7"-15,-1 3-68 0,3-2-32 16,2 3-9-16,1 4-6 0,3 0-7 15,1 1-7-15,3 0-6 0,3 2-3 16,4 3-3-16,1-2-2 0,1-7-2 0,0-2-3 16,4 3 0-16,1-3-2 0,0-4 0 15,-1-2-1-15,-1-3 0 0,0-2-1 16,-1 0 0-16,-3-4 0 0,-2-3 0 16,-3 1 0-16,-2-5 0 0,-3 1-1 15,-2 3 1-15,-3-2 0 0,-2 2-1 16,-1 2 0-16,-4 1-1 0,-2 4 0 0,1 5-1 15,-4 1 1-15,3 2-1 0,0 2 0 16,2 0-1-16,2 4 1 0,1 0 0 16,3 3 0-16,3-3 0 0,1 4 0 15,1-2 0-15,1 0 0 0,1-2 1 16,2-1-1-16,1-2 0 0,1 0 1 16,1-3-1-16,-1-1 1 0,2-1-1 15,0 0 1-15,0-3 0 0,0-1 0 16,0-3 0-16,-2 2 0 0,0 0 1 15,0-1-1-15,-2 3 1 0,-2 2 0 16,1-1 1-16,-2 3 0 0,1 1 0 0,0 2 1 16,-1 2 0-16,0 2-1 0,1 1 1 15,0 6 0-15,0 0-1 0,1 2 0 16,0 3 0-16,2-1 0 0,0-1 0 16,2 4 0-16,1-7-1 0,3 2 0 15,0-2-1-15,0 0-1 0,1-2-8 16,4 0-14-16,-3-5-16 0,2 2-11 0,0-1-17 15,0-5-116-15,-3 1-128 16,1-3-287-16</inkml:trace>
  <inkml:trace contextRef="#ctx0" brushRef="#br0" timeOffset="73207.4225">21140 2431 680 0,'-4'0'164'16,"2"-2"5"-16,2 3-105 0,1 2-16 16,1-2-9-16,4 0-8 0,3-1-5 15,1 1-5-15,3-1-3 0,3-2-2 16,3-3-3-16,0 0-2 0,2-2-4 0,-3-1-1 15,3 0-3-15,-4-1-1 0,-2-3-1 16,-3 1-1-16,-3-1 0 0,-4 1 0 16,-3 1 0-16,-3-1-1 0,-3 1 0 15,-2 3 0-15,-5-1-1 0,-2 4-1 16,-3 1 0-16,-1 2 0 0,-2 1 0 16,2 2 0-16,-1 3 0 0,3 3 1 15,2 1 1-15,1 5 1 0,4 3-1 16,-1 0 1-16,1 3 1 0,5 5-1 15,2-3 1-15,1 1-1 0,1-3 2 16,2-1-1-16,5-2 0 0,2-1 0 0,-1-6 1 16,4-1-1-16,4-4-1 0,4 1 1 15,0-4-1-15,2-1-2 0,3-4-6 16,1 0-8-16,-3-1-13 0,0-1-14 16,-3-1-11-16,-2-1 18 0,-2-2-148 15,-4 3-128-15,-5 0-306 0</inkml:trace>
  <inkml:trace contextRef="#ctx0" brushRef="#br0" timeOffset="73459.3556">21398 2196 737 0,'-5'-2'180'0,"2"-1"4"0,1 1-98 0,4 1-36 16,-1 2-16-16,2 1-11 0,1 1-8 15,5 1-5-15,2 0-2 0,2 1-7 16,4-1-9-16,2 0-16 0,2-3-15 16,1 0-17-16,-4-1-15 0,-1-1-120 15,-7 0-131-15,3-3-294 0</inkml:trace>
  <inkml:trace contextRef="#ctx0" brushRef="#br0" timeOffset="73658.8115">21666 2125 597 0,'3'1'138'0,"-1"3"2"0,-3-4-89 0,4 5-24 16,-1 2-5-16,-1 3-3 0,2 1-1 15,-2 0 1-15,1 1 1 0,1 2 2 16,-2-1 0-16,-1 0-1 0,0-1-2 15,0 1-4-15,-2 1-3 0,-3-1-3 16,-3 1-8-16,0-3-9 0,-4-3-11 0,-3 0-13 16,-1-5-14-16,-2-1-122 0,-2-5-129 15,3-2-304-15</inkml:trace>
  <inkml:trace contextRef="#ctx0" brushRef="#br0" timeOffset="73798.4375">21686 2046 629 0,'5'-4'136'0,"0"0"0"0,2 1-108 16,-1-1-19-16,3 1-13 0,-2 1-14 15,-1 1-117-15,2 2-112 0,-3-1-286 16</inkml:trace>
  <inkml:trace contextRef="#ctx0" brushRef="#br0" timeOffset="74385.6083">21850 2123 506 0,'-4'-4'128'15,"1"0"3"-15,-2 0-51 0,1 1-44 16,1 1-10-16,0-1-5 0,2 2-5 15,0 0-4-15,-1 1-2 0,2 0-3 16,2 1 0-16,-2-1-1 0,1 1-1 0,0-1 0 16,2 1 0-16,-1 1 1 15,0-2 1-15,1 1 0 0,-1-1 2 0,0 0 1 16,0 0 1-16,-1-3 1 0,0 1 1 16,-1 1 1-16,0-2 2 0,2 3 1 15,-2-2 2-15,0-1-1 0,1 5 1 16,-2 0-1-16,-1 1-2 0,0 4-1 15,-3 0-4-15,0 3-1 0,0 2-1 16,-2 4 0-16,0 1 1 0,2 2 0 0,2-3 0 16,3 2-1-16,3 0 1 0,4 1-2 15,3-3-1-15,3-4-2 0,1-2-2 16,1-2 0-16,-1-5-1 0,3-3-1 16,-1-6 0-16,-1-2 0 0,0-2 0 15,-2-1 0-15,-1-1 0 0,-2 1 0 16,-1 1-1-16,-6 2 1 0,0 0 0 15,-3 2-1-15,0 4 0 0,-1-1 1 16,-1 3-2-16,0 0 1 0,1 4 0 0,1 1 0 16,3 2-1-16,-1-1 1 0,1 3 0 15,4-2 0-15,1 2 0 0,6-3 0 16,0-1 0-16,2-3 0 0,6 0 0 16,2-5 0-16,-2-3 1 0,1-2-1 15,0-1 1-15,-3-3-1 0,-3-5-1 16,-4 1-1-16,-4 0-8 0,-4-3-8 15,-5 2-15-15,-4 0-18 0,-4 0-12 16,-6 1-130-16,-2 2-138 0,-6 2-320 16</inkml:trace>
  <inkml:trace contextRef="#ctx0" brushRef="#br0" timeOffset="74894.5395">21352 1983 466 0,'-10'1'131'0,"0"-2"4"0,1 1-16 15,2 1-71-15,2-4-13 0,3 1-5 16,-3-4-4-16,6 4-5 0,2-1-1 15,1 2-2-15,5-1 0 0,1 3-3 16,3-2 1-16,6 3-1 0,-2-3 0 0,0-1-1 16,3 0-1-16,2-1-3 0,1-1-1 15,1 0-1-15,5 3-3 0,0-1-1 16,4 0-1-16,0 1-1 16,1 0 0-16,4-1-1 0,0 2-1 0,0-2 0 15,3 0 0-15,0 1-2 0,2-3-2 16,0 1-4-16,-4-1-4 0,1-1-7 15,-4 1-7-15,-4 0-7 0,-6-1-5 16,-8 1-8-16,-4 0 28 0,-7 1-141 0,-6 1-113 16,-3-3-289-16</inkml:trace>
  <inkml:trace contextRef="#ctx0" brushRef="#br0" timeOffset="81084.0574">6845 7667 538 0,'0'-1'129'16,"0"-1"4"-16,0 1-81 0,-3 1-11 15,2 0-3-15,-2 0-4 0,0-1-2 16,-2 1-2-16,-1 0-1 0,2-1-1 15,3-1-2-15,-1 1-3 0,2 1-2 0,0 0-3 16,0-1-5-16,1 1-2 0,3-1-3 16,2 1-4-16,1 0-1 0,7 0-2 15,0-1 2-15,8 2 1 0,3-2 2 16,1-1 1-16,0 0 0 0,5-1 1 16,2 0 0-16,4 0-1 0,1 0-2 15,5 3-1-15,1 0-2 0,7 1 0 16,-2 3-1-16,0-3 0 0,-2-1-1 0,-2-1 0 15,-2-2 1-15,-3-1-1 0,-4-1 0 16,2 1 0-16,-3 0 0 0,-4 1-1 16,0 2-2-16,-6 0-3 0,-4 1-7 15,-6 0-9-15,-5 0-8 0,-5 1-5 16,-2 0-6-16,-4 1-4 0,-3-2-3 16,0 0-3-16,0 1 2 0,-2-2-104 15,-2-1-106-15,0 0-262 0</inkml:trace>
  <inkml:trace contextRef="#ctx0" brushRef="#br0" timeOffset="81333.9051">7688 7527 447 0,'7'0'115'0,"0"0"3"0,1 3-23 16,1 0-72-16,1 2-6 0,3 3-2 15,0 0-2-15,0 2-2 0,3 1-2 16,2 1 0-16,1 2 1 0,1-3 1 15,1 2 1-15,-2-1 0 0,-3-2 1 0,-1 0-1 16,-3-3 1-16,-5-3-1 0,-3 0 1 16,-3-2-2-16,-4 1-1 0,-2 0-2 15,-5 0-1-15,-4-1-2 0,-4 3-3 16,-2 0-7-16,-3 1-6 0,-1 0-7 16,-1 2-6-16,4-1-10 0,2-1-113 15,4-1-110-15,3-1-269 0</inkml:trace>
  <inkml:trace contextRef="#ctx0" brushRef="#br0" timeOffset="83263.4577">7151 7214 567 0,'-2'-7'141'0,"-2"0"4"15,-1 3-84-15,0 4-19 0,0 5-9 0,2 3-7 16,-1 4-7-16,0 3-7 16,2 4-6-16,4 3-1 0,2 2-1 0,0-1-2 15,1-2 0-15,-1-2-1 0,1 0 0 16,1-3 0-16,-2-3-1 0,0-2 1 16,-2-4-1-16,1 0 0 0,-2-6 1 15,1-2-1-15,-2-7 1 0,0-2 1 16,0-4 0-16,-1-2 2 0,0-4 2 15,0-1 2-15,-3-2 1 0,-1-4 2 16,-2 0 2-16,-1-2 0 0,1-3 0 0,1 1 1 16,-1 2 0-16,2 1 0 0,2 2 1 15,4 3 0-15,3 7-2 0,1 2 0 16,2 2-1-16,3 5-3 0,2 2-2 16,3 1-3-16,0 3-1 0,2-3-1 15,0 3-1-15,3 1 0 0,1-1-2 16,-1 3-5-16,2 1-10 0,-2 2-13 15,2-2-13-15,-2 3-10 0,-1 3-13 16,-4-2-118-16,-3 1-124 0,-4 0-280 16</inkml:trace>
  <inkml:trace contextRef="#ctx0" brushRef="#br0" timeOffset="83449.0303">7190 7266 597 0,'3'0'142'0,"0"-1"2"16,2-3-78-16,1 2-35 0,3-1-13 15,1 0-4-15,5-1-6 0,3 0-9 16,5 2-10-16,2 1-15 0,2-2-121 16,2 1-120-16,0-1-300 0</inkml:trace>
  <inkml:trace contextRef="#ctx0" brushRef="#br0" timeOffset="84876.8481">8456 7221 465 0,'1'-9'137'16,"0"1"5"-16,2-1 1 0,-1 3-94 16,4 2-12-16,0 7-4 0,2 2-7 0,1 3-3 15,2 3-5-15,2 5-1 0,0 3-2 16,1 0-1-16,3 2 0 0,-1-1-2 16,2 0 0-16,2 3-1 0,2-1-1 15,1-2-1-15,1 1-1 0,0 1-3 16,-2 0 0-16,0-2-2 0,0 0-1 15,-3-3 0-15,2 2-1 0,-1-2 0 16,0 3-1-16,-2-3 1 0,-2 2-1 16,0-2 0-16,-2 0 0 0,-3-4 0 15,0 1 0-15,-3-4-1 0,-1-2-2 0,1 0-4 16,-4-4-6-16,-1 0-5 0,-1-1-3 16,-2-3-4-16,0 1-6 0,-1-4-2 15,0 2-1-15,0-3 1 0,-2 2 1 16,1-3-2-16,-1 0-3 0,3 1 4 15,-1 1-55-15,-3-2-44 0,1 0-87 16,2 1-201-16</inkml:trace>
  <inkml:trace contextRef="#ctx0" brushRef="#br0" timeOffset="85486.5801">9024 7215 537 0,'1'-12'139'0,"-4"2"6"15,-5 6-66-15,-3 5-23 0,-5 7-8 16,-8 4-4-16,-3 4-8 0,-4 7-6 16,-3 6-6-16,-2 8-5 0,-2 5-5 0,-1 4-4 15,0 0-5-15,-1 4-1 0,0-2-3 16,1 1 0-16,4-5 0 0,3-6-1 16,6-5-3-16,9-5-10 0,8-3-11 15,6-6-13-15,6-7-11 0,7-3-85 16,4-5-38-16,2-7-105 0,6-2-211 15</inkml:trace>
  <inkml:trace contextRef="#ctx0" brushRef="#br0" timeOffset="85809.7114">9414 7287 627 0,'-18'0'156'0,"-2"6"4"15,-5 2-86-15,1 5-23 0,-3 5-11 0,-3 7-7 16,4 4-7-16,3 6-6 0,0-2-4 15,5 2-4-15,0 2-3 0,7 0-4 16,3-2-1-16,3-4-2 0,7-1-2 16,6 0-7-16,6-4-11 0,6-3-9 15,3-5-12-15,5-3-11 0,8-4 3 16,-2-4-128-16,-1-4-119 0,2-7-283 16</inkml:trace>
  <inkml:trace contextRef="#ctx0" brushRef="#br0" timeOffset="86211.8206">9578 7579 651 0,'-9'0'169'0,"2"2"2"16,1 0-68-16,2 2-55 16,1 0-15-16,5 0-9 0,-1-3-10 0,3 1-4 15,1-1-3-15,4 1-1 0,6-6-1 16,3-1-1-16,3-2 0 0,5 1-2 15,3-3 0-15,1-3 0 0,-3 1-1 16,-2-3-1-16,-5 0 0 0,0-1-2 16,-7-2 0-16,-4 0 0 0,-6 1-1 15,-1 0 0-15,-6 2-1 0,-3 2 1 16,-4 2 1-16,-4 4 0 0,-4 4-1 0,-1 2 0 16,-6 3 0-16,-1 5-1 0,-2 5 1 15,2 2 0-15,0 6 0 0,5 2 2 16,3 4 2-16,5 2 2 0,4 3 0 15,2-1 0-15,3 1 1 0,3-2 1 16,3-2-1-16,3-2-1 0,2 0 0 16,6-3-1-16,4-3 0 0,6-4 0 15,5-3-1-15,4-4 0 0,4-8 0 16,5-5-1-16,2-7-6 0,1 0-11 0,-1-4-18 16,0-2-11-16,-6-2-19 15,-3 0-113-15,-4 2-129 0,-6 1-286 0</inkml:trace>
  <inkml:trace contextRef="#ctx0" brushRef="#br0" timeOffset="86465.6886">9998 7193 524 0,'1'-5'133'0,"4"1"5"15,-3 4-42-15,3 8-58 0,1 3-6 16,-2 2-3-16,3 3-1 0,2 6 0 16,-2 1-3-16,2 3-2 0,-3 1-3 0,0 2-3 15,-2 0-3-15,-2 1-3 16,-3-4-4-16,-3 0-6 0,0-6-10 0,-4-2-11 16,-2-6-14-16,-1-4-13 0,-2-5-120 15,-3-4-127-15,-4-10-298 0</inkml:trace>
  <inkml:trace contextRef="#ctx0" brushRef="#br0" timeOffset="86598.3004">9896 6988 664 0,'6'-7'147'0,"4"3"0"16,0 2-113-16,3 3-15 0,3 3-13 0,0-1-16 15,3 7 51-15,-1 1-187 0,0 1-130 16,4 4-349-16</inkml:trace>
  <inkml:trace contextRef="#ctx0" brushRef="#br0" timeOffset="87425.4868">10163 7243 472 0,'-5'-6'117'0,"-1"1"2"0,1 0-55 0,3 1-37 16,-1 3-9-16,3-1-5 0,-1 2-6 16,1 0-2-16,0 0-2 0,0-2-1 0,0 2 1 15,0 0 2-15,1 0 2 0,-1 0 3 16,0 0 3-16,0-1 3 0,0 1 3 15,2-1 2-15,-2-1 2 0,-2-1-1 16,4-1 0-16,-4 2 0 0,2-2-1 16,0 1-1-16,0 0-1 0,0 2 0 15,0-1 0-15,-1 0 0 0,0 1 1 16,1 1 0-16,-1-1-2 0,-1 1-2 16,-1 1-1-16,-2 4-4 0,0 4-1 0,1-1-3 15,-1 4-3-15,1 4-1 0,0 3-1 16,3 0 0-16,2-2-1 0,3 1 0 15,0-1 0-15,3 0 0 0,4-4-1 16,1-2 1-16,3-2 0 0,2-2 1 16,0-3-1-16,1-4 0 0,-1-5 1 15,-2-1-1-15,-3-3 1 0,-1 0 1 16,-5-5-1-16,-1 2 0 0,-3 1 1 16,-1 1-1-16,-1 0 0 0,-3 3 0 0,1 2 0 15,-2 4-1-15,1 3 0 0,-2 6 0 16,1-1-1-16,0 4 0 0,3 2 0 15,0 1 0-15,3 1 0 0,2 2-2 16,1-4 0-16,3-1 0 0,2 1 0 16,2-4-1-16,3-2 1 0,1-6 1 15,-1-5 1-15,3-2 0 0,1-4 0 16,-4-3 0-16,0-4 0 0,0-4-5 16,-5 0-8-16,-3-1-10 0,-3-1-8 0,-3-4-8 15,-1-1-7-15,0-1-5 0,-1 2 3 16,-1 0 7-16,2 1 9 0,0 5 9 15,4 4 9-15,-3 3 7 0,2 7 6 16,0 3 5-16,5 5 2 0,-2 4 4 16,3 3 2-16,0 3 2 0,5 2 2 15,-1 3 2-15,2 2 0 0,0 2 2 16,3 1-1-16,2 1 0 0,2 2 0 16,2 3 1-16,1 1-2 0,3 4-1 15,0 1-1-15,-2 3 0 0,-4-1-3 0,-3-2-1 16,-5-1-3-16,-4 0 0 0,-7-2-2 15,-5-4-3-15,-10-1-1 0,-3-1-1 16,-12-1-6-16,-2 0-10 0,-4-2-9 16,-2-2-9-16,2-3-8 0,6-4-9 15,3-3-11-15,8-2-113 0,7-5-112 16,8-6-278-16</inkml:trace>
  <inkml:trace contextRef="#ctx0" brushRef="#br0" timeOffset="87647.0717">11000 7492 817 0,'0'-9'188'0,"-1"3"2"0,-1-1-127 15,5 3-25-15,-1 1-18 0,2 1-11 16,3 3-7-16,-1 0-7 0,1 3-12 0,-1-5-17 15,1 5-17-15,-1-2-16 0,-1 3-123 16,-4 0-137-16,2 3-308 0</inkml:trace>
  <inkml:trace contextRef="#ctx0" brushRef="#br0" timeOffset="87811.6083">10905 7675 723 0,'-1'-1'156'0,"7"2"0"16,1-2-127-16,2 1-17 0,4-1-2 15,-1 0-7-15,3-3-12 0,4 5-10 16,-2-4-17-16,3 0-121 0,-4 1-123 16,2 0-307-16</inkml:trace>
  <inkml:trace contextRef="#ctx0" brushRef="#br0" timeOffset="88868.0484">12225 7294 518 0,'2'-25'132'0,"-1"-6"6"16,-1 0-66-16,2 0-19 0,-4 1-8 16,1 2-2-16,0 5 0 0,-1-1-1 15,-1 6 0-15,-1 5-2 0,1 2-4 16,-2 7-5-16,1 8-5 0,2 3-8 16,-1 9-7-16,2 5-5 0,-4 1-4 15,6 8-7-15,-1 2-13 0,2 3-14 0,0 1-13 16,2 0-11-16,1-1-12 0,4 6-117 15,-1-6-123-15,-2 0-272 0</inkml:trace>
  <inkml:trace contextRef="#ctx0" brushRef="#br0" timeOffset="89239.8983">11779 7601 623 0,'-16'-3'150'0,"2"3"6"0,1-2-94 0,3 2-17 16,4-1-10-16,2-2-5 0,6 2-7 15,4 1-5-15,2-1-4 0,6 1-1 16,4 0 0-16,7 1 3 0,9 1 3 15,5-2 1-15,5 0 1 0,3-1-1 0,10-3-2 16,7 2-4-16,8-2-2 0,6-1-3 16,5-2-4-16,4-2-3 15,11 3-1-15,-3 0 0 0,1 0-1 0,-3 0 1 16,-7 1-1-16,-2 3 0 0,-7 2 0 16,-6 2-1-16,-7 2-1 0,-9 2-6 15,-5 0-9-15,-7 1-13 0,-8 1-19 16,-6 0-10-16,-11 0 65 0,-8-2-195 0,-10 1-137 15,-8 2-339-15</inkml:trace>
  <inkml:trace contextRef="#ctx0" brushRef="#br0" timeOffset="89698.0394">11809 8171 688 0,'0'-13'173'0,"-2"3"8"0,0 3-108 15,0 2-14-15,1 7-11 0,0 5-11 16,-3 1-12-16,2 7-10 0,-1 3-8 0,1 4-3 16,-2 5-1-16,2 3-1 0,-1 0-1 15,2 4-2-15,1 0-7 0,1-1-14 16,3-2-14-16,1-4-16 0,1-2-18 16,1-4-118-16,2-5-133 0,-2-5-296 15</inkml:trace>
  <inkml:trace contextRef="#ctx0" brushRef="#br0" timeOffset="89910.3184">11991 8385 678 0,'3'-8'161'0,"0"2"4"16,2 0-104-16,1 1-18 0,0 1-7 15,1 0-8-15,1 0-8 0,2 1-6 0,3 2-5 16,-1 0-15-16,1 1-18 0,-1 0-18 16,7 0 39-16,-1 0-172 0,-1 0-138 15,0-3-338-15</inkml:trace>
  <inkml:trace contextRef="#ctx0" brushRef="#br0" timeOffset="90175.658">12793 8024 619 0,'-2'-17'160'0,"-1"1"8"0,3 5-79 16,-3 2-32-16,-1 6-11 0,1 6-10 0,3 5-10 15,-1 6-9-15,-1 2-10 16,2 3-4-16,0 6-2 0,-2-2-5 0,2 1-11 16,-1 0-11-16,0-1-10 0,2-1-12 15,-2-1-13-15,1-3-115 0,1-2-118 16,0-2-274-16</inkml:trace>
  <inkml:trace contextRef="#ctx0" brushRef="#br0" timeOffset="90424.0806">12623 8305 653 0,'0'-1'152'0,"0"1"3"0,1 0-102 15,2 1-17-15,5 0-5 0,4 0-5 16,8-1-5-16,1 0-1 0,4-2-2 15,9-2-3-15,4 1-2 0,-1-3-4 16,1 1-2-16,-2-2-8 0,3 4-12 0,-2-1-13 16,-4 2-13-16,-4-1-16 0,-4 2-119 15,-5 0-128-15,-2 3-296 0</inkml:trace>
  <inkml:trace contextRef="#ctx0" brushRef="#br0" timeOffset="90873.0937">12691 8543 624 0,'-9'-5'153'15,"0"-1"4"-15,9 2-91 0,1-1-24 16,4 0-7-16,5 0-4 0,3 4-8 15,3-1-7-15,-1-1-4 0,-1 1-2 0,1 2-2 16,0 1-2-16,-1 3-1 16,-2-3-1-16,1 5 0 0,3 1 0 0,-1 2 0 15,-2 1 0-15,0 1 0 0,-3 0-1 16,-6 1 0-16,-4 1 0 0,-4 1-1 16,-5 1 0-16,-7-1 0 0,-2 0-1 15,-3 0 0-15,-5 2-1 0,-3 0 1 16,-4-1-1-16,2 1 0 0,0-1 0 15,4-3 1-15,-1-1 3 0,6-5 1 16,6 1 1-16,9-4 0 0,0-4 1 16,4 1 0-16,4-2-2 0,5 0-1 15,2-1-2-15,2 1-1 0,-1 2-1 0,2 0 1 16,4 0 0-16,0 2 0 0,2 1 0 16,3 2 0-16,0-3 0 15,1 2-1-15,-2 0-5 0,-3-1-9 0,-1 1-14 16,-2 0-16-16,-3-2-14 0,-3 2-125 15,0-1-137-15,-1-3-311 0</inkml:trace>
  <inkml:trace contextRef="#ctx0" brushRef="#br0" timeOffset="91387.9581">13402 8189 703 0,'-3'1'165'0,"-1"-2"2"0,1 2-115 0,3 1-15 15,0 1-8-15,4 2-7 0,3 0-9 16,0-1-3-16,6 3-2 0,0-5 0 16,-1-1-2-16,3-2-2 0,1-3-1 0,-1-1-1 15,-1-1 0-15,-3-2-2 0,0 0-1 16,-1 0-1-16,-4-1-2 0,-2 1-2 16,-3-2 0-16,-3 1-1 0,-2 1 0 15,-4-1-1-15,-3 3 0 0,-4 4 0 16,-2-1 1-16,-5 4 0 0,-3 2 1 15,1 4 3-15,-1 3 2 16,2 1 5-16,2 2 3 0,4 3 1 0,3 3 1 0,7 0 1 16,0 1 0-16,3 3 0 0,5 0-2 15,4 1 2-15,1-2 0 0,7-3 1 16,1 1 1-16,3-3-1 0,7-3 0 16,-1-6-3-16,0-3-1 0,3-2-3 15,-1-5-1-15,-1-1-1 0,-1-3-2 16,-3-2-6-16,-2 1-10 0,-1-1-11 15,-2 1-15-15,-4 1-11 0,-1 0-17 16,-4 0-116-16,-2 1-124 0,-1-4-284 16</inkml:trace>
  <inkml:trace contextRef="#ctx0" brushRef="#br0" timeOffset="91607.5025">13546 8081 734 0,'-4'-9'175'0,"0"3"2"15,3-2-114-15,2 1-21 0,1 4-12 16,3-2-9-16,4 2-10 0,3 0-5 16,0-1-4-16,4 3-13 0,4 0-16 15,1-1-17-15,2 1-17 0,0-1-120 16,-2 2-134-16,-1-3-306 0</inkml:trace>
  <inkml:trace contextRef="#ctx0" brushRef="#br0" timeOffset="91836.8861">13870 7896 683 0,'0'-4'154'0,"-1"4"3"0,3 1-111 16,2 4-14-16,1 3-2 0,1 1-4 15,0 2-2-15,4 5 2 0,1 0-1 0,1 0-2 16,0 3-3-16,-1-2-2 0,-1 0-4 16,-1 1-3-16,-5-1-4 15,0 2-3-15,-6-2 0 0,-6-2-3 0,-1-1-6 16,-5-1-8-16,-3-4-15 0,-3-1-17 16,-3-5-13-16,1 0-102 0,-2-6-26 15,-1-3-112-15,5-2-213 0</inkml:trace>
  <inkml:trace contextRef="#ctx0" brushRef="#br0" timeOffset="91975.292">13837 7803 688 0,'5'-14'163'0,"-3"2"1"16,4 1-110-16,2 4-19 0,3 1-11 16,0 1-12-16,5 2-15 0,-1 2-17 15,4 2-17-15,-3 2-127 0,0-1-131 16,-7 1-325-16</inkml:trace>
  <inkml:trace contextRef="#ctx0" brushRef="#br0" timeOffset="92559.7197">14060 7892 499 0,'-3'-3'134'16,"1"-2"5"-16,1 1-30 0,-1 1-66 15,6 2-11-15,-5 0-4 0,0 1-6 0,2-1-4 16,-1 1-2-16,0 0-2 0,0 0 0 16,-1 1-1-16,1-1 0 0,1 0 0 15,-1 1 0-15,0-1-1 0,0 0 0 16,0 0 0-16,1 0 0 0,-1 0-1 15,0 0 0-15,1 0-1 0,-1 0-1 0,0 0 0 16,0-1 0-16,0 2 0 16,0 0-1-16,0 2 0 0,-1 3-1 15,1 1 0-15,0 6-2 0,0 1 0 0,0 6 0 16,0 1 0-16,-1 0 2 0,3 1 1 16,1 0 2-16,0-3 0 0,3-2 1 15,2-3-1-15,2-4-2 0,1 0 0 16,2-7-2-16,1-2-1 0,0-2 0 15,1-4-1-15,-2-1 0 0,0-2 1 16,0-6-1-16,-1 4 0 0,1-1-1 16,-6 0-1-16,-1 1 1 0,0 2-2 15,-2 3 1-15,-2 1-1 0,-2 3 0 0,-1 2 0 16,0 4 1-16,1 3-1 0,1 0 0 16,0 1-1-16,3 1 1 0,2 1-1 15,4-2 0-15,3 0 0 0,2-3 0 16,2-1 0-16,4-1 0 0,2-4 0 15,2-3-1-15,-2-4 1 0,-1-4 0 16,0 0 0-16,-2-5 1 0,-3-3-2 16,-6-3-1-16,-2-1-6 0,-4-3-11 0,-4 2-13 15,-5-2-14-15,0-1-15 16,-4 4-15-16,-1 1-124 0,-5 4-132 0,-10 5-304 16</inkml:trace>
  <inkml:trace contextRef="#ctx0" brushRef="#br0" timeOffset="93205.2078">13214 7519 503 0,'-19'-7'123'0,"-1"1"5"16,3 1-74-16,0 4-11 0,2-2-3 0,-1 0-3 15,4-2-4-15,4 3-1 0,1-1-1 16,4 0-3-16,-1 1-4 0,4 5-3 16,1-3-4-16,3 1-2 0,5 2-1 15,3-1-3-15,5 4 0 0,3-2 2 16,3-1 1-16,6 5 0 0,4-1-1 15,4-1 0-15,5-1 0 0,5 0 0 16,7-4-2-16,4-3-1 0,7-2-1 16,8-1-1-16,6-2-2 0,4 0-3 15,-1-1-1-15,0-3 0 0,1 5-2 16,-2 1 1-16,-7 1-1 0,-4 2 0 0,-7 2 1 16,-1-1-1-16,-7 7 0 0,-5-2 0 15,-8-3 0-15,-6 0 0 0,-6 2 0 16,-6-3 0-16,-5 2 0 0,-7-1 0 15,-4-1 0-15,-3 0 1 0,-3 0-1 16,-2-1 0-16,-2-1 0 0,-3-2-1 16,3-1 0-16,-2 2-2 0,2 1-1 15,-2 0-2-15,2 2-5 0,-1-2-5 0,4 5-7 16,-2-4-9-16,0 4-12 0,-4-5-10 16,5 7 66-16,-4-2-190 0,1 2-129 15,-2 0-336-15</inkml:trace>
  <inkml:trace contextRef="#ctx0" brushRef="#br0" timeOffset="94541.5631">1329 9521 609 0,'-7'-9'150'0,"-1"1"6"16,1 1-90-16,2 4-18 0,1 3-11 15,4 4-8-15,2 6-7 0,1 2-6 16,2 5-4-16,1 3-4 0,4 4-2 15,1 1 0-15,-1-1-1 0,1 3-1 16,0-1-7-16,-1-1-10 0,0-2-14 16,-1-2-12-16,2-2-13 0,0 0-85 15,-1-7-31-15,-1-5-101 0,1-3-196 16</inkml:trace>
  <inkml:trace contextRef="#ctx0" brushRef="#br0" timeOffset="94741.5921">1575 9564 542 0,'-3'8'142'0,"-5"1"5"0,-2 5-39 0,2 5-64 15,-3 5-13-15,0 5-5 0,-1 7-3 16,-1 2-2-16,4 4-1 0,-1 5 0 16,0 2-3-16,1 0-1 0,0-1-3 0,-1-3-2 15,-1-3-7-15,2-7-14 0,1-7-18 16,1-7-11-16,5-6-17 0,3-8-115 15,3-8-126-15,3-7-286 0</inkml:trace>
  <inkml:trace contextRef="#ctx0" brushRef="#br0" timeOffset="95042.4127">1737 9654 662 0,'0'-2'159'0,"-3"0"2"0,0 2-101 15,3 2-16-15,-1 5-8 0,-1 1-7 16,-1 4-5-16,1 5-6 0,-1 3-2 0,0 2-2 16,0 4-4-16,-1 0-2 0,3-1-3 15,1 1-1-15,1 0 0 0,5-1-2 16,0-4 0-16,3-4-1 0,3-2 0 15,2-4-1-15,1-5-1 0,3-4-5 16,-1-10-7-16,2 0-8 0,2-5-12 16,0 0-11-16,-1-4-12 0,-3-2 26 15,-3 0-144-15,-3-2-119 0,-2 1-295 0</inkml:trace>
  <inkml:trace contextRef="#ctx0" brushRef="#br0" timeOffset="95187.0235">1839 9572 660 0,'-5'-3'152'0,"0"2"-1"16,2-2-102-16,5 5-22 0,0-5-13 15,5 3-13-15,4 1-14 0,3-1-11 16,3 0-16-16,0-1-112 0,2 1-118 16,-2 0-284-16</inkml:trace>
  <inkml:trace contextRef="#ctx0" brushRef="#br0" timeOffset="95605.8416">2031 9667 501 0,'-4'-2'148'0,"2"-2"7"15,-2 2-2-15,2 0-94 0,-3-1-16 0,5 5-8 16,0 2-8-16,0 2-6 0,2 6-4 16,1 3-2-16,-1 3 0 0,5 8 2 15,1-2 0-15,2 2 1 0,-3-3-2 16,4-1-2-16,2-3-2 0,2-4-3 16,1-3-2-16,-2-6-1 0,0-4-3 0,2-3 0 15,0-4 0-15,-1-6-1 0,0-6 0 16,0 0-1-16,0-1 1 0,0-2-1 15,-2-1 0-15,-2 0 0 0,-1 5-1 16,-3 7 1-16,-3-2-1 0,0 4-1 16,-2 6 1-16,-2 5-1 0,2 4 0 15,-1 3-2-15,-1 4-2 0,1 2-2 16,1 4-2-16,0-1-1 0,3-1-3 0,-1 1-5 16,3-3-6-16,0-1-7 0,3-1-10 15,1-5-7-15,2-3-12 0,-1-5 2 16,2 0-113-16,-2-5-109 0,0-4-263 15</inkml:trace>
  <inkml:trace contextRef="#ctx0" brushRef="#br0" timeOffset="95977.0453">2419 9530 677 0,'-2'-9'156'15,"1"6"2"-15,2 1-105 0,2 1-21 16,4 0-8-16,1 1-7 0,2 1-3 16,1 2-1-16,4-2 1 0,1 0 1 15,0 0 0-15,-1 5-1 0,3-2 0 16,-2 1-1-16,-1 2-2 0,-1 1-2 16,-2 4-1-16,-2 1-3 0,-3 2-2 15,-1 4-1-15,1 0-1 0,-4 3 0 0,2 3-1 16,-1-1 0-16,-1 2 0 0,1 0 0 15,1-2 0-15,-1 1 0 0,-1-2 0 16,1-1 1-16,-3-1-1 0,-1-3 0 16,-1 1 0-16,-1-1 1 0,-3 1-1 15,-4-3 0-15,-1 2 1 0,-2-4 0 16,-3 0-1-16,-2-3 1 0,1-4 0 16,0-2-2-16,4-1-6 0,1-4-14 0,1-4-16 15,7 0-12-15,3-7-19 0,3-1-114 16,6-4-130-16,4-3-285 0</inkml:trace>
  <inkml:trace contextRef="#ctx0" brushRef="#br0" timeOffset="96152.6806">2943 9725 663 0,'0'-3'170'0,"0"2"2"0,0-1-80 0,0 0-46 16,2 2-15-16,0-1-14 0,2 2-20 15,1 3-18-15,1 0-15 0,0 2-16 16,-1 0-110-16,-1-1-10 0,-1 2-105 16,0-1-190-16</inkml:trace>
  <inkml:trace contextRef="#ctx0" brushRef="#br0" timeOffset="96292.3395">2929 9870 673 0,'1'2'142'0,"3"0"0"16,-1 1-121-16,6-2-16 0,2 0-10 16,2-1-7-16,3-1-13 0,5-2 29 15,2-2-146-15,7 1-113 0,-2-4-292 16</inkml:trace>
  <inkml:trace contextRef="#ctx0" brushRef="#br0" timeOffset="96585.5879">3823 9483 700 0,'-7'-27'175'16,"-3"-1"6"-16,0 1-103 0,0 2-15 15,4 4-9-15,2 5-9 0,2 6-10 16,0 4-8-16,2 7-6 0,1 5-5 16,1 5-5-16,-1 5-3 0,3 4-4 15,0 3-4-15,2 5-9 0,-1-1-13 16,1 3-20-16,-1-1-19 0,2 2-14 16,-2-3-14-16,-1-1-112 0,-2-4-124 15,-1 1-268-15</inkml:trace>
  <inkml:trace contextRef="#ctx0" brushRef="#br0" timeOffset="96832.3916">3640 9801 627 0,'-11'-5'171'16,"2"2"6"-16,0 0-46 0,4 0-72 15,3 1-14-15,2 0-9 0,5 2-7 0,3 0-7 16,3 2-4-16,3-2-3 0,2 0 0 15,6 0-2-15,1-2-2 0,4 2-3 16,2 0-2-16,3-2-3 0,4 0 0 16,0-1-1-16,0-1 0 0,1-2-1 15,-2-2-4-15,2-1-5 0,1 1-9 16,-3-1-12-16,-3 0-13 0,1 3-18 16,-6 3-12-16,-1 3-67 0,-11 0-51 0,-9 5-112 15,-6 1-229-15</inkml:trace>
  <inkml:trace contextRef="#ctx0" brushRef="#br0" timeOffset="97084.7819">3851 10000 624 0,'-10'1'148'0,"1"1"3"0,0 1-90 15,-1 0-24-15,3-2-6 0,-1 6-5 16,1-3-4-16,2 5-3 0,3 0 0 0,1 1-2 15,2 1-3-15,2 2-2 0,4-2-3 16,0 1-2-16,4-1-3 0,1 0-1 16,2-1-2-16,0-2-1 0,2-2 1 15,3-2-1-15,-1-2 0 0,2-2-4 16,-2-2-9-16,-1-2-13 0,0-2-9 0,0 1-16 16,-1-1-95-16,-5 0-27 15,-2 2-103-15,0 1-205 0</inkml:trace>
  <inkml:trace contextRef="#ctx0" brushRef="#br0" timeOffset="97254.9335">4045 10017 585 0,'-3'-3'169'0,"0"2"5"16,0 1-20-16,1 4-95 0,0-1-14 16,1 7-11-16,0 4-11 0,-1 4-10 15,2 2-3-15,-2 4-2 0,1 0-4 16,0 3-9-16,0 0-13 0,2 0-14 0,3-1-14 15,-2-2-14-15,2-2-123 0,-1 0-133 16,2-5-301-16</inkml:trace>
  <inkml:trace contextRef="#ctx0" brushRef="#br0" timeOffset="97616.3014">3495 9143 531 0,'1'-5'141'0,"-4"1"3"0,-4 5-36 16,-1 6-65-16,-3 5-12 0,-2 7-5 16,0 8-5-16,-3 11-3 0,0 8 0 15,2 9-2-15,2 6-1 0,0 9-3 16,-1 6-2-16,8 5-2 0,3 1-3 16,7 2-6-16,1 2-10 0,7-4-10 15,5-2-8-15,9-9-8 0,-1-9-11 16,3-4-1-16,7-12-111 0,3-10-105 15,4-9-260-15</inkml:trace>
  <inkml:trace contextRef="#ctx0" brushRef="#br0" timeOffset="97937.7884">4233 9145 521 0,'11'-2'128'0,"4"5"2"0,0 6-48 16,3 7-56-16,3 6-5 0,1 7 0 15,3 9 0-15,-1 5 2 0,-1 8 3 16,1 6 3-16,-5 3 4 0,2 5 1 0,-4 1 1 15,1 2-1-15,0 0-5 16,-2-3-3-16,-2 1-5 0,-3-3-6 0,-2-5-4 16,-7-2-4-16,-5-7-4 0,-6-4-8 15,-2-7-12-15,-1-9-13 0,1-3-14 16,1-9-15-16,3-8-124 0,0-9-133 16,5-9-305-16</inkml:trace>
  <inkml:trace contextRef="#ctx0" brushRef="#br0" timeOffset="98418.9881">4522 9139 456 0,'0'-7'131'15,"-1"-1"5"-15,0 2 0 0,0-1-84 16,0 1-7-16,-2 0-3 0,2 1-3 16,0 1 0-16,1 0-3 0,-2 2-1 15,1 1-3-15,1-2-3 0,-1 3-4 16,1 0-4-16,0 3-2 0,-1 4-4 15,2 1-2-15,0 1-3 0,0 5-3 0,3-2 0 16,-3 4-2-16,2-3-1 0,-1-2-1 16,4 0-1-16,-1-2-1 0,1-3 1 15,0-3-1-15,2-2 1 0,-1-4 1 16,4 0-1-16,-1-5 0 0,1-1 1 16,1-5-1-16,3 1-1 0,0-2 0 15,-1 1 0-15,0 2-1 0,-3 2 0 16,0 4 0-16,-3 4 0 0,-1 2 0 0,-3 4-1 15,0 4-5-15,0 3-7 16,-2 4-12-16,1-1-12 0,-1 5-15 0,1 3-9 16,2-1-13-16,2 0-97 0,3-1-10 15,-1 1-95-15,4 2-186 0</inkml:trace>
  <inkml:trace contextRef="#ctx0" brushRef="#br0" timeOffset="98922.6698">4934 9611 599 0,'-7'-13'156'0,"1"-2"5"0,-1-1-64 0,5 0-45 0,-2-3-10 15,2 1-6-15,-3 1-7 0,5 3-4 16,1 5-3-16,0 2-3 0,1 5-2 16,1 7-3-16,0 6-3 0,4 4-3 15,-4 4-3-15,-1 3-1 0,2 2-1 16,-1 1-2-16,2 1 0 0,1-5-1 15,2 0 1-15,0-3-1 0,2-2 1 0,2-4-1 16,-1-4 0-16,2-5 1 0,-2-2-1 16,2-2 1-16,1-6-1 0,-1-2 1 15,1-3 0-15,-1-3-1 0,-2-1 1 16,0-1-1-16,-2-4 1 0,-1 2 0 16,-2 0-1-16,0 4 0 0,-2 1 0 15,0 3 0-15,-1 4 0 0,-1 5 0 16,-1 9 0-16,-2 2-1 0,-2 2 0 0,2 7-3 15,-1 5-5-15,0 0-7 16,2 4-7-16,2 0-7 0,0 0-5 0,5-1-8 16,1-3-3-16,3-2-1 0,1-2-1 15,4-1-5-15,2-7-104 0,1-5-109 16,-1-4-265-16</inkml:trace>
  <inkml:trace contextRef="#ctx0" brushRef="#br0" timeOffset="99176.0443">5458 9464 707 0,'-2'-3'164'0,"-2"1"1"0,2 4-114 16,0 4-14-16,1 2-6 0,-1 3-6 16,2 6-5-16,-1 0 0 0,-1 6 1 15,2 2 1-15,0-1-2 0,-2 1-2 0,2-1-3 16,0 1-1-16,-1-1-4 15,2 0-2-15,0-5-3 0,2-2-2 0,1-1-6 16,0-3-8-16,1-5-12 16,0-3-14-16,1-5-13 0,0 0-10 0,-1-4-11 15,0-2 35-15,0-4-146 0,-1-3-115 16,-2-3-288-16</inkml:trace>
  <inkml:trace contextRef="#ctx0" brushRef="#br0" timeOffset="99342.5912">5423 9510 715 0,'-1'-1'180'0,"-3"-1"2"0,4-3-107 16,2 4-21-16,3-4-12 0,4-2-16 15,2 1-14-15,2-1-9 0,2-3-11 16,2 2-16-16,1-2-18 0,2 1-12 16,-2 2 101-16,1 2-232 0,-2 1-144 15,-1 3-364-15</inkml:trace>
  <inkml:trace contextRef="#ctx0" brushRef="#br0" timeOffset="99688.7641">5620 9608 686 0,'-5'-3'168'16,"-1"1"3"-16,2 1-105 0,3 4-19 16,-4 0-9-16,8 6-12 0,-6 1-6 0,8 4-5 15,-1 1 0-15,1 0-1 0,-3-2-1 16,5 1 1-16,1-3 0 0,3-3-3 16,-1-3-1-16,3-2-2 0,-1-6-2 15,2-2-1-15,2-2-1 0,-3-4-2 16,1-3 0-16,-2 1-1 0,0-2 0 15,0 1-1-15,-1 1 1 0,-1 1 0 16,-2 5-1-16,-5-1 0 0,1 6-1 0,-3 3-1 16,0 3-6-16,-1 3-8 0,-1 4-11 15,1 0-13-15,4 4-14 0,-1 2-7 16,2 1-10-16,5 1-116 0,0-2-119 16,3-2-279-16</inkml:trace>
  <inkml:trace contextRef="#ctx0" brushRef="#br0" timeOffset="100154.1104">6005 9336 726 0,'0'-5'165'0,"0"2"3"0,2 2-119 16,4 2-17-16,3 0-7 16,2 1-8-16,1 1-4 0,3-1-3 15,1 2-2-15,0-2-1 0,-1 2 0 0,-1-3 0 16,-3 3 1-16,-2 0-2 0,-2 1 0 15,-3 2 0-15,-2 2-2 0,-2 2-2 16,1 3-2-16,-2 5-4 0,0 0-4 16,0 3-4-16,1 2-3 0,1 3 0 15,0 1 0-15,0 1-1 0,3-1 4 0,0 0 3 16,0 2 3-16,1-1 3 0,0-3 0 16,0-2 1-16,0-3 1 0,-2-2 0 15,-2-2 1-15,-2-4 0 0,-3-3 0 16,-2 0 1-16,-3-3 0 0,-1-1 0 15,-3-2 0-15,-2-4-1 0,-1 0-3 16,-1-2-8-16,4-2-13 0,-1 0-7 0,3-2-15 16,5 1-119-16,1-1-123 15,6 0-291-15</inkml:trace>
  <inkml:trace contextRef="#ctx0" brushRef="#br0" timeOffset="100565.7319">6648 9619 716 0,'-10'-2'187'0,"1"-3"7"0,1 0-95 15,2 3-26-15,-1-1-16 0,4 1-13 16,2 2-16-16,-1-2-7 0,4 1-6 0,2 4-4 16,5-2-2-16,0 0-3 0,7 2 0 15,1-2 1-15,5 0-2 0,3 2 0 16,4-2-1-16,1-1-2 0,6 2 0 16,1-1 0-16,0 3-2 0,4-4 1 15,4-1-1-15,2 1 0 0,5 0 1 16,2-3-1-16,5 2-1 0,4 1 1 15,2-1-2-15,-3-1-1 0,2-2-3 16,-1 0-4-16,4 2-6 0,-5-6-5 0,0 1-9 16,-1 1-7-16,-5 2-11 0,-3 1-5 15,-9-2-8-15,-9 3-2 0,-5 1-3 16,-12 1 12-16,-10 0-120 0,-5 0-111 16,-9-1-279-16</inkml:trace>
  <inkml:trace contextRef="#ctx0" brushRef="#br0" timeOffset="100813.1637">7836 9438 549 0,'-1'-11'131'0,"3"1"2"0,1 4-78 15,0 2-24-15,6 1-8 0,1 4-4 16,-2 3-6-16,4 2-2 0,-1 2 0 16,-1 5-2-16,0-2 0 0,-1 3-1 15,-1 0-1-15,1 0 0 0,-2 2 0 16,2-1 0-16,-3 1-1 0,1 1 0 15,-1-1 0-15,-2 0-1 0,-2 0 1 16,-4-1-1-16,-1-2-1 0,-3 1 0 16,-2-3-1-16,-4-3 0 0,-3 2-2 15,-5-1-6-15,-3-2-8 0,-4 1-10 0,-1-1-16 16,-3-1-116-16,-2-1-120 0,0-2-293 16</inkml:trace>
  <inkml:trace contextRef="#ctx0" brushRef="#br0" timeOffset="101435.4115">7188 9056 523 0,'-5'0'148'0,"0"5"4"16,-1 1-5-16,1 6-100 0,3 5-14 15,-2 4-6-15,3 4-5 0,1 2-3 16,2-1-1-16,2 3 1 0,2-4 0 15,1-1 0-15,1-4 0 0,-1-2-2 16,3-6-1-16,-4-2-3 0,-1-7-4 16,0-4-2-16,-3-6-3 0,1-2 0 15,-2-4-2-15,-1-6 0 0,0-4 0 0,0-1 0 16,-3-2 0-16,2-2 2 16,-3-3 1-16,1-2 1 0,-2 0 0 0,-1-4 1 15,1 0-1-15,1 1 1 0,2 0 0 16,4 4 1-16,1 4-2 0,3 6 1 15,2 6 0-15,2 3-2 0,4 3-1 16,0 3-1-16,3 2-1 0,6 1-3 16,-1 3-3-16,2 1-10 0,1 3-9 15,-3 4-16-15,0 0-18 0,-4 3-11 0,-6 2 10 16,-1 1-135-16,-6 1-123 0,0-2-292 16</inkml:trace>
  <inkml:trace contextRef="#ctx0" brushRef="#br0" timeOffset="101613.4671">7253 9121 639 0,'0'5'159'0,"2"-3"3"0,2-1-86 16,4 1-33-16,3-2-12 0,4-3-8 16,5 1-10-16,2-1-7 0,2 2-8 15,1-3-12-15,-1 1-12 0,1 1-17 16,-3 1-122-16,-4-2-130 0,-3 3-311 15</inkml:trace>
  <inkml:trace contextRef="#ctx0" brushRef="#br0" timeOffset="102155.0761">6857 7484 601 0,'4'-2'148'0,"-1"-4"7"0,1 1-88 15,1 2-15-15,1 2-9 0,3 4-5 16,-3-2-5-16,-4-1-3 0,3 5-2 16,-2 0-1-16,-2 1-2 0,-2 4 1 15,-2 1-2-15,-4 1-2 0,-2 2-4 0,-3 1-2 16,-6 1-4-16,-3 0-3 0,-1 1-2 16,-1 3-2-16,-1-2-2 0,1 1 0 15,3-2-2-15,3 1 1 0,6-2-2 16,3-3 0-16,5 1-2 0,6-2-2 15,2 0-4-15,6 1-9 0,3-1-10 16,6 0-14-16,4 2-17 0,5-1-9 0,1 1-82 16,1 0-41-16,3 0-112 15,-2-1-227-15</inkml:trace>
  <inkml:trace contextRef="#ctx0" brushRef="#br0" timeOffset="102731.1223">6650 9520 558 0,'10'-11'137'16,"-4"-2"6"-16,0-2-78 0,-1-1-18 16,0 3-6-16,-1-2-3 0,-2 4-4 15,-2 0-4-15,0 1-4 0,-1 3 0 16,1 2-2-16,-3 1-1 0,2 3-1 0,-2-3-1 16,0 4-2-16,-1 1-2 0,1 4-2 15,-5 1-3-15,-1-1-1 0,-5 4-1 16,-2 3-1-16,-1 3 0 0,-3 2 0 15,0 0-1-15,0 3 0 0,3 3-1 16,1 3 0-16,2-3-1 0,2-1-1 16,2-2 0-16,2-1-2 0,2-2 0 15,3-1-1-15,3-1-1 0,6 1-1 16,2 0 0-16,3 0 0 0,3 0-2 16,8 1-4-16,4 1-9 0,6-1-10 15,5 1-18-15,3 0-17 0,8 0-20 0,3-1-118 16,1 1-136-16,-2-4-303 0</inkml:trace>
  <inkml:trace contextRef="#ctx0" brushRef="#br0" timeOffset="103417.1011">8424 9086 578 0,'-6'-11'148'16,"2"2"7"-16,-3-1-79 0,3 5-20 16,4 1-12-16,4 6-7 0,2 4-5 15,4 3-7-15,-2 6-5 0,4 4-3 0,4 3-2 16,0 4-1-16,-1 3-3 0,1 0-4 15,0 2-3-15,1-1-2 0,0 2-2 16,1-2-3-16,1-2-10 0,0-3-12 16,0 0-14-16,0-5-13 0,2-3-69 15,-2-4-56-15,-2-4-113 0,0-8-230 16</inkml:trace>
  <inkml:trace contextRef="#ctx0" brushRef="#br0" timeOffset="103643.4944">9004 9011 659 0,'-3'3'151'15,"-5"8"3"-15,0 6-107 0,-3 8-15 16,-4 4-6-16,-2 9-5 0,-5 5-3 0,-5 5 1 16,-2 6 1-16,-2 2 1 0,-2 4 0 15,-1 4-2-15,-6-4-1 0,2 6-2 16,5-5-6-16,3-4-3 0,2-5-6 15,5-8-13-15,9-7-15 0,8-6-16 16,7-12-19-16,4-9-119 0,6-9-133 16,6-6-306-16</inkml:trace>
  <inkml:trace contextRef="#ctx0" brushRef="#br0" timeOffset="103905.2902">9275 9177 672 0,'-16'-5'160'0,"-2"4"4"0,-5 1-98 16,-2 4-28-16,-1 7-10 0,1 2-6 16,0 4-6-16,4 7-4 0,3 1-4 0,4 7-1 15,6 5-1-15,4 0-3 0,4 2-7 16,1 0-10-16,3-2-10 0,3-2-10 15,4 0-7-15,4-8-8 0,4-3-11 16,-1-4-29-16,5-4-69 0,2-5-94 16,-2-5-224-16</inkml:trace>
  <inkml:trace contextRef="#ctx0" brushRef="#br0" timeOffset="104246.8842">9385 9556 687 0,'2'-5'170'0,"-4"1"4"16,1 0-103-16,4 3-22 0,-2 0-11 15,1-2-10-15,-1-3-10 0,7 3-5 16,2 0-2-16,3-3 0 0,3 0-1 16,1-6-1-16,3-2-2 0,4 2 0 15,-3-4-3-15,-4-4-2 0,-3 2-1 16,-1-1-1-16,-4 3 0 0,-4 1-2 16,-4 3-1-16,-2-1 0 0,-4 2-1 0,0 3 0 15,-5 3 0-15,-2 1-1 0,-7 7 2 16,2 2 0-16,-1 3 1 0,-2 4 0 15,1 3 1-15,0 3 1 0,3 3 0 16,5 1 1-16,0 3 0 0,4 1 1 16,1-2 0-16,6 5 2 0,4 2 0 15,4-4 2-15,4 0 0 0,6-5 1 0,2-2-1 16,7-2 0-16,0-6 0 0,3-6-2 16,2-4-1-16,4-4-1 0,2-3-2 15,1-3-4-15,3-4-10 0,1-2-13 16,-1-3-17-16,-2 0-14 0,-6-3 61 15,-3 1-193-15,-5-6-138 0,-4-2-343 16</inkml:trace>
  <inkml:trace contextRef="#ctx0" brushRef="#br0" timeOffset="104483.2525">9885 8964 627 0,'5'-1'138'0,"1"6"3"16,2 1-106-16,-2 4-12 0,1 3 4 16,3 4 2-16,-2 3 4 0,2 3 2 15,-3 2 1-15,0 0-1 0,1 2-2 16,-2 1-4-16,-4 1-7 0,-2-6-6 16,-2 0-6-16,-3-2-6 0,-4-3-7 0,-5-2-15 15,-2-5-16-15,-1-6-15 0,-6-2 2 16,-3-7-136-16,-1-6-133 0,-1-6-306 15</inkml:trace>
  <inkml:trace contextRef="#ctx0" brushRef="#br0" timeOffset="104629.8624">9747 8741 645 0,'8'-11'154'0,"1"4"0"0,-1 4-90 15,3 3-33-15,4 5-14 0,2 1-20 16,5 3-17-16,0 1 154 0,2 2-289 15,-3 1-145-15,1 2-420 0</inkml:trace>
  <inkml:trace contextRef="#ctx0" brushRef="#br0" timeOffset="105365.605">10030 9036 454 0,'-3'-5'121'0,"2"-1"3"16,-1 5-36-16,2 0-51 0,-2 1-10 16,2-1-6-16,-1-2-7 0,2 1-3 15,-1 0 0-15,0-1-1 0,2 2 2 0,-2-2 1 16,0 3 2-16,1-1 1 0,-1 0 1 15,1-1 1-15,-1 1 1 0,0-1-1 16,0-2 0-16,1-1 0 0,-1 0 0 16,-1 2 0-16,1-1 0 0,-1 1 2 15,1 3 0-15,0 0 0 0,-1-1-1 16,1 5-2-16,-2 0-2 0,2 2-3 16,-1 4-2-16,0-2-3 0,0 7 0 15,-2 6-2-15,2-3-1 0,1 2 1 0,1-1-1 16,2 0 0-16,2-2 0 0,1-4 0 15,3-3 0-15,2-3-1 0,-1-5 0 16,4-2 0-16,-1-5-2 0,3-3 1 16,0 0-1-16,0-3 0 0,0-2 0 15,-1 2 0-15,-6-1 0 0,0 2 0 16,-4 1 0-16,-3 0 0 0,-5-1 0 16,-2 3 0-16,-1 2-1 0,0 5 1 15,-1 1 0-15,-1 7-1 0,2 0 0 0,3 7 0 16,0-2 0-16,3 1 1 0,2-1-1 15,4 1 0-15,4-3-1 0,2-1 1 16,4-4 0-16,3-3 0 0,0 0 0 16,-1-4-1-16,-3-6-4 0,1-1-4 15,-2-2-7-15,-7-2-6 0,-1-3-7 16,-2-4-5-16,-3-2-5 0,0-5-3 16,-2-3 1-16,-2-5 4 0,2 1 5 0,-1 2 6 15,1 2 9-15,-1 6 8 0,2 5 9 16,3 7 7-16,2 5 5 0,1 7 2 15,2 2 1-15,5 5 0 0,1 3-2 16,2 5 0-16,0 1-2 0,3 4 1 16,0 1 0-16,2 2 3 0,0 1 0 15,0-1 1-15,-1 1-1 0,1 2-1 16,-2-2-1-16,-3 1-3 0,-2 0-3 16,-4 1-2-16,-1 0-1 0,-6-1-2 15,-1 0-3-15,-5 1-8 0,-3 2-9 0,-4-2-16 16,-2 1-11-16,-3-1-107 0,-3 1-23 15,-4-2-110-15,0-2-217 0</inkml:trace>
  <inkml:trace contextRef="#ctx0" brushRef="#br0" timeOffset="105598.9344">10961 9656 758 0,'5'-1'173'15,"1"-2"1"-15,0 0-113 0,-1-1-38 16,1 0-9-16,2-1-3 0,3 2-10 16,0-1-12-16,0 2-12 0,0-1-12 15,-1 2-11-15,0 0-25 0,-4 1-104 16,-2 1-118-16,-3 3-267 0</inkml:trace>
  <inkml:trace contextRef="#ctx0" brushRef="#br0" timeOffset="105760.0164">10946 9757 701 0,'0'7'163'15,"-1"-3"1"-15,4-1-110 0,2 0-25 0,1-1-9 16,4 1-8-16,4-1-12 0,0-3-15 15,5 1-12-15,-2-1-20 0,2 1-117 16,2-3-128-16,3 2-305 0</inkml:trace>
  <inkml:trace contextRef="#ctx0" brushRef="#br0" timeOffset="106496.6937">12473 9273 602 0,'-2'-24'147'0,"-1"0"7"16,2 1-92-16,1-1-11 0,-1 4-4 15,1 2-4-15,-1 6-5 0,1 2-5 16,1 4-7-16,-2 3-4 0,1 4-5 16,0 5-6-16,1 4-4 0,-2 3-7 15,2 6-13-15,-2 4-14 0,2 4-16 16,1 3-12-16,1 2-64 0,1 1-61 15,-1 2-115-15,2-5-232 0</inkml:trace>
  <inkml:trace contextRef="#ctx0" brushRef="#br0" timeOffset="106859.2047">11952 9666 560 0,'-25'-1'137'0,"2"-1"5"0,2 1-76 15,5 0-20-15,3 1-8 0,6 0-7 16,6-1-5-16,4 1-3 0,5 0-2 16,7 0-2-16,6 1-2 0,3 0-1 15,4-1 3-15,6 0 1 0,1-2 0 16,7 1-2-16,5-3 0 0,10-1-2 15,7 0-2-15,8-2-2 0,2-2-3 0,17 2-2 16,-3-2-3-16,5 1-1 0,1 0-1 16,-3 2-1-16,2 0 0 0,4 6-1 15,-11-1 1-15,5 1-1 0,-7 3 0 16,-5-1 0-16,-6 0 0 0,-7 3-1 16,-7-3-3-16,-3 5-8 0,-9 0-11 15,-7-2-11-15,-7 1-14 0,-8 3-9 16,-9 0-17-16,-11 1-108 0,-11-4-118 0,-10 0-271 15</inkml:trace>
  <inkml:trace contextRef="#ctx0" brushRef="#br0" timeOffset="107234.6206">12138 9916 638 0,'-4'-12'155'0,"-4"2"6"16,5 4-102-16,2 2-14 0,1 6-6 16,1 3-5-16,2 6-7 0,-2 6-7 15,1 5-3-15,-2 7-2 0,1 5-1 16,-2 0-3-16,-1 4-3 0,-1-1-3 16,1-3-1-16,1 1-4 0,-1-6-12 15,4-5-14-15,0 0-16 0,9-6-15 16,-1-2-122-16,2-4-134 0,0-6-309 0</inkml:trace>
  <inkml:trace contextRef="#ctx0" brushRef="#br0" timeOffset="107449.2078">12434 10156 776 0,'-1'-3'183'0,"0"0"4"0,3 0-122 16,-1 1-20-16,2 1-12 0,-2-2-12 16,4 2-9-16,1 1-5 0,1 0-9 15,1 1-12-15,3 0-19 0,0 2-17 16,5-1-14-16,-2-1-127 0,1-1-138 16,0 2-316-16</inkml:trace>
  <inkml:trace contextRef="#ctx0" brushRef="#br0" timeOffset="107698.4999">12925 10009 656 0,'3'-19'158'0,"-2"1"6"0,0 0-102 15,1 3-11-15,-1 2-5 0,0 8-7 0,-1 2-10 16,0 3-6-16,0 5-6 0,0 2-6 16,0 7-6-16,0 3-7 0,1-1-12 15,2 4-13-15,-3-1-15 0,5 2-11 16,-1 0 15-16,3-2-142 0,-3-3-126 16,4 3-292-16</inkml:trace>
  <inkml:trace contextRef="#ctx0" brushRef="#br0" timeOffset="108278.8698">12936 10178 586 0,'-9'-3'149'0,"1"3"7"15,1 0-78-15,2-1-24 0,0 1-10 16,3 1-6-16,0 1-8 0,5 1-8 16,2 0-6-16,3 0-4 0,5 2-3 15,3 0-2-15,1-2-1 0,2-2-2 16,3-1-1-16,3-1-2 0,3-3 0 15,3-1-2-15,-2-1-6 0,4 2-7 16,0 2-13-16,-1-2-8 0,-4 3-10 0,-3 0-8 16,-6 1-119-16,-3 1-119 0,-6-1-279 15</inkml:trace>
  <inkml:trace contextRef="#ctx0" brushRef="#br0" timeOffset="108974.3623">13034 10370 608 0,'-1'0'151'0,"0"-1"6"16,0 2-92-16,0 0-12 0,-2 2-5 0,-1 1-5 16,2 2-9-16,-3 2-7 0,-1 3-6 15,-3 3-3-15,1 0-3 0,-2 2-2 16,-2 0 0-16,-1 0 0 0,1-2 2 15,2-1 0-15,2-4-1 0,-1-2-1 16,6 0-2-16,0-3-3 0,3-3-2 0,1 3-2 16,3-4-2-16,3 2-1 0,3 0-1 15,1-2 0-15,4 0-2 0,1-2-1 16,2 0-6-16,2 1-7 0,-1-3-12 16,2 0-10-16,-1 3-13 0,-1-1-9 15,2 2-9-15,-2 0 94 0,-3 0-205 16,-4 0-122-16,-1 0-332 0</inkml:trace>
  <inkml:trace contextRef="#ctx0" brushRef="#br0" timeOffset="109163.8559">13158 10433 584 0,'-4'-5'153'0,"0"1"5"0,0 2-61 16,1 0-49-16,3 4-10 0,3 3-4 15,-1-1-8-15,2 3-6 0,1 6-4 16,1 3-4-16,0 0 0 0,-3 1-3 15,0 1-2-15,0 3-2 0,-1-1-6 16,-2-4-10-16,-2-2-9 0,2 1-16 0,1-4-14 16,1-1-125-16,1-5-132 0,-1-1-311 15</inkml:trace>
  <inkml:trace contextRef="#ctx0" brushRef="#br0" timeOffset="109694.9362">13642 10178 529 0,'-4'0'155'16,"1"1"9"-16,-2-1-18 0,1 1-78 0,0 2-14 16,3-1-8-16,1-1-10 0,1 3-10 15,2-3-7-15,0 1-7 0,2-1-3 16,4-2-2-16,0-2-1 0,2-1-2 16,0 0-1-16,2-3-1 0,1 1 0 15,-2 0-1-15,-2 0-1 0,-1 0-1 16,-1 0 0-16,-3 1-1 0,-2-2-1 15,0-2 0-15,-4-1 0 0,-1 2 0 16,0-1 0-16,-4-2 1 0,-3 1 0 16,-2 0 0-16,-2 8 1 0,-1 0 1 15,-2-2-1-15,0 4 0 0,2 6 0 16,0 0 1-16,3 3 0 0,0-2 0 16,1 5 1-16,3 3 1 0,0 1 1 0,2 0 1 15,1 1 1-15,2 3 1 0,3 0 1 16,2 1 1-16,2-4 1 0,5 2-1 15,0-3 0-15,2 1 1 0,4-5-2 16,1-1 0-16,4-2-2 0,2-2-1 16,3-3-1-16,4-3-2 0,0-5-1 0,3-1-4 15,0-3-9-15,-2-1-14 0,-3 2-13 16,-5-1-15-16,1 1-18 0,-5 2-120 16,-7-1-133-16,-3-2-299 0</inkml:trace>
  <inkml:trace contextRef="#ctx0" brushRef="#br0" timeOffset="109923.3638">13867 9938 732 0,'-3'-1'171'0,"-1"-2"2"0,2 1-115 0,4 3-22 15,3 1-12-15,2 3-10 0,4 1-7 16,3-2-6-16,3 2-11 0,2-1-13 16,1-1-15-16,1-3-19 0,0-1-117 0,-4-4-131 15,1-2-303-15</inkml:trace>
  <inkml:trace contextRef="#ctx0" brushRef="#br0" timeOffset="110137.7891">14155 9774 647 0,'4'2'146'16,"-2"1"1"-16,2 1-110 0,1 4-15 0,0 0 0 15,2 2 2-15,-1 4-4 0,0 0 0 16,1 2 3-16,1 1 1 16,-2 2-2-16,-1-2-2 0,0 4-3 0,-5 0-3 15,-2-2-4-15,-3-2-4 0,-8 0-4 16,0-3-5-16,-3-1-11 0,-2-4-12 15,2-3-12-15,0-1-10 0,1-4 8 16,3-4-135-16,1-2-120 0,2-6-288 16</inkml:trace>
  <inkml:trace contextRef="#ctx0" brushRef="#br0" timeOffset="110273.3859">14197 9603 615 0,'5'-7'149'0,"-3"2"0"0,-1 0-70 15,4 6-53-15,3 2-22 0,-1 3-16 16,0 1-18-16,2 3-119 0,-2 1-119 16,1 4-294-16</inkml:trace>
  <inkml:trace contextRef="#ctx0" brushRef="#br0" timeOffset="110859.815">14335 9792 570 0,'-1'-4'137'0,"1"-1"6"16,-1 4-88-16,-2-1-14 0,3 2-7 15,-1-1-4-15,1-1-4 0,-1 2-5 16,0 0-2-16,1-1-1 0,0 1 0 15,-3-1 2-15,3 2-1 0,0 0-1 16,0-2 0-16,0 1-2 0,0 0-1 16,0 0-1-16,3 1-3 0,-3-1-2 15,0-2-1-15,-2 4-2 0,2-3 0 0,-1 1-2 16,2 0-2-16,-2 0 0 0,2-1-1 16,-2 2 0-16,4-3-1 15,-2 3 1-15,-1 0 0 0,0 3 0 0,1 2 1 16,-1 4 0-16,1 2 0 0,1 5 1 15,-2 1 2-15,2 2 5 0,2 1 2 16,2 0 2-16,2-2 0 0,0-4 1 16,4-2-1-16,4 0-2 0,-1-5-5 15,1-3-3-15,1-6-1 0,0-3-1 0,-1 3-1 16,-3-6-1-16,-2-4 1 0,-5-2-1 16,1 1 1-16,-4 1-1 0,0 0 1 15,-3 3-1-15,1 1 0 0,-2 3 0 16,4 2 0-16,-3 1 0 0,2 1-1 15,-1 3 1-15,2 0-1 0,0 1 1 16,1 1-1-16,3 0 0 0,2 0 1 16,3-2 0-16,2 1-1 0,2-4 1 15,3-1-1-15,0-4 1 0,2-2 0 0,0-2-1 16,-3-2 1-16,0 0-3 0,-3-1-2 16,-1-3-6-16,-4 0-6 0,-4 1-8 15,-6-2-11-15,-1 0-9 0,-6 0-14 16,-4 2-8-16,-3 3-123 0,-2 4-128 15,-1 4-308-15</inkml:trace>
  <inkml:trace contextRef="#ctx0" brushRef="#br0" timeOffset="111383.5374">13741 9618 442 0,'-8'-5'120'15,"-2"-1"6"-15,1 0-28 0,2 0-50 16,1 1-8-16,-2-2 1 0,4 2-1 16,-1 2 0-16,1 0 1 0,1 0-1 15,0 2-1-15,0-2-4 0,2 5-4 0,2 0-4 16,2 1-2-16,-1 1-3 0,3 1-2 16,1 1-2-16,5 3-1 0,2 0-1 15,2-2-3-15,4-1-3 0,3 0-3 16,2-2-3-16,7 0-9 15,-2-3-18-15,3-2-27 0,-2-2-20 16,-2-1-125-16,0 3-145 0,-2-1-336 0</inkml:trace>
  <inkml:trace contextRef="#ctx0" brushRef="#br0" timeOffset="115139.4349">24607 5631 491 0,'3'-22'129'0,"1"0"7"15,-4-1-51-15,1 2-28 0,0 2-8 16,-2 2-2-16,4 7-4 0,0 3-4 16,-3 5-3-16,2 4-5 0,0 5-3 15,-1 6-5-15,4 5-6 0,-8 2-3 0,1 3-4 16,-1 4-3-16,0 2-7 0,-2-1-13 15,-1-1-15-15,0-2-14 0,3-3-18 16,1-2-119-16,2-5-131 0,0-7-299 16</inkml:trace>
  <inkml:trace contextRef="#ctx0" brushRef="#br0" timeOffset="115485.6824">24489 5404 579 0,'-49'5'132'16,"2"9"7"-16,1 4-97 0,4 8-6 15,4 7-3-15,5 4 2 0,5 3-3 16,9 4-4-16,7 3-6 0,8 0-5 16,9 0-3-16,8-2-4 0,9-1-3 15,7-2-2-15,8-4-1 0,7-6-1 0,7-4 0 16,8-7-1-16,5-6 0 15,3-10-2-15,2-10-1 0,2-8-1 16,-1-6-1-16,-4-7-1 0,-4-8-1 0,-4-5 1 16,-7-2 0-16,-8-3 1 0,-10-5 1 15,-12-2 1-15,-10-3 0 0,-15-4 1 16,-13-3 0-16,-11 1 0 0,-12 1 0 16,-11 6 0-16,-6 9 0 0,-7 10 0 15,-7 12-2-15,-6 15-11 0,0 11-10 16,2 11-16-16,3 10-120 0,8 7-126 15,8 8-308-15</inkml:trace>
  <inkml:trace contextRef="#ctx0" brushRef="#br0" timeOffset="117599.8707">1143 11486 591 0,'-5'-19'149'15,"0"0"10"-15,0 7-82 0,0 3-10 0,0 4-5 16,3 5-7-16,-2 5-5 0,2 5-10 16,2 4-8-16,-1 3-11 0,1 2-6 15,0 5-5-15,-2 1-3 0,1 1-3 16,-1-1-2-16,-2 0-3 0,-1 0-6 16,1-3-6-16,1-3-16 0,2 1-13 15,2-4-15-15,2-1-16 0,2-3-116 16,0-4-129-16,4 0-293 0</inkml:trace>
  <inkml:trace contextRef="#ctx0" brushRef="#br0" timeOffset="118080.3065">1127 11283 527 0,'-17'1'128'0,"-5"5"6"15,-3 5-80-15,0 5-7 0,-1 10-8 16,0 9-4-16,-1 5-4 0,0 6-5 15,1 8-2-15,3 4-3 0,1 5-4 16,4 1-2-16,3-4-2 0,10 2-3 16,8-3-2-16,8-2-1 0,7-10-3 0,5-6-2 15,7-7 0-15,5-9 0 0,9-8-1 16,4-9 1-16,5-9-1 0,3-6 0 16,4-6 0-16,-4-7 0 0,0-9-1 15,-11-6 0-15,-3-4 1 0,-8-5-1 16,-5-5 0-16,-4-4 0 0,-6 2 1 15,-4-1 1-15,-8 1-1 0,-8-3 1 16,-9-3 0-16,-7 3 0 0,-7 2 0 16,-9 2 0-16,-10 2-1 0,-6 6 0 15,-6 13-1-15,-4 14-1 0,-5 11-6 0,0 14-7 16,2 9-11-16,8 12-7 0,6 10-8 16,12 4-17-16,6 0-109 0,12 0-112 15,10 0-271-15</inkml:trace>
  <inkml:trace contextRef="#ctx0" brushRef="#br0" timeOffset="118451.0961">1739 11546 536 0,'3'-23'134'0,"-1"3"9"0,0 4-74 15,0 9-11-15,0 6-3 0,1 8-5 16,1 8-6-16,0 8-9 0,1 6-9 16,-1 7-9-16,0 8-5 0,-2 3-6 0,-1 2-4 15,1 2-5-15,-2-1-6 0,-3-2-11 16,1-4-13-16,3-6-13 0,4-7 44 16,1-9-167-16,1-10-127 0,7-7-312 15</inkml:trace>
  <inkml:trace contextRef="#ctx0" brushRef="#br0" timeOffset="118655.7925">2021 11357 680 0,'-2'5'163'16,"-2"6"6"-16,0 8-102 0,1 7-21 15,0 5-11-15,0 5-5 0,-1 7-5 16,1 5-7-16,1 3-4 0,-2 0-4 15,3-2-2-15,0-1-2 0,3-2-6 16,2-5-14-16,2-5-21 0,0-6-15 16,2-6-12-16,-2-6-120 0,-1-5-133 0,-1-6-297 15</inkml:trace>
  <inkml:trace contextRef="#ctx0" brushRef="#br0" timeOffset="118839.2857">1809 11839 703 0,'-12'-5'172'0,"5"3"2"16,4-1-99-16,6 2-30 0,3 0-17 15,5-1-10-15,5 0-9 0,3 1-5 0,2-3-7 16,2 0-13-16,2-1-17 0,-1-1-12 16,2 1 29-16,-1 2-160 0,-1 0-134 15,1 3-318-15</inkml:trace>
  <inkml:trace contextRef="#ctx0" brushRef="#br0" timeOffset="119112.2497">2570 11362 624 0,'-17'0'159'0,"0"4"8"0,-3 6-84 16,0 5-26-16,3 8-12 0,0 7-9 15,-1 8-8-15,1 5-7 0,-2 6-4 0,2 2-3 16,2 1-2-16,4 0-2 0,3-3-1 16,7-3-2-16,3-3-5 0,5-5-10 15,7-2-14-15,2-8-13 0,2-6-14 16,4-8-19-16,0-6-117 0,1-8-130 15,4-5-293-15</inkml:trace>
  <inkml:trace contextRef="#ctx0" brushRef="#br0" timeOffset="119536.6607">2679 11723 630 0,'-7'4'147'0,"2"4"4"0,0 0-92 16,5 0-29-16,5-1-8 0,1-1-2 15,4-1-5-15,2-2-2 0,5-3-3 0,5-5-1 16,-2-2-1-16,2-2-1 0,2-2-2 16,-1-3-1-16,-1-1 0 0,-1 0-2 15,-5-3-1-15,-1 2-1 0,-5 1 1 16,-4 0-1-16,-4 1 0 0,-3 2 0 15,-7 0 0-15,0 5 0 0,-4 2 0 16,-2 3 0-16,-4 4 0 0,-4 3 0 16,0 4 0-16,-1 8 0 0,-3-1-1 0,0 5 1 15,4 1 1-15,3 6 1 0,4 3 1 16,1 1 0-16,7 1 3 16,5 0 1-16,2 1 2 0,2-1 2 0,5-3 0 15,4-4 0-15,4-3 0 0,5-5-1 16,2-3-2-16,2-7-2 0,3-5-2 15,1-4-1-15,1-7-1 0,0-3-2 16,-2-5-8-16,-1-2-13 0,-2-2-16 16,-1 1-13-16,-1-1-11 0,-3 2-117 15,-2 1-126-15,-2 3-281 0</inkml:trace>
  <inkml:trace contextRef="#ctx0" brushRef="#br0" timeOffset="119831.4679">3082 11297 589 0,'1'-12'142'0,"2"7"8"16,-2 4-85-16,2 6-13 0,4 4-7 15,0 3-4-15,2 4-1 0,-1 1-5 0,1 2-4 16,-2 4-4-16,0 0-4 0,-3 1-5 15,-3 1-4-15,-2-1-3 0,-5 3-3 16,-1-2-6-16,-3-3-8 0,-4-3-12 16,0-4-12-16,-4-4-15 0,0-5-9 15,1-5-12-15,1-9-8 0,1-7-2 16,3-4 1-16,5-8-13 0,2-5 2 16,2-4-14-16,3-4-19 0,2-4-55 0,0-2-107 15</inkml:trace>
  <inkml:trace contextRef="#ctx0" brushRef="#br0" timeOffset="119926.2049">3081 11076 469 0,'11'-6'104'16,"-3"2"15"-16,2 4-192 0,0 6-107 16,1 5-258-16</inkml:trace>
  <inkml:trace contextRef="#ctx0" brushRef="#br0" timeOffset="120527.9259">3391 11274 552 0,'0'-2'130'0,"-3"1"5"15,1 1-87-15,3-2-10 0,-2 2-5 16,2-1-3-16,-2 0-1 0,-2 1-1 16,3 1-1-16,-1-1 0 0,0 0-1 15,0 0-1-15,-4 0-2 0,2 0-2 16,2 1-4-16,1-1-3 0,-2 0-3 16,0 0-3-16,1 2-3 0,1-2-1 15,0 1-2-15,-1 0 0 0,0 0 0 0,1 0 0 16,0 2 0-16,2-1 1 0,-2-2 1 15,0 3 0-15,1-1 0 0,-1-1 1 16,0 3 1-16,-1 1 0 0,-1 0-1 16,3 6 0-16,-1 5 0 0,-3-3-1 15,3 6 1-15,3 3 0 0,-1 1 0 16,2 0 2-16,1-2-1 0,2-2 0 16,3 0-1-16,-1-4 0 0,-1-5-1 0,1-6-1 15,1 0-1-15,-1-5-1 0,0-3 1 16,0-3-1-16,-3-2 1 0,-1-2 0 15,-1 3-1-15,-1-3 1 0,-2 0-1 16,0 3 1-16,1 3 0 0,-2 1 1 16,0 2-1-16,0 4 1 0,1 2-1 15,-1 3 0-15,2 0 0 0,1 0-1 16,2 2 0-16,-2-2-1 0,6-1 0 16,1-3 0-16,1-3 0 0,1-4 1 0,1-2 1 15,1-4 0-15,1-2 0 0,-4-5 1 16,-4 1 0-16,-1 1 0 0,-2-1-1 15,-6-2-5-15,1 3-8 0,-2 3-11 16,-5 2-18-16,2 2-21 0,-1-1-27 16,-2 7-112-16,4 5-134 0,2 0-301 15</inkml:trace>
  <inkml:trace contextRef="#ctx0" brushRef="#br0" timeOffset="120981.8401">3798 11275 601 0,'3'-8'144'15,"6"5"4"-15,-2 3-84 0,5 4-27 16,2 5-9-16,2 4-3 0,-1 5 0 15,4 5 1-15,-3 2 2 0,1 7 1 16,-1 1 1-16,-1 5-1 0,-4 1-1 16,-2 2-4-16,-1 2-6 0,-5 1-5 15,-3-4-4-15,-5 2-3 0,-1-3-2 16,-3-2-1-16,-5-3-2 0,-2 0-1 0,-3-3-3 16,-1 1-6-16,-1-5-6 15,4-4-13-15,1-5-20 0,5-5-13 16,5-7-49-16,5-7-75 0,6-9-118 0,7-4-254 15</inkml:trace>
  <inkml:trace contextRef="#ctx0" brushRef="#br0" timeOffset="121204.7897">4193 11749 733 0,'-5'-4'193'0,"-1"4"4"16,1-2-86-16,3 2-43 0,2 0-25 16,2 3-19-16,0-2-10 0,3 3-8 15,3-2-7-15,1 1-6 0,4-1-9 16,0 0-9-16,4 1-17 0,-1-3-19 0,3 2-22 16,-5 1-113-16,-1 1-132 0,0 0-301 15</inkml:trace>
  <inkml:trace contextRef="#ctx0" brushRef="#br0" timeOffset="121377.8452">4172 11932 694 0,'-5'4'159'0,"2"2"1"15,1-3-103-15,2 1-28 0,2-3-15 16,2 2-11-16,3-2-14 0,2-1-12 0,2-2-13 15,4-1 68-15,2-2-192 0,4 2-132 16,4-5-333-16</inkml:trace>
  <inkml:trace contextRef="#ctx0" brushRef="#br0" timeOffset="125630.1426">4788 11907 441 0,'-2'0'108'0,"-1"0"6"16,0-1-65-16,-2 1-12 0,1-1-5 0,-1 0-4 15,3 1-4-15,-2-1-4 0,2-1-3 16,0 2-2-16,2 0-2 0,2 2-2 16,-1-2-2-16,0 0-1 0,5 0-1 15,-2-2 0-15,1 1 0 0,-3-1-1 16,6 0 1-16,0 1-1 0,2 1 0 15,-2-2 0-15,2 2 0 0,1 0-1 0,3 0 1 16,-2-1 1-16,0 1-1 0,1-2 0 16,1 2 0-16,1 0 1 0,0 0-1 15,-1-1 1-15,1 1-2 0,2-1 1 16,-2 1-1-16,3-1 0 0,1-2-1 16,1 2 0-16,1 1-1 0,4-1 0 15,-1 1 0-15,1 0 0 0,0 1 0 16,1 0 0-16,2 0 0 0,1 2-1 15,-1-2 1-15,-1 0 0 0,2 1-1 16,0-2 0-16,1 0-1 0,-3 0 0 0,0 0 0 16,-3-2 0-16,2 0 0 15,1 1 0-15,0 1 0 0,2 0 1 16,2-2 0-16,0 1 0 0,2 1 0 16,2 1 0-16,1 1 0 0,-1-4-1 0,-2 4 0 15,2-2 0-15,-2 0 0 0,1-2-1 16,-3 1 1-16,-2 1-1 0,2-1 0 15,-1 0 1-15,4 1-1 0,0 0 0 16,-1-1 0-16,2 1 0 0,1 0 0 16,-1 0 0-16,2-2 1 0,-5 1-1 0,2 1 0 15,-1-1 0-15,-2 1 0 0,-1 0 0 16,-3 0 0-16,-2 0 0 0,2 1 0 16,-3-1 0-16,3 4 0 0,1-2 0 15,2 1 1-15,-1-1-1 0,3 1 0 16,-1-1 0-16,3 0 0 0,-1-2 0 15,-1 0 0-15,0 2 1 0,0-2-1 0,-2 1 0 16,1 1 0-16,-5 0 0 0,2 0 0 16,0-1 0-16,1 3 0 15,1-2 0-15,2 2 0 0,-1-2 0 0,4 2 0 16,-1 0 0-16,2 0 0 0,-1-1 0 16,1 0 0-16,-2-2 0 0,0 0 0 15,0-1 0-15,-2 0 0 0,-3 0 1 16,0-1-1-16,-1-2 0 0,0 3 0 15,5 2 0-15,-1-2 0 0,-1 1 0 16,1 0 0-16,-2 2-1 0,2-1 1 16,0 0 1-16,-3 1-1 0,0-1 0 15,1 2 0-15,-2-2 0 0,2 0 0 0,-2-1 0 16,-2-1 0-16,-1 0 0 0,2-1 0 16,0 1 0-16,1 1 0 0,2-1 0 15,-1 2 0-15,-1 0 0 0,-1 0 0 16,2 0 0-16,-1 0 0 0,0-2 0 15,-1 1 0-15,1-2 0 0,0 1 0 0,2 0 0 16,-4-2 0-16,4 1 0 0,-6-1 0 16,2 1 0-16,-1-1 0 0,0 2 0 15,2 2 1-15,0-1-1 0,1 1 0 16,2 2 0-16,0 1 0 0,0-3 0 16,-1 2 0-16,1-3 0 0,-2 0 0 15,-1-1 0-15,1 0 0 0,-4-3 0 16,2 0-1-16,-3 0-4 0,-1 0-11 15,-2-2-11-15,0 2-25 0,-7-6-110 16,-1-2-124-16,-2 0-296 0</inkml:trace>
  <inkml:trace contextRef="#ctx0" brushRef="#br0" timeOffset="127676.0173">6220 10630 411 0,'3'-4'112'0,"-2"-3"7"15,0-3-37-15,2-1-31 0,0 0-7 0,0-1-4 16,-1-3-2-16,-2 0-1 0,1-1-2 16,1 1-1-16,-2-3-2 0,-2 4-1 15,1 1-1-15,0 5-4 0,1 0-3 16,-1 6-5-16,-2 3-4 0,2 5-3 15,0 4-4-15,-2 4-2 0,1 0-3 16,-1 5-1-16,3 0-4 0,2 1-4 16,-2-2-5-16,2 1-9 0,-1-2-11 15,3-2-7-15,1-1-18 0,0 0-113 16,-4-4-118-16,4 1-285 0</inkml:trace>
  <inkml:trace contextRef="#ctx0" brushRef="#br0" timeOffset="128215.4904">5518 10986 357 0,'-12'-1'100'0,"0"0"5"16,0-2-6-16,-1 2-58 16,-3-2-7-16,5-1-1 0,3 3 0 0,0-1-2 15,4 1-2-15,-1-1-3 0,2-1-5 16,6 5-3-16,-2-4-4 0,1 2-3 15,0-3-3-15,4 1-2 0,1 2 0 16,2 2 1-16,3-2-1 0,1 1 1 16,2 0 1-16,5 2 3 0,0-2 1 15,5 0 2-15,6 0 0 16,2-1 1-16,3 1 1 0,8 1-1 0,3-1-1 0,2-1-2 16,4-3 0-16,-2 0-1 0,3 0-1 15,5 1-1-15,0-6-1 0,3 5-2 16,3-1-1-16,0 2-2 0,1 0-1 15,-2 0-1-15,-3-3 0 0,3 6-1 16,-2-3 1-16,-1-1-1 0,2 0 0 16,-2-1 1-16,0 2-1 0,-2-1 1 15,-11 1-1-15,-3-1 1 0,-6 2-1 16,-7 2-3-16,-5 2-6 0,-7-2-12 16,-9 5-11-16,-3-1-10 0,-6 1-18 0,-10 1-111 15,-5 1-119-15,-4-5-276 0</inkml:trace>
  <inkml:trace contextRef="#ctx0" brushRef="#br0" timeOffset="128720.9829">5527 11296 514 0,'1'-8'133'0,"-1"-1"5"0,0 2-65 16,-1 2-17-16,2 1-9 0,-2 4-8 0,1 3-7 15,-3 2-6-15,2 3-5 0,-1 8-6 16,-2 1-5-16,2 3-2 0,-2 2-1 15,0 2 0-15,3 3-1 0,0-1 0 16,2-2 0-16,0 1-1 0,-1-3-1 16,3-1-1-16,-2-5-1 0,0-2-1 15,0-1-3-15,-1-5-6 0,2 1-10 0,-1-3-10 16,0-2-8-16,0-2-18 0,1 1-100 16,-1-5-9-16,0 0-95 0,3 2-179 15</inkml:trace>
  <inkml:trace contextRef="#ctx0" brushRef="#br0" timeOffset="128943.5865">5638 11498 585 0,'0'-6'138'0,"2"3"3"16,-1 1-88-16,1 1-16 0,2 2-9 15,2-1-5-15,1 0-4 0,2 2-2 16,2-2-2-16,1 0-3 0,2 1-2 16,0-1-3-16,2 1-3 0,4 3-10 15,-4-4-12-15,2 0-16 0,1 0-99 16,-1-4-23-16,3-1-107 0,0-2-215 0</inkml:trace>
  <inkml:trace contextRef="#ctx0" brushRef="#br0" timeOffset="129212.8676">6250 11209 515 0,'2'-8'139'0,"-1"-1"9"0,-2 3-43 15,1 0-43-15,0 3-15 0,0 2-9 16,0 4-8-16,-1 2-6 0,0 1-9 16,-1 3-5-16,1 4-4 0,2 0-2 15,-2 1 0-15,0-1-2 0,1 1 0 16,1-2-1-16,0 0-3 0,1-1-7 16,-2 0-12-16,2 1-9 0,0-1-20 0,1 0-115 15,-2-2-124-15,2-2-296 0</inkml:trace>
  <inkml:trace contextRef="#ctx0" brushRef="#br0" timeOffset="129777.3858">6024 11540 507 0,'0'-5'129'0,"1"1"4"15,3 0-66-15,2 1-23 0,2 2-10 16,0 0-7-16,3 1-5 0,4 2-3 16,2 2-2-16,3-1-2 0,-1 1-1 0,3-1-2 15,3-1-1-15,0-2-2 0,4-1-2 16,1 1-1-16,1-4-2 0,1 2-1 15,-3-3-1-15,1 0-3 0,-4 0-8 16,-2-1-7-16,-5-2-9 0,-3 2-19 16,-3 3-111-16,-4-2-118 0,-5 1-285 15</inkml:trace>
  <inkml:trace contextRef="#ctx0" brushRef="#br0" timeOffset="130127.3121">6269 11606 478 0,'0'-2'124'16,"-1"0"5"-16,0 2-56 0,-1-1-29 15,0 2-9-15,0 1-7 0,-2 1-7 16,-1 1-5-16,0 2-4 0,-2 2-1 0,-2 1-2 15,2 1 0-15,-3 1-1 0,1-1 0 16,1 1 0-16,-1-1 0 0,3 0-1 16,3-3-1-16,0-1-1 0,1-2-1 15,3-1-2-15,3 0-1 0,0-1 0 16,1 0-1-16,3-1 1 0,0-2-1 16,3 1 1-16,2-2 0 0,1 1 0 15,2-3-1-15,1 2 1 0,3-1-2 16,-1 1-6-16,-1 0-5 0,-2-1-7 15,1 1-13-15,-5-1-13 0,-5-2-105 0,2 2-112 16,-2 0-261-16</inkml:trace>
  <inkml:trace contextRef="#ctx0" brushRef="#br0" timeOffset="130326.5116">6428 11617 554 0,'0'-1'133'0,"2"1"3"0,-4 1-83 16,4 4-14-16,-5 0-8 0,1 2-6 16,-7 1-6-16,5 3-3 0,0 0-3 15,-1 1-2-15,0 3-4 0,1-1-2 16,-1 1-3-16,8 1-6 0,-5-4-9 16,1 0-21-16,0-2-116 0,2-2-120 15,4-6-302-15</inkml:trace>
  <inkml:trace contextRef="#ctx0" brushRef="#br0" timeOffset="131102.1267">6727 11509 542 0,'-1'-1'133'16,"1"0"2"-16,1-2-74 0,3 2-19 15,0 0-9-15,3 0-7 0,2-3-4 0,2-1-1 16,1-1 0-16,3-2-2 0,0-3-1 15,5-1-2-15,-3-2-2 0,2-1-2 16,-5 2-3-16,2-1-1 0,-4 1-2 16,-3 0-2-16,-4 0-1 0,-3 1-1 15,-3 2-1-15,-3-2 1 0,-3 1-1 16,-4 2 1-16,-2 3-1 0,-1 5-1 16,-5 1 1-16,-2 2-1 0,-1 4 0 15,2 4 0-15,0 2 0 0,3 2 0 0,1 0 0 16,5 6 0-16,5 3-1 0,4 4 1 15,-1-1 0-15,5 3 0 0,0 0 1 16,2-2-1-16,3-2 2 0,2-3-1 16,-2-6 1-16,5 1 0 0,2-4 1 15,2-2-1-15,3-3 0 0,1-3 0 16,1-2 0-16,1-2-1 0,-3-2-3 16,1-3-4-16,-3-1-9 0,-2 0-13 0,-3-2-7 15,-1 2-20-15,-4-2-113 16,-2-1-121-16,-1 1-286 0</inkml:trace>
  <inkml:trace contextRef="#ctx0" brushRef="#br0" timeOffset="131337.969">6905 11262 518 0,'-3'0'138'0,"3"0"3"0,0 1-26 16,3 3-74-16,2-2-16 0,0 2-9 15,3 2-5-15,1-1-3 0,2-1-4 16,0-2-8-16,2-1-9 0,2 2-18 16,-3-2-104-16,1-2-11 0,-4-3-99 15,6 2-197-15</inkml:trace>
  <inkml:trace contextRef="#ctx0" brushRef="#br0" timeOffset="131538.6156">7168 11170 502 0,'3'-2'131'0,"0"3"2"16,0 0-33-16,-1 3-64 0,2 2-16 16,0 2-7-16,1 2-2 0,-1 4-1 15,1-1 0-15,0 2 1 0,0-2-1 16,0 0 2-16,2 0-1 0,-1 1-1 0,2-3-1 15,-2 0-3-15,-2 0-1 0,-1 0-2 16,-3 0-4-16,-2-4-6 0,-3 0-6 16,-5 0-9-16,-2-1-19 0,-4-3-109 15,-1-3-115-15,-2-1-278 0</inkml:trace>
  <inkml:trace contextRef="#ctx0" brushRef="#br0" timeOffset="131703.6662">7160 11088 605 0,'1'-9'139'0,"0"2"1"0,2 0-97 15,-1-1-18-15,3 5-8 0,0-2-8 16,2 4-9-16,1 2-14 0,0 0 52 16,2 1-179-16,1 5-123 0,-1 0-332 15</inkml:trace>
  <inkml:trace contextRef="#ctx0" brushRef="#br0" timeOffset="132281.9058">7350 11142 434 0,'-7'-4'112'0,"1"-1"4"0,4 3-55 0,-2-2-19 16,3 1-6-16,1 0-7 0,-1 1-5 16,-1-1-5-16,2 2-3 0,2-2-1 0,-2 2-2 15,0 0-1-15,1 0 0 0,-1 0 1 16,2 1 2-16,0 0 0 0,-2 0 0 16,1 1 1-16,0 1 0 0,0 3-1 15,-1 3-1-15,-2 1-3 0,1 5-1 16,-1 2-2-16,2 2 0 0,2 3 0 15,-1 0-1-15,5-2 0 0,1 1 0 0,4-4 0 16,3-3 0-16,-1-2-3 0,2-3 0 16,1-5-2-16,1 0 0 0,-1-6 0 15,0-2 0-15,-1 1-1 0,-1-4 1 16,-1-2-1-16,-2-1 0 0,-4 0 0 16,-3 0 1-16,-2 3-1 0,-2-2 0 15,-1 0 0-15,-2 5 0 0,0 0-1 16,-1 3 1-16,0 1-1 0,2 2 0 0,-1 4-1 15,1 2 1-15,1 1 0 0,2 1-1 16,0 1 1-16,3 1 0 0,2-2 0 16,0-3-1-16,5-2 1 0,1-2 0 15,3-3 0-15,3-2-1 0,2-4 2 16,2-3 0-16,1 2 3 0,-2-6 1 16,0-1 2-16,-3 1 0 0,-4-2 2 15,-2 2-1-15,-4 0-1 0,-5-2-1 16,-2 2-3-16,-3 2-6 0,-2-2-7 15,-3 5-9-15,-3 0-15 0,-2 3-14 0,-3 5 48 16,-2 0-174-16,-1 9-130 0,-3 4-326 16</inkml:trace>
  <inkml:trace contextRef="#ctx0" brushRef="#br0" timeOffset="134247.2507">6093 12266 481 0,'3'-16'126'0,"2"1"7"0,0-1-55 0,0 1-20 16,-1 3-6-16,-1 2-2 0,1 1-3 15,-1 3-3-15,-3 1-5 0,0 4-7 16,-2 1-8-16,4 5-6 0,-4 4-7 16,-1-1-5-16,-1 4-5 0,0 4-2 15,-1 3-6-15,3 1-9 0,-5 4-14 16,2-1-9-16,2 5-17 0,1 4-97 15,1-4-17-15,-1 0-99 0,4 4-189 16</inkml:trace>
  <inkml:trace contextRef="#ctx0" brushRef="#br0" timeOffset="135254.0768">5599 12624 418 0,'-15'-4'106'0,"1"1"5"15,-1 0-51-15,0-3-23 0,4 5-7 0,3-3-4 16,-1 2-1-16,2 1-3 0,-1-1-2 16,2 1-1-16,0 0 0 0,1 1 0 15,2 0-2-15,0 1-3 0,1-2-3 16,2 2-3-16,-1-1-1 0,2 1-3 16,-1-1-2-16,1 2-1 0,1-1-1 15,0-1 1-15,0 0-1 0,1 2 1 16,-2-2-1-16,0 0 1 0,0 0-1 15,0 1 1-15,-1-1 1 0,0 0 0 16,0 0 2-16,0 0 1 0,0-1 1 0,0 2 0 16,-1-1 0-16,1 0-1 0,-1 0-1 15,0 2-1-15,0-2-1 0,1 0 0 16,-2 0 0-16,1 0 1 0,1 0 0 16,0 0 1-16,-1 0 1 0,2-2-1 15,-1 4 0-15,1-4-1 0,-1 2 0 16,3 0 0-16,-1 0 0 0,2 0-1 15,0 0 1-15,-1 0 0 0,3 0 1 16,-1 0-1-16,0 0 0 0,3 0 0 16,0-1 0-16,2 2 0 0,6 1 0 0,1-2 1 15,7-2 1-15,3 2 0 16,4-2 1-16,6-2 1 0,3 1 1 0,4-2 0 16,3-1 0-16,-2 0 0 0,4-1-1 15,0 1-2-15,4 1-1 0,-2 0 0 16,3 2-2-16,1-1 0 0,4 3-1 15,-1 0 0-15,-1-1 1 0,-2 1-1 16,2 0 0-16,-3 2 0 0,1 0 0 16,-3 1 0-16,2 0-1 0,0 1 1 15,-1-1-1-15,-3 0 1 0,-3 1-1 0,-6-2 0 16,0 0 0-16,-5-1 0 0,-1 2 0 16,-3-1 1-16,1 0-1 0,-1 3 0 15,-3-2 1-15,0 1 0 0,-2-1 0 16,-1 2 0-16,-3-3 0 0,1 0 0 15,-2 2-1-15,-3-2 1 0,0 1-1 16,-2 0 0-16,-3 0 1 0,0-1-1 16,-3-1 0-16,-1 0 1 0,1-1-1 0,-1 1 0 15,-1 0 0-15,0-2 0 16,-2 3 0-16,2-2 0 0,-2 1 0 0,-1 0 0 16,0 0 0-16,1-2 0 0,-3 4 0 15,1-4 1-15,-1 2-1 0,-2 0 0 16,1 0-3-16,-3 0-5 0,-1 2-10 15,-2-1-14-15,-2 2-21 0,-3 1-119 16,0 1-129-16,-5-3-310 0</inkml:trace>
  <inkml:trace contextRef="#ctx0" brushRef="#br0" timeOffset="135849.5546">5412 13015 542 0,'0'-14'138'0,"-2"1"9"16,1 3-71-16,0 3-16 0,2 4-12 15,-2 1-9-15,1 3-7 0,-5 1-6 16,5 8-8-16,-1 4-6 0,1 3-5 16,0 4-1-16,-3 1-1 0,1 1-1 15,3 4-2-15,-4-6 0 0,-2 0-1 0,-1-3-1 16,2-2-4-16,0-1-7 0,2-2-14 16,2-1-9-16,2-2-17 0,3-1-70 15,2-4-45-15,3-4-104 0,4-1-212 16</inkml:trace>
  <inkml:trace contextRef="#ctx0" brushRef="#br0" timeOffset="136090.6605">5660 13124 561 0,'-2'-1'139'15,"-2"-2"4"-15,3 2-72 0,0-2-29 16,3 2-11-16,2 1-7 0,2 0-3 16,0 0-5-16,2-1-3 0,1 2-2 0,1 0-2 15,0 1-3-15,1-1-2 16,1 0-8-16,0 2-12 0,4-1-8 0,0-1-22 16,1 0-110-16,2-2-122 0,2 2-288 15</inkml:trace>
  <inkml:trace contextRef="#ctx0" brushRef="#br0" timeOffset="137062.3613">6270 12870 446 0,'5'-13'122'16,"0"-1"5"-16,-2 0-40 0,-1-4-35 0,1 1-5 15,-1 0-3-15,-1 1 0 0,-1 2 0 16,-1 1 0-16,1 3-2 0,-1 4-4 15,0 4-5-15,-2 4-7 0,1 6-8 16,-2 3-8-16,2 1-5 0,-3 5-3 16,1 4-4-16,0 1-4 0,2 0-10 15,1-2-12-15,-1 0-11 0,4 4-14 16,-1-3-14-16,0-3-107 0,-1-1-116 0,2-3-265 16</inkml:trace>
  <inkml:trace contextRef="#ctx0" brushRef="#br0" timeOffset="137302.7173">6114 13115 565 0,'-8'-6'137'0,"2"0"4"0,1-1-79 0,3-1-18 16,7 3-9-16,2 0-6 0,4 1-5 15,4 0-5-15,1 0-4 0,4 1-6 16,3 1-3-16,1-1-2 0,4 1-2 16,2-1-4-16,1-2-6 0,1 2-9 15,0 0-8-15,0-1-18 0,-3 2-114 16,-4-2-119-16,-3 4-287 0</inkml:trace>
  <inkml:trace contextRef="#ctx0" brushRef="#br0" timeOffset="137766.3862">6133 13358 568 0,'-13'-6'136'0,"2"1"6"0,2-1-83 15,2 0-15-15,2-2-9 16,2 1-7-16,6 2-5 0,3 0-3 0,1 0-3 16,2 1-5-16,3 2-2 0,2 0-1 15,0 0-3-15,2 4-1 0,0-1-1 16,1 1-1-16,0 3-1 0,-2 1 0 0,1 3-1 16,-2 2 1-16,-2 0 0 15,-1 1 0-15,-5 3 1 0,-4 0-1 0,-2-1 0 16,-4 2 0-16,-4-1-1 0,-3 0 1 15,-4 0 0-15,-2 0-1 0,-1 1 1 16,-3 1-1-16,-1-6-1 0,1 0 1 16,0-1 0-16,3-4-1 0,2-1 1 15,4-4-1-15,2-2 0 0,5 2 0 16,4-1 0-16,2-1 0 0,4 0-1 16,2 1 1-16,3 0-1 0,4 1 1 0,3 0 0 15,1 3 0-15,3 0 1 0,1 1-1 16,3-2 1-16,-2 1-1 0,3 0-3 15,-3-1-6-15,1 1-15 0,2-2-7 16,-3 0-22-16,1-2-112 0,-4-3-124 16,4-3-289-16</inkml:trace>
  <inkml:trace contextRef="#ctx0" brushRef="#br0" timeOffset="138245.5684">6748 13114 544 0,'-4'-5'143'0,"1"1"8"0,2 1-61 0,-1 2-28 0,1-1-13 15,0 2-10-15,2 5-5 16,2-5-9-16,0 1-7 0,2 1-6 0,4-2-5 15,2 1 0-15,1-2-1 0,3-1-1 16,2 0-1-16,-1-2-1 0,1-1-1 16,-1-1 0-16,-2 0-1 0,-1-1 0 15,-5-2 0-15,-2-1 1 0,-3 2-2 16,-4-1 1-16,-2 1-1 0,-3-1-1 0,-5 2-1 16,-2 2-3-16,-3 2-2 15,-5 5-3-15,-1 0 1 0,0 3 0 0,-2 2 0 16,2 3 2-16,0 1 2 0,4 1 2 15,3 1 2-15,1 0 1 0,3 3 1 16,2 1 0-16,3 0 0 0,3 2 2 16,5-1-1-16,-1 1 1 0,5 0 1 15,1-1 1-15,4 1-1 0,0-2 1 16,2-4-1-16,1-1 0 0,4-3-1 16,-1-3 0-16,0-2-1 0,1-3-2 15,3-1-5-15,-1-1-7 0,-1 1-14 16,0-4-8-16,-2 3-13 0,-1-2 102 0,-3-2-224 15,-1-4-131-15,3-1-347 0</inkml:trace>
  <inkml:trace contextRef="#ctx0" brushRef="#br0" timeOffset="138487.0328">6918 12881 625 0,'-1'-3'150'0,"1"0"4"0,1 2-96 16,1 1-22-16,1 0-10 0,3-1-6 16,3 2-8-16,1 0-6 0,1 2-5 0,0-1-10 15,1-1-10-15,2 1-9 16,-2-1-19-16,0-2-110 0,-1-1-117 15,0-1-279-15</inkml:trace>
  <inkml:trace contextRef="#ctx0" brushRef="#br0" timeOffset="138709.4386">7128 12811 582 0,'1'-1'132'0,"0"2"2"15,1 1-85-15,0 4-26 0,-2 1-10 0,4 4-4 16,-1 1-1-16,0 2 1 0,2 1 0 15,-2-2 2-15,1-1 1 0,2 2 0 16,-2-3 0-16,2 2-1 0,-4 0-2 16,0-4-2-16,-2 2-2 0,-4-1-2 15,-3-1-2-15,-4-3-2 0,0-1-7 16,-2 0-5-16,0-2-9 0,-2-3-14 16,2-2 24-16,-1-2-138 0,2-3-114 15,5-3-280-15</inkml:trace>
  <inkml:trace contextRef="#ctx0" brushRef="#br0" timeOffset="138849.0661">7087 12687 525 0,'4'-8'135'16,"0"1"1"-16,-2 1-44 0,1 1-59 16,0 0-14-16,1 4-8 0,1-1-9 0,2 5-14 15,1 1-4-15,-2-1-121 0,-3 1-113 16,8 3-287-16</inkml:trace>
  <inkml:trace contextRef="#ctx0" brushRef="#br0" timeOffset="139842.3845">7271 12842 505 0,'0'-5'121'0,"0"-2"3"15,0 2-79-15,1 1-14 0,1-1-8 16,0 0-7-16,0 3-5 0,0-2-3 16,0 2-2-16,-1 2 0 0,2-3 1 15,-2 3 1-15,0-1 2 0,-1 1 2 0,2-1 2 16,-2 1 2-16,1-2 0 0,-1 3 2 15,0-4 0-15,0 3-2 0,0-1-1 16,0 1-2-16,0-1-2 0,-1 1-3 16,-1 0-1-16,1 1-2 0,0-2 0 15,1 2-2-15,-3-1 1 0,3 1-2 16,0-1 0-16,-1 0 0 0,1 0-1 16,0 0-1-16,0 0 0 0,1 0 0 0,-1-1 0 15,0 2 0-15,0-1 0 0,2 2-1 16,-2-2 2-16,0 2-1 0,1 2 1 15,-1 1 0-15,1-2 1 0,0 5 0 16,-1 0 1-16,3 1-1 0,-2 2 2 16,0-3-1-16,3 2 1 0,0-1 0 15,-1-1 0-15,3 0 0 0,-2-3 1 16,1-2-1-16,1 1-1 0,-1-3 1 16,0-2-1-16,0 0 0 0,-2-4 0 0,1 1-1 15,-1-2 1-15,-1-1-1 0,0-1 0 16,0 0-1-16,-2-1 0 0,0 2 0 15,0-1 0-15,0 4 0 0,0-1-1 16,-2 2 0-16,4 2 0 0,-2 0-1 16,1 2 0-16,-1 0 1 0,1 2-1 15,0-1 0-15,2 2 1 0,-2-2 0 16,1 1 0-16,1 0 0 0,-1 0 0 16,0-1 0-16,0 1 0 0,-1-2 0 15,-1-1 0-15,1 1 0 0,-1-2 0 0,2 1 1 16,-1-1-1-16,0 1 0 0,-2-2 1 15,2 2-1-15,0 0 1 0,-1 0-1 16,-1 0 0-16,1 2 0 0,-1-4 0 16,1 2 0-16,0 0 1 0,0 0-1 15,-1 0 0-15,1 0 0 0,0 0 0 16,0 0 0-16,-2 2 0 0,2-2 0 16,0 0 0-16,0 0 0 0,2 0 0 15,-4-2 0-15,2 2 0 0,0 0 0 0,0-1 0 16,-1 1 0-16,1-1 0 0,0 1 1 15,0 0-1-15,-1-1 0 0,1 0 0 16,0-1 0-16,0 2 1 0,-1-1-1 16,0 1-1-16,-1 0 1 0,1 1 0 15,4 3-1-15,-5 0 1 0,2-2-1 16,0 3 0-16,0 1 1 0,2 0 0 16,0 3 0-16,-2-1 0 0,5 2 0 15,1 1 0-15,3-1 1 0,2 1-1 0,0-1 1 16,0-4 0-16,2-2 1 15,1-3-1-15,-1-4 0 0,-1-1 1 0,1-5-1 16,-4-1 1-16,2-2 1 0,-2 0 0 16,-2-2 0-16,-1-1 1 0,-2 1 0 15,0-1 0-15,-2 2 0 0,-2 0-2 16,0-1-6-16,-1 1-8 0,1 1-14 16,-1 2-11-16,-2 2-12 0,1 0-17 15,-2 1-108-15,2 3-117 0,2 4-268 0</inkml:trace>
  <inkml:trace contextRef="#ctx0" brushRef="#br0" timeOffset="140498.3113">9218 11933 646 0,'-2'-6'167'0,"0"-1"5"15,1 2-89-15,3 1-29 0,2 0-11 16,1 1-11-16,2 0-13 0,3 2-9 16,1 0-5-16,1 1-2 0,4 0-1 15,0 1-4-15,4 0-7 0,-1 1-13 16,2 0-16-16,0 2-16 0,-2-2-123 0,-3 2-133 15,1 1-313-15</inkml:trace>
  <inkml:trace contextRef="#ctx0" brushRef="#br0" timeOffset="140659.8632">9229 12176 669 0,'-2'0'158'0,"5"0"2"0,-1-1-94 0,4-2-33 16,2 1-13-16,0-2-13 0,5 0-21 16,0 1-19-16,2-1-127 0,-1 0-130 15,0 5-325-15</inkml:trace>
  <inkml:trace contextRef="#ctx0" brushRef="#br0" timeOffset="143907.5384">10020 12102 464 0,'-5'3'118'16,"1"-3"5"-16,1 0-63 0,-1-3-15 16,1 4-6-16,1-2-5 0,0-2-5 15,-3-1-5-15,3 0-2 0,1 3-2 16,1 0-1-16,-1-2-1 0,1 1-1 15,1 1-1-15,2 2-1 0,-1-1-1 16,2-3-2-16,-1 5 0 0,4-4-2 0,0 1-1 16,0 1 0-16,2-2-1 0,1 1 0 15,-1-1 0-15,1-1 0 0,4 0 1 16,0 1-1-16,2-1 1 0,3 3-2 16,2-1 1-16,2 1-2 0,0 0-1 15,2 2 0-15,-3 0-1 0,3 1 0 16,1-3-1-16,1 2 0 0,-2-2-1 15,2 0 0-15,2 1-1 0,2 0 1 16,-1-1 0-16,0 0-1 0,-2 0 1 16,5 0-1-16,-4-1 1 0,4 0-1 15,-1-1 0-15,2 1 0 0,2-1 0 16,-1 0 0-16,2 1-1 0,2 0 1 0,-2 0-1 16,1-3 1-16,-2 2-1 0,0-1 0 15,1 1 0-15,0-2 1 0,0 0-1 16,2 3 1-16,1-1 0 0,2-2-1 15,0 2 1-15,2-1 0 0,-1 0 0 16,-1 0 0-16,-1-1 1 0,-2 1-1 16,0 0 1-16,3 1 0 0,-2-1 0 15,-1 5 0-15,3-2 0 0,-3 0 0 16,3 1-1-16,1 0 1 0,-1 0-1 0,0 0 0 16,-1-2 0-16,-1-1-1 0,1-1 1 15,-2 2-1-15,1-3 1 0,-1 3-1 16,1 1 0-16,4 0 1 0,2 1-1 15,2 1 0-15,4-2 0 0,-5 2 0 16,4-2 1-16,-4-1-1 0,-3 1 0 16,0-1 0-16,7 1 0 0,-6 0 0 0,2 0 0 15,0-3 1-15,2 1-1 0,2-1 0 16,-4 1 1-16,-3-3-1 0,5 0 1 16,3 0-1-16,-1 4 1 0,0 0-1 15,0 0 1-15,2-2-1 0,-1 2 1 16,1-2-1-16,-3 1 1 0,-2-3-1 15,-1 0 0-15,-1 1 0 0,-1 1 0 16,0 0 1-16,1 3-1 0,1-1 0 16,-1 1 0-16,3 0 0 0,-1 1 0 15,0 1 1-15,-3-2-1 0,-2-2 0 16,-1 1 0-16,-1 0 1 0,2 3-1 16,1-2 0-16,-1 0 0 0,0 2 0 0,2-2 0 15,1 1 1-15,-5-1-1 0,0-3 0 16,-5 1 0-16,0-1 0 0,-4 0 0 15,-4-1 0-15,-4-1-3 0,-3 0-8 16,-5 0-12-16,-4 0-21 0,-3-2-14 16,-8 1 29-16,-3-1-156 0,-3-4-132 15,-10 1-309-15</inkml:trace>
  <inkml:trace contextRef="#ctx0" brushRef="#br0" timeOffset="144688.8125">10651 11625 278 0,'1'3'92'0,"0"-3"6"0,0-2-16 16,-1-1-21-16,3 0-1 0,2-5-3 0,-3 1-7 16,1-5-6-16,3 1-1 15,0-4 0-15,1-2 0 0,-1-4-2 0,-3-5-2 16,2-1-1-16,0-1-1 0,-5-1-1 16,1 1-4-16,-1 3 0 0,0 5-1 15,0 6-1-15,0 4-1 0,1 5-3 16,0 4-4-16,-2 5-4 0,1 4-4 15,-1 3-5-15,1 4-5 0,-1 4-2 16,-1 5-2-16,2 1 1 0,2 4-2 16,-2-2 0-16,1 1-4 0,0-1-6 15,2-3-12-15,-1-2-16 0,0-2-19 16,0-2-23-16,-1-1-117 0,-1-2-135 0,1 1-308 16</inkml:trace>
  <inkml:trace contextRef="#ctx0" brushRef="#br0" timeOffset="144974.9443">11048 11512 710 0,'0'-1'176'16,"-3"-2"4"-16,2 2-108 0,1 0-19 16,1 2-10-16,0-1-11 0,3 2-11 15,0 0-8-15,1-1-4 0,2 0-2 16,3 0-2-16,3 2-3 0,2-2-7 0,2-1-14 16,4 1-26-16,2 2-23 0,2-1-122 15,-1-3-141-15,-1 0-333 0</inkml:trace>
  <inkml:trace contextRef="#ctx0" brushRef="#br0" timeOffset="145297.0607">11644 11329 557 0,'7'-19'141'0,"1"-2"8"16,-1-4-67-16,1 1-28 0,0-1-8 16,2 3-1-16,-3 0-2 0,1 6-3 15,-1 2-2-15,-1 4-3 0,-1 5-4 16,-3 4-4-16,0 2-6 0,-2 6-4 15,-2 6-6-15,1 1-5 0,-1 5-5 16,1 3-8-16,-1 2-10 0,2 3-12 16,-1 1-16-16,2-2-12 0,1 1-17 15,0 0-101-15,0 0-10 16,2-3-98-16,0-6-188 0</inkml:trace>
  <inkml:trace contextRef="#ctx0" brushRef="#br0" timeOffset="145562.9509">11566 11626 610 0,'0'-3'149'0,"1"0"6"16,1 1-88-16,2 0-22 0,1-1-7 15,2 0-5-15,6 0-5 0,1 1-8 16,3-2-6-16,5-1-3 0,3 2-4 16,3-3-2-16,2 1-9 0,-4-1-13 15,3 1-15-15,-4-2-17 0,-1 3-121 0,-4 0-130 16,0 4-309-16</inkml:trace>
  <inkml:trace contextRef="#ctx0" brushRef="#br0" timeOffset="146003.1725">11653 11740 630 0,'-9'0'154'15,"2"-3"4"-15,2 0-94 0,4-1-20 16,3-1-6-16,4 1-6 0,3 1-7 16,1-2-5-16,1 3-2 0,2 2-2 15,1-1-3-15,0 1-4 0,1 0-1 16,0 1-4-16,1 1-1 0,-3-2-1 16,-1 2-1-16,1 2-1 0,-4 2 1 0,-1 1-1 15,-2 2 1-15,-1 1-1 0,-3-1 1 16,-3 1 0-16,-3 0-1 0,-1 1 1 15,-2 0 0-15,-4 1 0 0,-2-1-1 16,-2 3 1-16,-1-3-1 0,-1 1 1 16,1 0 0-16,0-2 0 0,2-1 1 15,3-1 0-15,4 0-1 0,2-1 1 16,3-2-1-16,2-3 0 0,2 2 0 0,3-1-1 16,2-2 0-16,3 1 0 0,1-1 0 15,5 1-1-15,0-2-3 0,2 0-6 16,1-2-12-16,-1 2-17 0,3-1-9 15,0-1-20-15,-3-1-111 0,2 2-124 16,1-3-282-16</inkml:trace>
  <inkml:trace contextRef="#ctx0" brushRef="#br0" timeOffset="146546.4303">12219 11535 651 0,'-2'-1'157'0,"1"3"4"0,1 2-100 16,1 0-16-16,1 2-5 0,-1 0-5 16,4 0-8-16,3 0-6 0,6-1-5 15,-1-1-3-15,6-1-3 0,1-4-3 16,4-2-2-16,1-2-1 0,-1-4-1 16,-2-2-1-16,-1 0-1 0,-3-4 0 0,-2 1 0 15,-5-1 0-15,-4-2-1 0,-2 2 0 16,-4 0 0-16,-1 2-1 0,-5 1 0 15,-4 1-3-15,-2 2-1 0,-6 4-3 16,-3 3-3-16,-5 2 0 0,-3 3 1 16,-1 5 0-16,1 2 2 0,1 4 1 15,3 3 4-15,5 2 2 0,2 3 1 0,-2 1 0 16,5 3 2-16,0-2 2 0,2 2 1 16,2-3 2-16,9 1 1 0,2-5 2 15,8 1 1-15,2-3 0 0,3-2-1 16,7-2-1-16,4-3-2 0,-1-3-2 15,4-3-1-15,4-4-2 0,3-4-1 16,1-1-2-16,-3-4-6 0,0-4-9 16,1-1-13-16,-5 0-16 0,-2-1-18 15,-5 2-83-15,-4-3-34 0,-4 3-109 0,-6 3-212 16</inkml:trace>
  <inkml:trace contextRef="#ctx0" brushRef="#br0" timeOffset="146789.2681">12554 11222 757 0,'-2'-4'179'0,"3"-1"4"0,3 2-117 16,3 1-24-16,2 2-15 0,2-2-10 15,1 0-8-15,6 0-10 0,6 1-14 16,2-1-22-16,0-1-12 0,0-2-37 16,-2 0-98-16,1 0-129 0,-5 3-281 15</inkml:trace>
  <inkml:trace contextRef="#ctx0" brushRef="#br0" timeOffset="146992.2718">12919 11071 659 0,'3'2'148'0,"0"3"2"0,0 3-111 16,2 0-12-16,0 2 1 0,1 2 0 15,-1 2-2-15,2 0-2 0,0 1 0 16,1 2-2-16,-1-1-1 0,0 1-4 16,-2-1-5-16,0-1-3 0,-5-2-2 15,-1-2-3-15,-5-1-5 0,-4-1-6 0,-3-2-15 16,-6-2-17-16,-5 0-23 0,-4-4-117 15,-1 2-133-15,4-5-310 0</inkml:trace>
  <inkml:trace contextRef="#ctx0" brushRef="#br0" timeOffset="147138.8883">12810 10925 608 0,'4'-11'147'0,"2"4"1"16,-1-2-76-16,6 4-45 0,0 3-18 15,1 2-15-15,2 1-105 0,0 1-36 16,4 2-107-16,-1 0-238 0</inkml:trace>
  <inkml:trace contextRef="#ctx0" brushRef="#br0" timeOffset="148038.512">13055 11075 551 0,'-1'-3'131'16,"0"1"3"-16,1 3-83 0,0-2-17 15,-1-1-5-15,1 1-4 0,0 0-4 0,0 2-1 16,0-2 1-16,-2-1-1 15,2 3 0-15,2-1-1 0,-4 0-2 16,2 2-1-16,2-1-2 0,-2 1-2 0,1 0-1 16,-2-1-1-16,2 3 0 0,-1-2-1 15,-1 2-1-15,-1 2-1 0,4 2-1 16,-5-1 0-16,2-1-3 0,0 1 0 16,-1 0 0-16,2-1-2 0,0-1 0 15,-1-3 1-15,2 2-2 0,1-3 2 0,-1 1-1 16,1-2 2-16,0-1 2 0,0-1 0 15,-1-3 3-15,0 0 1 0,1-1 2 16,-1-2 0-16,-1 1 1 0,1-2 0 16,-2 0-1-16,0 1-1 0,1 2-1 15,-2 3-2-15,2 0-2 0,-1 3-1 16,0 3 0-16,0 4-1 0,-3 3-1 16,2 2 0-16,-2 3 0 0,2 3 2 0,0 0 1 15,4 2 2-15,0 1 1 16,3-2 0-16,3-1 1 0,2-3 0 0,4-2-2 15,0-3-2-15,5-3 0 0,-1-3-3 16,1-3 0-16,-1-4 0 0,3-2-1 16,-3 1 0-16,-2-6 0 0,-4 1 0 15,-1-2 0-15,-2-1 0 0,-2-3-1 16,-4 2 1-16,-2-2-1 0,-1 0 0 16,0 1 1-16,1 0-1 0,-1 2 0 15,0 3 0-15,1 3 0 0,1 1-1 0,-2-1 1 16,1 6 0-16,-1 0-1 0,0 3 1 15,1 0 0-15,-1 2 0 0,1 0 0 16,-1 2 0-16,1-2-1 0,-1-1 1 16,-1 0 0-16,0-2 0 0,1 1 0 15,0-2 0-15,-1-1 0 0,0 1 0 16,1-1 1-16,1-1-1 0,-1 1 0 16,0-1 0-16,-1 1 0 0,-1-2 0 15,4 2 0-15,-2-1 0 0,0 1 0 0,0 0 0 16,-2 0-1-16,4 3 1 15,-1-1 0-15,-1 4 0 0,0 1 0 16,1 5 0-16,1 0 0 0,1 1 0 0,2 2 0 16,0 1 0-16,2-1 0 0,2-3 0 15,3 0 0-15,4-2 0 0,3-5 0 16,5 0 1-16,-1-4-1 0,4-2 0 16,0-3 0-16,0-7 0 0,-4-1 0 15,-2-3 0-15,-3-5 0 0,-1 0 0 0,-3-4 0 16,-4 0 0-16,-3-2 1 0,-4 0-2 15,-3-1-3-15,-4-1-6 0,-1 0-11 16,-4 4-10-16,1 0-15 0,-2 6-17 16,1 4-18-16,1 10 95 0,-3 4-208 15,3 4-133-15,-1 6-341 0</inkml:trace>
  <inkml:trace contextRef="#ctx0" brushRef="#br0" timeOffset="149901.6238">10625 12695 483 0,'6'-12'125'0,"-1"-2"6"0,0-3-66 0,1 0-14 15,-2-1-4-15,-2-1-5 0,-1 0-3 16,1 0-3-16,-2 5 0 0,0 0 1 16,-3 2-2-16,3 3-3 0,0 4-3 15,0 7-5-15,-1 1-4 0,1 3-5 16,-1 10-4-16,1 0-3 0,-2 6-3 16,0 3-2-16,-3 3-1 0,0-1 0 15,0 2-1-15,0-2 0 0,-1-1-1 16,1-1 1-16,3-2-1 0,1-4-1 15,0-1-5-15,-1-5-10 0,4-3-18 16,-1-3-12-16,1-1-21 0,1-4-92 16,0-2-23-16,5-3-105 0,0-3-195 0</inkml:trace>
  <inkml:trace contextRef="#ctx0" brushRef="#br0" timeOffset="150155.8622">10985 12783 687 0,'-2'-2'176'16,"-2"-2"7"-16,2 2-100 0,0-1-21 15,1 1-8-15,1-2-14 0,0 2-12 0,3-2-12 16,-2 2-5-16,1 0-5 0,1 1-4 15,0 1-11-15,3 0-14 16,-1 1-25-16,1 1-13 0,2 1-17 16,0 0-115-16,6-1-132 0,-1 1-285 15</inkml:trace>
  <inkml:trace contextRef="#ctx0" brushRef="#br0" timeOffset="150405.1516">11636 12544 609 0,'3'-28'153'0,"0"-4"5"16,-1 3-69-16,2 0-39 0,2 4-7 16,-1 3 1-16,0 5-1 0,-2 7-4 15,0 5-5-15,-3 6-5 0,-3 4-5 16,2 4-7-16,0 4-8 0,0 5-5 15,1 1-7-15,1 4-10 0,1 1-12 16,2 0-14-16,1-1-14 0,0 1-10 0,0-2-19 16,-2-1-107-16,2-2-115 0,0 1-269 15</inkml:trace>
  <inkml:trace contextRef="#ctx0" brushRef="#br0" timeOffset="150655.6023">11467 12789 618 0,'0'-1'154'0,"1"-1"7"0,5 1-82 16,0-2-25-16,4 2-6 0,2 0-2 16,4 1-4-16,1-2-5 0,3-1-7 15,5-2-5-15,4 1-5 0,2-2-3 16,5 0-6-16,1-3-4 0,4 2-3 15,5 1-2-15,-2 0-5 0,-1-2-12 16,-2 2-14-16,-3 1-20 0,-3 2-12 16,-8 1-21-16,-9 1-112 0,-6 2-127 0,-3 2-279 15</inkml:trace>
  <inkml:trace contextRef="#ctx0" brushRef="#br0" timeOffset="151135.5435">10903 12820 453 0,'-2'-4'127'0,"-2"-2"6"0,-2 1-33 16,5 0-42-16,-1 2-7 0,2 2-4 15,2-1-6-15,0 1-3 0,0 4-3 16,6 0 0-16,-3-3-3 0,0 3-4 16,2-2-4-16,0 1-3 0,4 2-4 15,0 0-3-15,2-2-5 0,-1 2-3 16,4-3-2-16,1 1-3 0,1-3-9 15,1-1-15-15,2-2-21 0,2-1-23 16,0 0-116-16,4 0-135 0,-1 2-312 0</inkml:trace>
  <inkml:trace contextRef="#ctx0" brushRef="#br0" timeOffset="151573.2227">11674 12939 623 0,'7'-10'157'16,"-3"1"8"-16,-1 3-91 15,1 1-16-15,-3 3-6 0,2 2-6 0,-3 1-9 16,1 3-8-16,-2 3-5 0,-2 3-6 16,-2 1-3-16,-1 5-3 0,-4 1-1 15,-2 3-3-15,-1-1-2 0,0 1-1 16,0 0 0-16,2-3 0 0,1-3-1 15,4-1 1-15,3-2-1 0,2-3-1 16,4-3-1-16,2-1 0 0,3-2-1 0,6-2-1 16,0-1 0-16,6 1-1 0,1-2-3 15,3-2-7-15,0 0-11 0,-1-1-15 16,-1 2-19-16,-1-1-16 0,-2-1-62 16,0 0-58-16,-3 2-113 0,-3-1-231 15</inkml:trace>
  <inkml:trace contextRef="#ctx0" brushRef="#br0" timeOffset="151760.712">11915 12985 622 0,'-5'2'155'0,"6"5"4"0,-3-2-71 16,0 3-46-16,2 3-9 0,-1 3-6 15,0 1-5-15,0 2-6 0,-8-4-5 16,6 6-4-16,-1-1-6 0,0 0-11 15,2-2-20-15,1-1-23 0,-1-2-118 16,7 0-130-16,-2-2-316 0</inkml:trace>
  <inkml:trace contextRef="#ctx0" brushRef="#br0" timeOffset="152920.667">12481 12679 582 0,'-3'1'134'0,"1"2"3"0,2-1-86 0,1 1-21 15,3-1-7-15,2-1-5 0,4-1-1 16,2-2-2-16,3-3-2 0,1-1-3 16,-1-3-2-16,3 1-2 0,-4-4-1 15,-1-1-2-15,-4 1-1 0,0-1-1 16,-4-1 0-16,-1 1 0 0,-3-2-1 15,0 1 1-15,-2 2 0 0,-3 2 0 16,-1-1-1-16,-2 3 1 0,-2 3-1 16,-2 4 1-16,-5 2-1 0,0 5 0 15,-1 1 1-15,-1 6 5 0,-1 3 5 0,4 1 5 16,-1 2 2-16,5 5 3 0,2-1 3 16,2 1 3-16,3 3-3 0,4 0-2 15,1-2-3-15,7-3-1 0,0-4-3 16,6-2-2-16,5-2-4 0,3-6-3 15,2-2-2-15,-1-5-1 0,4-1-2 16,3-3-3-16,1-1-6 0,-3-2-10 16,-1-1-16-16,-4-1-15 0,1 0-14 0,-6 2 24 15,-6-1-147-15,-4 0-126 16,-3 3-296-16</inkml:trace>
  <inkml:trace contextRef="#ctx0" brushRef="#br0" timeOffset="153204.4533">12745 12410 738 0,'-2'-5'175'0,"2"4"4"16,4 1-118-16,3 0-17 0,-2 2-13 15,5-1-10-15,2 3-8 0,3-2-8 16,4-2-11-16,3-2-16 0,1 1-20 0,7-5-10 16,-3-1-18-16,-3-1-112 0,0-3-126 15,-2 0-276-15</inkml:trace>
  <inkml:trace contextRef="#ctx0" brushRef="#br0" timeOffset="153429.8638">13112 12194 666 0,'1'3'154'0,"-1"-1"4"16,-1 3-108-16,2 1-14 0,-1 4-6 16,1 1-3-16,0 1-3 0,0 0-2 15,3 2 0-15,0 1-2 0,1-1-1 16,0 0-2-16,1 0-1 0,-3 0-3 15,0-1-3-15,-3 1-2 0,-4-2-2 16,-2-2-2-16,-4 0-2 0,-2-2-3 16,-4 0-7-16,-2-2-9 0,-2-3-13 15,-2 0-18-15,1-1-17 0,0 0-99 16,2-5-20-16,3-2-106 0,2-2-206 0</inkml:trace>
  <inkml:trace contextRef="#ctx0" brushRef="#br0" timeOffset="153566.4851">13085 11999 584 0,'3'-1'127'0,"1"1"1"0,0 1-92 16,2 4-28-16,4 1-24 0,1 2-109 16,2-1-108-16,2 2-275 0</inkml:trace>
  <inkml:trace contextRef="#ctx0" brushRef="#br0" timeOffset="154162.528">13321 12210 394 0,'0'0'102'16,"-1"-1"4"-16,1 1-47 0,-1-1-16 15,1-1-3-15,0 1-1 0,-2 0-3 0,2-2-4 16,0 2-1-16,-1 0-4 0,2-1-3 16,-1-1-2-16,0 2-2 15,0-2-1-15,0 1 1 0,0 1 0 0,0-2 2 16,-1 1 0-16,0 1 2 0,1 1 0 15,0 1-2-15,-1 1-1 0,-2 4-1 16,2 2-2-16,-1 3-3 0,-1 4-2 16,-1-1-1-16,2 3 0 0,1 3 0 15,1 0 0-15,0-2-1 0,2-1 0 0,3-2-1 16,2-2-1-16,2-4-1 16,3-4-2-16,3-5-2 0,1-3-1 0,2-4 0 15,-1-4-1-15,3-3 0 0,-4 2-1 16,-4-1 1-16,-2-1-1 0,-3 3 1 15,-3 0-1-15,-2 3 0 0,-5 0 0 16,2 1 0-16,-2 4-1 0,2 3 1 16,-3 2-1-16,1 4 0 0,0 0 0 15,3 4 0-15,1 0 0 0,4 1 0 16,0 1 1-16,6-1-1 0,4 0 0 0,1 1 0 16,3-3 0-16,2-3 1 0,1-1-1 15,-1-5 0-15,0-3 1 0,0-3-1 16,-2-4 1-16,-3-1 0 0,-1-2 0 15,-4 1-1-15,-1-6 0 0,-4 1-5 16,-4 3-11-16,0-1-17 0,-4 0-20 16,-3 2-19-16,-1 0-69 0,-3 6-55 15,-3 3-116-15,-1 6-228 0</inkml:trace>
  <inkml:trace contextRef="#ctx0" brushRef="#br0" timeOffset="155180.363">14879 11840 704 0,'0'-7'179'16,"0"1"5"-16,-1 0-108 0,1 1-19 15,0 2-12-15,4 1-13 0,0 0-14 16,5 1-10-16,1 1-5 0,3-2-5 16,1 2-10-16,3 0-13 0,0-1-21 15,0 1-12-15,-1 0-65 0,0 0-64 16,-2 2-118-16,0 2-242 0</inkml:trace>
  <inkml:trace contextRef="#ctx0" brushRef="#br0" timeOffset="155345.837">14924 12021 635 0,'8'-1'135'0,"2"-3"1"16,2 1-113-16,1-2-16 0,4 1-10 15,-1-2-126-15,3 2-5 0,4 0-96 0,0-4-209 16</inkml:trace>
  <inkml:trace contextRef="#ctx0" brushRef="#br0" timeOffset="157198.2712">16679 11405 316 0,'3'-8'103'16,"0"-3"8"-16,-1-3-9 0,1-2-27 15,-2-1-17-15,1-2-10 0,-1-4-7 16,2-2-3-16,-1-3-3 0,1 3-2 0,-2 3 0 15,0 1 0-15,0 5 1 0,-1 4-1 16,0 3-3-16,-1 6-7 0,-1 4-4 16,-1 6-6-16,1 6-4 0,-2 4-5 15,1 5-9-15,1 4-10 0,1 4-15 16,4 3-8-16,3 0-20 0,0 3-112 16,1-4-125-16,4 0-284 0</inkml:trace>
  <inkml:trace contextRef="#ctx0" brushRef="#br0" timeOffset="158011.1729">15819 11835 489 0,'-6'0'125'0,"-2"-2"5"0,1-1-66 16,-1 2-18-16,2-1-3 15,1 2-3-15,2-3-2 0,-2 1-4 0,2 1-1 16,1-1-1-16,2 1-1 0,-1 0-4 16,1 0-3-16,0 1-3 15,1-2-4-15,0 2-2 0,0-1-3 0,2 0-1 16,-1 1-2-16,3 0 1 0,0-1-1 16,1 1 0-16,3 0 1 0,-1 1-1 15,3-1 1-15,3 0 0 0,3 0 0 16,3-1 0-16,4-1-1 0,3 1 1 0,2-1 0 15,2-1-2-15,1 1 0 0,0-1-1 16,1 2 0-16,-4-2-2 0,3-1-1 16,1 4-1-16,0-1 0 0,3 1-2 15,1 0 0-15,2-2 0 0,2 5 0 16,3-3-1-16,1 0 0 0,-3 0 1 16,4-1-1-16,-3-2 0 0,1 3 0 15,0-1 0-15,-3 1 0 0,5 0 1 16,-1 1-1-16,4 0 0 0,0 1 0 15,1-2 0-15,-2 0 0 0,1-3 0 0,-2 0 0 16,0-1 0-16,0 0 0 16,-2 1 0-16,1-1 0 0,1 1 0 0,0 2 0 15,1 1 0-15,-4 0 0 0,-4-1 0 16,1 1 0-16,-5-3 1 0,-1 2-1 16,-5 0 0-16,0 1 0 0,-2-1 0 15,0 2 0-15,-1 0 0 0,-2 3 0 16,-2-2 0-16,-1 1 0 0,0-2 0 0,-1 2 0 15,0-2 0-15,-2 0 0 0,2-1 0 16,0 1 0-16,-2-1-1 0,-1 0 1 16,-3 1 0-16,0-1 0 0,-1 0 0 15,-3 2 0-15,-3-1 0 0,0 0 0 16,-1 0 0-16,-1 1 0 0,-1-2 0 16,-1 1-1-16,-2-1 1 0,1 0 0 15,-2 1-1-15,-1-2-2 0,1 0-1 0,0 1-5 16,-1-2-5-16,1 1-10 15,1 1-17-15,-2-2-19 0,1 0-25 0,-1-1-111 16,2-1-136-16,1 0-305 0</inkml:trace>
  <inkml:trace contextRef="#ctx0" brushRef="#br0" timeOffset="160287.2954">4384 5216 362 0,'-9'7'85'0,"0"-1"1"0,3-3-53 0,-1-1-15 16,5 1-7-16,-1 0-5 0,3-2 0 15,0 3-1-15,2-3 3 0,-1 1 3 16,3 1 2-16,1-3 2 0,-1 3 2 16,4 0-1-16,2 0-1 0,-1 0-2 15,4 1-3-15,0 0-1 0,2 1-3 16,2 1 0-16,-1 0-1 0,2 0-1 15,2 0-1-15,3 0 0 0,5-2-1 16,2-2 1-16,4 0-1 0,3-4 0 0,3 2 1 16,2-1 0-16,-1 0 0 15,1 0 1-15,0 0 0 0,-2 1 1 0,2 0-1 16,-1 0 1-16,4 1 0 0,-3 0 0 16,1 0 0-16,1-1 1 0,3 0-1 15,-3-1 2-15,-2 0 0 0,-3-2 0 16,-1 0 0-16,-1 0 0 0,-4 0-1 15,-3-2-1-15,-2 1 0 0,1 0-2 0,-2 2-1 16,0-2 0-16,-1 2-3 16,0-1-7-16,-1 2 9 0,-3-4-129 0,-5 0-107 15,-5 2-283-15</inkml:trace>
  <inkml:trace contextRef="#ctx0" brushRef="#br0" timeOffset="163376.7074">16000 12551 546 0,'-3'-4'133'15,"2"-3"4"-15,-1-4-81 0,-1-1-7 16,2-1-3-16,0 0-4 0,0-2-1 15,1 0-1-15,0 3 1 0,-2 2-2 16,2 3-1-16,-1 2-5 0,1 2-5 16,0 6-4-16,-1 1-4 0,0 3-5 15,-2 4-4-15,1 2-4 0,-2 3-1 16,1 1-1-16,-2 2-1 0,1-1-1 0,0-1-2 16,2-1 1-16,-1-1-2 15,3-3 0-15,0 0-4 0,3-2-10 0,1 0-14 16,0-1-21-16,4-2-12 0,-1 2-22 15,0-3-111-15,2-1-131 0,2 1-283 16</inkml:trace>
  <inkml:trace contextRef="#ctx0" brushRef="#br0" timeOffset="163692.4215">16203 12570 647 0,'0'0'165'0,"0"1"6"0,-1-1-88 15,1 0-27-15,4 0-9 0,-1 0-10 16,4 2-10-16,0-2-8 0,3 0-6 16,3 2-3-16,3-1-2 0,4 3-5 15,-1-2-11-15,3 0-16 0,3-1-20 16,1-2-25-16,-1-1-116 0,0 2-136 16,-2-1-313-16</inkml:trace>
  <inkml:trace contextRef="#ctx0" brushRef="#br0" timeOffset="163992.6766">16810 12287 669 0,'1'-13'173'0,"0"3"9"0,-1 1-98 16,0 3-20-16,1 4-9 0,-2 4-13 15,1 3-12-15,1 1-12 0,-1 3-9 16,0 3-3-16,2 4-3 0,-2 0-1 16,3 0-5-16,-2 2-11 0,2 3-16 0,1-1-20 15,-1-2-14-15,2 0-28 0,-2 0-99 16,0-4-123-16,0 1-264 0</inkml:trace>
  <inkml:trace contextRef="#ctx0" brushRef="#br0" timeOffset="164260.951">16672 12618 605 0,'-1'-1'150'0,"0"1"6"0,5 3-79 16,-2-3-24-16,2 0-8 0,4 2-5 15,2-2-4-15,2 1-2 0,3 1-1 16,3-2-2-16,5 0-4 0,0 0-3 16,4-1-3-16,2 0-4 0,5-2-4 0,2-2-5 15,3 1-3-15,-2-1-6 0,-2-1-10 16,-1-1-10-16,-5 1-14 0,-5 0-19 15,-5 1-12-15,-6 2-19 0,-4 0-108 16,-6 2-123-16,-1 5-276 0</inkml:trace>
  <inkml:trace contextRef="#ctx0" brushRef="#br0" timeOffset="164568.7039">16864 12704 608 0,'0'1'142'0,"-2"0"6"15,1 2-92-15,-3 0-17 0,1 5-3 16,-2 1 1-16,-1 5 0 0,-3-2-3 16,-2 4-1-16,-1 1-1 0,1 2-2 0,-3-4-4 15,2 0-3-15,1 0-3 0,1 0-3 16,4-3-4-16,1-1-4 0,4-1-3 15,1-2-2-15,4 0-2 0,2-2-1 16,1-1 0-16,5-3-1 0,2-1 1 16,2-1-2-16,2 0-4 0,3-2-7 15,0-3-10-15,1-2-16 0,0 0-15 16,0 1-11-16,1 0-18 0,-1-2-107 16,-6 0-119-16,0 1-272 0</inkml:trace>
  <inkml:trace contextRef="#ctx0" brushRef="#br0" timeOffset="164762.1901">17052 12785 599 0,'-4'-2'153'15,"3"6"8"-15,-1-2-72 0,-1 3-34 16,2 3-9-16,0 3-6 0,0 2-7 16,1 3-8-16,0-1-6 0,0 4-5 0,0 2-5 15,0 0-3-15,-2-1-3 0,6 0-2 16,-1 0-8-16,-1-2-14 0,2-4-19 15,-1-3-21-15,2-4-119 0,1-3-134 16,1-10-315-16</inkml:trace>
  <inkml:trace contextRef="#ctx0" brushRef="#br0" timeOffset="165226.4847">17356 12554 634 0,'1'-1'155'0,"-1"0"7"16,1 2-92-16,1 0-20 0,0 0-6 15,3 1-4-15,2-1-5 0,2 0-8 0,4-2-4 16,1-3-5-16,2-1-3 0,3-1-4 15,0-2-3-15,0-3-3 0,0 0-1 16,-5 0-3-16,1-2 0 0,-4 1-2 16,-6-4 0-16,0 1-2 0,-4 2-1 15,-2-1 0-15,-3 2-1 0,-2 1 0 16,-2 3 1-16,-2 4-1 0,-9 2 1 16,0 3 1-16,-3 4 0 0,-3 2 1 15,1 3 1-15,-1 3-1 0,3 3 2 0,1 3 0 16,5 1 2-16,4 5 2 15,1 1 1-15,4-1 3 0,1-1 2 16,3 0 3-16,3 1 0 0,4-2 2 0,3-4 1 16,3-3-1-16,2-1-2 0,5 1-2 15,4-7-2-15,5-3-3 0,-3-5-1 16,7-1-3-16,3-4-2 0,0-1-4 16,-3-3-8-16,1-2-11 0,-4-1-14 0,1 1-20 15,-7-1-10-15,-6-1-21 16,-3 1-108-16,-3 0-123 0,-2 4-280 0</inkml:trace>
  <inkml:trace contextRef="#ctx0" brushRef="#br0" timeOffset="165454.3217">17608 12282 706 0,'-2'-5'179'0,"1"3"5"0,1-2-93 16,1 2-35-16,4 1-17 0,1-3-13 15,5 1-11-15,1 0-7 0,2-1-10 16,3 2-16-16,2-3-24 0,0 1-13 16,-1 0-27-16,-1 2-105 0,-1 1-131 15,-1 1-281-15</inkml:trace>
  <inkml:trace contextRef="#ctx0" brushRef="#br0" timeOffset="165712.6316">17875 12124 604 0,'2'0'149'0,"-1"4"6"16,0 0-73-16,1 2-39 0,1 2-7 15,1 3 0-15,0 2-4 0,3 0-3 16,-1 3-3-16,1 1-1 0,3 3-2 0,0-3-2 15,-2 0-5-15,1 1-1 16,-1 2-4-16,-3-4-3 0,-2 0-2 0,-5-3-1 16,-1 2-1-16,-5-1-2 0,-1-3 0 15,-4-4 0-15,-1 0-2 0,-1-1-5 16,-1-2-8-16,1-4-13 0,1-1-21 16,0-3-13-16,1-3-37 0,-1-3-93 15,2-5-122-15,1 1-269 0</inkml:trace>
  <inkml:trace contextRef="#ctx0" brushRef="#br0" timeOffset="165860.2372">17819 11963 664 0,'5'-11'160'0,"-1"0"2"16,2 2-104-16,-3 2-21 0,5 4-9 15,0 2-10-15,3 5-18 0,0-2-21 0,2 3-17 16,0 2-125-16,-1 1-130 15,1-1-318-15</inkml:trace>
  <inkml:trace contextRef="#ctx0" brushRef="#br0" timeOffset="166451.2052">18048 12113 498 0,'-1'-3'123'0,"-2"-1"2"0,3 1-62 15,0 2-30-15,0-1-8 0,0 2-4 16,0-3-4-16,2 2-2 0,-1 0-1 16,-1 0 0-16,0-1 2 0,2 1 1 15,-1 0 1-15,-2-1 1 0,1 0 0 16,0 2 1-16,1 0 0 0,-1-2 1 0,0 3-1 15,-1-1 0-15,5 3 0 0,-4-5-2 16,0 2 0-16,-5-5-2 16,5 5-2-16,-1-1-1 0,1 1-2 15,0 0-1-15,-1 0-1 0,1 0 0 0,3 6-2 16,-4-3 0-16,1 2-1 0,-2 0 0 16,-1 2 0-16,2 3 0 0,-2 1 1 15,1 1 0-15,2 0 2 0,-1 0-1 16,3 1 1-16,1-3-2 0,0-2 1 0,0-3-2 15,4 0-2-15,2-1-1 0,1-3-1 16,1-1 0-16,0-1-1 0,0-2 0 16,2 1 0-16,-4-3 0 0,-2 0 0 15,-5-4 0-15,2 6-1 0,-1-1 1 16,-2 3-1-16,-1 0 0 0,0 2 0 16,0 2 0-16,2 4 0 0,-2-3 0 15,1 3 0-15,1-1 0 0,0 0 0 16,3 0 0-16,1-2 0 0,3-2 1 15,1-1-1-15,3-1 1 0,2-2-1 16,2-2 0-16,0-2 1 0,0-3-1 0,0 0 0 16,0-2 1-16,-4-3-1 0,-2-2-2 15,-4 2-8-15,-1-2-11 0,-3 0-18 16,-2-1-19-16,-1 2-15 0,-3 3 11 16,0 1-135-16,-1 4-127 0,-1 4-286 15</inkml:trace>
  <inkml:trace contextRef="#ctx0" brushRef="#br0" timeOffset="167047.8988">19016 11705 451 0,'-5'-5'107'0,"4"1"3"16,-3 0-63-16,1 0-21 0,1 3-8 0,-3 2-6 15,4-3-3-15,0 2-4 0,-1 0-2 16,4 0-2-16,-1 0-2 0,0 0-3 16,3 1-5-16,-1 0-7 0,1 0-33 15,0-1-64-15,-3 2-85 0,1-2-200 16</inkml:trace>
  <inkml:trace contextRef="#ctx0" brushRef="#br0" timeOffset="167209.4618">19008 11669 551 0,'-2'-2'143'16,"-1"1"11"-16,1 1-72 0,-2 1-12 0,4-2-8 16,2 2-6-16,-1-1-5 0,4 2-8 15,2 0-9-15,3 1-9 0,3-1-6 16,4 0-5-16,3 0-9 0,3 0-19 16,3-2-29-16,1 0-28 0,4-4-118 15,-2 6-141-15,0-1-331 0</inkml:trace>
  <inkml:trace contextRef="#ctx0" brushRef="#br0" timeOffset="171431.3391">19970 11455 456 0,'4'-7'114'0,"-3"-1"8"15,0-1-64-15,0-1-12 0,-1-1-5 0,-1-2-3 16,1 2-1-16,-1-4-1 0,0 3-2 16,-2-3-1-16,1 2-2 0,-3-1 0 15,0 1-3-15,1 3-4 0,1 2-5 16,-4 1-4-16,5 5-5 0,0-1-3 15,-1 6-2-15,1 2-3 0,0 4 0 16,1 6-2-16,1 0-1 0,1 3-5 16,3 2-8-16,1 2-12 0,1 1-10 15,3 0-13-15,0-1 79 0,0 0-199 0,-3-2-126 16,2 1-327-16</inkml:trace>
  <inkml:trace contextRef="#ctx0" brushRef="#br0" timeOffset="172923.6309">19756 11714 545 0,'-8'0'137'0,"2"0"5"16,4 2-71-16,0-2-23 0,5 0-11 15,3 2-6-15,1-2-4 0,4-2-4 0,3 2-5 16,3-1-1-16,3 0-3 0,0-2-4 15,4 0-3-15,3 0-3 0,2 1-1 16,3-1-1-16,0 1-2 0,0 0-7 16,-3-1-10-16,-2 2-8 0,-3 0-10 15,-4-1-19-15,-3 1-109 0,-5 1-118 16,-1-1-272-16</inkml:trace>
  <inkml:trace contextRef="#ctx0" brushRef="#br0" timeOffset="173383.1063">19798 11905 588 0,'-13'0'139'0,"-1"-2"7"0,2-2-90 16,4 0-13-16,-1-1-7 0,4 0-5 15,3-1-4-15,3 1-4 0,5 1-4 16,3-1-3-16,2 1-2 0,1 3-2 16,4-1-3-16,1 4-2 0,-1 0-2 15,0 3-1-15,0 2-2 0,0 2 1 16,-2 2 0-16,0 1 1 0,-3 3 2 16,-1 1 0-16,-3 0 1 0,-2 1 1 15,-4 1-1-15,-3-2-1 0,-3 1-1 16,-3-1 0-16,-1 0-1 0,-2-1 0 0,-3-2 0 15,-3 0-1-15,-1-1 1 16,-4-2-1-16,-2 0 1 0,0-2 1 0,1-1 1 16,2 0 1-16,2-4 1 0,6 1 0 15,4-2 1-15,6 0-2 0,1-4-1 16,5 2-2-16,2 0-1 0,3-1-2 16,6 0 0-16,1 0-1 0,4-1 1 0,3 2-1 15,1-2 0-15,2 1-1 16,-1 0-4-16,1-2-8 0,1 2-10 0,-2-2-18 15,-1 1-13-15,2 1-22 0,-2 0-112 16,-3-2-130-16,-2 3-291 0</inkml:trace>
  <inkml:trace contextRef="#ctx0" brushRef="#br0" timeOffset="173878.2748">20384 11648 570 0,'-4'-4'150'0,"2"5"5"0,-2 2-40 16,4-2-69-16,3 1-11 0,-1 2-5 15,2-1-4-15,2-1-5 0,1 0-3 16,3-3-4-16,1 1-2 0,1-2-2 16,2-3-3-16,-1 1-2 0,1-3-1 15,-1 1-2-15,-2-2 0 0,-3 1-1 16,-1 0 0-16,-5-1 0 0,0 0-1 16,-5-1 0-16,-3-1 0 0,-1 3 0 0,-4 1 0 15,-4 1-1-15,-1 4 1 16,-2 1 0-16,-2 3 0 0,2 4 1 0,-1 1 1 15,1 2 1-15,3-1 1 16,2 3 1-16,2 1 2 0,1 2 1 0,4 1 2 16,1 1 1-16,4 0 2 0,1 6 2 15,3-2 0-15,5-2 0 0,6-1 0 16,-1-2-2-16,3-3-3 0,3-2-3 16,4-3-2-16,3-3-1 0,1-2-2 15,-1-4-2-15,3 0-1 0,1-3-7 0,-3 1-9 16,0-5-15-16,-4 3-19 0,-2-2-14 15,-3 1-21-15,-3 0-110 0,-2 0-129 16,1 0-282-16</inkml:trace>
  <inkml:trace contextRef="#ctx0" brushRef="#br0" timeOffset="174218.3573">20580 11215 615 0,'-3'-3'153'15,"0"0"7"-15,0 2-94 0,1 1-11 16,1 2-6-16,2 1-5 0,0 1-7 16,3 1-6-16,1 1-6 0,2 0-4 15,3 0-5-15,0 0-3 0,1-2-3 16,1-1-4-16,0 0-5 0,0-4-8 16,2-2-14-16,-2-1-17 0,2 2-12 15,-2-3-20-15,-1 0-117 0,0 0-130 16,0 0-294-16</inkml:trace>
  <inkml:trace contextRef="#ctx0" brushRef="#br0" timeOffset="174489.6393">20909 11055 593 0,'2'-5'139'0,"0"0"7"0,1 0-95 0,0 4-9 16,1 2-6-16,1 3-2 0,0 4-2 15,1 2-3-15,-1 5-2 0,1 1-2 16,-1 3-2-16,0 2-3 0,0 1-2 16,-2 0-3-16,0 3-1 0,-2-2-4 15,0-1-1-15,-2-1-2 0,-3-1 0 16,-2-1-2-16,-2-3-1 0,-3-2-2 16,-2-3 0-16,0-3-1 0,-1 0-5 15,1-3-11-15,-2-4-13 0,0-4-16 16,1-2-12-16,-1-3 55 0,-2-3-184 0,0-3-131 15,4 0-325-15</inkml:trace>
  <inkml:trace contextRef="#ctx0" brushRef="#br0" timeOffset="174634.2443">20845 10890 626 0,'3'-10'146'0,"1"1"3"15,0 3-101-15,0 2-19 0,4 1-9 0,-2 0-7 16,2 4-15-16,2 2-17 0,3 3-129 15,-2-1-125-15,-2 2-315 0</inkml:trace>
  <inkml:trace contextRef="#ctx0" brushRef="#br0" timeOffset="175326.0255">21170 11103 418 0,'-1'-3'116'15,"0"1"6"-15,0-1-37 0,-2 2-35 16,3 2-7-16,-1-2-6 0,0 1-5 0,1 1-6 15,-1-2-4-15,1 1-3 0,-2 0 0 16,2-1-2-16,-1 1 0 0,1 0 0 16,0-1-1-16,-1-2 1 0,1 2-1 15,1 2-1-15,-1-2 0 0,-1-3-1 16,0 2-1-16,1-2-1 0,-2 2 0 16,1-1-1-16,0-3-1 0,0 1 0 15,1 3 1-15,-1-3 0 0,-1 2 0 16,2 2 1-16,0 0 0 0,-1 1-1 0,0 0 0 15,1 1-2-15,-1 3-2 0,-1 0-1 16,0 2-2-16,-1 1 0 0,1 4-1 16,-2 1 0-16,2 3 0 0,-1 2 0 15,2 0-1-15,0 0 1 0,2 1 0 16,2-2 0-16,0-2 0 0,2 1 0 16,4-4-1-16,1-2 1 0,2-3-1 15,1-5 0-15,1-1-1 0,-1-4 0 16,1-1 0-16,-3-2 0 0,-1-2 0 0,-2 0 0 15,-2 1-1-15,-2 0 1 0,-3 0 0 16,0 0 0-16,-2 2-1 0,-1 1 1 16,-1 4-1-16,0 1 0 0,0 1 0 15,0 4 0-15,0 1 0 0,1 2 0 16,2 1-1-16,0-1 1 0,2 2 0 16,2 1 0-16,4-2 0 0,3-2 0 15,3 1 0-15,1-2 1 0,3-1-1 0,1-4 0 16,1-2 1-16,-2-4-1 0,1-3 0 15,-2-1 1-15,-1-2-1 0,-3-3 1 16,-3-2-1-16,-1-1 1 16,-4-1-1-16,-3-1-3 0,-1-2-6 0,-1 2-8 15,-1 0-8-15,-1 4-11 0,-1 1-12 16,0 4-10-16,0 5-14 0,1 5 55 16,-2 4-161-16,2 2-120 0,0 5-302 15</inkml:trace>
  <inkml:trace contextRef="#ctx0" brushRef="#br0" timeOffset="176089.086">22550 11300 568 0,'7'-21'143'16,"-2"-2"8"-16,-1-3-80 0,0 0-12 15,-2-3-9-15,0 0-6 0,-3 0-6 0,0 4-6 16,-1 0-7-16,0 7-5 0,0 2-4 16,-1 6-5-16,-3 3-1 0,2 9-3 15,1 4-2-15,-2 8-1 0,0 2-6 16,0 5-11-16,0 5-12 0,4 5-15 16,-3 0-12-16,3 3-17 0,-2-2-110 15,2-2-122-15,1 2-271 0</inkml:trace>
  <inkml:trace contextRef="#ctx0" brushRef="#br0" timeOffset="176550.2919">21849 11627 541 0,'-15'-1'130'15,"1"0"2"-15,1-2-83 0,4 2-11 0,1 0-7 16,2 1-3-16,2-2-4 0,2 2-2 16,4-1-1-16,2 1 0 0,2 0 1 15,3 1-1-15,3-1 0 0,5 0-1 16,1 2 1-16,7-2 0 0,7-2 1 15,8 2 1-15,7-1 0 0,4-1 2 16,7-2 1-16,4 3-2 0,3-2-2 0,4 1-2 16,2 1-5-16,1-1-3 0,4 1-3 15,2 0-3-15,5 0-2 0,1-2-1 16,3 2-1-16,1-3-1 0,0 1 0 16,-1-1 0-16,-1 0-1 0,-4 0 1 15,-5-1-1-15,-4 0 0 0,-7 0 1 16,-7 1-1-16,-9 2 0 0,-6-2 0 15,-9 2-1-15,-6 0-1 0,-11 0-3 16,-7 1-5-16,-6-1-5 0,-5 2-8 16,-5-1-10-16,-4 0-13 0,-3 0-12 0,0 0-14 15,-3 2 14-15,-2-2-127 0,-4-1-121 16,-6 1-283-16</inkml:trace>
  <inkml:trace contextRef="#ctx0" brushRef="#br0" timeOffset="177664.2509">21843 12103 627 0,'-1'-8'156'15,"1"3"8"-15,-3 3-97 0,2 2-13 16,0 3-9-16,-2 3-6 0,1 4-7 16,-1 5-8-16,0 3-6 0,-1 2-3 15,-1 2-2-15,1 4-2 0,0-2-2 16,-1 2-3-16,0-2-2 0,1 0 0 15,2-1-2-15,0-1-2 0,4-4-5 16,0-1-10-16,2-2-14 0,1-3-16 16,1-2-13-16,-1-1-18 0,0-6-108 15,1-3-120-15,1-3-269 0</inkml:trace>
  <inkml:trace contextRef="#ctx0" brushRef="#br0" timeOffset="177896.4068">22153 12266 783 0,'0'-2'186'0,"1"-2"5"0,-1 1-124 16,1-1-20-16,3 1-12 0,0 0-8 15,0-1-9-15,1 2-7 0,1 0-6 16,2 2-6-16,2 2-10 0,-1-2-13 15,4 2-21-15,-1 2-17 0,0-2-56 16,2 1-78-16,0 0-127 0,1 1-266 16</inkml:trace>
  <inkml:trace contextRef="#ctx0" brushRef="#br0" timeOffset="178536.6892">22766 12056 529 0,'-1'-13'132'0,"-1"-2"6"0,-1-3-72 0,1 1-12 16,-1 0-6-16,2 1-2 0,1 3-2 16,-1 0-2-16,1 5-4 0,0 3-5 15,0 5-5-15,1 2-4 0,0 6-6 16,2 4-6-16,1 4-5 0,-1 5-1 15,2 2-2-15,0 2-3 0,1 0-5 16,-1 0-11-16,1-2-13 0,0-2-16 16,0-2-15-16,-1 0-110 0,-1-4-12 15,1-1-106-15,0 0-195 0</inkml:trace>
  <inkml:trace contextRef="#ctx0" brushRef="#br0" timeOffset="178813.8757">22601 12302 671 0,'-2'-4'167'0,"-1"1"9"0,4 0-102 15,4 1-14-15,3-1-5 0,3 1-8 16,2 1-8-16,5-3-7 0,5 1-6 15,3-1-5-15,5 0-6 0,2-1-3 16,3 0-4-16,-2 0-4 0,-1 1-8 16,-1 1-9-16,-1 3-11 0,-4 0-18 15,-3 1-19-15,-2 1-12 0,-2 1 65 0,-4 1-188 16,-5-1-133-16,-7 2-327 0</inkml:trace>
  <inkml:trace contextRef="#ctx0" brushRef="#br0" timeOffset="179116.0533">22860 12391 607 0,'-2'3'147'15,"-4"-1"7"-15,2 3-91 0,-2 4-11 16,-1 0-5-16,-4 4-1 0,0 1-2 15,-3 2-5-15,2 3-2 0,-2-1-4 16,-1 0-2-16,3 1-5 0,1-3-1 16,2-2-3-16,2-1-5 0,3-2-3 15,3-3-5-15,2 0-2 0,3-3-2 16,2-2-3-16,4 0 0 0,2-2-2 16,4-1 1-16,1-1-2 0,4 1-3 15,1-2-6-15,1 0-12 0,-1 0-16 0,-1-1-18 16,-1 1-14-16,-2-2-21 0,-1-1-109 15,-2-1-128-15,-1 2-281 0</inkml:trace>
  <inkml:trace contextRef="#ctx0" brushRef="#br0" timeOffset="179318.0645">23026 12481 647 0,'-2'-1'164'0,"-3"1"7"15,4 4-85-15,-2 0-31 0,1 3-9 16,-5-2-7-16,5 6-6 0,0 4-7 15,-1 1-7-15,1 2-1 0,-2 2-2 16,0 0-3-16,3 5-4 0,-3-3-2 16,1-2-2-16,-2 0-2 0,1 0-6 15,2-1-11-15,1-3-19 0,1-4-20 16,1-1-14-16,1-5-60 0,2-4-67 0,1-5-119 16,1-2-239-16</inkml:trace>
  <inkml:trace contextRef="#ctx0" brushRef="#br0" timeOffset="179793.2579">23282 12227 571 0,'0'0'155'0,"0"0"10"15,0 1-37-15,3 3-65 0,1 0-10 16,4 1-5-16,0 1-4 0,5-1-7 16,1 1-9-16,3-3-6 0,3 0-6 15,0-2-4-15,-1-3-4 0,2-2-4 16,1-2-1-16,-2 0-1 0,-3-3-2 16,0 1 0-16,-2-2-1 0,-4-1-2 0,-3-1 0 15,-4 1-1-15,-3-2-1 0,-2 0 0 16,-5 1-2-16,-4-1 0 0,-2 4 0 15,-3 0 0-15,-2 4 1 0,-3 1 0 16,0 4 1-16,-1 2 2 0,0 1 0 16,-1 5 2-16,1 0 2 0,1 2 0 15,2 3 2-15,3 1 1 0,3 2 2 16,1 1 2-16,3 1 2 0,4 1 1 0,3-1 3 16,2 2 1-16,5-2 1 0,3-1-2 15,4-1-1-15,2-1-2 0,3-2-2 16,4-2-2-16,0-5-4 0,4-1-1 15,1-3-1-15,3-4-4 0,2-1-5 16,1-3-10-16,-1-4-11 0,-1 1-17 16,-4-1-18-16,-4 2-10 0,-5-2-19 15,-4 1-103-15,-3 1-120 0,0 2-271 0</inkml:trace>
  <inkml:trace contextRef="#ctx0" brushRef="#br0" timeOffset="180094.2165">23675 11948 667 0,'-2'-5'173'16,"-2"1"8"-16,2 1-98 0,1 1-18 16,1 2-10-16,0-1-11 0,2 2-13 15,3 1-12-15,1 1-8 0,3 0-5 16,0-1-2-16,4 1-9 0,-1-1-12 0,1 1-18 16,2-2-19-16,1-1-21 0,0-1-117 15,-1-3-137-15,-2 0-302 0</inkml:trace>
  <inkml:trace contextRef="#ctx0" brushRef="#br0" timeOffset="180321.315">23934 11823 653 0,'0'1'151'0,"0"2"5"0,1 0-101 16,1 3-15-16,1 2-4 0,2 2-1 15,1 1-2-15,2 3-3 0,1 1 0 16,2 3-4-16,1 2-3 0,-1 2-3 15,-1-2-5-15,1 3-2 0,-3-2-3 16,-2-2-4-16,-4 0-1 0,-3-3-2 16,-5-2-2-16,-2 1-1 0,-3-5-3 15,-3-3-6-15,-3-3-9 0,2-2-13 16,-2 0-19-16,0-4-9 0,2-1-10 16,-1-5-119-16,2-2-125 0,3-1-287 15</inkml:trace>
  <inkml:trace contextRef="#ctx0" brushRef="#br0" timeOffset="180480.4008">23969 11682 638 0,'6'-7'147'0,"-2"-1"0"0,0 1-106 16,1 3-16-16,-2 3-9 0,2 2-13 15,-1 2-14-15,-2 2-24 0,1 0-113 16,0 3-117-16,-1 1-292 0</inkml:trace>
  <inkml:trace contextRef="#ctx0" brushRef="#br0" timeOffset="181423.6864">24181 11798 542 0,'0'-6'126'0,"0"3"4"0,0-1-86 16,0 0-12-16,-1 2-6 0,0 1-4 16,1-2-2-16,-1 3-2 0,1-1-1 15,-2 1 0-15,2 0-1 0,0 0 1 0,2 0-1 16,-2 0-1-16,-2-1-2 0,2 1-1 15,0 0 0-15,0 1 1 0,0-2-1 16,0 1 1-16,0-1 0 0,0 1 0 16,2 0 0-16,-4-2 0 0,2 1-1 15,0 0-1-15,0 0-1 0,-1 1 2 16,1-2-1-16,-1 2 0 0,2 0 0 16,-1-1-2-16,0 1 0 0,0 1-2 15,0-1-2-15,-1 0 0 0,1 0 0 16,0 2-1-16,-1-1 1 0,-2 1 0 0,2 2 1 15,0 0 0-15,-2 1 0 0,2 1 0 16,0 1-1-16,1 2-2 0,0-1 0 16,0 1-1-16,2 2 0 0,1-3-1 15,2 2-1-15,0-3 1 0,2-2-1 16,1-1 1-16,2-1-1 0,0-2 1 16,1-1-1-16,-1 0 1 0,0-3-1 15,-3 1 1-15,0-1-1 0,-2 0 1 0,0-1 0 16,-4-1-1-16,2-1 1 0,-3 0 0 15,0 0-1-15,-1-2 1 0,1 2-1 16,-2 1 1-16,2-1-1 0,0 3 0 16,0 0 0-16,0 2 0 0,2-2 0 15,-2 2-1-15,0 1 1 0,1 0 0 16,0 0 0-16,0 1 0 0,-1-1 0 16,2 0 0-16,-1 2 0 0,0-2 0 15,-1 0 0-15,0 0 0 0,0-2 1 16,1 1-1-16,-1 1 1 0,0-1-1 0,0 0 0 15,-1 0 0-15,1-1 0 0,0 2 0 16,0-1 0-16,-1 1 0 0,1-2 0 16,0 2 1-16,0 0-1 0,0-3 0 15,0 2 0-15,0 0 0 0,0 1 0 16,0-1 0-16,0 1 0 0,0-2 0 16,1 4 0-16,-2-4 0 0,1 0 0 15,0 2 0-15,0-1 0 0,0-1 0 0,0 1 0 16,0 0 0-16,0 1 1 0,0 0 1 15,0 0-1-15,0 0 1 0,-1 1 0 16,1-1 0-16,-2 4 0 0,1 0 0 16,1 2-1-16,-1 1 0 0,1 3 0 15,1 1 0-15,2 1 0 0,0 0 1 16,6 1-1-16,1-1 1 0,3-1 0 16,4-1 0-16,3-3-1 0,2-1 1 15,0-2-1-15,0-4 0 0,1-3-1 16,0-2 1-16,-2-2-1 0,-2-1 1 0,0-2-1 15,-2-4 1-15,-4 1-1 0,-4-3 1 16,-2-1-3-16,-4-3-6 0,-1-1-10 16,-6 0-13-16,-1 1-19 0,-1 0-15 15,-4 2-30-15,-2 1-104 0,-2 4-128 16,0 7-284-16</inkml:trace>
  <inkml:trace contextRef="#ctx0" brushRef="#br0" timeOffset="181971.692">23522 11601 500 0,'-13'0'126'16,"-2"0"5"-16,2-2-68 0,3 1-18 16,1 1-7-16,2-2-4 0,1 2-4 15,3-1-5-15,4 1-2 0,4-1-1 16,5 0-1-16,4 1-2 0,5-3-2 16,6 1-2-16,7 1 2 0,2-2-1 15,6-1 0-15,8 0-2 0,4-1 0 16,0 0-2-16,7-3-2 0,2 1-1 15,3 1-2-15,-2-1-2 0,0 0-1 0,-2 3-2 16,0-1-1-16,-6 0 0 0,-5 1 1 16,-5 0 0-16,-1 3 0 0,-5-1 1 15,-4-1-1-15,-5 1 1 0,-2 1-1 16,-4-1 0-16,-2 0 0 0,-5 1-4 16,-2 1-6-16,-5-2-12 0,-4 2-13 15,0 0-12-15,-4 3-20 0,-2-1-115 0,-2 1-126 16,-2-1-291-16</inkml:trace>
  <inkml:trace contextRef="#ctx0" brushRef="#br0" timeOffset="196796.0348">22355 7352 396 0,'-10'5'105'0,"0"0"4"0,3-2-35 16,1 1-35-16,1-3-13 0,1 1-6 16,2-1-4-16,-1-1-4 0,1 0-3 15,-1 0-2-15,0-1-1 0,-2-1 1 0,0 1 1 16,-1 0 0-16,0-3 3 16,0 2 1-16,-2-2 2 0,2 2 0 0,-1-1-1 15,-1 1-2-15,0-1-2 0,-1 2-2 16,1 1-2-16,-3 0-2 0,0 0-2 15,-2 1 0-15,0 2-1 0,-2-1 1 16,-1-1-1-16,-2 3 0 0,-3-1 1 16,-1-1-1-16,0-1 0 0,-3-2 0 15,1 0 0-15,1-2 0 0,-1-3 0 0,4 0 0 16,-2-4-1-16,2 0 0 0,-1-1 1 16,-1-1-1-16,-1 2 0 0,-3 1 1 15,0 1-1-15,-1 2 1 0,-2 4 0 16,-2 0-1-16,1 4 1 0,-3-1 0 15,-4 3 0-15,-3-1 1 0,2 1-1 16,-3 1 0-16,3 0 0 0,-1-3 0 16,2-1 0-16,3-1 0 0,2-2 0 15,-1-2 0-15,2-2 0 0,-2-1-1 0,0 2 0 16,-1 0 0-16,-3-1-1 0,-2 0 1 16,-3 2-1-16,-1 3 1 0,-1 0-1 15,-2 2 1-15,0 3 0 0,4 0 0 16,-1 4 1-16,0 2 0 0,-2 2 0 15,-4 3 0-15,2-4 0 0,2 1 0 16,-1-1 1-16,1-3-1 0,3-3 0 16,3-3 0-16,5-4 0 0,2 1 0 15,1-3-1-15,3-3-2 0,0-3-2 0,0 2 0 16,-1-2-2-16,-2 0 0 0,-3 0-1 16,-4 3 2-16,-2 3 0 0,0 4 3 15,-3 4 1-15,-2 3 1 0,1 3 2 16,1 4 0-16,2 0 2 0,0 6 1 15,-2 1 0-15,0 0 0 0,3 2-1 16,-1-2 0-16,0-4-1 0,1 0-1 16,5-2 0-16,3-6-1 0,5-5 1 15,3-4-1-15,0-2 0 0,3 0-1 16,1-5 0-16,-1-3 0 0,-1 0-1 0,0 3 0 16,-2 2 0-16,1 3 0 0,0 4 0 15,-4 4 1-15,-4 5 1 0,-1 4 1 16,-1 3 0-16,-1 6 3 0,-1 0 1 15,-2 7 1-15,2 2 1 0,2 1 0 16,2 4 0-16,4 0-1 0,1 0-2 16,3 1-1-16,4-3-1 0,3-2-2 15,3-6-1-15,5-1-1 0,2-2-1 0,1-4-1 16,2-6-3-16,2-1-3 0,-1-4-1 16,5 3-2-16,-4-5-1 0,-1 1 1 15,0 0 2-15,-2 3 2 0,1 3 4 16,-4 3 5-16,0 3 5 0,-2 6 4 15,1 0 3-15,-1 9 1 0,0 2 1 16,1 4 0-16,1 4-3 0,1 3-2 16,1-2-4-16,1 5-1 0,2-4-2 0,0-3-1 15,0-1 0-15,2-5-2 16,0-2 1-16,0-5-2 0,0-3 0 16,1-2-2-16,2 0-1 0,-2-5-1 0,0 0 0 15,0 0 0-15,-1 2 0 0,0-2 2 16,-2 0 1-16,-1 1 2 0,-1 1 2 15,-3 1 0-15,0 3 3 0,-1 2 1 16,-3 0 2-16,-1 4 0 0,1 2 1 16,0 1 0-16,0 3-1 0,2 1-2 0,1-1-1 15,3 0-2-15,3-3 0 16,2-1-1-16,4-4-2 0,2-4 0 0,4-4-2 16,1-4-2-16,2-4-1 0,2-4-2 15,1-2-2-15,1-4 0 0,0-1 0 16,-1 0 1-16,-1-2 1 0,-1 1 2 15,-3 1 1-15,0 2 2 0,-2 2 4 16,-1 2 3-16,-1 1 3 0,-3 5 2 16,3 3 2-16,-1 0 1 0,0 2 0 15,1 2-2-15,3-1-3 0,2 2-1 16,3-3-3-16,2-1-1 0,3 0-2 16,1-6 0-16,2-1-1 0,0-4-1 0,2-3-2 15,2-2-1-15,2-6-2 0,2 0 0 16,0-3-1-16,1-2 0 0,-1 0 1 15,-1-1 2-15,-1 1 1 0,-5 3 2 16,-1 1 1-16,-1 2 3 0,-1 4 2 16,1 2 1-16,-1 4 2 0,0 5 1 15,0 3 1-15,2 4-1 0,2 3 0 0,-1-1-2 16,3 2-1-16,2 0-2 16,6-4-1-16,0-2-1 0,2-4 0 0,0-1 0 15,2-5-2-15,0-4 0 0,3-5-2 16,-1-2-2-16,2-4-1 0,1-5-2 15,3-1-2-15,3-1 1 0,0-1-1 16,-2-2 2-16,-1 0 1 0,-2 2 3 16,-2 2 1-16,-3 2 3 0,-4 2 1 15,-3 4 4-15,0 6 2 0,0 0 1 16,-1 5 1-16,2 0 0 0,1 3-1 16,2 2-1-16,4-1-2 0,1-1-3 15,-1-1 0-15,3-2-2 0,2-3 0 0,-1-1-2 16,-2-3-1-16,0-3-1 0,2-4-3 15,5-2-2-15,2 0 0 0,0-1-1 16,0-3 0-16,-1-3 1 0,1 0 1 16,-2 2 3-16,-7 3 3 0,-2 2 2 15,-3 1 4-15,-2 5 4 0,-2 6 2 16,-1 2 1-16,-2 4 2 0,2 2-1 0,-2 1-1 16,0 4-2-16,0 2-3 0,1-2-2 15,-1 1-1-15,-1-2-2 0,2-1 1 16,0-4-2-16,1-1 1 0,1-4-1 15,3-2-1-15,1-4-1 0,2-2-2 16,3 0 0-16,1-5-2 0,2-1 0 16,-2-3 0-16,0-1 0 0,-1 1 2 15,-2 0 1-15,-1 0 1 0,-2 2 1 16,-2-1 2-16,0 4 1 0,1 3 2 16,-1 0 1-16,1 4 1 0,-1 1 1 0,0 1-1 15,1 3 0-15,1 2-1 16,-1-1-2-16,2-1 0 0,-1 0-2 0,2 1 0 15,-3-4-1-15,2 0 0 0,2-1-2 16,2 1 0-16,0-2-1 0,2-1 0 16,-1-1-2-16,2-3 0 0,1-1 1 15,0 0-1-15,-3-1 1 0,-1 0 1 16,-1 1 1-16,-1 0 1 0,-2 4 0 0,0 1 2 16,-2 3 2-16,0 5 1 0,-3 2 0 15,-2 1 2-15,0 2 0 0,-2 2 0 16,-3-3 0-16,1 3-1 0,2-3-1 15,1 0-1-15,0-2 0 0,1 0-1 16,4-4-1-16,3 1-1 0,3-4-2 16,0-4-4-16,-1-8-4 0,5 3-6 15,2-4-6-15,-1-2-119 0,-2 0-112 0,-1 1-281 16</inkml:trace>
  <inkml:trace contextRef="#ctx0" brushRef="#br0" timeOffset="200388.8263">18930 8159 351 0,'-2'-3'97'0,"-1"-1"5"16,1 0-34-16,-1 1-20 0,2-1-6 15,0 0-4-15,-1 0-5 0,2 2-3 16,0 0-3-16,0-1-3 0,2 1-3 16,-2 0-2-16,2 1-2 0,-1 0-1 15,3 0-1-15,0 2-1 0,1 1 0 0,0 2-1 16,2 1 0-16,0 2 0 0,3 3-2 15,0 0-1-15,1 1-1 0,0 2 0 16,2 1-1-16,1 2-1 0,1-3 0 16,-2 2 0-16,2-1-1 0,-2-1-1 15,1-2-1-15,-2-1-1 0,-1-2-1 16,0 2 0-16,-2-1-1 0,-2-2 0 16,0-1 0-16,-2 0 0 0,0 0-1 15,-1-2 1-15,-3-1-3 0,1-1-3 16,-2-1-5-16,0-1-7 0,0 2-5 15,0-4-6-15,-1 2-8 0,0-1-10 16,0-1-1-16,-2-2-101 0,0-2-100 0,-2 0-252 16</inkml:trace>
  <inkml:trace contextRef="#ctx0" brushRef="#br0" timeOffset="200704.8204">19157 8154 450 0,'1'-5'110'0,"-2"1"8"0,1 0-63 16,0 1-14-16,-2 2-4 0,1 1-3 16,-1 1-3-16,-2 4-4 0,-1 3-4 15,0-2-4-15,-1 2-2 0,-1 3-1 16,-1 3 0-16,0 1-2 0,-2-2-1 15,0 2-1-15,-1-1-1 0,0 4-2 16,-1-1-1-16,0-1-1 0,-1 1-2 16,0-1-1-16,-1-2-2 0,2 1 0 0,2-4 0 15,2-2-3-15,2-3-8 0,1-5-8 16,5-2-6-16,2-2-9 0,6 0-14 16,-1-6-10-16,0-2-98 0,2-1-98 15,-2-4-240-15</inkml:trace>
  <inkml:trace contextRef="#ctx0" brushRef="#br0" timeOffset="201187.2312">19255 8179 431 0,'4'-6'118'16,"-1"0"6"-16,-1 1-39 0,0 1-33 15,-2 2-12-15,1-1-4 0,-1 2-6 0,0 1-7 16,0 1-5-16,0 0-2 0,1 2-2 15,-1 2-1-15,-1 1 0 0,0 1-1 16,-2 3 0-16,1 2-1 0,-1 3-1 16,0 1-2-16,0 0 0 0,2 2-1 15,1 3-1-15,2-4-1 0,1-1 0 16,0-1 0-16,2-1-2 0,0 1 1 16,1-1-1-16,-1-6 0 15,1 4 0-15,1-1 0 0,0-2-1 0,0-2 1 16,2-2 0-16,1-2-1 0,1-2 0 15,-2-4 0-15,1-3 0 0,1 0-1 16,2-4 0-16,-1-1-2 0,-1-1-5 16,1 0-7-16,0-3-10 0,2 2-5 15,-3-2-8-15,0 2-13 0,-1 0 57 0,-3 1-165 16,-5-1-111-16,-2 3-297 0</inkml:trace>
  <inkml:trace contextRef="#ctx0" brushRef="#br0" timeOffset="201434.5803">19295 8164 531 0,'-6'-4'126'0,"0"0"5"16,1-1-86-16,1 1-9 0,3 2-3 15,0-2-2-15,1 1-6 0,2 0-3 16,1-1-4-16,2 2-3 0,3-2-2 15,1-1-4-15,3 0-1 0,3 0-2 16,-1 2-4-16,2-2-9 0,1 1-7 16,1 2-8-16,-1 0-15 0,0 4 6 0,-4 0-120 15,0 2-111-15,-4 4-264 0</inkml:trace>
  <inkml:trace contextRef="#ctx0" brushRef="#br0" timeOffset="201834.5563">19567 8191 465 0,'2'-2'117'16,"0"0"5"-16,0 2-61 0,0 2-19 15,2 0-7-15,0 2-3 0,1 1-4 16,0 3-4-16,0 2-4 0,-1 1-1 15,0 1-3-15,0 2-1 0,1-1-2 16,-2 2-2-16,0-3-2 0,-1 0-2 0,2 1-1 16,-2-4-3-16,1-1 0 0,-2-2-2 15,3-2 1-15,-2-4-1 0,2-3 1 16,0-3-1-16,-1-3 0 0,2-2 0 16,2-2 0-16,1-4 0 0,2-3 0 15,1 1-1-15,1 0 1 0,1 2-1 16,1 1 0-16,-1 3 0 0,-2 4 0 15,-1 3 0-15,0 4 0 0,-3 2 1 16,1 4-1-16,-6 1 0 0,2 5 0 0,-2 2 1 16,-1 3-1-16,1 1 1 0,-1 0-1 15,-1 1 0-15,1 0 0 0,2-1-1 16,1 0-6-16,-1-5-7 0,1-1-4 16,0-3-9-16,1-2-15 0,2-2-110 15,-3-2-113-15,-2-5-272 0</inkml:trace>
  <inkml:trace contextRef="#ctx0" brushRef="#br0" timeOffset="202122.0626">20032 8229 576 0,'0'-2'136'0,"-1"-1"2"0,1-1-91 16,1 4-14-16,1-1-4 0,0 1-5 0,1 1-6 15,1 2-4-15,1-3-2 0,1 1-2 16,1-1-3-16,-1 0-2 0,1 1-1 16,0-1-2-16,1 0-2 0,-1 0-5 15,0-1-7-15,1 4-7 0,-2-3-8 16,-1 0-13-16,1 1-10 0,-2 0-101 15,-2-1-101-15,2 1-246 0</inkml:trace>
  <inkml:trace contextRef="#ctx0" brushRef="#br0" timeOffset="202846.3978">20250 8129 431 0,'0'-5'114'0,"-1"0"6"0,0-1-32 16,0 0-48-16,1-1-6 0,0 3-2 0,0 0-2 15,1 1-6-15,-1 2-3 0,0 1-1 16,0 4-1-16,-1 2 0 0,1 3 0 16,-1 4 0-16,-1 2-1 0,1 1-1 15,1 1-1-15,-1 0-3 0,2 0-2 16,0 0-2-16,1-2-1 0,0-4-2 15,0 2 0-15,0-3-2 0,1-2-1 16,0-2-1-16,-1-4 0 0,2 2-1 0,0-3 0 16,-1-2 0-16,2-2 0 0,0-2 0 15,1-2 0-15,2-3 0 0,-1-3 0 16,4-1 0-16,0-2-1 0,2-1 0 16,1-1 1-16,1 1-1 0,0 0 0 15,1 2 0-15,0 1 0 0,-1 2 0 16,-1 2 0-16,0 2 0 0,-2 4 0 15,-1 0 0-15,-2 4 0 0,0 2 0 16,-3 3 0-16,-1 2 0 0,-3 3 0 16,2 1 0-16,-3 1 0 0,1 0 0 0,0 1 0 15,-2-2 1-15,0-2-1 0,0 1 0 16,-2-1 1-16,2-1-4 0,0 0-8 16,0 0-13-16,3 0-7 0,-2-1-13 15,2-2 60-15,-1 1-182 0,-1-4-124 16,0 3-313-16</inkml:trace>
  <inkml:trace contextRef="#ctx0" brushRef="#br0" timeOffset="203540.3492">20723 8364 453 0,'0'-1'110'0,"-1"-2"5"16,0 2-69-16,0-2-10 0,1 0 0 15,-2 2-2-15,0-2-5 0,1 1-3 16,-2 0-3-16,1 1-3 0,-1 1-2 16,0 0-4-16,0 0-2 0,0 3-2 0,-1 2-1 15,0-1-1-15,-1 5 0 0,0 1 1 16,2 3 1-16,-2 2 1 0,1 5 0 15,-1 0 1-15,3 1-2 0,-1 1-1 16,1-1-2-16,1-1-1 0,1-2-1 16,1-3-1-16,0-5-1 0,2-3 0 0,0-3 0 15,1-4 0-15,1-3-1 0,1-4 0 16,1-3 0-16,1-1 0 0,0-3-1 16,0-3 0-16,0 0-1 0,1-2 0 15,-3-1-1-15,-1-1-3 0,0-1-1 16,-3-1-1-16,2 1-1 0,-3-3-2 15,3 1 0-15,-1-2 0 0,2 2 1 16,1 2 1-16,0 1 1 0,1 5 2 16,-3 4 1-16,1 2 2 0,-1 6 3 15,-3 2 0-15,-2 3 1 0,-1 1 1 0,-3 6 1 16,0 1 2-16,0 4 0 16,-1 1 0-16,0 5 1 0,2 0 0 0,0 2 1 15,4 0-1-15,2 0-1 0,1-2 0 16,2 0-2-16,2-2 0 0,1-1-2 15,0 0-1-15,2-4 0 0,1-1-1 16,0-2-3-16,1-3-7 0,1-4-10 16,0-1-8-16,1-3-8 0,0-2-17 15,0 1-112-15,-2-5-118 0,-2 0-273 0</inkml:trace>
  <inkml:trace contextRef="#ctx0" brushRef="#br0" timeOffset="204147.99">20896 7936 510 0,'-7'-8'131'16,"3"-1"4"-16,-1 1-42 0,4 1-53 15,0 3-9-15,2 1-3 0,1 2-4 16,4 2-4-16,3 3-2 0,3 1-3 16,3 1-3-16,5 1-1 0,2-1-2 15,1-1-2-15,0 0-1 0,0-3-2 16,-1 2 0-16,-3-3-2 0,-2-1-1 0,-2 2 0 16,-3-1-1-16,-4 0 1 0,0 0-1 15,-2 1 1-15,-1 2-1 0,-1 1 0 16,-1 4 1-16,0 1-1 0,-1 3 1 15,1 1-1-15,-2 2 1 0,-1-2-1 16,1 3 1-16,-1-1-1 0,0 1 0 16,0-1 0-16,0 2 1 0,0-1-1 15,0-4 0-15,0 2 0 0,0-3 0 0,0 0 0 16,-1-1 1-16,-2-1-1 0,1 0 0 16,-3 1 1-16,1-2-1 0,-1-1 1 15,0-4-1-15,-2 1 0 0,0-2 1 16,-2 0-1-16,1-3-1 0,-2 1-5 15,0-2-6-15,-1 1-7 0,2-3-7 16,2 1-10-16,3 2 90 0,-2-6-211 16,0 1-126-16,0 1-343 0</inkml:trace>
  <inkml:trace contextRef="#ctx0" brushRef="#br0" timeOffset="206607.5277">21696 8158 434 0,'-4'0'106'0,"-1"0"5"0,2 0-60 15,-1 0-15-15,0 0-6 0,2 0-1 16,-2-1-4-16,2 1-3 0,-1 0-2 16,2-1-2-16,-1-1-1 0,0 1-2 15,1 0 0-15,0 0-1 0,1-1-1 16,-1 1-1-16,1 1-2 0,0 0-1 16,0 0-2-16,1 0 0 0,0-1-1 0,0 1 0 15,2-1-1-15,0 0 1 0,1-2 1 16,2 1 0-16,2-1 1 0,-1 1 1 15,4-1-1-15,-1 1 2 0,2-2 0 16,3 2 0-16,1-1-1 0,1 1-1 16,1-1-1-16,2 1-1 0,2-1-2 15,1 1-1-15,2 1 0 0,2 0-1 16,1-1-1-16,4 1 0 0,-1 1 0 16,2-1 0-16,1 2 0 0,-3 0-1 15,-1 1 0-15,-2-1 1 0,-4-1-1 16,0-1 0-16,-2 1 0 0,0-3 1 15,-3 1-1-15,0-1 0 0,-3 2 0 0,0-1 1 16,-2 0-1-16,-3 1 0 0,-2 0 0 16,-2 0 0-16,-1 1 0 0,1-3 0 15,-4 2-1-15,0 1 0 0,-1 0-1 16,-1 0-4-16,1 0-3 0,-1 0-5 16,-2 1-6-16,2-1-4 0,-2 0-5 0,1-1-4 15,-2 0-5-15,2-2-5 0,0 2 0 16,2-4 0-16,-2 1-17 0,0 1-4 15,-2 0 5-15,1-2 11 0,-1 1 21 16,0-1 14-16,-1-1 13 0,0-1 29 16,0 1 16-16,0-1 7 0,0 1 3 15,-1 0-7-15,0-3-6 0,-1 4-2 16,3 0-4-16,-1 0-3 0,1-1-7 16,1 1-4-16,1 4-5 0,2 1-4 15,1-1-2-15,-1 1-3 0,0-1-1 16,6 6 0-16,-1 1 2 0,3-1 0 0,1 2 1 15,0-1 0-15,1 3 0 0,4 2-2 16,-1-4-1-16,-2 0 0 0,2 3-2 16,-1-1 0-16,-2-2-2 0,0 2 1 15,-3-2-1-15,-3 0 1 0,-3 2-1 16,-4-3 1-16,-2 3-1 0,-6 2-1 16,-3 0 0-16,-4 1-6 0,-4-1-8 15,-1 0-12-15,-3-1-7 0,-1-2-9 0,-2 0-17 16,-1-1-109-16,0-4-115 0,2-1-268 15</inkml:trace>
  <inkml:trace contextRef="#ctx0" brushRef="#br0" timeOffset="207332.6782">21795 7966 530 0,'5'-3'128'0,"-5"0"5"0,1 1-76 16,-1 1-16-16,1 0-3 0,-2 1-3 16,0 0-6-16,0 0-5 0,-3 2-4 15,0 2-5-15,-2 1-3 0,0 2-2 16,-2 3-1-16,-2 2 0 0,0 4-1 16,-2 0-1-16,-2 3-1 0,0 1-1 15,-2 2-1-15,-2 0-1 0,0-1-1 16,1 0 1-16,0-1 0 0,2-2 1 0,3-1 0 15,2-3 0-15,4-2 1 0,2-2-1 16,4-2-1-16,3-2-1 0,3-2 0 16,1 0-1-16,4-2 1 0,4 1-1 15,1-2-1-15,1-2 1 0,3 1-4 16,-1-2-8-16,2 0-16 0,1 1-10 16,0-2-31-16,-2 3-99 0,-2 2-121 15,-2-2-274-15</inkml:trace>
  <inkml:trace contextRef="#ctx0" brushRef="#br0" timeOffset="208245.8077">21953 7775 447 0,'-1'-3'121'0,"0"1"3"0,-2 0-30 15,1 1-56-15,0 4-10 0,1 3-2 16,0 4-5-16,1-1-4 0,0 5-1 0,0 3 0 15,1 1 0-15,0 2 0 0,3-3-2 16,-1-1 0-16,0 1-2 16,0-3-2-16,0-3-2 0,-1-4-1 0,-1 0-2 15,0-3-2-15,-1-1 1 0,-1-5-2 16,0 0 1-16,-1-2-1 0,-1-3 0 16,-1-3-1-16,-1-2 0 0,0-4 0 15,-1-1 0-15,0 0-1 0,0-4 0 16,0 0 0-16,1 3 0 0,0-1 1 0,1 1 1 15,2-1 1-15,1 2 1 0,1 3 2 16,0 1 1-16,2 1 2 0,2 2 0 16,-1 3 0-16,4 1-1 0,0 0-2 15,1 0 0-15,2-1-2 0,3 3-1 16,1-3 0-16,3 0-2 16,2 1 0-16,2 1-1 0,-1 0 1 0,1 1-4 15,-1 1-7-15,-2 0-8 0,-3 2-7 16,-3 1-8-16,-2 0-8 0,-1 1-13 15,-5 3-108-15,0 0-108 0,-4 1-266 16</inkml:trace>
  <inkml:trace contextRef="#ctx0" brushRef="#br0" timeOffset="208482.7189">21924 7841 553 0,'-4'-1'134'0,"0"1"4"0,2 1-87 16,2 1-11-16,1-1-2 0,2-1-3 15,1 0-5-15,4 0-4 0,0 0-2 16,5-2-2-16,-1-3-4 0,4 1-4 16,1-1-3-16,1-1-7 0,1 0-16 15,0 0-15-15,-2 2-10 0,-2 1-127 16,-1-1-128-16,-3 2-313 0</inkml:trace>
  <inkml:trace contextRef="#ctx0" brushRef="#br0" timeOffset="211960.8785">22744 7803 453 0,'-3'-14'114'0,"-1"2"5"0,-1 1-61 16,0-1-13-16,3 3-10 0,-1-1-4 15,2 3-3-15,0-3-4 0,2 2-3 16,2-1-1-16,-1 3-3 0,3 1-1 16,1 3-1-16,1 0 0 0,6 6 0 0,0 3-1 15,2 3 0-15,1 4-1 0,3 4 0 16,1 2-1-16,-2 2-1 0,2 3-1 16,-1 0-2-16,2 1 0 0,3 1-1 15,-1-2-2-15,1 0 0 0,3 1-1 16,-2-3-1-16,-2-2-1 0,-3-2 0 15,-2 0-1-15,-4-2 0 0,-3 0 0 16,-5-2 0-16,0 1-1 0,-4-3 1 16,-2 0 0-16,-1 0-1 0,0-3-3 0,0-1-3 15,-3-3-7-15,-1-1-7 0,1-2-8 16,-1-1-5-16,1-2-6 0,-1-2-8 16,-4-3-5-16,5-1-37 0,1-4-56 15,-3-1-92-15,1-3-213 0</inkml:trace>
  <inkml:trace contextRef="#ctx0" brushRef="#br0" timeOffset="212226.1688">23184 7634 535 0,'-1'-5'125'0,"-5"0"3"16,0 7-86-16,-2 4-12 0,-3 4-6 15,-1 5-4-15,-5 5-3 0,-2 4-1 16,0 8 1-16,-6 2 2 0,1 5-1 16,-3 6-1-16,2-1 0 0,1 1-3 15,1 1-2-15,-1-1-3 0,2-5-3 0,-2-3-2 16,2-7-2-16,0 0-1 0,2-6 0 16,3-3-2-16,5-4-9 0,3-4-6 15,7-4-9-15,5-3-15 0,7-4-114 16,0-8-118-16,5-2-283 0</inkml:trace>
  <inkml:trace contextRef="#ctx0" brushRef="#br0" timeOffset="212649.8178">23484 7580 537 0,'-10'-1'129'0,"-3"1"5"16,-3 2-85-16,-1 4-9 0,-1 2-6 16,-1 3-3-16,-2 3-5 0,0 5-3 15,1 3-2-15,0 2 0 0,3 6-1 16,3 1-3-16,2 4-1 0,5 1-2 0,3 5-1 16,3-1-3-16,1-1-2 0,2 1-2 15,2-2-2-15,0-3-1 0,1-3-1 16,0-4-1-16,1-3 0 0,2-6-4 15,2-3-8-15,1-4-11 0,1-3-7 16,2-3-9-16,0-3-13 0,1-2 22 16,-1-2-133-16,-2-1-110 0,-1 1-270 0</inkml:trace>
  <inkml:trace contextRef="#ctx0" brushRef="#br0" timeOffset="213061.8147">23474 8042 552 0,'0'-2'127'0,"-2"-3"4"16,2 1-93-16,2 0-10 0,2-1-3 0,2-2-2 15,0-2-3-15,2-2-3 0,3 0-2 16,2-1-1-16,1-2-3 0,2 1-1 16,0-2-3-16,-1 3-2 0,-1-3-2 15,-2 2-1-15,-3 0-1 0,-1 1-1 16,-4-1 0-16,-3-1 0 0,-2 1-1 15,-1 2 0-15,-3 1 0 0,-3 3-1 16,-3 1 1-16,-1 2 0 0,-4 5 0 16,-1 4 0-16,0 2 0 0,-2 2 1 15,2 3 0-15,1 3 0 0,0 2 0 0,4 4 1 16,2 2 1-16,2 2 1 0,2 2 3 16,1 1 4-16,1 1 2 0,2-2 3 15,3-2 2-15,-1-2 1 0,2-2 0 16,3-3-2-16,4-2-3 0,1-3-2 15,4 0-3-15,2-5-3 0,4-2-2 16,1-2 0-16,1-2-2 0,1-2 1 16,0-1-2-16,-1-2-4 0,-1-1-7 15,-3-1-11-15,0-1-9 0,-2-1-10 16,-3-2-16-16,1-1-112 0,-5-2-117 16,2 1-275-16</inkml:trace>
  <inkml:trace contextRef="#ctx0" brushRef="#br0" timeOffset="213946.3622">23816 7534 396 0,'-5'-13'109'0,"0"0"8"16,0 0-42-16,1 2-20 0,-1 0-12 16,2 1-5-16,1 4-7 0,2 1-6 15,-1 4-7-15,2 1-4 0,-1 4-1 16,2 2-3-16,1 4 0 0,-1 2-1 0,1 3 3 16,0 2 1-16,0 4 1 0,-1-2 0 15,1 2 1-15,-2 0-2 0,0-1 0 16,0-1-2-16,-1-3-2 0,1 0-1 15,-1 0-1-15,-1 0-2 0,0-4-1 16,-1 0 0-16,-3 1-1 0,0-2-1 16,-1-3 0-16,-2 0-1 0,1-1 1 15,-2-1-5-15,0-2-7 0,0-1-10 16,-2 0-8-16,1-3-10 0,0-3-13 0,3-3-109 16,0-2-111-16,2-7-262 0</inkml:trace>
  <inkml:trace contextRef="#ctx0" brushRef="#br0" timeOffset="214090.9742">23765 7313 589 0,'3'-11'135'0,"-1"-1"2"0,-1 2-95 0,1 2-15 16,1 5-9-16,0 0-5 0,0 3-6 16,-1 1-8-16,2 4-9 0,1 1-16 15,1 3-113-15,0 0-113 0,0 0-287 16</inkml:trace>
  <inkml:trace contextRef="#ctx0" brushRef="#br0" timeOffset="214843.6425">23941 7532 369 0,'3'-7'93'15,"-2"2"3"-15,-1-1-52 0,1 1-12 16,-1 0-3-16,0 1-3 0,-1 5-2 16,1-4-1-16,-1-1 0 0,1 0 0 15,0 2-1-15,0 1 0 0,0 0-3 0,0-2-1 16,-2 2-3-16,2 0-1 0,0 2-1 15,0-4-2-15,0 2-1 0,0-1-2 16,0-1-1-16,-1 2-1 0,1-1-2 16,0-1 0-16,0 1-1 0,-1-1-1 15,1 0-1-15,-1 1 1 0,1-1-2 16,0 0 1-16,0 0 0 0,0 0-1 16,0 1 1-16,-2-2 0 0,2 0 1 0,0 2 0 15,-1-1 0-15,2 1 2 0,-2-1 0 16,1 2 0-16,0 0 0 0,0 0 0 15,-1 0 1-15,1 1-2 0,-1 0 1 16,1 0-2-16,0 1 0 0,0 0 0 16,0 3 0-16,0 2 1 0,-1 2 2 15,1 5 3-15,-2 3 2 0,1 2 3 16,0 4 1-16,0 0 0 0,-1 0 1 0,1 0-2 16,0-2-2-16,0-3-2 15,2-1-3-15,0-3-1 0,2-2-1 16,0-3-1-16,2-5-2 0,3-1 1 0,0-4-1 15,1-4 0-15,1-1 0 0,1-3 0 16,0-1 0-16,-2-1 0 0,1-2-1 16,-1 1 0-16,-2 2 0 0,-1 0-1 15,-1 1 0-15,-2 3 0 0,0 3-1 16,-2 3 1-16,-1 3-1 0,0 2 1 0,-1 3 1 16,0 3-1-16,0 1 1 0,0 1 1 15,2 1 0-15,0-1 0 0,4-1 0 16,0-3 0-16,3 0 1 0,2-2 0 15,0-2 0-15,1-4 0 0,0-3 0 16,0-2 0-16,0-2 0 0,-2-3 0 16,-2-2 0-16,-2-2-1 0,-1 0 0 15,-3-1-2-15,-1-1-5 0,-3 0-8 16,0-1-9-16,-2 2-7 0,1 2-4 16,-1 2-6-16,3 1-6 0,-1 4-7 15,3 3-22-15,-1 3-68 0,2 2-96 16,-1 2-226-16</inkml:trace>
  <inkml:trace contextRef="#ctx0" brushRef="#br0" timeOffset="215157.4829">24189 7350 425 0,'3'-16'110'0,"1"1"7"15,0 5-54-15,0 2-14 0,0 3-10 16,0 3-2-16,0 9-5 0,2 1-3 15,-1 6-2-15,1 4-1 0,-1 5-1 16,1 8-1-16,-1 4-2 0,-4 6-1 16,-1 5-5-16,-1 6-3 0,-2 3-4 15,-1 1-3-15,2 3-1 0,-2 1-2 16,3-2-2-16,0-1 0 16,1-5 0-16,-1-5 0 0,-2-2-1 0,0-7 1 15,-2-9-1-15,-1-5 1 0,-2-3-1 16,1-4 1-16,-1-3-1 0,0-2 1 0,-1-3 0 15,1-2-1-15,-2-1-1 0,1-2-4 16,2-4-9-16,1-5-7 0,1-2-11 16,3-2-14-16,0-4-112 0,2-3-118 15,4 0-277-15</inkml:trace>
  <inkml:trace contextRef="#ctx0" brushRef="#br0" timeOffset="215458.318">24414 7993 650 0,'0'1'165'0,"-1"-4"10"0,-2 1-94 0,2-4-13 16,-1 3-6-16,-1 1-5 0,2 1-13 15,-2-1-12-15,2 2-10 0,0-1-8 16,-1 4-8-16,2-5-13 0,-2 1-19 16,2-1-26-16,0 1-16 0,2-2-129 15,-2-1-147-15,0 0-337 0</inkml:trace>
  <inkml:trace contextRef="#ctx0" brushRef="#br0" timeOffset="217706.727">24555 7892 526 0,'0'-1'124'0,"-1"0"3"16,-1 0-84-16,0-2-12 0,3 2-6 15,0 0-4-15,-1-2-3 0,5 2-4 16,-1-2-1-16,2 2 1 0,1-1 0 16,1-2 1-16,-1 2-1 0,2-1-1 15,-3 0-2-15,1-1-2 0,-3-1-3 16,2 0-3-16,1-1 0 0,1-3-2 16,-2 1 0-16,0-3-1 0,0-1 1 15,0-1-1-15,-2 1 0 0,-3-3 0 16,1 2 0-16,-3-2 0 0,-2 2 0 15,-1 2 0-15,-2 1 0 0,-2 0 0 0,0 4 1 16,-3 2-1-16,2 3 0 0,-2 2 1 16,-1 2-1-16,1 5 0 0,-1 2 1 15,1 2-1-15,-3 4 0 0,2 4 2 16,1 2-1-16,0 5 2 0,2 1 1 16,1 3 1-16,-1 2 2 0,3 1 1 15,1 0 0-15,2 1 1 0,0-2-1 16,2-3 0-16,0-2-1 0,3-2-1 15,1-4-1-15,0-2-1 0,3-4 0 16,2-4 0-16,3-1-1 0,0-2 0 0,1-2 0 16,4-2-1-16,0-1-1 0,2-2 1 15,-1-2-2-15,2-1 0 0,-1-3-4 16,-1 0-7-16,-2 0-11 0,-2-1-7 16,0-1-10-16,-4-2-15 0,0 1-111 15,-4-3-115-15,0-1-272 0</inkml:trace>
  <inkml:trace contextRef="#ctx0" brushRef="#br0" timeOffset="218139.1232">24643 7482 551 0,'-2'-1'135'0,"-2"-2"4"0,1 1-74 16,3 0-25-16,2 2-12 0,0-1-5 16,2 0-6-16,2-1-3 0,2-1-3 15,1-1-2-15,2 0-2 0,0-1-2 16,0-1-3-16,1 1-7 0,-1 0-7 15,-1 0-5-15,0 0-10 0,-1 2-13 0,-2 1-110 16,-3-2-112-16,0 1-270 16</inkml:trace>
  <inkml:trace contextRef="#ctx0" brushRef="#br0" timeOffset="218419.022">24789 7294 482 0,'1'-8'113'0,"0"2"5"0,0 1-78 0,2 1-7 16,1 3-2-16,-1 2 0 0,1 0-2 15,2 5-3-15,1 2-1 0,1 2 0 16,0 2 0-16,1 3 0 0,-1 4-1 16,1 3-1-16,0 3-3 0,-4 2-2 15,-1 1-4-15,0 1-2 0,-1 1-4 16,-3-2-2-16,-3-4-1 0,-2-2-2 15,-2-3 0-15,-4-1-1 0,-1-1-1 16,-2-2-1-16,-1-4-6 0,2 1-9 16,-2-4-10-16,4-2-7 0,1-4-14 0,2-3-5 15,2-3-111-15,2-4-110 0,2-5-260 16</inkml:trace>
  <inkml:trace contextRef="#ctx0" brushRef="#br0" timeOffset="218584.1075">24834 7114 618 0,'-1'-9'139'0,"-3"0"1"15,4 2-105-15,3 1-14 0,0 2-6 16,2 0-9-16,1 2-9 0,0 3-10 16,3 1-18-16,-2 1-109 0,1 1-113 15,-2 3-280-15</inkml:trace>
  <inkml:trace contextRef="#ctx0" brushRef="#br0" timeOffset="219420.5601">24942 7277 389 0,'-1'-1'96'0,"1"0"2"0,0 0-49 0,0-1-21 15,0 2-10-15,0 0-5 0,0-1-5 16,0 1-1-16,0-1-2 0,0 1-1 0,0-1 1 16,0-1 1-16,0 0 3 0,0 1 1 15,0 0 2-15,0 1 2 16,0-3 1-16,1 3 0 0,-1-2-1 0,0 2 0 16,0-2 0-16,0 1-1 0,0 0-1 15,0 1 1-15,0-1-1 0,-1 0 0 16,1-2-2-16,0 2 0 0,0 0-2 15,-2-1-1-15,2 0 0 0,-1 1-2 16,0 0 1-16,1-1-2 0,-1 1 0 0,1 1 0 16,-1-1-1-16,1 1 0 0,0 0-1 15,0-1 2-15,1 1 0 0,-1 0 1 16,0 0 2-16,0 0 1 0,0-2 1 16,0 2 0-16,-1 0-1 0,1 2 0 15,-2-1-1-15,0 1-1 0,-1 3 0 16,0 4 2-16,-2 2 3 0,0 2 3 15,0 4 2-15,-1 2 2 0,2 3 1 16,1 0-2-16,0 0-3 0,3-2-3 16,1-1-3-16,4-2-3 0,1-2-2 15,3-3-1-15,0-4-1 0,-1-4 0 0,3-2 0 16,0-5 0-16,0-3 0 0,0-4 0 16,0-3-1-16,0-3 1 0,1-1-1 15,-2-2 0-15,-1 2 0 0,-2-2-2 16,-2 0-1-16,0 3 0 0,-1 2-2 15,-3 1 1-15,0 4 0 0,0 1 1 0,-2 6 0 16,-1 3 1-16,-1 5 1 0,-2 5 0 16,2 3 1-16,-2 2 0 0,0 2 1 15,2 2 0-15,3-1 1 0,3 0 0 16,4-2 0-16,1-3-1 0,1-3 1 16,4-2-1-16,-1-4 0 0,0-5 0 15,0-3 0-15,-2-6 0 0,1-2 0 16,-1-4 0-16,1 1-1 0,-4-3 1 15,-1-2-1-15,-1-2-3 0,-2 0-7 16,-2 3-8-16,-2-1-11 0,-3-2-6 16,3 4-7-16,-3 3-9 0,1 3-6 0,1 4 5 15,0 4-102-15,-2 2-95 0,1 4-250 16</inkml:trace>
  <inkml:trace contextRef="#ctx0" brushRef="#br0" timeOffset="219950.9758">25200 7298 492 0,'-1'-7'124'0,"2"3"6"16,-2-2-65-16,1 5-22 0,3 1-7 15,-3 1-4-15,0 4-2 0,0 3-4 16,0 2-2-16,0 5-1 0,0 1 0 15,-3 1-1-15,3 4-3 0,0 0-3 16,-1-5-3-16,1 1-3 0,1-3-2 0,0-1-3 16,1-5-1-16,-1-2-1 0,1-4 0 15,1-1 0-15,-2-6 0 0,1-2-1 16,0-6 1-16,1-1 0 0,1-4-1 16,2-1-1-16,0-1-1 0,3-1 1 15,-1 1-1-15,1 1 0 0,1 5 0 16,-3 1-1-16,0 2 0 0,-2 6 1 15,-1 5-1-15,-3 8 1 0,-1 2 0 16,-1 4 0-16,-1 5 0 0,-3 5 1 16,1 1 0-16,-2 0-1 0,1 1 1 15,1 1-1-15,2-3-4 0,-1 1-7 0,3-4-13 16,2-2-7-16,0-3-11 0,2-2-14 16,-1-1-111-16,1-3-116 0,1 0-267 15</inkml:trace>
  <inkml:trace contextRef="#ctx0" brushRef="#br0" timeOffset="220456.4539">25298 7727 539 0,'4'-9'128'0,"-3"1"5"16,2 2-81-16,-3-1-16 0,0 3-6 15,0 1-2-15,-2 1-4 0,1 0-2 16,-2 0-2-16,-2 2-1 0,0 0-2 0,-1 2 0 16,-2 2-2-16,1 2-1 0,0 4 0 15,-2 1-2-15,2 2-1 0,-1 2-1 16,3 4-1-16,2-2-1 0,-1-1-1 15,4-2-1-15,0 1-1 0,4-4-1 16,-1-1 0-16,4-4-1 0,1-4-1 16,1-2 0-16,0-1 0 0,4-5 0 15,1-4-1-15,1-3 1 0,1-3-1 16,-1-5-1-16,-1-1 1 0,0-2 0 0,-1-2-1 16,-2-1 0-16,2 0 0 0,-2 2 0 15,-3 2-1-15,1 4 1 0,-2 1 0 16,-2 5-1-16,-1 4 1 0,-4 7 0 15,-3 2 0-15,-2 8 1 0,-3 3-1 16,-2 5 2-16,-1 5 0 0,-2 4 1 16,-1 3 1-16,2 1 0 0,1-1-1 15,5 1 1-15,2-2-2 0,4-3-1 16,2-2-6-16,6-2-9 0,3-4-12 0,5-4-14 16,1-2-19-16,1-4-116 0,1-6-129 15,0-4-297-15</inkml:trace>
  <inkml:trace contextRef="#ctx0" brushRef="#br0" timeOffset="232598.56">25004 11320 500 0,'-9'1'137'0,"-5"-2"7"0,2 1-26 15,3 1-61-15,1-2-10 0,2 1-4 16,1 0-3-16,0 0-3 0,2 0-6 16,2 1-6-16,-1-2-6 0,2 2-6 15,1 0-5-15,1 0-3 0,2 0-3 16,2 3-1-16,3-1-3 0,0 0-8 16,4 1-10-16,0 0-14 0,1-1-9 0,-2 1-11 15,-1 1-14-15,0-2-105 0,-9 1-110 16,-3 1-256-16</inkml:trace>
  <inkml:trace contextRef="#ctx0" brushRef="#br0" timeOffset="232767.3117">24920 11498 592 0,'-9'13'138'16,"1"-4"4"-16,0 0-94 0,5-2-15 16,-1-3-8-16,3 0-5 0,2 1-6 0,3-3-5 15,1-1-2-15,3-1-3 0,1-2-4 16,3 1-10-16,1-6-8 0,2 0-18 15,-1-5-112-15,-1 0-118 0,-1-4-287 16</inkml:trace>
  <inkml:trace contextRef="#ctx0" brushRef="#br0" timeOffset="232990.7132">25052 11208 597 0,'-4'-1'127'0,"2"0"2"15,3 3-106-15,3 2-9 0,2 4-2 16,1 2 0-16,1 2 1 0,0 1 0 16,2 3 2-16,1-1 0 0,0 4-1 15,0-3-1-15,0 0 0 0,-2-2-2 16,-2 5-2-16,-2-5-2 0,-4 2-1 16,-3 0-2-16,-6 3 0 0,-4 0-1 15,-3 2-2-15,-2 1-6 0,-5 1-9 0,0 1-11 16,1-1 69-16,-1-1-195 0,2 2-129 15,-1 0-343-15</inkml:trace>
  <inkml:trace contextRef="#ctx0" brushRef="#br0" timeOffset="234087.733">625 14776 682 0,'-19'-6'167'15,"3"-1"8"-15,2 2-104 0,3-1-18 16,3 3-8-16,5 2-5 0,1 0-8 0,2 0-10 15,4 1-6-15,2-2-5 0,3 0-2 16,3-3-1-16,4 0-1 0,6-1-1 16,5-3 0-16,4 2-2 0,0 0-3 15,3-2-6-15,0 3-12 0,-2 0-14 16,-3 2-15-16,-2 1-12 0,-6 0-11 16,-3 3-14-16,-4 1 11 0,-6 3-105 15,-4 1-100-15,-5 1-242 0</inkml:trace>
  <inkml:trace contextRef="#ctx0" brushRef="#br0" timeOffset="234240.898">800 14826 542 0,'-26'21'141'0,"-1"-4"11"0,1 1-69 16,4-1-17-16,4-3-12 0,5-3-9 15,4-2-8-15,4-3-9 0,5-1-10 16,6-4-7-16,4-1-5 0,6-5-4 16,4-1-2-16,4-4-10 0,4-3-17 15,3-2-10-15,1-3-19 0,-2 1-114 0,-2-2-126 16,-2 2-292-16</inkml:trace>
  <inkml:trace contextRef="#ctx0" brushRef="#br0" timeOffset="234453.8569">927 14515 550 0,'3'-5'133'0,"0"3"0"15,2 1-36-15,1 4-81 0,5 2-10 0,2 1-1 16,1 4 3-16,4 3 1 0,1 0 2 15,6 0 2-15,0 1 1 0,1 1 1 16,0-2-1-16,-2 1-1 0,-2-1-2 16,-4-1-1-16,-7 3-2 0,-7 1-3 15,-4 2-1-15,-7 4-4 0,-4 0-5 16,-2 2-9-16,-5-2-7 0,3 0-14 16,-3-1 110-16,4-5-230 0,1-3-129 15,5-3-351-15</inkml:trace>
  <inkml:trace contextRef="#ctx0" brushRef="#br0" timeOffset="235100.0628">1403 14389 456 0,'-2'-21'127'0,"1"3"7"0,-1 3-29 15,0 4-51-15,2 3-12 0,2 5-3 16,0 7-1-16,1 6-3 0,1 9-1 15,4 9 1-15,0 12 3 0,-2 5 4 16,2 10-1-16,-3 4-3 0,1 2-2 0,-2-1-3 16,-2-5-4-16,-1-6-5 0,3-3-5 15,-2-10-2-15,3-5-3 0,-1-10-3 16,1-4-2-16,-2-5-2 0,4-6-3 16,-1-6 0-16,0-7-2 0,1-4 0 15,-1-5 0-15,4-5-1 0,0-6 0 16,0-5-1-16,1-2-1 0,1 0-2 15,0 3 1-15,2 4-2 0,-3 4 1 0,-1 7-1 16,-2 9 2-16,-1 9-1 0,-2 7 2 16,-1 5 0-16,-3 8 0 0,0 5 0 15,-1 3-4-15,2 2-4 0,0 1-5 16,1 1-8-16,3 0-8 0,2-5-15 16,5-4-16-16,0-9-9 0,7 0-15 15,2-6-108-15,1-10-122 0,3-9-282 16</inkml:trace>
  <inkml:trace contextRef="#ctx0" brushRef="#br0" timeOffset="235412.7759">1878 14479 575 0,'-1'-3'135'15,"-2"3"6"-15,2 4-91 0,1 6-10 0,0 2-1 16,1 5 0-16,2 5 3 0,0 4 1 16,0 2 1-16,2 3 0 15,-2 3 0-15,2 1-2 0,0 0-5 0,0 0-7 16,0 0-7-16,1-2-4 0,0-2-4 16,0-4-4-16,2-2-4 0,-1-3-2 15,2-4-1-15,-2-4-1 0,0-6-2 16,2-3 0-16,2-5-1 0,1-6-4 15,3-4-6-15,-1-4-12 0,4-4-15 16,1-1-17-16,0-4-14 0,-3-1-13 0,-4 0 33 16,-4-4-147-16,-4-1-119 0,-6 4-286 15</inkml:trace>
  <inkml:trace contextRef="#ctx0" brushRef="#br0" timeOffset="235559.6593">1928 14477 749 0,'-10'-5'189'0,"-1"-1"5"0,3 3-113 15,3-1-24-15,4 0-15 0,3-1-14 16,5-1-13-16,6 0-14 0,1-1-12 16,6-3-13-16,4 1-13 0,5 2-18 15,5 1-15-15,-1 2-49 0,1 4-72 16,2 4-112-16,-3 5-242 0</inkml:trace>
  <inkml:trace contextRef="#ctx0" brushRef="#br0" timeOffset="235991.6707">2305 14697 429 0,'-3'-7'115'15,"-2"0"8"-15,0 0-50 0,2 1-18 16,-2 1 2-16,4 0 0 0,0 1-3 15,5 3-6-15,-4 1-4 0,1 2-5 16,0 2-3-16,-1 3-5 0,3 3-6 0,-1 4 0 16,-3 5 1-16,2 3 0 0,2 2-1 15,-1 3-1-15,0 0-1 0,1-1-2 16,1-1-2-16,-1-7-5 0,2-2-4 16,1-3-2-16,2-5-1 0,-1-5-2 15,2-5-2-15,0-5-1 0,1-4 0 16,1-5 0-16,1-5-1 0,3-7 0 15,1-4-1-15,-1-2 0 0,-2 2 0 16,2 1-1-16,-2 6-1 0,0 5 1 16,-6 8-1-16,-2 6 0 0,0 6 1 15,-3 6 0-15,1 5 0 0,-3 5 0 0,-2 3 1 16,1 5 0-16,1 3 0 0,-1 2-2 16,3-2-5-16,2-1-7 0,1-3-8 15,4-5-12-15,2-2-11 0,2-5-15 16,3-3-7-16,1-5-13 0,2-3-109 15,-5-5-120-15,1-2-279 0</inkml:trace>
  <inkml:trace contextRef="#ctx0" brushRef="#br0" timeOffset="236380.7062">2587 14388 730 0,'-12'-5'163'0,"2"0"3"0,3 0-120 0,4 5-22 16,4 0-4-16,4 3-1 0,4-1 0 16,1-1-3-16,3 2-1 0,3-2 4 15,1-1 1-15,-1 0 2 0,1 0 0 16,0-1 0-16,-1 2-3 0,-2 1-2 16,1 2-4-16,-2 4-4 0,-1 1-2 15,1 4-3-15,-2 4-1 0,-2 5-1 16,1 6-1-16,-1 3 0 0,-4 5 0 15,0 5 0-15,-2 4 0 0,0 2 0 16,-2-2-1-16,1-1 1 0,0-4 0 16,0 0-1-16,2-5 0 0,-2-5 1 0,1-2-1 15,-2-4 1-15,-2-2-1 0,-1-1 1 16,-3-4-1-16,-3-3 1 0,-4-3 0 16,-2-3 0-16,-2-2-2 0,-2-3 0 15,-2-2-4-15,2-1-6 0,1-1-9 16,3-4-13-16,2 0-14 0,5-1-15 15,2-3-16-15,2-3-49 0,3 0-64 16,4-4-110-16,1-4-232 0</inkml:trace>
  <inkml:trace contextRef="#ctx0" brushRef="#br0" timeOffset="236594.549">3317 14648 774 0,'-2'0'179'0,"-2"-2"0"16,2 2-123-16,3 2-22 0,-1-1-15 15,1 1-10-15,3 2-6 0,1 1-3 16,1 0-6-16,2 0-5 0,1 0-10 16,1 1-15-16,1-1-12 0,0-1 93 15,-2 3-223-15,0-1-138 0,1 2-365 16</inkml:trace>
  <inkml:trace contextRef="#ctx0" brushRef="#br0" timeOffset="236758.9779">3230 14931 804 0,'1'1'186'0,"1"-1"2"0,2 0-125 15,5 0-28-15,1-3-14 0,3 0-7 16,3-1-6-16,3-2-6 0,3-1-12 15,0-2-14-15,1-1-23 0,1-1-23 0,1 3-119 16,-3 0-141-16,-2 0-320 16</inkml:trace>
  <inkml:trace contextRef="#ctx0" brushRef="#br0" timeOffset="237286.3429">4024 14564 696 0,'-5'8'157'0,"-1"6"3"0,3 6-115 16,2 6-15-16,2 7-2 0,3 1 1 16,1 5-2-16,0 0-2 0,2 1 2 15,1-5 1-15,0-1-1 0,-1-7-3 0,1-1-3 16,-1-9-4-16,1-4-2 0,-1-5-4 16,-1-8-4-16,1-6-2 0,1-7-2 15,-2-6-1-15,-1-4-1 0,-3-5 1 16,-1-8-2-16,-4-3 1 15,-1-3-1-15,-5-3 0 0,-2-5-2 0,-2-4-1 16,-2-2 0-16,2 3-1 0,1 3 0 16,-1 3 1-16,2 10 0 0,4 8 3 15,2 8 3-15,1 6 2 0,2 7 2 16,1 5 0-16,1 3 1 0,1 0 1 0,0 4-2 16,4 1-2-16,2 2-1 0,6 4 0 15,3-1 0-15,6-1 0 0,3-1-1 16,6 1 0-16,4-2 0 0,5-2-2 15,-1-5-1-15,1 1-7 0,-3 2-8 16,-3-3-12-16,-4 1-18 0,-7 0-19 16,-6 0-11-16,-5 1-18 0,-5 1-107 15,-6 1-122-15,-2 1-272 0</inkml:trace>
  <inkml:trace contextRef="#ctx0" brushRef="#br0" timeOffset="237504.7059">4024 14709 612 0,'-6'6'155'0,"3"-1"8"0,2-3-66 16,4 1-43-16,3-1-7 0,0-2 0 15,2 0-1-15,3-1-6 0,3-1-6 16,2-1-4-16,3-2-5 0,0 0-6 16,2 0-6-16,1-1-4 0,0 1-5 15,1 0-5-15,0 1-13 0,0 1-15 16,0-1-21-16,-3 3-15 0,-2 0-22 15,-4 1-113-15,0-1-132 0,-2 2-284 16</inkml:trace>
  <inkml:trace contextRef="#ctx0" brushRef="#br0" timeOffset="237745.4047">4472 14371 680 0,'3'-11'164'0,"-1"3"2"16,1 2-99-16,1 1-29 0,1 3-12 16,1 2-8-16,1 1-7 0,1 2-7 0,2 0-6 15,1 2-13-15,4 1-14 0,1-1-19 16,2-1-120-16,3 0-131 0,0-2-313 15</inkml:trace>
  <inkml:trace contextRef="#ctx0" brushRef="#br0" timeOffset="237934.8969">4848 14101 819 0,'-7'0'184'0,"1"8"2"15,1 3-132-15,1 3-28 0,1 4-11 16,-1 5-5-16,-1 3-5 0,4 2-7 16,-1 2-7-16,4 2-13 0,0 1-14 15,4 3-14-15,3-3 84 0,6 4-219 16,-1-3-145-16,2 1-368 0</inkml:trace>
  <inkml:trace contextRef="#ctx0" brushRef="#br0" timeOffset="238686.3345">4530 14227 392 0,'-3'0'100'15,"2"-1"4"-15,1 0-45 0,-1 1-22 16,0-1-8-16,1 0-4 0,-2 1-5 16,2 0-4-16,0 0-5 0,0 1-5 0,0 1-7 15,2 1-6-15,-2-1-9 0,0 3-5 16,0 0-94-16,0 1-92 0,-2 0-224 16</inkml:trace>
  <inkml:trace contextRef="#ctx0" brushRef="#br0" timeOffset="239431.5926">4520 14297 402 0,'-1'0'116'0,"0"-1"7"0,-2 0-24 16,2 0-39-16,0 1-10 0,-1 0-2 15,2-2-4-15,0 2-2 0,-1 0-2 16,1 0-1-16,-1 0-4 0,1 0-4 15,1-1-3-15,-1 1-4 0,1 0-2 16,2 0-5-16,1 0-1 0,2 0-2 16,1 0-1-16,3 1-1 0,1-1-1 15,1 2-3-15,2-1-1 0,-1-1-2 0,0 1 0 16,1 0-2-16,-3 2-1 16,0-2-1-16,-2-1 0 0,-3 0 0 0,-1 0 0 15,-4 1 0-15,-2-1 1 0,-4-2-1 16,-1 1 0-16,-3-1 1 0,0 0-1 15,-2-2-1-15,0-2 1 0,-1 0-1 16,1 0 1-16,0 1 1 0,0-1 0 16,0 1 2-16,2 1 0 0,1 3 1 15,1 0 1-15,3 2 0 0,1-1-2 16,2 1 0-16,0 0-2 0,2 3-1 0,2 0 0 16,2 1-1-16,-1-2-1 0,3 2 2 15,1-1-1-15,2 0 0 0,2-2 0 16,0 0 0-16,1 0 1 0,-2 0-1 15,-1-1 1-15,-1 2-1 0,-3-2 0 16,-1-1 1-16,-2 1 0 0,-3-1-1 16,-3 0 1-16,-2-1 0 0,-2 0-1 15,0 0 1-15,-2-1 0 0,-2 0-1 0,1 2 1 16,-1 0-1-16,3 1 0 16,-3 0 0-16,2-1 0 0,2 2 0 0,1-1 0 15,2 0 0-15,2 0-1 0,2-1 0 16,1 2 1-16,2 0-1 0,2 0 0 15,3 1 1-15,-1-1 0 0,2 2 0 16,2 1 0-16,0-3-1 0,3 3 1 16,1-1 0-16,1-2 0 0,-1 1 0 0,-2-3 0 15,-1 1 0-15,1-1 1 16,-6 0-1-16,-1 0 0 0,-3 1 0 0,-1-2 1 16,-1 2-1-16,-2-3 1 0,-3 1 0 15,1-1-1-15,-5-1 1 0,-1-2 0 16,-4 2-1-16,0 0 0 0,-2-1 1 15,0-1-1-15,1-2 0 0,1 2 0 16,4-1 1-16,0 0-1 0,4-1-1 16,3 3-7-16,2-1-13 0,1 1-18 15,4 2-20-15,1 2-30 0,1 0-108 16,2 3-138-16,-1 1-298 0</inkml:trace>
  <inkml:trace contextRef="#ctx0" brushRef="#br0" timeOffset="240531.3907">5341 14116 494 0,'0'-7'123'0,"-2"-2"5"16,1 2-71-16,-1-2-13 0,-2 2-6 15,-2-3-3-15,1 1-4 0,-4 1-5 16,2 1-4-16,-4 0-2 0,-4 1-3 0,1 0-1 16,-3 5-3-16,-3 1-2 0,-2 5-1 15,-3 1-1-15,0 1 1 0,-1 4 0 16,-1 4 0-16,1 1 0 0,3 1 0 15,3 0-1-15,3 2 0 0,5 0-2 16,1 1-1-16,6-2-2 16,3 4-2-16,2-1 0 0,2 0-1 0,4 0 0 15,4 0 1-15,5 1-1 0,2-2 1 16,4-1 0-16,3-1-1 0,3 1 1 16,0-2-1-16,1 0 0 0,-2-1 0 0,-2 0 1 15,-1 0 2-15,-9 1 1 0,-3 1 4 16,-5 0 2-16,-7 2 3 0,-6 2 2 15,-5 0 0-15,-7 1 0 0,-4 2-1 16,-5 1-3-16,-3 1-3 0,1 0-2 16,0-3-2-16,3 1-1 0,3-2-2 15,4-2 0-15,7-2-1 0,4-3 0 16,3-1 0-16,3 0-1 0,5-2 0 0,1-2 0 16,3 0 0-16,3 1 0 0,3 2 0 15,3-3 0-15,1 4 0 0,2-1 0 16,1-3 0-16,0 3-1 0,1 0 1 15,-3 0 0-15,-2 1 0 0,-3-3 1 16,-3 1-1-16,-3 4 0 0,-5-1 0 16,-4 0 0-16,-4 1 0 0,-4 4 1 15,-1 1-1-15,-5 3 0 0,-3 1 0 16,-2-1 0-16,1 5 0 0,4-2 0 16,1-1 0-16,1-1 0 0,7-2 1 15,3-2-1-15,2-2 0 0,5-3-1 16,1-2 1-16,6-2 0 0,2-2 0 0,2-2 0 15,6-1-2-15,4-2-7 0,3-6-10 16,2 3-14-16,1-4-19 0,4-1-13 16,1 0 34-16,-4 1-160 0,-3 1-129 15,0 8-308-15</inkml:trace>
  <inkml:trace contextRef="#ctx0" brushRef="#br0" timeOffset="241562.0367">5540 14676 534 0,'0'-22'132'15,"0"-3"6"-15,0-2-78 0,-1-3-10 16,0-1-3-16,1 3 1 0,-1 3 1 16,-1 6 3-16,2 4-2 0,0 5-3 0,0 9-5 15,2 6-8-15,0 7-8 16,-2 10-10-16,1 5-8 0,-2 9-3 0,-1 4-1 15,-2 5-1-15,0 3-1 0,-1 1 0 16,-1-2-1-16,1-3-1 0,0-6-4 16,4 1-6-16,1-6-11 0,0-3-13 15,4-8-16-15,0-5-12 0,3-6-17 16,3-4-110-16,0-9-121 0,-1-9-280 16</inkml:trace>
  <inkml:trace contextRef="#ctx0" brushRef="#br0" timeOffset="241784.4341">5875 14415 600 0,'-1'6'149'0,"-2"7"9"16,-1 6-61-16,1 5-44 0,-2 7-8 16,1 5 1-16,-1 3 0 0,0 6-3 0,0 2-7 15,1-1-6-15,1-1-7 0,1-2-5 16,3 0-6-16,3-2-5 0,0-6-4 15,5-3-8-15,1-5-9 0,3-5-13 16,1-5-15-16,-2-6-15 0,1-5-14 16,-1-6-12-16,-3-3-107 0,-3-6-116 15,-4-4-264-15</inkml:trace>
  <inkml:trace contextRef="#ctx0" brushRef="#br0" timeOffset="241943.8253">5577 14779 725 0,'-23'-3'182'0,"3"1"6"0,6-1-112 16,5 3-20-16,4 0-13 0,3-1-12 16,4 1-13-16,4 0-10 0,2 0-8 15,3-1-12-15,4 1-11 0,5 0-15 16,5 0-14-16,1 0-20 0,6 0-118 16,3 0-131-16,3 4-297 0</inkml:trace>
  <inkml:trace contextRef="#ctx0" brushRef="#br0" timeOffset="242235.5652">6398 14376 701 0,'-14'-6'165'0,"-4"2"5"0,-4 5-107 0,-3 6-18 15,-3 4-7-15,-1 7-2 0,-3 6-2 16,0 7-3-16,3 2-2 0,1 6-3 16,2 0-3-16,4 4-4 0,2 2-6 15,8 0-3-15,3-1-3 0,8-2-5 16,6 0-3-16,5-1-6 0,5-2-7 16,4-5-8-16,3-7-11 0,3-5-11 15,0-6-13-15,4-9-7 16,0-5-4-16,0-10-10 0,1-4-102 0,-2-4-110 15,-1-4-263-15</inkml:trace>
  <inkml:trace contextRef="#ctx0" brushRef="#br0" timeOffset="242567.3879">6412 14806 670 0,'-9'-3'173'16,"-2"1"9"-16,2 1-99 0,3 2-18 16,-1 0-9-16,4 0-11 0,3 3-12 15,3-4-13-15,1 2-7 0,4 0-6 0,3-5-3 16,2-2-1-16,4-6-1 0,3-2-1 15,0-3 0-15,1-4-1 0,-3-1 0 16,-3-2-1-16,-3 1-1 0,-4 4 0 16,-3-1-1-16,-3 5 0 15,-5 0 0-15,-3 3 0 0,-3 5 0 0,-5 5 0 16,-3 4 1-16,-2 6 1 0,-5 4-1 16,-2 5 2-16,-2 2 0 0,2 7 2 15,3 4 2-15,2 0 4 0,3 0 3 16,5 5 3-16,6 1 2 0,7-1-1 15,6-4-1-15,6-3-2 0,6-4-3 0,4-5-3 16,6-8-3-16,2-6-2 0,3-9-3 16,3-7-5-16,1-5-6 0,1-3-11 15,1-6-12-15,-1 0-17 0,-3-1-17 16,0 2-20-16,-5 2-110 0,-5-1-128 16,-9 0-293-16</inkml:trace>
  <inkml:trace contextRef="#ctx0" brushRef="#br0" timeOffset="242810.7468">6710 14301 606 0,'-1'-18'152'16,"1"5"4"-16,2 6-47 0,3 7-73 16,0 4-12-16,3 5-1 0,0 9 4 15,2 1 3-15,1 6 3 0,0 3 1 0,0 0 0 16,-1 3-1-16,-3-1-4 15,-3 2-7-15,-3 0-6 0,-3 0-6 0,-6-3-5 16,-3-2-7-16,-4-2-10 0,0-3-18 16,-7-5-22-16,-3-6-12 0,1-5-15 15,1-6-12-15,4-7-97 0,2-7 4 16,3-9-80-16,6-8-148 0</inkml:trace>
  <inkml:trace contextRef="#ctx0" brushRef="#br0" timeOffset="242957.8829">6645 14142 535 0,'8'-11'141'0,"-2"1"0"16,1 1-15-16,2 4-100 0,0 3-25 16,5 2-10-16,-2 0-131 0,-1 5-118 15,0 5-304-15</inkml:trace>
  <inkml:trace contextRef="#ctx0" brushRef="#br0" timeOffset="243732.9753">6947 14334 332 0,'-7'-2'105'15,"1"0"7"-15,1-1-13 0,2 0-33 16,0 2-13-16,2-3-7 0,0 3-8 0,1-1-7 15,0-1-6-15,-1 2-5 0,2 0-4 16,-2-2-1-16,2 3 0 0,-1-1 0 16,1 1 2-16,0-1 1 0,0 1 2 15,-1 0 0-15,2 1 2 0,-2-3 0 16,0 3-1-16,0-2 0 0,0 1-1 16,0-3 1-16,0 2-2 0,0 0-2 15,1 0 0-15,-1-1-2 0,0 1-1 16,-1 1-1-16,1-1-2 0,0-2-1 15,0 3-2-15,0 0-2 0,0 0-1 0,1 2-1 16,-1-1-1-16,1 0 0 0,0 2-1 16,1-2 0-16,-1 1 0 0,0-1 0 15,2 2-1-15,-2-2 0 0,1-1-1 16,1 3 1-16,-2-3 0 0,1 0 0 16,0 1-1-16,0-4 1 0,-1 3 0 15,2 2 0-15,-2-6 0 0,1 1 0 16,2 1 0-16,-3-5 0 0,0-1 0 15,1 0 1-15,-1-3 1 0,-2 0 0 0,1 2 0 16,-3 2 1-16,3 2 2 0,-1 1 0 16,0 5 0-16,-2 4 0 0,1 5 0 15,-1 2 1-15,1 3-2 0,-2 2-1 16,3 4 0-16,-1 2 0 0,3-1 0 16,1 0 0-16,2-1-1 0,2-1 1 15,0-2 0-15,3-3 0 0,1-4 0 16,-1-4-1-16,1-3 0 0,1-5-1 15,-2-3 0-15,-1-3-1 0,1-4 1 0,-2-4-1 16,1-2 0-16,-2-3 0 0,0 1-1 16,0-2 1-16,-2 0-2 0,-2 1 0 15,-2 2-1-15,-1 1-1 0,-2 3 0 16,-1 6 0-16,-3 2 0 0,3 4-1 16,-1 7 2-16,1 4 1 0,0 2 0 15,2 2 0-15,2 5 0 0,1 0 1 16,2 0 0-16,3-1-1 0,2 1 1 0,3-2-1 15,4-2 1-15,2-3 0 0,3-2 0 16,2-4 0-16,-3-4 0 0,0-4 0 16,-3-4 1-16,-2-4-1 0,-1-2 1 15,-5-3-1-15,-2-3 0 0,-2 1 1 16,-3-2-1-16,0 1-4 0,-3-3-7 16,-3 1-8-16,-2 3-8 0,2 3-11 15,-3 1-11-15,4 5-14 0,0 4-6 16,3 3-14-16,-2 4-104 0,4 3-120 15,-1 2-279-15</inkml:trace>
  <inkml:trace contextRef="#ctx0" brushRef="#br0" timeOffset="244118.1893">7352 14137 631 0,'0'1'140'16,"1"2"4"-16,4 4-107 0,2 3-9 15,2 4 3-15,2 8 5 0,3 3 4 16,-2 4 1-16,2 7 3 0,4 4 1 16,-2 6-2-16,1 3-7 0,-3 1-6 0,0 2-6 15,-3 1-6-15,-4-1-5 0,-4-3-4 16,-5-2-2-16,-4-4-3 16,-5-1 0-16,-5-3-1 0,-3 1 0 0,-7-3-1 15,-6 0-3-15,-1-5-7 0,-1-5-12 16,2-4-18-16,1-8-24 0,8-8-22 15,5-11-118-15,4-9-140 0,4-10-313 16</inkml:trace>
  <inkml:trace contextRef="#ctx0" brushRef="#br0" timeOffset="244831.2711">7543 13984 526 0,'5'-19'126'0,"0"1"2"0,2-2-81 0,4 0-13 16,1 1-6-16,2 4-2 0,2 3-2 0,-1 5 1 16,-1 7 2-16,-1 6 5 0,-1 9 3 15,-1 9 3-15,0 8 2 0,-3 6-2 16,0 9-2-16,-3 3-2 0,0 5-4 16,-4 2-5-16,-1 1-6 0,0-3-3 15,1-2-4-15,1-5-1 0,3-6-4 16,3-6-1-16,2-8-2 0,1-7 0 15,1-8-2-15,-1-3 0 0,0-5-2 0,-1-2 1 16,-2-2-1-16,0-1 0 0,-2 1 0 16,-3 5 0-16,0 3 0 0,-3 7-1 15,-1 6 1-15,-3 11 0 0,-3 8-1 16,-2 10 1-16,-1 6 1 0,2 9-2 16,0 1 2-16,2-1-1 0,4-6 0 15,2-4 0-15,2-4 0 0,1-10 1 16,0-7 0-16,1-6 0 0,-3-6 0 15,0-3 1-15,-1-4-1 0,-2-5 1 16,-1-6 0-16,-3-2 0 0,-5-5 0 16,0 0-1-16,-2-3 1 0,-3 0-1 0,0-3-1 15,-1 2-1-15,1-1-4 0,2 2-6 16,2 0-9-16,2 1-17 0,5 3-20 16,3 1-22-16,2 4-120 0,2 2-138 15,5-2-317-15</inkml:trace>
  <inkml:trace contextRef="#ctx0" brushRef="#br0" timeOffset="245405.7635">8032 14643 682 0,'-5'1'184'0,"0"-2"10"16,0 1-93-16,3 0-23 0,-1 1-13 16,3 0-15-16,3-1-16 0,-1 1-15 15,3-1-9-15,1 0-5 0,3 0-3 16,2-1 0-16,2 0-5 0,3-1-9 0,3 2-12 15,0-3-18-15,1 2-20 16,1 1-12-16,-4 1 42 0,-3 2-168 0,-3 0-131 16,-2 2-314-16</inkml:trace>
  <inkml:trace contextRef="#ctx0" brushRef="#br0" timeOffset="245568.2978">8022 14802 735 0,'-2'1'180'0,"-1"-1"5"16,4 1-108-16,3-2-24 0,1 1-17 0,2 0-12 16,2-2-7-16,3-1-7 0,2 0-5 15,0-4-8-15,2 3-17 0,1-1-28 16,2 1-102-16,-3 4-39 0,-5 1-131 16,0 4-271-16</inkml:trace>
  <inkml:trace contextRef="#ctx0" brushRef="#br0" timeOffset="247181.5107">8650 14496 603 0,'-4'-20'151'0,"-3"2"7"0,1 7-88 16,0 3-16-16,4 7-10 0,0 6-7 15,1 6-6-15,1 6-6 0,0 7-5 0,1 6-1 16,1 6 1-16,-1 4 2 0,-1 3-1 16,0 1-2-16,2-2-1 0,2-3-3 15,1-5-2-15,1-2-5 0,0-5-4 16,2-7-1-16,0-6-1 0,-2-4-1 15,0-5 1-15,2-6-1 0,-2-7 0 16,0-4 0-16,-1-5 0 0,0-7 0 0,-3-7 0 16,-1-5-1-16,-1-3 0 15,-1-6 0-15,-2-5-1 0,-1-4 0 16,-1 0-1-16,0 1 0 0,0 4 1 0,0 4-1 16,0 6 1-16,3 7 1 0,-1 6 2 15,1 9 0-15,1 5 1 0,1-1 0 16,0 6 1-16,2 3 0 0,3 3-1 15,2 1-1-15,5 1 0 0,2 2 0 16,3 2-2-16,7 0 1 0,1 0-4 16,2 1-9-16,4-1-10 0,0 1-16 0,-1-1-18 15,0-1-11-15,-5 1-17 0,-4-1-111 16,-5 1-120-16,-2 0-276 0</inkml:trace>
  <inkml:trace contextRef="#ctx0" brushRef="#br0" timeOffset="247371.0129">8696 14606 697 0,'-10'9'165'0,"4"-3"3"0,5-3-110 0,3 1-19 16,3 0-9-16,2-2-7 0,4-1-8 16,2 2-5-16,0-4-5 0,5-1-2 15,2-1-6-15,2 0-12 0,3 1-18 16,0-2-12-16,2 2-78 0,-1-2-51 15,0 3-117-15,-1-2-237 0</inkml:trace>
  <inkml:trace contextRef="#ctx0" brushRef="#br0" timeOffset="247618.6587">9177 14172 704 0,'-2'-2'173'0,"-2"-1"2"0,3 2-108 16,2 1-17-16,0 1-13 0,2 3-11 0,2 0-10 16,2 1-8-16,3 1-3 15,1 0-8-15,0 0-13 0,2 0-17 0,2-1-13 16,0-1-21-16,-2-1-114 0,-1 0-130 15,-1 1-292-15</inkml:trace>
  <inkml:trace contextRef="#ctx0" brushRef="#br0" timeOffset="247811.0315">9483 14028 631 0,'-1'-6'155'0,"0"3"4"0,0 6-76 16,-2 3-40-16,4 4-13 0,-2 2-7 16,0 4-7-16,-1 2-4 0,-2 3-9 15,1 1-9-15,1-1-14 0,0 0-13 16,2 2-20-16,2 0-113 0,3-1-126 16,3-1-292-16</inkml:trace>
  <inkml:trace contextRef="#ctx0" brushRef="#br0" timeOffset="248525.7337">10021 13751 638 0,'-2'-21'156'16,"-9"4"6"-16,-5 4-97 0,-9 5-18 15,-1 7-8-15,-3 2-6 0,-3 3-7 16,0 4-5-16,3 7-4 0,2 1-3 16,11 4-1-16,1 3-2 0,6 1-3 15,5 5-2-15,5-2-2 0,4 1-3 16,4 1 0-16,2 1-1 0,3-2 0 0,2 0 1 16,0-2-1-16,0-3 0 0,0-2 1 15,-6-3-1-15,1-1 0 0,-3 0 1 16,-4-1-1-16,-4 0 0 0,-4 0 1 15,-2 3 0-15,1 3-1 0,-7-3 1 16,-1-2 0-16,-1 2 0 0,2 1-1 16,1 3 0-16,1-1 0 0,3 0 1 0,4 0-1 15,3 2 0-15,5 2 0 16,4-4 0-16,1 0 0 0,2-1 0 16,4 0 0-16,-1-3 0 0,0 0 0 15,0 0 0-15,-3-1 0 0,-2-1 0 0,-1 0 0 16,-7 1 1-16,-1 0-1 0,-5 1 0 15,-5 4 0-15,-6 2 1 0,-2 0-1 16,-6 4 0-16,-3 2 0 0,-1 1 0 16,-1 3 0-16,2 1 0 0,2 1 0 15,2 0 1-15,5 0-1 0,2 1 0 16,3-2 1-16,3 1 0 0,0-5 1 0,5 4 1 16,2-1 0-16,4-1 0 0,4 0 0 15,3-3 0-15,6-2-1 0,4-2-1 16,0-7 0-16,3-2-1 0,1-1 0 15,2-6-5-15,1-1-10 0,-2-2-13 16,1 0-18-16,-1-1-21 0,-1-1-119 16,-2 1-134-16,-1-7-309 0</inkml:trace>
  <inkml:trace contextRef="#ctx0" brushRef="#br0" timeOffset="249062.5817">10790 13907 591 0,'-3'-23'151'0,"-2"10"4"15,1 8-87-15,0 9-18 0,2 9-14 16,0 7-13-16,0 8-11 0,2 5-6 16,-1 4-5-16,1 5-4 0,-1-1-12 15,1-2-10-15,0 2-19 0,1-4-113 16,-1-6-121-16,0 1-292 0</inkml:trace>
  <inkml:trace contextRef="#ctx0" brushRef="#br0" timeOffset="249412.3563">10412 14504 541 0,'-20'-7'131'0,"1"0"6"15,-1-1-74-15,2 3-15 0,1-1-4 0,2 1 2 16,4 2 2-16,2-1-1 0,2 0-1 15,3 2-5-15,3-1-4 0,5 1-4 16,4 1-7-16,6-2-4 0,5 1-4 16,8-1-1-16,4 0-1 0,9 0-1 15,3 2-3-15,5 0-1 0,6 2-3 16,1 1-1-16,3 1-4 0,6 2 0 16,-1-1-2-16,3-1 0 0,0 0 0 15,-2-1-1-15,7-1 1 0,-4 1-1 16,1-4 1-16,0 1-1 0,-3-3 0 0,0 1 0 15,-4-1-3-15,-7-1-5 0,-2 0-7 16,-8 2-9-16,-7 1-14 0,-8 4-19 16,-8 0-11-16,-9 3-20 0,-11-1-108 15,-9 3-126-15,-8-1-283 0</inkml:trace>
  <inkml:trace contextRef="#ctx0" brushRef="#br0" timeOffset="249850.2092">10427 14851 536 0,'0'-14'134'15,"-3"3"11"-15,2 3-75 0,-2 3-6 16,2 1-4-16,0 6-3 0,0 1-3 16,0 8-7-16,-2 4-9 0,1 6-9 15,-2 3-7-15,1 9-6 0,0 3-6 16,-1-1-4-16,2-2-3 0,0 1-4 16,2-5-8-16,4-2-16 0,0-5-17 15,2-4-12-15,1-2-19 0,3-2-112 0,-1-7-126 16,2 0-279-16</inkml:trace>
  <inkml:trace contextRef="#ctx0" brushRef="#br0" timeOffset="250065.3036">10607 15013 717 0,'0'-8'175'0,"-2"2"6"15,2 4-112-15,3-1-16 0,2 1-11 16,0 1-9-16,2-1-11 0,2 2-8 16,-1 2-8-16,4 0-11 0,-1 4-17 15,4 0-20-15,1 2-13 0,2-1-18 16,1-1-116-16,-1 0-130 0,-1-5-287 16</inkml:trace>
  <inkml:trace contextRef="#ctx0" brushRef="#br0" timeOffset="250323.9075">11175 14656 703 0,'0'5'161'0,"-2"1"3"16,-1 5-116-16,2 3-18 0,-2 4-7 16,0 3-5-16,0 1-5 0,0-1-8 15,-1 1-11-15,1 0-13 0,1-3-11 16,2-1-16-16,1-1-122 0,0-1-127 16,2-2-305-16</inkml:trace>
  <inkml:trace contextRef="#ctx0" brushRef="#br0" timeOffset="251084.0305">11431 14875 533 0,'15'-14'136'0,"-3"0"7"15,-2 4-71-15,-5 1-14 0,-3 3-7 16,-3 3-6-16,-3 3-7 0,-4 5-6 15,-6 5-6-15,-5 2-6 0,-5 4-4 0,-1 5-3 16,-2 6 0-16,-4 3-2 0,-5 2-1 16,-2 0-1-16,-1 2-2 0,1 1-2 15,0-1-2-15,-1-5-2 0,5-3-7 16,6-3-9-16,9-2-12 0,5-5-14 16,5-5-14-16,5-5-49 0,4-2-72 15,3-4-112-15,5-3-241 0</inkml:trace>
  <inkml:trace contextRef="#ctx0" brushRef="#br0" timeOffset="251355.8331">11311 15089 580 0,'-6'4'135'16,"-4"4"6"-16,-5 0-88 0,1 5-16 0,-5-2-3 15,0 0 0-15,-2 0-1 0,2 1-1 16,4-1-2-16,3-1-4 0,5-2-2 16,5 0-5-16,2-1-4 0,3-1-4 15,2 0-4-15,5-1-3 0,1 0-1 16,3-1-2-16,0-2-1 0,2 2-3 16,0-3-6-16,2-1-7 0,-2 0-10 15,2 0-10-15,-3-1-9 0,3 1-16 16,-2-3-110-16,-1 2-116 0,-5-1-277 15</inkml:trace>
  <inkml:trace contextRef="#ctx0" brushRef="#br0" timeOffset="251544.5982">11435 15136 630 0,'0'-1'151'0,"-4"2"5"0,0 2-92 15,-2 0-26-15,4 5-10 0,-2 3-6 16,-1 2-7-16,-1 3-4 0,-1 5-4 0,1 0-3 15,1 1 0-15,-1-1-3 0,-2-2 0 16,1 1-7-16,3-2-13 0,5-4-10 16,-1-3-20-16,4-1-113 0,0-7-124 15,2-1-294-15</inkml:trace>
  <inkml:trace contextRef="#ctx0" brushRef="#br0" timeOffset="251972.9405">11606 14970 646 0,'3'0'155'0,"-2"0"8"16,2 2-89-16,4 2-25 0,2 1-8 15,1-3-2-15,5 2-2 0,0 1-7 0,3-3-6 16,2 0-6-16,-2-4-4 0,0-3-5 15,2 0-3-15,-3-2-2 0,-1-3-2 16,-3-1-3-16,-1 0-2 0,-5 1-2 16,-1 1-1-16,-5 0-3 0,-2 1-2 15,-4-1-1-15,-3 2-2 0,-2 0 1 16,-4 3 0-16,-2 0 1 0,-5 1 2 16,-2 5 1-16,-4 1 2 0,-1 3 3 15,1 4 5-15,0 1 5 0,4 3 5 16,3 3 2-16,6 0 1 0,5 4 1 15,3 1 1-15,2-1-2 0,4 1-2 0,3-1 0 16,3-2 0-16,1-2-1 0,5-2 1 16,6-3 0-16,2-2-2 0,4-1-2 15,4-4-3-15,1-4-1 0,3-2-3 16,1-3-6-16,-1-2-8 0,1 0-9 16,-1-4-15-16,-5 1-18 0,-1 1-9 15,-6-1-19-15,-6 3-107 0,-6 0-122 16,-6 3-277-16</inkml:trace>
  <inkml:trace contextRef="#ctx0" brushRef="#br0" timeOffset="252378.8724">11933 14743 671 0,'0'-6'178'0,"-1"2"6"0,0 2-52 16,2 1-74-16,4 2-22 0,0 0-12 15,0 2-8-15,3-2-5 0,3 1-9 16,-1-1-10-16,4 1-14 0,-1-5-17 0,2 0-14 15,1-1-19-15,-2-3-116 16,0 0-131-16,-1-1-291 0</inkml:trace>
  <inkml:trace contextRef="#ctx0" brushRef="#br0" timeOffset="252586.3417">12152 14616 668 0,'0'2'152'0,"-3"1"5"16,3 2-111-16,0 2-13 0,5 3-4 0,1 1-2 15,0 1-4-15,0 4-2 0,3-1-2 16,-2 2-1-16,2 0-3 0,-5 0-2 16,-1 1-3-16,-1 0-3 0,-3-4-1 15,-1 0-3-15,-7-2-1 0,-3-1-5 16,-3-2-11-16,-1-3-14 0,-1-1-13 16,-3-2-13-16,-3-1 54 0,10-7-179 15,-1-1-129-15,3-3-313 0</inkml:trace>
  <inkml:trace contextRef="#ctx0" brushRef="#br0" timeOffset="252754.892">12119 14398 647 0,'2'-5'135'0,"-1"4"1"0,-1 2-120 16,1 3-32-16,0 2-118 0,1 1-113 15,5 3-289-15</inkml:trace>
  <inkml:trace contextRef="#ctx0" brushRef="#br0" timeOffset="253359.4346">12302 14646 518 0,'-1'-3'126'0,"-1"-2"3"16,2 0-74-16,2 1-18 0,0-1-10 16,1 2-5-16,0-1-5 0,1 0-3 15,0 3 0-15,-2-1 1 0,0 0 1 16,1 0 1-16,-2 2 3 0,0 0 0 16,-1 0 0-16,0 0 1 0,0 0-1 15,0 1-2-15,0-1-3 0,-1 0-1 16,1 0-3-16,0 1-2 0,0-1-3 15,1 0-1-15,-1 2-2 0,0-1 0 0,2-2 0 16,-2 2 1-16,1-2 1 0,0 1 1 16,0-2 1-16,1 1 1 0,0 0 0 15,-1 1 0-15,0-2 1 0,1 2-1 16,-2 0 1-16,0 0-1 0,0 1 2 16,-2 2-1-16,1 2 2 0,0 3 0 15,0 1 0-15,0 3 0 0,-1 0-1 16,1 2-1-16,2 1-1 0,2 1-1 15,0 1-2-15,5-1 0 0,0-1-1 16,5 0-1-16,0-3-1 0,3-4 0 0,-1 0 0 16,-1-7-1-16,1-4-1 0,-1-3 1 15,-3-3 0-15,0-4-1 0,-4-1 1 16,0-1-1-16,-2 0 0 0,0 3 0 16,-4 1 0-16,1 2-1 0,-5 2 1 15,-1 3-1-15,0 3 0 0,-1 1 0 16,-1 3 0-16,1 3 0 0,1 1 1 15,3 2-1-15,1 3 1 0,1 0 0 16,4 2-1-16,1-1 1 0,5-1 0 0,2-2 0 16,2-3 0-16,6-4 0 0,1-6 0 15,-1-4 0-15,5-3-1 0,2-1 0 16,-3-3 0-16,0-2-2 0,-3-1-3 16,-2 1-7-16,-4-2-8 0,-9 3-11 15,-7-3-14-15,-9 0-12 0,-4 1-10 16,-7 3-14-16,-3 2-103 0,-3 4-118 15,2 5-267-15</inkml:trace>
  <inkml:trace contextRef="#ctx0" brushRef="#br0" timeOffset="253894.5275">11654 14422 425 0,'-11'0'114'0,"-3"-2"8"16,2-2-42-16,1 0-30 0,0 1-6 15,3-2-1-15,-1 0-2 0,-1-1-4 16,4 1-2-16,0-1-2 0,1 1-2 15,1-2-2-15,3 2-3 0,1 0-3 16,3 0-5-16,1 2-2 0,4 2-3 0,0 1-2 16,3 3-2-16,7-2-2 0,1 1 1 15,7 1 2-15,5 0 0 0,4-1 1 16,8-1 1-16,6 0 0 0,2-1 0 16,2-1-2-16,1-2-1 0,3-1-3 15,-1-1-2-15,0 0-1 0,2-1-2 16,-2-2-6-16,-1 3-7 0,-5 0-6 15,-6 2-3-15,-3 0-10 0,-9 2-16 16,-7 2-7-16,-6 1-15 0,-6 0-108 16,-5 3-119-16,-1 2-288 0</inkml:trace>
  <inkml:trace contextRef="#ctx0" brushRef="#br0" timeOffset="255916.679">13189 13670 605 0,'-4'-13'139'0,"3"3"3"0,0 3-99 15,3 4-13-15,2 7-10 0,1 2-5 16,4 6-4-16,2 3-4 0,4 7-2 16,-1 1-2-16,-1 5-1 0,1 3 0 15,-1 2 0-15,-4 1 1 0,-4 3 1 16,-3 0 1-16,0 3-1 0,-2-1 2 15,-2 1-1-15,-4-1 0 0,-1-1 0 16,-6 0 0-16,0-1 1 0,-2-2 1 16,2 1 1-16,-1 0 1 0,4 0 0 15,1 2-1-15,4 1 0 0,2-2-1 16,2 3-1-16,1 1-2 0,1-3-1 0,0-3 0 16,3-1-2-16,0-4 1 0,1 3-1 15,0-5-1-15,3-1 1 0,-2-3-1 16,0 2 1-16,2 0 0 0,-1-3 1 15,0-1 0-15,0-1 0 0,-3 1 0 16,3 4 0-16,-1-2 0 0,-1 2-1 16,1 2 0-16,0-2-1 0,1 2 1 15,-1-1-1-15,0-2 0 0,-2 3 0 0,1 1 0 16,-3 1 1-16,1 0-1 0,-2 2 0 16,0 2 0-16,-1-1 0 0,-2 3 1 15,-2-3-1-15,2 1 0 0,-3 1 0 16,-1-1 1-16,-4-4-1 0,0 1 1 15,-5-3 1-15,1-7 2 0,-2-1 0 16,0-4 1-16,-2-2-7 0,-1-3-9 16,3-3-15-16,4-2-11 0,2-2-21 15,2-3-114-15,2-4-125 0,9 1-286 16</inkml:trace>
  <inkml:trace contextRef="#ctx0" brushRef="#br0" timeOffset="257757.34">14018 14519 619 0,'-12'-4'156'0,"0"-1"9"16,3 2-90-16,2 0-15 0,0-3-10 16,7 4-8-16,3-1-9 0,1 1-10 15,4 1-9-15,3-2-6 0,3 1-3 0,3 0-3 16,1 0-5-16,3-2-11 0,1 2-19 15,3-1-12-15,-1 1-22 0,2 1-112 16,-2 1-130-16,2-4-292 0</inkml:trace>
  <inkml:trace contextRef="#ctx0" brushRef="#br0" timeOffset="258051.363">14675 14207 537 0,'3'-29'135'15,"0"6"11"-15,-2 5-79 0,0 2-5 16,0 5-3-16,-1 1-6 0,0 5-9 0,-1 6-9 15,0 2-8-15,0 3-9 0,-3 1-7 16,3 4-5-16,-2 4-7 0,0 1-8 16,0 1-13-16,0 2-13 0,1 1-16 15,0 2-122-15,-1-3-129 0,2 2-304 16</inkml:trace>
  <inkml:trace contextRef="#ctx0" brushRef="#br0" timeOffset="258398.3671">14553 14612 650 0,'-5'-4'165'0,"-1"0"7"0,1-1-94 16,3 2-18-16,-1 0-9 0,3 0-7 16,3-1-9-16,2 2-10 0,3-2-6 15,3 1-6-15,4-1-3 0,2-1-3 0,7 0-2 16,1-1-3-16,5 1-2 0,3 0-8 15,1 2-11-15,-2-2-14 0,1 1-17 16,-4 3-11-16,0 1-19 0,-6 0-110 16,-6 1-120-16,-4 3-274 0</inkml:trace>
  <inkml:trace contextRef="#ctx0" brushRef="#br0" timeOffset="258786.8552">14596 14785 618 0,'-11'5'153'0,"1"-3"7"0,3-2-88 15,2-2-21-15,4-1-10 0,1 0-5 16,2-4-9-16,3 1-7 0,0 0-8 16,4 1-4-16,-1 2-4 0,2 0-1 15,1 4-1-15,-1 4-2 0,1 3 1 0,0 1-1 16,-1 1 1-16,0 1-1 0,-2 3 1 15,-1 0-1-15,0 2 1 0,-4 2 0 16,-2 0 0-16,-2 2 1 0,-4 2 0 16,-1-2 1-16,-2 1 1 0,-3-1 0 15,-2-1 2-15,0-1 2 0,-2-4 4 16,2 0 2-16,-1-3 1 0,1-3 1 16,2-3 0-16,2-1-1 0,3-2-3 15,2 1-2-15,3-3-4 0,2 2-1 0,1-2-2 16,1 1-1-16,2 1 0 0,4 0-2 15,1 1 1-15,3 0-1 0,1-2 0 16,1 2-4-16,4-1-10 0,2 2-14 16,-1-1-24-16,4-2-15 0,0 1-129 15,1-2-144-15,-1 1-329 0</inkml:trace>
  <inkml:trace contextRef="#ctx0" brushRef="#br0" timeOffset="259335.6301">15574 14352 495 0,'-4'-9'128'16,"-1"1"8"-16,1 3-72 0,0 3-3 16,1 4-3-16,-1 3-4 0,1 5-4 15,-1 4-6-15,2 3-3 0,-1 5-5 0,3 3-5 16,-2 0-6-16,2 1-4 0,0-1-5 15,3 2-3-15,-1-7-3 0,0-4-2 16,-1-3-2-16,2-4 0 0,-1-5-1 16,2-6 0-16,-3-7-2 0,2-4 1 15,0-5-1-15,-4-5-1 0,3-4 1 16,0-4-1-16,-2-2-1 16,-2-2 1-16,1-2-1 0,-1-1 0 0,2 0-1 15,-3-1 0-15,-2 1 0 0,2 1 0 0,-1 3 0 16,2 4 0-16,-1 4 1 0,4 6 0 15,1 1 2-15,0 5 1 0,5 3 0 16,0 3 1-16,4 1-1 0,1 3 0 16,2 2-1-16,4 2-1 0,0 1-2 15,3 0-2-15,2 0-5 0,2 6-6 16,2-1-10-16,0 1-14 0,-2 0-16 16,1 2-12-16,-3 1-15 0,-2 2-108 0,-6-2-123 15,-5 1-275-15</inkml:trace>
  <inkml:trace contextRef="#ctx0" brushRef="#br0" timeOffset="259541.0773">15557 14411 543 0,'-7'8'163'0,"5"-2"9"15,1-1-1-15,2-1-101 0,3-1-13 0,2-2-9 16,2-1-9-16,3 0-11 0,2-4-9 15,1 1-5-15,3-3-6 0,5-2-9 16,2 0-15-16,1 0-26 0,4 0-14 16,-1 2-93-16,-4 0-42 0,0 1-126 15,-5 3-242-15</inkml:trace>
  <inkml:trace contextRef="#ctx0" brushRef="#br0" timeOffset="260188.3467">16359 13638 672 0,'-33'0'161'0,"-4"5"5"16,0 6-110-16,2 5-10 0,2 6-9 0,3 5-9 15,5-4-7-15,5 7-7 0,5 0-4 16,7 4-5-16,3-1-1 0,5 0-1 16,3-3-1-16,6 6-2 0,3-4 1 15,2-1-1-15,2-4 1 0,1-2-1 16,1-3 1-16,-1-4-1 0,-1 0 1 0,-5-4-1 15,-1 0 0-15,-4-1 0 0,-6-1 1 16,-5 3 0-16,-2 1 2 0,-4 1 4 16,-3 2 1-16,-1 0 2 0,-1 2 1 15,0 0-1-15,5 0 0 0,-2-3-2 16,4-1-4-16,4 2-1 0,2-4-2 16,2 0-1-16,4 1 0 0,0-1 0 15,3 1 0-15,4 1 0 0,-3-2 0 16,4 0-1-16,1 1-1 0,0 3-1 0,-1-3 0 15,-1 0-1-15,-3 1 1 16,-1 0 0-16,-2 0 0 0,-3 1 1 0,-2-2 1 16,-3 4 1-16,0 1 0 0,-1 0 0 15,2 1 0-15,-1 0 0 0,0 1 0 16,1 0 1-16,0 1-1 0,1-1 2 16,-2 3-1-16,1-1 2 0,0 2 0 15,1-2 0-15,-1 0 1 0,1 2 0 16,-1-2-1-16,1-2 0 0,-1-1 0 0,0-3-1 15,0 3 1-15,0-5-2 0,0-1 1 16,1 1-1-16,2-1 0 0,1-2-1 16,4 2-1-16,0-2-6 0,3-1-9 15,2 0-12-15,4-5-16 0,1-1-11 16,3 0-20-16,2-4-112 16,0-1-125-16,1-1-283 0</inkml:trace>
  <inkml:trace contextRef="#ctx0" brushRef="#br0" timeOffset="261467.5037">17293 13954 553 0,'-4'-2'139'0,"-1"1"5"16,2-1-79-16,1 2-14 0,1 2-11 0,2 1-4 15,1 1-6-15,3 2-6 0,4 0-4 16,2 0-3-16,2 0-3 0,2-2-3 16,3-4-3-16,-1-4-2 0,4 0-3 15,0-3 0-15,0-1-2 0,0-2 0 16,-2-1-2-16,-2 0 0 0,-1 1-1 15,-6-1-1-15,-2-1 0 0,-2 1-1 16,-5-3 1-16,-5 2 1 0,-2 2 0 0,-4-1 1 16,-4 4 0-16,-5 2 0 15,-7 1 1-15,2 7 0 0,-5 3-1 0,-1 4 1 16,-2 1 1-16,2 2 3 0,0 4 2 16,5 1 3-16,1 0 4 0,6 3 3 15,2-2 3-15,5 6 2 0,5-3 2 16,1-2 2-16,5 2 0 0,2-2-2 15,6 0-2-15,3-2-2 0,1 0-2 16,5-2-3-16,5 1-4 0,3-6-3 0,2-2-1 16,3 0-2-16,2-4-1 0,4-1-2 15,2-3 0-15,-2-2-1 0,0-2-2 16,-1 0-6-16,-3-4-7 0,-4 2-11 16,-5 1-13-16,-5-1-18 0,-5 1-10 15,-3 2-18-15,-4-2-112 0,-4 0-125 16,-1 1-288-16</inkml:trace>
  <inkml:trace contextRef="#ctx0" brushRef="#br0" timeOffset="261678.1712">17552 13674 725 0,'-3'-8'168'0,"2"-1"3"15,5 1-119-15,2 5-15 0,3 0-14 16,3 2-8-16,1 1-7 0,6 0-13 16,0 0-13-16,6 0-15 0,1 0-10 15,2 1-16-15,2-3-113 0,0-2-123 16,-2 2-278-16</inkml:trace>
  <inkml:trace contextRef="#ctx0" brushRef="#br0" timeOffset="261913.5322">17981 13456 658 0,'-2'-5'150'0,"0"4"4"0,0 2-107 15,3 4-16-15,0 2-5 0,1 4-4 16,3 3-3-16,3 2 0 0,1 1 0 16,4 1 1-16,-1 0 0 0,1 2 0 15,1-2 1-15,-2 1-2 0,-3 0-4 16,-2-1-4-16,-3-4-3 0,-4 2-2 15,-5-1-3-15,-6 0-1 0,-5-3-2 16,-6-1-6-16,-5-3-12 0,-5-1-18 0,-2-4-14 16,-2-4-18-16,0-3-88 0,2-3-28 15,5-3-104-15,7 2-195 0</inkml:trace>
  <inkml:trace contextRef="#ctx0" brushRef="#br0" timeOffset="262077.0961">17912 13186 580 0,'6'-10'153'16,"-3"3"4"-16,2 1-50 0,-3 4-64 16,3 2-14-16,-1 3-9 0,0 2-15 15,0 4-19-15,1 2-22 0,-3 2-122 16,1 4-126-16,-2 3-317 0</inkml:trace>
  <inkml:trace contextRef="#ctx0" brushRef="#br0" timeOffset="262712.2111">18182 13533 542 0,'-2'-10'124'15,"1"0"2"-15,1 1-88 0,0-1-13 0,3 0-5 16,-1 3-2-16,-1-2-3 16,3 2 0-16,-2 2 0 0,1 1 3 0,-1 0 1 15,-1 2 1-15,-1 0-1 0,2 3-1 16,-2-2-2-16,0 1-3 0,0-3-4 16,0 3-2-16,0 0-1 0,1-1-1 15,-1 1 2-15,0 0 0 0,0-1 2 16,0 2 1-16,1-2 1 0,-1-1 2 15,-1 1 1-15,1-1 0 0,1 1 1 0,-1-2 0 16,0 2-1-16,0-2 0 0,0 2-1 16,1 1 0-16,-1 0-1 0,0 0 0 15,-2-1-2-15,2 2-1 0,0 0-1 16,-1 3-1-16,1 1 0 0,-2 4-1 16,2 3 0-16,2 2 1 0,-2 5 1 15,1 0 1-15,-2-1-1 0,3 4 0 16,2-3-2-16,2 0 0 0,3-2-2 15,0-3-1-15,4-1-1 0,2 0-1 16,-1-7 0-16,-1-3 0 0,1-3 0 16,-1-3-1-16,-2-2 1 0,-1-1-1 15,-1 0 0-15,-3 0 1 0,0 0-1 0,-4 1-1 16,0 1 1-16,-1 3-1 0,-1 1 0 16,1 1 0-16,-1 3 1 0,1 2-1 15,1 1 0-15,0 2 1 0,3 1 0 16,5 0 0-16,2-3 0 0,4 0 0 15,5-1-1-15,3-2 1 0,6-4 0 16,-1-2 1-16,2-6-1 0,-3-4 0 0,-2-3 0 16,-7-3 0-16,-3-4 1 0,-6-1-2 15,-6-2-5-15,-6 1-11 0,-4 0-9 16,-4 2-12-16,-2 4-14 0,-3 5-11 16,0 4-18-16,-4 8-111 0,-3 4-123 15,-2 5-289-15</inkml:trace>
  <inkml:trace contextRef="#ctx0" brushRef="#br0" timeOffset="263513.9743">16794 14403 544 0,'-10'-6'132'0,"0"1"6"0,0 0-80 0,-1 0-11 16,1 1-6-16,1 0-5 0,-1 3-3 15,1 0-3-15,1 0-4 0,0 2-3 16,2-1-3-16,1-1-3 0,3 1-3 15,-1 0-2-15,1 0-3 0,1 0-2 16,-2 1-2-16,3 0-1 0,-1 0-2 16,0 1-1-16,0 0-1 0,-1 2 0 0,0-2 1 15,1 1-1-15,-2 0 0 0,1 1 0 16,-1 0 0-16,2-2 1 0,0 1-1 16,1-2-1-16,0 0 1 0,0-1 1 15,0 0-1-15,1 0 0 0,0-2 0 16,2 0 1-16,-2 0 1 0,2 0 1 15,-1-1 1-15,0-1 3 0,3 1 2 16,1-1 2-16,4 0 1 0,1 1 3 16,5-1 0-16,4 2 0 0,3-2 0 15,5 0 0-15,4-1-2 0,5 2-1 16,4-2-3-16,5-1-1 0,0 1-2 0,3 0-2 16,3 0-1-16,0 2-1 0,2 2-1 15,4-1 0-15,3 1-1 0,2-1 0 16,3 1 1-16,4 0-1 0,-1 1 0 15,5-1 0-15,1 1 0 0,2 2 1 16,-2-2-1-16,3 1 0 0,0 2 0 16,3-1 0-16,0-2 1 0,1 0-1 0,-1-1 0 15,1 2 0-15,-1-4 0 0,-2 1 0 16,-3-1 1-16,-3 0-1 0,-5 0 0 16,-3 0 1-16,-6-1-1 0,-5 3 0 15,-8-4-1-15,-4 0-3 0,-6 0-4 16,-9 2-8-16,-7-1-6 0,-5 2-10 15,-6-1-10-15,-7 3-14 0,-3 0-9 16,-6 1 0-16,-7-1-118 0,-2 3-121 16,-6-1-286-16</inkml:trace>
  <inkml:trace contextRef="#ctx0" brushRef="#br0" timeOffset="264248.879">16769 14800 592 0,'1'-14'145'0,"-1"1"7"0,2 0-87 16,-1 4-9-16,0-1-7 0,0 5-3 0,-1 5-3 15,2 5-3-15,-2 3-5 0,1 5-6 16,-2 2-5-16,-2 8-4 0,1-1-4 16,-2 5-6-16,0-3-3 0,2 1-4 15,-2-1-2-15,3 3-8 0,1-3-10 16,1 0-17-16,3-5-17 0,2-2-15 15,3-3-113-15,3-1-11 0,-2-10-106 16,2-3-196-16</inkml:trace>
  <inkml:trace contextRef="#ctx0" brushRef="#br0" timeOffset="264462.3255">17110 14927 755 0,'2'-5'182'0,"-1"0"6"0,1 3-119 16,0 0-16-16,2 0-12 0,1 1-10 0,1 0-10 15,1-1-8-15,3 1-7 16,0 0-10-16,4 0-12 0,4-2-15 0,1 2-21 16,2-1-14-16,3-1-129 0,0-1-141 15,-1 2-322-15</inkml:trace>
  <inkml:trace contextRef="#ctx0" brushRef="#br0" timeOffset="264939.9702">17866 14736 507 0,'-2'-21'135'0,"0"-2"5"15,-1 1-37-15,2-2-50 0,0 4-11 16,0 0-3-16,1 2-1 0,0 3-1 15,-2 4-3-15,2 5-5 0,0 5-5 16,0 3-3-16,0 5-6 0,-1 7-5 16,0 2-7-16,1 3-10 0,-2 3-10 15,2 3-12-15,-2 1-11 0,2 2-15 0,0-4-97 16,2 1-22-16,-1-1-101 0,1 0-205 16</inkml:trace>
  <inkml:trace contextRef="#ctx0" brushRef="#br0" timeOffset="265244.1467">17611 15022 614 0,'-2'-1'149'0,"0"0"7"0,2-1-85 16,4 3-18-16,2-1-7 0,2 0-3 15,5 0-1-15,4-1-5 0,5-3-4 0,2 3-7 16,6-4-4-16,3 0-5 0,1 0-4 16,4-1-4-16,-1 1-5 15,0-1-10-15,-1-2-11 0,-3 4-16 0,-2-1-17 16,-5 0-12-16,-4 2 108 0,-6 1-236 15,-5 2-139-15,-3 2-364 0</inkml:trace>
  <inkml:trace contextRef="#ctx0" brushRef="#br0" timeOffset="265531.9253">17842 15100 580 0,'-1'1'138'0,"-3"4"7"0,-1-2-89 16,1 5-12-16,-4 0-1 0,1 1 1 15,-1 2 0-15,-1 0-2 0,-1 0-3 0,3 2-2 16,-2 1-5-16,3-2-2 0,1 3-6 16,1 0-6-16,4 1-4 0,1-4-5 15,3 1-3-15,2-2-2 0,2-2-2 16,1-2-1-16,4-3-3 0,1-2-4 15,2-2-7-15,3-1-8 0,2-1-10 16,2-2-15-16,-4 0-9 0,5-1-8 16,-4 2-13-16,0-3-105 0,-4-2-114 15,-4 0-267-15</inkml:trace>
  <inkml:trace contextRef="#ctx0" brushRef="#br0" timeOffset="265697.4972">18008 15171 634 0,'-7'-2'157'15,"3"4"6"-15,1 1-83 0,1 2-27 16,-2 4-11-16,3 2-6 0,0 4-7 16,4 2-7-16,-3 1-7 0,1-2-5 15,3 4-4-15,-1-1-7 0,0 0-13 16,1-2-14-16,1-1-16 0,2-3-14 0,1 1-121 16,-2-7-131-16,6-1-302 0</inkml:trace>
  <inkml:trace contextRef="#ctx0" brushRef="#br0" timeOffset="266324.0906">18327 14942 592 0,'-2'-3'146'0,"-2"1"9"16,0-1-83-16,3 2-14 0,0 1-8 15,1 0-4-15,4 1-4 0,1 0-6 16,2-1-7-16,0 0-7 0,4 0-3 16,0-1-4-16,3-2-5 0,-1-4-2 15,3 1-2-15,0-2-2 0,0-2 0 0,0-2-2 16,-3-1-1-16,1-1-1 0,-4 2 1 15,-3-2-1-15,-1 1 1 0,-3-3-1 16,-3 0 0-16,-4 1 0 0,-2 2-1 16,-5-2-1-16,-3 4 1 0,-2 1-1 15,-2 6 0-15,-3 6 0 0,-2 2 0 16,0 6 1-16,-2 1 0 0,3 4 1 16,0 1 0-16,3 2 2 0,1 2 0 0,5 1 1 15,3 0 1-15,4 3 1 0,5 2 2 16,4 2 3-16,5-2 0 0,3 2 1 15,3-2-1-15,6-2 0 0,2-3-2 16,1-6-2-16,4-3-3 0,3-2-2 16,3-8-3-16,-1-2-7 0,0-2-8 15,1-5-12-15,-4 0-15 0,-1-3-17 16,-3-1-14-16,-6-1-50 0,-4-3-66 16,-3 1-113-16,-2-2-235 0</inkml:trace>
  <inkml:trace contextRef="#ctx0" brushRef="#br0" timeOffset="266622.3402">18566 14630 744 0,'-4'-6'178'0,"1"0"3"16,2 3-119-16,2 0-16 0,2 2-13 16,5 2-10-16,2 3-9 0,2-1-7 15,3 1-9-15,-1 1-12 0,3-1-15 0,2-1-15 16,-1 1-11-16,3-3-18 0,-1-1-111 15,-3-1-123-15,0-3-272 0</inkml:trace>
  <inkml:trace contextRef="#ctx0" brushRef="#br0" timeOffset="266826.7894">18863 14525 548 0,'-2'-2'147'0,"1"0"5"0,0 5-25 0,0 2-77 15,1 2-15-15,0 4-5 0,-2 3-3 16,4-1-3-16,-1 6 0 0,0-2 0 15,2 0-2-15,0 0 1 0,1 0-3 16,0 0-1-16,-1 0-3 0,0-1-6 16,-2 1-3-16,-2-1-4 0,-3-1-1 15,-2-1-3-15,-4-2-4 0,-2-2-6 16,-3-4-12-16,0-3-16 0,-4 0-13 16,1-2-20-16,-1-2-114 0,-2-5-128 15,7 0-292-15</inkml:trace>
  <inkml:trace contextRef="#ctx0" brushRef="#br0" timeOffset="266992.3766">18823 14387 537 0,'3'-9'136'0,"-1"3"1"16,1 0-35-16,0 3-81 0,0 2-19 15,1 2-3-15,-1 1-133 0,-2 1-116 16,1 2-299-16</inkml:trace>
  <inkml:trace contextRef="#ctx0" brushRef="#br0" timeOffset="267672.6422">19017 14591 494 0,'-1'-5'117'0,"-1"0"3"0,1 1-70 16,2 0-19-16,1 0-8 0,-1 2-1 16,1-1-2-16,0 1 1 0,-1 1 0 15,0-2 4-15,0 2 1 0,-1 1 3 0,2 0 2 16,-2 0 0-16,0-1-1 0,-2 1 0 15,1-1-2-15,0 1-3 0,0-2-3 16,-1 1-3-16,1 0-2 0,0 0-2 16,-2 1-1-16,3-2-3 0,0 1-1 15,-1 0-2-15,1 0-2 0,0 0-1 16,0-1-1-16,1 0-2 0,1-1 0 16,-1 0-1-16,1 0 0 0,-2 0-1 15,2 0 1-15,-1 1 0 0,-1-1 2 16,0 1 0-16,-1 1 2 0,-1 1 1 0,1 1 0 15,-1 1 2-15,-1 1 1 0,1 3 0 16,-2 5-1-16,0 2 0 0,1 3-1 16,-1 1-1-16,0 4 1 0,3 1-1 15,1-1-1-15,1 0 0 0,4-3-1 16,1-1 0-16,4-2 0 0,1-5-2 16,4-4 0-16,-2-4-1 0,3-4 0 0,0-4 0 15,0-4 0-15,0-3 0 0,-1-3-1 16,-3 0 1-16,0-1-1 0,-2 0-1 15,-3 4 0-15,-2 0-1 0,-1 2 0 16,-3 2 0-16,-2 4-1 0,0 4 0 16,-2 2 1-16,0 2 0 0,0 5 0 15,1 1 1-15,-1 2 1 0,2 0 0 16,2 2-1-16,1 0 1 0,2-2 0 16,4-2-1-16,2 0 1 0,4-2 0 15,3-4 0-15,2-1 0 0,2-3 0 0,2-4 0 16,-1-1 0-16,0-3 0 0,-5-3 1 15,-1 0-1-15,-4-3-3 0,-3 1-4 16,-5-2-7-16,-3 0-8 0,-2 2-12 16,-4 1-11-16,-3 1-14 0,0 2-6 15,-1 2-11-15,-1 5-112 0,1 1-121 16,-1 4-282-16</inkml:trace>
  <inkml:trace contextRef="#ctx0" brushRef="#br0" timeOffset="268873.9635">19602 13484 446 0,'-7'-9'109'0,"1"2"4"0,2-3-62 0,2-1-13 15,2 0-7-15,4 0-4 0,2-2-3 16,2-1-4-16,3-2-3 0,1 2-3 16,3 0-2-16,0 1 0 0,0 2 0 15,-1 3 1-15,0 5 1 0,-2 6 3 16,-1 7 4-16,-2 10 3 0,-4 9 5 16,-3 9 0-16,-3 12 2 0,-5 7 1 15,-1 4-1-15,-1 6-1 0,1 3-6 16,0 2-4-16,4 2-4 0,2-2-3 15,3-1-3-15,4-2-4 0,3-7-2 16,2-5-2-16,2-10 0 0,2-8-1 0,1-5-1 16,0-7 1-16,-2-8-1 0,0-3 0 15,-4-5 0-15,-3-2-1 0,-2-3 0 16,-3 0 1-16,-2 1-1 0,-2 3 0 16,-4 4 0-16,-2 5 1 0,-3 7 0 15,-3 8 0-15,-3 4 1 0,-4 7-1 0,2 4 0 16,1 5 0-16,1 3 0 0,1 1 0 15,4 0 0-15,6 1 0 0,1-5 0 16,3-2 0-16,1-6 0 0,4-6 0 16,-1-6 0-16,3-5 0 0,0-9 0 15,0-1 0-15,0-4 0 0,-2-2 0 16,1-2 0-16,-3-2 0 0,-1-2 1 16,-2 0-1-16,-2-2 0 0,-2-2-1 15,-1 2-4-15,-2-3-7 0,1-1-10 16,-3 0-19-16,-2-1-11 0,-4 0-34 15,0 5-98-15,-4-2-123 0,-6 2-275 16</inkml:trace>
  <inkml:trace contextRef="#ctx0" brushRef="#br0" timeOffset="278737.3623">20537 14122 710 0,'-11'-6'181'16,"-1"2"8"-16,1 2-106 0,5 2-18 0,3 0-14 16,2-1-11-16,3 2-14 0,5 0-11 15,2 2-8-15,4 0-4 0,1 2-1 16,5-1 0-16,1 2-3 0,1-2-5 16,3-3-9-16,-1 0-10 0,1-2-13 15,-2-2-17-15,3 1-10 0,-2-1-18 16,-3 1-107-16,-4 1-120 0,-4 0-275 15</inkml:trace>
  <inkml:trace contextRef="#ctx0" brushRef="#br0" timeOffset="278985.9682">20494 14278 606 0,'-2'2'150'0,"1"1"8"0,1-2-85 16,2 1-22-16,3 1-12 16,2-2-7-16,3 1-7 0,2 0-8 0,4-2-7 15,4 0-7-15,1-2-12 0,3-1-17 16,2-5-24-16,1 0-117 0,3 0-131 15,2 1-315-15</inkml:trace>
  <inkml:trace contextRef="#ctx0" brushRef="#br0" timeOffset="280534.1804">7827 16654 642 0,'-19'6'172'0,"-1"-1"13"15,3-1-84-15,3-1-19 0,3 0-13 16,3-1-10-16,2 0-13 0,2-1-14 16,3-1-12-16,1 0-9 0,2 0-4 15,3 0-2-15,4-1-2 0,2-1-1 16,2 1-1-16,4 0-2 0,3 0-7 15,2 1-11-15,-1-2-12 0,0 2-17 16,-2 3-17-16,0 1-10 0,-5 0-18 0,-1 1-104 16,-5 1-118-16,3 3-269 15</inkml:trace>
  <inkml:trace contextRef="#ctx0" brushRef="#br0" timeOffset="280706.669">7775 16890 677 0,'-10'4'169'0,"0"-3"7"0,3 1-103 16,3 0-20-16,3-1-10 0,3 2-10 15,2-1-11-15,4-1-11 0,5 2-5 16,6-2-9-16,5 0-14 0,4-2-21 16,4-1-23-16,1 0-120 0,5-1-138 15,0-2-324-15</inkml:trace>
  <inkml:trace contextRef="#ctx0" brushRef="#br0" timeOffset="282101.1902">9122 16610 510 0,'0'-11'130'0,"0"-3"6"15,-2-3-68-15,-1-2-10 0,-1-5-4 16,0-1-3-16,0-2-4 0,-1-1-3 15,1 1-4-15,1 2-5 0,1 3-5 16,1 4-2-16,0 4-4 0,0 3-3 16,-1 4-2-16,1 4-2 0,0 3-3 15,0 4-4-15,1 6-2 0,-5 3-5 0,5 5-3 16,1 4-5-16,0 3-6 0,1 5-8 16,0 2-13-16,-1-3-14 0,5 2-10 15,-3-1-9-15,-3-2-13 0,-1-2-104 16,-1-4-113-16,0 0-262 0</inkml:trace>
  <inkml:trace contextRef="#ctx0" brushRef="#br0" timeOffset="282430.8318">8947 16791 526 0,'-17'-1'126'0,"-2"-3"7"16,-2 2-81-16,-1 1-6 0,3 1-2 16,0 1 0-16,0 3 0 0,0-1-2 15,4 2-1-15,2 0 0 0,4 0-5 16,0-1-5-16,3 1-4 0,3-3-4 16,6 2-3-16,2-2-3 0,3 3-5 0,3-1-1 15,5 1-2-15,5-3 0 0,4 0-2 16,3 1-2-16,2-2 0 0,3-2-2 15,4-2 0-15,-1-1 0 0,2-1-1 16,0-1-2-16,2-3-2 0,2-1-5 16,-1 2-7-16,0-1-8 0,0 3-14 15,-1 0-17-15,-5 2-8 0,-4 3-19 16,-5 3-107-16,-8 2-123 0,-2 2-279 0</inkml:trace>
  <inkml:trace contextRef="#ctx0" brushRef="#br0" timeOffset="282795.8674">8981 17100 555 0,'-6'-4'133'16,"-1"2"7"-16,1-1-81 0,-1 2-14 15,4 0-7-15,-2 2-3 0,2 4-2 16,0 1-3-16,-1 1-3 0,0 3-3 16,1 1-1-16,-2 2-1 0,0 0-1 15,0 2 0-15,-1-2-1 0,0 1-2 0,1-2-2 16,0 0-2-16,2-1-4 0,1-2-2 16,0-2-3-16,3-2-1 0,0 0-2 15,4-1-1-15,-3-1 0 0,3 0 0 16,1 0-1-16,3-1 1 0,1-1-1 15,2 0-1-15,-1-3-4 0,4-1-5 16,1 0-7-16,0-2-10 0,0 0-10 16,-2 1-10-16,0-1-6 0,-1 0-8 15,1 2-7-15,-1-2-102 0,-1 0-106 16,-1-1-258-16</inkml:trace>
  <inkml:trace contextRef="#ctx0" brushRef="#br0" timeOffset="282996.678">9205 17082 585 0,'-5'-2'156'0,"-1"2"11"0,-2 3-64 15,3 4-33-15,-1 2-11 0,-2 0-6 0,1 4-9 16,0 3-9-16,-1 4-9 0,1 4-6 16,-2 0-4-16,2 4-5 0,2 3-4 15,1-2-2-15,2 0-7 0,2-5-11 16,4-1-19-16,1-4-22 0,2-5-24 15,1-2-117-15,1-4-140 0,1-5-312 16</inkml:trace>
  <inkml:trace contextRef="#ctx0" brushRef="#br0" timeOffset="283593.8896">8746 16247 531 0,'-12'-2'132'15,"-4"2"6"-15,-3 5-77 0,-1 6-6 16,-5 5-7-16,1 7-5 0,-1 9-4 15,1 10-4-15,-1 8-4 0,-1 10-4 16,3 8-4-16,2 8-2 0,-1 5-2 16,5 5-3-16,2 0-2 15,6 2-2-15,5 0-4 0,6-3-1 0,6-7-3 16,6-3-2-16,6-10-3 0,6-9-5 16,6-8-10-16,3-10-15 0,7-10-13 15,6-5-22-15,3-8-115 0,3-9-130 16,6-12-298-16</inkml:trace>
  <inkml:trace contextRef="#ctx0" brushRef="#br0" timeOffset="284019.1116">9464 16370 612 0,'-1'-9'145'0,"1"4"6"0,1 5-85 15,1 7-23-15,3 2-9 0,2 8-1 0,2 8 2 16,0 4-1-16,0 8-1 0,2 2-1 16,0 4-3-16,2 5-1 0,-2 2-4 15,0 0-6-15,-3 2-4 0,1 1-5 16,-1-1-2-16,0 3-2 0,-3 0-2 16,-3-3-1-16,-3-1-1 0,0 1 0 0,-4-3 0 15,-3 0 0-15,-1-5-1 0,-1-5-1 16,0-2-2-16,0-4-5 0,0-2-7 15,1-7-11-15,0-6-18 0,3-5-15 16,1-7-16-16,3-7-116 0,2-7-130 16,6-7-296-16</inkml:trace>
  <inkml:trace contextRef="#ctx0" brushRef="#br0" timeOffset="284477.5236">9681 16187 476 0,'0'-9'137'0,"-4"2"9"0,0 3 2 15,1-1-87-15,-1 2-10 0,0 2-5 16,1 1-1-16,-1 4-4 0,1-1-5 16,1 3-5-16,-2 2-3 0,3 3-3 15,1 1-3-15,0 2-2 0,1-1-3 16,0 2-1-16,4 1-2 0,2 1-3 16,-4-5-2-16,1-1-2 0,-2 0-1 0,2-2-1 15,0-3-2-15,-3-4 0 16,0-1-1-16,0 1 0 0,1-6-1 0,0-1 0 15,2-5 1-15,2-2-1 0,1-3 0 16,2 1-1-16,-1-5 1 0,2 3-1 16,-1 3 0-16,-1 3 0 0,0 3 0 15,-2 3 0-15,-1 5 0 0,0 5-1 16,1 4 0-16,-1 2-1 0,-1 6-4 0,3 0-6 16,-3 3-6-16,1 2-10 0,2 0-16 15,1 2-17-15,3-2-17 0,1 2-118 16,2-2-133-16,4 1-309 0</inkml:trace>
  <inkml:trace contextRef="#ctx0" brushRef="#br0" timeOffset="285032.3">10060 16634 539 0,'0'-14'136'15,"0"-1"9"-15,0 3-73 0,-1 1-9 16,0 1-4-16,0 5-3 0,1 4-5 16,-2 3-4-16,1 6-5 0,-1 5-7 15,-1 4-6-15,0 7-7 0,0 2-4 16,-1 6-2-16,2 3-4 0,0-5-1 16,3 1-2-16,0-3-2 0,4-3-2 15,1-5 0-15,3-5-1 0,-1-5-1 16,3-3-1-16,-1-3-1 0,2-3 0 0,1-6 0 15,-1-2-2-15,0-4 0 0,1-3 0 16,1-5-1-16,-2-3 0 0,-1-5 0 16,-2 0 0-16,1-1 0 0,-3-2 1 15,-1-2 0-15,-2 8 0 0,-2 2 1 16,-3 4-1-16,1 3 0 0,-4 6 1 16,3 10-1-16,-4 6 1 0,0 2 0 15,-1 6-1-15,1 5 1 0,0 4 0 16,3 4 0-16,-2-1-1 0,3 4-1 15,2 1-5-15,2-3-5 0,2-1-9 0,3-3-14 16,2-3-14-16,1-4-12 0,4-3-16 16,2-6-62-16,1-3-44 0,1-4-104 15,-2-2-209-15</inkml:trace>
  <inkml:trace contextRef="#ctx0" brushRef="#br0" timeOffset="285324.6323">10462 16600 618 0,'-4'-4'152'16,"1"4"8"-16,-1 4-79 0,0 4-30 16,-3-1-8-16,3 6-4 0,1 3-3 15,-1 4-4-15,2-1-4 0,-1 6-2 16,1 1-4-16,5-2-2 0,-4 2-3 0,2 1-2 15,1-1-3-15,-1-4-2 0,1-3-4 16,2 0 0-16,0-1-3 0,2-3 0 16,0-6-2-16,2-1-3 0,2-2-5 15,1-5-9-15,-1-3-11 0,2-4-15 16,2-4-15-16,-1 0-11 0,-1-1 72 16,-1-3-194-16,-2 0-131 0,3 0-333 15</inkml:trace>
  <inkml:trace contextRef="#ctx0" brushRef="#br0" timeOffset="285504.1508">10477 16571 708 0,'-9'-6'181'0,"3"1"6"0,1 0-93 16,1 1-34-16,3 2-18 0,4-1-14 15,2 2-12-15,3-1-11 0,2-1-16 0,3-1-19 16,5 1-20-16,0-3-21 0,2 0-119 15,-2-3-138-15,3 3-312 0</inkml:trace>
  <inkml:trace contextRef="#ctx0" brushRef="#br0" timeOffset="285904.6176">10740 16664 630 0,'-6'0'170'16,"1"2"8"-16,-1 6-55 0,1 1-58 15,1 5-14-15,2 1-10 0,0 2-7 16,0 1-8-16,2 2-6 0,3-6-4 15,2 1-1-15,0-4-4 0,2-2-2 0,-1-4-2 16,3-3-2-16,0-2 0 0,4-2-3 16,-1-8 0-16,0-1-1 0,3-3-1 15,2-3-2-15,0-4 0 0,1 2-3 16,0-1-1-16,-4 3-2 0,0 5 0 16,-3 3 0-16,-4 4 0 0,-2 4 2 15,-2 5 1-15,-3 3 1 0,-2 5 1 16,0 4 0-16,1 4-1 0,1 1 0 0,-2-2-3 15,5 2-6-15,-1 0-9 0,2-3-13 16,2-1-14-16,1-6-12 0,3 1 57 16,-1-5-182-16,1-3-130 0,4-2-325 15</inkml:trace>
  <inkml:trace contextRef="#ctx0" brushRef="#br0" timeOffset="286322.4559">11075 16508 631 0,'-3'-8'155'0,"3"2"3"0,1 1-74 15,3 2-44-15,1 2-12 0,2 0-6 16,3 2-5-16,3 0-4 0,1 3-3 15,-2-2-1-15,4 4 0 0,0 1 1 0,-2 0 2 16,-2 2 0-16,-2 0 1 0,-4 2 0 16,0 4-1-16,-4 1-2 0,-2 2-3 15,-1 3-2-15,-3 1-2 0,2 4-2 16,-2 3 0-16,-2 0 0 0,1 0 0 16,0 3 0-16,4 0 0 0,1 1 1 15,1 1 0-15,2-2 1 0,4 0-1 16,-1 0 0-16,2-6 0 0,-2 0 0 0,0-4-1 15,-4-3-1-15,1-6 1 0,-6-2-1 16,1-5 2-16,-4 0 0 0,-3-2 1 16,-2-3-1-16,-2 0 1 0,-4-1 0 15,-1 0-3-15,0 0-7 0,-3-2-13 16,0 1-20-16,-1-2-14 0,0 5-104 16,1-1-30-16,-1 5-119 0,-3 3-229 15</inkml:trace>
  <inkml:trace contextRef="#ctx0" brushRef="#br0" timeOffset="291007.2909">11694 16813 659 0,'-11'-7'162'0,"-1"2"7"15,2 1-102-15,2 2-11 0,2 2-10 16,2 0-9-16,3 0-7 0,3-1-8 0,3-1-5 16,5-1-4-16,1 0-3 0,2 0-3 15,4-2-1-15,1 0-1 0,0 0-2 16,4 0-11-16,0 1-17 0,1 1-17 15,1 0-15-15,0 3-108 0,1 0-23 16,-2 4-116-16,-2 1-215 0</inkml:trace>
  <inkml:trace contextRef="#ctx0" brushRef="#br0" timeOffset="291280.1821">12228 16571 686 0,'-3'-25'170'16,"-1"3"7"-16,0 5-100 0,2 4-19 15,1 4-13-15,1 5-10 0,-3 6-9 16,4 5-8-16,-1 5-8 0,2 5-5 15,-1 5-6-15,0 2-11 0,2 1-18 16,0 2-17-16,3-1-14 0,5 0-82 16,-1-2-44-16,0-2-115 0,0 0-221 15</inkml:trace>
  <inkml:trace contextRef="#ctx0" brushRef="#br0" timeOffset="291675.4181">12135 16970 700 0,'-3'-4'171'0,"-2"1"6"0,2-1-107 16,5 0-14-16,-2 1-11 0,1-2-7 15,7 1-7-15,3-2-9 0,3 1-4 16,4-1-5-16,8 0-3 0,6 1-4 15,6-1-2-15,0 1-2 0,1-2 0 16,3-2-5-16,-1 3-6 0,-2-3-10 16,-4 0-16-16,-5-3-16 0,-2 1-11 15,-3 4-16-15,-3-1-114 0,-4-1-125 16,-4 3-281-16</inkml:trace>
  <inkml:trace contextRef="#ctx0" brushRef="#br0" timeOffset="292137.9231">12319 17187 675 0,'-17'-3'170'0,"0"1"8"0,1-2-92 16,5-1-23-16,1-1-12 0,4-1-9 15,7 0-9-15,4 2-9 0,6-3-7 16,4 1-5-16,2-4-5 0,6 5-1 16,2 1-2-16,2 0 0 0,0 3 0 15,1-1-1-15,-3 4 0 0,1 7 0 16,-3-2 0-16,-3 1 1 0,-4 4-1 16,-3 1 0-16,-3 4 0 0,-4 2 0 15,-3 1-1-15,-6 4 0 0,-2 1-1 16,-3 3 0-16,-6-2 1 0,0 1-1 0,-2-3-1 15,-1-2 1-15,-3-1-1 0,-1-3 1 16,-1-1-1-16,0-4 1 0,0-1 0 16,2-1 0-16,3-3 1 0,5-2 1 15,3-1-1-15,5-3 0 0,4-1 0 16,3 0 0-16,3 1-1 0,3 1 0 16,3 0-1-16,5 2 0 0,2 2 1 0,0 0-1 15,1 1 0-15,1-1 1 0,0 2-1 16,-1-2 0-16,0-1 0 15,0-2-6-15,-1-1-14 0,0-2-23 0,-2 1-25 16,0 0-138-16,-4-1-155 0,3 1-369 16</inkml:trace>
  <inkml:trace contextRef="#ctx0" brushRef="#br0" timeOffset="293698.4597">15761 13788 548 0,'-7'-3'146'0,"-2"0"9"0,-1 0-56 16,2 1-38-16,0-1-9 0,2 3-6 0,3 0-8 15,1 1-10-15,2-1-6 0,4 2-6 16,1-1-4-16,1 0-5 0,1 2-3 16,3-1 0-16,0 1-1 0,1-2-2 15,1 0-7-15,2 0-12 0,-1-1-14 16,0-1-11-16,1-1-11 0,0-1 11 16,-3-1-133-16,-1-2-120 0,-1 3-277 15</inkml:trace>
  <inkml:trace contextRef="#ctx0" brushRef="#br0" timeOffset="293904.9166">16000 13631 694 0,'-1'4'159'0,"-3"1"5"0,2 4-113 16,-2 2-15-16,3 4-10 0,-2 5-6 15,3 0-5-15,0 3-5 0,1 1-9 16,3 3-13-16,1 1-17 16,2 3-16-16,2-2-124 0,1 3-132 15,2-1-318-15</inkml:trace>
  <inkml:trace contextRef="#ctx0" brushRef="#br0" timeOffset="322151.4623">18947 13372 375 0,'6'-8'102'0,"0"-2"5"0,-2 0-39 16,0 3-18-16,-1-2-8 0,0 3-5 15,-1 3-4-15,2-1-4 0,-4 0-2 16,0 4-2-16,-2-1-3 0,-1 1-3 16,1 4-2-16,-2-4-4 0,-2 5-2 15,-2 1-3-15,-1 0-1 0,0 5-2 16,-4 1-2-16,-2 0 0 0,1 1-1 15,2 1 0-15,0 0 0 0,2-2-1 16,3-1 0-16,1-2-1 0,1-1 1 0,1-2-1 16,0-1 0-16,3-2 0 0,1-3-1 15,1 0 1-15,3-3 0 0,0 0 1 16,2-2-1-16,1-1 0 0,1-2 1 16,1-2-1-16,1 1 0 0,0 0-1 15,1-1 1-15,0 0-1 0,-1 1 1 16,0-2 0-16,-2 2 0 0,-2-1 0 15,0 2 0-15,-2-1 0 0,0 3 1 16,-2 1-1-16,-1 1 1 0,-1 2 0 0,2 1 1 16,-1-1 0-16,-1 4 1 0,0-4 0 15,0 2 0-15,0 0 0 0,0 2-1 16,0 0 0-16,-1 2 0 0,1-2 0 16,0 6-1-16,0 1 0 0,0 2-1 15,0 2 1-15,0-1-1 0,1 3 1 16,0 1-1-16,0 1 0 0,1 0 0 15,0 1 1-15,1 2-1 0,-2-2 0 16,1 1 1-16,-1-1-1 0,2-1 0 16,-2-1 1-16,-1-1-1 0,-1-2 0 0,1-1 1 15,-1-1-1-15,-2-1 1 0,1-2-1 16,-1-1 0-16,1-1 1 0,-1 0-1 16,0-1 1-16,0-1-1 0,0-1 1 15,-2 1-1-15,1-1 1 0,-2-1-1 16,1-1 1-16,-1 0-1 0,0 2 1 15,-2-3-1-15,2 1 0 0,-2 0 1 0,2-1-1 16,-2 2 0-16,1-2 1 0,1-2-1 16,1 2 0-16,0-1 0 0,1-1 1 15,1 2-1-15,0-2 1 0,2 1 0 16,0 0 1-16,-1 0 1 0,2 1 1 16,-1 0 1-16,1-1 0 0,0 1 1 15,0-2 0-15,0 2 0 0,0 0-1 16,0-1-2-16,1 0 0 0,-1 1-1 15,2 0-1-15,0-1 0 0,1-1 0 16,0 2 0-16,2-1 0 0,1 0-1 16,0 1 1-16,2-1 0 0,-1 1 0 0,2 0 0 15,-1-1 0-15,1 1 0 0,2 0-1 16,-1 0 1-16,-1 0 0 0,2 0 0 16,2 0-1-16,-1-2 1 0,0 1-1 15,0-1 1-15,1-1-1 0,-2 2 1 16,0-1-1-16,-3-1 0 0,-2 2 1 15,-1 0-1-15,-1 1 1 0,-2-2-1 16,-2 1 1-16,-1 0-1 0,0 2 1 16,1-1-1-16,0 0 1 0,0-1-1 0,0 2 0 15,1-1 0-15,-1 0 0 0,1 0 0 16,1 0-1-16,-1 1 1 0,0 1-1 16,-1-2-1-16,1 1-2 0,2 0 0 15,-2 2-3-15,0-2-1 0,1 0-2 16,-1 1-2-16,0 1-2 0,0-1 0 15,-1 1-2-15,0-2-1 0,1 3-2 16,-2-1-4-16,0 1-11 0,-3-2-6 0,1 2-104 16,-5-1-105-16,2-1-261 0</inkml:trace>
  <inkml:trace contextRef="#ctx0" brushRef="#br0" timeOffset="327733.4763">13521 16671 318 0,'1'-6'102'0,"0"-1"8"16,2-4 4-16,-2-4-55 0,0-2-8 15,0-3-5-15,-1-3-4 0,1-2-5 16,-1-1-1-16,0-1-3 0,0 0-2 0,-1 2-1 15,1 2-1-15,-1 1-1 0,0 5-1 16,-2 3-2-16,1 3-1 0,1 3-2 16,-2 3-1-16,1 1-4 0,1 4-2 15,-1 1-4-15,1 7-3 0,1 1-3 16,0 4-3-16,3 4 0 0,-1 4-2 16,0 3-3-16,3 3-9 0,-1-1-11 15,3 1-13-15,-2 0-12 0,1-2-16 16,-1-3-113-16,0-2-124 0,1-2-279 0</inkml:trace>
  <inkml:trace contextRef="#ctx0" brushRef="#br0" timeOffset="328032.9515">13349 16828 602 0,'-10'-4'142'0,"2"1"8"15,0 0-91-15,4 1-15 0,1 1-10 16,3-1-4-16,3 2-4 0,5 0-5 16,3 0-6-16,5 2-5 0,5-1-1 15,3-1-1-15,5-1 0 0,1-2-1 16,0 1-2-16,0-1-1 0,1-1 0 0,-4 0-4 15,1-3-6-15,-4 3-11 0,1 1-11 16,-2 1-8-16,-2-1-11 0,0 4 21 16,-3 2-141-16,-4-1-116 0,-6 3-284 15</inkml:trace>
  <inkml:trace contextRef="#ctx0" brushRef="#br0" timeOffset="328366.3528">13491 17072 566 0,'-7'6'131'0,"0"2"4"0,-3 0-93 15,1 2-7-15,1 1-3 0,-2 1-2 16,0-2 0-16,3 1-4 0,-1-2-1 0,2 1-1 15,0-1-1-15,4-2-3 0,0 1-2 16,2-2-3-16,2 0 0 0,0 0-3 16,3-1-4-16,2 0-1 0,1-2-3 15,0 1-1-15,2 0-1 0,1-2-1 16,3 1 0-16,0-2-1 0,1-1-2 16,2 0-5-16,-1 0-9 0,2-1-11 15,0-1-8-15,-3 0-8 0,1 0-13 0,-2-1 19 16,-2-1-128-16,0-2-108 15,-2 0-270-15</inkml:trace>
  <inkml:trace contextRef="#ctx0" brushRef="#br0" timeOffset="328551.8543">13698 17093 527 0,'-2'-4'144'0,"-1"1"5"0,-1 3-31 15,1 3-68-15,-1 3-12 0,3 3-8 0,-1 2-6 16,-2 2-6-16,3 3-6 0,-2 4-3 15,1 0-3-15,-1 5-3 0,1 1-1 16,0 2-3-16,0 1-5 0,0-2-8 16,2-2-12-16,1-1-11 0,2-4-26 15,-2-3-99-15,2-4-116 0,1-4-264 16</inkml:trace>
  <inkml:trace contextRef="#ctx0" brushRef="#br0" timeOffset="328988.5318">13159 16189 487 0,'-20'23'133'0,"-4"4"4"16,-1 6-11-16,1 10-85 0,5 11-12 16,0 7-4-16,2 9-3 0,6 9-2 15,1 6-1-15,-1 4-4 0,10 6-2 16,1-1-1-16,6 0-4 0,6-2-2 16,4-10-3-16,9-3-2 0,10-6-5 15,1-9-7-15,6-7-5 0,2-9-6 16,6-6-9-16,4-4-15 0,2-6-110 0,-2-10-112 15,0-8-274-15</inkml:trace>
  <inkml:trace contextRef="#ctx0" brushRef="#br0" timeOffset="329531.3698">13817 16273 551 0,'6'-5'131'0,"2"4"5"16,0 6-79-16,4 3-19 0,2 5-5 16,2 8 0-16,0 3-1 0,2 8 0 0,0 5-2 15,1 4-2-15,-2 7-2 0,-2 2-2 16,-3 3-4-16,-1 3-4 0,-4-1-3 16,-3-1-3-16,-3-3-3 0,-2-2-2 15,-1 0-1-15,-1-4-1 0,-2-2-1 16,-3-4-1-16,-2-2-1 0,-4-1-1 15,1-3-5-15,-3-6-7 0,-1-3-9 16,0-6-10-16,2-2-10 0,1-5-10 16,5-5-9-16,0-3-109 0,2-3-112 0,2-3-268 15</inkml:trace>
  <inkml:trace contextRef="#ctx0" brushRef="#br0" timeOffset="330068.1512">14056 16154 600 0,'0'-6'145'0,"-1"0"5"0,2 4-94 16,-2-2-14-16,1 5-4 0,1 2-5 15,-2 1-2-15,1 6-4 0,1 3-3 16,0 2-1-16,0 4 2 0,1 2-2 15,-1-1-1-15,1 3-3 0,0-5-3 0,-2-2 0 16,0-1-4-16,1-3-2 0,1-4-3 16,1 0-1-16,-1-5-1 0,2 1 0 15,-1-5-1-15,5-2-1 0,-1-4 0 16,2-5 0-16,1-4-1 16,-1-6-1-16,2-3 0 0,3-2 0 0,-2-2-1 15,2 0 1-15,-2 4-1 0,-1 7 0 16,-1 5 0-16,-2 5 0 0,-2 3 0 15,-2 9 0-15,-3 4-1 0,-1 4 1 16,-1 2 0-16,0 4 0 0,1 4 1 16,-3 7-2-16,3-1-2 0,0 1-4 0,4 3-7 15,1-3-11-15,2 0-11 0,3-4-13 16,1-1-12-16,1-6-12 0,3-3-113 16,1-6-122-16,0-4-282 0</inkml:trace>
  <inkml:trace contextRef="#ctx0" brushRef="#br0" timeOffset="330319.2247">14485 16302 638 0,'-3'-1'162'0,"1"1"4"15,1 0-66-15,1 1-53 0,1-1-14 0,0 2-12 16,3 0-7-16,2 2-5 16,1 0-8-16,3-1-8 0,2-3-9 0,2 4-10 15,2-3-9-15,0-1-10 0,1-2 34 16,0-1-156-16,-1 0-121 0,1-4-307 16</inkml:trace>
  <inkml:trace contextRef="#ctx0" brushRef="#br0" timeOffset="330502.5244">14811 16133 709 0,'-7'5'164'0,"1"1"2"16,1 3-115-16,0 5-16 0,1 0-12 16,0 3-6-16,1 4-7 0,2 0-12 15,1 1-9-15,1 4-16 0,3-2-11 16,0 3 109-16,2 3-241 0,-1-2-142 15,-1 1-373-15</inkml:trace>
  <inkml:trace contextRef="#ctx0" brushRef="#br0" timeOffset="331749.8963">15052 16777 475 0,'-5'8'121'0,"0"1"6"0,0-2-62 16,0-2-16-16,0-4-4 0,0-1-2 15,1-2-3-15,-1-4-4 0,0-5-4 0,1-3-3 16,0-2-5-16,3-3-5 0,0-5-6 16,2 0-4-16,3-1-3 0,1 1-2 15,0-1 0-15,0 3 1 0,-1 3 4 16,0 3 2-16,0 5 3 0,-2 3 1 15,-2 8 2-15,1 8-1 0,-2 6-1 16,1 7-2-16,-3 6-3 0,-1 7-1 16,0 6-1-16,-1-1 0 0,2 0-1 15,1-1 0-15,2-5 0 0,4-2-1 0,2-7-2 16,2-4 0-16,1-2-2 0,4-7 0 16,-1-5-1-16,0-3-1 0,0-7 0 15,2-3 0-15,-1-4-1 0,-2-5 1 16,0-3-1-16,-2-4 0 0,-2-3-2 15,-1-4-2-15,1-1-3 0,-3-1-2 16,0 2 1-16,0 3-1 0,-3 4 1 16,1 7 2-16,-2 7 3 0,-1 7 3 0,-2 5 2 15,-1 7 0-15,0 5 0 16,2 4 0-16,-1 5 0 0,2 1-1 0,1 1 0 16,4 1 0-16,2-1-1 0,2-2-1 15,2-2-6-15,4-1-9 0,2-1-9 16,3-2-14-16,2-3-7 0,1-4-15 15,4-3-75-15,0-3-36 0,-1-6-99 16,3-5-209-16</inkml:trace>
  <inkml:trace contextRef="#ctx0" brushRef="#br0" timeOffset="332066.1328">15552 16536 614 0,'-2'2'143'0,"1"3"6"16,-3 3-98-16,2 6-10 0,0 4-5 16,-2 5-3-16,-2 3-2 0,1 2-1 15,-1 5-2-15,1-1-1 0,0 0-2 16,0 1-1-16,1-2-3 0,4-3-2 15,0-2-2-15,3-3-5 0,2-1-2 16,2-3-4-16,2-3-2 0,0-2-3 0,2-3-7 16,2-4-8-16,-1-4-11 0,1-6-12 15,1-3-13-15,-1-2-10 0,2-5-13 16,-3-1-101-16,-1-2-1 0,-2-3-90 16,-2 0-177-16</inkml:trace>
  <inkml:trace contextRef="#ctx0" brushRef="#br0" timeOffset="332258.0453">15537 16656 684 0,'-5'-2'161'16,"0"1"1"-16,4 0-101 0,5 1-28 16,2 0-15-16,1-2-14 0,7 1-17 15,3-3-14-15,5-2-16 0,5-1-119 16,2-2-126-16,4 0-301 0</inkml:trace>
  <inkml:trace contextRef="#ctx0" brushRef="#br0" timeOffset="332995.887">15602 16566 469 0,'-4'-1'130'16,"2"2"8"-16,-3-2-29 0,0 1-48 16,0 0-8-16,0 2-5 0,1-1-4 15,1-1-3-15,-1 0-6 0,3 3-4 16,0-3-7-16,2 1-5 0,1 0-4 0,2 0-5 16,2 1-3-16,3-2-2 0,2 0-1 15,1 1-2-15,4-2-7 0,0-1-11 16,3 1-15-16,1 0-12 0,1 1-16 15,0 1-120-15,-1-2-129 0,0 0-295 16</inkml:trace>
  <inkml:trace contextRef="#ctx0" brushRef="#br0" timeOffset="333601.0356">15920 16703 547 0,'-2'-4'146'0,"1"1"7"15,-2 1-61-15,2 5-35 0,0 2-13 16,-2 3-8-16,2 6-2 0,1 4-5 16,-2 2-5-16,0 3-1 0,0 0-1 15,1-1 2-15,-1-1 1 0,1-4-6 16,1-3-3-16,0-1-1 0,3-3-3 16,-1-4-2-16,1-2-1 0,2-3-3 0,1-3-2 15,0-2-1-15,2-5-1 0,2-2-1 16,0-1 0-16,2-4-1 0,0 0-1 15,1-3 0-15,0-1-1 16,-1 3 0-16,-1 2 0 0,-1 1-1 0,-1 5 1 16,-3 4 1-16,0 11 0 0,-3 3 1 15,-1 1-1-15,0 4 1 0,1 3 0 0,-1 4-1 16,2-1-1-16,0-4-6 0,2 0-6 16,0 1-11-16,1-1-10 0,2-3-13 15,2-3-11-15,1-1-13 0,2-3-112 16,-3-3-119-16,5-5-283 0</inkml:trace>
  <inkml:trace contextRef="#ctx0" brushRef="#br0" timeOffset="333802.4853">16282 16851 730 0,'0'-2'164'15,"1"1"3"-15,1-2-120 0,3 3-19 16,0 0-11-16,2-1-7 0,3 1-7 16,3-1-11-16,0-2-13 0,3 3-10 15,2-3-10-15,2 1-15 0,3 0-112 0,-1-3-115 16,0 0-274-16</inkml:trace>
  <inkml:trace contextRef="#ctx0" brushRef="#br0" timeOffset="334001.9675">16703 16658 717 0,'-5'5'170'0,"-3"1"5"16,-1 1-106-16,4 4-23 0,1 1-13 16,1 3-10-16,0 3-6 0,2 1-5 15,0 0-3-15,0 1-5 0,-1 2-7 16,2-1-12-16,2-2-13 0,-1 0-16 15,1-1-21-15,2 1-118 0,0-3-133 16,3-8-304-16</inkml:trace>
  <inkml:trace contextRef="#ctx0" brushRef="#br0" timeOffset="334810.6402">16801 16391 502 0,'-5'-3'130'0,"-2"1"8"0,2 1-56 16,0-1-25-16,3 2-7 0,-1 0-5 16,3-1-5-16,1 1-6 0,5 1-5 15,2-2-7-15,3 1-5 0,2 0-6 16,6 0-3-16,4 0-2 0,4 0-1 16,0 1-1-16,2 1-2 0,-2-1-1 15,0 1 0-15,-2 1 0 0,-5-2 0 0,-1 1 0 16,-6 2 1-16,0 0 2 0,-4 3 1 15,-5 2 1-15,-3 3 1 0,-2 3 0 16,-1 3 0-16,-3 4 0 0,-1 3-1 16,-3 0-1-16,3 3 0 0,-3 1-2 15,2 1 0-15,0 1 0 0,2 2-1 16,1-1-1-16,2-3 0 0,2 1 0 16,0-1-1-16,2-3 1 0,2-3-1 0,-2-3 0 15,1-1 0-15,-2 0 1 0,0-4-1 16,-1-2 0-16,-2-1 0 15,-2-1 1-15,0-2-1 0,-4-2 1 16,-2-2-1-16,-4 1 1 0,-2-4-2 0,-3 1-2 16,-3-3-4-16,-1 0-9 0,0-1-9 15,1-1-15-15,4 0-10 0,2 1 78 16,1 2-206-16,2-1-134 0,2 2-350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35:09.47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10205 6743 265 0,'-5'-6'71'0,"4"-2"5"16,-1 0-36-16,2 1-5 0,3 2-4 16,1 0-4-16,2 0-5 0,1 1-6 15,2 2-3-15,0 0-4 0,0-1-1 16,1 1-2-16,1-1-1 0,0 1 0 15,0 2-1-15,1-1 0 0,2 1 2 0,2-2-1 16,1 2 2-16,1 2-1 0,3-2 1 16,1 0 0-16,-4-5 0 0,7 3-2 15,-1 1 0-15,2 0 0 16,-3-2-1-16,4 3 1 0,0-1-2 0,8 4 1 16,-2-3-1-16,1-2 0 0,0 2 0 15,4 0 0-15,3 0-1 0,0-1 1 16,1-1-1-16,0 1 0 0,0-2 1 15,6-1-1-15,-3 0-1 0,6 0 1 0,-2 0-1 16,-2 1 0-16,4 0-1 0,0 2 1 16,-1 1-1-16,4 0 1 0,-6-4-1 15,2 2 1-15,2 1-1 0,0-2 0 16,-1-1 0-16,-1 2 0 0,0-1 1 16,3 3-1-16,-1 2 0 0,1-2 0 15,-4 0 0-15,5-2 0 0,-3 1 1 16,3 1-1-16,3-1 1 0,-2 1 0 0,1 0 0 15,4-1 1-15,0 1 0 16,0-1 0-16,3-1 0 0,-5 0 0 0,2-1 1 16,4 1-1-16,-1 3 0 0,-1-1 0 15,3 0 0-15,0-1-1 0,0-1 1 16,1 2-1-16,-2-3 0 0,2 1 0 16,0-1 0-16,0 1-1 0,-1-1 1 15,1 3 0-15,0-3 0 0,3 0 0 16,-2 0-1-16,1-1 1 0,-1-1-1 15,2-1 1-15,0-2-1 0,0 2 0 0,1 0 1 16,-2-1-1-16,1 1 0 0,-2 2 1 16,1 2-1-16,-3-1 1 0,2-1-1 15,0 2 1-15,1 1-1 0,2 1 1 16,-1 0-1-16,3 0 0 0,-3 0 0 16,2 1 1-16,-1 0-1 0,-1 0 0 15,-1 2 0-15,1-2 0 0,0 2 0 16,-1-1 1-16,1 1-1 0,-1 0 0 15,2-2 0-15,-2 1 0 0,0-1 1 0,0 0-1 16,-4 0 0-16,0-1 0 0,-4-1 0 16,0-3 1-16,-3 4-1 0,-2-2 2 15,-1 1-1-15,-3-3 1 0,0 2 0 16,-3-1 1-16,-2 3-1 0,-4-5 0 16,-2 3-3-16,-2-2 66 0,-7-2-181 15,-2-3-108-15,-7-4-308 0</inkml:trace>
  <inkml:trace contextRef="#ctx0" brushRef="#br0" timeOffset="7181.6384">10038 8212 317 0,'0'4'88'0,"0"-2"4"16,1-1-39-16,-1-1-12 0,-2-1-8 16,2 1-9-16,-1 1-7 0,1 2-6 15,-1-1-4-15,-1 1-2 0,0-2-2 16,3 4-1-16,-1-3 0 0,0-1 0 0,0 1-1 15,0-2 1-15,0 1-1 0,1 0-1 16,1 2-24-16,-2-3-76 0,3 0-83 16,-3 1-210-16</inkml:trace>
  <inkml:trace contextRef="#ctx0" brushRef="#br0" timeOffset="8413.8669">14720 8174 414 0,'1'0'109'0,"0"-3"5"15,1 0-53-15,-2 0-10 0,0 2-11 16,-2-1-8-16,1 0-5 0,0 0-4 16,0 1-4-16,-1 1-4 0,1-1-3 15,0 2-4-15,-1-1-2 0,0 2-3 16,-1 2-1-16,-3 1-2 0,-1 1-7 0,0 2 77 15,0 4-204-15,-3 0-124 0,-2 0-348 16</inkml:trace>
  <inkml:trace contextRef="#ctx0" brushRef="#br0" timeOffset="10130.067">8788 6605 263 0,'-10'-4'69'0,"0"0"3"0,-1 1-39 0,0 2-5 15,-4-2-4-15,2 2-4 0,-2 1-6 16,-2 0-6-16,-1 1-2 0,-3 2-3 16,0-1-2-16,3 3 1 0,-2 1-2 15,0 1 1-15,1 3-1 0,-2 0 0 16,3 2 0-16,-1 2 1 0,1 3 0 15,-1-1 0-15,0 0 0 0,3 1 1 16,1 2 1-16,2 3 0 0,0-1 2 16,5-1 2-16,3 3 1 0,4 4 2 15,3 5 0-15,4-3 1 0,5 2 0 0,3 0-1 16,4-1-2-16,4-2-1 0,5-3-1 16,0-7-1-16,5-2-2 0,4-2-1 15,6-2 1-15,0-1-2 0,2-2 1 16,3-2 0-16,3-2-1 0,0-3 0 15,-2-3-1-15,-4-4 0 0,-2-3 1 16,-3-5-1-16,-2-1 0 0,-6-5 0 16,-2-4 0-16,-6-6 0 0,-5-6 1 0,-3-2-1 15,-4-2 1-15,-7-2-1 0,-8-3 1 16,-7 2-1-16,-3 6 1 16,-5 5-1-16,-7 2 1 0,-7 2-2 0,-10 7-20 15,-8 4-76-15,-12 5-79 0,-13 8-203 16</inkml:trace>
  <inkml:trace contextRef="#ctx0" brushRef="#br0" timeOffset="26103.8798">13347 6691 187 0,'-25'9'47'0,"4"0"2"0,-2 2-24 0,4-2-2 16,1 0 2-16,0 0 2 0,-2 2 0 15,1 0 0-15,3 1-4 0,2-1-2 16,3 4-5-16,3 0-5 0,2 1-4 16,3 2-4-16,3 0 0 0,1 4 2 15,3 3 4-15,4 2 1 0,0 1 3 16,1-1 2-16,0 1 0 0,1-2 2 15,1-2-3-15,3 0-1 0,-2-1-1 0,3-4-1 16,1 1-1-16,3-3-2 0,3 0 0 16,4-3-2-16,2-4 0 0,3-3 0 15,2-2 1-15,2-3 0 0,2-7 1 16,0-2-1-16,-3-3 1 0,-1-2 0 16,-2-4-2-16,0-1-1 0,-3-1-1 15,0 0 0-15,-2 1 0 0,-1-2 1 16,-3-2 1-16,-3 0 2 0,-6-3 1 15,-2-2 0-15,-8-4 0 0,-5 1-1 16,-5 0-1-16,-6-1-1 0,-5 0-3 16,-5 0 0-16,-4 3-1 0,-2 4 0 15,-4 3-1-15,-3 3-1 0,-4 5-6 0,-7 8-7 16,-4 6-17-16,-2 5-91 0,-4 5-96 16,-6 5-240-16</inkml:trace>
  <inkml:trace contextRef="#ctx0" brushRef="#br0" timeOffset="46563.5821">19710 7788 310 0,'-3'-4'104'0,"0"-2"6"0,1 1-5 15,-2-1-37-15,0 3-13 0,2-2-13 16,-2 0-8-16,1 0-5 0,0 1-4 16,-1-1-2-16,2 0 0 0,-2 2 0 15,3-2-1-15,-1 1 0 0,0 0-1 16,1 1-1-16,1 2-3 0,0-2-2 0,0 2-2 16,3 0-1-16,-1 1 1 0,0 2-1 15,3 1 0-15,2 1 2 0,0 4 1 16,1 0 0-16,3 2-1 0,2 4 0 15,1 0 0-15,0 1-1 0,1 1-2 16,1 1-1-16,-2 0-1 0,2 0-2 16,-1 2-3-16,-2-2 0 0,1 1-2 15,-2 1 0-15,1-2-1 0,0-1-1 0,-3-5 1 16,1 3 0-16,-2-1-1 16,1-2-1-16,-2-1 0 0,-1-2-2 0,-2 1-5 15,1 2-5-15,-4-5-10 0,0 0-6 16,-2-1-9-16,0 0-5 0,-2-2-3 15,1-1-1-15,-1-1-2 0,-1-1-2 16,1-3-22-16,-1 0-71 0,1-2-96 16,-3-1-231-16</inkml:trace>
  <inkml:trace contextRef="#ctx0" brushRef="#br0" timeOffset="46818.1939">19954 7781 556 0,'-2'-4'138'0,"-3"3"6"15,-1 1-74-15,-2 2-23 0,-2 3-7 16,1 5-5-16,-4 0-5 0,0 3-5 0,-3 3-4 16,-2 1-3-16,2 3-4 0,-3 0-2 15,0-1-3-15,-2 3-3 0,2-1-2 16,2-1-1-16,0 0-3 0,2-1-5 15,3-2-10-15,4-1-11 0,2-3-12 16,4-3-13-16,4-1-117 0,1-4-123 16,5-5-286-16</inkml:trace>
  <inkml:trace contextRef="#ctx0" brushRef="#br0" timeOffset="47118.3597">20133 7739 641 0,'1'-6'158'0,"-1"1"7"15,0 4-96-15,-1 1-19 0,0 1-6 16,-2 3-7-16,2 2-7 0,-2 1-7 0,1 3-5 16,0 3-3-16,-1 2-2 0,2 2-1 15,0 0-3-15,-1 1-1 0,1 1-2 16,2 1-2-16,-1-2 0 0,3 1-2 15,-1-2 0-15,2 2-1 0,1-3-1 16,1 0 0-16,0-1 1 0,2-3-1 16,-1 0 0-16,1-2-3 0,2-4-2 15,-1 0-5-15,1-1-10 16,-2-3-10-16,1-2-12 0,-1-2-9 0,0-1-7 0,-1-2-11 16,0-1-60-16,-2-3-39 0,-1-1-93 15,-2 0-204-15</inkml:trace>
  <inkml:trace contextRef="#ctx0" brushRef="#br0" timeOffset="47315.3423">20148 7749 587 0,'-5'-5'149'0,"-1"0"7"0,1 3-72 15,2-1-38-15,3 2-11 0,3-2-8 16,-1 0-7-16,4-1-8 0,4 0-6 15,3-2-4-15,1 1-8 0,2 1-11 16,0 1-10-16,2 2-13 0,-1 2-28 16,-1 3-93-16,-4 1-114 0,3 1-254 15</inkml:trace>
  <inkml:trace contextRef="#ctx0" brushRef="#br0" timeOffset="47751.7482">20341 7841 579 0,'-1'1'134'0,"-2"1"5"0,2 3-89 0,0 3-17 15,1 0-7-15,0 2-2 0,0 4-3 0,2-1-1 16,1 0-1-16,-1 1-1 0,3 1-3 16,-1-2 0-16,2-1-1 0,0-2-1 15,0-1-2-15,3-2-1 0,-3-3-2 16,0-4 1-16,1-5 0 0,1-3-3 16,0-3 1-16,2-3 0 0,-1-5 0 15,2 0 0-15,1-1 0 0,0 3-1 0,-2 0 1 16,0 3-2-16,-2 3 1 0,-1 4-2 15,-3 5-1-15,0-1 0 0,-1 3 0 16,0 5-1-16,0 2 0 0,-3 2-1 16,1 2 1-16,1 4-1 0,0-1 0 15,0 2-2-15,0 1-1 0,1-1-5 16,3 2-9-16,-1-6-7 0,0 0-11 0,2-2-10 16,2-2-11-16,-1-1-10 15,1-3-107-15,0-1-112 0,2-3-266 0</inkml:trace>
  <inkml:trace contextRef="#ctx0" brushRef="#br0" timeOffset="48107.2822">20721 7909 522 0,'0'-1'132'0,"1"1"6"0,-1-1-59 15,0 1-31-15,0 0-6 0,0 0-3 16,0 1-2-16,1 0-2 0,0-1-4 15,1 0-3-15,0 0-4 0,1-1-4 16,0 0-5-16,2 0-4 0,0-1-3 16,1 0-3-16,3 1-2 0,-1-3-4 15,1 2-11-15,-1-1-16 0,1 2-14 16,0-1 50-16,-3 2-182 0,-1-2-139 16,1 0-341-16</inkml:trace>
  <inkml:trace contextRef="#ctx0" brushRef="#br0" timeOffset="48496.7934">20957 7713 482 0,'3'-8'129'15,"-3"0"5"-15,0 4-39 0,-2 4-49 16,4-2-8-16,-2 7-4 0,2 1-4 0,-2 4-3 15,0 1-2-15,1 4-1 0,-2 2-3 16,0 4-4-16,0-3-4 0,-2 1-3 16,2 0-3-16,0 1-2 0,1-2-3 15,0-3 0-15,1-2-3 0,1 0-8 16,1-2-11-16,2-5-7 0,0-1-10 0,1-4-12 16,1-2-51-16,3-3-61 0,2-1-98 15,-1-4-218-15</inkml:trace>
  <inkml:trace contextRef="#ctx0" brushRef="#br0" timeOffset="48733.5049">21097 7847 502 0,'-1'2'132'15,"-3"1"5"-15,-1 2-48 0,0 0-40 16,-1 1-6-16,-1-1-3 0,1 1-3 0,-1 1-1 16,0 0-3-16,0 0-1 15,1-1-3-15,-1 0-4 0,4 1-4 0,-2-2-4 16,1 1-4-16,-1-3-4 0,4 1-2 15,1 0-2-15,1 0-2 0,2 0-1 16,-1-2-2-16,2 0 1 0,3 3-1 16,-2-2 0-16,1-3-4 0,5 3-6 15,-2-4-12-15,-1 0-11 0,2-3-10 16,0 2-12-16,1-2 24 0,0 2-145 0,-5-6-121 16,6 5-293-16</inkml:trace>
  <inkml:trace contextRef="#ctx0" brushRef="#br0" timeOffset="49222.9948">21176 7610 595 0,'-1'-3'137'0,"0"0"5"0,1 2-94 16,4 0-14-16,1 1-5 0,3 0-3 15,2 0-3-15,5 0-4 0,2 0-2 16,2 1-3-16,3 0-1 0,-1 1-1 16,1-1 2-16,-1 0 1 0,-2 0 2 0,-4 2 1 15,-1-1 0-15,-4-1-1 16,-2 2 0-16,-2 2-2 0,-3 1-2 0,-2 1-1 15,-1 2-3-15,-1 2-2 0,-2 2-1 16,1 3-3-16,-2 1 0 0,-1 2-2 16,2 0 0-16,-2 3-1 0,1 2 1 15,-1 0-1-15,2 1 0 0,1 2 0 16,1 0 0-16,1-1 1 0,1 0-1 16,2 0 0-16,0-3-1 0,1-2 1 15,-3-1 0-15,2-4 0 0,-3-3 0 16,0-2 0-16,-3-2 0 0,-2-3 0 15,1-1 1-15,-4-3-1 0,2-1 0 16,-1-2 0-16,1 0 0 0,1-2-1 0,-1-2-5 16,1-1-4-16,0-1-9 0,2 1-10 15,2 0-13-15,1 1-11 0,1 1-15 16,3 3-112-16,-2 0-122 0,5 1-284 16</inkml:trace>
  <inkml:trace contextRef="#ctx0" brushRef="#br0" timeOffset="49874.6466">21639 7897 533 0,'-2'-1'132'16,"0"1"6"-16,-3-3-68 15,2 2-23-15,1 1-6 0,1-1-4 0,-1 1-3 16,1-1-3-16,1 0-5 0,1 1-1 16,2 0-1-16,-1 0-3 0,3-2-1 15,0 2-2-15,1 0 0 0,0-1 0 16,3 1-3-16,1 0-1 0,1 0-2 16,1 1 0-16,1-1-1 0,3-1 0 15,4 2 0-15,0 1-2 0,0-2-1 0,2-2-1 16,3 4-2-16,-2-2-2 0,3 0-1 15,-2-2 0-15,1 0-2 0,-1-2 1 16,3 2-1-16,-3-2 0 0,0 0-1 16,1 2 0-16,-6-2-3 0,0 2-3 15,-5-1-8-15,-3 0-6 0,-2 1-12 16,-3 1-8-16,-5-1-12 0,-2 2-8 16,-1-1-6-16,-5 2 0 0,3-1-105 15,-3 0-105-15,0 0-258 0</inkml:trace>
  <inkml:trace contextRef="#ctx0" brushRef="#br0" timeOffset="50189.7429">22061 7764 519 0,'-3'-5'128'0,"2"0"5"0,-1 0-73 15,1 5-15-15,-2-3-2 0,2 2-4 16,0 0-4-16,-1 1-5 0,1 2-3 0,1 0-3 15,0 1-4-15,0 2-3 0,3 0-3 16,0 1-1-16,2 2-3 0,1 0 0 16,3 3-3-16,1-1-2 0,-1 0-2 15,1 0 0-15,1-2-1 0,0 1-1 16,2-3 0-16,-2 0 0 0,0-1 0 16,0 0 0-16,-2-2 0 0,1 2 0 15,-2-1 1-15,-2 0-1 0,-3-1 1 16,0 1 1-16,-4 1-1 0,-2 1 0 15,-3 1 0-15,-3 2-6 0,0 2-11 0,-4 1-14 16,-1-1-12-16,0 3 63 0,0-2-195 16,0 0-139-16,1-1-343 0</inkml:trace>
  <inkml:trace contextRef="#ctx0" brushRef="#br0" timeOffset="50998.9312">22365 7596 462 0,'-2'-10'121'0,"1"1"5"16,0 2-54-16,1 2-22 0,0 1-14 16,0 2-6-16,1 4-4 0,2 0-3 0,-1 1-2 15,1 2-2-15,3 6 0 0,2 2 1 16,0 4 0-16,1 2 0 0,1 6-2 16,2 3 1-16,3 4 0 0,-1 1 2 15,2 1-1-15,3 4-2 0,1-1-1 16,-1 0 0-16,2-3-2 0,-1-2-4 15,-1 0-3-15,0-4-3 0,-6-4-1 16,1 0 0-16,-3-2-2 0,-3-4-1 16,-2-1 0-16,-2-1-1 0,-1-4-3 0,-2-2-4 15,-1-1-7-15,-1-4-8 0,-1-2-6 16,-1-2-10-16,-1-3-6 0,-3-4-5 16,2 0-5-16,1-5 14 0,-1-3-119 15,1-2-109-15,-2-3-270 0</inkml:trace>
  <inkml:trace contextRef="#ctx0" brushRef="#br0" timeOffset="51289.5058">22720 7557 571 0,'2'-10'142'0,"-2"4"7"0,0 1-83 0,-1 2-14 15,-3 4-7-15,0 4-4 0,-4 4-5 0,-2 4-5 16,-2 6-6-16,-3 3-3 0,-2 6-2 16,-2 4-1-16,-3 5-2 0,-3-1-3 15,1 5-3-15,-2 0-2 0,-1 4-3 16,4-3-1-16,-1 1-2 0,2-4-2 16,3 1 0-16,2-5-1 0,1-3 0 15,2-4-1-15,2-3-4 0,1-7-8 16,5-2-14-16,3-5-15 0,5-2-12 15,1-7 23-15,5-1-152 0,1-3-129 16,4-2-305-16</inkml:trace>
  <inkml:trace contextRef="#ctx0" brushRef="#br0" timeOffset="51751.9968">22897 7601 532 0,'-7'1'142'15,"-4"1"6"-15,-5 4-39 0,-2 7-58 16,-1 3-9-16,1 4-2 0,-2 6-2 15,2 5-4-15,2 4-3 0,3 3-4 16,2 4-2-16,3 2-3 0,2-1-5 16,1 0-5-16,2-3-3 0,1-1-3 15,4-3-2-15,0-5-2 0,4-6-5 0,2-5-7 16,1-2-14-16,4-6-11 0,3-3-14 16,1-3-11-16,1-5 2 0,0-1-123 15,1-2-118-15,2-4-272 0</inkml:trace>
  <inkml:trace contextRef="#ctx0" brushRef="#br0" timeOffset="52171.8888">22933 8051 584 0,'-5'0'152'0,"-1"2"6"16,1-1-56-16,1 0-50 0,1 0-11 15,2 1-6-15,2-2-6 0,1 0-6 16,3 0-7-16,-1-7-5 0,4 6-3 0,2-4-2 15,2-1-2-15,1-2-2 16,3-2 0-16,-1-1-2 0,3 0 1 16,-2-4-1-16,-3-1-1 0,-4-3 1 0,0 0-2 15,-2 1 0-15,-4 2 0 0,-3-1-1 16,-2 1 0-16,-2 2 0 0,-1 2 0 16,-5 0-1-16,-2 1 0 0,-3 5 0 15,-2 1 1-15,-2 2-1 0,2 6 1 16,-1 2 0-16,2 3 1 0,2 3 0 15,0 3 2-15,4 4-1 0,3 3 1 0,0 1 2 16,-1 4 0-16,5 2 3 16,0 0 1-16,3-1 1 0,2 0 1 0,2-4 2 15,3 2 0-15,2-6 0 0,0 0-2 16,2-3-1-16,4-2-1 0,1-4-1 16,2-1-3-16,4-3 0 0,0-4 0 15,4-2-2-15,-2-1-1 0,1-3-5 16,-4-2-7-16,-2 1-11 0,-3-2-14 15,-2 1-13-15,-2-3 26 0,-5 2-154 16,-2 0-130-16,2-1-313 0</inkml:trace>
  <inkml:trace contextRef="#ctx0" brushRef="#br0" timeOffset="52477.078">23209 7411 541 0,'5'-3'140'0,"2"5"7"16,-1 2-41-16,1 5-61 0,1 5-4 15,-1 3 2-15,0 3-2 0,-2 5-3 16,-1 3-5-16,0 2-3 0,-3-1-6 15,-1-1-4-15,-3 3-7 0,0-2-4 16,-2-3-3-16,-3-3-2 0,-1-2-2 16,-2-4-1-16,-3 1-10 0,-1-4-18 0,-2-4-19 15,-1-2-16-15,-2-4-122 0,-2-4-136 16,3-6-315-16</inkml:trace>
  <inkml:trace contextRef="#ctx0" brushRef="#br0" timeOffset="52619.7066">23172 7243 665 0,'5'-4'148'0,"-3"1"3"15,2 0-114-15,0 3-15 0,2 1-6 16,0 3-6-16,1 0-17 0,-1 2-19 16,2 2-125-16,-1 3-125 0,2 3-312 15</inkml:trace>
  <inkml:trace contextRef="#ctx0" brushRef="#br0" timeOffset="53271.4643">23358 7483 433 0,'-4'-5'111'0,"4"3"2"0,-2-1-40 15,2 2-40-15,0 1-13 0,0 1-5 16,1-1-3-16,2 4-1 0,-1-2-2 16,1 3 0-16,0-2 1 0,0-1 1 15,-1-1 1-15,-1 1 1 0,1-1 3 16,-2-1 2-16,1-4 3 0,-1 3 1 15,0 1 0-15,0 1 0 0,0-3-2 16,-1-2-1-16,1 2-1 0,1-1-2 16,-1 1-2-16,0-1 0 0,0 0 0 15,0 1 1-15,1 2-1 0,-1 2 1 16,-1-1-1-16,1 1-1 0,0 3-1 0,-3 1 0 16,0 3-2-16,-1 4 0 0,-1 1-2 15,0 3 1-15,0 1-1 0,0 1-1 16,3-1-1-16,1 0-1 0,1 0-1 15,1-4-1-15,4 0 0 0,2-3-2 16,2-3 0-16,2-3 1 0,1-4-1 16,-1-4 0-16,1-3 0 0,1-4 1 0,-2-2-1 15,-2-2 0-15,0-2 1 0,-3 2-1 16,1-1 1-16,-3 1 1 0,-3 3 0 16,-1-1 1-16,-1 6 0 0,-3 1 0 15,1 4 0-15,-1 3 0 0,0 3-2 16,1 3 1-16,-1 4-2 0,3-1 0 15,0 2 0-15,2 0-1 0,2 0 0 16,4 0 0-16,1-1 0 0,4-1 0 16,2-3 0-16,2-3-1 0,1 0 1 15,1-4 1-15,-2-3-1 0,-1-3 0 16,-4-3 1-16,0-1-1 0,-5-2 1 16,-1-3-1-16,-5 1-3 0,-1-2-6 0,-2 0-8 15,-3 2-17-15,-1-1-17 0,-2 2-14 16,-2 2-127-16,0 0-135 0,0-1-315 15</inkml:trace>
  <inkml:trace contextRef="#ctx0" brushRef="#br0" timeOffset="53539.404">23640 7370 586 0,'10'-3'142'0,"-1"0"5"16,1 4-81-16,0 3-24 0,0 5-5 15,0 2-2-15,-1 7-3 0,1 4-4 16,-2 6-4-16,-2 5-1 0,0 3-4 16,-3 2-3-16,0 5-2 0,-2 1-3 15,-1 2-3-15,-1 3-2 0,-2 3-1 0,0 1-3 16,-2 2 0-16,-5-4-2 16,0 1 0-16,-2-5-1 0,-3-5-2 0,-1-4-3 15,-2-5-5-15,-2-5-6 0,3-5-7 16,-1-4-11-16,1-6-8 0,1-2-9 15,2-7-14-15,3-8-101 0,3-5-112 16,2-2-261-16</inkml:trace>
  <inkml:trace contextRef="#ctx0" brushRef="#br0" timeOffset="53779.331">23935 8012 726 0,'2'-1'178'0,"0"0"6"16,-2 0-111-16,0-1-21 0,1 1-13 16,-1 1-11-16,1-1-10 0,-1 1-12 0,-1-1-13 15,1 1-23-15,0-2-23 0,-1 2-131 16,-4-1-4-16,2 0-120 0,1 2-225 15</inkml:trace>
  <inkml:trace contextRef="#ctx0" brushRef="#br0" timeOffset="54245.7669">23993 7929 713 0,'-3'-3'165'0,"3"2"6"0,1 0-113 15,4 2-17-15,1 0-9 0,2 1-4 16,3-2-3-16,1-2-5 0,5 1-5 16,-1-2-3-16,1-5-3 0,-1 0-2 0,0-2-2 15,-1-1-2-15,-2 0-2 0,-4-3 0 16,1 0-2-16,-3-1-1 0,-1 1-1 15,-2 1-2-15,-4 0-2 0,-4-1-1 16,-1 2-3-16,-3 2-1 0,-5 3-2 16,-3-1-1-16,-1 6 2 0,-1-1 1 15,-3 5 2-15,3 3 2 0,-1 2 3 0,2 5 2 16,1 3 2-16,3 3 1 0,-2 4 0 16,5 4 0-16,0 5 2 0,3-1 1 15,-1-2 2-15,5 3 2 0,2 0 2 16,3-3 2-16,2-4 1 0,1-2 2 15,3-2-1-15,7 1-1 0,1-5 0 16,4-4-3-16,4 0 0 0,2-4-3 16,0-2-1-16,2-5-1 0,-2-4-1 15,-1-1-2-15,-1-4-4 0,-5-2-5 0,1-1-11 16,-4 0-13-16,-4-2-16 0,-1 1-13 16,-4-1-90-16,-3 0-34 15,-3-2-109-15,0-4-217 0</inkml:trace>
  <inkml:trace contextRef="#ctx0" brushRef="#br0" timeOffset="54542.2534">24094 7481 690 0,'3'-3'169'0,"3"2"6"0,1 0-99 0,3-1-23 16,0 1-12-16,3 1-5 0,1 0-7 15,-1 0-10-15,1 0-7 16,-1-2-6-16,1 1-10 0,-1-1-15 0,-1-1-21 15,1 0-17-15,-2-2-131 0,-3 2-142 16,1-5-337-16</inkml:trace>
  <inkml:trace contextRef="#ctx0" brushRef="#br0" timeOffset="55106.755">23755 8078 651 0,'0'2'151'0,"0"-2"2"0,0-3-91 15,2 2-34-15,2-2-14 0,1 0-19 16,2 3-15-16,1-5-132 0,0 1-126 0,2-1-325 16</inkml:trace>
  <inkml:trace contextRef="#ctx0" brushRef="#br0" timeOffset="55723.8501">24383 7244 644 0,'4'-7'152'15,"0"-1"6"-15,-1 2-101 0,1 3-14 0,3-1-7 16,-1 4-3-16,2 4-3 0,-1 2-4 16,2 4-3-16,-2 4-2 0,0 5-1 15,0 3-3-15,-1 2-2 0,0 3-2 16,0 4-2-16,0 1-3 0,-1 0-1 15,-3-2-2-15,-2 1-2 0,-3-3-1 16,-2-2-1-16,-2-3 0 0,-5-2 0 16,0-3-1-16,-5-1-2 0,-1-2-9 15,-3-3-14-15,-1-2-12 0,0-4-16 16,2-2-14-16,4-5-123 0,4-4-131 0,5-5-299 16</inkml:trace>
  <inkml:trace contextRef="#ctx0" brushRef="#br0" timeOffset="55876.2628">24445 7097 701 0,'-2'-8'161'0,"2"0"2"0,0 2-119 16,2 2-14-16,0 2-10 0,0 2-13 16,1 0-23-16,-1 2-18 0,2 3-129 15,1 2-132-15,0 2-322 0</inkml:trace>
  <inkml:trace contextRef="#ctx0" brushRef="#br0" timeOffset="56704.2129">24558 7312 350 0,'3'-4'100'16,"-1"0"6"-16,-2 1-36 0,2 0-16 15,0 1-10-15,4-1-7 0,-3 1-8 16,0-1-8-16,1 1-3 0,-2-1-5 16,2 2-3-16,-1-1-2 0,-3 0-2 15,1 1-2-15,0 0 0 0,-1-1-1 16,1 0 0-16,-1 1-1 0,0 0 1 0,0 0-1 15,0-1 0-15,0 1 0 0,0 1 0 16,-1 0 0-16,1-2 2 0,-2 1 0 16,2-1 1-16,-2 1 1 0,2-1 1 15,0 0-1-15,0 0 1 0,0 1-1 16,3-2 0-16,-2 3 0 0,-1-1 1 16,1 0 0-16,-1 0 3 0,0 1 1 0,0-2 1 15,0 2 2-15,0-1 1 0,-1 2 0 16,-1-1 1-16,0 4 0 0,0 2-1 15,1 6 0-15,-3 2 0 0,-1 2-1 16,1 2-2-16,2 3 0 0,1 1-2 16,2 0-1-16,0-3-1 0,7-2-2 15,0 0-1-15,1-5-2 0,3-1 0 16,0-4 0-16,2-3-1 0,-2-4 0 0,0-4 0 16,0-3 2-16,1-3 1 15,-4-3 1-15,-1-4 2 0,-2 0 1 16,-1-1 1-16,-2-1 0 0,-1 0 0 0,-1 2 0 15,-4 4 0-15,1 1 1 0,0 3-2 16,-2 2 1-16,0 4-2 0,1 2 0 16,-1 6-2-16,1 2-2 0,2 3-1 15,1 1-2-15,1 1 0 0,2-1 0 16,2 3-1-16,0-4 0 0,3-2 0 0,1-1 0 16,2 0 0-16,0-2 1 0,0-4-1 15,0-1 0-15,0-3 0 0,0-2 0 16,-1-3 0-16,-4-1 1 0,-1-2-1 15,-3-3 0-15,-2-1-3 0,-2-2-6 16,-2 0-10-16,0-2-17 0,0 2-18 16,-1 1-13-16,0 3 54 0,1 3-178 15,0 2-132-15,4 6-318 0</inkml:trace>
  <inkml:trace contextRef="#ctx0" brushRef="#br0" timeOffset="57589.1495">24991 7254 524 0,'0'-15'151'15,"-1"2"9"-15,-1 1-17 0,2 3-77 16,0 0-10-16,2 5-7 0,-1 1-7 15,0 4-6-15,2 3-5 0,-2 5-6 16,1 3-4-16,1 2-3 0,-2 7-3 16,0 3-2-16,-1 1-4 0,0 2-2 15,0 1-2-15,-1-1-1 0,1-1-1 16,0-3-1-16,0-1-1 0,-1-2 0 16,1-3-1-16,-2-5-3 0,2-1-7 15,0-3-9-15,2-3-13 0,0-4-11 0,3-5-13 16,2-1-8-16,2-1-5 0,0-6-3 15,2-3 2-15,-2-2-8 0,4-5-23 16,-2 1 4-16,1-1 8 0,-1-4 19 16,2 3 30-16,0 1 28 0,1 5 34 15,-3 1 43-15,-1 1 19 0,-3 3 5 16,1 5-5-16,-3 3-16 0,-3 0-15 0,-2 2-8 16,1 2-5-16,-1 1-4 15,-1 3-1-15,0 1-3 0,-1 1-2 0,-2 4-3 16,0 1-2-16,-3 1-4 0,-1 0-2 15,1 2-3-15,-3-2-1 0,1-1-1 16,-4-2-1-16,6-1-1 0,1-1-1 16,2 1 0-16,3-1-1 0,0 1-2 15,2-2 0-15,5 2-2 0,-2-2-1 16,1 0 0-16,2 1-2 0,-1-4 0 16,1 1-1-16,1 0 0 0,0-2-1 15,1-1 0-15,1 1-1 0,-3-2 0 0,3 2 1 16,0 0-1-16,-2-2 0 0,2 2 0 15,0 0 0-15,-2-1 0 16,1 2-1-16,-2-2 0 0,-1 1-2 0,1 0-7 16,-4-1-8-16,0 0-13 0,-2-2-15 15,-1 1-17-15,-3 1-3 0,-1-1-127 16,0 0-130-16,1-1-300 0</inkml:trace>
  <inkml:trace contextRef="#ctx0" brushRef="#br0" timeOffset="62196.9803">10592 9325 453 0,'-1'-14'120'0,"2"-4"4"0,-4 1-49 15,2-1-24-15,1 6-13 0,0 1-5 16,0 0-2-16,0 2-1 0,0 3-4 15,0 2-4-15,0 3-3 0,-1 2-4 16,0 5-2-16,2 4-5 0,0 1-2 16,-4 6-3-16,4 3 1 0,0 2 0 0,0 1-1 15,0 1-1-15,2-2-1 0,-1-2 0 16,4-2-1-16,-3-5 1 0,1-3-1 16,-4-5 1-16,3 0 0 0,-1-4 1 15,-1-4 0-15,0 0 0 0,-1-6 0 16,0-3 0-16,2 0-1 0,-3-5 1 15,0-4-2-15,-1-1 1 0,0-3-1 16,1-2 1-16,1-1-1 0,1-1 0 16,2-3 0-16,2 2 0 0,0 1 0 0,-1 3 0 15,4 4 0-15,-3 6 0 16,0 3 0-16,-1 6 0 0,0 2 0 0,4 5 0 16,0 1 0-16,1 1 1 0,3 1-1 15,3 0 0-15,2 1 1 0,1-1-1 16,0-2 1-16,1 0 0 0,2-2-2 15,1 1-5-15,1-3-8 0,-1 2-8 16,0-1-7-16,-1-1-8 0,-1 2-6 16,-5 2-96-16,-4 0-13 0,-6 1-86 0,-1 0-184 15</inkml:trace>
  <inkml:trace contextRef="#ctx0" brushRef="#br0" timeOffset="62449.2433">10776 9186 455 0,'-5'3'122'0,"-1"1"4"0,1-3-45 15,0 2-33-15,1-2-14 0,2 0-6 16,0 0-7-16,1-1-5 0,2 2-3 0,1-1-3 16,-1 0-1-16,1 0 1 0,2 1 0 15,-2 0 0-15,3-1 0 0,-1 0-1 16,2 1-1-16,-1-2-1 0,0-2-1 15,2 1-1-15,2-1-1 0,1-1-2 16,2 0-1-16,1-1-8 0,3 1-9 16,0 1-12-16,1 1-50 0,-3 0-72 15,-2 1-109-15,0 2-247 0</inkml:trace>
  <inkml:trace contextRef="#ctx0" brushRef="#br0" timeOffset="63362.6948">15187 9224 513 0,'2'0'118'0,"-1"0"2"15,-1 2-68-15,1 2-28 0,3 3-7 0,-3-1-3 16,1 0-2-16,-2-2 0 0,2 3-1 16,1-3-3-16,-1 0-1 0,-1-2-1 15,0 1-1-15,1-2 0 0,1 1 0 16,-3-2 2-16,0 0 1 0,0-1 1 15,-1 1 1-15,1-1-1 0,-1-3-1 16,-2-1-1-16,0-1-1 0,-1-4-2 16,0 1-2-16,1-2 1 0,0-3 0 15,1 1 1-15,2-3 1 0,1 1-1 16,1-1 1-16,2-1 0 0,0-1-1 16,1 0 0-16,0-1-2 0,1 0 0 0,-1 1-1 15,0 1 0-15,1 1-1 0,1 0 0 16,0 0 0-16,2 3 1 0,1 2-1 15,1 1 0-15,0-1 0 0,1 3 0 16,0 1 0-16,2 3 0 0,0 0 0 16,0 1-1-16,1 2-2 0,-2 0-5 15,1 1-4-15,-1 1-7 0,1 1-4 16,-2 3-7-16,0-1-9 0,-1 2-56 0,-1-1-47 16,-2 0-90-16,-1 0-206 15</inkml:trace>
  <inkml:trace contextRef="#ctx0" brushRef="#br0" timeOffset="63685.4367">15292 9170 525 0,'-3'0'127'0,"0"1"4"0,-1-1-77 15,2 0-17-15,-1 0-9 0,2 0-6 16,0 0-7-16,1 1-3 0,0-2-2 0,2 2-2 16,-1-2-1-16,3 1 0 15,1 0 0-15,1-1 1 0,3-2-1 0,-1 1 0 16,2-2-1-16,1 2-1 0,0-3-2 15,3 0-1-15,0 1-1 0,5 1-7 16,-1 0-8-16,2 1-12 0,1 0-121 16,-3 2-120-16,0 3-301 0</inkml:trace>
  <inkml:trace contextRef="#ctx0" brushRef="#br0" timeOffset="70574.3597">6804 7641 377 0,'2'-38'106'0,"-5"3"7"0,1 5-34 16,-2 8-21-16,0 7-13 0,0 4-8 15,-1 7-6-15,0 6-6 0,1 9-4 16,-1 5-6-16,1 8-4 0,0 7-2 15,-1 9 0-15,1 7-1 0,0 6 0 16,1 3-1-16,3 4-1 0,1-1 0 16,3-3 0-16,-1-4-1 0,1-8 0 0,2-6-1 15,0-8-1-15,-1-6-1 0,0-7 0 16,-3-6 0-16,3-6-1 0,-1-3 0 16,2-6 1-16,-2-4-1 0,-1-4 0 15,0-6 0-15,-1-4 0 0,-2-5 0 16,-2-4-1-16,-4-9 0 0,-2-1-1 15,0-5-1-15,-3-4 0 0,1 0 0 16,0 0-1-16,0 2 1 0,4 6 0 16,3 4 0-16,0 5 2 0,2 8-1 15,0 3 2-15,1 4 1 0,1 4 0 0,0 3 1 16,4 0 2-16,2 2 2 0,3-1 1 16,5 2-1-16,3-2 1 0,4 1-1 15,3 0-1-15,2-1-1 0,3 0-2 16,1 0-1-16,-2-1-1 0,2 0 0 15,-2 3 0-15,0 0-2 0,-4 4-7 16,0 4-8-16,-6 3-8 0,0 3-13 16,-7 6 24-16,-5 2-139 0,-5 2-114 0,-5 1-277 15</inkml:trace>
  <inkml:trace contextRef="#ctx0" brushRef="#br0" timeOffset="70759.9687">6776 7982 554 0,'-2'3'125'0,"2"-2"3"0,5 4-93 15,0-3-10-15,3-2-7 0,4 1-4 0,2-2-2 16,2-2-5-16,0-2-1 0,3 0-2 16,2-2-1-16,2-2-3 0,-2-3-8 15,4 1-17-15,-2 0-109 0,-2-4-108 16,3 0-279-16</inkml:trace>
  <inkml:trace contextRef="#ctx0" brushRef="#br0" timeOffset="71303.4214">7668 7125 626 0,'-26'-13'140'0,"-2"6"1"16,-1 4-103-16,-1 7-18 0,1 4-9 16,0 6-2-16,-1 3-3 0,6 5-1 15,-1 4 0-15,6-3-1 0,4 3 0 16,7-1-1-16,8 1-1 0,7 0-1 0,4-4 0 16,5 1-1-16,6 1 1 0,0-1-1 15,2 0 1-15,-2-1-1 0,1 0 0 16,1-1 0-16,-3 0 1 0,-3 0-1 15,-2-2 0-15,-4-2 0 16,-5 2 0-16,-5-1 0 0,-5 2 0 0,-3-2 0 0,-4 2 1 16,-2 2-1-16,0-1 0 0,1-1 1 15,1 4 0-15,0-2 0 0,3 0 0 16,1-1 1-16,2-1-1 0,3 1 0 16,0 1 0-16,3-1 0 0,0 0-1 15,3 2 0-15,3-2 1 0,-1 0-1 16,3-2 0-16,-2 1 0 0,2-3 0 15,1 2 0-15,-2-5 1 0,-2 1-1 16,-2 1 0-16,-1-1 0 0,-3-1 0 16,-3 1 0-16,-2 2 0 0,-3 3 0 15,-1 1 1-15,-3 3 0 0,0 2 0 0,0 3 1 16,0 7 2-16,0 0 0 0,1 1 3 16,0 2 2-16,2 1 1 0,1-1 1 15,-1-2 0-15,3-4-1 0,3-2-1 16,1 0-3-16,2-2-2 0,3-2-2 15,3 0-7-15,4-2-15 0,2 1-13 16,6-2-128-16,2 1-129 0,3-8-324 16</inkml:trace>
  <inkml:trace contextRef="#ctx0" brushRef="#br0" timeOffset="72420.1571">12058 7005 427 0,'1'-14'111'0,"-1"-4"7"16,-1 4-51-16,0-2-18 0,1 1-9 15,0 3-4-15,0 1-5 0,0 1-5 16,0 4-6-16,1 2-4 0,2 2-4 16,-1 2-2-16,3 5-2 0,0 5-1 0,1 4-1 15,1 3-1-15,1 5 0 16,6 3 0-16,2 2-1 0,-1-1-1 0,1-1 1 16,-1 1 1-16,-1 0 1 0,0-2 1 15,-8 1 1-15,-2-2 1 0,-2 2 0 16,-1-3 0-16,-3 2 0 0,-1-1 0 15,0 3 0-15,-1 2-1 0,-1-1-1 16,3 5 0-16,-2 1-3 0,2 0 0 16,0 3-1-16,2-1-2 0,0 1 0 15,0-1 0-15,0 2 0 0,2-3-1 16,-2 3 1-16,2 0-1 0,-1 0 0 16,0 1 1-16,2 1-1 0,-2-1 0 15,2 0 1-15,-2-2-1 0,0 0 1 0,-1-2-1 16,1-2 0-16,-1-2 1 0,0-2-1 15,0 0 0-15,1-1 0 0,-1 0 0 16,2 2 0-16,-2 1 0 0,1 0 1 16,0 4-1-16,0 1 0 0,1 2 0 15,-1 0 0-15,-1-1 1 0,-1 2-1 0,-2-4 0 16,-1-1 0-16,-4-2 0 0,-2-3 0 16,-1 2-1-16,-1-6 1 0,0 2-1 15,-1-4 1-15,2 0-1 0,3-1-3 16,0-2-6-16,1-3-10 0,1-1-7 15,0-2-10-15,0 0-15 0,0-4-109 16,1-1-114-16,5-3-269 0</inkml:trace>
  <inkml:trace contextRef="#ctx0" brushRef="#br0" timeOffset="73089.7447">12843 7512 566 0,'0'-8'130'0,"-1"1"1"16,1 4-92-16,1 3-13 0,1 5-8 15,-1 4-4-15,1 5-5 0,3 6-2 0,-5 4 0 16,5 6 1-16,1 5 1 0,1 0 1 16,2 4 1-16,0-1 0 0,0-2 0 15,4 1 0-15,-5-4-2 0,0-5-2 16,-3-4-2-16,-1-5-2 0,0-3-1 15,-1-2 0-15,-2-7-1 0,-1-4 1 16,-1-6-1-16,-1-2 0 0,0-7 0 16,-3-5 0-16,-4-4 0 0,3-5-1 15,-2-4 0-15,-1-6 0 0,-1-3 1 16,-1-4-1-16,0-2 0 0,3-6 0 16,-1 1 0-16,2-2 0 0,-1 4-1 15,6 3 1-15,1 3 1 0,2 4 0 0,1 7 1 16,3 8 2-16,3 6 0 0,3 1 0 15,1 5 1-15,1 5-1 0,2 1-1 16,1 1-1-16,0 3-1 0,-1 2-2 16,-2 0-11-16,-1 3-8 0,1 1-9 15,-4 2-15-15,0 3-112 0,-4 2-117 16,-1 2-276-16</inkml:trace>
  <inkml:trace contextRef="#ctx0" brushRef="#br0" timeOffset="73273.2534">12846 7662 559 0,'-1'6'136'0,"2"-2"3"0,4-2-68 15,2-2-40-15,5-1-11 0,2 0-5 16,3-2-4-16,-1 1-5 0,3-2-2 16,0-1-1-16,2-2-2 0,-1 0-5 0,2-2-7 15,-1-2-16-15,-1-1-116 16,-3-1-116-16,0 4-292 0</inkml:trace>
  <inkml:trace contextRef="#ctx0" brushRef="#br0" timeOffset="73856.7286">13265 6947 571 0,'-14'-10'136'16,"0"5"3"-16,0 4-86 0,-2 7-18 15,1 4-10-15,1 3-6 0,3 7-5 16,2 2-4-16,2 3-4 0,1 1-2 16,4 1-2-16,5-1 0 0,4 0-2 15,2-3 1-15,1 1-1 0,2 0 1 0,4-2-1 16,0-2 0-16,-2 1 1 0,0 0-1 15,-3-3 0-15,-3 1 0 0,-1-1 1 16,-9 2-1-16,-5 1 0 0,-4-2 1 16,-1 3-1-16,-8 4 1 0,-2 3-1 15,-5 2 1-15,-1 1-1 0,2 0 1 16,-1 4 0-16,3 1-1 0,3-5 1 0,5 1 0 16,5-2-1-16,4-3 0 0,3 0 1 15,4-2-1-15,4 0 0 0,2 2 0 16,1-1 0-16,4 0 0 0,0-2 0 15,0 3 0-15,0-2 0 0,-2-1 0 16,-3 0 0-16,-4 2 1 0,-4-2 1 16,-3 2 0-16,-4 1 2 0,0 0 0 15,-2 3 1-15,-4 1-1 0,1 0 0 16,2 1 0-16,0 1-1 0,1-2 0 16,1 3-1-16,2-4 0 0,1-2-1 0,3 1 1 15,0-1-1-15,-1-2 1 0,3 0-1 16,-1 0 2-16,1 2 1 0,-1 1 1 15,0-1 1-15,-1 3 1 0,3 0 1 16,-3 1-1-16,3 1-1 0,1 2-2 16,2-1-1-16,3 1-1 0,4-2-1 15,3 0-2-15,5-2-6 0,3-2-12 16,0-5-8-16,6-1-16 0,1-2-119 16,3-5-124-16,-1-1-299 0</inkml:trace>
  <inkml:trace contextRef="#ctx0" brushRef="#br0" timeOffset="74767.1551">17309 6777 622 0,'-3'-11'136'0,"3"2"1"0,6 6-103 15,5 4-17-15,5 4-6 0,5 5-3 16,2 4-1-16,3 3 0 0,-1 5 2 16,-1 4 3-16,-2 5 2 0,-4 4 3 15,-7-1 3-15,-5 3 2 0,-10 1 0 16,-7 1-1-16,-6-2-3 0,-7-2-4 16,-3-1-3-16,-4 3-3 0,1-1-4 15,1 0-1-15,4-1-2 0,6 0 0 16,5 5 0-16,6-1-1 0,5-1 0 15,4-2 1-15,5 1-1 0,3 2 0 0,2-2 1 16,0-1-1-16,-2-3 0 0,0 1 1 16,-2-2-1-16,-1 2 0 0,-4-1 1 15,-2 2 0-15,-2-2 0 0,-2 1 2 16,-3-2-1-16,1 0 1 0,-2-2 1 16,-1 0-1-16,2-2-1 0,1-1 0 15,1-3-1-15,2 2 0 0,1 1-1 0,3-1 0 16,2 3 0-16,1 0 1 0,3 2-1 15,0 2 0-15,3 1 0 0,0-1 1 16,1 1-1-16,1-5 0 0,0-2 0 16,0-3 1-16,-1-2-1 0,-1 1 0 15,-3-3 1-15,-3 0 0 0,-4 1 1 16,-6 2 1-16,-4 2 0 0,-9 0 0 16,-6 1 0-16,-5 2 0 0,-6 4-7 15,-4 4-15-15,-7 4-22 0,-8 4 102 16,-6 3-237-16,-7 6-149 0,0-1-396 0</inkml:trace>
  <inkml:trace contextRef="#ctx0" brushRef="#br0" timeOffset="77284.4122">19716 8740 448 0,'6'-3'95'0,"4"1"1"0,5 1-79 15,5-1-9-15,3 2-4 0,6 2 0 16,6 0-1-16,4 2 2 0,5-1 0 15,6 0 2-15,4-1 2 0,8-2 1 16,3 2 1-16,8-4 0 0,3 2 0 16,7-1 0-16,4 0-2 0,6 0-2 0,2 2-1 15,7 0-2-15,3-3-1 0,7-2-1 16,1 3 0-16,4 2-1 0,5-3 0 16,2-2 0-16,4 3-1 0,2 1 1 15,1-2-1-15,2 0 0 0,2 2 1 16,-1 1-1-16,1-1 1 0,-1 0-1 15,2 0 0-15,-4 4 1 0,-1-3-1 0,-5-3 0 16,-3 2 1-16,-5 1-1 0,-4-2 0 16,-5-5 1-16,-7 1 0 0,-7 2 0 15,-7 1 1-15,-7 1-1 0,-7-3 1 16,-9 3 0-16,-8 1-1 0,-9-2 1 16,-7 1-1-16,-8-1 0 0,-7-2 0 15,-8 2-1-15,-7 0 1 0,-5 1 0 16,-4 1-4-16,-6 0-6 0,-3 1 78 15,-4-1-185-15,1 0-109 0,-1 2-304 0</inkml:trace>
  <inkml:trace contextRef="#ctx0" brushRef="#br0" timeOffset="106179.565">11163 16408 450 0,'-9'-20'107'0,"-1"1"0"16,-2 3-71-16,-1 2-10 0,-2 4-10 15,-2 2-6-15,0 4-5 0,-3 3-1 16,-2-1-2-16,-4 2-1 0,-4 3 0 16,-2 3 0-16,-5 3 0 0,-1 1-1 0,-1 2 0 15,-3 6 1-15,1 3-1 0,3 6 1 16,0 4-1-16,3 5 0 0,0 4 0 16,2 4 1-16,2 4 0 0,0 2-1 15,3-1 2-15,-1-1-1 0,1 1 0 16,2 6 1-16,3 2 0 0,2-2-1 15,3 2 0-15,2 1 0 0,3 1 0 16,5-1 0-16,3-7 0 0,4 2 0 0,4 1-1 16,6-1 1-16,4 0-1 15,6-1 1-15,2-2-1 0,4 2 1 0,2-7-1 16,0 0 1-16,1-3-1 0,1-4 0 16,0-1 0-16,0-4 0 0,1-2-1 15,2 1 1-15,3-5 0 0,3 5-1 16,4-5 1-16,3-5 0 0,3-2 0 15,2-6 1-15,3-1-1 0,-1-6 1 16,1-8 0-16,1 1-1 0,-1-3 1 16,-2 5-1-16,5-6 1 0,0-3-1 0,0-1 1 15,-1-4-1-15,-1-3 1 0,1-2-1 16,0-9 0-16,-3 3 1 0,-1 0-1 16,-2 3 0-16,7-1 0 0,1 2 1 15,-1-4-1-15,-1-1 0 0,-2 0 0 16,0-2 1-16,-1-2-1 0,-3 2 0 15,0 0-1-15,1 2-1 0,-3 4-2 16,2 3 1-16,-6-1-1 0,-3-3 0 16,-4-4 0-16,-6-3 1 0,-5 0 0 15,-2-6 0-15,-2 0 1 0,-4-3 0 0,0 1 1 16,0 1 0-16,1 3 0 16,-4-1 1-16,1 3 0 0,0 1 0 0,-2 2 0 15,-1 0 0-15,-5 1 0 0,-4-5 0 16,-3 0 0-16,-6-3 0 0,-6-2 1 15,0 1 0-15,-3 0 2 0,-1-3 1 16,-1 10 1-16,-3-4 1 0,1 0 0 16,-2 1 0-16,-4-2 0 0,-2-3-1 15,-4-1-1-15,-9-6-2 0,-5-2 0 0,-3 0 0 16,-3-3-1-16,-4 1 0 0,-3 3 0 16,1 5-1-16,-5 1 1 0,2 5 1 15,-5 5-2-15,0 3 1 0,-6 6-1 16,-3 3-1-16,-6 4-2 0,-3 7-4 15,-3 6-4-15,-6 6-5 0,-2 9-6 16,-5 3-95-16,-9 4-91 0,-2 5-226 16</inkml:trace>
  <inkml:trace contextRef="#ctx0" brushRef="#br1" timeOffset="111774.8473">10509 15634 406 0,'0'-33'90'0,"5"7"0"15,-2 3-69-15,1 5-6 0,0 6-7 16,-2 2-3-16,2 3-1 0,1 6 0 0,-4 1 3 15,-1 4 4-15,0 4 4 0,-1 3 2 16,-1 4 3-16,-1 6 1 0,0 3 2 16,-2 6-1-16,0 5-1 0,-1 5-1 15,1 2 0-15,-1 6-1 0,1 7 0 16,0 10 0-16,1 5-1 0,-3 4-2 16,3 7-1-16,-1 6-2 0,2 10-2 15,0 0 0-15,-1 3-3 0,0 1-1 16,3 3-2-16,1 4-1 0,-1-3-1 0,-2-2-1 15,2-4 0-15,1-3-1 0,1-1 0 16,-1-9 0-16,0-6 0 0,1-7 0 16,1-8 0-16,0-1 0 0,-1-8 1 15,-1-5-1-15,0 0 1 0,0-2-1 16,0 0 0-16,0-5 0 0,0-4 0 16,0-3 0-16,0-6-2 0,-1-4-1 15,0-8-5-15,-2-4-7 0,2-5-7 16,0-4-16-16,0-6-110 0,0-8-114 15,-1-8-277-15</inkml:trace>
  <inkml:trace contextRef="#ctx0" brushRef="#br1" timeOffset="113050.7777">10555 15522 503 0,'-11'-12'115'0,"-1"-2"1"0,2 2-82 15,3 2-12-15,1 2-4 0,2 1-4 16,1 2-3-16,2 0-2 0,4 2-1 16,-1 0 0-16,3 0-1 0,0 1 1 15,5 0 0-15,1 0 1 0,3 2 0 16,0-1 1-16,6 3 0 0,0 3-1 15,6 3-2-15,2-1 0 0,3 1-2 0,4 1 0 16,5 0 0-16,1-1-1 0,3-4 1 16,2-2 0-16,1 1 0 0,5-5-1 15,2 4 1-15,1-2 0 0,1 0-1 16,6-2 0-16,-1 4-1 0,2 0 0 16,0 1-1-16,2-2-1 0,0 3 0 15,1-1 0-15,1 1-1 0,3-2 1 16,4-3-1-16,-1 0 1 0,2-3-1 15,4-3 0-15,7-2 0 0,0 1 1 16,-3-1-1-16,2-1 0 0,3 2 1 0,-1 0-1 16,0 0 0-16,-3 0 0 0,2 1 1 15,2 0-1-15,2 3 0 0,-2 0 0 16,1 4 0-16,0 2 0 0,-2 3 0 16,-4-1 0-16,-4 4 0 0,4-2 0 15,1 1 0-15,-2 1 0 0,0-2 0 16,1-4 0-16,2 3-1 0,2-4 0 15,-3 1 1-15,2-1-1 0,-2 0 0 16,-1 0 0-16,0 2 0 0,0-3 0 16,2 2 0-16,-1-2 0 0,-3 0 0 0,-1-1 0 15,2-4 0-15,0 4 0 0,0-2 1 16,-2 1-1-16,-1-1 0 0,1-1 1 16,1-1-1-16,-2 3 0 0,2-4 1 15,-1 1 0-15,2 0 0 0,-4-1 0 16,1 1 0-16,-1 1 0 0,-1-1 0 0,1 1 0 15,-3 2-1-15,-1-2 1 16,1 3 0-16,-1-2 0 0,-1 3 0 16,-4-1 0-16,0 0 0 0,-2 1 0 0,0 0 0 15,-2 0 0-15,-2-1 0 0,0-1 0 16,-1 1-1-16,-2 1 1 0,-2-2 0 16,-1 2 0-16,1-2 0 0,-1 2 0 15,-1 2 0-15,-4-4 0 0,-2 1 0 16,-1 0 0-16,-3-2 0 0,-5 1 0 15,-1 0 0-15,-4 0 0 0,1 1 0 0,-3 0 1 16,-2 1-1-16,-2 0 0 0,-1 0 0 16,-2-1 0-16,-2 1-1 0,-2-2 1 15,-4 2 0-15,0 2-1 0,-6-2 0 16,-1 1 1-16,-2 3-1 0,-2-1 0 16,-3 3 0-16,-2 2 0 0,-2 3 0 15,2 5 0-15,-3 6 1 0,0 5-1 16,-1 3 1-16,-2 6 0 0,1 3 0 15,-3 5 0-15,0 3 0 0,-2-3 0 16,0 4 1-16,-1 3-1 0,1 8 0 16,-1 2 1-16,1 0-1 0,-2 3 1 0,2 2-1 15,-2 4 1-15,1-1-1 0,-2-3 1 16,4 2-1-16,0 1 1 0,1-2-1 16,1 3 0-16,2-4 0 0,0-2 1 15,1 0-1-15,0-1 0 0,-1 0 0 16,-1-2 0-16,1-5 0 0,-1 1 0 15,0-2 0-15,-2-4 1 0,-3-4-1 0,2-4 0 16,-2-3 0-16,0 2 0 0,1-2 0 16,0-2 0-16,2-2 0 0,0-2 0 15,0-1 0-15,0-2 0 0,1-4 0 16,-1-3 0-16,1-3 0 0,-1 0 0 16,0-4 0-16,0 0 0 0,1-1 0 15,-1-1 0-15,2-2-3 0,0-1-3 16,-1 3-4-16,1-1-5 0,0-2-6 15,1 0-6-15,-1 0-7 0,0 1 13 16,-1-1-115-16,0-6-99 0,-1 0-250 16</inkml:trace>
  <inkml:trace contextRef="#ctx0" brushRef="#br1" timeOffset="114563.8622">10229 18150 348 0,'-14'-3'94'0,"0"0"4"16,2 0-44-16,2 2-12 0,3 0-9 15,-1-1-6-15,5 2-3 0,-1 0-4 16,-1 0-3-16,4 2-2 0,1-2-1 16,1 1-1-16,2 1-1 0,0 1-1 0,3 0-2 15,4 4 1-15,1 1 1 0,3 1 0 16,0 1-2-16,5 2-1 0,0 0-1 16,5 2 0-16,1-1-2 0,2 0 0 15,4 5 0-15,1-4-1 0,2-1 1 16,3-2 0-16,0-2 0 0,2-1 1 15,5-5 1-15,1-3 0 0,5 0 1 16,2 0 0-16,3 0-1 0,1 0 0 16,1 0-1-16,0 2-1 0,2-2 0 15,0 0-2-15,2 0 1 0,3 0-1 0,3 0-1 16,1 0 1-16,0 0-1 0,4-5 0 16,1-3-1-16,1 2 1 0,4 1 0 15,-1 0 0-15,2-3 0 0,-3-2 0 16,3 4 0-16,5 2 0 0,4 3-1 15,-4-3 0-15,-1-1 0 0,2 3 0 16,3 1-1-16,-1 1 1 0,-6 1-1 16,-1-1 1-16,5-2-1 0,4 0 1 0,1 1-1 15,2 2 0-15,1 2 0 0,0-4 0 16,-3-1 0-16,-1 1 0 0,1 1 0 16,1 1 0-16,-2 1 1 0,-2-5-1 15,1 1 0-15,1-2 1 0,-1 3-1 16,0 1 0-16,-2-1 0 0,-2-4 0 15,1-1 1-15,-1 2-1 0,1 1 0 16,1 2 0-16,-3-1 0 0,-2-2 0 16,1 0 0-16,-1 2 0 0,-3 2 0 15,-1 0 0-15,-1 1 0 0,-1-1 0 0,-3 0 0 16,-1 1 0-16,0 1 0 16,-1 0 0-16,0-1 0 0,1 1 1 0,-1-2-1 15,0 1 0-15,1-2 0 0,0-1 0 16,0-1 1-16,0-1-1 0,-3-2 0 15,2 0 0-15,0 1 0 0,-3-1 0 16,1 0 0-16,-2 1 0 0,-4-1 0 16,0-1 0-16,-4 2 0 0,1 3 0 0,-1 2 1 15,-1 0-1-15,-3 0 0 0,-1 0 0 16,-2-4 0-16,-3-1 0 0,-1-1 0 16,-4 1 0-16,1 1 0 0,-1 1 0 15,-1 2 0-15,0 1 0 0,-2 0 0 16,-2 0 0-16,-2 0 0 0,-2 0 0 15,-3-3-1-15,-4 0 1 0,-4 2 0 16,-1-1 0-16,-2 2 0 0,-3 0 0 0,-2 0 0 16,-3 2 0-16,-1 0 0 15,-1-1 0-15,-3-1 0 0,0-1 0 16,-2 1 0-16,1 1 0 0,-2 2 1 0,0-2-1 16,-2 0 0-16,-1 0 0 0,1 3 0 15,-2-4 1-15,0 1-1 0,2-2 0 16,-2 1 1-16,0 0 0 0,0 0 0 15,0-1 0-15,0 1 0 0,0-1 1 16,-2 1-1-16,0-2 0 0,1 0 0 16,-1-1 0-16,-1 1-1 0,1-2 0 0,-1 1 0 15,2-2 1-15,-2 1-1 0,0-1 0 16,2 0 0-16,-2-3 0 0,1-6 0 16,1-2 0-16,0-2 0 0,-1-4-1 15,4-4 1-15,0-1-1 0,2 1-1 16,-1 4 0-16,2 2-1 0,0 1-1 15,1 0-3-15,0 1-4 0,0 4-4 16,2-1-3-16,-3 4-7 0,1 1-12 16,-2 2-109-16,-3 8-109 0,-4 6-271 0</inkml:trace>
  <inkml:trace contextRef="#ctx0" brushRef="#br1" timeOffset="119833.0143">18309 17083 496 0,'-6'2'119'0,"2"-1"4"0,-1-1-74 16,0-3-10-16,3-1-6 0,-2 0-2 15,2 1 0-15,1-2-1 0,-2 1 0 16,3 1-1-16,-1 1-1 0,1 2 0 16,0 0-3-16,0 0-5 0,0 0-4 15,1 0-5-15,-2 0-4 0,2 0-3 16,0 4-2-16,1-2-1 0,0 1-1 0,2-1 0 15,1 1 0-15,-1 0-2 0,4 1-4 16,-1-5-6-16,2 2-9 0,-1-1-6 16,2 1-8-16,-1 1-11 0,-1-1-12 15,0 0-100-15,-2 0-107 0,-1 2-256 16</inkml:trace>
  <inkml:trace contextRef="#ctx0" brushRef="#br1" timeOffset="120095.0147">18235 17267 500 0,'0'-2'125'16,"-1"0"5"-16,-1 1-68 0,2 1-19 15,0 0-11-15,0 0-8 0,1 0-6 16,1 0-5-16,1 1-3 0,1-1-3 0,0 1-2 15,1-1 1-15,3 1-1 0,-1 2-1 16,-1-1 0-16,3 2 0 0,2 0-2 16,0 3-2-16,2-1-5 0,1 0-6 15,0 0-15-15,5-1 86 0,-1-1-203 16,1-2-124-16,3 0-334 0</inkml:trace>
  <inkml:trace contextRef="#ctx0" brushRef="#br1" timeOffset="120874.6303">18936 17202 408 0,'-2'0'107'0,"-1"0"5"0,0 0-33 16,-1 0-41-16,1 0-7 0,1 0-4 15,-1 0-3-15,3 0-3 0,-1 0-4 16,0 0-3-16,2 0-3 0,-1 0-4 15,3-2-2-15,-1 2-2 0,2 0-1 0,2-1 0 16,1 1-1-16,3 0 1 0,1-1-1 16,3 2 1-16,2 0-1 0,-1 2 1 15,3-1 0-15,-1 2 1 0,1 0 0 16,0-1 0-16,1 1 0 16,0-3 0-16,1 0 0 0,1 1-1 0,1-5 0 15,2 0-1-15,1 0-1 0,1 1 1 16,2-2 0-16,0 0-1 0,3 1 0 15,0-2 1-15,4 2-1 0,2 0 0 0,2-1 1 16,-1 0-1-16,1 2 1 16,-4-1 0-16,0 2 0 0,-6 0 0 0,1 1 0 15,-5 0 0-15,1 2 1 0,0 1 0 16,1-1 0-16,-2 1 1 0,4-2 0 16,0-1 0-16,2-1 0 0,3-3 0 15,0-1-1-15,3-1 1 0,-2 0-2 16,1-3 0-16,-3 2 0 0,-2-2 0 15,-4 0-1-15,-2 0 1 0,-1 2-1 16,-5 0 0-16,0 1 1 0,-4 3-1 0,-1 3 0 16,-2-3 1-16,-4 4-1 0,-2 2 0 15,-3-1-1-15,0 0 0 0,-1 0-2 16,-2-2-1-16,0 4-4 0,-1-3-4 16,0 0-11-16,-2-2-11 0,0 1-105 15,-2-4-108-15,-1 3-265 0</inkml:trace>
  <inkml:trace contextRef="#ctx0" brushRef="#br1" timeOffset="121531.0792">19088 16550 406 0,'-1'-3'105'0,"1"1"3"0,0 0-36 15,0 0-40-15,0 2-7 0,3 3-3 16,0-1-2-16,1 3 0 0,-1 0 0 16,3 5 1-16,2 2 1 0,-2 3-2 0,0 1-3 15,0 3 0-15,-2 2-3 0,1 2-2 16,-2 3-3-16,0 1-3 0,-2 0-2 16,0 1-2-16,0-2 0 0,-1-2-2 15,0 0 0-15,0-3-4 0,-1-6-4 16,1 0-9-16,-1-5-10 0,0 0-11 15,0-3-102-15,-2-2-104 0,1-3-253 0</inkml:trace>
  <inkml:trace contextRef="#ctx0" brushRef="#br1" timeOffset="121910.5197">18943 16600 462 0,'4'-19'109'16,"1"0"4"-16,4-2-69 0,3 2-14 16,4-1-6-16,2 2-5 0,2 1-1 15,2 2-4-15,0 3-1 0,0 2-1 16,-1 1-1-16,-2 4-1 0,2 2 1 15,-3-1-2-15,1 2 1 0,0 2-2 16,-1 1-1-16,-1 3-2 0,-1 0-1 0,-4 6-1 16,0 1-1-16,-3 3-1 0,-3 0 0 15,-2 2 1-15,-3 3-1 0,-2-2 0 16,-3 0 0-16,-5 0 0 0,-2 2 0 16,-2-2 0-16,-2-1 0 0,-1 0-1 15,0-1-1-15,0 1-3 0,2-1-5 16,1-3-8-16,4 1-12 0,1-2-64 15,2-3-43-15,5 0-93 0,5-4-201 16</inkml:trace>
  <inkml:trace contextRef="#ctx0" brushRef="#br1" timeOffset="122697.1256">19656 16389 423 0,'-2'-6'108'0,"-3"3"5"0,0 0-55 15,-1 6-16-15,-3 2-6 16,2 2-3-16,-3 4-3 0,-2 6-4 0,1 6-4 16,-1 7-3-16,-1 3-2 0,0 5-4 15,1 3-3-15,2 6-1 0,0 2-2 16,4 0-2-16,2-1-1 0,4-3-1 15,4-4 0-15,3-6-1 0,3-4-2 16,5-7 0-16,1-7-4 0,1-7-4 16,1-4-11-16,3-5-16 0,-1-2-105 15,-1-9-112-15,3-1-272 0</inkml:trace>
  <inkml:trace contextRef="#ctx0" brushRef="#br1" timeOffset="123574.1453">19819 16686 397 0,'0'-3'99'0,"-1"2"3"0,0-2-53 15,0 0-17-15,-1 1-7 0,2 0-4 16,0-1-2-16,0 0-3 0,-1 1-2 15,2 2-2-15,-1-3 0 0,2 0-1 16,-2 0-2-16,1 2-1 0,-1-1-1 16,1 0-2-16,-1 2 0 0,0-1-2 0,0 1 0 15,0 0 0-15,1-1-1 0,-1 1-1 16,0-1 1-16,0 1-1 0,0 0 1 16,0 0-1-16,0 0 0 0,0 0 1 15,0 0-1-15,0-2 1 0,0 2-1 16,0-1 2-16,0 0-1 0,0 0 0 15,1 0 1-15,1 2 0 0,-2-2-1 16,0-2 1-16,1 2-1 0,-1-2 0 16,0 2-1-16,0-1 1 0,-1-2-1 15,2 2-1-15,-1 0 1 0,2 2-1 0,-2-2 1 16,2 1-1-16,-1 0 1 0,-1-1 0 16,0 2 0-16,0-1 1 0,-1 0 0 15,-1 0 1-15,2 1 0 0,-1 0 1 16,1 0 2-16,0 0 0 0,0 0 0 15,0 0 2-15,0-2-1 0,0 4 0 16,1 3-1-16,-2 1 1 0,1 2 0 0,-2 4 0 16,2 4-1-16,-2 4 1 0,2 3 0 15,0 3-1-15,2-3-1 16,0 1-1-16,3-4-1 0,0 0-1 0,1-4-1 16,1-3 0-16,1-5 0 0,2-7-1 15,-1-2 2-15,2-4-1 0,0-6 0 16,2-1 0-16,-2-4 1 0,1-2-1 15,-3 6 0-15,-1 0 0 0,-3 2-1 16,-1 3 1-16,-2 2-1 0,1 4 0 16,-2 1-1-16,1 3 1 0,1 6 0 15,0 0 0-15,3-1 0 0,-2 3 0 16,4-1 1-16,1-2-1 0,2-1 0 0,2-5 0 16,-1-2 0-16,1-2 1 0,4-7-1 15,-2-2 0-15,-3-4 1 0,-2-2-1 16,-1-1 1-16,-3-2 0 0,-4 2-1 15,-2 1 1-15,-2 2-3 0,-4 1-6 16,-2 1-4-16,0 1-9 0,1 2-12 16,-5-2-11-16,5 4-105 0,2 2-107 0,4-1-257 15</inkml:trace>
  <inkml:trace contextRef="#ctx0" brushRef="#br1" timeOffset="123854.486">20178 16169 511 0,'5'-1'110'0,"0"0"4"0,4 3-86 15,0 4-10-15,4 3-1 0,1 4 2 16,3 6 3-16,1 5 0 0,-1 4 0 15,1 5-2-15,2 4-2 0,-3 3 0 16,-1 5-3-16,-3 0-2 0,-1 0-4 0,-3 1-2 16,-6 1-2-16,-3 1-1 0,-4 0-3 15,-5 1-4-15,-2-4-5 16,-2 0-16-16,-2 0 11 0,-1-4-129 0,0-4-116 16,-1-3-286-16</inkml:trace>
  <inkml:trace contextRef="#ctx0" brushRef="#br1" timeOffset="125386.2603">19137 17707 199 0,'-2'5'46'0,"-1"2"0"0,-1-4-21 0,1 1-21 16,0 0-5-16,1-2-27 0,-1 0-17 15,0 1-36-15,0-2-83 0</inkml:trace>
  <inkml:trace contextRef="#ctx0" brushRef="#br1" timeOffset="127837.5749">19125 17536 467 0,'-4'-4'116'15,"-2"4"6"-15,-1 2-61 0,-2 2-18 16,0 3-9-16,1-1-4 0,-1 2-4 16,-1 5-4-16,1-2-4 0,1 3-5 15,2 2-2-15,1 3-2 0,2 3-1 0,3 2-2 16,2 1-1-16,4-1-2 0,3 1 0 15,1 0-1-15,3-1 0 0,1-2-1 16,1-4 0-16,-1-3-1 0,1-2 1 16,-1-3-1-16,0-5 0 0,-1-5 0 15,1-5 0-15,-3-5 0 0,0 0-1 16,0-7 1-16,-1-1 0 0,-3-4 0 16,0-1 0-16,-3-2 0 0,-3-1 0 15,-3 1 0-15,-2-1 0 0,-4 1-1 16,-5 0 0-16,0 0-1 0,-3-2-1 15,1 9-1-15,-1 1 0 0,3 4-2 0,-1 7-1 16,4 6-1-16,2 6-1 0,1 9-4 16,2 0-5-16,0 3-7 0,1-1-7 15,3 3-4-15,1-2-98 0,0 1-98 16,2-3-235-16</inkml:trace>
  <inkml:trace contextRef="#ctx0" brushRef="#br1" timeOffset="128151.4178">19164 17754 463 0,'-1'-1'113'0,"-2"-2"7"0,3 1-68 16,-2 1-11-16,1-1-5 0,-1 1-6 0,1 0-4 15,1 0-7-15,0 0-5 0,1 1-3 16,2-2-3-16,0 2-1 0,2 0 0 16,1 2-1-16,2 0 1 0,-1 0 1 15,2 3-1-15,-1 0-1 0,1 0-2 16,-1 1 0-16,1 0 0 0,0 4-2 16,-1-2 0-16,1-1-1 0,-2 0-1 0,0 1-4 15,1-2-6-15,-2 0-10 16,-1-2-15-16,0 0-108 0,-2 0-112 0,0-3-275 15</inkml:trace>
  <inkml:trace contextRef="#ctx0" brushRef="#br1" timeOffset="128676.9595">19708 17422 499 0,'-10'-2'123'0,"0"2"6"0,-2 3-71 0,1 2-13 16,0 4-9-16,-1 3-6 0,1 3-4 16,1 3-5-16,1 3-3 0,2 3-4 15,1 3-2-15,2 2-1 0,3 1-2 16,0 3-1-16,3-1 0 0,2-1-2 16,1-2-1-16,1-2-2 0,1 0 0 15,3-2-1-15,0-5-1 0,2 1-1 16,0-4-1-16,3 0-2 0,0 1-6 0,1-6-5 15,1-4-6-15,0 1-12 0,0-4-14 16,-1 0-106-16,-1-5-110 0,2-6-265 16</inkml:trace>
  <inkml:trace contextRef="#ctx0" brushRef="#br1" timeOffset="129556.9559">19884 17572 502 0,'-2'-10'118'16,"-2"4"4"-16,0 2-79 0,2-1-12 16,1 3-7-16,-1 0-4 0,0 1-5 0,1 5-4 15,0-5-2-15,1 1-3 0,0 0 0 16,0 0-2-16,0 0 0 0,1 0-1 16,-1 0-1-16,0 0 0 0,0 0 0 15,1 1-1-15,-1-1 0 0,0 1-1 16,0-1 1-16,0-1 0 0,0 2 0 15,0-2 0-15,0 0 0 0,0-1 0 0,1 0 0 16,-1-1 1-16,0 1-1 0,1-2 0 16,-1 3 0-16,0-1 1 0,0 0 1 15,0 2 1-15,0 3 1 0,2 3 1 16,-2 4 1-16,0 3 1 0,1 7 0 16,-1 6 2-16,0 4 0 0,0 3 2 15,0 0-1-15,2 0 0 0,1 1 0 16,2-4-2-16,1-4-1 0,2-5-2 15,3-4-2-15,2-2-2 0,0-6 0 16,2-4-1-16,-2-2 0 0,2-5 0 0,0-5 0 16,-3-3 0-16,0-2 0 0,-1-4 1 15,-2 0-1-15,-3-2 0 0,-2 1 0 16,-3 2-1-16,-1 3 1 0,-1-1 0 16,-2 5-1-16,1 2 0 0,-2 1 1 15,2 5-1-15,-2 2 0 0,1 4 0 16,3 2 0-16,0 5 0 0,3 0 1 15,1 1-1-15,3 1 0 0,2 0 0 0,3-2 1 16,1 1-1-16,1-7 0 16,0-1 0-16,1-4 0 0,-1-5 0 0,-1-3 0 15,-2-7 0-15,0-1 1 0,-1-3 0 16,-1-3 0-16,-2 0 0 0,-1 1 0 16,-2-1 0-16,-3 3 0 0,-1 2 0 15,-3 1-1-15,-1 3-1 0,-3 1-4 16,0 1-5-16,0 2-7 0,-1 1-4 15,1 0-7-15,1 0-7 0,1-2-9 16,1 2-5-16,2-3-17 0,-2 1-75 0,2-2-92 16,-1-2-217-16</inkml:trace>
  <inkml:trace contextRef="#ctx0" brushRef="#br1" timeOffset="129806.8443">20155 17376 387 0,'7'-8'101'0,"1"3"6"16,0 3-25-16,3 2-43 0,1 4-6 15,3 0 1-15,1 3-1 0,2 2-1 0,1 5-3 16,0 4-2-16,3 4-2 0,-1 5-1 16,-1 4-2-16,-2 6-2 0,-2 1 0 15,-1-1-2-15,-4 3-2 0,-5-5-4 16,-2-3-2-16,-3 1-2 0,-4-1-2 16,-1-1-2-16,-4-3-1 0,2-4-1 15,-1 0-1-15,3-4 0 0,-1-5-1 16,1-3-2-16,2-3-4 0,0-3-5 15,-1-4-6-15,1 0-4 0,-3-4-7 16,2-4-12-16,0-2-8 0,-1-4-103 0,-1-2-105 16,1-2-259-16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38:19.40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4237 3060 488 0,'-44'-6'113'0,"-4"6"2"16,4 3-79-16,1 7-11 0,0 2-9 16,-2 4-5-16,-3 5-3 0,-2 6-4 15,1 4-2-15,-2 4-1 0,-2 3 0 16,0 5 0-16,4 5-1 0,6 6 1 15,4 6 0-15,5 2 1 0,6 2-1 16,3 8 0-16,7 7 0 0,3 2 0 0,3 2-1 16,4 0 1-16,6 0 0 0,4 2-1 15,7-7 1-15,2-3-1 0,6-5 0 16,7-6 0-16,5-6 0 0,11-6 1 16,6-8-1-16,5-5 1 0,8-10-1 15,5-8 0-15,2-10 1 0,2-8-1 16,2-4 1-16,1-7 0 0,1-4 0 15,1-6 1-15,-2-4 1 0,-1-3 0 16,-9-4 1-16,-5-8 0 0,-2-4 0 0,-5-3 0 16,-4-5 0-16,-4-3 0 0,-3-2 0 15,1-3 1-15,-2-4 0 0,-8-7-1 16,-4-10 1-16,-8-5 1 0,-3-1-1 16,-5-8 1-16,-6-6 0 0,-11-1-1 15,-9 3 0-15,-7 9-1 0,-12 9 0 16,-12 7-1-16,-9 12-1 0,-17 15 0 15,-13 18-3-15,-13 16-5 0,-12 18-8 16,-16 16-12-16,-14 19-109 0,-5 21-108 16,-18 15-272-16</inkml:trace>
  <inkml:trace contextRef="#ctx0" brushRef="#br1" timeOffset="33747.5162">12962 5815 216 0,'-4'-3'45'16,"2"2"-1"-16,0 1-36 0,2 0-6 15,2 4-4-15,2-1-1 0,3 5-2 0,0-2 4 16,1 2 0-16,4 0 1 0,1 3 0 15,5 0-1-15,2 0 1 0,4 0-1 16,5 2 0-16,5 3 1 0,4-1 0 16,4 0-1-16,5-3 1 0,5 1-1 15,2-4 1-15,5-2-1 0,5-5 0 16,3 1 0-16,6-3 0 0,3 0 1 16,3-2 1-16,2 1 0 0,2-2 2 15,5 4 2-15,0-1 0 0,2 2 2 0,0-2 0 16,2-2-1-16,0 5 1 0,4-1-1 15,-1 2-2-15,1-4 0 0,2-4 0 16,1 2 2-16,1-1 5 0,3-3 2 16,-2 0 2-16,-1-5 4 0,1 2 1 15,0 3 1-15,1-3-2 0,-4 1-4 16,-1 2-2-16,-2-4-3 0,0 4-3 16,-2 0-1-16,-6 0-1 0,-3 2-1 15,-2-2-2-15,-5 0 0 0,-2 2 0 16,-5 1-1-16,-5 0 1 0,-3 1-1 0,-4 1 1 15,-5 2-3-15,-4 1-14 0,-5 1-64 16,-4-2-64-16,-2-4-168 0</inkml:trace>
  <inkml:trace contextRef="#ctx0" brushRef="#br1" timeOffset="58140.7529">2342 7112 432 0,'6'-5'113'0,"-2"0"7"16,-3 0-47-16,-2 2-26 0,-2-2-4 15,1 0-3-15,-3 1-1 0,0-1-3 16,-2 1-3-16,-3 1-3 0,-1-1-3 0,-2 2-3 16,-3 0-4-16,-2 2-4 0,-1 0-6 15,-2 4-3-15,-2 1-2 0,-3 2-2 16,0 3-2-16,-2 2 0 0,-1 3-1 15,-1 0 0-15,6 1 1 0,2 0-2 16,5 0 1-16,3 1 0 0,6-1 0 16,4-2-1-16,3 2 1 0,1-2-2 15,0 0 1-15,2 0 0 0,2-1-1 16,3 0 1-16,2-2-1 0,3-2 1 16,3 1 0-16,3-1 1 0,4-2 0 0,1-1 0 15,2 2 0-15,1-1 0 0,-1 3 0 16,1 0 0-16,-1 2 0 0,-3 0 0 15,-2 3 0-15,1 0 0 0,-4-1 0 16,-3 1 0-16,-3 1 0 0,-4-1 0 16,-4-1 0-16,-3 0 0 15,-5-1 0-15,-4 1 1 0,-2-3-1 0,-4-2 0 16,-3 3 1-16,-3-3 0 0,-2 2 0 16,-3-2 1-16,-3 2 0 0,-3-2-1 15,-2-1 1-15,1-2 0 0,3-1 0 16,3-2-1-16,3-3-1 0,5-4-1 0,6-2-1 15,4-2-7-15,6 0-8 0,0-1-8 16,3 1-6-16,4 2-14 0,2 2-9 16,3 3-103-16,-1 1-108 0,6 5-252 15</inkml:trace>
  <inkml:trace contextRef="#ctx0" brushRef="#br1" timeOffset="59260.9697">2479 7632 504 0,'0'0'134'0,"-2"2"7"0,-1 0-54 0,0 2-25 15,-2 2-10-15,0 1-8 0,0 3-7 16,-1 2-5-16,1 2-6 0,0 1-6 15,1-2-6-15,3 2-4 0,1-2-2 16,3-1-2-16,0-3-3 0,2-2-2 16,3-3 0-16,-2 0 0 0,1-4 0 15,2-4 0-15,-1-3 0 0,1-3 0 16,-1-4 1-16,0 1-1 0,-1-2 2 16,-1-1 1-16,-2 3 2 0,-2-2 1 15,-3 3 0-15,-3 2 1 0,-1-1-1 16,-2 2-1-16,-1 3-2 0,-2 1-2 0,1 4-5 15,-2 4-8-15,3 2-11 0,0 1-13 16,1 2-9-16,2 3-19 0,2 3-74 16,2 0-36-16,4 0-102 0,3-1-205 15</inkml:trace>
  <inkml:trace contextRef="#ctx0" brushRef="#br1" timeOffset="59635.9736">2950 7451 739 0,'-4'-3'180'0,"4"0"2"16,-3 1-102-16,2-1-34 0,0 1-21 0,1-1-8 15,1 2-11-15,2 1-13 0,-2 0-16 16,1 1-20-16,1 4-15 0,-1 1-126 16,0 3-136-16,-1 3-319 0</inkml:trace>
  <inkml:trace contextRef="#ctx0" brushRef="#br1" timeOffset="59789.0255">2967 7651 761 0,'1'0'189'16,"-1"-1"2"-16,0-1-119 0,0 0-18 16,1 0-16-16,-1-2-21 0,1 0-24 15,1 3-38-15,0 0-20 0,-2-1-127 16,1 6-144-16,-1 4-340 0</inkml:trace>
  <inkml:trace contextRef="#ctx0" brushRef="#br1" timeOffset="61980.8435">4308 7297 523 0,'-2'-16'145'15,"-1"2"10"-15,-3 5-43 0,4 1-41 16,-3 6-13-16,0 2-9 0,-1 6-6 0,0 6-10 16,1 7-8-16,0 3-7 0,-1 7-6 15,4 3-2-15,4 1-2 0,3 1-2 16,3-2-2-16,4-4-1 0,5-2 0 16,2-8-2-16,2-3 1 0,2-5-1 15,-2-9 0-15,1-3 1 0,-1-4-1 16,-4-5 0-16,-3-5 0 0,-2-4 1 15,-3-3-1-15,-3-3 0 0,1 2 0 16,-4-2-1-16,0 1 1 0,0 2-1 0,0 5 1 16,0 4-1-16,1 7-1 0,-1 4 1 15,0 6 0-15,1 7 0 0,1 7 0 16,1 7 0-16,0 6 0 16,1 5 0-16,1 3 1 0,-2 5-1 0,1 0 0 15,2 2 0-15,-2 2 0 0,2-2 0 16,-2-2 0-16,0 0 0 0,2-3 0 15,-4 1 0-15,-4-6 1 0,-3-4-1 16,-4-7 0-16,-3-2 1 0,-3-4 2 16,-3-9 4-16,-1-3 4 0,-1-7 2 15,0-5 1-15,0-4 0 0,1-4-1 0,-3-8-1 16,5-2-5-16,1-4-4 0,4-4-3 16,1-1-3-16,6-5-6 0,4-2-7 15,7 2-10-15,2-1-17 0,0-1-16 16,4 2-9-16,1 3-14 0,1 3-50 15,-1 4-53-15,3 1-98 0,1 0-204 16</inkml:trace>
  <inkml:trace contextRef="#ctx0" brushRef="#br1" timeOffset="62264.8819">4754 7203 633 0,'-1'-4'153'0,"-2"0"4"0,4 8-90 15,-2 1-20-15,1 3-9 0,0 2-7 16,1 4-6-16,1 2-5 0,-2 3-4 16,0 3-3-16,0 0-2 0,0 2 0 0,0 2 0 15,-2 1 0-15,1 0 1 0,1-2 0 16,0-2 0-16,1-2-1 0,1-3-3 16,0-3-1-16,1-5-1 0,1-3-3 15,4-1 0-15,0-3-1 0,2-4-1 16,4-3 0-16,-1-4-1 0,2-1-4 15,1-5-6-15,0-2-10 0,-2-3-14 16,0-1-15-16,-1-1-9 0,0 2-18 0,-2 2-72 16,-4 1-30-16,-1 2-97 0,-2 3-194 15</inkml:trace>
  <inkml:trace contextRef="#ctx0" brushRef="#br1" timeOffset="62423.5161">4781 7241 669 0,'-11'-5'166'0,"1"-2"3"16,6 3-100-16,6-3-22 0,2 1-13 16,9 0-13-16,3 0-11 0,4 1-11 15,4-1-16-15,3 1-15 0,1 0-11 0,1 0 45 16,-4 2-173-16,1 3-131 0,-1 1-318 16</inkml:trace>
  <inkml:trace contextRef="#ctx0" brushRef="#br1" timeOffset="62789.3198">5109 7297 633 0,'5'12'150'0,"-2"0"5"0,-1 6-103 15,3 1-9-15,1 2-3 0,3 0-2 16,0-2-7-16,1 2-5 0,1-1-2 16,0-4-3-16,1-4-5 0,-1-3-4 0,0-6-3 15,-1-3-1-15,0-3-3 0,0-6-1 16,-2-2 0-16,2-4-2 0,-1 1 0 16,-2-4 0-16,-1 1 0 0,-1 3-1 15,0 1 1-15,-1 3 0 0,-2 3-1 16,-2 2 1-16,1 5-1 0,-1 4 0 15,5 4 0-15,-3 2-1 0,-1 3-2 16,1 2-4-16,3 4-2 0,1-1-2 0,2 2-6 16,-1-4-9-16,5 0-10 0,2-3-9 15,2-2-7-15,1-4-16 0,1-3-107 16,1-5-116-16,-1-3-271 0</inkml:trace>
  <inkml:trace contextRef="#ctx0" brushRef="#br1" timeOffset="63208.4676">5456 7112 690 0,'-4'-1'156'0,"3"-1"2"0,2 2-116 15,5 3-13-15,3-3-5 0,3 0-7 16,2 0-3-16,5-1 0 0,3-2 0 15,1 0 1-15,3-1 2 0,-1-1 0 16,0 3 0-16,0-2 0 0,-4 1-1 16,-5 2-3-16,-2 1-1 0,-5 1-3 0,-3 3-2 15,-6 0-2-15,-1 3-1 16,0 3-2-16,-3 3 0 0,0 2-1 0,-1 1 0 16,2 1 0-16,1 4-1 0,1-1 0 15,0 2 0-15,2 2 0 0,0-1-1 16,2 2 0-16,-1 1-2 0,2-2 0 15,2 2 0-15,-1-2 0 0,0-3 0 16,0 1 0-16,-1-1 1 0,-2-5 1 16,-2-1 2-16,-5-3-1 0,-1-4 2 0,-1 1 0 15,-3-4 0-15,0-1 1 0,-2-1-1 16,2-1-1-16,0-2-3 0,2 0-10 16,4-2-16-16,3 1-19 0,3 0-15 15,4-2-105-15,3 0-19 0,4 1-112 16,3 1-203-16</inkml:trace>
  <inkml:trace contextRef="#ctx0" brushRef="#br1" timeOffset="63499.1027">6020 7357 599 0,'2'0'158'15,"-1"1"11"-15,0 0-67 0,2 1-32 16,2-1-11-16,-1-1-5 0,5 0-8 0,0 1-8 16,-1-1-10-16,2 0-6 0,1 1-7 15,0-1-3-15,0 0-5 0,-1 0-2 16,1 0-4-16,0-1-9 0,0 0-12 15,-1-2-20-15,-1 1-21 0,1 1-24 16,-2-2-114-16,0 3-136 0,0-1-301 16</inkml:trace>
  <inkml:trace contextRef="#ctx0" brushRef="#br1" timeOffset="63898.9216">6597 7087 575 0,'0'-12'151'0,"-2"1"10"0,0 1-71 0,-1 2-16 16,2 3-12-16,-2 0-6 16,1 5-9-16,-2 2-8 0,2 3-8 15,-1 4-9-15,0 3-7 0,0 2-6 0,1 3-2 16,1 4-2-16,1-1-2 0,2 4-2 15,2-2-2-15,1 0-8 0,2-1-11 16,-1-2-16-16,3 0-18 0,-1 1-19 16,0-4-119-16,-2 0-137 0,1-4-304 15</inkml:trace>
  <inkml:trace contextRef="#ctx0" brushRef="#br1" timeOffset="64931.5596">6584 7557 553 0,'-16'-7'149'0,"1"1"8"15,4 3-50-15,3-2-40 0,4 2-12 16,3-2-7-16,2 2-6 0,4-2-9 15,4 1-6-15,3 0-8 0,5 1-5 16,3-1-4-16,4-1-2 0,4 3-2 16,2-3-3-16,-1 1-1 0,2-2-6 15,-1-1-7-15,2-1-12 0,-1 3-13 16,-2-2-13-16,-3 0-14 0,0 1 63 0,-4 1-181 16,-6 2-127-16,-1 2-316 0</inkml:trace>
  <inkml:trace contextRef="#ctx0" brushRef="#br1" timeOffset="65361.1519">6597 7701 683 0,'-12'-1'165'0,"4"-4"6"15,3 0-107-15,2-1-14 0,7 1-7 16,2-2-9-16,5 1-8 0,1-2-8 16,4 3-5-16,3 0-4 0,0 2-3 15,1-1-3-15,-1 3-1 0,-1 0 0 16,-1 3-2-16,-1 2 1 0,-2 1-1 16,-1 3 0-16,0 2 1 0,-2 3-1 0,-2 2 0 15,-3 0 1-15,-3 0 0 0,-7-1-1 16,-1 2 1-16,-4 1 0 0,-4 1-1 15,-2-4 1-15,-3 2 0 0,-3 1-1 16,2 0 1-16,-1-2 0 0,-1-5 1 16,1-3 0-16,3-1 2 0,2-2 1 15,7-1 1-15,-1-5 0 0,5 1 0 16,4-1-2-16,4 0 0 0,2 1-2 0,3 0-1 16,2-3-1-16,5 3 0 15,0 0-1-15,2 1-2 0,-1-1-8 0,2 1-8 16,0-2-12-16,1 6-19 15,-2-1-11-15,3-1-6 0,-5-1-120 0,5 0-125 16,2-1-286-16</inkml:trace>
  <inkml:trace contextRef="#ctx0" brushRef="#br1" timeOffset="65701.3583">7199 7342 597 0,'-5'-8'157'0,"4"1"7"0,1 3-77 16,2 1-22-16,3 2-10 16,1 2-7-16,3 4-10 0,1 2-10 0,-1 2-7 15,4 1-5-15,1 2-6 0,2-1-3 16,3 0-4-16,-1 1-9 0,2-1-13 16,-1-1-19-16,1-1-15 0,-2-3-21 15,-1-2-112-15,-2-3-130 0,0-1-287 0</inkml:trace>
  <inkml:trace contextRef="#ctx0" brushRef="#br1" timeOffset="65880.5282">7532 7265 663 0,'-4'9'166'16,"-1"4"6"-16,1 4-92 0,-1 3-24 0,0 4-10 15,-1 6-11-15,0 2-8 0,-1 3-8 16,1 2-7-16,-2 0-3 0,-1 2-5 15,1-2-5-15,-1-1-14 16,0 0-26-16,1-6-23 0,-1 0-121 0,4-4-141 16,3-6-330-16</inkml:trace>
  <inkml:trace contextRef="#ctx0" brushRef="#br1" timeOffset="66420.1602">7782 7187 621 0,'0'-9'157'0,"-3"3"8"0,1 1-88 16,0 3-17-16,-1 0-9 0,2 4-9 15,-3 2-8-15,2 6-7 0,-1 3-7 16,0 2-6-16,-1 4-2 0,2 4-2 16,-2 2-2-16,1 0-3 0,1 2 0 0,1 1-3 15,-2-3 1-15,6 3-2 0,0-3 1 16,4-1 0-16,2-2 1 0,4-3-1 15,3-5 0-15,6 1 1 0,0-8-1 16,2-3-1-16,2-5-1 0,1-2-7 16,-3-3-7-16,0-2-14 0,-2-2-15 15,-5 0-11-15,-1-2-15 0,-2 1-23 16,-5-3-91-16,-2 2-113 0,-2-3-248 16</inkml:trace>
  <inkml:trace contextRef="#ctx0" brushRef="#br1" timeOffset="66602.6937">7798 7187 732 0,'-14'-8'178'0,"6"1"3"0,3 1-108 16,5 0-25-16,5-2-17 0,7 2-12 0,5-1-9 15,4 0-11-15,5 2-17 0,2 0-23 16,3 0-16-16,0 1-126 0,-2 2-139 15,-1 4-327-15</inkml:trace>
  <inkml:trace contextRef="#ctx0" brushRef="#br1" timeOffset="67003.2009">8169 7278 588 0,'-1'-3'148'16,"1"0"6"-16,-1 3-79 0,1 3-26 16,0 3-11-16,0 4-7 0,0 2-8 15,1 1-6-15,0 2-1 0,0 2-2 0,3 0-1 16,1-1 1-16,0-1 0 15,1-1 0-15,0-1-1 0,1-3-2 0,1-2-2 16,-1-1-2-16,0-6-1 0,2-4-2 16,-2-3-1-16,2-4 0 0,-1-3-1 15,2-3-1-15,0-1 1 0,1-3-1 16,-1 2 0-16,2 2-1 0,-2 2 1 16,-2 5-1-16,0 1 1 0,-2 3-1 15,-1 7 1-15,-1 3-1 0,-3 3 0 0,1 3-2 16,-1 1-5-16,2 4-5 0,2 3-8 15,-2-1-10-15,4 0-12 0,0 0-10 16,3-2-16-16,1-1-107 0,1-1-118 16,1-4-279-16</inkml:trace>
  <inkml:trace contextRef="#ctx0" brushRef="#br1" timeOffset="67248.5411">8566 7396 717 0,'1'-2'172'16,"0"0"4"-16,1 1-111 0,1 1-21 15,3-1-11-15,3 1-10 0,1-1-10 16,4 0-5-16,2-1-7 0,4 0-13 0,2-2-15 15,-1 0-15-15,0 0-15 0,1-1-123 16,-5 1-133-16,0-1-307 0</inkml:trace>
  <inkml:trace contextRef="#ctx0" brushRef="#br1" timeOffset="67420.0711">8932 7296 581 0,'-2'2'163'0,"-1"5"5"0,1 2-30 0,1 2-84 16,2 3-13-16,-1-1-10 0,1 3-11 16,3 0-8-16,-4-4-5 0,3 3-8 15,2-2-16-15,0 1-18 0,1-1-20 16,-2-1-120-16,0-1-134 0,7 2-313 16</inkml:trace>
  <inkml:trace contextRef="#ctx0" brushRef="#br1" timeOffset="68040.6223">9034 7117 639 0,'-1'-5'155'0,"1"0"4"0,1 1-93 16,2 1-21-16,1 0-10 0,1 1-7 16,4 2-8-16,-1 0-4 0,3 1-4 15,3 1-3-15,0 2-2 0,2 0-2 16,1 1-1-16,-1 0 0 0,-2-1 0 0,-2 3-1 15,-1-1 0-15,-2 2 0 0,-3 1 0 16,-2-1-1-16,-3 2 0 0,-1 0 0 16,-3 1-1-16,0 1 0 0,-1 2 0 15,-1 0-1-15,1 1 0 0,1 4 0 16,1 0-1-16,1 0 0 0,0-1 1 16,1-1-1-16,1 3 1 0,0-2-1 15,2 0 1-15,-1 0 0 0,1 0 0 16,2 0 0-16,0-1 0 0,-2-2 0 0,1 0 0 15,-4-3 0-15,0-1 0 0,-2-2 0 16,-3-1-1-16,0 0-1 0,-3-2-3 16,0-4-7-16,0 2-8 0,0-3-11 15,-2-1-7-15,0-2-8 0,2-1-18 16,-1-2-105-16,5 2-114 0,1-2-270 16</inkml:trace>
  <inkml:trace contextRef="#ctx0" brushRef="#br1" timeOffset="69002.8914">9412 7384 587 0,'-3'-5'161'16,"0"1"6"-16,2 2-50 0,2-2-58 15,0 2-15-15,4-1-12 0,1 1-11 16,2-1-8-16,2 1-7 0,2-1-2 15,0 1-3-15,2 0-9 0,-1 0-13 16,1 1-15-16,-1 1-19 0,-2 0-118 0,-1 0-132 16,0 0-308-16</inkml:trace>
  <inkml:trace contextRef="#ctx0" brushRef="#br1" timeOffset="69215.6431">9472 7457 662 0,'0'0'157'0,"2"0"3"0,-1-1-100 16,2 1-23-16,2 0-9 0,0 0-10 16,4-2-5-16,1 0-5 0,1-1-9 15,0 0-16-15,1 0-14 0,1 0-83 16,-2 1-50-16,3-2-118 0,1 0-251 15</inkml:trace>
  <inkml:trace contextRef="#ctx0" brushRef="#br1" timeOffset="70138.2736">10010 7291 456 0,'0'-8'132'16,"3"2"5"-16,-1 0-8 0,4 1-75 15,3 2-14-15,0 1-8 0,4 4-5 16,1 1-5-16,5 5-3 0,-1 3-4 16,4 2-2-16,-1 3-3 0,4 0-1 15,-1 1-2-15,1 1-2 0,-3-2 0 16,-2 2-2-16,1-4-1 0,0 1-1 15,-4-2-4-15,-1-2-6 0,-1-1-11 16,-2-1-8-16,-2-2-14 0,-3-2-37 0,-5-2-81 16,-3-1-107-16,0-1-242 0</inkml:trace>
  <inkml:trace contextRef="#ctx0" brushRef="#br1" timeOffset="70319.6255">10375 7245 622 0,'-8'0'158'0,"-4"5"10"0,-2 3-86 16,-1 1-17-16,-1 6-6 0,0 2-6 0,-3 0-9 15,-1 4-11-15,0 1-9 0,1-1-8 16,2 1-6-16,1-2-12 0,1-2-18 16,4 2-29-16,4-4-26 0,1-4-117 15,4 3-142-15,2-4-327 0</inkml:trace>
  <inkml:trace contextRef="#ctx0" brushRef="#br1" timeOffset="71451.9942">10609 7236 504 0,'0'-11'128'15,"-1"0"6"-15,0 2-73 0,1 0-10 0,0 3-2 16,0 1-6-16,0 3-6 0,0 1-5 16,0 1-3-16,0 3-3 0,1 2-3 15,-1 4-3-15,0 3-4 0,0 3-1 16,1 3-2-16,0 4-2 0,1 2-3 15,-1 0-2-15,0 3-1 0,3-3-2 16,-1 3-1-16,2-2 0 0,0-2-1 16,1-2 0-16,3-4-1 0,2-1 1 15,1-2-1-15,3-6 0 0,3-2 1 0,2-3-3 16,1-3-7-16,-2-4-8 0,-2-3-12 16,0-3-10-16,-3 0-12 0,-4-1-16 15,-2 0-105-15,-3-4-114 0,0 3-263 16</inkml:trace>
  <inkml:trace contextRef="#ctx0" brushRef="#br1" timeOffset="71658.825">10598 7179 625 0,'-5'-5'158'0,"0"0"6"16,3 1-85-16,2-4-25 0,2 1-14 15,3 0-10-15,6-1-10 0,4 2-7 16,4 0-5-16,7 0-9 0,2 1-15 0,2 1-17 16,-2 3-18-16,-1 1-120 0,-4 2-131 15,-2 6-314-15</inkml:trace>
  <inkml:trace contextRef="#ctx0" brushRef="#br1" timeOffset="72049.5677">10925 7288 636 0,'0'-2'148'16,"-1"1"4"-16,2 4-98 0,2 3-19 15,-5 2-6-15,8 3-4 0,-1 3-2 16,1 0-1-16,1 1-1 0,0-2-2 16,-1-1 0-16,6-1-2 0,-6-2-1 15,1-4-3-15,-1 1-1 0,0-4 0 0,0-3-1 16,0-2 0-16,0-5-2 0,2 0-1 16,-1-2-1-16,1-5 0 0,0-2-2 15,0 1-1-15,-3 3 0 0,3-1-1 16,-2 2 1-16,-1 2-2 0,0 4 1 15,-3 2-2-15,2 5 1 0,-1 2-1 16,0 3 0-16,-1 4 0 0,-3 1-2 16,3 0-3-16,2 2-5 0,1 0-6 15,2-1-10-15,2-1-14 0,2-1-14 16,7-2-13-16,1 2 24 0,-1-4-140 0,0-1-123 16,3-4-290-16</inkml:trace>
  <inkml:trace contextRef="#ctx0" brushRef="#br1" timeOffset="72434.4644">11293 7155 707 0,'-3'-8'163'0,"3"0"2"15,4-1-119-15,3 3-13 0,3-1-8 16,3-1-10-16,6 2-6 0,2 1-3 15,1 2-2-15,0 0 0 0,0 2 2 16,-3 1 2-16,-1-1 2 0,-5 2 0 16,-3 0 1-16,-3 2-1 0,-1 2 0 15,-2 1-3-15,-3 1-2 0,-1 4-2 16,-2 3-1-16,-1 0 0 0,-2 5-1 0,0-1-1 16,1 2 1-16,1 2-1 15,1-1 0-15,0 2 0 0,2 0 0 0,2-1 0 16,-1 0-1-16,1 0 1 0,1 2-1 15,-2-4 1-15,0 0-1 0,-1-3 1 16,0-1 0-16,-1-3 0 0,-3-1 0 16,1-4 0-16,-2-2 0 0,0 0 0 15,-2-3 1-15,-1-2-1 0,-2 0-3 0,1-3-7 16,-2 1-13-16,0-3-16 16,-3 1-22-16,2 1-119 0,0 1-135 0,2 1-314 15</inkml:trace>
  <inkml:trace contextRef="#ctx0" brushRef="#br1" timeOffset="78318.8594">14324 7207 497 0,'-7'-6'123'16,"-3"4"4"-16,-2-1-71 0,-2 5-12 15,-3-1-3-15,-2 4-1 0,-3 2 0 16,1 4-2-16,1 0-4 0,4 6-2 15,3 3-4-15,3 2-6 0,5 0-7 16,5 0-6-16,6-1-4 0,3 0-2 0,3-7-2 16,3 0 0-16,3-3 0 0,5-3-1 15,1-8 1-15,-4-6-1 0,1-5 1 16,0-3-1-16,0-8 1 0,0-3 0 16,-5-6-1-16,1 0 1 0,-1-2 1 15,1-2 1-15,-6-3 0 0,-6 0 1 16,-4-3 0-16,-6-5 0 0,-6 1-1 0,-6 0 0 15,-8-2-1-15,-1 5-1 16,-8 5-1-16,-6 6 0 0,0 11 0 0,-3 9 0 16,1 11 0-16,-1 8 0 0,5 5 0 15,6 7-1-15,9 5 1 0,5 4-4 16,9 1-9-16,9 5-14 0,6-2-10 16,7 0-15-16,5-1 50 0,4-3-168 15,2-6-123-15,6-2-298 0</inkml:trace>
  <inkml:trace contextRef="#ctx0" brushRef="#br1" timeOffset="78776.1776">14727 7101 634 0,'-16'-4'158'0,"-3"2"6"0,-2 2-95 15,-1 1-16-15,3 5-8 16,2-1-6-16,4 2-12 0,2-2-8 0,3 1-6 16,4 1-6-16,2 1-2 0,5-1-4 15,0 1-3-15,5-2-7 0,2 2-6 16,-1-1-7-16,1-4-4 0,-4-2-4 15,2 2-1-15,-1-1 2 0,-1 1 4 0,-3-3 7 16,-1 2 5-16,-2 1 6 0,1 0 2 16,-3 1 3-16,-3 1 1 0,-1 1 2 15,-4 1 3-15,0 1 4 0,-2 0 3 16,-1 2 5-16,0-1 3 0,1-1 3 16,1 2 2-16,2 1-2 0,3 1-2 15,5-1-5-15,1 3-3 0,3-2-3 16,1 0-4-16,5-2-2 0,2-2-1 15,5-5-1-15,-1 0-1 0,2-5-3 16,4-1-7-16,-1-1-9 0,5-2-10 0,-2-3-9 16,2-2-15-16,-1 0-5 0,-2-2-109 15,-3-3-110-15,-3-4-261 0</inkml:trace>
  <inkml:trace contextRef="#ctx0" brushRef="#br1" timeOffset="78929.7941">14666 6796 572 0,'-11'-3'153'0,"5"5"2"16,2 1-39-16,3 5-75 0,5 1-14 15,4 2-12-15,3 4-18 0,5 2-15 16,1 3-17-16,8-2-102 0,-1 1-19 16,2-1-104-16,-1-1-209 0</inkml:trace>
  <inkml:trace contextRef="#ctx0" brushRef="#br1" timeOffset="79523.9421">14847 7113 704 0,'-1'-1'158'0,"1"0"1"16,3 1-118-16,1 0-14 0,6 0-11 0,2 0-9 15,4 0-3-15,4 0-2 0,3-3-1 16,3 2 0-16,0 0-1 0,-1-2-2 16,-1 1-3-16,-2-2-2 0,-4 2-3 15,-2 1-3-15,-4-2-1 0,-3 2 1 0,-4 1 1 16,-5 1 2-16,-5 3 4 0,-2-1 5 16,-5 4 5-16,-1 2 4 0,-3 2 3 15,-2 2 2-15,1 0 3 0,-2 3-1 16,3 2 0-16,2 0-2 0,3-1-2 15,3-3-3-15,6 1-2 0,2-1-2 16,5-3-1-16,4-4-2 0,5 0 0 16,2-2-1-16,2 0 0 0,3-5-2 15,1-1 0-15,0-4-1 0,-1-4 0 16,2 1-1-16,-1-3 1 0,-1-5 0 0,0 2 0 16,-3 1 2-16,-1-1 1 0,-3 5 1 15,-5-1 1-15,-6 4 4 0,-4 2 2 16,-4 2 4-16,-6 2 3 0,-4 1 3 15,1 2 2-15,-1 2 0 0,0 3-3 16,5 3-1-16,2 0-5 0,4 0-3 16,2 2-2-16,2 0-3 0,5 1-2 0,2-2-1 15,2 1-1-15,2-2-1 0,3-1-1 16,3-3 0-16,2-3-1 0,-1-6 1 16,-2-1 0-16,-2-3 0 0,-2-4 2 15,-6 0 0-15,-4-1 1 0,-3-1 0 16,-5-2-2-16,0 1-3 0,-3-4-6 15,1-2-6-15,2 1-7 0,2 2-7 16,4 0-9-16,2 4-4 0,5 2-4 0,1 4-5 16,2 2-4-16,2 3-4 0,0 2-90 15,2 0-95-15,1 2-235 0</inkml:trace>
  <inkml:trace contextRef="#ctx0" brushRef="#br1" timeOffset="79773.7818">15610 7179 577 0,'5'8'158'16,"-2"1"7"-16,-2 4-51 0,-2 0-48 16,0-1-10-16,-2 3-5 0,3-3-8 15,0 1-7-15,3-1-6 0,3-2-4 0,-1-1-5 16,3-1-3-16,2-3-4 0,1-3-4 16,2-3-2-16,1-3-3 0,-3-4-1 15,2-2-1-15,-3-2-2 0,-1-1-2 16,-4-4-5-16,-3 3-6 0,1 0-7 15,-2 2-12-15,0 1-13 0,0 1-14 16,0 3-6-16,4 7-5 0,-1 0-7 16,0 2-2-16,-3 3-92 0,4 1-99 0,-1 3-239 15</inkml:trace>
  <inkml:trace contextRef="#ctx0" brushRef="#br1" timeOffset="79937.4185">15800 7261 589 0,'9'4'153'0,"1"-2"6"15,2 1-77-15,3-1-21 0,1-2-13 16,3 0-8-16,2-1-8 0,2-1-8 15,2-2-5-15,-2 0-5 0,-1-2-3 16,-1 1-2-16,-2-2-3 0,0 0-2 16,-4 0-1-16,-3 1-3 0,-1 3-7 15,-3-1-8-15,-1 2-10 0,-5-1-14 0,-1 2-5 16,-3 0-6-16,-2-2-9 0,-1 0-6 16,-3-4-99-16,-2 1-103 0,-2-2-251 15</inkml:trace>
  <inkml:trace contextRef="#ctx0" brushRef="#br1" timeOffset="80124.1696">15913 6797 576 0,'-9'-13'151'0,"-2"5"6"15,0 11-77-15,2 7-19 0,1 8-14 0,1 9-8 16,3 7-7-16,2 9-7 0,2 6-6 16,-1 5-3-16,1 7-2 0,0 4-3 15,1 0-3-15,1 0-4 0,2-3-1 16,1-3-1-16,5-6-8 0,2-10-14 15,4-7-17-15,2-7-10 0,4-9-21 16,1-7-111-16,2-8-125 0,2-5-279 16</inkml:trace>
  <inkml:trace contextRef="#ctx0" brushRef="#br1" timeOffset="80422.6858">16366 7041 663 0,'-3'-11'160'0,"-2"3"2"15,0 5-94-15,1 0-33 0,0 5-10 16,1 0-10-16,1 4-7 0,1 2-6 16,-1 1-6-16,2 1-6 0,-1 1-3 0,1 0-6 15,-2 1-2-15,-1-1-3 0,-2 0 1 16,-1 0 4-16,-3 2 4 0,0-2 4 16,-3 1 6-16,-2-2 9 0,-1 2 7 15,0 0 7-15,0 3 5 0,1-2 4 16,0 1 5-16,3-1 3 0,4 1-3 15,2 1-3-15,3-3-5 0,3-1-5 16,6-1-4-16,4-3-5 0,6 2-3 16,5-6-4-16,5-4-4 0,4-3-7 0,7-3-12 15,2-3-13-15,6 0-13 16,-2-2-22-16,0 0-113 0,0 0-127 0,0 2-289 16</inkml:trace>
  <inkml:trace contextRef="#ctx0" brushRef="#br1" timeOffset="81119.7574">17503 7030 557 0,'-3'-11'144'0,"2"1"8"0,1 0-76 16,3 3-10-16,2 0-10 0,1 4-6 16,2 3-6-16,3 1-7 0,0 4-5 15,3 5-5-15,1 3-4 0,0 3-4 0,1 2-4 16,0 0-2-16,-1 3-2 16,1 0-2-16,-1-1-3 0,-2-1-1 0,1 0-2 15,0 0-3-15,-1-3-8 0,-2-2-11 16,0-1-15-16,-2-5-18 0,1 1-13 15,-2-3-16-15,-4-5-109 0,0-3-122 16,0-3-271-16</inkml:trace>
  <inkml:trace contextRef="#ctx0" brushRef="#br1" timeOffset="81272.2007">17824 7000 588 0,'-6'-4'150'0,"-3"4"6"15,-2 2-83-15,-1 5-15 0,-3 4-11 16,-2 4-7-16,-3 3-8 0,1 2-9 15,-3 3-8-15,0 2-6 0,0 2-5 16,2-3-11-16,3 0-12 0,3-2-14 16,3-5-14-16,5-3-26 0,5-3-99 15,2-4-118-15,9-5-263 0</inkml:trace>
  <inkml:trace contextRef="#ctx0" brushRef="#br1" timeOffset="81506.2851">17944 7002 659 0,'4'-4'162'16,"-3"2"6"-16,-1 4-100 0,-3 4-14 15,1 1-6-15,-2 4-7 0,1 3-7 16,-2 3-5-16,0 0-3 0,0 2-4 0,1 0-4 16,2 0-3-16,0-1-4 0,5-1-3 15,-1 0-2-15,5-2-4 0,1-3-2 16,1-2-8-16,3-3-8 0,0-2-14 15,0-2-14-15,1-5-14 0,-1-2-10 16,0-4-16-16,-3 0-81 0,-2-3-14 16,-3-3-90-16,-2-1-180 0</inkml:trace>
  <inkml:trace contextRef="#ctx0" brushRef="#br1" timeOffset="81658.1772">17918 7010 510 0,'-10'-5'165'0,"3"2"10"16,2-1 6-16,5-1-101 0,4 1-17 15,6-2-12-15,4-1-13 0,6 0-16 16,2-2-10-16,5 0-9 0,0 0-12 16,1 0-17-16,-1 0-20 0,0 6-16 15,-4-1-125-15,-3 3-138 0,-3 1-319 16</inkml:trace>
  <inkml:trace contextRef="#ctx0" brushRef="#br1" timeOffset="82058.662">18288 7056 658 0,'-5'-3'173'0,"5"6"6"0,-2-1-66 0,-1 4-54 16,3 1-15-16,0 2-9 0,4 0-7 15,-2 2-8-15,2-2-3 0,1 0-1 16,1 0-3-16,0-2-2 0,3-2-2 16,-1-1-2-16,2-4-1 0,1-2-2 0,0-3-1 15,3-1-2-15,-1-2 1 0,-1-2-2 16,1-1 1-16,-1 1-1 0,-1 0 1 15,-1 3-1-15,-2 2 0 0,-2 0 0 16,-1 4 0-16,-1 2 0 0,-2 2-2 16,1 1-1-16,-2 1-3 0,2 3-4 15,-1 2-3-15,2 1-8 0,-1-2-8 16,2 2-13-16,1 0-13 0,3-2-7 0,1 0-16 16,1-5-108-16,1-2-121 0,2 0-278 15</inkml:trace>
  <inkml:trace contextRef="#ctx0" brushRef="#br1" timeOffset="82465.7021">18591 6917 573 0,'-6'-15'155'0,"3"2"5"15,2 1-30-15,5 3-85 0,4 1-11 16,3 0-6-16,1 2-6 0,4 2-6 15,3 1-4-15,-1 0-2 0,3 2 0 16,0 0 0-16,1 2 0 0,-1 0 0 16,-2 1 1-16,1-1-1 0,-3 1-1 15,-5 2-1-15,-2 1-1 0,-3 1-2 0,-3 0-2 16,-4 4 1-16,-1 1-2 0,-3 1-1 16,0 2 1-16,1 1-2 0,-1 1 1 15,2 3-1-15,0-3 0 0,1 1 0 16,1 1-1-16,1-2 0 0,-1 0-1 15,3 1 0-15,-2-1 0 0,0 1-1 16,2 0 0-16,-2 2 1 0,0-2 1 16,-1 0 0-16,-2 0 0 0,-1 0 0 15,0-1 1-15,-4-1 0 0,0-3-2 16,0-2-2-16,-2-1-4 0,1-3-5 0,-1-3-6 16,2-1-8-16,-1-4-11 0,2-1-5 15,4-2-7-15,2-4-13 0,1-3-105 16,4 0-113-16,1-4-270 0</inkml:trace>
  <inkml:trace contextRef="#ctx0" brushRef="#br1" timeOffset="82650.0686">19050 7058 670 0,'11'-2'170'0,"0"0"5"0,-2 1-95 0,-1-1-24 15,1-1-10-15,1 2-13 0,-1 0-10 16,4 1-10-16,-4-4-5 0,4 2-5 15,-1 2-11-15,-2 0-15 0,1 0-20 16,-1 0-14-16,-4 0-122 0,-1 2-5 16,-4 2-109-16,-1 2-196 0</inkml:trace>
  <inkml:trace contextRef="#ctx0" brushRef="#br1" timeOffset="82805.6467">19010 7185 674 0,'2'5'153'16,"2"-2"1"-16,3-3-116 0,3 0-14 16,3 0-6-16,2-4-6 0,1 2-8 15,1-3-9-15,3 0-11 0,2-1-8 16,-1 1-20-16,-2-3-110 0,3 2-120 16,1 3-285-16</inkml:trace>
  <inkml:trace contextRef="#ctx0" brushRef="#br1" timeOffset="83285.5183">19561 6970 600 0,'-9'-4'144'0,"-2"2"6"0,-1 3-83 15,0 4-28-15,-2 1-5 0,2 3-1 16,-2 0-2-16,3 4-7 0,3 1-4 16,-1 0-4-16,4 2-2 0,3 0-4 15,2 0-4-15,2-2-1 0,2 0-2 16,3-2 0-16,3 0-1 0,2-4 0 16,2-1-1-16,1-3 0 0,1-3 0 0,0-2-1 15,-1-2 1-15,-1-2-1 0,-1-2 0 16,-3 0 0-16,-2-5 0 0,-4 1-1 15,-1-1 1-15,-4-1 0 0,-3-1-1 16,-2-3 1-16,-1-1 0 0,-6-2-1 16,-1-2-3-16,-4-1-3 0,-2-3-1 15,-2 0-1-15,-3 3 0 0,1-1 0 16,1 2 2-16,3 2 4 0,0 2 6 16,4 2 4-16,3 2 4 0,2 1 2 0,3 2 3 15,3 2 2-15,3 1 0 0,3 0-3 16,4 1-1-16,2-1-4 0,3 2-2 15,4-1-2-15,2 2-3 0,3 0 0 16,3 2-4-16,4 0-5 0,1 1-13 16,2 0-13-16,1 2-15 0,-3 2-17 15,-3-1-99-15,-2 0-20 0,-1 5-106 16,-1 2-199-16</inkml:trace>
  <inkml:trace contextRef="#ctx0" brushRef="#br1" timeOffset="83590.2331">19808 6851 568 0,'0'2'139'0,"-2"2"5"0,-1 1-78 16,3 1-24-16,-3 0-6 0,1 4-4 15,1 1-3-15,0 3-4 0,-1 1-3 0,2 1-1 16,-2 2 0-16,2 0-2 0,0 0-1 15,2-1 0-15,-2 1-3 0,2-2-1 16,0-2-2-16,3 2-1 0,0-2-2 16,3-3-2-16,1-3-1 0,1 1-1 15,2-3-1-15,1-4-1 0,1-2-1 16,4 0-1-16,-1-2-1 0,0-2-4 16,1-1-6-16,1-2-11 0,0 0-10 0,-3-2-14 15,-1 1-8-15,-3-2-12 0,-3-3-8 16,-3 0-101-16,-5 0-106 0,-3-5-252 15</inkml:trace>
  <inkml:trace contextRef="#ctx0" brushRef="#br1" timeOffset="83757.0673">19824 6815 713 0,'-6'-7'176'0,"2"0"1"15,3 1-106-15,2 1-23 0,5 0-15 0,1 0-12 16,2 2-12-16,4 3-5 0,4 2-6 15,-1-2-8-15,2 0-13 0,3 1-17 16,0 1-11-16,1 1-16 0,0 1-112 16,-4-3-123-16,3 4-275 0</inkml:trace>
  <inkml:trace contextRef="#ctx0" brushRef="#br1" timeOffset="84102.1695">20125 6863 589 0,'3'3'144'0,"-1"0"6"0,2 2-79 16,0 3-27-16,1-1-6 0,0 3-5 15,1 1-4-15,1 0-6 0,0 1-4 16,1-1-4-16,2 0-2 0,-2-1-3 16,1 0-2-16,0-3-1 0,2-2-3 0,0-1 0 15,1-2-1-15,-3-2-2 0,2-4 1 16,-2 0-2-16,-1-5 1 0,1-5-1 15,-4 2 1-15,0-2-1 0,-1 2 0 16,-1 1 0-16,1 3-1 0,-2 3 1 16,1 4 0-16,-2 0 0 0,-1 2 0 15,0 2 0-15,-1 1 0 0,0 2-1 16,-1 2-1-16,1-1-1 0,1 5-2 16,0-1-2-16,1 0-2 0,2 3-4 0,2-3-4 15,0-3-6-15,2 3-6 0,0-1-6 16,3-4-6-16,1 0-14 0,0-1-104 15,-1-1-112-15,1 1-266 0</inkml:trace>
  <inkml:trace contextRef="#ctx0" brushRef="#br1" timeOffset="84517.0596">20399 6683 722 0,'-4'-3'163'0,"3"-1"3"0,4 1-119 16,2 1-19-16,4 2-6 0,2 0-3 15,2 1-4-15,5 2-5 0,2-1 0 16,2 1 0-16,2 0 1 0,-1 2 0 16,-1 0-1-16,-1 0 0 0,-2-1 0 15,-3 0-2-15,-1 1-3 0,-4 0-1 0,-2 0-2 16,-2 0 0-16,-2 1-1 15,-3-1-1-15,0 2 1 0,-2 1-1 0,-2 0 1 16,1 3-1-16,0 3 0 0,1-1 1 16,0 3-2-16,0 0 1 15,2 3 0-15,1-1 0 0,2-1-1 0,-2 0 1 16,3 2 0-16,1-1-1 0,-1-1 1 16,0-1-1-16,0-1 1 0,-1-1 0 15,0-1 0-15,-2-4 1 0,0 0 2 16,-3-2 1-16,0 1 1 0,-4-1-1 0,-2-3 0 15,-1 2 0-15,-3-1-1 0,0-2-4 16,-1 4-7-16,0-2-16 0,-1 1-23 16,1 1-23-16,0-1-118 0,-1 3-139 15,-1 0-320-15</inkml:trace>
  <inkml:trace contextRef="#ctx0" brushRef="#br1" timeOffset="91780.4241">4492 8570 309 0,'-3'-9'86'16,"2"0"3"-16,0 2-32 0,0 0-15 0,-1 3-6 16,1-1-3-16,1 0-5 0,-1 0-2 15,0 2-3-15,1-2-1 0,-1 0-1 16,1-1-1-16,-2 0-1 0,1 1 1 15,1-1-1-15,-1-1 0 0,-2 3-1 16,2-3 0-16,0 3 0 0,-1-3 1 16,2 3-1-16,-3-1 1 0,2-2 0 15,0 4-1-15,-1-2-1 0,1 1 0 16,0 2-2-16,-2-1-1 0,3 1 0 16,-1 1-1-16,2 1 1 0,-1 0-1 15,0-2 1-15,0 2-1 0,0-1 0 0,0 1 0 16,0 0-3-16,0-1-1 0,0 3-1 15,2 5-1-15,0 4 0 0,1 5-1 16,-1 3 0-16,2 7 0 0,-2 4-1 16,1 6 0-16,-2 0-1 0,0 3-1 15,-1 0-1-15,0 3-1 0,1-4 0 16,-1-2-1-16,2-3 1 0,0-2 0 16,0-7-1-16,1-3 1 0,-2-6-1 15,2-3 1-15,-2-3 0 0,0-4-1 0,1 1 1 16,0-7-1-16,-2-2 1 0,2-3 0 15,-1-4 0-15,2-2 0 0,-1-3 0 16,-1-6-1-16,3 2 1 0,2-4-1 16,0-2 1-16,3 1-1 0,0-1 0 15,2 3 0-15,-2 5 0 0,1 2 0 16,-1 5 0-16,-1 6 0 0,-2 5 0 16,1 5 0-16,-3 4 1 0,3 1-1 0,-2 5 1 15,1 2-1-15,-1 3 1 16,1 0-1-16,0-2 1 0,1 1-1 15,-2-2 0-15,2-2 0 0,0-1-2 0,0-2-5 16,-1-2-6-16,1-1-12 0,1-3-10 16,1-3-9-16,1-3-9 0,1-2-12 15,3-4-7-15,-1-2-98 0,3-2-103 16,0-2-250-16</inkml:trace>
  <inkml:trace contextRef="#ctx0" brushRef="#br1" timeOffset="92047.1852">4851 8822 599 0,'-6'8'149'0,"-7"1"7"0,2 2-86 16,-2 1-16-16,3 2-9 0,3 0-7 15,2 0-7-15,4 1-7 0,2 1-6 16,4-4-4-16,4 0-5 0,2-2-2 16,2-3-2-16,3-1-1 0,0-4-2 0,0-4 0 15,-2-1-1-15,1-5 1 0,-2-1 0 16,0-4 0-16,-5 0 0 0,0-2 0 15,-4 2 1-15,-2-1-1 0,-2 3 1 16,-5 3-1-16,-3-1 0 0,0 2-2 16,-3 2-1-16,-1 2-6 0,-1 3-8 15,-1 2-10-15,0 2-14 0,1 7-10 16,2 3-17-16,1 2-111 0,1 1-119 16,7-1-278-16</inkml:trace>
  <inkml:trace contextRef="#ctx0" brushRef="#br1" timeOffset="92451.9087">5081 8661 581 0,'6'-11'135'0,"0"0"4"0,0 0-89 0,0 3-15 16,1 0-4-16,-1 4-3 0,-1 1-1 15,-2 2 1-15,0 3-1 0,-1 3-2 16,1 4-3-16,-1 3-2 0,-1 2-3 16,1 3-1-16,-1 3-3 0,-1 4-1 15,-1 0-2-15,-1 2-1 0,0 0 0 0,-3-2 0 16,3 2-1-16,0-3 0 0,1-2-1 15,2 0-1-15,2-4-1 0,0-1 0 16,5-3-1-16,0-3-2 0,1-1-1 16,1-4 0-16,1-4-1 0,1-2 0 15,0-2 0-15,3-4-1 0,-2 0-4 16,1-3-5-16,-1-1-11 0,1 0-11 16,-1-2-12-16,0 2-9 0,-2 0-15 0,-3 2 28 15,1 0-134-15,-6 0-110 0,1-2-273 16</inkml:trace>
  <inkml:trace contextRef="#ctx0" brushRef="#br1" timeOffset="92647.3842">5120 8626 631 0,'-2'-10'146'0,"1"-1"4"16,2 0-97-16,5 0-22 0,2 0-7 15,5 1-5-15,1 3-5 0,2 0-6 16,3 3-4-16,1 1-7 0,1 1-11 16,0 4-7-16,0 0-19 0,-1 1-115 15,0 3-121-15,-1 1-294 0</inkml:trace>
  <inkml:trace contextRef="#ctx0" brushRef="#br1" timeOffset="93075.3631">5436 8693 598 0,'0'11'143'0,"3"3"6"0,-2 0-82 16,0 2-28-16,2 3-4 0,0-2-1 15,2 3-3-15,-1-6-4 0,-1-2-4 16,1-2-4-16,0-2-2 0,0-2-3 16,0-4-2-16,-1-5-2 0,2 1-2 0,1-3-2 15,-1-2-1-15,1-3 0 0,0-2-2 16,0-3 0-16,0-2-1 0,-1 1 0 15,0 0-1-15,0 3 1 0,-1 1-1 16,-2 3 1-16,-1 4-1 0,2 4 1 16,-2 5 0-16,0 2 0 0,0 2-1 15,2 3 0-15,-1 2-1 0,2 0-2 16,0 0-6-16,2 0-9 0,0-3-11 16,3-1-14-16,0 0-11 0,1-4-18 15,1-2-107-15,1-3-119 0,4-3-273 16</inkml:trace>
  <inkml:trace contextRef="#ctx0" brushRef="#br1" timeOffset="93723.7696">5670 8499 598 0,'-8'-5'152'16,"-1"1"8"-16,3 1-85 0,2 1-19 15,4 2-9-15,4 0-6 0,3 2-8 16,5 0-9-16,2-1-8 0,4 0-4 0,4-1-3 15,3 0-2-15,2-1-3 0,-1-3-2 16,-1 1 1-16,0-2-1 0,-2 1 1 16,-3-1-1-16,-3 1 1 0,-5 3 0 15,-2 0 0-15,-3 3 0 0,-2 3 0 16,-2 3 0-16,-1 1-1 0,-3 3-1 16,-2 2 1-16,1 3-1 0,-1 3-1 15,0 3 0-15,0 1 0 0,1 0-1 16,1 4 0-16,1 0 0 0,0-1-1 0,1 0 1 15,3 0-1-15,-1-1 0 0,3 1-1 16,-1-6 1-16,1-2-1 0,-1 1 1 16,1-3-1-16,-3-2 0 0,-1-3 1 15,-3-3 0-15,0-1 1 0,-3 1 0 16,0-1 1-16,-2-3 0 0,-2-1 1 16,0-3-3-16,0 2-2 0,-1-2-6 15,-1-1-8-15,2-4-11 0,2 4-9 0,0-1-14 16,2 2 33-16,0 0-153 0,3-1-123 15,4-1-304-15</inkml:trace>
  <inkml:trace contextRef="#ctx0" brushRef="#br1" timeOffset="94272.6785">6033 8718 660 0,'-1'0'173'0,"-2"0"7"0,1 1-91 15,2 1-25-15,0 2-9 0,0 0-12 16,1-1-13-16,0 2-11 0,3 0-7 15,-1 0-4-15,4 0-2 0,1-1-2 0,2-1-5 16,1 1-10-16,2-1-19 0,1-1-22 16,2-1-21-16,-3 0-119 0,1-1-141 15,-1-1-317-15</inkml:trace>
  <inkml:trace contextRef="#ctx0" brushRef="#br1" timeOffset="95427.6459">6720 8657 588 0,'0'-30'141'0,"-1"2"8"15,-2-3-86-15,2 2-10 0,0 1 0 16,-2 2 0-16,2 5 2 0,-1 5-3 15,-1 5-6-15,3 6-7 0,-1 5-8 0,1 6-8 16,0 7-9-16,1 1-7 0,2 4-6 16,0 2-7-16,0 2-10 0,2 2-13 15,-2 0-18-15,4-2-15 0,-1 0-22 16,-1-1-110-16,-1-2-128 0,0 0-285 16</inkml:trace>
  <inkml:trace contextRef="#ctx0" brushRef="#br1" timeOffset="95697.0034">6580 8817 637 0,'-5'0'157'16,"-1"-1"3"-16,4 1-94 0,2-1-20 15,5 1-6-15,5-2-4 0,3 0-9 16,7-1-6-16,4-1-2 0,4-1-4 0,4-4-4 16,5 3-3-16,1-1-3 0,1-1-1 15,-1 0-4-15,0 0-6 0,0 1-11 16,-6 2-13-16,-6-1-11 0,-2 2-15 16,-4 3-14-16,-4 1-109 0,-4 4-115 15,-2 2-264-15</inkml:trace>
  <inkml:trace contextRef="#ctx0" brushRef="#br1" timeOffset="96117.8383">6725 9096 622 0,'-4'-6'153'15,"0"-4"3"-15,1 1-85 0,4-1-30 16,1 0-7-16,5-1-5 0,0 1-7 0,2 0-6 16,2 3-5-16,2 1-2 0,4 3-3 15,0 1-1-15,2 2-2 0,-1 2-1 16,-1 2-1-16,0 3 0 0,-2 4 1 16,-5 0 0-16,0 3 0 0,-5 3 1 15,-2 3-1-15,-4 1 1 0,-5-2 0 16,-3 1 0-16,-4 2-1 0,-4 0-1 0,-5 0 1 15,-4 0-1-15,0 1 0 16,-1 2-1-16,-2-2 1 0,2-3 0 0,0-6 2 16,5 0 0-16,2-7 2 0,4-3 0 15,5-3-1-15,5-3 1 16,4-1-1-16,3 1-2 0,5-1 0 0,3 2-2 16,4-1 1-16,4 0-1 0,2 2 1 15,3 3-1-15,1-1 1 0,2 2-1 16,3 0 0-16,-1 2-5 0,-3-1-9 15,2-1-15-15,0 3-15 0,-2-4-22 16,-1 0-112-16,-2-2-130 0,0-1-294 0</inkml:trace>
  <inkml:trace contextRef="#ctx0" brushRef="#br1" timeOffset="96758.6926">7281 8473 576 0,'0'-19'139'16,"0"2"8"-16,0 5-83 0,0 2-12 15,0 8-6-15,0 7-4 0,1 7-6 16,2 6-5-16,-1 6-7 0,1 4-7 16,0 4-4-16,1 3-4 0,-2-1-3 15,1 1 0-15,-2-1 1 0,-1-3-1 16,1 0 1-16,0-4 1 0,1-3-1 15,-1-3 0-15,1-8-1 0,1-4-2 16,2-6-1-16,1-4 0 0,1-5 0 0,2-4-2 16,2-2 0-16,0-4 0 0,2-4 0 15,1-1 0-15,-2 2-1 0,0 2 0 16,0 2 1-16,-2 3-1 0,-1 3-1 16,-2 8 1-16,-1 5-1 0,-1 4-3 15,-1 6-5-15,0 2-4 0,0 2-5 16,0 2-7-16,1 2-9 0,1-2-7 15,2 0-2-15,-1-3-1 0,1-1-4 16,2-1-4-16,0-2-1 0,0-4-10 16,0-3-77-16,1-1-93 0,-2-4-219 0</inkml:trace>
  <inkml:trace contextRef="#ctx0" brushRef="#br1" timeOffset="97007.2244">7630 8845 492 0,'-1'-4'135'0,"-4"1"7"0,0 2-42 0,0-1-36 16,0 4-10-16,0 1-11 0,3 2-9 15,1 3-6-15,1 0-6 0,2 2-7 16,1 0-6-16,4 1-4 0,0-1-1 16,5-2-2-16,3-2 0 0,2-2-1 0,0-3 1 15,2-1 0-15,-3-5 1 0,1-1 0 16,-6-2 1-16,-4-2 0 0,-4 0 2 16,-3 0-1-16,-3-1 0 0,-3 3-1 15,-4-4-1-15,-1 4 0 0,-1 2-3 16,0 2-6-16,-2 2-11 0,-2-1-13 15,4 6-7-15,4 2-22 0,-1 1-113 16,7 2-122-16,0-2-286 0</inkml:trace>
  <inkml:trace contextRef="#ctx0" brushRef="#br1" timeOffset="97344.087">7952 8554 644 0,'1'-20'154'0,"-1"3"3"16,2 2-98-16,-1 4-16 0,-1 4-5 15,1-1-5-15,0 8-5 0,1 4-3 16,-4 1-4-16,2 7-2 0,2 5-4 15,-4 4-2-15,1 4-3 0,0 0-4 16,0 2-2-16,2 7-1 0,-1-5 0 16,1-2 0-16,-2-3 0 0,3 3 0 0,2-2 0 15,0-3-1-15,1-4 0 0,1-2 0 16,1-4-1-16,5 1-1 16,-1-8-1-16,0-4-4 0,0-1-4 0,2-5-9 15,0-2-12-15,1-3-16 0,-3-1-12 16,-2-3-14-16,0 0-109 0,0-2-119 15,-3 0-273-15</inkml:trace>
  <inkml:trace contextRef="#ctx0" brushRef="#br1" timeOffset="97514.1916">7938 8533 710 0,'-8'0'173'0,"1"-1"0"16,2-2-109-16,6 1-22 0,4-1-12 15,2 0-12-15,6-1-13 0,4-3-11 16,1-2-12-16,5 2-17 0,2-3-14 0,1 1-110 16,2 3-15-16,-2-1-110 15,-1 2-205-15</inkml:trace>
  <inkml:trace contextRef="#ctx0" brushRef="#br1" timeOffset="97971.9068">8251 8657 599 0,'0'-5'150'16,"-1"1"6"-16,0 2-79 0,1-1-25 16,0 3-8-16,0 3-4 0,0 1-7 0,1 4-7 15,-1 0-5-15,1 3-6 0,0 5-2 16,-1-1-2-16,2 1-2 0,-1 0 0 16,1-1-1-16,2-2 0 0,0-2-1 15,2-2-1-15,0-3-2 0,2-3 0 16,1-1-1-16,1-4 0 0,0-4-1 15,1-1 1-15,1-4 0 0,1-5 0 16,0-2 0-16,-1-2-1 0,0 0 1 16,0 2-1-16,-2 2-1 0,-1 3 0 15,-2 4 0-15,-1 4-1 0,-1 4 1 0,-1 2-1 16,-2 3 0-16,1 3-3 0,-2 2-4 16,0 4-8-16,0 2-10 0,2 0-12 15,-1-1-12-15,2 1-8 0,0-2-15 16,3 0-78-16,0-3-23 0,1-4-96 15,4-3-196-15</inkml:trace>
  <inkml:trace contextRef="#ctx0" brushRef="#br1" timeOffset="98157.9564">8585 8707 727 0,'3'-1'164'0,"-1"-1"1"15,3 2-123-15,3-1-16 0,0 1-8 16,2-1-9-16,1 0-9 0,3-1-10 16,3 1-16-16,0 0-15 0,1 0-119 0,1 0-6 15,-2-2-106-15,0 2-203 0</inkml:trace>
  <inkml:trace contextRef="#ctx0" brushRef="#br1" timeOffset="98343.4454">8898 8638 719 0,'-3'5'164'0,"1"-1"2"0,-1 2-120 0,2 1-16 16,1 1-7-16,0 1-9 0,1 4-6 16,2-1-3-16,-1 0-5 0,2-1-9 15,1 0-16-15,-5 1-13 0,6-3-17 16,-1-4-114-16,1-1-125 0,4-3-290 15</inkml:trace>
  <inkml:trace contextRef="#ctx0" brushRef="#br1" timeOffset="98772.4702">8951 8404 668 0,'-12'-5'160'0,"9"-1"4"16,2 0-94-16,7 4-36 0,0-2-10 15,4 3-5-15,-2 1-8 0,6 2-4 16,2 2-2-16,-2 1-1 0,1 0 1 0,-3 0 1 16,-1-2 1-16,4 1 0 15,-4 0 1-15,-2-1-1 0,-1 0 1 0,0 2-1 16,-1-1-1-16,-1 4-1 0,-2 2-1 15,-4 1-2-15,2 3 0 0,-3 2-1 16,1 0 0-16,-1 5 0 0,-1 0-1 16,2 2 1-16,2 2-1 0,-2-2 0 15,2 4 0-15,2 0-1 0,2-1 0 16,2 0-1-16,2 0-1 0,0-3 0 0,1 1 0 16,0-5 0-16,0-2 1 0,-2-2 0 15,-4-3 1-15,-2-1 0 0,-3-1 1 16,-5 0 1-16,-1-3-1 0,-4 0 0 15,1-3 1-15,-4 0-1 0,2-3-2 16,0-1-5-16,0-2-10 0,3-2-13 16,2-3-10-16,2-3-18 0,4-1-117 15,2-2-126-15,8-3-292 0</inkml:trace>
  <inkml:trace contextRef="#ctx0" brushRef="#br1" timeOffset="98955.8486">9486 8611 703 0,'2'0'165'0,"-1"-1"2"15,3 1-117-15,0 0-16 0,1 1-8 16,1 0-12-16,2 1-11 0,2-1-8 0,-1-2-14 16,2 2-10-16,-1 0-10 0,-1-1-19 15,0 1-109-15,-3 2-118 0,0 0-274 16</inkml:trace>
  <inkml:trace contextRef="#ctx0" brushRef="#br1" timeOffset="99120.3806">9474 8789 646 0,'-2'1'145'15,"2"0"1"-15,0 0-102 16,4 1-26-16,2-2-7 0,1 0-9 0,5-2-7 15,0 1-9-15,1-2-13 0,3-2-9 16,3 0-110-16,1-1-111 0,1 0-269 16</inkml:trace>
  <inkml:trace contextRef="#ctx0" brushRef="#br1" timeOffset="99637.762">10098 8584 593 0,'-6'-5'142'0,"-2"-1"4"0,-1 5-78 16,-1 1-32-16,2 5-7 0,-3 2-4 15,0 2-2-15,-2 3-2 0,1 3-2 16,1-1-2-16,0 5-3 0,1 0-2 16,4 1-2-16,4-2-4 0,-1 1-3 15,6-2-3-15,2-2-1 0,2-2-2 0,4-6-1 16,0 0 1-16,1-4-2 0,3-3 0 16,-3-2 0-16,-1-4 1 0,0-2 1 15,-2-3 1-15,-2-2 0 0,-3-3 2 16,-2 1-1-16,-1-2 1 0,-2 1 1 15,-2-1-1-15,-2 0 1 0,-3 0 0 16,1-2 1-16,-4-3-1 0,-3-1 0 16,-4-4 0-16,-2 1 0 0,-4-1 0 15,-4 0-1-15,-3 2 2 0,-1 3 3 0,2 1 5 16,4 6 6-16,2 2 3 0,5 0 3 16,6 2 1-16,4-1-1 0,7 4-2 15,4-2-6-15,3-2-5 0,6 3-4 16,5 2-2-16,1-2-1 0,9 3-1 15,3 1-3-15,3 3-7 0,0-2-14 16,2 1-21-16,-3 1-11 0,4 4-21 16,-5 0-111-16,-2 0-128 0,-2 3-282 15</inkml:trace>
  <inkml:trace contextRef="#ctx0" brushRef="#br1" timeOffset="100037.8737">10452 8530 564 0,'0'-6'140'0,"0"1"5"0,0 3-66 16,0 2-35-16,0 2-7 0,-1 4-3 15,1 3-3-15,-2 3-3 0,-2 3-1 16,0 2-1-16,1 3-3 0,-1-1-2 0,0 2 0 16,3 2-2-16,1-1-1 0,2-1-1 15,2-2-4-15,2-2-1 0,0-4-3 16,4-2-2-16,0-3-2 0,1-5-2 15,4-1-1-15,1-4 0 0,1-1-2 16,0-3-4-16,0-4-7 0,-1-3-9 16,-1 1-12-16,-1-1-15 0,-3-1-9 15,-2 0-15-15,-2 0-8 0,-3 1-100 16,-5 0-109-16,-3 0-251 0</inkml:trace>
  <inkml:trace contextRef="#ctx0" brushRef="#br1" timeOffset="100176.6002">10419 8496 686 0,'-6'-4'162'0,"1"-1"2"16,5-2-110-16,6 1-19 0,7-3-9 15,2-2-12-15,5 3-15 0,2-2-16 16,3 1-12-16,-1 2-18 0,4 1-117 16,-2 1-127-16,3 4-300 0</inkml:trace>
  <inkml:trace contextRef="#ctx0" brushRef="#br1" timeOffset="100534.8704">10845 8551 589 0,'-4'1'156'0,"0"2"5"0,-1 1-57 0,5 2-53 15,0 3-11-15,2 2-6 16,2 3-8-16,1 1-8 0,1-1-6 0,3 0-2 16,2-2-2-16,0-1-1 0,0-4 0 15,1 0 0-15,3-4 1 0,-1-2-1 16,1-3 0-16,-1-4-1 0,0-1-2 16,1-4 0-16,-2-3-1 0,0 1-2 0,-3-2 0 15,-1 1 0-15,0 5 0 0,-3 1-1 16,-1 3 0-16,-3 4 0 0,1 2-1 15,-3 4-2-15,1 3-3 0,-1 1-4 16,-1 1-3-16,2 4-9 0,2 0-7 16,-1-1-11-16,2 0-3 0,1-2-7 15,2-2-13-15,3-2-105 0,1-3-111 16,2-3-266-16</inkml:trace>
  <inkml:trace contextRef="#ctx0" brushRef="#br1" timeOffset="100911.9826">11104 8365 637 0,'-9'-4'150'16,"6"-3"1"-16,3 2-93 0,3 3-33 16,6-1-7-16,3 2-2 0,7 1-8 15,1-3-4-15,5 3-3 0,2 0 0 0,0 2 0 16,-4-2 3-16,-2 0 3 0,-3 0 2 15,-3 1 3-15,-4 1 1 0,-2 2 3 16,-5 1 0-16,1 5-1 0,-2 2-2 16,-4 1-2-16,-1 6-3 0,0 0-2 15,-2 4-1-15,3 0-3 0,0-1 0 16,1 0-2-16,1 1 0 0,0-1 1 0,0 0-1 16,2-1 0-16,1 0 1 0,2 0-1 15,1-2 0-15,2-2 1 0,-1 1-1 16,2-4 0-16,-1 0 0 0,-3-2 0 15,-4-3 1-15,-3-1 0 0,-3-2 0 16,-4 0 0-16,-5 1 0 0,-1-1 0 16,-2 1-3-16,0 2-6 0,-5 0-15 15,0 2-16-15,-5-2-43 0,-3 1-92 16,3-2-128-16,-2 3-285 0</inkml:trace>
  <inkml:trace contextRef="#ctx0" brushRef="#br1" timeOffset="102273.1272">21691 6822 620 0,'-3'-11'162'0,"1"0"10"15,-3 2-83-15,-2 3-20 0,-2 8-8 16,-1 6-5-16,1 1-10 0,-2 5-11 16,2 3-11-16,0 3-7 0,3 0-4 15,3 0-5-15,3-2-2 0,2 2-3 16,3-3-1-16,1-2 0 0,3-2-1 16,0-3 0-16,1-4-1 0,0-3 0 15,0-7 0-15,-2-1 0 0,1-6 1 16,-3-1-1-16,-1-3 0 0,-2-2 0 0,-3 0 0 15,-2 1 0-15,0 3-2 0,-2 0-4 16,-1 2-10-16,0 3-11 0,2 2-16 16,-1 3-16-16,2 2-19 0,2 2-118 15,1 2-134-15,5 0-300 0</inkml:trace>
  <inkml:trace contextRef="#ctx0" brushRef="#br1" timeOffset="102605.5483">21942 6852 609 0,'-13'-5'154'0,"5"2"6"15,2-2-78-15,4-1-32 0,3 1-9 16,4-3-6-16,3 0-8 0,3 0-8 0,4 0-6 15,2 1-3-15,3-1-2 0,4 2 1 16,-3 1-1-16,1 1 1 0,-1 3-1 16,-1 0 1-16,-3 2 0 0,-3 3-2 15,-4 2-1-15,1 4-2 0,-2 2-1 16,-3 3-1-16,-1 1 0 0,-1 2-1 16,-3 3-1-16,-1 1-1 0,-1 1-6 15,-1 1-6-15,1-2-9 0,0 0-16 16,2-2-9-16,0-1-17 0,2-4-65 0,-1-4-48 15,1-3-106-15,2-2-220 16</inkml:trace>
  <inkml:trace contextRef="#ctx0" brushRef="#br1" timeOffset="102783.06">22067 6796 628 0,'-18'5'157'0,"-2"3"5"0,2 2-89 15,2 6-26-15,2 2-14 0,4 2-6 16,4 2-13-16,3 1-17 0,3 1-20 16,2-1-21-16,4-1-120 0,2-2-131 15,7-3-316-15</inkml:trace>
  <inkml:trace contextRef="#ctx0" brushRef="#br1" timeOffset="103040.8079">22333 6890 714 0,'-9'8'164'0,"2"1"2"16,4 2-116-16,3 2-18 0,2-7-9 15,5 7-5-15,6-3-7 0,3 0-2 16,4-5-2-16,1-4 0 0,0-4 0 0,1 3 0 15,-5-9-1-15,-6-2 0 0,-4-3-1 16,-4 2-1-16,-5-2-1 0,-4 1-4 16,-1-2-7-16,-4 2-12 0,-3-2-19 15,0-1-15-15,-5-2 75 0,-3-2-198 16,-2-4-135-16,1-2-336 0</inkml:trace>
  <inkml:trace contextRef="#ctx0" brushRef="#br1" timeOffset="103158.0659">22269 6503 521 0,'7'6'117'16,"1"3"-1"-16,0 3-86 0,1 3-12 16,3 3-9-16,2 2-14 0,0 2-111 15,1-1-98-15,1 1-261 0</inkml:trace>
  <inkml:trace contextRef="#ctx0" brushRef="#br1" timeOffset="103434.0325">22574 6724 708 0,'-5'-5'173'16,"6"1"4"-16,2-1-89 0,4 3-41 16,3 0-22-16,2 1-8 0,3 0-4 15,1 1-6-15,0 0-4 0,2-1-1 0,-1-2-1 16,2 2-1-16,-5 0 1 0,0 1-1 15,-3 2-1-15,-4 2-1 0,-4 3-1 16,-3 6-1-16,-6 0 0 0,-2 4 0 16,-3 4-1-16,0 0-1 0,-2 2-4 15,-1 0-3-15,4-1-5 0,2 2-16 16,2-3-7-16,3-3-19 0,5-2-59 16,1-4-49-16,5-5-107 0,1-3-219 15</inkml:trace>
  <inkml:trace contextRef="#ctx0" brushRef="#br1" timeOffset="103767.9337">22879 6793 629 0,'-10'-4'164'15,"-3"0"6"-15,-3 5-81 0,0 2-31 16,1 1-11-16,3 3-11 0,2 0-10 16,3 3-11-16,3-2-7 0,7 0-4 15,2-1-5-15,3 0-6 0,1-1-7 0,1-1-6 16,1-1-7-16,1 1-4 0,0 0-2 15,0-2 0-15,-1 1 4 0,-2-3 3 16,1 2 6-16,-5-2 5 0,-3 0 4 16,-1 1 4-16,-4-1 2 0,-2 1 2 15,-3 1 2-15,-4-1 4 0,1 4 3 16,-2 0 6-16,-3 4 6 0,0 0 5 16,1 0 4-16,2 2 3 0,2 1-1 15,0 0-3-15,4 0-6 0,4-3-4 16,4 1-6-16,4-1-4 0,6-3-3 15,2-1-2-15,7-1 0 0,4-2-1 16,5-3-3-16,2-3-10 0,3-2-16 0,4 2-15 16,2-6-127-16,-1-1-134 0,0-2-323 15</inkml:trace>
  <inkml:trace contextRef="#ctx0" brushRef="#br1" timeOffset="104542.3691">23445 6749 537 0,'-2'-8'147'0,"0"-1"12"16,0 2-45-16,1 2-38 0,-1 1-15 15,4 3-6-15,-1 3-4 0,3 5-9 16,-1 1-9-16,3 3-10 0,0 4-4 0,3 3-4 15,1 1-3-15,0-1-3 0,1 0-4 16,1 1-1-16,1-2-3 0,2-2-5 16,-1-3-11-16,0-2-13 0,1-2-14 15,-2-3-15-15,1-4-14 0,-2-2-16 16,0-3-102-16,-2-4-116 0,-1-2-259 16</inkml:trace>
  <inkml:trace contextRef="#ctx0" brushRef="#br1" timeOffset="104748.8174">23716 6727 536 0,'1'-12'136'0,"-1"2"7"0,-1 4-70 16,0 4-15-16,-3 5-7 16,-1 3-7-16,-1 5-4 0,-2 4-4 15,1 5-4-15,-3 4-5 0,-1 2-5 0,0 5-4 16,-1 4-2-16,0 2-1 16,0 2-1-16,-2 0-2 0,-1-1-2 0,2-1-1 15,1-3-3-15,1-3 0 0,2-5-3 16,3-2-4-16,1-5-6 0,7-4-12 15,2-4-17-15,2-3-15 0,4-7-23 0,4-3-113 16,0-6-132-16,6-2-293 0</inkml:trace>
  <inkml:trace contextRef="#ctx0" brushRef="#br1" timeOffset="105103.0048">23805 6764 556 0,'11'-20'133'0,"0"3"7"0,-2 4-82 0,-1 2-9 16,1 3-3-16,-4 2-2 0,-2 6-1 15,0 3-2-15,-3 2-4 0,1 3-5 16,-2 1-4-16,-2 4-3 0,-1 3-3 15,0 3-3-15,-1 1-3 0,0 1-2 16,0 2 0-16,2 2-2 0,-2 1-1 0,3-3-2 16,1-1-1-16,1 1-1 0,3-3-2 15,-1-5-1-15,2-4-2 0,2-5-3 16,2-1-4-16,0-5-10 0,0-4-9 16,1-5-14-16,0 0-16 0,-2-5-7 15,0-2-8-15,-3-1-10 0,0-4 0 16,-3 2-93-16,-2-2-98 0,-1 0-237 15</inkml:trace>
  <inkml:trace contextRef="#ctx0" brushRef="#br1" timeOffset="105239.554">23797 6692 583 0,'-11'-3'161'0,"4"3"12"0,0-2-62 16,5 1-35-16,-2-4-14 0,8 2-8 16,5 1-11-16,5-2-16 0,3 0-11 15,6 1-8-15,2-2-4 0,3 4-7 16,0-4-8-16,-3 1-12 0,-1 0-20 15,-2 3-11-15,-3 1-23 0,-2 1-111 16,-3 3-128-16,-4 1-286 0</inkml:trace>
  <inkml:trace contextRef="#ctx0" brushRef="#br1" timeOffset="105554.6122">23985 6749 626 0,'4'-2'149'0,"-2"-1"6"0,2 5-99 15,0 0-12-15,1 2-4 0,1 2-4 16,0 1-4-16,0 3-7 0,1 2-3 16,3-1-4-16,0-1-2 0,2 0-1 15,-2-3-1-15,1-1-3 0,0-2-2 16,-1-3-1-16,-2 1-2 0,1-4-3 15,-3 2-1-15,1-1-1 0,0 1 0 16,-3 0-1-16,0 1 0 0,0 1-3 16,-3 1-3-16,-1 1-4 0,-1 2-4 0,0 1-6 15,-1 3-7-15,2-1-7 0,-1 1-8 16,2-2-4-16,1 1-13 0,1-2-111 16,1-2-117-16,2-3-283 0</inkml:trace>
  <inkml:trace contextRef="#ctx0" brushRef="#br1" timeOffset="105986.4155">24211 6582 511 0,'-2'-2'133'0,"0"0"8"0,1 1-53 0,-1-1-29 16,2 1-10-16,3 1-3 0,-1 0-2 15,2-1-3-15,3 0-4 0,2 1-5 0,3 0-4 16,2 0-5-16,2-2-5 0,2 4-5 16,-2-1-2-16,0 0-4 0,-1 0-1 15,-4 2-3-15,-2 2 0 0,-3 0-1 16,-4 2-1-16,-2-1 0 0,-3 4 0 15,-2 1-1-15,-3 1 1 0,-3 0-1 16,0 3-1-16,2 0 0 0,1 2-1 0,-1-1 0 16,4 0-2-16,1 2 0 0,3 2-1 15,1-3-1-15,0 0 0 0,1 0-2 16,2 2-2-16,1 0-4 0,0 0-6 16,3-1 1-16,-1 4-2 0,-1-2-2 15,-2-2-2-15,-1 0-3 0,-4-2-1 16,-3-2 2-16,-1-2-10 0,-4-5-13 15,1 1-104-15,-2-3-111 0,2 1-272 16</inkml:trace>
  <inkml:trace contextRef="#ctx0" brushRef="#br1" timeOffset="106668.7841">23996 6771 450 0,'0'-3'129'0,"-1"0"8"15,0 2-14-15,0 0-61 0,1 0-11 16,-2-2-6-16,1 4-5 0,0 2-4 15,0 2-5-15,-1 3-6 0,1 3-4 16,-1 2-4-16,1 2-3 0,-1 0-2 0,0 2-2 16,1 0-2-16,-1-1-1 0,1 2-1 15,1 0 0-15,-1-1-1 0,1-1 0 16,1-1-1-16,-1-3-1 0,1-1-1 16,2-2 0-16,-2-5-1 0,2 0-1 15,-1-3 0-15,0-2 1 0,2-1-1 16,0-2 0-16,-1-3 1 0,1-2 0 15,1-2-1-15,-1-1 1 0,1-3-1 16,0-1 1-16,-2-1-1 0,2 0 1 0,0 2-1 16,1-1 1-16,0 0 0 0,2 2 0 15,0 0 1-15,2 3-1 0,1 0 0 16,-2 0 1-16,2 2-1 0,-2 2 0 16,1 5-1-16,0-2 1 0,-1 2-1 15,-2-1 0-15,0 3 0 0,-1 1 1 16,-1 3-1-16,-2 1 1 0,0 2 0 15,-1 1 0-15,-2 3 1 0,0 1-2 16,-2 0 1-16,1 0 0 0,-1 2-3 0,2-2-3 16,-2-1-5-16,4 0-9 0,-1 0-9 15,1-2-14-15,3 1-10 0,0-3-17 16,0-1-109-16,1-1-119 0,3-3-278 16</inkml:trace>
  <inkml:trace contextRef="#ctx0" brushRef="#br1" timeOffset="107137.5647">24447 6735 719 0,'-2'-2'181'16,"-2"0"5"-16,3 2-112 0,-1 0-18 15,2 0-12-15,2 1-14 0,-1 0-13 16,4 2-10-16,0-2-5 0,2 2-2 15,3-3-6-15,1 2-10 0,0-1-15 16,1 0-16-16,0 1-12 0,-2 0-16 16,-1-1-112-16,-4 1-123 0,-2 0-274 15</inkml:trace>
  <inkml:trace contextRef="#ctx0" brushRef="#br1" timeOffset="107308.0367">24441 6867 592 0,'1'2'142'0,"-2"0"4"16,2-1-82-16,2-1-29 0,0 0-12 15,3-3-7-15,3 1-4 0,1-2-7 16,3 2-11-16,1-2-10 0,-1 0-21 0,-2 1-112 16,0-1-118-16,0 0-292 0</inkml:trace>
  <inkml:trace contextRef="#ctx0" brushRef="#br1" timeOffset="108331.3918">24731 6433 505 0,'1'-22'122'0,"1"1"5"0,-1 4-80 15,0 4-8-15,2 2-4 0,-2 3-3 16,0 5-5-16,-1 2-4 0,0 2-2 16,0 6-2-16,0 8-3 0,0 8-3 15,-1 4-4-15,-2 9-1 0,0 3-3 16,-1 4-2-16,-2 3-2 0,0 1 1 15,-2-4-1-15,2 2 0 0,1-3 0 16,3-3 0-16,-1-3 1 0,3-2 1 16,0-5 0-16,2-3 0 0,0-7-1 15,-1 0 1-15,2-7-1 0,-1-2-1 0,1-4 0 16,-1-4 0-16,2-4 0 0,-2-6 0 16,1-3 0-16,2-2 0 0,0-4 0 15,-1-2-1-15,3-1 1 0,0 2-1 16,0 3 1-16,3 0-1 0,-1 4 0 15,-2 2 0-15,0 4 0 0,-2 2 1 16,-1 3 0-16,0 2 2 0,-3 3 0 16,-1 2 1-16,1 3-1 0,0 0 1 15,-1 3-1-15,1 2 0 0,1 2-2 16,0 0 0-16,-1 2-1 0,2-1-1 16,-1-1-6-16,1-1-10 0,0 0-8 0,0-6-16 15,1 0-7-15,0 0-111 0,0-3-114 16,1 2-268-16</inkml:trace>
  <inkml:trace contextRef="#ctx0" brushRef="#br1" timeOffset="108614.6881">24911 7063 641 0,'-6'0'156'0,"-2"0"3"0,0 2-94 16,1 2-27-16,1 1-9 0,0 2-9 15,2 2-8-15,3 1-6 0,2-2-4 16,3 3-1-16,2 0 0 0,2-1 0 16,3-3 0-16,2 0 0 0,-1-4-1 15,0 0 1-15,-2-3-1 0,-2-3 1 16,0 0 0-16,-2-4-1 0,-2 0 1 0,-2-1 0 16,-1-2-1-16,0-3 1 0,-1 0-1 15,-1 0 1-15,-1 0-2 0,-1 0-4 16,-3-1-9-16,-2 3-11 0,-1 3-8 15,-1 2-16-15,-1 2-57 0,-1 1-56 16,-1 3-102-16,4 3-216 0</inkml:trace>
  <inkml:trace contextRef="#ctx0" brushRef="#br1" timeOffset="108971.2729">24971 6616 621 0,'0'-8'145'0,"1"1"8"0,-1 2-91 0,0 3-19 15,2 1-3-15,-4 2 0 0,1 2-1 16,-1 4-4-16,-1 1-5 0,0 4-5 15,-1 2-4-15,-2 2-5 0,0 1-4 16,0 1-2-16,-2 2-2 0,2-3-3 16,0 1 0-16,1 2-2 0,1-3-1 15,2-1 0-15,2-2 0 0,2-2-1 0,2-1-1 16,2-3 0-16,0-3 0 0,4-1-3 16,1-3-5-16,1-1-9 15,2-1-11-15,-2-1-12 0,0-3-11 0,1-1-10 16,-2-2-16-16,-1-2-104 15,-4-1-113-15,-3-1-265 0</inkml:trace>
  <inkml:trace contextRef="#ctx0" brushRef="#br1" timeOffset="109147.0614">24932 6632 626 0,'-6'-3'158'0,"1"0"6"0,4-1-83 16,2 1-28-16,4 0-11 0,2-1-7 15,3-1-10-15,1 2-9 0,5-1-7 16,1 0-4-16,4 2-9 0,1-1-12 16,4 3-19-16,-3 0-15 0,-1 2-124 15,-5-1-134-15,-1 2-318 0</inkml:trace>
  <inkml:trace contextRef="#ctx0" brushRef="#br1" timeOffset="109525.0683">25107 6726 614 0,'1'4'142'0,"-2"-1"5"0,1 2-96 15,0 3-18-15,-1 0-5 0,1 3-3 16,-2-1-1-16,2 2-5 0,1 1-4 16,0-1-3-16,1-2-2 0,1-1-3 15,1-1-1-15,0-3-2 0,1-2-1 16,3-1-1-16,-2-2 0 0,1-3-1 16,1-1 0-16,-4-3 0 0,5-2 0 0,0 0 0 15,-2-2-1-15,2 1 1 0,-2 3-1 16,-1 0 0-16,1 4 0 0,-3 0 0 15,-2 4 0-15,0 3 0 0,-1 1-2 16,-2 1-5-16,-1 2-8 0,1 0-9 16,0 1-9-16,0-1-17 0,0 0-114 15,-1-3-121-15,4-1-284 0</inkml:trace>
  <inkml:trace contextRef="#ctx0" brushRef="#br1" timeOffset="109984.1839">25246 6577 629 0,'2'-2'145'0,"1"1"5"16,1 1-100-16,3 1-19 0,2 1-5 15,4-1-3-15,0 1-3 0,2 1-6 16,0-1-3-16,-1 2-1 0,1 0-1 16,-3-1 1-16,-1 1-1 0,-5 2 1 0,-1-1-1 15,-2 2 0-15,-5-1-2 0,0 3-1 16,-3 2-2-16,0 0-1 0,-1 0-2 15,-3 4 0-15,3 1 0 0,1 1-1 16,-1 2 0-16,3 2 1 0,-1 0-1 16,4 2 0-16,1-2-1 0,2 1 1 15,2-1 0-15,-2-1 0 0,2-2-1 16,-1-1 1-16,-2-1-1 0,1-1 0 16,-5-2 0-16,1-2-1 0,-1-1 1 0,-6-1 0 15,0-3 0-15,-2 0 1 0,-2-1-2 16,0 0-5-16,-2-2-7 0,2 1-15 15,1 0-16-15,0-1-123 0,1 2-131 16,4 1-315-16</inkml:trace>
  <inkml:trace contextRef="#ctx0" brushRef="#br1" timeOffset="126427.7523">888 10565 545 0,'-6'-11'135'0,"0"4"5"15,2 2-71-15,-1 0-19 0,3 4-13 16,-1 2-7-16,3 4-4 0,0 4-4 0,3 5-4 16,-2 3-4-16,1 4-5 0,2 2 0 15,0 4 3-15,-2 1 0 0,1-2 1 16,-1 0 0-16,1-3 1 0,-1 0 0 15,2-4 0-15,-2-6-3 0,1-3-1 16,-2-3-1-16,1-4 0 0,1-3 1 16,-2-6-1-16,1-4 1 0,2-6 1 15,1-5-1-15,2-3 0 0,1-5-1 0,0 0-1 16,1-2-1-16,-2 1 0 0,2 3-1 16,-2 2 0-16,2 6-1 0,-2 3 0 15,2 4 0-15,-1 5-1 0,2 9-1 16,1 3 0-16,-1 3-1 0,-2 6 0 15,1 2-1-15,0 3 0 0,-1 2 0 16,-1-1-1-16,1 2 1 0,-1 1-2 16,1 0-2-16,-1-2-6 0,0 0-7 15,-1 0-10-15,0-2-16 0,-1 0-17 16,2-6-15-16,-1 1-85 0,-3-3-28 0,1-2-107 16,1-4-206-16</inkml:trace>
  <inkml:trace contextRef="#ctx0" brushRef="#br1" timeOffset="126687.0646">1314 10631 718 0,'-3'-4'173'0,"-1"1"1"16,2 0-110-16,2 2-21 0,3 0-15 16,1 1-12-16,3 0-7 0,3 2-6 15,0 0-9-15,1-1-12 0,1 1-15 16,0 1-9-16,1-2-15 0,-2 1-96 16,-3 1-22-16,0 2-100 0,-1 1-193 0</inkml:trace>
  <inkml:trace contextRef="#ctx0" brushRef="#br1" timeOffset="126859.8797">1292 10763 650 0,'-3'0'159'0,"-1"2"3"0,3-2-87 16,2 1-35-16,1-1-13 0,3 1-10 0,0 0-7 15,4-1-4-15,3 0-4 0,0-1-8 16,3 0-15-16,1 0-8 0,2-3-13 15,-1-2-123-15,1 0-126 0,-4 1-302 16</inkml:trace>
  <inkml:trace contextRef="#ctx0" brushRef="#br1" timeOffset="127183.1526">1601 10602 584 0,'-9'2'143'0,"2"2"4"16,3 2-67-16,3 3-43 0,4 0-12 16,2 4-4-16,3-1-4 0,2 0-3 0,2 0-3 15,3-2-1-15,2-3-1 0,-2-2 2 16,4-3 0-16,2-5 0 0,0-3 1 15,0-1 0-15,-3-4-1 0,-1-2-1 16,-1 0 0-16,-7-1-1 0,-6-1 0 16,-3 4-2-16,-7-3-2 0,-5 3-1 15,-4 0 0-15,-2 1-3 0,-5 3-11 16,1 4-17-16,-5 0-13 0,2 6-21 16,-1 5-115-16,-3 3-130 0,0 7-298 15</inkml:trace>
  <inkml:trace contextRef="#ctx0" brushRef="#br1" timeOffset="127665.5058">816 11048 510 0,'-11'-3'134'0,"2"2"8"15,1 0-42-15,0-1-47 0,3 1-11 16,3 1-8-16,2-1-3 0,1 1-2 16,3-1-4-16,3 0-2 0,2 1-1 0,2-2-1 15,2 2 2-15,1-1-2 0,2 0-3 16,2 1-1-16,-1 0-3 0,2 0-1 15,-1-1-1-15,3 2-2 0,3-1 0 16,3 1-1-16,4-1-1 0,3 0-1 16,7-1-1-16,4 1-2 0,3-1 0 15,1-2-1-15,1-2 0 0,-4 0-1 16,2-1 0-16,-3 0 0 0,-2 1-1 16,0-1 1-16,-2 1-1 0,-1 0 0 0,-1 0 0 15,-3 2 0-15,-3 0 0 16,-5 2 0-16,-5-1-1 0,-6 0 1 0,-2 2-1 15,-6 2 1-15,-3-1 0 0,-4-1-1 16,-3 1 0-16,-1 2-3 0,-2-1-4 16,0 0-6-16,1 1-10 0,0-1-14 15,1 1-17-15,0-1-10 0,2 1-16 16,2-1-108-16,0 1-122 0,3-1-276 16</inkml:trace>
  <inkml:trace contextRef="#ctx0" brushRef="#br1" timeOffset="127883.1215">2126 10657 806 0,'-2'-6'180'0,"-3"-2"1"0,1 3-128 16,4 3-27-16,0 0-16 0,4 3-15 15,0 1-17-15,-1 3-19 0,2 2-13 16,0 3 36-16,-1 4-162 0,-2 3-133 16,0 1-309-16</inkml:trace>
  <inkml:trace contextRef="#ctx0" brushRef="#br1" timeOffset="128011.7677">2164 10870 667 0,'-1'0'175'0,"0"0"4"0,-1 0-91 0,-1 0-28 15,2 0-14-15,1 1-21 0,-1-1-29 16,1 1-31-16,-2 1-37 0,1 0-109 16,-2 1-136-16,-4 3-313 0</inkml:trace>
  <inkml:trace contextRef="#ctx0" brushRef="#br1" timeOffset="129190.763">3882 10418 522 0,'-6'-44'126'0,"-2"-3"5"16,3 11-78-16,2 0-10 0,0 8-1 15,1 6-3-15,1 5-2 0,-1 8-4 0,1 10 0 16,1 12-2-16,0 5-4 0,0 9-5 15,1 7-7-15,2 9-2 0,1 5-3 16,2 6-2-16,-3-2-4 0,3 4-1 16,-1 0-1-16,0-1 0 0,-1-5 0 15,1-2-1-15,-3-8 2 0,3-4-1 16,-1-7 0-16,2-9 0 0,0-4 0 16,0-6 0-16,0-7 0 0,0-1 0 15,2-5-1-15,0-4 1 0,3-4 0 16,-2-4 0-16,1-2-1 0,1 0 0 0,1-3 0 15,-1 2 0-15,-1 4 0 0,-2 6-1 16,1 4 1-16,-2 4-1 0,-1 5 0 16,-2 6 1-16,1 4 0 0,-1 2-2 15,-3 1-3-15,3 4-6 0,1 2-11 16,1 0-13-16,1-2-8 0,4-1-11 16,3-2-13-16,1-5-107 0,3-4-110 15,0-7-260-15</inkml:trace>
  <inkml:trace contextRef="#ctx0" brushRef="#br1" timeOffset="129458.0559">4341 10882 595 0,'-12'8'153'0,"1"1"7"16,-3 2-75-16,3 2-32 0,5 4-12 15,3-1-8-15,3 1-11 0,3-2-7 16,3-2-5-16,4-1-3 0,4-3-2 15,2-4-2-15,1-2-1 0,1-4 1 0,2-2-1 16,-2-7 2-16,-1-5 0 0,-1-2-1 16,-2-4 1-16,-3-1 0 0,-3 1 0 15,-3-1-1-15,-4 5-1 0,-4 4 0 16,-10-1-2-16,4 4-3 0,-6 3-10 16,0 2-11-16,-3 3-12 0,-1 4-10 15,4 4-17-15,2 4-108 0,-1 2 0 0,5 4-89 16,3-1-171-16</inkml:trace>
  <inkml:trace contextRef="#ctx0" brushRef="#br1" timeOffset="129784.6214">4575 10656 650 0,'1'-14'162'0,"-1"4"6"16,2 4-91-16,-2 3-28 0,1 3-9 16,2 2-10-16,1 5-8 0,0 3-7 15,-2 4-6-15,2 3-3 0,1 4-2 16,-2 2-1-16,0 3-2 0,-2 1 0 16,2-1 0-16,-2 3-1 0,0-2 1 15,3 1 0-15,-2-3-1 0,3 0 1 16,2-3-1-16,2-1 1 0,1-4 0 0,2-2 0 15,2-5-1-15,-1-4 0 0,2-3-2 16,1-4-5-16,0-5-6 0,-2-4-10 16,1-1-11-16,-2-2-10 0,1-3-11 15,-3-1 10-15,-4 1-127 0,-2-1-113 16,-2 2-278-16</inkml:trace>
  <inkml:trace contextRef="#ctx0" brushRef="#br1" timeOffset="129961.1525">4609 10578 644 0,'-7'-7'156'0,"6"3"2"15,2 2-87-15,5-2-35 0,5 3-13 16,6 2-11-16,4 1-12 0,0-2-12 16,3 0-10-16,5-2-12 0,1 4 52 15,0-2-177-15,0 0-126 0,2 1-320 16</inkml:trace>
  <inkml:trace contextRef="#ctx0" brushRef="#br1" timeOffset="130827.0242">5087 10793 565 0,'-10'12'135'0,"-1"3"3"0,3 2-81 16,5 4-24-16,4 2-12 0,4 0-7 15,5 2-6-15,1-3-3 0,3 0-2 16,2-4-1-16,2-3-2 0,0-6 1 15,3-6 0-15,-2-6-1 0,0-5 2 0,0-5 2 16,-4-4 3-16,-1-3 4 0,-4 0 3 16,-5 0 2-16,-3-3 2 0,-6 3-1 15,-4 1-1-15,-3 1-5 0,-4 3-2 16,-1 2-4-16,-1 3-5 0,-1 3-9 16,-1 5-9-16,3 5-9 0,2 4-16 15,0 2-74-15,4 3-42 0,7 1-104 16,3 2-213-16</inkml:trace>
  <inkml:trace contextRef="#ctx0" brushRef="#br1" timeOffset="131356.4958">5277 10596 684 0,'6'-10'165'0,"1"1"4"16,6 4-105-16,3 3-19 0,2 3-10 0,4 3-12 15,1 1-7-15,1 1-7 0,-1 1-3 16,0-1-2-16,-1 2-2 0,-2-2 1 16,-3-1 0-16,-2 1 0 0,-3-1 1 15,-2 2 1-15,-4 2-1 0,-3 0 1 16,-3 4-1-16,-1 0-1 0,-1 5-1 0,-2 2 0 15,0 0-1-15,1 2 0 0,0 2-1 16,1 1 0-16,2-2 1 0,1 1-1 16,4 1 0-16,0 2 0 0,2-3 0 15,-1 2 0-15,3-3 0 0,-2 1 0 16,-2-2 1-16,-2-1-1 0,-2-4 0 16,-5 0 1-16,-3-1 0 0,-2-3 0 15,-2-2-2-15,0-1-4 0,-2-3-13 16,1 0-18-16,-1-4-14 0,3 0 2 15,-2-1-134-15,4 2-130 0,-2 1-302 0</inkml:trace>
  <inkml:trace contextRef="#ctx0" brushRef="#br1" timeOffset="133304.9136">6094 10801 697 0,'-13'-6'178'0,"1"3"3"15,8-1-89-15,0 3-32 0,3-1-16 16,2 1-10-16,4-1-11 0,1 1-8 0,1-2-3 16,3 2-4-16,1-2-5 0,3 0-8 15,2-1-9-15,1-1-17 0,1-1-20 16,3-3-14-16,2 2-71 0,0-1-56 16,6 3-117-16,-1 2-234 0</inkml:trace>
  <inkml:trace contextRef="#ctx0" brushRef="#br1" timeOffset="133604.113">6997 10322 643 0,'-6'-20'171'0,"0"4"7"16,-3 7-77-16,3 5-39 0,2 6-14 15,0 4-13-15,3 6-10 0,4 5-12 16,-1 4-7-16,3 3-3 0,2 5-6 0,1 0-10 16,0 3-10-16,2-1-10 15,-1-3-14-15,0 1-14 0,3-2-36 0,-3-2-82 16,1-3-110-16,1-2-250 0</inkml:trace>
  <inkml:trace contextRef="#ctx0" brushRef="#br1" timeOffset="133811.6153">6891 10717 728 0,'-2'-5'172'0,"1"0"4"15,2 1-117-15,8 1-16 0,4-2-11 16,3 0-10-16,5-1-8 0,2-2-5 16,4 1-4-16,9 0-2 0,0-2-1 15,3 1-2-15,2-3-3 0,3 3-9 0,1 1-16 16,-2 3-14-16,-2 1-12 0,-7 1 13 16,-3 4-140-16,-5 2-126 0,-5 5-289 15</inkml:trace>
  <inkml:trace contextRef="#ctx0" brushRef="#br1" timeOffset="134228.3493">7040 11012 680 0,'-14'-6'165'0,"2"-3"8"16,6 1-107-16,2-4-16 0,3-1-6 15,3 0-7-15,2-1-8 0,2 3-9 16,3 2-5-16,4 0-5 0,2 4-2 16,2 4-3-16,3 2-2 0,2 4-2 15,1 4 0-15,-1 3 0 0,-1 2-1 16,-3 5 0-16,-3-1 1 0,-3 3-1 0,-5 2 1 16,-4 1-1-16,-4-1 1 0,-4 3-1 15,-5-2 1-15,-5 2 0 0,-4-3 0 16,-6 3-1-16,-2 0 1 0,-1-1-1 15,-1 1 0-15,-2 0 0 0,3-2 0 16,2-1 1-16,4-5 0 0,3-5 0 16,3-4 1-16,5-6 1 0,6-4-1 15,3-4 0-15,6-3 0 0,5-2 0 16,2 0-2-16,2 3 1 0,3-1-1 0,1 2 1 16,2 3-1-16,1 4-1 0,3 0-2 15,1 4-5-15,-1 0-10 0,4 1-14 16,-1 1-18-16,1-1-14 0,-3 1-30 15,1-1-93-15,-2-3-121 0,-1 0-259 16</inkml:trace>
  <inkml:trace contextRef="#ctx0" brushRef="#br1" timeOffset="134892.334">7749 10298 650 0,'-10'-12'163'0,"0"8"6"16,3 8-96-16,1 9-17 0,1 6-11 15,4 6-10-15,2 10-10 0,1 3-9 16,7 6-6-16,-3-2-2 0,1 1-2 16,1-1 0-16,0-2 1 0,1-2 1 15,-2-5 1-15,1-3 0 0,3-4 0 16,0-4-2-16,6-4-1 0,-4-7-3 0,2-6 0 16,1-4-2-16,-1-5 1 0,1-4-1 15,-1-6-1-15,-2-6 0 0,3-1-1 16,-2-1-1-16,1 0-2 0,0 3-1 15,-2 3-1-15,-3 7-1 0,0 6-1 16,-4 4-2-16,-1 7 0 0,-2 8-2 16,-1 2 2-16,0 4 0 0,2 1 2 15,-2 4 2-15,2-1 1 0,1 0 2 16,1-4 2-16,1-4 1 0,1-1-1 16,-1-3 1-16,2-6 0 0,2-2 0 0,-2-2 0 15,2-4 1-15,2-2 0 0,-2-4 0 16,0-2 0-16,0 0 1 0,0-1 0 15,0 1 1-15,-1 0 0 0,-3 3 0 16,-1 0 0-16,-1 5 1 0,0 0 0 16,-3 4-1-16,1 1 0 0,0 1-1 15,1 3 0-15,2 0-1 0,2 0 0 0,1 0-1 16,0-3 1-16,3-1-1 0,2-3 1 16,0-2 0-16,2-4 1 0,-1-1 2 15,-3-3 0-15,-1 1 2 0,-3-4-1 16,-5-3 1-16,-8-1-1 0,-2 4-1 15,-4-1-1-15,-5 2-4 0,-2 0-7 16,-2 3-15-16,1 5-19 0,3 3-13 16,0 1-20-16,1 4-112 0,9 6-127 15,2-4-280-15</inkml:trace>
  <inkml:trace contextRef="#ctx0" brushRef="#br1" timeOffset="135276.954">8599 10391 510 0,'-9'-15'139'0,"1"3"8"0,-1 0-27 16,4 3-63-16,3 3-12 0,1 4-5 16,-1 3-3-16,2 5-3 0,0 4-6 15,2 6-4-15,0 6-3 0,2 4-4 16,-1 3-2-16,1 3-1 0,1 2-3 16,2 2 1-16,0 2 0 0,1-4 2 0,-1 3 0 15,4-3 1-15,3 0-2 0,2-3-2 16,0-3-2-16,2-5-2 0,1-2-2 15,0-6-3-15,-1-5-2 0,2-4-5 16,-3-4-7-16,-1-4-11 0,0-4-16 16,0-3-16-16,-4-2-11 0,1-4-19 15,-5-2-107-15,-3-4-119 0,-1 0-273 16</inkml:trace>
  <inkml:trace contextRef="#ctx0" brushRef="#br1" timeOffset="135439.0694">8583 10368 715 0,'-7'-1'169'0,"2"-2"1"0,8 1-114 0,6-1-18 15,5 2-12-15,5-2-15 0,7 1-15 16,3 0-14-16,4-3-15 0,3 1-13 16,2 2-110-16,-1-1-15 0,-1 3-107 15,0 3-200-15</inkml:trace>
  <inkml:trace contextRef="#ctx0" brushRef="#br1" timeOffset="135708.6322">8997 10603 780 0,'-1'0'182'0,"0"-1"1"15,3-2-125-15,2 3-19 0,2 0-11 16,1-2-14-16,2-2-5 0,2 0-5 16,1 1-9-16,3-2-17 0,1 0-21 0,0-1-18 15,0 3-125-15,-1 3-140 0,0 3-327 16</inkml:trace>
  <inkml:trace contextRef="#ctx0" brushRef="#br1" timeOffset="135923.6838">9311 10425 769 0,'-2'0'178'16,"-1"4"2"-16,2 5-124 0,-1 2-20 0,2 3-10 16,2 5-11-16,1-1-7 0,0 2-5 15,4-1-9-15,0 1-16 0,-1-3-21 16,4 0-18-16,0-2-122 0,-1-2-136 16,2 0-317-16</inkml:trace>
  <inkml:trace contextRef="#ctx0" brushRef="#br1" timeOffset="136329.6829">9417 10223 738 0,'-6'-13'175'0,"6"-1"0"16,6 3-116-16,9 4-23 0,1-2-12 15,2 3-6-15,1 0-10 0,0 1-3 16,-2 1 2-16,-1 3 2 0,-2 0 2 16,-4 3 2-16,-1 1 0 0,-1 2 0 15,-1 2-2-15,-1 1-3 0,-1 3-2 16,1 1-2-16,0 3-2 0,0 2-1 16,-2 1 0-16,2 5-1 0,-1 2 1 0,2 3-1 15,2 3 0-15,1 0 0 0,0 4 0 16,4-2 0-16,1 0 0 0,1 0 0 15,0-1 0-15,-4-5 0 0,0-2 0 16,-2-1 0-16,-4-3 1 0,-3-4-1 16,-4-3 0-16,-3-1 0 0,-5-4 1 15,-3 1-1-15,-3-2 0 0,-3-3 0 16,-3-2 1-16,-2 1-1 0,0 0-3 0,3-1-6 16,3 0-8-16,2-2-17 0,7 1-18 15,1 0-23-15,6-2-116 16,1 0-135-16,5 0-307 0</inkml:trace>
  <inkml:trace contextRef="#ctx0" brushRef="#br1" timeOffset="136735.0583">10109 10457 661 0,'-7'-1'183'0,"4"0"6"0,0 2-62 15,4-1-58-15,3 1-18 0,2 0-15 16,2 2-15-16,5-2-10 0,1 4-5 0,2-3-4 16,5 1-6-16,1-2-12 0,-2-1-16 15,1-1-21-15,-2 0-18 0,-3-2-124 16,-1 1-139-16,-5-1-316 0</inkml:trace>
  <inkml:trace contextRef="#ctx0" brushRef="#br1" timeOffset="136907.1904">10096 10647 692 0,'5'0'165'0,"1"0"2"0,4-1-110 0,1-2-22 16,1 2-7-16,4 0-8 0,-1 0-10 16,3-3-12-16,0 2-17 0,1-2-15 15,-1 1 27-15,0 0-162 0,-2 2-135 16,-2 4-334-16</inkml:trace>
  <inkml:trace contextRef="#ctx0" brushRef="#br1" timeOffset="138001.3873">10776 10540 540 0,'0'4'129'0,"-2"-3"5"0,4-1-84 16,-1 0-10-16,1-3-3 0,0-2-5 15,1-3-4-15,0-1-2 0,0-2-2 16,0-3 1-16,-1-2-1 0,-2-2-1 16,0 1-2-16,-1-2-1 0,-1 1-1 0,-1-2-4 15,-1 1-2-15,1 0-4 0,-1 2-2 16,2 3-3-16,-2 0 0 0,2 3 0 15,0 4-1-15,1 3 0 0,0 2 0 16,0 4 0-16,-1 2-1 0,2 3-1 16,0 4 0-16,2 4-1 0,-1 2 1 15,1 4-1-15,2 1 0 0,1 2 0 16,-1 2 0-16,0 0 0 0,1-2 0 16,0 2 0-16,-1 0 0 0,0-3 1 15,-1-3-1-15,0-2 0 0,-2-1 0 0,0-2 0 16,-2-3 0-16,1-2 0 0,-3-2 0 15,0-1 1-15,0-3-1 0,0 1 0 16,-3-3 1-16,1 0-1 0,-3-1 0 16,-1 2 0-16,-3-1 1 0,0-1-1 15,-1 2 0-15,1-2 0 0,-3 0 0 16,1 0 0-16,3-2 0 0,3 1 0 16,0-1 0-16,2 0 0 0,1 0 1 15,4-1-1-15,-1 1 0 0,2 1 0 0,1 0 0 16,-1-1 0-16,2 1 0 15,1-1 0-15,-1-1 1 0,4 2 0 0,-1 0 0 16,1 0 1-16,-1 0 1 0,1 0 1 16,-2 0 1-16,2 2 2 0,-3-2 0 15,-2-2 1-15,1 1 0 0,0 1 0 16,-1 0-2-16,1 0-1 0,-3 0-1 16,4 1-1-16,-3 1-2 0,1-1 1 15,0 0-1-15,-1 0 0 0,1 1-1 16,-1-1 1-16,1 1-3 0,-1-1-5 0,0 1-8 15,2 0-16-15,-1 1-18 0,0-1-24 16,-1-1-117-16,1 2-136 0,1 2-309 16</inkml:trace>
  <inkml:trace contextRef="#ctx0" brushRef="#br1" timeOffset="138979.6121">10872 10418 452 0,'-6'-5'131'0,"-2"-1"5"0,-3 0-13 0,-2 1-62 16,1 1-9-16,1 2-1 0,-1 1-4 15,-2 3-3-15,1 2-3 0,-2 3-5 16,2 4-6-16,-1 4-6 0,1 3-7 16,-1 1-6-16,3 1-4 0,3 2-2 15,3 0-3-15,4 2 0 0,2-3-1 16,3-2-1-16,4 0 0 0,4-4 0 0,3 0 1 15,2-5-1-15,-1-5 0 0,3-1 0 16,1-6 0-16,1-1 1 0,0-6-1 16,0-2 1-16,0-4-1 0,-2-2 1 15,0-2-1-15,-6-3 1 0,-3-3 0 16,-4-1 1-16,-6 1 0 0,-2-1 0 16,-6-1 1-16,-3-1 0 0,-5 0-1 15,-2 2 1-15,-3-2-2 0,-1-1 1 16,-4 1-2-16,-2 3 0 0,-3-1 0 15,-3 4 0-15,2 1 0 0,2 3-1 0,-1 2 2 16,4 0 4-16,5 2 4 0,5 2 2 16,6 1 2-16,4 1 2 0,3 3 0 15,4 1-1-15,2 0-3 0,7 1-2 16,6-1-3-16,3 1-3 0,8-1-1 16,7 1 0-16,4-1-1 0,4 1-1 15,6-3-5-15,1 5-8 0,1-1-13 16,-2-1-22-16,-5 3-20 0,-2 0-27 15,-7 6-106-15,-4 6-134 0,-5 6-288 16</inkml:trace>
  <inkml:trace contextRef="#ctx0" brushRef="#br1" timeOffset="139299.3731">11284 10365 767 0,'-6'-6'189'0,"1"4"2"16,0 2-114-16,-1 1-25 0,-1 5-13 16,0 4-13-16,0 5-10 0,0 2-4 15,1 5-3-15,0 2 1 0,3 2-1 16,3 2 0-16,0-2-1 0,3 0-1 15,3-3-1-15,3-4-1 0,2 0-2 0,3-3-1 16,-1-5-1-16,3-3-3 0,-1-5-7 16,3-2-9-16,1-3-12 0,-1-3-17 15,-1-4-17-15,-1 1-9 0,-1-6-12 16,0 2-6-16,-8-5-97 0,-2-2-106 16,-8-3-242-16</inkml:trace>
  <inkml:trace contextRef="#ctx0" brushRef="#br1" timeOffset="139440.5033">11294 10280 626 0,'-9'-5'175'0,"3"1"9"0,1 0-66 16,4 1-45-16,-1 0-16 0,5 2-14 15,3 0-14-15,4 0-16 0,6 2-15 16,5 0-16-16,2 3-22 0,4 1-16 16,4-3-21-16,-2 3-113 0,1 2-133 15,-2-2-288-15</inkml:trace>
  <inkml:trace contextRef="#ctx0" brushRef="#br1" timeOffset="139703.7978">11582 10434 711 0,'-5'16'171'16,"-1"2"2"-16,3-1-110 0,2 0-20 15,2 2-11-15,4-2-8 0,4-2-11 16,4-3-3-16,3-1-2 0,2-2-2 0,3-2-1 15,0-2 0-15,4-4-1 16,-2-3 0-16,-2-5 1 0,-3 0 0 0,-2-5 0 16,-4-2 0-16,-4 0 2 0,-5-3-1 15,-4 1 1-15,-5 0-2 0,-4-1-1 16,-2 2 0-16,-2 1-5 0,-2 1-11 16,1 3-10-16,-1 5-15 0,3 2-16 15,4 4-16-15,2 2-121 0,5 4-130 16,6 1-300-16</inkml:trace>
  <inkml:trace contextRef="#ctx0" brushRef="#br1" timeOffset="140071.9735">12004 10256 760 0,'1'-18'191'0,"6"3"3"0,0 1-98 0,4 0-42 15,2 2-20-15,2 2-12 0,-1 3-11 16,-1 3-7-16,-2 3-2 0,-1 1 0 16,-3 3-1-16,1 4 0 0,1 1 0 15,2 2 0-15,-1 0 0 0,0 3 0 16,-1 1 0-16,-1 0-1 0,-2 4 1 16,-2 2-1-16,-2 1-1 0,1 2 0 15,1 2 0-15,-1-1-1 0,2 2 0 16,1 0 0-16,-1-3 0 0,0 2 0 15,0-2 1-15,1-1-1 0,-3-1 1 0,-2 0 0 16,-2-3 0-16,-3-1 1 16,-2-2-1-16,-3 0 1 0,-8-2 0 0,-1-2 0 15,0 0 1-15,1 0-1 0,1-5-2 16,2 0-7-16,1-2-11 0,9-4-14 16,2-2-19-16,2-5-12 0,3-2-32 15,-1-2-95-15,10-3-120 0,3 3-262 16</inkml:trace>
  <inkml:trace contextRef="#ctx0" brushRef="#br1" timeOffset="140237.5269">12480 10392 789 0,'-3'-3'199'0,"1"0"5"16,-1 1-116-16,3 0-27 0,0 1-15 15,3 2-18-15,0-1-13 0,5 2-12 16,0-1-12-16,2 1-14 0,2 0-21 15,1 0-22-15,-1 0-25 0,0 1-114 16,-2 1-140-16,1-3-304 0</inkml:trace>
  <inkml:trace contextRef="#ctx0" brushRef="#br1" timeOffset="140396.1201">12472 10533 685 0,'-6'6'165'0,"2"-1"1"15,4-1-99-15,2-1-31 0,4-1-15 0,4-2-18 16,-1-5-16-16,8 1-13 0,3-1-10 16,0-1-17-16,4 0-114 0,3-1-118 15,4 1-277-15</inkml:trace>
  <inkml:trace contextRef="#ctx0" brushRef="#br1" timeOffset="140648.3448">12935 10248 722 0,'0'-11'183'16,"0"0"5"-16,-1 5-110 0,0 4-14 16,2 8-11-16,-3 3-12 0,-1 2-14 15,2 1-8-15,-2 7-5 0,1 3-4 16,1 0-3-16,1 0-2 0,0 2-4 15,0 1-5-15,0 2-12 0,1-4-18 0,1 0-26 16,3 1-20-16,-2-2-122 0,0 0-145 16,4 1-321-16</inkml:trace>
  <inkml:trace contextRef="#ctx0" brushRef="#br1" timeOffset="141618.1531">13444 10451 717 0,'-4'0'165'0,"1"-1"2"0,6 1-113 0,4 1-18 15,4-2-15-15,5 1-10 0,4-1-4 16,3 1-4-16,2-3-10 0,-2-1-17 15,4 0-11-15,0-3-18 0,1 4-116 16,-2-2-129-16,-3-1-296 0</inkml:trace>
  <inkml:trace contextRef="#ctx0" brushRef="#br1" timeOffset="141804.6965">13490 10569 734 0,'-10'5'168'16,"3"-3"2"-16,4-1-120 0,7 2-18 16,5-5-14-16,4-1-10 0,4-3-12 0,3-2-13 15,2 0-14-15,1-3-15 0,3-2-2 16,-3 0-122-16,-1-1-122 0,2 3-279 16</inkml:trace>
  <inkml:trace contextRef="#ctx0" brushRef="#br1" timeOffset="142018.6643">13783 10258 622 0,'2'-7'147'0,"1"4"4"0,3 3-94 0,4 1-20 15,-1 1-9-15,5 6-4 0,1-2-4 16,2 2-1-16,2 1 1 16,2 1 0-16,1 3-1 0,3 2-1 15,0 0 0-15,0 2 0 0,-3 1-1 0,-4 1-2 16,-3 3-1-16,-6-3 1 0,-9 3 0 15,-8 3-2-15,-6 0-2 0,-10 0-3 16,-8-1-1-16,-3 1-5 0,-4-3-12 16,-3-1-26-16,-2-3-29 0,0-1-126 0,4 4-148 15,4-1-354-15</inkml:trace>
  <inkml:trace contextRef="#ctx0" brushRef="#br1" timeOffset="144014.4109">14899 8440 656 0,'-13'-24'154'16,"6"7"2"-16,5 7-102 0,9 6-18 16,9 2-8-16,6 2-9 0,5 2-7 0,2-1-3 15,2 0-2-15,-2 0-2 16,1 0-2-16,-6-2-1 0,-3 1-1 0,-3-1 0 16,-2 0 0-16,-3-2-1 0,-6 2 1 15,-3 0-1-15,-3 1-1 0,-4-1 0 16,-4 1-1-16,-3 1 0 0,-3 1-1 15,-6 1-2-15,0 0-1 0,-8 2-3 16,-4 3 0-16,-2 0-1 0,-2 2 0 16,0 1 1-16,5 0 2 0,4 1 2 15,5-3 3-15,8-3 0 0,7 0 2 16,6-2-1-16,5 0 1 0,6 0 0 0,1-1 0 16,7 2 0-16,5 1 0 0,-5-4 1 15,8 7 0-15,-1 1 2 0,-2 0 1 16,0 1 1-16,-5 2 1 0,0 1 2 15,1 4 0-15,-7-1 1 0,-3 1-1 16,-4 0-1-16,-5 4-1 0,-4 1 0 16,-3 0-1-16,-2 0 0 0,-6 1 1 15,-3 0 2-15,-4 2 2 0,-4-4 2 0,-6 0 5 16,0 0 4-16,-2-1 2 0,3-1 3 16,3-5-1-16,3-2-1 0,8-3-3 15,5-4-4-15,7 0-4 0,2-4-5 16,5 1-3-16,3-3-3 0,6 0 0 15,5-2-2-15,5-1-2 0,7-1-5 16,1 0-12-16,3 0-18 0,3-1-22 16,1 1-25-16,-2 0-114 0,2 1-137 15,0-4-306-15</inkml:trace>
  <inkml:trace contextRef="#ctx0" brushRef="#br1" timeOffset="144169.7945">15406 8954 644 0,'-12'1'170'16,"1"-2"5"-16,-2 0-85 0,5 0-33 16,0-2-14-16,5 1-10 0,2 2-22 15,4-3-26-15,5 2-25 0,1 0-25 16,4 0-113-16,1-3-132 0,6 2-304 0</inkml:trace>
  <inkml:trace contextRef="#ctx0" brushRef="#br1" timeOffset="144550.851">15784 8724 631 0,'-8'10'155'0,"-2"2"5"0,0 4-93 16,2 2-22-16,-1 1-6 0,3 0-4 0,-3 1-9 15,2 1-7-15,1-3-4 0,-1-2-3 16,0-3-4-16,2-3-2 0,2-4-2 15,0-3-1-15,5-6-2 0,0-4 0 16,4-6 0-16,2-3 0 0,-1-5-1 16,1-1 0-16,2-4 0 0,0-3 1 15,2-4 1-15,1-3-1 0,4-2 1 16,0-1-1-16,4-2 1 0,-1 3-1 16,1 5 0-16,-1 5 0 0,-3 9 0 15,-3 5 0-15,-1 8 2 0,-3 6 1 0,-2 10 0 16,0 2 0-16,0 4 0 15,1 5-1-15,1 3 0 0,2 3-1 0,-1 1-1 16,1 2 0-16,0 0-1 0,1-1 1 16,-1-1 0-16,-1-1 0 0,0-3-1 15,0 1-6-15,-1-6-12 0,-2 1-18 16,1-3-11-16,-3-1-22 0,-2-5-114 16,-4-2-130-16,-1-3-289 0</inkml:trace>
  <inkml:trace contextRef="#ctx0" brushRef="#br1" timeOffset="144718.2473">15824 8810 715 0,'-16'-6'183'15,"3"1"6"-15,5 1-107 0,3 0-22 16,5 1-10-16,5 0-14 0,5 2-15 16,7-3-10-16,7 3-9 0,4 0-10 0,4-2-18 15,3 2-25-15,-1 1-26 0,0 1-117 16,-1 3-141-16,-1 0-322 0</inkml:trace>
  <inkml:trace contextRef="#ctx0" brushRef="#br1" timeOffset="144906.8453">16418 8851 729 0,'-9'-5'195'0,"0"3"5"0,-2-4-87 16,3 3-42-16,2-2-22 0,0 2-18 15,2-1-20-15,2 2-15 0,0-1-18 16,4 4-24-16,-2-1-20 0,2 3-63 16,2 1-72-16,-2-2-132 0,2 2-264 15</inkml:trace>
  <inkml:trace contextRef="#ctx0" brushRef="#br1" timeOffset="145101.3218">16630 8469 584 0,'1'3'151'15,"0"3"4"-15,-1 7-45 0,0 6-71 16,0 4-10-16,0 6-1 0,0 3-6 16,-1 4-5-16,0-1-5 0,1 2-3 15,1 0-1-15,0-3-5 0,4-2-11 0,0-2-18 16,1-6-11-16,2-2-58 0,2-8-73 15,1-4-118-15,2-6-260 0</inkml:trace>
  <inkml:trace contextRef="#ctx0" brushRef="#br1" timeOffset="145300.788">16838 8474 670 0,'0'-11'171'0,"-4"6"4"0,2 6-91 16,-2 8-28-16,2 4-12 0,0 6-13 15,2 3-12-15,-1 5-7 0,1 3-5 16,0 2-1-16,0 3-3 0,1-1-2 16,1 0-8-16,0 0-9 0,0-2-14 15,1-2-14-15,1-3-14 0,0-4 4 16,-1-1-128-16,-1-7-121 0,0-4-281 16</inkml:trace>
  <inkml:trace contextRef="#ctx0" brushRef="#br1" timeOffset="145467.3419">16644 8758 722 0,'-10'-2'183'15,"3"-1"3"-15,2 1-98 0,5 1-34 16,4-2-19-16,3 2-9 0,3-2-12 16,6 0-8-16,4-2-4 0,0 1-5 0,2 2-11 15,3 1-16-15,-3 1-21 0,0 2-23 16,-6 2-115-16,-3 2-135 0,-3 1-306 15</inkml:trace>
  <inkml:trace contextRef="#ctx0" brushRef="#br1" timeOffset="145880.8999">14817 9236 631 0,'0'-7'145'0,"7"-2"4"16,6-1-98-16,10 4-18 0,8-1-1 0,9-1 0 15,6 0 2-15,10-3 0 0,12 1 1 16,8-1 0-16,7 0-3 0,4-3-4 15,9 2-5-15,4 1-5 0,5 4-5 16,1-1-5-16,-1 1-3 0,-3-1-2 16,1 4-1-16,-4 3-1 0,-5 1-1 15,-7 0 1-15,-6 0-1 0,-6 0 1 16,-7 2-1-16,-6 3 0 0,-9-3 0 16,-6 2 0-16,-9-3 0 0,-6 2 0 0,-9 0 0 15,-7 1 1-15,-7-1 0 0,-7-2 0 16,-3 0-1-16,-4 2 0 0,-2-3-6 15,-2 0-8-15,0 0-18 0,1-3-21 16,-1 2-24-16,2-2-116 0,1 2-138 16,1 4-311-16</inkml:trace>
  <inkml:trace contextRef="#ctx0" brushRef="#br1" timeOffset="146632.3873">18148 8304 498 0,'-1'-17'130'0,"0"2"8"0,0 5-69 16,-3 6-9-16,0 4-6 0,0 8-8 15,0 8-6-15,1 8-9 0,2 7-7 16,1 8-6-16,1 5-3 0,2 6 0 16,1 1 0-16,0-2 1 0,1-2-1 15,1-4 2-15,-1-4 1 0,3-2-3 0,-1-6-4 16,2-3-2-16,-2-4-3 0,0-5-2 15,-2-3-2-15,0-5 0 0,0-5-2 16,-1-4 1-16,-1-5 0 0,2-5 0 16,4-3 0-16,-1-5 0 0,3-1-1 15,2-2 1-15,1-3-1 0,4 0 0 16,-1 1 1-16,-1 4-1 0,-3 2 0 16,1 3 1-16,-3 4 1 0,-2 6 0 15,-1 3 1-15,-2 9-1 0,-1 2 1 16,1 4 0-16,-1 2 0 0,0 3-2 0,1 4-3 15,0-2-9-15,1-1-12 0,2-1-17 16,1 1-12-16,2-4-20 0,-1-3-114 16,0-3-125-16,2-3-286 0</inkml:trace>
  <inkml:trace contextRef="#ctx0" brushRef="#br1" timeOffset="146929.954">18657 8464 565 0,'-3'-13'147'0,"3"4"7"16,-1 2-49-16,0 6-55 0,-2 2-10 16,2 9-2-16,0 4-4 0,-3 5-6 15,3 5-4-15,-3 4-3 0,2 2-4 16,0 0-1-16,2 1-3 0,1-2 0 15,1 1 0-15,4-4-2 0,3-3-1 0,3-2-2 16,3-3-2-16,2-2-2 0,3-4 0 16,2-3-4-16,0-3-6 0,0-4-10 15,-3-4-14-15,1-2-18 0,-5-2-11 16,-3-4-19-16,-4-2-110 0,-3-4-123 16,-3-1-273-16</inkml:trace>
  <inkml:trace contextRef="#ctx0" brushRef="#br1" timeOffset="147078.6839">18620 8367 739 0,'-9'-4'177'0,"5"-1"2"0,4 2-116 16,4 1-20-16,9 1-15 0,6-1-16 16,7 1-22-16,5-1-25 0,3-1-12 15,6 2-129-15,2 0-2 0,3-1-115 16,1 5-208-16</inkml:trace>
  <inkml:trace contextRef="#ctx0" brushRef="#br1" timeOffset="147628.0638">19135 8571 650 0,'-2'-3'163'0,"1"2"6"16,-1 4-92-16,0 3-21 0,1 1-8 16,1 7-9-16,0 0-9 0,1 3-5 15,3 1-1-15,0 1-3 0,1-1 0 0,1 0-1 16,1-2-2-16,2-4-2 0,-3-2-3 15,1-2-4-15,2-4-3 0,-2-3-2 16,0-5-2-16,2-4-1 0,1-3 0 16,1-1 0-16,1-6-1 0,2 0 1 15,0-2-1-15,2 2 0 0,0 2 0 16,-2 0 0-16,-2 3 1 0,-4 3-1 16,0 5-1-16,-3 4 1 0,-2 2 0 15,-1 5-2-15,-2 3-3 0,-2 3-6 16,4 1-9-16,-2 3-10 0,1 0-10 0,0 0-7 15,3 0-14-15,1 0-5 0,1-2-14 16,2-5-103-16,2 0-113 0,4-3-277 16</inkml:trace>
  <inkml:trace contextRef="#ctx0" brushRef="#br1" timeOffset="148013.8129">19515 8305 592 0,'-8'-15'155'0,"7"2"5"0,3 2-42 0,5 3-76 15,9 4-12-15,3 0-6 16,0 4-4-16,3-1-8 0,-1 3-4 0,-1 2-2 16,-1-1 0-16,-3 5 0 0,-1-2 0 15,-1 2 0-15,-3 1 1 0,-3 5-2 16,-2-3 0-16,-2 2 0 0,-2 0-2 15,-2 3-1-15,-2 2-1 0,-1 0-1 16,1-1 0-16,1 5 0 0,0 1-2 0,1 4 0 16,1-2-2-16,1-1 0 0,1 2 0 15,0 0-1-15,2-3 0 0,0 0 0 16,1-4 0-16,-1 2-1 0,3-1 1 16,-2 0 0-16,0-3 0 0,-1-1 1 15,-3 0 1-15,1-3 0 0,-6-2 2 16,-2-1 0-16,-2-2 1 0,-3-2 0 0,-1 0 0 15,0-1-2-15,-1-2-5 0,0 0-10 16,1 1-10-16,1-1-10 0,0 1-17 16,1 1-111-16,1 0-117 0,5 0-276 15</inkml:trace>
  <inkml:trace contextRef="#ctx0" brushRef="#br1" timeOffset="148999.168">20125 8561 645 0,'-3'-6'171'0,"-1"0"7"0,3 0-84 16,2-2-29-16,3 1-12 0,3 2-11 15,4 0-14-15,5-1-11 0,1-3-6 16,7 2-4-16,0 1-4 0,3 2-9 0,-1 3-15 15,-2-1-22-15,-1 4-14 16,-2 3 73-16,-5 4-204 0,-6-1-145 0,-3 1-348 16</inkml:trace>
  <inkml:trace contextRef="#ctx0" brushRef="#br1" timeOffset="149140.7909">20162 8703 581 0,'1'4'134'0,"3"-3"1"0,3-2-79 16,5-2-36-16,1 1-12 0,4-2-9 0,4-1-20 16,3 0-113-16,3-1-112 0,2 1-285 15</inkml:trace>
  <inkml:trace contextRef="#ctx0" brushRef="#br1" timeOffset="149413.6476">20641 8510 542 0,'-12'6'152'16,"-2"0"5"-16,2 1-28 0,1 3-74 0,3 3-15 15,4 1-8-15,5 4-9 0,2-3-9 16,3-2-6-16,2 2-4 0,6-3-1 16,2-1-1-16,1-3-1 0,1-5-1 15,3-4 2-15,0-2 2 0,1-5 3 16,-2-2 4-16,-3-3 1 0,-3-4 3 15,-1 0 3-15,-5-2 0 0,-5-2-1 0,-7 2-3 16,-6-2-3-16,-3 3-3 16,-3 3-2-16,-4 1-8 0,1 8-11 0,-5 4-17 15,6 8-21-15,2 6-77 0,3 7-59 16,6 6-128-16,4 2-263 0</inkml:trace>
  <inkml:trace contextRef="#ctx0" brushRef="#br1" timeOffset="150010.1801">21991 8325 680 0,'2'-9'167'0,"1"2"5"16,2 2-104-16,0 5-14 0,3 5-7 16,2 6-8-16,0 5-7 0,1 3-7 0,2 4-2 15,0 3-2-15,-1 0-3 0,0 0-3 16,-1-2-2-16,-1-2-2 0,-3-2-1 15,-1-4-4-15,-1-5-2 0,-2-1-2 16,-1-4 0-16,1-4-1 0,-1-6 0 16,1-3 0-16,0-5 0 0,3-4 0 0,2-5 0 15,0-5 0-15,2-2 0 0,2 0 0 16,2 0 0-16,-1 2 0 0,0 3 0 16,0 6-1-16,-2 6 0 0,-1 6 0 15,-2 5 0-15,0 6-1 0,-2 6 1 16,0 4-3-16,-1 4-4 0,-1 2-6 15,1 3-8-15,-2 2-8 0,0-1-14 16,2-1-18-16,-1-1-12 0,5-1-43 16,0-4-74-16,2-1-116 0,1-1-251 15</inkml:trace>
  <inkml:trace contextRef="#ctx0" brushRef="#br1" timeOffset="150482.3032">22784 8293 621 0,'6'-6'159'0,"-4"1"10"16,-2 2-89-16,-4 3-14 0,-2 0-6 0,0 1-5 15,-5 3-9-15,-2 4-10 0,-2-1-8 16,-1 3-6-16,0 1-4 0,-3 0-5 16,0 2-3-16,1 2-1 0,2-2-1 0,0 2-2 15,3-1 0-15,1-1-2 0,6 2 0 16,4-3-2-16,2-2 0 0,4 0-2 16,2-1 1-16,4-1-2 0,3-1 0 15,2-3-6-15,3-1-8 0,4 0-12 16,-1-6-16-16,7 2-19 0,-1 0-22 15,1 1-118-15,-1 0-135 0,-1-1-308 16</inkml:trace>
  <inkml:trace contextRef="#ctx0" brushRef="#br1" timeOffset="150976.177">23156 8284 543 0,'-5'-5'135'0,"-1"0"8"0,0 2-71 0,-3 0-13 16,1 2-6-16,-1 1 0 0,-1 2-1 16,0 3-1-16,-2 4-5 0,1 1-5 15,0 4-7-15,1 2-8 0,2 4-6 16,3 0-5-16,4 0-5 0,4-1-2 15,6-1-1-15,3-2 1 0,3-4 0 16,4-3 0-16,5-3 2 0,-1-6 0 16,2-5 2-16,-1-3 0 0,1-5-1 15,-2-3-1-15,-4-2-1 0,0-3-1 0,-5 2-2 16,-4-2-1-16,-6 1-3 0,-3 2 0 16,-5 1-2-16,-2 3-6 0,-2 2-7 15,-3 3-14-15,-1 4-21 0,-2 4-25 16,2 4-26-16,-2 2-113 0,3 2-140 15,4 4-306-15</inkml:trace>
  <inkml:trace contextRef="#ctx0" brushRef="#br1" timeOffset="156408.9728">7509 11704 415 0,'-19'21'107'0,"7"-9"7"16,2-6-57-16,8-4-16 0,2-6-7 15,5-3-7-15,3-6-6 0,5-4-5 16,3-5-7-16,6-6-1 0,5-6-1 16,7-8 0-16,6-7 0 0,9-6 1 15,9-5 1-15,7-6 0 0,3-4 1 16,5-7-1-16,3-2 0 0,3-4-1 16,2-3-1-16,4-2-1 0,-5-5-1 15,2-3-1-15,5 2 0 0,-3 5 0 0,-2 2 0 16,-3 3 0-16,-6 5 0 0,-7 5-1 15,-6 8 0-15,-9 7 0 0,-9 8-2 16,-10 6 0-16,-11 8-3 0,-9 10-2 16,-5 10-4-16,-6 8-6 0,-7 8-11 15,-3 6-12-15,-4 3-103 0,-1 2-106 16,1 1-262-16</inkml:trace>
  <inkml:trace contextRef="#ctx0" brushRef="#br1" timeOffset="156700.434">8997 9877 429 0,'1'-5'112'0,"3"1"3"0,1-1-27 16,2 3-56-16,4-2-8 0,1 0-5 0,3 1-1 15,4-2-3-15,1 2-2 0,5 0-2 16,1-2-1-16,-1 1-2 0,2 2-2 16,-1 0-1-16,-3 2-1 0,-3 0-1 15,-4 4-1-15,-5 3 0 0,-5 2-1 16,-5 1 0-16,-3 3 0 0,-4 4-3 16,-2 2-7-16,-2 0-12 0,-1 0-10 15,2 2-101-15,-1-3-103 0,4 0-253 16</inkml:trace>
  <inkml:trace contextRef="#ctx0" brushRef="#br1" timeOffset="156986.6818">9589 9676 536 0,'-5'2'129'0,"-1"3"2"0,-4 5-79 0,0 2-19 15,3 3-9-15,-1 3-7 0,2 2-6 16,3 2-3-16,3-1-3 0,3-3 0 16,5-3 1-16,-1-2 1 0,5-4 2 15,4-7 1-15,1-4 2 0,4-4 2 16,0-7 0-16,2 0-1 0,-1-5-1 16,-2-3-1-16,-5-1-1 0,-4 0-1 15,-7 1-2-15,-5 4-1 0,-7 1-1 16,-6 3-6-16,-5 10-13 0,-6 4-16 15,-2 9-127-15,-2 4-128 0,-1 7-323 16</inkml:trace>
  <inkml:trace contextRef="#ctx0" brushRef="#br1" timeOffset="158414.733">14639 10434 572 0,'0'-7'145'0,"1"0"11"0,-1-1-77 15,2 3-15-15,-2-1-8 0,1 2-7 16,0 0-7-16,1 2-9 0,1-2-9 16,1-1-7-16,-1 2-6 0,2-2-3 15,0 0-3-15,1 1-2 0,1-1 0 16,0 3-2-16,-1 1 0 0,-1-1-2 15,1 2-1-15,0 0-3 0,-1 0-5 0,-3 2-4 16,2-1-5-16,-3 0-4 0,2 2-4 16,-3-1-2-16,-2 1-1 0,1-1 2 15,-1 0 2-15,-1 2 5 0,0-1 5 16,0-1 3-16,-1-1 4 0,1 0 4 16,-1-1 2-16,0 0 2 0,2-1 1 15,-3 0 0-15,1 0 0 0,2 0 0 16,1-2 0-16,-2 2 1 0,2 0 0 0,0-1 0 15,1 2-1-15,0-1 1 16,0 1 0-16,0 0-1 0,1 0 0 0,1 0-1 16,0 1-3-16,-1-1-6 15,1 2-9-15,0-1-12 0,0 1 15 0,-1-2-126 16,-1 2-109-16,0-2-266 0</inkml:trace>
  <inkml:trace contextRef="#ctx0" brushRef="#br1" timeOffset="159134.7176">14651 10321 323 0,'-1'-19'98'0,"0"-2"7"15,0-2 3-15,-1-3-52 0,0 0-12 16,1-1-5-16,0-4-1 0,-2 3-1 15,2 1-1-15,0 3-2 0,-1 4 1 0,1 4-1 16,1 7-4-16,-1 6-3 16,2 8-2-16,-1 7-4 0,0 7-5 0,1 5-5 15,1 4-4-15,-1 8 0 0,1 2-2 16,1 3-2-16,0 1 0 0,2 2 0 16,4 0 0-16,1 4 1 0,1-4 0 15,0-1 1-15,2-5 1 0,1-2-1 16,-2-8-1-16,-2-3 0 0,1-9-2 15,-3-2 0-15,3-4-1 0,-5-8 1 16,2-2-1-16,0-4 0 0,0-3 0 16,-1-5 1-16,0-3 1 0,2-5 0 0,0-5 0 15,0-6 0-15,4-1 0 0,1 2-1 16,1-1 0-16,2 2-1 0,-1 7 0 16,0 6-1-16,-1 8 0 0,-2 6 1 15,-3 6-1-15,1 5 0 0,-4 7 1 16,4 5 0-16,-1 1-1 0,-1 1 1 15,1 2-2-15,-1 1-3 0,2-3-11 0,-1-2-13 16,-1-4-11-16,2 1-19 0,0-3-116 16,-1-3-127-16,3-2-295 0</inkml:trace>
  <inkml:trace contextRef="#ctx0" brushRef="#br1" timeOffset="159452.9203">15321 10625 650 0,'-9'9'147'15,"-4"-1"3"-15,6 3-108 0,3 3-15 16,4-2-2-16,1 1-1 0,6 0-3 15,1 0-3-15,6-2-2 0,3-2-1 16,5-2-3-16,1-3-1 0,5-4-3 16,2-5-1-16,-3-4-2 0,-2-1-1 0,-4-2-1 15,-6-1 0-15,-7 0-1 0,-5 0-2 16,-4 2-1-16,-5 0-4 0,-8 0-7 16,-3 2-13-16,-3 2-9 0,0 2-16 15,-3 5-14-15,1 0-104 16,3 4-115-16,3 3-264 0</inkml:trace>
  <inkml:trace contextRef="#ctx0" brushRef="#br1" timeOffset="159770.4441">15647 10223 633 0,'5'-17'147'16,"-2"2"4"-16,-1 7-108 0,-1 5-13 0,0 5 0 15,-1 2 0-15,0 7-6 0,-2 4-8 16,1 4-3-16,-2 3 0 16,1 3-2-16,1 2-1 0,-1 3-2 0,4 0 0 15,1 1-1-15,2 1 0 0,4-4-1 16,3-1-1-16,1-4-1 0,3 0-2 15,3-5-1-15,0-6-2 0,2-4-3 16,-1-3-8-16,-3-2-12 0,0-6-11 16,-2-4-13-16,-3-3 74 0,-2-5-196 0,-3-2-130 15,-2-5-330-15</inkml:trace>
  <inkml:trace contextRef="#ctx0" brushRef="#br1" timeOffset="159937.5429">15646 10171 727 0,'-11'-7'178'0,"6"3"0"0,3-1-107 16,3 1-28-16,6 0-15 0,5 1-10 0,7-1-12 15,4 3-12-15,5 1-12 0,4 0-18 16,5 0-10-16,3 2-20 0,2 1-113 16,2 1-127-16,-4-1-285 0</inkml:trace>
  <inkml:trace contextRef="#ctx0" brushRef="#br1" timeOffset="160179.4372">16066 10308 522 0,'-16'22'145'0,"1"-3"5"0,3 0-16 16,4 2-90-16,3-1-14 0,6 0-5 16,1-5-4-16,8-3-4 0,1-2-1 15,4-3 0-15,2-6 2 0,4-4 1 16,-3-8 2-16,4 1-2 0,-1-5 0 15,-2-2-3-15,-4-1-2 0,-2-2-2 16,-7 0-4-16,-4 2-1 0,-3 1-3 16,-5 2-1-16,-4 0-3 0,-3 4-4 15,-2 5-7-15,-1 4-13 0,0 1-17 0,0 2-8 16,3 5-23-16,0 1-110 16,5 2-125-16,5 2-282 0</inkml:trace>
  <inkml:trace contextRef="#ctx0" brushRef="#br1" timeOffset="160570.3807">16267 10163 694 0,'-20'-10'176'0,"8"1"4"16,4 1-84-16,3 2-50 0,3 4-16 15,5 0-6-15,4 4-9 0,4 0-9 16,4 2-4-16,2 1-1 0,4 1-1 16,1 1 1-16,1 1-1 0,3-1 0 15,1 1 1-15,-4 3-1 0,2 4 0 0,-3 1 0 16,-1-1 0-16,-4 2-1 0,-3 1 0 16,-5 3-2-16,-2 1 0 0,-4-1-2 15,-4 1 0-15,-4 4-1 16,0-2 0-16,1 3 1 0,-1-2 1 0,2-2 0 15,-1 0 2-15,1 1 1 0,5-4 0 16,-5 0 0-16,2-4 0 0,-3-3 1 16,2-2-1-16,-3-2 1 0,-2-2 0 15,-3-2 0-15,-1-2-1 0,-3-1-5 0,1 1-12 16,-3-2-14-16,2-1-9 0,2 0-18 16,2-1-75-16,4-3-40 0,5-1-102 15,5-1-204-15</inkml:trace>
  <inkml:trace contextRef="#ctx0" brushRef="#br1" timeOffset="160735.5546">16735 10335 690 0,'7'-4'164'16,"-2"-1"1"-16,1 4-111 0,3 0-20 15,2 1-7-15,1 1-11 0,3 1-12 16,0 1-12-16,3 0-17 0,0 0-12 15,1 2-129-15,-1-3-131 0,-2 2-323 16</inkml:trace>
  <inkml:trace contextRef="#ctx0" brushRef="#br1" timeOffset="160906.6293">16764 10474 650 0,'-7'0'163'15,"6"0"1"-15,6 2-52 0,2-1-78 16,4-1-21-16,4-3-11 0,3 0-8 16,5-1-10-16,3-5-11 0,6 1-11 0,2-1 29 15,3-1-154-15,0 2-123 0,2-1-306 16</inkml:trace>
  <inkml:trace contextRef="#ctx0" brushRef="#br1" timeOffset="161445.4813">17552 10395 536 0,'-1'-3'141'0,"-2"-7"9"0,2-2-43 16,2-4-46-16,3 0-10 0,0-3 0 15,2-3-2-15,-4-4-3 0,4 1-6 16,-1 1-6-16,1-1-6 0,0-3-7 0,-1 3-5 16,-1-1-4-16,-2 4-5 0,1 3-2 15,-1 6-3-15,0 6-1 0,0 3-1 16,0 8 1-16,1 4-1 0,2 8 0 15,-1 2-1-15,0 3-1 0,0 1-1 16,1 5 0-16,0 0 0 0,2-1 0 16,1 1-1-16,-1-1 1 0,0 1 0 15,2-3 0-15,1-2-1 0,-1-2-2 16,0-1-1-16,-3-3-2 0,0-3-1 0,-3-4 0 16,-3 0 0-16,-4-3 2 0,-2 1 1 15,-3-2 2-15,-3-1 1 0,-3 0 3 16,-1-2 0-16,-1 3 1 0,0 0 1 15,0-1 2-15,-1 0 0 0,3 1 2 16,3 0 0-16,3 1 0 0,4-1 1 16,4 0-1-16,3 0-2 0,6-1 0 15,4-2-1-15,4 2 0 0,4-4-1 0,5 0 0 16,6-5-2-16,2 5-5 0,3-1-19 16,0 1-22-16,-1 0-62 0,-4 0-77 15,-5 2-130-15,-4 3-287 0</inkml:trace>
  <inkml:trace contextRef="#ctx0" brushRef="#br1" timeOffset="166946.1989">962 12217 586 0,'-2'-9'145'0,"1"0"6"0,0 0-80 0,0 5-22 16,1 0-11-16,2 3-5 0,1 2-4 16,-1 4-3-16,3 2-2 0,2 7-1 15,3 3 0-15,2 6 0 0,2 3-2 16,4 4-2-16,2 2-3 0,3 4-3 0,-1-4-4 15,3 1-3-15,-1-4-2 0,1-1-2 16,-1-1 0-16,-1-2-2 0,-2-5 1 16,-1 0-1-16,-3-2-1 0,-2-2-4 15,-3 0-5-15,-1-1-6 0,-4-2-12 16,-1-1-11-16,0-3-11 0,-2-1-11 16,-1-1-11-16,-1-2 32 0,-3-4-131 15,0-1-106-15,-1-2-266 0</inkml:trace>
  <inkml:trace contextRef="#ctx0" brushRef="#br1" timeOffset="167162.9146">1351 12197 580 0,'-6'1'142'0,"-5"6"7"0,-3 5-78 15,-3 6-19-15,-2 5-12 0,-2 9-2 16,-5 3-4-16,-1 4-5 0,-5 1-6 15,3 2-5-15,-2 4-5 0,2-5-4 16,0 0-4-16,3-4-4 0,3-3-7 0,5 0-11 16,5-7-15-16,3-5-13 0,5-3-21 15,6-7-106-15,4-9-124 0,5-4-273 16</inkml:trace>
  <inkml:trace contextRef="#ctx0" brushRef="#br1" timeOffset="167613.2451">1580 12573 593 0,'-1'-7'141'0,"0"0"7"0,1-3-89 0,-2-1-13 16,1-1-7-16,0-1-2 0,-1-2-3 15,-5 1-4-15,0 0-4 0,-1 1-4 16,-5 4-2-16,1 1-3 0,-3 3-2 0,-1 7-2 16,5 4-2-16,-2 6-3 0,1 6-2 15,-1 4-1-15,4 4-3 0,0 2-1 16,3 1 0-16,0-3-1 0,5 0 0 16,2-3 1-16,2-3-1 0,4-5-1 15,1-3 1-15,1-3 0 0,2-3-1 16,-1-5 1-16,2-2-1 0,-1-7 1 15,1-1-1-15,0-5 1 0,2-1 1 0,-3-4 0 16,-1-1 2-16,-3-1 1 16,-1 4 3-16,-1 1 3 0,-3 2 2 0,0 3 3 15,-2 4-1-15,1 5-1 0,-2 4-2 16,1 6-2-16,-2 2-3 0,4 4-3 16,-1 3-4-16,3 4-4 0,2 3-5 15,4-2-6-15,2-3-4 0,2 0-9 16,4-2-11-16,4-5-12 0,1-1-4 15,4-5-13-15,1-2 97 0,1-5-204 16,-2-2-127-16,3-4-327 0</inkml:trace>
  <inkml:trace contextRef="#ctx0" brushRef="#br1" timeOffset="167978.4408">1848 12650 623 0,'-9'8'155'0,"-2"-2"5"0,0 3-81 15,3-2-31-15,3 2-12 0,4 0-7 16,4-3-8-16,0 0-6 0,5 0-5 16,1-2-3-16,4-2-3 0,1-2-1 0,2-2-1 15,0-5-1-15,0 0 1 16,0-4-1-16,0-1-1 0,-5-2 1 0,-2 0 0 16,-2-1 0-16,-6 0-1 0,0-1 1 15,-3-2 0-15,-4 0-1 0,-3-3 0 16,-1 2 0-16,-2 1 0 0,1 1-1 15,-4 5 0-15,2 6 1 0,1 6-1 16,-1 6 0-16,2 3 1 0,2 11 0 16,0 3 0-16,2 5 0 0,2 6 1 0,-1 5-1 15,3 4 1-15,2 2-1 0,5 0 0 16,-2 1 0-16,2-2 1 0,2 1-1 16,1-6 0-16,2-3 0 0,-2-4 1 15,-1-4-2-15,3-4-5 0,-2-4-12 16,-1-8-14-16,0-2-13 0,1-5 34 15,-1-4-160-15,1-6-131 0,2-3-312 16</inkml:trace>
  <inkml:trace contextRef="#ctx0" brushRef="#br1" timeOffset="171382.2836">2325 12538 525 0,'-15'-3'127'16,"-2"3"5"-16,-3 3-76 0,-4 3-14 15,2 5-9-15,-1 4-4 0,-1 2-3 16,4 2-5-16,1 3-4 0,4-1-3 16,3-1-5-16,5-1-2 0,6-2-3 0,3-1-1 15,4-1-1-15,5-6-1 0,3-1 0 16,3-5 0-16,2-4 0 0,2-3-1 15,3-4 1-15,-1-4 0 0,1-4 0 16,0-1-1-16,-4-2 1 0,-1 1 0 16,-3-1 2-16,-4 1 2 0,-5 1 4 15,1 0 5-15,-5 5 4 0,-1-1 4 16,-1 6 2-16,-2 1-1 0,-1 6-3 16,2 3-3-16,-1 6-4 0,1 2-5 15,0 5-3-15,1 5-4 0,-1 0 0 0,3-1-3 16,0 1-5-16,4 1-14 0,0-1-14 15,3-2-13-15,2-4-16 0,3-2-83 16,1-2-28-16,2-5-100 0,2-4-189 16</inkml:trace>
  <inkml:trace contextRef="#ctx0" brushRef="#br1" timeOffset="171810.2099">2564 12537 530 0,'0'-4'140'15,"3"6"6"-15,-3 1-37 0,3 5-56 16,2 5-18-16,1 3-9 0,-1 1-5 16,1 2-4-16,3 0-5 0,-2 0-6 15,1-1-5-15,2-1-9 0,-1-2-11 16,-1-1-13-16,0 1-18 0,-1-4-107 0,-1-2-119 16,3-6-277-16</inkml:trace>
  <inkml:trace contextRef="#ctx0" brushRef="#br1" timeOffset="172053.6316">2828 12524 625 0,'-12'3'149'0,"-4"3"5"16,-1 2-95-16,0 3-13 0,-3 0-3 15,2 2-3-15,-2 1-4 0,4 0-3 0,2 1-4 16,4 0-5-16,1 0-4 0,4-2-4 15,4 1-6-15,2-1-3 0,4-1-2 16,3-1-3-16,4 1-3 0,3-2-5 16,2 1-7-16,5-2-9 0,2-3-8 15,3-1-12-15,1-5-9 0,1-3-17 16,0-4-91-16,0-1-14 0,-3-3-96 16,1 1-194-16</inkml:trace>
  <inkml:trace contextRef="#ctx0" brushRef="#br1" timeOffset="173002.2413">2991 12530 672 0,'-5'-5'157'0,"2"1"1"16,0 0-106-16,4 1-18 0,2 3-8 16,5-1-9-16,2-1-5 0,3 2-5 0,2 2-2 15,3-1-1-15,0 1-1 0,3-2-1 16,-3 1-1-16,1-1-1 0,-4-2 1 15,0 1-1-15,0-2 1 0,-4 1-1 16,-3-1 0-16,-1 1 0 0,-5 2-1 16,-1 2 1-16,-6 1 0 0,-1 3 0 15,-5 3 0-15,-3 0 0 0,-2 5 0 16,0 2 1-16,0 3-1 0,0 0 0 16,0-1 1-16,4 2 0 0,3-1 0 15,3-1 0-15,4-3 0 0,3-1 1 0,4-2-1 16,3-2 0-16,6-3 0 15,3-3 0-15,1-4 0 0,3-1 0 16,0-4 0-16,3-3-1 0,-2-4 1 0,3 0 0 16,-2 0-1-16,0 0 1 0,-2-2-1 15,-1 1 1-15,-5 0-1 0,0 4 1 16,-6-3 0-16,-2 3 0 0,-4 0 0 16,-2 1 1-16,-2 1 0 0,-3 1 0 15,1 1 2-15,-4 0 0 0,2 3 2 0,1 1-1 16,-1 1 1-16,1 0-2 0,2 1 1 15,-1 0-2-15,3 2-2 0,-1-3-1 16,1 1 0-16,1 1 0 0,0 0 0 16,-1-1 0-16,2 0 0 0,0 0 0 15,0 1 0-15,-2-2 0 0,2 0 0 16,0 1 1-16,1 0-1 0,-1 1 2 16,-1 3-1-16,0 3 1 0,2 0-1 15,1 4 1-15,-3 3 0 0,0 0-1 0,3 1 0 16,-2-1 0-16,3-1-1 0,1-3 1 15,0-1 0-15,2-5 0 0,-1-1 1 16,3-4 1-16,0-4 1 0,-1-2 0 16,2-5 1-16,2-4 0 0,-1-1 0 15,0-1-1-15,-1 0-1 0,-1 0-1 16,-1 2-1-16,-1 4 0 0,-2 2 0 16,2 6 0-16,-3 3 0 0,-2 3-1 15,1 6 0-15,-2 3-2 0,1 3-2 16,-2 2-4-16,0 3-9 0,2-2-11 0,4 2-13 15,3 0-10-15,5-2-15 0,2-1-70 16,2-5-39-16,2-2-97 0,2-2-204 16</inkml:trace>
  <inkml:trace contextRef="#ctx0" brushRef="#br1" timeOffset="174128.7536">3723 12732 601 0,'-4'0'145'0,"-1"0"1"0,3 1-91 0,0 4-16 15,4 1-8-15,1 1-5 0,5 1-3 16,1 0-4-16,5-2 0 0,2 1-1 16,3-5-2-16,3-4-1 0,0-5-1 15,2-2-1-15,0-4-2 0,-1-2 0 16,0-3-2-16,-1-1-1 0,-5 0-2 16,-3 2-2-16,-3 3-1 0,-4-1-1 15,-3 0-1-15,-4 2 1 0,-2 0 0 0,-3 1-1 16,-2 0 0-16,-2 0 0 0,-3 2 0 15,-2 3-1-15,0 0 0 0,-3 5 0 16,-3 4-1-16,2 5 1 16,-2 2-1-16,2 5 0 0,-1 3 1 0,2 4 0 15,1 3 0-15,3 6 1 0,3 3-1 16,1 2 1-16,4 3 0 0,1 0 0 16,4 0 0-16,2 1 0 0,2-2 1 15,-1-3-1-15,2-3-1 0,3-2 1 16,0-2-1-16,1-5 0 0,-1-4-3 15,2-4-9-15,1-1-14 0,0-5-13 0,0-4-14 16,1-3-14-16,1-2-112 0,-1-5-121 16,1-5-270-16</inkml:trace>
  <inkml:trace contextRef="#ctx0" brushRef="#br1" timeOffset="174453.6169">4152 12536 574 0,'3'-17'149'0,"-3"2"12"15,2 5-70-15,0 2-19 0,-2 3-10 16,1 6-4-16,0 5-4 0,2 5-10 16,-1 5-12-16,0 0-11 0,2 5-5 15,1 3-5-15,1 2-5 0,-2 0-3 16,1-4-9-16,-2 2-14 0,1 0-23 16,0-2-21-16,1-2-116 0,-3-4-14 15,3-1-120-15,1-1-218 0</inkml:trace>
  <inkml:trace contextRef="#ctx0" brushRef="#br1" timeOffset="174758.9056">4408 12578 700 0,'4'1'163'0,"1"2"2"15,-1 4-112-15,1 1-20 0,0 3-12 16,1 3-3-16,-1 2-8 0,-1-1-9 15,1 1-10-15,-2 0-11 0,-1-1-10 16,3 0-11-16,-1-4-16 0,1-3-8 0,2-2-99 16,-1-3-103-16,3-4-243 0</inkml:trace>
  <inkml:trace contextRef="#ctx0" brushRef="#br1" timeOffset="175221.6602">4558 12608 609 0,'-11'-1'159'0,"-1"6"5"0,-2 2-77 15,-1 5-29-15,2 4-13 0,1 3-7 16,1 0-11-16,3 2-8 16,1 0-7-16,2-3-4 0,4-2-2 0,2-1-4 15,5-4-1-15,4-4-3 0,1-3-3 16,3-3-4-16,1-2-2 0,5-5-2 16,1-3 0-16,0-2 0 0,2-1 2 15,2 0 2-15,-3-3 5 0,-2 0 2 16,-1 2 0-16,-5-1 2 0,-1 2 0 15,-5 0 0-15,-2 1 1 0,-3 2 1 16,-1 1 2-16,-2 2 2 0,0 2 1 0,-2 2 3 16,1 2-1-16,-2 0 2 0,2 1-2 15,-1 0-1-15,0 3-1 0,0-2-2 16,1 1 0-16,1-1-1 0,0 0 1 16,0 1 1-16,1-2 0 0,0-1 1 15,0 0 0-15,3 0 1 0,0-1 0 16,1-2-1-16,-1 1 0 0,1 0-2 0,1 0-1 15,2 1 0-15,-2 2-2 16,0 3-1-16,0 2 1 0,0 5-2 0,2 3 1 16,-2 2 0-16,1 3-1 0,0 2 0 15,0-3 0-15,0-1 0 0,-1-1 0 16,1-3 0-16,0-5-4 0,-3-3-4 16,4-4-7-16,-2-2-10 0,0-4-13 15,1-5-11-15,1-3-8 0,-1-2-14 16,0-2-32-16,-2-1-70 0,1-3-98 15,-2 0-224-15</inkml:trace>
  <inkml:trace contextRef="#ctx0" brushRef="#br1" timeOffset="175353.85">4895 12337 599 0,'-5'-9'162'0,"-2"5"6"0,-2 5-76 16,2 4-27-16,-1 6-19 0,3 4-9 15,3 1-13-15,1 2-13 0,2 4-13 16,4-1-20-16,2 2-21 0,1-1-130 0,3-1-138 15,1 0-341-15</inkml:trace>
  <inkml:trace contextRef="#ctx0" brushRef="#br1" timeOffset="176221.0776">6056 12468 614 0,'-11'-6'152'0,"-5"0"9"15,-2 6-84-15,-3 4-22 0,0 3-8 16,-1 4-4-16,0 3-7 0,0 0-8 0,4 2-7 16,2-2-8-16,6 1-4 0,5-2-4 15,4 1-2-15,6-2-3 0,1-1-1 16,4 0-2-16,3-3-3 0,0-1-4 16,2-4-2-16,1-2-2 0,-2-1-1 15,0-1 0-15,-3-2 2 0,-2-1 3 16,-3 0 4-16,-2 2 2 0,-4-2 3 15,-3 3 3-15,-3 1 2 0,-1 2 2 16,-4 3 0-16,-4 3 2 0,0 0 2 0,-2 4 0 16,0 2 1-16,-1 3-1 0,0 3 0 15,5-1 0-15,4 3-3 16,3-1-1-16,5 0-2 0,5-2-1 0,4 0-2 16,8-3-3-16,3-3-6 0,1-3-9 15,5-1-12-15,1-5-14 0,1-4-17 16,1-2-15-16,-1-5-103 0,0-2-116 15,1-2-261-15</inkml:trace>
  <inkml:trace contextRef="#ctx0" brushRef="#br1" timeOffset="176584.5715">6110 12347 546 0,'-16'-32'142'0,"9"-6"4"16,8 3-40-16,9-1-70 0,7 6-10 0,6-1-5 16,4 5-5-16,1 7-6 15,3 5-3-15,-2 7-3 0,1 5 0 0,-5 4 0 16,1 10-1-16,-1 7 1 0,-5 4 0 15,-2 9-1-15,-4 3 1 0,-2 8 0 16,-2 7 0-16,-1 5 0 0,-3 4 2 16,-4 5 1-16,1 1 2 0,-2 3-1 0,-1-3 0 15,-1-3-1-15,0-7-1 0,2-4-2 16,0-8-3-16,3-6-3 0,-2-7-8 16,2-6-11-16,-3-8-9 0,2-7-15 15,-2-4-15-15,-1-7-105 0,-3-7-114 16,1-4-262-16</inkml:trace>
  <inkml:trace contextRef="#ctx0" brushRef="#br1" timeOffset="176829.0976">6382 12706 576 0,'-12'-21'160'0,"1"5"9"15,2 7-70-15,2 4-23 0,2 1-17 16,5 3-11-16,2 2-14 0,7 1-14 16,4 0-11-16,4-1-6 0,5-1-2 15,3-1 0-15,1-3-2 0,-1-1 0 16,4-2 0-16,-2-1-1 0,-1 1 0 15,3 1 0-15,-4 1 1 0,1 3 1 16,0-1 1-16,-4 4 1 0,-4 3 2 16,-4 0 2-16,-4 3 1 0,-4 3 1 15,-4 2 0-15,-1 4-1 0,-1 1 0 0,-3 2-3 16,0 0-1-16,0-2-5 0,0-1-9 16,1-4-14-16,-1-2-20 0,2-2-15 15,2-6 4-15,-1-6-130 0,3-4-128 16,-1-4-288-16</inkml:trace>
  <inkml:trace contextRef="#ctx0" brushRef="#br1" timeOffset="176949.759">6719 12212 584 0,'-4'-4'129'0,"-1"5"-2"16,0 9-101-16,3 6-22 0,-3 6-128 15,1 6-111-15,-1 5-275 0</inkml:trace>
  <inkml:trace contextRef="#ctx0" brushRef="#br1" timeOffset="177581.6044">7036 12552 685 0,'-16'10'165'15,"-2"1"4"-15,1 5-107 0,2 3-19 16,3 3-7-16,4 5-9 0,-2-4-7 0,3 1-8 16,3-2-4-16,4-4-1 0,3-2-3 15,2-5-3-15,2-2 0 0,2-7 0 16,-1-4-1-16,2-6 1 0,0-3-1 16,-2-1 2-16,0-5-1 0,-3-2 1 15,0-1 1-15,-3-1 1 0,-2-1 0 16,-1-1-1-16,0-3 0 0,1 0 0 15,0 3-1-15,0 1-1 0,1 3-1 16,1 6 0-16,2 3-1 0,1 4 1 0,1 4-2 16,3 3 1-16,-1 1 0 15,3 1 0-15,3 0-1 0,-2 0 1 0,4 3 0 16,0 0 0-16,-3-1 1 0,1 0-1 16,-1-2 1-16,1 1 0 0,-2 1 0 15,-4-2-1-15,0 0 1 0,-2 3 1 16,-4 4 0-16,-3 2 1 0,-3 4 2 15,-2 5 0-15,-1 1 2 0,-2 1 0 16,3 1 0-16,1 0-1 0,7-2 0 16,1-1-1-16,5-4-1 0,1-2-1 0,2-5 0 15,0-3-1-15,2-3 0 0,-1-4 0 16,0-5 0-16,-1-4 1 0,1-3 0 16,1-1 1-16,-1-3 1 0,0-4 0 15,0 0 0-15,-1 3 0 0,-2 0-1 16,0 4-1-16,-4 0 0 0,-2 5-1 15,0 3 1-15,-5 2-1 0,1 6 0 16,0 1 1-16,-1 3-1 0,-1 0 0 16,2 3 0-16,1 0 0 0,0 0-1 0,2-2 0 15,2-2 0-15,1-1-2 0,1-1-1 16,3-3-5-16,-2-2-6 0,0-1-13 16,1-3-12-16,-1-3-15 0,0 0-11 15,-1-2-16-15,-1-1-105 0,-1-1-118 16,2-2-265-16</inkml:trace>
  <inkml:trace contextRef="#ctx0" brushRef="#br1" timeOffset="177968.6777">7396 12667 581 0,'-1'-4'148'0,"-2"1"10"0,1-1-80 16,0 3-17-16,-1 1-9 0,-1 2-7 15,1 3-5-15,-1 4-8 0,0 2-8 16,1 6-5-16,0 1-3 0,3 1-2 15,3-2-1-15,2 1-1 0,2-1-2 16,5-2-1-16,2-7-2 0,3 0 0 16,1-5-2-16,-1 0-1 0,4-7 0 15,-1-3-1-15,-1-7 0 0,-2-1 0 0,-2-5 1 16,-3-2-1-16,-1-3 0 0,-2 1-1 16,-4-2-4-16,-3 3-10 0,-2 0-14 15,-2-1-17-15,-3 4-15 0,0 4-13 16,0 2-14-16,0 7-106 0,0 4-115 15,2 7-259-15</inkml:trace>
  <inkml:trace contextRef="#ctx0" brushRef="#br1" timeOffset="178649.7545">7795 12615 648 0,'-8'2'163'16,"-3"0"6"-16,-1 3-91 0,-2 5-25 15,3 2-8-15,-1 3-10 0,3 1-9 16,3 0-7-16,2 2-7 0,4-1-2 16,5-2-4-16,1-3-2 0,5-1-1 15,3-4-1-15,-1-4-1 0,5-6 0 0,-1-1 0 16,-1-5 1-16,0-3-1 16,-3-3 0-16,-3-2 1 0,-4-1 1 0,-6-2 3 15,-6-1 3-15,-5-2 0 0,-3 0 1 16,-2-2 1-16,2 1 1 0,-1 0 0 15,3 2-3-15,1 1-1 0,5 7-1 16,1 0-2-16,2 7-1 0,5 3-1 16,1 3-2-16,3 3-1 0,3 2-2 15,3 2-2-15,4 2-2 0,2-2-3 16,3 1-4-16,0-2-3 0,1 1-1 0,0-2-1 16,-1-3-5-16,0 0-3 0,-2-2 1 15,-1-1 2-15,-3 0 3 0,0-1 2 16,-3-1 2-16,-3 2 7 0,-2-2 5 15,-2 3 4-15,-2-1 3 0,-2 0 3 16,-2 2 1-16,-1 0 3 0,1 0 0 16,0 1 1-16,-1-1-1 0,-1 3-1 0,1 0-2 15,0 1-1-15,1 0-1 16,0 2 0-16,0 0 0 0,2 1-1 16,-1 1 2-16,1-3-1 0,0-1 0 0,2 4 0 15,1-3 0-15,-2-2 0 0,0 0 0 16,2-1-1-16,0 1 1 0,0 2 0 15,-2-2 1-15,2 1-1 0,-1 1 1 16,0 2 0-16,0 2 1 0,1 1 0 16,1 1 0-16,-1 0 0 0,2 1 1 15,1-1 0-15,1-3 0 0,0 0 1 0,3-1-2 16,3-2 1-16,0-2-1 0,1-5-2 16,3 0 0-16,1-4-1 0,-1-2-1 15,0-3-1-15,1-1 0 0,0 1-2 16,1 1 0-16,-2 2 0 0,1 3-2 15,-2 2-3-15,-2 5-2 0,-2 4-4 16,-4 1-8-16,-2 5-9 0,-3 2-15 16,1 2-16-16,-2 0-8 0,1 2-18 15,2-2-106-15,3 0-122 0,4 0-273 0</inkml:trace>
  <inkml:trace contextRef="#ctx0" brushRef="#br1" timeOffset="183328.1266">10714 12652 179 0,'-4'-2'41'15,"-1"-1"-10"-15,2 1-50 0,3-1-51 16,-1 1-91-16</inkml:trace>
  <inkml:trace contextRef="#ctx0" brushRef="#br1" timeOffset="184347.6326">10810 12651 405 0,'-3'1'97'0,"1"0"3"0,1 1-58 16,0-2-17-16,-2 0-8 0,2-2-5 16,0 2-5-16,-1 0-5 0,2-1-4 15,-1 1-4-15,1 0-10 0,1-1-60 16,1 0-26-16,-1 0-72 0,1-1-156 15</inkml:trace>
  <inkml:trace contextRef="#ctx0" brushRef="#br1" timeOffset="184979.3153">10803 12679 449 0,'-8'1'118'0,"0"-2"7"0,-1-1-54 0,-1-3-18 15,-1 0-3-15,0-1-1 0,-1-4 0 16,0-2-1-16,1 0-1 0,2-6-1 16,3 0-4-16,5-7-5 0,3-1-6 15,6-1-6-15,4-4-7 0,3 2-6 16,2 0-3-16,4 4-3 0,-1 1-2 15,5 6-2-15,-2 3 0 0,0 6-1 0,-1 5-1 16,4 5 0-16,-5 5 1 0,0 6-1 16,-4 8 1-16,0 6 0 0,0 4-1 15,-2 5 1-15,-3 1 0 0,-1 6 0 16,0 1-1-16,-5-5 0 0,2 4 1 16,0-4-1-16,0-2 0 0,0-1 0 15,3-5 0-15,1-2 0 0,6 1-1 16,-5-10 0-16,-2 0 0 0,-4-8-1 15,2-4 1-15,-6-2 0 0,-2-6 0 16,-4-6 1-16,-3-1 0 0,-1-3 0 16,-2-1 1-16,-4-3-1 0,-4-2 1 0,-3 3-1 15,-3 3 0-15,-3 1 1 0,-3 3-1 16,-4 1 0-16,-4 6-1 0,0 5 1 16,2 2-2-16,3 3-1 0,6 1-5 15,6 3-8-15,7 4-12 0,9-1-12 16,5-1-11-16,9-3-14 0,5 1-40 15,5-3-72-15,4-6-106 0,9-6-233 16</inkml:trace>
  <inkml:trace contextRef="#ctx0" brushRef="#br1" timeOffset="185211.9374">11364 12527 738 0,'-11'0'175'0,"1"-1"2"15,4 1-122-15,6 1-17 0,3 2-11 16,5-4-10-16,1 2-11 0,5 0-8 16,4 0-10-16,2-2-15 0,0 0-15 15,2 0-20-15,-4 2-114 0,-1-2-131 16,1 1-297-16</inkml:trace>
  <inkml:trace contextRef="#ctx0" brushRef="#br1" timeOffset="185497.522">12032 12412 647 0,'4'-39'155'0,"-4"-3"3"0,3 1-100 0,-1 3-17 15,-1 2-4-15,0 6-4 0,-1 5-5 16,-1 4-4-16,-1 8-1 0,-1 5-3 16,-2 8-3-16,2 5-6 0,-1 8-3 15,0 2-4-15,3 8-5 0,0 2-8 16,1 3-15-16,2 4-16 0,2 1-11 15,1-1-20-15,2 2-110 0,1-4-124 16,0-2-276-16</inkml:trace>
  <inkml:trace contextRef="#ctx0" brushRef="#br1" timeOffset="185732.2274">11954 12646 615 0,'-7'0'156'0,"3"-1"4"0,2 1-64 0,0-3-47 15,6 5-11-15,3-2-5 0,7 1-8 16,-1-1-5-16,4 0-4 0,4-3-5 16,0 0-5-16,1-2-2 0,6-1-3 15,-1 1-5-15,0 0-9 0,3 0-13 16,0 0-12-16,1 4-16 0,1 2-84 15,-9 0-37-15,-1-1-108 0,-4 5-215 16</inkml:trace>
  <inkml:trace contextRef="#ctx0" brushRef="#br1" timeOffset="186148.7495">11966 12894 615 0,'-12'-2'154'16,"0"1"8"-16,3-3-85 0,2 1-20 0,1-5-8 15,3 1-7-15,6 0-9 0,-2-1-8 16,8 0-8-16,3-1-8 0,2 2-3 16,2 1-3-16,4 2 0 0,-2 3-2 15,7 0 0-15,-6 2-1 0,-1 1 0 16,-4 3 1-16,0 1-1 0,-2 0 0 15,4 2 1-15,-4 0-1 0,-2 1 1 16,0 1 0-16,0 1 0 0,-10 0 1 0,-3 1 0 16,-7 1 0-16,-2 2 0 15,-4 1-1-15,-3 1 1 0,-3-1 0 0,1 1-1 16,0 0 3-16,-4-1 1 0,1-1 2 16,1-1 1-16,2-3 0 0,5-2 1 15,4-1-2-15,4-2-1 0,7-1-2 16,5 0-2-16,4-3-2 0,5 3 0 15,4-3-1-15,2 2 1 0,3-1-2 16,3-1-3-16,-2-1-5 0,2 0-9 16,3-1-15-16,0 3-18 0,-2 1-21 15,2-1-116-15,-1 1-132 0,-3 6-305 0</inkml:trace>
  <inkml:trace contextRef="#ctx0" brushRef="#br1" timeOffset="186609.9895">12965 12455 544 0,'-11'-4'146'0,"-3"1"12"0,2 0-57 15,0 3-21-15,1 0-10 0,1 0-8 16,4 0-7-16,2 1-12 0,5 1-11 16,4-2-13-16,4 0-8 0,3 0-7 15,3 0-7-15,4 0-9 0,0-2-13 16,0 2-14-16,1 0-16 0,-2 2-18 15,-2-1-116-15,-2 1-130 0,-3 1-290 16</inkml:trace>
  <inkml:trace contextRef="#ctx0" brushRef="#br1" timeOffset="186774.5488">12843 12623 672 0,'-12'6'166'0,"5"-2"4"0,4-1-90 15,6 1-33-15,4 0-15 0,5-2-11 16,4 1-8-16,4-1-6 0,2-1-7 16,4-1-13-16,-1-2-19 0,4-1-21 15,-1 1-121-15,0-2-133 0,4 3-321 16</inkml:trace>
  <inkml:trace contextRef="#ctx0" brushRef="#br1" timeOffset="188595.5778">13604 12459 556 0,'-11'-2'135'0,"-1"6"5"15,-3 2-81-15,2 7-12 0,-2 2-7 16,3 5-7-16,1 1-4 0,1 1-6 0,5 0-5 16,1 0-5-16,5-1-3 0,3-2-3 15,2-1-2-15,5-4-2 0,3-3 0 16,0-2 0-16,4-4-1 0,0-5-1 15,2-4 0-15,0-3 0 0,0-5 0 16,1 0 0-16,-3-3 2 0,-1-3 1 16,-3 0 5-16,-4-3 2 0,-6 0 2 15,-5-6 1-15,-5-1 0 0,-6-1-1 16,-3-1-2-16,-1 4-4 0,-2 3-3 0,0 4-1 16,-1 7-3-16,3 5-2 0,4 9-6 15,1 5-7-15,6 5-10 0,5 5-15 16,5 6-21-16,5 1-115 0,6 1-128 15,7 0-301-15</inkml:trace>
  <inkml:trace contextRef="#ctx0" brushRef="#br1" timeOffset="188808.8482">14378 12429 723 0,'-10'-8'189'0,"2"-2"6"0,-1 1-89 16,3 2-39-16,2 1-21 0,6 1-17 16,3 3-12-16,3-1-9 0,3 2-8 15,3 1-10-15,2 0-13 0,-1 1-17 16,3 2-19-16,-4-2-24 0,0 4-114 0,-4-3-136 16,2 3-301-16</inkml:trace>
  <inkml:trace contextRef="#ctx0" brushRef="#br1" timeOffset="188986.3714">14278 12576 749 0,'-8'5'177'16,"2"-1"1"-16,6-2-106 0,5 1-34 16,5-1-18-16,2-1-14 0,4-1-7 0,5-2-12 15,3-3-8-15,5-2-7 0,4 1-10 16,-1-7-9-16,1 1-12 0,0-1-5 15,-4-1-100-15,-2-2-108 0,-5-1-260 16</inkml:trace>
  <inkml:trace contextRef="#ctx0" brushRef="#br1" timeOffset="189218.7948">14627 12297 590 0,'-1'-2'134'0,"1"0"1"15,2 4-89-15,2 0-21 0,1 3-10 16,1 2-5-16,4 1-2 0,1 0 0 15,3 1 1-15,3-1 1 0,7 1 2 16,1-1 2-16,2 0 0 0,2 0 1 16,-3 0 1-16,0 2-3 0,-1-1-1 15,-8 1-2-15,-6 0 1 0,-4 2 2 16,-7-2 0-16,-7 1-2 0,-5 1-1 16,-6 3-1-16,-5 0-1 0,0 1-5 0,-5-3-10 15,1 1-13-15,4 1-15 0,2 1-22 16,2-1-111-16,8-3-127 0,5 4-296 15</inkml:trace>
  <inkml:trace contextRef="#ctx0" brushRef="#br1" timeOffset="190434.3927">15534 12460 597 0,'-14'-11'149'0,"0"-6"7"16,4-7-82-16,4-1-17 0,1-2-7 16,9-5-7-16,3-1-5 0,7-1-9 15,3 1-6-15,3 3-6 0,3 3-5 0,3 0-3 16,-4 9 0-16,-1 6-1 0,1 4-1 15,-5 13 0-15,0 7 0 0,-4 7-2 16,0 5-1-16,-1 8-1 0,-2 4-1 16,-3 5-1-16,0 1 0 0,2 0-1 15,1 2 0-15,1-3 1 0,0-3-1 16,0-3 0-16,0-6 0 0,0-3 0 16,-1-5 0-16,-2-7 0 0,0-2 0 0,-3-3 0 15,-3-5 1-15,-2-3-1 16,-2-2 1-16,-5-3 0 0,0-2-1 15,-2 0 1-15,-3-2-1 0,-2 2 0 0,-4-1 0 16,-2 1 0-16,-7 0 0 0,1 5-1 16,0 4-1-16,3 7-2 0,2 1-4 15,3 6-7-15,4 2-11 0,11 4-11 16,0-2-14-16,6-2-12 0,4 1 52 16,5-3-169-16,8-5-123 0,3-2-308 15</inkml:trace>
  <inkml:trace contextRef="#ctx0" brushRef="#br1" timeOffset="190705.982">16306 12208 737 0,'-15'-4'184'0,"3"0"5"16,1 1-110-16,6 4-24 0,5 0-18 16,3 1-12-16,4 0-11 0,5 1-9 15,4 1-4-15,3 0-1 0,-1-3-3 16,4 0-11-16,0 0-13 0,0-1-19 16,-1 2-14-16,-1 0 25 0,-3 1-155 15,-3-1-131-15,-4 3-308 0</inkml:trace>
  <inkml:trace contextRef="#ctx0" brushRef="#br1" timeOffset="190856.5617">16189 12444 587 0,'1'5'145'0,"6"-4"1"15,2-2-51-15,2 0-71 0,5-1-13 16,6-1-8-16,1-5-9 0,3 1-22 0,-1 0-118 15,2-2-120-15,0-1-298 0</inkml:trace>
  <inkml:trace contextRef="#ctx0" brushRef="#br1" timeOffset="191936.7248">17203 12168 592 0,'2'-27'144'0,"-2"-7"7"0,0-3-86 16,-2-3-16-16,-3-2-6 15,1-1-4-15,-2 3-2 0,1 3-4 0,2 8-1 16,-1 4-3-16,1 9-4 0,1 5-4 16,1 9-4-16,1 7-4 0,0 6-5 15,2 7-7-15,2 9-9 0,1 5-11 16,1 6-14-16,4 2-14 0,-1 2-15 16,1 1-17-16,1-4-105 15,-2-3-117-15,1-6-264 0</inkml:trace>
  <inkml:trace contextRef="#ctx0" brushRef="#br1" timeOffset="192171.1453">17013 12375 646 0,'-7'0'157'0,"0"-1"2"0,5 1-94 16,4 0-19-16,6 0-8 0,3 0-8 15,5-1-7-15,5 0-5 0,3-2-2 0,4 0-6 16,4-4-3-16,5-1-3 0,2-1-1 16,3 0-4-16,1-1-10 0,1 1-12 15,-3 2-15-15,-3 4-14 0,-3 2-110 16,-6 1-13-16,-5 1-106 0,-1 1-197 16</inkml:trace>
  <inkml:trace contextRef="#ctx0" brushRef="#br1" timeOffset="192620.9082">17068 12707 677 0,'-13'-2'162'0,"-1"-5"7"0,6-1-105 0,3 0-18 15,2-2-9-15,7 0-7 16,4 0-6-16,5 2-8 0,4-1-6 0,1 2-4 16,3 1-1-16,4 1-2 0,0 2-1 15,1 3-1-15,-2 1 0 0,1 6-1 16,1-1 1-16,-3 4-1 0,-1 1 1 16,-5 1-1-16,-3 1 1 0,-5 1 0 15,-2 0 0-15,-7 2 1 0,-3 2 0 16,-8-4-1-16,-2 2 1 0,-5 0 0 15,-4 0 0-15,-2 0 0 0,-5-1 1 0,-2-1 3 16,0 2 3-16,-1 1 4 0,3 1 2 16,-2-1 2-16,3-1 2 0,4-2-1 15,4-1-2-15,7-2-3 0,5-4-4 16,6-3-2-16,9-2-3 0,5-1-2 16,2-4 0-16,7 3-2 0,5-3 1 15,0-1 0-15,5 1-1 0,2-1 0 16,1 2-4-16,8 0-8 0,-5 1-11 0,1 0-22 15,0 2-22-15,-1 2-21 16,-4 2-116-16,-4-4-136 0,-8 2-302 0</inkml:trace>
  <inkml:trace contextRef="#ctx0" brushRef="#br1" timeOffset="193618.7916">18958 12141 579 0,'-1'-8'146'0,"-2"1"7"0,5-1-83 0,1 6-14 16,6-1-8-16,3 3-5 0,0 1-6 15,8 6-6-15,3 0-6 0,4 2-2 16,3 2-2-16,0 0-3 0,3 1-3 16,5 1-2-16,-2 0-3 0,-1 0-1 15,-3 2-2-15,3-2-3 0,-4 2-4 16,-1-3-3-16,-2 0-8 0,-5-1-13 15,-2-2-17-15,-1-3-13 0,-8 0-23 16,-6-1-109-16,-6-1-128 0,-1-3-283 16</inkml:trace>
  <inkml:trace contextRef="#ctx0" brushRef="#br1" timeOffset="193824.3897">19455 12110 635 0,'-14'4'154'0,"-6"1"7"0,1 4-95 16,-5 1-15-16,0 2-5 0,-4 3-3 0,-1-2-7 16,0 3-9-16,1 2-9 0,2-2-5 15,3 0-7-15,4-1-8 0,8-1-14 16,5 0-17-16,8 0-13 0,5-3-23 16,4-2-111-16,7 0-130 0,6-2-289 15</inkml:trace>
  <inkml:trace contextRef="#ctx0" brushRef="#br1" timeOffset="194467.8521">19920 12216 655 0,'-5'-1'170'0,"0"0"6"0,-1-2-70 16,2 2-48-16,3-3-13 0,0 1-8 15,2-3-8-15,0-1-8 0,2 0-6 16,-1-1-5-16,0-1-3 0,1 0-3 16,-2 0-1-16,-2 0-2 0,-3 2 1 0,-2-1-2 15,-1 3 1-15,-4 3 0 0,-5 2-1 16,-4 4 0-16,-6 3-1 0,0 3 1 16,-3 4 0-16,-1 1-1 0,4 4 1 15,2-1 0-15,4 0 0 0,8 1 0 16,6-6 0-16,4-1 0 0,6-2 0 15,3-2 0-15,7-6 0 0,5-1 0 16,5-3-1-16,3-2 1 0,2-3 0 0,3-3-1 16,1-1 0-16,2 0 1 0,0-4-1 15,-1 2 0-15,-1-1 0 0,-2 4 1 16,-4 2 0-16,-4 1-1 0,-6 4 1 16,-3 2-1-16,-6 6 1 0,-3 1-1 15,0 2 1-15,-1 3-1 0,-1 2 1 16,2 1-1-16,4 0 1 0,1-3 1 15,3 1-1-15,3-3 1 0,4-1 0 16,3-4 0-16,3-3 0 0,2-2 0 0,1 0 0 16,3-7-1-16,0 1 1 0,0-4-1 15,-4 0 0-15,-1-1 0 0,-4-2 1 16,-5-2-1-16,-3-1 1 0,-6 1 0 16,-6-1-1-16,-3 0 1 0,-6 0 1 15,-3 2-1-15,-6 2 0 0,-1 3 2 16,0 6 2-16,-4 1 2 0,1 3 1 15,0 2 0-15,2 4 1 0,0 3 0 16,2 3-1-16,-1-1-1 0,2 6-1 0,3 3-1 16,0 1 0-16,5 2 0 0,2 3-1 15,3 0 0-15,2 1-2 0,4 0 0 16,1 2-2-16,1-3 1 0,-1 1-3 16,2-2-4-16,-2-4-8 0,1 0-16 15,-1-4-25-15,3-4-17 0,0-3-28 16,-1-6-105-16,3-4-132 0,1-5-283 15</inkml:trace>
  <inkml:trace contextRef="#ctx0" brushRef="#br1" timeOffset="194625.9603">20636 12321 762 0,'2'-6'186'0,"-4"1"4"15,1 3-122-15,1 2-18 0,0-1-15 16,-1 1-18-16,2 0-24 0,2 0-26 15,-1 1-22-15,3-1-36 0,0 0-99 16,5-1-133-16,3 0-285 0</inkml:trace>
  <inkml:trace contextRef="#ctx0" brushRef="#br1" timeOffset="195350.0762">21524 11970 633 0,'6'6'158'0,"2"4"9"0,0 2-93 15,3 2-17-15,3 0-4 0,2 0-3 16,2-2-9-16,2-1-9 0,1-2-7 15,1-6-6-15,-2-3-5 0,1-1-3 16,0-1-3-16,-1-3-4 0,-4-3-1 16,-3-1-2-16,-2 0 0 0,-3-2-1 15,-4 0-1-15,-4-1 0 0,-3-2-2 0,-3 2-2 16,-2 1-4-16,-2 0-4 0,1 0-5 16,-1 2-3-16,0 1-3 0,1 2 1 15,2-1 0-15,1 4 2 0,1 2 2 16,0 1 2-16,0 1 3 0,0 1 2 15,2 3 1-15,-2 0 2 0,1 0 2 16,0 0 2-16,1 0 3 0,-1 1 1 16,2-1 1-16,-2-3 0 0,2 2 0 0,-2-2 0 15,0 2 1-15,-1-3 2 0,2 2 0 16,-2-3 2-16,-1 1 2 0,-1-2 2 16,1 2 3-16,0-2 1 0,0-1 2 15,-1 2-1-15,1 0 1 0,-2 2-2 16,3 0 0-16,0 1-3 0,1 3-1 15,0 2-1-15,0 3 0 0,3 4 0 16,0 2-1-16,0 3 1 0,1 1-1 16,1 3 0-16,0 1-1 0,1-1-1 0,1 4-2 15,1 0 0-15,-2 1-1 0,2 0-1 16,-2 0 0-16,1 0-1 0,-2-1 1 16,-2-3-1-16,1 1 0 0,0-3 0 15,-3-2-3-15,2-4-9 0,1-1-13 16,0-5-21-16,1-2-21 0,0-4-120 15,4-5-138-15,5-6-318 0</inkml:trace>
  <inkml:trace contextRef="#ctx0" brushRef="#br1" timeOffset="195568.3102">22154 11959 849 0,'-9'5'194'16,"4"2"3"-16,2 4-133 0,-3 1-30 16,2 2-12-16,0 1-6 0,3-2-5 15,-1-2-7-15,-1-2-6 0,3-3-7 0,3-3-11 16,-1-3-19-16,1-2-21 16,-1-5-24-16,2-3-115 0,-1-5-136 0,3-3-307 15</inkml:trace>
  <inkml:trace contextRef="#ctx0" brushRef="#br1" timeOffset="195681.5136">22076 11588 565 0,'-18'-26'157'0,"4"6"4"15,3 7-44-15,3 6-65 0,5 4-19 0,4 7-21 16,5 4-27-16,4 7 55 0,2 2-201 16,5 7-137-16,3 1-364 0</inkml:trace>
  <inkml:trace contextRef="#ctx0" brushRef="#br1" timeOffset="196343.233">22370 11498 788 0,'-9'-23'166'0,"7"5"0"0,8 5-140 15,5 9-15-15,2 4-8 0,2 3-1 16,3 6-1-16,1 6 0 0,0 2 0 16,1 3 0-16,-2 3 2 0,3 0 2 0,-1 1 2 15,-6 0 1-15,1 1 0 0,-2 3 0 16,0 2-1-16,-3 0 0 0,-3 2-4 16,0 4 0-16,4 3 0 0,-5 0 0 15,2 0 0-15,-1 3 2 16,2 0 0-16,-2-1 1 0,0 0-1 0,1-3 0 15,-2-4 0-15,0-3 0 0,-2-2 1 16,-2-3 3-16,-1-7 1 0,-3-5 3 16,-6-1 1-16,-3-2 1 0,-3-3-2 15,-3-5-2-15,-4-1-2 0,-2-2-3 16,-2 0-2-16,2-6-3 0,3-4-3 0,4-4-4 16,6-3-10-16,9-4-10 0,11-1-9 15,6-1-7-15,10 0-12 0,4-1-2 16,7 2 0-16,3 4 8 0,2 0 7 15,-2 2 10-15,1 2 6 0,-4 2 12 16,-2-2 6-16,-2 2 6 0,-3 1 5 16,-5 0 9-16,-3-2 10 0,-2-1 11 15,-4 2 8-15,-4 1 8 0,-4 0 4 0,-5 1 0 16,-3 2-5-16,-6 0-7 16,-5 3-9-16,-6 2-7 0,-3 1-7 0,-3 2-4 15,-3 2-3-15,1 1 0 0,1 3-2 16,5-1-2-16,5 3-2 0,4-1 0 15,7 0-2-15,6 2-2 0,6-3-2 16,5 0-2-16,4 0 0 0,4-3 0 16,4-1 0-16,3-2-1 0,2-1 1 15,-1 0 1-15,0 0 1 0,-1 2 0 16,-3 1 2-16,-4 4 0 0,-3 3 0 0,-3 2 1 16,-3 0-1-16,-2 2-1 0,-4 1-3 15,0 1-13-15,-3-3-27 0,0 3-37 16,-1-2-127-16,4 4-156 0,-1-1-369 15</inkml:trace>
  <inkml:trace contextRef="#ctx0" brushRef="#br1" timeOffset="199612.3227">5060 13997 341 0,'-4'-7'100'0,"-2"-7"7"16,0 0-35-16,1-1-11 0,2 0-13 15,0 1-5-15,0 0-6 0,0 2-2 0,3 2-1 16,0 4-3-16,-1 1-3 0,1 5-2 15,0 5-3-15,4 6-1 0,0 5-4 16,3 7-1-16,0 7 0 0,1 6 0 16,0 7 1-16,0 1-2 0,1 4-2 15,-2 0-2-15,1-3 0 0,1-1-3 16,0-5 0-16,2-2-2 0,0-4 1 16,0-7-2-16,-1-3 1 0,-2-6-1 15,1-4-1-15,-2-6-1 0,0-5 0 0,-1-4-1 16,0-5 0-16,0-6 0 0,1-4-1 15,2-4 0-15,2-2-1 0,0 0 0 16,1-2-1-16,2 2 1 0,-2 2-1 16,0 5 0-16,-1 7 0 0,-1 5 0 15,-1 4 1-15,-1 6-1 0,-2 5 1 16,-1 6 1-16,0 4-1 0,-1 2 0 16,-1 2 1-16,1 0-1 0,1 2-1 15,-1 0 0-15,3-2-3 0,2-4-6 16,2-2-11-16,2-4-12 0,3-5-12 0,1-4-14 15,3-5-65-15,-2-5-50 0,2-4-106 16,-1-6-218-16</inkml:trace>
  <inkml:trace contextRef="#ctx0" brushRef="#br1" timeOffset="199977.6201">5662 14397 589 0,'-9'12'145'0,"0"2"6"0,2 5-79 15,2 2-27-15,2 1-10 0,3-1-6 16,1-2-5-16,4 1-6 0,2-4-4 15,3-4-2-15,1-2-3 0,2-4-1 0,3-4-1 16,-1-2 0-16,0-3 0 0,-2-5-1 16,-1-2-1-16,-2-1 0 0,-1-2-1 15,-6-2-1-15,-1 2 1 0,-5-1-1 16,-1 5 0-16,-5-3-1 0,-2 3 1 16,-4 1-1-16,-1 3-2 0,-1 4-4 0,1 5-7 15,0 0-9-15,4 7-11 16,3 1-10-16,6 5-15 0,5-2-117 0,7-1-121 15,4-1-287-15</inkml:trace>
  <inkml:trace contextRef="#ctx0" brushRef="#br1" timeOffset="200352.4839">5998 14242 538 0,'3'-10'126'0,"-2"2"4"0,3 3-86 15,-2 2-7-15,3 2-1 0,-1 4-1 16,-1 0-2-16,1 7-1 0,-1 2-1 0,-2 3 0 15,0 3-2-15,-1 6-4 0,0 1-2 16,0 4-2-16,-1-2-2 0,1 2-1 16,-1 0-2-16,2 2-2 0,1-4-2 15,1-4 0-15,2-2-2 0,3-1-3 16,3-6-1-16,3-1-3 0,2-7-1 16,3-1-2-16,3-7-4 0,4-5-6 15,0-3-12-15,1 0-12 0,-2-4-12 16,1-5-10-16,-3 1-14 0,-3-2 9 15,-4 6-113-15,-5-6-105 0,-5-1-254 0</inkml:trace>
  <inkml:trace contextRef="#ctx0" brushRef="#br1" timeOffset="200507.067">6058 14223 648 0,'-20'-3'170'15,"6"2"5"-15,2-3-77 0,7 1-42 0,4-1-18 16,3-1-10-16,6-1-11 0,5 0-17 15,5 1-18-15,6-1-14 16,3 1-14-16,2 1-17 0,4-1-114 0,1 2-127 16,1 3-285-16</inkml:trace>
  <inkml:trace contextRef="#ctx0" brushRef="#br1" timeOffset="200908.5013">6479 14329 561 0,'-2'-4'135'16,"0"1"8"-16,1-1-88 0,1 4-11 16,1 1 0-16,1 4-1 0,1 3-1 15,1 3-3-15,0 3-3 0,1 3-1 0,1 3-2 16,2 2-6-16,-1 1-4 0,0 1-4 15,1-4-4-15,0 0-3 0,2-4-2 16,1-3-3-16,-1-3-2 0,2-5-1 16,2-4-1-16,0-4-1 0,1-6 1 15,1-6-1-15,1-3-1 0,-1-3 1 16,0-3-1-16,-4-2 0 0,1 2 0 16,-6 3-1-16,-2 2 1 0,-3 6-1 15,0 3 0-15,-2 5 0 0,0 4 0 16,-2 5-1-16,1 4 0 0,0 3 0 0,0 3-1 15,1 4-1-15,0 2-2 0,2-1-5 16,1 2-3-16,4 0-6 0,3-3-9 16,2-1-12-16,5-3-9 0,3-2-7 15,3-4-14-15,1-5-109 0,1-4-119 16,1-4-275-16</inkml:trace>
  <inkml:trace contextRef="#ctx0" brushRef="#br1" timeOffset="201319.2313">6864 14093 685 0,'-1'-1'141'15,"5"-2"0"-15,4 6-126 0,4 0-12 16,1 0-1-16,3 0 0 0,1-3 3 15,3 0 5-15,-2-1 5 0,0-3 6 0,2 1 4 16,-2-1 5-16,1 2 2 0,-3 4-2 16,-3 1-5-16,-2 1-5 0,-1 5-6 15,-5 2-4-15,-3 4-5 0,-2 3-2 16,-2-1-1-16,-2 9-1 0,1 2 0 16,0 2-1-16,2 3 1 0,1 2-1 15,1 3 0-15,4 1 1 0,1-2-1 16,0 2 0-16,2-2 0 0,-1-3 1 15,0-3-1-15,1-7 0 0,-2-2 1 16,-1-2-1-16,-3-8 0 0,-1-1 1 0,-3-2 0 16,-4-2 0-16,-2-1 0 0,-3-2 0 15,-1 0 0-15,0-3-2 0,-2 0-6 16,3-1-9-16,2 0-9 0,1-1-9 16,2-2-11-16,2 0-14 0,6-2-118 15,3-4-121-15,3 3-287 0</inkml:trace>
  <inkml:trace contextRef="#ctx0" brushRef="#br1" timeOffset="201514.6983">7379 14430 729 0,'-5'-5'176'0,"4"-1"1"16,0 1-96-16,7 2-41 0,0 1-19 15,0-1-11-15,-2 1-10 0,5 1-13 0,2-1-12 16,2 2-13-16,-1 0-11 16,0 0-14-16,-1 2-114 0,4-1-119 0,-6 0-276 15</inkml:trace>
  <inkml:trace contextRef="#ctx0" brushRef="#br1" timeOffset="201678.2625">7336 14612 654 0,'-5'3'161'0,"4"1"2"0,3 0-76 16,3 0-51-16,4-1-13 0,2 0-10 15,2-1-8-15,3 1-12 0,1-3-13 16,4-4-14-16,-1 2 29 0,2-2-160 16,-1-1-129-16,-3 5-322 0</inkml:trace>
  <inkml:trace contextRef="#ctx0" brushRef="#br1" timeOffset="202272.6717">8371 14257 533 0,'-1'-7'133'0,"-4"0"8"0,-2 3-72 0,-4-3-12 16,-3 6 0-16,-1 1 0 0,-2 3-1 15,-2 4-2-15,-2 4-4 0,-2 2-4 16,-1 5-7-16,2 0-7 0,0 4-6 16,4 1-4-16,3 1-4 0,2 1-2 15,5 0-3-15,6 1-3 0,4-1-2 16,4 0-2-16,5-2-2 0,7-3-2 0,2-4-1 15,6-2-2-15,6-4-5 16,5-4-7-16,6-2-13 0,1-7-17 0,0-3-22 16,-1-1-22-16,0-3-119 0,-5-1-138 15,-4-2-314-15</inkml:trace>
  <inkml:trace contextRef="#ctx0" brushRef="#br1" timeOffset="205256.0493">9306 14166 537 0,'0'-27'138'16,"-1"-2"8"-16,-2-1-62 0,-2-1-19 0,0 2-7 15,-1 3-1-15,0 2-3 0,0 5-2 16,0 4-5-16,0 5-7 0,2 6-7 16,0 7-9-16,2 4-6 0,-1 7-6 15,2 7-4-15,1 3-5 0,0 5-1 16,3 5-4-16,-1 0-5 0,2 0-10 15,2-2-12-15,1-1-15 0,1-1-16 16,0-2-17-16,1-2-114 0,-2-3 2 16,-1-2-101-16,-3 0-181 0</inkml:trace>
  <inkml:trace contextRef="#ctx0" brushRef="#br1" timeOffset="205474.4968">9098 14441 624 0,'-8'-4'156'0,"1"1"8"16,3 1-90-16,4 1-22 0,4 0-8 15,4-1-6-15,5 1-8 0,5 0-9 0,6-2-8 16,5-1-3-16,5 0-4 0,6-3-3 16,3 2-1-16,3-1-7 0,-1 1-12 15,-2 0-17-15,-2 2-10 0,-4 1-22 16,-5-1-111-16,-5 2-127 0,-3 0-285 15</inkml:trace>
  <inkml:trace contextRef="#ctx0" brushRef="#br1" timeOffset="205893.1771">9204 14733 572 0,'-15'-2'141'0,"1"-4"8"15,1 0-75-15,5 0-22 0,3-3-9 16,4 3-7-16,3-2-3 0,4 4-6 0,4-1-8 16,4 2-5-16,1 1-5 0,3 1-2 15,1 1-2-15,3 0-2 0,0 2-1 16,0 3-1-16,0 0 0 0,-1 1 1 15,-1 4 0-15,-3 1 1 0,-4 3 0 16,-6 2 0-16,-1 2 1 0,-5-3 1 16,-6 3 0-16,-4 0 0 0,-3 2 1 15,-6-3-1-15,1 0 1 0,-9 2 0 0,-2 4 1 16,1 1 4-16,-3-2 4 0,4-4 3 16,1 1 0-16,5-4 0 0,4-2 1 15,7-4-2-15,1-7-5 16,7 2-4-16,5 1-3 0,4-4-1 0,3 0-2 15,8-2-1-15,3-2-1 0,5-3-5 16,3 0-6-16,6-5-11 0,2 0-16 16,0 0-23-16,-1 0-20 0,-4 1-118 15,-3 3-136-15,0-2-310 0</inkml:trace>
  <inkml:trace contextRef="#ctx0" brushRef="#br1" timeOffset="206304.5647">9062 13693 563 0,'-29'4'138'0,"-4"6"7"15,-5 6-74-15,-2 11-18 0,-1 10-14 0,0 14-5 16,5 11-4-16,2 9-3 0,5 9-5 15,7 10-5-15,6 9-4 0,9 4-4 16,6-3-3-16,5 2-1 0,7-1-2 16,10-1-1-16,10-7-1 0,7-11-3 15,3-9-5-15,5-10-8 0,3-12-12 16,3-7-10-16,4-11-19 0,-2-9-112 16,-2-10-122-16,5-4-285 0</inkml:trace>
  <inkml:trace contextRef="#ctx0" brushRef="#br1" timeOffset="206625.7195">9688 13919 557 0,'1'-9'133'16,"5"8"4"-16,3 10-60 0,3 10-51 16,4 14-6-16,2 6 2 0,2 10 3 15,1 9 2-15,0 6 0 0,1 4 3 16,2 5 3-16,-1-2-1 0,1 5-3 16,-5 0-4-16,0-3-4 0,-7-1-4 0,-5-6-5 15,-5-2-3-15,-6-3-4 16,-4-2-3-16,-4-7-1 0,-6-7-4 15,-2-6-10-15,-2-3-12 0,-3-9-16 0,1-8-13 16,1-9-77-16,3-6-49 0,6-8-114 16,1-8-231-16</inkml:trace>
  <inkml:trace contextRef="#ctx0" brushRef="#br1" timeOffset="207244.8322">9949 13641 578 0,'-3'-4'155'0,"0"3"6"0,-2 3-61 16,1 6-33-16,2 4-14 16,-1 6-7-16,1 4-9 0,2 3-8 0,1 1-6 15,1-2-6-15,1-1-3 0,1-1-3 16,0-3-2-16,3-6 0 0,-1-3-2 15,0-1 0-15,0-6-2 0,1-4 0 16,1-6-1-16,-2-6-1 0,2-1-1 16,2-6 0-16,1-4-1 0,0-1 0 15,1-2 0-15,1-1-1 0,-2 2 0 16,0 2 0-16,-3 5 0 0,1 6 0 16,-4 6-1-16,0 7 0 0,-2 8-2 15,-1 6-3-15,-1 4-4 0,1 8-4 0,1 3-4 16,3 3-3-16,0 4-9 0,4 0-11 15,4 2-8-15,6 3-16 0,2-5-113 16,4-3-126-16,2-1-301 0</inkml:trace>
  <inkml:trace contextRef="#ctx0" brushRef="#br1" timeOffset="208033.5798">11507 14156 585 0,'-4'-4'146'16,"-1"-1"8"-16,2 2-85 0,0 3-12 15,2 5-5-15,0 2-3 0,1 4-3 16,0 5-6-16,1 4-6 0,1 2-5 15,1-2-4-15,1 0-6 0,-1-1-5 16,2-2-3-16,0-2-2 0,0-6-2 16,0-1-2-16,1-2 1 0,-1-5-1 15,1-2 0-15,0-3-1 0,1-4 0 16,2-6 0-16,0-4 0 0,-1-3-2 16,2-1 0-16,2 0 0 0,2-4-1 15,0 2-1-15,0 4 0 0,1 3 1 0,-1 5-1 16,0 4 0-16,-2 7-1 0,-2 6 1 15,-2 6 0-15,0 3-1 0,-1 3-2 16,0 6-3-16,-2 0-6 0,-1 2-8 16,-2 2-11-16,0 0-18 0,-1 1-13 15,3-1-20-15,-3-2-111 0,2-2-126 16,2-5-292-16</inkml:trace>
  <inkml:trace contextRef="#ctx0" brushRef="#br1" timeOffset="209546.35">12024 14198 464 0,'-8'-5'144'0,"0"0"13"0,-1-1 11 15,2 1-84-15,0 0-11 0,-1 0-8 16,3 2-5-16,0 0-8 0,3 1-12 15,1 2-12-15,2 0-8 0,1 2-7 16,3 3-5-16,3 0-3 0,0 1-3 16,3 2 0-16,3-1-1 0,-1 0 0 15,3-2-1-15,-1 0 0 0,0 0-1 16,-2-1 0-16,-1-1-1 0,-2 1-1 16,0-2-1-16,-1 2 0 0,2-1 0 15,-2-1 0-15,1 2 1 0,-3-2 0 16,1 3 2-16,-7 1 1 0,-2 0 0 0,-7 3 0 15,0 2 0-15,-2-3 0 0,-1 5 0 16,-2-1 0-16,2 1-4 0,0 2-6 16,-2 0-8-16,2 1-11 0,-2 2-10 15,1 1-15-15,2-2-14 0,2 0-21 16,2-1-94-16,5-5-116 0,2-1-264 16</inkml:trace>
  <inkml:trace contextRef="#ctx0" brushRef="#br1" timeOffset="209919.8733">12370 14389 638 0,'-6'1'163'0,"-3"1"8"0,-5 4-90 0,-2 1-19 15,-2 3-9-15,-2 2-7 0,-1 3-13 16,2 0-10-16,0-1-10 16,5 1-9-16,1 1-10 0,1-3-14 0,1 2-18 15,8-1-15-15,0-2 6 0,3-2-138 16,1-1-131-16,4 0-305 0</inkml:trace>
  <inkml:trace contextRef="#ctx0" brushRef="#br1" timeOffset="210202.2806">12581 14295 744 0,'-8'1'174'0,"-3"3"4"15,1 3-119-15,1 4-17 0,3 1-11 16,5 3-8-16,0 1-6 0,6 1-6 15,1 2-4-15,3-5-3 0,4-2-2 16,0-3-1-16,2-4 0 0,2-5 0 0,1-4-1 16,2-3 1-16,2-4 0 0,-2-3 1 15,-1 0 0-15,-4-3 1 16,-5 1 0-16,-8 0 1 0,-5 1-1 0,-10 3-3 16,-3 2-8-16,-3 4-17 0,-1 5-26 15,-2 1-68-15,3 3-70 0,3 5-131 16,-3 1-281-16</inkml:trace>
  <inkml:trace contextRef="#ctx0" brushRef="#br1" timeOffset="215546.5191">5189 15307 467 0,'-9'-26'128'0,"2"0"4"0,-2 3-34 16,1-3-46-16,0 8-8 0,1 1-2 15,1 3-1-15,2 6 1 0,1 0-4 16,0 7-2-16,3 5-2 0,1 8-3 16,3 6-3-16,0 11-8 0,1 6-4 15,2 8-1-15,-1 6-2 0,1 5-1 16,1 1-4-16,-1-2-2 0,0-4 0 16,1-5-1-16,0-5 0 0,1-8-1 0,-1-7-1 15,1-7 1-15,1-6-1 0,0-6-1 16,2-5 1-16,1-7-1 0,3-4-1 15,1-6 0-15,2-4 1 0,-1-4-1 16,-1-2-1-16,1 0 1 0,-4 4-1 16,-2 2-1-16,-2 7 1 0,-2 6-1 15,-1 9 0-15,-2 9 0 0,-1 6 0 16,-1 6-1-16,0 3-2 0,2 3-2 16,-2 0-1-16,2-2-1 0,1-2-1 0,0-4 0 15,3-2-2-15,2-4 3 0,0-6 0 16,0-3 1-16,-1-5 0 0,0-3 2 15,-1-4 0-15,-1-2 3 0,-1-2 0 16,-1-2 0-16,-1 2 1 0,-1 3 1 16,-3 0 1-16,0 2 1 0,-2 3 1 15,-1 3 1-15,-1 1 1 0,-1 2 0 16,2 4 0-16,0 1 0 0,0 2-1 16,1 1-2-16,2 4 0 0,2-1 0 0,0 0-1 15,5-2-1-15,-1-2 1 16,3-2-1-16,0-3 1 0,1-3 1 0,-3-7 0 15,1-3 0-15,-3 0 1 0,-2-3 0 16,-3 0-1-16,0-2 1 16,-2 2-2-16,-1 0-2 0,0 2-5 0,0 0-10 15,2 2-18-15,0 1-14 0,1 2-20 16,4 0-77-16,1 4-39 0,4 3-109 16,3 2-210-16</inkml:trace>
  <inkml:trace contextRef="#ctx0" brushRef="#br1" timeOffset="215854.5092">6028 15307 656 0,'-3'-4'156'0,"3"3"5"16,-1 4-92-16,1 7-26 0,1 5-11 15,-1 3-7-15,3 7-4 0,-1 4-3 16,1 3-2-16,-1 2-2 0,2 2 0 16,-2-3 1-16,3-1 1 0,-1-4-1 15,2-2 1-15,0-7-3 0,-1-3-2 16,4-5-3-16,2-1-2 0,1-4-2 16,1-3-2-16,3-3-2 0,0-3-2 15,3-2-9-15,-3-1-11 0,-2-4-18 0,0-3-12 16,-1 3-19-16,-3-1-66 0,-3-1-50 15,1 1-109-15,-5-3-216 0</inkml:trace>
  <inkml:trace contextRef="#ctx0" brushRef="#br1" timeOffset="216018.3343">6062 15336 730 0,'-10'-10'180'0,"1"4"1"0,2 2-113 16,6 2-19-16,4 1-15 0,5 2-13 15,4 0-14-15,6 3-12 0,2 0-13 16,5 2-14-16,3 2-13 0,3 2-12 16,-1 1-18-16,3 1-106 0,-1-2-115 15,-1 0-264-15</inkml:trace>
  <inkml:trace contextRef="#ctx0" brushRef="#br1" timeOffset="216264.1891">6443 15566 645 0,'-7'21'157'16,"-1"-4"7"-16,2 2-96 0,1-1-22 16,3-3-8-16,3-1-8 0,3-3-7 15,2-2-8-15,4-3-5 0,2-3-4 16,1-5 0-16,3-1 0 0,0-5 1 16,-1-3 0-16,-2-2 0 0,-3-3 1 15,-2-1-1-15,-5 0 1 0,-3-2 0 0,-3 3-2 16,-3-1 0-16,-3 1-1 0,-3 3-2 15,-1 3-5-15,0 5-8 0,-1 3-12 16,1 5-17-16,0 8-11 0,0 6-23 16,3 3-110-16,3 1-126 0,5 1-288 15</inkml:trace>
  <inkml:trace contextRef="#ctx0" brushRef="#br1" timeOffset="216847.9154">6635 15255 529 0,'-14'-8'166'16,"3"-1"11"-16,2 0 6 0,3 3-108 0,4 1-15 15,3 2-12-15,5 2-14 0,2 1-13 16,7 1-10-16,5 2-6 0,3 1-2 16,3 1-1-16,3 0-1 0,3 0 0 15,1 0-1-15,-2-2 0 0,-3 2 1 16,-1 1-1-16,-4 2 0 0,-6-1 0 16,-3 3 1-16,-7 0-1 0,-3 2 0 15,-2 3 0-15,-3 2 0 0,-4 1 0 0,0 4 0 16,-1 2-1-16,1 4 0 0,0 2 0 15,2 2 0-15,-2 1 0 0,5 2 0 16,1-1 0-16,1-2 1 0,2-2-1 16,1-3 1-16,-1-1-1 0,0-3 0 15,-1-3 0-15,1-3 0 0,-3-2 0 16,-2-3 0-16,-3-2 0 0,-3-3 1 16,-1-3-2-16,0-2-5 0,-2-2-5 15,-2 1-10-15,-1-2-11 0,0 0-13 0,4-1-11 16,-3 0-15-16,1 0-108 0,0 1-118 15,4-1-275-15</inkml:trace>
  <inkml:trace contextRef="#ctx0" brushRef="#br1" timeOffset="218608.9528">7527 15618 672 0,'-1'-5'174'15,"-2"1"9"-15,2 1-97 0,0 0-22 16,2 1-11-16,2-2-13 0,0 0-13 16,3 1-13-16,3-1-8 0,1 1-4 15,2 1-3-15,2 0-8 0,0 2-11 16,1 2-16-16,0 2-15 0,-2 2-21 0,-3 1-117 15,-1 1-133-15,-3-1-298 16</inkml:trace>
  <inkml:trace contextRef="#ctx0" brushRef="#br1" timeOffset="218777.4985">7483 15794 673 0,'-5'4'161'0,"3"-3"2"0,2-1-90 0,2 0-36 15,6-1-15-15,1-3-9 0,4-2-7 16,1 0-4-16,5-1-9 0,1-2-10 16,4 2-11-16,0 1-15 0,2 3-5 15,-2 1-117-15,3-1-118 0,-3 6-275 16</inkml:trace>
  <inkml:trace contextRef="#ctx0" brushRef="#br1" timeOffset="219212.9634">8024 15778 601 0,'4'-18'146'0,"1"-3"8"16,-3-3-86-16,2-1-18 0,0 1-8 16,-2 1-2-16,0-1-3 0,-2 1-5 15,-2-2-4-15,0 6-3 0,-1 0-1 16,2 6-2-16,-1 2-2 0,0 5-4 15,1 7-3-15,2 3-3 0,1 7-3 0,0 4-3 16,1 5-3-16,0 3-1 0,1 4-1 16,1-1 0-16,-1 3-1 15,2 0 1-15,-1-2-1 0,2-1 0 16,-1-3 1-16,0-3 0 0,0-1 0 0,-2-2 0 16,-3-5 0-16,-2-3 0 0,-3-3 1 15,-2 1 0-15,-1-2-1 0,-1 1 1 16,-1-3 1-16,-2-2 1 0,1-1 1 15,0 0 1-15,0-3 2 0,0 2 1 0,1-4 3 16,3 3 0-16,2 1 0 0,0-1-1 16,3 1-1-16,2 0-1 0,4-1-2 15,1 0-1-15,4 1-2 0,0 0 0 16,3 1-1-16,1-1 0 0,3 1-1 16,0 0-3-16,3 0-7 0,3 0-13 15,4-2-20-15,2 0-22 0,4 1 55 16,2-2-192-16,0 2-149 0,3 1-357 0</inkml:trace>
  <inkml:trace contextRef="#ctx0" brushRef="#br1" timeOffset="220928.0889">13309 14339 358 0,'-4'-43'104'0,"0"4"9"0,1 1-23 16,2 6-28-16,1 1-8 0,0 6-4 0,0 3-1 16,0 3-4-16,1 5-3 0,-1 3-3 15,-1 4-6-15,1 9-4 0,0 5-3 16,0 8-4-16,0 6-5 0,0 8-5 16,-2 9-3-16,1 7 0 0,1 9-1 15,0 6-1-15,0 5 0 0,1 4 0 16,2 4-1-16,-1 2 1 0,1 1-2 15,0 0 0-15,2 0-1 0,1-3-2 16,2-3 0-16,0-5-1 0,2-3-1 0,0-4-1 16,1-8-3-16,-3-7-4 15,0-6-9-15,-2-5-10 0,1-7-10 0,-1-7-10 16,-2-10-14-16,-1-5-36 0,-2-6-70 16,-1-4-99-16,-1-3-225 0</inkml:trace>
  <inkml:trace contextRef="#ctx0" brushRef="#br1" timeOffset="221129.0748">13256 15169 738 0,'-5'-3'169'0,"3"0"3"0,1 3-115 0,4-1-20 15,1 1-15-15,3 0-8 0,1 0-5 16,0-1-2-16,3 3-5 0,3-3-7 15,2 1-11-15,2-1-17 0,6 1-10 16,2-1-20-16,0-3-114 0,3-3-123 16,3 2-289-16</inkml:trace>
  <inkml:trace contextRef="#ctx0" brushRef="#br1" timeOffset="221840.5805">13579 14733 667 0,'-1'-6'171'0,"-2"0"7"0,1 2-98 15,1 2-20-15,2 2-11 0,3 0-10 16,1 1-13-16,4-1-9 0,0 1-8 0,2 1-3 16,3-1-5-16,1 0-10 0,0 0-14 15,1 1-17-15,0 0-12 0,0-1-21 16,-1 2-114-16,-3-2-128 0,-3 0-288 15</inkml:trace>
  <inkml:trace contextRef="#ctx0" brushRef="#br1" timeOffset="221992.7236">13635 14823 606 0,'-11'11'165'0,"2"0"6"16,2-1-60-16,1-1-51 0,3 0-16 15,6-2-10-15,1-2-13 0,4-4-14 16,2 1-17-16,3-5-14 0,2 0-14 15,1-2-14-15,0-1-17 0,1-2-106 0,0-2-118 16,-1-1-264-16</inkml:trace>
  <inkml:trace contextRef="#ctx0" brushRef="#br1" timeOffset="222222.8663">13787 14659 579 0,'0'-5'144'15,"1"1"4"-15,1 3-72 0,3 0-32 16,0 2-15-16,4 0-8 0,0 2-6 15,5 0-4-15,3 1-4 0,1 0 0 16,6 2 2-16,0-1 2 0,2 1 3 16,1 1 0-16,0 0-1 0,-4 2 0 15,-3 1-2-15,-4 2-3 0,-5 1-4 0,-4 2-1 16,-7-1-2-16,-6 2 1 0,-4 1-1 16,-6 1 0-16,-5 0 0 0,-2 2 0 15,-5 0-3-15,0-1-10 0,2 2-15 16,-1-1-16-16,6-1-127 0,4 0-133 15,5-2-327-15</inkml:trace>
  <inkml:trace contextRef="#ctx0" brushRef="#br1" timeOffset="223830.9952">15064 14523 506 0,'-4'-8'125'0,"-2"3"7"0,-2 3-77 15,-5 3-4-15,0 2-1 0,-5 2 1 16,-6 2 1-16,0 6-1 0,-4 2-1 15,1 2 0-15,-1 3-4 0,-1 2-4 16,5 1-7-16,3 2-6 0,5-2-5 16,5 0-5-16,5 0-5 0,6-2-5 15,6-4-2-15,3 1-3 0,5-2-2 0,6-3 0 16,3-3-2-16,5-2-4 0,4-3-8 16,1-1-14-16,4-3-19 15,0-2-18-15,0-3-23 0,-4 1-115 0,0-4-134 16,-3 0-298-16</inkml:trace>
  <inkml:trace contextRef="#ctx0" brushRef="#br1" timeOffset="224324.9853">15775 14340 577 0,'-5'-30'136'0,"0"0"11"0,1 4-82 15,-1 3-4-15,3 4 0 0,-2 4-1 16,2 6-2-16,-2 4-6 0,1 4-11 16,2 5-13-16,1 3-11 0,0 5-9 15,1 6-5-15,3 1-6 0,0 4-7 0,2 2-11 16,0-1-15-16,3 3-15 16,0-1-17-16,1-1-79 0,-1-3-37 15,-1-3-107-15,1-2-211 0</inkml:trace>
  <inkml:trace contextRef="#ctx0" brushRef="#br1" timeOffset="224542.2249">15625 14650 655 0,'-8'-2'174'0,"3"0"7"15,-1-1-65-15,3 2-58 0,2 1-14 0,5 0-11 16,2-2-7-16,2 0-9 0,4-2-5 15,6-1-4-15,2-1 0 0,4 0-1 16,3-4-2-16,3 3-2 0,2-3-4 16,1 1-8-16,0 2-12 0,2 2-16 15,-1 2-17-15,-5 0-23 0,-2 4-116 16,-5 1-134-16,-1 2-300 0</inkml:trace>
  <inkml:trace contextRef="#ctx0" brushRef="#br1" timeOffset="224969.0698">15707 14884 638 0,'-21'1'161'0,"2"0"9"0,0-1-85 0,3-2-25 15,4 1-9-15,2-2-5 0,2-2-8 16,4 1-9-16,3-3-8 0,2 1-6 15,4 0-4-15,2 0-4 0,4 1-2 16,4 0-2-16,1 3-1 0,2 1-1 16,3 4-1-16,0 2 0 0,1 3 0 15,-1 0-1-15,-3 4 1 0,-2 3 0 16,-1 1 0-16,-4 0 0 0,-2 3 0 16,-5 2 1-16,-2 0-1 0,-4 2 1 15,-2-1-1-15,-4 1 1 0,-4-3 0 0,-3-3 0 16,-2-2 2-16,-5 0 0 0,-2-2 2 15,-2 1 2-15,1-2 3 0,1-1 3 16,2 0 1-16,5-1 1 0,3-4-1 16,6-1-2-16,4-1-2 0,5-3-3 15,4-1-3-15,4 0-3 0,3-1-1 16,3-1 0-16,4 1-1 0,2-1-1 16,3-1-2-16,2 2-5 0,1-1-8 15,1 0-13-15,2 1-19 0,-3 1-20 0,1 1-22 16,-4 1-114-16,-3 1-137 0,-4 2-303 15</inkml:trace>
  <inkml:trace contextRef="#ctx0" brushRef="#br1" timeOffset="227829.8847">15543 13997 568 0,'-12'6'125'0,"-2"3"1"0,1 6-96 16,-2 8-9-16,0 6-8 0,0 10-2 0,-1 8-2 15,0 11 0-15,-3 9 0 16,2 9-1-16,1 4-1 0,0 9-1 0,3 2 0 16,3 7-1-16,3 1-1 0,4-4-1 15,6-2 0-15,6-2-1 0,6-6 0 16,8-3-1-16,8-9-1 0,2-2-3 16,4-5-4-16,3-8-9 0,0-4-13 15,1-9-69-15,-4-7-40 0,-2-10-97 16,2-9-206-16</inkml:trace>
  <inkml:trace contextRef="#ctx0" brushRef="#br1" timeOffset="228182.3225">15977 14007 573 0,'-8'-21'125'15,"7"5"2"-15,5 5-95 0,6 9-13 16,8 7-8-16,2 9-3 0,3 7 3 16,0 11 5-16,3 6 5 0,0 12 3 15,0 7 5-15,1 6 2 0,-1 8-1 16,-3 5-1-16,-2 3-6 0,-2 4-4 0,-7 0-5 15,-7 3-6-15,-3 2-3 0,-5-6-2 16,-8-2-2-16,-7-5 0 0,-2-3 0 16,-4-7-2-16,1-6-1 0,-4-10-5 15,1-10-4-15,4-7-9 16,4-10-9-16,2-14-10 0,5-9 27 0,1-11-151 16,5-13-122-16,6-8-306 0</inkml:trace>
  <inkml:trace contextRef="#ctx0" brushRef="#br1" timeOffset="228498.6707">16416 13904 635 0,'-11'-12'160'16,"-2"4"8"-16,-3 7-83 0,0 7-28 15,-1 4-11-15,1 5-7 0,1 3-6 16,4 4-8-16,3 0-7 0,2 0-5 0,3-1-4 16,6-4-2-16,3-1-3 0,2-5-2 15,3-3-1-15,3-5 0 0,2-4-1 16,2-3 1-16,0-3-1 0,1-6 1 16,-2-2-1-16,-2-3 0 0,-4 0 0 15,-5 0 0-15,-5 1-1 0,-5 1-1 16,-2 4-3-16,-4 2-5 0,-2 5-9 15,0 5-13-15,-2 5-14 0,3 7-13 0,2 8 26 16,0 3-148-16,4 5-127 0,4 5-300 16</inkml:trace>
  <inkml:trace contextRef="#ctx0" brushRef="#br1" timeOffset="228904.7894">16614 14515 717 0,'1'-7'176'0,"0"0"5"16,3 2-113-16,2 0-15 0,2 1-15 15,2 0-11-15,2 1-10 0,1 2-8 16,1 1-10-16,2 1-9 0,-2 0-12 0,-1 3-14 16,-2 4-13-16,-1 0-17 0,-3 1-85 15,-3 1-29-15,-4-2-103 0,1 1-204 16</inkml:trace>
  <inkml:trace contextRef="#ctx0" brushRef="#br1" timeOffset="229052.3943">16599 14690 672 0,'-5'7'160'0,"3"-4"5"16,2 2-105-16,1-2-21 0,2-1-11 0,4-1-10 15,2-1-10-15,4-2-13 0,1-2-17 16,5-1-11-16,0 0-21 0,2 0-112 16,0 1-124-16,0 1-289 0</inkml:trace>
  <inkml:trace contextRef="#ctx0" brushRef="#br1" timeOffset="229708.9401">17149 14617 582 0,'4'-6'147'0,"-1"-4"10"15,0-2-81-15,0-4-14 0,-1-4-9 16,-1-3-4-16,0-3-3 0,-1-1-8 16,-1 0-8-16,1 2-6 0,-3-1-5 15,2 3-5-15,0 4-4 0,1 5-4 16,-1 4-3-16,-1 2-1 0,4 7-2 15,-2 6 1-15,1 5-1 0,0 5 0 16,2 5 0-16,-1 5 0 0,2 6 0 16,-2 2-2-16,2 0-2 0,0 1 0 0,-2-2-1 15,-1-1 1-15,0-5 0 0,-1-3 0 16,0-5 2-16,-2-2 1 0,-2-4 1 16,-2-2 0-16,-1-2 0 0,-2-1 1 15,-1-3 0-15,-2 0 0 0,-2-3 0 16,0 1 3-16,-2-2 0 0,1-2 3 15,2 2 0-15,1-2 3 0,2-1 1 16,4 1 0-16,2 0-1 0,4-1 0 16,4 2-1-16,2-2 0 0,4 2-2 15,2 0-1-15,1 1-1 0,3-1 0 0,1-2-2 16,2 2-1-16,0 0-1 0,4-3-4 16,-1 0-8-16,1 2-14 0,0 0-17 15,0-1-21-15,-1 1-25 0,-2 0-114 16,-2 1-136-16,-3 5-303 0</inkml:trace>
  <inkml:trace contextRef="#ctx0" brushRef="#br1" timeOffset="231111.7158">17627 14384 735 0,'0'-1'168'0,"0"0"4"0,3 1-119 15,3-1-16-15,3 2-18 0,2 0-12 16,0 0-13-16,4 2-20 0,1-1-12 15,1 3-21-15,0 0-114 0,-1-1-126 16,0-1-290-16</inkml:trace>
  <inkml:trace contextRef="#ctx0" brushRef="#br1" timeOffset="231276.7884">17685 14520 726 0,'-6'4'174'0,"-1"-2"1"15,5 0-112-15,2 0-20 0,2 2-16 16,5-3-13-16,4-1-12 0,3 0-16 16,1-1-18-16,0-1-13 0,4 1-20 15,-1-2-112-15,1-4-126 0,-2 0-284 16</inkml:trace>
  <inkml:trace contextRef="#ctx0" brushRef="#br1" timeOffset="231538.6967">17884 14314 621 0,'2'-3'140'0,"3"0"5"0,3 1-96 0,3 3-20 15,0 0-5-15,7-1 1 16,3 0 2-16,2 2-1 0,3-1-1 0,1 4 0 16,1-4-2-16,5 5-4 0,-6 1-5 15,1 3-4-15,-2-1-3 0,-3 3-3 16,-3 0-1-16,-6 0-1 0,-4 2-2 15,-9 1 1-15,-3 2-1 0,-8 1-1 16,-3 1-1-16,-6 1-2 0,-1 2-4 16,-3 0-5-16,3-1-7 0,0-1-10 15,2-4-7-15,4-1-17 0,7-3-73 16,3-4-40-16,8-2-102 0,6-2-217 0</inkml:trace>
  <inkml:trace contextRef="#ctx0" brushRef="#br1" timeOffset="231830.1036">18903 14247 540 0,'-6'-10'139'0,"-4"4"11"0,-6 4-63 16,-2 2-18-16,-4 6-8 0,-3 2-4 15,0 3 0-15,-4 4-4 0,1 2-7 16,2 3-6-16,3 2-6 0,4 0-7 16,5 1-6-16,4 2-7 0,7 2-4 15,4-3-5-15,4-1-2 0,5 1-2 0,4-3-1 16,6-4-5-16,3-4-4 0,5-1-12 16,4-4-11-16,2-5-15 0,6-4-16 15,0-2-20-15,-1-6-115 0,-2-1-131 16,2-3-297-16</inkml:trace>
  <inkml:trace contextRef="#ctx0" brushRef="#br1" timeOffset="232066.0402">19389 14332 741 0,'-5'-5'179'0,"2"-1"3"16,3 3-111-16,2 1-22 0,4 0-18 15,2 0-13-15,1 1-8 0,5 0-11 16,-1 2-13-16,1-4-16 0,1 5-17 0,-1-4-20 16,-1 5-118-16,-4-2-132 0,0 3-302 15</inkml:trace>
  <inkml:trace contextRef="#ctx0" brushRef="#br1" timeOffset="232235.6359">19317 14501 732 0,'-7'2'179'0,"3"-1"4"16,3-1-102-16,1 2-32 0,3-2-20 15,5 0-11-15,2-7-12 0,3 5-13 16,5-3-15-16,5-2-20 0,2-2-14 15,3-1-128-15,2-1-137 0,4 0-323 16</inkml:trace>
  <inkml:trace contextRef="#ctx0" brushRef="#br1" timeOffset="232985.0563">20134 14390 602 0,'3'-5'151'0,"-2"-2"8"0,0-3-84 0,0-3-18 16,2-2-7-16,-1-2-3 0,1-5-5 16,-1-1-7-16,0 1-8 0,1 0-5 15,-1-2-4-15,0 1-4 0,-1 3-4 16,0 5-3-16,0 1-3 0,0 5-2 15,2 5-1-15,-1 4-1 0,1 4 0 16,0 6 0-16,0 5-1 0,2 5 1 16,-1 4-1-16,-1 3-1 0,2 2 0 15,0 3 0-15,2-1 0 0,-1 1 0 16,2-3 0-16,-1-2 1 0,0-1 0 16,-2-3 1-16,0-2-2 0,-2-3 0 0,-2-3 0 15,-2-3 0-15,-3-3-1 0,-3-3 1 16,-2-2 1-16,-3-2 0 0,-2-2 1 15,-1 1 3-15,-3 1 1 0,0-2 2 16,0 1 4-16,2-1 2 0,1 0 2 16,3 0 1-16,2 0 1 0,5 1-3 15,1-1-2-15,6 0-2 0,1 0-2 16,6 1-1-16,1-1-2 0,3 1 1 0,5-2-1 16,3 0 0-16,1-1-1 0,4-1 0 15,1-3-1-15,1 3-3 0,4-3-6 16,-1 0-13-16,3 0-19 0,0 1-26 15,-1 2-24-15,-1 1-117 0,-1-3-144 16,-4 5-315-16</inkml:trace>
  <inkml:trace contextRef="#ctx0" brushRef="#br1" timeOffset="236308.4888">6582 16661 577 0,'-7'-28'137'0,"2"4"7"16,-2 2-86-16,1 5-12 0,1 3-6 0,6 9-3 15,-2 1-2-15,1 9-1 0,1 9-3 16,1 7-3-16,-2 9-4 0,1 9-3 16,0 12-3-16,0 1-2 0,-2 7-2 15,2 5-3-15,0-3-2 0,2-2-1 16,-3-6-1-16,1-6 1 0,2-4-2 16,-2-8-1-16,2-11 0 0,1-4 0 15,2-8-1-15,0-5 0 0,4-7-1 16,0-5 0-16,3-4-2 0,2-6 1 0,4-1-2 15,-2-2 1-15,2-2-1 16,0 2 0-16,-2 3 0 0,-1 4 0 16,-2 6 0-16,-1 2 0 0,-4 5 0 0,0 8 0 15,-3 3-2-15,-1 4-2 0,0 3-4 16,-3 1-3-16,2 4-4 0,1 2-7 16,1-2-7-16,4-3-5 0,2-4-2 15,3-4-1-15,2-5 0 0,3-7 2 16,0-5 4-16,1-8 6 0,0-2 5 15,0-4 5-15,-3-2 3 0,-2 0 4 0,-2-1 3 16,-3 3 2-16,-5 3 3 0,-1 3 4 16,-5 3 8-16,0 3 6 0,-3 4 6 15,1 3 6-15,-3 2 3 0,0 4 3 16,0 2-3-16,1 1-3 0,1 1-6 16,0 3-4-16,2 2-6 0,2-1-3 15,2-2-4-15,2-1-1 0,0-1-2 0,3-3-1 16,3-7-1-16,1-2 0 0,1-7 0 15,0-3 0-15,-1-1 0 0,-1-2 1 16,-3-1 0-16,-5-2-1 0,-1 2 1 16,-6 1-1-16,-2 4 0 0,-4-1-4 15,-1 2-5-15,-1 4-10 0,0 1-14 16,1 4-13-16,2 3-8 0,2 2 142 16,4 1-272-16,1 2-143 0,7 0-391 15</inkml:trace>
  <inkml:trace contextRef="#ctx0" brushRef="#br1" timeOffset="236659.0329">7434 16834 650 0,'4'-15'155'0,"-4"4"8"0,0 5-99 15,1 4-14-15,3 3-5 0,-3 5-3 16,1 4-7-16,0 6-7 0,-1 2-4 0,0 4-7 16,0 4-3-16,-1 5-1 0,0 2-1 15,0 0 1-15,-1 0 0 0,1 1 1 16,0-1 0-16,0-2-1 0,2-5-1 16,1-3-2-16,2-4-2 0,1 0-1 15,1-6-2-15,3-3-1 0,0-3-1 16,3-2-1-16,1-2-1 0,-1-3-1 15,2-3-1-15,1 0-3 0,0-5-5 16,0 2-7-16,-2-1-10 0,1-2-12 0,1 1-12 16,-1-1-15-16,-2 1-10 0,-2 1-117 15,-2-1 4-15,-3 1-101 0,-2 0-188 16</inkml:trace>
  <inkml:trace contextRef="#ctx0" brushRef="#br1" timeOffset="236823.2981">7487 16796 767 0,'-8'-12'177'0,"2"-2"2"0,5 3-125 15,5-2-19-15,4-1-14 0,6 2-10 16,3-1-13-16,4 0-17 0,3 5-16 16,6 1-13-16,-1 2-5 0,0 3-126 15,0 1-129-15,-1 6-291 0</inkml:trace>
  <inkml:trace contextRef="#ctx0" brushRef="#br1" timeOffset="237462.7612">7789 16939 480 0,'0'-4'137'15,"-1"-1"9"-15,0 0-7 0,0 2-82 16,2 1-12-16,-1 1-3 0,1-1-3 16,0 4-3-16,3 0-5 0,-2 2-4 15,2 2-4-15,1 2 0 0,0 2-1 16,-1 1-2-16,-1 0-3 0,2 0-2 16,0-1-1-16,0 0 1 0,-1-3-3 15,-1-1-3-15,2 1-2 0,-2-3 0 16,-2 0 0-16,1-3-2 0,0 1 0 15,-1-4-1-15,0-3-1 0,-1-1 1 16,1-2-1-16,-2-2-1 0,1-2 0 0,-1-1 0 16,-2 1-1-16,0 1 0 0,-1 1-1 15,-1 2 1-15,1 0-1 0,-1 4 1 16,1 0-1-16,0 1 0 0,0 2 0 16,-1 1 0-16,3 3 0 0,-1-2 0 15,2 1-1-15,0 1 1 0,0-1 0 16,1-1 0-16,0 3 0 0,0-1 0 0,1 0 0 15,-1 3 0-15,0 3 1 0,2 1 1 16,0 3 1-16,0 2 0 16,-1 2 0-16,2 0 1 0,-1 0 1 0,1 2 0 15,0-2 1-15,1-1 1 0,1-2-1 16,0-1 1-16,0-2 0 0,1-1-1 16,1-6-1-16,1-2-1 0,1-4-1 15,0-5-1-15,2-4 0 0,0-6 0 16,1-6-2-16,2-5 1 0,-1-4 0 0,-1 0-1 15,3 1 1-15,-3 4-1 0,1 5 0 16,-2 6 0-16,-3 8 0 0,0 4 0 16,-4 5-1-16,0 5 1 0,-1 5 0 15,-1 8 0-15,0 4 0 0,0 4-1 16,0 2-1-16,-1 2-5 0,3 0-7 16,2-6-8-16,2-1-11 0,1-7-15 15,4-6-13-15,1-3-15 0,2-5-13 16,3-6-110-16,0-2-124 0,1-6-289 0</inkml:trace>
  <inkml:trace contextRef="#ctx0" brushRef="#br1" timeOffset="238128.4678">8251 16780 651 0,'-7'-14'157'0,"-3"-1"5"16,1 1-94-16,4 2-24 0,3 2-9 15,0 2-6-15,2 0-7 0,0 1-6 16,1 2-5-16,2 1-3 0,2 0-2 0,0 1-2 16,3 1 0-16,0 0 0 0,1 0 0 15,1 1 0-15,-1-2 0 0,1 3 1 16,-2-1-1-16,-2 1 1 0,-1 0 1 16,-3 0 1-16,0 0 2 0,-2 0 2 15,-1 1 1-15,0 1 1 0,0-2 2 16,0 1 0-16,-2 0 0 0,1 0-2 15,-1 0-1-15,2 1-2 0,0-2-3 16,-2 1 0-16,2 0-2 0,0-1-1 0,1 1 1 16,-3-1-1-16,2 2 2 0,-1-1 1 15,-1 0 1-15,0-1 1 0,0 1 2 16,-1-1 1-16,2 1 0 0,-2-2 0 16,1 0 0-16,0 1-1 0,1-1-1 15,1 1-2-15,-2-1 0 0,2-1-2 16,1 1-1-16,0 1-2 0,1-2 0 15,3 2-2-15,1 1 0 0,2-1 0 16,2 2-1-16,3 1 0 0,3-1 0 16,3 3 0-16,0-2 0 0,4 0 0 0,-2-2-1 15,2 1 0-15,-1-2-1 0,0 0 0 16,-4-2 0-16,0 1-1 0,-5 0 1 16,0 2 0-16,-5-1 0 0,-3 3 0 15,-1 2 1-15,-3-1 1 0,-3 4-1 16,1 2 1-16,-3 3-1 0,1 3 0 15,0-2-1-15,-1 3 0 0,1 2-1 16,1 5-2-16,3 0 1 0,0-1-1 0,2 3 1 16,1 6 1-16,2 0 0 0,1-2 1 15,1-1 2-15,-3-3 0 0,1 1 0 16,0-3 0-16,-4-6 0 0,1-2 0 16,-5 0 0-16,-2-3 0 0,-2 0 1 15,-2-2-1-15,-3-2 0 0,0 1 0 16,-5-2-4-16,1-3-7 0,0-2-9 15,1-2-14-15,1-1-21 0,0-2-21 16,2-2 88-16,0-2-223 0,-2 1-152 16,1 0-382-16</inkml:trace>
  <inkml:trace contextRef="#ctx0" brushRef="#br1" timeOffset="239803.1893">2351 6677 393 0,'-19'-6'99'0,"-3"1"2"0,-2 0-51 16,-4 3-14-16,1 2-10 0,-2 1-6 15,-1 3-4-15,-1 0-1 0,-3 6-2 16,2 4 0-16,-1 0-2 0,-1 7 0 0,-1 5-2 16,2 3-1-16,-1 8-1 0,-2 5-2 15,0 4 0-15,-2 5-2 0,0-1 0 16,1 0-1-16,-1 3 1 0,4-2-1 16,4-2 1-16,3 3 1 0,5 5 0 15,5 3 1-15,3 3 0 0,2-2 1 16,4 3-1-16,4 0 0 0,4 0-2 15,5-3 1-15,4 2-2 0,5-2 1 16,7 0-2-16,5-2 1 0,2-5 0 0,3-1-1 16,3-7 0-16,3-5 1 15,-2-2-1-15,5-5 0 0,0-2 1 16,-1-4 0-16,2-4-1 0,-2-4 1 0,5-3-1 16,-1-5 1-16,2-4-1 0,-1-3 0 15,3-3 0-15,-2-4 0 0,-1-4 0 16,-3-5 0-16,-2-3 0 0,-4-5 1 15,-2-5-2-15,-2-2 1 0,-2-3 0 16,0 0 0-16,-1-3-1 0,-1-1 1 16,-2 0-1-16,1-4 1 0,-4-3-1 0,-1-6 0 15,-4 0 1-15,-2-3-1 0,-3-1 0 16,-1-2 0-16,-1 1 1 0,-3 3-1 16,1 4 0-16,-1-3 1 0,-2 1 0 15,-3-4-1-15,-2 2 2 0,-3 0 0 16,-5 0 0-16,-3 2 2 0,-5 0-1 15,-2 6 2-15,-7 5 1 0,-4 0 1 16,-3 2-1-16,-3 3 1 0,-5-2-1 0,-4 0-1 16,-6-1-1-16,-4 1-1 0,-7 1 0 15,-5 3-3-15,-5 6-7 0,0 5-9 16,-4 13-9-16,-5 7-118 0,0 8-117 16,-4 8-292-16</inkml:trace>
  <inkml:trace contextRef="#ctx0" brushRef="#br1" timeOffset="241494.3778">2604 16799 486 0,'0'-13'128'0,"-1"4"3"0,-6-1-32 0,-3 0-60 15,-1 3-10-15,-4 3-5 0,0 1-4 16,-1 5-3-16,-1 3-4 0,-2 3-3 15,-2 6-2-15,-1 0-3 0,0 2 0 16,-4 1 1-16,4 3-1 0,1-2 1 16,4 0-1-16,4 0 1 0,4 3-2 15,3 1 0-15,10-1-2 0,0-2-1 0,5 2 0 16,5 1-1-16,-1-6 0 0,5-1 0 16,2-3 0-16,1 0 1 0,1-2-1 15,0-3 0-15,0 1 1 0,2 1-1 16,2 1 0-16,0 0 1 0,-2 1-1 15,2 3 0-15,-1 0 0 0,-3 0 0 16,-2-1 1-16,-4 2-1 0,-3-2 0 16,-4 1 0-16,-2-1 0 0,-6 0 0 15,-4 0 0-15,-3-1 1 0,-5 2 0 0,-2-2 1 16,-4 2 1-16,-5-3 0 0,-3 0 1 16,-3-2 1-16,-2 0 1 0,0-2 0 15,-1-1 1-15,3-2-2 0,1-1 0 16,3-5-2-16,2-1-4 0,3-3-9 15,7-2-10-15,6 0-10 0,3-2-11 16,7 1-118-16,5 1-121 0,6 2-287 16</inkml:trace>
  <inkml:trace contextRef="#ctx0" brushRef="#br1" timeOffset="241784.6011">2850 17251 632 0,'-6'9'145'0,"-5"0"2"16,-2 3-100-16,-2 4-17 0,-1 3-7 16,1 0-5-16,2 1-3 0,1-3-3 15,4-1-2-15,5 0-1 0,3-4-3 16,3-2 0-16,5-3-1 0,2-2-1 16,2-3-1-16,1-3 1 0,-1-2-1 0,3-5 1 15,-1-2-1-15,-2-2 1 0,-2-4-2 16,-3-1 1-16,-2-1 0 0,-3-3-1 15,-3 0 1-15,-5-1-2 0,0 4 1 16,-4 0-1-16,0 6-2 0,1 2-5 16,-1 7-7-16,1 3-11 0,5 5-8 15,3 7-13-15,5 1-119 0,2 3-122 0,8 1-289 16</inkml:trace>
  <inkml:trace contextRef="#ctx0" brushRef="#br1" timeOffset="242007.552">3604 17124 700 0,'-5'-11'190'0,"-4"4"7"16,1-3-59-16,0 3-72 15,2 1-19-15,0 2-14 0,0-1-11 0,2 3-10 16,1 1-7-16,1 2-6 0,1 0-7 15,2 4-13-15,2 2-18 0,-1 3-20 16,3 2-14-16,0 4-91 0,1-1-35 16,2 6-115-16,-2-2-217 0</inkml:trace>
  <inkml:trace contextRef="#ctx0" brushRef="#br1" timeOffset="242168.3363">3598 17480 718 0,'-3'5'184'0,"2"-8"5"0,0-2-77 16,2 0-59-16,0-1-19 0,2 1-14 16,0 0-18-16,1 0-29 0,1 3-28 15,-1 2-136-15,-4-1-147 0,-2 1-362 16</inkml:trace>
  <inkml:trace contextRef="#ctx0" brushRef="#br1" timeOffset="244587.1123">9207 16920 503 0,'-10'0'144'0,"0"0"7"0,3 0-3 16,0-1-95-16,5 1-15 0,1 1-8 15,2-1-7-15,3 0-5 0,1 0-7 16,3-1-4-16,2-1-3 0,5 4-2 16,1-2 1-16,2 0-5 0,2 0-8 15,-2 2-14-15,3 1-10 0,-3-1-11 16,0 2-118-16,-3-1-122 0,-3 1-286 0</inkml:trace>
  <inkml:trace contextRef="#ctx0" brushRef="#br1" timeOffset="244790.6998">9252 17122 634 0,'-6'2'150'0,"0"0"4"0,-1-1-99 15,5 1-16-15,1-2-10 0,1 0-6 0,2-2-5 16,2 1-4-16,3-1-3 0,2 0-2 16,3 0-2-16,4 0-3 0,2 0-13 15,2 1-18-15,3 1-15 0,1 1-123 16,-1 0-128-16,0 0-317 0</inkml:trace>
  <inkml:trace contextRef="#ctx0" brushRef="#br1" timeOffset="245289.0851">10489 16855 510 0,'2'-18'129'0,"1"-6"5"0,-1 0-65 16,1-3-20-16,-1-1-6 0,1-3-3 16,-3-2-2-16,-2 1-2 0,1 0-3 15,-1 2-2-15,-1 4-3 0,0 3-1 16,-1 4-3-16,2 8-4 0,-1 6-4 0,2 9-4 15,-2 7-2-15,2 6-4 0,1 6-3 16,-1 4-4-16,1 4-7 0,1 2-11 16,0 3-11-16,2-2-11 0,-1-2-8 15,1-2-10-15,3-1 2 0,-2-2-115 16,-1-5-106-16,2-4-265 0</inkml:trace>
  <inkml:trace contextRef="#ctx0" brushRef="#br1" timeOffset="245583.2564">10362 17040 531 0,'-14'1'134'0,"-2"-2"6"0,3 2-63 0,0 2-26 15,2-2-9-15,3-1-5 0,1-1-2 16,2 2-5-16,2 0-6 0,4 0-3 15,3-1-2-15,5-1-3 0,3 1-2 16,4 0-3-16,5-1-1 0,2-3-1 0,5 2-1 16,0-4-3-16,3-2-2 0,1 1 0 15,0-3-1-15,-1 0-1 0,3 0-1 16,-4 3 0-16,3 1-5 0,-2 2-9 16,-2 2-6-16,-2 2-12 0,-2 1-9 15,-3 3-11-15,-4-1 3 0,-4 2-120 16,-7 0-113-16,-1-2-276 0</inkml:trace>
  <inkml:trace contextRef="#ctx0" brushRef="#br1" timeOffset="246121.4052">10375 17362 592 0,'-13'-9'147'0,"-2"-2"5"15,1 0-82-15,3-1-19 0,2 1-9 16,4 0-5-16,2 0-6 0,3 1-7 0,4-1-6 15,3 1-5-15,4 3-5 0,4 0-2 16,3 2-2-16,2 1-2 0,1 2-1 16,1-1 0-16,0 3-1 0,-2 3 1 15,-2-1-1-15,-1 2 0 0,-2 1 0 16,-3 3 1-16,-2 3-1 0,-3 3 0 16,-2 1 1-16,-4 2 0 0,-2 1-1 15,-3 2 1-15,-2-3 0 0,-1-1 1 16,-3 1 0-16,-1 0 1 0,-2 0 1 15,-3-1 3-15,-3 1 1 0,-2 3 1 0,-1-2 1 16,0-1 1-16,0-2 0 0,3-1 0 16,2-3 0-16,2-2-2 0,6-1-2 15,4-3 0-15,4 0-2 0,5-1-1 16,2 0-2-16,5 1-1 0,4-1 0 16,2-1 0-16,1 1 0 0,4-2 0 15,0 0-1-15,-1-2 1 0,0-3-1 0,0 1 0 16,-3-2-4-16,1 0-8 15,-2 0-16-15,-3 0-18 0,1 4-15 16,0 1-114-16,-5 2-15 0,2 5-114 0,-4 3-209 16</inkml:trace>
  <inkml:trace contextRef="#ctx0" brushRef="#br1" timeOffset="246796.4224">10069 16392 435 0,'-6'-10'122'0,"-3"4"4"0,-2 7-15 16,-2 7-63-16,-3 9-17 0,-3 11-8 15,-1 10-4-15,-5 11-3 0,-2 13 0 16,-2 9 0-16,1 13 2 0,1 4 2 15,6 6-1-15,2 5 0 0,8 1-1 16,8 1-3-16,9 1-2 0,9-5-5 16,7-3-3-16,3-11-2 0,10-4-2 0,3-5-7 15,4-10-10-15,6-8-9 0,4-9-13 16,3-5-120-16,4-7-123 0,3-15-296 16</inkml:trace>
  <inkml:trace contextRef="#ctx0" brushRef="#br1" timeOffset="247135.2358">11030 16418 557 0,'-2'-11'128'0,"2"3"2"0,1 7-71 0,5 10-34 16,4 9-6-16,0 9-1 0,2 8 4 0,0 11 2 15,1 10 2-15,0 5-1 0,2 3 0 16,-2 5-1-16,2 3-3 0,0 1-5 16,-2-2-2-16,-1-1-2 0,-4-1-2 15,-3-2-3-15,-7-7-2 0,-1-6-1 16,-6-1-1-16,-1-3-1 0,-4-2 0 15,-1-4-2-15,-2-5-8 0,1-1-8 16,0-5-11-16,1-8-13 0,6-9 76 0,1-9-205 16,5-7-135-16,4-6-345 0</inkml:trace>
  <inkml:trace contextRef="#ctx0" brushRef="#br1" timeOffset="247665.671">11288 16244 539 0,'-2'-4'127'0,"2"0"5"0,-1 1-74 16,1 1-21-16,0 1-7 0,0 0-2 15,-1 1-1-15,-1 1-1 0,-1 0-2 16,1 1-1-16,-1-1-1 16,2 1 1-16,-1 1 0 0,-1-2-2 0,2 1 0 15,0 1-3-15,-1 1-1 0,1 1-3 16,0 1-2-16,1 1-2 0,-1 2 0 15,1 2 0-15,0 0 0 0,1 1 0 16,-1 1 1-16,1 1-2 0,2 0 0 16,-1-2-1-16,1-1-2 0,-1-3 0 0,2-1-1 15,1-2-1-15,-2-3 0 0,3-2 1 16,-1-3 0-16,3-2-1 0,0-3 1 16,2-3-1-16,2-3 0 0,3-4-2 15,1-2 0-15,1-1-1 0,1 3 0 16,2 2-1-16,-4 4 0 0,-3 3 0 15,0 9 0-15,-4 6-2 0,-2 5-5 16,-1 4-7-16,-4 3-8 0,2 6-11 16,1 0-10-16,-2 2-13 0,3 1-7 0,2 1-5 15,0 3 7-15,2-3-113 0,0-1-106 16,-1 0-263-16</inkml:trace>
  <inkml:trace contextRef="#ctx0" brushRef="#br1" timeOffset="256026.83">12161 17046 509 0,'-7'5'128'0,"-3"-4"6"0,0 0-67 15,2-6-18-15,3 4-6 0,-2-1-3 16,1-1-3-16,1 0-2 0,-1-5-5 0,0-1 0 15,0 1-5-15,2-8-6 16,2-1-3-16,1-1-3 0,2-1-4 0,3 1-1 16,2 1-2-16,1 2 1 0,-1 3 0 15,2 5 3-15,-1 0 0 0,-3 7 2 16,-1 3 1-16,-3 3-1 0,2 6-2 16,-1 7-3-16,0 4-2 0,0 3-2 15,2 3-1-15,4 0-2 0,3 1 1 16,-2-2-1-16,2-1 0 0,-1-5 1 15,3-4-2-15,1-4 1 0,0-3 0 16,4-5 0-16,1-2 0 0,4-8 0 0,5-5-1 16,-2-3 1-16,-1-4-1 0,-3-3 0 15,-3-3 1-15,1-5-1 0,-7 1 1 16,-2 0 0-16,-4 2 1 0,-1 4-1 16,-4 4 2-16,-2 6 1 0,-3 5 2 15,1 7 1-15,-2 4 0 0,0 5 0 16,1 4 0-16,2 2-1 0,2 2-2 15,1 2-2-15,2 2 0 0,2-3-4 16,4 2-6-16,0-4-8 0,-1 0-14 0,3-5-17 16,1-3-9-16,2-2-14 0,2-4-117 15,0-5-125-15,1-3-287 16</inkml:trace>
  <inkml:trace contextRef="#ctx0" brushRef="#br1" timeOffset="256356.4989">12693 16893 633 0,'-2'-5'158'0,"-1"4"7"0,-1 0-83 15,-1 4-25-15,2 3-8 0,-1 5-6 0,0 3-5 16,0 5-5-16,1 5-7 16,0 0-5-16,1 4-1 0,1 1-2 0,-1-2-3 15,2-2-3-15,2-1-2 0,1-5 0 16,2-1-2-16,4 0-3 16,3-5-2-16,4-3-1 0,-1-4-2 0,3-2-2 15,0-6-5-15,3-1-11 0,0-6-17 16,-1-2-18-16,-1 0-14 0,0-1-17 15,-3-2-115-15,-5 2-129 0,-4-1-286 16</inkml:trace>
  <inkml:trace contextRef="#ctx0" brushRef="#br1" timeOffset="256520.0697">12707 16888 716 0,'-7'-1'164'0,"1"-2"1"0,6 2-116 15,7 0-17-15,3-2-16 0,1 0-18 16,3-2-21-16,4-2-12 0,4 3 16 0,1-4-146 16,0 2-128-16,1 3-311 15</inkml:trace>
  <inkml:trace contextRef="#ctx0" brushRef="#br1" timeOffset="256943.9795">12998 16957 570 0,'-2'-9'147'0,"2"2"9"0,-1 1-59 16,0 2-38-16,1 3-8 0,-1 3-4 16,1 5-3-16,1 3-6 0,-1 4-5 15,0 3-7-15,1 4-3 0,2 1-3 0,2 0-2 16,-1-3-3-16,1 0-1 16,3-3-3-16,2-4-2 0,2-3-2 0,1-3-1 15,2-6-2-15,2-3-1 0,1-3-1 16,2-5 0-16,-2-2 0 0,-2-3-1 15,-2-1 1-15,-1 2-1 0,-5-1 0 16,-2 5 0-16,-3 4 0 0,-1 5 0 16,-1 5 0-16,-2 4-1 0,1 5-1 15,-2 5-1-15,0 1-4 0,1 1-7 0,-3-4-9 16,3 3-14-16,2-2-12 0,0-2-14 16,3-1-8-16,3-4 50 0,3-2-170 15,4-2-124-15,-1-5-314 0</inkml:trace>
  <inkml:trace contextRef="#ctx0" brushRef="#br1" timeOffset="257338.4729">13333 16779 719 0,'3'-15'161'0,"3"1"4"0,4 1-121 16,4 4-16-16,4 2-9 0,0 3-3 16,1 2-3-16,1 4-3 0,-3 1-1 15,-1 3 0-15,-1 2 1 0,-2 1 1 0,0 2-1 16,-5 1 0-16,-1-1-1 0,0 2-2 16,-4 0 0-16,0 2-3 0,-3 0-1 15,-1 1-1-15,-1 0-1 0,0 2-1 16,1 0 1-16,-1 3-1 0,1 0 1 15,0 1-1-15,1 0 1 0,1 2-1 16,2-4 1-16,-1-1-1 0,1-1 1 16,-1-3-1-16,-1-3 1 0,0-1 2 0,-1-1 5 15,-1-2 5-15,-1 0 3 0,-2-3 1 16,-3 1 1-16,-1-4 0 0,-1 2-3 16,-2-2-5-16,-4 1-11 0,-1-2-15 15,-2 3-23-15,0-1-23 0,0 2-38 16,1 1-100-16,0 4-139 0,4 2-294 15</inkml:trace>
  <inkml:trace contextRef="#ctx0" brushRef="#br1" timeOffset="277859.9334">15106 16973 662 0,'-4'2'154'0,"0"-3"2"0,1-3-103 16,4 2-22-16,0-1-9 0,4 1-8 16,1-1-5-16,3-2-3 0,2 2-3 0,1 0-4 15,3 0-5-15,1 1-9 0,-2 2-10 16,1 0-8-16,-1 5-16 0,-2 1-110 15,-2-1-115-15,-6-1-273 0</inkml:trace>
  <inkml:trace contextRef="#ctx0" brushRef="#br1" timeOffset="278019.028">15098 17112 565 0,'-12'8'165'15,"4"3"5"-15,-3-7-9 0,3-1-103 0,3 1-15 16,3-2-13-16,2 2-10 0,4-2-9 15,0 1-4-15,5-1-6 0,3 0-8 16,2 0-12-16,3-2-17 0,2-2-11 16,1 0-16-16,1-2-113 0,-3-1-125 15,-1 1-280-15</inkml:trace>
  <inkml:trace contextRef="#ctx0" brushRef="#br1" timeOffset="278250.4577">15267 16901 608 0,'0'-1'133'0,"2"1"3"0,3 3-104 16,-1 2-14-16,4 1-7 0,0 2-4 15,5 3 1-15,0 3 0 0,2 1-1 0,3 2 0 16,1 0 1-16,3-1 1 16,0 1 1-16,0-2-1 0,-3-2 1 15,-2 2-2-15,-4-3 1 0,-6 0 0 0,-7 2-2 16,-6 2-1-16,-6 0-2 0,-4 1-5 15,-5 0-11-15,-1 0-11 0,0 0-10 16,2-1-120-16,3-4-120 0,4 3-295 16</inkml:trace>
  <inkml:trace contextRef="#ctx0" brushRef="#br1" timeOffset="280265.5945">16225 16665 386 0,'-2'-31'108'0,"-2"1"9"0,1-1-36 16,-2 3-12-16,0 5-18 0,0 3-4 0,1 5 1 15,0 7-5-15,1 8-7 0,-1 8-7 16,2 6-3-16,-1 7-5 0,1 6-3 16,-1 7-4-16,2 6 1 0,-1 6 1 15,-1 0 2-15,2 3 0 0,0 2-1 16,1 1-1-16,0-2-1 0,1-1 0 16,0-6-3-16,2-1-1 0,-1-3-2 15,1-5 0-15,-1-8-1 0,0-4-2 16,2-3-1-16,-3-8 0 0,4-4-2 0,1-3-1 15,3-8-1-15,0-3 1 0,0-4-1 16,4-3-1-16,1-3 1 0,0-6-1 16,-1-1 0-16,1-1 1 0,-1 1-1 15,-1 1 0-15,-2 4 0 0,-1 5 2 16,-3 7 0-16,-1 7 0 0,-2 7 1 16,0 4 0-16,-2 4 0 0,0 4 0 15,1 2 0-15,-1 0-2 0,-1 0 0 16,0 0 0-16,1-1-1 0,0 0 0 0,3-3-3 15,0-1-7-15,2-2-11 0,2-3-14 16,3-4-13-16,3-2-12 0,2-3-16 16,1-3-110-16,0-4-120 0,1-2-272 15</inkml:trace>
  <inkml:trace contextRef="#ctx0" brushRef="#br1" timeOffset="280573.2136">16609 16870 622 0,'-1'-4'149'15,"-2"4"4"-15,2 2-95 0,1 2-15 16,0 3-7-16,1 3-6 0,0 4-3 16,2 3-3-16,-2 4 0 0,3 2-2 15,-2 4 1-15,1 2 0 0,-1 2-1 16,0-2-1-16,1 2-2 0,-2-3-2 0,0-1-2 15,2-2-4-15,-2-3-3 0,1-3-2 16,2 0-2-16,0-5-2 0,1-1 0 16,1-5-1-16,1-3-1 0,1-5-2 15,3-4-6-15,1-3-6 0,0-4-7 16,2-4-11-16,-2-1-10 0,1 0-12 16,1 0-6-16,-3-1-4 0,-3-1-6 15,0 2-103-15,-3 0-107 0,-3-3-261 16</inkml:trace>
  <inkml:trace contextRef="#ctx0" brushRef="#br1" timeOffset="280753.7321">16649 16788 693 0,'-11'-8'170'16,"0"0"6"-16,3 0-108 0,1 3-15 15,4 0-12-15,2 2-11 0,3 0-8 16,5 1-10-16,3-1-6 0,4 2-9 0,5-2-9 15,3 1-13-15,4 2-12 0,1-1-12 16,1 2-15-16,1 1-118 0,1 0-124 16,-6 4-286-16</inkml:trace>
  <inkml:trace contextRef="#ctx0" brushRef="#br1" timeOffset="281181.6891">16924 16975 642 0,'-5'2'152'0,"0"3"3"0,2 5-97 16,1-3-19-16,1 6-6 0,1 0-2 15,0 3-4-15,1 1-1 0,3 0 0 16,-2-1 0-16,3 0-3 0,1 0-3 0,4-2-2 16,0-2-3-16,1-2-2 0,0-3-3 15,1-2-2-15,3-5-1 0,-1-2-2 16,2-6 0-16,-1-3-1 0,0-5-1 16,-4-7-1-16,2 0 0 0,-2-3 0 15,-2 3 0-15,-3 2 0 0,-1 2 3 16,-2 6 1-16,1 6 0 0,-3 3 1 0,1 5 0 15,-5 2-1-15,3 8-1 16,0 2-2-16,0 4-2 0,-1 3 0 0,2 0-3 16,0 0-4-16,2 5-9 0,0-8-9 15,4 0-13-15,-1-2-12 0,3-2-12 16,4-2-8-16,0-2-13 0,3-4-104 16,0-3-115-16,1-3-269 0</inkml:trace>
  <inkml:trace contextRef="#ctx0" brushRef="#br1" timeOffset="281596.8071">17362 16730 720 0,'-9'-1'171'15,"2"-2"2"-15,3 3-120 0,4 2-13 16,2 0-12-16,3 0-9 0,3 1-8 0,2 1-7 16,6-1-2-16,2 0-1 0,3-2 0 15,2-1 0-15,1 0 0 0,-1-1 0 16,-1-1 1-16,-2 4 3 0,-6 0 1 16,0 3 1-16,-6 4 2 0,-2 0 0 15,-2 4 0-15,-3-1 0 0,-2 4-2 16,-1 1-2-16,-1 0-2 0,0 2-1 15,-1 0 0-15,-1 3-2 0,4 3 1 16,-1 0-1-16,2 0 1 0,3-1-1 0,-1 1 0 16,1-2 0-16,-1-2 1 0,0 0-1 15,-2-3 1-15,-2-1-1 0,-1 0 0 16,-2-2 1-16,-3-1 0 0,0-2-1 16,-2-1 0-16,-1-1 1 0,-1-2-4 15,-2 1-7-15,1-4-9 0,1 0-13 16,0-3-19-16,1 1-15 0,3-2-121 0,1 0-131 15,-1 0-303-15</inkml:trace>
  <inkml:trace contextRef="#ctx0" brushRef="#br1" timeOffset="283029.708">19988 4677 553 0,'-7'-12'144'0,"-5"0"7"16,-5 6-56-16,-3 3-43 0,-1 4-12 16,-2 1-7-16,-3 1-4 0,-3 0-6 0,-3 4-5 15,1 2-3-15,-1 2 0 0,1 2-1 16,2 0 0-16,2 3 0 0,8 0-1 16,3 0 0-16,4-3-2 0,6 1-2 15,4 1-2-15,5-3-3 0,5 1-2 16,5-2-1-16,1-1 0 0,6 0 0 15,2-3-1-15,4 1 0 0,1 0 1 16,1 0-1-16,2 1 1 0,1 2-1 16,0-1 1-16,-1 2-1 0,0 2 0 0,-2-1 1 15,-1 1-1-15,-1 1 0 0,-6 0 0 16,-1 0 1-16,-7 0-1 0,-3 0 0 16,-8-2 1-16,-4 2-1 0,-6-2 1 15,-6-1 0-15,-5 1 0 0,-6-1 1 16,0-1-1-16,-5-2 1 0,-2-2-1 15,1-1 0-15,0-2 0 0,4-2 0 16,3-3-4-16,5-2-5 0,4 0-13 16,6-2-14-16,5-1-11 0,10 1-13 0,4 0 94 15,4-1-217-15,2 2-132 0,7 2-342 16</inkml:trace>
  <inkml:trace contextRef="#ctx0" brushRef="#br1" timeOffset="283482.2662">20341 5141 511 0,'1'-9'153'16,"-1"-2"9"-16,-1-1 7 0,0 1-102 16,0-4-12-16,-1 6-7 0,1-4-6 15,1 1-8-15,-2 2-6 0,2 1-7 16,-2 1-3-16,1 6-4 0,1-2-2 15,-1 7-2-15,1 4-2 0,0 4-3 16,0 7-1-16,1 3-3 0,0 1 0 16,1 4 0-16,0 1 0 0,2 0-1 15,1 0 0-15,0 0 1 0,0-3-1 16,-1-1 0-16,3-2 0 0,-3-2 0 0,-1-5 1 16,-1-3-1-16,1-3 0 0,-3-3 1 15,0-2 0-15,-4-2-1 0,-3-2 1 16,-1-1 0-16,-1-3 0 0,-5 0 0 15,1 0-1-15,-3-1 1 0,0 0-1 16,2 1 0-16,2 0 0 0,1 1 2 16,4 2 0-16,2 2 0 0,2-3 1 0,5 3-1 15,1-1 1-15,3 1 0 0,4 1-1 16,2 1 0-16,4-2-1 16,4 1 0-16,1 0 0 0,2 2 0 15,0-2-1-15,3-1-5 0,0-3-5 0,1 2-10 16,-4 0-15-16,0-2-20 0,-2 2-14 15,-5 0 97-15,-5 0-224 0,-6 0-142 16,-6-3-360-16</inkml:trace>
  <inkml:trace contextRef="#ctx0" brushRef="#br1" timeOffset="284016.7372">20188 4275 536 0,'-26'-15'132'0,"-9"2"5"15,-11 2-75-15,-4 6-15 0,-7 6-9 16,-8 4-10-16,-5 10-3 0,-6 8-4 16,-4 13-3-16,2 8-4 0,-2 9-2 15,1 8 2-15,5 5 0 0,7 8 2 0,10 6 0 16,13 6-2-16,11 1 0 0,11 0 0 16,15 3-1-16,13-3-1 0,11-3-1 15,11-6 0-15,13-6 0 0,13-6-2 16,12-7-1-16,8-7-1 0,10-8-3 15,4-9-2-15,11-7-1 0,7-10-1 16,1-12-1-16,4-8-2 0,4-9-2 16,2-8-2-16,0-12-2 0,-8-13-2 0,-6-6-2 15,-7-8 1-15,-7-7 1 0,-10-3 0 16,-14-6 0-16,-10-5 2 0,-14-8 2 16,-12-5 1-16,-11-5 1 0,-14-7 2 15,-15-9 1-15,-15-2 2 0,-10 5 0 16,-16 9 1-16,-12 12 0 0,-16 11 0 15,-15 18 0-15,-12 19-3 0,-7 22-8 16,-13 16-10-16,-2 15-12 0,-5 18 0 16,8 14-131-16,-1 12-126 0,8 18-301 0</inkml:trace>
  <inkml:trace contextRef="#ctx0" brushRef="#br1" timeOffset="285562.8743">16104 17818 480 0,'4'-10'127'0,"-2"0"5"0,-1-2-52 16,-1 8-26-16,-1-1-11 0,0-1-6 15,-1 3-4-15,-2-2-4 0,-1 0-2 0,-1 1-1 16,-3 2 0-16,-3-1-1 0,-3 2-2 16,1 1-2-16,-5 0-3 0,0 2-5 15,-3 1-2-15,0 3-5 0,1-1-2 16,2 1-3-16,3 0 0 0,4 0-1 15,5 6 1-15,4-1-1 0,8-1 0 16,6 0 0-16,3 1 0 0,4-1 0 16,4 1 0-16,1-7 0 0,2 0 0 15,-1 1 0-15,-3 0-2 0,1 0 0 0,-2-1 1 16,-3 6-1-16,0-5 0 0,-2-1 1 16,-3 4-1-16,-1 0 2 0,-3 1 0 15,-2 1 0-15,-3-4 0 0,-1 6 0 16,-5 0 1-16,-2 3-1 0,-2-1 1 15,-3 0 1-15,-2 2-1 0,-3-1 1 16,-1 1 1-16,-2-1-1 0,-2-6 1 16,-2 2-1-16,0-5-1 0,0-1-1 15,2-2-4-15,3-2-8 0,4-1-11 16,4-1-11-16,8 0-9 0,7-1-9 0,5 0 6 16,5-1-125-16,4 0-111 0,2-3-274 15</inkml:trace>
  <inkml:trace contextRef="#ctx0" brushRef="#br1" timeOffset="285766.2953">16347 17948 658 0,'0'-2'159'0,"-4"5"7"16,0 0-101-16,2 2-15 0,-2 4-10 15,0 2-8-15,2 2-6 0,0 5-8 16,-1 0-6-16,1 0-4 0,0 1-4 15,1-2-1-15,2-1-6 0,1-2-14 16,-1-1-15-16,3-3-15 0,-1-1 57 16,2-1-188-16,0-3-139 0,-1-1-339 15</inkml:trace>
  <inkml:trace contextRef="#ctx0" brushRef="#br1" timeOffset="286230.7311">16170 17721 373 0,'-6'-16'105'0,"0"0"7"0,-3 0-23 16,-2 1-40-16,-1 1-15 0,-1 0-6 15,-5 1 1-15,-1 1-5 0,-4 1-1 0,-4 2 1 16,-6 3 1-16,-3 3 0 0,-1 6 0 15,-3 7-2-15,-2 6-2 0,1 6-3 16,-2 6-2-16,5 2 1 0,2 8 0 16,4 2-2-16,7 2 1 0,4 5-2 15,10 3-1-15,7 2-3 0,5 2-4 16,7-1-3-16,5 0-1 0,9 2-1 16,6-9 0-16,8-12 0 0,9 1-1 0,9-6 0 15,7-7 0-15,4-6-1 0,3-9 0 16,3-7-2-16,3 0 0 0,2-5-1 15,0-11 0-15,-2-6 0 0,1-11 1 16,-4-5 1-16,-4 1 0 0,-11-12 2 16,-9-10 0-16,-10 3 0 0,-10 3 0 15,-12-2 0-15,-8 0 0 0,-14-1 1 16,-7 6-1-16,-12 4 1 0,-9 2-1 16,-16-2 1-16,-10 6 1 0,-10 9 0 0,-6 9 1 15,-9 13-1-15,-3 11-2 0,-8 11-8 16,4 14-11-16,2 13-13 0,5 10-15 15,7 4-117-15,5 3-126 0,6 4-293 16</inkml:trace>
  <inkml:trace contextRef="#ctx0" brushRef="#br1" timeOffset="288223.7721">17888 17018 547 0,'-4'-10'145'0,"0"1"11"16,-1 0-57-16,-1 0-28 0,1 3-7 15,2 2-7-15,0 2-8 0,1-1-9 16,2 3-9-16,1 2-10 0,4 1-9 16,1 1-5-16,3 1-5 0,2-1-2 15,3 0-9-15,2 1-15 0,4-2-18 0,1 0-14 16,-1 0 32-16,1-3-162 0,-5 0-136 15,0-3-315-15</inkml:trace>
  <inkml:trace contextRef="#ctx0" brushRef="#br1" timeOffset="288396.5254">17873 17118 670 0,'-7'5'158'0,"0"0"2"0,4 0-102 15,1-3-21-15,4 1-10 0,3-1-10 16,2 1-4-16,4-3-5 0,4 1-10 16,3-2-20-16,3 2-16 0,1-1-127 15,1 0-132-15,2 2-326 0</inkml:trace>
  <inkml:trace contextRef="#ctx0" brushRef="#br1" timeOffset="290934.1335">18608 16832 191 0,'-4'-14'46'0,"2"1"0"0,0-1-26 16,1 2-12-16,1 1-12 0,0 0-18 16,-1-1-23-16,1 3-35 0,0 3-79 15</inkml:trace>
  <inkml:trace contextRef="#ctx0" brushRef="#br1" timeOffset="293179.6018">18553 16708 430 0,'0'-20'118'0,"2"4"5"0,-3 3-39 0,-2 2-26 16,2 4-12-16,0 0-2 0,0 4-5 16,0 2-5-16,-1 4-4 0,1 7-3 15,0 6-2-15,0 10-4 0,-2 4-1 16,1 7-1-16,1 6 3 0,-1 6 0 15,2 4-1-15,-1-3-1 0,1-6-3 16,0 0-2-16,1-6-3 0,3-6-3 16,1-6-3-16,-1-12-1 0,3-2-1 15,1-4-2-15,2-7 0 0,1-7-1 16,0-5 0-16,2-6 1 0,-1-5-2 0,-1-4 1 16,0-5 0-16,-1 3 0 0,-3 2-1 15,-1 6 1-15,0 5-1 0,-2 8 2 16,0 8-1-16,-2 7 2 0,-1 8-1 15,1 6 0-15,-1 3 0 0,-1 2 1 16,1 3-2-16,0 2 0 0,0-4-1 16,2-1-3-16,2-3-5 0,1-3-13 15,5-4-11-15,2-6-10 0,3-4-9 0,3-3-7 16,2-4-8-16,1-4-3 0,0-2-96 16,0-4-101-16,-2-1-252 0</inkml:trace>
  <inkml:trace contextRef="#ctx0" brushRef="#br1" timeOffset="293405.0135">18945 17134 543 0,'-8'-1'149'16,"0"3"7"-16,-3 3-43 0,0 1-46 0,0 4-13 16,1 1-8-16,1 3-7 0,2 0-7 15,3 0-7-15,2-1-7 0,1 0-5 16,3-4-4-16,2 0-1 0,1-3-4 16,2-2-1-16,2-3-2 0,2-2 0 15,1-5 0-15,3-3-1 0,-3-3 1 16,1-5 0-16,1-3-1 0,-4 2-1 15,-4-3-1-15,-3 3-4 0,-6-1-6 16,-1 4-5-16,-5 6-9 0,-3-1-11 16,-1 6-10-16,-1 5-10 0,-1 7 38 15,0 2-153-15,-1 6-122 0,0 4-299 0</inkml:trace>
  <inkml:trace contextRef="#ctx0" brushRef="#br1" timeOffset="295421.9629">19191 16870 466 0,'-4'-11'126'0,"1"-2"8"0,-1 1-47 0,0-3-25 15,0 2-9-15,2 1-5 0,0 1-4 16,-1-2-3-16,2 4-4 0,0 1-4 15,-1 3-5-15,2 4-3 0,0 7-2 16,-1 4-2-16,2 2-3 0,-1 4-3 16,2 4-1-16,-1 3-2 0,0 3-1 15,0 1-3-15,1 2-1 0,-1 4-1 16,-1 0-1-16,0 2 1 0,-1-2 1 16,1-1-1-16,0-4 0 0,0-4 0 0,1-4-1 15,1-2-2-15,1-4 0 0,0-3-1 16,4-2-1-16,-1-2 0 0,1-4-1 15,3-1 1-15,0-4-1 0,3-1-1 16,1-2-2-16,-2-1-6 0,1-1-7 16,1 3-9-16,-2-3-12 0,0 3-9 15,-2-1-10-15,0 0-9 0,-2 1-7 16,0-1-108-16,-3-1-114 0,-2 0-272 16</inkml:trace>
  <inkml:trace contextRef="#ctx0" brushRef="#br1" timeOffset="295618.49">19163 16806 680 0,'-10'-12'166'0,"0"-1"4"0,4 4-108 0,4-2-15 16,0-3-12-16,6 2-10 0,5 1-9 15,2 0-7-15,4-1-5 0,6 2-4 16,3 1-13-16,1 6-15 0,1-1-14 15,1 4-15-15,-1 0-117 0,-4 5-129 16,-3 3-293-16</inkml:trace>
  <inkml:trace contextRef="#ctx0" brushRef="#br1" timeOffset="296112.1837">19403 16920 576 0,'0'0'132'16,"-1"-1"5"-16,1 1-89 0,-2 0-13 16,4 0-6-16,-1-2-3 0,0 2-3 15,0-1 1-15,0 1-2 0,2-1-1 0,-3 0-1 16,1 0 0-16,-1-1-3 0,0 1-1 15,0-1-2-15,0 0-3 0,0 1-1 16,0 0-1-16,0 0 0 0,0-1 1 16,-1 2 0-16,1 3 0 0,-1 1-1 15,-1 2-1-15,2 4-1 0,-1 3-2 16,1 5 2-16,0 3 2 0,1 2 3 16,2 1 2-16,1-1 1 0,-1-2 1 0,1-2 1 15,1-3-3-15,1-3-3 0,0-4-3 16,0-2-2-16,3-5-1 0,-1-2-2 15,2-4-1-15,2-3-1 0,1-4 1 16,-1-5-1-16,0-2 0 0,0-2 0 16,-1-2-1-16,-2 2 1 0,-3 2-1 15,0 2 1-15,-1 5-1 0,-2 5 0 16,-2 5 0-16,-1 4 0 0,0 4 0 16,0 2-1-16,0 5-1 0,-1 3-3 15,2 1-3-15,-1 2-7 0,2 0-4 0,2 0-7 16,1 0-15-16,0-3-14 0,3-1-8 15,1-5-12-15,2-1-111 0,-1-4-126 16,2-4-284-16</inkml:trace>
  <inkml:trace contextRef="#ctx0" brushRef="#br1" timeOffset="296555.5406">19672 16759 662 0,'-3'-12'151'15,"0"-1"5"-15,2 2-102 0,3 0-18 16,2 1-10-16,2 0-2 0,4 1-2 0,1 3-3 16,2 1-4-16,3 1-4 0,2 0-3 15,-1 4-1-15,-1 0-2 0,0 1-1 16,-2 0 1-16,-2 2 1 0,-2-2 0 15,-1 3 1-15,-2-2 1 0,-2 2 0 16,-2 2-1-16,-3 2 0 0,-2 3-2 16,-1 7-2-16,-1 0 0 0,0 4-1 15,1 1-1-15,0 2-1 0,3-1 0 16,3 3 1-16,0 0-1 0,1 3 0 16,2-3 0-16,0 1 0 0,0 0 0 0,0-1 1 15,1-3-1-15,-4-2 0 0,2-3 0 16,-2-2 0-16,-2-1 0 0,-2-1 0 15,-3-3 0-15,-1-1 0 0,-2-1 0 16,-3-2 1-16,-2 0-1 0,-2-5 1 16,1-2 0-16,-3 1-1 0,-1-4-2 15,3 1-6-15,2-2-9 0,2 0-10 16,4 1-13-16,4-1-13 0,5 1-14 16,2-1-113-16,4 1-120 0,0 2-278 15</inkml:trace>
  <inkml:trace contextRef="#ctx0" brushRef="#br1" timeOffset="296859.2697">20057 17030 659 0,'0'0'164'16,"5"5"8"-16,-5-4-96 0,0 0-17 15,0 1-7-15,3 0-9 0,1-1-5 16,0 1-7-16,3-4-6 0,1 2-4 16,0-1-3-16,2 1-4 0,1-4-3 15,0 2-3-15,0-2-3 0,-1 1-12 0,0-1-16 16,-2-1-22-16,2 0-22 0,-4 0-115 15,-1 2-18-15,0-5-124 0,-1 2-223 16</inkml:trace>
  <inkml:trace contextRef="#ctx0" brushRef="#br1" timeOffset="297468.2381">20734 16643 550 0,'0'-13'137'0,"0"2"8"15,-1 0-74-15,0 1-15 0,1 1-5 16,-1 2-1-16,1 4-4 0,-2 0-5 15,1 0-6-15,1 2-4 0,-1 0-4 0,1 2-5 16,-1 0-3-16,1 0-3 0,0 6 0 16,0 4-3-16,0 2-2 0,0 2-2 15,0 3-3-15,-2 2-1 0,1 1-2 16,-1-1-1-16,1 2-2 0,1 0-3 16,-2-2-6-16,4 0-9 0,-2-2-19 15,2 0-18-15,2 0-14 0,-2-5-123 0,1-2 0 16,-1 0-105-16,3-2-192 0</inkml:trace>
  <inkml:trace contextRef="#ctx0" brushRef="#br1" timeOffset="297940.9747">20581 16944 648 0,'-6'0'157'15,"-1"-1"5"-15,4 1-94 0,1 1-23 0,3-1-7 16,3 2-4-16,3-4-4 0,4 2-6 15,1-1-3-15,5 1-3 16,3-1-2-16,2-3-1 0,4 1-2 0,1-1-2 16,1-1-2-16,1 0-1 0,2 0-2 15,-2 0 0-15,0 2-5 0,-3 0-8 16,-2 1-10-16,-2-1-14 0,-1 4-15 16,-5-1-10-16,-2 3-19 0,-3 1-114 15,-5-1-123-15,-3 2-284 0</inkml:trace>
  <inkml:trace contextRef="#ctx0" brushRef="#br1" timeOffset="298315.0171">20694 17129 602 0,'-3'6'139'0,"0"2"7"0,-2 0-90 15,1 3-14-15,0 2-2 0,1 0 0 16,-2 1 1-16,1-2 1 0,-1 3-2 16,2-3-1-16,-2 1-2 0,0 1-2 15,0-2-2-15,0-1-2 0,1 1-4 16,2-2-2-16,-2-1-5 0,2-2-4 0,2-3-3 15,0 1-4-15,2-2-2 0,3 0-3 16,0-2-1-16,4 0-1 0,-1-2-1 16,3 0-2-16,1-2-2 0,2 1-3 15,1-2-6-15,-1 0-8 0,2 2-13 16,0 0-14-16,1-1-14 16,-2 2-12-16,0-2-13 0,-2 3-115 0,-2-1-127 15,-2 0-290-15</inkml:trace>
  <inkml:trace contextRef="#ctx0" brushRef="#br1" timeOffset="298507.0971">20870 17151 666 0,'-3'6'159'0,"-2"4"7"0,1 3-101 15,0 2-14-15,3 8-9 0,0 2-4 16,0 2-5-16,-1 1-9 0,4 1-8 15,0 1-7-15,-1 2-5 0,3-3-8 0,0 2-20 16,1 0-19-16,1-2-22 0,2-2-117 16,-3 0-138-16,0-3-314 0</inkml:trace>
  <inkml:trace contextRef="#ctx0" brushRef="#br1" timeOffset="300117.62">21451 16748 387 0,'-7'-40'108'0,"-1"-2"7"0,0-4-33 0,0 4-28 16,2 3-8-16,1 5 1 0,0 5 5 15,2 9-4-15,-1 7-7 0,3 15 0 16,2 10-3-16,0 7-3 0,2 10-7 16,-1 6-8-16,3 7-2 0,0 6-1 15,-3 1 0-15,2 2-2 0,-2-2-2 16,1 1 0-16,-1-1 0 0,1-1-1 15,-1-8-1-15,2-4-1 0,1-9-2 16,-1-3-1-16,0-6-3 0,3-7 0 0,-1-11-2 16,2-3 0-16,2-8-1 0,3-4 0 15,2-7 0-15,0-3 0 0,1-1-1 16,0-1 0-16,0 1-1 0,0 5-2 16,-5 3 0-16,0 7-1 0,0 7-1 15,-3 4-1-15,0 4 1 0,-4 7-1 16,1 5-1-16,-1 5 0 0,0 4 0 0,-1 2 1 15,2 3 1-15,-1-1 1 16,2 1 1-16,-1-6 1 0,2-3 1 16,1-4 1-16,-1-3 0 0,2-7-1 0,-1-3 0 15,1-6 0-15,3 0-1 0,-1-5-1 16,1-4 1-16,1-7 0 0,-2 6 0 16,-2-1 1-16,0 0-1 0,-4 4 2 15,-1 0 1-15,-2 5 1 0,-2 8 1 16,1-3 0-16,0 4 1 0,1 7 0 15,-1-1 0-15,0 4-1 0,2-1 0 16,0 2-1-16,1-2-1 0,2 0 0 0,0-7 0 16,4 2 1-16,0-4-1 0,1-3 1 15,-3-4 0-15,1-2 0 0,-3-5 1 16,0-1-1-16,-5-3 0 0,1-2 0 16,-6 1 0-16,-1-4-1 0,-2 0-1 15,-4 0-5-15,-2-1-6 0,1 3-10 16,0 3-13-16,-2 3-13 0,5 8-10 15,1 5 18-15,5 7-138 0,1 4-120 16,2 2-287-16</inkml:trace>
  <inkml:trace contextRef="#ctx0" brushRef="#br1" timeOffset="300486.5242">22177 16721 583 0,'0'-20'140'0,"0"4"9"15,0 3-88-15,1 6-15 0,-1 6-8 16,0 5-4-16,-2 4-3 0,1 7-4 15,0 6-4-15,-1 3-1 0,1 4 1 16,0 3 2-16,1 0 2 0,1 3 2 0,0 0-1 16,2-1 0-16,-1 0-1 0,1 0-2 15,2-1-3-15,-1-1-4 0,1-4-5 16,3-5-1-16,0-4-5 0,2-3-4 16,1-5 0-16,3-3-3 0,0-6-5 15,3-2-8-15,-1-4-13 0,2-2-17 16,-3-5-14-16,1-3-14 0,-3-4-12 15,-4-1-79-15,-2-6-31 0,-5-5-101 16,-2-1-202-16</inkml:trace>
  <inkml:trace contextRef="#ctx0" brushRef="#br1" timeOffset="300643.7158">22167 16668 761 0,'-13'-4'190'0,"2"0"2"0,5 0-118 16,3 0-18-16,7-1-17 0,3 0-13 15,6-3-12-15,4 1-10 0,5-1-12 0,4-2-14 16,2 1-15-16,2 2-19 16,2 1-22-16,-1 2-116 0,-4 5-137 0,-3 5-298 15</inkml:trace>
  <inkml:trace contextRef="#ctx0" brushRef="#br1" timeOffset="301067.492">22477 16867 656 0,'0'-7'167'0,"0"3"6"0,-1 3-82 16,0 3-34-16,2 3-13 0,-1 3-10 0,1 3-6 15,1 2-6-15,0 3-3 0,2 2-3 16,2 1-2-16,1-2 1 0,3 0-2 16,2-1-2-16,2-4-2 0,-1-6-1 15,2-4-2-15,0-4-1 0,-2-4-1 16,1-6-1-16,-3-4-1 0,0-3 0 15,1 0-1-15,0-2 0 0,-2-3 0 16,1 4-1-16,-1 6 0 0,-1 0 0 16,-1 4 0-16,-2 4-2 0,-1 5-2 15,-1 9-5-15,-3 1-6 0,-1 1-7 0,0 5-9 16,0 3-8-16,1 3-10 0,0 1-11 16,4-1-9-16,2 1 7 0,2-2-116 15,2-1-115-15,4-8-275 0</inkml:trace>
  <inkml:trace contextRef="#ctx0" brushRef="#br1" timeOffset="301284.033">22993 16903 709 0,'-1'0'168'0,"1"0"6"15,2 1-114-15,3-1-18 0,0 0-10 16,4 1-7-16,0-1-7 0,4 0-10 16,0 0-19-16,1 0-16 0,3 0-16 0,-1 0-20 15,1 0-115-15,-4-1-130 0,3-2-297 16</inkml:trace>
  <inkml:trace contextRef="#ctx0" brushRef="#br1" timeOffset="301486.988">23330 16766 600 0,'-5'9'166'0,"0"1"9"0,-1 2-26 16,1 2-90-16,3 2-14 0,2 0-8 16,2-2-8-16,2 2-9 0,2 3-9 15,0-2-5-15,1 1-8 0,-1 1-15 16,2-1-18-16,-1 2-17 0,-1-5 23 15,0-1-157-15,-1-4-139 0,0-7-325 16</inkml:trace>
  <inkml:trace contextRef="#ctx0" brushRef="#br1" timeOffset="301947.8199">23505 16431 794 0,'-12'-4'176'16,"2"0"2"-16,5 1-132 0,6 4-22 16,5 2-10-16,4 2-3 0,4 2-2 15,3-1-5-15,5 3-1 0,2-3-2 16,1 0-1-16,2-1 1 0,-3 0-1 15,0-2 0-15,-2 1 1 0,-3 0 0 16,-2 1 1-16,-2 2 1 0,-1 0 2 16,-5 3 1-16,-2 1 0 0,-3 1 1 15,-1 4-1-15,-4 4-1 0,-1 0-1 16,-2 2-2-16,0 2-1 0,0 2 0 0,2 3-1 16,1-1 1-16,2-1-1 0,1 3 0 15,4-2 0-15,4-1 1 0,1 0-1 16,0 0 0-16,3-1 0 0,-2 2 1 15,1 1-1-15,-3-4 0 0,-4-3 0 16,-2-4 6-16,-2-3 6 0,-4-4 7 16,-3-5 3-16,-5-2 3 0,-2-1 2 0,-4 0 0 15,-4-2-6-15,-2 1-6 0,-2 0-9 16,-3 0-13-16,0-2-12 0,1 0-18 16,2-1-19-16,2 2-24 0,1 0-134 15,0-1-152-15,2 5-348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5T11:43:29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4214 3554 564 0,'-9'-25'141'0,"-1"1"10"0,1 6-73 16,-1 4-15-16,1 5-8 0,2 3-7 0,1 4-4 15,1 6-5-15,2 4-5 0,2 6-6 16,2 9-6-16,3 3-5 0,2 6-2 16,0 6-2-16,0 3-1 0,-1 5-2 15,1 1-2-15,-1-1-1 0,1 0-1 16,1 0-1-16,-1-5 0 0,1-5-1 15,2-7-1-15,-1-5-1 0,4-6 0 16,-1-7-2-16,2-8 1 0,-1-4-1 0,4-7 0 16,0-6 1-16,0-7-1 0,0-4 1 15,-3 0-1-15,1-1 0 16,-3 4 0-16,-3 1 0 0,-2 8-1 16,0 8 0-16,-1 7 0 0,3 10 1 15,-6 4-2-15,2 5-4 0,0 6-3 0,0 4-5 16,-1-1-3-16,2 3-5 0,-2-6-5 15,5 0-6-15,2-5-2 0,-1-5-2 16,2-4-2-16,3-6 0 0,1-6 2 16,2-3 4-16,-3-7 7 0,2 1 5 0,-1-2 6 15,-1-4 6-15,-5-2 6 0,-3-1 6 16,-4 1 9-16,-4 0 9 0,-1 2 11 16,-3 0 9-16,0 3 7 0,-3 5 2 15,2 2-1-15,0 6-7 0,1 3-8 16,1 4-9-16,2 2-10 0,0 3-6 15,3 1-5-15,3-1-1 0,2 1-2 16,1-3 0-16,4-1-1 0,2-2 0 0,4-3 0 16,1-6-1-16,3-1 1 0,0-5 0 15,1-2-1-15,-2-4 1 0,-4-3 0 16,-1 1-1-16,-7-1 0 0,-3 0-2 16,-5 4-1-16,-4 3-4 0,-6-1-6 15,-4 5-12-15,-1 3-12 0,0 4-13 16,-1 4-21-16,2 3-116 0,-2 1-129 15,9 7-299-15</inkml:trace>
  <inkml:trace contextRef="#ctx0" brushRef="#br0" timeOffset="316.5316">4880 3629 751 0,'-4'0'176'0,"1"3"8"15,3 4-116-15,-1 4-18 0,1 5-10 16,2 3-6-16,4 6-5 16,-1 3-7-16,-1 3-6 0,1 0-5 0,-1-1-3 15,1-1-2-15,-1 1-3 0,0-3 0 16,-1-2-1-16,1-2-1 0,1-2 0 15,0-3 0-15,2-2-1 0,1-4 0 16,1-3 0-16,0-3-2 0,0-4-5 16,-1-4-9-16,2-4-12 0,1-4-17 15,0-3-17-15,-1-3-18 0,1-3-119 0,-4-3-133 16,-2 1-302-16</inkml:trace>
  <inkml:trace contextRef="#ctx0" brushRef="#br0" timeOffset="483.3038">4919 3620 719 0,'-10'-6'188'0,"-1"-1"5"16,3 1-106-16,3 3-21 0,4-1-16 15,2 1-16-15,5 0-15 0,4-1-11 16,6 0-17-16,1 0-17 0,4-1-21 16,2 0-17-16,2 1-87 0,2 4-45 15,-2 7-123-15,0 3-232 0</inkml:trace>
  <inkml:trace contextRef="#ctx0" brushRef="#br0" timeOffset="1018.6861">5175 3800 691 0,'-1'-6'163'0,"0"1"4"16,0 1-114-16,1 0-13 16,1 2-9-16,0 2-7 0,2 1-7 0,-1 0-3 15,0 1-3-15,1 1-2 0,-1 0 1 16,1 0 0-16,-1 0-1 0,-1-1-1 16,1 1-2-16,-2-1 0 0,1-1-1 15,-1-1 1-15,0 0 1 0,1-1 3 16,-1-1 2-16,0-2 2 0,-1 0 1 15,1 1 1-15,-1-2 0 0,-1 0 0 16,1 1-1-16,1 1 0 0,-1 1-1 16,0 1 0-16,1 0-2 0,0 3-2 15,0 4-2-15,0 2-2 0,1 3-2 0,0 0-2 16,0 4-1-16,2 2 0 0,2 2 0 16,-2-2 0-16,2-1 0 0,0-1 0 15,-1-1-1-15,2-3 1 0,-1-3-1 16,-1-7 0-16,3-1 1 0,2-5 0 15,2-3 0-15,0-6 0 0,1-3 0 16,0-5 1-16,0-1-1 0,1-2 0 16,-2 3-1-16,-4 0 1 0,2 5-1 15,-2 5 0-15,-1 3 0 0,-1 4 0 16,-3 7-1-16,1 3 1 0,-1 3 0 0,-2 7-1 16,2 2 0-16,-1 3-3 0,4 3 0 15,-2 1-6-15,5 2-8 0,-1-4-10 16,3-3-12-16,2-2-17 0,2-6-16 15,-1-4-18-15,0-3-114 0,-1-7-131 16,0 0-297-16</inkml:trace>
  <inkml:trace contextRef="#ctx0" brushRef="#br0" timeOffset="1485.0116">5486 3519 630 0,'-2'-6'159'0,"-2"1"8"0,2 3-78 0,1-1-35 15,1 0-8-15,1-1-6 16,0 4-5-16,2 0-6 0,0 0-6 0,0 0-3 16,0-1-1-16,2 3-1 0,-1 1 0 15,0-2-3-15,-6-4 0 0,5 5 0 16,-1 0 0-16,-1-1 0 0,1-2 2 15,-1 1 0-15,-1 0 0 0,4 3-2 16,-3-3-2-16,-1 0-3 0,-3-2-2 16,6 7-3-16,-2 0-3 0,0 4 0 15,3 2-1-15,0 1-1 0,2 3 0 16,4 4 1-16,-2-3-1 0,2 0-1 16,-2 0 0-16,5 0-1 0,0 0-3 0,-1 0-1 15,1 0 0-15,0-3-1 0,1 2 0 16,-1 0-1-16,-3-1 0 0,-3 1 4 15,-2-2 0-15,-2 2 2 0,-6 1 0 16,-3 0 1-16,-1 2 2 0,-3 1-1 16,-4-1 1-16,0 0-1 0,-1 1 0 15,2-1 1-15,0 1-1 0,1-2 0 0,3-1-5 16,2 0-8-16,3-3-9 0,3-2-11 16,1-4-17-16,1-4-18 0,3-6-14 15,1-4-20-15,1-4-95 0,3-2-119 16,3-6-264-16</inkml:trace>
  <inkml:trace contextRef="#ctx0" brushRef="#br0" timeOffset="1716.3512">5783 3693 802 0,'-5'-4'210'0,"-1"0"7"15,2 1-110-15,2 1-30 0,2 2-21 16,2-2-21-16,3 4-14 0,1-4-12 16,4 2-7-16,1-1-5 0,4 1-9 0,1-2-9 15,0-1-10-15,1 1-14 0,0-1-22 16,0 0-18-16,-2 0 15 0,-1 2-138 16,-1 1-133-16,0 3-311 0</inkml:trace>
  <inkml:trace contextRef="#ctx0" brushRef="#br0" timeOffset="1933.8011">5864 3839 738 0,'-6'7'182'0,"1"-1"6"0,0 1-109 0,1-1-19 15,2 0-14-15,2-1-15 0,0 0-10 16,0-2-7-16,2 1-5 0,1-2-4 15,0 1-3-15,0-3-2 0,2 1-2 16,1-1-3-16,0-1-6 0,-1-3-10 16,1 0-14-16,-1 1-20 0,1-2-10 15,0 0-13-15,-2 0-113 0,-2 0-125 0,3 0-279 16</inkml:trace>
  <inkml:trace contextRef="#ctx0" brushRef="#br0" timeOffset="2779.4844">5578 3549 259 0,'-11'-5'92'0,"0"-1"11"15,3 3-9-15,-2-1-16 0,0 2-6 16,0-2-3-16,-1 2-6 0,1 2-4 15,2 1-1-15,-4-1 1 0,1 1 2 16,-5-2 1-16,3 4 2 0,5-1-3 16,-1-1-6-16,3 0-9 0,4 1-10 15,2-2-9-15,7 2-8 0,0-2-7 0,4 0-5 16,3-2-4-16,3 0 0 0,0 0-1 16,3 0 0-16,-1-1 0 15,1 3-1-15,-2-1-1 0,1 2 1 0,-2-1-1 16,0-1 0-16,-6 1 0 0,1 1 1 15,-3-2-1-15,-2 0 1 0,-3 1 1 16,-3 1-1-16,-1 3 1 0,-1-1 0 16,-3 2-1-16,1 4 1 0,-1 1-1 15,0 2-1-15,1 0 0 0,0 4 1 0,2 1-1 16,-2-1 0-16,2 4 0 0,-1 2 0 16,1 1 0-16,1 4 0 0,-2-1 0 15,2 2 0-15,2 2 0 0,-1 0 0 16,1-1-1-16,2-1 1 0,-2-2-1 15,2-1 1-15,1-3 0 0,0-3 0 16,-3-2 0-16,1-1 0 0,-2-5 0 16,-1-1 1-16,-3-3-1 0,0 0 1 15,-2-4 1-15,-1-2 1 0,0-1 1 16,0-1 2-16,-3-4 2 0,2 0 2 16,-1-1 0-16,1 3 1 0,0-3 0 0,-1 1-2 15,2 1-2-15,1 3-2 0,0 1-2 16,0 1-5-16,-1 0-10 0,1 2-13 15,0 3-19-15,2 0-36 0,0 0-27 16,1 0-118-16,4 4-150 0,3 0-327 16</inkml:trace>
  <inkml:trace contextRef="#ctx0" brushRef="#br0" timeOffset="4994.8137">6779 3600 505 0,'2'-22'138'16,"1"-4"9"-16,-2-2-38 0,-1-3-41 15,0 0-6-15,-3-1-4 0,0 0-3 16,-2 4-2-16,0 2-4 0,0 4-3 16,0 6-5-16,1 6-7 0,2 5-7 15,1 8-7-15,0 5-5 0,2 8-5 16,0 5-5-16,3 4-4 0,1 5-8 16,-1 2-9-16,4 1-10 0,0-1-16 15,1 0-15-15,1-1-15 0,-2-5-15 0,1-2-112 16,-3-2-125-16,-2 0-288 0</inkml:trace>
  <inkml:trace contextRef="#ctx0" brushRef="#br0" timeOffset="5227.0071">6621 3770 702 0,'-15'-1'177'16,"2"0"7"-16,2 1-105 0,3-1-18 15,6 3-12-15,4-1-9 0,7 3-12 0,3 0-6 16,9-3-7-16,5 1-5 0,2 1 0 16,6-3-2-16,4-3-2 0,1-2-2 15,0-1-2-15,-1 0-2 0,0-1-5 16,-1-1-7-16,-3-3-13 0,1 2-14 16,-3-2-19-16,1 1-10 0,0 0-19 15,-4 3-108-15,-4-1-122 0,-5 8-273 0</inkml:trace>
  <inkml:trace contextRef="#ctx0" brushRef="#br0" timeOffset="5646.7787">6741 4112 657 0,'-19'1'167'0,"1"-4"6"0,1-4-91 16,2-2-23-16,4-4-7 0,4-2-9 16,3-4-11-16,8 1-7 0,3-2-6 15,5 1-5-15,2 3-3 0,3 0-4 16,3 6-3-16,2 1-1 0,1 4 0 16,0 2-2-16,0 4 0 0,2 3 0 15,-2 2 0-15,-2 2 0 0,-3 2-1 0,-3 4 1 16,-4 0 0-16,-2 5 1 0,-6-1 0 15,-4 4 0-15,0-1 1 0,-5 0 1 16,-4 0 0-16,-3 1-1 0,-6 2 0 16,-2-2 0-16,-2 0 1 0,-3 2-1 15,2-1 1-15,1-1 1 0,3-3 1 16,5-1 0-16,3-4 0 0,5-3 0 16,4-1-2-16,3-4-1 0,3-2-2 15,3 0 0-15,4-3-1 0,3-1 0 16,5-1-3-16,3-1-7 0,1 0-13 0,3-3-18 15,-1 1-24-15,1-1-23 0,-3 2-117 16,-3-1-140-16,1-3-307 0</inkml:trace>
  <inkml:trace contextRef="#ctx0" brushRef="#br0" timeOffset="5996.1039">6535 2964 574 0,'-10'5'145'0,"-3"6"9"15,-4 10-80-15,-3 6-10 0,-5 9-8 16,-3 6-6-16,-2 14-6 0,-2 10-7 16,4 5-9-16,1 8-7 0,5 10-7 15,7 6-4-15,8 9-3 0,9 0-3 16,9 0-10-16,7 1-5 0,7-4-5 16,9-5-5-16,4-12-7 0,5-11-8 0,2-10-8 15,9-10-1-15,3-14-13 0,1-11-109 16,2-9-117-16,3-11-281 0</inkml:trace>
  <inkml:trace contextRef="#ctx0" brushRef="#br0" timeOffset="6304.8563">7242 3283 671 0,'-5'-23'158'0,"2"4"2"16,5 8-92-16,4 7-36 0,5 7-9 15,3 9-3-15,6 5-4 0,2 10-1 16,4 6 0-16,1 7-1 0,0 5-2 16,-2 5 1-16,0 0 1 0,-2 2 1 15,-1-1 0-15,-3 3-1 0,-2 0 0 0,-4 1 0 16,-3-1-4-16,-5 2-2 15,-4 1-3-15,-4-3-3 16,-4-7-1-16,-4-3-7 0,-1-3-9 0,-1-8-17 0,-1-7-19 16,2-10-11-16,1-13 57 0,0-5-185 15,1-9-132-15,6-9-323 0</inkml:trace>
  <inkml:trace contextRef="#ctx0" brushRef="#br0" timeOffset="6849.1167">7582 3103 555 0,'1'-5'132'15,"-2"1"7"-15,2 3-82 0,-2-2-11 16,1 2-1-16,0-1 1 0,-1 2 0 0,-1 0-1 16,0 0-1-16,0-3-4 0,1 5-4 15,-2-2-3-15,3 1-6 0,-1-1-4 16,1-1-5-16,0 1-3 0,0 0-3 16,0 0-2-16,0-2-2 0,-1 1-1 15,1 1-1-15,0 1-1 0,-1-2-1 16,1 1-1-16,0 0-1 0,1 1 0 15,0 2-1-15,-1-2 0 0,2 3 0 0,0 2 0 16,-1 1 0-16,1 3 0 16,-2 0 1-16,2 1-2 0,0 2 1 0,0 2 0 15,1-2 0-15,-2 1-1 0,2-3 0 16,-1 1 1-16,-2-2 0 0,1-4 1 16,-2-3 1-16,2-1 2 0,-1-2 2 15,3-4 1-15,-2-4 2 0,3-4-1 16,1 0 0-16,3-2-1 0,1-3-1 0,0-2-3 15,4 3-1-15,-1 3-1 0,0 1-1 16,2 1-1-16,-3 3-1 0,0 6 1 16,-1 3-1-16,-2 4 1 0,-1 6 0 15,0 2 0-15,-4 3-3 0,-1 6-5 16,-2 3-7-16,-2 4-15 0,2-1-23 16,3 1-24-16,-1 0-59 0,3 0-75 15,6-5-133-15,4-5-273 0</inkml:trace>
  <inkml:trace contextRef="#ctx0" brushRef="#br0" timeOffset="7338.1722">8138 3506 651 0,'-6'-19'170'0,"1"3"8"0,0 2-78 15,4 4-32-15,0 4-10 0,1 2-9 16,0 7-10-16,1 5-9 0,0 6-5 15,1 5-7-15,-2 5-4 0,2 4-4 0,2 2-2 16,2 0-1-16,0-3-2 0,4-2-1 16,2-3-2-16,4-4 1 0,0-5-2 15,-1-3 1-15,1-4-2 0,0-4 1 16,-1-6 0-16,1-6-1 0,2-1 1 16,-3-6 0-16,3-4-1 0,-3-4 1 15,0-3 0-15,-4-1-1 0,-2-2 1 16,-2-1-1-16,-3 5 1 0,-2 3-1 15,-2 4 1-15,0 8 0 0,-1 8 0 0,-3 7 0 16,1 4 0-16,0 6 0 0,0 5-1 16,0 4-1-16,-1 5-3 0,3 1-7 15,1 0-12-15,3 0-17 0,0 0-18 16,5-2-17-16,1-1-17 0,4-7-112 16,0-3-128-16,6-2-283 0</inkml:trace>
  <inkml:trace contextRef="#ctx0" brushRef="#br0" timeOffset="7577.8278">8670 3440 732 0,'-7'8'175'15,"1"4"6"-15,-2 4-112 0,2 3-16 16,1 2-6-16,1 2-7 0,3 3-9 15,5-1-6-15,1-3-6 0,2 0-6 0,4-1-5 16,4-4-4-16,1-3-2 0,0-3-2 16,0-4-9-16,-2-2-13 0,1-5-13 15,-1-5-21-15,-6-3-12 0,1-2-16 16,-3-2-8-16,-1-4-99 0,-4-2-107 16,-4 0-245-16</inkml:trace>
  <inkml:trace contextRef="#ctx0" brushRef="#br0" timeOffset="7708.1361">8642 3402 744 0,'-10'-7'184'0,"1"3"1"0,5-1-112 0,4 2-23 16,7 3-16-16,4-2-17 0,5 1-15 15,5-4-17-15,2 1-17 0,4 0-18 16,5-1 114-16,-3 1-249 0,3 1-153 16,-1 1-394-16</inkml:trace>
  <inkml:trace contextRef="#ctx0" brushRef="#br0" timeOffset="8148.3687">9033 3520 609 0,'-2'-2'148'0,"1"-3"5"0,0 0-81 16,0 2-24-16,1-1-4 0,-4 0-2 15,4 0-3-15,0 3-1 0,0 4-1 16,1 0-3-16,0 4-4 0,1 4-4 16,3 6-4-16,-3 1-4 0,0 2-2 15,-3-4-3-15,5 3-3 0,0-2-2 16,-1 0-1-16,1-4-2 0,3-3-1 0,-1-3 0 15,8 0-2-15,-4-7 1 16,2-1-1-16,1-4 1 0,2-3 0 16,-1-5 1-16,0-1-1 0,-3-2 1 15,0-2-1-15,-1 1 0 0,-1 3-1 0,-3 0 0 16,-1 6 0-16,-2 3 0 0,0 3-1 16,-1 6 0-16,-2 4 0 0,0 3-1 15,0 3-4-15,0 3-6 0,3-1-8 16,-1 1-11-16,3-1-18 0,2 2-20 15,4-5-13-15,2-2-16 0,3-4-104 16,2-1-123-16,3-1-270 0</inkml:trace>
  <inkml:trace contextRef="#ctx0" brushRef="#br0" timeOffset="8572.899">9455 3288 629 0,'-8'-5'171'0,"1"2"4"16,3 2-39-16,2 1-82 0,5 1-13 16,0 1-3-16,5 1-9 0,2 1-7 15,1 0-3-15,2-1-3 0,1 0-2 16,0-1-5-16,0-1-2 0,-2-1-2 15,-1 3-1-15,-1-1 0 0,-2 1-1 16,-1 3 0-16,-3 1 1 0,1 4-1 0,0 3 0 16,-2 2-1-16,0 2 0 0,2 4-1 15,-1 1-1-15,0 2 1 16,-2 2-1-16,1 2-5 0,0-1 1 0,1 3-1 16,0-4 0-16,0-3 0 0,1 1 0 15,4-1 0-15,-1-4 5 0,0-2-1 16,-1-2 1-16,-6 0 0 0,-1-1 2 15,-3-4 2-15,-5-2 2 0,-4-3 1 16,-1-3 1-16,-2 0 0 0,3-2 0 16,-1-2-4-16,0 0-9 0,0-2-16 15,3-1-23-15,1 1-24 0,1-1-134 0,3 2-153 16,2-1-356-16</inkml:trace>
  <inkml:trace contextRef="#ctx0" brushRef="#br0" timeOffset="9198.45">11051 3794 769 0,'-1'-7'189'0,"-3"5"7"0,6 4-117 15,-2 7-16-15,1 2-13 0,0 4-15 16,1 2-11-16,1 3-8 0,-2 0-5 16,0 2-6-16,1 3-12 0,-2-1-17 15,0 0-26-15,1-2-25 0,0-3-132 0,2 0-152 16,6-1-355-16</inkml:trace>
  <inkml:trace contextRef="#ctx0" brushRef="#br0" timeOffset="9730.8662">11725 3320 652 0,'0'-4'165'0,"-1"8"6"16,1 5-88-16,1 8-19 0,0 7-9 16,2 5-8-16,3 4-6 0,1 6-5 0,-1 2-4 15,2-2-4-15,-2-2-4 0,0-2-4 16,0-2-4-16,-2-1-3 0,-1-4-4 16,2-6-2-16,0-1-2 0,1-6-1 15,2-8-3-15,1-3 0 0,4-9 0 16,0-5 0-16,3-6 0 0,1-6 0 15,0-2 0-15,2-2-1 0,-2-2 1 16,-1 0-1-16,0 3 1 0,-3 3-1 16,-3 5-1-16,0 5 1 0,-5 4-1 15,0 10 0-15,-2 6-2 0,-2 6-5 0,1 2-6 16,-1 3-9-16,1 5-9 0,3 4-14 16,1-4-12-16,2-1-13 0,2 1-12 15,3 0-115-15,-1 0-126 0,2-5-293 16</inkml:trace>
  <inkml:trace contextRef="#ctx0" brushRef="#br0" timeOffset="10128.3164">12325 3426 613 0,'0'-7'159'0,"-1"1"9"16,-2 4-85-16,2 4-17 0,1 6-7 15,0 2-7-15,-1 6-8 0,1 4-6 16,0 6-7-16,2 5-3 0,0 1-1 16,0-1-1-16,1 2-4 0,2-2-2 0,1 1-4 15,1-3-4-15,0-4-4 16,3 0-3-16,1-3-2 0,1-6-3 0,2-4-2 16,1-3-8-16,-3-7-8 0,1-7-13 15,1-3-18-15,0-2-17 0,-2-5-11 16,-1-1-16-16,-4-4-109 15,0-2-125-15,-4 2-277 0</inkml:trace>
  <inkml:trace contextRef="#ctx0" brushRef="#br0" timeOffset="10275.4168">12339 3409 739 0,'-11'-1'181'0,"2"0"0"0,5-1-117 15,7 2-17-15,4 0-14 0,5 2-14 16,4-1-12-16,5-1-13 0,4 1-13 15,2 0-18-15,3 0-12 0,1 1 85 16,-2 1-218-16,-3 2-145 0,-3 0-359 16</inkml:trace>
  <inkml:trace contextRef="#ctx0" brushRef="#br0" timeOffset="10699.9228">12611 3573 634 0,'-2'-6'155'0,"1"0"8"0,0 0-91 16,0 1-13-16,-1 2-2 0,4 1-3 0,-4-1-5 16,2 2-5-16,0 1-5 0,0 3-7 15,2 2-4-15,-2 3-5 0,0 4-4 16,2 3-3-16,-1 2-1 0,2 0-2 15,-3 3-1-15,2 1-2 0,1-3-1 16,-2-1 0-16,1-2-2 0,2-1-1 16,1-1 0-16,5-4-2 0,0-5 0 15,4-1-1-15,3-6 0 0,3-4-1 0,-3-4-1 16,-2-5 2-16,0 0-1 0,-3-1 0 16,-4-2 1-16,1-1-1 0,-4 4-1 15,1 3 1-15,-2 3-1 0,-1 0 0 16,0 5 0-16,-2 4-1 0,-2 3 0 15,1 6 0-15,-1 1 0 0,1 2-4 16,-2 3-4-16,4 1-9 0,-1 2-9 16,4-1-12-16,2-4-9 0,4-1-17 15,4-1-15-15,2-2-7 0,4-4 61 0,0-4-173 16,-1-2-127-16,1-2-323 0</inkml:trace>
  <inkml:trace contextRef="#ctx0" brushRef="#br0" timeOffset="11071.7295">12956 3362 751 0,'-10'-6'182'0,"2"0"4"0,3 1-106 0,4 0-31 16,2-1-13-16,4 3-7 0,2 0-8 15,2 1-5-15,2-1-3 0,1 2-3 16,0 1 0-16,2 1-2 0,0 0-2 15,-1 1 0-15,0 0-2 0,-1 1 0 16,2 1-1-16,-2 3 0 0,-1 0-1 16,-1 3-1-16,1 1 0 0,0 5 0 15,0 0-1-15,0 2 1 0,-1 2-1 0,-2 0 0 16,1 2-1-16,-2 3 0 0,-1-3-2 16,-3 1 0-16,-1 2-1 0,2-3-3 15,-3-3 0-15,0 0 1 0,-1-2 1 16,0 1 0-16,-2-2 2 0,-3 1-1 15,-4 1 4-15,-2 0 0 0,-1 2 0 16,-3-3 1-16,-2-1-1 0,0-2 1 16,1-1-1-16,4-4-1 0,1-3-12 15,2-3-18-15,4-3-23 0,3-4-14 16,3-4-129-16,3-5-144 0,7-1-329 0</inkml:trace>
  <inkml:trace contextRef="#ctx0" brushRef="#br0" timeOffset="11270.1968">13463 3495 731 0,'-4'-3'206'0,"1"3"6"16,-1 0-56-16,2 3-79 0,3-3-25 0,3 1-18 16,0-1-17-16,3 0-11 0,2 1-10 15,2 0-11-15,2 1-12 0,0-1-19 16,-1-1-22-16,2 2-13 0,-1 1-18 15,-2 0-108-15,-2 1-127 0,-1 5-275 16</inkml:trace>
  <inkml:trace contextRef="#ctx0" brushRef="#br0" timeOffset="11420.3177">13440 3676 794 0,'-4'7'186'0,"3"-2"2"0,2 0-121 0,4 0-26 15,2-4-18-15,4-1-11 0,4-2-15 16,1-4-15-16,2 0-16 0,4-3-17 16,2 0-16-16,-1 3-122 0,2 0-135 15,-1 4-300-15</inkml:trace>
  <inkml:trace contextRef="#ctx0" brushRef="#br0" timeOffset="12389.9972">14156 3214 555 0,'-6'-29'151'16,"-1"2"11"-16,2 6-45 0,1 4-45 16,3 8-15-16,1 7-3 0,0 7-6 0,3 11-9 15,-1 7-10-15,2 10-7 0,3 10-4 16,3 3-1-16,0 7-1 0,1 3-2 15,-1 1 1-15,1 0 0 0,0-4 1 16,-3-5-1-16,-2-3-1 0,0-7-2 16,2-4-1-16,0-7-3 0,-2-8-2 15,3-8-1-15,0-8-3 0,2-5 0 16,0-8-1-16,2-8 0 0,1-3-1 0,1-6 0 16,4 1-1-16,-1-3-2 0,1 0-3 15,0 4-3-15,-2 4-2 0,-1 5-3 16,-2 8-2-16,-3 4-2 0,-4 11-3 15,-1 8-2-15,0 3-1 0,-1 6-1 16,-1 0 1-16,1 3 2 0,1 0 3 16,1-1 4-16,3-2 6 0,-3 0 5 15,5-1 4-15,-1-5 4 0,-2 1 1 16,1-7 2-16,0-4 1 0,0-6 2 16,0-4 1-16,-1-4 0 0,0-5 0 0,-1-1 0 15,1-1-1-15,-3-1 1 0,0-1-1 16,0 4 0-16,-1 2 0 0,0 2 0 15,3 4 2-15,-2 3 0 0,0 2 0 16,1 6-2-16,1 0-1 0,-1 3-2 16,1 3-2-16,0-3-1 0,2 0-2 15,-1-3-1-15,2 1 0 0,-1-5 0 16,-2-3 1-16,-4-2 2 0,-2-2 1 16,-4-1 0-16,-5-2 0 0,-6-2 0 0,-6 0 0 15,0 0-2-15,-3 2-3 0,1 0-8 16,0-1-10-16,3 4-13 0,4 4-25 15,7 0-24-15,1 2-132 0,7-2-152 16,5 0-345-16</inkml:trace>
  <inkml:trace contextRef="#ctx0" brushRef="#br0" timeOffset="12717.671">14980 3323 781 0,'-11'-10'187'0,"0"8"2"16,1 4-121-16,4 7-19 0,-1 6-12 16,4 4-10-16,-1 8-8 0,4 5-5 0,3 4-1 15,1 4-2-15,1 0-2 0,3 1-2 16,0 2-1-16,2-5 0 0,-1 0-2 15,0-3 1-15,1-5-1 0,1-3 1 16,0-7-1-16,0-5-1 0,0-3 0 16,2-7-1-16,-1-7-1 0,1-8-3 15,2-5-6-15,0-3-5 0,-2-5-12 16,-1-3-16-16,1 0-18 0,-3 2-14 16,-4 0-18-16,-3 1-109 0,-1-3-129 0,-5 3-283 15</inkml:trace>
  <inkml:trace contextRef="#ctx0" brushRef="#br0" timeOffset="12867.8947">14955 3339 775 0,'-16'-4'199'0,"4"0"2"0,7-1-114 16,7 0-24-16,9-4-19 0,8 1-17 16,4-2-17-16,7 1-16 0,3-1-16 0,2 2-20 15,2 2-23-15,1 2 34 0,-1 4-171 16,-2 3-147-16,-3 1-339 0</inkml:trace>
  <inkml:trace contextRef="#ctx0" brushRef="#br0" timeOffset="13233.7797">15358 3556 775 0,'-4'-5'193'15,"2"3"4"-15,1 2-108 0,1 3-27 16,0 6-15-16,1 3-14 0,1 5-10 16,3 0-4-16,0 2-4 0,3 2-2 0,1-2-4 15,5 0-2-15,-1-6-2 16,2-1-1-16,1-1-2 0,0-3-1 0,0-6 1 15,0-3-1-15,-2-6-1 0,1-4 1 16,1-3 0-16,0-2-1 0,-1-2 0 16,-3-1-2-16,-1 1 0 0,-1 3-2 15,-3 5-2-15,-1 3-3 0,-3 3-5 16,-3 6-4-16,0 3-9 0,1 6-9 16,-2-2-13-16,1 5-15 0,-2 2-8 0,4 1-13 15,0 0-111-15,3-1-120 0,0-2-282 16</inkml:trace>
  <inkml:trace contextRef="#ctx0" brushRef="#br0" timeOffset="13781.242">14688 3817 599 0,'-1'-5'163'0,"-4"-1"13"0,-1 2-71 0,1 2-16 16,-2 2-10-16,0 2-7 0,1 4-10 15,1 4-12-15,1 5-13 0,0 2-9 16,3 5-9-16,-2 1-5 0,6 4-4 16,0-2-3-16,6-1-2 0,3-3-2 15,4 0-1-15,2-5 0 0,4-5-1 16,2-3-1-16,0-3 1 0,-3-5-1 16,0-5 1-16,-5-4-1 0,-2-4 0 15,-2 0 0-15,-6-4 0 0,-3-3-1 16,-3 2 0-16,-2-2-4 0,-3 1-3 0,-2 0-6 15,-2 2-10-15,-1 2-14 0,-1 6-27 16,0 0-20-16,3 6-129 0,-1 5-149 16,5 1-343-16</inkml:trace>
  <inkml:trace contextRef="#ctx0" brushRef="#br0" timeOffset="14356.2218">15642 3209 667 0,'-6'-2'185'0,"-1"-1"12"16,1 2-84-16,1-1-27 0,2 0-12 16,5 1-12-16,1-1-15 0,6-1-13 15,5 2-12-15,5-1-6 0,3-1-3 0,5 2-3 16,2-1-3-16,-1 0-3 0,3 1-2 15,-4-1-1-15,-1 2 0 0,-4 1-1 16,-4 3 1-16,-3-1-1 0,-3 5 1 16,-5 0 0-16,-3 3-1 0,-3 0 1 15,-1 4 0-15,-3 3-1 0,0 3 0 16,2 2-3-16,1 4-3 0,0 5-3 16,4 1-4-16,2 0-2 0,4 3-1 15,1 2-1-15,0-1 2 0,0-3 2 0,1-1 4 16,1 2 2-16,-2-3 3 0,-3-4 1 15,-1 1 1-15,-1-5 1 0,-1 2 0 16,-5-4 1-16,-2-7 0 0,-4 1 1 16,-3-4 0-16,-2-5 1 0,-4-2 1 15,-3-4 0-15,-2-1-1 0,2-1 1 16,1-4-4-16,1 0-6 0,2-3-15 16,7-5-20-16,5 0-21 0,6-2-18 15,5 1-124-15,5-2-141 0,1 0-313 16</inkml:trace>
  <inkml:trace contextRef="#ctx0" brushRef="#br0" timeOffset="14562.44">16235 3560 798 0,'-1'-4'221'0,"-2"4"7"16,2 1-78-16,0 0-59 0,1-1-29 0,4 3-22 15,-2-3-16-15,4 2-11 0,-1-2-7 16,4 0-5-16,4 2-10 0,2-2-15 16,2 0-16-16,1-2-27 0,2-1-29 15,1 3-138-15,-2-3-164 0,-3 3-367 16</inkml:trace>
  <inkml:trace contextRef="#ctx0" brushRef="#br0" timeOffset="15050.8687">16834 3327 676 0,'-5'-31'172'0,"-2"-1"11"16,0 3-100-16,0 0-11 0,0 0-4 15,2 7-6-15,1 3-10 0,2 4-11 16,0 8-10-16,2 4-8 0,0 8-7 0,1 5-7 15,0 6-5-15,-1 2-9 0,2 8-12 16,1 5-14-16,-1 3-24 0,3 3-24 16,-1 3-91-16,2-2-43 0,-1 4-125 15,0 1-245-15</inkml:trace>
  <inkml:trace contextRef="#ctx0" brushRef="#br0" timeOffset="15353.7221">16642 3656 742 0,'-5'3'183'15,"2"-2"6"-15,5 0-107 0,1 2-19 16,5-2-12-16,4-1-10 0,5 0-7 0,5-1-6 15,4 1-7-15,2-1-5 0,4-2-4 16,3-1-4-16,1-1-3 0,1 2-2 16,1-2-2-16,-3 0-1 0,-1-1 0 15,-2 1-7-15,-3 0-8 0,-5 1-12 16,-4 0-15-16,-2 1-23 0,-3-1-12 16,-3 4-12-16,-5-1-115 0,-3 1-129 15,0 4-286-15</inkml:trace>
  <inkml:trace contextRef="#ctx0" brushRef="#br0" timeOffset="16048.7683">16791 3909 405 0,'1'-4'123'0,"2"0"9"0,-2 1-6 16,0 0-57-16,2 0-7 0,-1-1 1 16,-2-2 1-16,3 1 0 0,-3 1 1 15,0 1-1-15,0 0-4 0,0 1-5 16,-2-1-8-16,2 4-6 0,-2 1-9 15,0 1-6-15,-2 5-4 0,-1 0-5 0,-1 6-2 16,-3-2-3-16,2 4-2 0,-2 0-2 16,2 2 0-16,-3-1-2 0,2-1-1 15,0-1 0-15,2 0-1 16,1-4 0-16,2 0-1 0,0-5-1 0,4-1-1 16,3-2 0-16,1-1 0 0,4-2-1 15,0 0 0-15,5-3 0 0,2 1 0 16,0-3 0-16,2-3-4 0,3 1-6 15,0-1-9-15,0-3-10 0,1 1-12 16,-3-1-14-16,0 1-18 0,1 1-16 0,-2 2-12 16,-5 2-113-16,-3 1-129 0,-3 1-300 15</inkml:trace>
  <inkml:trace contextRef="#ctx0" brushRef="#br0" timeOffset="16234.2053">16981 3851 781 0,'-4'-4'196'0,"0"6"5"0,0 4-116 0,-1 0-19 16,1 5-13-16,2 2-14 0,-1 3-12 15,2 4-7-15,0 2-6 0,1 1-4 16,0 1-4-16,1 0-7 0,-1 1-13 16,-1-1-22-16,1-2-36 0,0-1-28 15,-1-4-115-15,-4 0-152 0,0-1-325 16</inkml:trace>
  <inkml:trace contextRef="#ctx0" brushRef="#br0" timeOffset="17492.7588">17592 3497 496 0,'-3'-22'130'0,"-3"-2"7"16,1-3-61-16,0-3-15 0,0-2-5 15,0-1-4-15,0-2-3 0,3 1-3 16,-1 3-3-16,3 3-3 0,0 6-5 0,0 5-5 16,3 4-5-16,0 10-4 0,1 10-2 15,0 5-4-15,1 8-3 0,1 8-3 16,0 7-1-16,2 6-1 0,0 5-3 16,0-3-1-16,0 1-1 0,0-2 1 15,0-4 0-15,-1-5 1 0,-1-5-1 16,0-6 1-16,0-3 1 0,0-8 0 15,2-5 0-15,0-9 1 0,3-4 0 16,2-4 1-16,0-4-1 0,-1-1 0 16,3 4-1-16,-2 0-1 0,-1 5-1 0,-3 4-1 15,-3 4-2-15,2 8 1 16,-3 2-2-16,-3 2-4 0,1 6-6 0,-2 0-10 16,1 0-12-16,2 2-17 0,0-2-15 15,2-2-10-15,1 0-14 0,3-3-108 16,1-1-119-16,1-3-274 0</inkml:trace>
  <inkml:trace contextRef="#ctx0" brushRef="#br0" timeOffset="17737.8863">17997 3628 699 0,'-9'-2'179'0,"-2"2"6"16,0 2-99-16,0 2-24 0,2 2-11 15,1 1-13-15,4 1-12 0,2 2-9 16,5-1-5-16,2 1-2 0,3 0-4 15,3-2-2-15,2 1-1 0,3-2-1 16,0-3-1-16,-1-3 0 0,1-2-1 0,-2-1 1 16,0-3 0-16,-6-3 0 0,-3 0-1 15,-2-2 1-15,-5 0-1 0,-1 0-2 16,-3 1-3-16,-3-2-8 0,0 1-11 16,0 1-16-16,1 2-17 0,1 1-12 15,0 1 11-15,-1 4-134 0,3 2-125 16,3 5-291-16</inkml:trace>
  <inkml:trace contextRef="#ctx0" brushRef="#br0" timeOffset="18094.9811">18319 3307 754 0,'-11'-11'181'0,"0"3"6"16,1 3-116-16,3 5-17 0,2 3-12 16,0 6-8-16,0 5-8 0,1 5-7 15,3 6-4-15,1 4-3 0,0 2-2 16,1 3 0-16,0 3-1 0,3-1 0 15,-3 1 0-15,4-3-1 0,-1 0-2 16,2-3-1-16,1-4-2 0,3-2-2 16,4-4 0-16,0-3 0 0,1-7-1 0,3-4-1 15,3-4-5-15,1-6-7 0,0-4-14 16,0-3-18-16,-2-6-20 0,-2-2-11 16,-3 0-18-16,-4-2-110 0,-5-1-125 15,-7-3-277-15</inkml:trace>
  <inkml:trace contextRef="#ctx0" brushRef="#br0" timeOffset="18250.8864">18298 3278 768 0,'-15'-9'196'0,"2"1"5"0,4 0-113 16,5 2-23-16,6 1-19 0,6 2-16 16,7 0-14-16,6-2-11 0,6 3-12 15,5-1-12-15,4 2-21 0,4 0-22 16,-1 1 12-16,-3 1-153 0,1 5-147 15,-2 3-333-15</inkml:trace>
  <inkml:trace contextRef="#ctx0" brushRef="#br0" timeOffset="18837.3417">18691 3509 552 0,'-2'-7'149'0,"-1"1"8"0,0 1-46 16,0 3-51-16,1-2-11 0,0 0-4 16,1 3-5-16,1 0-7 0,-1-2-5 15,1 3-3-15,0 0-2 0,0 2-3 0,0-2 0 16,1 1-2-16,-1-1 0 0,1 2 0 16,1-2 1-16,-1-1-1 0,0 0 1 15,0-2-1-15,1 2 0 0,0 0 0 16,-1-2-1-16,2 3 0 0,-1 0-2 15,2 3 0-15,-1 2-2 0,2 5 0 16,0 1-2-16,0 3-1 0,0 5-2 0,0 3-2 16,-1 0-1-16,1 0-2 15,1-4 0-15,-1-2-2 0,2-1 0 0,1-5 0 16,2-3-1-16,0-5 1 16,4 0 0-16,-1-5 0 0,2-2 0 0,-1-5 0 15,1-3 0-15,2-3 0 0,-1-5-1 16,-1-1 1-16,-2 1-1 0,0 2-1 15,-2 4 1-15,-4 3-1 0,-1 3 0 16,-2 7-1-16,-2 3 0 0,-1 6-3 16,-2 3-3-16,0 4-6 0,0 2-7 0,1 2-10 15,0 0-14-15,1 1-18 16,1-6-22-16,6-1-12 0,2-2-112 0,2-2-1 16,1-5-108-16,3 0-191 0</inkml:trace>
  <inkml:trace contextRef="#ctx0" brushRef="#br0" timeOffset="19017.0062">19149 3558 752 0,'-3'-3'209'0,"3"0"2"0,-2 2-42 0,6 0-98 16,1-2-31-16,2 5-20 0,3-4-13 15,1 1-13-15,4-4-14 0,2 2-18 16,0 0-27-16,3 3-16 0,-2-1-131 15,0-3-149-15,0 4-334 0</inkml:trace>
  <inkml:trace contextRef="#ctx0" brushRef="#br0" timeOffset="19179.1174">19433 3454 745 0,'-5'5'196'0,"1"3"6"0,-1 1-92 0,0 2-41 16,2 5-19-16,1 0-15 0,1 0-13 15,2-1-10-15,0 2-6 0,4-1-8 16,0-1-14-16,1-2-17 0,0-2-28 16,3-2-24-16,-2 2-123 0,-1-8-148 15,-1-1-329-15</inkml:trace>
  <inkml:trace contextRef="#ctx0" brushRef="#br0" timeOffset="19568.7765">19546 3230 863 0,'-12'-10'203'0,"4"3"4"0,4-2-114 0,4 3-52 16,4 4-19-16,4-1-4 0,3 2-4 15,2 0-5-15,0 1-3 0,3 0 0 16,-2 1 0-16,1 0-1 0,-2 3 0 15,-2 0-1-15,-1 3 0 0,-2 3-1 16,-1 3 0-16,-2 4-2 0,-2 3 0 16,1 1-1-16,-1 2-1 0,-1 4 0 0,2 1-2 15,-2 0-1-15,2 2 0 16,0-1-2-16,-1 3-2 0,1-2-1 16,2-1-2-16,-1 0-3 0,0-3 1 0,1-3 0 15,0 1 1-15,-1-4 3 0,0-1 2 16,-3-2 1-16,0-2 5 0,-4 1 1 15,-3-1 0-15,-1-2 0 0,-1-2 0 16,-4 0 1-16,-1-1-1 0,-3-3 1 16,-2-1-4-16,0-1-12 0,-3-3-17 15,-1 0-21-15,5-5-12 0,3-3-116 16,2-1-19-16,6-1-117 0,6 0-210 0</inkml:trace>
  <inkml:trace contextRef="#ctx0" brushRef="#br0" timeOffset="20031.2271">20116 3507 749 0,'-4'4'194'0,"3"-2"3"0,3 2-73 15,6-4-65-15,1-1-26 0,7 2-17 16,3-2-8-16,-1-2-6 0,7 1-9 15,-3-2-9-15,1 3-14 0,-1 0-23 16,-2-2-14-16,-2 4-131 0,-1-1-142 16,-7 3-330-16</inkml:trace>
  <inkml:trace contextRef="#ctx0" brushRef="#br0" timeOffset="20200.774">20135 3650 772 0,'-2'3'187'16,"6"-1"0"-16,0-2-98 0,6 0-47 15,5-1-26-15,1-3-23 0,6 1-33 0,2-2-139 16,2-1-8-16,0 3-127 0,-2-1-251 16</inkml:trace>
  <inkml:trace contextRef="#ctx0" brushRef="#br0" timeOffset="21073.5003">13633 4897 594 0,'-6'3'175'0,"0"2"13"0,1-2-44 0,0 1-51 15,2 1-12-15,-2-1-12 0,2-1-16 16,2 1-14-16,1-2-13 0,3 1-9 15,0-2-7-15,3 0-5 0,2 2-2 16,4-3-1-16,0-2-7 0,3 0-10 16,1 1-16-16,0 1-20 0,0-1-25 15,1 1 111-15,-5 2-249 0,-1 4-158 16,-4 0-397-16</inkml:trace>
  <inkml:trace contextRef="#ctx0" brushRef="#br0" timeOffset="21228.0894">13615 5125 806 0,'-2'5'190'15,"0"-3"2"-15,2 0-123 0,3-2-26 16,4-3-18-16,4 1-13 0,3-4-20 0,2 1-28 16,4-1-31-16,4-2-125 15,0 5-148-15,1 1-353 0</inkml:trace>
  <inkml:trace contextRef="#ctx0" brushRef="#br0" timeOffset="22827.9967">14623 4658 409 0,'-1'-2'86'0,"0"2"-1"0,1 4-74 16,2 1-16-16,1 2-9 0,-1 1-4 16,2 1-5-16,-1 1-2 0,1 0 1 15,-1-2 1-15,-1 1 5 0,-1-2 1 16,2 0-3-16,-2 1-43 0,-1-1-46 16,0 0-122-16</inkml:trace>
  <inkml:trace contextRef="#ctx0" brushRef="#br0" timeOffset="23010.676">14649 4762 406 0,'0'-8'121'0,"0"-3"8"15,-1-5-34-15,1-1-19 0,-2 0-9 16,2-3-4-16,-1-4-2 0,0-2-4 16,-1 0-1-16,0 3-2 0,1 3-3 15,-1 1-4-15,0 4-4 0,1 5-8 16,0 6-6-16,2 8-7 0,-2 7-6 16,1 5-6-16,0 5-3 0,0 1-5 15,1 6-6-15,0 3-9 0,2-1-13 0,-2-1-20 16,3 0-21-16,1-2-24 15,0 1-116-15,-1-2-137 0,3-5-304 0</inkml:trace>
  <inkml:trace contextRef="#ctx0" brushRef="#br0" timeOffset="23266.6567">14528 4996 577 0,'-14'3'169'0,"3"-3"9"16,1 1-18-16,4 2-91 0,4-1-12 15,0-1-8-15,10 2-9 0,3-1-11 16,4 1-9-16,5-2-4 0,5-2-4 16,3-1-4-16,3-1-3 0,4 0-3 15,3 1-2-15,-1 1-9 0,0-2-11 0,-2 3-16 16,-1 1-22-16,0 1-18 0,-4-2-123 15,-4 0-141-15,0 1-312 16</inkml:trace>
  <inkml:trace contextRef="#ctx0" brushRef="#br0" timeOffset="23695.8701">14610 5312 731 0,'-8'-4'178'0,"1"-3"6"16,1-1-115-16,3 1-15 0,3-1-10 16,4 1-11-16,1 2-10 0,4 0-7 0,0 1-4 15,5 2-3-15,-1 2-1 0,3 0-2 16,-1 4 0-16,2 4-1 0,-1 4-1 15,0 2 0-15,-1 3-1 0,-3 3 0 16,-4 2-1-16,0 2 0 0,-6-1 0 16,-3 1 0-16,-4 0 0 0,-2-2 0 15,-7 3-1-15,-2-2 1 0,-2 2-1 16,-3-5 0-16,-1 0 0 0,0 1-1 16,1-4 1-16,3-5 0 0,2-4 0 15,5-4 0-15,2-2 0 0,4-4-1 16,4 0 1-16,2-2 0 0,4 1-1 0,4-2 1 15,2 1-1-15,2-1 1 0,0 0-1 16,3 2 0-16,2 0 0 0,-1 1-5 16,1 3-10-16,-2 0-13 0,2 2-16 15,-3 1-18-15,-1 0-16 0,-3 2-101 16,-4-1-18-16,-3 1-107 0,-2 0-202 16</inkml:trace>
  <inkml:trace contextRef="#ctx0" brushRef="#br0" timeOffset="24019.4554">14365 4406 621 0,'-17'11'151'16,"-4"7"7"-16,-4 9-92 0,-1 10-13 15,-2 6-9-15,1 10-4 0,2 8-7 16,4 8-7-16,0 8-6 0,5 4-5 16,5 4-6-16,9 5-3 0,2-3-2 15,6 0-3-15,4-5 0 0,7-3-3 0,7-6-9 16,7-8-7-16,2-5-7 0,8-9-14 15,2-8-15-15,5-9-124 0,-1-8-130 16,2-8-304-16</inkml:trace>
  <inkml:trace contextRef="#ctx0" brushRef="#br0" timeOffset="24356.7645">15117 4429 692 0,'3'-28'158'0,"1"11"3"16,2 12-115-16,4 8-7 0,2 10-6 15,2 8-5-15,-1 9-5 0,1 7-3 16,0 7-2-16,2 5-4 0,-1 6-1 0,0 4-1 15,1 7-1-15,0-1-2 16,0 4 0-16,-5 1-2 0,-4-2-1 16,-2 1-3-16,-4-2-1 0,-7-4 0 0,-3 0-2 15,0-4 1-15,-4-5-1 0,0-6 0 16,-1-8-6-16,2-8-8 0,2-9-15 16,2-10-18-16,2-10-12 0,2-10-40 15,4-8-86-15,0-7-121 0,2-8-255 16</inkml:trace>
  <inkml:trace contextRef="#ctx0" brushRef="#br0" timeOffset="24957.6871">15438 4469 524 0,'-5'0'134'16,"-1"0"6"-16,1 0-56 0,4 3-31 15,-3-3-6-15,1 0-3 0,0-1-1 16,2 2-3-16,1-1-2 0,0 0-2 15,-2 0-2-15,4 1-3 0,-2-2-2 0,1 1-1 16,-1-2-3-16,1-2-1 0,-1-1-2 16,1 1-3-16,0 0-3 0,-1-1-2 15,0 1-3-15,0 0-2 0,0 3-2 16,0-1-2-16,0-1-1 0,0 2-1 16,0-1-1-16,0 2-1 0,0 0 0 15,2 2 1-15,-1 0 0 0,0 3 1 16,-1 1 0-16,1 2 0 0,1-1 1 0,-1 4-1 15,0 0 0-15,-1 0-1 0,1 0 0 16,0 0-1-16,2-1 0 0,-2 0 0 16,0-4 0-16,1-1 0 0,-1-1 0 15,0-2 1-15,3-2 0 0,-3-2 0 16,0-2 2-16,3-1 0 0,0-1 0 16,0-4 0-16,1 0 0 0,1-1-1 15,1-1-1-15,-1 2-1 0,0 0 0 16,-1 3-1-16,0 1 1 0,-2 1-1 15,0 3-1-15,0 3 1 0,-1-1 0 0,-1 2 0 16,1 2-1-16,1 1-1 0,-1 2-3 16,-1-2-6-16,-1 2-5 0,0 1-9 15,0-1-12-15,-1-1-17 0,-1 0-20 16,2 1-10-16,-1-1-30 0,-1-1-88 16,0 1-123-16,1 0-258 0</inkml:trace>
  <inkml:trace contextRef="#ctx0" brushRef="#br0" timeOffset="25574.5313">15449 4489 628 0,'-3'-5'150'0,"1"2"6"0,-1-1-95 15,3 0-17-15,0 2-7 0,0 1-6 16,0 1-7-16,0 1-6 0,0 0-4 16,2-1-4-16,-2 3-3 0,1-2-3 15,-1 0-1-15,2 2-1 0,0-3 0 16,-1 1-1-16,0 0 0 0,0-1-1 15,0 0 1-15,1 1-1 0,-1-2 0 0,0 0 1 16,0 0-1-16,1-1 1 0,-1 0-1 16,-1-1 0-16,1 1 1 0,-1 1 0 15,0-3 2-15,0 3 2 0,-1-2 4 16,1 3 2-16,0 2 1 0,0-1 2 16,-3 0 1-16,3 4-1 0,-1 1-3 15,2 4-2-15,-1 1-2 0,-1 1-1 16,2 4-1-16,2 1-1 0,2 2-1 15,-4-1 1-15,1-2-1 0,1-1 1 16,-1-4 1-16,2-2 0 0,0-1 0 0,-4-3 1 16,3-3 0-16,0-2 0 0,0-2 1 15,1-1 0-15,1-4-1 0,0-3 1 16,2-2-1-16,2-4 1 0,-1-2-1 16,1-2 0-16,-1-5-1 0,0 2 0 15,0 0-2-15,-1 1-1 0,0 3-1 16,0 4 0-16,1 5-1 0,-2 5 0 0,1 5 0 15,-1 5 0-15,2 5 0 0,-2 2-1 16,-1 5 0-16,-1 3-3 0,-1 2-5 16,-2 2-7-16,-1 3-11 0,-1-4-16 15,-2 2-20-15,3-3-11 0,-1-1-116 16,2 0-7-16,3-4-108 0,2-3-203 16</inkml:trace>
  <inkml:trace contextRef="#ctx0" brushRef="#br0" timeOffset="26268.6589">15919 4954 553 0,'-5'-13'141'0,"-1"1"8"16,0-1-70-16,-1-5-13 0,2 1-6 0,-3-1-1 15,3-2-3-15,1 3-2 0,-1 1-4 16,1 4-4-16,0 2-5 0,2 5-7 16,1 8-6-16,-2 7-5 0,1 4-4 15,-2 8-5-15,2 6-4 0,-1 4-4 16,2 1-1-16,1 0-1 0,1 1-1 16,3-4 0-16,1-4-2 0,3-4 0 15,2-4 0-15,1-4 0 0,1-4-1 16,6-7 1-16,-3-3-1 0,3-6 0 15,-1-4 0-15,0-4 0 0,-1-5 1 16,-1-3-1-16,-4-5 0 0,-2-1 1 0,-1-1-1 16,-5-2 1-16,1 4-1 15,-3 3 1-15,-1 4-1 0,-1 5 0 0,0 7 1 16,0 5-1-16,-3 6 0 0,1 3 0 16,2 7 0-16,0 3-1 0,1 5 0 15,1 4-2-15,0 0-4 0,4 4-7 16,0 0-9-16,1-1-14 0,2-1-22 15,3-5-20-15,0-2-12 0,3-7-118 16,0-2-135-16,2-3-300 0</inkml:trace>
  <inkml:trace contextRef="#ctx0" brushRef="#br0" timeOffset="26519.9882">16273 4814 723 0,'-5'5'175'16,"0"3"5"-16,2 3-109 0,-1 3-17 16,2 3-6-16,0 3-4 0,2 3-8 0,0 1-6 15,0 2-3-15,3 1-5 0,-1 1-4 16,2-3-5-16,0-2-4 0,2-5-2 16,1-2-3-16,2-1-2 0,2-5-7 15,-2-3-9-15,2-3-13 0,0-3-18 16,2-1-21-16,-4-5-12 0,-1-3-17 15,-1-3-109-15,-1-3-124 0,-1-1-272 0</inkml:trace>
  <inkml:trace contextRef="#ctx0" brushRef="#br0" timeOffset="26657.6269">16306 4782 652 0,'-11'-12'182'0,"-1"2"8"0,2 3-69 15,3 3-47-15,4 0-16 0,5 1-14 16,1 0-17-16,7 2-15 0,3 0-15 15,2 2-17-15,5-2-20 0,2 2-21 16,0 3-24-16,-3 1-111 0,-1 2-135 16,-2 4-292-16</inkml:trace>
  <inkml:trace contextRef="#ctx0" brushRef="#br0" timeOffset="27089.1557">16500 4908 580 0,'-2'-3'151'16,"0"0"8"-16,3 2-61 0,-2 0-34 16,-1-1-8-16,2 4-3 0,-2-4-4 15,-1 2-5-15,1 0-6 0,0 2-6 16,1-1-5-16,-2 3-3 0,2-1-3 15,0 5-2-15,2 0-2 0,-3 2-3 16,3 3-1-16,-1 3-2 0,2 2-2 16,0-1-1-16,1-1-3 0,1 1-1 0,2-1-1 15,1-4-1-15,1-2-1 0,-1-5 0 16,4-3 0-16,3-2-1 0,-1-6 1 16,3-3-1-16,0-4 1 0,-1-3 0 15,2-1 0-15,-5-4 0 0,0-1 1 16,-3 2-1-16,-3 2 0 0,-1 2 0 15,-1 4 0-15,-2 4 0 0,-1 5-1 16,-1 4 1-16,-1 4-1 0,0 3 0 0,0 6-2 16,-1 1-4-16,1 2-9 0,1 2-9 15,0 3-11-15,1-1-12 0,3-1-15 16,3-2-14-16,2-2-10 16,3-2-73-16,3-5-34 0,1-1-105 0,0-1-215 15</inkml:trace>
  <inkml:trace contextRef="#ctx0" brushRef="#br0" timeOffset="27501.0579">16788 4705 758 0,'-8'-6'177'16,"3"0"3"-16,7 0-121 0,2 1-19 15,5 2-7-15,1 1-5 0,2 1-7 16,3 2-3-16,1 0-2 0,0 0-1 16,1 3-1-16,-3-2 0 0,2 3-1 0,-1-1-2 15,0 1-1-15,-4 1-1 0,-3 1-2 16,0-1-2-16,-3 2-1 0,0 2-2 16,-4 2-1-16,0 2 0 0,-2 5-1 15,1-1 0-15,0 4-1 0,-1 2-2 16,1 1-2-16,1 0-3 0,1-1-3 15,1 1-2-15,2 1-3 0,-1-3-3 16,1 1-4-16,0 1 3 0,-1-3 2 16,0 0 3-16,-2-4 3 0,-2-2 2 15,-1-2 6-15,-2-3 5 0,-2-3 1 16,-2-2 2-16,-3-1 1 0,-1 0 1 0,-3-1 1 16,-1-2-1-16,-2-2 0 0,1-1-3 15,1 0-10-15,4-3-19 0,1 0-21 16,4-2-22-16,4 0-118 0,2 0-137 15,3 1-313-15</inkml:trace>
  <inkml:trace contextRef="#ctx0" brushRef="#br0" timeOffset="27756.8383">17206 4958 719 0,'-1'-2'197'0,"2"0"3"16,-1 0-29-16,4 1-111 0,2 2-30 16,0-2-14-16,3 0-8 0,0 0-5 15,0 3-6-15,1 1-13 0,0 0-15 16,-1-2-23-16,0 2-16 0,2-1-131 15,-2 5-146-15,-3-7-334 0</inkml:trace>
  <inkml:trace contextRef="#ctx0" brushRef="#br0" timeOffset="28223.5405">17923 4551 655 0,'3'-27'163'16,"-2"1"9"-16,0 8-99 0,0 3-10 16,-1 7-8-16,0 5-7 0,-1 9-10 15,0 5-11-15,0 7-9 0,-2 6-10 0,2 4-13 16,0 2-14-16,-1 3-14 0,2 1-19 16,0 0-21-16,0 1-116 0,0 1-135 15,-2-5-300-15</inkml:trace>
  <inkml:trace contextRef="#ctx0" brushRef="#br0" timeOffset="28456.8172">17723 4909 742 0,'-16'-3'197'15,"4"0"5"-15,4 1-77 0,6 1-51 16,6-1-19-16,6 1-12 0,5-1-9 15,4 1-9-15,6 1-5 0,4-3-4 16,4 1-4-16,3-1-4 0,2 0-4 16,1 0-1-16,1-2-4 0,1 2-6 15,-3 1-12-15,-3 1-13 0,-3 1-20 0,-4 1-27 16,-3 2-17-16,-3 2-125 0,-5 0-145 16,-4-1-320-16</inkml:trace>
  <inkml:trace contextRef="#ctx0" brushRef="#br0" timeOffset="28751.5985">17924 5119 747 0,'-10'5'178'15,"1"1"6"-15,0 0-111 0,1 3-25 16,0 3-7-16,2 3-3 0,-1 2-6 15,1 0-5-15,-1 1-1 0,1 3-3 16,1 1-1-16,3-3-1 0,0-2-1 16,0-1-1-16,1-2-1 0,4-1-2 15,-1-4-4-15,2-1-2 0,1-3-2 16,3-2-4-16,3-1 0 0,4-4-3 0,1-1 0 16,5-2-4-16,2-1-9 0,3-1-13 15,-2 0-17-15,-1 0-23 0,-2-1-23 16,0 0-17-16,-5-1-116 0,0 1-136 15,-3-1-297-15</inkml:trace>
  <inkml:trace contextRef="#ctx0" brushRef="#br0" timeOffset="28939.0958">18153 5109 658 0,'-7'8'188'0,"1"0"7"0,-1 4-14 16,0 5-110-16,4 4-19 0,-1-1-10 15,0 2-7-15,2 4-11 0,1-1-7 16,-1 1-5-16,1-1-6 0,-1-2-12 16,1 0-12-16,1-1-18 0,0-1-29 15,1-3-23-15,0 2-124 0,3-3-150 0,3-1-331 16</inkml:trace>
  <inkml:trace contextRef="#ctx0" brushRef="#br0" timeOffset="30155.4086">19068 4630 676 0,'4'-34'166'0,"-3"1"7"0,-1 1-102 16,0 0-9-16,1 4-4 0,-2 3-2 0,0 8-5 16,-3 8-8-16,3 7-7 0,0 11-9 15,-2 8-7-15,2 6-7 0,-1 7-7 16,1 2-10-16,2 4-7 0,-2 1-14 15,1-1-14-15,-2-6-20 0,4 1-15 16,2-2-20-16,0-2-110 0,-1 0-128 16,-1-5-283-16</inkml:trace>
  <inkml:trace contextRef="#ctx0" brushRef="#br0" timeOffset="30352.1187">18951 4863 746 0,'-6'-1'183'16,"1"-1"5"-16,2 1-113 0,6 2-16 16,3-1-11-16,5 0-11 0,4 0-12 15,4-1-7-15,4-1-4 0,3-2-5 16,1-2-5-16,3 1-6 0,-1 0-12 16,-1 0-19-16,2 0-25 0,-2 3-21 0,-1 2-123 15,-3 2-145-15,-3 2-323 16</inkml:trace>
  <inkml:trace contextRef="#ctx0" brushRef="#br0" timeOffset="30819.2032">18961 5208 653 0,'-15'-5'185'0,"3"-2"6"0,3-3-35 15,4 1-88-15,6-1-18 0,6-1-11 16,4-2-10-16,2 2-11 0,5 2-5 16,3 0-3-16,1 2-2 0,0 1-3 15,2 1-1-15,-2 3-2 0,0 4 0 0,-4 0 0 16,0 4-1-16,-2 3 1 0,-3 2 0 15,-5 2 0-15,-3 4 0 0,-2 3 0 16,-5 1 0-16,-4 2 0 0,-2 4 0 16,-5-1 0-16,0 2 0 0,-4-1 0 15,-3 0 0-15,-6 0 0 0,-1 0 0 16,-2-4 1-16,-2 0 2 0,1-3 3 16,5-3 1-16,4-5 0 0,7-3 1 15,5-4-1-15,6-3-1 0,5 0-2 0,5-4-3 16,3 2-2-16,4-1 0 0,3 0 0 15,4 0-1-15,3-1-1 0,1 0-3 16,-1 1-7-16,-1-2-8 0,-1 2-13 16,-2 0-16-16,-3 0-24 0,-2 2-13 15,-2-1 16-15,-4 0-140 0,-2 0-132 16,1 0-304-16</inkml:trace>
  <inkml:trace contextRef="#ctx0" brushRef="#br0" timeOffset="31137.2393">18848 4151 501 0,'-4'-25'131'0,"-1"9"6"0,-3 6-42 15,-5 7-41-15,-5 11-2 0,-4 9-2 16,-1 9-3-16,-5 12-4 0,-1 11-5 16,0 11-7-16,1 11-6 0,2 7-8 15,2 7-5-15,0 8-3 0,2 1-3 16,4 5-2-16,3 0 0 0,5 2-2 16,8 1-1-16,3-3-1 0,9-6 0 0,6-5-2 15,6-7-5-15,5-8-9 0,5-11-10 16,6-10-12-16,2-8-8 0,3-8-16 15,5-12-116-15,2-9-122 0,3-9-283 16</inkml:trace>
  <inkml:trace contextRef="#ctx0" brushRef="#br0" timeOffset="31464.1594">19388 4353 643 0,'-2'-20'153'0,"3"4"4"16,3 8-67-16,3 11-61 0,5 9-6 0,3 9-2 16,0 7 2-16,5 9-3 0,1 8 0 15,-2 0 0-15,3 12 1 0,1 3-2 16,-2 5 0-16,0 3 0 0,-6 6 0 15,-2 0-2-15,0 7-4 0,-8-7-2 16,-5-1-3-16,-6-3-1 0,-3-5-3 16,-2-4-2-16,-2-6 0 0,-3-6-2 15,-2-6-6-15,-2-10-8 0,2-6-14 16,-2-11-16-16,3-10-13 0,2-8-23 16,4-12-113-16,3-8-130 0,0-9-291 15</inkml:trace>
  <inkml:trace contextRef="#ctx0" brushRef="#br0" timeOffset="31899.7839">19648 4297 565 0,'-1'-9'141'16,"1"2"8"-16,-2 1-78 0,2 1-7 16,0 1-1-16,0 2 1 0,0 1-2 15,0 0-3-15,-1 3-5 0,1 5-6 16,0 3-7-16,-1 4-6 0,1 2-6 16,0 2-5-16,0 1-3 0,0 4-1 15,1-4-4-15,2-1-2 0,-1 0-2 16,0-2-2-16,2-3-2 0,0-3-2 0,-1-4-2 15,1-1-1-15,0-5 0 0,1-4-1 16,0-3-1-16,0-3 0 0,2-3 0 16,0-5 0-16,2 0-1 0,1-3 0 15,1 0-1-15,0 1 0 0,0 1-2 16,-2 5 0-16,1 2-2 0,-2 8 0 16,-2 4 0-16,-3 3 0 0,-1 7-3 15,0 4-3-15,-1 5-5 0,1 0-5 16,0 3-7-16,2 2-10 0,-1-1-14 0,1 1-14 15,1-4-11-15,1-1-14 0,0-2-111 16,0-2-130-16,0-3-289 0</inkml:trace>
  <inkml:trace contextRef="#ctx0" brushRef="#br0" timeOffset="32087.0856">19914 4443 742 0,'2'-1'181'16,"-1"-2"3"-16,3 4-104 0,0 1-31 16,2-2-19-16,2 1-12 0,2 2-9 15,0-3-14-15,1 3-16 0,2-2-23 16,3 3-16-16,-2-3-126 0,-1-1-139 16,0-2-326-16</inkml:trace>
  <inkml:trace contextRef="#ctx0" brushRef="#br0" timeOffset="32283.6071">20217 4277 782 0,'-2'-4'199'16,"-1"2"5"-16,1 6-103 0,2 2-34 15,-1 3-20-15,0 2-14 0,2 3-11 16,-1 4-8-16,1-1-4 0,0 0-4 0,0 1-8 15,2 2-12-15,-1-1-16 0,1 0-24 16,0 0-24-16,0 2-135 0,1-1-156 16,-1 4-355-16</inkml:trace>
  <inkml:trace contextRef="#ctx0" brushRef="#br0" timeOffset="33088.3693">20506 5107 516 0,'-13'3'149'0,"-1"-1"12"0,2-2-32 16,1-4-45-16,1-3-9 0,2-3-5 16,0-1-5-16,4-5-9 0,2-4-9 15,4-4-10-15,2-3-8 0,4-1-6 16,2-2-7-16,1 0-5 0,1 4-3 16,0 3-2-16,-1 4-2 0,-1 8 0 15,-1 9 0-15,-3 4-1 0,-3 8 0 0,0 6 0 16,-2 6 0-16,-2 6-1 0,-3 3-1 15,0 1 0-15,0 1 0 0,1 1-1 16,1-3 0-16,0-3 0 0,5-4 0 16,1-3 0-16,2-4 0 0,2-5-1 15,2-4 0-15,2-6-1 0,1-3 1 16,1-4-1-16,1-5 0 0,1-4 0 16,-1-3 1-16,-2-6 0 0,1-1 0 15,-3-3 1-15,-3-2 1 0,-1-1-1 16,0 3 0-16,-3 3 1 0,-1 4 0 15,-1 5 0-15,1 8 0 0,-2 6 1 0,0 7-1 16,-2 5 0-16,1 7 0 0,0 3-1 16,0 3-3-16,-1 1-6 0,1 2-6 15,1-1-9-15,3-2-11 0,1-4-15 16,1-3-19-16,4-2-8 0,3-4-15 16,3-4-108-16,-1-4-126 0,2-2-280 0</inkml:trace>
  <inkml:trace contextRef="#ctx0" brushRef="#br0" timeOffset="33333.4928">20996 4821 743 0,'-2'-2'181'16,"-2"4"5"-16,-1 3-115 0,0 6-15 16,1 3-11-16,0 3-8 0,-2 1-5 15,3 7-4-15,1-1-1 0,2 3-2 16,0 1-2-16,0 1-4 0,0-3-5 15,0 0-4-15,2-5-3 0,1-1-3 16,-1-6-3-16,3-1-2 0,4-4-5 0,2-3-8 16,0-3-11-16,2-4-12 0,1-2-20 15,-1 0-18-15,2-5-10 0,-4 0 9 16,-3-5-126-16,0 1-122 0,-3-3-282 16</inkml:trace>
  <inkml:trace contextRef="#ctx0" brushRef="#br0" timeOffset="33473.1801">20961 4830 694 0,'-15'-5'192'0,"2"3"8"16,2-2-76-16,6 0-49 0,7-1-19 0,7-1-17 15,6 0-16-15,3-3-19 0,8 1-18 16,3 1-20-16,2-1-25 0,0 3-15 16,1 2-129-16,-4 1-145 0,2 5-326 15</inkml:trace>
  <inkml:trace contextRef="#ctx0" brushRef="#br0" timeOffset="33823.3481">21229 4954 747 0,'0'-4'194'0,"-1"-1"6"0,0 3-86 15,-3-2-46-15,5 8-18 0,2 0-11 16,0 5-10-16,1 1-8 0,1 3-6 16,0 2-3-16,5 2-4 0,-2-5-3 15,1 1-3-15,1-4 0 0,2 1-2 16,3-4 1-16,-1-2-1 0,3-4 0 16,-1-2 0-16,0-3 0 0,0-4 0 15,-1-2 0-15,0 0-1 0,-2-2 1 16,-2 2-1-16,0 0 1 0,-2 2-1 0,-1 5 0 15,0 2 0-15,-4 4-1 0,-1 3-3 16,-2 3-3-16,-1 3-4 0,-1 3-6 16,1 0-8-16,1 0-8 0,0 1-12 15,3-1-13-15,2-1-9 0,3-3-12 16,1-2-116-16,2-1-129 0,1-4-297 16</inkml:trace>
  <inkml:trace contextRef="#ctx0" brushRef="#br0" timeOffset="34019.473">21712 4999 755 0,'-1'-3'207'0,"1"2"4"16,-2 1-64-16,4 0-74 0,0 0-27 16,3 1-18-16,1 1-14 0,5-2-11 15,3 0-13-15,0-3-14 0,3 1-21 16,3-1-26-16,0 1-19 0,-1-1-123 15,-2 1-143-15,-1 0-318 0</inkml:trace>
  <inkml:trace contextRef="#ctx0" brushRef="#br0" timeOffset="34193.5352">22028 4880 804 0,'-3'0'205'16,"1"3"4"-16,-2-1-105 0,1 5-35 0,-1 2-21 15,1 4-16-15,0 1-11 16,0 3-9-16,1 0-4 0,1 4-6 16,-1-1-10-16,4 0-11 0,-1 0-16 15,3-2-23-15,2 0-23 0,2-5-76 0,1-1-57 16,2-2-127-16,1-1-259 0</inkml:trace>
  <inkml:trace contextRef="#ctx0" brushRef="#br0" timeOffset="34683.2312">22136 4745 870 0,'-8'-8'198'0,"7"3"2"15,3 0-138-15,3 1-31 0,6 1-11 16,4-1-6-16,2 3-5 0,2 1-4 16,-1 1-3-16,2 1 0 0,0 1-2 15,0-1 1-15,-2 2 0 0,-2-2-1 16,-1 3 0-16,-2 1 0 0,-3 2 0 15,-2 0 1-15,-5 2-1 0,0 2 1 16,-3 2-1-16,-1 1 1 0,-3 1-1 0,-1-1 0 16,1 3 0-16,-1 0 0 15,0 2 1-15,4 0-1 0,0 1 0 0,2 1-1 16,3 3 1-16,0-3 0 0,0 1-1 16,4-2 1-16,-3 1-3 0,0-4 0 15,-3-1 0-15,-1-2 1 0,-2-3 2 16,-1-2 1-16,-3-1 3 0,-1-2 2 0,-4-2 1 15,-2 0 0-15,-3-1-1 0,-1-2-2 16,-1 2-6-16,-2-2-9 0,1 1-15 16,1-2-34-16,3-1 103 0,1 0-249 15,4 1-168-15,2-1-430 16</inkml:trace>
  <inkml:trace contextRef="#ctx0" brushRef="#br0" timeOffset="39980.2907">1806 6694 433 0,'4'1'97'0,"1"-2"4"15,1 0-71-15,1 1-8 0,1 0-1 16,2 0 1-16,0 0 1 0,1-1-1 16,2 0-2-16,2-1-1 0,2 0-2 15,-1-1-1-15,4 0-4 0,2 0-1 16,1 1-3-16,5-1-1 0,4 2-1 0,0-1-1 16,6 2-2-16,2-2-1 0,2 4 0 15,0-2-1-15,-2 0-1 0,-1 0 1 16,0 0-1-16,-3 1 1 0,-2-1-1 15,-1 1 1-15,2 0-1 0,0-1 0 16,-1 3 0-16,3-1 1 0,4 1-1 16,1 0 0-16,1-1 0 0,-1-1 0 15,0 0 0-15,-1-1 0 0,0-1 0 16,-2 0 0-16,-1-1 0 0,1 1-1 16,1 0 1-16,3 2 0 0,0 3 0 15,5 0 0-15,0 0 0 0,-1 0 1 0,-2-1-1 16,-1-2 0-16,-3-2 0 0,0-1 0 15,-1-1 0-15,3 0 0 0,1 1 0 16,4 2 0-16,2 1 0 0,3 0 1 16,-1 0-1-16,0-2 1 0,-4-1 0 15,-1-1-1-15,1 1 1 0,1-2 0 16,-1 2 0-16,3 1 1 0,2 1-1 16,5 0 1-16,-4 0-1 0,-3-2 2 15,-3 0 0-15,-2-1 0 0,0 2 0 0,0-1 1 16,-2-1-1-16,3 0 1 0,2 1-1 15,1 1 0-15,2 0 0 0,-2-2 0 16,-5 0-1-16,-1 0 0 0,-1 0-1 16,-4-1 1-16,0 0-1 0,1 2 0 15,-4-2 0-15,0 2 0 0,-1 1 0 16,2 1 0-16,-4-2 1 0,3 1-1 16,-7 0 0-16,1 1 0 0,-5-1 0 15,0 1 0-15,-4-3-1 0,-3 2 1 0,-3 0-1 16,1-1 1-16,-4 0-1 0,-1 1 0 15,-1 0 0-15,-2-1 0 0,0 1 0 16,-2 1 0-16,-1-1 0 0,-2 0 1 16,2 1-1-16,-2-2 0 0,-1 1 1 15,-2 1-1-15,1-1 1 0,-1 2 1 16,-1-1-2-16,0 0-1 0,-2 1-4 0,2 1-7 16,-2 1-18-16,-1 1-110 0,0 1-113 15,-1 1-283-15</inkml:trace>
  <inkml:trace contextRef="#ctx0" brushRef="#br0" timeOffset="44424.725">5422 7484 444 0,'-5'-10'115'15,"-3"-1"7"-15,2-1-59 0,-2 0-11 16,-2 0-5-16,-1-3-2 0,0 3 0 0,-2 0 0 16,4 0 1-16,-5 3 1 0,2 0 2 15,2 2 0-15,4 2-3 0,0 2-7 16,2 1-7-16,3 2-7 0,7 6-6 16,4 4-4-16,6 6-6 0,0 2-3 15,3 5-1-15,3 3 0 0,0 4-1 16,-1-1-2-16,0 0 0 0,-4 0-2 15,0-1-2-15,-2-4-4 0,0 2-7 16,-4-3-7-16,-3-1-15 0,1-3-20 16,-3-3-11-16,1-3-11 0,0-2-113 0,-1-5-125 15,2-2-283-15</inkml:trace>
  <inkml:trace contextRef="#ctx0" brushRef="#br0" timeOffset="44671.7702">5701 7350 660 0,'-5'2'159'0,"-1"7"7"0,0 4-99 0,0 5-15 16,-3 8-6-16,2 5-7 0,0 4-4 16,1 6-4-16,-1 0-7 0,-2 3-4 15,0 2-4-15,-1-1-3 0,-1 0-3 16,0 2-3-16,1-2-2 0,-1 1-1 15,0-6-2-15,2 2-5 16,3-6-7-16,-1-1-10 0,1-7-16 0,0-4-17 16,3-5-21-16,3-7-120 0,1-6-134 0,3-3-309 15</inkml:trace>
  <inkml:trace contextRef="#ctx0" brushRef="#br0" timeOffset="46019.4463">2973 7391 433 0,'11'-11'120'0,"-3"1"7"0,1 1-29 16,0-4-47-16,-3 1-6 0,0-3-2 16,-5 3 0-16,-2 0-2 0,-3 0 1 15,-2 1 1-15,-5 2-1 0,-2 3-2 16,-5 5-3-16,-1 1-3 0,-3 2-5 15,-3 4-6-15,-5 3-5 0,-2 3-4 16,-2 3-5-16,0 1-2 0,1 2-5 16,4 2-1-16,2 0-1 0,6 3 0 0,7-1 0 15,6-4-1-15,7 3 0 0,3 0 0 16,7-2-1-16,6 1 2 0,4-4-1 16,7 0 0-16,5 1 1 0,2-3-1 15,1 0 1-15,0-5 0 0,2 2-1 16,-3 0 1-16,-3-3-1 0,-1 1 1 15,-2-1 0-15,-3 1-1 0,1 4 1 16,-7-3 0-16,-1 0 0 0,-7 1 0 16,-3 1 0-16,-4-1 0 0,-6 3 1 15,-5-2 0-15,-7 1 0 0,-3 1 1 16,-3-1-1-16,-5 3 1 0,-3-1 0 0,-6-1-1 16,2 0 0-16,-1-3 0 0,-2-1 0 15,3-4-1-15,4-3-2 0,6-3-8 16,7-3-10-16,7-3-15 0,10-4-16 15,12-2-11-15,8-3-18 0,4-2-109 16,7-1-122-16,4-2-273 0</inkml:trace>
  <inkml:trace contextRef="#ctx0" brushRef="#br0" timeOffset="46455.0413">3329 7574 653 0,'-7'-6'169'0,"-2"-2"9"0,0 0-90 16,-1-1-20-16,0-2-10 0,0 0-9 16,4-4-9-16,0 2-9 0,1-3-8 15,1 1-4-15,1 1-4 0,1 0-2 0,1 3-3 16,1 4-2-16,0 3-1 0,0 6-2 16,3 6 0-16,-1 7-2 0,3 4-1 15,0 4-1-15,1 6 1 0,3 1-2 16,-1 3 0-16,1 2 0 0,-1-2-1 15,1-2 0-15,-2 0 1 0,-2-2-1 16,-2-4 0-16,-2-2 1 0,0-4 0 16,-3-3 1-16,-2-3-1 0,-2-3 1 0,-4-2 0 15,-1-1 0-15,-4-5-1 0,-1 0 1 16,-1-2 1-16,0-2-1 0,0-2 1 16,2-1 0-16,2-2 2 0,3 1 0 15,1-3 1-15,5 3 0 0,1-1 0 16,2 1 0-16,2 2-1 0,2 0-1 15,3 2 0-15,2-2-2 0,6 2 0 16,2-2 0-16,2 0-1 0,4 1 1 16,1-1-2-16,2 2-2 0,-1-1-7 15,-3 1-11-15,0-1-13 0,-3 2-21 16,-1 0-21-16,1-2-23 0,-5 0-111 0,1 2-135 16,-1-1-297-16</inkml:trace>
  <inkml:trace contextRef="#ctx0" brushRef="#br0" timeOffset="46657.0943">3805 7494 855 0,'-14'-2'205'15,"3"3"1"-15,0-2-123 0,5-2-35 16,5 4-24-16,1 1-20 0,5 3-18 0,0-2-23 15,3 3-26-15,2 2-24 0,-2 0-118 16,4 3-145-16,-1 2-318 0</inkml:trace>
  <inkml:trace contextRef="#ctx0" brushRef="#br0" timeOffset="46798.544">3850 7693 645 0,'-7'8'197'0,"0"1"9"16,3-3-21-16,-1-1-97 0,2 0-19 15,1-1-22-15,1-4-15 0,2 0-20 16,-1-2-20-16,3 0-21 0,2-1-30 16,1-1-28-16,-1 1-127 0,3 3-154 15,0 0-347-15</inkml:trace>
  <inkml:trace contextRef="#ctx0" brushRef="#br0" timeOffset="47201.3969">2547 8231 663 0,'-27'2'167'0,"3"-5"7"0,5 2-99 16,5 1-13-16,5 0-8 0,2-1-11 16,5 0-12-16,4-1-7 0,6 2-4 15,6-1-4-15,8 0-2 0,9-2-1 0,7 3 0 16,7-2 1-16,8 2-1 0,5-2-3 16,3-1-4-16,-1 1-1 0,0-1-2 15,4 1-1-15,-3 1 0 0,1-2-1 16,1 4 1-16,-2-1-1 0,0 0 0 15,-6-2 0-15,-6-1 0 0,-7 1-1 16,-8 0 1-16,-7-2-1 0,-6 3 1 16,-5-2-1-16,-5 4-1 0,-4 1-6 15,-4-2-8-15,-3 0-13 0,-3 0-24 16,0 0-18-16,-2 0-135 0,-1 0-149 0,1 1-346 16</inkml:trace>
  <inkml:trace contextRef="#ctx0" brushRef="#br0" timeOffset="47955.2291">5974 7441 583 0,'-4'-27'151'0,"-1"3"13"16,-1 2-76-16,3 5-11 0,-2 3-5 16,3 6-4-16,-1 2-8 0,0 6-11 15,3 6-9-15,0 6-9 0,2 8-10 16,-1 8-7-16,-1 5-3 0,1 5-2 0,0 2-2 16,0 2-1-16,2-1-3 0,-2 0 0 15,2-4-1-15,-1-3 0 0,3-3-1 16,1-6-1-16,1 0 1 0,1-4-1 15,2-7 0-15,-1-5 0 16,2-2-1-16,3-6 1 0,-1-2-1 0,3-5-1 16,3-1-3-16,-1-4-7 0,2-1-11 15,0-3-13-15,-2-1-18 0,-4 0-18 16,2-2-20-16,-5 0-111 0,-3 1-132 16,-2 1-291-16</inkml:trace>
  <inkml:trace contextRef="#ctx0" brushRef="#br0" timeOffset="48122.5186">6016 7374 723 0,'-7'-2'177'0,"1"-2"1"16,5 3-114-16,4-2-17 0,1 2-14 16,7 0-14-16,5 0-12 0,6-1-15 0,8 4-14 15,2-1-17-15,3 1-12 0,6 1-48 16,-2 2-80-16,0-1-119 0,-1 3-253 15</inkml:trace>
  <inkml:trace contextRef="#ctx0" brushRef="#br0" timeOffset="48490.891">6477 7532 681 0,'-5'-2'171'16,"1"0"6"-16,0 5-103 0,3 2-16 15,-1 3-7-15,1 5-10 0,2 1-10 16,-1 3-9-16,3 2-3 0,-1 0-2 0,2 1-2 16,1 1-3-16,0-3-1 0,1-3 0 15,3-2-1-15,-1-3-3 0,1-5-1 16,-1-7-1-16,2-6 0 0,1-2-1 15,1-4 0-15,1-3 0 0,1-3 0 16,1 2 0-16,0 0-1 0,-1 1 0 16,-1 3 0-16,-4 5-2 15,0 2 0-15,-4 3 0 0,0 5-1 0,-3 4 1 16,1 4-2-16,-1 3-4 0,1 3-5 16,0 1-7-16,0 1-8 0,3 2-14 0,0 1-24 15,1-2-12-15,3-2 24 0,0-2-147 16,2-4-132-16,2-1-312 0</inkml:trace>
  <inkml:trace contextRef="#ctx0" brushRef="#br0" timeOffset="49055.7509">6752 7378 550 0,'-5'-4'131'0,"1"2"5"0,2-1-87 16,1 2-6-16,-1 0-1 0,1-1 1 16,0 2 0-16,0-1 1 0,-2 0 2 15,1 0 2-15,-2 0 1 0,2-1-2 0,-3 0 0 16,1 2-3-16,0-1-3 0,1-1-2 15,-2 2-2-15,2-1-4 0,1 1-5 16,-1-1-4-16,3 1-5 0,3 1-4 16,2-2-4-16,2 2-4 0,5 0-4 15,6 2 0-15,4-2-2 0,2 2 1 16,3-1-1-16,1 2-1 0,2-2 0 16,-1 1 0-16,-3-2-1 0,-2 0 1 0,-3 0-1 15,-4 0 0-15,-2 1 0 0,-4 1 0 16,-4 2 1-16,-3 1 0 0,-2 3 0 15,-2 2 0-15,-1 2 0 0,-1 2 0 16,-1 2 0-16,2 3 0 0,-1 1-6 16,-1 0 0-16,2 2-1 0,-2 0-2 15,3 3-2-15,0-3-1 0,-1 0-2 16,2 1 3-16,2 0-1 0,-2-1 0 16,2-1 0-16,-2 1 3 0,-1-1 1 15,0-3 1-15,-3 0 3 0,1-5 2 0,-3-1 1 16,-2-2 0-16,-1-3 1 0,-3-4 1 15,1-1-1-15,2 0-4 0,-2-3-6 16,3-1-10-16,-1-2-13 0,4-2-18 16,4-1-18-16,1-4-14 0,4-1 34 15,0-3-152-15,6 1-127 0,2 1-301 16</inkml:trace>
  <inkml:trace contextRef="#ctx0" brushRef="#br0" timeOffset="49388.2212">7435 7593 721 0,'-2'0'193'0,"1"2"8"0,-1 0-96 15,2 0-22-15,0 2-12 0,2 0-15 16,0-1-14-16,2 2-11 0,1-1-8 0,0 1-7 16,2 0-5-16,1-3-3 0,1 1-4 15,2-1-6-15,0-1-12 0,0-2-15 16,1 1-18-16,-3-2-31 0,1 0-27 15,-2 0-119-15,3 2-148 0,-2 2-321 16</inkml:trace>
  <inkml:trace contextRef="#ctx0" brushRef="#br0" timeOffset="50015.427">8229 7308 604 0,'-2'-25'154'0,"0"2"11"16,0-3-83-16,-1 1-8 0,2 3-3 15,-2 2-4-15,0 4-4 0,1 5-6 16,-1 5-10-16,2 5-10 0,0 7-10 16,1 2-7-16,1 7-8 0,1 5-6 15,2 4-11-15,1 6-11 0,2 3-15 16,1 1-21-16,0 3-25 0,1 1-47 0,-1 0-87 15,0 1-134-15,-2-1-279 0</inkml:trace>
  <inkml:trace contextRef="#ctx0" brushRef="#br0" timeOffset="50255.8949">8043 7678 816 0,'-9'0'200'0,"-1"-3"3"16,6 3-123-16,2-2-20 0,4 2-14 16,4-1-11-16,7-2-11 0,4 1-7 15,8 1-3-15,5-3-3 0,6 0-4 16,3-1-2-16,6 2-3 0,1-2-6 16,0 2-7-16,-2-2-10 0,-3 0-16 15,-2 2-21-15,-3 0-21 0,-7 1-23 0,-5-1-111 16,-3 3-135-16,-2 4-298 15</inkml:trace>
  <inkml:trace contextRef="#ctx0" brushRef="#br0" timeOffset="50672.011">8163 7904 750 0,'-25'-3'194'0,"2"-2"7"0,4-2-105 16,3-1-23-16,7 0-13 0,3-2-15 15,7 0-14-15,5-2-10 0,4 1-6 16,6 2-4-16,5 1-3 0,2 0-3 16,3 2-1-16,2 2-1 0,-1 6-2 15,0 3 1-15,-1 3-2 0,-2 3 0 16,-3 1 1-16,0 6-1 0,-7 1 0 0,-1 3 0 15,-7 0 0-15,-4 1 0 0,-5 0 1 16,-5 1-1-16,-5-3 1 0,-3 1-1 16,-5-1 1-16,-2-2-1 0,-4 2 0 15,-4 0 1-15,-1-3-1 0,-1 1 0 16,3-5 2-16,1-1 0 0,6-4 0 16,7-4 1-16,5-1 0 0,5-4-1 15,5 0 0-15,5-1-1 0,4 0 0 0,3-2-1 16,6 2 0-16,4 1-1 0,4-1-2 15,2 1-6-15,1 1-8 16,2 0-11-16,1 3-19 0,1 1-28 0,-2 1-19 16,-1 2-115-16,-1 2-2 0,1 0-113 15,-2-1-200-15</inkml:trace>
  <inkml:trace contextRef="#ctx0" brushRef="#br0" timeOffset="50971.8801">8780 7520 781 0,'-7'-12'198'0,"2"5"3"0,3 7-108 0,0 3-26 16,5 7-19-16,2 2-16 0,1 4-14 16,4 3-6-16,1 2-2 0,1 0-5 15,4 0-4-15,1-1-12 0,1-2-15 16,2-1-24-16,0-2-24 0,-2-3 33 16,-1-3-169-16,0-3-148 0,2-4-337 15</inkml:trace>
  <inkml:trace contextRef="#ctx0" brushRef="#br0" timeOffset="51132.8633">9106 7473 698 0,'-8'11'188'0,"-2"5"8"0,-1 5-76 16,1 5-46-16,-1 2-18 0,0 7-14 16,-1 2-14-16,2 1-10 0,0 1-8 15,0-1-13-15,2-2-19 0,0 2-38 16,3-6 50-16,2-2-195 0,3-2-163 0,-2-4-393 15</inkml:trace>
  <inkml:trace contextRef="#ctx0" brushRef="#br0" timeOffset="51468.855">9351 7379 700 0,'-7'-10'197'16,"2"6"4"-16,-3 6-52 0,2 5-72 16,4 8-21-16,-2 3-14 0,2 5-14 15,-2 3-7-15,3 4-3 0,-3 1-1 16,1 2-2-16,-4-2-1 0,4 2-1 15,0 0-2-15,2 0 0 0,2-1-2 0,4-1-2 16,5-3-2-16,3-2-1 0,5-4-3 16,4-6 0-16,2-3-3 0,3-3-6 15,0-8-7-15,1-3-12 0,0-4-14 16,-3-3-17-16,-2-3-25 0,-2-3-10 16,-4-1-15-16,-3-2-105 0,-5-1-124 15,-1-3-274-15</inkml:trace>
  <inkml:trace contextRef="#ctx0" brushRef="#br0" timeOffset="51635.0672">9350 7354 873 0,'-8'-3'200'16,"7"-2"1"-16,7 0-134 0,8 0-31 15,7-1-19-15,4 0-16 0,4 0-14 16,2-2-20-16,3 2-26 0,1 0-22 15,2 2-119-15,-3 3-145 0,3 2-318 0</inkml:trace>
  <inkml:trace contextRef="#ctx0" brushRef="#br0" timeOffset="52014.0912">9793 7571 844 0,'-5'1'195'0,"2"6"1"0,1 1-131 15,2 6-27-15,2 0-11 0,1 2-10 16,1 3-4-16,1-1 0 0,2-1 0 15,1 0 1-15,3-3 1 0,0-3-1 16,1-3-1-16,3-1-2 0,-1-6-2 0,2-6-3 16,3-4-2-16,-1-4-1 0,2-4-2 15,-1-2 0-15,-2-2 0 0,2 1-1 16,-5 0 0-16,-1 5 1 0,-4 3-1 16,-1 3-1-16,-2 6-1 0,-1 4-5 15,-3 4-8-15,2 2-10 0,0 4-13 16,-1 3-18-16,1 0-18 0,1 1-11 15,3 0-10-15,2-2-106 0,3 2-121 0,2-1-270 16</inkml:trace>
  <inkml:trace contextRef="#ctx0" brushRef="#br0" timeOffset="52222.1738">10341 7609 912 0,'-4'1'206'16,"3"1"1"-16,3 0-141 0,7 1-34 15,3-1-16-15,4 2-16 0,0-3-14 16,4-1-13-16,-1-1-15 0,4-3-23 16,1 0-15-16,-1-1-126 0,-1-1-138 15,-1 0-316-15</inkml:trace>
  <inkml:trace contextRef="#ctx0" brushRef="#br0" timeOffset="52395.3422">10732 7504 834 0,'-7'5'204'16,"0"1"2"-16,3 4-119 0,1 2-32 15,0 0-20-15,2 3-16 0,1 1-14 16,1 2-9-16,1-1-16 0,-1 0-24 15,0-1-24-15,3 0-39 0,-2 0-101 0,-2-1-139 16,1 0-299-16</inkml:trace>
  <inkml:trace contextRef="#ctx0" brushRef="#br0" timeOffset="52928.5104">10937 7187 793 0,'2'-7'189'0,"0"1"5"16,5 3-125-16,6-1-19 0,4 2-16 16,2-1-12-16,5 3-9 0,0 0-6 15,2 3-3-15,-2 0-2 0,0 3 0 16,-4 0 1-16,1 6 0 0,-4 2 2 15,-2 1-1-15,-5 2 1 0,-3 4 0 0,-1 2-1 16,-2 0-1-16,-3 2-1 0,-1 1-2 16,0 1 0-16,2 1-2 0,-1 0-3 15,2 1-1-15,0 1-3 0,1-1-1 16,2-1-2-16,0 0-1 0,1-1-5 16,0-1 1-16,0 1 1 0,-2-2 2 15,-2-2 1-15,-2-1 2 0,-3-2 1 0,-4-3 7 16,-4-1 1-16,-3-4 1 15,-2-4 1-15,-4 1 0 0,0-4 0 0,-2-1 1 16,0-2-6-16,2-2-10 0,4 0-12 16,3-1-13-16,1 0-17 0,3-3-122 15,5 0-132-15,3-1-306 0</inkml:trace>
  <inkml:trace contextRef="#ctx0" brushRef="#br0" timeOffset="53311.1141">11794 7566 667 0,'1'0'178'0,"-1"0"4"15,3 2-66-15,5 0-60 0,4 0-19 16,0 2-11-16,2-4-15 0,4 1-15 16,1 1-19-16,0-1-20 0,-1 0-13 15,-3-2-127-15,1 1-138 0,-4 2-321 0</inkml:trace>
  <inkml:trace contextRef="#ctx0" brushRef="#br0" timeOffset="53459.7406">11819 7686 813 0,'-3'9'199'0,"3"-2"0"0,5 1-121 0,4-1-25 15,5-2-20-15,7-3-23 0,1-2-25 16,3-3-29-16,2-3-27 0,1-3-129 16,1 2-151-16,-4-2-352 0</inkml:trace>
  <inkml:trace contextRef="#ctx0" brushRef="#br0" timeOffset="54953.1068">12579 7525 743 0,'-6'-22'198'0,"-3"5"9"16,3 8-110-16,3 5-15 0,3 5-13 15,4 6-15-15,2 5-18 0,3 1-11 16,3 7-8-16,3 1-3 0,2 0-4 15,5 2-3-15,2 0-2 0,1 0-3 16,1 2-1-16,1-2-6 0,-2-1-8 16,4-2-11-16,-5-4-17 0,1-3-22 15,1-3-23-15,1-6-22 0,-2-4-111 0,-4-3-136 16,0-4-297-16</inkml:trace>
  <inkml:trace contextRef="#ctx0" brushRef="#br0" timeOffset="55102.7006">12999 7450 721 0,'-18'13'184'0,"-7"6"8"16,-4 5-103-16,-6 3-18 0,2 6-12 15,-7-2-11-15,-6 2-14 0,5 3-9 0,-1-1-8 16,7 2-10-16,3-5-15 0,4-5-20 16,13-3-35-16,11-8-26 0,4-5-120 15,8-6-149-15,9-10-333 0</inkml:trace>
  <inkml:trace contextRef="#ctx0" brushRef="#br0" timeOffset="55368.4409">13283 7450 829 0,'-7'1'198'0,"1"7"5"0,-2 1-125 15,3 4-25-15,2 3-10 0,-5-2-13 16,2 5-8-16,0-1-4 0,1 2-5 16,0 0-3-16,0 1-3 0,2-1-3 15,6 4-1-15,3-2-1 0,3-1-1 16,2-2-2-16,1-6-4 0,2-2-6 0,3-2-10 16,-2-8-12-16,1-2-18 0,0-5-22 15,-1-4-15-15,-1-4-124 0,-2 0-138 16,-2-4-318-16</inkml:trace>
  <inkml:trace contextRef="#ctx0" brushRef="#br0" timeOffset="55521.7251">13294 7408 776 0,'-4'-2'196'0,"0"-1"1"16,2 0-114-16,2 0-25 0,5 0-15 0,4-1-18 15,5 2-18-15,5-3-13 0,5 3-15 16,3 1-19-16,4 0-20 0,2 0-20 15,-1 2-119-15,-2 1-138 0,-1 5-304 16</inkml:trace>
  <inkml:trace contextRef="#ctx0" brushRef="#br0" timeOffset="56041.7266">13564 7546 660 0,'-2'-9'169'0,"1"2"8"15,-1 0-87-15,0 1-27 0,2 3-8 0,2 0-8 16,-4 1-9-16,4 2-9 0,-1 1-5 16,0 1-6-16,2 2-4 0,-1-1-2 15,-1 0-2-15,3 2-1 0,-2-2-1 16,1-1-2-16,-3-2 0 0,2 1-1 15,-1-1 0-15,2 1 0 0,-2-2 2 16,0-1 0-16,2 1 2 0,-2 1 2 16,-1-4 0-16,1 1 1 0,-1 3 0 15,0-2 1-15,-1 1-2 0,0 0-1 0,0 3-1 16,-1 0-1-16,0 6-1 0,-1-2-1 16,1 7-2-16,0 3 0 0,0 5-1 15,1-1 0-15,0 1 1 0,2-1-1 16,0 2 0-16,3-2 1 0,2-3 1 15,-1-3-1-15,4-1 0 0,0-4 0 16,1-6 0-16,2-5-1 0,3-5-1 16,0-4 0-16,2-3-1 0,0-3 1 15,3-3-1-15,1 0 0 0,-1 0 0 0,0 2-1 16,-3 0 1-16,-3 2-1 0,-2 5 0 16,-2 3 0-16,-3 3 0 0,-4 6 0 15,-2 4-2-15,0 4-3 0,-1 3-3 16,0 4-5-16,0 2-5 0,0 2-7 15,1-1-8-15,3 2-12 0,2-2-12 16,4-2-13-16,2-3-14 0,5-2-16 16,0-5-110-16,3-3-131 0,0-2-293 15</inkml:trace>
  <inkml:trace contextRef="#ctx0" brushRef="#br0" timeOffset="56424.7462">13996 7297 842 0,'-4'-10'193'15,"6"3"0"-15,6 1-138 0,4 1-23 16,3 1-8-16,3 2-8 0,2 0-6 16,-2 1-1-16,0 1 1 0,-3 1 0 15,3 2 1-15,-4-1 0 0,1 2-1 16,-3 1-2-16,1 2-1 0,-4 2-3 15,0 2 0-15,-4 0-3 0,-2 1 0 16,0 2 0-16,-1 4-1 0,1 0 0 16,0 2-1-16,2 3 0 0,0 0-1 15,1 1-1-15,1 0-1 0,-1-2-1 16,0-1-2-16,0 0-1 0,0-4 0 16,0 3 2-16,-1-2 0 0,0 0 1 0,-1-2 1 15,-3-1 4-15,-2-2 1 0,-3 1 0 16,-3-1 1-16,-1-2 0 0,-6-1 0 15,0-1 0-15,-2-1-1 0,0 0 0 16,2-3-7-16,-1-2-11 0,0 0-18 16,7-1-24-16,0-2-19 0,2-1-123 15,2-3-143-15,8 2-319 0</inkml:trace>
  <inkml:trace contextRef="#ctx0" brushRef="#br0" timeOffset="56812.7315">14677 7568 752 0,'-9'3'206'0,"1"1"10"0,1-2-100 16,4 1-20-16,2-3-17 0,2 1-18 15,5 0-19-15,2 0-15 0,4-1-10 16,4 2-7-16,3-2-13 0,3-2-17 16,4 1-18-16,-3-1-27 0,2 1-29 15,-2-2-80-15,-2-1-58 0,-3 4-135 16,-2 2-261-16</inkml:trace>
  <inkml:trace contextRef="#ctx0" brushRef="#br0" timeOffset="57062.7438">15206 7187 779 0,'-5'-41'192'0,"-1"7"6"0,4 1-122 16,0 6-13-16,5 10-11 0,-3 3-13 15,2 8-13-15,-2 5-8 0,5 9-6 16,0 7-5-16,0 5-8 0,5 6-9 16,0 2-14-16,-1 5-19 0,3 6-25 15,-3-2-23-15,0-1-119 0,-3 2-140 16,-1-3-314-16</inkml:trace>
  <inkml:trace contextRef="#ctx0" brushRef="#br0" timeOffset="57280.5638">15106 7565 839 0,'-4'-2'204'0,"2"0"4"16,4 4-118-16,3-2-31 0,6 1-19 16,7-2-14-16,2-2-8 0,6 2-7 0,3-3-3 15,4-1-4-15,3-1-2 0,3 0-2 16,1 2-4-16,2 1-8 0,-3-2-12 15,-2 2-17-15,-4 3-24 16,-4 4-18-16,-5 1-47 0,-6 1-81 0,-5 4-127 16,-3 5-262-16</inkml:trace>
  <inkml:trace contextRef="#ctx0" brushRef="#br0" timeOffset="57539.5596">15331 7697 748 0,'-11'5'183'0,"0"0"5"0,0 1-114 16,0 2-17-16,1 1-7 0,-2 0-6 15,1 1-7-15,1 3-6 0,2 1-2 16,0 1-3-16,2-1-2 0,1 1-3 16,4 2-2-16,2 0-4 0,3-3-3 0,2-1-3 15,4 1-2-15,5-5-2 0,2-1-3 16,2-3-3-16,3-3-6 0,4-1-8 15,1-4-11-15,1-1-15 16,-3-1-23-16,0 0-24 0,1 0 34 0,-5-1-165 16,-3 0-145-16,1 0-337 0</inkml:trace>
  <inkml:trace contextRef="#ctx0" brushRef="#br0" timeOffset="57712.0918">15538 7770 772 0,'-7'2'212'0,"2"5"3"16,0 3-61-16,1 3-80 0,2 0-27 16,1 3-17-16,2 1-13 0,3 5-8 15,2 3-9-15,-1-3-13 0,-1 1-19 0,3 1-25 16,-3 0-34-16,0-2-129 16,0-1-160-16,1-4-356 0</inkml:trace>
  <inkml:trace contextRef="#ctx0" brushRef="#br0" timeOffset="58464.3674">16031 7425 690 0,'-2'-11'177'0,"4"4"7"0,1 2-101 0,5 4-16 16,1 5-9-16,6 2-10 0,2 4-12 15,2 3-8-15,1 2-7 0,4 3-4 16,-1 2-4-16,1-1-4 0,1 2-3 16,-1 0-2-16,0-3-6 0,-1 2-7 15,-3-3-11-15,-1 0-17 0,-2-3-19 16,-2-3-15-16,-4-1-21 0,-4-2-111 16,-2-1-130-16,-3 0-284 0</inkml:trace>
  <inkml:trace contextRef="#ctx0" brushRef="#br0" timeOffset="58647.9432">16288 7411 762 0,'-14'-1'196'0,"1"4"8"16,-2 6-109-16,2 3-19 0,-2 3-13 15,2 3-14-15,-1 3-15 0,1 3-13 0,-2 0-7 16,3 1-10-16,-1-1-12 0,4 0-17 15,0-1-26-15,2-2-29 0,3-2-138 16,3-2-162-16,8-4-375 0</inkml:trace>
  <inkml:trace contextRef="#ctx0" brushRef="#br0" timeOffset="58926.4186">16546 7362 821 0,'-2'-9'199'0,"4"7"3"0,-4 1-113 15,2 2-34-15,-1 5-15 0,1 1-7 16,-3 5-9-16,1 6-4 0,-3-1-3 16,0 5-3-16,0 2-4 0,4 5-2 15,-4-3-3-15,0 0-1 0,1 0-1 16,2-3-1-16,3-2 0 0,3-4-2 0,1-5-2 15,4-2-5-15,6-4-7 0,4-3-10 16,0-4-12-16,2-4-18 0,-1-1-20 16,-1-2-11-16,-1 0-15 0,-2-2-107 15,-3-1-126-15,-4-1-278 0</inkml:trace>
  <inkml:trace contextRef="#ctx0" brushRef="#br0" timeOffset="59087.9925">16621 7336 669 0,'-12'-16'189'0,"-1"3"10"15,4 2-85-15,3-2-26 0,2 4-12 16,4-1-18-16,5 0-18 0,3-1-18 16,6 2-13-16,1 0-15 0,4 1-15 15,3 2-15-15,4 1-21 0,-2 5-18 16,3 4 29-16,-1 2-162 0,-1 4-137 16,-3 2-324-16</inkml:trace>
  <inkml:trace contextRef="#ctx0" brushRef="#br0" timeOffset="59419.6432">16876 7437 634 0,'-5'0'189'0,"2"0"6"0,2 2-3 16,1 3-121-16,0 3-20 0,3 3-12 15,0 0-9-15,2 2-9 0,0 0-5 16,4 1-1-16,-1-1-1 0,1-4-3 16,2-2 0-16,2-2-2 0,1-3-2 15,-1-3-1-15,2-4-2 0,0-2-1 16,-2-3-1-16,3-3 0 0,-2-1-2 16,-2 0 1-16,-1-1-1 0,-1 3 0 15,-3 3 0-15,0 3 0 0,-2 5-1 0,-1 2-1 16,0 4-4-16,-2 3-7 0,0 3-6 15,1 2-7-15,1-1-10 0,-1 3-16 16,2 0-15-16,3-1-10 0,0-2-14 16,3-3-107-16,0 1-127 0,1-4-284 15</inkml:trace>
  <inkml:trace contextRef="#ctx0" brushRef="#br0" timeOffset="59628.1725">17303 7462 858 0,'-2'-2'211'0,"1"1"2"16,2 1-115-16,2 0-43 16,4 0-23-16,2 1-13 0,2 0-10 0,2-1-7 15,3-1-10-15,0 1-10 0,1-1-15 16,0-2-26-16,0 1-22 0,0-1-134 0,-1 2-152 15,-2-4-348-15</inkml:trace>
  <inkml:trace contextRef="#ctx0" brushRef="#br0" timeOffset="59806.8381">17624 7340 830 0,'-2'3'207'16,"-1"2"3"-16,0 1-117 0,0 4-32 0,2 2-20 15,0 3-14-15,1 2-13 0,1 2-7 16,1 0-8-16,2 2-12 0,0-1-16 16,-1-1-22-16,2-2-25 0,0 1-138 15,0-4-157-15,4 3-363 0</inkml:trace>
  <inkml:trace contextRef="#ctx0" brushRef="#br0" timeOffset="60252.8425">17816 7141 852 0,'-4'-7'195'15,"4"1"1"-15,6 2-132 0,5 2-34 16,5 2-11-16,3 1-6 16,5 0-6-16,1 3-5 0,2 0 0 0,0 0 0 15,-1 0 2-15,-2 0 1 0,-2 1 1 16,-3-2 2-16,-6 2-1 0,-2 0 0 16,-3 1 0-16,-3 2-2 0,-7 4-1 0,-1 1-2 15,-2 2-1-15,-3 2 0 0,0 5 0 16,-1 1-1-16,1 2 0 15,0-1-1-15,2 2 0 0,4 1-1 0,-2 1-1 16,5 1-5-16,1-4-2 0,0 1-1 16,2-3 1-16,1-1 0 0,-2-2 2 15,1-4 0-15,-3-3 5 0,0-2 5 16,-3-3 1-16,-1-1 1 0,-4-3 1 16,-6-1 0-16,-2 1 0 0,-2-2-1 15,-5 1-5-15,-3-1-14 0,-3 1-28 16,-3-1-32-16,1 1-125 0,-2 2-151 15,-2 2-356-15</inkml:trace>
  <inkml:trace contextRef="#ctx0" brushRef="#br0" timeOffset="66136.9957">18818 7437 502 0,'-20'-2'127'15,"-2"1"8"-15,0-1-69 0,4-3-13 16,2 1-4-16,3 0-3 0,0 1-4 16,4 0-2-16,4 0-3 0,1-1-5 0,4 1-3 15,2 0-3-15,4 0-2 0,4 0-4 16,5 0-4-16,6 2-3 0,6 0 1 15,6 1-1-15,7-1-1 0,6-1-1 16,6 1-2-16,0 0 0 0,6-3-1 16,2 2-1-16,3-2-2 0,1 2-1 15,4-1-1-15,-1 1-1 0,0-1-1 16,-1 1-1-16,-3-2 0 0,-4 2 0 16,-4-2-2-16,-6 2-3 0,-8 0-2 15,-3 2-5-15,-3 0-9 0,-5 0-14 0,-5 3-11 16,-6-1-14-16,-4-1-10 0,-5 2 4 15,-5-1-115-15,-4 1-113 0,-5-2-261 16</inkml:trace>
  <inkml:trace contextRef="#ctx0" brushRef="#br0" timeOffset="66402.2522">19876 7256 478 0,'0'-1'123'0,"3"-1"4"0,2 1-20 15,3-1-80-15,1 4-8 0,4 0-1 16,1 0 1-16,5 3-2 0,0 1 0 16,2 2 1-16,0 0 0 0,1 1-2 15,0 1-1-15,-2 1-2 0,-1-1-2 16,-3-1-3-16,-1 1-1 0,-3-1-2 0,-3-2-2 16,-4 0 1-16,-4 1 0 0,-5-1-1 15,-3 2 0-15,-6-1-1 0,-5 5 0 16,-5-2 0-16,-5 1-4 0,-5-1-8 15,-3 0-9-15,-3 0-14 0,-2-1-15 16,-1-5-108-16,-3-2-116 0,5-1-273 16</inkml:trace>
  <inkml:trace contextRef="#ctx0" brushRef="#br0" timeOffset="66822.3384">19099 6853 662 0,'0'-6'150'0,"0"5"5"16,1 4-105-16,0 4-14 0,3 6-4 15,1 8-3-15,0 7-4 0,1 3-2 0,-1 2-4 16,0 1-3-16,0-1-4 0,0-2-2 15,-2-6-2-15,-1-6 0 0,0-2-3 16,0-4 0-16,0-6-1 0,-1-2-1 16,-1-3 0-16,1-5-1 0,-1-5 1 15,-1-3-1-15,0-3 0 0,-1-4 1 16,-2-5 0-16,-1-5 2 0,-3-4 2 16,2-3 1-16,0-1 2 0,0-2 1 15,1-2 1-15,3 3-1 0,3 3 0 0,4 4-1 16,0 3-1-16,3 4-1 0,3 6-1 15,4 5-2-15,1 1 0 0,3 2-3 16,2 4 0-16,4 3-3 0,-1 2-3 16,1-2-7-16,0 4-11 0,1-1-17 15,-1 3-19-15,-3 2-16 0,-3 1 34 16,0 0-155-16,-7 2-129 0,-5 1-300 0</inkml:trace>
  <inkml:trace contextRef="#ctx0" brushRef="#br0" timeOffset="67006.4403">19210 6969 728 0,'-6'8'175'16,"5"-5"4"-16,1-1-102 0,5-1-30 16,2-1-16-16,4-3-12 0,3-2-7 15,4 1-5-15,6-3-13 0,0-1-23 0,2-3-26 16,-1 3-128-16,-1-3-144 0,1 5-347 15</inkml:trace>
  <inkml:trace contextRef="#ctx0" brushRef="#br0" timeOffset="68508.9758">5410 9115 406 0,'-13'-15'112'0,"-2"-1"8"16,1-1-48-16,-2-3-10 0,0 1-6 15,1-2-5-15,0 0-3 0,4 1-3 0,0 2 0 16,4 2-2-16,2 4-1 0,3 3-4 15,2 4-2-15,3 5-3 0,3 5-4 16,5 4-4-16,4 4-4 0,2 3-5 16,4 4 0-16,0 3-4 0,1 2-3 15,0-1-3-15,-1 2-1 0,-2-2-3 16,0 1 0-16,-3-3 0 0,-2-2-1 16,1 0 0-16,1 0-2 0,-2-2-4 15,-1-2-7-15,0 0-10 0,1 0-16 16,-3-1-17-16,1-4-15 0,-3-3-97 15,-3 0-22-15,0-3-105 0,-1-4-208 0</inkml:trace>
  <inkml:trace contextRef="#ctx0" brushRef="#br0" timeOffset="68745.2239">5796 8919 655 0,'-6'-4'166'0,"-1"9"6"0,-2 8-91 0,-1 8-20 16,-1 9-11-16,-2 6-11 0,-4 10-8 16,-3 8-7-16,-1 6-4 0,-1 4-3 15,-1 6-4-15,-3 3-3 0,1-1-1 16,3 4-3-16,1-3-1 0,1-3-3 16,3-5-5-16,2-5-8 0,6-8-11 15,2-8-21-15,5-11-17 0,6-11-22 16,2-12-113-16,2-10-131 0,6-12-292 0</inkml:trace>
  <inkml:trace contextRef="#ctx0" brushRef="#br0" timeOffset="69033.7117">6136 9078 629 0,'-22'-4'156'0,"-3"4"7"0,-1 5-89 0,1 5-21 15,-2 3-7-15,2 5-5 0,-1 6-7 16,3 4-6-16,1 4-5 0,-1 6-4 16,2 1-3-16,5 4-4 0,4 4-3 15,6 0-3-15,6-1-1 0,5-1-3 0,6-3 0 16,5-6-4-16,4-2-5 15,4-6-9-15,1-6-13 0,4-5-18 0,2-6-13 16,4-5 84-16,1-3-211 0,0-5-136 16,-2-1-347-16</inkml:trace>
  <inkml:trace contextRef="#ctx0" brushRef="#br0" timeOffset="69448.3045">6221 9458 731 0,'-16'2'178'16,"2"-2"3"-16,3 1-104 0,3 3-35 15,5-2-11-15,4 0-7 0,4 1-11 16,3 1-4-16,6-3-3 0,3-2 0 16,6-1 0-16,5-5 0 0,1 3 0 15,0-7-2-15,2-2 0 0,-3 1-2 16,0-3 0-16,-3-1-1 0,-3-1-1 15,-4 0 0-15,-2 0-1 0,-4 1-2 0,-3-1 0 16,-6 2 0-16,-4 2-1 0,-4 2 1 16,-5 1-1-16,-2 1 1 0,-3 3 0 15,-3 1 0-15,-5 5-1 0,-3 3 1 16,-3 3 0-16,-2 5 0 0,-1 6 2 16,2 4 3-16,4 1 1 0,3 4 1 15,7 3 1-15,6 2 1 0,4 0 0 0,5 0-1 16,4 0-2-16,2 2 0 0,6-3-2 15,4-1 0-15,3-5-1 0,6-3 1 16,4-1-1-16,2-5 0 0,2-5-5 16,0-5-5-16,0-4-9 0,-3-3-14 15,-1-5-13-15,-2-7-13 0,-1-2-18 16,-1 0-108-16,-2-2-121 0,-5-4-278 16</inkml:trace>
  <inkml:trace contextRef="#ctx0" brushRef="#br0" timeOffset="69702.1816">6559 8833 606 0,'2'-5'138'16,"3"3"4"-16,-1 3-82 0,3 5-35 15,1 4-4-15,3 6 3 0,1 2 2 16,2 4 4-16,-2 3 4 0,3 2 2 15,-2-2 0-15,-2 2-2 0,-1 0-4 0,-5-1-5 16,-4-2-6-16,-4 0-7 0,-6-2-5 16,-4-2-11-16,-6-2-15 0,-3-6-21 15,0-2-15-15,1-4 22 0,0-5-154 16,2-5-138-16,4-2-316 16</inkml:trace>
  <inkml:trace contextRef="#ctx0" brushRef="#br0" timeOffset="69833.8494">6501 8608 669 0,'3'-13'160'0,"0"5"2"16,-1 4-101-16,3 2-23 0,1 2-13 15,3 3-18-15,1 2-26 0,2 4 58 16,-1 2-201-16,2 5-140 0,2 6-375 16</inkml:trace>
  <inkml:trace contextRef="#ctx0" brushRef="#br0" timeOffset="70414.7867">6787 8959 508 0,'-3'-12'131'0,"-1"0"3"0,0 2-51 16,2 2-43-16,1 1-8 0,-2 0-4 0,2 2-4 16,0 0-2-16,-1 2 0 0,1 1 2 15,0 1 0-15,0 0 1 0,1 1 0 16,0 0 0-16,-1 0-2 0,1 0-3 16,-2-2-2-16,2 2-2 0,0 0-3 15,0 0-1-15,0 0-2 0,0 0-1 16,0 0-1-16,0 0-1 0,0 0-1 15,2 2-1-15,-2-1 0 0,0 4 0 0,0 2 0 16,2 4-1-16,-1 4 0 0,2 4 0 16,0 2-1-16,2 2 0 15,1-2-1-15,2 0-1 0,2-2 0 16,2-2-1-16,0-5 0 0,0-5 1 0,3-2-2 16,2-2 1-16,-2-6 1 0,0-3-1 15,-2-5 0-15,-2-2 1 0,0 0 0 16,-5-5 0-16,-3 0 0 0,-5-2 0 15,2 4 1-15,-2 3-1 0,-2 2 1 16,1 3 1-16,-1 6-2 0,0 2 1 0,4 8 0 16,-1 0-1-16,1 3 0 0,2 5-1 15,2-2 0-15,1 1 0 0,4 0-1 16,0-1 0-16,2-3 0 0,2-2 1 16,-2-8-1-16,2 0 0 0,-1-3 1 15,-1-7 0-15,1 0-2 0,-4-5-6 16,-2-1-9-16,-2-3-9 0,-3-2-10 15,-2-2-14-15,0-2-9 0,-4-3-8 0,0-2-7 16,0-3 0-16,0-3-52 0,3 2-30 16,0 1-80-16,1 2-179 0</inkml:trace>
  <inkml:trace contextRef="#ctx0" brushRef="#br0" timeOffset="70577.9023">7034 8637 321 0,'4'0'225'0,"3"5"-26"16,2 2-113-16,4 3-22 0,3 3-9 15,2 5-11-15,3 0-11 0,2 4-8 16,0 1-5-16,1 3-6 0,0 2-3 15,3-1-1-15,0 3 0 0,-1-1-1 0,-2 3 0 16,-2-3 0-16,-3 3-1 16,-7 1-1-16,-7 0-2 0,-7 0-4 0,-7 3-6 15,-8 1-12-15,-6 0-16 0,0 1-55 16,-4-1-79-16,-1-2-122 0,4-4-276 16</inkml:trace>
  <inkml:trace contextRef="#ctx0" brushRef="#br0" timeOffset="71350.6823">7223 8758 568 0,'-3'-5'140'0,"1"2"3"0,2 1-83 0,3 6-10 16,2 6-6-16,2 6-4 0,4 3-7 16,8 10-5-16,0 4-1 0,3 6-5 15,1 4-5-15,2 3-4 0,-1 1-1 16,-3 2-1-16,-2-3 1 0,-3 1-1 16,-3 1 0-16,-1-4 0 0,-2-3-1 15,-4-1-2-15,-1-1-2 0,-5-1-1 16,-1-4-2-16,-5-2-1 0,-4-1 0 15,-1-1-1-15,-2-4 0 0,-2-3 0 16,-2-3 0-16,-2-3-1 0,0-1 0 16,-1-5 1-16,0-1-1 0,3-3 0 15,4-1 1-15,1-2-1 0,2-3 0 0,4-1-3 16,3-1-5-16,3-3-9 0,4-1-15 16,3 0-14-16,7-2-20 0,2 0-119 15,3-1-131-15,6 2-305 0</inkml:trace>
  <inkml:trace contextRef="#ctx0" brushRef="#br0" timeOffset="71814.0932">7864 9422 682 0,'-11'-1'185'0,"-2"0"10"0,1 1-93 16,3 0-18-16,3 0-13 0,2 0-14 15,5 0-19-15,5 1-15 0,4-1-10 16,5 0-7-16,3 0-9 0,4-3-9 16,1 2-18-16,3-1-24 0,0-1-23 0,0 2-131 15,-2 2-153-15,1 1-349 0</inkml:trace>
  <inkml:trace contextRef="#ctx0" brushRef="#br0" timeOffset="72128.4887">8484 9049 576 0,'-3'-35'140'0,"0"5"9"0,-1 0-82 0,0 6-8 15,2 5-1-15,-2 6-4 0,3 5-6 16,1 11-8-16,1 7-7 0,2 7-9 16,0 1-10-16,2 6-11 0,0 2-11 15,2 1-16-15,1 3-18 0,-1-3-22 16,1-1-117-16,-2-1-136 0,2 3-311 15</inkml:trace>
  <inkml:trace contextRef="#ctx0" brushRef="#br0" timeOffset="72910.597">8354 9426 635 0,'-18'0'156'0,"3"0"9"0,3-1-97 0,6 1-13 16,4-3-6-16,6 1-4 0,5-2-8 16,4 2-6-16,5-2-8 0,4-1-5 15,4 1-3-15,2 1-4 0,3-1-3 16,2 0-3-16,-1 1-5 0,0-1-10 15,0 1-12-15,2 2-15 0,0-1-16 16,-2-1-15-16,0 3-122 0,-4-2-131 16,-3 1-298-16</inkml:trace>
  <inkml:trace contextRef="#ctx0" brushRef="#br0" timeOffset="73493.3497">8461 9797 627 0,'-9'-7'167'16,"2"-3"11"-16,0-2-85 0,4-2-19 15,3-1-8-15,1-1-10 0,5 3-12 16,3-1-13-16,2 3-9 0,3 3-7 15,2 2-4-15,0 1-4 0,0 2-3 16,-1 1-1-16,2 3-1 0,-1 2-1 16,1 2-1-16,-2 3 1 0,1 6-1 15,-3 3 1-15,-2 4-1 0,-3 2 1 0,-3 3 0 16,-5 1-1-16,-4 1 1 16,-5 0 0-16,-3 2 0 0,-3 0-1 0,-3 0 1 15,-2 1-1-15,-2 0 1 0,-2-2-1 16,-1-2 1-16,1-5 0 0,1-5-1 15,0-4 2-15,4-6 1 0,4-3 1 16,5-6-1-16,4-3 0 0,5-1 0 16,3-2 0-16,6-2-1 0,3 1-1 0,2 1 0 15,2 0-1-15,3 2 1 16,4 1-1-16,1 4 0 0,0 0 0 0,1 1-4 16,2 0-6-16,0 4-11 0,1-1-15 15,0 0-24-15,-2-2-18 0,1 1-127 16,-3-2-142-16,-2 0-329 0</inkml:trace>
  <inkml:trace contextRef="#ctx0" brushRef="#br0" timeOffset="73960.1321">9101 9191 706 0,'-15'7'173'16,"6"4"5"-16,-1 1-106 0,6 2-21 0,4 0-10 16,0 2-6-16,5-2-12 0,5-3-8 15,1-4-6-15,6 1-3 0,3-6-2 16,3-3-2-16,1-4-1 0,2-1 0 15,-1-3 0-15,-2-2-1 0,-1-2-1 16,-4-1-1-16,-5 1-1 0,-5 0-1 16,-4 0-1-16,-4 1 0 0,-6 1 0 15,-4 1 1-15,-2 3 0 0,-4 0 1 0,-4 4 0 16,-3 3 1-16,-4 2 0 0,0 4 0 16,0 5 1-16,1 4 1 0,3 3 2 15,2 3 1-15,4 4 2 0,6 2 1 16,5 1 0-16,1-1-1 0,5 1 0 15,4 0-1-15,1-2-2 0,4-2-1 16,6-3 0-16,2 1-1 0,4-2 0 16,5-5 0-16,4-4-1 0,3-5-3 0,3-5-4 15,1-4-8-15,1-4-14 0,-2-5-8 16,-4-2-12-16,-2-3-16 0,-5 0-117 16,-4 0-127-16,-2-3-295 0</inkml:trace>
  <inkml:trace contextRef="#ctx0" brushRef="#br0" timeOffset="74190.5664">9207 8821 766 0,'-13'-5'187'16,"5"2"1"-16,4 3-96 0,6 2-46 15,7 1-22-15,2 1-11 0,5 0-8 16,5-1-3-16,6 1-5 0,2-2-11 16,3 1-15-16,1-4-19 0,1-1-15 15,-1-1-126-15,-4-1-140 0,-1-1-318 0</inkml:trace>
  <inkml:trace contextRef="#ctx0" brushRef="#br0" timeOffset="74396.4122">9585 8634 716 0,'0'-3'168'16,"0"4"1"-16,-1 3-107 0,1 2-27 15,0 4-10-15,2 2-7 0,1 6-7 16,0 2 0-16,5 1 1 0,0 2 1 0,2 1-2 16,2 6-1-16,2-1-1 0,-1-2-2 15,-2 3-3-15,-3-1-3 0,-2 2-6 16,-7-7-11-16,-6-2-16 0,-6-3-15 15,-4-2-20-15,-4-5-116 0,-1-3-133 16,-4-5-299-16</inkml:trace>
  <inkml:trace contextRef="#ctx0" brushRef="#br0" timeOffset="74545.0303">9543 8318 689 0,'3'-7'157'15,"0"3"0"-15,2 3-108 0,3 4-25 16,-1 2-17-16,3 1-20 0,2 1 92 16,-1 2-235-16,1 2-143 0,-1 0-394 15</inkml:trace>
  <inkml:trace contextRef="#ctx0" brushRef="#br0" timeOffset="75208.3492">9783 8701 512 0,'2'-14'123'0,"-1"2"4"16,0 1-78-16,0 4-15 0,4-2-4 0,-2 3-5 15,-2 1-4-15,3 1-3 0,-3 3 0 16,-1-1 0-16,1 0 1 0,-1 2 0 16,0 0 0-16,0 0-1 0,-2 0-1 15,2 0 0-15,0 0-1 0,0-1-1 16,0 2 0-16,0-1-2 0,0 0 0 16,0 0-2-16,0-1-2 0,0 1 0 0,0 1-2 15,0-2 0-15,-2-1 0 0,4 0 1 16,-4 1 0-16,2 0 0 0,-1 0 1 15,1 1 0-15,0 0 0 0,1 0 0 16,-1 0 0-16,0 0-2 0,0 2 0 16,-1 3 0-16,1 2-1 0,-2 2 0 15,-1 5 1-15,1 4 0 0,-1 3 0 16,1 1 1-16,1 0-1 0,1 0-1 16,0 0-1-16,5-1-2 0,-1-5-1 0,5-3-1 15,1-2 0-15,1-3-1 0,0-5 0 16,2-2 1-16,1-4 0 0,-2-5-1 15,0-1 1-15,-1-4 0 0,-2-1 0 16,0 1 0-16,-3 1 0 0,-3 0 0 16,0 3 0-16,-3 3 0 0,0 3-1 15,0 4 0-15,0-2 1 0,-1 4-1 16,1 5 0-16,3-1-1 0,2 4 1 16,1 1-1-16,3 2 1 0,2 0 0 15,4-1 0-15,0-2 0 0,3-4-1 0,0-2 1 16,0-5 0-16,0-3 0 0,1-4 0 15,-3-4 0-15,0-4 2 0,-4-2-1 16,-3-4 2-16,-2-2-1 0,-3-1 0 16,-5-1 1-16,-2 1-2 0,-4 0-2 15,-2 4-8-15,1 4-9 0,-1 2-17 16,-2 4-22-16,2 5-23 0,1 5-118 16,3 7-138-16,1 2-313 0</inkml:trace>
  <inkml:trace contextRef="#ctx0" brushRef="#br0" timeOffset="76016.8536">10438 8799 537 0,'-3'-14'153'0,"-1"3"11"0,2 4-41 15,-3 1-47-15,4 3-12 0,3 2-8 0,2 6-8 16,3 2-12-16,2 7-9 16,1 2-7-16,6 6-4 0,-2 1-4 0,2 5-4 15,-2-5-3-15,2 4-1 0,1-2-5 16,1-2-12-16,1-2-19 0,0-3-20 15,1-2-19-15,3 0-123 0,-3-7-140 16,-2-3-317-16</inkml:trace>
  <inkml:trace contextRef="#ctx0" brushRef="#br0" timeOffset="76225.2964">10831 8725 689 0,'-4'4'167'0,"-2"4"5"0,0 8-105 15,1 5-19-15,-2 7-10 0,0 7-7 16,1 4-10-16,-3 4-6 0,-4 4-3 16,0 2-1-16,-8 5-3 0,1 0-2 15,-3 3-2-15,1-2-1 0,1 1-2 16,4-3-5-16,0-1-10 0,6-3-17 0,2-5-15 16,3-3-18-16,3-7-121 0,1-7-136 15,4-5-306-15</inkml:trace>
  <inkml:trace contextRef="#ctx0" brushRef="#br0" timeOffset="76498.8311">11212 8817 648 0,'-15'-7'161'16,"-6"7"6"-16,0 6-93 0,-1 6-23 16,-2 9-10-16,3 8-6 0,-1 9-8 15,1 6-6-15,2 4-5 0,1 7-2 16,1 2-3-16,5 1-3 0,3-3-2 16,7-1-3-16,3-6-6 0,7-1-7 15,5-9-14-15,4-5-15 0,3-8-13 0,3-4-19 16,3-7-112-16,2-4-125 15,4-6-284-15</inkml:trace>
  <inkml:trace contextRef="#ctx0" brushRef="#br0" timeOffset="77106.8887">11297 9138 393 0,'3'-6'111'0,"-1"0"6"16,1 0-10-16,-2-2-61 0,0 3-6 0,-1 2-1 15,1-1-2-15,-1 2-2 0,0-1-3 16,-1 1-1-16,1 2-1 0,0-3-1 16,0 1 0-16,-2 2-1 0,1-3-1 15,1 2 0-15,0 0 0 0,-2 1 0 16,1 1-2-16,0 1-2 0,0 3-2 16,-3 5-2-16,0 4-3 0,-2 2-3 15,-1 7-3-15,0 4-2 0,-1 2-1 16,3 2-2-16,4 1-1 0,1-2-1 15,4 0-1-15,3-6-1 0,2-3-1 0,0-8 0 16,6-3 0-16,1-5-1 0,2-6-1 16,2-4 0-16,1-5 0 0,0-6-1 15,1 0 1-15,-5-3 0 0,-5 0 1 16,-6 1 0-16,0-2 2 0,-3 2-1 16,-2 5 1-16,-1 2-1 0,-4 2 1 15,-1 5-1-15,5 6 0 0,-4 5 0 16,-3 3 0-16,7 4-1 0,-2 5 1 0,2 0-1 15,4 0 1-15,-1-1 0 0,6-3 0 16,2-2 0-16,-1-4-1 0,6-3 1 16,1-5 0-16,-1-1 0 15,1-6 0-15,-2-2 0 0,-1-3 0 0,0-5 0 16,-4-2-6-16,-3-4-8 0,-2-2-10 16,-2-3-15-16,-3-1-15 0,-2-4-16 15,-3-2 7-15,-2-7-124 0,-2-3-121 16,2-4-279-16</inkml:trace>
  <inkml:trace contextRef="#ctx0" brushRef="#br0" timeOffset="77305.3573">11555 8679 607 0,'12'13'139'16,"3"2"3"-16,4 3-99 0,5 5-14 16,1 2-4-16,5 3-2 0,0 3-1 15,3 1 1-15,0 1 3 0,3 0-1 0,-2 2 2 16,-1 2 1-16,-3 1-2 0,-3-1-5 15,-7 2-5-15,-6 1-6 0,-9-1-3 16,-8 3-10-16,-9 1-12 16,-7-1-15-16,-6 3-14 0,-3-2 93 0,-6-1-227 15,-2 4-144-15,-1-4-373 0</inkml:trace>
  <inkml:trace contextRef="#ctx0" brushRef="#br0" timeOffset="77859.9737">12241 9140 750 0,'-6'-3'189'0,"-2"1"1"0,5 1-112 15,5 2-22-15,7 1-16 0,3-1-17 16,4 1-14-16,2 1-10 0,3-1-9 16,3 2-17-16,-2 0-19 0,-1-2-14 15,-2 1 119-15,-1-1-250 0,-2 2-150 16,-4-1-376-16</inkml:trace>
  <inkml:trace contextRef="#ctx0" brushRef="#br0" timeOffset="78027.695">12307 9260 779 0,'-6'0'186'0,"0"2"-1"15,3-2-121-15,3 0-23 0,4 1-13 0,2-1-16 16,2 1-12-16,5-1-11 0,4-1-16 15,2-2-20-15,4 1 49 0,-1 0-188 16,3-1-146-16,3 1-361 16</inkml:trace>
  <inkml:trace contextRef="#ctx0" brushRef="#br0" timeOffset="78522.916">12979 8804 578 0,'-18'-25'142'0,"1"3"9"0,1 1-89 0,4 5-2 16,2 4-8-16,5 2-6 0,5 7-5 16,6 7-4-16,4 5-2 0,6 7-3 15,2 8-4-15,5 5-2 0,6 6 1 16,0 4-4-16,5 2-4 0,2 3-5 16,2 2-5-16,0-3-4 0,-2 1-1 15,0-2-2-15,-3-3-2 0,0-1-4 0,-1-2-7 16,-3-4-12-16,0-3-17 15,-2-2-18-15,-3-4-13 0,-2-4-94 16,-6-5-30-16,-1 0-111 0,-3-7-213 0</inkml:trace>
  <inkml:trace contextRef="#ctx0" brushRef="#br0" timeOffset="78736.5808">13494 8725 597 0,'-20'4'153'0,"-2"8"6"0,-5 8-55 16,-2 9-60-16,-1 10-11 0,0 7-4 15,-5 4-5-15,-3 4-7 0,0 3-6 16,1 3-2-16,1-2-5 0,-2-3-5 16,1-1-9-16,7-3-11 0,6-2-11 15,8-6-18-15,7-6-120 0,6-9-129 16,11-7-301-16</inkml:trace>
  <inkml:trace contextRef="#ctx0" brushRef="#br0" timeOffset="79021.6153">13854 8751 645 0,'-36'6'160'0,"2"6"6"15,5 3-97-15,2 7-19 0,3 4-7 16,5 4-7-16,4 6-8 0,4 3-10 16,3 6-7-16,3 3-3 0,2 0-3 15,6 1-2-15,3-4-1 0,4 1-4 16,3-5-7-16,5-4-11 0,6-4-13 0,3-5-12 15,2-7-18-15,2-6-115 16,1-7-125-16,2-8-287 0</inkml:trace>
  <inkml:trace contextRef="#ctx0" brushRef="#br0" timeOffset="79414.9521">13967 9169 786 0,'-9'2'168'0,"4"2"1"16,8-2-134-16,0 2-23 0,6-1-3 0,2 1-2 15,4-3-2-15,2-1 0 0,1-2 0 16,4-2 0-16,-1-4-1 0,0-2 0 16,2-2-1-16,-2-1-1 0,0-3-1 15,-1 4-1-15,-2-1-2 0,-2-2-1 16,-5 2-1-16,-7-1-1 0,-4-1 0 15,-3 3-1-15,-11-1 1 0,-2 2 2 0,-2 5 0 16,-6-3 1-16,3 11 0 0,-3 5 1 16,1 5 1-16,4 2 3 0,-1 5 2 15,2 2 1-15,3 6 2 0,0-4 2 16,2 4 1-16,2 0 0 0,5 1 0 16,4-1 0-16,4 0-2 0,5 0 0 15,3-3-2-15,6-3-1 0,3-4-1 16,3-3-3-16,0-3 0 0,2-4-1 15,3-7-2-15,3-1-6 0,3-5-9 16,0-3-15-16,0-2-18 0,0-2-21 0,-1-2-116 16,-6 0-131-16,-6-1-301 0</inkml:trace>
  <inkml:trace contextRef="#ctx0" brushRef="#br0" timeOffset="79662.9769">14400 8532 698 0,'4'1'151'0,"-3"5"4"0,6 6-119 16,2 7-10-16,0 1 5 0,-1 6 3 16,-2 4 1-16,0-1 2 0,1 3 0 15,-5 3-4-15,-1 0-7 0,-2 0-5 16,-3 1-6-16,-3-5-6 0,-2 3-11 15,-5-5-16-15,0-6-23 0,-3-4-21 16,0-5-131-16,-1-6-147 0,-2-6-347 0</inkml:trace>
  <inkml:trace contextRef="#ctx0" brushRef="#br0" timeOffset="79792.6226">14285 8413 669 0,'5'-21'171'0,"0"6"2"15,-1 7-83-15,4 3-43 0,4 2-16 0,4 5-13 16,1 1-27-16,4 5-26 0,1 1-43 16,0 2-95-16,-1 5-130 0,-1 4-297 15</inkml:trace>
  <inkml:trace contextRef="#ctx0" brushRef="#br0" timeOffset="80559.8714">14640 8666 480 0,'0'-5'108'0,"0"2"1"0,0-1-80 0,0 0-12 16,2 2-1-16,-2 0 0 0,0 2-3 16,-2-2 1-16,1 2 0 0,1 0 2 0,-1 0 1 15,0 0-1-15,1 0 2 0,0 0-2 16,0 0 0-16,1 0-1 0,-1-1-3 16,1 1 0-16,-1 0-2 0,0-1 0 15,0 1-1-15,0-1 0 0,0 1 3 16,-1 0 0-16,1 0 1 0,-1-2 1 15,1 2 1-15,0 2-1 0,2 0 0 16,-3-1-2-16,1 2-2 0,0-2-2 16,0 3-1-16,-1-2-2 0,1-1 0 0,-2-1 0 15,2 2 0-15,0-2 2 0,-1-2 1 16,2 0 0-16,1-2 0 0,-2-1 0 16,1-1-1-16,-1 0-1 0,1-3 0 15,2 1 0-15,-3 1 0 0,-2-2 2 16,2 2 2-16,0 2 3 0,-1 0 2 15,0 2 0-15,-2 5 0 0,1 0-1 16,-2 4-1-16,1 8-4 0,-2-1-3 0,-1 5-2 16,1 6-2-16,1 0 0 0,2 1-1 15,2 0 0-15,1 0-1 0,5-2 0 16,1-3 1-16,1-4-1 0,1-4 0 16,2-3 0-16,3-3 0 0,1-6 0 15,-2-3 0-15,2-4 1 0,1-4-1 16,1-1 1-16,-1-3-1 0,-4-5 2 15,-1 2 0-15,-4-3 0 0,-1 0 1 16,-6 3-1-16,-2 1 1 0,-3 3 0 16,-1 6 0-16,-3 2-1 0,0 3 0 0,-1 7-1 15,2 2 0-15,0 3-1 0,-1-2 0 16,6 6 0-16,0 1 0 0,6 3 0 16,2-2 0-16,2-2 0 0,4-1 0 15,5 2 0-15,-1-7 0 0,0-2 0 16,3-1-1-16,-1-5 1 0,1-1 0 15,-1-3 0-15,-1-1 0 0,-2-3-1 0,-2-2-4 16,-3-4-6-16,-3 0-9 0,-5 0-14 16,-1 0-15-16,-1-1-13 0,-2 2-19 15,0 3-109-15,-4 0-126 0,3 6-283 16</inkml:trace>
  <inkml:trace contextRef="#ctx0" brushRef="#br0" timeOffset="80825.1541">14916 8458 612 0,'7'-7'152'0,"3"2"4"0,1 2-75 15,5 5-40-15,2 6-6 0,0 4-3 16,1 7-7-16,-2 3-4 0,0 6-2 16,1 4-1-16,-3 6-1 0,0 0-2 15,1 7-3-15,0 4-1 0,2 5-2 16,1 1-2-16,-2 4-2 0,-2 0-3 15,-4 1-3-15,-3 1-4 0,-3-3-3 0,-7-2-4 16,-6-1-6-16,-3-3-8 0,-3-3-4 16,-5-3-4-16,-2-4-4 0,-2-4-1 15,0-6-1-15,1-6 2 0,1-6-8 16,4-9-105-16,1-5-106 0,6-7-269 16</inkml:trace>
  <inkml:trace contextRef="#ctx0" brushRef="#br0" timeOffset="81174.9304">15577 9156 760 0,'0'-2'198'0,"-1"1"6"15,1-1-110-15,1 2-20 0,1 2-11 16,0-1-17-16,3 1-15 0,1 2-12 15,1-2-7-15,4 2-4 0,2-3-7 16,4-1-13-16,4-1-17 0,3-1-24 16,2-2-26-16,0-1-83 0,-1-1-55 15,1 5-132-15,-4-1-259 0</inkml:trace>
  <inkml:trace contextRef="#ctx0" brushRef="#br0" timeOffset="81493.1909">16296 8655 632 0,'-2'-27'155'0,"-1"3"8"16,3 4-98-16,0 6-7 0,0 3-5 0,0 4-6 15,0 6-11-15,0 5-8 0,0 4-7 16,0 5-9-16,2 4-4 0,-1 4-6 16,0 2-6-16,2 4-12 0,0 0-19 15,1 1-18-15,1 3-125 0,-1-3-6 16,-1 2-114-16,0 1-213 0</inkml:trace>
  <inkml:trace contextRef="#ctx0" brushRef="#br0" timeOffset="82238.9418">16146 9129 521 0,'1'-7'117'0,"0"2"3"16,0 0-84-16,2 0-15 0,-2 0-5 15,2 3-1-15,-2 0-3 0,0 0-2 0,0 0-1 16,-1 2 1-16,1 0 1 0,-1 0 0 16,0 1 2-16,0-1 2 0,2 0 2 15,-2 1 0-15,0-1 1 0,-2 0-1 16,2 2 0-16,0-2-1 0,0 1-2 15,-1 0-1-15,1 0-2 0,-1 2-1 16,0-2-2-16,1-1 0 0,-1 1-2 16,-1 2 0-16,0-2 0 0,1 0 0 0,-2-1 1 15,1 1 0-15,-1 0 0 16,0 1 2-16,0-2 0 0,-1 1 1 0,1-1 2 16,-1 0 2-16,2 1 2 0,-2-2 3 15,2 2 1-15,-1-1 1 0,2 0-2 16,1 0-2-16,1 0-4 0,0 0-2 15,4-1-2-15,3 0-3 0,0-2 0 16,6 1-1-16,3-1 0 0,4 1 1 16,4-2-2-16,6 2 0 0,1-1-2 15,5 0-1-15,2-1 0 0,2 1-1 16,0-1-4-16,-2 0-6 0,-3 0-11 0,-1 1-17 16,-4 0-19-16,-6 1-13 0,-5 2-63 15,-5-2-61-15,-4 4-117 0,-4 4-237 16</inkml:trace>
  <inkml:trace contextRef="#ctx0" brushRef="#br0" timeOffset="82533.3503">16250 9309 709 0,'4'-4'170'0,"-4"2"7"15,1 1-109-15,0 1-15 0,0 1-4 16,-1 1-1-16,-1 2-7 0,-3 3-6 16,1-1-4-16,-4 3-4 0,-1 2-4 15,-2 1-5-15,0 1-2 0,1 0-2 0,0 0-2 16,0-1-2-16,4 0-1 0,4-2-2 16,1 0-2-16,4-3-2 0,1-1-1 15,5-1-1-15,3 1-1 0,3-3-4 16,6-1-3-16,1-2-8 0,2 0-10 15,2-1-13-15,-2 0-21 0,1-4-20 16,-3 2-20-16,0 0-112 0,-5-1-134 16,-2-1-300-16</inkml:trace>
  <inkml:trace contextRef="#ctx0" brushRef="#br0" timeOffset="82728.8309">16491 9352 737 0,'-4'-2'181'0,"2"2"3"0,0 2-107 0,0 3-29 16,1 3-11-16,0 1-11 0,6 4-10 16,-5 4-6-16,-1 1-3 0,-3-1-1 15,1 7-2-15,0 0-3 0,-2 1-14 0,-1 0-17 16,1-1-20-16,1-4-24 0,3 2-117 16,-3-4-140-16,2-5-313 0</inkml:trace>
  <inkml:trace contextRef="#ctx0" brushRef="#br0" timeOffset="83224.9032">16928 9007 646 0,'-8'-1'164'0,"3"1"4"16,1 0-78-16,6 2-38 0,0-3-13 15,5 1-7-15,6 0-7 0,-1-3-6 16,4 0-3-16,1-5-3 0,1-1-3 15,2-1-2-15,1-4-1 0,-2 0-3 16,0-4 0-16,-2 1-2 0,-4-1-1 16,0 1 0-16,-4 1-1 0,-3-1 1 0,-2 2-1 15,-3 0 1-15,-2 4 0 16,-4 0 0-16,-2 3 0 0,-2 0-1 0,-4 5 1 16,-2 3-1-16,-1 5 1 0,-3 3-1 15,-3 6 0-15,0 0 0 16,-2 8-1-16,5 3 1 0,-1 3 0 0,5 3 1 15,2-2-1-15,7 2 0 0,3 1 1 16,6-3 0-16,3-1 1 0,7-2 0 16,2-4 0-16,3-3 0 0,6-1-1 15,1-7 1-15,2-5-1 0,2-4-2 16,0-4-2-16,0-6-4 0,2-1-10 16,-3-2-15-16,0-2-16 0,-2 0-17 0,-1-2-123 15,-6 4-135-15,-3 0-314 0</inkml:trace>
  <inkml:trace contextRef="#ctx0" brushRef="#br0" timeOffset="83441.1684">17167 8561 847 0,'-5'-7'189'15,"4"5"2"-15,1 0-133 0,5 2-33 16,5 1-12-16,3 0-5 0,3-1-6 16,4 4-11-16,3-3-14 0,3-1-16 15,0-2-17-15,-1-2-19 0,0-1-116 16,-2-1-131-16,-3-5-295 0</inkml:trace>
  <inkml:trace contextRef="#ctx0" brushRef="#br0" timeOffset="83668.9834">17583 8370 747 0,'0'5'175'0,"1"2"4"0,0 2-114 15,1 3-26-15,1 5-6 0,2 1-2 0,0 5-6 16,0 0-3-16,2 1 0 0,0 1 0 16,1-1-1-16,-1 1-3 0,0 1-3 15,-1-2-3-15,-3 1-4 0,-2-1-5 16,-3-1-8-16,-3-3-7 0,-4-4-13 15,-2-3-14-15,-6-4-15 0,0-5-15 16,-3-4-10-16,1-7 80 0,-6-4-193 16,-1-6-127-16,3-4-324 0</inkml:trace>
  <inkml:trace contextRef="#ctx0" brushRef="#br0" timeOffset="83791.6519">17491 8196 549 0,'12'-37'151'0,"-1"9"7"0,-4 5-60 16,4 7-35-16,0 6-16 0,0 5-11 15,2 1-12-15,1 4-23 0,5 2-25 16,2 3-100-16,-3-1-40 0,3 8-116 16,-3-1-254-16</inkml:trace>
  <inkml:trace contextRef="#ctx0" brushRef="#br0" timeOffset="84477.3112">17841 8398 402 0,'0'-1'114'0,"0"1"7"16,0 1-26-16,-1-1-38 0,1 0-12 15,0 1-4-15,-1-1-2 0,1 0-4 16,0 0-2-16,-2 0-3 0,2-1-1 0,-1 0-2 16,0-2-2-16,0 1-2 0,-1 1-2 15,1-2-1-15,0 0-1 0,0 0-2 16,0 1-1-16,-1-2-2 0,1 2-1 15,1-2-2-15,-1 0 0 0,1 2-2 16,1-1-1-16,-1 1 0 0,0 2 1 16,0-3-1-16,0 3 0 0,0 3 0 15,-1 4 1-15,-2 2 0 0,1 5 0 16,-1 5-1-16,0 4-1 0,2 3 0 16,-2 1-1-16,2-3-1 0,2 2-2 0,3-4 0 15,2-1-2-15,0-5 0 0,3-4 0 16,-1-1-1-16,4-4 0 0,1-4 1 15,-1-4-1-15,0-4 0 0,2-1 1 16,0-4 0-16,-1-2-1 0,-2-2 1 16,-3 1 0-16,-3-2 0 0,-1 4 0 15,-4-1 0-15,-3 3 0 0,1 4-1 16,-3 3 1-16,0 3-1 0,0 3-1 16,0 3 1-16,3 4 0 0,1 0-1 15,2 3 1-15,3 0 0 0,3 0 0 0,3 0-1 16,3-3 1-16,2-1-1 0,2-2 0 15,4-4 1-15,-2-1-1 0,2-7 1 16,-1-3 1-16,-2-2 0 0,-2-5 2 16,-4-4-1-16,-3-4 1 0,-3-1 1 15,-3-4-1-15,-5-2-1 0,1-2-1 16,-1 1-3-16,-2 0-8 0,2 6-9 16,-2 0-14-16,1 8-23 0,1 7-19 15,-3 5-126-15,0 6-142 0,4 5-326 0</inkml:trace>
  <inkml:trace contextRef="#ctx0" brushRef="#br0" timeOffset="85351.5153">18435 8442 671 0,'-4'-10'163'0,"1"4"5"15,3 3-102-15,5 1-14 16,4 7-9-16,5 5-8 0,3 5-6 0,4 3-4 15,1 5-2-15,1 4-2 0,3 4-4 16,-2 1-4-16,1 0-2 0,-2 2-3 16,0-2-3-16,2 0-1 0,1-1-2 15,-2 3-2-15,3-3-2 0,-1 0-3 16,-2-3-9-16,0 0-9 0,-4-3-13 16,0-2-16-16,-2-6-11 0,-2-3-17 15,-1-4-108-15,-4-6-119 0,-4-2-278 0</inkml:trace>
  <inkml:trace contextRef="#ctx0" brushRef="#br0" timeOffset="85583.1776">18983 8414 692 0,'-6'-5'175'0,"-6"8"7"0,-2 4-102 16,-1 9-17-16,-2 6-13 0,-1 6-6 0,-6 8-11 15,-6 2-9-15,-2 7-5 0,0 4-3 16,-2 4-3-16,-4 2-2 0,1 3-3 16,-1 1-3-16,2-1-4 0,2-3-7 15,4-4-8-15,4-5-13 0,6-10-21 16,12-5-20-16,8-9 80 0,8-8-213 16,12-8-146-16,9-6-369 0</inkml:trace>
  <inkml:trace contextRef="#ctx0" brushRef="#br0" timeOffset="85822.0309">19393 8349 724 0,'-25'-2'179'15,"-6"4"6"-15,-5 7-111 0,-1 5-20 16,-1 8-12-16,-2 7-6 0,1 6-11 15,-2 4-9-15,5 7-5 0,3 1-4 0,3 4-1 16,4-1-1-16,6 1-4 0,7 2-6 16,8-3-8-16,12-3-9 0,6-8-16 15,7-2-15-15,8-8-12 0,4-8-17 16,4-10-107-16,1-6-122 0,2-8-275 16</inkml:trace>
  <inkml:trace contextRef="#ctx0" brushRef="#br0" timeOffset="87029.8272">19340 8674 399 0,'3'-4'113'16,"0"2"5"-16,0 0-13 0,1-1-61 15,-2 1-5-15,2-1-1 0,-2-1 1 16,-1 0-2-16,2 0-1 0,-3-1 2 16,0 1-1-16,0-1 0 0,-1 1-2 15,-1 2-4-15,1-1-3 0,0 2-4 0,0-1-4 16,-1-1-4-16,1 2-3 0,-1 0-2 15,1-3-1-15,-1 3-2 0,1-3-2 16,1 2 0-16,0-1-2 0,1 1-1 16,-1 0 0-16,2 0-1 0,-2 0-1 15,1 2 0-15,-1-1 0 0,0 1 0 16,0 0-1-16,0 0 0 0,0-2-1 16,0 4 0-16,1-4 0 0,-2 4 0 15,1-1 0-15,0 0 0 0,-1 2 1 16,1-1-1-16,-2 0 2 0,1 1-1 0,0-1 0 15,0 1 1-15,-1-3-1 0,1 0 0 16,0 2 0-16,1-1 0 0,-1-1 0 16,1 2 0-16,0-1 0 0,0 0 0 15,0 0 0-15,0-1-1 0,0 0 1 16,1 0 0-16,-1 0-1 0,0 0 1 16,-1 0 0-16,1 0 0 0,0 0 0 15,0 0 0-15,0 0 0 0,0-1 0 0,0 1 1 16,1 0-1-16,-1 1 0 0,0-1 0 15,0-1 0-15,0 1 1 0,0 1-1 16,0-1 0-16,0 0 1 0,0 0-1 16,-1 0 1-16,1 0-1 0,0-1 0 15,-1 0 0-15,1 0 0 0,0-1 0 16,-2 1 0-16,2 0 0 0,0-1 0 16,0 0 0-16,-1 1 0 0,1 0 1 15,0 1-1-15,-1-1 0 0,1 1 0 16,0 0-1-16,0 1 1 0,0-2 0 0,0 1 0 15,0 0 0-15,0 1-1 0,0-2 0 16,0 1 0-16,1 0 0 0,-1 1 0 16,0-1 0-16,0-1 1 0,0 1-1 15,1 0 1-15,-1 1-2 0,2-1-1 16,-1 0-3-16,0 0-3 0,0 0-2 16,-1 1-2-16,1-1-2 0,-1 0 0 15,0 1 2-15,0 1 2 0,0-2 4 0,0 0 1 16,2 0 3-16,-4 0 2 0,2 0 2 15,0 1 2-15,0-1 2 0,-1 0 2 16,-1 0 2-16,-1 0 3 0,2 1 0 16,-3 0 2-16,1-1-1 0,0 1 0 15,0 4 0-15,0 1-1 0,-3 2-1 16,0 3-1-16,1 0-1 0,-1 2-1 16,2 4-1-16,1 1 0 0,0-2-3 15,6 1 0-15,3-3 0 0,5 1-2 16,1-5 1-16,3-4-1 0,3-4 0 0,2-2 0 15,4-3 0-15,-1-3 0 0,1-7-1 16,-1 1 0-16,1-1 0 0,-3-2-1 16,-2-1 1-16,-5-1-1 0,-1 0 1 15,-6 0-1-15,-3 1 0 0,-6 0 1 16,-3 0-1-16,-1 1 1 0,-5 2 0 16,-2 2-1-16,-4 3 1 0,-3 3-1 0,-2 3 0 15,-1 4 0-15,-2 6-1 16,1 3 1-16,-1 2-1 0,2 3 1 0,0 5-1 15,2 1 1-15,1 3-1 0,3 2 1 16,4 1-1-16,2 0 1 0,5 0 0 16,4-1 0-16,6 0-1 0,2-3 1 15,4 1 0-15,3-3 0 0,5-2-1 16,2-5 1-16,1-1 0 0,4-4 0 16,2-4 0-16,3-7-1 0,2-4 0 15,4-4-1-15,-3-2-3 0,0-6-3 16,1 1-4-16,-3-1-7 0,-3-1-10 15,-4 2-13-15,-4-2-12 0,-4 4-12 0,-1 3-9 16,-8-1-109-16,-3 0-118 0,-2 4-271 16</inkml:trace>
  <inkml:trace contextRef="#ctx0" brushRef="#br0" timeOffset="87321.9299">19830 8130 781 0,'-1'1'176'16,"2"4"4"-16,3 4-126 0,2 2-18 16,0 2-4-16,2 3 2 0,-1 2-3 15,-1 2-1-15,0 0-3 0,-1 0-1 16,1 4-5-16,0 1-4 0,-1 2-4 15,-2-1-3-15,-2 2-5 0,-2 0-6 0,-3-1-7 16,-2-1-8-16,-4-4-13 0,-2-2-23 16,-4-6-22-16,0-4-12 0,-5-6-121 15,-1-4-137-15,0-8-311 0</inkml:trace>
  <inkml:trace contextRef="#ctx0" brushRef="#br0" timeOffset="87463.7271">19773 7881 724 0,'7'-6'160'0,"2"4"1"16,0 4-122-16,6 2-23 0,0 3-18 15,1 0-18-15,1 4-40 0,-1 2-101 16,-3-1-122-16,-2 5-290 0</inkml:trace>
  <inkml:trace contextRef="#ctx0" brushRef="#br0" timeOffset="88143.0398">20016 8197 554 0,'-1'-6'131'16,"-1"2"6"-16,-2 1-81 0,3 0-17 16,-2 1-4-16,1 1-1 0,1 1-3 15,0-2-3-15,-1 4-2 0,2-2-3 16,0 1-2-16,0-1 0 0,0 0-3 16,0 0 0-16,0 0-1 0,0 0-2 15,0 0 0-15,0 0-1 0,0 0-2 16,0 0-2-16,0 0 0 0,2-1-2 15,-2 1-1-15,1 0-1 0,-1-2-1 16,1 1-1-16,0-1 0 0,2 0-2 0,-3 1 0 16,1-1 1-16,0 1-1 0,2 1 3 15,-3-2 2-15,1 2 3 0,-2-1 1 16,1 2 1-16,-2 3 1 0,-1 0 0 16,-3 3-1-16,-1 7-2 0,0-1-2 15,1 7-1-15,-3 0-2 0,2 2 0 0,3 3-1 16,3-3-2-16,2-1 0 0,4 0-1 15,1-5 0-15,7-2 0 16,1-4-1-16,3-4 0 0,1-5 0 0,-1-3 0 16,0-5 1-16,0-2-1 0,-2-1 0 15,-3-4 1-15,-2-1-1 0,-2-2 1 16,-1 1 1-16,-4 1-1 0,-2-1 0 16,-1 3 0-16,-1 2 1 0,-2 2-1 15,-1 4 0-15,-2 4 0 0,0 1 0 16,-1 4 1-16,0 2-2 0,2 2 1 15,0 6-1-15,3-1 1 0,2 2-1 16,2-2 0-16,4 3 0 0,3 0 0 0,2-2 0 16,4-4 0-16,1-2 0 0,1-1 0 15,2-4 0-15,2-3 0 0,0-4 0 16,0-3 1-16,-3 0 0 0,-1-3 0 16,-2-1 0-16,-5-2 0 0,-3 0 0 15,-6 0 0-15,1 0-1 0,-5 0-5 16,0 1-7-16,-2-1-13 0,0 4-20 15,-3 0-22-15,2 3-20 0,-2-3-121 0,-2 3-140 16,3 0-316-16</inkml:trace>
  <inkml:trace contextRef="#ctx0" brushRef="#br0" timeOffset="88387.8924">20364 8054 722 0,'10'-1'177'16,"1"1"6"-16,3 2-102 0,0 4-28 15,3 4-9-15,-1 3-6 0,3 7-8 0,-1 5-6 16,-1 4-4-16,0 5-2 0,1 7-2 16,-2 3-1-16,-1 4-1 0,0 4-2 15,-1 1-1-15,-2 2-2 0,-1 0-2 16,-4 0-1-16,-3-6-3 0,-3-2-2 16,-7-3-1-16,-4-2-3 0,-4-4-2 15,-9-2-7-15,-1-3-6 0,-4-2-12 16,-2-4-14-16,2-4-16 0,4-7-15 0,4-6 15 15,7-8-141-15,5-9-132 0,8-6-309 16</inkml:trace>
  <inkml:trace contextRef="#ctx0" brushRef="#br0" timeOffset="88766.8771">21301 8625 753 0,'-9'0'196'0,"0"1"2"0,4 0-109 16,5 0-22-16,4-1-18 0,4 0-19 16,6 2-16-16,3-2-8 0,3 0-6 15,0-2-6-15,1 0-9 0,1-2-11 16,-1 2-17-16,-1-2-18 0,-4 2-17 15,-4-1-121-15,-4 3-133 0,-5 5-309 16</inkml:trace>
  <inkml:trace contextRef="#ctx0" brushRef="#br0" timeOffset="88930.4445">21218 8789 698 0,'-5'8'184'0,"5"0"5"16,1 0-71-16,6-4-58 0,4-2-22 15,5-2-15-15,3-3-10 0,3-5-11 0,4-1-11 16,2-4-12-16,3-3-14 0,1 1-15 16,-1 0-13-16,-1-1-13 0,-2 0-110 15,-5 1-120-15,-3-1-272 0</inkml:trace>
  <inkml:trace contextRef="#ctx0" brushRef="#br0" timeOffset="89144.0559">21599 8516 677 0,'4'0'161'0,"1"1"7"0,0 0-107 16,2 3-13-16,1 1-1 0,2 2-4 16,1 2-2-16,3 0-5 0,0 2-2 15,2 3-4-15,4-1-2 0,2 5-4 16,-1-3-3-16,1 4-5 0,-1-1-3 16,-3 3-3-16,-3 0-3 0,-7-2-2 15,-5 1-2-15,-7 1-4 0,-8-2-7 16,-5 1-9-16,-7-3-15 0,-2 0-32 15,-6-1-18-15,-5 0-129 0,-10-4-148 0,2 2-339 16</inkml:trace>
  <inkml:trace contextRef="#ctx0" brushRef="#br0" timeOffset="89890.9097">1770 11433 723 0,'-9'0'168'0,"5"2"4"16,2 3-112-16,7 1-23 0,5-1-13 16,5-1-7-16,2 1-5 0,2-1-4 15,5-1-6-15,0-2-6 0,2-2-10 16,-2-2-13-16,2 1-12 0,-3-3-16 15,-2 2-121-15,-5 1-128 0,-4 1-299 0</inkml:trace>
  <inkml:trace contextRef="#ctx0" brushRef="#br0" timeOffset="90066.4313">1836 11628 707 0,'-16'6'182'16,"5"3"2"-16,3-2-77 0,4 1-54 15,6-2-22-15,7-1-15 0,1-3-9 16,6-1-8-16,2-3-9 0,4-3-16 16,1-5-17-16,1-2-16 0,-2-3-77 0,-1-2-48 15,-2 0-116-15,0 0-227 0</inkml:trace>
  <inkml:trace contextRef="#ctx0" brushRef="#br0" timeOffset="90277.1547">1995 11284 584 0,'2'-7'147'0,"1"2"3"16,1 5-58-16,3 3-53 0,4 4-13 16,3 2-7-16,4 6-5 0,2 0-3 15,-1 3-3-15,3 2-3 0,3 2 1 16,1 1-1-16,1 0 1 0,0 1 1 16,-2-1 0-16,-3 0 2 0,-2 0 1 15,-5-2-1-15,-7 1 0 0,-9-2-2 16,-10-1-3-16,-6 2-1 0,-5 0-5 15,-5 0-12-15,-5 1-16 0,-1-1-13 16,3 0-126-16,2-3-132 0,9-1-316 16</inkml:trace>
  <inkml:trace contextRef="#ctx0" brushRef="#br0" timeOffset="90876.1546">2834 11269 552 0,'0'-32'137'0,"-1"3"8"0,0 2-74 16,1 5-10-16,0 7 0 0,1 6-3 16,0 10-1-16,-1 7-5 0,-1 14-8 0,1 9-7 15,0 7-12-15,0 10-7 0,1 8-6 16,-1 5-6-16,-1 6-3 0,-1-3-1 16,-1 3-3-16,1-5-4 0,-1-1-11 15,1-9-14-15,4-8-17 0,3-10-13 16,5-9 95-16,2-13-225 0,3-8-142 15,5-12-362-15</inkml:trace>
  <inkml:trace contextRef="#ctx0" brushRef="#br0" timeOffset="91080.2184">3176 11148 761 0,'-2'16'177'0,"-2"6"4"0,3 6-122 15,-2 5-14-15,2 3-9 0,1 4-8 16,1 3-6-16,1 1-5 0,0 0-5 16,1 0-3-16,-1-2-4 0,2 0-2 15,-2-4-4-15,2-5-10 0,-2-3-15 0,2-3-23 16,1-7-17-16,-2-4-128 0,-1-6-144 16,-4-3-331-16</inkml:trace>
  <inkml:trace contextRef="#ctx0" brushRef="#br0" timeOffset="91262.7293">2919 11475 750 0,'-7'0'188'0,"4"-1"2"16,2 3-82-16,6 2-57 0,5 0-23 16,3-1-12-16,6 2-9 0,3-1-6 15,5 1-12-15,6-4-21 0,2 3-22 16,4-3 50-16,1 1-189 0,0 1-148 15,0 2-362-15</inkml:trace>
  <inkml:trace contextRef="#ctx0" brushRef="#br0" timeOffset="91479.5082">3463 11273 704 0,'-14'1'171'0,"-2"8"4"16,-4 5-92-16,0 6-40 0,0 5-12 16,1 5-5-16,2 6-7 0,1 2-4 0,5 1-4 15,6 3-2-15,4-1-5 16,4 0-11-16,5-2-16 0,6-4-15 0,6-2-12 16,2-6-16-16,6-5-120 0,-2-8-129 15,2-6-290-15</inkml:trace>
  <inkml:trace contextRef="#ctx0" brushRef="#br0" timeOffset="91879.1021">3670 11508 748 0,'-19'4'182'0,"5"1"3"0,-1 0-100 15,7 3-39-15,1-3-17 0,9 0-9 16,1-3-6-16,6 1-6 0,2-1-3 16,5-4 0-16,2-2-2 0,4-4 1 0,3-5-2 15,0-1 0-15,0-6 0 0,-1-1-1 16,-3 0 0-16,-2 1 0 0,-6 1 0 16,-4 2-1-16,-6 1 1 0,-4 4 0 15,-5 1 0-15,-5 4-1 0,-5 2 1 16,-4 5-1-16,-4 5 0 0,-3 2 0 15,-4 6 0-15,1 7 0 0,2 4 0 16,-1 5 0-16,6 0 0 0,4 5 1 16,0 4 1-16,8 3 2 0,3-2 0 15,4-2 1-15,8-1-1 0,4-2 1 16,9-6 0-16,5-5-2 0,7-5-1 0,5-5-4 16,5-7-3-16,1-8-7 0,3-2-11 15,-2-11-16-15,0-5-16 0,-1-2-14 16,-6-5-39-16,-3 0-84 0,-5-1-118 15,-2 4-257-15</inkml:trace>
  <inkml:trace contextRef="#ctx0" brushRef="#br0" timeOffset="92110.4941">3959 11023 711 0,'4'-17'165'0,"1"8"0"15,1 6-107-15,2 5-28 0,3 7-8 16,1 3-3-16,2 6 1 0,-1 6 3 16,2 4 4-16,-1 1 0 0,-2 5-1 15,-2 3-1-15,-3 2-4 0,-2 1-7 16,-5-5-6-16,-4-2-5 0,-3-2-8 16,-7-5-15-16,0-6-22 0,-5-7-18 0,0-6-23 15,-1-7-112-15,1-4-137 0,-1-7-294 16</inkml:trace>
  <inkml:trace contextRef="#ctx0" brushRef="#br0" timeOffset="92248.6753">3890 10966 501 0,'-2'-56'149'0,"-3"9"18"0,1 7-12 15,3 11-73-15,4 11-7 0,1 9-9 16,1 5-11-16,1 6-15 0,4 4-16 16,1 0-12-16,5 2-14 0,-1 5-20 15,2 0-26-15,3 2-14 0,-4 0-129 16,2 3-143-16,-1 2-332 0</inkml:trace>
  <inkml:trace contextRef="#ctx0" brushRef="#br0" timeOffset="92823.474">4194 11128 554 0,'0'-7'135'0,"-1"1"4"15,1-1-79-15,0 0-18 0,1 1-7 16,0 3-4-16,1 0-1 0,-2 1-2 0,0-1 1 16,1 3 0-16,-1-2 1 0,-1 1-1 15,1-1-1-15,0 1-2 0,-2-1-1 16,2 1-3-16,-1-3-3 0,0 3-3 15,0-2-2-15,-1 3-2 0,2-1-2 16,0 0-1-16,-1 1-2 0,1-1-2 16,0 2 0-16,0 1 0 0,1 2 0 15,-1 2 0-15,0 4 1 0,0 1 0 16,2 5 0-16,-1 3 0 0,0 1-1 0,2 0-1 16,-1 2-1-16,3-3-2 0,2 1 0 15,1-6 0-15,1-3-1 0,0-1 0 16,3-5 0-16,1-5 1 0,0-5 0 15,-1-2 1-15,0-4 0 0,0-1 1 16,-1-4 0-16,-4 1 1 0,-2-1 0 0,0 4-1 16,-4 1 0-16,-1 2 0 15,0 3-2-15,0 4 0 0,-1 3-1 0,2 4 0 16,-1 2 0-16,2 4-1 0,2 1 1 16,1 3-1-16,2 1-1 0,4-2 1 15,2-2-1-15,2-2 1 0,3-3-1 16,0-6 1-16,3-3 1 0,-4-7 0 15,-2-3 1-15,-4-5 1 0,-2-3-1 16,0-2 1-16,-5 0 0 0,-3-2-2 16,-1 0-6-16,-4 0-11 0,2 1-15 15,-3-2-21-15,-4 3-19 0,3 2-15 16,-4 4-119-16,3 3-135 0,2 2-295 16</inkml:trace>
  <inkml:trace contextRef="#ctx0" brushRef="#br0" timeOffset="93041.6009">4526 10904 686 0,'11'4'163'15,"1"6"3"-15,3 6-112 0,1 2-13 16,4 4-7-16,-1 4-7 0,1 6-7 0,-1 4-6 16,-1 5-5-16,-1 2-1 0,0 6-3 15,-4 1 0-15,-2 5-2 0,-3 1-3 16,-5 1-2-16,-3-1-5 0,-5-1-8 15,-6-3-9-15,-7-1-10 0,-5-4-10 16,-4-3-12-16,-3-5-72 0,0-6-42 16,3-7-99-16,6-8-216 0</inkml:trace>
  <inkml:trace contextRef="#ctx0" brushRef="#br0" timeOffset="93675.9405">5119 11514 683 0,'-7'-10'196'0,"0"4"8"0,4 4-61 0,-1-2-61 15,4 3-21-15,1 3-18 0,4 1-17 16,5 2-14-16,2 1-7 0,2-2-7 15,3 2-8-15,-1-3-15 0,1 0-20 16,0-1-24-16,-1 2-24 0,-5 0-115 16,-1 2-140-16,-5 4-306 0</inkml:trace>
  <inkml:trace contextRef="#ctx0" brushRef="#br0" timeOffset="93838.4945">5064 11699 820 0,'0'5'195'0,"-1"-2"2"16,3-1-125-16,4 0-28 0,4 0-17 15,2-2-14-15,4-2-12 0,3-1-13 16,3-2-19-16,1 0-23 0,-2-5-23 16,1 4-119-16,-1 4-143 0,-4 2-320 15</inkml:trace>
  <inkml:trace contextRef="#ctx0" brushRef="#br0" timeOffset="94526.0484">5838 11602 564 0,'-15'3'135'0,"2"-3"7"16,-1 2-84-16,3 0-11 0,2 0-3 15,1-1 0-15,2 0 1 0,2 2-3 16,2-2-4-16,1-1-5 0,2 0-2 0,1-1-5 16,3 0-4-16,1 1-6 0,2-2-2 15,2 0-1-15,2 1-3 0,0 0-1 16,3-1-3-16,1 1-1 0,0 0-1 15,2 0-2-15,0 1-1 0,1-2 1 16,0 2-2-16,1-1 1 16,-1 1-1-16,2 0 0 0,1 0 0 0,0 1 0 15,3 2-1-15,2 1 0 0,2 0-1 16,3 1 0-16,1 2-1 0,5 0 0 16,1 1 1-16,3 1 0 0,1-2 0 15,1-1 1-15,1 1 0 0,4 0 1 0,6-3-1 16,4-1 1-16,6 1 0 0,5-3 0 15,3 0 0-15,7-1 1 0,3-1-1 16,3 0 0-16,4 0 1 0,-5-2-1 16,1 0 0-16,0-1 1 0,2 3-1 15,-5-3 0-15,1 2 0 0,-7-2 0 16,0 1 0-16,-5 0 0 0,-3-1 0 0,-7 2 0 16,-4-1 0-16,-9 0 0 0,-6 0-1 15,-8 2-4-15,-3 1-6 0,-7 1-6 16,-8 2-7-16,-9-2-9 0,-4 1-12 15,-5 1-9-15,-4-2-6 0,-4 0-78 16,-4-2-36-16,-4 2-103 0,-3 0-219 16</inkml:trace>
  <inkml:trace contextRef="#ctx0" brushRef="#br0" timeOffset="95208.7447">5926 10832 587 0,'-1'-11'148'0,"0"1"10"15,0 3-84-15,1 1-10 0,2 1-5 0,0 5-4 16,5 2-5-16,2 4-8 15,4 5-8-15,1 2-7 0,3 4-6 0,3 2-5 16,2 3-5-16,1 5-3 0,3-1-3 16,0 1-3-16,2-1-2 0,0 0-6 15,-2-2-11-15,0-2-16 0,-2-5-16 16,-2-3-13-16,0-2-18 0,-2-4-113 16,-2-3-127-16,-2-3-280 0</inkml:trace>
  <inkml:trace contextRef="#ctx0" brushRef="#br0" timeOffset="95410.2041">6438 10806 653 0,'-1'-5'166'15,"-1"4"5"-15,-2 5-92 0,-1 6-22 16,0 3-9-16,-1 8-9 0,-1 5-10 16,-4 7-6-16,-3 2-5 0,-2 3-2 15,-2 4-4-15,-4 1-3 0,-3 0-2 16,1-1-2-16,0 0-4 0,4 2-7 0,1-5-10 15,6-4-20-15,3-6-17 0,6-4-24 16,6-6-114-16,1-8-135 0,5-6-301 16</inkml:trace>
  <inkml:trace contextRef="#ctx0" brushRef="#br0" timeOffset="95702.9167">6752 10826 704 0,'-14'-1'174'0,"-5"6"7"0,-2 2-107 15,-1 5-17-15,-3 5-7 0,1 8-9 16,-2 3-10-16,3 4-7 0,2 3-6 0,1 5-3 15,6 1-4-15,3 0-2 0,5-3-3 16,2-2-2-16,3-1-3 0,4-4-8 16,6-5-11-16,3-5-12 0,4-4-18 15,6-5-17-15,4-5-21 0,2-5-112 16,3-6-130-16,-2-1-291 16</inkml:trace>
  <inkml:trace contextRef="#ctx0" brushRef="#br0" timeOffset="96086.6897">6831 11124 789 0,'-8'-4'193'0,"0"3"1"0,4 1-114 16,1 1-32-16,6 0-17 0,-1-2-14 15,7 2-10-15,-1-1-5 0,7 1-1 16,1-4 0-16,2-1 0 0,1-2 0 0,0-2 0 15,0-1-1-15,-1-4 1 0,-5 0-1 16,0-2 0-16,-4 2 0 0,-2-4 0 16,-5 3 0-16,-3-1 0 0,-4 3-1 15,-2 2 1-15,-3 3-1 0,-4 3 1 16,-2 8-1-16,-2 2 1 0,-5 4-1 16,-3 2 0-16,3 5 0 0,-1 4 1 0,4 4 0 15,0 2 0-15,5 1 1 0,4 4 0 16,6 4 1-16,2-3-1 0,4 1 1 15,5 0 0-15,4-5 0 0,6-4-1 16,6-6 1-16,4-4-1 0,2-4 0 16,2-6-1-16,1-7-2 0,0-6-6 15,2-4-9-15,1-3-15 0,-1-3-18 16,1-4-16-16,-1-1-4 0,-3-2-125 16,-5 1-127-16,-4 3-292 0</inkml:trace>
  <inkml:trace contextRef="#ctx0" brushRef="#br0" timeOffset="96301.9823">7222 10814 769 0,'0'-7'179'0,"1"5"4"16,1 3-123-16,1 4-21 0,2 4-7 16,1 3-5-16,2 4-5 0,-1 5-2 15,2 3-1-15,-1 3-1 0,-2 3-1 16,-1-1-2-16,-2 2-3 0,-3-1-3 0,-4-2-6 15,-2-3-9-15,-3-3-13 0,-2-4-19 16,0-5-25-16,-2-6-18 0,-3-6-123 16,-1-7-143-16,-2-10-318 0</inkml:trace>
  <inkml:trace contextRef="#ctx0" brushRef="#br0" timeOffset="96429.739">7085 10502 689 0,'-1'-26'194'16,"-3"8"5"-16,2 6-78 0,2 6-44 15,3 5-19-15,3 4-18 0,5 6-19 16,3 2-18-16,2 3-18 0,3 0-28 16,1 5-34-16,-3 0-124 0,0 8-153 15,-3 0-357-15</inkml:trace>
  <inkml:trace contextRef="#ctx0" brushRef="#br0" timeOffset="97077.0711">7416 10838 569 0,'0'-7'132'16,"0"-1"3"-16,0 1-91 0,1 1-13 15,1 2-4-15,0-1-3 0,-2 2-2 16,2 0 2-16,-2 1 3 0,1-1 4 0,0 3 5 16,-1-2 2-16,0 3 0 0,2-2 0 15,-4 0-2-15,1 1-4 0,1 1-6 16,0-2-5-16,-1 2-4 0,1-1-3 16,-2 1-2-16,2-2-2 0,0 1 0 15,1 1 0-15,-1-2-1 0,-1 1 0 16,1-1-1-16,0 1-1 0,-2-2-1 15,1 2-1-15,0-2 0 0,1 2-1 0,-1 0-1 16,2-1 0-16,-2 1-1 0,2 3 0 16,-1 2 0-16,0 1 0 0,-1 4-1 15,1 4 1-15,-3 2-1 0,3 0 1 16,1 2-1-16,3 3 0 16,-3-3 0-16,4-2-1 0,0-1 0 0,1-3 0 15,2-1 0-15,-1-5 0 0,-1-5 0 16,4-3 0-16,0-5 0 0,0-4 1 15,-1-3-1-15,1-3 1 0,-3-1 0 16,1-3 0-16,-5 1 0 0,0 3-1 16,-3 2 1-16,-3 4 0 0,1 1 0 0,-2 3-1 15,-2 6 0-15,1 3 0 0,0 6 0 16,2 3 0-16,-1 1-1 0,3 3 1 16,1 1-1-16,2 1 1 0,3-1 0 15,1-2-1-15,3-1 1 0,2-2 0 16,4-5 0-16,-1-4 0 0,2-3 0 15,3-4 0-15,-1-3 0 0,-2-5 1 0,0-1 0 16,-3-2 0-16,-3-3 0 0,-4 1 0 16,-3-2-6-16,-5 2-8 0,0 1-9 15,-3 1-14-15,-5 0-21 0,3 5-18 16,-2 2-21-16,1 4-112 0,0 2-132 16,1 4-297-16</inkml:trace>
  <inkml:trace contextRef="#ctx0" brushRef="#br0" timeOffset="97277.5319">7695 10648 676 0,'10'-10'174'0,"0"2"4"16,-1 3-93-16,2 4-27 0,0 0-9 15,2 4-11-15,0 6-13 0,2 4-9 16,0 7-5-16,0 4-3 0,1 7-3 16,2 6-2-16,-4 4-1 0,1 5 0 15,-5-2-2-15,0 2 1 0,-6 2-2 16,-2-1-2-16,-8-1-8 0,-7 1-7 0,-6-3-9 15,-3 4-14-15,-8-7-14 16,-3 0-16-16,-5-5-116 0,-1-4-123 0,2-4-296 16</inkml:trace>
  <inkml:trace contextRef="#ctx0" brushRef="#br0" timeOffset="97833.7907">5992 11918 687 0,'-8'-14'176'0,"2"4"8"16,-1 4-106-16,6 5-15 0,2 3-10 15,7 5-8-15,2 8-11 0,2 4-7 16,5 5-3-16,4 5 0 0,3 4-1 15,5 3-2-15,-1 1-4 0,0-3-3 16,3 0-4-16,-2 3-4 0,-1-5-2 16,0-1-3-16,-2-1-7 0,-2-2-6 0,-1-1-8 15,-4-5-13-15,-3-2-16 0,-1-3-21 16,-5-5-14-16,-3-3-115 0,-2-5-2 16,-2-7-109-16,2 1-196 0</inkml:trace>
  <inkml:trace contextRef="#ctx0" brushRef="#br0" timeOffset="98035.2817">6392 11882 695 0,'-8'-8'180'0,"-3"7"6"0,1 7-98 16,-3 7-20-16,-4 6-9 0,-3 7-7 16,-2 8-11-16,-2 7-8 0,-4 6-6 15,-8 2-3-15,2 4-5 0,1 1-4 16,1 0-5-16,2-2-4 0,3-1-7 15,5-4-9-15,6-2-12 0,7-9-17 16,3-5-29-16,3-8-21 0,6-8-126 0,4-11-147 16,8-6-334-16</inkml:trace>
  <inkml:trace contextRef="#ctx0" brushRef="#br0" timeOffset="98345.0168">6753 12034 627 0,'-18'-2'157'0,"-3"6"7"16,-4 2-89-16,0 4-16 0,-4 5-4 15,1 4-5-15,3 5-6 0,4 1-5 0,1 7-7 16,4 2-5-16,6 4-5 16,5-1-6-16,2 0-5 0,5 1-4 0,3-1-2 15,6-4-5-15,5-4-7 0,5-3-12 16,6-4-17-16,6-6-18 0,1-8-13 16,4-6-17-16,-3-10-113 0,5-2-126 15,-3-7-279-15</inkml:trace>
  <inkml:trace contextRef="#ctx0" brushRef="#br0" timeOffset="98738.5238">6887 12306 749 0,'-8'2'181'0,"2"2"2"0,4 1-112 15,2 2-27-15,2 0-14 0,3-1-9 16,4 2-9-16,2-2-4 0,1-1-2 15,2-3 0-15,4-3 0 0,0-3-1 16,-1-2-1-16,0-2-1 0,-1-3-1 16,0-2-2-16,-2 0-3 0,-3-2-2 0,-4 2-3 15,-2-1-1-15,-4 1 0 0,-2 1 0 16,-3 1 0-16,-3-1 3 0,-3 5 2 16,-2 2 2-16,-2 3 1 0,-2 1 0 15,-2 3 1-15,-3 4-1 0,-1 4 3 16,1 3 3-16,2 3 3 0,0 3 2 15,5 3 2-15,3 5 3 0,3 1 1 16,5 0-1-16,4 3 0 0,4-1-2 16,5-2-1-16,3-1-1 0,3-1-3 0,4-5-1 15,2-1-2-15,0-6-2 0,1-3-1 16,3-5-2-16,2-6-6 0,1-3-8 16,6-6-11-16,-2-7-20 0,1-3-17 15,-2-5-16-15,-3-1-95 0,-3-1-25 16,-5-3-108-16,-9-1-209 0</inkml:trace>
  <inkml:trace contextRef="#ctx0" brushRef="#br0" timeOffset="98972.3209">7252 11948 798 0,'0'-3'183'15,"1"2"3"-15,2 4-128 0,2 2-23 16,3 2-9-16,0 5-4 0,2 2-4 15,0 3-1-15,-2 4 0 0,1 1-1 16,-2 3 0-16,-3 4-1 0,-3-2-3 16,-3 2-3-16,-3-1-4 0,-5 0-5 0,-2-2-9 15,-4-5-11-15,0-5-15 0,0-4-18 16,-2-6-19-16,-1-7-15 0,2-8 19 16,2-3-128-16,2-8-116 0,2-4-268 15</inkml:trace>
  <inkml:trace contextRef="#ctx0" brushRef="#br0" timeOffset="99074.0003">7152 11861 584 0,'0'-28'166'16,"0"11"9"-16,0 6-76 0,2 3-23 16,-2 5-18-16,6 1-14 0,2 4-17 15,4 2-23-15,0 0-29 0,1 0-19 16,3 1-134-16,-1 0-141 0,-1 3-347 16</inkml:trace>
  <inkml:trace contextRef="#ctx0" brushRef="#br0" timeOffset="99938.6176">7482 11970 570 0,'-1'-5'141'0,"-4"-2"9"0,3 2-80 0,1 2-9 16,0 2-3-16,0 1-4 0,-2 1-3 16,2 2-6-16,2 3-5 0,-3-1-7 15,1 1-8-15,-3-2-5 0,3 4-4 16,0 1-3-16,-1 1-3 0,2-2-2 15,0-1-2-15,2 1-2 0,1 2-1 16,-2-7-2-16,2 1 0 0,-2-5 0 16,3 0-1-16,-1-3 1 0,1-1 0 0,0-2 1 15,-2-3-1-15,2-1 1 0,1 1 1 16,-4-2-1-16,0-1 2 0,-3 1 1 16,2 4 1-16,-1 2 3 0,-2 1-1 15,1 3 1-15,-2 6 0 0,0 1-2 16,2 6 0-16,-2 4-3 0,-1 3-1 15,2 3-2-15,0 5 1 0,1-1-2 16,3 2 1-16,0-2-1 0,4-2 1 16,1-2-2-16,3-5 1 0,2-4 0 0,2-5 0 15,2-3 0-15,-2-5 0 0,2-3 0 16,0-3 1-16,0-5-1 0,-2-1 0 16,-1 0 0-16,-2-3 1 0,0 1-1 15,-3-2 1-15,-4-1 0 0,-3-1-1 16,-3 1 1-16,0-2-1 0,-4 3 0 15,0 1 1-15,1 3-1 0,1 3 0 16,0 4 1-16,3 1-1 0,-2 4-1 16,3 1 0-16,1 2 0 0,1 2 0 15,0 1 0-15,2 0-1 0,-1 1 0 0,-1 0 1 16,2-1-1-16,-3 0 0 0,1 0 0 16,-1-3 0-16,1 1 1 0,-1-2-1 15,0 0 1-15,0-2 1 0,0 1-1 16,0 0 1-16,0 0 0 0,0 0 0 15,0 1 0-15,-1 0 1 0,1 4-1 16,-1 0-1-16,0 1 1 0,-1 3 0 16,2 2 0-16,-1 2 0 0,2 2-1 15,1 2 1-15,-1-1 0 0,3 1 0 0,3 0 0 16,1-2 0-16,6-2 0 0,1-3-1 16,3-2 1-16,0-6 0 0,1-2-1 15,-2-5 0-15,1-2 1 0,-2-4 0 16,-1-1 0-16,-3-3 0 0,-1-1 0 15,-2 0 1-15,-3 0-2 0,-4 0-2 16,-2 0-5-16,-3 2-6 0,-1 0-9 16,-3 2-10-16,-1 3-14 0,1 2-17 15,1 4-6-15,0 5-15 0,1 0-108 0,1 5-121 16,0 2-279-16</inkml:trace>
  <inkml:trace contextRef="#ctx0" brushRef="#br0" timeOffset="100200.4486">7815 11887 621 0,'7'-13'166'15,"3"5"4"-15,-1 5-56 0,2 3-60 16,3 4-12-16,2 5-9 0,-1 3-6 16,1 6-7-16,0 7-3 0,1 4-1 15,0 5-1-15,-1 6-1 0,0 3-1 16,0 1-3-16,-1 3-2 0,-4 2-3 15,-1 2-1-15,-4-1-3 0,-3-1-3 16,-3 1-3-16,-5 0-3 0,-4-2-5 16,-5-4-8-16,-3-5-10 0,-1-7-10 15,-6-5-11-15,4-8-11 0,1-11-49 16,3-8-68-16,5-6-110 0,5-6-241 0</inkml:trace>
  <inkml:trace contextRef="#ctx0" brushRef="#br0" timeOffset="100504.0352">8500 11664 857 0,'-6'-3'203'15,"2"1"1"-15,5 1-126 0,4-3-33 0,4 0-17 16,2 1-15-16,2-1-8 0,6-2-3 16,-2 1-6-16,2-1-11 0,1 3-13 15,-1 1-24-15,-1 1-20 0,0-1-60 16,-6 5-73-16,-2 4-127 0,-3 4-262 15</inkml:trace>
  <inkml:trace contextRef="#ctx0" brushRef="#br0" timeOffset="100668.5792">8540 11794 763 0,'0'6'193'16,"1"0"0"-16,-2-1-86 0,5-2-57 15,3-1-23-15,4-2-19 0,3-3-20 16,-1-2-28-16,4 0-30 0,4-1-124 16,-4 3-146-16,-1 1-344 0</inkml:trace>
  <inkml:trace contextRef="#ctx0" brushRef="#br0" timeOffset="107664.0828">9347 11669 399 0,'-11'0'106'0,"3"-2"5"15,-2 1-43-15,1 0-20 0,3-3-7 16,0 3 0-16,1-1-1 0,0 0-1 16,0 0 0-16,-1 2 0 0,3 0 1 15,-2 1-1-15,0 0-1 0,1 2-2 16,-1-1-4-16,3 1-2 0,-2 0-3 0,2-1-3 15,-1 0-3-15,2-1-4 0,1 1-2 16,0-1-3-16,1-1-2 0,3 0-1 16,1 1-2-16,1-1-1 0,3 0 1 15,0-1-1-15,4 0 0 0,0-1-1 16,3 0-1-16,1-1 0 0,3 1-1 16,-1-1 0-16,-3 0 0 0,6 2-1 15,-1-1 1-15,0 0 0 0,0-2-1 16,0 1 1-16,-2 0 0 0,6 1 0 15,-4-3-1-15,1 0 1 0,3-2-1 16,3 4-1-16,1-1 1 0,4 2-1 16,2-2 0-16,2 3-1 0,1 1 1 15,1 1-1-15,-2-2 0 0,2 0 0 0,-2 0 1 16,-2-1-1-16,1 1 0 0,-1-1 0 16,0 0 0-16,1 1 0 0,0 0 0 15,0 1 0-15,0 0 0 0,2 0 0 16,-2 1 0-16,-1 0 0 0,0 1 1 15,-1 0-1-15,-1 2 0 0,-1-3 0 0,-4 1 0 16,1 0 0-16,-2 0 0 0,3 1 0 16,-1-1 0-16,3-1 1 0,-1 2-1 15,3-2 0-15,0 1 0 0,3-2 0 16,0 0 0-16,-1-1 0 0,1 0 0 16,1-1 0-16,-1-1 0 0,0-1 0 15,-3 1 1-15,0-1-1 0,2 0 0 16,2 1 0-16,-3 0 0 0,0 0 0 15,-1-1 0-15,0 3 0 0,-1-1 0 16,-3 0 0-16,-3 1 0 0,-2 0 0 16,0-1 0-16,-2 1 0 0,-3 1 0 0,-3-2 0 15,-1 0 0-15,-2 1 0 0,0 0 0 16,-2 0 0-16,0 1 0 0,1-1 0 16,0 1-1-16,1 0 1 0,-1 1 0 15,1-2 0-15,-1 1-2 0,-1 1 0 16,-1 0-1-16,-2 1-2 0,-2 1-3 15,-1-2-7-15,-1 3-8 0,-1-2-14 0,-3 1-20 16,0-1-19-16,-4-2-121 0,-2 5-136 16,-1 0-318-16</inkml:trace>
  <inkml:trace contextRef="#ctx0" brushRef="#br0" timeOffset="109077.43">9685 11128 520 0,'3'-18'141'0,"-2"-4"9"16,-1-4-52-16,-1-1-26 0,0-5-7 16,-3-1-6-16,-1 0-4 0,-1 0-4 15,0 3-5-15,1 4-5 0,-1 5-3 16,1 8-5-16,1 5-4 0,2 8-5 15,-1 6-4-15,1 7-4 0,-1 5-5 16,2 7-5-16,0 4-2 0,-1 3-3 16,2 2-5-16,0 0-10 0,0 2-12 15,1-3-22-15,-1-5-25 0,2-1-9 16,-1-2-129-16,3-5-142 0,3 1-315 0</inkml:trace>
  <inkml:trace contextRef="#ctx0" brushRef="#br0" timeOffset="109459.7697">9964 10968 689 0,'-2'-1'185'15,"4"2"10"-15,-4 0-95 16,2-1-22-16,2 1-12 0,1 2-15 0,2-3-16 16,1 1-14-16,3 0-11 0,2-1-8 15,0-1-15-15,4 0-21 0,-2-3-30 0,2 2-84 16,-2-4-58-16,6-2-138 0,3 2-278 16</inkml:trace>
  <inkml:trace contextRef="#ctx0" brushRef="#br0" timeOffset="109777.5446">10614 10717 545 0,'5'-19'129'0,"-1"0"5"16,-1-1-82-16,2-2-12 0,-1-1 1 0,-3-2 3 15,-2-1 3-15,-3 0 5 16,2 4 5-16,-3 2 1 0,0 5-2 0,-1 6-4 16,2 5-9-16,0 9-9 0,3 7-8 15,0 4-10-15,0 6-6 0,1 3-5 16,0 4-6-16,1 3-7 0,-1-2-12 15,2 2-19-15,2-2-22 0,2-2-23 16,0-2-122-16,2-2-144 0,1-3-321 16</inkml:trace>
  <inkml:trace contextRef="#ctx0" brushRef="#br0" timeOffset="110047.2838">10511 10924 779 0,'-5'-1'190'16,"0"-2"4"-16,3 2-120 0,3 0-15 0,4 0-8 16,1-1-13-16,5 1-10 0,4 0-6 15,2 0-4-15,4-1-4 0,3 1-5 16,6-1-4-16,3-2-3 0,0 0-4 15,2-1-9-15,2-1-12 0,-3 1-13 16,-1 2-23-16,-3 0-20 0,-7 1-56 16,-3 2-74-16,-6 1-125 0,-4 3-260 15</inkml:trace>
  <inkml:trace contextRef="#ctx0" brushRef="#br0" timeOffset="110336.9166">10585 11081 696 0,'2'-5'166'0,"-2"-1"5"0,1 2-111 0,0 2-12 16,2-1-3-16,-1 6-5 16,-3 3-6-16,0 2-5 0,0 3-3 0,-3 1-1 15,0 2-4-15,-2 2-2 0,-2 1-1 16,-1-1-1-16,0 0-2 0,-2 1-1 15,3-1-2-15,2 0-2 0,2-3-2 16,2-2-3-16,3-1-2 0,4-2-1 16,5-4-2-16,1-1-1 0,2-4-2 15,3-1-7-15,5-1-10 0,2-1-11 16,0 0-19-16,3-2-19 0,0 0-20 16,-2 0-120-16,-4 1-136 0,-1 1-311 0</inkml:trace>
  <inkml:trace contextRef="#ctx0" brushRef="#br0" timeOffset="110513.4346">10810 11077 611 0,'-5'0'176'0,"0"5"6"16,0 5-13-16,2 1-108 0,0 5-18 16,2 3-8-16,-2 2-13 0,2 4-10 15,-1 1-6-15,2 1-8 0,-3 2-21 16,3-2-22-16,0-3-15 0,2-1-129 15,0-4-143-15,2-2-333 0</inkml:trace>
  <inkml:trace contextRef="#ctx0" brushRef="#br0" timeOffset="112068.9016">11215 10875 544 0,'-9'-7'158'16,"0"2"8"-16,3 2-21 0,0 4-78 15,3 2-12-15,9 4-8 0,2 1-9 16,4 0-10-16,4-2-6 0,0-1-5 0,2-2-3 16,1-3-3-16,-1-4-3 0,3-3-2 15,0-3-1-15,-2-2-1 0,2-1-1 16,0-3-1-16,-3 2-1 0,-2-1 0 15,-4 1 0-15,-4 0-1 0,-6-2 0 16,-2 0 0-16,-6 1 0 0,-5-1-1 16,-4 0 1-16,-4 3-2 0,-2 2 1 15,-2 7 0-15,-2 4-1 0,-1 8 1 16,2 5 0-16,-1 4 1 0,5 4 0 0,-1 5 1 16,4 2 2-16,3 4 0 0,4 1 3 15,7 0 1-15,6 5 1 0,6-4 1 16,3-1-1-16,7-2-1 0,1-4-1 15,4-4-2-15,1-5-1 0,4-7-1 16,1-2-2-16,3-3-1 0,-1-6-6 16,1-4-10-16,0-3-9 0,-2-5-20 15,-4 0-19-15,-5-2-1 0,-6-2-133 16,-3 2-133-16,-3-1-309 0</inkml:trace>
  <inkml:trace contextRef="#ctx0" brushRef="#br0" timeOffset="112407.7192">11544 10569 785 0,'-6'-3'197'0,"1"3"1"15,0 0-117-15,4 0-24 0,3-1-17 0,3 3-16 16,5-2-13-16,3-2-8 0,6-2-6 15,4-1-10-15,4 0-17 0,2 3-24 16,1-5-21-16,-2 1-125 0,-4 1-146 16,-3-1-328-16</inkml:trace>
  <inkml:trace contextRef="#ctx0" brushRef="#br0" timeOffset="112646.1951">11873 10385 687 0,'-2'0'167'0,"2"1"4"16,-1 3-97-16,4 4-26 0,0 5-11 15,2 0-4-15,1 5-6 0,1 2-5 16,2 3-3-16,2 2-3 0,-3 1-4 16,2 1-3-16,-3-1-3 0,1 3-2 15,-5-1-1-15,-1 1-3 0,-5-1-1 16,-3-3-5-16,-4-2-7 0,-5-1-18 0,-4-2-16 15,-2-6-16-15,-2-1-128 0,-2-8-139 16,4 0-322-16</inkml:trace>
  <inkml:trace contextRef="#ctx0" brushRef="#br0" timeOffset="112792.8033">11874 10185 567 0,'4'-19'168'0,"1"8"6"0,-5 2-10 0,1 4-105 15,3 3-16-15,2 4-13 0,3 3-11 16,2 2-14-16,-2 1-21 0,5 3-25 16,2 1-136-16,-5 3-141 0,5 1-358 15</inkml:trace>
  <inkml:trace contextRef="#ctx0" brushRef="#br0" timeOffset="113473.4524">12094 10414 346 0,'1'-1'112'16,"0"-1"5"-16,-1 0-12 0,1 1-35 16,-1 0-18-16,0 1-13 0,-1-1-7 15,1 1-6-15,-1-2-3 0,0 4-3 16,-1-2-1-16,1 0 0 0,0-2-1 16,-1 2 0-16,0 0 0 0,2 0 0 15,-2-1 0-15,1 1 0 0,-1-1-1 0,1 1 0 16,1-1-1-16,-1 0 0 0,0-1-1 15,0 1 0-15,1 1 1 0,-2-1-1 16,1 2 0-16,0 3 0 0,0 2-1 16,-1 4 1-16,1 6 0 0,-1 4-2 15,0 5-1-15,0 2-2 0,0 4 0 16,0-2-2-16,4 0 0 0,0-3-2 16,3-4-1-16,1-3 0 0,4-5-1 15,2-4 0-15,6-6-2 0,1-3-1 16,0-4 0-16,0-3 0 0,0-1 0 0,3-4 0 15,1-3 0-15,-8 1 0 0,0-3 2 16,-3-1 1-16,-2 0 0 0,-4 0 2 16,-4-1 1-16,-5 3 1 0,-2 2-1 15,-1 4 0-15,-1 2-2 0,-2 7 0 16,1 4-2-16,1 6-1 0,1 3-1 16,3 4 0-16,3 2-1 0,3 0 0 15,7 1-1-15,2-2 0 0,7-3 1 16,2-1-1-16,3-5 0 0,2-1 0 0,1-5 1 15,-3-3 0-15,1-4 1 0,-2-6 1 16,0-4 1-16,-3-2 2 0,-3-2 1 16,-3-3 2-16,-5-2-1 0,-3-2 1 15,-4-2-2-15,-5 0-1 0,-4 2-3 16,0-1-5-16,-3 5-9 0,0 4-14 16,3 6-22-16,-4 5-29 0,-2 7-136 15,0 5-160-15,-6 4-368 0</inkml:trace>
  <inkml:trace contextRef="#ctx0" brushRef="#br0" timeOffset="118137.1828">9629 12224 320 0,'3'-2'105'16,"-3"1"7"-16,1-3 3 0,-1 1-47 16,1-3-15-16,-1-2-8 0,1 0-4 15,0-3-1-15,1-2-1 0,0 0 2 16,-1-1 2-16,2-1 4 0,-2-1 2 15,0 0 2-15,0 0 0 0,1 0-1 16,-2 5-4-16,0 1-4 0,0 3-6 16,0 3-6-16,1 5-4 0,0 4-4 15,-1 6-3-15,1 3-4 0,-1 4-4 0,0 5-1 16,-1 4-2-16,0-1-3 0,1 2-2 16,-1-1-1-16,-1 0-2 0,2-4-3 15,2-1-8-15,0-2-10 0,2-1-14 16,1 0-20-16,3-4-23 0,1-3-17 15,3-1-122-15,0-4-140 0,2-3-315 16</inkml:trace>
  <inkml:trace contextRef="#ctx0" brushRef="#br0" timeOffset="118378.4451">9982 12246 610 0,'-6'-7'184'0,"3"0"9"0,0 2-5 15,5 0-112-15,-3 3-18 16,2-2-11-16,0 0-16 0,3 2-11 0,1 1-9 16,1 1-4-16,1-1-8 0,1 1-15 15,0 1-19-15,3 1-23 0,0 1-19 16,0-1-127-16,-2 1-149 0,7 3-327 15</inkml:trace>
  <inkml:trace contextRef="#ctx0" brushRef="#br0" timeOffset="118701.6094">10624 12126 499 0,'6'-8'131'0,"0"-2"8"0,0-1-39 16,1-3-48-16,1 0-3 0,0-3 3 15,-1-1 1-15,0-3 1 0,-2 0 1 16,-2-1-2-16,1 4-3 0,-3-2-6 15,-1 5-7-15,0 5-8 0,0 4-7 16,0 8-6-16,0 4-6 0,-2 2-3 16,2 9-4-16,1 2-7 0,0 3-9 15,1 2-15-15,0 3-20 0,-1-1-21 16,4 2-15-16,-2-3-124 0,-2-2-138 16,1 0-308-16</inkml:trace>
  <inkml:trace contextRef="#ctx0" brushRef="#br0" timeOffset="118955.0744">10537 12276 722 0,'-9'0'184'0,"2"1"4"15,2-1-100-15,4 2-29 0,4 0-10 16,4-1-9-16,2 1-13 0,5-2-9 15,2-3-3-15,6 1-4 0,6-4-2 16,5-1-5-16,4-1-2 0,3-2-3 16,6 1-8-16,1 2-13 0,-3 1-20 15,-3 0-20-15,-7 3-18 0,-2 3-123 16,-10 2-139-16,-4 3-312 0</inkml:trace>
  <inkml:trace contextRef="#ctx0" brushRef="#br0" timeOffset="119365.0717">10634 12591 635 0,'-19'-4'174'0,"7"1"9"16,0-1-65-16,4-2-43 0,3 0-11 15,3-3-8-15,1 1-12 0,2-1-11 16,1 0-9-16,6 0-5 0,2 0-6 15,2 2-3-15,1 3-3 0,6 4-2 16,2 2-2-16,3 6-1 0,-1 2-1 16,-1 2-1-16,-2 3 1 0,-2 0-1 0,-3 1 1 15,-4 2-1-15,-6-1 1 16,-4 2 0-16,-2 1-1 0,-4 0 1 16,-4 2 0-16,-5 0 0 0,-3 0 0 0,-7-2-1 15,-1 3 1-15,-1-3-1 0,-2 1 1 16,0-5-1-16,4-1 0 0,2-3 1 15,5-5 0-15,5-2 1 0,2-2-1 16,5-3 1-16,4-3 0 0,3 0-1 16,6-2 0-16,1 0 0 0,4-1 0 15,1 0-1-15,4 1 0 0,2 1 1 0,2 0-2 16,4 2-1-16,-1 1-7 0,2-1-8 16,-4-1-13-16,3 3-20 0,-2-3-21 15,-1 0-16-15,-2 1-123 0,-1 0-139 16,-2-1-314-16</inkml:trace>
  <inkml:trace contextRef="#ctx0" brushRef="#br0" timeOffset="119882.5751">11193 12200 550 0,'-6'-2'144'0,"-1"-1"10"0,1 1-65 16,2 2-18-16,3 1-5 0,0 2-3 15,1 0-5-15,2 2-8 0,5 0-7 16,2 1-10-16,3-1-8 0,4-1-6 16,1-2-6-16,2-1-5 0,-1-2-3 15,-1-2-1-15,2-4-3 0,-1-1 0 16,0-3 0-16,-1-1 0 0,-1-2-1 16,0-2 0-16,-3 0 0 0,-5 0 0 0,-3 0 0 15,-6 2 0-15,-4 0-1 0,-4 3 0 16,-4 3 1-16,-2 3-1 0,-1 2 0 15,-2 7 0-15,0 3 0 0,-1 4 1 16,2 3 0-16,1 4 1 0,0 3 1 16,-1 2 2-16,1 2 2 0,4 0 2 15,3 1 2-15,8 2-1 0,2-1 1 0,8-1-2 16,4 0-1-16,6-3-3 0,0-2-1 16,6-3-1-16,-1-4-3 15,4-6-6-15,2-4-8 0,0-5-11 0,1-5-19 16,0-3-20-16,-4-1-18 0,-5-1-125 15,-6-2-139-15,-2 2-322 0</inkml:trace>
  <inkml:trace contextRef="#ctx0" brushRef="#br0" timeOffset="120537.0921">10026 12253 420 0,'-5'-4'123'15,"-1"1"5"-15,1 1-26 0,0 0-35 16,0 1-15-16,0-2-6 0,2 2-3 16,-1 1-3-16,-1-1 0 0,0 0-2 0,2 1 0 15,0 0-2-15,-3 0 0 0,1 0-2 16,1 0-2-16,-1 0-3 0,2 1-2 15,-1 0-3-15,-1-1-2 0,4 0-4 16,0 1-2-16,1 0-2 0,0 1-2 16,1 0-1-16,3 1 0 0,1-1-1 15,2-1-1-15,3 0-1 0,0-1 1 16,4-2-2-16,1-2-1 0,1 1-1 16,-1-2-1-16,0 1-1 0,0 0-1 15,1 2-1-15,-1 1 0 0,-2 0-1 0,0-1 0 16,-2 1-2-16,-2 1-6 0,1 1-9 15,-5-1-9-15,-1 0-12 0,-2 0-22 16,1 2-21-16,-1-1-96 0,-2-2-33 16,3 3-121-16,1 3-242 0</inkml:trace>
  <inkml:trace contextRef="#ctx0" brushRef="#br0" timeOffset="121230.7771">11558 11917 572 0,'-5'-3'156'16,"-1"-1"15"-16,0 0-55 0,1 3-37 15,2 1-8-15,-1 0-9 0,3 2-9 16,2 1-12-16,3 1-14 0,1-1-8 16,3 1-9-16,2 0-3 0,3-1-3 15,6-1-3-15,0-2-8 0,2-3-13 16,2 1-20-16,0-3-20 0,0-1-17 16,-1-1-122-16,-6 0-140 0,0 0-307 0</inkml:trace>
  <inkml:trace contextRef="#ctx0" brushRef="#br0" timeOffset="121464.7625">11805 11805 633 0,'7'-2'149'0,"-2"2"2"0,1 0-98 0,3 4-17 16,-1 3-5-16,2 2-4 15,-2 2-3-15,0 0-2 0,0 4 0 0,1 2-1 16,1 2-1-16,-3 1 0 0,-1 0-2 15,-1 0-3-15,-2 3-3 0,-5-3-2 16,0 0-2-16,-7-2-2 0,1 1-2 16,-4-2-1-16,-2 0-3 0,-3-2-3 15,2-2-4-15,1-2-17 0,0-2-19 16,1-2-14-16,2-3 33 0,0-4-158 16,2-5-134-16,3-1-312 0</inkml:trace>
  <inkml:trace contextRef="#ctx0" brushRef="#br0" timeOffset="121598.4207">11800 11729 599 0,'0'-13'149'15,"2"5"3"-15,-1 2-77 0,3 2-35 16,1 0-12-16,1 3-7 0,4 1-11 16,1 1-21-16,1 2-18 0,0 0-126 15,2 1-125-15,1 6-318 0</inkml:trace>
  <inkml:trace contextRef="#ctx0" brushRef="#br0" timeOffset="122213.7019">12026 11794 527 0,'0'-4'134'0,"-2"3"4"0,1-1-53 16,-1 2-46-16,0-1-10 0,1 2-4 15,4 2-4-15,-4-3-1 0,1 0-1 16,0-1 1-16,-1-1 1 0,1 2 1 16,-1-1 0-16,1 1 0 0,0 0-1 15,-2 1-2-15,2 1-2 0,0 0-2 0,-1-3-2 16,1 2-1-16,0-2-1 15,0 2 0-15,-1-2 0 0,1 2 0 0,0-2 0 16,0 2-1-16,-1-2 0 0,2 3-1 16,-1 1-1-16,0 3 0 0,-1 2-1 15,1 5 0-15,0-1 0 0,0 3 0 16,0 1-1-16,0-2 0 0,1 2-1 16,1-4-1-16,2-1 0 0,1-2-1 15,1-4 0-15,2-1-1 0,-1-4 0 16,3-4-1-16,1-3 1 0,-1-3 0 0,-1-2-1 15,1-1 1-15,-3 0-1 0,0-2 1 16,-3 2 0-16,-1 2 1 0,-1 2 0 16,-2 2 1-16,0 3 1 0,-1 4-1 15,0 5 0-15,-2 4-1 0,2 0 0 16,1 5-2-16,-1 1 0 0,2 2 0 16,0 0-1-16,9-1 0 0,3 0 1 15,1-2-1-15,2-1 1 0,5-4 0 16,5-5 0-16,1-3 0 0,-3-3 1 0,1-7 1 15,0-3 0-15,-1-4 0 0,-5-2 1 16,-4 1-1-16,-5-3 0 0,-4 0-1 16,-5 2 0-16,-6 2-1 0,-1 1-4 15,-3 2-8-15,-2-1-10 0,-1 5-13 16,-1 3-28-16,-3 2-19 0,-3 3-131 16,1 2-146-16,1 3-339 0</inkml:trace>
  <inkml:trace contextRef="#ctx0" brushRef="#br0" timeOffset="122794.2507">11584 11658 451 0,'-6'-5'118'0,"-1"1"6"0,-1 0-51 0,1 1-22 16,0 0-8-16,-2 0-3 0,0 1-2 15,0 1-2-15,1 0 0 0,1 1-2 16,0-3-1-16,0 2 0 0,4 1-4 16,4 1-4-16,-1-2-3 0,2 0-3 15,3 0-2-15,3 0-1 0,3-1-2 0,3-1 0 16,1-2 1-16,10 1-1 0,3-1-1 15,5 0 0 1,4 2-1-16,1-2-2 0,4 0 0 0,5 1-1 0,0 0-1 16,-1 1-1-16,1-1 0 0,-3 0-3 15,0 1 0-15,0-3-1 0,-4 4 0 16,2 1-2-16,0 0 1 0,-2 1-2 16,1 0 1-16,-2 0 0 0,-7 4-1 15,-3-6 0-15,-7 2 1 0,-5 0-1 16,-7-1 0-16,-5 1 1 0,-3-1-1 0,-2-2-1 15,-2 1-3-15,-2-2-6 0,-2 2-10 16,1 1-19-16,-3-2-23 0,0 3-112 16,-5 1-26-16,-6 6-124 0,-4 0-246 15</inkml:trace>
  <inkml:trace contextRef="#ctx0" brushRef="#br0" timeOffset="126166.1961">12960 11449 691 0,'-14'-2'190'16,"2"1"8"-16,1 1-82 0,4 0-31 16,2 0-18-16,1 0-13 0,4-2-17 15,4 0-14-15,4-3-8 0,3 0-7 16,3-2-5-16,3 0-2 0,1-1-7 15,3 3-11-15,-1-2-13 0,-1 1-19 16,-2 2-20-16,1 2-14 0,-4-1 75 16,-3 3-197-16,-6 0-137 0,0 3-336 0</inkml:trace>
  <inkml:trace contextRef="#ctx0" brushRef="#br0" timeOffset="126325.8358">12981 11528 616 0,'-14'8'167'0,"2"0"8"15,0-3-71-15,2 1-33 0,6 1-13 16,0-2-11-16,4 0-13 0,4-1-12 0,3-1-10 16,3 1-8-16,4-2-11 15,0-2-20-15,6 2-24 0,3-4-111 0,1 0-26 16,5-1-125-16,4 2-248 0</inkml:trace>
  <inkml:trace contextRef="#ctx0" brushRef="#br0" timeOffset="128132.0036">14425 11308 516 0,'5'-9'136'15,"-1"-6"10"-15,4-3-53 0,-3-2-25 16,0-1-4-16,-2-5-4 0,-1 0-3 16,-2-3-4-16,-3 1-5 0,-2 2-7 0,4 0-9 15,-3 0-8-15,2 4-6 0,-2 5-5 16,3 4-3-16,-2 10-4 0,1 5-2 16,0 8-1-16,-1 7-2 0,1 6-6 15,2 3-10-15,0 3-16 0,3 3-21 16,0 1-16-16,3-1-24 0,0-2-107 15,0-2-127-15,4-2-278 0</inkml:trace>
  <inkml:trace contextRef="#ctx0" brushRef="#br0" timeOffset="128641.8804">14047 11529 462 0,'-9'-1'122'0,"-2"0"4"0,0-3-47 0,-4 0-28 16,4 4-9-16,-1-1 0 0,-1 1-2 15,1 0-1-15,0 0 0 0,0 1 0 16,4 2 1-16,1-2-1 0,1-1-2 16,0-3-6-16,2 3-4 0,5 0-3 0,4 0-5 15,4-1-3-15,3 0-3 0,5-2-2 16,6 1 2-16,3-3-1 0,5 0 0 16,4-2 0-16,6-2 0 0,3 3-2 15,5 0 0-15,6 0-2 0,6 0-1 16,4 0-2-16,2 1-1 0,3 0-1 15,6-4-1-15,4 2-1 0,2-2 0 16,1 1 0-16,0 0-1 0,3 0 1 16,0 2-1-16,-4 2 0 0,-4 2 0 15,-3 0 0-15,-8 4 0 0,-4-1-1 16,-8 3 0-16,-7 0-1 0,-11 1-1 16,-8 1-2-16,-7 1-5 0,-5-1-4 0,-6 1-8 15,-2-2-7-15,-6-1-7 0,1-2-8 16,-3 1-7-16,-2-2-8 0,-3 0-2 15,1-1-7-15,-2 0-109 0,-2-1-118 16,-1 0-278-16</inkml:trace>
  <inkml:trace contextRef="#ctx0" brushRef="#br0" timeOffset="129233.0422">13856 11987 590 0,'-2'-15'154'0,"-1"2"13"0,-3 3-75 16,4 4-16-16,-1 4-7 0,3 5-4 15,0 6-8-15,2 2-11 0,-2 6-11 16,1 1-10-16,0 4-6 0,0 3-6 16,-1-1-4-16,0 2-2 0,2 0-3 15,-2-2-1-15,0 0-2 0,-2-4-1 0,1 1-2 16,-1-2-6-16,-1-3-8 16,2-4-11-16,-1-1-17 0,2-1-22 0,0-3-13 15,2-3-123-15,2-1-136 0,-1-4-311 16</inkml:trace>
  <inkml:trace contextRef="#ctx0" brushRef="#br0" timeOffset="129546.7888">14214 12123 515 0,'0'-4'160'0,"0"2"14"16,0-1 8-16,-1 2-98 0,1 0-13 15,-1-3-7-15,4 6-10 0,2-1-13 16,0 0-13-16,2-1-10 0,3 0-7 15,1 0-4-15,4 4-5 0,-2-7-11 16,1 2-14-16,1-4-24 0,-2 5-23 16,-1 0-133-16,1 0-150 0,-4 3-352 15</inkml:trace>
  <inkml:trace contextRef="#ctx0" brushRef="#br0" timeOffset="129831.648">14811 11883 584 0,'-2'-23'168'0,"2"1"9"0,0-2-27 0,3 4-80 15,-1 0-9-15,1 3-7 0,0 5-10 16,-1 2-10-16,0 6-8 0,-1 8-6 15,0 4-6-15,-1 3-4 0,0 7-4 16,2 1-1-16,-2 3-5 0,1 3-8 16,0-2-12-16,2 3-21 0,-1-1-22 15,0 0-19-15,1-2-122 0,-1 0-141 16,2-2-314-16</inkml:trace>
  <inkml:trace contextRef="#ctx0" brushRef="#br0" timeOffset="130044.4333">14706 12108 670 0,'-1'2'162'16,"0"-4"5"-16,3 4-96 0,5 0-27 15,1 0-8-15,4 0-6 0,6-1-6 16,2-2-8-16,4-2-5 0,3 0-4 15,3-2 0-15,4-3-5 0,1 2-7 16,0-2-13-16,0 2-18 0,-1-1-14 16,-3 2-129-16,-7 2-136 0,-3 0-328 15</inkml:trace>
  <inkml:trace contextRef="#ctx0" brushRef="#br0" timeOffset="130476.28">14769 12440 673 0,'-12'-8'170'0,"1"-2"6"0,2-1-98 0,7-1-21 15,0-2-7-15,5 2-9 0,7 0-10 16,3 2-9-16,1 1-6 0,1 2-3 15,1 1-4-15,2 1-2 0,0 4-1 16,-1 3-3-16,-1 2 0 0,1 4-2 16,-1 2 0-16,0 2-1 0,-4 3 1 15,-1 1-1-15,-5 0 1 0,-3 1-1 16,-6 2 1-16,-1-2-1 0,-8 0 1 16,0-1-1-16,-5 0 1 15,0 0-1-15,-1-3 1 0,-1-2-1 0,0 0 1 0,1-2 1 16,3-4 2-16,1-2 2 0,3-3 1 15,2 0 0-15,5-1 1 0,2-1 1 16,5-1-1-16,3 1-2 0,4-1-2 16,2 1 0-16,1 1-2 0,5-1 0 15,1 4-1-15,3-1-3 0,1 1-2 16,1-1-4-16,1 2-11 0,2-2-14 0,0 3-22 16,-2-3-18-16,-3 0-130 0,-2-1-145 15,2 4-340-15</inkml:trace>
  <inkml:trace contextRef="#ctx0" brushRef="#br0" timeOffset="130956.0404">15406 12001 703 0,'-15'-3'183'0,"3"3"7"15,5 5-93-15,0 2-33 0,6-1-14 16,2 4-12-16,6-1-12 0,2-1-10 16,5 1-6-16,3-2-4 0,3-3-1 15,2-2-2-15,1-3-1 0,-1-4 0 0,0-2-1 16,-1-3 0-16,-3-2-1 0,-3-2 0 15,-4 0-1-15,-4-2 0 0,-2 2-2 16,-4 0 0-16,-3-1-1 0,-3 4 0 16,-2 0-1-16,-6 4 1 0,-1 2-1 15,-3 3 1-15,-5 5 0 0,-2 4 0 16,-1 4 1-16,-2 4 1 0,2 3 0 16,2 2 1-16,2 3 1 0,5 2 2 15,1 0 0-15,4 1 1 0,4 2 2 16,2-2 1-16,3 0 1 0,-1-2 0 15,6-3 0-15,3-1-2 0,4-4 0 0,4-3-2 16,5-4-1-16,4-2-1 0,3-3-2 16,1-3-3-16,2-5-4 0,-1-3-6 15,-1-3-9-15,0-1-12 0,-2-2-16 16,-2-1-14-16,-4 1 103 0,-1-1-231 16,-4 3-142-16,0 4-375 0</inkml:trace>
  <inkml:trace contextRef="#ctx0" brushRef="#br0" timeOffset="131158.5722">15673 11833 776 0,'-1'-8'176'0,"1"5"1"16,2 0-126-16,7 2-23 0,0 1-10 0,4 1-8 15,0 3-12-15,4 0-18 0,3-2-21 16,-2 1-13-16,-1-2-124 0,-2-1-134 16,0-1-316-16</inkml:trace>
  <inkml:trace contextRef="#ctx0" brushRef="#br0" timeOffset="131371.007">16010 11715 721 0,'1'6'171'0,"-2"0"5"0,0 3-112 16,2 1-14-16,1 1-5 0,1 1-4 16,-1 0-7-16,2 4-6 0,1 0-6 15,0 1-4-15,3 2-7 0,-1 3-4 16,0-1-4-16,-2-1-1 0,-2-1-4 16,-3-3-7-16,-3 0-11 0,-5-4-16 15,-2-1-19-15,-3-4-14 0,-3 1 46 16,-5-7-174-16,0-4-133 0,2-5-321 15</inkml:trace>
  <inkml:trace contextRef="#ctx0" brushRef="#br0" timeOffset="131502.6629">15947 11616 640 0,'1'-15'168'0,"2"5"5"0,-1 3-87 16,2 5-26-16,1 0-16 0,0 2-12 15,3 3-12-15,2 1-21 0,2-2-24 0,2 3-19 16,-2 0-133-16,3 1-139 0,2 5-343 15</inkml:trace>
  <inkml:trace contextRef="#ctx0" brushRef="#br0" timeOffset="132077.1143">16180 11705 462 0,'-1'-2'122'0,"0"-1"4"0,-1 2-43 15,2 0-42-15,0 0-9 0,0 0-6 16,0-2-4-16,2 3-4 0,-2-1 0 16,-2-3 0-16,4 3 1 0,-1 1 1 0,-1 0 3 15,0 0 1-15,0 0 3 16,-1 0 0-16,3 4-1 0,-3-4 0 0,0 1-2 15,-3-2-1-15,4 1-3 0,-1 1-2 16,-1 0-3-16,2 0-2 0,-1 1-1 16,1-2-3-16,3 4-1 0,-3-1-1 15,-2 1-1-15,4 3 0 0,-2 3-1 16,0 0 1-16,0 1 0 0,0 1 0 16,1 3-1-16,0 0 1 0,0-1-2 15,2-1 0-15,0 0 0 0,5-2-2 16,-1-2 0-16,3-1-1 0,2-5 0 0,2 0 0 15,-1-2 0-15,1-2-1 0,-1-2 1 16,-1-1 0-16,2-5-1 0,-3-1 1 16,-4-1-1-16,2 1 1 0,-3 1 0 15,-2-1 0-15,-2 4 0 0,-1 2 1 16,0 2 0-16,1 2 0 0,-1 1 1 16,0 0-1-16,2 1 0 0,1 2 0 0,3-1-1 15,1 0 0-15,3 0-1 0,4-1 1 16,3-1-1-16,2-2 1 0,2 0-1 15,1-3 1-15,-2-1-1 0,-1-2 1 16,-4-3-1-16,-3-1 1 0,-3-1-1 16,-3-3-4-16,-4 1-8 0,-3 0-10 15,-2 2-18-15,-1 1-20 0,-3 5-20 16,-1 1-120-16,1 4-138 0,3 3-309 16</inkml:trace>
  <inkml:trace contextRef="#ctx0" brushRef="#br0" timeOffset="132821.095">15477 11400 439 0,'-15'2'119'0,"1"0"5"0,0-1-25 16,1 0-52-16,0 3-10 0,2-3-3 16,1 2 1-16,2-3 1 0,-1 1 1 15,3 0 2-15,3-1 0 0,-1-1-1 16,3 0-4-16,3 0-3 0,4-2-3 15,4-1-4-15,3 2-3 0,6-2-3 16,2 1-2-16,4-1-1 0,4 0-1 0,1 2-1 16,3-2-3-16,3 2-2 0,-1-1-2 15,8 1-1-15,1 1-1 0,4-1-2 16,5 2 0-16,3 0 0 0,3 0-1 16,2 0-1-16,-1-1 1 0,3 0-1 15,0 0 0-15,-3 0 0 0,-1-1 1 16,-3 2-1-16,-3-1 0 0,-4 2 0 15,-8-2 0-15,-7 2 0 0,-7-2 0 0,-8 1 0 16,-6 0 1-16,-6-1-2 0,-6 0-3 16,-3-2-6-16,-4 1-9 0,-4-1-17 15,0 2-21-15,1-3-19 0,-2 2-120 16,3 1-138-16,-3-2-312 0</inkml:trace>
  <inkml:trace contextRef="#ctx0" brushRef="#br0" timeOffset="133739.2842">17157 11382 709 0,'-4'-2'182'16,"1"2"7"-16,-1-2-106 0,4 4-17 15,0-2-11-15,2 0-12 0,3 0-15 16,1 0-11-16,2-3-6 0,5 2-4 16,2-3-4-16,5 2-15 0,1-1-23 15,3 0-29-15,2 0-136 0,2 1-154 16,-1-1-373-16</inkml:trace>
  <inkml:trace contextRef="#ctx0" brushRef="#br0" timeOffset="134348.3173">18131 10994 568 0,'0'-33'141'0,"-2"0"9"15,-1-1-76-15,1 5-12 0,0 3-5 16,0 7 0-16,0 3-4 0,-1 6-7 0,1 6-9 16,-1 9-9-16,2 5-8 0,0 7-8 15,0 6-6-15,1 7-6 0,0 5-9 16,1 2-13-16,0 2-21 0,0 1-15 16,1 0-120-16,-1-5-10 0,3-3-113 15,1 0-210-15</inkml:trace>
  <inkml:trace contextRef="#ctx0" brushRef="#br0" timeOffset="134590.8491">17912 11349 602 0,'-9'-5'171'0,"3"3"7"16,3-2-25-16,4 1-86 0,6 2-11 15,5 0-10-15,6-1-9 0,5-1-9 16,5 1-6-16,4-3-8 0,6 0-3 0,2 0-5 16,4-1-3-16,1-2-4 0,1 2-6 15,-1 0-13-15,1 1-19 0,-5 2-21 16,0 1-20-16,-8 2-120 0,-5 4-138 16,-6-1-310-16</inkml:trace>
  <inkml:trace contextRef="#ctx0" brushRef="#br0" timeOffset="134878.0437">17983 11656 602 0,'0'-5'144'0,"-2"1"8"0,3 1-93 16,-4 2-12-16,3 2-4 0,0 2-1 15,-2 3-3-15,-2 1-7 0,1 4-5 16,-2 0-2-16,1 4-2 0,-1-1-1 0,1 1-3 16,3 0 0-16,1-4-1 0,3 0-2 15,4-1-3-15,3-3-3 0,2-1-2 16,3-1-3-16,4-2-1 0,2-1-2 16,4-1-1-16,-2-1-4 0,1-2-10 15,2-1-17-15,-3-2-22 0,1 2-16 16,-2-2-128-16,-4 1-145 0,-1-1-327 15</inkml:trace>
  <inkml:trace contextRef="#ctx0" brushRef="#br0" timeOffset="135050.5863">18287 11632 710 0,'-7'5'171'15,"0"1"5"-15,1 5-109 0,3 2-20 16,-1 8-10-16,3 0-7 0,2 1-10 15,1 3-7-15,2 0-6 0,0 2-3 16,2 1-5-16,1-2-10 0,1-1-21 0,1 0-20 16,2-4-131-16,2-2-144 0,1-7-348 15</inkml:trace>
  <inkml:trace contextRef="#ctx0" brushRef="#br0" timeOffset="135901.4613">20085 10897 657 0,'-10'1'162'0,"2"3"8"0,0 2-101 15,5 0-11-15,1 3-7 0,5-2-6 16,3 2-9-16,3-2-8 0,3-1-7 16,4-2-5-16,2-4-5 0,4-4-3 0,1-2-3 15,4-4-1-15,0-3-1 0,2-2-2 16,-4-1 0-16,0 1-1 0,-6-2-1 16,-2 0-1-16,-7 2 0 0,-4 2 0 15,-4-1-1-15,-6 1 0 0,-5-1 0 16,-5 6 1-16,-5 3-1 0,-3 2 1 15,-3 5 1-15,-4 3-1 0,0 4 1 0,1 9 0 16,-3 0 1-16,3 4 0 0,1 4 3 16,4 2 1-16,4 3 2 0,5 2 2 15,4-2 2-15,7 1 2 0,7-1 1 16,7-3-2-16,5-2-1 0,6-4-2 16,3-3-2-16,3-4-2 0,2-5-1 15,5-4-3-15,-1-3 0 0,4-6-2 16,1-2-4-16,2-2-6 0,-3-3-12 15,0-2-15-15,-3-2-21 0,-3 0-13 16,-5-2-127-16,-5-1-139 0,-5-4-321 16</inkml:trace>
  <inkml:trace contextRef="#ctx0" brushRef="#br0" timeOffset="136119.8033">20455 10422 650 0,'-4'-5'165'0,"3"1"5"16,1 3-48-16,6 3-83 0,3 1-16 16,3 0-7-16,4 0-1 0,1-2-7 15,4 0-20-15,1-3-20 0,0-2-15 16,0 1-127-16,-1-4-134 0,-3 0-326 15</inkml:trace>
  <inkml:trace contextRef="#ctx0" brushRef="#br0" timeOffset="136320.2686">20740 10305 681 0,'2'14'158'0,"-4"-1"7"15,6 4-112-15,3 2-10 0,3 2-4 16,1-1-2-16,1 4-4 0,3-1-5 15,4 0-5-15,-4-1-3 0,0 2-5 16,-1-4-3-16,-3 0-3 0,-3-7-3 16,-4 1-5-16,-5-2-10 0,-8-2-13 15,-4-3-13-15,-8-3-16 0,-4-3-15 16,-3-1-124-16,-2-3-132 0,-1-4-305 0</inkml:trace>
  <inkml:trace contextRef="#ctx0" brushRef="#br0" timeOffset="136468.8707">20543 10095 647 0,'6'-8'151'0,"3"2"1"0,2 2-104 15,1 6-17-15,5 0-11 0,4 2-6 16,1 1-21-16,4 2-16 16,2 2-130-16,-1-2-126 0,0 8-321 0</inkml:trace>
  <inkml:trace contextRef="#ctx0" brushRef="#br0" timeOffset="137086.4279">20943 10300 491 0,'0'-2'122'0,"-2"-1"4"0,1 2-62 15,1 0-24-15,1 0-7 0,-1 0-3 16,0-1-3-16,0 2-1 0,0-1-2 16,0 0-2-16,0 0 0 0,0 1-2 0,0-2 0 15,0 2-2-15,-1-1-1 0,1 1-1 16,-1-1 0-16,1 0 0 0,0 0 1 15,-1 1 1-15,1-2-1 0,1 2 1 16,-1 0-1-16,0 0 0 0,-1 3 0 16,-1 2-1-16,0 3 0 0,-2 6-2 0,1 3 1 15,-1 2-2-15,0 5-1 0,2 1-2 16,1 2-3-16,4-2-1 0,5-2-1 16,3-1-1-16,5-3-1 0,4-6-1 15,4-2 0-15,4-5 0 0,-1-3-1 16,0-6 0-16,-2-5 1 0,-1-3 0 15,-3-5 0-15,-4-1 1 0,-4-4 1 16,-3 1 0-16,-5 1 0 0,-1 3 1 16,-4 2-1-16,-2 6-1 0,-1 0-1 15,-1 6-1-15,-1 3 1 0,1 5-1 16,1 3 0-16,0 3-1 0,3 1 0 0,3 3 1 16,2 1-1-16,3 1 0 0,4-2 0 15,7-3 0-15,2-1 0 0,2-1-1 16,4-5 1-16,1-4 0 0,-1-5 1 15,1-5-1-15,-3-5 1 0,-3-4-1 16,-1-5 1-16,-6-1 0 0,-2-3 0 16,-4-3 0-16,-6 1 0 0,-3-2-3 15,-4 3-4-15,-3 2-7 0,-4 3-11 0,-1 4-18 16,-3 11-23-16,-1 5-15 0,-2 8-125 16,-6 5-140-16,5 3-319 0</inkml:trace>
  <inkml:trace contextRef="#ctx0" brushRef="#br0" timeOffset="137517.2745">19459 11392 590 0,'-6'-6'148'0,"2"1"8"16,4 0-84-16,3 1-12 0,5 2-6 16,2 1-4-16,11-2-5 0,6 2-6 15,6 0-4-15,6-2-5 0,9 1-3 16,7-1-2-16,16 0-2 0,4-1-2 15,8-2-3-15,10-2-3 0,9 0-3 16,6 1-4-16,7-3-3 0,0-4-2 16,4 3-1-16,3 1-2 0,0-1 0 15,-5-2-1-15,-2 1 1 0,-3-1-1 16,-3 5 0-16,-8-1 1 0,-6-1-1 0,-8 2 1 16,-9 3 0-16,-8 1-1 0,-9 3-2 15,-15 0-6-15,-11 2-12 0,-12 4-18 16,-14 1-21-16,-10 3-14 0,-14-3-16 15,-10 2-111-15,-3 2-128 0,-5 1-277 16</inkml:trace>
  <inkml:trace contextRef="#ctx0" brushRef="#br0" timeOffset="138134.9309">19823 11868 683 0,'0'-12'177'0,"-1"3"9"16,-2 5-99-16,3 4-18 0,1 7-8 15,1 8-11-15,-1 5-13 0,-1 6-12 0,1 4-8 16,2 3-5-16,-2 2-4 16,0-1-3-16,-2-3-4 0,2-2-6 0,-1-3-9 15,0-3-14-15,0-3-23 0,3-4-18 16,0-4-98-16,1-4-34 0,3-5-123 15,2 0-234-15</inkml:trace>
  <inkml:trace contextRef="#ctx0" brushRef="#br0" timeOffset="138332.8977">20159 11986 809 0,'-2'-5'197'0,"2"1"5"16,2 2-120-16,0 1-27 0,3-2-19 16,3 2-12-16,4 0-10 0,0-2-7 15,5 1-9-15,1-1-13 0,3 1-18 16,0-1-28-16,2 2-18 0,0-1-125 16,0 1-148-16,-3-3-327 0</inkml:trace>
  <inkml:trace contextRef="#ctx0" brushRef="#br0" timeOffset="138599.8553">20838 11769 705 0,'5'-29'177'0,"0"-1"8"15,3 3-108-15,-2 3-13 0,0 5-7 16,0 6-9-16,-2 6-11 0,-1 5-11 16,-2 7-7-16,1 6-7 0,-2 4-4 15,-2 5-3-15,1 3-3 0,1 3-6 16,-1 1-12-16,-1 0-17 0,0-1-24 16,1 1-16-16,0 0-131 0,0-2-146 0,-2-2-334 15</inkml:trace>
  <inkml:trace contextRef="#ctx0" brushRef="#br0" timeOffset="138804.8266">20704 12061 740 0,'1'-3'173'0,"1"-1"4"15,4 3-118-15,8-1-20 0,2-1-9 16,3 2-8-16,8-1-7 0,3-2-6 15,5 2-5-15,6-5-1 0,0 1-5 16,5 0-9-16,-2-2-15 0,-3 1-18 16,0 1-18-16,-7 3-120 0,-4 0-135 15,-7 3-309-15</inkml:trace>
  <inkml:trace contextRef="#ctx0" brushRef="#br0" timeOffset="139230.1044">20749 12404 566 0,'-14'-5'167'16,"2"-1"10"-16,2-2-11 0,6 0-98 15,0-1-11-15,5-3-9 0,3 1-9 0,4-1-11 16,6 0-8-16,3 1-5 0,4 3-4 15,2 1-3-15,2 3-1 0,-1 1-2 16,-1 3-1-16,-2 4-2 0,0 1 0 16,-4 5-1-16,-1 2 0 0,-4 3-1 15,-1 4 1-15,-6 2-1 0,-2 1 1 16,-6 1-1-16,-5 1 1 0,-3 0 0 0,-4-2-1 16,-3-1 1-16,-3-1-1 0,-4-3 1 15,-3-2-1-15,-1-2 1 0,0-2 1 16,3 0 1-16,2-4 3 0,5 0 0 15,5-3 1-15,7 0-1 0,6-3 1 16,3-1-2-16,4-1-1 0,4 0-3 16,3-2 0-16,2 2-1 0,4 1 0 15,1 1 1-15,2-1-2 0,2 2-1 16,-1-1-5-16,0 0-6 0,2-1-14 16,0 0-19-16,0-1-21 0,2 2 152 0,-6-2-289 15,1 1-163-15,-4 4-431 0</inkml:trace>
  <inkml:trace contextRef="#ctx0" brushRef="#br0" timeOffset="139786.3474">21387 11947 606 0,'0'-4'153'0,"1"2"6"15,1 2-85-15,1 2-17 0,3 0-9 16,3 5-8-16,2-1-6 0,4 0-9 16,2-3-5-16,2 1-5 0,5-4-5 15,0 0-2-15,3-6-3 0,-2-3-2 16,-5-2-1-16,4-3 0 0,-2-1-1 0,-3-1-1 16,-1-1 1-16,-4 0-1 15,-1-2 0-15,-2 2 1 0,-7 1-1 0,-2 2 0 16,-5-1 0-16,-4 3 0 0,-5 4-1 15,-4 3 0-15,-5 3 1 0,-4 3-1 16,-2 3 0-16,-3 3 0 0,-1 6 2 16,-1 2 0-16,3 5 1 0,3 5 1 15,4 4 3-15,5 4 2 0,5 3 4 16,4-1 2-16,5 1 1 0,4-3 0 16,3-4 0-16,4-3-2 0,6-3-3 15,3-5-3-15,4-2-3 0,3-2-2 16,4-3-1-16,2-4-2 0,2-3-2 0,-2-4-5 15,3-3-7-15,-2-1-12 0,-2-4-16 16,-1-2-19-16,-3 1-16 0,-5-2-117 16,-5 0-133-16,-3 2-299 0</inkml:trace>
  <inkml:trace contextRef="#ctx0" brushRef="#br0" timeOffset="140000.8076">21725 11655 737 0,'3'-8'179'16,"2"3"3"-16,1 0-88 0,5 1-54 16,2 3-20-16,2-2-9 0,1 3-10 15,2 0-22-15,1 2-22 0,0-2-18 16,-3 1-122-16,0 0-136 0,-1 3-317 15</inkml:trace>
  <inkml:trace contextRef="#ctx0" brushRef="#br0" timeOffset="140223.2281">22099 11545 680 0,'0'1'161'0,"1"5"5"16,0 0-91-16,3 3-35 0,2 2-9 15,1 2 0-15,3 2 0 0,0 0-3 16,1 2-1-16,1 1-2 0,2 1-1 16,0 0-4-16,-1 1-5 0,-3-2-4 15,-2-2-3-15,-4-1-4 0,-3-2-5 16,-6-2-9-16,-5-2-11 0,-6-3-19 16,-2-2-19-16,-4-2-19 0,-4-4-119 15,-2-3-135-15,1-2-306 0</inkml:trace>
  <inkml:trace contextRef="#ctx0" brushRef="#br0" timeOffset="140362.8338">22047 11424 718 0,'3'-9'172'0,"-1"3"2"16,1 1-112-16,3 4-22 0,4 1-14 16,2 2-11-16,1 1-22 0,3 0-24 0,1 1-19 15,2 1-125-15,-2 0-134 0,3 0-325 16</inkml:trace>
  <inkml:trace contextRef="#ctx0" brushRef="#br0" timeOffset="140893.8967">22362 11531 510 0,'-5'-4'126'0,"4"-3"6"0,-1 4-67 0,0-1-23 16,2 2-4-16,-1 0-3 0,1 0-1 15,0 1-2-15,0 1 0 0,0 0-1 16,0 0-1-16,0 0-2 0,-1-2-2 16,1 4-3-16,-1-1-2 0,-1 0-1 15,2 3-2-15,-1-3-1 0,-1 4 0 16,-1 2-1-16,1 1 1 0,-2 1 0 0,2 4-1 15,-6-2-1-15,4 5-2 0,0 2-1 16,1-1-2-16,2 0-2 0,4 0-3 16,0-1-1-16,7 0-2 0,4-5 0 15,0-2-1-15,3-7 0 0,3 1-1 16,2-4 1-16,1-4-1 0,1-3 0 16,-1 0 1-16,-1-3-1 0,-4 0 0 15,-2-3 1-15,-3 2-1 0,-5 0 1 16,-3 2 0-16,-4 3-1 0,-3 2 1 15,-2 5-1-15,-1 2 1 0,0 3-1 0,-1 2 1 16,2 4-1-16,2 0 0 0,2 3 1 16,4-2 0-16,2 0-1 0,4 1 0 15,4-4 1-15,3-2-1 0,3-3 1 16,3-4-1-16,1-2 1 0,-1-4-1 16,-1-4 1-16,-1-3-1 0,-4-3 1 15,-2-1-2-15,-7-3-5 0,-3-2-7 0,-5-1-12 16,-5-2-19-16,-5-2-20 0,-2 1 79 15,-5 1-218-15,-1 1-152 0,-7 5-379 16</inkml:trace>
  <inkml:trace contextRef="#ctx0" brushRef="#br0" timeOffset="141302.2985">21676 11274 486 0,'-7'-5'143'0,"0"0"8"16,0 0 0-16,3 1-85 0,0 1-12 15,3 1-7-15,2-1-2 0,5 1-3 16,3-1-4-16,4 2-6 0,8-1-4 16,6-2-2-16,6 2-1 0,6-2-5 15,8 1-4-15,6 0-5 0,5-1-2 16,1-1-3-16,2 0-2 0,4-1-2 0,0 0-2 15,-4 1 0-15,-1 1-3 16,-2 1-2-16,-3 3-7 0,-5 1-10 0,-6 0-17 16,-6 2-21-16,-6 0-4 0,-7 1-134 15,-7-2-140-15,-3 2-322 0</inkml:trace>
  <inkml:trace contextRef="#ctx0" brushRef="#br0" timeOffset="141904.442">23536 11099 744 0,'-6'-1'189'16,"-1"-2"5"-16,5 2-113 0,3 1-17 16,7 4-14-16,0-3-15 0,6 0-14 15,3 0-10-15,5 1-4 0,4-2-3 16,3-2-3-16,0-1-8 0,1-1-10 15,-1 2-14-15,-1-2-16 0,-2 2-16 0,-5-1-18 16,-4 4-117-16,-4 1-132 0,-3 0-296 16</inkml:trace>
  <inkml:trace contextRef="#ctx0" brushRef="#br0" timeOffset="142550.4251">23543 11235 627 0,'-4'0'166'0,"4"-2"10"0,3 0-80 15,4 1-23-15,2 0-11 0,4 1-10 16,3-3-11-16,4 2-11 0,1 0-11 15,2-1-6-15,3-2-5 0,0 0-4 16,4-1-4-16,-1 2-9 0,1-2-15 0,-1 1-27 16,-1 0-21-16,-2 1-124 0,-2-1-144 15,-5 4-334-15</inkml:trace>
  <inkml:trace contextRef="#ctx0" brushRef="#br0" timeOffset="142793.786">23961 11007 669 0,'8'-7'156'15,"5"-1"3"-15,1 4-90 0,5 1-38 16,0 3-10-16,2 4-1 16,0 1 1-16,0 3-2 0,-3 1 0 0,0 2 0 15,-2 5 2-15,-3-2 0 0,-5 4-1 16,-3 0-2-16,-7 2-3 0,-5 2-3 15,-10 0-3-15,-7 0-3 0,-10 2-7 16,-6 0-12-16,-6 0-23 0,-7 1-21 0,-4-1-133 16,-1 1-147-16,-2-2-353 0</inkml:trace>
  <inkml:trace contextRef="#ctx0" brushRef="#br0" timeOffset="143626.2173">1140 14872 696 0,'-17'-8'181'0,"1"1"9"16,2 3-102-16,5 4-20 0,2 0-13 15,5 3-12-15,6-1-16 0,5 1-12 16,4-1-7-16,4 2-5 0,7 1-2 16,3-3 1-16,1 1-6 0,1-2-9 15,1 0-16-15,-4-1-19 0,-1 0-17 16,-7 0-15-16,-3 1-117 0,-6 1-130 15,-6 0-286-15</inkml:trace>
  <inkml:trace contextRef="#ctx0" brushRef="#br0" timeOffset="143779.9592">1131 15045 726 0,'-13'11'177'0,"2"-3"3"0,6 2-112 15,4-3-22-15,5 2-13 0,6-4-11 16,4-3-11-16,6-2-11 0,4-2-12 15,6-3-14-15,0-5-16 0,1-7-11 0,1 1-14 16,-3-5-114-16,-2-1-121 16,-5-2-277-16</inkml:trace>
  <inkml:trace contextRef="#ctx0" brushRef="#br0" timeOffset="144014.3121">1401 14689 518 0,'-2'-6'139'16,"3"4"2"-16,-1 2-16 0,3 3-88 15,-1 3-15-15,5 4-5 0,2 4-5 16,2 3 0-16,0 1 1 0,5 2 1 0,1-1 1 16,5 4 4-16,3-3 0 0,0-1 1 15,3-2 1-15,-1 0-1 0,-2-1-1 16,-5-1 1-16,-7-1-1 0,-9 4-2 16,-6 1-1-16,-7 1-3 0,-7 2-2 15,-6-1-3-15,-4-2-7 0,-2 3-18 16,1-3-23-16,0-2-13 0,6-1 103 15,3-4-235-15,5 3-149 0,9 1-374 16</inkml:trace>
  <inkml:trace contextRef="#ctx0" brushRef="#br0" timeOffset="144910.1219">2033 14515 414 0,'-8'-46'125'15,"-1"2"9"-15,2 2-8 0,2 10-50 16,0 10-11-16,6 9-11 0,2 11-1 0,3 13-2 16,0 12-5-16,4 11-8 0,2 11-7 15,4 8-4-15,1 9-2 0,0 6-6 16,-1 1-6-16,-1 0-2 0,-3-3-1 16,0-2 1-16,-3-5 1 0,-3-7 1 15,0-9 0-15,-3-7 1 0,2-8-2 16,-3-8 0-16,0-9-3 0,1-7-3 15,1-5-1-15,-1-6-1 0,5-9-2 16,0-7 1-16,3-8-2 0,3-4 1 16,0-6-2-16,4-1 0 0,-1 2 0 15,0 5 0-15,0 6-1 0,-1 10 1 16,0 4-1-16,-4 10 1 0,-1 9-1 0,-2 6 1 16,-2 4-1-16,-3 6-1 0,1 4-2 15,-2 6-2-15,0 0-6 0,0 2-8 16,1-1-11-16,0-3-15 0,2-2-16 15,1-5-8-15,3-5 153 0,-1-7-276 16,0-4-144-16,2-6-395 0</inkml:trace>
  <inkml:trace contextRef="#ctx0" brushRef="#br0" timeOffset="145176.3905">2528 14650 736 0,'-5'-6'179'0,"-1"5"3"0,0 4-109 16,0 5-21-16,2 4-13 0,1 9-8 0,1 2-8 16,1 4-3-16,1 5-1 0,1 2 0 15,2 3-1-15,2 3-2 0,-2 2-2 16,4 0-3-16,-1-1-2 0,2-1-3 16,2-4-2-16,1-1-2 0,3-10-2 15,1-4 1-15,3-7-1 0,2-7-1 16,4-6-2-16,-1-7-5 0,3-6-6 15,-3-5-11-15,0-4-11 0,-1-4-14 16,-5-5-15-16,-3-2-5 0,-7-2-7 16,-6-1-7-16,-5-2-49 0,-6-5-38 0,-7-4-89 15,-2 3-196-15</inkml:trace>
  <inkml:trace contextRef="#ctx0" brushRef="#br0" timeOffset="145299.0621">2548 14558 579 0,'-15'-3'169'0,"0"-1"10"16,3 0-28-16,6 2-86 0,6 1-16 15,5-2-11-15,7 3-12 0,7 0-17 16,6-2-17-16,5 0-19 0,4 0-17 16,4 1-17-16,2-1-120 0,1 0-136 0,-2 1-309 15</inkml:trace>
  <inkml:trace contextRef="#ctx0" brushRef="#br0" timeOffset="145664.9029">2995 14739 677 0,'-1'0'166'0,"-1"3"7"15,2 6-101-15,0 2-16 0,0 4-5 16,2 5-6-16,0 2-9 0,3 4-4 15,2 0-5-15,2-2-2 0,3 2-3 16,2-3-3-16,0-5-2 0,4 0-2 16,0-6-2-16,0-6 0 0,1-6-2 15,-1-7-3-15,2-7-1 0,0-2-2 0,-1-5-1 16,-1-3-1-16,1-1-2 16,-1 3 0-16,-2 3 0 0,-4 2-1 0,0 4 0 15,-3 6 0-15,-2 5-2 0,-2 4 0 16,-2 5-2-16,-3 7-4 0,0 2-6 15,-2 2-7-15,1 3-10 0,1 3-12 16,1 2-15-16,3-4-15 0,3-1-11 16,4-3-117-16,2-4-129 0,1-3-298 15</inkml:trace>
  <inkml:trace contextRef="#ctx0" brushRef="#br0" timeOffset="146060.7553">3451 14368 791 0,'-9'-7'198'0,"-1"1"0"16,4 3-64-16,5 5-92 0,3 3-27 16,4 1-7-16,3 2-5 0,1 1-2 15,2 2 0-15,2 0-1 0,3 0 1 16,-1 0-1-16,2 1 0 0,-1 2 0 15,0-1 1-15,4 2-1 0,0 0 0 16,-3 2 0-16,1 2 0 0,-3 2 0 16,-3 1 0-16,-1 3-2 0,-3 2-1 0,-2 3 0 15,-2 4 0-15,0 2-1 0,0 2 1 16,-1 4 0-16,-1 1 2 0,1 2 0 16,2 1 1-16,-1-5 0 0,0-1 0 15,0-3 0-15,0-4 0 0,-3-5 0 16,-1-5 0-16,-3-5 0 0,-2-4 0 15,-3-1 0-15,-2-5 0 0,-2-2-2 16,0-3-6-16,-1-3-9 0,-1-4-14 16,2-1-15-16,1-3-16 0,-1-3-16 15,2-3-116-15,2-1-127 0,2-3-289 16</inkml:trace>
  <inkml:trace contextRef="#ctx0" brushRef="#br0" timeOffset="146659.4425">4204 14822 638 0,'-7'-3'178'0,"-1"1"11"16,1-1-71-16,2 2-36 0,3 1-15 0,2 0-12 16,2 2-16-16,3 0-13 0,3-1-12 15,6 0-7-15,3 0-2 0,6-1-4 16,3 0-7-16,0 0-13 0,1 0-21 15,0-1-24-15,-3 1-19 0,-4 1-120 16,-6 1-142-16,1 1-313 0</inkml:trace>
  <inkml:trace contextRef="#ctx0" brushRef="#br0" timeOffset="146810.3825">4270 14987 732 0,'-7'6'193'0,"3"-2"4"15,2-1-80-15,4 2-56 0,4-1-23 16,6-2-17-16,3 0-21 0,5-4-21 16,2 1-25-16,1-2-20 0,2-4-131 15,-3 0-146-15,1-2-342 0</inkml:trace>
  <inkml:trace contextRef="#ctx0" brushRef="#br0" timeOffset="147224.7842">4895 14688 649 0,'-5'6'149'15,"-2"5"6"-15,-1 8-102 0,2 4-14 16,1 6-2-16,0 4 0 0,2 3-1 15,1 1-1-15,1-3 0 0,1 0-1 16,1-4-4-16,2-6-3 0,-2-4-5 16,1-6-3-16,0-4-4 0,0-7-3 15,1-9-3-15,-2-7-3 0,1-6 0 16,0-3-2-16,-2-8 1 0,0-3-1 16,-2-4 0-16,-1-3 0 0,-1-3 0 15,-1 0-1-15,0-6 0 0,1 1-1 0,1-1 0 16,0 2-1-16,5 6-1 0,0 6 0 15,0 5 0-15,3 7 1 0,3 6-1 16,3 6 0-16,1 4 0 0,4 3 1 16,1 0-1-16,4 3 0 0,1 1-2 15,4 0-3-15,-2 1-5 0,3 2-9 16,1 0-11-16,-1 1-17 0,1 2-19 0,-1 0-11 16,-6 4-74-16,0 1-45 0,-6 0-111 15,-7-1-225-15</inkml:trace>
  <inkml:trace contextRef="#ctx0" brushRef="#br0" timeOffset="147424.0777">4923 14818 751 0,'-7'5'179'0,"3"-2"6"0,3 1-108 15,3 0-30-15,2-1-16 0,3 0-9 16,2-2-5-16,2 0-6 0,2-1-5 15,2-2-4-15,2-2-4 0,3-3-7 16,3 1-12-16,0-3-21 0,2-1-17 16,0 1-131-16,-2-1-143 0,-1 2-338 15</inkml:trace>
  <inkml:trace contextRef="#ctx0" brushRef="#br0" timeOffset="147636.2113">5300 14321 728 0,'1'-14'177'0,"3"2"4"0,0 4-101 0,2 5-35 16,3 0-16-16,0 2-8 15,5 2-8-15,-2 2-9 0,3-1-14 0,1 3-16 16,2 0-21-16,2 0 101 0,-1-1-237 15,1-1-153-15,1 0-393 0</inkml:trace>
  <inkml:trace contextRef="#ctx0" brushRef="#br0" timeOffset="148058.2627">5725 14085 681 0,'-6'-5'187'0,"1"2"7"0,-1 3-70 16,1 6-50-16,-1 3-20 0,-1 4-16 15,1 3-15-15,1 1-10 0,0 5-7 16,2 0-5-16,2 0-13 0,4 1-21 16,2 1-28-16,2 0-139 0,-1 0-156 15,1-2-376-15</inkml:trace>
  <inkml:trace contextRef="#ctx0" brushRef="#br0" timeOffset="148688.8788">6094 14073 661 0,'-2'-13'159'0,"-7"3"4"16,-2 3-100-16,-1 4-20 0,-1-1-9 0,0 9-7 15,-3 5-6-15,1 5-5 0,1 4-3 16,1 3-1-16,2 2-1 0,3 6-2 15,2 1-1-15,4-3-2 0,4 0-2 16,5 3-2-16,3-2-2 0,2 1 0 16,-1-2-1-16,1-4 0 0,1 1 0 15,-2-2 0-15,-4-4 0 0,-2-1 1 16,-5-2 0-16,0-1 0 0,-3 0 0 0,0 3 1 16,-5 0-1-16,0 2 1 0,-2 0-1 15,0 2 1-15,0 1-1 0,1 1 0 16,-2 0 0-16,2 1 0 0,3-2 0 15,2-1 0-15,3 2 0 0,2-1 0 16,3-1 0-16,1-2 0 0,2-3 0 16,-1 0 0-16,2-1 0 0,-1-2 0 15,0-1 0-15,-1-1 0 0,-2 0-1 16,0 2 1-16,-3 2 0 0,-1 0 1 16,0 1-1-16,-1 1 0 0,-2 0 1 15,0 3 0-15,-1 0 0 0,2-1 0 16,-2 2 0-16,0-1 0 0,2 1 1 0,1 2-2 15,1-1 1-15,1 1-1 0,1-2 0 16,2-2 0-16,2-1-3 0,0-1-6 16,1-3-13-16,1-3-15 0,3-3-12 15,0-2-64-15,0-2-67 0,2-4-118 16,2-3-249-16</inkml:trace>
  <inkml:trace contextRef="#ctx0" brushRef="#br0" timeOffset="149022.1087">6454 14225 664 0,'-1'-12'162'0,"2"4"8"16,-2 17-95-16,1 7-18 0,2 11-12 16,1 8-11-16,2 11-9 0,0 8-3 15,-3 7-8-15,-1 0-5 0,2 8-3 16,-2-4-2-16,0-2-4 0,0-5-10 0,4-4-16 15,3-8-19-15,1-8-20 0,4-11-119 16,0-8-138-16,6-12-312 0</inkml:trace>
  <inkml:trace contextRef="#ctx0" brushRef="#br0" timeOffset="149222.6268">6774 14346 821 0,'-10'19'186'0,"-1"4"3"16,5 11-127-16,2 5-32 0,4 7-11 16,-1 0-6-16,1 6-5 0,0-1-3 15,1 3-8-15,2-4-7 0,-2-2-8 16,3-5-15-16,2-5-15 0,2-9-11 16,1-5 51-16,-1-8-178 0,1-7-132 15,-4-7-331-15</inkml:trace>
  <inkml:trace contextRef="#ctx0" brushRef="#br0" timeOffset="149375.8383">6509 14673 799 0,'-1'-5'180'0,"5"4"1"16,-1 0-108-16,8 0-48 0,3 0-23 15,8-1-14-15,5 1-18 0,5-1-17 0,2-1 26 16,4 0-160-16,5-2-139 0,1 3-328 15</inkml:trace>
  <inkml:trace contextRef="#ctx0" brushRef="#br0" timeOffset="149596.3424">7165 14383 833 0,'-31'29'184'0,"2"5"0"16,3 3-138-16,6 5-24 0,3 1-10 16,6 2-5-16,6 2-6 0,4-1-6 15,3-1-6-15,3-1-11 0,6-6-11 16,4-3-13-16,5-4-12 0,5-7-8 16,4-5-113-16,0-7-118 0,5-7-274 15</inkml:trace>
  <inkml:trace contextRef="#ctx0" brushRef="#br0" timeOffset="149987.0628">7392 14694 672 0,'-4'0'159'0,"0"0"7"16,3 1-105-16,1 3-18 0,2 0-6 15,3-1-2-15,2 1-4 0,4-1-5 16,3-2-3-16,2-4-2 0,3-3-2 16,2-4-2-16,0-2-3 0,-1-4-3 15,0-1-4-15,0-1-2 0,-3-2-3 16,-3 2 0-16,-5-1-2 0,-2 2 0 16,-5 1 0-16,-6 2-1 0,-3 1 1 15,-3 5-1-15,-3 3 0 0,-4 6 0 16,-3 5 0-16,-2 6 0 0,-1 8 1 15,-1 3 0-15,0 7 1 0,1 3 3 0,1 5 2 16,3 1 3-16,6 3 1 0,2 0 1 16,7 1 1-16,5 0-2 0,5-1-2 15,7-7-2-15,4 0-2 0,5-8-2 16,5-7-4-16,2-4-6 0,2-8-8 16,2-7-11-16,1-7-16 0,3-6-19 15,-3-7-11-15,-2-4 147 0,-3-3-270 0,-4-2-146 16,-4-3-390-16</inkml:trace>
  <inkml:trace contextRef="#ctx0" brushRef="#br0" timeOffset="150193.5089">7678 14311 792 0,'6'5'169'15,"3"2"3"-15,3 4-138 0,4 4-18 0,1 3 1 16,0 3 0-16,0 3 1 0,0 1-3 15,2 2-3-15,-2 1-2 0,-5 1-5 16,-3 1-4-16,-6-2-7 0,-5-1-10 16,-7-1-12-16,-7-4-16 0,-2-4-12 15,-3-6-50-15,-6-6-74 0,0-6-116 16,3-6-249-16</inkml:trace>
  <inkml:trace contextRef="#ctx0" brushRef="#br0" timeOffset="150330.1336">7637 14045 712 0,'9'-7'174'0,"-3"4"3"0,-2 1-100 16,4 4-30-16,6 4-20 0,-2 2-20 15,3 0-29-15,-3 2-24 0,1 3-130 16,0 5-141-16,-3 2-342 0</inkml:trace>
  <inkml:trace contextRef="#ctx0" brushRef="#br0" timeOffset="150972.452">7962 14378 443 0,'1'-2'109'0,"0"0"4"15,2 1-53-15,-1 2-23 0,-2 1-7 16,2-2 1-16,-4 0 0 0,2 1 0 16,0 0 2-16,0-1 1 0,-1 1 0 15,2-1 0-15,-1 0-2 0,3 2-3 16,-3-2-2-16,1-2-5 0,-2 2-4 15,2-2-3-15,0-1-3 0,0 1 0 16,-1 0 2-16,0-2 2 0,0 1 4 0,2 1 1 16,-2 0 3-16,0 0 0 0,-3 4-1 15,4-1-2-15,-1 2-3 0,0 4-3 16,2 4-3-16,-2 2-2 0,0 5-1 16,1 3-1-16,0 5-2 0,0-2-1 15,2 1-1-15,2-1-1 0,2-3-2 16,0-4 1-16,4-3-2 0,0-7 1 15,4-4-1-15,2-6 0 0,-1-5-1 0,1-5-1 16,1-4 1-16,-1-2 0 0,-1-3 0 16,-3-2 0-16,-3 2 0 0,-4 3 1 15,-2 2 1-15,-2 3-1 0,-6 4 0 16,-2 4 0-16,-2 5 0 0,-1 6-1 16,-1 3 1-16,2 5-1 0,0 3 0 15,4 3 1-15,2 3-1 0,4-2 1 16,2 2 0-16,5-2 0 0,3-3 0 15,7-3-1-15,0-5 1 0,7-7 0 16,2-2 0-16,3-7 0 0,-1-6 0 0,0-6 1 16,-4-3-1-16,-3 0 1 0,-6-4 0 15,-5 1-2-15,-6 0-3 0,-4-1-9 16,-5 3-9-16,-1 2-15 0,-3 7-16 16,-3 1-19-16,-1 5-63 0,-1 4-65 15,1 8-121-15,-1 2-255 0</inkml:trace>
  <inkml:trace contextRef="#ctx0" brushRef="#br0" timeOffset="151250.6222">8528 14205 561 0,'2'7'145'0,"6"6"7"15,-1 4-43-15,4 5-62 16,4 5-2-16,2 5 0 0,4 7-2 16,3 4-4-16,1 1-4 0,2 3-3 0,-3 2-4 15,-2 0-5-15,-5 2-3 0,-6-4-3 16,-7 0-4-16,-5-1-2 0,-8-1-3 16,-5-1-2-16,-7-2-2 0,-4-3-4 15,-4-1-11-15,-2-5-19 0,-2-5-28 16,3-4-83-16,0-9-57 0,8-6-136 0,7-9-276 15</inkml:trace>
  <inkml:trace contextRef="#ctx0" brushRef="#br0" timeOffset="151903.4258">8888 13859 582 0,'11'-17'145'15,"0"3"7"-15,1 2-78 0,-1 6-23 0,0 11 0 16,-1 9-4-16,-1 10-2 0,-1 7-5 15,-3 9-5-15,-1 10-4 0,-4 4-5 16,0 3-7-16,-4 1-4 0,-1 2-4 0,0-2-3 16,-1-1-3-16,0-3-2 0,5-3-1 15,-1-5-1-15,3-5-1 0,-2-7-1 16,2-8-2-16,2-3-2 0,2-8-4 16,1-2-1-16,1-4-3 0,-1-2 0 15,3 4 0-15,0-3 3 0,-3 2 2 16,3 7 3-16,-3 4 2 0,1 3 2 15,-2 7 2-15,1 2 0 0,-1 6 1 16,1 4 1-16,-2 1 1 0,1 3 1 0,-1 1-1 16,-3-4 1-16,1 1-1 0,1-2 0 15,-3-4-1-15,0-2 0 0,0-5 1 16,-3-3 2-16,3-1 2 0,-5-2 1 16,-1-4 1-16,-2-4 0 0,-2-2-1 15,-1 0 0-15,-3-1-3 0,1-3-1 16,-2 1-3-16,3-2-7 0,1-3-10 15,2-3-18-15,2-5-21 0,2-5-12 16,4-5-12-16,3-4-117 0,6-6-126 0,5-6-277 16</inkml:trace>
  <inkml:trace contextRef="#ctx0" brushRef="#br0" timeOffset="152095.9281">9426 14710 887 0,'-1'-7'208'16,"-1"1"1"-16,2 2-135 0,3 3-34 16,2 1-19-16,1 1-16 0,4-1-15 15,-1 1-19-15,4 0-20 0,0 2-23 16,1-2 119-16,-2 0-254 0,-1-1-155 16,0 4-399-16</inkml:trace>
  <inkml:trace contextRef="#ctx0" brushRef="#br0" timeOffset="152235.5379">9388 14894 673 0,'-5'5'182'0,"5"-2"0"0,2 1-4 16,2-1-147-16,6-1-41 0,2-3-32 16,5 0-105-16,0-3-35 0,7-1-124 15,-1 0-252-15</inkml:trace>
  <inkml:trace contextRef="#ctx0" brushRef="#br0" timeOffset="154154.0005">10750 14529 493 0,'-1'-26'140'0,"-2"-2"9"15,3 0-11-15,-2-2-73 0,-1 6-8 0,2 2-5 16,1 3-3-16,-1 3-5 0,0 4-8 16,1 5-8-16,0 2-7 0,0 5-6 15,1 6-5-15,0 4-3 0,3 5-5 16,-2 7-10-16,3 2-14 0,1 7-22 15,0 1-13-15,2 1-131 0,-3 0-140 16,0 0-330-16</inkml:trace>
  <inkml:trace contextRef="#ctx0" brushRef="#br0" timeOffset="154383.3861">10528 14804 727 0,'-10'-3'177'0,"1"0"9"0,1 1-113 16,3 1-17-16,4 1-10 0,4 0-6 15,5 0-9-15,4 0-8 0,3-2-7 0,5 2-3 16,5-1-2-16,7 0-4 0,3 1-2 16,3-1-4-16,2-1-7 0,3 1-10 15,1 1-16-15,0 0-19 0,-5-1-17 16,-1-3-18-16,-2 1-114 0,-6-2-132 15,-3 1-288-15</inkml:trace>
  <inkml:trace contextRef="#ctx0" brushRef="#br0" timeOffset="154798.2685">10679 15067 643 0,'-26'-3'160'0,"2"-3"7"16,-1-1-94-16,2-3-17 0,5 2-4 0,4-1-6 15,4 0-6-15,2 1-7 0,4-1-6 16,5 3-5-16,4 1-5 0,5 2-6 16,2 3-4-16,2 3-3 0,3 2-1 15,1 3-2-15,1 3 0 0,0 5 0 16,-2 0-1-16,0 3 0 0,-2-1 1 15,-5 2-1-15,-4 0 1 0,-3 0-1 16,-8-4 1-16,-4 1-1 0,-4 1 1 16,-3 2 0-16,-4 0 0 0,-2-1-1 15,-4 2 1-15,1 0 0 0,-2 1 2 16,0-4 3-16,0-2 4 0,3-3 1 16,4-6 1-16,4-2 0 0,6-5 0 0,5-3-3 15,7 0-3-15,5-2-3 0,5 2-2 16,5 0 0-16,3-1-1 0,4 3-1 15,2 1-2-15,2-1-4 0,3 1-4 16,-2 1-11-16,4 2-16 0,-2 1-24 16,-3 0-15-16,0-1-128 0,-5 0-144 0,-3-2-333 15</inkml:trace>
  <inkml:trace contextRef="#ctx0" brushRef="#br0" timeOffset="155515.1853">10586 14986 427 0,'0'-4'116'0,"-1"-1"6"0,-3 1-38 15,-1 2-30-15,-1 2-9 0,-1 0-1 16,-3 1 2-16,-1 3 1 0,0 2 2 16,-2 4 1-16,0 2 0 0,-2 4-1 15,1 1-5-15,-1 4-5 0,1-1-6 0,3 2-6 16,3-2-7-16,4 1-4 0,5-4-6 16,3-1-2-16,7-1-4 0,4-4-1 15,6-2-2-15,4-7-3 0,3-2-7 16,4-5-15-16,5-1-27 0,1-4-18 15,-1 0-130-15,-2-2-147 0,-5 2-341 16</inkml:trace>
  <inkml:trace contextRef="#ctx0" brushRef="#br0" timeOffset="156314.6831">10224 14067 622 0,'-30'7'140'0,"-4"7"4"0,-2 8-104 0,-2 12-7 15,-1 12-3-15,-2 12 3 16,3 18 2-16,0 9 1 0,0 12-2 0,5 12-2 15,5 9-5-15,9 6-5 0,8 3-6 16,13 2-7-16,14 0-5 0,12-6-6 16,9-5-10-16,11-10-13 0,8-9-18 15,10-13-17-15,9-11-120 0,1-18-133 16,6-15-308-16</inkml:trace>
  <inkml:trace contextRef="#ctx0" brushRef="#br0" timeOffset="156616.3736">11093 13969 757 0,'-4'-27'157'0,"10"11"1"0,4 14-141 16,12 19-5-16,0 12-10 0,3 12-1 15,-1 11-1-15,0 11 1 0,-5 8-1 16,1 8 3-16,-3 1 8 0,0 3 5 16,-1 4 3-16,-3 3 2 0,1 0 1 15,-2 1 1-15,-6-4-1 0,-3-1-9 16,-7-2-4-16,-7-5-4 0,-2-6-2 0,-5-5-2 16,-2-7-7-16,-2-6-12 0,-1-6-14 15,1-12-17-15,4-10 90 0,0-11-223 16,3-12-146-16,5-15-370 0</inkml:trace>
  <inkml:trace contextRef="#ctx0" brushRef="#br0" timeOffset="157047.8338">11449 13958 639 0,'-3'-1'160'0,"-2"2"8"0,0 3-87 15,0 5-23-15,4 7-9 0,-2 3-6 16,2 5-8-16,0 1-6 0,1 2-5 15,2 1-4-15,1-4-3 0,0 0-1 16,1-5-3-16,0-4-1 0,1-2-2 16,0-3-3-16,2-5 0 0,-2-4-1 15,1-2-2-15,1-5-1 0,1-5-1 16,1-5 0-16,1-5 0 0,-1-4-2 16,2-7 1-16,0-1-1 0,0 2 0 15,0 2 0-15,-3 5 0 0,1 7-1 16,-2 9 1-16,0 12-1 0,-3 10-1 0,0 3-3 15,-1 8-3-15,-1 4-6 0,0 3-5 16,2 1-11-16,2-1-15 0,4 1-20 16,4 0-11-16,0-1-118 0,3-2-128 15,4-1-303-15</inkml:trace>
  <inkml:trace contextRef="#ctx0" brushRef="#br0" timeOffset="157577.8564">11872 14662 605 0,'-5'-29'137'0,"5"0"6"0,3-3-100 16,3 7-6-16,0 1-2 0,-1 5 0 16,1 8 4-16,-3 10 1 0,1 8 1 15,-3 13-1-15,-3 5-4 0,-1 8-3 0,1 8-2 16,-3 6-6-16,1-2-4 0,2 3-4 15,1-3-3-15,3-3-2 0,6-3-3 16,1-7-1-16,5-5-3 0,2-5-1 16,1-9-2-16,1-8-1 0,2-6 0 15,1-9 0-15,0-6-1 0,-2-7 0 16,1-4 1-16,-2-7-1 0,-3-3 0 16,-3-2 0-16,-2-4-1 0,1 0-1 0,-3 1-1 15,-4 4 0-15,-3 8 0 0,-1 7 0 16,-1 7-1-16,-3 11 2 0,-4 10 1 15,-2 9 1-15,5 6-1 0,1 7 1 16,1 5 0-16,2 3-2 0,2 1-4 16,0-1-10-16,1-2-14 0,3-1-14 15,8-4-16-15,1-3-10 0,3-4-49 16,6-5-74-16,3-7-112 0,3-4-242 16</inkml:trace>
  <inkml:trace contextRef="#ctx0" brushRef="#br0" timeOffset="157834.1682">12488 14492 690 0,'-4'-4'163'0,"3"7"6"0,0 5-102 15,0 6-22-15,-2 5-7 0,1 5-2 16,-1 4 0-16,-2 3-4 0,1 0-2 0,0 5-1 15,0-2-4-15,2 3-4 0,1-2-5 16,2-1-4-16,2-1-4 0,4-2-4 16,4-4-5-16,3-2-5 0,3-7-12 15,3-5-17-15,1-6-23 0,0-6-16 16,-2-7-110-16,-3-4-17 0,-2-3-116 16,-3-3-209-16</inkml:trace>
  <inkml:trace contextRef="#ctx0" brushRef="#br0" timeOffset="157981.7624">12470 14450 768 0,'-17'-6'186'15,"8"0"1"-15,4 1-107 0,6 2-34 16,7-1-24-16,5 0-23 0,6 2-28 0,5-3-25 16,3 1-88-16,1-2-45 15,5 1-125-15,5 2-251 0</inkml:trace>
  <inkml:trace contextRef="#ctx0" brushRef="#br0" timeOffset="158336.2833">12776 14613 719 0,'-1'-7'183'16,"-1"5"6"-16,2 2-83 0,0 3-44 15,-1 6-18-15,2 2-13 0,1 1-9 16,0 4-5-16,3 0-5 0,2 1-4 16,3 0-2-16,4-1-1 0,3-2-1 15,4-2-1-15,-2-5 1 0,3-2-1 16,-1-6 1-16,-1-6-1 0,-3-3 0 0,0-5 0 15,0-2-1-15,0 0-1 0,-2 0-1 16,0 3 0-16,-3 3 0 0,-2 3-1 16,-2 5-2-16,-3 4-2 0,-2 7-4 15,-2 1-6-15,-1 6-9 0,1 1-10 16,2 4-16-16,0-1-18 0,3 1 161 16,3-3-289-16,3-2-154 0,7-3-421 15</inkml:trace>
  <inkml:trace contextRef="#ctx0" brushRef="#br0" timeOffset="158751.4052">13273 14348 744 0,'-8'-14'187'0,"4"4"3"0,2 2-79 16,8 4-63-16,3 3-22 0,7-2-12 16,5 2-5-16,5 0-5 0,2 2-2 15,2-2-2-15,0 0 1 0,0 1 2 16,-3 1 2-16,-4 0 2 0,-4 2 3 16,-3-1 0-16,-5 7 1 0,-1 2-1 15,-5 3 0-15,-4 7-3 0,-3 4-3 0,-2 3-1 16,-2 5-2-16,-1 1 0 15,-1 4-1-15,1 4 0 0,2 1 0 0,1 2-1 16,4-2 0-16,3 1-1 0,3-1 0 16,3-3 0-16,2 1 0 0,0-5 1 15,2-4 0-15,-1 1 0 0,-2-3 1 16,-3-6 1-16,-3 0 2 0,-6-5 0 16,-4-2 1-16,-7-2 0 0,-4-4 0 15,-5-1-2-15,-9 0-5 0,-5-3-15 16,-5 0-24-16,-3 1-26 0,-5-2-137 0,-2 2-155 15,1 5-369-15</inkml:trace>
  <inkml:trace contextRef="#ctx0" brushRef="#br0" timeOffset="159659.8433">13350 12919 371 0,'24'-24'106'0,"4"0"7"0,4 2-45 16,-3 4-11-16,1 3-6 0,-5-2-8 16,-1 5-10-16,-6 3-8 0,-5 7-4 15,-5 1-2-15,-8 7-2 0,-5 7-1 16,-6 11 0-16,-8 9-2 0,-5 7 1 16,-9 7-1-16,-5 4-1 0,-3 3-2 15,-5 0-3-15,-1 1-2 0,-2-4-2 0,2-3-1 16,2-5-1-16,8-4-3 0,1-6-5 15,10-3-7-15,5-8-8 0,9-5-12 16,5-6-1-16,3-2-115 0,3-7-112 16,3-2-266-16</inkml:trace>
  <inkml:trace contextRef="#ctx0" brushRef="#br0" timeOffset="159898.1968">12903 13239 595 0,'-6'-6'131'0,"3"5"2"0,-2 7-96 16,1 6-19-16,2 4-5 0,-2 8 0 15,-1 7 1-15,-1 3 3 0,-3 4 1 16,1 0 4-16,-2 1 3 0,1 1 2 16,1-6 1-16,4-2-2 0,4-4-4 15,7-5-3-15,9-3-4 0,6-5-4 16,9-7-5-16,11-4-2 0,10-8-8 15,10-3-15-15,4-4-17 0,7-4-31 0,4 0-104 16,7-1-128-16,-3-1-298 0</inkml:trace>
  <inkml:trace contextRef="#ctx0" brushRef="#br0" timeOffset="161169.9613">19109 12369 474 0,'10'-10'129'0,"-4"4"6"0,-6 6-39 16,-3 10-41-16,-3 9-13 0,-5 10-7 16,-6 9-6-16,-6 7-3 0,-5 8-6 15,-8 7-4-15,-2 1-4 0,-1 2-2 16,-3-5-4-16,1 0-2 0,1 0-2 15,4-5-2-15,4-6-6 0,1-4-9 16,5-8-6-16,3-3-9 0,8-8-14 16,3-7-55-16,5-8-56 0,2-5-98 0,2-3-214 15</inkml:trace>
  <inkml:trace contextRef="#ctx0" brushRef="#br0" timeOffset="161377.3914">18625 13045 482 0,'-1'-4'140'0,"-2"2"7"0,-2 6 7 16,-1 5-96-16,0 4-11 0,-4 5-4 0,1 4-2 16,-4 2-3-16,0 0-3 0,-1 2-3 15,1-2-5-15,1 0-4 0,2-5-4 16,4 0-3-16,3-7-4 0,6 3-4 16,4-8-4-16,7-2-1 0,8-5-4 15,6-6-9-15,10-5-16 0,8 0-22 16,9-6-10-16,9 1-132 0,10-3-143 15,2 2-329-15</inkml:trace>
  <inkml:trace contextRef="#ctx0" brushRef="#br0" timeOffset="161978.883">14573 14743 761 0,'-11'-10'192'0,"1"3"4"16,3 3-117-16,3 3-18 0,3 0-17 0,5 1-15 15,2 1-14-15,2-1-7 0,6 0-5 16,4-1-9-16,3 1-18 0,5-3-28 16,2 3-23-16,5-2-123 0,0 1-149 15,0 3-338-15</inkml:trace>
  <inkml:trace contextRef="#ctx0" brushRef="#br0" timeOffset="162284.87">15335 14594 606 0,'3'-27'144'0,"2"-3"8"16,-1 0-92-16,0-3-8 0,-1 1-3 16,0 0-4-16,-1 4-3 0,0 5-6 15,-1 2-7-15,0 7-7 0,0 6-6 16,-1 5-6-16,0 9-4 0,0 4-3 15,0 7-8-15,0 8-18 0,0 2-18 16,1 6-16-16,3 2-125 0,-1 2-138 0,-1 1-323 16</inkml:trace>
  <inkml:trace contextRef="#ctx0" brushRef="#br0" timeOffset="162533.3918">15203 14842 605 0,'-15'-5'176'0,"3"3"10"0,2 2-24 0,2 0-89 16,7 4-16-16,4-1-11 0,5 2-12 16,4-1-9-16,4 1-10 0,8 0-4 15,4-2-3-15,9-3-3 0,4-2-2 16,5-2-6-16,3 1-11 0,0-5-16 15,-2 2-20-15,-1 0-19 0,-7 2 10 16,-7 2-142-16,-4 3-136 0,-6 0-305 16</inkml:trace>
  <inkml:trace contextRef="#ctx0" brushRef="#br0" timeOffset="162826.5006">15314 15139 636 0,'-12'1'156'0,"2"1"8"15,0 3-83-15,2 2-31 0,-1-1-7 16,0 1-4-16,2 0-2 0,0 3-5 16,-1 2-3-16,0 2-2 0,-2 2-1 15,0 1-2-15,3 0-2 0,-1 0-3 16,2-1-3-16,1-1-3 0,3-2-3 15,4-3-2-15,5-1-2 0,0-1-2 16,3 0 0-16,3-3-1 0,6-2-2 16,0-2-1-16,3-1-3 0,2-3-8 15,1 2-12-15,2-4-19 0,0-1-24 16,-2 1-16-16,-1 0-125 0,-2-1-142 0,0 3-317 16</inkml:trace>
  <inkml:trace contextRef="#ctx0" brushRef="#br0" timeOffset="163011.3979">15525 15176 739 0,'-11'3'181'15,"-3"2"6"-15,4 5-107 0,2 3-24 16,0 6-15-16,5 2-10 0,-1 1-9 16,3 6-8-16,1-1-6 0,1 2-3 15,0 2-6-15,3-2-14 0,0 3-19 16,-1-1-27-16,1-3-135 0,1 0-150 15,2 1-364-15</inkml:trace>
  <inkml:trace contextRef="#ctx0" brushRef="#br0" timeOffset="164116.7732">17036 14492 599 0,'-2'-26'149'0,"-1"6"10"0,1 8-87 16,-2 4-13-16,2 5-8 0,-1 6-5 15,3 4-9-15,2 7-9 0,-6 2-11 16,5 7-8-16,3 6-7 0,-3 2-10 0,1 2-13 16,1 0-15-16,-1 0-12 0,4 5-7 15,-4-7-122-15,-1-4-123 0,-6-2-282 16</inkml:trace>
  <inkml:trace contextRef="#ctx0" brushRef="#br0" timeOffset="164330.2017">16743 14867 727 0,'-12'-5'184'0,"2"0"6"0,4 3-94 16,5 2-33-16,4 1-18 0,6 0-12 15,6 2-7-15,3-3-8 0,6 0-5 16,5-3-3-16,5-2-3 0,6-1-3 16,2-3-1-16,4 2-10 0,2-1-17 15,-3 0-24-15,-1 1-22 0,-4 2-94 16,-5 1-40-16,-5 4-127 0,-5 0-239 16</inkml:trace>
  <inkml:trace contextRef="#ctx0" brushRef="#br0" timeOffset="164744.4777">16816 15211 691 0,'-14'-8'170'0,"3"-4"7"0,1 1-104 15,4-2-18-15,4 1-11 0,3-1-8 16,6 2-8-16,2 0-9 0,3 4-7 16,2 2-4-16,0 3-4 0,5 3-1 15,-1 3-1-15,2 2-1 0,-1 2 0 16,1 2 0-16,-2 4 0 0,-3 0 1 0,-4 5 0 16,-5 3 0-16,-3 0 0 0,-7 2 0 15,-3-2 0-15,-6-1 0 0,-3 2 0 16,-6-2 2-16,-1-2 1 0,-3-1 3 15,-3-2 2-15,-3 5 4 0,-1-2 3 16,0 2 2-16,1-1 2 0,3-1 0 16,4-1-1-16,6-5-3 0,6 0-3 15,7-4-5-15,8-5-2 0,4-4-4 16,3-2-2-16,7-1-3 0,4-2-5 0,3-1-6 16,3-2-8-16,2 1-10 0,2 0-13 15,3 1-23-15,-2-1-18 0,-1 4-127 16,-4-2-145-16,-2 5-335 0</inkml:trace>
  <inkml:trace contextRef="#ctx0" brushRef="#br0" timeOffset="165126.3234">16735 14308 604 0,'-26'9'153'15,"-3"4"12"-15,-4 9-84 16,-2 8-14-16,-1 9-9 0,-2 6-5 0,-3 10-8 16,1 9-8-16,2 7-10 0,1 10-6 15,5 5-6-15,8 2-5 16,5 5-2-16,10-1-2 0,9-3-3 0,9 6-1 16,12-11-1-16,11-3-3 0,7-4-6 15,10-6-10-15,6-7-16 0,8-9-19 0,3-11-11 16,6-8 18-16,4-13-146 0,3-8-127 15,1-13-300-15</inkml:trace>
  <inkml:trace contextRef="#ctx0" brushRef="#br0" timeOffset="165468.2612">17295 14332 518 0,'1'-29'118'0,"5"9"3"0,6 6-73 16,7 10-27-16,4 8 0 0,6 11-2 0,6 7 0 15,0 7 1-15,6 10 2 0,3 6 0 16,-1 5 4-16,-1 6 4 0,-2 7 4 15,-4 2 1-15,-3 2 0 0,-6 1-2 16,-7 2-2-16,-7-1-6 0,-8 0-6 16,-6-6-5-16,-9 1-5 0,-7-3-4 15,-4-2-1-15,-3-5-2 0,-4 0-4 16,0 0-8-16,-2-3-13 0,2-6-19 16,1-3 63-16,0-6-201 0,3-6-143 0,1-4-368 15</inkml:trace>
  <inkml:trace contextRef="#ctx0" brushRef="#br0" timeOffset="169622.7812">17617 14083 250 0,'-3'-10'88'16,"2"3"8"-16,-3-2 5 0,2-1-38 15,-2 1-10-15,2-1-8 0,-1 2-6 16,1 1-5-16,0-1-5 0,0 3-2 16,0 1-1-16,1 0-1 0,1 1-2 15,0 0 0-15,0 2-2 0,0 0-3 16,0 1 0-16,1 1 2 0,0 4 0 0,0 3 0 15,1 3 2-15,-1 5 0 0,1 4 2 16,-1 2-1-16,1 3 0 0,-1-1-3 16,0 1-2-16,0-2-3 0,1-1-2 15,0-1-3-15,2-2-2 0,-2-3-3 16,3-1-2-16,-1-3 0 0,2-3-1 16,-1-4-1-16,2-5 1 0,-1-5-1 15,3-4 0-15,-1-3 1 0,2-3-1 16,4-6 0-16,-1-2-1 0,1-1 1 0,-1-3-1 15,2 1 1-15,-2-1-1 16,1 0 0-16,-3 5 0 0,-1 4 0 0,-3 4 0 16,-2 3 0-16,0 9 0 0,-3 7 0 15,-1 6 1-15,-1 4-1 0,0 4 0 16,-1 3 0-16,4 4-2 0,-2-3-4 16,0-1-7-16,3-4-7 0,-1 2-7 15,1-2-11-15,2-3-8 0,2 0-9 16,0-2 46-16,2-2-158 0,-1-2-119 15,4-1-306-15</inkml:trace>
  <inkml:trace contextRef="#ctx0" brushRef="#br0" timeOffset="169889.1633">18025 14120 682 0,'-3'0'171'0,"0"-3"5"16,1 3-93-16,2 3-26 0,3-3-13 16,2 2-11-16,0-1-10 0,3 2-7 15,1-1-6-15,1-1-6 0,-1 2-12 16,2-2-16-16,2-1-19 0,-1 0-15 15,0-1-129-15,0-2-139 0,2 2-326 16</inkml:trace>
  <inkml:trace contextRef="#ctx0" brushRef="#br0" timeOffset="170179.3848">18344 13946 584 0,'-1'0'152'16,"-2"2"10"-16,0 4-68 0,1 4-32 15,0 4-12-15,1 3-8 0,1 1-8 16,1 4-11-16,2 1-8 0,1 1-8 16,0-1-16-16,1-1-23 0,0-1-18 15,0-2-125-15,0 1-138 0,0 0-332 0</inkml:trace>
  <inkml:trace contextRef="#ctx0" brushRef="#br0" timeOffset="171268.3545">18695 14917 417 0,'-4'3'122'0,"-1"-5"6"0,-1 0-9 16,1-3-63-16,1-2-12 0,2-3-3 16,1-5-3-16,1 0-3 0,1-3-2 15,3-4-4-15,1-1-2 0,1-3-5 16,1 2-1-16,0 3-1 0,1 0-1 15,0 4 0-15,-2 7 0 0,-2 5 1 0,0 7-2 16,-4 7-1-16,-1 9-4 16,-3 6-2-16,-1 5-2 0,-1 5 0 15,1 4-2-15,1 3 0 0,2 0 0 0,1-3 0 16,3 0-1-16,3-5-1 0,2-3-1 16,3-7 0-16,1-5-2 0,3-6-1 15,-1-6 0-15,2-4 0 0,2-7 0 16,-2-3-1-16,-1-7 1 0,1-3-1 15,-3-7 1-15,1-3-1 0,-2-4 1 16,-4-1-1-16,-1-1 0 0,-1 1 0 16,-1 2 0-16,1 5 1 0,-4 3-1 0,1 6 0 15,-2 6 0-15,-1 8 0 0,-1 6 0 16,-1 4 0-16,1 8-1 0,-1 3 1 16,1 4 0-16,2 3 0 0,1 2-2 15,1 0-3-15,3 2-6 0,4-2-9 16,2-1-13-16,1-2-14 0,5-2-12 15,3-3-15-15,3-6-116 0,0-4-126 16,3-3-288-16</inkml:trace>
  <inkml:trace contextRef="#ctx0" brushRef="#br0" timeOffset="171803.6029">19177 14782 355 0,'2'-9'111'15,"-1"-1"8"-15,0 1-2 0,-1 2-53 0,1 3-14 16,-1 2-4-16,0 4 0 16,0 4-2-16,0 5-4 0,-1 3 0 15,1 4 0-15,-1 5 1 0,0 3-2 0,-1 4-3 16,1 0-4-16,0 3-4 0,0 3-3 16,-1-3-5-16,1 0-4 0,1-4-5 15,1-2-3-15,2-3-2 0,3-7-2 16,1-3-1-16,2-4-1 0,4-5-1 15,3-1 0-15,3-5-3 0,-1-3-8 16,3 0-7-16,-1-4-14 0,-1-3-14 0,-2-2-11 16,-2-1-12-16,-3-2 55 0,-2-4-170 15,-5-1-123-15,0-1-307 0</inkml:trace>
  <inkml:trace contextRef="#ctx0" brushRef="#br0" timeOffset="171997.0808">19158 14720 671 0,'-1'-5'160'0,"2"0"3"15,2 0-103-15,7 0-20 0,4 0-12 16,3 0-9-16,6 2-7 16,3-1-5-16,2 0-11 0,3 0-17 0,1-1-15 15,-1 2 127-15,0 1-257 0,-2-1-147 16,-4 6-397-16</inkml:trace>
  <inkml:trace contextRef="#ctx0" brushRef="#br0" timeOffset="172374.5928">19528 14852 684 0,'-3'0'161'0,"2"4"5"0,1 3-105 16,2 5-18-16,2 2-8 0,0 2-4 0,2 2-4 16,1-1-4-16,2 3-5 0,1-2-3 15,1-2-4-15,-1-1-1 0,1-3-1 16,-2-3 0-16,1-4-2 0,-1-5-1 15,-2-5-1-15,0-4 0 0,1-4-2 16,0-3-1-16,0-4-1 0,0 1-1 16,1 0 1-16,-2 2-1 0,1 4 0 15,-2 4 0-15,-1 3 0 0,-2 5 0 0,0 3-1 16,-1 4 1-16,-1 3-2 0,2 3-3 16,-2 0-8-16,3 3-7 0,1-1-10 15,2 0-15-15,2 0-12 0,0-3-14 16,2-1-114-16,0-2-123 15,3-1-287-15</inkml:trace>
  <inkml:trace contextRef="#ctx0" brushRef="#br0" timeOffset="172571.0647">20036 14918 783 0,'0'-2'180'0,"1"-1"5"0,2 1-121 16,-1 1-27-16,4-2-12 0,2 1-8 16,4-2-5-16,1 1-10 0,2-2-12 0,2-2-18 15,2 0-19-15,0-3-15 0,1 2-126 16,-4-2-138-16,1 3-317 0</inkml:trace>
  <inkml:trace contextRef="#ctx0" brushRef="#br0" timeOffset="172881.5138">20426 14713 769 0,'-2'1'180'0,"0"2"4"0,-1 6-122 16,2 3-21-16,1 2-11 0,-2 4-10 16,-1 2-5-16,2 2-7 0,0 1-4 15,1-1-5-15,0 1-8 0,1 1-21 16,0-2-18-16,5-1-13 0,-1-4-127 15,3-4-140-15,0-3-319 0</inkml:trace>
  <inkml:trace contextRef="#ctx0" brushRef="#br0" timeOffset="173300.7399">20576 14541 725 0,'-3'-7'161'16,"4"3"1"-16,5 3-122 0,3 1-18 0,3 0-10 16,4 1-4-16,5-1-2 0,2 0-4 15,6 1-1-15,1-2 0 0,0 1 1 16,1-1 5-16,-2 2 5 0,-3 3 3 15,-4 1 3-15,-7 3 1 0,-4 4 1 16,-4 2-2-16,-4 4-4 0,-6 1-5 16,-2 1-3-16,-1 4-2 0,-3 0-2 15,2 2-1-15,-1 1 1 0,-1-1 0 16,3 3-1-16,1-1 1 0,1 2 0 0,3-3-1 16,0 0 0-16,2-1-1 0,1 0 1 15,-2-3-1-15,3 0 0 0,-3-5 0 16,0 0 1-16,-4-4 0 0,-1-4 0 15,-2-4 0-15,-4 0 1 0,-5-3-1 16,-2 0-1-16,-3-2-8 0,-2 0-18 16,-6 2-21-16,-1 0-43 0,-3-1-97 15,-3 4-135-15,-1 1-303 0</inkml:trace>
  <inkml:trace contextRef="#ctx0" brushRef="#br0" timeOffset="179089.1487">24356 4799 684 0,'-1'-16'160'0,"0"2"5"16,2 4-110-16,3 6-10 0,3 4-7 15,3 5-4-15,3 4-5 0,2 3-4 16,5 4-3-16,3 3-3 0,4 3-4 0,1 2-3 16,3 0-4-16,1 2-1 0,1 0-2 15,-4-2-3-15,-2 1-10 0,-2-3-16 16,-5-1-19-16,-5-3-15 0,-1-1 80 16,-7-2-212-16,-3-3-145 0,0 0-353 15</inkml:trace>
  <inkml:trace contextRef="#ctx0" brushRef="#br0" timeOffset="179279.4573">24718 4740 674 0,'-28'24'151'0,"-6"6"2"16,-5 6-110-16,-2 4-18 0,-1 4-11 15,-1 4-4-15,-1-4-2 0,2-1-3 16,4-6-7-16,7-5-11 0,4-7-7 15,6-6-10-15,7-9-14 0,11-7-111 16,8-8 0-16,6-6-91 0,7-6-171 16</inkml:trace>
  <inkml:trace contextRef="#ctx0" brushRef="#br0" timeOffset="179541.9021">24505 4843 548 0,'-14'24'135'0,"1"5"5"0,-6 0-51 16,5 6-53-16,-1-1-8 0,1-1 0 15,2-4-1-15,-1-4-1 0,-1-4-4 16,1-2-2-16,-2-5-3 0,0-4-2 0,3-4-3 16,1-5-3-16,0-3-3 0,1-5-1 15,3-4-2-15,2-3-1 0,1-5-1 16,1-1 0-16,0-3 1 0,1 3 5 16,0 3 6-16,1 2 6 0,-1 3 3 15,2 5 0-15,1 3 2 0,3 6 0 16,7 0-3-16,3 0-7 0,10 0-5 15,6 1-3-15,14-3 0 16,13-4-7-16,10-7-14 0,10-4-34 0,9-2-129 0,8-4-17 16,11 0-132-16,-8 4-266 15</inkml:trace>
  <inkml:trace contextRef="#ctx0" brushRef="#br0" timeOffset="180314.1742">23871 14706 664 0,'6'-11'154'15,"-2"11"10"-15,5 7-73 0,3 7-48 16,5 5-15-16,6 4-1 0,7 6-1 15,0 2-2-15,3 2-10 0,2 1-9 16,-1-1-11-16,-2 0-12 0,-4-3-11 16,-3-4-11-16,-2-6-11 0,-4-4-12 15,-1-7-113-15,-5-12-116 0,-2-9-272 0</inkml:trace>
  <inkml:trace contextRef="#ctx0" brushRef="#br0" timeOffset="180730.5178">24302 14621 698 0,'-26'14'166'0,"-5"10"5"16,-8 6-101-16,-2 6-29 0,-4 3-16 16,-2 3-5-16,1-1-6 0,-1 1-10 15,2-4-11-15,6-3-8 0,6-5-4 16,7-4-5-16,8-13-6 0,7-9-6 16,8-12-5-16,6-8-2 0,8-9-3 15,5-6 0-15,1-9-1 0,2-4 3 16,1-2 4-16,-2 5 7 0,-2-1 14 15,-2 5 17-15,-3 5 18 0,-5 9 14 16,-1 11 12-16,-5 8 6 0,-3 8 6 16,-2 11-3-16,-2 9-7 0,0 7-10 0,-2 5-10 15,1 5-7-15,-1 4-4 0,2 4-6 16,-1-1-2-16,2-5-3 0,1-5-1 16,2-4-1-16,0-8-2 0,2-8-2 15,0-9-3-15,-1-8-1 0,1-7-1 16,0-10 1-16,-4-6 0 0,0-5 1 15,-5-4 3-15,1-2 3 0,-4-1 4 16,2 3 7-16,-1 6 10 0,1 4 8 16,4 5 8-16,2 5 4 0,5 2 2 0,3 4-1 15,7 2-4-15,6 0-9 0,6 1-9 16,11-1-7-16,14 0-3 0,9-7-6 16,10-4-11-16,13-2-23 0,9-1-27 15,9-1-139-15,4 3-155 0,-3 3-376 16</inkml:trace>
  <inkml:trace contextRef="#ctx0" brushRef="#br0" timeOffset="204835.2459">635 6052 580 0,'0'-9'138'0,"-2"6"6"16,0 6-86-16,1 8-12 0,-1 7-7 16,1 6-6-16,-1 10-4 0,-1 5-4 15,1 5-5-15,-2 2-4 0,-1 2-2 16,0 0-1-16,2-2-1 0,-1-5-1 16,0-7 0-16,3-7 0 0,0-7-2 15,1-7-2-15,2-8-1 0,2-6-2 16,0-8 0-16,1-8-2 0,1-7 0 0,-1-7 0 15,1-5 0-15,-3-5-1 16,0-8 0-16,-3-3 0 0,0 0-1 0,0-6 1 16,-1-1 0-16,1 2-1 0,0 5 1 15,1 11-1-15,0 6 4 0,0 13 2 16,1 16 2-16,-1 15 1 0,0 8 0 16,1 11 1-16,2 5-1 0,1 6-4 15,0 2-1-15,2 2-2 0,2-3 0 16,2 1-1-16,2-6 1 0,3-2-1 15,3-5 1-15,3-4 0 0,1-8-1 0,3-7 0 16,-2-9 1-16,2-5-1 16,0-7-1-16,-3-6 1 0,-2-7 0 0,-3 0 0 15,-2-5 0-15,-3 1 0 0,-2-2-1 16,-3-2 1-16,-2 2-1 0,-1 6 1 16,-1 3 0-16,-2 3 0 0,-3 7 0 15,-2 8 2-15,0 10 1 0,-2 10 0 0,-1 5 1 16,-2 5-1-16,3 8 0 15,0 4-1-15,2 5 0 0,0-1-2 16,3-1 0-16,2 1-1 0,1 0-2 0,2-4-3 16,5-5-9-16,2-5-10 0,4-6-13 15,6-6-15-15,6-9-8 0,2-6-8 16,3-5-11-16,-1-9-49 0,2-3-44 16,-2-2-90-16,-3 2-201 0</inkml:trace>
  <inkml:trace contextRef="#ctx0" brushRef="#br0" timeOffset="205138.4263">1339 6270 548 0,'-12'-7'172'0,"-6"2"10"0,0 3-4 0,-3 4-91 16,-1 3-16-16,0 1-12 0,0 0-12 15,5 3-14-15,3 1-10 0,5 1-9 16,4-3-5-16,2 1-3 0,5-1-4 16,4 1-1-16,0-2-4 0,4-3-2 15,1 0-4-15,0-2-4 0,3 1-3 16,0-2-4-16,-2 0-3 0,-1-1-1 15,-1 1 2-15,-3 0 2 0,-2 2 4 0,-2-1 4 16,-3 2 4-16,-2 0 4 0,-3-1 4 16,-2 4 3-16,1 1 5 0,-3 1 2 15,0 2 3-15,0 2 2 0,0 1 1 16,3 0-1-16,4 1-2 16,-1-1-2-16,3-2-3 0,3-1-2 0,3 0-3 15,5-3-7-15,3 0-11 0,3-3-14 16,3-2-14-16,4-1-15 0,1-5-16 15,1-3-120-15,0-1-129 0,1-2-294 16</inkml:trace>
  <inkml:trace contextRef="#ctx0" brushRef="#br0" timeOffset="205471.9613">1759 6297 737 0,'-11'2'175'16,"6"1"3"-16,6 5-109 0,5 3-21 15,7 1-16-15,1 1-10 0,6 3-8 16,3 4-2-16,1-2-5 0,1 1-2 0,0 0-3 16,-2 0 0-16,0-1-2 0,-1-1-4 15,0-3-5-15,-1 0-10 0,-2-4-13 16,-1-4-15-16,-1-3-11 0,0-5 9 16,-5-1-133-16,0-7-124 0,-6-7-290 15</inkml:trace>
  <inkml:trace contextRef="#ctx0" brushRef="#br0" timeOffset="205624.5526">2024 6243 583 0,'-15'-17'156'0,"-1"7"13"0,4 7-74 16,-2 8-18-16,1 7-7 0,-1 4-7 15,0 7-8-15,-2 3-12 0,-4 2-12 16,0 4-8-16,-2 2-8 0,-1 3-5 16,-3 2-6-16,1-2-7 0,0 0-8 15,3-4-12-15,5-3-20 0,6-4-23 16,6-6-102-16,6-8-31 0,8-1-121 0,7-5-240 15</inkml:trace>
  <inkml:trace contextRef="#ctx0" brushRef="#br0" timeOffset="205970.188">2111 6466 835 0,'-5'9'192'0,"1"1"3"0,3-2-138 0,3 0-20 16,4-2-11-16,4-4-7 0,1 1-7 15,1-5-6-15,3-2-2 0,1-4-3 16,-1-2-1-16,-1-3-1 0,0-2-1 16,-3-3-2-16,-3 1-2 0,-3 0-1 15,-3 1 0-15,-4 2 0 0,-4 1 1 16,-2 3 0-16,-6 4 1 0,0 5 2 15,-4 1 1-15,-1 6 1 0,-2 5 1 16,1 5 1-16,3 7 2 0,4 6 1 16,-2 2 0-16,3 2 2 0,3 1-1 0,4 1-2 15,4-2 0-15,4-6-5 0,-1-4-10 16,11-4-17-16,3-4-18 0,4-7-15 16,3-7 125-16,1-4-258 0,0-5-148 15,3-5-385-15</inkml:trace>
  <inkml:trace contextRef="#ctx0" brushRef="#br0" timeOffset="206258.1498">2400 6263 739 0,'0'4'184'16,"-2"7"5"-16,2 3-103 0,0 4-23 16,2 2-18-16,-1 0-11 0,3 2-7 15,0 0-6-15,0 0-6 0,1-3-4 16,0-4-4-16,0-1-3 0,1-2-2 15,-1-4-4-15,0-2-4 0,-2-8-4 16,1-1-4-16,1-7-4 0,1-6-2 16,-1-4-1-16,0 0 1 0,1-5 4 15,0 1 3-15,0 0 3 0,2 4 4 16,-3 5 3-16,-1 3 0 0,1 3-1 0,0 4 2 16,-1 9 0-16,0 3 1 0,-2 3 0 15,-1 3 0-15,0 2-6 0,1 2-11 16,-4 3-15-16,2-4-12 0,0-3 113 15,0 1-248-15,0-5-146 0,3-7-386 0</inkml:trace>
  <inkml:trace contextRef="#ctx0" brushRef="#br0" timeOffset="206413.2396">2461 5920 676 0,'-6'-28'187'0,"2"12"4"16,3 14-88-16,0 10-32 0,1 8-15 15,1 7-20-15,1 7-22 0,3 5-22 0,0 6-23 16,1-1-25-16,2 2-136 0,3 1-150 16,5-3-362-16</inkml:trace>
  <inkml:trace contextRef="#ctx0" brushRef="#br0" timeOffset="207071.5281">2672 6361 736 0,'-11'12'176'0,"1"4"5"16,4 4-102-16,1 2-34 0,3 0-13 15,5 0-7-15,3 0-7 0,0-5-6 16,4-1-5-16,1-6-4 0,2-3-1 15,1-3-1-15,1-4-1 0,-1-5 1 16,2-2-2-16,-1-4 1 0,-2-5-1 16,-2-1 1-16,-2-3-1 0,-4-1-2 15,-5-1 2-15,-4-2 0 0,-2-2 1 0,-1 0 0 16,-2-1 1-16,-1-1-1 0,3 0 2 16,1 1-1-16,1 6 0 0,3 4-1 15,-1 3 1-15,3 6-1 0,0 4 0 16,3 5 0-16,-1 3 1 0,4 3-1 15,0 1 0-15,0 0 0 0,2 2 0 16,0-2 0-16,1-1 0 0,-2-1-1 16,2-2 0-16,-3-2-1 0,1-1 0 0,-1-1-1 15,1 0 0-15,-3 0 1 0,1 0 0 16,0-1 1-16,-1 2 0 0,0 3 0 16,-2 1 1-16,2 1 0 0,-2 3 0 15,1 3 2-15,-1 4 0 0,1 1 1 16,0 1 2-16,0 2 1 0,0-1 2 15,1 0 0-15,2-2 1 0,0-2 0 16,3-2 0-16,2-4-1 0,0-3-1 16,1-6-2-16,2-5 0 0,-1-5-2 15,1-5 0-15,1-3-1 0,0-5-1 0,2-3-1 16,0-1 1-16,1 1-1 0,0 1 0 16,-3 3 0-16,-2 3 0 0,-1 11 0 15,-3 3-1-15,-3 6 1 0,-2 8 0 16,-2 5 0-16,-1 6 0 0,1 3 0 15,-2 2 0-15,3 4 0 0,2 0 0 16,3 3 1-16,-1-5-2 0,3-2-2 16,2-1-7-16,4-5-9 0,1-5-15 0,4-3-14 15,0-6-17-15,2-1-15 0,3-4-116 16,-3-1-127-16,-1-3-291 0</inkml:trace>
  <inkml:trace contextRef="#ctx0" brushRef="#br0" timeOffset="209062.0132">3915 6357 626 0,'0'8'152'0,"-1"1"5"0,3 3-89 16,2 1-21-16,3 0-7 0,2 0-5 16,-1-2-7-16,2-3-3 0,1-3-6 0,0-4-3 15,1-4-4-15,2-6-5 0,-3-4-3 16,2-3 0-16,0-3-2 0,1 0 1 16,-1-2-1-16,-2 0 0 0,-3 0 0 15,-2 2-1-15,-1 3 1 0,-1 4-1 16,-4 2 0-16,-1 6 0 0,1 7 0 15,-3 5-1-15,-1 6 1 0,2 3-2 16,1 4-3-16,-3 1-6 0,0 2-9 16,1-2-7-16,0 0-13 0,3-2-10 0,-2-2-11 15,-1-3-115-15,2-3-120 0,-1-5-285 16</inkml:trace>
  <inkml:trace contextRef="#ctx0" brushRef="#br0" timeOffset="209261.533">3906 6005 520 0,'-7'-20'153'0,"2"13"5"0,3 14-15 0,0 9-77 15,5 8-15-15,0 8-11 0,4 10-13 16,1 8-6-16,1 6-6 0,1 6-4 16,-2 4-4-16,-1 2-4 0,-3 2 0 15,0 0-1-15,-3-3-2 16,-1-4-6-16,0-8-11 0,3-8-16 0,0-8-14 15,5-9-128-15,0-10-134 0,7-11-323 16</inkml:trace>
  <inkml:trace contextRef="#ctx0" brushRef="#br0" timeOffset="209581.6663">4375 6153 808 0,'-18'5'188'0,"-3"1"3"16,2 1-130-16,3 3-21 0,2 0-14 16,6 1-8-16,3 0-8 0,5 1-6 0,3-2-4 15,5 0-5-15,2-3-6 0,2 0-5 16,-1-2-7-16,2 1-7 0,0-3-6 16,-2 1-3-16,-4-1 1 15,-1 1 5-15,-5 1 5 0,1 1 7 0,-5 2 10 16,-2 5 11-16,-2 0 10 0,-4 1 9 15,0 2 5-15,1 2 5 0,0 3 3 16,0-2 1-16,2 1-3 0,2 0-6 16,4 0-6-16,4-4-4 0,3-3-6 15,-1-9-8-15,8 1-12 0,3-2-18 16,4-4-18-16,-1-6-15 0,1-2-124 0,-2-4-135 16,4 2-311-16</inkml:trace>
  <inkml:trace contextRef="#ctx0" brushRef="#br0" timeOffset="209866.9105">4450 6174 762 0,'-6'-2'194'15,"2"1"2"-15,1 2-110 0,4 1-22 16,1-1-20-16,3-1-16 0,1 1-15 0,3-1-7 16,2 1-2-16,0-2-2 0,1 0-2 15,3-2 0-15,1 0-1 0,2-2-1 16,1 0 0-16,0-1 0 0,1 1-1 15,-1 0 1-15,-3 0 0 0,-3 3 0 16,-6 2 1-16,-5 2 1 0,-4 4-1 16,-3 3 2-16,-4 4 0 0,-4 3 0 15,-2 5 1-15,1 5 0 0,-2 1 0 16,3 2 0-16,2 2 0 0,3 1-1 0,4-2-4 16,3 0-11-16,2-5-12 0,4-1-20 15,4-2-20-15,2-4 31 0,0-3-165 16,1-6-139-16,3 0-326 0</inkml:trace>
  <inkml:trace contextRef="#ctx0" brushRef="#br0" timeOffset="210019.4943">4737 6444 753 0,'-5'0'191'15,"0"3"1"-15,1-2-104 0,2 0-33 16,1-1-23-16,1 1-28 0,1 1-32 15,0-1-28-15,0 0-137 0,2 0-147 16,0-1-357-16</inkml:trace>
  <inkml:trace contextRef="#ctx0" brushRef="#br0" timeOffset="210465.9974">5140 6182 680 0,'-16'4'170'0,"5"6"2"0,2 3-85 15,8 7-44-15,3 4-14 0,2 3-10 16,6 3-8-16,2 0-6 0,0-2-3 16,-1-3-1-16,2-4 0 0,-2-5-1 15,-1-4 1-15,-2-5 0 0,-2-4 0 16,-1-3 0-16,-2-9 0 0,-3-4 1 16,-2-3 4-16,-1-6 2 0,-2-4 4 0,-1-5 3 15,-4-3 3-15,0-2 3 16,-1-1 0-16,4-4 0 0,-1-1-2 0,3-2-2 15,4 0-2-15,6 1-3 0,5 3-1 16,3 3-2-16,3 4-2 0,5 9-1 16,2 5-1-16,3 8-2 0,1 5-4 15,1 4-6-15,0 2-8 0,2 2-11 16,-2 2-16-16,-2-1-19 0,-2 2-15 16,-2 4 84-16,-3-2-208 0,-6 4-141 15,3-1-350-15</inkml:trace>
  <inkml:trace contextRef="#ctx0" brushRef="#br0" timeOffset="210652.0441">5170 6327 889 0,'-13'5'202'16,"4"-2"0"-16,7-4-142 0,7-1-26 15,2-3-14-15,7-1-10 0,4-3-8 16,3-1-7-16,5-1-9 0,2 0-12 15,1-4-18-15,4 3-18 0,-1-2-14 16,-3-1-126-16,1 1-135 0,-3 1-315 16</inkml:trace>
  <inkml:trace contextRef="#ctx0" brushRef="#br0" timeOffset="210912.3959">5532 6218 793 0,'-15'19'197'0,"3"2"3"0,3 2-117 16,3-2-26-16,1-1-19 0,5-4-15 16,3-3-12-16,2 1-7 0,2-6-3 15,0-4 0-15,3 0-2 0,2-4 0 16,1-4 0-16,2-1-1 0,1-5 1 0,0-3 0 16,1-3 0-16,-2-4 0 0,-5-2 0 15,-3 0 0-15,-7-1-1 0,-6 0-2 16,-5 2-3-16,-4 1-7 0,-3 5-8 15,2 4-14-15,-2 5-10 0,2 4-16 16,5 6-10-16,1 3 45 0,4 3-160 16,3 2-122-16,3 3-299 0</inkml:trace>
  <inkml:trace contextRef="#ctx0" brushRef="#br0" timeOffset="211221.9307">5795 6165 838 0,'-5'-1'204'15,"-2"-2"4"-15,1 7-121 0,-2 2-27 16,3 6-20-16,1 3-16 0,0 3-9 16,1 3-4-16,3 3-4 0,2-1-2 0,4-1-2 15,1-5-1-15,4-2-2 0,4-4-1 16,1-5 1-16,1-6-1 0,1-5-1 15,1-5 0-15,-2-3 0 0,-1-3 0 16,-2-4 0-16,-1-2 1 0,-2-1-1 16,-3 3 2-16,-3 1 0 0,0 4 0 15,-4 4-1-15,-1 4-3 0,-1 5-4 16,-3 10-6-16,1 3-12 0,-2 3-18 0,1 4-25 16,2 4-20-16,1 3-120 15,2 1-142-15,2-3-322 0</inkml:trace>
  <inkml:trace contextRef="#ctx0" brushRef="#br0" timeOffset="211612.2422">6052 6247 704 0,'2'0'160'0,"-5"4"3"0,1 2-114 15,3 2-16-15,0 5-7 0,3 0-6 0,1 2-3 16,0 0-2-16,1-3 1 0,0 1 1 15,1-2 2-15,-1-2 2 0,2-2-2 16,-1-1 6-16,-1-2 6 0,-1-3 3 16,0-4 0-16,0-4-2 0,0-4-3 15,-2-7 0-15,2-1-8 0,1-5-8 16,2 0-7-16,0-1-7 0,1 2-5 16,0 3-5-16,2 4-5 0,-3 4-7 15,2 4-7-15,0 5-8 0,0 3-6 0,2 5-8 16,1 6-2-16,2 1 3 0,2 2 6 15,3 2 9-15,-2 1 8 0,0 1 10 16,0-1 19-16,-1 1 14 0,-1 0 8 16,-3-2 5-16,-2-1 4 0,-2-3 1 15,-1-2-2-15,-2-4-7 0,-2-3-9 16,-4-3-12-16,0 2-16 0,-2-4-16 16,-3 2-16-16,0-3-12 0,0-1 88 0,-1-1-216 15,2-2-135-15,-1-5-346 0</inkml:trace>
  <inkml:trace contextRef="#ctx0" brushRef="#br0" timeOffset="211758.7953">6388 5968 552 0,'-5'-14'157'0,"3"9"1"0,-3 8-17 16,2 5-103-16,0 5-27 0,3 1-27 16,0 5-84-16,1 0-57 0,-2 1-113 15,4 4-243-15</inkml:trace>
  <inkml:trace contextRef="#ctx0" brushRef="#br0" timeOffset="212295.088">6555 6341 735 0,'0'3'163'0,"-3"2"2"15,3 1-119-15,4-1-19 0,1 0-6 16,2-2-3-16,5 2-2 0,2-4-2 15,3-1-1-15,3-3-3 0,0-5-3 16,1-4-2-16,0-2-2 0,-5-4-3 16,1 0-1-16,-5-5-2 0,-2 1 0 15,-4 1-1-15,-5-1 1 0,-2 5-1 16,-2 1 2-16,-6 3 1 0,-3 6 0 16,-3 5 0-16,-3 3 0 0,-6 6 1 15,1 3-1-15,-1 5 1 0,2 2 1 16,2 7-1-16,5 2 1 0,4 2 0 0,8 5-1 15,4-2 1-15,4 0-1 0,4-1 1 16,6-3-1-16,5-4 0 0,4-4 0 16,2-4 0-16,2-7 0 0,0-4 0 15,2-8 0-15,-1-6 0 0,-1-4-1 16,-3-4 1-16,-3-4 1 0,0-1-1 16,-2-1 0-16,-2 2 1 0,-3-2 0 15,-2 6 0-15,-2 3 0 0,-1 3 1 0,-2 3 1 16,-1 6 0-16,-1 8 0 0,-1 4 0 15,0 4 0-15,-1 1-1 0,1 4 0 16,0 2-2-16,1 1 1 0,-1-2-2 16,0-2 1-16,-1-1 0 0,-2-3 2 15,-1-2 7-15,1-1 5 0,-4-6 7 16,0-3 5-16,0-5 4 0,-1-3 5 16,-1-7 2-16,1-2-2 0,-2-4-4 15,1-4-4-15,1-4-6 0,0-1-4 16,3-1-5-16,1 1-5 0,3 2-4 0,2 1-3 15,3 4-5-15,5 4-7 0,4 4-9 16,6 2-15-16,4 5-26 0,3 1-26 16,2 2-136-16,2 4-157 0,0 1-364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37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9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16/10/2020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1.png"/><Relationship Id="rId7" Type="http://schemas.openxmlformats.org/officeDocument/2006/relationships/image" Target="../media/image280.png"/><Relationship Id="rId12" Type="http://schemas.openxmlformats.org/officeDocument/2006/relationships/image" Target="../media/image2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customXml" Target="../ink/ink10.xml"/><Relationship Id="rId5" Type="http://schemas.openxmlformats.org/officeDocument/2006/relationships/image" Target="../media/image260.png"/><Relationship Id="rId10" Type="http://schemas.openxmlformats.org/officeDocument/2006/relationships/image" Target="../media/image140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customXml" Target="../ink/ink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customXml" Target="../ink/ink14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customXml" Target="../ink/ink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customXml" Target="../ink/ink18.xml"/><Relationship Id="rId7" Type="http://schemas.openxmlformats.org/officeDocument/2006/relationships/customXml" Target="../ink/ink19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NULL"/><Relationship Id="rId7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NULL"/><Relationship Id="rId7" Type="http://schemas.openxmlformats.org/officeDocument/2006/relationships/customXml" Target="../ink/ink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4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customXml" Target="../ink/ink3.xm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ustomXml" Target="../ink/ink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9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107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Συστήματα στο χώρο του </a:t>
            </a:r>
            <a:r>
              <a:rPr lang="en-US" sz="2100" dirty="0" smtClean="0"/>
              <a:t>Fourier</a:t>
            </a:r>
            <a:endParaRPr lang="el-GR" sz="21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8959042" cy="590203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</a:t>
            </a:r>
            <a:r>
              <a:rPr lang="el-GR" b="1" dirty="0" smtClean="0"/>
              <a:t>Διατάξεις Συστημάτων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5566" t="46716" r="11793" b="31705"/>
          <a:stretch/>
        </p:blipFill>
        <p:spPr>
          <a:xfrm>
            <a:off x="1004467" y="1016729"/>
            <a:ext cx="7021155" cy="20185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16"/>
          <a:stretch/>
        </p:blipFill>
        <p:spPr>
          <a:xfrm>
            <a:off x="1702114" y="4798422"/>
            <a:ext cx="5686010" cy="17104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06456" y="1223405"/>
            <a:ext cx="7140561" cy="861978"/>
            <a:chOff x="152194" y="1954450"/>
            <a:chExt cx="8894130" cy="1046445"/>
          </a:xfrm>
        </p:grpSpPr>
        <p:grpSp>
          <p:nvGrpSpPr>
            <p:cNvPr id="11" name="Group 10"/>
            <p:cNvGrpSpPr/>
            <p:nvPr/>
          </p:nvGrpSpPr>
          <p:grpSpPr>
            <a:xfrm>
              <a:off x="152194" y="1954450"/>
              <a:ext cx="8894130" cy="1046445"/>
              <a:chOff x="152194" y="1954450"/>
              <a:chExt cx="8894130" cy="104644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90" b="66810"/>
              <a:stretch/>
            </p:blipFill>
            <p:spPr>
              <a:xfrm>
                <a:off x="152194" y="1954450"/>
                <a:ext cx="8894130" cy="1046445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14401" y="2209258"/>
                    <a:ext cx="841972" cy="37364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l-GR" dirty="0"/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401" y="2209258"/>
                    <a:ext cx="841972" cy="373643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l="-6306" t="-4000" r="-11712" b="-36000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598345" y="2209258"/>
                    <a:ext cx="980789" cy="37364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m:oMathPara>
                    </a14:m>
                    <a:endParaRPr lang="el-GR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98345" y="2209258"/>
                    <a:ext cx="980789" cy="373643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4000" r="-3101" b="-36000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083930" y="2209258"/>
                  <a:ext cx="1892576" cy="3736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3930" y="2209258"/>
                  <a:ext cx="1892576" cy="3736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410" t="-4000" r="-4418" b="-3600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2021534" y="3205810"/>
            <a:ext cx="5366590" cy="1521901"/>
            <a:chOff x="1252297" y="3341698"/>
            <a:chExt cx="7663069" cy="210885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69" t="40001" r="4862" b="5588"/>
            <a:stretch/>
          </p:blipFill>
          <p:spPr>
            <a:xfrm>
              <a:off x="1252297" y="3341698"/>
              <a:ext cx="7663069" cy="210885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270909" y="3603544"/>
                  <a:ext cx="841972" cy="3838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909" y="3603544"/>
                  <a:ext cx="841972" cy="38383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9375" t="-4444" r="-13542" b="-3777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289015" y="4878520"/>
                  <a:ext cx="841972" cy="3838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9015" y="4878520"/>
                  <a:ext cx="841972" cy="38383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9375" t="-4444" r="-14583" b="-3777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041630" y="4195334"/>
                  <a:ext cx="2210023" cy="3838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sz="20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1630" y="4195334"/>
                  <a:ext cx="2210023" cy="38383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4444" b="-3777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" t="385" r="93413" b="82068"/>
          <a:stretch/>
        </p:blipFill>
        <p:spPr>
          <a:xfrm>
            <a:off x="1702114" y="3368227"/>
            <a:ext cx="357051" cy="54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2088720" y="1472760"/>
              <a:ext cx="4662360" cy="1177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80440" y="1463760"/>
                <a:ext cx="4679640" cy="119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806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8959042" cy="590203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</a:t>
            </a:r>
            <a:r>
              <a:rPr lang="el-GR" b="1" dirty="0" smtClean="0"/>
              <a:t>Διατάξεις Συστημάτων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r>
              <a:rPr lang="el-GR" dirty="0" smtClean="0"/>
              <a:t> Έστω το σύστημα της εικόνας, με </a:t>
            </a:r>
            <a:br>
              <a:rPr lang="el-GR" dirty="0" smtClean="0"/>
            </a:br>
            <a:endParaRPr lang="en-US" dirty="0" smtClean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/>
          </a:p>
          <a:p>
            <a:pPr marL="201168" lvl="1" indent="0">
              <a:buClrTx/>
              <a:buSzPct val="120000"/>
              <a:buNone/>
            </a:pPr>
            <a:r>
              <a:rPr lang="el-GR" dirty="0"/>
              <a:t>α</a:t>
            </a:r>
            <a:r>
              <a:rPr lang="el-GR" dirty="0" smtClean="0"/>
              <a:t>) υπολογίστε την απόκριση σε συχνότητα του συνολικού συστήματος</a:t>
            </a:r>
          </a:p>
          <a:p>
            <a:pPr marL="201168" lvl="1" indent="0">
              <a:buClrTx/>
              <a:buSzPct val="120000"/>
              <a:buNone/>
            </a:pPr>
            <a:r>
              <a:rPr lang="el-GR" dirty="0"/>
              <a:t>β</a:t>
            </a:r>
            <a:r>
              <a:rPr lang="el-GR" dirty="0" smtClean="0"/>
              <a:t>) την κρουστική απόκριση του συνολικού συστήματος</a:t>
            </a:r>
          </a:p>
          <a:p>
            <a:pPr marL="201168" lvl="1" indent="0">
              <a:buClrTx/>
              <a:buSzPct val="120000"/>
              <a:buNone/>
            </a:pPr>
            <a:r>
              <a:rPr lang="el-GR" dirty="0"/>
              <a:t>γ</a:t>
            </a:r>
            <a:r>
              <a:rPr lang="el-GR" dirty="0" smtClean="0"/>
              <a:t>) μια εξίσωση διαφορών που περιγράφει το σύστημα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24" y="1034530"/>
            <a:ext cx="5257800" cy="1722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8149" y="1569837"/>
                <a:ext cx="3057525" cy="1955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201168" lvl="1"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el-G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201168" lvl="1"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  <a:p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49" y="1569837"/>
                <a:ext cx="3057525" cy="195527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01960" y="1082160"/>
              <a:ext cx="8765280" cy="5478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440" y="1072080"/>
                <a:ext cx="8773920" cy="549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924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8959042" cy="590203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</a:t>
            </a:r>
            <a:r>
              <a:rPr lang="el-GR" b="1" dirty="0" smtClean="0"/>
              <a:t>Διατάξεις Συστημάτων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br>
              <a:rPr lang="el-GR" dirty="0" smtClean="0"/>
            </a:br>
            <a:endParaRPr lang="en-US" dirty="0" smtClean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24" y="1034530"/>
            <a:ext cx="5257800" cy="17229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34640" y="2485800"/>
              <a:ext cx="8973720" cy="3848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920" y="2475000"/>
                <a:ext cx="8995320" cy="386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740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8959042" cy="590203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</a:t>
            </a:r>
            <a:r>
              <a:rPr lang="el-GR" b="1" dirty="0" smtClean="0"/>
              <a:t>Διατάξεις Συστημάτων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marL="201168" lvl="1" indent="0">
              <a:buClrTx/>
              <a:buSzPct val="120000"/>
              <a:buNone/>
            </a:pPr>
            <a:r>
              <a:rPr lang="el-GR" dirty="0" smtClean="0"/>
              <a:t/>
            </a:r>
            <a:br>
              <a:rPr lang="el-GR" dirty="0" smtClean="0"/>
            </a:br>
            <a:endParaRPr lang="en-US" dirty="0" smtClean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ClrTx/>
              <a:buSzPct val="120000"/>
              <a:buFont typeface="Courier New" panose="02070309020205020404" pitchFamily="49" charset="0"/>
              <a:buChar char="o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24" y="1034530"/>
            <a:ext cx="5257800" cy="17229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92600" y="1888200"/>
              <a:ext cx="4282200" cy="1891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360" y="1877400"/>
                <a:ext cx="4296960" cy="19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/>
              <p14:cNvContentPartPr/>
              <p14:nvPr/>
            </p14:nvContentPartPr>
            <p14:xfrm>
              <a:off x="196560" y="3001680"/>
              <a:ext cx="8971920" cy="3595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5760" y="2990880"/>
                <a:ext cx="8994240" cy="360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17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8959042" cy="590203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</a:t>
            </a:r>
            <a:r>
              <a:rPr lang="el-GR" b="1" dirty="0" smtClean="0"/>
              <a:t>Ιδανικά Φίλτρα Επιλογής Συχνότητας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Μια σημαντική κατηγορία συστημάτων είναι τα ιδανικά φίλτρα επιλογής συχνότητας</a:t>
            </a:r>
          </a:p>
          <a:p>
            <a:pPr marL="201168" lvl="1" indent="0">
              <a:buClrTx/>
              <a:buSzPct val="120000"/>
              <a:buNone/>
            </a:pPr>
            <a:endParaRPr lang="el-GR" dirty="0"/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9" b="51770"/>
          <a:stretch/>
        </p:blipFill>
        <p:spPr>
          <a:xfrm>
            <a:off x="212789" y="1572030"/>
            <a:ext cx="4065913" cy="235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0" b="49648"/>
          <a:stretch/>
        </p:blipFill>
        <p:spPr>
          <a:xfrm>
            <a:off x="4295955" y="1572030"/>
            <a:ext cx="4624862" cy="24565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49999" r="53309" b="315"/>
          <a:stretch/>
        </p:blipFill>
        <p:spPr>
          <a:xfrm>
            <a:off x="207035" y="4011282"/>
            <a:ext cx="4071668" cy="2424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2" t="49468"/>
          <a:stretch/>
        </p:blipFill>
        <p:spPr>
          <a:xfrm>
            <a:off x="4278701" y="3985404"/>
            <a:ext cx="4642115" cy="24652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007360" y="945000"/>
              <a:ext cx="7151400" cy="2387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4480" y="935640"/>
                <a:ext cx="7165440" cy="240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83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Συχνότητας – </a:t>
                </a:r>
                <a:r>
                  <a:rPr lang="el-GR" b="1" dirty="0" smtClean="0"/>
                  <a:t>Ιδανικά Φίλτρα Επιλογής Συχνότητας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1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Ήδη γνωρίζουμε το ζεύγος </a:t>
                </a:r>
                <a:r>
                  <a:rPr lang="en-US" dirty="0" smtClean="0"/>
                  <a:t>DTFT </a:t>
                </a:r>
                <a:r>
                  <a:rPr lang="el-GR" dirty="0" smtClean="0"/>
                  <a:t>για το </a:t>
                </a:r>
                <a:r>
                  <a:rPr lang="el-GR" dirty="0" err="1" smtClean="0"/>
                  <a:t>χαμηλοπερατό</a:t>
                </a:r>
                <a:r>
                  <a:rPr lang="el-GR" dirty="0" smtClean="0"/>
                  <a:t> ιδανικό φίλτρο</a:t>
                </a: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groupChr>
                        <m:groupChrPr>
                          <m:chr m:val="↔"/>
                          <m:vertJc m:val="bot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        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0,     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n-US" sz="6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</a:t>
                </a:r>
                <a:r>
                  <a:rPr lang="el-GR" dirty="0" err="1" smtClean="0"/>
                  <a:t>υψιπερατό</a:t>
                </a:r>
                <a:r>
                  <a:rPr lang="el-GR" dirty="0" smtClean="0"/>
                  <a:t> φίλτρο μπορεί να γραφεί ως 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80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Επιστρέφοντας στο πεδίο του χρόνου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begChr m:val="["/>
                          <m:endChr m:val="]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  <a:blipFill rotWithShape="0">
                <a:blip r:embed="rId2"/>
                <a:stretch>
                  <a:fillRect l="-1905" t="-18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0"/>
          <a:stretch/>
        </p:blipFill>
        <p:spPr>
          <a:xfrm>
            <a:off x="1254730" y="4298391"/>
            <a:ext cx="6624145" cy="22219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507040" y="1639440"/>
              <a:ext cx="6590520" cy="3152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8040" y="1634040"/>
                <a:ext cx="6602040" cy="316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636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8959042" cy="590203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</a:t>
            </a:r>
            <a:r>
              <a:rPr lang="el-GR" b="1" dirty="0" smtClean="0"/>
              <a:t>Ιδανικά Φίλτρα Επιλογής Συχνότητας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sz="1100" dirty="0"/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  <a:p>
            <a:pPr marL="201168" lvl="1" indent="0">
              <a:buClrTx/>
              <a:buSzPct val="120000"/>
              <a:buNone/>
            </a:pPr>
            <a:endParaRPr lang="el-GR" dirty="0"/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3553" r="6826" b="2514"/>
          <a:stretch/>
        </p:blipFill>
        <p:spPr>
          <a:xfrm>
            <a:off x="4370174" y="1213658"/>
            <a:ext cx="4547062" cy="37573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4236" y="874512"/>
            <a:ext cx="4066851" cy="5677485"/>
            <a:chOff x="174236" y="874512"/>
            <a:chExt cx="4066851" cy="5677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236" y="874512"/>
              <a:ext cx="4066851" cy="567748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88521" y="3467819"/>
              <a:ext cx="1104181" cy="232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63080" y="1006200"/>
              <a:ext cx="7901640" cy="4725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440" y="995400"/>
                <a:ext cx="7918560" cy="4745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92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Συχνότητας – </a:t>
                </a:r>
                <a:r>
                  <a:rPr lang="el-GR" b="1" dirty="0" smtClean="0"/>
                  <a:t>Ιδανικά Φίλτρα </a:t>
                </a:r>
                <a:r>
                  <a:rPr lang="el-GR" b="1" dirty="0"/>
                  <a:t>Ε</a:t>
                </a:r>
                <a:r>
                  <a:rPr lang="el-GR" b="1" dirty="0" smtClean="0"/>
                  <a:t>πιλογής </a:t>
                </a:r>
                <a:r>
                  <a:rPr lang="el-GR" b="1" dirty="0"/>
                  <a:t>Σ</a:t>
                </a:r>
                <a:r>
                  <a:rPr lang="el-GR" b="1" dirty="0" smtClean="0"/>
                  <a:t>υχνότητας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 smtClean="0"/>
                  <a:t> Έστω η είσοδος σε ένα ΓΧΑ σύστημα ως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+8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Βρείτε την έξοδο του συστήματος αν η κρουστική απόκριση είναι της μορφής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  <a:blipFill rotWithShape="0">
                <a:blip r:embed="rId2"/>
                <a:stretch>
                  <a:fillRect l="-1905" t="-18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8625960" y="4315320"/>
              <a:ext cx="124200" cy="1699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09400" y="4300920"/>
                <a:ext cx="15588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51560" y="835560"/>
              <a:ext cx="9099360" cy="5577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2920" y="826560"/>
                <a:ext cx="9117360" cy="559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217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ΤΕΛΟΣ ΔΙΑΛΕΞΗΣ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381680" y="6400440"/>
              <a:ext cx="45720" cy="19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4840" y="6391440"/>
                <a:ext cx="55080" cy="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31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9056718" cy="590203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Έχουμε πλέον στη διάθεσή μας ένα εργαλείο μελέτης σημάτων στο χώρο της συχνότητας</a:t>
                </a: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Μετασχηματισμό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Διακριτού Χρόνου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Γνωρίζουμε μια «εικόνα» των συστημάτων στο χώρο της συχνότητας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περίφημη απόκριση σε συχνότητα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Θα πρέπει ήδη να έχετε καταλάβει ότι η απόκριση σε συχνότητα δεν είναι κάτι περισσότερο από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της κρουστικής απόκρισης του συστήματος. Θυμηθείτε: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9056718" cy="5902036"/>
              </a:xfrm>
              <a:blipFill rotWithShape="0">
                <a:blip r:embed="rId2"/>
                <a:stretch>
                  <a:fillRect l="-1884" t="-1860" r="-148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89073" y="2255106"/>
            <a:ext cx="6853136" cy="739302"/>
            <a:chOff x="462064" y="2101175"/>
            <a:chExt cx="6853136" cy="73930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87940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>
              <a:off x="3443591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Arrow Connector 15"/>
          <p:cNvCxnSpPr/>
          <p:nvPr/>
        </p:nvCxnSpPr>
        <p:spPr>
          <a:xfrm>
            <a:off x="6731407" y="2728935"/>
            <a:ext cx="0" cy="6686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60505" y="3517045"/>
                <a:ext cx="2649638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505" y="3517045"/>
                <a:ext cx="2649638" cy="404983"/>
              </a:xfrm>
              <a:prstGeom prst="rect">
                <a:avLst/>
              </a:prstGeom>
              <a:blipFill rotWithShape="0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887560" y="2148120"/>
              <a:ext cx="5175000" cy="4325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8920" y="2139120"/>
                <a:ext cx="5188680" cy="434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791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9056718" cy="5902036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ΓΧΑ </a:t>
                </a:r>
                <a:r>
                  <a:rPr lang="el-GR" b="1" dirty="0"/>
                  <a:t>Συστήματα στο Χώρο της Συχνότητας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αναλύσουμε την έξοδο: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i="0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)) </m:t>
                          </m:r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Οπότε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Άρα </a:t>
                </a:r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Η απόκριση πλάτους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l-GR" dirty="0" smtClean="0"/>
                  <a:t> δρα πολλαπλασιαστικά στο φάσμα πλάτους της εισόδου</a:t>
                </a:r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Η απόκριση φάσης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dirty="0" smtClean="0"/>
                  <a:t> δρα αθροιστικά στο φάσμα φάσης της εισόδου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9056718" cy="5902036"/>
              </a:xfrm>
              <a:blipFill rotWithShape="0">
                <a:blip r:embed="rId2"/>
                <a:stretch>
                  <a:fillRect l="-1884" t="-227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6735" y="968948"/>
            <a:ext cx="6853136" cy="739302"/>
            <a:chOff x="462064" y="2101175"/>
            <a:chExt cx="6853136" cy="73930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87940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>
              <a:off x="3443591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Arrow Connector 15"/>
          <p:cNvCxnSpPr/>
          <p:nvPr/>
        </p:nvCxnSpPr>
        <p:spPr>
          <a:xfrm>
            <a:off x="6741135" y="1365118"/>
            <a:ext cx="0" cy="6686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70233" y="2084220"/>
                <a:ext cx="2649638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233" y="2084220"/>
                <a:ext cx="2649638" cy="404983"/>
              </a:xfrm>
              <a:prstGeom prst="rect">
                <a:avLst/>
              </a:prstGeom>
              <a:blipFill rotWithShape="0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65370" y="5175114"/>
            <a:ext cx="8745166" cy="10019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630800" y="2770200"/>
              <a:ext cx="5313960" cy="1041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22160" y="2761920"/>
                <a:ext cx="5325120" cy="105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601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9056718" cy="590203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 smtClean="0"/>
              <a:t>ΓΧΑ </a:t>
            </a:r>
            <a:r>
              <a:rPr lang="el-GR" b="1" dirty="0"/>
              <a:t>Συστήματα στο Χώρο της Συχνότητας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Ας δούμε ένα εποπτικό παράδειγμα</a:t>
            </a:r>
            <a:endParaRPr lang="en-US" dirty="0" smtClean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sz="1600" dirty="0" smtClean="0"/>
              <a:t>Κατά πλάτος</a:t>
            </a:r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endParaRPr lang="el-GR" sz="1600" dirty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endParaRPr lang="el-GR" sz="1600" dirty="0" smtClean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endParaRPr lang="el-GR" sz="1600" dirty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endParaRPr lang="el-GR" sz="1600" dirty="0" smtClean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endParaRPr lang="el-GR" sz="1600" dirty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endParaRPr lang="el-GR" sz="1600" dirty="0" smtClean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endParaRPr lang="el-GR" sz="1600" dirty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endParaRPr lang="el-GR" sz="1050" dirty="0" smtClean="0"/>
          </a:p>
          <a:p>
            <a:pPr lvl="2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sz="1600" dirty="0" smtClean="0"/>
              <a:t>Κατά φάση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sz="1000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t="5155" r="7850" b="5224"/>
          <a:stretch/>
        </p:blipFill>
        <p:spPr>
          <a:xfrm>
            <a:off x="6462236" y="4392724"/>
            <a:ext cx="2499528" cy="21265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904" r="7919" b="5291"/>
          <a:stretch/>
        </p:blipFill>
        <p:spPr>
          <a:xfrm>
            <a:off x="324196" y="4416851"/>
            <a:ext cx="2616794" cy="2111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6028" r="8156" b="5568"/>
          <a:stretch/>
        </p:blipFill>
        <p:spPr>
          <a:xfrm>
            <a:off x="3313998" y="4416850"/>
            <a:ext cx="2549246" cy="2094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015644" y="5302100"/>
                <a:ext cx="2500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l-GR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644" y="5302100"/>
                <a:ext cx="250068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12195" r="-97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024691" y="5318915"/>
                <a:ext cx="2500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l-GR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691" y="5318915"/>
                <a:ext cx="250068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21951" r="-21951" b="-80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6243" r="8215" b="5550"/>
          <a:stretch/>
        </p:blipFill>
        <p:spPr>
          <a:xfrm>
            <a:off x="6381419" y="1803604"/>
            <a:ext cx="2580345" cy="20136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" t="5800" r="7833" b="5166"/>
          <a:stretch/>
        </p:blipFill>
        <p:spPr>
          <a:xfrm>
            <a:off x="324196" y="1789315"/>
            <a:ext cx="2593572" cy="20136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5644" r="7952" b="5765"/>
          <a:stretch/>
        </p:blipFill>
        <p:spPr>
          <a:xfrm>
            <a:off x="3313998" y="1789315"/>
            <a:ext cx="2549246" cy="201876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29919" y="2243591"/>
            <a:ext cx="37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 smtClean="0">
                <a:solidFill>
                  <a:srgbClr val="000000"/>
                </a:solidFill>
              </a:rPr>
              <a:t>.</a:t>
            </a:r>
            <a:endParaRPr lang="el-GR" sz="54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15644" y="2671905"/>
                <a:ext cx="2500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l-GR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644" y="2671905"/>
                <a:ext cx="250068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12195" r="-975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1066800" y="1485251"/>
            <a:ext cx="1074420" cy="280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000000"/>
                </a:solidFill>
              </a:rPr>
              <a:t>Είσοδος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030980" y="1485251"/>
            <a:ext cx="1074420" cy="280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000000"/>
                </a:solidFill>
              </a:rPr>
              <a:t>Σύστημα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174790" y="1485251"/>
            <a:ext cx="1074420" cy="280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000000"/>
                </a:solidFill>
              </a:rPr>
              <a:t>Έξοδος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66800" y="4112312"/>
            <a:ext cx="1074420" cy="280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000000"/>
                </a:solidFill>
              </a:rPr>
              <a:t>Είσοδος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030980" y="4112312"/>
            <a:ext cx="1074420" cy="280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000000"/>
                </a:solidFill>
              </a:rPr>
              <a:t>Σύστημα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174790" y="4112312"/>
            <a:ext cx="1074420" cy="2805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000000"/>
                </a:solidFill>
              </a:rPr>
              <a:t>Έξοδος</a:t>
            </a:r>
            <a:endParaRPr lang="el-GR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1528920" y="3828960"/>
              <a:ext cx="6293880" cy="2706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19920" y="3818880"/>
                <a:ext cx="6316560" cy="27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/>
              <p14:cNvContentPartPr/>
              <p14:nvPr/>
            </p14:nvContentPartPr>
            <p14:xfrm>
              <a:off x="348840" y="1199880"/>
              <a:ext cx="8809200" cy="3174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0200" y="1190520"/>
                <a:ext cx="8827920" cy="319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440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2" grpId="0"/>
      <p:bldP spid="23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</a:t>
                </a:r>
                <a:r>
                  <a:rPr lang="el-GR" b="1" dirty="0" smtClean="0"/>
                  <a:t>Συχνότητας</a:t>
                </a:r>
                <a:br>
                  <a:rPr lang="el-GR" b="1" dirty="0" smtClean="0"/>
                </a:b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σχέση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μας δίνει έναν εύκολο και γρήγορο τρόπο για να βρούμε την απόκριση σε συχνότητα, και κατά συνέπεια την κρουστική απόκριση, ενός ΓΧΑ συστήματος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Πώς? Λύνοντας ως προς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</m:oMath>
                </a14:m>
                <a:r>
                  <a:rPr lang="el-GR" dirty="0" smtClean="0"/>
                  <a:t>, δηλ.</a:t>
                </a:r>
                <a:br>
                  <a:rPr lang="el-GR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και στη συνέχεια μπορούμε να εφαρμόσουμε τεχνικές εύρεσης του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0" i="0" dirty="0" smtClean="0"/>
                  <a:t>, </a:t>
                </a:r>
                <a:r>
                  <a:rPr lang="el-GR" b="0" i="0" dirty="0" smtClean="0"/>
                  <a:t>με συνηθέστερη το ανάπτυγμα σε μερικά κλάσματα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δούμε ένα παράδειγμα…</a:t>
                </a:r>
                <a:endParaRPr lang="el-GR" b="0" i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  <a:blipFill rotWithShape="0">
                <a:blip r:embed="rId2"/>
                <a:stretch>
                  <a:fillRect l="-1905" t="-1860" r="-13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075040" y="1043640"/>
              <a:ext cx="4932000" cy="3547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7840" y="1034280"/>
                <a:ext cx="4947840" cy="356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194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</a:t>
                </a:r>
                <a:r>
                  <a:rPr lang="el-GR" b="1" dirty="0" smtClean="0"/>
                  <a:t>Συχνότητας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  <a:endParaRPr lang="en-US" dirty="0" smtClean="0"/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n-US" dirty="0"/>
                  <a:t> </a:t>
                </a:r>
                <a:r>
                  <a:rPr lang="el-GR" dirty="0" smtClean="0"/>
                  <a:t>Έστω ένα ΓΧΑ σύστημα με είσοδο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το οποίο δίνει έξοδο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r>
                  <a:rPr lang="en-US" b="0" dirty="0" smtClean="0"/>
                  <a:t> </a:t>
                </a:r>
                <a:r>
                  <a:rPr lang="el-GR" dirty="0" smtClean="0"/>
                  <a:t>Βρείτε την κρουστική απόκριση.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  <a:blipFill rotWithShape="0">
                <a:blip r:embed="rId2"/>
                <a:stretch>
                  <a:fillRect l="-1905" t="-18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98720" y="482040"/>
              <a:ext cx="8967600" cy="5882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200" y="470880"/>
                <a:ext cx="8985240" cy="589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464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8959042" cy="6207528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</a:t>
                </a:r>
                <a:r>
                  <a:rPr lang="el-GR" b="1" dirty="0" smtClean="0"/>
                  <a:t>Συχνότητας – Εξισώσεις διαφορών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Γνωρίζουμε ότι ένα ΓΧΑ σύστημα μπορεί να περιγραφεί ως μια εξίσωση διαφορών με μηδενικές αρχικές συνθήκες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εφαρμόσουμε τον </a:t>
                </a:r>
                <a:r>
                  <a:rPr lang="en-US" dirty="0" smtClean="0"/>
                  <a:t>DTFT </a:t>
                </a:r>
                <a:r>
                  <a:rPr lang="el-GR" dirty="0" smtClean="0"/>
                  <a:t>σε μια γενική εξίσωση διαφορών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Έτσι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8959042" cy="6207528"/>
              </a:xfrm>
              <a:blipFill rotWithShape="0">
                <a:blip r:embed="rId3"/>
                <a:stretch>
                  <a:fillRect l="-1905" t="-17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725694" y="3054485"/>
            <a:ext cx="0" cy="7003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85881" y="3054485"/>
            <a:ext cx="0" cy="7003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09736" y="5710136"/>
            <a:ext cx="3764604" cy="8600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422800" y="2334960"/>
              <a:ext cx="6674400" cy="4262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3440" y="2332440"/>
                <a:ext cx="6694920" cy="42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81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Συχνότητας – Εξισώσεις διαφορών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ΓΧΑ σύστημα που περιγράφεται από την εξίσωση διαφορών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−1]</m:t>
                      </m:r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</a:t>
                </a:r>
                <a:r>
                  <a:rPr lang="el-GR" dirty="0" smtClean="0"/>
                  <a:t>Βρείτε την κρουστική απόκρισή του.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548640"/>
                <a:ext cx="8959042" cy="5902036"/>
              </a:xfrm>
              <a:blipFill rotWithShape="0">
                <a:blip r:embed="rId2"/>
                <a:stretch>
                  <a:fillRect l="-1905" t="-18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78280" y="1099440"/>
              <a:ext cx="8863560" cy="5509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8560" y="1091880"/>
                <a:ext cx="8883720" cy="552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7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548640"/>
            <a:ext cx="8959042" cy="5902036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Εξισώσεις διαφορών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213480" y="1067040"/>
              <a:ext cx="8776800" cy="4675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680" y="1060560"/>
                <a:ext cx="8790480" cy="46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19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19266</TotalTime>
  <Words>394</Words>
  <Application>Microsoft Office PowerPoint</Application>
  <PresentationFormat>On-screen Show (4:3)</PresentationFormat>
  <Paragraphs>187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Courier New</vt:lpstr>
      <vt:lpstr>Retrospect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Yannis</cp:lastModifiedBy>
  <cp:revision>245</cp:revision>
  <cp:lastPrinted>2019-10-17T11:46:09Z</cp:lastPrinted>
  <dcterms:created xsi:type="dcterms:W3CDTF">2018-08-17T16:23:20Z</dcterms:created>
  <dcterms:modified xsi:type="dcterms:W3CDTF">2020-10-20T09:22:22Z</dcterms:modified>
</cp:coreProperties>
</file>