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4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56" r:id="rId2"/>
    <p:sldId id="286" r:id="rId3"/>
    <p:sldId id="287" r:id="rId4"/>
    <p:sldId id="257" r:id="rId5"/>
    <p:sldId id="258" r:id="rId6"/>
    <p:sldId id="259" r:id="rId7"/>
    <p:sldId id="260" r:id="rId8"/>
    <p:sldId id="284" r:id="rId9"/>
    <p:sldId id="261" r:id="rId10"/>
    <p:sldId id="262" r:id="rId11"/>
    <p:sldId id="263" r:id="rId12"/>
    <p:sldId id="265" r:id="rId13"/>
    <p:sldId id="266" r:id="rId14"/>
    <p:sldId id="264" r:id="rId15"/>
    <p:sldId id="267" r:id="rId16"/>
    <p:sldId id="268" r:id="rId17"/>
    <p:sldId id="278" r:id="rId18"/>
    <p:sldId id="277" r:id="rId19"/>
    <p:sldId id="269" r:id="rId20"/>
    <p:sldId id="273" r:id="rId21"/>
    <p:sldId id="270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85" r:id="rId3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27:20.1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13038 11601 517 0,'-22'-2'114'16,"4"-1"0"-16,5 2-88 0,6 2-9 0,5 1-8 15,4-2-2-15,9 0 0 0,5-5 0 16,7-6 1-16,8-7 1 0,4-5 1 15,10-7 2-15,6-3-2 0,3-8 1 16,5 2-2-16,1-2-1 0,-2 4-2 16,1 0-1-16,-5 6-3 0,-4 1-1 15,-6 6-5-15,-6 3-5 0,-4 4-9 16,-9 5-47-16,-3 0-66 0,-7 4-96 16,-9 5-227-16</inkml:trace>
  <inkml:trace contextRef="#ctx0" brushRef="#br0" timeOffset="449.7963">12100 12690 518 0,'0'0'114'0,"0"-1"3"16,0-3-86-16,3 1-12 0,10-3-5 16,3-3-4-16,3-3 0 0,11-7-2 15,6-2-2-15,8-7-2 0,4-1 0 0,-4-4-1 16,4 0-2-16,4 0-6 0,-6 0-23 15,1-2-94-15,2 8-102 0,2 0-255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55:15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17238 7094 342 0,'2'-7'103'15,"-5"-2"4"-15,-3 5-4 0,-1 1-55 16,-2 3-10-16,-1 0-7 0,-3 5-2 15,1 2-3-15,-3 6-2 0,1 0-2 16,0 3-1-16,0 4-2 0,-3 3-1 16,2 2-1-16,1 3 0 0,1 3-2 15,2-2 0-15,5 0-1 0,1-3-1 16,8-4-2-16,3-4-2 0,3-4-1 0,4-5-1 16,4-7-2-16,1-3-1 0,2-3 0 15,2-3-1-15,1-3-1 0,3-2 0 16,-1-7 0-16,-1 0-1 0,1-7 0 15,-2 0 0-15,-3-1 0 0,-2-2 0 16,-2 0 0-16,-3-1 0 0,-3 4-1 16,-4 2 1-16,-1 2-1 0,-2 2 1 15,-5 4-1-15,1 3 0 0,-3 6 0 16,1 2 1-16,-1 7-1 0,-1 4 1 16,2 5 1-16,-2 4 0 0,2 3-1 15,-1 6 2-15,3 0-2 0,0 3 1 16,1 1-1-16,1 3 0 0,3-1-1 0,0 0-4 15,3-3-9-15,2 0-10 0,2-3-11 16,2-2 25-16,-2-5-149 0,-2-2-123 16,-3-6-299-16</inkml:trace>
  <inkml:trace contextRef="#ctx0" brushRef="#br0" timeOffset="191.4888">17159 6556 604 0,'-9'-14'132'15,"2"7"0"-15,-1 5-105 0,5 5-13 16,2 5-6-16,2 4-4 0,2 5-8 16,4 3-16-16,0 3-112 0,1 4-110 0,5 2-280 15</inkml:trace>
  <inkml:trace contextRef="#ctx0" brushRef="#br0" timeOffset="559.0523">17679 7384 569 0,'3'2'128'0,"2"1"4"15,-3-2-96-15,3-2-15 0,2-4-3 16,3-3-3-16,0-1-3 0,1-5-5 16,1-3-2-16,0-3-3 0,0 0 0 15,-1-4-1-15,-3-1 1 0,1-4-2 16,-3 3 0-16,-4-1 0 0,-1 1-2 16,-2 3 0-16,-1 2 0 0,-4 4-1 15,-2 3 1-15,0 7 0 0,-3 6 0 0,-3 7 1 16,-2 10 2-16,0 4 0 0,0 11 2 15,1 7 1-15,0 7 1 0,3 6 1 16,3 2 2-16,2 5 0 0,1 3-2 16,1-1 0-16,1-2-1 0,2-3-1 15,0-2-2-15,2-8-1 0,4-8-1 16,3-7-7-16,3-6-9 0,1-10 20 16,4-10-146-16,2-10-120 0,1-9-308 15</inkml:trace>
  <inkml:trace contextRef="#ctx0" brushRef="#br0" timeOffset="890.7151">17999 7036 641 0,'0'-9'139'15,"-1"1"1"-15,6 4-117 16,3 0-10-16,7 6-2 0,0-2-1 0,1 1-5 15,0 1-3-15,1 0-1 0,1 0-4 16,2 0-4-16,-3-3-6 0,2-1-7 16,1-1-9-16,0-2-11 0,-3 1-39 15,-1-3-16-15,-4 3 3 0,-1-3 10 16,-4 5 27-16,-3 1 35 0,-4 4 24 16,-3 6 51-16,-4 2 26 0,-3 5 7 15,-1 5 1-15,-2 4-18 0,1 2-23 16,-2 4-12-16,1 0-9 0,3 1-8 0,3 1-6 15,2-2-4-15,3-2-4 0,4-4-8 16,3-3-8-16,2-4-12 0,5-6-97 16,0-7-23-16,3-4-100 0,2-4-208 15</inkml:trace>
  <inkml:trace contextRef="#ctx0" brushRef="#br0" timeOffset="1316.9556">18609 7111 526 0,'2'-5'119'16,"0"-3"1"-16,-1 0-92 0,3-3-8 16,-2 0-2-16,2-1-3 0,-2-2-3 15,-1-1-4-15,1 2-2 0,-2 1 0 0,-3 2-1 16,-1 3-1-16,-2 4-1 0,-1 6-1 15,-4 3-1-15,-4 6 1 0,-4 5 1 16,-2 5 3-16,-2 4 4 0,1 3 2 16,1 2 1-16,4-1 2 0,6 0 1 15,6-3-1-15,7-3-4 0,5-3-3 16,7-4-2-16,4-4-1 0,3-6-2 16,1-6 0-16,1-5-1 0,2-4 0 0,-1-8-1 15,0-5 1-15,-1-3-1 0,0-3 0 16,1-2-1-16,-4 3 1 0,0-1-1 15,-4 6 1-15,-4 4-1 0,-2 3 0 16,-5 7 1-16,-4 4-1 0,0 6 1 16,-2 5 0-16,-1 5 1 0,-5 3 0 15,1 4 0-15,-1 5 0 0,1-1-1 16,0 2-1-16,3-1-6 0,3-2-10 16,5-1-12-16,3-3-87 0,0-1-34 15,2-2-105-15,1-3-221 0</inkml:trace>
  <inkml:trace contextRef="#ctx0" brushRef="#br0" timeOffset="1696.934">18379 7109 423 0,'-4'-8'116'0,"0"1"6"0,4 2-38 16,-1-1-34-16,0 2-11 0,2 4-5 15,0 2-3-15,2 6-5 0,-1 4-5 16,1 5-4-16,0 9-2 0,4 4-3 16,-3 8-4-16,3 2-9 0,-3 2-15 15,1 1-127-15,-3-1-120 0,-1 0-311 0</inkml:trace>
  <inkml:trace contextRef="#ctx0" brushRef="#br0" timeOffset="2325.9098">16860 8622 554 0,'-4'5'131'0,"2"-6"3"0,3-2-88 16,4-1-12-16,1-4-8 0,3 0-5 15,3-2-6-15,2 1-2 0,2 3-4 16,5 2-1-16,-1 6-1 0,2 3-2 16,-1 7 1-16,0 4-1 0,-3 9-1 15,-3 5 0-15,-3 7 0 0,-4 3-1 16,-1 4-1-16,-5 1-2 0,-2 2-7 16,0-4-8-16,-2-1-10 0,-3-3-5 15,-3-6-118-15,0-6-115 0,-2 0-279 16</inkml:trace>
  <inkml:trace contextRef="#ctx0" brushRef="#br0" timeOffset="2494.0849">16844 8758 595 0,'-7'20'129'0,"-1"2"0"15,2 5-103-15,2 3-14 0,2 3-4 0,0 1-4 16,3 0-7-16,1-1-10 0,3-1-30 15,2-4-86-15,2-6-103 0,2 0-250 16</inkml:trace>
  <inkml:trace contextRef="#ctx0" brushRef="#br0" timeOffset="2737.9427">17372 8964 544 0,'13'4'133'0,"1"3"4"0,-1-3-84 16,3-1-13-16,0 1-5 0,0-6-4 0,0-2-8 16,0-1-6-16,-3-4-5 0,0 0-2 15,-2-2-3-15,-3-4-2 0,-2 1-2 16,0 2-1-16,-3-3-2 0,-2 3 0 16,-2 1-3-16,-3-1-2 0,-2 5-4 15,-4-1-3-15,-2 3-1 0,-1 3-3 0,-2 3-5 16,-2 3-3-16,0 2-9 0,1 1-48 15,0 1-58-15,1-1-98 0,0 0-221 16</inkml:trace>
  <inkml:trace contextRef="#ctx0" brushRef="#br0" timeOffset="3436.799">17632 8623 579 0,'-9'-12'141'0,"-5"0"5"16,-3 3-90-16,-3 4-13 0,-5 4-5 16,-2 4-5-16,-4 4-6 0,2 3-6 15,0 2-4-15,4 3-3 0,6 0-2 16,6-2-3-16,7 0-2 0,6 0-2 0,6 0-2 15,5-1-2-15,5-1-1 16,4 0-2-16,3 0 0 0,0-3-2 0,3-1 0 16,-3-2-1-16,-2-4 0 0,-2 2 0 15,-6-3 1-15,-4 1 0 16,-2 1 1-16,-5 2 1 0,-2 1 0 0,-3 2 1 16,-6 3 1-16,-2 4 0 0,-2 2 0 15,-6 1 1-15,-2 2 0 0,2 2 1 0,-1 1 0 16,4 0 1-16,5-2-1 15,3-2 1-15,5-2-1 0,6-2 0 16,4-3-2-16,4-3 1 0,4-2-1 0,2-2 0 16,3-2 0-16,-1 0 0 0,0-8-1 15,1 1-2-15,-1-4 0 0,-1-1-1 16,-2-1-2-16,-1 3 0 0,-2-1 0 16,1 5 1-16,-4 2 1 0,-3 3 1 15,0-1 0-15,1 8 2 0,-2 0 0 0,1 2 1 16,2 0 1-16,-1 1 0 15,2-1 2-15,2 3 1 0,0-6 1 0,4-2 1 16,3 0 0-16,-2-7 0 0,1-3-1 16,4-4-1-16,2-4 0 0,-1-6-2 15,-1 0 0-15,-2-7-2 0,0 2 0 16,-4-1-2-16,-7-1-1 0,-2 3-2 16,-4 1 0-16,-7 2-1 0,-5 6 1 15,-5 4 0-15,-6 6 2 0,3 9 2 16,-6 5 1-16,-3 7 2 0,3 5 3 15,1 10 2-15,3 7 3 0,3 3 3 0,3 3 2 16,2 8 1-16,2 4-1 0,3 5-2 16,4-5-1-16,0-2-3 0,5 0-4 15,2-3-1-15,2-7-2 0,5-9-7 16,3-7-13-16,2-4-16 0,3-9-18 16,1-8-123-16,2-12-135 0,0-8-319 15</inkml:trace>
  <inkml:trace contextRef="#ctx0" brushRef="#br0" timeOffset="3553.4846">18197 9187 684 0,'0'-6'162'15,"-1"1"0"-15,-2 1-78 0,-1 2-73 16,1-1-33-16,1 1-134 0,2 1-135 16,0-2-342-16</inkml:trace>
  <inkml:trace contextRef="#ctx0" brushRef="#br0" timeOffset="9954.5478">6895 7085 581 0,'9'-6'131'0,"0"-2"3"0,4 2-98 0,1-1-10 16,2 0-4-16,0-2-3 0,0-1-2 15,1-2-1-15,0 0-1 0,1 1 0 16,-4 3 0-16,1-1-1 0,-1 2 0 15,-3 6-1-15,1 6-1 0,-4 5-1 16,-2 3-2-16,1 2-1 0,-2 10-1 16,-5-1-1-16,-2 4-1 0,-1-1-2 15,-1 3-1-15,-2-1 0 0,2-2 0 16,-1-1-1-16,5-1 0 0,0 0-2 16,3-5-4-16,-1-3-7 0,3-4-12 0,0-2-12 15,0-1-15-15,-1-4-112 16,-4-3-119-16,-2-2-280 0</inkml:trace>
  <inkml:trace contextRef="#ctx0" brushRef="#br0" timeOffset="10122.095">6998 7075 446 0,'-11'-16'125'0,"0"6"6"16,1 6-44-16,-1 4-23 0,3 3-18 15,0 6-10-15,2-1-9 0,2 6-6 0,3-1-7 16,-1 4-4-16,2 1-4 0,2 2-3 15,2 1-7-15,2 4-11 0,0-2-16 16,3 2-114-16,-1 0-118 0,3 1-294 16</inkml:trace>
  <inkml:trace contextRef="#ctx0" brushRef="#br0" timeOffset="10584.858">7424 7154 577 0,'-5'2'138'16,"2"0"2"-16,-1 2-82 0,6 1-25 15,1 1-9-15,3 0-6 0,1-1-5 16,3-1-4-16,1-3-1 0,1-1-1 16,-1-2-1-16,2-5 0 0,-1-1-1 15,-1-3 0-15,-2 0 0 0,-1-3-2 16,-3 0 1-16,-1-2-1 0,-4 0-1 16,-3 1 0-16,-3 0 1 0,-2 3 0 15,-3 1 0-15,-3 5 2 0,-2 4 0 0,-2 3 0 16,-2 4 1-16,-2 6-1 0,1 2 2 15,0 8 0-15,2 5 0 0,1 3 0 16,2 5-1-16,2 6 0 0,6 3 0 16,1 2-2-16,5 0-1 0,3 2-1 15,2-4 1-15,2-2-1 0,2-3 0 16,3-1 0-16,2-5-1 0,-1-4 0 16,1-5-3-16,0-2-6 0,2-5-9 15,-1-5-13-15,0-5-12 0,-1-5 0 0,0-3-125 16,-2-4-120-16,1-3-284 0</inkml:trace>
  <inkml:trace contextRef="#ctx0" brushRef="#br0" timeOffset="11336.5433">7753 7111 505 0,'-10'-9'141'0,"-4"4"4"0,-3 4-22 0,-2 2-75 16,-4 5-12-16,-1 7-8 0,-1 3-8 15,3 3-6-15,4 4-4 0,3 2-4 16,6 2-2-16,1-1-1 0,8-3-1 16,4-1-1-16,3-5-2 0,3-5 0 0,5-2-2 15,1-5-1-15,4-5-1 0,3-7 0 16,1-7-1-16,-1-2 1 0,3-7 2 15,-3-4 0-15,1-6 2 0,-5-1 0 16,-2-2 1-16,-2 2 0 0,-2 0 0 16,-4 5 1-16,-4 4 1 0,-1 6 3 15,-3 6 1-15,-1 8 1 0,-3 7 0 16,2 6 1-16,-1 4 0 0,2 6-1 16,0 4-3-16,2 2-2 0,1-1 0 15,3-1 0-15,0-1-1 0,1 0 0 0,1-7 1 16,0-3 1-16,1-5 3 0,2-2 2 15,-1-6 2-15,2-4 1 0,1-6 0 16,2-2 0-16,1-1-2 0,1 3-1 16,-1 0-3-16,0 4-1 0,0 6 0 15,1 5-1-15,-1 10 1 0,1 5 0 16,1 8 2-16,1 9 2 0,2 6 4 16,-1 7 1-16,-1 3 1 0,-1 3 2 15,-2 1 1-15,-4-2 0 0,-4-4-1 0,-3-2-2 16,-5-6-1-16,-4-4 2 0,-3-6 2 15,-4-6 1-15,-2-7 1 0,-3-7 2 16,0-8 1-16,-1-8-2 0,0-9-2 16,0-6-3-16,4-10-4 0,3-8-3 15,-1-8-4-15,3-11-1 0,6-4-3 16,4-6-4-16,6-2-7 0,4 3-6 16,3 6-8-16,7 9-9 0,1 10-10 15,1 9-14-15,0 11-10 0,1 10-7 16,-2 7-3-16,-1 2-3 0,-3 4 1 0,1 2 2 15,-2 3 2-15,-1 1 11 0,-3 1 12 16,-2-1 17-16,-1 2 23 0,-4-1 21 16,1-1 19-16,-3 1 26 0,-2-2 15 15,-1-1 15-15,-1-1 4 0,-2-1-3 16,2-2-6-16,-4-1-8 0,2-1-11 16,0 0-13-16,2-2-14 0,0-2-14 0,3 1-22 15,1-2-26-15,1-1-30 16,0-2-139-16,4 3-152 0,-1 2-372 0</inkml:trace>
  <inkml:trace contextRef="#ctx0" brushRef="#br0" timeOffset="12217.9299">6996 8557 439 0,'7'-16'124'16,"-3"-1"8"-16,-6 4-35 0,-1 2-30 0,-2 1-11 15,-3 3-6-15,-3 3-4 16,-1 5-4-16,-6 6-2 0,-4 5-4 0,-5 5-5 15,-3 6-6-15,-1 6-5 0,-1 3-4 16,2 6-6-16,3 0-3 0,8 3-3 16,5-2-2-16,8-1-1 0,6-4 0 15,5-2-1-15,6-5 1 0,5-4-1 16,6-3-1-16,4-4 0 0,2-7 0 16,1-2-1-16,1-6 0 0,-2-6 0 0,-1-6 1 15,-5-3-1-15,-5-5 1 0,-2-2 1 16,-3-4-1-16,-2 3 1 0,-4 0 0 15,-1 2 1-15,-3 4 1 0,-1 2 1 16,-2 8 1-16,0 4 1 0,0 4 1 16,-2 8 1-16,1 4-1 0,-2 6-2 15,3 6 0-15,0 1-2 0,1 7 0 16,1 0-1-16,-1 3-1 0,0-1 0 16,2-1-1-16,1-3-5 0,-1-3-10 15,2-3-11-15,0-5-13 0,3-6-11 16,3-4-12-16,1-5-118 0,0-5-124 0,2-3-284 15</inkml:trace>
  <inkml:trace contextRef="#ctx0" brushRef="#br0" timeOffset="13082.4928">7381 8770 515 0,'-9'-11'146'0,"-2"2"8"0,-3 0-24 16,-1-1-67-16,-2 4-13 0,0 2-6 16,1 6-7-16,-1 3-9 0,0 4-8 15,2 6-5-15,0 3-4 0,3 3-4 16,2 3-2-16,2-2-2 0,4 0-1 16,7-2 0-16,2 0-1 0,3-4 0 15,4-4-2-15,2-2 0 0,4-5-2 16,1-5 1-16,-1-5-1 0,-1-6 0 15,4-4 0-15,1-4 0 0,-2-3 2 16,-2-3 0-16,-2-2 1 0,-5-1 0 0,2 1 1 16,-5 1 1-16,-2 3 1 0,-2 6 1 15,-2 2 2-15,-1 5 2 0,0 8-1 16,-2 3-1-16,1 8 0 0,-1 4-1 16,0 2-1-16,1 5-4 0,1 2-5 15,-3 6-9-15,5-2-9 0,1-3-11 16,1-2-9-16,1-3-9 0,1-3-5 0,2-4-3 15,4-8 3-15,-4-4 6 0,1-3 8 16,-4-3 10-16,4-6 8 0,-3-4 9 16,-1-3 12-16,-1-5 13 0,-1 0 10 15,-2 0 7-15,3 2 7 0,-4 3 7 16,0 6 4-16,-1 4 0 0,0 6-3 16,2 5-4-16,-1 8-3 0,0 2-4 15,0 4-6-15,2 3-6 0,2 4-2 16,0 0-3-16,1 1 0 0,1-3 1 15,2 1 1-15,-1-2 0 0,3 0-1 16,0-4 2-16,-2-2-1 0,-2-2-1 0,1-5-4 16,-1-3-1-16,-1-5-2 0,-1-5-1 15,1-5-2-15,1-3-1 0,2-2-3 16,1-1-5-16,0-1-5 0,-1 1-6 16,1-1-12-16,1 3-10 0,0 1-10 15,1 0-6-15,1 1-3 0,0 2-3 16,1 2-2-16,-2 2 4 0,0 2-4 0,-1 1 6 15,-5 2 8-15,-3 1 19 0,-4 1 20 16,-3-1 21-16,-2 0 16 0,-4 1 25 16,0 1 15-16,-1 0 9 0,1-1-4 15,2 1-6-15,2 0-9 0,1 1-10 16,2-1-10-16,3-1-11 0,4-1-9 16,2 1-9-16,4-1-5 0,2-2-3 15,5-2 0-15,3 0 0 0,1-3 0 16,1 1 0-16,-1-3-1 0,-2 2 1 15,-4 2-1-15,-3 0-1 0,-2 4 0 0,-5 4-1 16,-4 3 1-16,-2 3 0 0,-3 4-1 16,-2 5 1-16,-1 4 0 0,-2 3 0 15,0 0 0-15,2 4 0 0,1 0-1 16,1 0-1-16,3-4-3 0,2-1-6 16,2-2-8-16,4-4-6 0,2-3-12 15,0-3-8-15,3-3-12 0,0-2-116 16,0-2-121-16,1-4-288 0</inkml:trace>
  <inkml:trace contextRef="#ctx0" brushRef="#br0" timeOffset="13580.887">8234 8614 562 0,'-5'0'144'0,"-2"2"8"15,-4 2-74-15,0 3-18 0,-7 3-9 16,-1 1-7-16,-1 7-7 0,2 3-8 16,0 1-9-16,3 1-5 0,3 2-6 15,4-1-3-15,3-1-3 0,7-5-1 16,0-3-1-16,4-2 0 0,1-4-1 16,1-4 0-16,2-5-1 0,1 0 0 15,0-5 0-15,1-5 0 0,-1-4 0 16,1-2 0-16,0-6 0 0,-1-2 1 15,-1-3 0-15,0-1 0 0,-1 2 1 16,-1-1 0-16,-2 5 1 0,-1 5 1 16,0 3 2-16,-1 6 0 0,-3 4 1 0,0 7-1 15,-2 6 1-15,0 5-2 0,0 4 0 16,-1 6-3-16,1 1-5 0,1 3-7 16,0 2-11-16,1-4-14 0,3-2-12 15,2-1-16-15,0-4-114 0,2-5-123 16,3-3-284-16</inkml:trace>
  <inkml:trace contextRef="#ctx0" brushRef="#br0" timeOffset="14252.3814">8452 8658 661 0,'-11'0'155'0,"-1"3"2"15,1 4-106-15,0 5-17 0,-2 3-5 16,7 3-8-16,1 1-8 0,4 5-5 0,2-1-2 16,5-1-2-16,2-4-2 0,4-2-2 15,-1-1-1-15,1-4-3 0,-2-4-4 16,2-3-4-16,-2-3-3 0,1-3-1 16,-1-2 0-16,-1-3-1 0,-2-3 3 15,0-2 4-15,-2-2 3 0,-4 0 3 0,-1-2 2 16,-1-3 1-16,-2 0 1 15,-2-1 0-15,-3 2 0 0,1-1 0 0,0 2 0 16,-2 3 1-16,-1 1-1 0,3 4 1 16,0 1 3-16,0 3 1 0,2 2 1 15,2 0 0-15,0 3-1 0,3 3 1 16,2-1-2-16,1 3-2 0,1 0-1 16,1 1-1-16,1 0 0 0,1-1 1 15,3-1-1-15,0-2 0 0,1-2 1 0,0-1 0 16,1-2-1-16,0 0 1 15,1-3-1-15,-2 0 0 0,1-2 1 16,0 0-1-16,-1-1 0 0,-1 0 1 16,0 1 2-16,0 1 2 0,-2-1 2 0,0 4 1 15,-2 2 1-15,0 1 1 0,0 0 0 16,-1 2-1-16,1-1-2 0,0 0-2 16,0-1 0-16,2 1-2 0,1-2 0 15,2 1-2-15,0 1 1 0,2-1-1 16,-1-2-1-16,-1 2-1 0,0-2-2 0,-1 0-3 15,-3 1-4-15,0-1-2 0,-2 2-2 16,-3 0 1-16,-2 0 1 0,-2 1 2 16,0 1 3-16,-2 0 6 0,-1 1 6 15,-1 3 5-15,1 0 3 0,-1 3 4 16,1 3 3-16,-1 1 2 0,1 3-1 16,0 0-2-16,2 5-4 0,-1 2-2 15,3 3-4-15,0-2-2 0,-1 1-2 16,4 0-1-16,-1 0-1 0,2-2-4 15,0-2-11-15,2-2-11 0,-2-1-13 16,4-3-10-16,-2-3-20 0,1-4-112 16,-3-4-123-16,2-2-278 0</inkml:trace>
  <inkml:trace contextRef="#ctx0" brushRef="#br0" timeOffset="14485.0302">8924 8568 556 0,'-3'0'164'16,"2"4"5"-16,0 5-2 0,-1 2-110 16,2 3-13-16,0 3-11 0,0 3-10 15,2 2-9-15,0 3-7 0,1-3-10 16,0 0-15-16,-2-3-18 0,3 2-14 15,-1-1-66-15,-2-4-61 0,1-4-119 16,4 1-241-16</inkml:trace>
  <inkml:trace contextRef="#ctx0" brushRef="#br0" timeOffset="14683.4378">9050 8616 650 0,'0'3'156'15,"-3"1"6"-15,3 5-94 0,-1 1-21 0,0 5-6 16,-2 3-7-16,1 3-6 0,-2 0-7 16,2-1-5-16,-2 0-5 0,2 2-6 15,0-4-9-15,0-2-15 0,2-1-15 16,1-3-13-16,2-3-14 0,-1-3-117 16,2-4-127-16,1 0-285 0</inkml:trace>
  <inkml:trace contextRef="#ctx0" brushRef="#br0" timeOffset="14914.8696">9240 8697 632 0,'-4'-2'155'0,"-3"-1"7"16,0 2-94-16,0 1-12 0,0 1-4 15,-1 0-6-15,1 2-8 0,1 0-6 16,2 2-8-16,1 3-6 0,-1-1-7 15,0 3-4-15,3-2-3 0,1 0-3 16,0-2-1-16,2 0-3 0,1-1-5 0,1-3-6 16,2 0-9-16,0-1-10 0,0 0-11 15,4 0-10-15,-4 2-13 0,1-5-112 16,-2 4-120-16,0-2-282 0</inkml:trace>
  <inkml:trace contextRef="#ctx0" brushRef="#br0" timeOffset="15532.7765">9297 8672 489 0,'1'-3'137'0,"-2"-1"9"0,0 2-33 15,-2-1-48-15,0 1-9 0,-2 2-8 16,0 1-6-16,-2 1-8 0,-3 2-6 15,-2 3-6-15,-3 3-6 0,-1 3-3 16,0 1-3-16,-1 1 0 0,0 1-2 16,2-1-1-16,2 0-1 0,3-1 0 0,1-3-2 15,4-1 0-15,3-2-1 0,2 0-1 16,1-3-1-16,3-1-2 0,1 0 0 16,2 0-2-16,0-2-3 0,3 1-5 15,-1-3-5-15,3 1-7 0,0-1-4 16,0 0-4-16,0-1-1 0,0 1 0 15,-1-2 3-15,0 4 5 0,-3-2 7 0,0 1 4 16,-2 0 5-16,-1 2 5 0,0-1 4 16,0 3 5-16,-2 0 3 0,2 1 3 15,0 1 2-15,2 1 3 0,1-1 2 16,0 0 1-16,3 0 1 0,2-3 0 16,0-1 0-16,3-3-1 0,0-1-2 15,0-2-1-15,-1-3-3 0,-1 0-4 16,-2-1-2-16,-2-1-3 0,-2 1-1 15,-5 1 0-15,0-2-2 0,-4 4 1 16,-6-3-1-16,-1 1-2 0,-3 0-5 0,-4-1-9 16,-1-2-12-16,-3-2-15 0,-2-4-14 15,0-5 5-15,1-6-130 0,2-7-122 16,3-6-285-16</inkml:trace>
  <inkml:trace contextRef="#ctx0" brushRef="#br0" timeOffset="15658.4386">9289 8255 675 0,'2'-1'172'0,"2"-1"4"0,-2 7-96 0,6 5-26 16,-2 3-13-16,0 3-11 0,1 5-12 16,0 4-21-16,1 4-29 0,-1 3 61 15,-6 2-209-15,2 4-151 0,-2 3-397 16</inkml:trace>
  <inkml:trace contextRef="#ctx0" brushRef="#br0" timeOffset="18164.9745">16443 11185 553 0,'-1'1'128'0,"1"-2"4"16,6-3-82-16,7-2-16 0,7-4-5 16,6-3-5-16,8-6-3 0,8-6-4 15,3-2-4-15,7-6-7 0,0-4-19 0,5 1-130 16,0-2-123-16,5 2-318 0</inkml:trace>
  <inkml:trace contextRef="#ctx0" brushRef="#br0" timeOffset="23612.4639">17576 10854 491 0,'5'-15'126'0,"-2"-1"6"0,-2 3-55 0,-2-1-25 15,-3 5-8-15,0 1-4 0,-3 1-2 16,-3 3-2-16,-4 2-3 0,-6 2-4 16,-5 5-4-16,-3 5-3 0,-2 3-5 15,0 5-4-15,0 4-3 0,4 4-2 16,5 1-3-16,6 0-1 0,8-1-2 16,5-4 0-16,4-1-1 0,5-5 0 15,4-7-1-15,4 0 0 0,4-7 1 16,1-4-1-16,4-5 1 0,0-6-1 0,1-3 1 15,0-2 0-15,0-4 0 0,-3-4 0 16,-4 1-1-16,-2 0 1 0,-4 1 1 16,-2 3 1-16,-2 4 2 0,-2 2 1 15,-3 6 2-15,0 3-1 0,-2 4 0 16,-1 3 0-16,1 4-2 0,0 6-1 16,1 4-2-16,0 2-2 0,-1 4 1 15,2 2 0-15,1 1-1 0,-1 1-4 16,2-3-10-16,0-4-14 0,2 1-14 15,1-7-13-15,0-2 0 0,0-7-126 16,-3-5-124-16,2-8-283 0</inkml:trace>
  <inkml:trace contextRef="#ctx0" brushRef="#br0" timeOffset="23757.0781">17518 10276 600 0,'-9'0'130'15,"2"4"0"-15,3 9-104 0,4 7-27 0,6 9-58 16,3 9-71-16,4 5-99 0,3 8-237 16</inkml:trace>
  <inkml:trace contextRef="#ctx0" brushRef="#br0" timeOffset="24036.9929">17943 11016 533 0,'8'10'133'0,"0"-4"5"16,-1-1-55-16,2-4-44 0,2-2-8 16,0-6-4-16,1-1-3 0,0-4-4 0,0-3-5 15,-2-3-3-15,-1-3-3 0,-3 0-3 16,-3-1-3-16,0 0-1 0,-1 0 0 16,-4 1-1-16,-4 3 0 0,-3 3 0 15,-2 3 2-15,-3 3 1 0,-5 7 2 0,-3 6 1 16,0 9 1-16,1 3 0 15,2 8 0-15,1 10-1 0,6 6-1 0,2 3-3 16,4 4-1-16,1 2 0 0,3 3-1 16,2-3-1-16,2-5-6 0,3-3-13 15,6-4-13-15,4-5-15 0,7-9-117 16,1-8-125-16,6-8-298 0</inkml:trace>
  <inkml:trace contextRef="#ctx0" brushRef="#br0" timeOffset="24357.7618">18242 10784 723 0,'-2'-6'169'0,"1"0"3"0,4 2-119 15,3 2-17-15,2 1-9 0,3 1-10 16,4 0-7-16,3 1-6 0,1-1-1 15,2-1-2-15,3 1-1 0,2 0 0 16,2-2-1-16,-2 1-2 0,-3 1-4 0,-2 0-3 16,-3 3-1-16,-7-1-1 0,-3 1 1 15,-11 1 1-15,-1 3 2 0,-4 0 4 16,-2 4 3-16,-2 2 3 0,0 2 0 16,-2 2 2-16,4 3 0 0,0 1 0 15,3 2 0-15,2-1 0 0,3 1-5 16,3-1-9-16,3-1-15 0,2-2-13 15,4-4-12-15,2-2-116 0,3-4-125 16,2-4-288-16</inkml:trace>
  <inkml:trace contextRef="#ctx0" brushRef="#br0" timeOffset="24785.6203">18767 10869 659 0,'0'-1'157'0,"0"-1"4"16,1 2-96-16,0 0-25 0,3 0-8 16,1 2-8-16,2-2-6 0,2 0-4 0,2 0-5 15,1-2-3-15,2-1-2 0,0-2-2 16,4-4 0-16,-1 1 0 0,0-3-1 16,-1 0 1-16,-3 1-1 0,-2 0 0 15,-5 3 0-15,-6 0 1 0,-4 5-1 16,-6 2 0-16,-5 4 0 0,-2 3 0 15,-3 4 0-15,-1 4-1 0,2 1 0 16,0 2 0-16,5 3 0 0,3 1 0 0,2-2 0 16,4-1 0-16,4-2 0 15,4 3 0-15,1-5 0 0,4-4 0 0,3-4 0 16,1-3 0-16,3-8 0 0,2-1 0 16,1-8 1-16,3-3 1 0,0-4 4 15,0-1 4-15,0 2 2 0,1 1 1 16,-3 3 0-16,-2 4 1 0,-3 3-2 15,-1 6-4-15,-3 2-3 0,-3 3-2 16,-3 6 0-16,-1 6-3 0,-1 2-3 16,-1 4-5-16,-1 2-18 0,1 1-17 0,3 1-15 15,1-1 75-15,1-2-204 0,0-4-140 16,3-1-347-16</inkml:trace>
  <inkml:trace contextRef="#ctx0" brushRef="#br0" timeOffset="25076.3546">18663 10782 569 0,'-3'5'147'0,"-1"2"2"0,0 3-45 0,1 3-70 16,2 1-14-16,0 5-8 0,0 2-14 16,1 5-15-16,0 0 10 0,-1 1-142 15,2 0-124-15,1 4-313 0</inkml:trace>
  <inkml:trace contextRef="#ctx0" brushRef="#br0" timeOffset="25750.6065">17175 12184 710 0,'0'-9'176'0,"0"-4"7"16,3 2-108-16,1 1-16 0,5 1-12 15,0-1-10-15,2 4-10 0,2 1-9 16,1 6-5-16,2 3-5 0,4 6-1 16,-2 5-1-16,1 6-1 0,0 6-1 15,1 5-1-15,-1 5 0 0,-1 3-1 16,-3 3 0-16,-2 1-4 0,-2-1-8 15,-3-1-14-15,-3-3-21 0,-2-5-21 16,-5-6 16-16,-2-4-149 0,-4-8-138 0,0-3-314 16</inkml:trace>
  <inkml:trace contextRef="#ctx0" brushRef="#br0" timeOffset="25889.2519">17195 12222 584 0,'-8'2'149'0,"-2"5"4"15,2 6-57-15,-1 7-57 0,3 6-15 0,3 7-11 16,3 6-21-16,3 4-22 0,0 1-122 16,4 2-126-16,5 1-311 15</inkml:trace>
  <inkml:trace contextRef="#ctx0" brushRef="#br0" timeOffset="26504.9374">17813 12237 801 0,'-30'-5'196'0,"0"4"3"16,-2 6-112-16,1 1-35 0,4 1-20 16,8 3-10-16,4-3-11 0,7 3-6 15,4 0-3-15,6-1-5 0,4 2-8 16,3 0-10-16,2-2-14 0,1 4-11 15,1-2-11-15,0 0-7 0,-1-4-1 0,-1-1 6 16,-1-1 9-16,-3 1 13 0,-3-1 12 16,-3 1 13-16,-3 2 9 0,-4-1 6 15,-3 3 6-15,-2 3 2 0,0 1 2 16,0 0 1-16,1 2 0 0,3-1-3 16,1 1-2-16,1 0-3 0,4-4-4 15,2 2-6-15,4-3-5 0,1-2-1 16,4-1-2-16,3-2 0 0,3-2 0 15,0-3 3-15,2-1 3 0,2-1 3 16,1-2 3-16,0 2 0 0,-3-3 2 0,-1 3-1 16,3 0 2-16,-3 0 2 0,1 1 2 15,-1 2 4-15,3 0 3 0,1 3 4 16,1 1 3-16,0 4 2 0,2-2 2 16,1-1 2-16,1 0-1 0,-1-2-1 15,2-4-4-15,2-2-2 0,-1-5-4 16,1 1-3-16,-1-3-4 0,0-3-3 15,-1-4-2-15,-2 0-1 0,-5-2-1 16,-6-3 0-16,-4-5-1 0,-5-1 1 16,-8 0-1-16,-5 2 1 0,-6 2-1 15,-3 3 1-15,-6 7-1 0,-2 5 1 16,0 8 0-16,-1 6-1 0,2 7 2 16,0 8 0-16,6 6 0 0,1 5 1 0,3 7 0 15,3 5 0-15,1 5-1 0,6 1 0 16,0 3-1-16,1-1 0 0,3-3-1 15,4-3-3-15,2-3-10 0,3-6-13 16,1-5-15-16,2-9-17 0,4-4-122 16,-2-8-133-16,7-9-307 0</inkml:trace>
  <inkml:trace contextRef="#ctx0" brushRef="#br0" timeOffset="26688.4389">18592 12388 645 0,'-6'-2'174'0,"5"5"4"16,-1 3-26-16,2 4-107 0,5 3-17 15,-1 6-7-15,0 4-7 0,-2 1-15 0,3 5-25 16,0 0-21-16,-2 0-32 16,1 1-102-16,2-3-132 0,4-3-296 0</inkml:trace>
  <inkml:trace contextRef="#ctx0" brushRef="#br0" timeOffset="27000.4409">18825 12329 826 0,'-5'-9'192'0,"3"1"2"0,7 3-132 15,3 0-25-15,0 1-7 0,5 4-7 16,1-2-7-16,5 2-7 0,3 0-3 15,1-1-3-15,4 1-3 0,1-2-5 16,0 1-8-16,-2 1-9 0,-3-2-9 16,-4-1-11-16,-6 2-6 0,-3-3-2 15,-6 2 2-15,-6-1 8 0,-3 0 9 16,-4 2 13-16,-6 1 17 0,-2 2 14 16,-3 2 11-16,-1 3 5 0,1 4 4 0,-1 5 1 15,2 4-3-15,2 2-4 0,5 6-8 16,2 2-7-16,4 5-4 0,2-1-3 15,3-2-7-15,2 1-19 0,3-2-21 16,0-2-18-16,1-2-124 0,0-5-140 16,-1 0-326-16</inkml:trace>
  <inkml:trace contextRef="#ctx0" brushRef="#br0" timeOffset="27129.1622">19157 12743 673 0,'-4'-3'174'0,"3"1"1"15,-3 0-59-15,2-1-81 0,0 2-44 16,1 1-148-16,1 1-14 0,4 4-122 0,-3 0-249 16</inkml:trace>
  <inkml:trace contextRef="#ctx0" brushRef="#br0" timeOffset="34577.9288">8230 10885 439 0,'-17'0'109'0,"0"0"4"0,1-5-55 0,1 0-19 16,2 1-6-16,1-1-3 0,3 0-1 16,2 2-2-16,1-1-2 0,1 3-2 15,3 0-3-15,1-1-4 0,2 2-2 16,4-1-4-16,4 2-1 0,2 1-2 16,6-2 0-16,4 1 1 0,5-1 1 15,5 0 0-15,4 0 0 0,4-3-2 16,1 2 0-16,2-3-2 15,1 1-2-15,-3-2 0 0,-2-1-1 0,-2 1-1 16,-3-1 0-16,0 1 0 0,-4-1 0 0,-2 2 0 16,-2 0 0-16,-4 2-1 15,-4-1 1-15,-5 1-2 0,-3 1-1 0,-4-2-2 16,-2 3-6-16,-2-1-7 0,-1-3-6 16,0 2-7-16,-1 0-9 0,-1-2-7 15,1-1-8-15,-2-4-89 0,2 0-96 16,0-1-229-16</inkml:trace>
  <inkml:trace contextRef="#ctx0" brushRef="#br0" timeOffset="34805.6464">8736 10669 403 0,'-4'-6'108'0,"2"1"4"0,-2 0-35 15,2 0-32-15,-2 3-11 0,3-1-7 16,0 1-5-16,1 1-5 0,2 1-4 16,2 0-3-16,2 2-2 0,3 1-3 15,2 0 0-15,2 2 1 0,3 0 0 16,4 1 0-16,-2-1 0 0,5 1 0 15,1 2 0-15,1-1 0 0,-3-1 0 16,-1-1 2-16,-4 1 0 0,-2 1 1 16,-6 1 0-16,-5 0 1 0,-10 2 0 0,-2 1-2 15,-8 4-1-15,-6 3-1 0,-6 2-6 16,-7 4-11-16,-3 8-23 0,-3 2-111 16,-6 11-117-16,-4 2-294 0</inkml:trace>
  <inkml:trace contextRef="#ctx0" brushRef="#br0" timeOffset="42402.8727">15076 14188 387 0,'10'-3'98'0,"-3"-2"5"0,0-4-40 16,0 2-26-16,-1-4-7 0,-2 1-2 16,-2-1 0-16,-1 0-2 0,-2-1-2 15,-2-1-1-15,-5 2-3 0,0 0-2 16,-5-3-3-16,-1 0-2 0,-2 2-3 16,-5-2-1-16,-2 2-4 0,-6-1 0 0,-2-2-3 15,-1 4 0-15,-4 0-1 0,-2-1-1 16,-3-2 1-16,-1 2-1 15,-1 0 1-15,-1 1-1 0,-5 1 1 0,-2 0 0 16,-5-1-1-16,1 4 1 0,-6-3 0 16,-4 1 0-16,-1 1 0 0,0-2 0 15,-3 3 1-15,-2-1-1 0,-5 1 1 16,-1 2-1-16,1-1 0 0,-3 4 0 16,-5-2 0-16,-4-2 0 0,0 2 0 15,-3 0-1-15,-3 4 0 0,-2-2 1 0,-7-4-1 16,1 1 0-16,1 4 0 15,-3 1 1-15,2-4-1 0,-5-3 0 16,-5 1 0-16,8 3 1 0,-4 1 0 0,-5-2 0 16,3-2 0-16,-6 5 0 0,4 3-1 15,-3-2 1-15,-4 1 0 0,-4 0 0 16,3 8-1-16,-8-4 1 0,1-1-1 16,-4 1 1-16,5 3-1 0,-4-2 0 0,0-1 0 15,-1-5 1-15,6 4-1 0,-1-3 0 16,-2-5 1-16,0 1-1 0,5 1 1 15,0-2-1-15,-4-3 1 0,1 0 0 16,6 3-1-16,-1-2 1 0,-2 0 0 16,0-2-1-16,5 4 1 0,5-2-1 15,-3 0 1-15,0-4-1 0,2 1 1 16,6 1-1-16,0-2 0 0,-1-2 0 16,0-2 0-16,6 1 0 0,2-2 1 15,0 0-1-15,-3-2 0 0,4 1 0 16,-1-3 0-16,2 0 0 0,1 3 0 0,-5-1 0 15,3 3 0-15,4-1 0 0,1-1 0 16,3 7 0-16,-4 1 0 16,2-3 0-16,2-2 0 0,3 4 0 0,0 1 0 15,1 2 0-15,-3-2 0 0,6-3 1 16,0 0-1-16,4 3 0 0,3-2 0 16,3 2 0-16,1-3 0 0,2-4 0 15,4 0 0-15,4 1 0 0,3-2 0 0,1-4 0 16,4-2 0-16,7-2 0 0,4 2 1 15,8-2 0-15,3-4 1 0,5-5 0 16,6-1 1-16,2-4-1 0,4-1 1 16,5-5 0-16,5 2-1 0,6-1-1 15,7 0 0-15,4-1 0 0,4 0-1 16,4-3 1-16,3-2-1 0,1-6 0 16,6 1 0-16,3-1 0 0,4 1 0 0,4 2 0 15,8 0 0-15,4 6 0 0,4 2 0 16,-1-2 0-16,-1-2 0 0,0-2 0 15,2 0 0-15,0 0 0 0,-1 2 0 16,3 3 0-16,2 3 0 0,1 4 1 16,4 3-1-16,-3 2 1 0,-3 1-1 15,2 2 1-15,-3 0-1 0,2 0 1 16,-1 2 0-16,-1 1-1 0,2 0 0 16,0 1 0-16,-3-2 1 0,-1 3-1 15,3 0 0-15,-2 3 0 0,2 1 1 0,2 2-1 16,0-1 0-16,2 5 0 0,-2-1 0 15,0-2 0-15,2 2 0 0,-1 1 1 16,-1 2-1-16,4 1 1 0,-1-2 0 16,2 3 0-16,-1 0 0 0,-5-2-1 15,0-1 1-15,-2 2 0 0,-3-3-1 16,-3 1 0-16,1-1 1 0,-2 1-1 0,-1 2 1 16,-2-3-1-16,-6 1 0 15,-3-1 1-15,-5 0-1 0,-5 2 1 16,-5-1-1-16,-6 2 0 0,-5 2-1 0,-2 4-2 15,-4 0-3-15,-5 4-3 0,0-1-2 16,-2 2-3-16,-1-2-4 0,-3 1-2 16,0 0-1-16,-1-2-1 0,-2-1 0 15,0 1-1-15,-1-2 3 0,-1 1 3 16,-1-1 2-16,-1-1 5 0,0-2 3 16,0 2 3-16,-1 1 3 0,-1-2 4 0,-2 0 1 15,1 1 3-15,-1-1 3 16,0 1 1-16,0-2 4 0,2 2 1 0,1 1 2 15,2 0 1-15,2 2 0 0,2 0-1 16,4 2-2-16,0 3-3 0,3-1-4 16,4 3-2-16,1 0-3 0,2 2-2 15,5 2-1-15,3 2 0 0,4 2 0 16,1-1 1-16,4 1-1 0,1 0 1 0,4 0-1 16,-4 0 0-16,1-2 0 15,-2-2 1-15,2 0 0 0,-4 2 0 0,-3-3 1 16,-5 0 1-16,1 1 1 0,-6 3 0 15,-6 2 1-15,-6 6-1 0,-7 2-1 16,-6 9 0-16,-7 5-3 0,-10 6-7 16,-9 8-13-16,-11 5-60 0,-8 7-69 15,-4 8-112-15,-10 6-260 0</inkml:trace>
  <inkml:trace contextRef="#ctx0" brushRef="#br0" timeOffset="44190.2086">21387 14296 458 0,'5'3'112'0,"-3"-1"5"16,1-2-56-16,-2-1-29 0,3 0-7 15,2-2-3-15,-1-1-2 0,1 1-3 16,3-1-3-16,0-2-2 0,0-1 0 0,-2-1-2 15,1 1 1-15,-2-3-1 0,-1 0-2 16,-2 0 0-16,0 2-2 0,-1-2-1 16,-1-1-2-16,1-1 0 0,-4 1-1 15,0-3 0-15,-2 0 0 0,-3-2-1 16,-2-1 1-16,-2-5 0 0,-1-2-1 16,-5 0 1-16,-3-3 1 0,-2-3-1 15,-3 1 1-15,-4 2-1 0,-1 1 1 16,-4 4-1-16,-1 1 1 0,-3 2-1 0,-5 3-1 15,-1 1 1-15,-2-2-1 0,-3 2-1 16,-3-1 1-16,-3 2-1 0,0 0 1 16,-3 1-1-16,0-1 0 0,-4 2 0 15,-2 0 0-15,-3 1 0 0,0-3 1 16,-3 1-1-16,0 2 0 0,-2-1 0 16,0 1 0-16,-2 0 0 0,-3 1 0 15,-1 0 1-15,-2 1-1 0,-2 3 0 0,-2 1 1 16,1 2-1-16,-2 0 1 15,-3 2 0-15,1 5-1 0,-3-1 1 0,0 0-1 16,-1 2 1-16,-1 1-1 0,0 2 0 16,0 2 0-16,-5-5 1 15,6 4-1-15,-1-1 0 0,0 1 1 0,2 3-1 16,1-2 2-16,0-2-1 0,4 3 0 16,-2-2 1-16,0 1 0 0,0-2 0 15,0 1-1-15,0-3 1 0,4 0 0 16,0 2-1-16,1 0 0 0,4 1 1 0,4-2-1 15,0-1-1-15,6-2 1 0,-1-8 0 16,7 2-1-16,0-4 1 0,5-5-1 16,2-2 0-16,3-1 1 0,6 1-1 15,2 0 0-15,1-3 0 0,0-5 1 16,1-2 0-16,3-4 0 0,1-1-1 16,1-4 1-16,0-1 1 0,3 0-1 15,4 0 1-15,0 1 0 0,3 2 1 16,3 2-1-16,-1 1 0 0,3 3 0 15,3 1 0-15,0 4-1 0,3 1 0 0,0 1 0 16,3 0-1-16,2 2 1 0,1 3-1 16,3-2 0-16,-1 2 1 0,2 2-1 15,3 1-1-15,0 2-3 16,1 2-7-16,0 2-6 0,2 3-8 16,0 1-12-16,2 1 2 0,-1 3-116 0,-1-1-110 15,2 6-262-15</inkml:trace>
  <inkml:trace contextRef="#ctx0" brushRef="#br0" timeOffset="44616.2826">16029 13293 542 0,'-9'-4'124'0,"-1"1"2"16,0 0-89-16,1 6-9 0,2 1-6 15,-2 3-4-15,3 1-2 0,-1 3-4 16,1 3-2-16,2 0-2 0,0 0-2 16,3-3-3-16,1 0 0 0,-1-1-1 15,2-5 1-15,0-3 2 0,2-2 1 16,-1-5 0-16,0-3 0 0,0-5-1 0,1-1 1 15,1-6-2-15,0-5-2 0,-3-3-2 16,2-1 1-16,-3-1-1 0,-1 0 1 16,-2-6 1-16,1 2 1 0,-1 2 2 15,1 0 3-15,-2 3 2 0,3 3 2 16,0 5 2-16,1 5-1 0,1 7-2 16,4 5-1-16,2 6-3 0,4 7-1 15,5 5-3-15,5 1-1 0,6 4-1 0,2 0 0 16,7 2-5-16,2 1-9 0,3-2-12 15,3-2-19-15,1-1-115 16,-3 2-124-16,3-1-298 0</inkml:trace>
  <inkml:trace contextRef="#ctx0" brushRef="#br0" timeOffset="64471.9658">19501 2554 608 0,'-9'-31'140'0,"-1"9"4"0,-1 10-103 16,4 8-10-16,6 14-5 0,2 7-3 0,3 8-4 16,-1 10-3-16,1 7-2 0,-2 8-1 15,2 5 0-15,-1 3-3 0,-2-2-3 16,0-3-2-16,-1-4 0 0,3-6-1 16,0-8-2-16,0-7 0 0,0-5 0 15,3-8-1-15,3-6 1 0,1-5-1 0,3-9 1 16,1-6 0-16,2-9 0 15,0-8-1-15,1-8 1 0,-1-1-1 0,-2-4 0 16,1 2-1-16,-1 5 1 0,-3 7 0 16,0 7 0-16,-3 10 1 15,1 11 1-15,-3 8-1 0,0 8 1 0,-1 6 0 16,0 6 0-16,-2 5-1 0,-1 1 0 16,-2 1-1-16,0 1 0 0,-2-4-3 15,1-1-7-15,0-5-10 0,1-7-13 16,4-2-10-16,2-6-11 0,2-6-114 15,2-4-117-15,0-2-272 0</inkml:trace>
  <inkml:trace contextRef="#ctx0" brushRef="#br0" timeOffset="64764.3341">19959 2687 609 0,'-1'-11'145'0,"-4"2"4"16,4 5-95-16,1 3-16 0,0 7-5 16,1 2-3-16,0 6-5 0,3 2-4 15,-2 7-2-15,1 3 0 0,-1 2 1 16,2 3-2-16,-1 3-3 0,1 0-1 16,-2-1-3-16,1-1-2 0,-1-1-3 15,1-2-2-15,2-2-1 0,1-5-2 16,2-2 0-16,3-4-1 0,3-3-3 0,2-3-7 15,0-4-9-15,1-5-10 0,-1-2-12 16,-1-3-11-16,-2-2-11 0,-2-2-112 16,-2-2-114-16,-3-2-273 0</inkml:trace>
  <inkml:trace contextRef="#ctx0" brushRef="#br0" timeOffset="64931.8665">19992 2711 634 0,'-7'-1'146'16,"-1"-2"1"-16,8 3-104 0,1 1-16 0,6-1-9 16,5 2-6-16,4-1-6 0,5-1-9 15,2 1-11-15,0 0-10 0,5-1-11 16,-1 0-111-16,0 1-2 0,-3-1-95 16,-1 3-176-16</inkml:trace>
  <inkml:trace contextRef="#ctx0" brushRef="#br0" timeOffset="65283.1146">20355 2869 506 0,'-7'-3'147'15,"4"2"4"-15,-1 4 4 0,0 6-105 16,3 5-9-16,1 4-5 0,1 5-5 15,2 3-3-15,1 4-1 0,0-2-2 0,1-1-3 16,3-4-3-16,-1-2-4 0,0-4-1 16,3-4-4-16,1-5-2 0,3-6-3 15,2-4 0-15,2-8-2 0,3-3 0 16,1-6-1-16,1-2 1 0,-2-2-1 16,-1-1-1-16,-5 0 1 0,-1 6-1 15,-3 1-1-15,-4 3 1 0,-1 6-1 16,-2 4 1-16,-1 9-1 0,0 2-1 15,0 3-1-15,-2 5-3 0,0 1-5 16,0 2-9-16,1 0-9 0,0-2-9 16,0 0-13-16,3-1-8 0,2-3-9 0,1-2-56 15,1-3-46-15,2-3-97 0,1-3-212 16</inkml:trace>
  <inkml:trace contextRef="#ctx0" brushRef="#br0" timeOffset="65629.4768">20773 2806 723 0,'-9'-5'176'15,"-1"2"2"-15,4-1-116 0,3 2-17 16,5 0-13-16,2 0-9 0,4 1-10 16,0 2-8-16,5-1-3 0,-1 1-1 15,1 3 0-15,2-2 0 0,-2 2 0 16,0 0-1-16,-2 1 1 0,0 2 0 15,-1 3-1-15,-1 2 1 0,-1 5 0 16,0 1 0-16,0 4-1 0,-1 3 1 16,0 1-1-16,1-1 1 0,-3-1-1 0,1-1 0 15,-3 0 0-15,1 1 1 0,0-4-1 16,-2 0 0-16,-1-3 0 0,1 3 1 16,-4-1-1-16,1 1 1 0,-4-3 0 15,-1 0 0-15,-2 2 0 0,-3 0 0 16,0-2 1-16,-2-2-1 0,0-2 1 15,1-1-2-15,-1-3-7 0,2-1-16 0,2-3-20 16,0-3-17-16,2-1-124 0,2 0-137 16,5 2-322-16</inkml:trace>
  <inkml:trace contextRef="#ctx0" brushRef="#br0" timeOffset="66178.5503">21927 3057 639 0,'-6'-1'166'0,"1"-4"8"0,0 0-78 0,4 2-35 16,0-3-13-16,3 2-10 0,2-2-8 16,2 1-9-16,4-1-6 0,2 2-3 15,3-1-3-15,2 4-1 0,3 0-2 16,-3 0-2-16,2 7 0 0,1 3-2 15,-3 5 0-15,-2 2-1 0,-4 1 0 16,-1 3-1-16,0 4 1 0,-7-1-2 16,-3 2-2-16,-5-2-5 0,3 0-6 0,-3 2-12 15,0 1-12-15,-1-1-15 0,-1-4-11 16,0-1-4-16,5-2-116 0,-5-3-119 16,-1-5-272-16</inkml:trace>
  <inkml:trace contextRef="#ctx0" brushRef="#br0" timeOffset="66315.3342">21948 3066 554 0,'-8'-21'139'0,"-1"5"8"16,0 9-73-16,3 4-23 0,-1 8-13 15,1 4-7-15,0 4-8 0,1 6-7 16,0 0-7-16,1 3-15 0,2 4-16 16,1 0-15-16,2 2-119 0,2 1-122 15,2-2-304-15</inkml:trace>
  <inkml:trace contextRef="#ctx0" brushRef="#br0" timeOffset="66664.3228">22328 3329 672 0,'10'-5'157'0,"-3"1"2"15,2-6-112-15,0-1-14 0,1-2-9 16,0-2-7-16,-1-5-8 0,-2-1-4 16,-1 0-3-16,-2 2 0 0,-2-3-1 0,-1 0-1 15,-1 1 1-15,-3 2 0 0,-2 3 0 16,-1 3-1-16,-4 3 0 0,-1 5 0 16,-1 5 0-16,-1 5 0 0,-3 5 1 15,2 5-1-15,-1 3 1 0,2 8 1 16,2 3 1-16,1 8 3 0,2 3 1 15,4 4 1-15,1 5 0 0,1 2 0 0,-1-2 0 16,-1 1-2-16,3-5-1 0,-1-6-3 16,1-4-4-16,1-6-11 0,2-2-15 15,3-9-15-15,2-7-29 0,2-6-99 16,2-3-124-16,4-5-276 0</inkml:trace>
  <inkml:trace contextRef="#ctx0" brushRef="#br0" timeOffset="67452.7642">22698 3163 600 0,'0'-15'143'0,"-1"0"6"15,-3 4-88-15,1 2-18 0,-1 1-6 16,-4 2-2-16,0 1-4 0,-3 6-5 15,1 3-5-15,-6 5-5 0,0 4-3 16,-2 5-3-16,2 5-3 0,1 1-2 16,4 2-1-16,1 2-2 0,9-1-1 0,3-4 0 15,7-4-1-15,1-5-1 0,2-4-1 16,1-6-1-16,3-4 0 0,0-6-1 16,-1-4 0-16,-2-5 0 0,2-2 1 15,-1-5 0-15,-3-4 1 0,0 3 2 16,-3 1 0-16,2 3 0 0,-3 5 0 15,0 2 0-15,-4 5-2 0,1 6-5 16,-3 2-6-16,0 6-8 0,1 4-8 16,-2 3-5-16,2 5-7 0,0 1-9 15,2 5-3-15,1-2-3 0,2-2-28 0,2-4-15 16,2-5-4-16,1-4 7 0,1-5 9 16,1-7 23-16,1-6 35 0,0-6 58 15,-2-7 35-15,1-3 19 0,-2-1 7 16,0-3 6-16,-1 4-9 0,0 2-21 15,-2 3-18-15,-1 8-7 0,2 3-5 16,0 4-2-16,0 6 0 0,-1 6 0 0,2 3-1 16,0 7-3-16,2 4-1 15,-1 7-1-15,1 10-1 0,3 7-2 0,-1 4-3 16,1 5-2-16,-1 4-3 0,-1 0-3 16,-1-3-3-16,-4-5-3 0,-2-4-4 15,-7-5 0-15,-4-3-2 0,-6-4 0 16,-5-6 0-16,-5-4 0 0,-4-6-1 15,-1-10 0-15,-1-7 0 0,1-11 0 16,3-11-1-16,6-5 0 0,5-13-1 16,6-5-2-16,7-5-3 0,5-7-5 15,5 1-2-15,5 1-2 0,3 0-1 0,1 10-1 16,1 4 3-16,-1 8 3 0,-5 6 3 16,3 8 3-16,-2 6 2 0,-2 3 1 15,0 3 1-15,-2 1 1 0,0 2 0 16,0 4 2-16,-2-1 3 0,0 1 2 15,1-1 3-15,-1 0 2 0,0 1 3 16,2 0-1-16,0 0 0 0,1 0-1 16,-2 1-2-16,1 3-3 0,1 0-2 0,-2 4-1 15,0 2-2-15,-1 3-1 0,-1 3-1 16,-1 4-5-16,-2-1-6 0,-1 2-12 16,-2 0-14-16,-2 0-16 0,-3-2-11 15,-1 0-13-15,-3-5-111 0,-4-4-120 16,1-5-271-16</inkml:trace>
  <inkml:trace contextRef="#ctx0" brushRef="#br0" timeOffset="67640.9245">23227 2823 572 0,'-5'-36'161'0,"1"14"8"0,2 12-71 16,-2 10-24-16,1 11-16 0,0 7-11 15,1 10-13-15,2 10-12 0,0 11-8 16,-2 8-3-16,1 10-2 0,0 7-1 15,1 8-4-15,-1 0-2 0,0 0-5 16,-1-3-8-16,4-6-19 0,-1-7-17 16,2-11-17-16,1-11-120 0,2-7-133 0,4-11-309 15</inkml:trace>
  <inkml:trace contextRef="#ctx0" brushRef="#br0" timeOffset="68134.9101">23681 3072 574 0,'2'-7'149'0,"-4"2"10"0,-1 1-71 0,-3 4-23 16,-3 1-7-16,-3 6-4 0,-4 2-7 15,-4 6-10-15,-1 0-9 0,-2 3-8 16,2 4-5-16,3-1-5 0,3 0-3 15,4-4-4-15,6-1-1 0,4-1-1 16,5-6-2-16,4-3-1 0,2-4-1 16,6-4 0-16,1-6-1 0,4-6 1 15,0-3 0-15,0-1 0 0,-2-3 2 16,0-1 1-16,-5 1 2 0,-1 4 2 0,-7 6 2 16,0 1 1-16,0 5 2 0,-4 4 2 15,0 7-1-15,-2 5-1 0,1 3-1 16,-2 7-2-16,-1 4-3 0,1 3-4 15,0 2-8-15,0-3-10 0,2 1-18 16,-1-4-19-16,4-5-12 0,1-4-28 0,0-4-97 16,-1-5-120-16,6-4-263 0</inkml:trace>
  <inkml:trace contextRef="#ctx0" brushRef="#br0" timeOffset="68528.289">23847 3102 737 0,'0'-2'163'0,"-1"2"5"0,4 2-118 16,1-1-22-16,1 1-8 0,1-1-4 15,3 2-1-15,0 1-4 0,4-2-5 0,-2 0-4 16,-2 0 0-16,1-1-1 0,-2 0-1 16,-2 2 0-16,-1-1 0 0,-4 3-1 15,-2 2-2-15,-1 3 0 0,-3 5 0 16,1 3 0-16,-5 4 0 0,0 4 0 15,2 2 1-15,0 1 1 0,3 2 0 16,4 0 1-16,2-4-1 0,2-3 1 16,5-4 0-16,-1-4-1 0,5-7 1 15,0-4-1-15,0-7 0 0,5-5 1 0,0-6-1 16,5-3 1-16,-2-6-1 0,0-1 1 16,-3-3 1-16,1 2-1 0,-3 1 1 15,-4 3-1-15,-4 2 1 0,0 5 1 16,-3 4 0-16,-2 4 1 0,0 5 0 15,-2 5-1-15,-2 3 1 0,0 6-1 16,-1 3-8-16,1 2-11 0,1 2-13 16,-1 0-11-16,1 1-10 0,0-2-5 15,4-2-117-15,-1-2-113 0,3-3-263 16</inkml:trace>
  <inkml:trace contextRef="#ctx0" brushRef="#br0" timeOffset="68780.6173">24285 3139 750 0,'0'10'174'0,"0"3"4"15,-1 2-120-15,2 4-23 0,2 0-8 16,-1 3-7-16,2 3-5 0,-2-1-9 16,3-1-16-16,0-1-19 0,2 0-20 15,0-3 53-15,-1-3-185 0,0-2-143 0,2-5-349 16</inkml:trace>
  <inkml:trace contextRef="#ctx0" brushRef="#br0" timeOffset="69309.1933">24459 3241 645 0,'-8'1'158'0,"-3"4"6"0,-2 3-89 15,0 3-24-15,1 1-9 0,1-1-9 16,0 2-8-16,1 2-6 0,4 0-6 16,2-2-6-16,5-2-3 0,2 3-3 0,3-2-1 15,2-2-2-15,6-3-2 0,1-2-4 16,2-2-4-16,1-6-3 0,3-4-2 15,1-1-1-15,0-3 1 0,0 0 1 16,0-2 5-16,-1 1 3 0,-4-1 4 16,0 5 2-16,-3-1 2 0,-3 2 3 15,-4 2 2-15,-1 4 3 0,-1 3 4 0,-1 3 2 16,-3 1 3-16,0 3 0 16,-1 3 0-16,3 0-2 0,-2 2-2 0,0-3-3 15,2-1-3-15,0-1-1 0,2-1-1 16,1-5 0-16,0-4-1 0,3-3 0 15,2-2 0-15,2-2 0 0,2-4 0 16,2-1-1-16,0 1-1 0,1 3-1 16,-1 3-1-16,-1 4-1 0,-3 4-2 15,-2 6-5-15,-1 4-11 0,-3 4-13 16,-3 0-14-16,-3 2-11 0,-1 1-7 16,-2-4-116-16,-4-2-120 0,0-8-272 0</inkml:trace>
  <inkml:trace contextRef="#ctx0" brushRef="#br0" timeOffset="69462.4051">24753 2837 619 0,'-6'2'161'0,"2"4"0"0,0 6-4 0,0 5-136 16,1 2-35-16,3 8 107 0,-3 6-254 15,2 8-148-15,1 3-418 16</inkml:trace>
  <inkml:trace contextRef="#ctx0" brushRef="#br0" timeOffset="70395.7358">22303 3950 605 0,'-5'-11'154'0,"-2"4"9"16,-3 2-83-16,-1 4-18 0,2 3-6 15,-1 6-6-15,1 4-6 0,-1 4-11 16,3 3-8-16,0 6-7 0,3-1-5 16,2 2-5-16,0-3-4 0,4-2-1 15,1-4-1-15,3-2-1 0,0-4-1 16,2-2 0-16,0-6-1 0,0 0-1 0,-1-3-1 16,0-1 0-16,0-4 0 0,-3-4-1 15,1-3 1-15,-1-3 1 0,0-3 0 16,-3-4 1-16,0-2 0 0,-1-1 0 15,0 0-1-15,0 3-1 0,1 1-3 16,2 5-2-16,2 4-5 0,0 4-5 16,2 3-5-16,2 6-4 0,0 3-2 15,0 2-2-15,1 1 0 0,1 2 3 16,1-1 6-16,-2 1 4 0,1-4 5 16,-1 0 3-16,-3-2 5 0,2 0 4 0,-5-2 1 15,1-1 0-15,0 0 0 0,-1 0 0 16,0-1 1-16,-1 0 0 0,0-2 0 15,0 1 1-15,0-2 0 0,-1 0 1 16,1 1 0-16,-2-3 2 0,0 1 2 16,0 0 0-16,-1-1 1 0,0-1 1 15,0 3 1-15,0-3 1 0,-1 3 0 16,0-1 0-16,0 0 0 0,0 1-1 0,-1 0 0 16,2 1 0-16,-1 1-2 0,0 0 1 15,1 1-1-15,0 0 1 0,1 1 1 16,-1-2 1-16,0 2-1 0,1 2 2 15,1-1-1-15,0 1 1 0,0 3-2 16,2 1 0-16,0 3-1 0,1 3-1 16,0 2-1-16,1 3-1 0,-1 2-1 15,1 2 0-15,0 1-2 0,0-1 0 16,0 1 0-16,0-1-1 0,3-4 1 16,-2-1 0-16,2-4 0 0,-2-2 1 0,2-1 0 15,-1-6 0-15,0-2 0 0,-2-2 0 16,1-2-1-16,-1-6 0 0,4-2-1 15,-1-4-1-15,-2-3-1 0,-1-5-5 16,-1-1-6-16,0 0-13 0,-2-1-17 16,-3 3-17-16,2 2-12 0,-2 4-122 15,1 6-132-15,3-1-299 0</inkml:trace>
  <inkml:trace contextRef="#ctx0" brushRef="#br0" timeOffset="70793.4923">22802 4013 621 0,'2'-1'159'0,"1"2"8"16,2 4-56-16,-3 2-55 0,2 3-13 15,1 5-9-15,1 1-2 0,0 1-4 16,0 2-6-16,3-3-4 0,-1 0-3 16,1-2 0-16,-1-3-2 0,0-3-2 0,-1-3-1 15,-2-1-2-15,0-2-2 0,-3-3-2 16,2-3-1-16,-1-4-2 0,0-5 0 15,2-1-4-15,0-7-4 0,2-2-7 16,1-1-9-16,0-1-15 16,3 4-9-16,-1 4-11 0,1 4-7 0,0 5-5 15,0 5-3-15,0 3-47 0,-1 8-39 16,0-2-91-16,1 2-200 0</inkml:trace>
  <inkml:trace contextRef="#ctx0" brushRef="#br0" timeOffset="71104.6721">23156 4053 437 0,'7'-3'113'15,"-2"-4"4"-15,-1 0-47 0,-2 0-26 16,-2-1-8-16,-2 1-1 0,-2 0 0 16,1 2 0-16,-6 2-1 0,-2 3-1 15,-3 3-1-15,0 4-2 0,-3 2-1 0,-1 4-4 16,1 3-2-16,3 3-4 0,3 0-3 16,2-1-4-16,5 0-2 0,6-2-4 15,4-2-2-15,2-3-3 0,3-3 0 16,3-5 0-16,0-1 1 0,4-5 0 15,-1-2 1-15,-1-6 1 16,1-1 4-16,-1-3 4 0,0-1 2 0,-2 3 2 16,-1-1 1-16,-1 2 0 0,-2 5-2 15,-1 3-3-15,-1 5-3 0,-2 5-3 16,-1 4-2-16,0 5-2 0,-2 1 0 16,1 5-2-16,-3-1 0 0,2 4-3 15,-1-5-5-15,1 0-9 0,-1-3-16 16,1-2-16-16,-1-3-12 0,2-7 1 0,-2-5-129 15,-1-4-126-15,-1-7-292 0</inkml:trace>
  <inkml:trace contextRef="#ctx0" brushRef="#br0" timeOffset="71229.0933">23327 3761 556 0,'-2'-2'125'0,"-3"7"-1"15,1 5-83-15,1 2-27 0,3 5-17 16,2 7-14-16,1 3-105 0,2 3-3 15,1 3-84-15,0 2-174 16</inkml:trace>
  <inkml:trace contextRef="#ctx0" brushRef="#br0" timeOffset="71454.5029">23427 4159 591 0,'20'13'141'0,"3"-4"6"0,0-3-89 16,0-5-19-16,2-2-8 0,-2-5-5 16,-2-3-7-16,-2-3-7 0,-3-2-4 15,-2-4-3-15,-5 0-2 0,-2-6-1 16,-5 1-1-16,-3-5 0 0,-4 2 0 0,-1 2 1 15,-5 4-1-15,-3 5 3 0,-3 8 2 16,-1 7 5-16,-2 7 3 0,1 7 2 16,-1 5-1-16,3 6 1 0,2 4-3 15,3 3-3-15,2 6-5 0,3 5-2 16,1 4-3-16,1 2 1 0,3-3-3 16,2-1-9-16,5 0-12 0,5-10-13 0,4-6-16 15,2-8-119-15,3-8-131 0,3-7-302 16</inkml:trace>
  <inkml:trace contextRef="#ctx0" brushRef="#br0" timeOffset="71991.7842">23773 4013 675 0,'0'-10'171'15,"6"4"6"-15,-1 1-55 0,4 3-73 16,1 0-18-16,1 0-6 0,0 2-4 0,1 1-6 15,0 2-6-15,-1-1-5 0,0 0-4 16,-2-2-3-16,-2 5-2 0,-1 0-4 16,-2 0-4-16,-3 3-4 0,-3 3-3 15,-4 2 0-15,-3 3 1 0,-1 4 1 16,-1 0 4-16,-1 2 3 0,0 3 5 16,1-2 0-16,2 2 1 0,5-2-2 0,4-2-1 15,3-2 0-15,2-3-2 0,2-3 0 16,4-6-1-16,1-5 2 0,1-4 1 15,0-5 2-15,-1-6 0 0,2-3 2 16,1-2 2-16,-1-3 1 0,0 3 0 16,0-2 1-16,-1 3 1 0,0 1 0 15,-2 4 3-15,-2 3 1 0,-2 2 4 16,-2 3 4-16,-2 4 2 0,-3 4 0 16,-2 2 1-16,2 1-2 0,-5 4-2 15,4 2-3-15,0-1-3 0,2 1-2 0,0-2-1 16,4-1 0-16,3 0 1 0,4-5 0 15,0-4-1-15,4-4 0 0,-1-5 0 16,4-2 0-16,2-2-1 0,1-3-1 16,-1-2 0-16,-1 1 0 0,-2 2 0 15,0 1-1-15,-4 6 0 0,-3 0-1 16,-5 7-3-16,-2 2-3 0,-3 7-4 16,-2 1-7-16,-3 4-5 0,0 3-7 0,1 5-1 15,-2 0-1-15,4 2 1 0,1-1 2 16,0 0 4-16,6-2 1 0,0-6 0 15,4-4-6-15,1-6-55 0,3-5-48 16,2-6-93-16,3-5-207 0</inkml:trace>
  <inkml:trace contextRef="#ctx0" brushRef="#br0" timeOffset="72416.3506">24437 4146 564 0,'3'-1'142'16,"-3"1"6"-16,-2 3-73 0,-1 1-23 15,0 5-10-15,2 2-6 0,-1 3-6 16,0-1-6-16,4 3-4 0,0-1-5 0,4-1-3 15,0-1-3-15,4-4-1 0,0-2-3 16,1-4-1-16,1-4-6 0,-1-3-7 16,-1-3-7-16,-4-2-5 0,-2-4-4 15,-4-3-3-15,-3 0 1 0,-2-1 3 16,1 0 5-16,-4 1 7 0,3 0 4 16,2 2 5-16,0 5 2 0,3 1 0 0,0 2 0 15,3 2 0-15,2 4 0 0,-1 0 1 16,3 2 0-16,1 1 1 0,2 0 1 15,1 1 1-15,1-2 1 0,0-1 0 16,2 2 0-16,-1-2 0 0,0-1-1 16,0-1 0-16,1-1-2 0,-2 1 0 15,-1 0 0-15,-1 1 0 0,-1 1 1 16,0 2 3-16,-2 3 5 0,0 2 5 16,-1 5 6-16,-1 1 4 0,1 3 4 15,0 2 1-15,0-1 0 0,1 1-3 16,1-2-4-16,3-4-5 0,0-3-4 0,2-4-3 15,3-5-3-15,2-3-3 0,1-4-2 16,-1-3-2-16,1-2-6 0,0 1-6 16,-3 2-7-16,-2 4-10 0,-5 4-10 15,-1 7-12-15,-5 6-11 0,-4 4-118 16,-4 7 4-16,-3 3-96 0,-3 5-188 16</inkml:trace>
  <inkml:trace contextRef="#ctx0" brushRef="#br0" timeOffset="73044.8236">22997 4811 683 0,'1'-13'152'0,"0"3"3"0,3 7-108 15,2-1-17-15,4 3-12 0,1 1-2 16,-1 0-3-16,2 2-2 0,0 2-3 15,0 2-4-15,-2 2-2 0,-4 3-1 16,-2 4 0-16,-4 1 0 0,-1 6 0 16,-5 4 0-16,-4 1-1 0,0 1 1 15,-1 1 0-15,0 3 2 0,1 0 4 16,0-1 1-16,4-4 2 0,3-5 0 16,3-1 0-16,3-6 0 0,5-5-3 15,3-4-3-15,4-6-3 0,4-3-3 0,3-3-2 16,1-3-4-16,-1-6-1 0,3 1-1 15,-4-4 0-15,-2 1 1 0,-2 0 1 16,-3 2 2-16,-4 3 4 0,-3 5 2 16,-3 1 2-16,-3 6 4 0,-4 2 3 15,0 7 3-15,-2 2 2 0,0 4 2 16,-1-1 1-16,2 2-1 0,0-1-3 16,4 0-3-16,4-6-2 0,2-1-3 15,2-3-1-15,1-5-2 0,2-2-1 0,3-3 1 16,-2-3-1-16,-2-4 0 0,-1-2 0 15,-3-5 1-15,-5 0-1 0,-4 0-1 16,-3 1 0-16,-4 1-3 0,1 4-4 16,-2 1-6-16,0 7-13 0,1 1-15 15,4 3-10-15,2 4-11 0,3 4-17 16,0 1-99-16,2 2-112 0,2 0-250 16</inkml:trace>
  <inkml:trace contextRef="#ctx0" brushRef="#br0" timeOffset="73233.4394">23434 5014 636 0,'7'2'164'0,"-1"2"8"16,-3 4-84-16,-1 2-21 0,2 0-8 15,-2 0-8-15,2 0-10 0,1 1-10 16,1-2-8-16,2-4-7 0,0-2-5 16,2-2-5-16,0-2-2 0,0-3-1 15,-2-3-2-15,-1-1-4 0,0-1-9 16,-5-3-16-16,-1 0-19 0,-1 0-17 15,0 2 42-15,-2-1-174 0,1 4-139 0,3 1-330 16</inkml:trace>
  <inkml:trace contextRef="#ctx0" brushRef="#br0" timeOffset="73888.0467">24077 4878 567 0,'0'-4'133'0,"-1"3"4"0,0 1-79 15,1 1-24-15,-2 0-7 0,1 2-3 0,1-1-4 16,-1 2-4-16,1-2-3 0,0 1-4 16,0-2-2-16,0 0 0 0,1 0 1 15,0-1 2-15,2 0 3 0,-2 0 3 16,2 0 4-16,-3-1 5 0,1 1 3 16,1 3 0-16,1 3 1 0,0 2-1 15,0 5-1-15,-1 4-4 0,2 2-4 16,-3 2-3-16,-1 0-2 0,1 0 0 15,-1-3-2-15,0-3-1 0,2-3-1 16,0-5 0-16,2-3-2 0,2-4-1 0,2-7-2 16,3-8-1-16,3-5-1 0,1-5-1 15,1-6-1-15,1-2-1 0,0 2 1 16,-1 3-1-16,0 6 0 0,-3 5 1 16,-1 6-2-16,-2 7 1 0,-1 8-1 15,-2 3 0-15,0 9-1 0,-2 8-1 16,1 4 0-16,-1 6-1 0,-2 5-2 15,-2 3-7-15,0-2-11 0,1 1-17 0,0-6-21 16,2-3-14-16,1-6-87 0,1-8-37 16,2-4-114-16,3-7-216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57:04.4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10186 2156 487 0,'-13'-6'134'16,"3"0"7"-16,0-1-37 0,2 1-49 16,3 4-11-16,4-1-8 0,-1 0-6 0,2 0-6 15,2 2-5-15,1 1-2 0,5 3-1 16,0 0-2-16,5 2 0 0,1 2-1 16,3 3 0-16,2 4-3 0,0 2-2 15,-1 1-2-15,1 1-3 0,1 5-1 16,-1 1-1-16,2-2 0 0,1-1 0 15,0-1-1-15,-1-2 1 0,0 1-1 16,-4-4-1-16,-2-3-2 0,-3-1-8 16,-3-1-8-16,-3-3-10 0,-1 1-8 15,-4-3-13-15,0-2-14 0,-1 0-103 0,-2 0-109 16,-2-4-260-16</inkml:trace>
  <inkml:trace contextRef="#ctx0" brushRef="#br0" timeOffset="285.7">10469 2111 542 0,'2'-3'136'0,"-5"1"6"16,2 2-72-16,-1 1-22 0,-2 3-7 15,0 2-5-15,-2 2-4 0,-3 6-5 16,-3 4-3-16,-2 3-3 0,-5 2-3 15,0 5-4-15,-2-1-4 0,-1 1-2 16,1-2-3-16,1 0-1 0,3-2-1 16,0-2-2-16,2-3 0 0,3-2-2 15,2-1-5-15,2-1-6 0,3-4-10 0,1-2-9 16,7-1-13-16,3-5-17 0,2 1-106 16,2-5-117-16,3-3-270 0</inkml:trace>
  <inkml:trace contextRef="#ctx0" brushRef="#br0" timeOffset="607.1079">10718 2117 622 0,'-1'-6'156'0,"-2"-1"8"0,1 3-86 16,2 1-24-16,-1 2-11 0,0 1-7 16,-1 2-9-16,1 2-7 0,0 3-8 15,-2 4-5-15,-3-1-1 0,-1 4-3 0,-2 0 0 16,2 3-1-16,0 2 0 0,-1-1 0 16,3 2-2-16,4 2 1 0,2-4 0 15,6 2-1-15,0-4 1 0,1 0-1 16,1-5 0-16,3 0-1 0,2-3-2 15,3 0-2-15,-4-5-5 0,3-1-8 16,0-5-9-16,1 1-10 0,-2-3-9 0,-1-3-16 16,-3 0-110-16,-3-2-117 0,-2-2-280 15</inkml:trace>
  <inkml:trace contextRef="#ctx0" brushRef="#br0" timeOffset="801.143">10711 2106 611 0,'-9'-4'163'0,"4"2"5"0,3-1-55 0,2 1-61 15,2-2-16-15,7 0-11 0,3-2-9 16,4 1-8-16,2-2-4 16,3 0-6-16,5 0-11 0,1 1-13 0,1 1-13 15,-2 4-19-15,-2 1-114 0,0 3-126 16,-2 4-289-16</inkml:trace>
  <inkml:trace contextRef="#ctx0" brushRef="#br0" timeOffset="1189.2484">11066 2164 597 0,'0'4'135'0,"-1"3"3"15,1 4-99-15,1 3-12 0,-1 2-3 16,1 5-2-16,0-2-3 0,2 1-2 0,-1-4-4 16,1-3 1-16,0 0-1 0,1-4-2 15,0-3 1-15,1-3 0 0,1-3 2 16,0-1 4-16,4-3-1 0,0-3 1 15,2-6 0-15,1-2 1 0,3-3-1 16,-1-1-2-16,1-3-2 0,-2 1-2 16,0 4-1-16,-2 3-2 0,-1 3-2 15,-2 5 0-15,-2 5-2 0,-2 5-1 16,0 4-1-16,-3 7-1 0,0 3-1 16,-1 4-2-16,-2 3-5 0,-1-1-6 0,4 0-10 15,0-4-11-15,5 1-13 0,0-6-10 16,1-4-16-16,2-3-109 0,0-3-119 15,1-2-276-15</inkml:trace>
  <inkml:trace contextRef="#ctx0" brushRef="#br0" timeOffset="1928.6073">11455 2063 543 0,'-7'-8'153'0,"2"0"5"0,2-1-11 15,0 2-94-15,4 2-13 0,1-1-7 16,0 1-7-16,3 1-7 0,0 2-5 0,0-2-4 16,1 1-3-16,-1-1 0 15,1 3 0-15,-2-2 0 0,-1 2 1 0,1 0 0 16,-3 1 2-16,-1 0 0 0,1 1 1 15,-1-1 2-15,0 0-1 0,-2 1-1 16,1 2 1-16,-1-1-3 0,0-1-1 16,1 4-2-16,-2-1-3 0,2 1-1 15,0 0-1-15,1 0 0 0,-1-1 0 0,3 1-1 16,-2-2 0-16,0-1 0 16,1 2 1-16,1-4-1 0,-4 0 0 0,4-1 1 15,-2 2 0-15,-2-1 1 0,2-3 0 16,-3 1 2-16,0 1 1 0,1-2 1 15,-1 3 1-15,-2-2 1 0,0 1 1 16,2-1 0-16,-2 2-1 0,1 0-1 16,2-1-1-16,-2 0-1 0,3 2-1 15,1-1-2-15,-3-2 0 0,8 3-1 16,0 0 0-16,1 2-1 0,3-2 0 0,1 1 1 16,1 1-1-16,3 4 0 0,-3-3 0 15,0 0 0-15,-4-4 0 0,2 2 0 16,0 0 0-16,-2 1 0 0,1-3 0 15,-3 1 0-15,-2 0-1 0,3 3-1 16,-3-2 1-16,-3 2 0 0,-1 2 0 16,-1 2-1-16,0 1 1 0,-1 0 1 15,1 1 0-15,-2 2 0 0,2 0 0 0,2 3 0 16,-1 0-1-16,1 2-3 0,2 5-3 16,1 4 1-16,0-1-1 0,1 0 1 15,2-2 0-15,0 2 0 0,0-1 2 16,-1-4 4-16,0-2 0 0,0 0 0 15,-3 1 1-15,-2-5 0 0,-1 0 1 16,-2-3 3-16,-5-1 0 0,0-3 2 16,-3-2 1-16,-3 0 1 0,1-3-2 15,-2 1 0-15,1-3-3 0,2-1-1 16,-1-1-2-16,3 0-4 0,1-2-6 0,5 2-12 16,0-2-11-16,4 2-17 15,2 2-17-15,3-3-15 0,4 2-13 0,1 1-103 16,-1-2-117-16,5-2-265 0</inkml:trace>
  <inkml:trace contextRef="#ctx0" brushRef="#br0" timeOffset="2165.6112">11796 2254 683 0,'-5'-4'195'0,"0"2"3"0,3-1-44 16,-1 1-81-16,3 1-26 0,0-1-18 16,2 1-15-16,1 0-8 0,2 0-4 15,1 1-2-15,3-2-3 0,2 2-5 0,0 0-11 16,2 2-16-16,0-1-19 0,0 0-15 16,-1 2-20-16,-2-1-109 15,-3 2-126-15,-3 2-277 0</inkml:trace>
  <inkml:trace contextRef="#ctx0" brushRef="#br0" timeOffset="2332.1713">11786 2430 642 0,'1'1'151'15,"1"-2"3"-15,-1 2-94 0,1-1-29 0,2 0-9 16,0 0-6-16,2-1-7 0,1 0-11 15,1-1-16-15,0-1-21 0,2-1-117 16,2 4-125-16,-3-4-307 0</inkml:trace>
  <inkml:trace contextRef="#ctx0" brushRef="#br0" timeOffset="3083.4356">12443 2297 685 0,'-3'0'164'0,"-2"-1"3"16,5 1-108-16,0 2-15 0,7 2-7 15,-4-1-9-15,3 0-8 0,3-2-4 16,3 3-1-16,4-3-2 0,1-2-2 15,0-5-4-15,3-3-2 0,1-1 0 16,-8-1-2-16,3-4 0 0,0-2-1 16,-2-2 0-16,-1 0 0 0,-2 2 0 15,-2 0 0-15,4 1-1 0,-7 3 1 16,-4-1 0-16,-7 3 0 0,-4 1-1 16,-1 2 1-16,-1 0-2 0,-2 2 0 15,-3 1-1-15,-1 4 0 0,1 4-1 16,-1 1 0-16,-1 4-1 0,0-2 1 0,2 3 0 15,1 3 1-15,2 4-1 0,2 1 1 16,2 1 0-16,2 3 1 0,1 6 0 16,2 1 0-16,2-2 0 0,3-2 1 15,1 1 1-15,5-2 0 0,0 0 0 16,3-3 1-16,2-3-1 0,3 0 0 16,2-2 0-16,0-3 0 0,1-3-1 0,-1-7 0 15,2-2-2-15,2-2-4 0,1-4-5 16,0-3-10-16,4-1-11 0,-1-3-14 15,0 1-13-15,-1-2 43 0,-4 1-167 16,-1-1-128-16,-1 0-316 0</inkml:trace>
  <inkml:trace contextRef="#ctx0" brushRef="#br0" timeOffset="3398.5926">13042 1648 606 0,'-4'-2'147'0,"4"4"5"0,0 2-70 15,1 7-41-15,2 3-10 0,-2 6-2 0,3 3-3 16,1 5-1-16,-1 1-3 0,3 2-2 15,0 1-4-15,0 0-1 0,1 0-3 16,-3-4-2-16,-3 1 0 0,-2-2-2 16,-4 0-2-16,-3-6 0 0,-3 0-2 15,-2-5-7-15,-4-3-13 0,-4-6-19 16,-2-3-14-16,0-8-17 0,-1-3-11 16,1-8-104-16,2-3-116 0,4-10-246 15</inkml:trace>
  <inkml:trace contextRef="#ctx0" brushRef="#br0" timeOffset="3520.7796">12941 1508 616 0,'6'-14'144'0,"-1"5"2"0,0 0-94 15,3 2-24-15,0 2-11 0,2 2-13 16,0 3-19-16,0 3-95 0,-1 3-36 16,4 5-105-16,1 9-233 0</inkml:trace>
  <inkml:trace contextRef="#ctx0" brushRef="#br0" timeOffset="4182.742">13249 1746 404 0,'0'-4'94'0,"0"1"5"15,0 1-62-15,1-1-10 0,-1 3 1 16,-2-1 1-16,-2 1 0 0,1 0-2 16,2-1 0-16,1 0 0 0,0 0-1 15,-1-1 0-15,5 1-2 0,-1 0 0 0,-5-2 1 16,-1 1-2-16,0 1-1 0,-1-2-2 15,0 1 0-15,4-1-2 0,0 1-3 16,5 0-1-16,-1-2 0 0,0-1-2 16,-6-1 0-16,4 0 0 0,-6 1 0 15,0 0 2-15,1 0 1 0,-1 3 1 16,0 0 0-16,5 2 1 0,-2 2-2 16,1 1 0-16,0 7-3 0,-1 1-2 0,-1 6-2 15,0 3-2-15,1 3-1 16,0 4-1-16,1 1-1 0,1-2 0 15,4 1-1-15,1-4 0 0,5 0-1 0,-1-4 0 16,1-3 0-16,0-9 0 0,1-2 0 16,-3-4 0-16,-1-2 1 0,-1-10 2 15,-1-1 1-15,-1-3 3 0,1 0 2 16,-4-2 2-16,1 2 2 0,-3 2 2 16,0 2-1-16,-2 6-1 0,0 1-3 15,-1 7-2-15,1 2-2 0,1 5-2 0,0 1-2 16,1 3-2-16,2 3 0 0,2-1-1 15,3 0 1-15,3-1-2 0,1-3 0 16,5-1-1-16,1-2-2 0,0-6 1 16,0-1 0-16,0-5 0 0,-3-3 0 15,1-5 3-15,-6-5 0 0,-2-3 1 16,-3-2 1-16,-1 0-1 0,-4-1 1 16,-2 0-1-16,-2 1-4 0,-2 4-8 0,-2 2-12 15,2 4-17-15,0 3-26 0,1 5-23 16,-1 7-117-16,0 4-139 0,2 5-312 15</inkml:trace>
  <inkml:trace contextRef="#ctx0" brushRef="#br0" timeOffset="4484.0124">13538 1983 721 0,'-6'3'175'16,"0"3"1"-16,2 0-103 0,3 2-33 16,2 2-13-16,1 0-10 0,3 0-9 15,1 1-4-15,4 0-3 0,2-3-1 16,2 0 1-16,2-3-2 0,-1-3 1 16,2-2 0-16,0-4 0 0,-1-2 0 15,-3-2 1-15,-3-2 2 0,-1-2 3 0,-6-2 1 16,-5 0 2-16,-4-1 0 0,-5-1-1 15,-2 0-1-15,0 0-2 0,-3 3-8 16,0 2-11-16,3 1-14 0,0 6-19 16,5 3-22-16,-2 2-118 0,3 6-133 15,3 2-308-15</inkml:trace>
  <inkml:trace contextRef="#ctx0" brushRef="#br0" timeOffset="4880.8053">13824 1795 673 0,'-1'1'158'0,"-4"1"5"0,5 8-100 16,0 3-23-16,3 7-8 16,-1 1-6-16,1 1-5 0,0 1-5 0,1-1-3 15,2-1-3-15,-1-3 0 0,-1-7-1 16,2 0 2-16,-1-2 1 0,2-5 3 16,2-4 0-16,2-1 1 0,0-8-2 15,2-2-1-15,2-6-3 0,0-4-3 0,-2-1-2 16,-1 1-1-16,1 1 0 0,-5 5-1 15,0 2 0-15,-1 7-1 0,-2 4 0 16,0 4-1-16,1 3 0 0,-1 4-1 16,1 2-3-16,1 3-8 0,-2 2-11 15,4 6-27-15,-3-1-22 0,0 1-125 16,-1 1-145-16,2 6-337 0</inkml:trace>
  <inkml:trace contextRef="#ctx0" brushRef="#br0" timeOffset="10341.3172">14496 2318 428 0,'-19'-8'107'15,"1"2"6"-15,-3 0-58 0,2 1-10 16,-1 1-4-16,2 1-1 0,2 0-2 15,1-2-1-15,3 2-2 0,2 0-2 16,4 1-1-16,1-2-3 0,1 3-2 16,3-2-5-16,2 5-5 0,0-2-4 0,3 1-3 15,2 0-4-15,6-1-3 0,6 1 0 16,4 1-1-16,3-2 1 0,8 0-2 16,2-3 0-16,2 2 0 0,-1-2 0 15,2 2 0-15,-1-1-1 16,0 1-2-16,-1-2-4 0,1 3-8 0,-1-1-11 15,-2 0-8-15,-1 1-18 0,-1 1-109 16,-4-2-2-16,-5-1-93 0,-1 1-180 16</inkml:trace>
  <inkml:trace contextRef="#ctx0" brushRef="#br0" timeOffset="10606.6641">14991 2104 507 0,'-9'-3'131'0,"3"-2"3"15,1 2-49-15,0 1-47 0,3 1-13 16,0 1-8-16,4 1-6 0,1 1-5 0,3 2-3 16,1 1-2-16,2 0 0 0,1 2 0 15,4-2 0-15,-1 4 1 0,-1-4-1 16,1-1 0-16,-2 1 1 0,1 0 1 16,-1-1 0-16,-3 3 2 0,2-3 2 15,-1 2-1-15,-3 1 3 0,-2 1 3 16,-3 2 0-16,-4 1-1 0,-3 0-2 15,-2 2-1-15,-2 3-1 0,-1 2-7 16,-1 1-11-16,1-2-10 0,2 0-19 16,3 0-112-16,1-1-120 0,4-4-290 15</inkml:trace>
  <inkml:trace contextRef="#ctx0" brushRef="#br0" timeOffset="11723.345">15281 1942 411 0,'-3'-18'109'0,"0"1"6"0,0 0-46 16,1 2-18-16,-1 6-8 0,2 1-2 16,1 5-7-16,-1 3-5 0,1 8-6 15,1 7-4-15,-1 7-5 0,1 5-3 16,1 7-4-16,-4 7-1 0,1 4 0 0,-5-2-1 16,-1 6 0-16,-1-2-2 0,0 2 0 15,-1-3 0-15,2-2 0 0,1-2-1 16,5-4-1-16,-1-8-1 0,2-2-6 15,2-8-6-15,0-4-8 0,0-5-11 16,2-6-12-16,1-2-102 0,1-1-106 16,-1-8-253-16</inkml:trace>
  <inkml:trace contextRef="#ctx0" brushRef="#br0" timeOffset="12562.8038">15254 1900 459 0,'-6'-17'113'15,"1"0"4"-15,2 1-56 0,1 1-24 16,2 3-8-16,1-1-4 0,3 2-2 0,5-1-2 16,-1 1-3-16,3 0-1 0,1 1-3 15,6-1-2-15,2 1-2 0,9 3 0 16,2 0-1-16,5 2 1 0,2 0-1 15,5-1 0-15,2 1-1 0,3 1 0 16,3 1-2-16,4-1 0 0,8 0-2 16,4 1 0-16,2-1-2 0,2 1 1 15,0 2-1-15,2-2 0 0,-3 0-1 16,-2 1 0-16,-3 0 0 0,-1 1 0 16,-2-1-1-16,-6 1 1 0,-6 1-1 0,-3 0 0 15,-6 0 0-15,-5 0 0 0,-8 1 0 16,-3 0 0-16,-6 0 0 0,-3 0-1 15,-5 1 1-15,-5-1 0 0,-1-1 0 16,-4 1 2-16,-1 0 0 0,-1 1 1 16,-1 2 0-16,-2 1 2 0,-1 1-1 15,2 7-1-15,-2 3 0 0,1 4-1 16,0 7-1-16,3 3 1 0,0 8-2 16,2 6 1-16,-1 2 0 0,0 3 0 0,1-2 0 15,3 3 1-15,0-1 1 0,-1-1 1 16,3-1 0-16,3-3 1 0,0 0 0 15,0 2 1-15,0-4-1 0,1-4-2 16,-3-1 0-16,0-3 0 0,0-2-1 16,-3-5-1-16,0-4 0 0,-3-3 0 15,-1-2 0-15,0-5-2 0,-1-3 1 0,0-1-1 16,-2-5-2-16,1-2 1 0,0-1-1 16,-2-2 1-16,-1-1 0 0,-1-2 0 15,-1-1 1-15,-5-1 1 0,1-3 0 16,-2-1 0-16,-3 3 0 0,-2-1 1 15,-1 1-1-15,-2 2 1 0,1 1-1 16,-1 2 1-16,-1 1 0 0,-1 0 1 16,0-2 0-16,0 1 0 0,-4 0 1 15,-1-2 0-15,-1-1-1 0,-2 1 1 16,0-1-1-16,-2 1 0 0,2 0-1 16,-3-4 0-16,-1 1 0 0,1 0-1 0,-2 1 0 15,-1-2 1-15,3 2-1 0,-3-1 0 16,1 2 1-16,0 1-1 0,-2 2 0 15,0-3 1-15,1 1-1 0,-3 2 1 16,1-3 0-16,0 0 0 0,1 1 1 16,2 2-1-16,-1 2 1 0,-1 1 0 15,4 0 1-15,0 4-1 0,-1 1 0 0,2 0 0 16,-1-1-1-16,2-1 0 0,2 0 0 16,3 1-1-16,5-2-1 0,6 0-5 15,3-1-6-15,6-1-14 0,3 1-10 16,4-1-21-16,3-2-110 0,1-3-123 15,2-1-285-15</inkml:trace>
  <inkml:trace contextRef="#ctx0" brushRef="#br0" timeOffset="13270.8267">15534 2017 530 0,'-4'-14'131'16,"-1"-1"5"-16,-1 2-79 0,3 2-13 0,1 1-7 15,-1 4-7-15,2 1-6 0,1 4-5 16,0 4-4-16,1 6-3 0,2 3-2 15,-1 4-4-15,1 6-2 0,-1 2 0 16,0 5 1-16,0-1 1 0,-1 0 1 16,-1-1 2-16,1-4 1 0,-1-1 2 15,1-5-1-15,2-2-1 0,-3-5-2 16,2-3-1-16,3-3-2 0,0-3-1 16,4-3-1-16,-2-3 1 0,2-5 0 15,5-1 0-15,-3-4 0 0,2 1-1 0,0 1 0 16,-2 1 0-16,-1 2-1 0,-2 4 0 15,0 4 0-15,-3 3 0 0,0 1 0 16,-3 3-1-16,-1 5 1 0,2 2-1 16,-1 3-1-16,-1 1-2 0,1 0-4 15,-1 1-7-15,0-1-10 0,3-1-11 16,1-3-10-16,1-4-15 0,1 1-110 0,0-2-116 16,0-3-274-16</inkml:trace>
  <inkml:trace contextRef="#ctx0" brushRef="#br0" timeOffset="13553.4701">15892 2080 570 0,'-1'-4'135'0,"1"2"5"0,-1-1-87 0,1 3-17 15,0 0-8-15,0 3-4 0,0 0-3 16,0 5-4-16,0 0-2 0,-2 3-1 15,2 0-1-15,0 3-2 0,0 1-1 16,0 1-4-16,2-1-1 0,1 0-1 16,1 0-2-16,1 0-1 0,1-2-1 15,4-1 1-15,1-3-2 0,1-1 0 16,2 0-2-16,0-3-5 0,0-3-7 0,0-3-6 16,0-2-7-16,-2 0-11 15,-2-3-9-15,-3-3-6 0,-1-1-97 0,-2 0-97 16,-4-1-240-16</inkml:trace>
  <inkml:trace contextRef="#ctx0" brushRef="#br0" timeOffset="13707.322">15945 2093 580 0,'-15'-6'149'0,"2"1"9"0,3 2-78 0,1 0-14 16,3 3-13-16,4 0-9 0,0-1-8 16,5 2-10-16,3-1-9 0,3-1-8 0,4 2-7 15,4-1-3-15,3-1-7 0,3 0-8 16,-1 1-15-16,1 0-10 0,-2 0-22 15,-2 0-111-15,-5 1-125 0,1 0-287 16</inkml:trace>
  <inkml:trace contextRef="#ctx0" brushRef="#br0" timeOffset="14004.9">16138 2111 506 0,'0'-2'130'16,"0"2"4"-16,0-1-49 0,0 1-48 15,3 3-11-15,-1-1-6 0,2 2-5 16,1 2-2-16,0 0-3 0,0 0 0 16,1 3-1-16,0-1-2 0,1 1-1 0,1-2-2 15,0-1 1-15,2-1-1 0,0-1 2 16,1-3 1-16,-1 1 1 0,1-2 2 15,-2-1-1-15,-1 1 2 0,-1-2-2 16,0 1-2-16,0-1-1 0,-3 0-2 16,-1 1-2-16,-2 2-3 0,0 1-10 15,-1 3-11-15,-1 1-18 0,-1 2-118 16,-2 0-124-16,2 0-303 0</inkml:trace>
  <inkml:trace contextRef="#ctx0" brushRef="#br0" timeOffset="14826.4329">16205 2135 453 0,'-4'-1'126'0,"0"-2"6"0,0 1-25 16,2 1-55-16,-2-1-9 0,3 0-6 15,-1 0-5-15,0 0-3 0,2 1-5 16,-1 2-3-16,0-1-4 0,1 5-1 16,1 0-5-16,-1 2-1 0,1 6-2 15,-1 0-1-15,3 3-1 0,-1 1-1 16,1-2-2-16,0 2 0 0,1 0 0 16,0-3-1-16,1-3 0 0,-2-1 0 15,1-3 0-15,-1-1 0 0,-1-2 1 16,0-3 2-16,1-2 2 0,-2-5 2 0,3-2 2 15,-1-2 1-15,2-1 1 0,3-3-1 16,0-2-1-16,1-1-2 0,1 2-2 16,-1 3-1-16,2 1-2 0,-2 3-1 15,-2 2 0-15,1 5 0 0,-2 3 0 16,0 5-1-16,0 0 0 0,-1 3 0 16,0 2 0-16,0 1-1 0,-2 1-1 0,2 1-5 15,-1-2-5-15,0 1-11 0,-1-2-13 16,2-1-13-16,0-1-15 0,3-1 35 15,-1-2-152-15,1-6-123 0,1-2-295 16</inkml:trace>
  <inkml:trace contextRef="#ctx0" brushRef="#br0" timeOffset="15253.0471">16402 2048 597 0,'-9'-2'162'16,"3"-1"9"-16,1-1-58 0,3 3-50 16,-1 0-15-16,3 1-10 0,1 1-12 15,4 2-10-15,3 0-8 0,0 1-5 0,3 1-2 16,3 2 0-16,-1-1 0 0,-1 1 0 15,2-3 0-15,-2 3 0 0,-1-3-1 16,-1 1 1-16,-4-1 0 0,2 2 0 16,-4-1 1-16,1 0 0 0,-2 0 0 15,-2 2 0-15,0 1 0 0,0 3-1 16,-1 1 1-16,2 1-2 0,-2 3 0 16,2 0-1-16,1 3-2 0,1 1-2 15,1-1-8-15,0 0-2 0,1-3 0 16,-1 3-1-16,0-2 1 0,-1-2 0 15,-3-3 2-15,-1 1 8 0,-2-2 2 0,-2 4 0 16,-3-5 0-16,-2 1-2 0,-2-3-6 16,-1 1-9-16,1-3-10 0,0 0-13 15,-2-3 2-15,5 0-121 0,1 0-115 16,3-1-275-16</inkml:trace>
  <inkml:trace contextRef="#ctx0" brushRef="#br0" timeOffset="15819.5911">16877 2193 578 0,'-9'-3'145'0,"1"1"6"0,2-1-80 15,1 1-15-15,1-1-10 0,3 2-6 0,0 0-7 16,4 1-7-16,3 2-4 0,3 2-5 16,6-2-3-16,4 2-3 0,5 1 0 15,4 0-1-15,0-1-1 0,0-3-2 16,0 1-2-16,-1-2-2 0,-3 0 0 16,-1-1-2-16,-1-1-3 0,0-3-7 15,2 1-8-15,0-2-11 0,-1 1-12 16,-1 0-9-16,0 0-15 0,-1 0-9 0,-4 2-99 15,-5-1-105-15,-4 0-250 0</inkml:trace>
  <inkml:trace contextRef="#ctx0" brushRef="#br0" timeOffset="16034.0164">17307 2100 516 0,'-7'-4'147'0,"0"0"7"16,1 2-30-16,1 0-61 0,2 2-17 16,2 0-12-16,-1 0-9 0,2 3-9 15,3-1-7-15,0 1-5 0,4 1-2 16,1 2-1-16,2 0 0 0,2 1 1 15,0-1-1-15,2 2 0 0,1-2-1 0,1-1 1 16,-1 1 0-16,1 0-1 0,2 0 1 16,-3 0 0-16,0 3 0 0,-4-1 0 15,-3 2 1-15,-7-1-2 0,-5 2-2 16,-5-2-6-16,-3 4-13 0,-4 1-11 16,-1 1-18-16,1 0-116 0,0-2-123 15,5-2-296-15</inkml:trace>
  <inkml:trace contextRef="#ctx0" brushRef="#br0" timeOffset="16570.2571">17705 2054 576 0,'-4'-6'143'0,"1"2"6"16,0 2-84-16,3 1-16 0,1 1-7 15,4 2-7-15,1 3-7 0,3 4-5 16,0 0-6-16,2 5-1 0,0 2-5 16,2 0-3-16,-1 0-4 0,1 1-4 15,0-2-7-15,1-2-11 0,-1 0-12 16,-2-4-13-16,0 0-18 0,-1-2-106 0,-1-2-119 15,-1-6-267-15</inkml:trace>
  <inkml:trace contextRef="#ctx0" brushRef="#br0" timeOffset="16746.7897">17992 2041 542 0,'1'2'138'0,"-6"1"3"0,-1 3-47 0,1 4-54 16,-4 3-13-16,0 2-7 0,-1 4-2 15,-4 5-3-15,1 1-2 0,-2 6-1 0,-3-2-3 16,1 3-1-16,-1 2-3 0,4 2-6 16,0-7-11-16,2 1-13 0,2-7-21 15,4-2-110-15,1-4-120 0,5-7-289 16</inkml:trace>
  <inkml:trace contextRef="#ctx0" brushRef="#br0" timeOffset="17065.9365">18169 2064 589 0,'2'-7'147'0,"-2"1"5"0,0 1-73 15,0 2-33-15,-2 2-10 0,1 2-6 16,-1 4-5-16,-1 1-5 0,2 4-5 15,-3 1-3-15,-1 4-2 0,2 1-2 16,-1 0-1-16,0 2-3 0,2 2 0 0,-1-3-2 16,3 0 0-16,2-1-2 0,0 1 1 15,3-1-1-15,2-3 1 0,3-2-1 16,0-1 0-16,2-4-1 0,0-2 0 16,3-4-5-16,0-4-7 0,-2-2-10 15,-2-1-8-15,2-1-8 0,-2 0-16 16,-4-1 18-16,-3-2-127 0,-3-1-110 15,-2-3-271-15</inkml:trace>
  <inkml:trace contextRef="#ctx0" brushRef="#br0" timeOffset="17223.5439">18175 2082 618 0,'-6'-1'165'16,"1"0"7"-16,2 0-70 0,0-2-44 15,2 0-15-15,3-1-12 0,5-1-11 16,0 0-10-16,4-2-7 0,4-2-8 15,2 2-15-15,5 2-15 0,1 0-21 16,2 3-119-16,-2-2-133 0,0 5-314 16</inkml:trace>
  <inkml:trace contextRef="#ctx0" brushRef="#br0" timeOffset="17602.6299">18431 2119 633 0,'-1'0'147'16,"0"3"5"-16,1 0-100 0,0 3-13 0,0 4-8 15,1 2-4-15,0 2-3 0,2-1-4 16,1 3-3-16,2 0-2 0,1-1-2 15,-1-3-3-15,3-2-3 0,1-1-2 16,1-5-1-16,0-1-2 0,1-3 0 0,-1-4-1 16,5-1 1-16,-2-6 0 0,1-1 0 15,0-4 1-15,0-1 1 0,-3-1 0 16,0 2 0-16,-3 2-1 0,-2 4 1 16,-2 3-1-16,-1 5-1 0,-3 2 1 15,0 1-2-15,-1 4 1 0,-1 1-2 16,1 4 0-16,-1 1-2 0,1 1-5 0,0 0-7 15,2 2-10-15,2-2-9 16,2-5-7-16,2 1-9 0,1-5-14 0,1 0-107 16,0-2-113-16,-2-2-271 0</inkml:trace>
  <inkml:trace contextRef="#ctx0" brushRef="#br0" timeOffset="17953.5218">18705 1959 677 0,'-2'-6'150'0,"1"-1"1"16,4 6-113-16,3 0-18 0,1 1-5 15,4 1-2-15,-1 0-1 0,2 3 1 16,0 1 1-16,1 1 3 0,-1-1 2 16,-1 1 0-16,-3 0-1 0,1 2-2 15,0 0-3-15,-1 0-3 0,-2 0-2 16,0 4-3-16,1 1-1 0,-3 1-1 15,1 3-2-15,-1 2 0 0,-3-1 0 0,0 1-1 16,1 1 0-16,-2 0 0 0,1 0 0 16,-1-1 0-16,1 0-1 0,0 0-2 15,1 2-3-15,-1-3-1 0,-1 0 1 16,1 0 0-16,-1-2-1 0,-2 0 2 16,-2-2 2-16,-3 0 2 0,-1-1 1 15,0 0 0-15,-1-4-3 0,-2 0-5 16,4 0-8-16,-1-3-13 0,1-6-8 15,2 0-19-15,1-3-114 0,1-2-123 16,3 0-287-16</inkml:trace>
  <inkml:trace contextRef="#ctx0" brushRef="#br0" timeOffset="18204.7423">19131 2106 640 0,'-1'0'165'16,"1"-2"1"-16,0 1-69 0,2 1-51 16,-1 0-15-16,2-1-15 0,2 2-7 15,1 0-6-15,1 1-1 0,2-1-7 16,-1 1-9-16,1 1-14 0,-2-2-12 15,-1 1 31-15,-2 1-159 0,0-2-130 16,-1 2-314-16</inkml:trace>
  <inkml:trace contextRef="#ctx0" brushRef="#br0" timeOffset="18362.1735">19100 2260 580 0,'3'1'131'0,"0"0"0"0,2-1-91 16,3 0-22-16,1-1-9 0,1 1-15 16,2-2-7-16,-1-1-118 0,3 0-109 15,-1 0-278-15</inkml:trace>
  <inkml:trace contextRef="#ctx0" brushRef="#br0" timeOffset="19193.6441">19672 2069 274 0,'0'-3'68'15,"-1"0"0"-15,0-1-37 0,0 2-13 16,-1-1-11-16,0 1-22 0,1 1-51 15,-2-1-57-15,1 2-138 0</inkml:trace>
  <inkml:trace contextRef="#ctx0" brushRef="#br0" timeOffset="19981.5548">19648 2024 442 0,'-3'-22'107'0,"0"-1"6"16,-1 0-63-16,2-1-11 0,-1 2-3 16,2 3 0-16,-2 0 0 0,2 6 1 15,1 4 2-15,0 4 0 0,0 1-2 0,-1 2-3 16,1 2-4-16,0 2-4 0,1 4-5 16,-1 6-5-16,1 7-6 0,1 3-3 15,0 7-2-15,-1 4 0 0,-1 4-1 16,0-1-1-16,-1-2-1 0,-1-1-3 15,0-1-4-15,0-3-8 0,1-3-8 16,2-3-11-16,-1 2-11 0,5-3-15 16,-1-4-109-16,0-3-114 0,1-3-271 15</inkml:trace>
  <inkml:trace contextRef="#ctx0" brushRef="#br0" timeOffset="20231.8928">19786 1886 575 0,'-1'-14'146'15,"-1"3"7"-15,0 5-76 0,1 2-25 16,1 4-13-16,0 4-8 0,1 5-3 16,2 6-8-16,-1 7-6 0,1 1-5 15,-1 7-1-15,1 2-1 0,-2-1-2 16,0 1-2-16,-1-2-5 0,-1-3-5 15,-2 0-7-15,1-3-11 0,-1-2-8 16,2-2-13-16,0-4-15 0,0 0-103 16,1-3-112-16,0-3-262 0</inkml:trace>
  <inkml:trace contextRef="#ctx0" brushRef="#br0" timeOffset="20418.3846">19670 2131 652 0,'-4'0'158'0,"0"-1"5"0,2 1-103 16,1-1-17-16,1 1-11 0,1 0-9 0,3 1-7 15,1-2-9-15,2 1-4 0,3-3-2 16,3 2-1-16,4-1-8 0,2-2-13 16,0 3-13-16,2 0-22 0,-1-1-110 15,1 0-124-15,-3 3-292 0</inkml:trace>
  <inkml:trace contextRef="#ctx0" brushRef="#br0" timeOffset="20681.4572">20165 1830 579 0,'-8'-11'157'0,"0"1"5"0,-2 5-42 15,-2 3-68-15,-2 3-14 0,-2 4-7 16,-2 4-9-16,-4 5-6 0,0 6-6 16,0 3-3-16,0 4-1 0,3 2-1 0,3 5-1 15,3 0-2-15,6 1 0 0,0-3-2 16,5-1 0-16,2-2-2 0,4-2-4 16,2-4-5-16,5-2-7 0,2-5-9 15,3-1-9-15,5-2-11 0,1-5-17 16,0-3-104-16,-1-3-114 0,2-1-269 15</inkml:trace>
  <inkml:trace contextRef="#ctx0" brushRef="#br0" timeOffset="21129.1154">20201 2074 646 0,'-2'-1'152'0,"1"-2"4"16,1-1-98-16,1 1-21 0,4 0-8 15,0 0-5-15,3-2-4 0,5-1-4 0,0-1-1 16,2 1-3-16,1 3-2 0,2-3-2 16,-1 1-2-16,0-1-3 0,-2 1-1 15,-1-1 0-15,-2-1-1 0,-1 0 0 16,-4-2 1-16,-1 3-1 0,-4-1 1 15,-4 0-1-15,-4-1 0 0,-1 1 0 16,-4 2 0-16,-4-1-2 0,-3 0-1 16,-2 5 0-16,1 2-1 0,-1 6 0 15,2 1 0-15,-1 0-1 0,3 7 2 16,3 2 0-16,2 3 0 0,1 0 1 0,0-1 0 16,3 2 1-16,2-1 1 0,2-2 0 15,2-1 0-15,2-1 1 0,4-2 0 16,1-1-1-16,3-2 1 0,2 0-1 15,1-3-1-15,4-3 1 0,3-1 0 16,-1-5-1-16,4-1-1 0,0-3-6 16,-1 0-8-16,0-1-12 0,-3-1-8 15,-2 2-13-15,-1-1 21 0,-4 0-143 0,-3 2-117 16,-2 1-289-16</inkml:trace>
  <inkml:trace contextRef="#ctx0" brushRef="#br0" timeOffset="21398.4045">20516 1690 587 0,'5'-14'138'0,"-2"0"4"0,-2 6-86 15,4 4-17-15,2 4-4 0,-1 1-1 16,2 7 1-16,-1 1-1 0,0 8-2 15,3 2-4-15,-4 5-2 0,-1 3-5 16,0 4-5-16,-3-2-4 0,0 1-4 16,-2 0-3-16,-3-1-2 0,-2-4-4 15,-5-1-3-15,-4-4-8 0,-1-1-14 16,-3-5-14-16,1-1-14 0,-3-6-2 0,0-7-121 16,3-2-123-16,4-8-280 15</inkml:trace>
  <inkml:trace contextRef="#ctx0" brushRef="#br0" timeOffset="21518.076">20508 1425 586 0,'7'-8'127'0,"0"3"1"16,1 3-94-16,0 4-37 0,3 1-120 16,-1 5-111-16,0 2-280 0</inkml:trace>
  <inkml:trace contextRef="#ctx0" brushRef="#br0" timeOffset="22195.1632">20710 1731 439 0,'1'-5'107'0,"0"0"4"0,0 0-48 0,-1 3-35 15,2-1-3-15,-1 0 0 0,0 1-2 16,0 0 0-16,1-1-2 0,-2 1 0 16,1-2 0-16,-1 2-1 0,0 1-1 15,0-1 1-15,0 1 2 0,-1 0 1 0,-1 1 0 16,1 0-1-16,0-1-1 0,0-1-1 15,1 2-2-15,-2-2-3 0,1 2-1 16,1-2-2-16,-1 0 0 0,1 1-2 16,0 0 0-16,-1 0-2 0,1 1 0 15,0-3-1-15,0 2 0 0,0 1 0 0,0-1 0 16,0 0 0-16,0-1 0 0,0 2-1 16,0 0 0-16,-1 0 0 0,1 0-1 15,0 2 0-15,0 0 0 0,0 3-1 16,0 2 0-16,-2 2 0 0,1 3 0 15,0 3 0-15,-2 3-1 0,2 1-1 16,1-2 0-16,0 0-1 16,1-2 0-16,3-1-1 0,0-3 1 0,1-2-1 15,0-4 0-15,1-2 0 0,0-1 0 16,1-5 0-16,-1 1 1 0,2-4 0 16,-1-1 0-16,0 1 2 0,-2 0 0 0,-1 1 1 15,-2 3 1-15,1 1-1 0,-3 1 0 16,-1 1 0-16,-1 3-1 0,1 2 0 15,2 2-2-15,1 2-1 0,0 0 1 16,2 2-1-16,1 0-1 0,2 2 1 16,3-2-1-16,0-2-1 0,1-4 1 15,0-2 0-15,1-3-1 0,-1-4 2 16,-3-5-1-16,-1-6 2 0,-3 0 0 16,-1-2 1-16,-1 1-1 0,-5-3 1 0,-2-1-3 15,0 2-8-15,-2 2-9 0,-1 4-17 16,2 2-18-16,0 1-25 0,1 10-115 15,-1 1-134-15,6 7-303 0</inkml:trace>
  <inkml:trace contextRef="#ctx0" brushRef="#br0" timeOffset="22478.4119">20988 1907 642 0,'-3'3'149'0,"1"-1"2"16,-2-1-97-16,5 4-27 0,4 1-9 16,4 2-4-16,3-2-6 0,2-1-3 15,5 0 0-15,1-3-1 0,1-1 1 16,1-2 3-16,-4-4 2 0,-2 0 4 0,-2 0 2 16,-6-2 5-16,-2-2 4 0,-2 0 1 15,-5-2-1-15,-4-2-3 0,-3 4-3 16,-1-1-4-16,-2 1-5 0,-4 2-11 15,-2 6-11-15,-4 1-15 0,3 5-16 16,-1 2-14-16,2 4-4 16,2 1-124-16,3 2-124 0,2-1-288 0</inkml:trace>
  <inkml:trace contextRef="#ctx0" brushRef="#br0" timeOffset="22801.652">21167 1591 640 0,'5'0'141'0,"-1"1"4"15,4 6-105-15,3-1-13 0,1 5-3 16,3 3 1-16,3 6 0 0,2 4-1 16,-1 6-3-16,1 0-1 0,1 7-1 15,1 2-2-15,-1 3-1 0,-4-1-2 16,-1-1-2-16,-4-3-2 0,-5 1-2 0,-4 0-3 16,-8-5-2-16,-6 0-5 15,-4-4-13-15,-3-1-18 0,-5 1-22 0,-3-4-122 16,3-3-136-16,3-1-327 0</inkml:trace>
  <inkml:trace contextRef="#ctx0" brushRef="#br0" timeOffset="23198.2006">21728 2091 735 0,'1'1'189'16,"-1"-1"5"-16,-1 0-100 0,1 1-27 16,0-1-17-16,0 0-15 0,0 2-12 15,0-2-10-15,-2 0-11 0,2 0-21 0,0 0-32 16,3-2-30-16,-2 1-121 0,4 1-150 15,-1 0-344-15</inkml:trace>
  <inkml:trace contextRef="#ctx0" brushRef="#br0" timeOffset="24632.7201">22249 2059 560 0,'-4'-5'143'0,"0"3"8"16,-1-2-72-16,3 3-23 0,-1-2-11 16,2 3-10-16,2 0-7 0,0 0-7 15,4 0-4-15,0-1-5 0,5 0 0 16,3 1 0-16,1-3 0 0,2 1 0 16,0 0-2-16,-2-3-1 0,2-1-3 0,-1-1-2 15,-3-1-2-15,1-2 0 0,-4-1-1 16,2-1 0-16,-3-3 0 0,-5 0 1 15,-1-1-1-15,-5 1 0 0,-3 0 0 16,-4 1-1-16,-2 0 0 0,-3 4-2 16,-1 4 0-16,-2 6-1 0,1 2 0 15,0 4-1-15,1 5 1 0,2 5 0 16,1 4 1-16,2 2 1 0,2 2 1 16,3 2 0-16,0 1 1 0,1 1 2 15,4-1 0-15,0-5 1 0,3 0 0 16,2-2 2-16,2-2-1 0,2-2 0 0,5-2-1 15,0-3-1-15,3-1-1 0,2-2 0 16,2-2-1-16,2-3 0 0,-1-3-1 16,0-2-5-16,0 0-7 0,-1-2-12 15,-1 1-15-15,-2-3-11 0,-2 2-20 16,-2 1-109-16,-3-2-122 0,-4 3-275 16</inkml:trace>
  <inkml:trace contextRef="#ctx0" brushRef="#br0" timeOffset="25032.649">22570 1505 582 0,'-1'-8'143'0,"-1"1"8"15,1 2-76-15,-3 5-22 0,4-3-11 0,1 2-6 16,-5 7-3-16,8-1-2 0,0 5-7 15,1 3-4-15,1 6-5 0,0 1 0 16,0 4-1-16,5-3-4 0,-6 7-3 16,-3-3-2-16,-5 1-2 0,0 0 0 15,-3-3-2-15,-5 2-2 0,-2-2-7 16,-3-5-10-16,-3-2-14 0,6-4-13 16,-7-3-17-16,3-5 14 0,2-6-130 15,2-6-120-15,3-6-274 0</inkml:trace>
  <inkml:trace contextRef="#ctx0" brushRef="#br0" timeOffset="25178.2602">22553 1235 608 0,'3'-13'137'16,"-1"4"2"-16,2-1-99 0,0 1-18 16,2 9-7-16,1 2-7 0,2 6-9 15,0 2-22-15,1 2-116 0,0 3-116 16,2 3-295-16</inkml:trace>
  <inkml:trace contextRef="#ctx0" brushRef="#br0" timeOffset="25794.4433">22747 1585 424 0,'1'-6'106'0,"0"0"4"0,-1 2-36 16,1-1-44-16,1 2-7 0,-1 0-2 16,0 2 1-16,0 0-1 0,-1-1 0 15,2 1-1-15,-2 1-2 0,0-1 0 16,0 1-1-16,0 0 0 0,1 0-1 0,-1-1 0 15,1 0 1-15,-1-2 0 0,1 2 2 16,-1-2 1-16,0 2 1 0,2-1 1 16,-2-1 2-16,0 2-1 0,0 1 0 15,0-1-1-15,0 0-2 0,-2 2-2 16,1 3-4-16,-1 4-2 0,-2 3-3 16,0 5-2-16,-1 1-2 0,2 2-1 15,-1 0-1-15,3 1-1 0,2-2 0 16,1-3-1-16,5-2 0 0,0 0 0 15,5-5-1-15,2-2 1 0,-1-3-1 0,3-5 1 16,0-1-1-16,0-6 2 0,0-1-1 16,-5 1 2-16,0-2 0 0,-4 1 2 15,-1 0 0-15,-2 3 3 0,-3 2-1 16,-2 2 1-16,0 3-2 0,-3 2 0 16,2 0-2-16,-2 4-1 0,0 4-1 15,1 1-2-15,0 2 0 0,3 1 0 0,1 1 0 16,4 2-1-16,3-3-1 15,0-1 0-15,3-2-1 0,2-6 0 0,1-4 1 16,1-2 0-16,0-7 1 0,-1-2 2 16,1-3 2-16,-4-5 0 0,-1 0 2 15,-3 1 0-15,-2-1-1 0,-5 0 1 16,-1-2-3-16,-2 3-3 0,1 3-9 16,-2 2-15-16,2 3-22 0,-1 2-21 15,2 7-14-15,0 4-112 0,2 2-131 16,0 1-280-16</inkml:trace>
  <inkml:trace contextRef="#ctx0" brushRef="#br0" timeOffset="26072.5694">23146 1716 648 0,'-5'3'159'0,"0"-1"4"0,-1 2-90 16,3-1-29-16,0 2-11 0,3 1-7 0,3 1-9 15,-1-4-5-15,5 3-4 0,3 2-2 16,4-3-1-16,0 1-1 0,2-3 1 16,1 0 0-16,2-2 2 0,-5-3 2 15,0-3 3-15,-4 0 2 0,-4-5 4 16,-2-1 2-16,-6 0 2 0,-1 0-3 16,-5-1-2-16,-2-1-3 0,-3 2-4 15,-3 2-7-15,0 2-15 0,0 5-13 16,0 3-22-16,2 5-21 0,0 3-30 15,4 3-99-15,7 3-128 0,4 0-275 16</inkml:trace>
  <inkml:trace contextRef="#ctx0" brushRef="#br0" timeOffset="26473.4821">23450 1567 631 0,'-1'0'152'0,"-2"0"5"0,2 2-85 15,0 4-27-15,0 3-7 0,-1 2-6 16,1 1-5-16,1 2-2 0,0-3-3 0,3 1-2 15,-1-1-3-15,2 0-2 0,1-3 0 16,2 0 0-16,0-3 1 0,1 0 0 16,1-2 2-16,0-5 0 0,1-3 1 15,1-2 0-15,1-2 1 0,3-3-3 16,-1-2-1-16,2-2-4 0,3 2-2 16,-2-1-3-16,-1 1-2 0,0 3-3 15,-3 3 0-15,0 3-2 0,-2 5-1 16,-4 6 0-16,0 1-4 0,-1 6-7 0,0 1-8 15,-1 1-15-15,2 2-17 0,-1 2-19 16,3 0-25-16,0 0-110 0,7-2-135 16,2 0-298-16</inkml:trace>
  <inkml:trace contextRef="#ctx0" brushRef="#br0" timeOffset="28226.3246">19116 3008 664 0,'-8'-12'172'16,"4"5"8"-16,-2-1-94 0,2 2-19 16,2 4-11-16,0-1-12 0,2 2-15 15,0-2-10-15,4 1-8 0,0 1-6 16,4 2-3-16,1-2-1 0,1 2-2 15,2-1-10-15,0 2-12 0,0-1-16 0,1 4-14 16,-3-4-19-16,-1 5-42 0,-3 0-75 16,-3-1-111-16,1 4-233 0</inkml:trace>
  <inkml:trace contextRef="#ctx0" brushRef="#br0" timeOffset="28374.9782">19093 3135 623 0,'-1'2'155'0,"-3"-1"3"0,2-1-90 0,-2 1-23 0,5 1-12 16,2-2-8-16,1 1-10 0,3 0-6 16,1-1-6-16,1 1-11 0,7-2-16 15,-4 0-23-15,1 0-116 0,2-1-127 16,1 1-311-16</inkml:trace>
  <inkml:trace contextRef="#ctx0" brushRef="#br0" timeOffset="28697.1278">19569 2782 569 0,'0'-16'144'0,"0"2"13"0,-1 5-76 16,0 4-18-16,2 2-9 0,-1 4-5 0,0 9-5 15,3 5-8-15,-3 3-11 0,1 8-7 16,1 6-4-16,-2 3-3 0,1 2-3 16,-1 0-3-16,-1 1-3 0,1 0-2 15,-1-4-9-15,0-3-12 0,2-2-19 16,1-1-14-16,2-4-8 0,1-6-121 15,2-5-128-15,6-4-288 0</inkml:trace>
  <inkml:trace contextRef="#ctx0" brushRef="#br0" timeOffset="28925.5365">19872 2740 714 0,'-3'-5'172'0,"1"5"4"16,0 3-110-16,-2 7-19 0,1 3-11 0,0 4-11 16,0 5-8-16,1 6-7 15,1 2-2-15,-1 3-3 0,4-1-2 0,-1 1-1 16,0-1-3-16,2-1-4 0,-1-1-7 16,0-2-14-16,0-3-15 0,-1-3-11 15,1-5-19-15,1-1-111 0,-2-4-124 16,0-4-278-16</inkml:trace>
  <inkml:trace contextRef="#ctx0" brushRef="#br0" timeOffset="29108.0546">19673 3034 667 0,'-6'-1'164'0,"1"0"3"0,2-1-99 16,2 1-26-16,3 0-11 0,3 1-11 15,2-1-10-15,4-2-5 0,3 1-4 16,4-2-5-16,1 3-13 0,3 2-13 16,2-1-22-16,1 0-116 0,-1-1-130 0,-1 1-307 15</inkml:trace>
  <inkml:trace contextRef="#ctx0" brushRef="#br0" timeOffset="29355.2021">20285 2708 661 0,'-15'-8'159'0,"-1"5"3"0,-2 5-99 16,-3 2-23-16,1 5-7 0,1 7-9 16,-2 5-8-16,1 2-4 0,1 4-4 15,3 2-2-15,4 6-2 0,0-1-1 16,5 0-2-16,5-1-3 0,0-1-7 15,6-1-10-15,5-2-11 0,-2-6-10 16,5 1-16-16,3-7 14 0,1-4-126 16,0-3-111-16,3-4-267 0</inkml:trace>
  <inkml:trace contextRef="#ctx0" brushRef="#br0" timeOffset="29756.1269">20390 3049 659 0,'0'0'153'0,"3"-3"4"15,0 0-104-15,3-1-17 0,3-2-6 0,3-1-5 16,3-1-3-16,3 0-4 0,3-2-4 16,1 0-4-16,0-1-1 0,1 0-3 15,-3-1-3-15,-4-3 0 0,0 0-2 16,-3-1 1-16,-3-1-1 0,-4 3-1 15,-3-1 1-15,-2 1 0 0,-2 2 0 16,-5 1 0-16,-4 3-1 0,-5 3 0 16,-2 1 0-16,-3 4-1 0,-3 4-1 0,-1 3 1 15,-2 4-1-15,3 2 0 16,3 3 1-16,2 3 1 0,2 2-1 0,3 1 2 16,5 1-1-16,3 0 2 0,1 2 0 15,4-2 1-15,1-1 0 0,3-1 0 16,4 0-1-16,0-3 1 0,3-2-2 15,3-4 0-15,3-1 0 0,4-2-1 16,3-4 1-16,3-2-2 0,2-4 1 16,1 0-4-16,-1-1-5 0,-1-3-11 0,-3-3-13 15,-3 0-9-15,-2-2-21 0,-6 0-110 16,0 0-123-16,-1 0-281 0</inkml:trace>
  <inkml:trace contextRef="#ctx0" brushRef="#br0" timeOffset="29991.4991">20750 2618 536 0,'4'-4'137'0,"-2"4"7"0,1 2-44 15,-1 3-50-15,2 4-12 0,1 6-4 16,0 2-1-16,0 2-4 0,-1 3-5 15,1 3-5-15,-1 1-5 0,0 2-9 16,-4-2-4-16,-1-2-8 0,-6 1-10 16,0-6-13-16,-2-2-16 0,-2-3-123 0,-2-6-123 15,1-6-310-15</inkml:trace>
  <inkml:trace contextRef="#ctx0" brushRef="#br0" timeOffset="30126.0706">20704 2376 515 0,'6'-1'110'0,"2"2"-2"0,2 4-131 15,0 1-80-15,2 2-91 0,2 4-218 16</inkml:trace>
  <inkml:trace contextRef="#ctx0" brushRef="#br0" timeOffset="30718.8174">20956 2610 453 0,'1'-2'105'15,"-1"-1"3"-15,1 2-63 0,1-1-23 16,-1-1-5-16,0 2-2 0,0-1 2 16,1 0 0-16,-1 0 1 0,1 1 1 15,-1-1 1-15,1 2 0 0,-2-1-1 16,0 1-1-16,0 0 0 0,-2 0-1 0,1-1 1 16,0 0 1-16,0 1 2 0,1-1 2 15,-1-1 2-15,-1 0 0 0,1 2 1 16,0-1-1-16,-2 2-4 0,2 0-3 15,-2 3-4-15,0 4-3 0,-1 2-4 16,2 2-3-16,-2 2-2 0,2 1 0 0,1 2-1 16,1-1-1-16,2-3 1 0,3-1-1 15,1-1 0-15,3 0 0 0,2-2-1 16,1-5 0-16,1-2 1 0,2-2-1 16,0-2 1-16,-2-3 0 0,-2-3 0 15,-1 1 1-15,-3-1 0 0,-2 0 1 16,-2 1 1-16,-1 1 0 0,-3 2 0 15,0 5-1-15,0 0 1 0,-2 7-1 16,2-1-1-16,0 3-1 0,-2 2-1 16,4 2 0-16,2-2 0 0,-2 1 0 15,5 0-1-15,3-2 1 0,1-3-1 0,1-2 1 16,0-3 1-16,0-6 2 16,2-2 5-16,-3-4 7 0,-4-5 2 0,0-2 3 15,-1-5 0-15,-2 1 0 0,-2-1-3 16,-1 2-4-16,-1 2-9 0,1 4-10 15,-3 2-12-15,2 5-17 0,0 2-21 16,1 4-22-16,-3 1-114 0,3 3-134 0,4 3-300 16</inkml:trace>
  <inkml:trace contextRef="#ctx0" brushRef="#br0" timeOffset="30985.3069">21309 2781 684 0,'-5'0'158'0,"1"1"1"0,2 0-104 15,2 3-26-15,3 1-11 0,5-1-8 16,4 1-6-16,3 0-2 0,3 0-1 0,2-1 1 16,2-4 0-16,2-3 4 0,-2-1 2 15,-3-3 3-15,-5-1 3 0,-3-3 5 16,-3 0 4-16,-10 0 2 0,-4 0-2 15,-6 0-3-15,-1 1-2 0,-4 1-4 16,-2 6-9-16,-3 0-14 0,1 4-17 16,2 3-20-16,2 5-20 0,-1 3-123 15,2 1-139-15,8 2-317 0</inkml:trace>
  <inkml:trace contextRef="#ctx0" brushRef="#br0" timeOffset="31291.9153">21473 2489 549 0,'11'-9'130'0,"2"6"3"16,3 4-85-16,4 4-14 0,1 5-6 15,0 6-4-15,-1 3-2 0,1 6-2 16,0-1 0-16,-3 4 1 0,1 4-1 16,-2 5 0-16,0 0-2 0,-1 2-3 0,0 0-2 15,-4 4-2-15,-4-1-5 0,-7-1-1 16,-5-1-3-16,-4-3-4 0,-6 0-7 16,-3-4-12-16,-1-7-9 0,0-4-16 15,2-5-117-15,2-5-123 0,3-5-295 16</inkml:trace>
  <inkml:trace contextRef="#ctx0" brushRef="#br0" timeOffset="31475.4275">22031 3026 718 0,'0'-5'173'15,"-1"1"1"-15,-2 2-92 0,0-2-51 16,1 1-37-16,-2 2-31 0,0 0-134 16,2 2-140-16,-3 4-341 0</inkml:trace>
  <inkml:trace contextRef="#ctx0" brushRef="#br0" timeOffset="31856.4083">22238 2798 561 0,'0'-8'154'0,"0"1"7"16,0 2-44-16,4 3-52 0,2 2-14 0,7 2-7 16,0 4-7-16,5 3-8 0,3 2-7 15,5 4-5-15,0 2-5 0,1 2-4 16,-2 1-2-16,2 2-3 0,0 0-2 15,-1 0 0-15,-2 0-4 0,1-2-7 16,-3-1-12-16,-2-3-18 0,-3-1-11 16,-4-4-21-16,-3-2-112 0,-1-5-127 15,-2 1-284-15</inkml:trace>
  <inkml:trace contextRef="#ctx0" brushRef="#br0" timeOffset="32029.9517">22578 2838 678 0,'-19'4'164'0,"0"3"4"16,-6 4-105-16,3 5-22 0,-2 4-9 15,-2 2-10-15,2 2-10 0,0 1-12 0,1-2-12 16,2-1-15-16,2-1-15 0,3-4-124 16,5-1-4-16,6-3-108 0,7 0-206 15</inkml:trace>
  <inkml:trace contextRef="#ctx0" brushRef="#br0" timeOffset="32325.8438">22885 2789 670 0,'-2'-5'168'0,"1"0"5"0,-3 4-90 16,0 1-33-16,-1 5-10 0,-1 1-10 16,0 5-9-16,-1 3-7 0,1 4-7 15,-1 3-2-15,4 0-1 0,2 1-2 16,2 2 0-16,1 1-2 0,4-3 0 0,2-4 0 16,3-1-3-16,1-2-4 0,3-3-3 15,-1-3-5-15,0-6-7 0,-1-1-8 16,1-4-10-16,-1 0-7 0,-3-4-13 15,0-1-111-15,-2-3-119 0,-3-1-283 16</inkml:trace>
  <inkml:trace contextRef="#ctx0" brushRef="#br0" timeOffset="32486.4151">22889 2810 690 0,'-6'0'164'0,"2"-1"0"16,3 1-100-16,6-1-30 0,1-1-13 15,2 0-13-15,4-1-12 0,2 0-15 16,5-2-10-16,0 0-21 0,3 1-114 16,-1 2-126-16,1-2-298 0</inkml:trace>
  <inkml:trace contextRef="#ctx0" brushRef="#br0" timeOffset="32828.0546">23161 2838 713 0,'-1'0'166'0,"-1"3"3"0,4 4-115 16,-2-1-15-16,2 4-10 0,-1 3-10 0,4 2-6 15,0 1-4-15,1 2-3 0,0-3-2 16,3 0-1-16,-1-2-2 0,1 1-1 15,1-6 0-15,0-3 0 0,-1-1-1 16,2-5 1-16,2-2-1 0,1-3 1 16,1-7-1-16,-1 2 1 0,-1-4 1 15,1 0-1-15,-2 2 1 0,-1 0 0 16,-4 4-1-16,1 1 0 0,-4 5 0 0,0-1-1 16,0 4-1-16,-4 4-2 0,1 0-3 15,-1 6-5-15,0-1-8 0,0 3-7 16,1 0-8-16,0 1-4 0,1-1-11 15,1 0-12-15,3-5-101 0,1 3-107 16,0-4-262-16</inkml:trace>
  <inkml:trace contextRef="#ctx0" brushRef="#br0" timeOffset="33218.7444">23458 2792 586 0,'-1'-11'150'0,"1"0"5"0,3 1-36 15,-2 0-84-15,6 4-11 0,2 2-2 0,1 2-3 16,1 0-2-16,2 2-4 0,1 0-1 16,2 4 1-16,-3-3-1 0,-1 1-1 15,-1 0-1-15,0-1 0 0,-2 2-2 16,-2 0 1-16,-3 1 0 0,1 2-1 15,-3 3 1-15,0 1 0 0,-5 3-2 16,2 3 1-16,-4 1-3 0,1 3-1 16,2-1-1-16,-1 0-1 0,2 0-1 15,2 0 0-15,-1-2-1 0,4-1 0 16,0-2 0-16,-1-1 0 0,1-2 0 16,1 1 0-16,-1-3 0 0,-1 0 0 0,0 0 0 15,-3-1 1-15,-1 0 0 16,-2 0 1-16,-4-3-1 0,-3 1-2 0,-5-1-9 15,1 0-13-15,-2 1-20 0,0 2-24 16,-1-1-119-16,1 3-138 0,2-2-317 16</inkml:trace>
  <inkml:trace contextRef="#ctx0" brushRef="#br0" timeOffset="39035.8785">7490 3041 389 0,'5'-15'106'15,"-1"0"5"-15,-2-5-32 0,0 1-26 16,-2-1-11-16,-2-1-3 0,1 0-1 16,-1 2-2-16,-1-1-1 0,1 8-2 15,-1 1-4-15,-3 5-2 0,5 1-6 16,-1 6-4-16,-2 5-4 0,-1 8-4 15,-1 4-4-15,0 7-2 0,0 4-2 16,-4 3 0-16,-1 2 0 0,-4-3-1 0,3-1 1 16,2-1-1-16,0-4 1 15,2-1-1-15,0-2-1 0,2-3-1 0,7 1-5 16,-2-7-6-16,1 1-5 0,3-7-8 16,-1 0-9-16,2 1-11 0,-1-3-107 15,1 1-109-15,-3-2-264 0</inkml:trace>
  <inkml:trace contextRef="#ctx0" brushRef="#br0" timeOffset="39317.3284">7256 3261 440 0,'-2'8'105'15,"-2"2"2"-15,2 4-54 0,1 0-28 0,1 5-9 16,1-1-3-16,1 2-3 16,2-4 0-16,1-1-1 0,3-1 2 15,1-3 3-15,2-4 4 0,4-4 3 0,1-7 5 16,2-3 2-16,4-7 1 0,-1-2-1 16,1-4-3-16,0-4-4 0,-1 1-4 15,-3 0-4-15,-2 3-4 0,-1 2-5 16,-2 2-12-16,0 2-13 0,-4 5-129 15,0 1-126-15,1 5-320 0</inkml:trace>
  <inkml:trace contextRef="#ctx0" brushRef="#br0" timeOffset="43848.833">9689 3071 388 0,'1'-11'113'0,"1"-1"6"16,-1 3-15-16,-1 0-52 0,1 2-10 15,0 2-5-15,0 0-7 0,1 3-5 16,-1 2-2-16,-1 4-2 0,1 3-2 16,-1 4-2-16,1 2-3 0,-2 7-1 0,-1 2-2 15,-1 3-3-15,1-1-4 0,-1 1-3 16,0-2-1-16,1-2-2 0,0-2-5 15,2-2-4-15,0-1-5 0,-1-2-8 16,1-4-13-16,0-2-8 0,0-3-101 16,-1-4-103-16,-6-3-254 0</inkml:trace>
  <inkml:trace contextRef="#ctx0" brushRef="#br0" timeOffset="44144.046">9576 3204 433 0,'-2'-1'110'0,"0"1"5"15,-1-1-57-15,1 0-16 0,0 1-8 16,1 1-6-16,0 0-5 0,1 2-4 16,0 2-4-16,0-1-3 0,1 3-3 15,0 0-1-15,1 1-1 0,-2 5-1 16,2-1 0-16,-1-1-2 0,2 2-1 0,0 0 0 15,1-2-1-15,2-3 0 0,2 0 1 16,0-6 0-16,2-1 1 0,3-1 1 16,2-2 1-16,0-5 0 0,3-4-1 15,2-2 0-15,1-1 0 0,-1-1-3 16,0-4-9-16,2 2-20 0,-1-1-114 16,0 4-115-16,-3 2-295 0</inkml:trace>
  <inkml:trace contextRef="#ctx0" brushRef="#br0" timeOffset="73690.2482">16844 4918 488 0,'1'-6'138'0,"-2"0"5"0,0 6-11 16,-1 3-86-16,1 7-11 0,0 5-6 15,0 5-5-15,0 4-7 0,-1 8-4 16,1 3-3-16,-1 3-2 0,-1 3-3 16,0 2-1-16,-2 1-2 0,1-3 0 0,-1 0-2 15,1-2-4-15,2-1-12 0,3-6-10 16,2-4-13-16,2-11-118 0,-1 3-122 15,3-7-295-15</inkml:trace>
  <inkml:trace contextRef="#ctx0" brushRef="#br0" timeOffset="73978.4768">17089 5045 588 0,'1'-12'153'0,"-2"0"6"15,0 3-59-15,1 3-48 0,-2 4-9 16,4 4-6-16,-2 6-7 0,0 5-7 16,0 4-6-16,0 5-4 0,0 4-4 15,-2 5-3-15,1 2-2 0,1 1-2 16,-1 3 0-16,1-2-1 0,1 2-1 0,-1-3-4 15,1-1-9-15,2-3-9 0,-1-2-14 16,1-5-11-16,0-3-13 0,1-4-116 16,-1-2-123-16,-2-5-282 0</inkml:trace>
  <inkml:trace contextRef="#ctx0" brushRef="#br0" timeOffset="74184.9256">16893 5305 543 0,'-7'-5'154'0,"-1"2"6"0,3-2-25 15,3 0-78-15,3 1-12 0,3 3-8 16,3-3-10-16,3 1-7 0,5-1-5 16,2 0-3-16,4 0-3 0,1 1-5 0,1 0-16 15,0 3-18-15,-1 2-15 0,0 0-78 16,-3 3-52-16,1 0-119 0,0 1-244 15</inkml:trace>
  <inkml:trace contextRef="#ctx0" brushRef="#br0" timeOffset="74490.1443">17525 5052 639 0,'-17'0'155'15,"-2"2"3"-15,-1 4-93 0,-2 4-23 16,1 3-7-16,-4 3-3 0,6 6-6 16,0 5-5-16,2 5-3 0,2 4-2 15,6 0-2-15,3 5-3 0,4-1-4 16,4 1-3-16,4-3-1 0,3-3-2 0,4-4 0 15,3-3-1-15,1-5-2 0,2-4-5 16,5-2-11-16,0-6-11 0,3-4-14 16,1-3-11-16,-1-5-60 0,-1-3-63 15,-3-6-109-15,-1-2-231 0</inkml:trace>
  <inkml:trace contextRef="#ctx0" brushRef="#br0" timeOffset="75064.5021">17779 5178 576 0,'-14'1'144'0,"-2"3"8"0,1 2-81 0,3 0-16 15,0 5-5-15,2 0-4 0,3 1-7 16,3 0-7-16,4 1-8 0,1 0-5 16,3-1-5-16,6 1-6 0,1-2-3 0,2-4-2 15,3-1 0-15,3-2-1 0,1-4 0 16,0-6 0-16,-2-4-1 0,2-1 0 15,0-3 0-15,-1-3 0 0,-2-1-1 16,-1-3 0-16,1 3 0 0,-3 1 0 16,-4-2-2-16,-1 2-1 0,-4 0 0 15,-3 2-1-15,-4 3-1 0,-3 1 0 16,-2 0 0-16,-1 4 0 0,-6 0 1 16,-1 4 1-16,-1 3 0 0,1 3 0 15,-4 5 2-15,2 2-1 0,-1 3 1 0,-1 1 0 16,3 1 0-16,0 4 0 0,1 0 1 15,0 3-1-15,4 0 1 0,1 2 0 16,5 0 0-16,3 2 0 0,3-2 0 16,3 1 0-16,3-3 0 0,3 3 1 15,2-3 0-15,3-3 0 0,1 0 0 16,-1-4 0-16,3-1 0 0,1-3 0 16,2-5 0-16,2-2 0 0,2-2-5 15,-1-1-7-15,2-2-9 0,-1-4-14 0,-1 0-13 16,-2-1-5-16,-2-3-121 0,-6-1-119 15,1-5-281-15</inkml:trace>
  <inkml:trace contextRef="#ctx0" brushRef="#br0" timeOffset="75340.6736">18188 4679 547 0,'1'-3'149'15,"3"3"5"-15,-1 4-22 0,2 6-84 16,2 2-8-16,2 6-3 0,0 4-4 16,-1 1-8-16,1 3-6 0,-1-1-6 0,0 2-2 15,-3 2-5-15,-3-1-3 16,-3-3-1-16,-5 1-1 0,-4-1-9 0,-2-2-12 15,-3-3-15-15,-2-5-17 0,-2-4-122 16,0-4-134-16,3-7-314 0</inkml:trace>
  <inkml:trace contextRef="#ctx0" brushRef="#br0" timeOffset="75468.3149">18158 4444 558 0,'8'-6'124'0,"-1"3"0"0,0 5-87 0,3 3-37 16,0 3-118-16,1 4-107 0,0 7-274 16</inkml:trace>
  <inkml:trace contextRef="#ctx0" brushRef="#br0" timeOffset="76118.5667">18359 4717 475 0,'-1'-7'117'0,"0"2"3"0,1 1-50 16,-2-1-40-16,4 3-11 0,-2 1-3 0,1-1-2 15,-1 1-2-15,2 0-1 0,-2 0 2 16,0 1 1-16,0 0 0 0,0 0 2 16,2-1 0-16,-2 1 1 0,0 0 0 15,0 0 1-15,0 0-1 0,1-3 1 16,-1 2-2-16,0-2 0 0,0 1-1 16,1-2 0-16,0 2-2 0,-1-1-1 15,0 1 0-15,1 0-2 0,-1 0-1 16,2 2-1-16,-2-1-1 0,1 1-1 0,-1 1 0 15,0 3 0-15,0 3 0 0,0 4-1 16,-1 5-1-16,-1 4 0 0,1 4 0 16,0 2-2-16,0 2-1 0,1-1 0 15,-1-5 0-15,4 2-1 0,2-4 0 16,1-4 1-16,4-3-1 0,1-5 0 16,1-4 0-16,4-1 1 0,-2-7-1 15,0-5 1-15,-3-3 0 0,2-3 1 16,-3-2 3-16,-2-2 3 0,-3 0 1 15,-3 2 1-15,0 2 2 0,-2 2 1 0,-5 3 0 16,-1 5-3-16,-3 6-2 0,2 6-1 16,1 3-2-16,-2 5-2 0,5 2-1 15,3 3-1-15,1 1 0 0,6-3-1 16,2-1 0-16,3 0 0 0,1-5-1 16,5-2 0-16,-1-2 0 0,0-5 1 15,0-4-1-15,-1-5 1 0,-3-6 1 16,1-1 0-16,-6-4 1 0,-1-1 0 0,-4-4 0 15,-3 1 0-15,-1 0 0 0,-4 4 0 16,0 0-5-16,-1 1-10 0,-1 5-16 16,2 2-16-16,0 6-16 0,1 4 25 15,3 1-156-15,1 4-135 0,4 2-312 16</inkml:trace>
  <inkml:trace contextRef="#ctx0" brushRef="#br0" timeOffset="76350.3695">18702 4912 670 0,'3'7'162'0,"-3"2"6"0,2-2-104 15,3-1-14-15,2 0-6 0,2-1-4 0,2-1-8 16,4 1-8-16,2-3-5 0,2 0-4 16,1-4 1-16,-3 0 1 0,-1-3 0 15,-4 1 1-15,-3-4 2 0,-6-2 0 16,-5 1-1-16,-7 1-4 0,0-1-5 15,-6 3-3-15,-2-1-9 0,-2 3-14 0,1 3-18 16,2 2-23-16,4 3-21 0,1 1-130 16,5 2-149-16,7-3-337 0</inkml:trace>
  <inkml:trace contextRef="#ctx0" brushRef="#br0" timeOffset="76643.1409">18866 4639 541 0,'-1'-3'142'0,"2"2"3"0,2 1-17 0,3 4-98 16,4 1-11-16,3 6-3 0,3 5 0 15,4 2-2-15,2 5 2 0,3 5 0 16,2 6-1-16,0 3 1 0,0 3 0 0,-2 3 0 15,-3 3-1-15,-4 2-3 0,-3-3 0 16,-4 2-1-16,-5-1-4 0,-5 0-1 16,-4-1-2-16,-2-3-2 0,-5-2-8 15,-2 0-11-15,-4-2-15 0,-1-3-13 16,-1-7-10-16,-1-7-119 0,0-5-126 16,5-10-285-16</inkml:trace>
  <inkml:trace contextRef="#ctx0" brushRef="#br0" timeOffset="76848.5767">19248 5178 736 0,'3'0'177'15,"2"1"2"-15,0 0-111 0,0 2-28 16,3-1-13-16,1 1-11 0,1-1-17 0,2 0-16 15,0-2-15-15,0 2-14 0,-1 0-14 16,0-2-120-16,-1 3-128 0,-4 1-290 16</inkml:trace>
  <inkml:trace contextRef="#ctx0" brushRef="#br0" timeOffset="76998.174">19273 5363 615 0,'2'2'152'0,"0"1"1"16,0-2-70-16,4 1-49 0,-1-2-14 16,2-1-12-16,2-3-20 0,2 2-20 15,1-2-121-15,1 2-126 0,-1-3-309 16</inkml:trace>
  <inkml:trace contextRef="#ctx0" brushRef="#br0" timeOffset="77778.873">19872 4936 492 0,'-1'-18'133'16,"-3"2"6"-16,0 5-39 0,1 3-41 15,0 4-12-15,0 3-6 0,0 6-5 16,1 6-4-16,-1 7-3 0,3 6-5 15,0 7-4-15,0 8-4 0,-1 4-1 16,0 6-3-16,0 3-3 0,-1-1-2 0,0 3-3 16,1 0-1-16,-1-3-2 0,4 1 0 15,-1-6-2-15,0-4-8 0,0-5-9 16,2-4-13-16,-2-8-11 0,3-4-15 16,-2-5-117-16,1-6-126 0,1-4-287 15</inkml:trace>
  <inkml:trace contextRef="#ctx0" brushRef="#br0" timeOffset="78378.9486">20181 5216 462 0,'1'-13'114'0,"0"1"1"0,2 1-57 16,-1 0-31-16,3 1-12 0,-1 1-4 15,-1 0-4-15,2 2-4 0,0-2-1 0,0 1-2 16,-1-1 2-16,-1 2-1 16,0-1 2-16,0 1 3 0,-1 2 2 0,-1 0 3 15,0 1 3-15,0 1 3 0,0-1 5 16,1 2 3-16,-2-1 5 0,1 1 4 16,-1 0 5-16,0 1 4 0,-1 0 0 15,1 5-1-15,-2 3-3 0,-1 3-3 16,2 5-5-16,-2 3-6 0,2 6-6 15,1 5-3-15,-3 2-3 0,3 3-4 16,2 1-2-16,-2-1-2 0,1 2-4 0,0-3-7 16,0-1-12-16,1-3-19 0,0-3-19 15,2-4-18-15,1-2-120 0,0-6-138 16,2-3-305-16</inkml:trace>
  <inkml:trace contextRef="#ctx0" brushRef="#br0" timeOffset="78648.8992">20449 5081 640 0,'1'-9'156'0,"-1"1"6"15,0 3-93-15,1 2-20 0,1 5-7 16,0 1-6-16,-1 6-8 0,-1 2-6 15,1 5-7-15,-1 1-3 0,0 4-5 0,-1 3-4 16,0 2-1-16,1 0-1 16,-1 1 0-16,1 0-3 0,0 0-7 0,0-3-9 15,1-2-9-15,0 0-13 0,2-2-9 16,-2-5-15-16,0-3-112 0,-1-2-116 16,-1-2-275-16</inkml:trace>
  <inkml:trace contextRef="#ctx0" brushRef="#br0" timeOffset="78846.2641">20234 5286 701 0,'-1'-4'162'0,"0"0"5"15,3 1-115-15,5-2-14 0,1 0-9 16,4 0-6-16,3 0-6 0,2 0-6 15,4 1-4-15,1 1-9 0,0 0-16 16,1 1-19-16,1 3 56 0,-1-1-192 16,-2 4-143-16,0-2-363 0</inkml:trace>
  <inkml:trace contextRef="#ctx0" brushRef="#br0" timeOffset="79192.0637">20882 5064 685 0,'-8'-1'168'15,"-6"-2"6"-15,-1 3-106 0,-3 3-18 16,-2 2-9-16,0 3-8 0,-2 4-7 16,-1 2-7-16,2 4-3 0,2 7-1 0,3 3-2 15,5 2-2-15,2 5-2 0,3 0-2 16,2 2-2-16,3 2-2 0,2-3-2 16,3-2 0-16,3-3-1 0,1-3 0 15,5-2-15-15,1-7-7 0,5-3-15 16,0-6-18-16,5-2-15 0,-2-5-122 15,1-4-136-15,0-4-297 0</inkml:trace>
  <inkml:trace contextRef="#ctx0" brushRef="#br0" timeOffset="79660.2301">20954 5303 510 0,'4'-4'141'15,"4"0"6"-15,0-1-3 0,5 2-101 16,1-1-12-16,2 0-4 0,1 1-4 16,1-2-3-16,-1-1-5 0,1 0-3 15,-1-2-3-15,-1-2-3 0,0-2-2 16,-1 0-1-16,-2-2-1 0,1 1-1 15,-3 1-1-15,-4-1 1 0,-1 4-1 0,-2 0 0 16,-5-2 0-16,-1 4 0 16,-2 1 0-16,-4 1 0 0,-2 0 0 15,-2 2 0-15,-4 2 0 0,3 5 0 16,-4-2 0-16,-2 3 0 0,-4-1 0 16,2 4 0-16,0 6 0 0,2 2 1 0,-1 3 1 15,3 2 2-15,0 3 1 0,7 6 2 16,0-2 3-16,3-1 0 0,2 1 2 15,4-2 1-15,4 1-2 0,5-2 1 16,3-3-2-16,1-2-2 0,4-2 0 16,5-2-3-16,0-3-1 0,1-3 0 15,0-3-3-15,0-2 0 0,0-4-4 0,0-3-9 16,-3-3-13-16,2-2-16 0,-2-2-14 16,-2-2-72-16,-1 0-54 0,-3-1-114 15,2-2-232-15</inkml:trace>
  <inkml:trace contextRef="#ctx0" brushRef="#br0" timeOffset="79933.4926">21382 4864 552 0,'4'-6'151'0,"0"4"6"0,-2 3-20 0,2 4-87 16,1 5-10-16,0 5-6 0,1 6-5 15,-3 1-6-15,2 5-6 0,0 1-4 16,-2 3-3-16,-2 1-4 0,-1-3-4 16,-3-2-4-16,-2 0-2 0,-2-2-9 15,-5-4-15-15,-2-3-14 0,-2-3 23 16,-3-6-156-16,-3-1-130 0,1-6-327 15</inkml:trace>
  <inkml:trace contextRef="#ctx0" brushRef="#br0" timeOffset="80077.6203">21333 4682 674 0,'13'-9'150'0,"-1"1"0"0,-1 3-113 16,1 1-17-16,0 1-15 0,2 3-18 15,-2 5 11-15,-3 3-148 0,-1 4-125 16,-2 4-320-16</inkml:trace>
  <inkml:trace contextRef="#ctx0" brushRef="#br0" timeOffset="80689.0634">21541 4940 409 0,'0'-1'117'0,"-1"-2"4"0,1 2-22 16,-1 0-48-16,2 1-18 0,-1-1-8 15,0 1-5-15,1-1-5 0,3 1-1 16,-3-2-2-16,1 0 2 0,0-2 0 0,-1 2 3 16,1-2 2-16,-1 2 3 0,-1-2 1 15,1 1 3-15,0 1 1 0,-1 2 2 16,0-1-1-16,-1 1-1 0,0 0-2 16,-3 2-3-16,0 3-3 0,1 3-4 15,-2 3-3-15,1 3-3 0,-1 6-3 16,2 1-2-16,0 2-1 0,1 1 0 15,2 0-1-15,1-2-1 0,4-1 1 16,1-7-1-16,4-1 0 0,0-5 0 16,2-3 1-16,-2-4-1 0,4-3 1 15,-1-4 2-15,0-4 3 0,-1-2 3 0,-1-4 2 16,-1-3 1-16,1 1 2 0,-6 0 1 16,-1 2-1-16,-6-3-1 0,2 8-2 15,-2 4-3-15,0 4-1 0,-2 7-1 16,1 1-2-16,1 4-2 0,3 7-1 15,-1-2-1-15,3 2 0 0,2 0-1 16,1-2 0-16,2-2-1 0,3-2 0 16,2-4 0-16,-1-1 0 0,1-5-1 0,1-4 1 15,-1-3 0-15,1-2 1 16,-6-7 0-16,1 1 0 0,-3-1 0 0,-5-2 1 16,-5 0-2-16,-2-2-5 0,-3 1-8 15,1 6-12-15,-3-1-19 0,3 1-17 16,-2 5-15-16,4 5-128 0,0 7-138 15,3 3-317-15</inkml:trace>
  <inkml:trace contextRef="#ctx0" brushRef="#br0" timeOffset="80946.3653">21813 5075 681 0,'-1'7'160'0,"1"3"5"15,0 1-106-15,1-1-20 0,3 0-7 16,3 1-7-16,3-2-6 0,4 0-5 16,0-3-3-16,5-2-4 0,2-1 0 0,-1-3 0 15,2-2 0-15,-1-2 3 0,-2 1 2 16,-5-2 1-16,-3-3 3 0,-4 0 0 16,-7-1-1-16,-5 1-1 0,-5-3-5 15,-2 2-2-15,-4-1-6 0,-1 4-13 16,-3 3-22-16,2 1-20 0,0 2-17 15,2 5-122-15,2 0-141 0,2 4-313 16</inkml:trace>
  <inkml:trace contextRef="#ctx0" brushRef="#br0" timeOffset="82406.1875">22118 4934 512 0,'4'-6'132'0,"0"0"3"16,1 1-54-16,1 2-36 0,1 2-9 15,2 1-6-15,-1 5-3 0,2 2-3 16,0 4-3-16,0 3-1 0,1 4-2 0,-1 3-4 16,-2 1-2-16,-1 3-3 0,0 0-2 15,-3 1-2-15,1 1-1 0,-1-1-2 16,0 1-1-16,-3 1 0 0,-1 1-2 15,-1-1 0-15,-3 2-3 0,-2 0-1 16,0 1 0-16,-4-1-1 0,1-2 0 16,0-3 1-16,-4-1 0 0,4 0 2 15,-4-2 0-15,1-3-3 0,1-3-6 16,-1-4-7-16,1-2-6 0,0-4-9 0,2-6-4 16,3-3-116-16,1-2-112 0,3-4-271 15</inkml:trace>
  <inkml:trace contextRef="#ctx0" brushRef="#br0" timeOffset="82719.5239">22423 4958 688 0,'2'-24'160'0,"-4"2"6"0,2 4-108 0,0 4-11 16,0 6-3-16,-1 9-4 0,0 5-3 16,-1 10-3-16,0 7-6 0,1 6-4 15,-1 7-6-15,-1 4-3 0,1 5-5 16,-3 0-2-16,0 3-3 0,0-1-1 0,1 0-1 16,-1-1-2-16,2 0 0 0,3-3-1 15,1-4 0-15,3-4 1 0,-1-3-1 16,1-1-3-16,1-7-5 0,-1-3-7 15,-1-4-12-15,0-3-17 0,0-4-17 16,0-6-18-16,-1 0-117 0,0-4-132 16,-1 3-302-16</inkml:trace>
  <inkml:trace contextRef="#ctx0" brushRef="#br0" timeOffset="84358.7942">22735 5331 708 0,'-8'-1'184'0,"2"-2"12"16,-2 2-100-16,3 2-16 0,-2-2-7 0,4 0-11 15,-1 1-13-15,2 1-13 0,-1-1-10 16,1-1-9-16,1 1-6 0,1 0-6 15,0 0-6-15,1 1-11 0,1-1-16 16,2 0-25-16,2 1-27 0,1 2 35 16,0-2-176-16,2 0-153 0,1 0-354 15</inkml:trace>
  <inkml:trace contextRef="#ctx0" brushRef="#br0" timeOffset="85035.9887">22944 5232 527 0,'-4'-5'150'0,"-2"1"8"0,1-1-20 15,2 1-69-15,0 2-14 0,2 0-7 16,1 0-5-16,1 2-5 0,2 0-6 16,2 0-5-16,2 2-6 0,4-1-2 15,2-2-2-15,5-1-2 0,2-1-5 16,2-2-2-16,2-3-3 0,-1 1-1 0,0-1-2 16,-1-2 0-16,-1-1-1 15,-1 0 0-15,-3-2-1 0,-1 1 1 0,-3-3-1 16,1 0 0-16,-4-1 0 0,-3 0 0 15,-2 0 0-15,-4 1-1 0,-1 0 0 16,-2 2 0-16,-3 3 0 0,-1 0-1 16,-2 2-1-16,-2 2 0 0,-1 3 0 15,-2 3-2-15,-1 5 0 0,-3 1 0 16,-1 6 0-16,-3 3-1 0,-1 6 1 16,-2 2 1-16,-3 4 0 0,-2 3 1 15,4 4 1-15,1 1 0 0,4 5 2 16,0 0-1-16,7 0 1 0,3 1 0 0,5 1 0 15,5-6 0-15,2-3 0 0,3-1 0 16,4-5 1-16,3-4-1 0,4-4 0 16,4-5 1-16,2-1-1 0,3-5 0 15,6-3 0-15,1-4 0 0,0-3-3 16,-1-5-8-16,-1-4-15 0,-2-2-18 16,-3-1-13-16,-3-1 70 0,-4-1-203 15,-2 0-142-15,0-1-348 0</inkml:trace>
  <inkml:trace contextRef="#ctx0" brushRef="#br0" timeOffset="85472.9842">23335 4571 576 0,'3'-9'154'0,"-1"0"9"15,-2 0-45-15,2 8-54 0,-2-2-11 16,0 1-3-16,1 4-4 0,1 1-5 16,-2 3-6-16,2 7-6 0,-1 1-3 15,2 3-2-15,0 4-5 0,1 3-5 16,1 3-3-16,0 1-3 0,0 0-2 16,2 2-2-16,0 0-1 0,0 0-2 15,-3 0 0-15,-1-2-1 0,-3-2 0 0,-1-2-3 16,-4-3-4-16,-4-4-8 0,-2-2-11 15,-2-4-20-15,-4-4-17 0,-2-2-14 16,0-6-30-16,-3-4-93 0,0-6-121 16,3-6-259-16</inkml:trace>
  <inkml:trace contextRef="#ctx0" brushRef="#br0" timeOffset="85609.6172">23244 4328 605 0,'6'-9'134'0,"0"1"0"0,2 1-103 0,0 5-16 0,2 2-12 16,1 2 9-16,0 3-144 0,0 3-116 15,0 0-305-15</inkml:trace>
  <inkml:trace contextRef="#ctx0" brushRef="#br0" timeOffset="86355.8298">23761 4427 458 0,'-1'-6'133'0,"-2"1"6"0,-2-1-16 16,-1 1-57-16,-1-1-15 0,-2 1-6 15,0 1-5-15,-2 0-4 0,-3 3-5 16,1 2-5-16,-6 1-5 0,1 4-3 0,-4 1-3 15,0 3-2-15,-3 2-1 0,2 5-1 16,1 0 0-16,1 4 0 0,4 1-2 16,5 3-1-16,2 1-3 0,5 1 0 15,4-4-3-15,5 0 0 0,3 2-1 16,9-5 0-16,3 0-1 0,3-4 1 16,3-4-1-16,3-1 0 0,0-3 0 15,-1-7-1-15,-2-2-2 0,-1-6 0 16,0-1-1-16,-5-4-1 0,1-1 0 0,-2 2-1 15,-1 0 0-15,-3 0 1 0,-2 1 0 16,-3 2 1-16,-2 1 1 0,-3-3 1 16,-6-1 1-16,-3 0-1 0,-2 0 2 15,-2 1 0-15,-2 1-1 0,0 2 1 16,-1 2-1-16,2 3-1 0,1-1 1 16,0 2-1-16,2 1-1 0,2 4 0 15,0-3 1-15,-1 3 0 0,2-1 0 16,-1 1 0-16,2 1 1 0,-1 0 0 15,0-3 1-15,0 3 0 0,1-1 0 0,0 2 1 16,2 0 0-16,0 3 0 0,0-2 1 16,-1 1 1-16,2 3 0 0,-1 3 1 15,0-1 0-15,0 5 0 0,0 0 0 16,-2 3 0-16,3 1-1 0,-1 2 1 16,1-3-1-16,0 1-1 0,0-3-1 15,0-1 1-15,0-1-1 0,1-3-1 16,-2-5 1-16,-2-1-1 0,3-1 0 0,0-2-2 15,-1-1-5-15,1-2-8 0,-1-2-10 16,1-1-11-16,1 0-10 0,-1-3-12 16,1-2-120-16,-1 0-125 0,3-3-290 15</inkml:trace>
  <inkml:trace contextRef="#ctx0" brushRef="#br0" timeOffset="86820.6726">23803 4852 547 0,'-2'-10'160'0,"0"2"9"0,-3 0-11 0,3 3-91 16,2 2-15-16,0 1-8 0,0 4-7 16,0 1-9-16,1 3-8 0,0 4-6 15,0 2-3-15,2 4-3 0,0 2-2 16,0 2-2-16,1 0-1 0,-1 0-2 16,0-1-2-16,-2-2-5 0,-1 0-7 15,0-1-12-15,0-2-13 0,-1-3-13 16,1-1-14-16,2-4-77 0,-1 0-42 0,3-2-108 15,1-2-219-15</inkml:trace>
  <inkml:trace contextRef="#ctx0" brushRef="#br0" timeOffset="87076.5495">23952 4825 646 0,'0'-4'150'0,"-1"1"5"16,2 3-103-16,-1 1-13 0,-1 1-6 16,1 4-4-16,0 2-5 0,1 3-4 15,-1 1-4-15,0 3-4 0,0 1-4 16,1 2-2-16,2-1-2 0,-2 2-2 16,0-2-1-16,2-1-2 0,-2-3-6 15,0 1-7-15,0-5-7 0,-1 2-10 0,2-3-9 16,-2-2-11-16,0 0-48 0,0-1-65 15,-2-1-103-15,1-2-234 0</inkml:trace>
  <inkml:trace contextRef="#ctx0" brushRef="#br0" timeOffset="87279.0168">23801 4944 657 0,'-7'-3'159'0,"1"-4"3"16,1 5-95-16,5-1-23 0,3 3-11 16,4-2-8-16,1-1-7 0,2 1-5 15,4-1-3-15,-1 2-3 0,2-1-8 16,1-1-16-16,-1 3-22 0,-2 0-91 16,-1 0-41-16,-1-1-120 0,0-2-254 15</inkml:trace>
  <inkml:trace contextRef="#ctx0" brushRef="#br0" timeOffset="88788.23">24181 4361 554 0,'-10'2'141'0,"-3"6"6"16,-2-1-70-16,1 5-26 0,0 6-10 15,-1 3-7-15,1 3-5 0,-1 3-5 16,3 3-6-16,-1 4-4 0,4-2-2 16,0 1-3-16,5 0-4 0,3 1-1 0,6-3-2 15,0-2-1-15,5-3-4 0,3-1-5 16,3-4-8-16,1-5-12 0,2-2-11 16,-2-4-2-16,1-4-125 0,-2-2-121 15,-2-3-287-15</inkml:trace>
  <inkml:trace contextRef="#ctx0" brushRef="#br0" timeOffset="89279.9138">24260 4647 636 0,'0'-2'147'0,"0"1"3"15,1-1-100-15,2 2-15 0,2 0-8 16,3 0-4-16,2 0-3 0,1 0-4 16,2 0-3-16,1-1-4 0,1-1-2 15,1-1-2-15,0-2-1 0,0 1-2 16,-2-4-1-16,-2 0 0 0,-1-2 0 15,-2-1 0-15,-2 0-1 0,-1-1 1 16,-5-2-1-16,0 3 0 0,-2-2 1 0,-4 3-1 16,-1 0 1-16,-4 1-1 0,-2 2 0 15,-1 2 1-15,-2 4-1 0,-2 2 0 16,-2 3 0-16,1 3 0 0,0 4 0 16,1 4 0-16,-1 3 2 0,2 2 0 15,4 1 3-15,2-1 3 0,2 1 2 16,2 0 1-16,2 0 1 0,3-1 2 15,2-2-2-15,3-1-1 0,2 0-2 16,1 0-2-16,4-3-2 0,3-3-1 0,3-1-2 16,0-4 0-16,4-1-1 0,0-4-1 15,-1-4-3-15,3-1-9 0,-5-3-11 16,-2 0-16-16,-3-1-12 0,0 0-6 16,-5 0-123-16,-2 0-127 0,0 1-289 15</inkml:trace>
  <inkml:trace contextRef="#ctx0" brushRef="#br0" timeOffset="89583.857">24528 4172 679 0,'-3'-6'153'0,"1"2"6"16,2 4-110-16,1 5-11 0,2 6-2 0,-2 4-4 15,3 2-3-15,0 6-3 0,4 7-4 16,-3-1-5-16,0 2-4 0,-1-1-5 16,1 2-2-16,-1 0-2 0,-4-3-1 15,-5-3-2-15,-1-1-4 0,-3-2-4 16,-4-2-11-16,-2-4-11 0,-1-2-16 15,0-4-16-15,1-5-121 0,-4-4-130 0,4-2-305 16</inkml:trace>
  <inkml:trace contextRef="#ctx0" brushRef="#br0" timeOffset="89723.7648">24533 3980 592 0,'7'-12'140'0,"0"2"1"0,0 1-77 15,1 7-38-15,1 4-11 0,1 3-10 16,-2 5-16-16,-1 3-124 0,-2 4-6 16,-2 6-101-16,-2 1-211 0</inkml:trace>
  <inkml:trace contextRef="#ctx0" brushRef="#br0" timeOffset="90516.2079">24692 4249 451 0,'0'-1'120'0,"0"-3"4"0,-1 1-50 16,0-1-22-16,1 2-11 0,0-2-6 16,-2 0-3-16,2-1-3 0,0 3-2 15,0-1-1-15,0 0-1 0,0 0-1 16,0 1-1-16,0 1-2 0,0-1-1 15,-1 2-2-15,1 2-1 0,0-1-3 16,-1 0-1-16,0 3-2 0,-1-1-1 16,0 2-3-16,1-1-1 0,0 1-1 0,-1 0 0 15,1-2-2-15,1 1 1 16,0-1-1-16,0-2 1 0,1-1 1 0,-1-1 0 16,3-2 1-16,-2-1 0 0,1 1 0 15,2-3-1-15,-1-2 1 0,0 1 0 16,0-2 0-16,-1 3 0 0,-1-1 2 15,1 2 1-15,-2 1 1 0,-2 3 1 16,0 4 0-16,-2 3 0 0,-1 2-2 16,0 3-1-16,-1 3-3 0,1 3-1 0,0 4-1 15,2-2-1-15,0 2-1 0,2-1 0 16,2-1 0-16,2-3 1 0,0-1-2 16,5-3 1-16,-1-2 0 0,2-3 0 15,1-3-1-15,-1-4 1 0,2-1 0 16,0-4-1-16,-1-4 1 0,1-3 0 15,-1-1 0-15,-1-2 0 0,-2 0 1 16,-1-2 0-16,-2 2 1 0,-3 3 1 16,-1 1 1-16,-2 4 1 0,-2 1 1 0,-1 6-2 15,-1 3 1-15,0 5-1 0,0 3-2 16,1 0-1-16,0 2-1 0,2 3-1 16,2-1 1-16,4-2-1 0,0 0-1 15,2-1 1-15,2-2 0 0,3-1-1 16,0-3 0-16,2-1 0 0,2-3 0 15,-3-2 0-15,0-3 0 0,-1-3 0 16,-2-1 0-16,-2-3 1 0,-3-4 0 16,-3 2-1-16,-1-3-4 0,-4 1-5 15,-1-2-10-15,-1 1-11 0,0 4-19 0,0 3-17 16,2 4-16-16,0 5-119 0,2 3-135 16,2 3-305-16</inkml:trace>
  <inkml:trace contextRef="#ctx0" brushRef="#br0" timeOffset="90766.5403">24867 4429 640 0,'1'4'154'16,"1"0"3"-16,3 1-88 0,1-1-28 16,1 3-10-16,2-3-6 0,4 3-3 15,2-2-3-15,3-1-3 0,-3-1-2 16,2-3-1-16,1 0-2 0,1-3-3 15,-5 0 1-15,-1-1 0 0,-4-5-1 16,-1 2 1-16,-6-3-2 0,-3 1-1 16,-5-4-1-16,-5 1-2 0,-3 1-11 0,0 0-16 15,-2 4-18-15,-1 3-14 0,-1 3-127 16,3 4-137-16,1 1-322 16</inkml:trace>
  <inkml:trace contextRef="#ctx0" brushRef="#br0" timeOffset="91415.191">25010 4151 536 0,'7'-8'141'16,"4"-1"6"-16,1 1-17 0,5 0-91 15,4 5-10-15,2 1-2 0,2 5-1 16,-2 3-2-16,-2 4-4 0,0 6-2 15,-3 3-1-15,-1 8-1 0,-2 5 1 16,-1 7 1-16,-1 8 3 0,-3 5 1 16,-3 5 0-16,-5 0-2 0,-3 5-2 0,-6 0-3 15,-6 1-4-15,-4-1-4 0,-5 0-4 16,-3-2-2-16,-6-2-9 0,-1-4-14 16,-3-4-24-16,-1-5-18 0,2-5-129 15,-2-7-144-15,7-4-337 0</inkml:trace>
  <inkml:trace contextRef="#ctx0" brushRef="#br0" timeOffset="101069.6693">9287 8369 362 0,'4'-5'93'16,"-2"1"3"-16,1 0-49 0,-2 1-12 0,0 2-8 15,1-1-5-15,-1 2-5 0,0 0-2 16,0 0-1-16,1 2-1 0,0 1-1 16,-1 0 0-16,0 0-1 0,1 2-1 15,-1 0 0-15,0 1 0 0,0 2-2 16,-1-4 0-16,2 6-1 0,-1 1-1 15,2 3-1-15,0-2-1 0,-1 2-1 16,1 0 0-16,2 1-2 0,0 0 1 16,1-2-1-16,-1-1-1 0,2 2 1 0,3-2 0 15,1-2 0-15,0 0-1 0,2-1 1 16,1 0 0-16,2 0 0 0,-2-2-1 16,1 2 1-16,0-2-1 0,-1-1 1 15,0 0-1-15,-2 0 1 0,2-1-1 16,-1 1 1-16,1-2-1 0,-1 0 0 15,2 1 1-15,1-2-1 0,1 2 0 16,0-1 0-16,0-2 1 0,3 2-1 16,-2-3 1-16,1 0-1 0,-2 1 1 0,1-2-1 15,0-2 1-15,2 2 0 0,-2 0-1 16,1 0 1-16,-2 3 0 0,1-3-1 16,-2 2 1-16,0 1-1 0,-2-1 0 15,0 1 0-15,-1-1 0 0,-1 1 1 16,1 0-1-16,-2-2 1 0,3 1-1 15,-2-4 0-15,0 1 1 0,2-1-1 16,-1-1 0-16,-1 1 1 0,1-2-1 16,-2 2 0-16,1 0 0 0,-1 0 0 0,1 0 0 15,1-2 1-15,-2 1-1 0,0 0 0 16,1 0 0-16,-1 1 0 0,0-2 0 16,0 1 0-16,-1-1 0 0,1-1 1 15,0 0-1-15,-3-4 0 0,3 3 0 16,-1 0 1-16,1-1-1 0,-1 0 0 15,-1-1 1-15,0 2-1 0,4 1 2 16,-2-1-1-16,1-1 1 0,-1-2-1 16,5 2 1-16,1-1 0 0,3 1-1 15,-1-3 0-15,2 0 1 0,0 1-2 0,2-1 1 16,-2-1 0-16,0-1 0 0,-3-1 0 16,2 2 0-16,-1 3 0 0,2-2 0 15,-1 3 0-15,1-1-1 0,-1 2 2 16,5 2-1-16,-2 0 0 0,-1 0 1 15,-1-1 0-15,0 3 0 0,-2-2 0 16,1 3 0-16,-2-1 1 0,1 4-1 16,-1-1-1-16,-1 4 0 0,2-2 0 0,-2 4-1 15,-1 1 1-15,-3 2-1 0,-1 2 1 16,-1 2 0-16,1 0-1 0,-3 1 1 16,1 1-1-16,0-1 1 0,0-2-1 15,1-1 0-15,1-1 0 0,-1-1 0 16,0 0 1-16,0-1-1 0,0-3 0 15,0 1 0-15,0 0 1 0,0 0-1 16,0-3 0-16,0 1 0 0,-1-1 0 16,0-2 1-16,-2 1-1 0,0-2 0 15,-3-1 0-15,2 1 1 0,0-1-1 0,1 0 1 16,-1-1-1-16,0-1 0 0,1-2 1 16,-2 0-1-16,-1-2 0 0,0-1 0 15,1-3 1-15,2 1-1 0,2-2 0 16,2-1 0-16,-1-1 0 0,3-2 0 15,-1-1 0-15,0 1 0 0,-1 1 0 16,1-2 0-16,2 1-1 0,2 3 1 16,-1 1 0-16,1 2 0 0,2-1 0 0,-2 3 0 15,-1 2 0-15,0 2 0 0,-2-1 0 16,2 1 0-16,-1 2 0 0,1 1 0 16,-1 0 0-16,-1 3 0 0,3-1 0 15,1 3 1-15,0-1-1 0,0 1 0 16,1 2 0-16,0 3 0 0,2 1 0 15,0-1 0-15,-3 2 0 0,1 0 0 16,-1 0 0-16,-1-1 0 0,2-1 0 16,-2-3 0-16,-1 2 0 0,1-2 0 15,1-1 0-15,1 2 0 0,1-3 0 0,0 1 0 16,1 0 0-16,0-2 0 0,-2-2 0 16,2-1 0-16,-1-1 0 0,-3-1 0 15,-1-1 0-15,0-3 0 0,4-1 0 16,0-2 0-16,-2 2 0 0,0 0 0 15,-1-1 0-15,1 1 0 0,2-1 0 16,-7 1 0-16,2 1 1 0,-2-2-1 0,1 0 0 16,-2 1 0-16,0-2 0 0,-3 0 0 15,-1-1 0-15,0-1 0 16,-1 0 0-16,2 1 1 0,-1-2-1 0,1 0 0 16,1 1 0-16,-2-1 0 0,0 2 1 15,0 2-1-15,-2 1 0 0,0 0-1 16,-2 3-6-16,-1 2-12 0,-5 2-115 15,-3 2-112-15,-7-1-286 0</inkml:trace>
  <inkml:trace contextRef="#ctx0" brushRef="#br0" timeOffset="114483.5525">13364 8040 332 0,'1'-3'101'0,"0"-1"4"15,-2 0-9-15,1 2-45 0,-1 1-13 16,1-1-9-16,0 1-7 0,-1 1-4 0,1 0-5 16,0-1-3-16,1 2-3 0,1 0-1 15,0-1-3-15,1 4 0 0,1-4 1 16,1 3-1-16,1 0 1 0,-1 1 0 15,1 0 0-15,1 2-1 0,2 1 1 16,-2 0-1-16,2 1 0 0,1 0 0 16,-2-2-1-16,1 3 1 0,1 0-1 15,-3-2-1-15,2 2 1 0,0 0-1 16,1-1 1-16,-1 0-1 0,-1 0 1 16,0-1 0-16,0-1 0 0,1-1 0 0,-1 0 0 15,-2-3 0-15,4 1 0 0,-1-1-1 16,-1-2 1-16,2 1-1 0,-2-1 0 15,-1 0 0-15,0 0-1 0,-1 0 1 16,-1-1 0-16,0 1-1 0,-1-1 1 16,1-1-1-16,-2-1 1 0,2-1 0 15,1 2-1-15,1-2 1 0,-1 1 0 16,1-1 0-16,0-1 0 0,1 1 0 16,0 1 0-16,2-1-1 0,0 0 1 0,1-1 0 15,4 1 1-15,-1-3-1 16,3 0 2-16,-1 1 0 0,3-1 0 0,-2-1 1 15,1 3-1-15,-1 2 1 0,1 0-1 16,-1 2-1-16,-1 1-1 0,1 0 0 16,0 1 0-16,-2 0-1 0,-2 3 1 15,1-1-1-15,-1 0 1 0,-1 2-1 16,-2-1 0-16,1 1 0 0,-1 1 1 16,0-1-1-16,-2 1 0 0,0 1 0 15,-2-1 1-15,1 2-1 0,-1-2 1 0,-1 0-1 16,1 0 0-16,-2-2 0 0,1-1 1 15,0 0-1-15,-2-2 0 0,2 0 0 16,0-2 1-16,0-1-1 0,4-1 0 16,-1-2 0-16,2 0 0 0,1-2 1 15,1-1-1-15,2 1 0 0,1-1 0 16,-3-1 0-16,4 1 0 0,0 0 1 16,-2 1-1-16,0 0 1 0,-2-3 0 15,-1 4 0-15,-2 1 1 0,-3 2-1 16,-1 3 1-16,-2 2 0 0,1 0-1 0,-2 5 0 15,2-1 0-15,0 1 0 0,0 0 0 16,2 0 0-16,2 3-1 0,2-1 1 16,3-1 0-16,3 0-1 0,4-1 1 15,2 2-1-15,1-6 1 0,1 0 0 16,0-5 0-16,1 0-1 0,-2-2 1 16,-1-3 0-16,-2-2-1 0,-3 0 1 0,-1-1 1 15,-3-1 1-15,1 0 1 0,-3 1 1 16,0-1 1-16,0 0 0 0,0 2-1 15,-2 1-1-15,0 2 0 0,-2 1-2 16,-1 0-3-16,1 4-6 0,-4 3-11 16,0 2 38-16,-2 1-166 0,-2 3-125 15,-2 3-327-15</inkml:trace>
  <inkml:trace contextRef="#ctx0" brushRef="#br0" timeOffset="117348.1587">15260 8148 247 0,'-4'-1'81'0,"1"-1"7"0,-1 0-16 15,0 0-15-15,1-2-7 0,-1 2-6 16,2-3-7-16,-1 1-7 0,1-1-4 0,0 2-4 15,2-1-1-15,0 0-1 0,-1 2-1 16,1 1-1-16,0-2-2 0,3 4-1 16,-3-2-3-16,1 2-3 0,-1-2-2 15,1 1-2-15,2 3-1 0,0-1-1 16,1-1 1-16,1 3 0 0,2 0 0 16,3 2 2-16,1-1 0 0,-1-1 0 15,2 0 0-15,2 1 0 0,0-2-1 16,5 0 0-16,1-2 0 0,4-1 0 0,3-1-1 15,1-1 0-15,1-2 0 0,1-1-1 16,-3-1 0-16,-2 1-1 0,-3-1 0 16,-2 1 0-16,-3 1-1 0,-1 4 1 15,-1 2-1-15,-2 1 1 0,-1 3-1 16,-1 2 1-16,0 2-1 0,-2-1 0 16,0 1 1-16,-1-1-1 0,0-1 0 15,0 0 0-15,1-3 1 0,3-2 1 16,0 0 0-16,3-3 1 0,1-3 0 15,5-2-1-15,1-1 0 0,3-1 0 0,2-2-1 16,0 2-1-16,0 1 0 0,-2 0-1 16,-2 3 0-16,-5 2 0 0,-2 2 1 15,-5 2-1-15,-1 2 1 0,-2 0 0 16,-4 2 0-16,1 0 0 0,-1-1 0 16,0 0 0-16,2 2 1 0,0-2 0 15,1-1 0-15,4-3 1 0,2 1 1 16,1-3 1-16,3-1 1 0,3-3 1 0,3-2-1 15,4 0 0-15,1-2-1 0,2-2-1 16,2 2-2-16,1 1 0 0,0-1-1 16,-1 2-1-16,-2 2 0 0,-3 3 0 15,-1 5 1-15,-3 1-1 0,-2 2 0 16,-3 0 0-16,-2 1 0 0,-1-1 0 16,1-1 1-16,0 0-1 0,1-2 0 15,3-1 0-15,2-2 0 0,1 0 1 16,3-2-1-16,1-2 1 0,0-2-1 0,3-1 1 15,0-2 0-15,-1 2-3 16,-1-3-8-16,-3 2-13 0,-3 2-16 0,-6 2-119 16,-8 1-124-16,-9 6-307 0</inkml:trace>
  <inkml:trace contextRef="#ctx0" brushRef="#br0" timeOffset="119686.6014">13504 8371 395 0,'3'-6'105'0,"-2"0"6"0,-1 1-48 15,2-1-14-15,-5 1-9 0,0-1-7 16,-2 1-6-16,-3 0-2 0,2 1-3 16,-5 1-2-16,-2 1-2 0,-2 4-2 15,-3 0-3-15,-2 3-1 0,-1 2-3 16,-2 3-2-16,3 2-1 0,1 3-1 15,2 3 0-15,3 2-1 0,3 5-1 16,4-3 1-16,4-2-1 0,2 3 0 0,3-3-1 16,5-3-1-16,-1-1 0 0,5-5 0 15,3 0-1-15,6-1 1 0,0-2-1 16,4-5 0-16,2 1 0 0,3-3 0 16,-2-3 0-16,-1-1 1 0,-4-3-1 15,-1-1 0-15,-6-2 1 0,-3-1-1 16,-5 1 1-16,-2-1 0 0,-4-1-1 15,-2 2 0-15,-3-2 1 0,-1 4 0 16,-2 1 0-16,-1 2 2 0,-2 2 2 0,0 2 0 16,1 3 1-16,2 3 0 15,-2 3-1-15,5 1 1 0,-1 2-3 0,2 2-1 16,1-1 0-16,2 3-1 0,0 2 0 16,2-1-1-16,1 1-5 0,4-4-8 15,-1 1-8-15,4-2-13 0,-2 0-69 16,1-7-48-16,2-1-103 0,3-2-220 15</inkml:trace>
  <inkml:trace contextRef="#ctx0" brushRef="#br0" timeOffset="120053.3299">13734 8475 549 0,'-9'3'123'16,"1"3"2"-16,2 4-90 0,1 4-16 15,1 2-6-15,3-1-5 0,1 2-2 0,1-1-3 16,3 0 0-16,2-3-1 0,-1-4 0 16,3 0-1-16,3-5 0 0,2 0 1 15,-1-4-1-15,-1-4 0 0,0 0 0 16,-1-5 0-16,-1-2 1 0,-2-1 1 15,-3-3 2-15,-1-3 3 0,-1-1 0 16,-3-5 2-16,-1 3 1 0,-1 1 0 0,0 3 0 16,0 4-2-16,1 3-2 0,-1 6-1 15,3 10-1-15,0 3-1 0,-1 6 0 16,0-1-2-16,3 8 0 0,1 3-2 16,0-1-4-16,2 1-7 0,0-1-9 15,1-2-11-15,0 2-96 0,-2-6-17 16,-1-3-95-16,3-1-188 0</inkml:trace>
  <inkml:trace contextRef="#ctx0" brushRef="#br0" timeOffset="120222.8986">13739 8238 565 0,'-8'-18'130'0,"5"7"1"16,0 9-90-16,3 6-17 0,3 4-10 15,2 7-5-15,2 6-9 0,4 6-13 16,1 8-44-16,2 0-74 0,0 2-102 0,5 1-246 16</inkml:trace>
  <inkml:trace contextRef="#ctx0" brushRef="#br0" timeOffset="120825.4319">14068 8470 549 0,'-12'9'124'16,"-1"-1"1"-16,0 6-87 0,3 3-19 0,4 0-6 16,1 2-4-16,4-2-3 0,2-1-2 15,6-2-2-15,0-1 0 0,3-2-1 16,3-4 1-16,2-2-1 0,-2-1-1 15,1-6 0-15,-2 0 0 0,0-4-1 16,-2-2 0-16,-4 0-1 0,-3-2 1 0,-2-3 0 16,-2 0 1-16,-3-3 1 0,-2-2 0 15,0-2 0-15,-2-3 1 0,1 1 1 16,1 1 0-16,0 2 0 0,1 2 2 16,2 4 2-16,1 5-1 0,1 4-1 15,2 4 1-15,0 1-1 0,2 5-1 16,0 2-2-16,2-1-1 0,0 0 1 15,3 2-1-15,-2-3 0 0,0 0 0 16,1-2 0-16,-1-2 0 0,0 1 0 0,3-3-1 16,-2 1 1-16,3-3-1 15,-3 0 0-15,1 1 1 0,-2-1-1 0,0 2 0 16,-2 1 0-16,-1-1-1 0,0 5 1 16,1 2-1-16,-1 2 1 0,2 5 0 15,0 4 1-15,0 0 0 0,1 2 0 16,-1-1 1-16,0 0-1 0,1-3 2 15,-1-3-1-15,2-3 2 0,2-3 0 16,2-1-1-16,0-3 2 0,0-3 0 16,4-3 0-16,-2-4 0 0,-1 0-1 0,3-4 0 15,1-3-1-15,-1-1 0 0,1 1-1 16,-2-1 0-16,0 3-2 0,-2 1 1 16,-2 3-1-16,-4 6 0 0,0 3 1 15,-4 5-2-15,0 3-4 0,-4 2-4 16,1 5-5-16,-1 0-6 0,-1 2-8 15,0 2-15-15,4-2-101 0,-4 0-104 16,3 3-253-16</inkml:trace>
  <inkml:trace contextRef="#ctx0" brushRef="#br0" timeOffset="121451.1633">13346 8951 536 0,'-14'15'131'0,"-3"-1"3"0,0 6-74 0,-3-1-23 16,5 3-8-16,2 3-8 0,1-2-6 15,1 0-4-15,5-1-3 0,2-3-3 16,10-2-1-16,3-3-3 0,3-3 1 16,5-4 0-16,1-4-1 0,4-1 0 0,3-4-1 15,-4-1 1-15,0-4-2 0,-1 0 1 16,-2-1-1-16,-5-2-1 0,-3 0 2 16,-6-4-1-16,-6 1 0 0,-1-3 1 15,-6 0 0-15,-3-3 0 0,-2-2 0 16,-2-3 1-16,2 4 0 0,-1-1 2 15,2 2 3-15,1 1 4 0,4 7 2 16,2 1 1-16,3 5 0 0,3 2 0 16,3 1-2-16,3 2-4 0,2 2-2 15,6-1-3-15,3 0-1 0,4-1 0 16,2 1-1-16,3-2 1 0,1 0-2 0,-1 0-3 16,-1-2-5-16,0 0-5 0,-3 0-5 15,-1-1-5-15,-3 1-3 0,-2 0-3 16,-3 3-3-16,-3-1-4 0,-1 4-19 15,-4-1-81-15,-2 3-96 0,-3 0-235 16</inkml:trace>
  <inkml:trace contextRef="#ctx0" brushRef="#br0" timeOffset="121776.4023">13649 8988 510 0,'2'0'124'0,"-4"2"4"16,4 1-61-16,-1 4-32 0,0 1-9 16,4 3-4-16,-1 0-3 0,0 1 0 0,0 1 0 15,2-4-1-15,-1 2-1 16,0-3 0-16,1-5-3 0,0 2 0 16,3-3-2-16,1-4-1 0,1-1-1 0,3-5-3 15,1-1-1-15,0-4 0 0,0 0-2 16,-2 1-1-16,-1-2-1 0,-2 3-1 15,-3 5 0-15,0 4 0 0,-3 3-1 16,0 4 1-16,-1 4 0 0,-2 5 0 16,0 1-1-16,-1 3 0 0,1-1-1 15,-2 3-3-15,0-2-5 0,1-2-8 0,0-1-7 16,1-2-7-16,1-3-11 16,2-4-31-16,0-2-82 0,1-4-104 0,0-4-241 15</inkml:trace>
  <inkml:trace contextRef="#ctx0" brushRef="#br0" timeOffset="121911.2842">13827 8799 484 0,'-3'-29'113'15,"2"10"1"-15,2 9-75 0,2 9-14 16,-2 6-9-16,2 7-7 0,0 8-15 16,1 4-59-16,0 8-49 0,-1 2-90 0,2 4-206 15</inkml:trace>
  <inkml:trace contextRef="#ctx0" brushRef="#br0" timeOffset="122066.866">14056 9124 500 0,'4'-1'113'0,"-2"-1"0"16,2 2-78-16,-1 1-18 0,1 1-5 16,0 0-4-16,-1 1-1 0,1 2-3 15,0 0-1-15,0-1-2 0,0-1-7 16,-1 0-57-16,1-2-53 0,-3-1-90 15,0-4-215-15</inkml:trace>
  <inkml:trace contextRef="#ctx0" brushRef="#br0" timeOffset="122252.3794">13970 8827 495 0,'-5'-5'130'15,"-1"5"3"-15,1 7-48 0,3 8-38 0,-1 8-18 16,5 8-9-16,1 3-6 0,5 5-3 15,-1 3-4-15,-1 0-2 0,-2-1-1 16,-1 0-1-16,-1-3-1 0,-1-2 0 16,-4-1-1-16,2-2-4 0,1-3-8 15,0-3-12-15,3-3-118 0,0-5-116 16,4-4-295-16</inkml:trace>
  <inkml:trace contextRef="#ctx0" brushRef="#br0" timeOffset="122573.5104">14365 9014 614 0,'-16'4'141'0,"-1"0"1"15,-1 3-98-15,4 1-19 0,1 2-6 16,4 0-5-16,0 0-5 0,4-4-3 15,4 1-2-15,3-2-1 0,5 0-1 16,1-5 0-16,3 0 0 0,1-4-1 16,3 1 0-16,1-5-1 0,1-3 1 15,0-1-1-15,2 1 0 0,-3-1 0 16,1 2-1-16,-3 3 1 0,-1 1 0 0,-5 6 0 16,0 2-1-16,-3 4 1 0,-3 5 0 15,0 1-2-15,0 3-6 0,-2 1-5 16,1-1-7-16,0 0-11 0,0-1-45 15,2-3-70-15,0-2-104 0,2-3-231 16</inkml:trace>
  <inkml:trace contextRef="#ctx0" brushRef="#br0" timeOffset="122992.0742">14577 8924 567 0,'-4'-2'137'0,"5"0"2"15,-1 2-49-15,4 2-70 0,1 3-11 16,1 0-4-16,1 2-2 0,2 2-2 16,-1 0 1-16,1-1-2 0,-2 1 1 15,1-1 0-15,-3 0-1 0,-1 0-1 16,-1 1-1-16,-2 1-1 0,-2 1-1 16,-2 0-1-16,1 3 0 0,-3 4 1 0,0-1 0 15,-1 1 2-15,1 0 1 0,1 0 1 16,2-2 0-16,2-2 0 0,2-4 0 15,2-1 0-15,3-6 0 0,5-2 0 16,1-1 0-16,3-3 1 0,1-2-1 16,1-2 0-16,3-2 0 0,0-1 0 15,-1-1 0-15,-4 0 0 0,-2-2 1 0,-1 0-1 16,-5 1 0-16,-3 2 2 16,-5 2-1-16,-1 3 1 0,-5 1 1 15,-2 4-1-15,-3 3 1 0,1 2-1 16,1 1 0-16,-1 1 0 0,1 2-2 0,3-1 1 15,3 1-1-15,3-2 0 0,0-1-3 16,3-1-2-16,3-2-5 0,5-3-6 16,2-3-10-16,0-2-11 0,1 0-51 15,0-3-48-15,0-1-88 0,-3 1-196 16</inkml:trace>
  <inkml:trace contextRef="#ctx0" brushRef="#br0" timeOffset="123477.1655">14869 9067 313 0,'-2'2'82'0,"-1"1"4"15,2-2-39-15,0 1-10 0,1-2-2 16,0 2-2-16,0-4-3 0,0 2-2 16,1 2-2-16,0-4-2 0,1 1 0 15,-2 1 0-15,0-1 1 0,1 0 0 16,-1-2 0-16,0 1 0 0,-3-1-2 16,3 2-1-16,-1-1-3 0,1 3-2 0,-2-1-3 15,-1 0-1-15,1 0-2 0,-1 0-2 16,2 0-2-16,0 2-1 0,0-3-2 15,1 1-2-15,1 3-1 0,3 0 0 16,-3 2-1-16,0-5-1 0,0-1-1 16,2 0-2-16,-2 1 0 0,3-3-2 15,-3 0-1-15,1 0-1 0,3 1 2 16,-2-2 1-16,-1 0 0 0,-1 2 2 0,-1 0 2 16,0-3 1-16,-1-2 4 0,-3 4 1 15,1 2 2-15,-1 1 3 0,-1-2 2 16,0 5 4-16,0 0 1 0,-1 5-1 15,0-1 1-15,1 1-2 0,0 1-2 16,0 1-2-16,2-1-4 0,0 2-2 16,2 0-1-16,2-1-3 0,2-2 0 15,0-1 0-15,1 1 0 0,2-3-1 16,2-2 0-16,0-1 0 0,2-4 0 0,1 0 0 16,0-2-1-16,-1-3 1 0,0 0 0 15,-2-1 0-15,-3 0 0 0,-4 2-1 16,-3-1 0-16,-5 4-1 0,-1 2-6 15,-3-1-6-15,-1 4-9 0,-2 1-7 16,3 2-8-16,2 1-13 0,1 2-110 16,5-2-113-16,0 0-270 0</inkml:trace>
  <inkml:trace contextRef="#ctx0" brushRef="#br0" timeOffset="123687.7449">15029 9058 600 0,'1'-2'137'15,"-1"3"0"-15,0 0-98 0,0 1-17 16,0 2-8-16,1 4-4 0,0 0-5 16,0 2-3-16,-2-1 1 0,5 2-1 15,1 2 0-15,1-1-1 0,3 1 1 16,2-1-1-16,2-2 0 0,4 2 1 0,-2-3-2 16,-2 0 1-16,0 2 0 0,-5-1-2 15,-2 1-3-15,-4 1-6 16,-5 1-12-16,-6 3-118 0,-2 0-115 0,-1-2-294 15</inkml:trace>
  <inkml:trace contextRef="#ctx0" brushRef="#br0" timeOffset="124390.8481">16077 8437 506 0,'-18'15'127'0,"-2"1"3"16,1 2-64-16,-1 3-30 0,3 1-9 16,2-1-8-16,7-1-7 0,1-2-4 15,9-2-4-15,3-1-2 0,4-3 0 16,4-2-1-16,4-4 0 0,1-5 1 16,4-2-1-16,-2-5 0 0,1-4 0 0,-3-2 0 15,0-4 0-15,-3 1 2 0,-3 0 5 16,-4 1 2-16,-2 3 4 0,-1 3 0 15,-5 7 0-15,0 3 1 0,-2 3-2 16,1 4-4-16,-1 6-3 0,-2 0-3 16,-1 5-1-16,1-3 1 0,0 3-1 15,1-2-6-15,1 2-8 16,2-2-10-16,3-3-13 0,2-3-118 0,3-2-119 0,1-4-293 16</inkml:trace>
  <inkml:trace contextRef="#ctx0" brushRef="#br0" timeOffset="124763.7706">16437 8511 560 0,'-7'-5'130'16,"-3"0"3"-16,-1 5-84 0,-1 1-21 15,-3 2-7-15,2 3-4 0,-1 2-2 16,-2 5-3-16,3-1-2 0,1 0 0 16,2 0-3-16,2 3-1 0,5-3-2 15,1-1-1-15,6-3-2 0,2-2 0 16,3-1-1-16,1-3 1 0,2-2 0 16,0-4 0-16,2-2 0 0,0-1 0 15,1-3-1-15,0-2 1 0,1 0 3 0,-3-1 3 16,2 2 2-16,-4 3 0 15,-1 3 2-15,-2 1-1 0,-2 5 1 0,-2 2-3 16,0 4-3-16,-3 3-2 0,-5 0 0 16,3 2-1-16,0 4-1 0,-2 0-3 15,2 0-6-15,0-1-10 0,1-1-9 16,5 0-15-16,-4-4-115 0,3-6-120 0,-4-5-287 16</inkml:trace>
  <inkml:trace contextRef="#ctx0" brushRef="#br0" timeOffset="124917.3617">16420 8272 527 0,'-8'-31'138'0,"1"9"4"15,2 9-67-15,2 4-27 0,2 7-15 16,1 9-11-16,3 3-9 0,2 5-11 16,3 9-13-16,-1 5-2 0,3 8-131 15,1 1-118-15,2 3-307 0</inkml:trace>
  <inkml:trace contextRef="#ctx0" brushRef="#br0" timeOffset="125545.8843">16637 8536 648 0,'-12'7'143'0,"-2"0"1"15,2 4-111-15,1 2-14 0,4 2-5 16,2 2-3-16,0-3-3 0,5 2-3 16,2-4-2-16,2 0 0 0,3-2 0 15,3-3-1-15,0-3 0 0,3-3-1 16,1-2 0-16,-1-4 0 0,1-1 0 16,-1-4 0-16,-2-1 0 0,0-2 1 15,-3-1-1-15,-2-3-1 0,-5 0 2 0,-2-4-1 16,-4-1 2-16,-3 0 1 0,2 0 6 15,-2 1 4-15,2 4 4 0,0 2 2 16,2 4 2-16,4 5 0 0,1 2-3 16,0 2-4-16,5 2-4 0,4 2-5 15,1 3-3-15,3 1-1 0,3 2-2 16,1 2-3-16,4 1-9 0,-1-3-7 16,2 1-9-16,2-4-8 0,2 1-5 15,0-4-4-15,0 0 0 0,1-4 5 0,-1 1 7 16,-3 0 8-16,-3-3 7 0,-4 0 6 15,-2 0 5-15,-4 0 6 0,-4 3 6 16,-2-2 8-16,-1 2 4 0,-2 0 5 16,0 1 3-16,-2 2 3 0,-2 1 2 15,2 2-1-15,0 2-2 0,0 3-2 16,-1 1-3-16,1 2-3 0,1 1-2 16,2-2-3-16,1-1-4 0,2-1-3 15,2-2-2-15,2-2-1 0,4-2-1 0,1-3-1 16,1-2 0-16,5-3 0 0,0-3 0 15,1-1-1-15,0-3 0 0,1 0 0 16,1-3 0-16,-4 4-1 0,-2-1 1 16,-4 4-1-16,-1 1 0 0,-1 7 0 15,-7 0-1-15,-2 3 1 0,0 2-1 16,-1 4-1-16,0 2-3 0,-2 0-5 16,-2-1-8-16,2 5-10 0,0-1-9 0,5 2-11 15,-2-3-120-15,2-1-121 0,1-1-292 16</inkml:trace>
  <inkml:trace contextRef="#ctx0" brushRef="#br0" timeOffset="126534.0765">16342 8917 592 0,'-6'3'144'0,"-4"3"7"0,-2 6-88 16,-2 3-13-16,1 1-5 0,-1 5-4 15,1 1-7-15,3 2-6 0,2-2-8 16,5-1-6-16,2-4-6 0,4 2-3 16,3-5-2-16,5-3-2 0,3-3 0 15,-1-3 0-15,3-3 0 0,0-2 0 16,-2-5 0-16,-2-1-1 0,-4-3 1 15,0-2 0-15,-4-1 0 0,-3-1-1 0,-1-3 1 16,-3-3 0-16,0-1-1 0,-4-2 1 16,1-2-1-16,3-1 1 0,-1 1-1 15,2 1 0-15,3 3 0 0,1 4 0 16,6 5-1-16,0 4 1 0,4 2-1 16,2 2 1-16,4 3-2 0,2 2-1 15,1 0-3-15,0 1-5 0,1 1-4 16,0-1-5-16,0 1-4 0,-3-2-5 15,1 0 0-15,-2-1 0 0,-1 0 2 0,-1 0 4 16,-2-1 4-16,-3 1 5 0,-4 1 5 16,-1 0 3-16,-1 1 2 0,-4 0 2 15,1 1 1-15,-4 0 2 0,1-2 0 16,-1 2 1-16,-1-1 1 0,1 0 2 16,-1-2 1-16,1 2 1 0,1-2 2 15,-1 0 1-15,1 0 1 0,0 0 1 16,1-2-1-16,-1 1 0 0,0 0-2 0,1 1-1 15,-2-2-1-15,1-1-2 0,0 1 0 16,0-1-1-16,1 0 1 0,-2-1 2 16,2 2 3-16,0 0 1 0,-1 0 2 15,1 0-1-15,0 1 0 0,1 2-2 16,-1 3-2-16,2 3-2 0,-1 3-3 16,1 3-1-16,1 2 0 0,0 2-1 15,2 1 1-15,0 0-1 0,1-2 0 16,3-2-1-16,2 0 1 0,1-4 0 0,2-3-1 15,0 0 1-15,4-5 0 0,-1-1 0 16,1-4 0-16,-2-1 0 0,0-2 0 16,-1-4 0-16,-4-1-1 0,-2-2-1 15,-2 1-3-15,-4-1-7 0,-2 0-8 16,-1-1-10-16,-2 0-8 0,0-1-11 16,-1 3 12-16,1-1-128 0,-1 2-112 15,3 2-276-15</inkml:trace>
  <inkml:trace contextRef="#ctx0" brushRef="#br0" timeOffset="127611.9847">17017 8932 630 0,'-13'4'150'0,"1"3"3"16,0 2-97-16,1 3-22 0,-3 0-9 15,7 4-3-15,2 1-9 0,5 2-5 0,-1-3-3 16,3 0-1-16,4-2-2 16,3 1-1-16,2-4-1 0,3-1 1 0,-2-4 0 15,4-1-2-15,0-4 1 0,-2-3 0 16,0-5 1-16,-3 0-1 0,0-3 0 16,-5-3 1-16,-1-1-1 0,-4-2 1 15,-2-1-1-15,-3-2 1 0,-1-2 0 16,-1 1-1-16,-1 1 1 0,-2-1 0 15,1 3 0-15,-1 2 1 0,2 4 1 0,-1 1 1 16,1 4 1-16,2 3 1 0,3 0-1 16,2 4 0-16,1 1-1 0,-1-1-1 15,2 2-2-15,1 1 0 0,1 1-1 16,-2 0 0-16,0-1 0 0,2-1 0 16,1 0 0-16,-3-2 0 0,2 0 1 15,0-1-1-15,1-1 0 0,0 0 1 16,-2 1-1-16,1-3 1 0,0 2-1 0,-2-1 1 15,-1 0-1-15,-2 0 1 16,1-1-1-16,-1 1 0 0,-2-2 1 16,2 2-1-16,0-2 0 0,-3 2 0 0,6-2 1 15,-5 2 0-15,-1-1 0 0,4 2 2 16,-1 0 2-16,1 1-1 0,0-1 1 16,1 2 0-16,2-1 0 0,1 1 0 15,0-1-2-15,3 2 0 0,2 0-1 16,0-1 0-16,2 0-1 0,2 2 1 0,2-2-1 15,1 0-1-15,0-1 1 0,2 0 0 16,1-2-1-16,-1 0 0 0,-2 1 1 16,0 0-1-16,-3-3 0 0,-2 2-1 15,-3-1 1-15,-2 1-1 0,-4 1 1 16,0-2 0-16,-5 1-1 0,1 1 1 16,-2 1 0-16,-1 0 0 0,-1 2-1 15,-1 2 1-15,-1 3-1 0,1 2 1 16,0 2 0-16,-1 3 0 0,1 5-1 15,2-1 1-15,1 0 0 0,2 1 0 0,4 0 1 16,2-4-2-16,1 0 1 0,2-4 0 16,2 1-1-16,2-5 1 0,1 1-1 15,3-7 0-15,-1 0-1 0,4-3 0 16,-2-1-1-16,1-4-1 0,0-2 1 16,-1-2 0-16,-3-1 0 0,-1 1 1 15,1-2 1-15,-3 0 0 0,-3 0 0 16,-1-1 1-16,-2 2 0 0,-1 4 0 0,-1 0 1 15,-1 2-1-15,-1 1 0 0,0 2 1 16,0 1-1-16,-1 2 1 0,2 0-1 16,-2 0 0-16,1 2 1 0,0 1-1 15,0 1 0-15,0 0 1 0,0-1-1 16,1 1 1-16,-1 0 0 0,1-2 0 16,-1 0 1-16,1 0 0 0,0-1 0 15,2-1 0-15,-1 1 0 0,1 0 0 16,2 2-1-16,0-2 0 0,1 2 1 15,0 0-2-15,1 2 1 0,1 1-1 0,0 0 1 16,-1 2-1-16,1-1 1 0,0 0 0 16,2-2 0-16,-1-2 0 0,-1-3 0 15,1-1 1-15,1-6-1 0,0 0 1 16,-1-3-1-16,1 0 1 0,1 3-1 16,0-1 1-16,0 3-1 0,-1 2 0 15,0 4 0-15,-2 3 0 0,1 5 0 16,-3 0 0-16,-1 4 0 0,0 0-1 0,0-1-1 15,0 2-6-15,0-3-8 0,1-3-13 16,0 0-11-16,-1-3-8 0,0-4-14 16,-2-1-112-16,-3-5-117 0,-2-2-272 15</inkml:trace>
  <inkml:trace contextRef="#ctx0" brushRef="#br0" timeOffset="127749.6008">17663 8724 537 0,'2'-31'138'0,"-1"6"7"0,1 3-76 0,2 7-19 15,-2 6-11-15,0 4-8 16,-1 5-10-16,0 4-8 0,0 6-11 0,1 1-12 16,-1 4-13-16,0 4 4 0,-1 2-131 15,0 1-121-15,4 0-300 0</inkml:trace>
  <inkml:trace contextRef="#ctx0" brushRef="#br0" timeOffset="127909.1781">17853 9009 486 0,'5'6'117'0,"1"-4"1"15,2-1-67-15,1 0-26 0,1 0-7 16,2-1-6-16,3-1-4 0,-1 0-8 16,-1 0-9-16,-1 1-110 0,-2-2-102 15,-2 0-264-15</inkml:trace>
  <inkml:trace contextRef="#ctx0" brushRef="#br0" timeOffset="128117.6167">17841 8687 613 0,'-4'14'129'0,"1"0"2"15,0 7-110-15,1 5-8 0,1 3 0 16,1 6-1-16,-2 3 1 0,1 2-3 15,1 0-1-15,0 2-3 0,-1-2-1 16,0-2-1-16,-1-2-2 0,2-7-2 0,-1-2-6 16,1-1-8-16,1-5-13 0,3-3-113 15,1-6-114-15,1-3-285 0</inkml:trace>
  <inkml:trace contextRef="#ctx0" brushRef="#br0" timeOffset="128477.6544">18199 8861 655 0,'-8'-6'154'0,"-1"2"3"16,-4 2-104-16,-1 6-17 0,-2 3-6 15,-1 1-7-15,-1 7-4 0,4 2-4 16,3 0-2-16,0 2-3 0,4-3-1 15,3 0-2-15,5-3-2 0,2-3-2 0,5-3 0 16,2-3-1-16,2-2-1 0,1-4-1 16,5-2-1-16,-4-6-1 0,2-3 0 15,1-2-1-15,-2-2 1 0,1-1-1 16,-3-1 2-16,0 2 0 0,-2 4 0 16,-4 3 2-16,0 3-1 0,-3 3 0 15,-2 5 0-15,0 4 0 0,-2 4 1 16,0 3-1-16,-2 3 0 0,2 2 0 15,2 0-6-15,-2-1-7 0,2 0-10 16,2-3-8-16,2-1-11 0,3-3-14 16,2-3-112-16,1-6-116 0,1-1-273 0</inkml:trace>
  <inkml:trace contextRef="#ctx0" brushRef="#br0" timeOffset="128911.7576">18378 8797 630 0,'2'-9'144'0,"-1"-1"1"0,2 4-103 15,0 2-17-15,3 3-9 0,1-2-6 0,0 5-4 16,1-4-4-16,2 5-1 0,0-2-1 16,-1 3 0-16,-2-1 1 0,0 3-1 15,-3 1 0-15,-3 4 0 0,-2 1 0 16,-4 1 0-16,-2 2 1 0,-2 3 0 16,-1 2 0-16,-1 0-1 0,2-1 1 15,1 0 0-15,3-1-1 0,3-2 0 16,3-3 0-16,3-4 1 0,3-4-1 15,4-4 0-15,5-5-1 0,2-1-1 16,2-4-2-16,3-5 0 0,-1 1-1 0,-1 0 1 16,-1 1 0-16,-4 2 0 0,-4 3 3 15,-3 2 1-15,-3 4 3 0,-3 2 2 16,-1 2 2-16,-4 3 3 0,2 2 2 16,-2 1 2-16,1 1 0 0,1 0 1 15,0-1 0-15,1 0 0 0,3-3-1 16,2-4-2-16,0 0 0 0,2-5-1 15,2-2-2-15,-1-2-3 0,1 0-2 0,-3-4-1 16,-2 1-1-16,-4 0-1 0,-3 0-2 16,-3 2-3-16,-4 2-5 0,-1 2-5 15,-2 3-7-15,1 3-7 0,0 3-3 16,4 4-5-16,1 0-2 0,3 1-3 16,3 0-3-16,4-1-10 0,2-3-88 15,4-4-98-15,1-4-239 0</inkml:trace>
  <inkml:trace contextRef="#ctx0" brushRef="#br0" timeOffset="129115.6978">18792 8829 502 0,'14'-13'135'0,"-3"4"4"16,-2 2-52-16,1 2-34 0,-5 2-14 15,-1 5-9-15,1 1-8 0,-2 4-7 16,0 1-5-16,2 2-3 0,0 1-3 16,3 2-1-16,3 2-1 0,1-3-1 15,4 1 0-15,1-1 0 0,1 0-1 16,-2-3 1-16,0-1 1 0,-4-2 1 15,-3 2 2-15,-5-2 1 0,-7 0-1 0,-7-1 1 16,-5 2-1-16,-5 2-2 0,-2 2-12 16,-4 1-13-16,0 2 108 0,3 0-242 15,0 5-141-15,3 3-391 0</inkml:trace>
  <inkml:trace contextRef="#ctx0" brushRef="#br0" timeOffset="135420.4349">5188 11948 386 0,'-58'-3'92'0,"3"1"2"0,11 1-58 16,1 0-8-16,4 1-6 0,-2 0-1 15,7 0-1-15,1 0-2 0,1 0 0 16,5-3-1-16,1 1-1 0,4-2-2 16,8 2-1-16,0-2-2 0,3 1-2 0,5 0 0 15,1 1-2-15,3 1-2 0,2 1 0 16,3 1-1-16,3 1-1 0,5-1 0 15,5 0-1-15,6 0 1 0,5 2 1 16,3-2 0-16,5 3 1 0,6-3-1 16,2 0 0-16,2 3-1 0,4 0 1 15,5 0-1-15,5 3-1 0,1-3 0 16,2 3 0-16,2-4 0 0,2-2 0 16,-1 1 0-16,3-4 0 0,1 0 1 0,1-2 0 15,0 1 1-15,1 0 0 0,-3 0 0 16,2-5 0-16,-2 2 0 0,-5 1 0 15,-2 0-1-15,-3 3 0 0,-3 1 0 16,-5 1-1-16,-4 2-1 0,-6 2 1 16,-6-1-1-16,-3 1 0 0,-5-1 0 15,-5-1 0-15,-3 0 0 0,-3 1 0 16,-6 1 0-16,-2-2-1 0,-4 0 1 16,-1 1-1-16,-4-1-5 0,-1 2-15 0,-5-3-45 15,-3-1-72-15,0-3-103 0,-7-2-245 16</inkml:trace>
  <inkml:trace contextRef="#ctx0" brushRef="#br0" timeOffset="136441.4517">10148 12126 441 0,'-29'-5'99'0,"7"-3"2"0,1 0-71 0,5 0-10 16,5 1-7-16,3 0-2 0,3-1 1 0,0 0 0 15,2 0 0-15,3 0 1 16,2-2-1-16,3 1-1 0,2 1-1 15,1-2-1-15,5 1-2 0,4 2-2 0,4 2 0 16,3 0-1-16,6 0-1 0,1 2 0 16,7-1-1-16,2 2-1 0,0-1 1 15,4 1-1-15,1 0 0 0,3 1 0 16,2-1 0-16,3 2 0 0,3 2 2 16,6-1-1-16,0 3 1 0,2 1-1 15,4 0 1-15,4 1 0 0,3-1 0 16,3 1 0-16,2-1 0 0,5-1-1 15,3-3 1-15,4 1 0 0,2 1-1 0,3-2 1 16,2-1 0-16,1-1 0 0,4 0 0 16,6-3 0-16,0 5 0 0,3-2 0 15,4-2-1-15,2 1 1 0,4 2-1 16,2-1 0-16,-4 0 1 0,4-2-2 16,-1 1 1-16,-3-3-1 0,1 0 0 15,5 0 0-15,-4 1 0 0,0 2-1 16,-4-7 1-16,1 3 0 0,0 1-1 15,-6 2 0-15,-4-6 1 0,-4 2-1 0,-3-1 0 16,-3 3 1-16,-9 2-1 0,-5-2 0 16,-5 0 1-16,-6 1-1 0,-8 1 0 15,-6 0 0-15,-6 1 0 0,-3 2 1 16,-10-3-1-16,-4 3 0 0,-9 0 0 16,-5 1 0-16,-4 2 0 0,-5-2 0 15,-9-1 0-15,0 3 0 0,-5-1 0 16,-3 0-7-16,-6 5-15 0,-5-3-110 0,-7-1-109 15,-5-3-280-15</inkml:trace>
  <inkml:trace contextRef="#ctx0" brushRef="#br0" timeOffset="150190.4245">9975 12852 371 0,'-29'-12'101'0,"1"-1"2"15,5 2-29-15,-2 0-37 0,7 6-16 16,2 1-9-16,1 0-5 0,2 1-3 16,-2 3-2-16,4 0 0 0,4 0-2 15,2 4 1-15,-1-3-1 0,3 3 0 16,2 0 0-16,4 2 0 0,0 0 0 15,5 1 1-15,0 1 0 0,7 0 1 0,3 1 1 16,6-3 1-16,4 1 2 0,5-3 0 16,5-2 1-16,1-2 0 0,6 0 0 15,6-1-1-15,2 1-2 0,4 0 0 16,4 1-1-16,3 1-1 0,3-1-1 16,-1 0 0-16,3-1-1 0,3 0 1 15,4 0 0-15,2 0-1 0,1-1 0 16,3 0 1-16,6-1-1 0,2 0 1 15,-1 1 0-15,0-4 2 0,0-3 0 16,1 2 0-16,0 1 1 0,-2 1 0 0,0-1 0 16,0-2 0-16,-2 1-1 0,-2 1-1 15,-1 2 1-15,-1 0-2 0,-6 1 1 16,-5-1-1-16,-8 3 0 0,-1 0 0 16,-6 2 0-16,-7-1-1 0,-9-4 1 15,-4 3 0-15,-6-2 0 0,-1 1-3 16,-11 0-5-16,-8 1-114 0,-8-3-103 15,-7 3-269-15</inkml:trace>
  <inkml:trace contextRef="#ctx0" brushRef="#br0" timeOffset="177813.5752">4849 4149 399 0,'-6'-1'100'0,"0"-1"3"15,3 0-58-15,1 2-14 0,4 0-10 16,1 1-7-16,1 2-5 0,2-2-4 16,4 1-3-16,0 1 0 0,2-1-1 15,0 1 1-15,2-2-1 0,2 0 0 16,-1-1 1-16,0-1-1 0,2 0 1 16,3-1 1-16,1 0 0 0,2-1 1 15,3 0 0-15,3-2 0 0,3 1 0 16,1-2 1-16,1 0-1 0,4 0 0 15,1 1-1-15,-2 1 0 0,0 1 1 0,0-1-1 16,-1 1 0-16,-2 1-1 0,-4 0 1 16,1-1-1-16,-2 1 0 0,4 0 0 15,-1 2 0-15,0 0-1 0,1 2 0 16,0-1 0-16,0 0 0 0,0 0 0 16,-2-1 0-16,-2 2-1 0,1-1 1 15,-1 1-1-15,-3-1 1 0,-2 2-2 16,-2-1-8-16,-3 1-107 0,-3-1-98 0,-2 3-258 15</inkml:trace>
  <inkml:trace contextRef="#ctx0" brushRef="#br0" timeOffset="179556.0055">10455 2722 381 0,'-9'0'95'0,"5"0"4"15,0-1-57-15,1-2-9 0,2 2-8 16,0 2-4-16,-1-2-7 0,4 1-4 16,-1 0-5-16,1-1-1 0,3 3-2 15,1-2 1-15,3 1 0 0,0 2 0 16,3-2 1-16,0-1 0 0,4 2 0 15,1-2-1-15,0 2-1 0,4-2 0 16,2-3 0-16,4 3-1 0,4-2 0 16,2-1 0-16,1 2 0 0,5-1 0 15,3-1 0-15,1 1 0 0,-1-2-1 0,1-2 1 16,-1-1-1-16,2-1 1 0,1 0-1 16,1-1 1-16,2 2-1 0,-2-1 1 15,2 5 0-15,0 3-6 0,2 0-105 16,-4 0-94-16,-5 2-249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14:06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6136 4282 338 0,'-10'-9'89'16,"6"1"1"-16,0-2-37 0,4 4-22 16,2 3-12-16,0 0-6 0,3 3-5 15,5 0-4-15,1 0-2 0,2 3-1 0,3-2 0 16,5 1 0-16,4 2-1 0,-2-2 1 16,4 2 1-16,2 0-1 0,6-1 2 15,0 0-1-15,2-1 2 0,-3-2 0 16,5-1 1-16,-1-1 0 0,1-2 0 15,-1 0 2-15,0 1 0 0,-1-1 0 16,2 0 1-16,-1 3-1 0,-2-1 1 16,-3 0-1-16,-1 4-1 0,-4-5-1 15,0 3-1-15,-2 0 0 0,-3-1-2 0,-3-2 0 16,-2 2-1-16,-2-1 1 0,-3 1-1 16,1 1 0-16,-2-2-1 0,-2 2 0 15,0 3-4-15,0-1-2 0,-3 1-103 16,0-1-91-16,-4-1-241 0</inkml:trace>
  <inkml:trace contextRef="#ctx0" brushRef="#br0" timeOffset="2250.2277">13299 3164 348 0,'26'-18'85'0,"-9"4"3"15,-1-2-55-15,-6 3-3 0,-2-2-10 0,-5-3-7 16,-2 2-3-16,-5-4-2 0,-4-2-4 16,-7-1 0-16,-2-3-2 0,-8-3-1 15,-2 2 1-15,-9 0-1 0,-5 1 0 16,-2 2 0-16,-3 3-1 0,-8 4 1 15,-5 2 0-15,-2 3-1 0,-3 1 1 16,-2 3-1-16,-8 3 1 0,-2 2-1 16,1-1 1-16,0 2-2 0,-2 0 2 15,-2 4 0-15,-3 0 0 0,6 3 2 16,-8 4 0-16,-3 4 1 0,-3 2 1 0,-2 3 0 16,-2 9 0-16,0 6-1 0,-3 3-1 15,0 0-1-15,-2 6 0 0,4 2 1 16,1 1 1-16,3-2 2 0,5-2 0 15,1 2 1-15,6 2 2 0,8 4 0 16,4 8-1-16,9 5-1 0,6 0-1 16,4 2-1-16,7-7-2 0,5 6 0 15,6-4 0-15,5-3-2 0,6 2 1 0,4 0-1 16,8 1 1-16,5 0-1 0,11-3 1 16,9-1 0-16,2-9 1 0,6-5-1 15,8-3 0-15,8-3 0 0,10-2 0 16,9-3 0-16,4-5 1 0,10-1-1 15,6-3 0-15,8 4 0 0,6-7 0 16,0-2 0-16,0-6 0 0,5-5 0 16,5 0-1-16,3-5 0 0,-3-10 1 15,2 0-1-15,-4-5-1 0,7-2 1 16,-3 2 0-16,-8-4-1 0,1-2 1 0,-3-3 0 16,1-3 0-16,0-2 0 0,-4 0-1 15,-2 0 1-15,1-7 0 0,-2-3 0 16,-4 1 0-16,-7-9 0 0,-4-5-1 15,-9-8 1-15,-3-4 0 0,-7 0 0 16,-8-2-1-16,-7-9 1 0,-7 1-1 16,-6-5 1-16,-9 2 1 0,-6-1 2 0,-10-2 2 15,-11-3 1-15,-9 1 1 0,-9 3 1 16,-14 5-1-16,-13 0 0 0,-14 6-3 16,-12 8-1-16,-20 9-4 0,-18 13-9 15,-16 16-15-15,-20 9-105 0,-19 12-104 16,-24 7-267-16</inkml:trace>
  <inkml:trace contextRef="#ctx0" brushRef="#br0" timeOffset="36198.0594">8514 6588 499 0,'-1'-8'120'0,"1"6"2"16,0-1-72-16,3 5-18 0,2 0-7 16,-3-1-5-16,5 3-3 0,-1 1-2 15,2 1-1-15,-1 1 0 0,-1 1 0 16,3 1 0-16,2 3-2 0,2 0 0 16,1 0-3-16,1 0-1 0,2 2-2 15,2-2-2-15,1 1-1 0,-3 0-1 16,-1-2-1-16,0 2 0 0,-3-2 0 15,2 0-1-15,-4 0 0 0,-1 0-2 0,0-3-3 16,-3 0-3-16,2-3-3 0,-3 0-5 16,-1-4-4-16,-4 0-6 0,1-3-7 15,-3-2-5-15,0-2-99 0,-4-1-100 16,-1-3-244-16</inkml:trace>
  <inkml:trace contextRef="#ctx0" brushRef="#br0" timeOffset="36459.3729">8762 6546 480 0,'-3'4'120'0,"0"2"3"0,-1-4-64 16,-2 8-22-16,-1 2-7 0,-2 5-6 15,-2 4-4-15,-1 0-4 0,-3 1-2 16,-1 5-1-16,0-2-1 0,-2 2-3 15,-2-1-2-15,6-3 0 0,0-1-3 0,3-3-1 16,0 0-1-16,2-4-3 0,3-4-4 16,6-3-5-16,-5-1-6 0,3-4-13 15,1-3-33-15,2-5-79 0,0-5-99 16,4-1-235-16</inkml:trace>
  <inkml:trace contextRef="#ctx0" brushRef="#br0" timeOffset="36782.7194">8968 6600 552 0,'-3'4'127'0,"0"0"2"16,-2 5-89-16,-3 0-13 0,1 3-6 15,1 4-5-15,0 3-4 0,-2 0-2 16,2 2-2-16,1 1-1 0,2 0-2 0,0 1-2 16,2-5 0-16,2-2 0 0,3 0-1 15,1-5-1-15,2-2 1 0,2-6-1 16,3 1 1-16,0-4-1 0,0-1 1 16,2 0-1-16,-1-2 1 0,2 1-1 15,1-2 0-15,-4-1 0 0,2 2-1 16,-3 0-2-16,2 1-4 0,-2-1-4 15,0-1-6-15,-1 2-9 0,0 1-1 16,0 0-113-16,-3-7-107 0,-3 2-263 16</inkml:trace>
  <inkml:trace contextRef="#ctx0" brushRef="#br0" timeOffset="36982.6315">9007 6568 591 0,'-1'-6'135'0,"3"0"1"16,1-2-89-16,0 1-25 0,3-1-9 15,4-2-4-15,-1 0-3 0,1 1-5 16,3 1-5-16,0 3-8 0,3-1-14 16,2 6-112-16,-4 2-111 0,2 4-281 15</inkml:trace>
  <inkml:trace contextRef="#ctx0" brushRef="#br0" timeOffset="37493.701">9301 6683 518 0,'-1'-5'122'16,"-2"-1"2"-16,2 4-77 0,0 0-21 16,1 2-8-16,-2-1-6 0,1 2-5 0,1 2-3 15,-1 1-2-15,1-3-1 0,0-1 0 16,0 2 0-16,0 0 0 0,0-1 0 16,0-1 0-16,0-1 1 0,0 2 1 15,0-1 2-15,-1-1 1 0,1-1 0 16,0 4 2-16,1-2 0 0,-2 1-1 15,0 0 0-15,1 1 0 0,1 7-1 16,1 1-1-16,-2 0-1 0,0 3 2 16,1 4-1-16,-1 4 0 0,2 1 1 15,-4-2 0-15,1 0 0 0,4 1 0 0,-2-4 0 16,1-2-1-16,2-3-1 0,0-4 0 16,2-3-1-16,0-5 0 0,-1-6-1 15,2-3 0-15,2-5 0 0,3-4-1 16,-1-3 1-16,1-2-1 0,1-1 0 15,1 0-1-15,-1 1 0 0,-2 3 1 16,-3 6-1-16,1 3 0 0,-4 2 1 16,0 8-1-16,-3 6 0 0,-1 5 1 0,-2 2-1 15,1 3 0-15,1 3 1 0,0 3-1 16,-2 0-1-16,6-3-2 0,0 0-5 16,2-1-5-16,2-3-6 0,-1-3-8 15,2-5-14-15,4-4-107 0,-4-2-109 16,-1-2-265-16</inkml:trace>
  <inkml:trace contextRef="#ctx0" brushRef="#br0" timeOffset="37913.7883">9559 6487 529 0,'-1'-3'133'16,"-1"1"1"-16,2-1-54 0,2 1-48 0,2 2-12 16,2-1-4-16,2 1-4 0,1 3-3 15,1-1 1-15,2 1 0 0,2 3 1 16,-2-3 0-16,1 3 0 0,0 2 0 16,-2-2-1-16,0 1-1 0,-3 3-2 15,-2-1-1-15,-1 0-2 0,-1 5-1 16,-2-1-1-16,0 3 0 0,-1 3-1 15,-1-1-1-15,1 3 1 0,0 1 0 16,-1-1-1-16,3 2 0 0,-1 3-1 0,2-3 0 16,1 2 0-16,0-1-1 15,-1 1-1-15,3-1-1 0,-4 1 0 0,2-3 1 16,-4-3-1-16,-1 2 1 0,-1-4 1 16,-4-2 1-16,-1 0 1 0,-4-3 0 15,-1-5 0-15,0 2 0 0,-3-6 0 16,-1 0-3-16,1 1-5 0,2-6-4 15,1 1-5-15,1 0-6 0,2-2-14 16,3 1-91-16,-1 1-19 0,3-7-90 16,3 1-196-16</inkml:trace>
  <inkml:trace contextRef="#ctx0" brushRef="#br0" timeOffset="38338.7014">10003 6775 536 0,'-3'-1'128'0,"1"-2"3"15,-2 2-82-15,5-1-15 0,2-1-5 0,2 1-6 16,1-3-6-16,1 4-3 0,4 1-2 16,0-3-1-16,1 2-1 0,3 1-2 15,4 1 0-15,3 2-2 0,1-3 0 16,3 1-2-16,2 0 0 0,1 0-1 15,1-1-1-15,1 2-1 0,-1-4 0 16,-2 2-1-16,-2 2 1 0,-2-2-2 16,1 0-2-16,-3-2-3 0,-5 1-4 15,-4 0-5-15,0 0-5 0,-4-3-7 16,0 2-8-16,-5-1-5 0,-4-2-102 0,-2-1-102 16,-1-1-250-16</inkml:trace>
  <inkml:trace contextRef="#ctx0" brushRef="#br0" timeOffset="38588.3054">10354 6622 482 0,'-5'-5'120'16,"0"1"3"-16,1 2-68 0,1-1-22 0,2 3-8 15,3 3-5-15,2 1-7 0,1 0-4 16,0 4-3-16,5 0 0 0,1 3 0 16,-2 0-2-16,2 3-1 0,4-1 0 15,1 1-1-15,-1-2-1 0,-2 0 0 16,1-2 0-16,4-1 1 0,-4-2-1 15,-3-2 1-15,-3-3-1 0,1 5 1 16,-3-4 0-16,-2 5-1 0,-6 1 0 16,-3 1-1-16,-1 2-1 0,-1 1-2 15,-4-1-2-15,0 1-4 0,-1 0-5 16,-2-5-9-16,4 1-12 0,1-3-95 16,-1 0-100-16,2-3-244 0</inkml:trace>
  <inkml:trace contextRef="#ctx0" brushRef="#br0" timeOffset="39024.3721">10567 6634 462 0,'2'-1'118'15,"-4"3"2"-15,1 2-52 0,1 6-32 16,0 6-10-16,0 3-5 0,0 7-5 16,0 6-2-16,0 3-3 0,1 6-2 15,1 1 0-15,0-1-1 0,-2 1-1 0,1 0 0 16,-1-6-2-16,2 1 1 0,-1-6-2 16,-2-6-1-16,2-4-1 0,1-4-2 15,-1-7-3-15,3-3-5 0,0-7-5 16,-1-4-7-16,4-5-10 0,-1-2-34 15,0-5-71-15,-2-2-94 0,-3-8-220 16</inkml:trace>
  <inkml:trace contextRef="#ctx0" brushRef="#br0" timeOffset="39594.8566">10560 6564 504 0,'-4'-11'115'15,"3"0"4"-15,0-1-83 0,0 2-11 16,2-1-2-16,0 1-3 0,2 2-4 16,3-1-3-16,-3-1-2 0,6 3-2 15,3-1-1-15,4 1-1 0,1 4-1 0,4 0 0 16,2 3-1-16,4-1-2 0,0 2 0 16,0 4-1-16,3 1 0 0,-1 0-1 15,3 1-1-15,-1-3 1 0,2 4-1 16,2-1 0-16,2-3 1 0,1 0-1 15,2 0 0-15,4-1 0 0,4 1 0 16,1-2 0-16,5 0 0 0,2 0 0 16,1-2 0-16,-1 1 0 0,3-1 0 0,-2-3 1 15,5 3-1-15,-7-3 0 16,2 3 0-16,3-4 1 0,3 3-1 0,-7-4 0 16,-3 0 0-16,-5-2 1 0,-3-1-1 15,-2 1 1-15,-6 1-1 0,-8-1 0 16,-1 0 1-16,-1 4-1 0,-1 2 0 15,-3-2 0-15,-7 1 0 0,-2-1-1 16,-6 0 0-16,-3 3 0 0,-5-2 0 16,-6 1 1-16,-3 4-1 0,1-3 1 15,-2 2 0-15,1 2 1 0,1-4-1 0,0 3 0 16,1 1 0-16,3 5 1 0,2 2-1 16,-1 3 0-16,0 5 0 0,-1 1 0 15,3 7 0-15,-2 2 1 0,1 1-1 16,-2 2 1-16,2 4 0 0,1 0 1 15,1 6 0-15,0-2 1 0,1 5 1 16,1-3 0-16,1 1-1 0,0-6 0 16,0 0-1-16,-2-9 0 0,2 0-2 15,-2-6-2-15,0-5-3 0,-1-1-4 16,0-4-5-16,-1-3-12 0,2-2-16 0,-1-3-95 16,-1-4-104-16,-2-2-248 0</inkml:trace>
  <inkml:trace contextRef="#ctx0" brushRef="#br0" timeOffset="40149.409">10597 7252 402 0,'1'-5'100'0,"-1"1"5"0,1-1-57 0,0 0-12 15,2 0-3-15,1-1-4 0,1 0-4 16,-1 1-3-16,3 0-2 0,1 3-2 16,1-1-2-16,2 3-2 0,1 0-2 15,3 2-2-15,3-1-3 0,2 1-1 0,2 1-1 16,3 2-2-16,2-2 0 0,6 2-1 16,0 0 0-16,4 1-1 0,2-2 1 15,3-2-1-15,1-3 0 0,2 1 0 16,3 1 0-16,0 1 0 0,-2-2-1 15,6 2 1-15,2 0-1 0,-2 5 1 16,-1-3 1-16,-6 0-1 0,0 0 2 16,2-2-1-16,-4-1 1 0,-2 1 0 15,-3-4 0-15,1 0-1 0,-1 1 0 0,-2-2-1 16,-3 1-1-16,-7-2-1 16,-4 2 0-16,-1 1-2 0,-7-1 0 0,-3 1-1 15,-7 0-1-15,-5-2-3 0,-4 1-2 16,-6-3-8-16,-3-2 7 0,-3-1-121 15,-2-1-108-15,0 0-273 0</inkml:trace>
  <inkml:trace contextRef="#ctx0" brushRef="#br0" timeOffset="40826.0531">11057 6730 418 0,'-3'-3'123'16,"-1"0"6"-16,2-1-18 0,2 3-57 15,1-3-14-15,4 0-6 0,1 1-7 16,2-1-5-16,3 0-3 0,5 1-2 16,3-2 0-16,5 1-3 0,4 3-2 15,1 0-3-15,1 1-2 0,3 1-2 16,3 0-2-16,-2 2-1 0,-2 0-2 16,-4-3-3-16,3 1-5 0,-1 1-4 15,-5-2-4-15,-8-2-5 0,-2 2-4 0,-6-2-4 16,-2 3-3-16,-6 0-2 0,-5 2-1 15,0 1-2-15,-3-1-21 0,0 2-7 16,-7 0 1-16,1-3 6 0,-7 0 9 16,-1-2 16-16,2 0 19 0,-3 0 35 15,-1-2 21-15,5 2 10 0,1 2 6 16,4 0 1-16,3 2-6 0,1 3-11 0,3-3-10 16,3 2-7-16,-1 4-5 0,3 3-4 15,-2 3-5-15,3 1-2 0,0 0 0 16,-1 6-2-16,3 1-1 0,1-1-1 15,-1 1-1-15,4 1 0 0,-2 1-2 16,0-3 0-16,-1-1-1 0,1 0-1 16,-1-3-4-16,-6-6-7 0,3-1-14 15,3-2-111-15,-1-1-110 0,2-2-281 16</inkml:trace>
  <inkml:trace contextRef="#ctx0" brushRef="#br0" timeOffset="41661.7304">12274 6864 493 0,'-8'-1'125'0,"2"0"3"0,1-3-65 16,5 3-24-16,3-1-9 0,2-1-5 15,5 3-6-15,3 0-5 0,2 1-2 16,4 2-1-16,1 1 0 0,1-3-1 0,2 1-2 16,3 2-1-16,-1-3-1 0,4 0-2 15,-4-1-2-15,5 3 0 0,-3-3-4 16,-2 0-5-16,1-3-4 0,-3 2-7 15,-2 1-12-15,-2 1 7 0,-7-1-121 16,-2 0-108-16,-4 2-269 0</inkml:trace>
  <inkml:trace contextRef="#ctx0" brushRef="#br0" timeOffset="41904.0869">12620 6789 555 0,'-1'-10'126'16,"1"-1"2"-16,1 2-89 0,1 4-16 15,1 2-6-15,1-1-5 0,1 4-3 16,2 0-3-16,3 2-2 0,0 2-1 16,3 2 0-16,0 3-2 0,2 2 1 15,0 1-1-15,-4-1 0 0,-2 0 0 16,1 0 0-16,-6 0 0 0,1-1-1 0,-1-2 1 16,-3 2 0-16,-1 1 0 15,-3 0 0-15,-5 3 0 0,0-3-1 0,-1 3-2 16,0-4-2-16,-2 3-4 0,4-4-4 15,1 2-8-15,1-1-9 0,5 2-105 16,1-4-102-16,3 2-256 0</inkml:trace>
  <inkml:trace contextRef="#ctx0" brushRef="#br0" timeOffset="42182.8537">12903 6738 599 0,'-1'-9'137'0,"-1"-4"1"0,3 8-99 16,5 0-13-16,-1 4-5 0,3 2-5 0,0 3-3 16,0 3-3-16,5 5-1 0,-5-1 0 15,3 2-2-15,-1 3-1 0,0 2-1 16,-2-1-1-16,2 1-1 0,0 0-2 15,1-1-5-15,-2-2-7 0,2 0-5 16,0-3-8-16,-2-1-10 0,3 0 2 16,-5-5-117-16,-1-1-106 0,-1-6-262 15</inkml:trace>
  <inkml:trace contextRef="#ctx0" brushRef="#br0" timeOffset="42352.11">13180 6714 562 0,'-7'6'133'0,"-3"3"1"0,-1 3-83 16,-1 5-20-16,-2 2-10 0,-2 5-5 16,-1 4-4-16,3 3-2 0,-4 4-3 15,-1 2-2-15,2-3-1 0,-1 3-3 16,4-5-5-16,4-3-8 0,0-4-12 16,5-7-4-16,5-5-114 0,3-3-111 15,5-5-270-15</inkml:trace>
  <inkml:trace contextRef="#ctx0" brushRef="#br0" timeOffset="42681.509">13286 6753 509 0,'1'-11'130'16,"-1"4"4"-16,0-1-55 0,0 6-40 16,0 1-10-16,0 3-7 0,0 2-5 15,-3 7-3-15,2 5-3 0,-3 1-1 16,2 2 0-16,-3 3-1 0,0 4-1 16,1 1 0-16,2 1-1 0,0-1-1 15,0-1 0-15,4 1-1 0,-1-1-2 16,5-4 0-16,-1-3-1 0,0-3 0 15,2-2-1-15,0-3-1 0,1-5-2 0,2-2-6 16,1-3-8-16,-2-2-7 0,4-4-9 16,-2-3-6-16,0-2-114 0,-3-2-111 15,-2-1-266-15</inkml:trace>
  <inkml:trace contextRef="#ctx0" brushRef="#br0" timeOffset="42876.6584">13281 6751 604 0,'-5'0'148'16,"2"-3"3"-16,1 1-86 0,1 0-29 16,3 0-11-16,0-2-6 0,5 1-8 15,2-2-7-15,4 1-3 0,1-2-2 16,7 2-7-16,2-1-6 0,2 4-6 16,1-1-6-16,-2 3-12 0,-2 0-8 15,-1 3-104-15,-4-2-102 0,-5 4-256 16</inkml:trace>
  <inkml:trace contextRef="#ctx0" brushRef="#br0" timeOffset="43213.1781">13433 6867 503 0,'-2'-4'125'0,"0"2"3"15,2-1-67-15,-1 3-26 0,1 3-7 0,0 3-5 16,-4 0-6-16,5 5-3 0,2 4-1 16,-1 3 0-16,3 1 0 0,0 1-2 15,-1-4-1-15,4 1-1 0,1-3-1 16,-2-6-1-16,-2-8 1 0,5-1-1 16,2-6 0-16,1-3-1 0,1-5 0 15,1-5-1-15,1-2-2 0,2 2 0 16,-5-1-2-16,0 3 0 0,-2 4 0 15,-2 3 0-15,-2 5-1 0,-3 5 0 0,-2 5 0 16,-1 2 0-16,-1 6 0 0,-1 0-3 16,-1 8-2-16,1 1-6 0,-1-2-5 15,3 0-6-15,0 0-7 0,3-7-12 16,2 3 0-16,1-10-106 0,2-3-102 16,3-2-253-16</inkml:trace>
  <inkml:trace contextRef="#ctx0" brushRef="#br0" timeOffset="43566.2251">13735 6693 638 0,'-5'-2'142'0,"3"-3"1"15,2 1-110-15,2 2-15 0,3-1-4 16,2 2-4-16,2 1-5 0,1 1-1 15,0 0 1-15,-1 1 1 0,2 0 1 0,-1 0 1 16,-1 3 0-16,-1 1 0 0,-2 3 0 16,3 1-2-16,0 2-2 0,-1 3 0 15,0 3-2-15,-1 3-1 0,1 0 0 16,0 3-1-16,0 2 0 0,1 2-1 16,0 3 0-16,-2-2-1 0,-1-2-1 0,-1-1-1 15,-1-3-2-15,-3-1 1 16,-4-3-1-16,0-4 1 0,-3 0 0 0,-5-3 1 15,-2 1 2-15,-3-1-1 0,-1-2-1 16,-1-4-3-16,1 1-2 0,0-1-3 16,2-2-4-16,4-4-7 0,1-2-13 15,4-2-108-15,3-2-108 0,3-4-272 16</inkml:trace>
  <inkml:trace contextRef="#ctx0" brushRef="#br0" timeOffset="43767.2609">14088 6777 568 0,'-5'-2'155'0,"2"0"4"16,0 0-18-16,-1 1-102 0,4 0-14 16,1 1-8-16,2 1-8 0,3 0-4 15,1 1-5-15,3-1-6 0,1 1-11 16,0 1-9-16,3 2-11 0,-1 0 56 0,-1-1-179 15,-1 3-126-15,0-1-318 0</inkml:trace>
  <inkml:trace contextRef="#ctx0" brushRef="#br0" timeOffset="43941.802">14105 6966 610 0,'0'-1'134'0,"0"2"0"16,1-3-101-16,2 0-20 0,0 0-6 16,2 0-4-16,4 2-8 0,2-3-10 0,2-2-69 15,1 2-50-15,3 0-100 0,1 2-227 16</inkml:trace>
  <inkml:trace contextRef="#ctx0" brushRef="#br0" timeOffset="46305.4288">14818 6594 414 0,'6'-9'113'0,"-2"-1"7"16,-3 2-40-16,0-1-26 0,-1 6-12 0,0 3-7 15,-2 1-8-15,-4 2-4 0,-1 7-5 16,-2 5-4-16,-2 5-3 0,-3 0-2 16,-2 5 0-16,-1 1-2 0,1 2-1 15,-1 1-2-15,4-2 0 0,0-2-1 16,2-1-2-16,3-4 1 0,3-4-1 16,2-4-1-16,2-7 1 0,1-2 0 15,3-4-1-15,3-5 1 0,1-6 0 16,4-7 0-16,1 0 0 0,2-6 0 15,3-5 0-15,0-3-1 0,0-3 0 16,2 1 0-16,-3-2 0 0,-2-4 0 16,0 2 0-16,-5 4 0 0,1 5 0 0,-4 5 0 15,-3 5 1-15,-1 5 1 16,-2 12 1-16,0 8 1 0,0 4 1 0,-2 5 1 16,2 5-1-16,-1 5 1 0,3 3-1 15,-1 1-1-15,-1 0-1 0,2 1 0 16,0-2-2-16,3 0 1 0,2 4-2 15,-2-7-1-15,4 1-5 0,3-2-6 16,-2 0-6-16,0 0-7 0,-1-6-10 16,0-3 0-16,-2 0-114 0,-2-4-107 0,-2-3-261 15</inkml:trace>
  <inkml:trace contextRef="#ctx0" brushRef="#br0" timeOffset="46520.9344">14668 6668 580 0,'-7'0'135'15,"2"-1"1"-15,5 2-90 0,3-2-20 0,3 0-8 16,4 1-4-16,1 0-5 0,5-1-3 16,4 1-1-16,1 0-1 0,1-3-2 15,4 3-4-15,0 0-7 0,-1 0-11 16,0 2 43-16,-6-2-164 0,-3 3-119 15,0 3-311-15</inkml:trace>
  <inkml:trace contextRef="#ctx0" brushRef="#br0" timeOffset="46958.7623">14607 7074 488 0,'-7'1'127'0,"2"-1"2"16,1-1-49-16,4 0-42 0,3 1-11 15,4-4-4-15,2 3-7 0,3-3-4 16,4 0-1-16,2 2-2 0,5 0-2 15,4-3 0-15,4 1-2 0,1-3-1 16,3 3 0-16,0-3-2 0,0-2 0 16,0 2-1-16,-5-2-2 0,-3 2-3 0,1 3-4 15,-6-2-7-15,-3 2-12 0,-3 4 14 16,-5 0-128-16,-5 4-111 16,-3 0-278-16</inkml:trace>
  <inkml:trace contextRef="#ctx0" brushRef="#br0" timeOffset="47377.6335">14748 7185 527 0,'-16'-2'130'16,"1"-3"3"-16,6-2-74 0,1-1-20 16,5 1-5-16,0-2-5 0,4 0-5 15,3 0-4-15,2 2-3 0,3 1-2 16,1-1-2-16,4 4-3 0,1-2-3 15,2 4-1-15,1 1-3 0,1 1 0 16,-1 1-1-16,1 4-1 0,-1 3 1 16,0 3-1-16,-4 1-1 0,-2 1 1 15,0 5-1-15,-4-1 0 0,-5-1 0 0,-5 0-1 16,-3 2-1-16,-4 1-1 0,-4 0-2 16,-3-2-1-16,-1 2 0 0,-3 0-1 15,1-1 1-15,-3 1 0 0,3-4 2 16,0-5 1-16,2 0 2 0,1-3 2 15,3 0 1-15,5-5 3 0,2 0 0 16,1-2 1-16,4 2 1 0,1-5-1 16,4 0 1-16,1-1-2 0,4 1-1 0,2-5-1 15,4 2-1-15,2-5 1 0,0 4-1 16,0-3-1-16,1 2 0 0,1-2 0 16,3 6-3-16,-3-4-6 0,0 4-9 15,0-1-7-15,0 3-12 0,-1 0 9 16,-4 1-129-16,-5-2-114 0,1 2-276 15</inkml:trace>
  <inkml:trace contextRef="#ctx0" brushRef="#br0" timeOffset="47623.9987">15351 6993 668 0,'-4'-7'159'0,"0"2"3"15,1 0-106-15,-1 2-19 0,2 3-9 16,-1-3-10-16,1 0-8 0,0 6-6 16,0-6-6-16,2 6-13 0,0-2-14 15,2 1-14-15,1 3-121 0,-1-3-126 16,1-1-308-16</inkml:trace>
  <inkml:trace contextRef="#ctx0" brushRef="#br0" timeOffset="48024.7987">15545 6645 515 0,'0'-3'135'0,"2"-1"6"16,1 0-50-16,4 1-41 0,2-1-12 15,6 1-8-15,2 0-5 0,6-2-5 0,6-1-4 16,0 2-4-16,4-1-4 0,1 0-1 16,1 0-3-16,0 2-2 0,-4-2-3 15,1 4-6-15,-3-2-8 0,-2-1-4 16,-2 4-7-16,-7-1-7 0,-5 1-13 15,-3 1-3-15,-7 1-101 0,-6-1-99 16,-7-1-249-16</inkml:trace>
  <inkml:trace contextRef="#ctx0" brushRef="#br0" timeOffset="48249.8705">15744 6593 522 0,'-5'0'127'0,"0"1"2"0,1 1-65 16,3 2-33-16,1 3-9 0,0 4-5 15,1 2-2-15,-1 1-2 0,2 5 1 16,-2 1-1-16,1 4 1 0,0 3-1 16,0 1-1-16,1 2-1 0,-1 5-2 15,0-1-2-15,0-1-1 0,0 3-2 16,-2-6-1-16,1 1-1 0,-1-2-1 0,-1-5 1 16,-1-4-2-16,1-2-6 0,0-5-7 15,2-3-8-15,0-4-13 0,3-1-117 16,1-4-117-16,2-3-289 0</inkml:trace>
  <inkml:trace contextRef="#ctx0" brushRef="#br0" timeOffset="48825.538">16314 6409 601 0,'-21'-10'145'0,"-3"1"3"16,0 5-89-16,2 1-21 0,-1 7-10 15,2-2-7-15,1 7-5 0,4 1-6 16,3 2-3-16,3 1-2 0,3 6-1 15,4-2-2-15,4 5 0 0,6-4-1 16,1 1-1-16,3 0 0 0,3 0 0 16,-1-3 0-16,3-3-1 0,-1 0-1 15,-3 1 0-15,0-3 0 0,-2 2-1 0,-3-3 1 16,-3 0 0-16,-3 2 0 0,-4 2 2 16,-4-1 0-16,-2 1 0 0,-1-1 0 15,-1 4 2-15,-1 2-1 0,-1-1 1 16,1-2-1-16,4 2 1 0,1-2-1 15,1 0 1-15,3 0-2 0,0-4 1 16,4 2-1-16,3-1 0 0,1-2 0 16,1 0 1-16,1 0-2 0,2-4 0 15,-2 4 0-15,-1-3-2 0,1 1 0 16,-4-2 0-16,-2 3 0 0,-2 0 0 16,-2 4 1-16,-4-1 1 0,-2 0 0 0,-2 3 1 15,0 1 0-15,1 0 0 0,-1 0 1 16,2-2 0-16,1 1-1 0,0-1 1 15,5-4 0-15,1 0-1 0,2 0 1 16,4-3 0-16,2 1-1 0,4-4 1 16,5-1-2-16,2-1-8 0,2-3-8 15,1 3-11-15,3-3 8 0,2 1-133 0,-2 0-120 16,-1 3-294-16</inkml:trace>
  <inkml:trace contextRef="#ctx0" brushRef="#br0" timeOffset="52755.0382">16530 6868 540 0,'-3'1'135'0,"-2"1"6"16,-3 0-74-16,5 0-19 0,-1 2-10 16,2 0-8-16,2 2-6 0,1 0-4 0,5 0-3 15,1-1-3-15,1-1-3 0,3-1-2 16,0-3-2-16,1 0-1 0,0-2-2 15,0-3-1-15,1-1 0 0,0-1-2 16,-1-2 0-16,1 0 0 0,-1 0-1 16,-4-2 0-16,1 1-1 0,-3-2-1 15,-2 1 0-15,-2 0 0 0,-2-2 0 16,-1 1 0-16,-3 1 1 0,-3 2 0 16,-2 2 0-16,0 3 1 0,-5 2-1 15,2 1 1-15,-3 3-1 0,1 3 1 0,-1 1 0 16,1 5 0-16,1 2 1 0,2 4 0 15,-1 1 1-15,2 5 0 0,1-1 0 16,6 3 0-16,1 1 1 0,2-1-1 16,2-3 0-16,4-1-1 0,2-1 0 15,3-2 0-15,-2-4 0 0,3-3-1 16,-1-2 1-16,5 1-1 0,-1-1 1 16,0-5-2-16,0-2-5 0,4-2-9 0,-2-1-9 15,1-3-8-15,1-5-14 16,-3 0-115-16,-3-2-119 0,1 0-281 15</inkml:trace>
  <inkml:trace contextRef="#ctx0" brushRef="#br0" timeOffset="53188.7587">16803 6556 549 0,'0'-8'135'16,"-1"0"5"-16,0 2-79 0,0 1-18 15,1 6-9-15,0 2-7 0,2 3-4 16,-1 3-4-16,2 4-4 0,1 3-1 16,-2 4 1-16,2 0-2 0,-2 0 0 15,-2 0-2-15,0 1-2 0,0-1-2 0,-1-1-1 16,-3-3-2-16,-1 3-2 0,-1-1 0 15,-2-3-1-15,-3-2 0 0,0-2-7 16,-3-2-9-16,1-2-12 0,-1-6-9 16,3-3-17-16,0-5-110 0,3-4-121 15,-1-5-275-15</inkml:trace>
  <inkml:trace contextRef="#ctx0" brushRef="#br0" timeOffset="53338.5879">16680 6283 602 0,'0'-10'140'0,"-1"1"3"16,3 6-98-16,0-2-14 0,2 2-7 16,2 1-7-16,3 1-5 0,-1-1-6 15,3 1-11-15,0 2-10 0,4 3-16 16,-1-2-115-16,-2 2-118 0,0 2-294 16</inkml:trace>
  <inkml:trace contextRef="#ctx0" brushRef="#br0" timeOffset="54062.0927">16953 6514 439 0,'1'-10'110'0,"-2"-1"4"0,0 0-57 16,1 3-22-16,1-1-8 0,1 2-5 16,1 3-5-16,-2-1-3 0,4 5-3 15,0 0-2-15,-1-1-2 0,-2 0 0 16,0 1-2-16,1-1-1 0,-1 1 0 16,0 0 0-16,-1-2 0 0,0 1 0 15,0 4 1-15,2-5 1 0,-3 4-1 16,2-2 2-16,1-3-1 0,-3 3 0 0,2 0 0 15,0 0 1-15,-2-2-1 0,2-1 2 16,-2 2-1-16,1 1 1 0,-1-2 1 16,-1-1-1-16,-2-2 0 0,3 3-1 15,-1 0-1-15,1 0 0 0,-1 0-1 16,-2-1-1-16,3 2 0 0,0 2-1 16,2-1 0-16,-2-1-1 0,-2 1 0 15,4 0-1-15,0 2 0 0,0-2 0 16,-2 2 0-16,-1-4-1 0,2 5 1 0,-1-3-1 15,-1 1 1-15,1-2-1 0,-1 1 0 16,2 1 1-16,2 0 0 16,-5-2 0-16,4 0 1 0,0-2 0 0,2 1 0 15,-2-1 1-15,0-1-1 0,-1 0 0 16,1 1 0-16,1 1 0 0,-2 1-1 16,-4-2 1-16,3 2 0 0,0 1-1 0,0 1 1 15,-1-2-1-15,0 2 1 16,-1 2-1-16,3 0 0 0,-1-1 0 0,-3 0-1 15,2 1 0-15,1 0 0 0,0 0 1 16,0-2-1-16,-2-2 0 0,2 3 0 16,1 1 0-16,0-5 1 0,-3 2-1 15,2-2 0-15,1 4 1 0,0 0-1 16,-2-1 0-16,0-4 1 0,1 3-1 16,1 0 1-16,0 2-1 0,-2-4 1 15,-2 0-1-15,3 1 0 0,2 1 0 16,-2 1 1-16,0-2-1 0,-4 1 0 15,5 0 0-15,-1 0 0 0,0 1 0 16,-2-2-1-16,0 2-4 0,0 1-5 0,3 2-7 16,-4 0-9-16,3 1-12 0,-3-2-117 15,2 1-118-15,-4-4-286 0</inkml:trace>
  <inkml:trace contextRef="#ctx0" brushRef="#br0" timeOffset="54552.3451">17086 6313 410 0,'0'-8'121'0,"-3"0"6"0,-1 2-17 16,-2 4-51-16,0 3-15 0,-1 4-4 15,-3 3-7-15,1 5-6 0,1 3-4 16,-3 3-3-16,2 2-2 0,-1 5-4 16,3 2-2-16,2 1-2 0,0 1-2 15,5 2-2-15,-1-3-1 0,6 2 0 0,2-6-3 16,2-1 0-16,-1-4 0 15,3 1-1-15,1-4-2 0,4-2-3 16,-3-4-10-16,-1-4-7 0,1 0-10 16,0-6-16-16,-1-4-110 0,-2-4-117 0,2-2-275 15</inkml:trace>
  <inkml:trace contextRef="#ctx0" brushRef="#br0" timeOffset="55305.5498">17193 6498 376 0,'0'-10'102'0,"1"1"3"0,0-1-32 0,1-2-32 15,0-1-10-15,1 5-5 0,-2 0-4 0,1 2-1 16,-1 3-1-16,1-1 0 0,-1 4 0 16,-1-1-2-16,-1-1-1 0,1 1-2 15,-2 2-2-15,1-1-2 0,0 2-2 16,0-4-1-16,1 2-1 0,-1 0-1 16,1 0 0-16,0-1 0 0,0 1 1 15,1 1-1-15,-1-1 1 0,0-2 0 16,1 1-1-16,0 0-1 0,0-2 1 0,1-1-2 15,-1 0 0-15,0 0-1 0,-1 0 0 16,1 1-1-16,-1-1 0 0,0 3-1 16,0-1 1-16,0 2-1 0,0 3 1 15,0-1 1-15,-1 4-1 0,0 2 1 16,-2 5 0-16,1 7-1 0,0 2 1 16,-2 6 0-16,0 4 0 15,-1 2 0-15,3 3 0 0,-2-4 2 0,2-1-1 16,1 0 0-16,2-9 1 0,2-2 0 15,2-4-1-15,3-4 0 0,1-4-1 16,4-7-1-16,-1-3 1 0,1-1-1 0,2-7 0 16,-1-3-1-16,-1-4 0 0,-2-4 1 15,-1 0-1-15,-1-2-1 0,-2-2 1 16,-3 2 1-16,-2 1 0 0,-2 6 1 16,-2 0 2-16,-3 3 3 0,0 3 0 15,-1 4 0-15,-1 6 0 0,1 4 0 16,0 4-2-16,3 3-1 0,0 3-3 0,2 1-1 15,1 3 0-15,4 0 0 0,2-3-1 16,2-3 1-16,3 1-1 0,3-1 1 16,4-2-1-16,2-5 0 0,2-1 0 15,2-1 1-15,0-7-1 0,-1-2 0 16,1-3 0-16,-2-2 1 0,-3-2-1 16,-6-4 0-16,-5 0 1 0,-5-1-1 15,-4-3 0-15,-6-2 0 0,-3 4 1 16,-2-1-2-16,-3 2-2 0,0 1-3 0,1 3-6 15,-1 4-5-15,3 8-7 0,1 0-7 16,2 2-6-16,4 6-5 16,4 1-9-16,5 3 10 0,3 1-113 0,0-3-103 15,2-1-258-15</inkml:trace>
  <inkml:trace contextRef="#ctx0" brushRef="#br0" timeOffset="55588.7939">17605 6662 579 0,'-10'8'133'16,"-1"0"2"-16,0 1-92 0,2 2-14 15,1-3-10-15,3 2-4 0,2 0-4 16,2-1-4-16,5-4 0 0,2-2-3 16,2 0 0-16,2-3-1 0,2-3 0 15,3 0-2-15,2-5 1 0,-2 1-1 16,0-4 0-16,-2-1 0 0,-1-1 0 0,-3 1-1 15,-3 0-1-15,-2 1 0 16,-4 2-2-16,-3-1-2 0,0 2-3 0,-2 0-2 16,-1 5-3-16,-2 0-5 0,-2 3-6 15,1 4-9-15,0 2-26 0,-1 3-76 16,3-2-96-16,-2 0-226 0</inkml:trace>
  <inkml:trace contextRef="#ctx0" brushRef="#br0" timeOffset="56122.0741">17801 6561 180 0,'-3'-2'69'0,"1"4"9"16,0-6 4-16,0 0-17 0,-3-2-4 15,5 3-3-15,-2-1-5 0,0-1-4 16,0 1-5-16,0 2-5 0,-1-4-3 15,3 0-3-15,-4 1-2 0,2-1-2 16,0 1-1-16,0 0-3 0,0-1-3 16,2 6-3-16,0 3-1 0,0 1-3 0,0 3-2 15,1 2-3-15,-1 6-2 0,3-1-1 16,-1 3 0-16,2-2-1 0,-1-1-1 16,3 0-1-16,2-3-1 0,0-3 0 15,1-2-1-15,-1-2 0 0,4-4 0 16,0-2-1-16,0-3 0 0,3-2 1 15,-1-4-1-15,2-1 0 0,3-3-1 16,-3 0 1-16,1-1 0 0,0 4-1 0,-5 1 0 16,0 4 0-16,-2 3 1 15,-2 4-1-15,-4 3-1 0,-4 6 1 0,-1 4-2 16,-1 0-2-16,-2 4-5 0,-2 2-7 16,4-1-6-16,-1 3-4 0,7-3-7 15,-2-1-12-15,4-1-66 0,2-1-40 16,-1-4-90-16,3-1-212 0</inkml:trace>
  <inkml:trace contextRef="#ctx0" brushRef="#br0" timeOffset="56638.4899">18254 6475 458 0,'2'-11'124'15,"-1"0"6"-15,-1 4-52 0,0 0-18 16,2 1-10-16,-2 5-8 0,0 1-8 0,0 9-7 16,0 3-4-16,2 1-5 15,-2 5-5-15,0 4-2 0,0 2-2 0,0 3-1 16,-1-4-3-16,0 3-1 0,-1-3-1 16,0 1-1-16,1-1-2 0,-2-4-4 15,3 0-8-15,-1-3-8 0,2-3-8 16,1-1-10-16,-1-3 21 0,0-3-139 15,0-3-114-15,-1-3-283 0</inkml:trace>
  <inkml:trace contextRef="#ctx0" brushRef="#br0" timeOffset="56811.0289">18190 6634 626 0,'-2'0'143'0,"-2"-2"2"0,5 2-100 16,2 0-17-16,0 0-7 0,5-1-7 15,1-1-5-15,5-1-3 0,2 0-1 16,1-1-2-16,5 1-8 0,0-2-7 16,1 0-10-16,-1 1-13 0,0 2-115 0,1-2-117 15,-4-1-286-15</inkml:trace>
  <inkml:trace contextRef="#ctx0" brushRef="#br0" timeOffset="57129.352">18588 6524 562 0,'-13'4'138'0,"-1"3"4"0,-3 0-73 15,0 3-31-15,0 1-12 0,2 3-5 16,5 8-4-16,-1-4-5 0,1 2-3 16,3 0-1-16,6 3-1 0,2-1-3 15,9-2-1-15,1-1-1 0,4-2-1 16,3-2 0-16,7-3-1 0,-3-6 0 15,2-5 1-15,-2-7-1 0,0-1 1 0,-1-6-1 16,-3-5 1-16,-3 0 1 16,-3-3-1-16,-3-1 0 0,-5 2 0 15,-3-3 1-15,-5 0-1 0,-2 1 0 0,-3 1 0 16,-2 2-2-16,0 5-4 16,-3 0-7-16,-1 9-4 0,-2 5-5 0,-2 4-4 15,4 5-6-15,-1 0-10 0,1 4-2 16,4 1-99-16,-1-4-101 0,4 1-249 15</inkml:trace>
  <inkml:trace contextRef="#ctx0" brushRef="#br0" timeOffset="57333.8069">18543 6660 604 0,'-1'0'151'16,"-2"-1"3"-16,3-2-82 0,3 3-26 15,0 0-9-15,2-1-6 0,4 0-8 16,-1 0-5-16,3 1-4 0,2-2-3 0,1 1-3 16,5 0-3-16,-3-2-6 0,1 1-13 15,0 1-15-15,3-2-11 0,-1 1 63 16,-2-1-192-16,-2 2-134 0,-2 5-337 16</inkml:trace>
  <inkml:trace contextRef="#ctx0" brushRef="#br0" timeOffset="58537.4178">18754 6351 493 0,'4'-6'128'0,"4"0"5"16,-1 0-55-16,4 1-33 0,1 1-11 16,2 4-8-16,1 2-7 0,-1 1-5 15,2 5-3-15,1 3-1 0,2 4-2 0,-2 4-2 16,1 4 0-16,1 3-2 0,-1 4 0 16,-2 1-1-16,-1 0-1 0,-4-2 0 15,-2 2-1-15,-5-6 0 0,-4 1-2 16,-4-3-3-16,-3 1-4 0,-8-3-5 15,1-3-4-15,-1-1-7 0,2-1-9 16,2-3-25-16,1-4-85 0,1-4-99 16,4-3-242-16</inkml:trace>
  <inkml:trace contextRef="#ctx0" brushRef="#br0" timeOffset="59169.7333">19055 6414 480 0,'-3'-14'112'0,"3"2"3"16,3-2-69-16,2 3-19 0,2-1-6 16,0 0 0-16,2 2-2 0,2-1 1 0,0 3-1 15,0-3-1-15,0 3-2 16,1 2-1-16,1 2-2 0,-2 4-2 0,1 8-1 16,-3 0-2-16,-2 8-1 0,-2 5 0 15,0 8-1-15,-4 7-1 0,-2 3-1 16,-2 2 0-16,-2 3-2 15,0-1 0-15,-1 1 0 0,1-8 0 0,2-4 1 16,0-2 1-16,2-5 0 0,2-3 1 16,-1-2 0-16,4-6 0 0,-2-3-1 15,-2 0 1-15,2-3-1 0,-2-2 0 0,0-1-1 16,-2 1 0-16,-1 3-1 0,-2 3-1 16,0 6 0-16,-1 6 0 0,0 5 0 15,-3 5-1-15,2 7 0 0,1 3 1 16,-2 0-1-16,2 1 0 0,1 1 0 15,3-2 0-15,-1 0 0 0,3-2 0 16,4-1 0-16,1-3-1 0,1-2 0 16,0-8-1-16,-2-7 0 0,1-2 0 15,-2-5 0-15,-1-4 1 0,-5-6 1 16,-2-4 0-16,-1 3 2 0,-1-3 0 0,-8-4 0 16,-1 1 1-16,-6-7-1 0,1 5 1 15,1 2-1-15,-3-1-1 0,1 1-1 16,6 3-2-16,2-2-6 0,8 5-8 15,1-1-6-15,4-4-10 0,4 5-12 16,2-7-109-16,2-3-112 0,2-2-266 16</inkml:trace>
  <inkml:trace contextRef="#ctx0" brushRef="#br0" timeOffset="59979.5203">19473 6885 475 0,'-3'-5'129'0,"-2"0"5"16,-1 2-45-16,0 3-33 0,-1 2-12 15,-1 4-7-15,1 7-7 0,0 5-7 16,0 3-5-16,4 3-6 0,2 3-3 16,-1 0-3-16,4 1-2 0,1-1-2 15,1-3 0-15,1-1-2 0,-2-2-4 16,2-2-7-16,0 0-7 0,3-3-8 16,-3-3-11-16,1-2-85 0,-4-2-30 0,2-3-97 15,-3-1-201-15</inkml:trace>
  <inkml:trace contextRef="#ctx0" brushRef="#br0" timeOffset="60164.384">19382 7100 629 0,'-2'-4'144'0,"0"2"2"0,4-3-103 0,0 2-15 15,3 1-9-15,1-3-4 0,3 2-5 16,4-2-4-16,3 2-3 0,5 0-1 15,3 0-8-15,1-2-9 0,0 2-14 16,1 0-121-16,-3 0-120 0,-2 1-304 16</inkml:trace>
  <inkml:trace contextRef="#ctx0" brushRef="#br0" timeOffset="60697.3665">19964 6601 638 0,'-1'-7'145'0,"-2"1"1"0,1 3-106 15,2 7-13-15,-3 4-7 0,1 8-5 16,-3 5-5-16,-2 4-2 0,-3 7-1 16,1 6-2-16,-3-1-1 0,2 5-1 15,0 0-1-15,3 1-1 0,1-3 0 0,1-4-1 16,1-6-3-16,2-5-3 0,-1-6-5 16,3-5-4-16,2-8-3 0,1-6-5 15,2-6-1-15,1-5 0 0,4-6 2 16,0-8 6-16,-2-4 3 0,0-6 4 15,-2-3 4-15,1-2 4 0,1-4 1 16,-1 1 1-16,-1 3 2 0,1 2 3 16,2 3 4-16,-2 6 4 0,-1 6 4 15,1 6 4-15,-5 3 0 0,2 4 1 16,1 5-2-16,-2 0-3 0,2 3-3 0,1 4-3 16,0 3-2-16,2 3-1 0,-2 3-1 15,-1 2 0-15,1 4 0 16,-1 4-2-16,1 1 0 0,-2 2-1 0,3 0-2 15,2 4-1-15,-1-1 0 0,2 0-3 16,0-1-6-16,-2-2-7 0,2 0-9 16,-1-1-6-16,-2-6-7 0,-1-1-10 15,0 0 3-15,-1-4-112 0,-4-3-104 16,1-3-261-16</inkml:trace>
  <inkml:trace contextRef="#ctx0" brushRef="#br0" timeOffset="60900.8431">19934 6831 536 0,'-12'-7'146'0,"2"2"5"15,1-1-28-15,4 1-81 0,5 1-12 16,1 1-7-16,5 2-5 0,4 1-8 0,3-2-4 16,4 1-3-16,4 0 0 0,3 0 0 15,1-2-1-15,1 2-7 0,0 0-10 16,-2 2-9-16,1 1-10 0,-4 5 78 15,-2-1-201-15,-5 0-129 0,-2 1-332 16</inkml:trace>
  <inkml:trace contextRef="#ctx0" brushRef="#br0" timeOffset="61254.8862">19749 7130 495 0,'-4'3'117'0,"0"-2"5"15,1-1-72-15,5 2-17 0,0-2-3 0,3 0-2 16,2 2-2-16,1-2-2 0,3 1-2 15,3-1-1-15,4 0-3 0,0-1-2 16,4-1-1-16,4 0-1 0,4 1-2 16,2-3-1-16,4 0-1 0,-1-1-1 15,4 2 0-15,1-1-3 0,-4 0 0 16,1 0-1-16,0-1-2 0,-7 1 0 0,2 2-4 16,-4 0-5-16,-2 1-9 15,-3 2-5-15,-3-1-7 0,-3 4-10 0,-2-3 3 16,-5 2-121-16,-4 0-112 0,-5 1-275 15</inkml:trace>
  <inkml:trace contextRef="#ctx0" brushRef="#br0" timeOffset="61680.2505">19964 7346 530 0,'-6'-4'130'0,"0"-2"3"0,2 0-69 16,5-1-27-16,2-1-6 0,1 0-5 16,5 0-4-16,3 1-3 0,3 2-3 15,2 0-2-15,1 1-3 0,1 3-3 16,2 1-2-16,-4 0-2 0,1 3-1 16,-2 0-1-16,-4 6-1 0,1 0 0 15,-5 2-1-15,0 1-1 0,-4 0 0 0,-1 3-2 16,-6 1 0-16,-1 0-1 0,-4 1 0 15,-2 1 0-15,-3 1 1 0,-5 0 0 16,-7-4 1-16,3 2 0 0,-1-1 2 16,2-1 0-16,0-2 1 0,4-2 1 15,3-1 1-15,8-2 0 0,1-1 0 16,3-3 1-16,3 1 0 0,4-3-1 0,4 0 1 16,2-2-1-16,3 1 0 15,4-2 0-15,2 0-1 0,1-2 0 16,0 2-1-16,-1-1 0 0,0 0 0 0,-1 0-1 15,-2 2 1-15,-2-1-1 0,-1 0-4 16,-1 2-7-16,-2-1-6 0,-2 2-8 16,0 3-17-16,-3 0-112 0,-3-1-116 15,-1 2-278-15</inkml:trace>
  <inkml:trace contextRef="#ctx0" brushRef="#br0" timeOffset="62578.3762">20642 7160 629 0,'-1'0'153'0,"-1"-3"7"0,-1 1-96 15,3 2-12-15,0-1-7 0,-1-1-7 16,2 2-9-16,-3-1-6 0,2 2-7 16,1 1-6-16,-1-2-6 0,0 2-16 15,1 0-20-15,2 1-15 0,0 1-129 16,2-2-136-16,0 2-331 0</inkml:trace>
  <inkml:trace contextRef="#ctx0" brushRef="#br0" timeOffset="65462.1761">20882 6627 432 0,'-4'-4'128'0,"0"-1"6"16,0 0-12-16,2 0-66 0,2 2-12 15,2-2-7-15,2-1-7 0,1 1-7 0,1-2-5 16,4 3-4-16,2-2-2 15,6 1-3-15,2-1-2 0,3 1-2 0,5 2-1 16,1 3-1-16,-2-2-1 0,-1 3-2 16,-2-2-4-16,-2 3-7 0,-1 1-6 15,-4-3-5-15,0 0-6 0,-1 1-10 16,-4-1-10-16,0 2-102 0,-4 1-103 16,-5-2-255-16</inkml:trace>
  <inkml:trace contextRef="#ctx0" brushRef="#br0" timeOffset="65691.1699">21113 6588 533 0,'-6'1'124'0,"-2"0"2"15,2 2-83-15,1 3-13 0,2 2-7 16,-2 3-3-16,1 5-3 0,2 5-3 16,0 2-2-16,1 4-2 0,0 3-2 15,0 1-2-15,1 3-1 0,-2-1-2 16,0-2-1-16,-2 4 0 0,3-1-2 15,-1-3 1-15,0-2-2 0,-2-6-1 16,0-3-2-16,1-2-3 0,3-5-6 0,-1-5-8 16,2-3-11-16,-1-4-107 0,4-1-107 15,1-3-267-15</inkml:trace>
  <inkml:trace contextRef="#ctx0" brushRef="#br0" timeOffset="66337.7005">21578 6371 559 0,'-14'1'130'16,"-5"0"3"-16,0 4-90 0,-2 0-11 0,1 2-7 15,2 2-3-15,2 1-4 0,4 1-4 16,2 0-3-16,2 1-2 0,6 3-3 15,3-2-1-15,4 4-3 0,2-2 0 16,3 0-2-16,3 1 1 0,0 0-2 0,-1-4 1 16,3 3 0-16,-3-4-1 0,-1 3 1 15,-1 0-1-15,-3-1 1 0,-7 0 0 16,-1 1 1-16,-5-2-1 0,-4 3 1 16,-2-4-1-16,-4 3 2 0,-1-1 0 15,1 2 1-15,1 2 0 0,2 0 0 16,1-1 0-16,2 1 1 0,1-1-2 15,4 0 1-15,2-1-2 0,3-2 0 16,1 1 0-16,1-1-1 0,2 1 1 0,3 2-2 16,1 0 0-16,0-1-1 15,0-1 0-15,0-1-2 0,-2 2 0 0,2 1-1 16,-5-3 1-16,-1 0 0 16,-4 0 1-16,0 2 1 0,-4-2 1 0,0 2 0 15,-3 0 1-15,-1 1 1 0,0 0 0 16,1 0 1-16,-2-1 0 0,0 3 2 15,2-4 0-15,0 1 0 0,2-2 1 16,2 0-1-16,4-2 1 0,1-1-2 16,4-3 0-16,2-1-2 0,1-1 0 0,3-4-4 15,-2-1-6-15,3 0-6 0,2-1-7 16,0-2-14-16,2 1-114 0,0-4-114 16,-1-1-282-16</inkml:trace>
  <inkml:trace contextRef="#ctx0" brushRef="#br0" timeOffset="66856.4173">21789 6844 633 0,'0'-3'139'15,"0"1"1"-15,2-1-109 0,5 3-10 0,-1 0-3 16,2 0-2-16,3 0-3 0,3 2-2 16,-2-1-1-16,0-1-3 0,3 0-2 15,1-1-1-15,2-2-3 0,-2-2-1 16,-1 0-3-16,0-2-3 0,-2 0-3 15,-1-2-1-15,-3 0-2 0,-4 0 1 16,-3 0 0-16,-3 0 2 0,-5 2 3 0,-3 0 2 16,-4-1 0-16,-2 2 2 0,-2 4-1 15,-1-1 2-15,-2 3-1 16,2 0 2-16,-1 4 0 0,1 1 2 0,-1 2 2 16,1 3 3-16,2 4 1 0,1 0 2 15,3 5 0-15,2 1 1 0,2 5-1 16,4 3-1-16,3 0-1 0,1 3-2 15,1 1 0-15,3-3-1 0,2-1-1 16,3-3-1-16,0-4 1 0,2-4-2 16,3-4 0-16,-1-2 0 0,4-1-1 0,2-2 1 15,-2-2-1-15,0-4-2 0,3-2-4 16,1-1-7-16,-2-5-7 0,2 0-8 16,-1-2-14-16,2-2-112 0,-2 1-116 15,0-2-276-15</inkml:trace>
  <inkml:trace contextRef="#ctx0" brushRef="#br0" timeOffset="67401.9628">22161 6629 566 0,'-7'0'145'0,"-2"-1"4"15,3 0-62-15,1 1-42 0,2-1-14 16,3 1-6-16,-3 0-7 0,7 1-5 16,0 1-5-16,0 1-1 0,5-2-2 15,1 0-1-15,1 0 0 0,4-1-3 16,-1 0-8-16,1-1-13 0,0 0-10 15,2 1 34-15,-2-1-163 0,-1 0-128 16,1 2-321-16</inkml:trace>
  <inkml:trace contextRef="#ctx0" brushRef="#br0" timeOffset="68158.777">22468 6509 444 0,'-2'-10'128'0,"-1"-3"4"16,-1 2-10-16,2 4-70 0,-2 2-14 15,1 0-9-15,2 6-5 0,-1 3-5 16,2 8-3-16,0 3-3 0,1 3-2 0,-1 4-3 16,4 5-1-16,-2 0 0 0,3 1-2 15,0 0-1-15,1-1-1 0,1 0-1 16,-2-1 0-16,-2-3-2 0,-2 0 1 16,-4-2 0-16,-1-4-1 0,-6-1 1 15,-4-2-1-15,1-3 0 16,-3-5-2-16,-1-2-6 0,1-4-6 0,-1-4-6 15,2-5-7-15,1-4-10 0,3-5-6 16,4-6-107-16,2-6-106 0,3-3-255 16</inkml:trace>
  <inkml:trace contextRef="#ctx0" brushRef="#br0" timeOffset="68295.4119">22417 6274 571 0,'6'-11'132'0,"-2"2"0"0,2 2-90 16,0 2-17-16,0 2-9 0,2 0-6 15,0 2-5-15,-1 1-7 0,0 2-6 16,1 2-10-16,1 0-18 0,0 2-99 16,-1-1-104-16,1 2-255 0</inkml:trace>
  <inkml:trace contextRef="#ctx0" brushRef="#br0" timeOffset="68573.2228">22773 6280 531 0,'-10'-2'132'16,"0"1"4"-16,-1 1-67 0,-1 4-27 16,-1 5-9-16,1 3-7 0,1 3-5 15,-1 6-4-15,1 6-3 0,1 5-2 0,1 2-3 16,2 1-3-16,0 1 0 0,1 2-2 15,4-3-1-15,2-5-1 0,3-4-2 16,1-2-3-16,2-4-7 0,5-4-5 16,5-4-7-16,-2-6-9 0,3-4 47 15,2-3-168-15,0-6-117 0,4 1-307 16</inkml:trace>
  <inkml:trace contextRef="#ctx0" brushRef="#br0" timeOffset="69157.5401">22833 6524 389 0,'0'-3'105'0,"1"0"3"15,-1 2-39-15,0-2-26 0,1 1-16 16,0 0-9-16,0 1-6 0,1-2-3 15,0 1-2-15,2 1-1 0,-1-1 0 16,2 0-1-16,-1-1 2 0,0 2-1 16,-1-1 1-16,1 1 2 0,-3-1 0 0,1 0 1 15,-1 0 1-15,0 0 0 0,-1-5 1 16,0 6 0-16,0-3 0 0,0 3 1 16,0-1 1-16,-1 2 0 0,1-1 1 15,-1 1 0-15,-1 0-1 0,1 1-1 16,-1-4-2-16,0 7-1 0,0 0-2 15,-3 4-1-15,1 3-2 0,-1 2 0 16,1 1-1-16,0 5 0 0,-1-5 0 0,3 3-1 16,-1-3-1-16,3-2 0 15,1 0-1-15,2-4 0 0,3-3-1 0,2 0 0 16,1-4 0-16,2-1-1 0,1-4 1 16,-1-1 0-16,2-1 0 0,-4 0 0 15,-1-1 0-15,-2 3 2 0,-2 2 1 16,-2-1 0-16,-2 2 1 0,-1 2 1 15,0 3 0-15,-1-1 0 0,1 2-1 16,0 0-1-16,1 1 0 0,1 0-1 16,2 1 1-16,0-4-1 0,3 0-1 15,3-2 1-15,2-2 0 0,1-2-1 16,3-2 0-16,-2-3 0 0,1-2 0 0,2 1 0 16,-5-2 0-16,-3-3 0 0,-3-1 0 15,-1 0-1-15,-3 1-2 0,-1 0-3 16,-5 1-5-16,2 3-6 0,-2 4-10 15,2 6-7-15,-3 1-12 0,2 5-64 16,0 1-48-16,-1 3-99 0,0 2-215 16</inkml:trace>
  <inkml:trace contextRef="#ctx0" brushRef="#br0" timeOffset="69470.7174">23138 6611 567 0,'-7'-1'139'16,"1"1"2"-16,0 1-57 0,4 1-56 15,-2 3-12-15,3 3-4 0,-2-1-4 16,3 2-3-16,4-1-1 0,1 2-1 0,0-2 0 16,6 1-2-16,0-4 0 15,2 1-1-15,2-3 0 0,0-1 0 0,-1-2 0 16,1-4-1-16,-5-1 1 0,1 1 0 15,-5-4 0-15,-2 1 1 0,-3-2 0 16,-3 1-1-16,-5-1-1 0,0-1-3 16,-3 2-3-16,-1 2-4 0,-2 2-5 15,-1 1-3-15,5 5-7 0,-5 0-9 16,5 3-39-16,-2 1-64 0,3-1-93 16,2 2-219-16</inkml:trace>
  <inkml:trace contextRef="#ctx0" brushRef="#br0" timeOffset="69895.8076">23363 6512 602 0,'1'0'138'0,"0"-3"4"15,-1 2-96-15,0 5-14 0,3 1-6 16,-2 2-6-16,3 3-4 0,-2 1-1 16,1 2-2-16,-1 2-2 0,3-3-2 15,-1 2-2-15,2-1-1 0,0-3-2 16,0-3-1-16,1 1-1 0,1-5-1 0,-1-3 1 15,2 0-1-15,-1-3 1 16,3-3-1-16,0-2 1 0,2-3 0 0,1 0-1 16,0 0 1-16,-2 1-1 0,-2-1 1 15,-2 1 1-15,-3 2 0 0,-2 3 1 16,-2 4 0-16,-4 2-1 0,0 1 1 0,-1 6-1 16,0 2-1-16,-2 1-2 15,3 2-4-15,-1-1-5 0,2 2-7 0,2 1-7 16,0-4-8-16,3 1-7 0,5-2-13 15,-1-3-107-15,3-3-110 0,-1-1-268 16</inkml:trace>
  <inkml:trace contextRef="#ctx0" brushRef="#br0" timeOffset="70115.2226">23706 6497 606 0,'-1'-10'144'0,"-2"-1"4"0,2 3-89 15,-1-1-21-15,0 5-9 0,2 6-5 16,0 4-6-16,0 1-3 0,2 5-5 16,0 4-3-16,0 3-2 0,1 1-1 15,-1 0 0-15,0 0-2 0,0 0-2 16,2 0-4-16,-2-4-4 0,2 0-7 16,0-4-9-16,0-1-8 0,1-1-13 15,1-3-113-15,-2-4-116 0,0-1-278 0</inkml:trace>
  <inkml:trace contextRef="#ctx0" brushRef="#br0" timeOffset="70305.707">23636 6594 587 0,'-5'-1'148'0,"4"-1"2"15,1 2-56-15,-1-2-59 16,6 1-13-16,2 1-5 0,2 1-6 0,0-2-4 15,2-1-2-15,2 0-1 0,0 1-2 16,3 0-6-16,1-1-10 0,0-1-10 16,2 1-14-16,-1 2-117 0,-3-1-121 15,1-1-294-15</inkml:trace>
  <inkml:trace contextRef="#ctx0" brushRef="#br0" timeOffset="70653.8304">23967 6465 500 0,'-9'-6'134'0,"1"5"3"16,-1 2-17-16,-1 4-86 0,2 3-11 16,-1 6-4-16,2 2-2 0,1 3-4 0,1 1-2 15,0 2-1-15,4-2-2 0,3-1-2 16,3 0-3-16,-1-3 0 0,3-2-2 15,3-3-2-15,3-2 0 0,2-3 0 16,2-3 0-16,0-5 0 0,5-3 0 16,0-2 1-16,-1-3 0 0,-2-2 1 15,-3-4 0-15,-3 0 1 0,-6-3 0 16,-2-1 0-16,-8-5 1 0,-4 2 0 0,-2 1-1 16,-5 3-1-16,-5 0-3 15,-3 7-5-15,-2 5-2 0,3 9-4 0,-2 4-4 16,4 5-5-16,3 3-8 0,2 4-9 15,6 2-85-15,0-3-17 0,1 0-89 16,3-5-185-16</inkml:trace>
  <inkml:trace contextRef="#ctx0" brushRef="#br0" timeOffset="70852.3011">23853 6610 613 0,'-4'-3'146'0,"1"0"4"15,3 0-95-15,0 1-19 0,4 2-10 16,3-2-5-16,2 2-7 16,4 2-5-16,1-2-3 0,1 1-2 0,2 0-1 15,2 0-2-15,-1 1-7 0,2-2-10 16,-3 1-10-16,4 0-14 0,-1 0-115 16,-1-2-121-16,-3 0-288 0</inkml:trace>
  <inkml:trace contextRef="#ctx0" brushRef="#br0" timeOffset="71101.1848">24125 6323 591 0,'5'-6'131'0,"1"0"2"15,4 5-99-15,-2 2-12 0,4 2-3 16,3 5-1-16,0 2-2 0,2 1 0 0,0 2-2 15,2 2 0-15,4 2-3 0,-1 1-1 16,-1 4-2-16,1 3-2 0,-1-1-1 16,-2 2-2-16,-3-1 0 0,-5-1-2 15,-4-1-3-15,-4-2-5 0,-4-1-6 16,-7-3-7-16,-4-1-12 0,-4 0-23 0,-2-4-96 16,-1 0-108-16,4-2-256 0</inkml:trace>
  <inkml:trace contextRef="#ctx0" brushRef="#br0" timeOffset="72026.7246">24449 6243 353 0,'0'-8'108'0,"0"1"5"0,2-2-18 0,0-1-36 16,2 2-14-16,2-1-9 0,1 2-6 15,1-1-6-15,1 1-3 0,4 1-2 16,0 1-2-16,1-1-1 0,-1 2-1 16,2 3-2-16,1 2 1 0,1 3-1 15,-5 2 0-15,-1 5 0 0,-1 4-1 16,-3 3-1-16,-3 5 0 0,0 5-2 16,-7 6-3-16,3 5 0 0,-2 2-2 15,-1 5 1-15,2 3-1 0,1-2 2 0,1 0-1 16,3-3 1-16,-2-3 0 15,2-6-1-15,2-4-1 0,-2-4-1 16,4-5-1-16,0-5-1 0,-2-4 0 0,1-3-2 16,1-4 1-16,-6-3 0 0,3-3 0 15,-5-2 0-15,-4 1-1 0,-3 1 1 16,0 1 1-16,-3 4-1 0,1 4 1 16,-1 4-1-16,-1 7 1 0,-1 4 0 15,5 5 0-15,-4 3-1 0,0 3 1 0,0 2-1 16,3 0 0-16,0-1 0 0,4-3-2 15,3 0-2-15,2-3-4 0,3-3-2 16,3-3-1-16,1-2-3 0,0-1 0 16,1-2 0-16,-1-4 2 0,-2 0 3 15,2-1 2-15,-5-2 2 0,0 0 2 16,-3-2 2-16,-4 2 2 0,-1 0 2 16,-3-2 2-16,-2 2 2 0,-4-2 1 0,-1 0 0 15,0-3 0-15,-2 1-1 16,-2-3-3-16,3 2-6 0,0-3-10 0,1 1-9 15,-1-2 154-15,0 2-286 0,1-6-145 16,1-3-413-16</inkml:trace>
  <inkml:trace contextRef="#ctx0" brushRef="#br0" timeOffset="75983.9707">18293 7707 196 0,'1'1'41'0,"3"1"0"0,1-1-34 0,1 1-7 15,1 0 1-15,1 0-2 0,-1-2 0 16,0 1 0-16,-1 2 1 0,1-3 0 16,-4 0 0-16,1 1 1 0,-2-1 0 15,0 1 1-15,-1 2 0 0,0-3-1 16,-1 1 1-16,0 1-1 0,0 1 1 15,1-2 0-15,-1 0-1 0,-1 0 1 16,1 1-1-16,0-1 0 0,0-1-1 0,1 0 0 16,2 0 0-16,-1 1 0 0,3-1 0 15,0 0 1-15,1 0-1 16,-2 1 0-16,1-1-1 0,0 0-1 0,-2 0-2 16,-2 2-3-16,2-1-15 0,-3-1-22 15,2-1-31-15,-3-1-72 0</inkml:trace>
  <inkml:trace contextRef="#ctx0" brushRef="#br0" timeOffset="85806.2811">3752 9053 145 0,'6'4'43'0,"0"-3"5"15,2 1-14-15,0 1-1 0,1 1-2 16,0 0-2-16,0-2-2 0,0 0-4 16,3 3-3-16,0 0-4 0,3 0-2 15,2-2-3-15,0 0 0 0,5 2-2 16,0-1 0-16,2 0 0 0,-1-2 0 15,4 2 0-15,2-1 1 0,2 2-1 16,1-2 1-16,2 0-1 0,1-1-1 16,7 2 1-16,0 0-2 0,-1-3 1 0,2 1-1 15,-1-2-1-15,1 0 0 0,0-2 0 16,-3 1 0-16,3-1-1 0,-1-1 1 16,-1 2-1-16,2 1 0 0,1 1 0 15,0 0-1-15,-1 1 0 0,-1-2-1 16,1 0-1-16,-2-2 0 0,0-1 0 15,-2 0-1-15,1-2 1 0,0 2-1 16,-5-2-1-16,2 1 1 0,-4 1-1 0,-2 1 1 16,-2 1-1-16,-3 1 0 0,-7 1 0 15,-2-1 1-15,-4 2-1 0,1-1 0 16,-4 1 0-16,-1 1 1 0,-3-2-1 16,1 3 1-16,1-1-1 0,-2 1 1 15,-3-2 0-15,2 0-1 0,-4-2 1 16,2 0 0-16,-2-2 0 0,-1 1 0 15,1-1 0-15,1-1-1 0,-1 1 1 16,1 2-1-16,-1 0 1 0,2-1-1 0,1 2-4 16,-2 2-95-16,-2 1-84 0,0 2-222 15</inkml:trace>
  <inkml:trace contextRef="#ctx0" brushRef="#br0" timeOffset="88162.7524">6956 9356 78 0,'46'-2'17'0,"3"0"2"0,-4 1-13 15,-1 0-2-15,3 1-2 0,-2 0 1 0,-2 2-2 16,1-3 1-16,-2 1-1 0,-2-2-1 16,0-1 1-16,-4-1-1 0,2 1 0 15,0-1 0-15,2 3 0 0,-4-4 0 16,1 1 0-16,-2 1 0 0,1-1 0 15,0 2 0-15,-1-2 0 0,-5 0 0 16,3 3 0-16,-1-1 0 0,-5-1 0 16,4 1 2-16,-6 0 1 0,1-1 1 15,-1-1 0-15,-2 2 2 0,-1 2-1 16,4-2 1-16,-4 1-1 0,1 0-1 0,0 0-1 16,1-1 0-16,-1 2-1 0,1-1 0 15,-2 0 0-15,-1 0 1 0,0 1 3 16,-3-1 3-16,-2 2 4 0,-3 0 2 15,-2-2 4-15,1 1 2 0,-2 0 0 16,-3 0 0-16,3 1-1 0,-4-3-3 16,3 0-4-16,0 1-1 0,0-1-4 15,-2 0-1-15,2 0-2 0,1 1-2 0,-1 1-1 16,1 0 0-16,-2 0-1 0,-2 0 0 16,0 1 0-16,-1-1 0 0,-2-1-1 15,-3 0 2-15,2-1 0 0,-2 2 2 16,-2 0 1-16,2-1 1 0,-1 1 4 15,0 1 4-15,1-1 6 0,-1 0 2 16,1 2-1-16,0-4 1 0,-1 2-1 16,1 0-1-16,-2 0-5 0,1-1-5 15,1 1-2-15,-1 0-1 0,0 0-1 0,1 0 0 16,-2 0-2-16,1-1 0 0,0 1-1 16,1 0 0-16,-2-1-1 0,0 1-1 15,1-2 0-15,0 2 1 0,1 2-1 16,-3-4 0-16,2 4 0 0,-1-2-1 15,0 0 0-15,1 0-2 0,-2 0-7 16,0 1-35-16,2 0-50 0,-3-3-71 16,5 2-170-16</inkml:trace>
  <inkml:trace contextRef="#ctx0" brushRef="#br0" timeOffset="91235.3557">11322 9116 165 0,'65'6'36'0,"-4"-1"1"0,-8-1-29 16,-1-2-4-16,2 0-1 0,-1 0 0 15,-2-1-1-15,3 0 0 0,-1 0 0 0,-1 1-1 16,0-2 0-16,-5-3 0 0,-1 2 4 15,1-4 6-15,-7 1 6 0,-4 1 4 16,-3-2 3-16,-5 0 2 0,-1 4 1 16,-5-2-3-16,-7 4-7 0,-4-3-4 15,-4 0-3-15,-6 2-2 0,-6 1-3 16,-3-2 1-16,-2 1-1 0,-1-2 0 16,0 2-2-16,0 3-4 0,0-3-17 15,2 0-52-15,-3-5-58 0,6 6-146 16</inkml:trace>
  <inkml:trace contextRef="#ctx0" brushRef="#br0" timeOffset="92113.1344">9973 9008 171 0,'-5'-1'44'0,"-1"-4"4"16,0 1-26-16,0-1 0 0,1 5 0 15,0 2-1-15,0-4-3 0,0 4-4 16,4 1-3-16,1 2-3 0,1 3-3 16,3 0-1-16,2 3-1 0,3 3 0 15,4-1 2-15,1-2-1 0,4 1 1 0,5 2 0 16,6-4 0-16,5-1-1 0,5 0 0 15,4-2-2-15,4 3 1 16,8-4-2-16,-1 2 1 0,3-3-1 0,1-1-1 16,-1 0 1-16,7 0 0 0,-2-2-1 15,0 3-2-15,4 1-1 0,-4 0-1 16,4 0-1-16,1 1-1 0,-4-2 0 16,3-1 0-16,1 1 1 0,-5-1 0 0,3 0 2 15,-3-1 0-15,2-3 1 0,-5-1 2 16,-3-1 0-16,-1-2 3 0,-2-2 2 15,-5 0 2-15,-4 0 1 0,-5 3 1 16,-3 2-1-16,-6-2 0 0,-4 2-2 16,-5 0-1-16,0 2-1 0,-8-1-1 15,-2 0-1-15,-5 1 1 0,-3 1 1 16,-5-1-1-16,0 0 1 0,-7-1 0 16,2 0-3-16,-4 1-11 0,4 1-25 15,-4-4-36-15,1 0-55 0,0 1-127 16</inkml:trace>
  <inkml:trace contextRef="#ctx0" brushRef="#br0" timeOffset="131121.0692">10466 10782 275 0,'-1'1'65'0,"2"0"1"0,2-1-35 16,2 0-17-16,1 0-6 0,3 0-3 16,1 0 3-16,6 0 4 0,1 0 3 15,4 0 3-15,4-1 3 0,9 1 0 16,2-1-2-16,3 0-2 0,3 1-3 16,6 1-4-16,-2 0-4 0,1-1-3 15,-3 1-7-15,-2 0-84 0,-3-1-1 16,-4 0-66-16,-9 2-136 0</inkml:trace>
  <inkml:trace contextRef="#ctx0" brushRef="#br0" timeOffset="134861.6007">21496 7684 480 0,'11'-26'116'0,"-1"4"3"16,-3 5-65-16,2 4-27 0,-1 2-10 0,0 2-5 16,0 8-10-16,-1 2-1 0,-6 4-119 15,0 6-103-15,-2 7-267 16</inkml:trace>
  <inkml:trace contextRef="#ctx0" brushRef="#br0" timeOffset="158234.7025">18972 8375 388 0,'2'-17'109'0,"1"3"8"16,-2-2-31-16,-2 4-30 0,-2 0-8 16,2 2-5-16,-2 1-1 0,1 4-3 15,-2 1-3-15,2 2-5 0,-1 1-3 16,1 5-4-16,-2 4-2 0,1 5-4 0,0 3-3 15,1 7-3-15,-1 4-1 0,2 7-1 16,1 3-1-16,0-3-3 0,0-1-1 16,0 1-2-16,0-2-1 0,-1-3-1 15,0-5 0-15,-1-3-4 0,2-2-6 16,2-1-11-16,1-5-9 0,-2-4-7 16,4-3-16-16,4-3 14 0,-2-4-125 15,-1-2-110-15,5-4-265 0</inkml:trace>
  <inkml:trace contextRef="#ctx0" brushRef="#br0" timeOffset="158500.9959">19182 8263 586 0,'0'-7'140'0,"-2"1"2"0,-1 3-91 15,1 5-11-15,-1 5-5 0,1 4-5 16,-3 6-4-16,3 3-2 0,0 4-3 16,1 6-1-16,0 1-5 0,0 1-4 15,0 3-3-15,2-4-3 0,-2 3-2 16,1-3-2-16,-3-4-2 0,2-2-6 16,2-3-9-16,0-5-11 0,2 0-9 15,-1-3-16-15,1-6-32 0,0 0-80 16,-3-3-105-16,3-3-232 0</inkml:trace>
  <inkml:trace contextRef="#ctx0" brushRef="#br0" timeOffset="158703.0947">19024 8540 566 0,'-13'-5'142'0,"-2"3"9"0,3-2-74 16,3 3-20-16,3 0-12 0,2-1-7 15,2-1-6-15,6-1-8 0,4 2-9 16,5-2-5-16,1-1-5 0,5 0-3 16,1 0-3-16,4 0-11 0,-2 3-17 15,0-2-19-15,0 5-118 0,-1-3-131 16,-1-2-313-16</inkml:trace>
  <inkml:trace contextRef="#ctx0" brushRef="#br0" timeOffset="159134.2463">19525 8298 483 0,'-11'0'137'0,"-5"0"10"16,-1 3-21-16,-1 5-59 0,-2 0-9 15,2 4-6-15,2 6-4 16,-1 0-4-16,6 6-6 0,0 1-6 0,3 4-5 16,6 2-4-16,1 2-4 0,-1 0-4 15,5 0-5-15,-1-2-2 0,4-1-3 16,-1-1-2-16,2-4-2 0,1-3-1 16,2-1-1-16,1-4-2 0,2-2-8 15,1-5-10-15,3-3-15 0,-1-4-17 0,4-5-16 16,-3-1-17-16,1-6-102 0,-1-2-119 15,3-1-260-15</inkml:trace>
  <inkml:trace contextRef="#ctx0" brushRef="#br0" timeOffset="159618.1719">19658 8511 596 0,'-4'-6'147'16,"0"3"6"-16,1 1-88 0,0-3-17 15,2 1-8-15,2 3-6 0,3 3-4 16,-1 0-7-16,4-1-5 0,0-1-4 16,1 0-2-16,4-3-2 0,-3 3-3 15,2-5-2-15,4 3-3 0,-3-4 0 16,1 2 0-16,-1-3-1 0,-1 1-1 0,-3-3-1 15,-1 1-1-15,-4-2-1 0,0 2-1 16,-2-1 0-16,-4 3 0 0,0-2 0 16,-6 1 0-16,1-1 2 0,-5 5 0 15,1-2 1-15,-4 4-1 0,0 1 2 16,0 3-1-16,3 3 0 0,-2 4 0 16,0 4 0-16,2 0 1 0,2 6 0 15,0 0 0-15,2 4 2 0,1-2 0 16,2 3 3-16,0-2 1 0,4 1 1 0,0-1 3 15,7 0 1-15,-3-2 2 0,4-1 0 16,5 1-1-16,0-5-1 0,2-2-1 16,3-2-2-16,-1-2-2 0,4-4-3 15,3-4-1-15,-1-4-1 0,1-3 0 16,0-1-2-16,-1-4-4 0,-1 0-9 16,-1-2-14-16,-6 0-18 0,1-2-13 15,-2 3-12-15,-3-3-112 0,-1-1-124 16,-2-2-273-16</inkml:trace>
  <inkml:trace contextRef="#ctx0" brushRef="#br0" timeOffset="159889.4575">19844 8182 605 0,'-1'-7'144'0,"-1"2"4"0,5 0-95 0,-1 3-13 16,3 4-3-16,1 2-5 16,-1 1-1-16,2 6-3 0,1 1-1 0,-2 5 0 15,0 2-3-15,0 4-4 0,-1 3-4 16,0 3-5-16,-3 0-3 0,-2 2-3 16,0-3-2-16,-2 3-1 0,-2-5-4 15,-1-2-9-15,-2-3-15 0,-2-4-17 16,0-3-23-16,-2-5-115 0,-3-5-133 0,2-9-303 15</inkml:trace>
  <inkml:trace contextRef="#ctx0" brushRef="#br0" timeOffset="160038.0482">19822 8026 597 0,'0'-15'148'0,"1"3"4"0,0-3-87 16,2 3-23-16,2 3-12 0,2 4-9 0,0 2-10 15,2 1-20-15,-1 7-14 16,2 4 52-16,0-1-183 0,-1 5-129 0,-2 3-342 16</inkml:trace>
  <inkml:trace contextRef="#ctx0" brushRef="#br0" timeOffset="160696.8186">20020 8168 399 0,'4'0'107'16,"-5"-3"6"-16,-2 2-36 0,4 1-34 0,-2-1-8 15,2 1-3-15,-2 0-5 16,0 1-2-16,0 0-3 0,3 1-2 0,-3-2-1 16,0 1 0-16,-1-1-1 0,1 0 0 15,-1 0-1-15,2 0 0 0,-4 0-1 16,3-1-1-16,2 1-2 0,-3-3-1 16,2 1-2-16,0 0 0 0,-2 0 0 15,0 0 0-15,3 2 2 0,-2 1-1 16,0 1 1-16,-3 2 0 0,2 1 1 15,-2 2 0-15,0 8-1 0,-1 2 1 0,0 3 0 16,-1 2 1-16,3 2-2 0,0 1 0 16,3 0-3-16,4-4-1 0,1-2-2 15,7-2-2-15,2-4-1 0,0-7-1 16,3-3-1-16,2-7 0 0,-2-2 0 16,1-4 0-16,-5-7 0 0,-2-1 0 15,1 0 0-15,-2 1 0 0,-4 0 0 16,-3-1 0-16,-1 2 0 0,-2 5 0 15,-3 0 0-15,1 5-1 0,-4 2 1 16,-1 5 0-16,4 5 0 0,-5 2-1 0,5 2 1 16,0 4-1-16,1 2 1 15,3 0 0-15,2 2 0 0,0-2-1 0,6 2 1 16,-3-3-1-16,5 0 1 0,0-8-1 16,0 1 0-16,2-6 0 0,0-3 0 15,0-4 0-15,-1-5 1 0,-1-2 0 16,0-3-1-16,-3-3 1 0,-3 0 0 15,-2-3 0-15,-3 0 0 0,-1 0-1 0,-1 2 0 16,-1 3-5-16,-2 1-7 0,2 3-10 16,-2 3-16-16,1 4-15 0,0 4-18 15,2 0-10-15,-2 2-102 0,3 0-114 16,4 3-253-16</inkml:trace>
  <inkml:trace contextRef="#ctx0" brushRef="#br0" timeOffset="160991.5274">20290 8285 634 0,'-7'3'151'0,"0"2"4"0,2 0-96 16,0 2-23-16,2 2-7 0,0 0-5 15,4 1-8-15,4 1-5 0,1 0-4 16,2 3-2-16,2-5-1 0,2-1-2 15,4 0 0-15,-2-3-1 0,1-3 0 16,1-5 0-16,0-3 0 0,-1-1 0 0,-4-3 0 16,-3-1 0-16,-4-1 0 0,-2-1 0 15,-3 2 1-15,-4 0-1 0,-2 1 1 16,-4 2-1-16,-3 2 0 0,1 2-3 16,-3 3-9-16,-1 1-14 0,0 6-13 15,-2 1-18-15,3 2-109 0,3-1-122 0,4 2-279 16</inkml:trace>
  <inkml:trace contextRef="#ctx0" brushRef="#br0" timeOffset="161531.7727">20446 8119 595 0,'3'-3'136'0,"-1"3"4"0,4 5-93 16,2 1-13-16,0 3-4 0,3 3-3 15,2 4 0-15,1 4-3 0,-1 3-2 16,-1 3-4-16,1 3-3 0,0 2-4 0,-2 2-2 16,-2 0-2-16,-2 1-2 0,-1-1-2 15,-4 2-1-15,-2-2 1 0,-4-2-2 16,0 0 1-16,-6-2-1 0,-5-3 0 16,3-1 0-16,-4-2 0 0,1-2-1 15,-2-3 0-15,1-2-1 0,3-2-2 16,3-3-6-16,0-3-7 0,3-3-10 15,1-6-9-15,4-5-15 0,2-3-102 16,3-3-11-16,5-3-95 0,2-1-190 16</inkml:trace>
  <inkml:trace contextRef="#ctx0" brushRef="#br0" timeOffset="161712.7542">20688 8443 658 0,'-2'0'167'0,"1"-1"4"16,1 2-85-16,1-1-37 0,2-1-13 0,1 2-12 16,1-1-10-16,-1 0-8 0,4 4-10 15,-2-3-17-15,1 3-17 0,-1 2-22 16,-1-1-114-16,-2 1-131 0,2 0-303 16</inkml:trace>
  <inkml:trace contextRef="#ctx0" brushRef="#br0" timeOffset="161867.8541">20671 8623 613 0,'-3'4'155'0,"1"-4"3"16,0 3-77-16,2-2-39 0,2-2-12 16,0-1-6-16,3 0-10 0,1-1-11 0,0-1-20 15,3-3-19-15,1 3-125 0,-1 0-130 16,6 0-323-16</inkml:trace>
  <inkml:trace contextRef="#ctx0" brushRef="#br0" timeOffset="162307.9511">21017 8212 551 0,'-2'-12'131'0,"1"1"5"0,-2 2-83 16,3 5-10-16,3 2-4 0,-1 2-4 16,-3 0-1-16,3 4 1 0,1 4-1 0,-2 7 0 15,0 2-2-15,0 8-1 0,-1 4 0 16,0 4-4-16,2 5-3 0,-2 1-4 16,0-1-4-16,2 1-3 0,-2-3-4 15,1-2-2-15,-1-1-3 0,1-3-1 16,-1-6-1-16,2 1-1 0,-4-5 0 15,4 0-3-15,-2-4-5 0,2-3-9 16,-1-3-13-16,2-1-19 0,-3-4-11 0,2-4-22 16,-1-4-109-16,-1-3-126 0,4-1-281 15</inkml:trace>
  <inkml:trace contextRef="#ctx0" brushRef="#br0" timeOffset="163320.6849">21259 8276 579 0,'-2'-13'148'15,"0"5"7"-15,-1-1-80 0,2 4-18 0,0 5-10 16,0 2-6-16,0 5-5 0,1 4-6 16,0 5-5-16,1 2-3 0,0 5-2 15,1 3-1-15,2 4-2 0,0-1-4 16,-1 3-2-16,1-2-4 0,0 1-2 15,-2-4-1-15,1-1-3 0,-2-3-3 16,1-2-6-16,0-3-8 0,0-2-14 16,2-2-15-16,-1-3-12 0,2-2-19 15,0-2-109-15,0-5-122 0,1-3-278 0</inkml:trace>
  <inkml:trace contextRef="#ctx0" brushRef="#br0" timeOffset="163572.0134">21441 8238 573 0,'0'-15'149'0,"1"6"7"0,-2 1-63 16,1 2-39-16,0 3-10 0,1 4-6 16,2 7-5-16,0 2-7 0,1 1-4 15,0 6-3-15,1 5-2 0,-3 4-3 16,2 3-3-16,-2-1-3 0,-1 1-3 15,1 1-1-15,-1-1-2 0,0-3-5 16,2-2-5-16,-2-3-11 0,0-1-11 16,0-4-14-16,2-3-10 0,-2-3-19 15,0-3-105-15,-3-4-117 0,2-2-268 16</inkml:trace>
  <inkml:trace contextRef="#ctx0" brushRef="#br0" timeOffset="163755.046">21312 8487 609 0,'-3'-3'160'0,"2"2"5"0,2-2-64 15,0-1-46-15,4 4-11 16,1-1-7-16,3-1-11 0,2-3-8 0,2 1-5 16,2-1-5-16,1 2-4 0,1-5-9 15,1 5-18-15,-1-2-18 0,-2 3-24 16,0 1-113-16,-1 2-132 0,-1-2-307 15</inkml:trace>
  <inkml:trace contextRef="#ctx0" brushRef="#br0" timeOffset="164211.9235">21681 8327 612 0,'-2'-10'149'0,"-1"2"5"0,0-1-82 16,3 4-29-16,-3-1-8 0,4 4-4 16,-2 0-5-16,4 4-5 0,-2 0-5 0,5 3-5 15,-1 0-3-15,2 1-2 16,-1 3-2-16,3-1-2 0,-1-1-1 0,2 1 0 16,-2-3-1-16,-1-2 0 0,2 0-2 15,-2-4-2-15,-1-1-4 0,0 0-2 16,-1-1-2-16,-3 1-1 0,1 0-1 15,-3-2 2-15,-1 1 3 0,-3-1 3 16,0-1 2-16,-2 0 2 0,0 0 1 16,-1 2 1-16,-1 0 0 0,2 0 0 15,0 2 0-15,1 1 0 0,2 0 0 0,-1 0 0 16,1-1 0-16,2 2 1 0,0-1-1 16,1 1 1-16,0 1 1 0,0 0 1 15,1 0 0-15,0 2 0 0,-1 0 0 16,0-2 1-16,0 2-2 0,2 1 1 15,-1-3-1-15,-1 2-1 0,-1-3-1 16,1 2-2-16,0-1-4 0,0-1-6 16,0 0-7-16,-2 1-6 0,4-1-5 15,-5 1-6-15,3-2-6 0,0-1-6 16,1 1-2-16,1 1-91 0,-1-1-96 0,-1-1-237 16</inkml:trace>
  <inkml:trace contextRef="#ctx0" brushRef="#br0" timeOffset="164537.5887">21764 8280 502 0,'0'-4'130'0,"-1"-1"7"16,-1 1-64-16,-1 3-9 0,-2 0-2 15,1 1-3-15,-4 2-1 0,1 3-1 16,-3 2-2-16,0 3-4 0,-2 5-4 16,1 2-8-16,-3 2-5 0,3 7-7 15,-1 2-7-15,1 2-5 0,1 2-4 0,3 1-4 16,1 0-2-16,3 2-2 0,0-4-2 16,2-2 0-16,3 0-1 0,3-3 0 15,-1-2-1-15,4-5-2 0,-1-4-2 16,5-2-5-16,-1-4-9 0,0-5-13 15,2-5-20-15,-1-6-19 0,-1-2-20 16,-1-4-112-16,-1 0-134 0,0-1-296 16</inkml:trace>
  <inkml:trace contextRef="#ctx0" brushRef="#br0" timeOffset="165002.6849">21816 8510 617 0,'4'1'150'0,"-1"2"8"0,3 2-89 15,2-1-23-15,0 0-5 0,2-1-4 16,1 1-5-16,1-3-9 0,2-1-5 15,-2-3-6-15,3-2-3 0,-2-3-3 16,2 3-3-16,0-3-2 0,-3 1 0 16,0-3-3-16,-3-1 0 0,-3 0-2 0,-1 1-2 15,-5-1 1-15,-4-1-1 0,-2-1 1 16,-4 4 0-16,-1 0 2 0,-4 3 2 16,-1 2 0-16,1 3 0 0,-3 5 1 15,2-1-1-15,2 7 1 16,0 0 0-16,3 5 0 0,1-1 2 0,2 3 0 15,2 3 2-15,1 3 2 0,1 1 0 16,4 1 1-16,3 1 1 0,0 0 0 16,3-1-1-16,4-2-1 0,3-4-1 15,1-2-1-15,5 0-1 0,0-6-1 16,6-4 0-16,0-4-1 0,5-2 0 0,-1-4-1 16,1-5-8-16,-3-1-12 0,-3-2-18 15,-2 1-10-15,-2-2-22 0,-7-1-110 16,-1 0-126-16,-1 2-278 0</inkml:trace>
  <inkml:trace contextRef="#ctx0" brushRef="#br0" timeOffset="165251.0168">22139 8146 570 0,'-5'-13'154'16,"5"4"6"-16,-1 0-30 0,1 4-84 15,4 5-8-15,1 3-3 0,-3 2-3 16,6 7-3-16,-2 0-1 0,1 5-1 16,2 4-1-16,-2 1-3 0,0 3-5 15,2 4-3-15,-6-1-4 0,1 3-4 0,-3-2-3 16,-3 1-4-16,-2-1-6 0,-1-2-10 16,-3-5-18-16,-2-2-20 0,-1-5-18 15,-1-1-110-15,-3-9-10 0,0-8-109 16,4-8-194-16</inkml:trace>
  <inkml:trace contextRef="#ctx0" brushRef="#br0" timeOffset="165381.6689">22123 8012 628 0,'4'-19'148'0,"-3"0"2"0,0 1-94 16,4 3-25-16,3 3-11 0,-3-2-8 15,4 6-16-15,0 3-15 0,1 4-122 0,0 3-10 16,2 4-104-16,-2 2-219 15</inkml:trace>
  <inkml:trace contextRef="#ctx0" brushRef="#br0" timeOffset="167344.2522">22270 8254 408 0,'0'0'101'0,"0"-3"3"0,0 1-57 16,3-3-14-16,-1-1-4 0,-1-1-1 0,3 1-2 16,-1-1 0-16,0 1 0 0,0 1 0 15,-2-1 0-15,1 2-2 0,1-1-1 16,-3 2-2-16,2 0-2 0,-2-1-2 15,1 1-2-15,2 0-2 0,-3 2-1 16,1-1-2-16,0 2-3 0,-1-3-2 16,2 3 0-16,-2 0-1 0,0 0 0 15,0 0 0-15,0 0 1 0,0-1 1 16,0 0 1-16,1 0 0 0,1-1 1 16,0 0-1-16,0-1 1 0,0 0-2 0,2-2 0 15,-1 2 1-15,-1 0-1 0,-1-1 1 16,0 2 0-16,1-1 2 0,-1 3 0 15,-1 0 0-15,0 1 1 0,-1 2-1 16,-1 1 0-16,1 2 0 0,-2 0-2 16,-1 2 1-16,-1 2-1 0,0-3 0 15,0 3 1-15,1-1-1 0,0-1 0 16,1 0 0-16,1-2-1 0,2 0-1 0,1 1-1 16,-1-4 0-16,1-3 0 0,3 0 0 15,1-4 1-15,0-2-1 0,0 0 0 16,-1-3 0-16,3 2 0 0,-1-3 0 15,0 0 0-15,-3 2 0 0,0-2 0 16,-1 3 2-16,0-2 0 0,-2 3 1 16,-2 1 0-16,0 0 1 0,1 3 1 15,-3 4-2-15,2 1 0 0,-2 0-1 16,3 2-2-16,-2 5 0 0,1-1-1 16,-1 0-2-16,1 1 1 0,1 1-1 0,1 1 0 15,0-1-1-15,1 0 1 0,0-1-1 16,4 0 0-16,0-3 0 0,1 0 0 15,0-5 0-15,1-1 0 0,1-2 1 16,0-1-1-16,-1-2 0 0,-1 0 1 16,-4-2-1-16,2 1 1 0,-4 0-1 15,0 0 1-15,-3 0 0 0,1 3 1 16,-1 0-1-16,1-1 0 0,-2 2 0 16,3 2 0-16,0 0 0 0,1 2-1 15,0-2 0-15,0 1 1 0,0 1-1 0,1-1 0 16,0 1 0-16,-1 1 0 0,0-3 0 15,0 0 0-15,0 0-1 0,0 0 1 16,-1-1 0-16,1 0-1 0,0 0-1 16,0-1 0-16,-1-1 0 0,0-2-2 15,1-1 0-15,-2 1 0 0,1-2-2 16,1 1 1-16,0-1 0 0,0 3 0 0,0-2 0 16,0 1 1-16,0 0 1 0,0 2 1 15,-1 1 1-15,-1-2 0 0,2 3 0 16,0-1 0-16,-2 0 1 0,2 1 0 15,0-1 0-15,0-1-1 0,2 0 1 16,-4-1 0-16,2 2-1 0,2-1 1 16,-2-1 0-16,0 1 0 0,0-1 0 15,1 2 0-15,0 0 0 0,-2 0 0 16,0-2 0-16,1 3 0 0,1 0 0 0,-1-1 0 16,-1 2 1-16,1-1-1 15,0 2 0-15,0 0 0 0,0 0 0 0,0 1 1 16,1 1-1-16,-1-2 1 0,0 0 0 15,0 1 0-15,-1-1 1 0,1 3 0 16,0-1 1-16,0 2 0 0,-2 1 1 16,4 4 0-16,-1 0-1 0,0 2 1 15,0-2-1-15,2 1-1 0,-1 0 0 16,2 1-1-16,-1-5 0 0,2 1 0 0,1-2-1 16,1 0 1-16,-1-2-1 0,-1-2 1 15,0-3-1-15,-1 0 1 0,-1-3 1 16,-1 2 1-16,-2-3 2 0,2 2 0 15,-1 1 1-15,-1-1 0 0,0 1 0 16,1 1-1-16,-1-1-1 0,1 1-1 16,0-1-1-16,1 0-1 0,0 1 0 15,2 0 0-15,-3-3 0 0,4 2 0 16,-1 0-1-16,-2-1 1 0,2 0-1 16,-3 1 0-16,1 0 0 0,0 1 1 0,-2-2-1 15,1 2 0-15,-1 0 0 0,0 0 1 16,-1-1-1-16,1-1 0 0,0-1 0 15,0 1-1-15,-2-2 1 0,1 0-1 16,1 1 0-16,0-1-1 0,0 2-1 16,-1-1 1-16,0 1-2 0,1-1 1 15,-2 1-1-15,2 1-1 0,-1-1 0 16,0 1-1-16,0-1 0 0,1 0-1 0,-1 1 1 16,2 0-1-16,-2-1 0 15,2-1 2-15,-1 1-1 0,0-2 2 0,0 0 0 16,0-1 0-16,0 0 1 0,0 1 1 15,1-3-1-15,-1 3 1 0,1 0 1 16,-1 0 0-16,1 1 0 0,-1 0 1 16,2 2 0-16,-2 0 0 0,0-1 0 15,0 1-1-15,0 1 1 0,1-1 0 16,0 1 0-16,-1-1 0 0,1 1-1 16,1-1 1-16,-1-1 0 0,1 1 0 0,0 1 0 15,-2-1 0-15,1 1 0 0,0-1 0 16,0 1 0-16,-1 0 0 0,0 0 1 15,0 0-1-15,-1 0 0 0,1 0 0 16,-1 0 0-16,0 0 0 0,1 0 0 16,0 1 0-16,-2-1 0 0,2 0 0 15,-1 0 0-15,1 1 0 0,0-1 0 16,0 0 0-16,-2 0 0 0,3 1 1 0,-2-1-1 16,2 3 0-16,-2-2 1 0,1 1 0 15,0 1 0-15,0 1 0 0,-2 2 1 16,2 0-1-16,0 2 1 0,0 1-1 15,0 2 1-15,2 0-1 0,-1 0 1 16,1 0-1-16,2 0 0 0,0-1 1 16,1 1-1-16,-1-1-1 0,5 1 1 15,-2-4 0-15,2 0-1 0,-2-3 1 16,2-1-1-16,2-2 1 0,-1-5-1 16,-1-2 1-16,0 0-1 0,2-3 1 0,0 1 0 15,-1-3-1-15,-3 0 1 0,1-2-1 16,-3 0 1-16,2-2-1 0,-3-1 1 15,-2 2-1-15,-1 0 0 0,0 1 1 16,1 2-1-16,-1 2-1 0,-5 0-1 16,1 3-2-16,-2 1-6 0,3 2-8 15,0 2-11-15,-3-1-14 0,1 2-16 16,6 4-8-16,-1 2-16 0,3-1 32 16,-6-3-130-16,6 3-109 0,2 0-262 15</inkml:trace>
  <inkml:trace contextRef="#ctx0" brushRef="#br0" timeOffset="167670.2232">22683 8233 579 0,'-4'6'141'0,"1"1"5"0,-1 3-84 16,2 1-17-16,0 4-7 0,2-1-5 15,3 4-4-15,-1 0-5 0,2 0-5 16,1 3-3-16,2-3-4 0,1-2-3 16,0-1-2-16,2-5-3 0,2 0 0 15,-1-5-2-15,-2-5-1 0,-1-3 0 16,0-3 1-16,-5 0 0 0,0-5 2 16,-4-5 2-16,-2 0 2 0,-4 0 0 15,-1-1 0-15,-1 1 0 0,-4-1-1 16,-1 5-2-16,-1 3-8 0,-5 4-9 15,7 0-10-15,-2 4-14 0,2 2-9 16,4 2-21-16,2 0-110 0,3 1-120 0,9 0-277 16</inkml:trace>
  <inkml:trace contextRef="#ctx0" brushRef="#br0" timeOffset="169177.2138">22863 8194 251 0,'-3'-5'88'0,"-2"0"8"16,0-3 0-16,1 2-28 0,2 0-8 16,0 0-5-16,2-1-5 0,0 2-4 0,2 0-2 15,0 0-1-15,2 0-2 0,-1 1-4 16,1 2-3-16,1-1-3 0,0 2-1 15,2 0-2-15,-1 5-2 0,2 1-1 16,-1 4 0-16,0 2-2 0,2 4-2 16,0 6-2-16,0 2-3 0,0 4-3 15,1 4-4-15,0 2-3 0,-1 4-2 16,0 1-2-16,-1-2-1 0,-1 2-1 16,-3-1 0-16,-1 0-2 0,-4-3-2 0,-3 0-1 15,-5-4-2-15,-2-1-2 0,-2-2-3 16,-3-1-4-16,-1-4-5 15,-1-4-2-15,-1-2-4 0,3-1-8 16,2-5-4-16,0-4-5 0,3-5-8 0,5-1 109 16,1-5-214-16,3-5-123 0,3-1-331 15</inkml:trace>
  <inkml:trace contextRef="#ctx0" brushRef="#br0" timeOffset="169944.0488">23136 8255 555 0,'-1'-22'138'0,"1"1"7"16,1 0-78-16,-2 1-15 0,2 3-8 16,1 3-5-16,-2 1-3 0,1 4-3 15,-6 0-7-15,5 7-3 0,2 6-4 16,-3 4-1-16,0 4-4 0,1 8-3 16,0 3-4-16,2 9 0 0,-4 3-2 15,2 6-1-15,1 5-2 0,-2 4 0 16,1 1-1-16,-1 1 0 0,1 0-1 15,2-1 0-15,-3-2-1 0,0-5-2 0,2-2-4 16,1-2-5-16,0-5-6 16,1-5-8-16,-2-5-11 0,4-4-8 0,-1-5-17 15,0-8-109-15,-3-4-120 0,4-7-284 16</inkml:trace>
  <inkml:trace contextRef="#ctx0" brushRef="#br0" timeOffset="170262.6024">23272 8559 648 0,'3'-4'174'0,"-2"0"13"0,0 2-86 16,-1 2-21-16,0 0-12 0,-1-1-13 16,0 1-15-16,0-2-14 0,-1 4-14 15,2 0-12-15,-1-2-16 0,1-1-22 16,1 2-24-16,1 0 68 0,-2 2-206 0,3-1-154 15,2 2-372-15</inkml:trace>
  <inkml:trace contextRef="#ctx0" brushRef="#br0" timeOffset="170788.3199">23494 8512 567 0,'-2'0'134'0,"-2"1"5"15,1 2-88-15,2 0-8 0,1 1-6 16,3 1-4-16,-1 1-3 0,4 0-3 0,3-2-4 15,2-3-5-15,2-2-4 0,4 0-4 16,1-6-3-16,1-2-2 0,0-5-2 16,-1-2-1-16,-2-2-1 0,-1-2 0 15,-4-2-1-15,-2 0 1 0,-2 0-1 16,-1-1 0-16,-3 1 0 0,-1 2 0 16,-4-1 0-16,0 3 0 0,-3 2 0 15,-1 3 1-15,-5 3 0 0,-4 4 1 16,-3 3-1-16,-2 5 3 0,-4 4 3 0,-2 6 6 15,-1 5 4-15,1 4 3 0,4 6 2 16,4 2 2-16,3 7 0 0,5 3-2 16,3-1-3-16,3-3-3 0,3 1-2 15,1-3-3-15,4-1 0 0,1-8-3 16,3-2-2-16,4 0-2 0,6-2-2 16,2-4 0-16,5-4-2 0,1-3 0 15,4-3-2-15,-2-5-3 0,2-6-5 16,-2-3-7-16,-1-2-8 0,-1-1-11 15,-1-1-13-15,-2-2-10 0,-3 1-8 0,-1 2-14 16,-6-2-102-16,-3 0-115 0,-1 2-266 16</inkml:trace>
  <inkml:trace contextRef="#ctx0" brushRef="#br0" timeOffset="171296.5584">23820 8033 599 0,'-3'-7'146'0,"1"2"7"16,-1-1-87-16,2 1-14 0,1 2-5 0,0 1-3 16,1 2-2-16,2 4-2 0,-2 2-5 15,0 5-4-15,1 5-4 0,-2 3-1 16,0 3-2-16,-2 5-5 0,0 0-3 16,1 3-4-16,-2 0-2 0,1 1-2 15,1-2-3-15,-1 1-1 0,-1-2-2 16,0 0-1-16,-2-4 0 0,0-2-1 15,-1-2 0-15,-2-4-6 0,-1-4-13 0,1-4-21 16,-2-5-22-16,0-6-26 0,-1-5-114 16,2-5-140-16,5-4-308 0</inkml:trace>
  <inkml:trace contextRef="#ctx0" brushRef="#br0" timeOffset="171461.1193">23752 7827 747 0,'0'-8'178'0,"0"0"4"0,3 0-124 0,-1-1-16 16,3 3-11-16,1 0-10 0,2 3-12 15,4 2-19-15,-1 0-27 0,2 5-21 16,1 2-124-16,-1 2-141 0,2 2-334 16</inkml:trace>
  <inkml:trace contextRef="#ctx0" brushRef="#br0" timeOffset="172186.0474">24180 8027 499 0,'2'-7'130'0,"-4"-2"7"0,0 2-53 0,-3-1-26 16,-5 0-9-16,-1 2-2 0,0 4-3 16,-4 1-4-16,-3 2-3 0,-3 5-6 15,-4 2-4-15,1 3-4 0,1 5-4 16,-3 0-3-16,3 2-2 0,1 5-2 15,2-1-1-15,4 2-2 0,3 1-3 16,2 0-3-16,3-1-1 0,6 3-1 16,3-2 0-16,5-2 0 0,3-1-1 15,3-3 0-15,4-4 0 0,5-4-3 0,1-3-2 16,3-4-3-16,1-6-2 0,-1-5-2 16,-1-2-2-16,-1-2 0 0,-3-2 2 15,-3-3 3-15,-5-2 2 0,-1 0 3 16,-3 3 2-16,-6-3 1 0,-3 2 1 15,-3-1 1-15,-2 3 0 0,0 1 1 16,-2 1 1-16,3 4 1 0,-1-1 1 0,1 2 0 16,1 4 1-16,-1 2 0 0,1 2 0 15,-1 4-1-15,-3 2-1 0,4 3 0 16,1 4 0-16,-4 2-1 0,4 3 1 16,-3 1-1-16,4 3 0 0,2 2 0 15,-2-1-1-15,3 2 0 0,0-1-1 16,1-1 1-16,1-2-2 0,-3-3 0 15,0-1 0-15,3-3-5 0,-3-2-6 16,-1-2-13-16,3-3-13 0,-3-2-10 16,2-1-11-16,1-1-16 0,0-3-104 15,-1-2-114-15,4-3-260 0</inkml:trace>
  <inkml:trace contextRef="#ctx0" brushRef="#br0" timeOffset="172458.8381">24255 8202 580 0,'6'-1'144'0,"-3"1"6"16,0 2-75-16,-2 4-27 0,0 4-12 15,-1 4-5-15,2 2-7 0,-4 4-6 16,0 3-5-16,1 0-5 0,-1 0-2 16,0 2-3-16,1-2-4 0,0-2-8 0,1-2-13 15,-2-2-9-15,2-2-19 0,2-4-113 16,-1-5-122-16,0-2-289 0</inkml:trace>
  <inkml:trace contextRef="#ctx0" brushRef="#br0" timeOffset="172674.0806">24362 8198 523 0,'2'-2'146'15,"-2"2"7"-15,-2 0-28 0,1 4-66 16,-1 2-12-16,1 4-6 0,-2 1-7 16,1 3-7-16,0 3-6 0,1 3-5 15,1 2-4-15,0-1-5 0,0 0-3 16,0-2-1-16,1 3-3 0,1-3-5 15,0-1-10-15,-1-2-10 0,1-2-12 16,0-3-10-16,-1-2-18 0,0-3-108 0,-1-1-117 16,0-2-270-16</inkml:trace>
  <inkml:trace contextRef="#ctx0" brushRef="#br0" timeOffset="172850.076">24236 8359 716 0,'-1'-1'172'0,"0"-2"4"0,2 2-111 16,3 0-16-16,2-2-12 0,1 1-11 15,4-1-7-15,3 0-7 0,0 1-6 0,2-2-10 16,2 0-20-16,0 0-22 0,-1 2-19 16,-2-2-119-16,-2 0-136 0,1 0-314 15</inkml:trace>
  <inkml:trace contextRef="#ctx0" brushRef="#br0" timeOffset="174099.7952">24503 7875 547 0,'-2'-7'135'0,"-2"1"9"16,-2 4-76-16,-2 2-10 0,0 5-4 15,1 4-3-15,-1 4-3 0,2 3-4 16,-1 5-4-16,3 5-6 0,3 3-7 15,-1-1-6-15,0 3-6 0,2-2-4 16,2 0-3-16,0-1-3 0,-2-6-2 16,4-1-1-16,2-1-1 0,1-2-3 0,2-3-5 15,-1 0-9-15,1-3-11 0,3 2-15 16,-4-4-10-16,-2-2-11 0,-3-2-13 16,0-1-105-16,-3-1-113 0,0-2-261 15</inkml:trace>
  <inkml:trace contextRef="#ctx0" brushRef="#br0" timeOffset="174870.8829">24601 8084 542 0,'-2'-2'142'0,"-1"0"7"0,2 0-41 15,2 4-58-15,2-2-11 0,1 2-4 0,-1 0-3 16,3 1-2-16,-2-3-6 0,3 2-4 16,3 1-2-16,0-2-3 0,0-1-5 15,2-1-3-15,-1-4-2 0,1-1-2 16,1 0-1-16,-2-3 0 0,-2-2-2 15,-1-4 1-15,-1 3-1 0,-2 0 0 16,0-2-1-16,-5 1 1 0,-1-4-1 0,-3 1 1 16,-1 4-1-16,-1-1 1 15,-3 4 0-15,1 2 0 0,-4 1-1 16,-1 6 1-16,4 4 0 0,-5 2-1 0,2 4 0 16,0 2 1-16,1 4-1 0,-1 2 1 15,1 1 0-15,3 2 1 0,1-1 0 16,2 4 1-16,0-3 2 0,1-1 1 15,4 0 1-15,4-2 1 0,-1-2 0 16,6-1 0-16,0-2-1 0,2 0 0 16,2-2-3-16,3-1 0 0,-1-2-1 15,-2-1-1-15,1-2-1 0,2-1 0 0,-3-4-1 16,1-2-3-16,-1-2-7 0,0-1-9 16,0 0-14-16,-3-1-14 0,-3 0-15 15,0 1-10-15,-4 0-107 0,-1 1-116 16,1 2-261-16</inkml:trace>
  <inkml:trace contextRef="#ctx0" brushRef="#br0" timeOffset="175172.197">24843 7795 589 0,'5'-9'136'16,"-1"0"5"-16,1 5-94 0,-1 4-7 15,-2 4 0-15,2 5-2 0,-1 2-1 16,-1 2-2-16,-1 7-2 0,3 2-4 16,0 2-5-16,-2 2-4 0,-1 1-5 15,1 2-4-15,-4-2-3 0,0-2-3 0,-3-2-2 16,-1-3-2-16,-4-4-3 0,-1-5-8 15,-2-3-14-15,0-3-16 0,0-6-16 16,-1-4 25-16,1-5-148 0,-1-7-127 16,6-4-297-16</inkml:trace>
  <inkml:trace contextRef="#ctx0" brushRef="#br0" timeOffset="175308.8276">24821 7599 609 0,'8'-9'153'0,"-2"0"4"0,0 0-78 0,-1 3-33 15,4 3-16-15,-1 0-8 0,4 2-8 16,-3 2-6-16,1 2-10 0,4 4-15 16,-1 2-13-16,-3 0-12 0,-2 2-118 15,1 2-125-15,-3 1-296 0</inkml:trace>
  <inkml:trace contextRef="#ctx0" brushRef="#br0" timeOffset="175985.0143">24926 7775 261 0,'1'-2'54'0,"0"2"-1"16,2-1-46-16,-1-1-7 0,2 2-1 15,0-2 0-15,-2 2 8 0,2-1 10 16,-2 0 12-16,1 0 9 0,-3 0 7 16,1-1 8-16,-1 1 4 0,-1 0-2 15,1 1-7-15,0-1-7 0,0-1-6 16,1 2-5-16,-1-1-4 0,0 1-4 0,1-1-2 16,-1 0-3-16,0 0-1 15,0-1-3-15,0 2-1 0,-1-1-2 0,2 0-1 16,-2 0-2-16,2 1 1 0,-1-2-2 15,3 1 1-15,-3 0 0 0,0 1 1 16,0-1 0-16,-2 1 0 0,2-1 1 16,2 2 0-16,-5-1 0 0,4 2 1 15,-1-1 0-15,2 3 0 0,-4 2 1 16,1 3 0-16,-1 2 0 0,-2 2-1 16,-1 4 1-16,-1 4 0 0,0 0 0 0,1 1 0 15,1 3-2-15,1-5 0 0,1 2-2 16,5-6-1-16,2-2-2 0,2-3-2 15,0-3-1-15,3-6 0 0,1-2-1 16,1-8 0-16,1 0 0 0,-1-3 0 16,-1-4-1-16,0-2 1 0,-1-1-1 15,0-1 1-15,-3 4 0 0,-5 2 0 16,0 2 1-16,-2 4 1 0,-3 2 2 0,0 2 2 16,-4 2 1-16,0 2 2 0,2 3 1 15,1 3-1-15,0 2 0 0,2 2-2 16,1 0-1-16,2 2-3 0,3 0 0 15,0-1-2-15,2-1-1 0,1-3 0 16,3 0 0-16,-1-3 0 0,0-3 0 16,1-2-1-16,-1-3 1 0,-2-2-2 15,-1-4-1-15,-1-1-4 0,-2 0-5 16,-1-1-9-16,-3 3-10 0,1-1-13 0,-3 1-8 16,3 3-15-16,-1 0-79 15,0 2-26-15,0 3-95 0,4 3-197 0</inkml:trace>
  <inkml:trace contextRef="#ctx0" brushRef="#br0" timeOffset="176222.3389">25131 7974 605 0,'0'8'147'0,"0"-4"4"16,-2-1-84-16,4 1-26 0,0-1-11 15,2-1-5-15,1 0-5 0,1-3-4 0,1 1-2 16,2-3-3-16,3 2-1 0,-1-4-2 15,1 1-1-15,-1-2-1 0,-2-1-1 16,-3-2 0-16,0 1-1 0,-5-2 0 16,-1 0 0-16,-3-1 0 0,-2 1-2 15,-2 1-5-15,-1 3-10 0,-2 1-12 16,0 2-7-16,-2 3-15 0,3 5-37 0,0 1-86 16,4 3-111-16,5-1-249 0</inkml:trace>
  <inkml:trace contextRef="#ctx0" brushRef="#br0" timeOffset="176863.9266">25236 7641 626 0,'6'-4'149'0,"3"3"5"0,0 2-99 16,4 6-10-16,3 4-5 0,1 2-3 15,1 7-5-15,3 4-5 0,0 6-4 16,0 6-5-16,1 6-4 0,-5 1-4 16,-1 3-3-16,-2 2-3 0,-1-3-2 15,-5 4-1-15,-5-4-1 0,-5-5-4 16,-5 0-5-16,-6 1-6 0,-7-3-7 16,-9 1-15-16,-6-5-12 0,1 1-19 15,-5-5-106-15,3-2-118 0,4-2-281 0</inkml:trace>
  <inkml:trace contextRef="#ctx0" brushRef="#br0" timeOffset="190342.5193">21450 10777 406 0,'1'-1'88'0,"0"1"0"0,0 0-66 15,-1 0-14-15,2 3-9 0,-2 1-16 16,-3 1-71-16,1-1-72 0,-3-1-185 16</inkml:trace>
  <inkml:trace contextRef="#ctx0" brushRef="#br0" timeOffset="198516.3163">3987 13213 114 0,'7'9'29'15,"4"3"1"-15,3-2-7 0,2 1-18 16,5 1-1-16,3 2-1 0,7-1-1 16,4 2-1-16,5-1 1 0,2 2 0 15,5 2 0-15,0-3 0 0,2 3-3 16,2-1-7-16,3-1-23 0,2-2-26 15,4 2-64-15</inkml:trace>
  <inkml:trace contextRef="#ctx0" brushRef="#br0" timeOffset="198690.8374">5415 13550 184 0,'73'-2'41'0,"-1"-3"1"0,1 5-33 16,-2-3-2-16,-2 0 0 0,1-4 2 15,-3 1 4-15,-4-1 4 0,-2-2 4 16,-1-3 5-16,-2 0 3 0,-5 1 2 15,-1-1-2-15,-3-2-2 0,-4 2-5 16,-3 0-3-16,-5 2-5 0,-6-1-3 0,-1 0-3 16,-7 1-7-16,-1 3-13 0,-3 1-56 15,-7-1-13-15,-5 3-59 0,-2 0-125 16</inkml:trace>
  <inkml:trace contextRef="#ctx0" brushRef="#br0" timeOffset="209573.8234">10635 4250 247 0,'10'-3'53'0,"3"-1"1"15,3 0-44-15,1 1-4 0,2-1-1 16,-1 2-1-16,-1 0-1 0,-1 0-1 0,-3 2-1 16,2 0 0-16,-3 0-1 0,1 2-8 15,-1 1-47-15,-1 1-46 0,0-3-120 16</inkml:trace>
  <inkml:trace contextRef="#ctx0" brushRef="#br0" timeOffset="210307.5016">13862 4159 233 0,'-18'0'69'0,"3"0"4"0,6-5-9 15,2 5-33-15,6 0-8 0,4 0-6 16,3 0-5-16,5-2-4 0,7 2-3 0,5 3-4 16,6-6 0-16,5 1 0 15,6-2 1-15,6 1 0 0,8 0 2 0,2 0 1 16,3 0 2-16,6 2 2 0,4 1 1 16,5 1 2-16,2-2 0 0,6 2 0 15,0 0 0-15,7 3-1 0,3-3-2 16,1 0 0-16,5 2-3 0,4 2 0 15,3-2-2-15,4-1-1 0,3-2-1 16,4 1 0-16,3 0 1 0,2-2 0 0,2 0 1 16,1 1 1-16,1 0 2 0,1-3 2 15,-3 1 2-15,0-1 1 0,-1 3-1 16,0-1 1-16,-5-1-1 0,0 0-1 16,-6 2-2-16,-2 0-1 0,0-1-2 15,-6-2 0-15,-1 3-2 0,-7 0-1 16,-2-2 0-16,-1 2 0 0,-6-1-1 15,-5-1-1-15,-4 0 1 0,-6 0 0 16,-2 2 0-16,-4-1-1 0,-7 0-1 0,-1 3-6 16,-7 0-109-16,-2 0-98 0,-4 0-260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18:42.0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8953 5620 150 0,'23'5'35'16,"1"-1"1"-16,-2-2-25 0,2 0-1 15,-1 1-3-15,-1 1-2 0,3-1-1 16,3 2-1-16,0-1-1 0,3 2 0 16,-2 0 0-16,2 1 1 0,2 1 0 15,-1 0 1-15,0 0 0 0,1-1 0 16,2-2 1-16,0 0 0 0,0-2 0 16,2 0 0-16,1-1-1 0,2 1 0 0,-1 1-1 15,3-1 0-15,2 0 0 0,3 2-1 16,-1-1 0-16,3-2 0 15,0-2-1-15,5 1 0 0,2-2 1 0,3 3-1 16,4-4 0-16,-2 0 0 0,0 1 0 16,3 0 0-16,0-1-1 0,-3 0 1 15,5-1 0-15,-2 0-1 0,-1 2 1 16,1 0 0-16,-1 0 0 0,-1 1-1 16,-1-3 1-16,-6-1 0 0,3-1 0 15,1 2 0-15,-4-1 0 0,-2 2 0 16,0 0 1-16,1 2-2 0,3 2 1 15,-3-4 0-15,-4 0 0 0,5-2-1 16,-1 1 1-16,-1-2 0 0,-3 0-1 0,-1 2 1 16,-1 2-1-16,-1 0 1 15,-3 1-1-15,0-1 0 0,-1-3 1 0,-2 0-1 16,-6-2 0-16,-3 1 1 0,4 0 2 16,-6 1 1-16,0-1 2 0,-1 2 1 15,-1 0 1-15,2 0 0 0,-2 2 0 0,-6-2 0 16,-1 1-3-16,-4 1-1 0,-6 0-1 15,-1-1-1-15,-3 2-1 0,-2 0 0 16,-1 0-1-16,-1 0 1 0,0 0-1 16,-1 2 1-16,-1-1-1 0,1 0-2 15,-4 0-22-15,0 0-38 0,-5 3-48 16,-11-3-120-16</inkml:trace>
  <inkml:trace contextRef="#ctx0" brushRef="#br0" timeOffset="27302.6448">10065 3574 461 0,'-5'-3'120'16,"-1"-1"5"-16,-1 0-56 0,2 1-21 16,1 0-8-16,1 0-5 0,0 0-5 15,2 1-6-15,1 2-4 0,1 0-2 16,0-2-4-16,2 4 0 0,-1-1-2 16,2 1 0-16,1 2 1 0,2 1 1 15,-1 2 1-15,3 2 1 0,2 2 0 0,-1 1-2 16,1 0-2-16,0 3-2 0,1-3-2 15,1 3-2-15,1 0-2 0,-2-1-2 16,2-1-1-16,-1 0 1 0,2-1-2 16,-2 2 1-16,-3-4 0 0,-3-2 0 15,2 1 0-15,-3-1-2 0,-2 0-1 16,0-1-4-16,-3 0-5 0,1-1-5 16,-2-2-7-16,0 1-7 0,0-2-5 15,-1-3-6-15,0 1-9 0,0-4-39 16,1 0-63-16,-3-4-97 0,2 0-224 0</inkml:trace>
  <inkml:trace contextRef="#ctx0" brushRef="#br0" timeOffset="27608.9704">10273 3501 558 0,'-6'1'131'0,"-2"4"3"0,-3 4-85 0,-3 3-17 16,-3 4-6-16,0 3-6 0,-5 3-2 16,-1-1-3-16,1 2-1 0,0 2-1 15,1-2-2-15,4 2-1 0,-1-1-3 0,5 1-2 16,1-1-2-16,1 1 0 0,1-3-1 15,0-1-2-15,1-3-1 0,5-6-8 16,0-1-8-16,4-3-10 0,2-5 19 16,1-4-143-16,2-5-119 0,4-4-297 15</inkml:trace>
  <inkml:trace contextRef="#ctx0" brushRef="#br0" timeOffset="27948.5161">10531 3480 562 0,'-2'-4'139'0,"1"-1"3"0,-1 4-97 15,1 2-3-15,-1 2-11 0,1 2-7 0,0 3-6 16,1 3-6-16,-3 3-2 0,2 3 19 15,-1 3-24-15,-3 2 1 0,0-2-1 16,0 3-1-16,0-1-1 0,0 1-1 16,0-4-1-16,2 1 0 0,0-3 0 15,0 2-1-15,3 0 1 0,0-4-1 16,2 0 0-16,5-2 0 0,-2-2 0 16,1-1 0-16,3-4 0 0,1-4 5 15,1-3-5-15,0-4-2 0,-1-3-4 0,1-2-6 16,1-4-8-16,-2 0-11 15,-1-2-17-15,0 1-107 0,-3 0-114 0,-1 2-275 16</inkml:trace>
  <inkml:trace contextRef="#ctx0" brushRef="#br0" timeOffset="28179.5502">10540 3486 638 0,'-6'-4'155'16,"5"7"1"-16,-4-6-94 0,3 1-19 15,1-3-12-15,4 3-7 0,2-4-14 16,2 1-2-16,2-1 0 0,3-2-3 16,4 2-6-16,3 4-7 0,-1-3-19 0,3 3-16 15,-2 2-120-15,2 3-129 0,0-1-313 16</inkml:trace>
  <inkml:trace contextRef="#ctx0" brushRef="#br0" timeOffset="28672.1265">10934 3546 538 0,'-6'-4'132'0,"-2"0"4"0,5 1-74 15,-1 2-23-15,1-2-8 0,2 3-6 16,1-1-6-16,0 2-5 0,3 1-4 16,-3-1-1-16,1 0-1 0,0 2 0 15,0 0 1-15,-1 1 2 0,0 1 0 0,2 0 1 16,-1 1-1-16,0 2 1 0,-1 3-1 15,1 0 0-15,-1 2-1 0,0 0 0 16,3 2 4-16,-1 2-4 0,1-2-4 16,-1 1-2-16,-1-2-1 0,4 1 0 15,0-1-5-15,-3-2-3 0,2-4 3 16,2 1 3-16,0-5 0 0,1-2 0 16,-1-3 1-16,1-4 2 0,3-5-2 15,1-6-1-15,0-2 1 0,2-3-1 0,2-6 0 16,-2 0 0-16,0-1-1 0,-2 2 1 15,-3 4 0-15,0 1 2 0,-2 7 0 16,-3 4 1-16,0 5 0 0,-1 6 1 16,0 8 0-16,-4 2 0 0,0 6-2 15,-2 3 0-15,-1 2 0 0,3 0 0 16,-3 1-2-16,4-1 0 0,0-1-3 16,2-3-9-16,2-2-11 0,2 1-16 15,4-1-15-15,1-4-123 0,0-4-133 0,2-2-311 16</inkml:trace>
  <inkml:trace contextRef="#ctx0" brushRef="#br0" timeOffset="29127.9059">11223 3426 495 0,'-17'-8'138'16,"7"4"6"-16,0-1-18 0,4 3-84 15,3-1-10-15,10 4-4 0,2 3-8 16,4-2-5-16,1 1-5 0,3 2-1 16,2-3 0-16,-4-1-1 0,0 1-1 15,0 0 0-15,-3-1 0 0,-2 1 0 16,0 0 0-16,0 0 0 0,-2 3 0 0,-2-1-2 15,1 1 1-15,0 4-1 0,-2 0-1 16,-1 4-1-16,-1 0 0 0,1 3-1 16,-3 1 0-16,4 4 0 0,-4-1-1 15,3 2-1-15,0-4 1 0,2 5-1 16,-1-2 0-16,3 0-1 0,-4-2 0 16,4 2-1-16,0 1 1 0,2 2-1 15,-7-4 0-15,-2 1 1 0,-3 0 1 16,-2-1 0-16,-3-2 0 0,-6-2 0 15,-7 0 0-15,2-3 1 0,-1 1-1 0,1-4 1 16,1-2-1-16,1-2 0 0,5-1-5 16,2-4-7-16,2-2-10 0,3-2-11 15,2-1-13-15,-1-3-118 0,4-3-125 16,-2-4-290-16</inkml:trace>
  <inkml:trace contextRef="#ctx0" brushRef="#br0" timeOffset="29347.96">11644 3655 709 0,'-4'0'172'0,"0"-2"2"0,-4-2-111 15,8 3-23-15,3 0-15 0,2-1 11 16,3 2-36-16,2-1 4 0,1 1-3 15,4 1-1-15,-1 1-6 0,3-1-13 0,-2-1-12 16,-1 2-13-16,0 1-2 0,-3-3-130 16,0 1-127-16,-4 0-295 0</inkml:trace>
  <inkml:trace contextRef="#ctx0" brushRef="#br0" timeOffset="29538.4582">11644 3813 637 0,'0'3'145'0,"0"-2"2"0,3-1-106 15,0 0-13-15,3 0-6 0,3 0-6 16,0 0-4-16,2 0-4 0,1-3-7 16,4 2-15-16,-3 0-17 0,1 1-121 15,0-1-123-15,0 1-309 0</inkml:trace>
  <inkml:trace contextRef="#ctx0" brushRef="#br0" timeOffset="30223.8542">12092 3465 592 0,'0'-2'138'16,"0"2"2"-16,-1 2-95 0,2 2-12 16,-1 7-4-16,-2 5-4 0,0 7-4 15,-3 3-2-15,0 3 1 0,-3 4-1 16,0 0-2-16,-1 2-3 0,-1 2 0 0,2-4-3 15,1 0-2-15,-1 0-3 0,1-6-2 16,3-2-1-16,2-3-1 0,0-6-21 16,0-5 25-16,2-6-4 0,2-3-1 15,2-6 0-15,1-3 0 0,0-9 1 16,4-5 20-16,-1-4-27 0,2-4 4 16,1-4 1-16,0-2-1 0,0-4 0 15,-1-1-2-15,0-1 0 0,3 3 1 16,-3-2 0-16,2 3 0 0,-1 2 0 15,-2 5 0-15,2 6 2 0,-3 6-1 0,-5 2 1 16,3 8 0-16,-5 5 0 0,0 5 0 16,2 5 2-16,-2 6 1 0,1 4 1 15,1 1 1-15,-2 4 2 0,0 1 0 16,2 3 1-16,-2 0-2 0,1 0 0 16,1-1-1-16,-1 1-1 0,3 1-2 15,0-1 0-15,3-1-1 0,1 2 0 16,0-2 0-16,2-1-2 0,-1 1-3 0,0-4-8 15,-2 1-7-15,-2-6-10 16,-1-2-10-16,-1-1-11 0,-3-4 22 0,-2-1-141 16,-2-3-116-16,-2-3-294 0</inkml:trace>
  <inkml:trace contextRef="#ctx0" brushRef="#br0" timeOffset="30447.0578">12099 3732 614 0,'-5'-2'155'16,"-3"-1"7"-16,1 3-87 0,1-1-16 15,2 0-6-15,2 1-8 0,0 0-10 16,4 1-7-16,0 2-7 0,3-1-5 16,2-1-6-16,1 3-3 0,2-3-1 15,5 3-3-15,3-3-6 0,-1-1-15 16,2 0-22-16,3 0-19 0,3-2-126 15,-1 2-141-15,-8 0-331 0</inkml:trace>
  <inkml:trace contextRef="#ctx0" brushRef="#br0" timeOffset="31205.3161">12754 3696 443 0,'4'-7'121'0,"-4"0"5"16,-2 1-42-16,0 2-27 0,-3 3-9 15,-2 1-3-15,-3-1-3 0,-5 3 1 0,-2 3-2 16,-1 3-1-16,0 0-1 16,1 2-5-16,3 3-3 0,0 6-3 0,3 0-4 15,4 1-5-15,1 2-4 0,1 3-2 16,1-1-3-16,3-1-3 0,3 2-2 16,1-4-3-16,3-1-1 0,0-2 0 15,6-4-1-15,3-1-1 0,1-2-4 16,5-5-8-16,2-3-13 0,1-1-15 15,1-4-17-15,-3-3-92 0,0-2-37 0,0-4-116 16,-2 0-231-16</inkml:trace>
  <inkml:trace contextRef="#ctx0" brushRef="#br0" timeOffset="31592.4215">13048 3758 544 0,'-6'-4'133'15,"-4"2"7"-15,3 1-82 0,-2 2-11 16,0 1-3-16,1 5-3 0,-1 2-3 16,-2 5-5-16,4-1-3 0,0 3-4 15,0 3-3-15,3 0-4 0,1 0-4 16,1-1-3-16,4-1-2 0,3 0-3 15,1 0-2-15,1-3-1 0,5-2-2 16,-1-3 0-16,1-2-1 0,1-5 1 0,0-2-1 16,0-3 0-16,0-6 0 0,-2-3 0 15,2-2 0-15,-3-5 0 16,-1-1 0-16,-1-3 1 0,-3-1 0 0,-4-1 0 16,-1 3 1-16,-5 0-1 0,-2 2 1 15,-3 4-1-15,-4 3-1 0,0 6 0 16,-5 0-2-16,1 5-2 0,-2 3-5 15,3 3-8-15,1 2-11 0,5 4-13 16,1 2-12-16,8 2-13 0,3 0-112 0,4 1-120 16,-1-2-277-16</inkml:trace>
  <inkml:trace contextRef="#ctx0" brushRef="#br0" timeOffset="31934.6147">13256 3770 579 0,'0'-8'147'0,"-5"-2"3"0,-1 4-74 16,0 0-32-16,0 2-10 0,-3 0-7 15,3 3-8-15,2 2-7 0,1 2-4 16,-1 2-2-16,2 1-1 0,0 1-2 16,1 5-1-16,2 3-1 0,2 0-1 15,1 1 1-15,2 2-1 0,2 0 0 16,3 1 0-16,2-2 0 0,0 1 0 15,-1-2-1-15,2-1 1 0,-1 0-1 16,-1-2 1-16,1-1 0 0,-1 1 0 16,-1-6 0-16,-2 2 0 0,-2-2 1 0,-3 0 1 15,-7 1 0-15,-3-3 0 0,-4 1 1 16,-3 0 0-16,-3 1-1 0,-5-2 0 16,0-1-1-16,0 1-2 0,3 0-3 15,0-3-7-15,3 0-11 0,3 0-11 16,6-4 72-16,1 4-201 0,3-8-132 15,4 1-347-15</inkml:trace>
  <inkml:trace contextRef="#ctx0" brushRef="#br0" timeOffset="32214.8751">13641 3438 637 0,'1'-14'153'16,"-2"-1"2"-16,-2 4-94 0,0 5-22 16,-2 5-9-16,-1 4-6 0,-2 8-4 0,0 5-2 15,-2 9-1-15,0 4-2 0,-1 8 0 16,0 2-3-16,1 5-3 0,2 3-2 16,0 2-3-16,2 2-2 0,4 3-1 15,-1-1 0-15,4 1 0 0,3-5-1 16,1-3 0-16,4-4-1 0,2-8-3 15,0-7-10-15,5-6-10 0,0-5-15 16,2-6-17-16,3-4-118 0,-2-6-129 0,1 0-302 16</inkml:trace>
  <inkml:trace contextRef="#ctx0" brushRef="#br0" timeOffset="33185.4399">13703 3819 489 0,'0'-2'118'0,"0"-1"2"0,-1 1-70 16,1 0-18-16,1-1-6 0,0 1-3 15,1-1-2-15,-1-2-2 16,0 3-1-16,2 1 0 0,-2-2-2 0,0-1 0 15,1 1-2-15,0-1-2 0,0 2 0 16,1-2-2-16,-2-2-1 0,0 1 0 0,0 1-2 16,-1-1 0-16,1 2-1 0,-1-1-1 15,-1 0 1-15,2 3-2 0,-1-1 0 16,0 0 0-16,2 1 0 0,-2-1-1 16,0 2 1-16,1 0 0 0,-2-1 0 15,1 1 1-15,0 2 1 0,-2 0 0 16,1 0 2-16,1 1 1 0,-2 2 2 15,2 0 2-15,-3 3 1 0,2-1 0 16,-1 0 0-16,0 2-1 0,1 2-22 0,-1-4 26 16,2 1-8-16,-1-4-2 0,2 3-1 15,-1-3-2-15,1-1 2 0,-1-1 21 16,1 1-30-16,-1-3 6 0,1 0 2 16,1-1 0-16,0-2 0 0,2-2-2 15,-2-2 0-15,1-3 2 0,0-1-1 16,0-2 1-16,-1 2-1 0,0-2 0 15,-2 5 0-15,1 2 1 0,1 2 0 16,-2 1-1-16,-1 5 1 0,1 0-1 0,-2 5 0 16,-1 5 0-16,-1 2-1 0,-2 5 0 15,1 4 0-15,2 3 0 0,0-1-1 16,1 6 0-16,3 0 0 0,1-3 0 16,5-3-1-16,0 0 0 0,4-5 0 15,0-2-1-15,4-8 1 0,-1-5 0 16,2-4-1-16,1-5 1 0,-1-3 0 15,0-7 1-15,-1-3 0 0,0-5 1 16,-3-2-1-16,-1-6 1 0,-2 1 0 0,-3 3 0 16,-4 2 0-16,-2 3-1 0,-2 5 0 15,-4 5-1-15,-4 6 0 0,0 5 0 16,0 5 0-16,0 7 0 0,1 5-1 16,2 4 1-16,5 2 7 15,3 4-10-15,4 0 2 0,4-1 0 0,4-2 0 16,3-3 0-16,4-2-5 0,0-3-3 15,1-5 10-15,1-4-2 0,0-5 0 16,-1-4 0-16,-1-5 0 0,-3-7 5 16,-4-4-5-16,-3-6 0 0,-2-1 0 15,-6-5 1-15,-3-1-1 0,-4 1 0 16,-2-2-4-16,-2 3-3 0,-2 4-5 0,0 5-7 16,2 4-5-16,-2 6-13 0,3 5-12 15,0 5-11-15,5 6-6 0,-1 4-9 16,3 2-108-16,1 3-120 0,1 1-268 15</inkml:trace>
  <inkml:trace contextRef="#ctx0" brushRef="#br0" timeOffset="33474.6714">14128 3992 609 0,'-2'5'150'16,"-2"0"4"-16,0 2-75 0,2 2-38 15,1-1-4-15,1 5-7 0,1-1-8 16,3 0-4-16,3 3-3 0,4-2-5 16,4 1-2-16,4-2-2 0,5-2-1 15,1-3-1-15,1-1-1 0,0-5-1 0,-3-1 1 16,-2-3 0-16,-4-6 1 0,-5-1 3 16,-4-1 9-16,-6-3-4 0,-3-2-1 15,-5-3 1-15,-4 1-2 0,-6 2-1 16,-2 0-6-16,-6-2-8 0,-3 4 0 15,-1 1-6-15,1 3-12 0,3 3-9 16,4 2-14-16,4 4-8 0,8 3-30 16,4-1-94-16,8 2-115 0,6 2-258 0</inkml:trace>
  <inkml:trace contextRef="#ctx0" brushRef="#br0" timeOffset="33945.4032">14385 3862 600 0,'0'-3'146'0,"-2"3"4"0,1 2-91 16,0 3-12-16,-1 0-5 0,1 6-6 15,1 3-5-15,1 6-4 0,2 0-4 0,-2 1-2 16,4-2-4-16,0 3-3 0,2-2 3 16,-1-2-6-16,3-3-5 0,-1 0-2 15,1-4-1-15,1-4-1 0,-3-2-3 16,2-5-5-16,1-3 4 0,-1-3 4 15,1-5-1-15,1-2 0 0,-1-4 1 16,0-5 2-16,0-3-3 0,-1-2 0 16,1 0-1-16,0 4 0 0,-1 1-1 15,-2 6 1-15,-1 4-1 0,0 8 0 16,-2 5 1-16,-2 7-1 0,0 4 0 0,-1 6-2 16,0 2-3-16,0 1-5 0,0 2-8 15,1 1-7-15,0 0-7 0,2-2-6 16,2-3-6-16,1 0-4 0,-1-3 2 15,3-4-113-15,0-2-110 0,3-3-275 16</inkml:trace>
  <inkml:trace contextRef="#ctx0" brushRef="#br0" timeOffset="34238.238">14895 3708 588 0,'-7'-12'143'0,"-1"1"4"16,0 3-87-16,3 5-20 0,0 5-3 15,0 5-2-15,0 3-6 0,0 5-3 16,4 11-1-16,-1-1-2 0,0 5-2 0,2-1-2 16,0 5-4-16,2 2-2 0,1-1-5 15,1-3-2-15,0-1-2 0,1-2-2 16,-1-1-1-16,3-4-1 0,-1-3 0 15,-1-6-4-15,-1 0-29 0,4-4 19 16,-3-3-14-16,2-4-10 0,-3-1-9 16,1-3-8-16,0-3-6 0,-3 0-84 0,-3-6-136 15,-4-1-254-15</inkml:trace>
  <inkml:trace contextRef="#ctx0" brushRef="#br0" timeOffset="34407.8663">14802 3942 603 0,'-9'-5'157'15,"2"1"7"-15,0 2-81 0,3-2-26 16,3 2-10-16,4-1-9 0,5 2-11 16,0-1-10-16,3-1-7 0,3 2-3 15,1-3-3-15,2 2-2 0,0-1-8 0,4 1-12 16,0-1-14-16,2 0-12 0,-1-1-14 16,1 0-116-16,-3-1-126 0,-3 1-283 15</inkml:trace>
  <inkml:trace contextRef="#ctx0" brushRef="#br0" timeOffset="34686.6882">15079 3812 584 0,'-9'0'150'0,"-1"1"7"15,-1 3-77-15,-1 2-20 0,1 6-8 16,-1 0-7-16,1 4-10 0,2 4-7 16,4 2-7-16,0 3-5 0,7 0-6 15,1-1-3-15,4-1-2 0,2-1-2 16,1-3-1-16,2-1-1 0,4-5 0 15,1-3-1-15,1-3 0 0,0-6 1 16,2-4-1-16,0-6 1 0,1-5-1 16,-4-5 1-16,-2-5 0 0,-4-3 0 15,-1-5 1-15,-6-4 0 0,-6 2 0 16,-5-1-1-16,-2 1 1 0,-2 5-1 0,-2 3-1 16,-4 9-5-16,-2 4-7 0,1 7-8 15,1 6-7-15,-2 6-10 0,2 3-13 16,4 6-14-16,1 0-112 0,2 4-120 15,4 0-288-15</inkml:trace>
  <inkml:trace contextRef="#ctx0" brushRef="#br0" timeOffset="35371.5637">15059 3928 483 0,'-1'0'124'0,"1"-1"6"0,0 1-58 0,0-2-25 15,1 0-5-15,3 4-3 0,-2-4-3 16,0 2-4-16,0-2-16 0,2 1 16 15,-1 0-12-15,2-1-3 0,0 4-4 16,-1-4-4-16,1 1-4 0,1 2 6 16,0 1-26-16,0-1-6 0,-1-2-16 15,1 1-124-15,0 1-129 0,2-2-313 16</inkml:trace>
  <inkml:trace contextRef="#ctx0" brushRef="#br0" timeOffset="36536.2501">15196 3337 507 0,'2'-6'120'0,"0"1"3"0,3 0-71 15,1 4-22-15,5 1-3 0,1 3 3 16,4 2-2-16,0 5-1 0,1 3-1 16,2 6-1-16,2 2-2 0,-1 6-3 0,1 1-3 15,0 6-3-15,0 3-3 0,0-2-2 16,-2 6-2-16,-2-3-2 0,-3 2-1 15,1 2 0-15,-3 1 2 0,-2-1 0 16,-3 4 0-16,-1-3 0 0,-1 3 0 16,-6-5 0-16,-3-1-1 0,-2-3-2 15,-3-5-1-15,-2-3-1 0,-1-1 0 16,0-4 0-16,2-2-2 0,-3-5-2 0,3-3-9 16,-1-4-18-16,3 0-14 0,4-5-122 15,-3-1-129-15,4-3-311 16</inkml:trace>
  <inkml:trace contextRef="#ctx0" brushRef="#br0" timeOffset="37426.0406">15844 3865 347 0,'-9'0'109'0,"-1"0"6"16,-2-2-13-16,2 1-37 0,-1 1-15 15,-2-3-8-15,0 0-7 0,1-1-3 16,-3 1-3-16,3 0-1 0,-2 0-1 16,1-1-3-16,3 3 0 0,-1-1-2 0,1 1-1 15,4 0-2-15,1 0 1 0,2 0-1 16,0 1-1-16,2-2-3 0,1 2-2 15,1-1-2-15,0 1-2 0,4 0-2 16,1-2-2-16,4 2 0 0,4-3 0 16,-1 3 0-16,4 0 0 0,4 0 0 15,1 0 0-15,1 1 0 0,2 1-1 16,2 0 0-16,3-2-1 0,3 3 0 0,1-2 0 16,-3 0-1-16,2 0-1 0,-2 0-16 15,-1 1 22-15,-2 0-6 0,-4-1 0 16,-1 1-1-16,2-1 0 0,-2 0 0 15,-1 4 16-15,-2-3-22 0,-3 1 6 16,1-1 0-16,0 0 0 0,-5 0 0 16,-3-2 0-16,0-1-1 0,-4-2 0 15,-1 2-3-15,-2 0-3 0,-3-2-4 16,-1 2-7-16,0 0-6 0,-2 0-5 16,1-1-6-16,-4 0-5 0,0-2-4 0,1 2-3 15,-1-2-4-15,2 1-46 0,0-2-54 16,1 0-95-16,1 1-214 0</inkml:trace>
  <inkml:trace contextRef="#ctx0" brushRef="#br0" timeOffset="37740.5586">16269 3720 460 0,'-3'-5'128'0,"-1"-2"6"0,-1-2-22 16,2 1-64-16,-1 2-9 0,3-1-5 15,-2 1-5-15,2 1-7 0,2 5-4 16,3 3-4-16,1 2-3 0,1 1-3 15,0 1-2-15,3 4-1 0,0 2-1 16,2-2 0-16,-2 2 0 0,1 3-2 16,1 0 0-16,-3 0-1 0,2 1 0 15,0 1-1-15,-3 1 1 0,2-3 0 16,-2-2-1-16,-1 0 0 0,2-1 0 0,-6-3 0 16,-1 0 0-16,-1 1 0 15,-3-1 0-15,-2-1 0 0,-1 3 0 0,-5-4 0 16,0 4 0-16,-3-1 0 0,-1-2 0 15,1 2 0-15,-1 1 0 0,0-3 0 16,3-1 0-16,0 2-2 0,5-3-7 16,2 3-11-16,2-4-11 0,2-1 11 15,3 1-135-15,2-1-123 0,3 0-294 16</inkml:trace>
  <inkml:trace contextRef="#ctx0" brushRef="#br0" timeOffset="38216.8913">16539 3634 465 0,'-7'-9'126'0,"-2"-1"7"0,4 1-36 15,-1 1-47-15,0-1-11 0,3 2-5 16,1 3-6-16,1 4-4 0,-1 4-4 16,1 5-1-16,0 4-1 0,1 6 0 15,0 5 0-15,0 5 0 0,1 8 0 16,0-1-2-16,2 5-1 0,1 1-2 16,-1-1-2-16,1 1-3 0,0-2-2 15,-1-4-3-15,0-2 0 0,0-3-2 0,-1-6 0 16,0-4-3-16,1-2-7 0,0-6-6 15,1-3-10-15,0-6-9 0,-1-4-11 16,3-3-13-16,1-3-111 0,-3-4-115 16,1-6-276-16</inkml:trace>
  <inkml:trace contextRef="#ctx0" brushRef="#br0" timeOffset="38763.4036">16465 3443 480 0,'-8'-19'111'0,"3"0"5"0,-1 2-70 15,3 1-17-15,3 4-1 0,0 2 3 16,3 3 1-16,2 1 1 0,1 2-1 16,4 0-1-16,2 2-2 0,4 1-3 15,2-2-3-15,5 3-2 0,2 1-5 0,2-2-2 16,4 0-2-16,2 0-4 0,6 2 0 15,2 0-3-15,6-1-2 0,6 0 0 16,3 1-1-16,2-1-1 0,0 3 0 16,2-3 0-16,0 0 0 0,0 2-1 15,-2 2 1-15,1-2-1 0,0 3 0 16,-1-1 0-16,-2 1 0 0,-3-1 0 16,-4-1 1-16,-1 1-1 0,-6 0 0 0,-2 2 0 15,-4 0 0-15,-4 0 0 0,-3 1 0 16,-2 3 0-16,-5 0 0 15,-2-1 0-15,-6-3 0 0,-1 1 1 0,-2 2-1 16,-3-2 0-16,-3-2 0 0,-1 2 0 16,-3 1 1-16,1 1-1 0,-4-3 0 15,0 1 1-15,-2 0-1 0,-1 4 0 16,0 0 0-16,0 2 0 0,-2 2 1 16,2 6-1-16,0 0 0 0,1 1 0 15,2 4 1-15,-1 1 1 0,3 2 1 16,0 2 0-16,2 2 2 0,1 1 1 0,2 3 1 15,0-3 0-15,1 1 0 0,0 1-1 16,2-4-1-16,-2-3-2 0,0-2-1 16,-1-4-1-16,1 1-5 0,0-6-9 15,-2-4-10-15,-2-3-12 0,-1-2-12 16,1-1 69-16,-7-5-194 0,-5-4-130 16,-2 2-330-16</inkml:trace>
  <inkml:trace contextRef="#ctx0" brushRef="#br0" timeOffset="39300.9783">16468 4168 525 0,'-10'-1'113'0,"3"0"1"0,2 1-92 16,-1-4-7-16,4 3 0 0,2 0 1 16,0 0 1-16,2-1 2 0,3 1 1 15,-1 1 1-15,8 3 0 0,-4-3-2 0,4 0-3 16,3 1-1-16,1 0-3 0,1 0-1 15,4-1-2-15,1-1 0 0,2 1-1 16,6-1 1-16,0 0-1 0,7 1 1 16,1 0-1-16,3 0 1 0,5 0-2 15,6 1 0-15,-2-1 0 0,5-1-2 16,-4-2 0-16,5 2-1 0,-1 0-1 16,-1 1 1-16,-1-2-2 0,3 1 0 15,0 1 0-15,2 0 0 0,-5 0-1 16,-1-1-1-16,-4 1 1 0,-6-1-1 0,-2 0 0 15,-7-1 1-15,-3 2-1 0,-3-1 1 16,-5-1 0-16,-2 2 0 0,-3-2 1 16,-5 2 0-16,-2 0-1 0,-4 0 1 15,-2 0 0-15,-2 0-1 0,-2 2 0 16,-2-2 1-16,0 0-1 0,-1 1 0 16,-1 0-1-16,1-1-3 0,-2 1-3 0,1 1-7 15,-1-4-11-15,0 2-12 0,-3-2-126 16,-1-3-126-16,-1 4-310 0</inkml:trace>
  <inkml:trace contextRef="#ctx0" brushRef="#br0" timeOffset="40912.2576">16752 3693 508 0,'0'-17'129'16,"-2"-1"6"-16,0 2-66 0,1 2-23 15,1 3-5-15,0 1-5 0,0 1-5 16,-1 2-6-16,2 5-4 0,-1 4-2 0,0 6 0 15,-1 4-3-15,-2 4-2 0,3 6-1 16,-1 3-1-16,0 3-3 0,1 2-1 16,1 0-2-16,2 0-2 0,-1 0-1 15,1-2-1-15,-1-2 0 0,0-4-1 16,2-4 0-16,-1-3-1 0,-1-5 1 16,2-6 0-16,1-2 0 0,1-7 0 15,1-7 0-15,2-4-1 0,0-4 1 16,1-2 0-16,1-5-1 0,2 1 0 15,0 2 1-15,-1 4-1 0,-1 2 0 0,0 6 0 16,2 3 0-16,-5 5 0 0,0 7 0 16,-5 4-1-16,0 5 1 0,-2 4 0 15,0 1 0-15,-2 4 0 0,0 1-1 16,-2 0-3-16,3 3-7 0,1-6-6 16,1 1-11-16,-1-3-10 0,1-2-12 15,1-4-117-15,-1-4-119 0,-1-5-288 16</inkml:trace>
  <inkml:trace contextRef="#ctx0" brushRef="#br0" timeOffset="41203.512">17024 3705 509 0,'1'-6'127'16,"3"3"4"-16,-2 1-64 0,2 2-27 0,-2 4-4 16,1 2-3-16,-2 2-3 0,2 3-2 15,-1 2-2-15,-1 4-2 0,2 2-3 16,-1 0-3-16,-1 2-3 0,3 1-3 16,-4-1-3-16,1 0-3 0,1-4-1 15,-1 0-2-15,1-2-2 0,2-2 0 16,0-4-4-16,2-1-7 0,-3-8-12 15,3 3-11-15,1-6-15 0,-1-2-115 16,-3-3-123-16,1-2-290 0</inkml:trace>
  <inkml:trace contextRef="#ctx0" brushRef="#br0" timeOffset="41384.4623">17047 3691 655 0,'-5'-4'161'15,"-1"2"4"-15,3-3-96 0,5 1-24 16,-1-2-10-16,5 1-10 0,3 0-9 16,2 0-7-16,1 1-4 0,2 2-10 15,-2 1-14-15,3 2-16 0,-3-1-16 16,-4 1-119-16,-1-3-130 0,0 8-304 16</inkml:trace>
  <inkml:trace contextRef="#ctx0" brushRef="#br0" timeOffset="41746.642">17243 3754 604 0,'-1'3'143'0,"0"2"4"16,2 2-94-16,0 2-14 0,0 2-4 15,2 2-4-15,2 1-6 0,-2 0-4 0,4 0-5 16,0 1-3-16,-1-2-4 0,3-1-2 16,0-2-3-16,1-4-1 0,3-3 0 15,-2-3-2-15,0-5 0 0,1-3 1 16,-1-1-2-16,0-2 1 0,-1-3 0 16,-1 2 0-16,-1-3-1 0,-1 4 1 15,-1-1 0-15,-2 3 0 0,-2 3 0 16,-2 2 0-16,2 2 0 0,-2 6 0 0,-3 1 0 15,2 2 0-15,0 3-1 16,1 3 0-16,-1 2-3 0,2 0-5 0,-1-2-7 16,1-1-12-16,4 3-8 0,1-4-12 15,0-1-7-15,0-3-111 0,2-3-110 16,3 1-264-16</inkml:trace>
  <inkml:trace contextRef="#ctx0" brushRef="#br0" timeOffset="42132.6095">17546 3683 629 0,'-8'-8'147'0,"1"-1"4"16,3 4-102-16,2-1-14 0,6 4-4 15,2-1-5-15,2 1-5 0,3 2-3 0,0 0-3 16,2 0-2-16,1 1-2 15,0-1-1-15,-2 1-1 0,-1-1-1 0,0 3-1 16,-2-2-2-16,-3 0 0 0,-3 2 0 16,0 3-1-16,-2 2-1 0,-3 2-1 15,-1 1 0-15,0 4-1 0,0 1 1 16,1 2-2-16,-2 2 0 0,3-2 1 16,1-1-2-16,1 4 0 0,0 0-2 15,2-1-2-15,-1-2-2 0,1-2 0 16,-1 3 0-16,0-3-1 0,0-1 2 15,-4-3 1-15,1 1 2 0,-2-1 2 16,-2-1 0-16,-4-4 1 0,1 4 0 0,-3-2 0 16,-1 1 0-16,1-2-5 0,-1-4-8 15,0-1-11-15,0 0-13 0,2-3-11 16,-1-3-117-16,1 1-123 0,2-2-286 16</inkml:trace>
  <inkml:trace contextRef="#ctx0" brushRef="#br0" timeOffset="42793.57">16584 2777 628 0,'-8'-16'147'0,"2"1"5"0,2 5-99 0,1 3-14 16,2 3-6-16,0 2-6 0,-1 4-4 15,5 5-3-15,-4 6-3 0,1 2-3 16,0 6-2-16,1 4-1 0,2 3-1 15,0 4-1-15,2-2-2 0,1-2-1 16,0-2-1-16,1-3-1 0,-3-5-1 16,1-3-1-16,-1-5 0 0,-1-4-1 0,0-4 2 15,0-4-1-15,-1-5 1 0,-1-6 2 16,-1-3 0-16,-1-3 2 0,0-6-1 16,-2-2 1-16,1-2 0 0,-2-3 1 15,2 1 0-15,-1 3 1 0,1 4 2 16,1 2 2-16,-2 1 1 0,3 4-1 15,0 3 1-15,1 3-2 0,1 1-2 16,1 3-3-16,1 0-2 0,2 3-2 16,2 2 0-16,1 0-2 0,2 2 0 0,0 0 0 15,4 0-1-15,2 0 0 0,2 0-1 16,-2 2-5-16,0-1-9 0,1 0-12 16,3 0-19-16,-4 2-19 0,-2 0 106 15,-4 0-240-15,1 1-150 0,-2 2-386 16</inkml:trace>
  <inkml:trace contextRef="#ctx0" brushRef="#br0" timeOffset="43105.1008">16905 2847 623 0,'-1'-5'151'0,"0"1"6"16,1 2-91-16,3-1-18 0,4 4-4 0,0 2-4 15,4 1-5-15,2 4-3 0,2 3-4 16,2 3-4-16,0 3-4 0,1 1-5 16,-1 2-4-16,0 2-3 0,-1 0-2 15,-2 0-2-15,0 0-2 0,-1-2 0 16,0-1-1-16,-1 0 0 0,-1-2-1 15,-3-5-2-15,1 0-6 0,-2-3-7 16,1-2-13-16,-3-2-11 0,-2-3-14 0,1-2-12 16,-3-2-121-16,-1-2-126 0,-2-4-297 15</inkml:trace>
  <inkml:trace contextRef="#ctx0" brushRef="#br0" timeOffset="43300.5677">17170 2810 622 0,'-8'4'148'0,"0"2"6"16,-1 0-97-16,-3 4-10 0,-1 4-4 15,-2 4-4-15,-4 2-6 0,-3 5-5 0,-5-3-6 16,-2 5-4-16,-2 1-6 0,1-2-5 16,-1-3-6-16,7-1-8 0,4-4-15 15,8 0-17-15,6-5-15 0,6-2-123 16,5-4-132-16,4 0-313 0</inkml:trace>
  <inkml:trace contextRef="#ctx0" brushRef="#br0" timeOffset="43718.4523">17376 2868 624 0,'-3'7'145'0,"-1"4"5"0,1 4-101 15,-2 1-10-15,0 2-3 0,0 0-3 16,-2-2-3-16,1-1-6 0,-2-4-3 16,5 1-4-16,-1-2-6 0,3-3-3 0,-2-1-3 15,3-2-2-15,1-5-2 0,3 1 1 16,0-7-2-16,1-3 1 0,1-4-1 16,2-3 1-16,-2-6-1 0,4-3 0 15,-1-2 0-15,1-4 0 0,2-1-1 16,0 2 0-16,3 2 1 0,0 3-1 15,-1 7-1-15,-2 0 1 0,1 8 1 16,-3 5-1-16,-4 1 1 0,0 7 0 0,-3 0 1 16,0 4 0-16,1 3 0 0,-1 4 1 15,-4 6 0-15,5 1 0 0,-2 2-1 16,3 5 1-16,-1 0-1 0,2 3 0 16,1-2 0-16,5-2-1 0,-4 1 0 15,0-3 1-15,0-7-1 0,2 4 0 16,-2-5-1-16,1-1-4 0,-2-4-8 15,0-3-7-15,0 0-11 0,1 0-8 16,-5-7-9-16,-2 1 28 0,-1-2-148 16,-4-2-115-16,-1-1-297 0</inkml:trace>
  <inkml:trace contextRef="#ctx0" brushRef="#br0" timeOffset="43898.9664">17421 2981 619 0,'-11'-2'161'0,"2"-2"7"0,1-1-75 0,3 3-36 16,2 0-10-16,5-1-9 16,0 2-9-16,4-3-10 0,4 1-6 0,2 3-3 15,2-3-3-15,5 1-2 0,1-1-5 16,2 1-14-16,0 0-21 0,-1 1-20 16,-2-1-127-16,1-2-139 0,1 0-337 15</inkml:trace>
  <inkml:trace contextRef="#ctx0" brushRef="#br0" timeOffset="44555.8065">17962 3779 445 0,'-8'-1'122'16,"-2"-2"5"-16,-2 2-36 0,2 0-41 0,0 0-9 15,1-2-4-15,1 2-4 0,3 0-3 16,0 1-3-16,3-2-1 0,0 1-4 16,4 0-2-16,0 0-3 0,4 0-3 15,2-1-1-15,1 1 0 0,5 1-2 16,3-1 1-16,3 2-1 0,0-1-1 15,2 0-2-15,2 0-1 0,-1 4-2 16,0-2-1-16,-2 2-2 0,0 0 0 16,-1 2-1-16,-1-3 0 0,0 1 0 15,-2 0-1-15,-1-2 0 0,1-1-1 0,-3 1-2 16,0 0-5-16,-1 0-4 0,-4-2-6 16,1 2-7-16,-3-2-8 0,-2 0-5 15,0-2-7-15,-3-1-8 0,-3-2-75 16,0 0-26-16,-2-2-91 0,-1-1-194 15</inkml:trace>
  <inkml:trace contextRef="#ctx0" brushRef="#br0" timeOffset="44809.5378">18231 3697 547 0,'-3'-5'129'0,"2"-2"4"0,0 2-85 16,1 1-14-16,1 0-5 0,1 3-5 15,2 1-4-15,0-4-2 0,1 6-3 16,-1-2-1-16,4 2-2 0,-1 5-1 15,0 0-3-15,3 1-1 0,-2 2-1 16,0-1-2-16,3 2-1 0,-1-2 0 16,1 0-2-16,-1-1 0 0,-2 2 0 15,3 1 0-15,-2 0 0 0,-2-1 0 0,-3 0 0 16,-1 0 1-16,-2 1 1 0,-1 1-1 16,-6-1 1-16,-2 4-1 0,-2-2 0 15,-3 4-5-15,-2 1-11 0,1-3-13 16,-1 3-9-16,-1-2-119 0,2-2-123 15,6 5-294-15</inkml:trace>
  <inkml:trace contextRef="#ctx0" brushRef="#br0" timeOffset="45512.1689">18604 3656 508 0,'-5'-5'128'0,"0"1"6"16,0 0-65-16,3 1-19 0,0 0-4 0,2 0-5 16,1 2-5-16,0 1-3 0,3-1-4 15,1 2-2-15,1 2-4 0,1-1-2 16,3 3-2-16,-2 1-2 0,3 3-2 15,2 2-2-15,-1 2-3 0,-1-1-3 16,0 3-1-16,0-1-2 0,0 1-1 16,0 0-3-16,-2-1-2 0,0-3-10 15,0 0-11-15,0 1-13 0,-3-2-11 0,1-4-14 16,-1-2-116-16,0-3-123 0,-2-1-280 16</inkml:trace>
  <inkml:trace contextRef="#ctx0" brushRef="#br0" timeOffset="45723.6016">18882 3622 528 0,'0'-1'129'15,"0"3"4"-15,-3 2-65 0,-1 3-29 0,-1 3-7 16,1 5-4-16,-2 2-2 0,-1 7-3 16,-3 6-3-16,-1 2-1 0,-1 3-3 15,-1 3-2-15,1 3-3 0,-1-1-2 16,-2-2-2-16,0 0-1 0,1-4-3 15,0-1 0-15,2-3-3 0,0-7-4 16,2-2-7-16,5-6-14 0,3-6-12 16,2-4-123-16,2-3-124 0,4-1-308 0</inkml:trace>
  <inkml:trace contextRef="#ctx0" brushRef="#br0" timeOffset="46060.1573">19130 3651 594 0,'1'-2'140'16,"0"2"4"-16,-1 1-96 0,0 0-12 15,-1 2-1-15,1 4-2 0,-1 2-5 16,2 2-2-16,-4 1-3 0,2 3-2 15,1 3-3-15,0 4-3 0,0 0-5 16,1 0-2-16,-1 2-1 0,2-1-3 16,-1 0 0-16,-1-1 0 0,2-1-2 15,2-1 1-15,0-1-1 0,-2-4-1 16,4 2 0-16,2-3 0 0,1-3-1 16,0-4 1-16,1-2-1 0,1-3-4 0,2-2-7 15,1-6-10-15,-2 0-12 0,-1-3-13 16,0-3 26-16,-1-2-153 0,-4-4-125 15,-1 1-304-15</inkml:trace>
  <inkml:trace contextRef="#ctx0" brushRef="#br0" timeOffset="46246.417">19116 3666 555 0,'-6'-5'161'0,"4"4"5"16,2-4 2-16,2 1-118 0,4 1-13 15,4-3-10-15,5 1-9 0,1-4-7 16,4 2-5-16,4 0-3 0,-1 0-7 16,3 5-13-16,-3-1-16 0,-1 3-15 15,-1 4-124-15,-6 2-133 0,-4 3-317 16</inkml:trace>
  <inkml:trace contextRef="#ctx0" brushRef="#br0" timeOffset="46628.3895">19371 3756 636 0,'0'1'154'16,"-1"-1"6"-16,1 5-96 0,1 2-12 0,0 3-5 15,0 2-4-15,2 4-6 0,-1 2-6 16,2 2-5-16,1 1-7 0,1-2-4 15,1 1-4-15,3-3-4 0,-1-1-2 16,2-5-1-16,1-2-2 0,0-4-1 16,2-4 0-16,0-5 0 0,1-3 0 15,0-4 0-15,-1-5 0 0,1-1 1 16,0-3-1-16,-2-1 0 0,-2-2 0 16,-2 2 0-16,0 4 0 0,-3 4 1 15,-3 0 0-15,0 5 1 0,-2 3-1 0,-1 4 1 16,0 4-1-16,-1 2-1 0,0 4 1 15,-1 2-2-15,0 2-1 0,1 3 0 16,1 0-5-16,0 0-6 0,2-1-7 16,1-2-14-16,1-1-10 0,4 1-11 15,0-2-10-15,1-4-28 0,0-2-88 16,-2-1-112-16,4-4-253 0</inkml:trace>
  <inkml:trace contextRef="#ctx0" brushRef="#br0" timeOffset="46979.2632">19762 3627 749 0,'-6'-9'172'0,"1"2"1"16,3 0-127-16,7 1-16 0,0 1-5 16,1 1-6-16,3 3-6 0,0 2-3 15,-1 0 1-15,-1 3 2 0,2 1 0 0,0 0 0 16,0 1 1-16,-1 1-1 0,-1-1-1 15,-1 3-2-15,-1-1-1 0,-1 2-2 16,-1 1-2-16,-3 5-1 0,3 1-1 16,-2 3-1-16,0 1-1 0,1 3-1 15,-1 3 0-15,2 0 0 0,0-2-1 16,1-1 0-16,-1 1 0 0,2-3 0 16,0 0-1-16,0-4 1 0,-3-1 0 0,2 0 1 15,-4-4-1-15,-1 0 1 16,-2 2 1-16,0-4-1 0,-3 0 0 0,-3-1 1 15,-1-3-1-15,0 3 1 0,-2-4-1 16,0-2-9-16,-2-4-11 0,0 1-24 16,-1 1-22-16,-2-2-129 0,2 3-146 15,2-1-344-15</inkml:trace>
  <inkml:trace contextRef="#ctx0" brushRef="#br0" timeOffset="67808.4238">7354 7252 206 0,'4'2'48'0,"0"-1"0"0,-4 2-24 0,1-3-16 16,1-2-5-16,0 2-1 0,5 3 0 15,-3-3-1-15,-1 1-4 0,-3 0-16 16,4 1-29-16,0-2-40 0,-1 2-95 15</inkml:trace>
  <inkml:trace contextRef="#ctx0" brushRef="#br0" timeOffset="119593.2067">6877 6835 219 0,'8'-13'51'15,"-4"0"2"-15,0 2-32 0,-1 3-6 16,2 0 0-16,0 2 0 0,2 1 0 0,2 0-2 15,0 2-3-15,-1 0 0 0,3 3-3 16,-2 3-18-16,-3 2-51 0,0 3-54 16,-4 2-138-16</inkml:trace>
  <inkml:trace contextRef="#ctx0" brushRef="#br0" timeOffset="175380.9476">10672 13088 242 0,'-3'-3'52'0,"3"3"1"0,4 3-42 16,-1 3-7-16,4-1-12 0,2 5-40 15,4-4-4-15,0-1-36 0,2 0-77 16</inkml:trace>
  <inkml:trace contextRef="#ctx0" brushRef="#br0" timeOffset="176231.6573">10940 13131 205 0,'2'1'64'0,"-1"1"10"15,-3-5-25-15,1 3 1 0,1 0-1 0,0 0-2 16,0-1-8-16,-1-2-10 15,1 2-11-15,-2 0-7 0,2 0-4 16,-1 1-2-16,1-1-2 0,1 1-4 0,2 1-12 16,0 0-79-16,4-2-79 0,1 1-201 15</inkml:trace>
  <inkml:trace contextRef="#ctx0" brushRef="#br0" timeOffset="176871.1273">15201 13201 222 0,'-5'1'68'0,"0"-1"3"0,1-1-14 0,-3 1-22 15,4-1-8-15,-1 0-7 0,2 1-6 16,-1 0-5-16,0 1-4 0,1 0-4 0,0 0-6 16,-1 0-10-16,1 1-17 0,0-1-44 15,-2-2-58-15,0-2-132 0</inkml:trace>
  <inkml:trace contextRef="#ctx0" brushRef="#br0" timeOffset="189971.0866">13463 13161 399 0,'1'-38'100'0,"2"1"4"0,-3 1-55 16,-1 0-8-16,1 4-3 0,1 4-2 15,-1 2-2-15,1 6 1 0,-1 6-1 16,-1 5-2-16,1 4-3 0,-1 9-5 16,-3 6-1-16,3 8-3 0,-1 10-2 15,1 9-1-15,-1 8 0 0,-2 13 2 0,0 4-2 16,1 7 0-16,-1 4-3 0,2 4-3 16,-2 2-2-16,3-1-4 0,1-3-1 15,2 1-2-15,1-6-1 0,0-5 0 16,2-4 0-16,-1-5-1 0,2-7-2 15,0-3-7-15,-2-7-9 0,1-5-10 16,-3-7-14-16,2-7 27 0,-3-7-149 16,0-3-123-16,-3-5-298 0</inkml:trace>
  <inkml:trace contextRef="#ctx0" brushRef="#br0" timeOffset="190560.0476">11694 13670 300 0,'-29'-6'88'0,"2"-1"4"0,4 1-24 0,2-2-19 16,5 3-11-16,1-1-5 0,5 2-5 16,3 0-3-16,2-1-2 0,2 0-3 15,4 0-1-15,1-1-1 0,6 2-2 16,0-2-2-16,6 1-1 0,3-1-2 15,4 3 0-15,2 5-1 0,4 1-2 16,3 1-1-16,5 3-1 0,1 1 0 16,6 4-2-16,3-2 0 0,6-2-1 0,-1 0-1 15,5-2 1-15,4 1-2 0,8-2 2 16,7 0 0-16,4-4 0 0,4-2 1 16,11 1 0-16,3-2 0 0,9-2 0 15,2-2-1-15,2-3 0 0,2 3-1 16,9 4 0-16,-2-2 0 0,3-1-1 15,2 1 1-15,0 3 0 0,1 1 2 16,-1-2 0-16,-2-1 2 0,0 3 1 16,2 1 0-16,-6-2 1 0,-2 2-1 15,2-2-1-15,-1 2-2 0,-3-1 0 0,-3-2-2 16,-3 1 0-16,-5 0-1 0,-1-1 0 16,-8 2-1-16,-9 0 0 0,-5 0-4 15,-9 3-6-15,-7-4-4 0,-9 4-11 16,-11 0-15-16,-10-2-107 0,-8 3-111 15,-11 3-268-15</inkml:trace>
  <inkml:trace contextRef="#ctx0" brushRef="#br0" timeOffset="193918.6798">13499 13292 291 0,'1'-2'85'0,"0"1"5"16,-1 1-27-16,0-2-15 0,1 1-7 15,2-2-2-15,-2 3-6 0,-1-2-4 16,2 0-5-16,0 0-2 0,0-1-3 15,-1 1-4-15,1-2-2 0,-1 1-1 16,1-2-3-16,1 0-1 0,-1-1 0 16,1 1-2-16,0 0 1 0,-2 0-1 15,3 1 0-15,1 1-1 0,-2 0 0 0,0 1-1 16,0 2 0-16,-1-1 0 0,3 1-1 16,-1 0-1-16,-2 0 1 0,2 0-1 15,1 1-1-15,-2 0 1 0,2-1 0 16,-2 1 0-16,3 0 0 0,0 1 0 15,0-1 1-15,1-1 0 0,1 1-1 16,-2 0 0-16,1 1 0 0,-2-1 0 16,1 1-1-16,-1 1 0 0,0 0 0 15,-1 2 0-15,-1 1 0 0,1 1 0 0,1-1 0 16,0 1 0-16,0 0 0 16,-2 0 0-16,1-1 0 0,1 0 0 15,-1-1 0-15,-1 1 0 0,4 1 0 0,-4 0 0 16,1 3 1-16,0 1-1 15,-1-1 0-15,1 0 0 0,0 0 0 0,-2 0 1 16,2-1-1-16,-1 0 1 0,0 1 0 16,1-1 0-16,-1 0 0 0,0 1 1 15,0 0 0-15,0-2 0 0,0 1 0 16,1-2 1-16,0 1-1 0,-1 0 0 0,1-1 0 16,-1 2 0-16,-1-2-1 0,-1 2 0 15,2-1 0-15,-2 1 0 0,1 2-1 16,-2 0 0-16,3-1 1 0,-1 2-1 15,-2-1 0-15,2 1 0 0,-1 1-1 16,0-2 1-16,-1 0-1 0,1 0 1 16,-1-1 0-16,1 1-1 0,2-2 1 15,-2 0-1-15,0 0 1 0,2-1-1 16,-1 1 1-16,1-1-1 0,-1 3 0 0,1-2 1 16,-2 2-1-16,1-1 0 0,1-1 1 15,-2 0-1-15,1 0 1 0,0-3 0 16,0 1-1-16,0 0 1 0,2 1 0 15,0-1 0-15,1 1 0 0,0-1-1 16,1 0 0-16,-1-2 1 0,0 1-1 16,1-1 1-16,0-1-1 0,1-1 1 15,2 1-1-15,-2-1 1 0,2-1-1 0,-1-1 0 16,2 0 0-16,1 2 0 0,-5-1 1 16,3 0-1-16,1 0 0 0,-2-1 0 15,1 1 0-15,-1 0 0 0,1-1 0 16,2 0 1-16,-4 1-1 0,1-1 0 15,-1-1 0-15,0 0 0 0,2 0 0 16,-2-3 1-16,2 2-1 0,-1-1 0 16,1-1 0-16,-2 2 0 0,2-3 0 15,-2 2 1-15,1-1-1 0,-1 1 0 16,-1 0 0-16,0-1 0 0,0 1 1 16,0-1-1-16,-1 0 0 0,-1-1 0 0,-2-1 0 15,2 0 0-15,-1-2 0 16,1-1 0-16,0 1 0 0,2-2 0 0,0 1 1 15,3 1-1-15,-3-2 0 0,3-1 0 16,-2 0 0-16,2 1 0 0,-2-2 0 16,0 1 0-16,1-1 0 0,0 2 0 15,1 1 0-15,1-2 0 0,-3 2 0 16,1 0 0-16,0-1-1 0,0-1 1 16,0-1 0-16,-2 0-1 0,0 2 1 0,0-2-1 15,1-2 0-15,0 2 0 0,0 0 0 16,0 2 0-16,-1-3 0 0,1 3 0 15,-1-1 0-15,-1 0 0 0,-1 2 1 16,1-1-1-16,0 0 1 0,-1 1-1 16,1 0 1-16,0 1 0 0,0 0 0 15,-2-2 0-15,3 1 0 0,1-1 0 16,-1-1 0-16,2 2 0 0,0-1 0 0,1-1 0 16,0 2 0-16,1-2-1 0,0 1 1 15,-1 2 0-15,0-2 0 0,0 2 0 16,-2 0 0-16,1-1-1 0,0 1 1 15,-2 1 0-15,1 0 0 0,1 0 0 16,-2-2 0-16,1 2 0 0,-1 2 0 16,3 1 0-16,-1-1 0 0,1 0 0 15,0 1 0-15,-1 0 0 0,1 2 0 0,-2-1-1 16,0-1 1-16,1 2 0 16,-3-1 0-16,0 2 0 0,-1 0 0 0,-1 1 0 15,1 1-1-15,-2-1 1 0,2 2 0 16,-1 1 0-16,1-1 0 0,1 0 0 15,0 2 0-15,1-1 0 0,-1 3 0 16,1-1 0-16,-1 1 0 0,1 0 0 16,-2 2 0-16,1-2 0 0,-1 2 0 15,1-2 0-15,0 1 0 0,0-1 0 0,3-1 0 16,0 1 0-16,-1 0 0 0,2-3 0 16,0 4 0-16,-2-1 0 15,0 2 0-15,-1-1 0 0,1 0 0 0,-1 1 0 16,-1 1 0-16,3 4 0 0,-4-4 0 15,1-1 1-15,-2 1-1 0,2 0 0 16,0 1 1-16,-1-1-1 0,-2-3 0 16,4 4 0-16,2 1 1 0,-1 2-1 15,0-3 0-15,0 1 1 0,0 0-1 16,-1-2 0-16,0 1 1 0,0-1-1 16,-1-3 0-16,1 2 1 0,-1-2-1 0,1 1 0 15,-1-2 0-15,0 0 0 0,-1 1 0 16,0 1 1-16,-2 0-2 0,2 2 2 15,-1 0-1-15,1 0 0 0,0-1 0 16,2-1 0-16,-1-2 0 0,1 0 0 16,0 0 1-16,1-1-1 0,1 1 0 15,-1-1 0-15,-1 2 0 0,3 1 0 16,-1 0 0-16,1 0 1 0,-2-1-1 16,2 0 0-16,-2 1 1 0,2-2-1 0,-1-1 1 15,0 0-1-15,0-2 0 0,2 0 1 16,0-1-1-16,1-1 0 0,0-1 0 15,1 2 0-15,0-4 0 0,2 1 0 16,-2 1 0-16,0 0 1 0,1 0-1 16,-1-1 0-16,-1 0 0 0,-3-1 0 15,3 1 0-15,-1-1 0 0,-2-1 1 16,-1 0-1-16,0-1 0 0,-2 0 0 16,0 1 0-16,-1-2 0 0,-2-1 0 15,1 0-1-15,-2-2 1 0,-1 0 0 0,1 0-1 16,0 1 0-16,1-2 1 0,-1 2 0 15,0-4-1-15,1-1 0 0,2-2 0 16,0 1 1-16,1 1-1 0,0-3 0 16,1 1 0-16,0 1 1 0,0 1-1 15,1 1 1-15,1-2 0 0,-1 1 0 16,0 1-1-16,1-4 2 0,0 4-2 16,2 0 1-16,0 0 0 0,1-1 0 0,0 0 0 15,1-2 0-15,2 3 0 16,-2-1 0-16,-1-1 0 0,-5-2 0 0,5 3 0 15,-1 1 0-15,0 0-1 0,1 2 1 16,0-1 0-16,1 2 0 0,4 0 0 16,-4 1 0-16,2 0 0 0,0-1 0 15,-1 2 0-15,1 2-1 0,1 0 0 16,1 1-2-16,-1 1-4 0,-1 2-3 16,0 2-4-16,0 1-7 0,0-1-12 15,-2 2 9-15,-1-1-118 0,-1 2-105 16,0-4-265-16</inkml:trace>
  <inkml:trace contextRef="#ctx0" brushRef="#br0" timeOffset="195886.3475">13573 13336 178 0,'0'-4'45'0,"2"-1"2"0,-1 1-10 0,0 1-24 15,1-1-4-15,0 2 2 0,-1-1 5 16,0 0 9-16,2 1 8 0,-2 0 4 16,1-2 3-16,1 3 2 0,0-1 2 15,-1-1-4-15,0-1-7 0,1 2-7 16,-2 0-3-16,-1 2-3 0,0-3-1 16,1 2 0-16,-2 0 0 0,1-1-2 15,-1 2-1-15,-1 0 0 0,0-1-2 16,-1 1-2-16,1 0-2 0,-2 1-1 0,1 2-1 15,-1-2-1-15,-2 0-1 16,1 3 0-16,-1-2-1 0,-2 1-1 0,0-1 0 16,1 1 0-16,-3-1-1 0,1 1 0 15,-2-2 0-15,1 3 1 0,1-2-1 16,-4 0 1-16,-1 1 0 0,-1-1 0 16,-1 3 0-16,-1 3 0 0,-2-3 1 15,-3 3-1-15,4 2-1 0,-2-2 0 0,3 1-1 16,3 0 0-16,0-1 0 0,2 0 0 15,-2-1-1-15,3 1 0 0,0 0 1 16,2-1-1-16,-1 1 0 0,0-1-1 16,1-1 1-16,3 1 0 0,1 1 1 15,0-1-1-15,1 3 1 0,-1-2 0 16,0 3 0-16,-3 2 0 0,0-2 0 16,-1 2-1-16,1-2 0 0,-2 4 0 15,0 0 0-15,1 1 0 0,2-1 0 16,0 3-1-16,-1-1 1 0,0 0 1 0,2-2-2 15,-2-1 2-15,3 0-1 0,-1 2 0 16,0-2 1-16,0 1-1 0,1-3 0 16,2 3 1-16,-2-1-1 0,-1-1 0 15,3-1 1-15,-1 0-1 0,-3 1 0 16,3 0 0-16,-1-2 0 0,2 0 0 16,-2 0-1-16,0-2 1 0,-1-1 0 0,5 0-1 15,-4-1 1-15,0-1 0 16,-5 0-1-16,4 0 1 0,0-2-1 0,-2 0 1 15,1 0 0-15,-1-2-1 0,-1-1 0 16,5 0 1-16,-6-2-1 0,1 0 0 16,-2-3 1-16,0-1-1 0,0-1 0 15,-2 0 1-15,1-2-1 0,0-1 0 16,0 2 0-16,1-2 0 0,0 0 1 16,1 1-1-16,1-3 0 0,2 2 0 15,2-2 0-15,0 2 0 0,1-1 0 16,-1 0 0-16,2 0 0 0,-2 0 0 0,0-1 0 15,-2 0 0-15,-2-1 0 0,0 0 0 16,1 1 0-16,-1-2 1 0,2 2-1 16,0 0 0-16,1 0 0 0,1 3 0 15,-2-4 0-15,3 1 0 0,-1-2 0 16,1 1 0-16,-1-1 0 0,0 0 0 16,2-1 0-16,-1-1 0 0,0 0 0 0,1-1 0 15,0 0 0-15,1 2 0 16,-1-2 0-16,1 0 0 0,-1 1 0 0,1 0 0 15,-2 1 0-15,0 0 0 0,1 2 0 16,-2 2 0-16,1-2 0 0,-2 1 0 16,0 0 0-16,-1 0 0 0,-1 0 0 15,2 0 0-15,-1 1 0 0,-1 0 0 16,2 3 0-16,0 0 0 0,0 0 0 16,0 1 0-16,-1-1 0 0,-1 0 0 15,2-2 0-15,-1 2 0 0,1-1 0 0,-2 1 1 16,2 1-1-16,-1 1 0 0,1 0 0 15,0 1 0-15,-1 2 0 0,0-2 0 16,0 3 1-16,-1 0-1 0,1 0 0 16,-2 1 1-16,0 0-1 0,-2 0 1 15,0 1 0-15,-2 0-1 0,2 0 1 16,-1 2-1-16,1-1 0 0,1 2 1 16,0 2-1-16,-1 3 0 0,0-1 0 0,-1 2 0 15,1 1 0-15,0 0 0 0,1 0 0 16,1 4 0-16,1-3 1 0,2 3-1 15,1-1 0-15,3 2 0 0,-2 1 0 16,2 3 0-16,0-3 0 0,1 2 0 16,1 0 0-16,0 2 0 0,0 0 0 15,0-2 0-15,1 1 0 0,-1 0 1 16,0-2-1-16,0-1 0 0,-1 0 0 16,0-1 0-16,-2-2 0 0,1-1 1 15,-2-1-1-15,-3-1 0 0,-3-1 0 16,0-1 0-16,-1-1 1 0,2 1-1 0,-1-1 0 15,-1 2 0-15,5-1 0 0,-1-1 0 16,1 1 1-16,1 0-1 0,-2-3 0 16,-1-1 0-16,-1 0 1 0,-1-2-1 15,0 1 0-15,1-2 0 0,-4 0 0 16,4 0 0-16,-3-3 1 0,5 2-1 16,-4-1 0-16,0-1 0 0,0 0 0 15,1 2 0-15,-1-2 0 0,0 2 0 16,-3 0 0-16,2-3 0 0,0 3 0 15,0 1 0-15,0-3 0 0,0 2 0 0,2-1 0 16,-1 0 1-16,1 0-1 0,3 0 0 16,-2-1 0-16,3 1 0 0,0-2 0 15,0-1 0-15,1-1 0 0,0 2 0 16,1-3 1-16,0 0-1 0,1-3 0 16,2 0 0-16,-2-2 0 0,2 2 0 15,-2-2 0-15,2-1 0 0,-1 1 0 16,-1 0 0-16,0 1 0 0,-4-2 0 0,0-3 0 15,0-1 0-15,-1 2 0 0,-1-3 0 16,-1-1 0-16,0 1 0 0,0 1 0 16,-1 1 0-16,-2 1-2 0,-2 4-7 15,-2 2-7-15,2 7-12 0,0 3-10 16,-2 2-112-16,5 5-115 0,0-1-276 16</inkml:trace>
  <inkml:trace contextRef="#ctx0" brushRef="#br0" timeOffset="196748.0578">16627 12478 217 0,'7'3'60'0,"0"-2"8"16,-6-1-6-16,0-1-33 0,0 1-5 16,-2-3 2-16,1 1-1 0,0-1-4 15,0 0-6-15,-1-1-4 0,0-1-2 16,-2 1-3-16,1 2-3 0,-2-2-5 0,-1 2-4 15,0-1-2-15,0 0 0 16,-1 2 1-16,-1-1 6 0,-1 1 10 0,2 1 11 16,0-1 10-16,0 1 7 0,1 1 7 15,2-2 2-15,0 0-3 0,2-1-6 16,1 2-6-16,2-1-4 0,3-1-3 16,1-2-5-16,4 3-3 0,5 0 0 15,2-1 0-15,4 1 0 0,5 0-1 16,2 2-1-16,4 0-1 0,2 1-2 0,3 0-2 15,3 1-2-15,0 0-2 0,1 2-3 16,1-1-1-16,-5-1-3 0,-2 2-8 16,-2-2-5-16,-5 0-9 0,-3-1-14 15,-5-2-33-15,-3-2-79 0,-4 1-104 16,-1-1-233-16</inkml:trace>
  <inkml:trace contextRef="#ctx0" brushRef="#br0" timeOffset="196983.431">17157 12275 567 0,'-4'-5'124'0,"1"3"0"0,1 0-88 0,3 4-25 15,3 0-6-15,-1 2-2 0,2 2 0 16,3 0-2-16,-1 3 0 0,3 2 0 16,3-2 0-16,1 2 0 0,2 2 0 15,2-1-1-15,2 3 1 0,0-1 0 16,0 2-1-16,-2 1 1 0,-3 3 0 0,-3-2-1 15,-4 4 0-15,-7 0-1 0,-5 3-3 16,-3-1-6-16,-4 2-7 0,-1 0 2 16,-3-2-112-16,-2 0-100 0,3 0-254 15</inkml:trace>
  <inkml:trace contextRef="#ctx0" brushRef="#br0" timeOffset="197973.6143">19786 11480 541 0,'3'6'124'0,"-3"9"3"0,-2 7-85 15,2 13-12-15,2 9-5 0,-1 10 0 16,-1 11-4-16,-1 10-4 0,1 7-2 16,-3 5-3-16,2 4-3 0,0 3-2 15,0 0-1-15,2-2 0 0,1-6-1 0,-1-6 0 16,3-4-1-16,2-4 0 0,-2-9-2 15,1-4 0-15,-2-5-2 0,2-2-4 16,-1-6-5-16,0-5-7 0,-3-5-14 0,0-3-117 16,-3-9-118-16,-2-8-292 0</inkml:trace>
  <inkml:trace contextRef="#ctx0" brushRef="#br0" timeOffset="198647.2642">17611 12570 375 0,'-10'-4'97'16,"3"2"6"-16,0-2-48 0,4 3-15 15,3 0-4-15,3 3-2 0,2-3-5 16,4 2-3-16,4-1-3 0,3-1-3 0,8 0-1 16,1-3-2-16,6 3-4 0,6 1-1 15,3 0-2-15,4-2-2 0,9 4-1 16,2 2-2-16,4-2 0 0,3-1-2 16,8 1-1-16,2-2 0 0,9 3 0 15,1-5 0-15,6-2 0 0,7 0-1 16,4 1 1-16,5-2-1 0,4-1 0 15,2-2 1-15,4 2 0 0,4 1 2 0,2 0 0 16,2-1 1-16,1 4 2 0,3-2-1 16,1 4 1-16,1-1-1 0,-3 2-1 15,3 0 0-15,1 2-1 0,-2-3-2 16,-1 4 0-16,2 0 0 0,-3-1-1 16,1-1-1-16,-5 1 1 0,4 1-1 15,-4 0 0-15,1 0 1 0,-6-3-1 16,0 3 0-16,0 0 0 0,-4-1 1 15,-4-1-1-15,-3 0 1 0,-1-1-1 0,-2 0 1 16,-5-1-1-16,-3-1 1 0,-3-1-1 16,-7 1 1-16,-3-2-1 0,-7 2 1 15,-7-3-3-15,-7 3-4 0,-10 0-7 16,-7-2-9-16,-10 0-18 0,-8 0-106 16,-9-2-114-16,-10-2-274 0</inkml:trace>
  <inkml:trace contextRef="#ctx0" brushRef="#br0" timeOffset="199467.303">17922 11713 381 0,'-5'0'104'0,"-1"-2"6"15,0 1-37-15,2 0-21 0,0 1-9 16,1-1-4-16,1 2-3 0,0-1-5 16,1 0-5-16,1 0-5 0,1 0-5 15,1 1-3-15,1-1-5 0,2 0-2 16,1 0-3-16,1 1 0 0,3 2-5 15,0-1-7-15,2 1-11 0,3-1-14 16,1 0-104-16,1-1-110 0,1 0-265 16</inkml:trace>
  <inkml:trace contextRef="#ctx0" brushRef="#br0" timeOffset="199619.4198">18351 11726 502 0,'4'1'106'0,"-1"2"0"0,2-3-89 16,1-1-11-16,1 1-2 0,3-3-1 16,0 2-5-16,1-3-7 0,2 3-23 15,2-3-75-15,1 2-85 0,0-3-209 0</inkml:trace>
  <inkml:trace contextRef="#ctx0" brushRef="#br0" timeOffset="199797.9328">18892 11698 489 0,'5'1'105'15,"1"0"1"-15,-1-1-87 0,2 0-11 0,1 0-1 16,0 0-4-16,0 0-4 0,-1-1-5 16,3 0-7-16,-1 1-11 0,3-1-48 15,0 1-34-15,2-1-73 0,1-1-156 16</inkml:trace>
  <inkml:trace contextRef="#ctx0" brushRef="#br0" timeOffset="199930.1932">19245 11693 437 0,'10'1'106'0,"-1"1"2"16,-1-1-56-16,-2 0-26 0,-1 0-7 16,-2-1-3-16,2 1-5 0,-1 2-4 15,0-3-5-15,1 1-5 0,-1-1-5 0,4 0-10 16,0 0-95-16,2-2-91 0,1-1-233 15</inkml:trace>
  <inkml:trace contextRef="#ctx0" brushRef="#br0" timeOffset="200100.9527">19692 11703 491 0,'5'1'112'15,"0"0"2"-15,-3-1-71 0,2 0-29 16,-1 2-4-16,2-4-1 0,0 2-3 15,1-1-5-15,2 0-4 0,2-2-5 16,-1 0-5-16,4-1-11 0,-1 2-91 16,1-2-91-16,3 0-224 0</inkml:trace>
  <inkml:trace contextRef="#ctx0" brushRef="#br0" timeOffset="200248.5578">20019 11691 452 0,'7'3'119'0,"-1"0"5"0,-1-2-33 0,0 0-57 15,0 0-9-15,0 1-3 0,5-2-5 16,-3-2-6-16,3 1-5 0,0-1-3 16,2-1 0-16,0 0-3 0,3-1-4 15,-3 0-9-15,4 1-14 0,1 0-103 0,-2 0-105 16,1 0-262-16</inkml:trace>
  <inkml:trace contextRef="#ctx0" brushRef="#br0" timeOffset="200411.6577">20510 11714 594 0,'7'5'131'16,"0"-1"1"-16,0-2-104 0,0 0-13 0,3 0-3 15,1-1-4-15,1-2-4 0,2-2-3 16,-1 1-3-16,1-2-4 16,2 0-7-16,1-1-10 0,2 2-12 0,1-1-97 15,3 0-102-15,2 0-245 0</inkml:trace>
  <inkml:trace contextRef="#ctx0" brushRef="#br0" timeOffset="200557.8317">21094 11741 466 0,'22'7'124'0,"-6"-1"4"0,0-3-15 0,-1-2-83 16,2-2-11-16,2-2-6 0,0 0-3 16,2-3-4-16,2 2-5 0,0-1-4 15,4 0-7-15,-2 0-12 0,2 2 3 16,0 1-112-16,0-1-103 0,1 0-256 15</inkml:trace>
  <inkml:trace contextRef="#ctx0" brushRef="#br0" timeOffset="200684.4833">21891 11720 530 0,'6'3'111'15,"-1"-3"0"-15,0 0-95 0,-1-2-18 16,4 1-12-16,-1-1-96 0,0 2-92 15,2-5-237-15</inkml:trace>
  <inkml:trace contextRef="#ctx0" brushRef="#br0" timeOffset="200838.0824">22530 11758 321 0,'32'4'73'0,"-2"-4"-11"16,0-2-94-16,-2-1-99 0,-3-3-161 16</inkml:trace>
  <inkml:trace contextRef="#ctx0" brushRef="#br0" timeOffset="201652.7516">19861 10992 353 0,'0'-9'90'0,"0"0"3"16,0-3-44-16,1 8-17 0,-1 0-7 15,1 6-3-15,1 1-1 0,-2 8-2 16,0 5-3-16,0 5-2 0,-2 5-1 16,1 7-2-16,-1 2-3 0,-1 8-3 15,1 3-1-15,-1 3-2 0,0 5 0 16,1 3-4-16,1 3-4 0,1 0-7 0,0-2-15 16,1-3-84-16,1-2-88 15,1-6-217-15</inkml:trace>
  <inkml:trace contextRef="#ctx0" brushRef="#br0" timeOffset="205157.4905">19823 11228 359 0,'0'-2'90'16,"-3"1"4"-16,3 0-44 0,-1 0-20 15,2 0-6-15,1-2-5 0,0 2-1 16,2-2-2-16,2 1-1 0,-1-2-1 0,1 1 0 16,1-1-1-16,-1 0-1 0,1 1 0 15,0-1-2-15,-1 0-2 0,3 2-1 16,-2-1-2-16,0 1-1 0,3 2-2 15,-1 0-1-15,-1 1 0 0,1 0 0 16,-1 2-1-16,0-1 1 0,-1 2-1 16,0 0 0-16,1-2 0 0,-5-1 1 15,2 2-1-15,4 0 0 0,-3 2 1 0,3-1-1 16,-1 1 1-16,2 1 0 0,2 4 0 16,-2-4 0-16,-1 1 1 0,0 1 1 15,0-2 0-15,-2 1 1 0,1-1-1 16,-1-2 1-16,-1 0 0 0,0 0-1 15,-1 1 0-15,0-1 0 0,0 1 0 16,0 0-1-16,0 3 0 0,0 1 0 16,0 0-1-16,0-1 1 0,-1 2 1 15,1-2-1-15,-1 1 2 0,1-2 0 16,0 1 0-16,-2-1 1 0,2 2 1 0,-1-2-1 16,0 3 1-16,-1-2-1 0,1 3 0 15,0-2 0-15,-2 1-1 16,1 0-1-16,-2 1-1 0,0-2 0 0,0 1 0 15,-1 0-1-15,0 2 1 0,0-1-2 16,0 0 2-16,0 0-1 0,0 0 0 16,0 0 0-16,2-1 1 0,-2 1 0 15,0 0 0-15,0 0 1 0,0 0 0 16,0 0 1-16,0 0-1 0,1 2 0 16,0-2 0-16,-1-2 0 0,2 1-1 0,0-1 0 15,1-1 0-15,0 0-1 0,-1-2 0 16,1 1 0-16,0 2-1 0,0-2 1 15,-1 2 0-15,-1-1-1 0,2 1 1 16,-2-1 0-16,0 1-1 0,1 1 1 16,-1 0-1-16,1-1 1 0,1 1 0 15,-1-1-1-15,2 1 0 0,0-2 1 16,-1 1-1-16,2-2 0 0,0 0 0 0,0 2 0 16,0-2 0-16,0 2 0 15,-2-1 1-15,1 0-1 0,0-1 0 16,-1 1 0-16,0 0 1 0,1 1-1 15,0-2 0-15,1 0 0 0,0 2 0 0,3-2 0 16,-1 1 0-16,2-3 0 0,0-1 0 16,1 0 0-16,0 0 1 0,0-1-1 15,-2-1 0-15,1-1 0 0,-1 0 0 16,1 0 0-16,2 2 0 0,-1-2 0 16,1 0 0-16,0 0 0 0,1 1 1 15,0-1-1-15,2-1 0 0,-2-1 0 0,3-1 0 16,0-1 0-16,-1-1 0 0,2-1 0 15,-1-2 0-15,-2 0 0 0,1-1 0 16,-3 0 1-16,1-1-1 0,-2 3 0 16,0 0 0-16,-3 0 0 0,0-2 0 15,1 2 1-15,-2 1-1 0,0-1-1 16,-1-1 1-16,0-1 0 0,0 1-1 16,1-1 0-16,-3 1 0 0,2 0-1 15,0-1 1-15,0-2-1 0,-1 0 1 16,-1 0-1-16,1-1 1 0,1-1 0 0,-2 1 0 15,-1 0 1-15,0-1-1 0,2 1 0 16,0-2 2-16,-2 2-2 0,3 0 1 16,-1-1 0-16,2 0 0 0,0-1 0 15,-1 0 0-15,1 1-1 0,-1-1 1 16,2 1 0-16,-1 0 0 0,2 1 0 16,-2 0 0-16,1 0-1 0,-1 0 1 0,3 0 1 15,-3-1-2-15,-1-1 1 16,1 2 0-16,0-1 0 0,-1-1 0 15,1-1 0-15,-1 1 0 0,0-2 0 0,0 0 0 16,1-1 0-16,0 2 0 0,2 1 0 16,1 0 0-16,1 1 0 0,1 3 0 15,0-1 0-15,1-1 0 0,1 1 0 16,0 1 0-16,-1-2 0 0,2 1 0 16,-2 0 0-16,-3 3 0 0,2 1 0 15,-1 1-1-15,-2 2 1 0,-1 1 0 16,1 1-1-16,-2 1 1 0,3-2 0 0,-5 2-1 15,3-1 1-15,-5 2 0 0,4-2 0 16,-1 2 0-16,1-1 0 0,-1 0 0 16,1 0 0-16,0 3 0 0,3-2 0 15,-3 4-1-15,1-1 1 0,1 2 0 16,-1 0 0-16,-1 0 0 0,2 0 0 16,-1 1 0-16,0 0 0 0,1-1 0 0,-2-1 0 15,0 1 1-15,0 1-1 16,-1 0 0-16,1 0 0 0,0 0 0 15,0 1 0-15,0 2 1 0,2 0-1 0,-1 0 0 16,-1-3 1-16,2 4-1 0,-2-1 0 16,-1 0 0-16,-2-2 0 0,1 3 1 15,-2-1-1-15,2 1 0 0,-2 1 0 16,1 1 0-16,-2 0 0 0,2 1 1 16,-2-2-1-16,0-1 0 0,0 1 1 15,-1 0-1-15,1 1 1 0,-1-1-1 0,2 0 1 16,-4 2 0-16,4 0 0 0,-2-1 0 15,-2 0 0-15,2-1 0 0,0 2 0 16,0-2-1-16,0-1 1 0,0 1-1 16,3-1 0-16,-2-1 1 0,2 1-1 15,-1-2 0-15,1 2 0 0,-1 0 0 16,2 0 0-16,-2 0 0 0,1 2 0 16,-1 1 0-16,-1 1 0 0,0-1 0 15,1 1 0-15,-1 1 0 0,1 0 0 16,1-3 0-16,-1 1 0 0,3-2 0 0,0-1 0 15,0-2 0-15,1-1 0 0,0 1 0 16,2-4 0-16,0 0 0 0,3-1 0 16,0 0 1-16,3 0-1 0,0-3 0 15,2 3 0-15,1-2 0 0,1 1 0 16,-3-2 0-16,3 0 0 0,-4 0 0 16,2 0 1-16,-1-1-1 0,-2 0 0 15,0-1 0-15,-1 0 0 0,0-1 0 0,0-1 0 16,-2-1 0-16,0 0 0 15,1 0 0-15,-1-1 1 0,0-1-2 0,-2-2 1 16,1 0 0-16,1 1 0 0,-3-2-1 16,2 0 0-16,-2 2 0 0,-1-2-1 15,0 1 0-15,-2-1 0 0,-1 1 0 16,0-1-1-16,-3 1 1 0,0-1-1 16,0 0 1-16,-1 0-1 0,1 0 0 15,-2 1 1-15,4-1-1 0,-1 0 1 0,1 0 0 16,2-2 1-16,0 1-1 0,1-1 2 15,1 1-1-15,-1-2 1 0,0 2-1 16,1 1 1-16,-1 1 0 0,-1-2 0 16,1 0 0-16,0-1 0 0,3 1 0 15,-2-2 0-15,1-1 0 0,0 0 0 16,1 1 0-16,-1 1 0 0,0-1 0 16,0 1 0-16,-3 0 0 0,1 1 0 15,0 0 0-15,0 0 0 0,0 1 0 16,0-1 0-16,1 0 0 0,-1-1 0 0,2 0 0 15,2 1 0-15,0-2 0 0,-1 2 0 16,2-2 0-16,1 1 0 0,-1 1 0 16,1-1 0-16,-1 0 0 0,1 2 0 15,-2 0 0-15,1 0 1 0,-1 2-1 16,2 1 1-16,-1 1 0 0,1 1-1 16,-2 0 1-16,1 2 1 0,1-1-1 15,1 0 0-15,-1 0 0 0,3 2 0 0,-3-3 1 16,2 3 0-16,1-1-1 0,1 2 1 15,-2-2 1-15,2 2 0 0,-2 0 0 16,2 0 1-16,-2 2 0 0,0 0 0 16,-2 1 0-16,-1-1-1 0,-3 3-1 15,-1 1 1-15,-2-1-1 0,-2 1 0 16,1 0-1-16,-1 4 0 0,0 0 0 16,1 0 0-16,-1 1 0 0,1 1-1 15,-1 0 0-15,-1 2 0 0,2-3 1 0,-1 1-1 16,1 0 1-16,1 0 0 0,-2 1 0 15,2-2 0-15,-1 0 1 0,1 1 1 16,0-2 0-16,-1 2 0 0,1-2 2 16,-2 0-1-16,2 1 0 0,-1 0 1 15,-2 0-1-15,1-2 0 0,1 1-1 16,-2 1 0-16,1 2 0 0,1-4-1 16,-1 2 0-16,1 2 1 0,-2-2 0 15,1 1 0-15,1 0-1 0,-1 0 1 0,2 2-1 16,1-2 0-16,1-1 0 0,-1 0-1 15,2 1 0-15,1 1 0 0,0-1-1 16,1 1 1-16,1 2 0 0,1 2-1 16,2 0 1-16,1-1-1 0,-1 0 0 15,-1-5 0-15,5 3 0 0,-1-2-3 16,1-1-4-16,-1 0-8 0,2-2-6 16,-3-2-12-16,6 1-17 0,-6-6-106 0,1-4-112 15,-1-1-268-15</inkml:trace>
  <inkml:trace contextRef="#ctx0" brushRef="#br0" timeOffset="207311.6724">19893 11324 181 0,'3'-6'51'16,"2"1"0"-16,1 0-23 15,-1 2-8-15,0-2-3 0,0 2-4 0,-1 1 0 16,-1 0 8-16,0-2 7 0,-2 3 7 16,-1-1 5-16,0 0 5 0,-1 0 4 15,1-1-3-15,-3-1-4 0,2 3-6 16,0-2-4-16,-1 0-4 0,-1 1-3 16,1-2-5-16,-2 1-4 0,-1 1-3 15,0-2-4-15,0 2-3 0,-2 1 0 16,1-1-2-16,-2 2 0 0,0 3 1 15,-2 1 1-15,0-1 1 0,-1 2 0 0,0 1 0 16,-1-1 1-16,-3 1-1 0,-1-1-2 16,0 1 0-16,1 0-1 0,-1 2 0 15,-2-1-2-15,3 3 1 0,1 1-1 16,1-1 0-16,0 1 1 0,1-1 0 16,1 1 0-16,1-2 1 0,0 1 0 15,2 1 0-15,-1 3 0 0,2-1-2 16,0 3 1-16,3 4-1 0,-3-3 0 0,-1 0-1 15,1 1 0-15,0 1-1 0,-2-1 1 16,0-1-1-16,-2-3 1 0,2 3-1 16,0 0 0-16,3-1 1 0,-3 0-1 15,2-1 1-15,0-1-1 0,0 3 0 16,3-1 1-16,-1-1 0 0,-3 1 1 16,5-1 0-16,-1-1-1 0,-1 2 1 15,1-1 0-15,-2 0-2 0,1 1 1 16,0-2 0-16,-1 4 0 0,0 0-1 15,1-1 1-15,-1-1-1 0,1 1 1 0,0 3 0 16,-1-3 0-16,1 0 0 0,-1-2 1 16,-1 1 0-16,0-2 1 0,-3 1 1 15,0-3 0-15,-1 1 1 0,0-2 1 16,1 1 0-16,0-4 0 0,2 1 0 16,-1-2-1-16,-1-1-1 0,2 1 0 15,-1-3-1-15,1 1 0 0,-2 0-2 16,0 0 0-16,0-1 0 0,2-2 0 0,-2 2 0 15,0-2-1-15,0 1 1 0,-1-1-1 16,-1 0 1-16,1-1-1 0,-1-1 0 16,-2-3 1-16,0 0-1 0,1-1 0 15,0-1 0-15,1 0 1 0,-2-1-1 16,2-1 0-16,0-1 0 0,1 1 0 16,0-2 0-16,0 1 0 0,1 0 0 15,1-3 0-15,1 0 0 0,1 0 0 16,1-1 0-16,3-1 0 0,-1-1 0 0,0-2 0 15,2 0 0-15,1 2 0 0,-1-2 0 16,1 0 0-16,-1-1 0 0,-1-1 0 16,1 4-1-16,-1-2 1 0,0 0 0 15,-2-1 0-15,2 1-1 0,0 1 1 16,-1-2 0-16,2 0 0 0,-1 0 0 16,-1 0 0-16,2 1 0 0,0 0 0 15,-2-1 0-15,3 2 0 0,-3 0 0 0,-1 2 0 16,1-2 0-16,0 0 0 0,-1 3 0 15,0 1-1-15,0-1 1 0,-1 0 0 16,-2-1 0-16,1 1-1 0,-2 0 1 16,1-3 0-16,0-2 0 0,-1-1 0 15,0 0 0-15,2 1 0 0,-2 0 0 16,1 1 0-16,-2 3 0 0,0 0 0 16,-1 4 0-16,1 1-1 0,0 2 1 15,-1 1 0-15,2 0-1 0,-1 3 1 16,1 0 0-16,1 2 0 0,-1 0 0 0,0 0-1 15,2 0 1-15,0 1 0 0,-1 0 0 16,2 0 0-16,0 2-1 0,0-1 1 16,-1 2 0-16,1 1 0 0,-1 0-1 15,1 1 1-15,-1 0 0 0,1 1 0 16,-3 2 0-16,3 1 1 0,-2-2-1 16,-1 2 0-16,0 0 0 0,1-2 0 15,-2 2 0-15,1 0 0 0,-2-3 0 16,2 2 0-16,-2-1 0 0,0 1 0 15,-2 1 0-15,1-2 0 0,0 2 0 0,-2 1 0 16,2 0 0-16,1 0 0 0,0 0 0 16,3 0 0-16,-2 1 0 0,0 0 0 15,1 0 0-15,0 1 0 0,0 1 0 16,-1-1 0-16,0-1 0 0,2 1 1 16,-1-1-1-16,2-1 0 0,0 1 0 15,-3 0 0-15,0 1 0 0,0 0 0 16,0 3 1-16,-1 0-1 0,0-1 0 15,-1 1 0-15,1 0 0 0,0 2 0 0,0 0 0 16,-1-2 0-16,1 1 0 0,-2 1 1 16,2-1-1-16,0-1 0 0,0-2 0 15,2 0 0-15,-2-2 0 0,1-2 1 16,0 0-1-16,0-3 0 0,-1-1 0 16,0-1 0-16,0-1 0 0,0-1 0 15,-1 0 0-15,1-2 1 0,-1 1-1 0,-1 0 0 16,1-2 0-16,1 0 0 15,0 0 0-15,1-2 1 0,0 0-1 0,-1 0 0 16,3-1 0-16,-2-1 0 0,1 1 0 16,0-1 0-16,0 0 0 0,-1 0 0 15,0 0 0-15,1 0 0 0,0-1 0 16,-1-1 0-16,0-2 0 0,2-2 0 16,2 0 0-16,0-1 0 0,0-3-1 15,1 1 1-15,1-3 0 0,1 3 0 16,1-2 0-16,0 0 0 0,-1-1 0 0,2 0 0 15,2-1 0-15,-1 3-1 0,1-1 1 16,1 0 0-16,0-2 0 0,0-1 0 16,2 2 0-16,0 0 0 0,1-1 0 15,0-1 0-15,1 3 0 0,-1-1 0 16,1 2 0-16,-3-2 0 0,2 2 0 16,-1 0 0-16,-2-1-1 0,1 2 1 15,-2-1 0-15,-2 1 0 0,0-1 0 16,-3 0 0-16,0-1 0 0,-2 0 0 0,-1-1 0 15,-2 1 0-15,0-1 0 0,-4 2 0 16,0 2 0-16,-2 2 0 0,-1 1 0 16,0 5-1-16,-2 0 1 15,-2 3-1-15,2 1 0 0,0 3 1 0,-3 1-1 16,1 2 0-16,-2 2 1 0,0 1-1 16,-1 2 0-16,-1 3 0 0,-1 2-3 15,3 1-4-15,-2 2-6 0,5 4-8 16,2 0-13-16,1 3-18 0,0-2-99 15,2 4-110-15,2 2-258 0</inkml:trace>
  <inkml:trace contextRef="#ctx0" brushRef="#br0" timeOffset="208262.7058">23161 11758 427 0,'15'-4'109'0,"-4"1"7"16,-8-2-53-16,1 0-19 0,-5 0-4 0,-1 0-2 16,-1 0-1-16,-1 0-3 0,-2 2-2 15,-1-2 0-15,-3 1 0 0,-2-1 0 16,-2 1-3-16,-2 2-1 0,-2 0-5 16,-3 0-4-16,-1 4-5 0,0 0-2 15,1 3-4-15,0 1 0 0,2 1-2 16,2 3 0-16,3 1 1 0,5 0-1 15,3 3 1-15,3-2-1 0,4 4 0 0,4 1-1 16,6-2 0-16,2-1-1 16,6 1-1-16,3 0-1 0,3 0 0 0,2-3-2 15,2-1-4-15,-1-3-13 0,2 0-18 16,0-2-22-16,-2-5-121 0,4-2-136 16,0-4-322-16</inkml:trace>
  <inkml:trace contextRef="#ctx0" brushRef="#br0" timeOffset="216765.1506">11557 11610 343 0,'-1'0'91'0,"-2"-1"5"0,3 1-37 15,-1-2-23-15,1 2-7 0,1 2-5 0,-1-2-3 16,-1 0-4-16,1-2 1 0,0 1-1 15,-1 1 2-15,1-1-1 0,-1-2 0 16,0 3-1-16,1-1 1 0,0 1-2 16,-2 0-1-16,2-1-3 0,-1 0 0 15,1 0-2-15,-1 1-1 0,0-2-2 16,-2 2 0-16,2-1-2 0,-3 1-1 16,-1 0 0-16,2 0 0 0,-1 1-1 15,-2-1-1-15,1 2 1 0,-2-1-1 16,-1 2 0-16,-3 1 0 0,0 0 0 0,-5-1-1 15,-4 2 0-15,-2 3-1 16,-2 0 0-16,1 2 1 0,1 2-1 0,-1 2 0 16,2 2 1-16,4 3-1 0,-2 1 1 15,-2-2-1-15,3 2 1 0,0 0-1 16,1-2 1-16,-1-1-1 0,6-1 1 16,1-3-1-16,6 1 1 0,2-3-1 15,0-1 0-15,4-4 0 0,1 1 0 16,0-3 0-16,0-2 0 0,0 1 0 15,0-2 0-15,-1-1 0 0,-1 0 0 0,3-1-1 16,-3 1-1-16,-1-1-2 0,-1-2 0 16,2 2-2-16,0 0-3 0,-1-2-3 15,0 2-6-15,1 0-7 0,0 0-6 16,1 1-76-16,-5 0-25 0,0-2-87 16,-3 2-181-16</inkml:trace>
  <inkml:trace contextRef="#ctx0" brushRef="#br0" timeOffset="217045.9135">11026 11873 469 0,'0'0'111'0,"-2"-1"2"0,4 2-60 15,-1 2-24-15,1 2-8 0,2 2-4 16,0 4-2-16,0 1-1 0,3 3-1 15,-3 2-3-15,4-1-2 0,-2 1-2 0,1-1-1 16,1-1 0-16,0-3 0 0,0-3 0 16,1-2 1-16,1-2-1 0,1-3 2 15,0-2 0-15,0-2 0 0,0-4 0 16,4 0-1-16,-2-2-1 0,3 0 0 16,2-5-2-16,0 2-1 0,0-1-8 15,-1 1-17-15,-2-2-114 0,-1-1-114 16,-2 1-290-16</inkml:trace>
  <inkml:trace contextRef="#ctx0" brushRef="#br0" timeOffset="218732.9858">11801 11549 268 0,'-1'-2'77'0,"-1"-1"4"0,1 1-27 16,-1-1-15-16,1 0-11 0,-1 1-6 16,4 3-7-16,-4-5-4 0,0 2-3 15,2-3-1-15,-1 1 2 0,-2 1 2 16,1 0 1-16,1 0 2 0,-2-1 2 15,2 0 1-15,-2 3 0 0,2-1-1 16,1-2 0-16,1-1-1 0,-1 1 0 0,0 1-1 16,2 0-1-16,-4 0-1 0,4-1 0 15,-2 0-2-15,1 2 1 0,-2-2-2 16,2 0 0-16,-1-1-1 0,2 1 0 16,1-1 0-16,-2-1-1 0,0-1 1 15,2 3-1-15,-1-3 1 0,1 3 0 16,-2-3 0-16,-1 2 0 0,1-1 0 15,0 3 0-15,0-2 1 0,-2 1-1 16,1 2 1-16,0-1 0 0,1 2 0 0,-2 1 0 16,0-1-1-16,1 1 0 0,0 0-2 15,0 1-1-15,-1 1 0 0,0 2-2 16,2 1-1-16,-2 2 0 0,1 2 0 16,0 0-1-16,0 2 1 0,2 0-1 15,-1-2 0-15,2 1-1 0,2-1 1 16,-3-1-1-16,3-2 1 0,0 1-1 15,0-1 0-15,0-1 1 0,0-3-1 16,-2 0 1-16,2 0 0 0,-1-4 0 0,1 1 0 16,-3-4 0-16,1-1 0 0,-1 0 0 15,0-1 0-15,0-2-1 0,-1 1 1 16,0-1 0-16,-1-1-1 0,0 3 1 16,-1 0-1-16,0 0 0 0,-2 1 1 15,2 3-1-15,0-1 0 0,0 3 0 16,1 1 1-16,-2-2-2 0,1 2 1 15,1 0 0-15,0 0 0 0,0 0 0 0,-1 0 0 16,1-1 0-16,0 1 0 16,0 0 0-16,-1 0 0 0,1 0 0 0,0 0 0 15,0-1 0-15,-2 1 0 0,2-1 0 16,0 0 0-16,-1-1 0 0,0 1 0 16,0 0 0-16,0 0 1 0,1 1-1 15,0 0-1-15,0 0 2 0,-2 0-1 16,4 0-1-16,-2 0 1 0,0 0 0 15,0 1 0-15,0-1 0 0,0 1 0 0,-2 0-1 16,1 2 1-16,0-1-1 0,0 2 1 16,-1 0-1-16,0-1 1 0,2 3 0 15,-1 2 0-15,1-2 0 0,-1 1-1 16,-1 3 1-16,1 0 0 0,0 2 0 16,0 0 0-16,-1-1 0 0,1 3 0 15,0 1 0-15,0-2 0 0,1 0 0 16,1 0 0-16,-1-2 0 0,1 0 0 15,3 0 0-15,1-3 0 0,2 1 0 16,2-2 0-16,-1-1 0 0,3-1 0 16,0-1 0-16,2-2 0 0,-1 0 0 0,0-4 1 15,2-1-1-15,-1-2 0 0,-1-2 1 16,0-3-1-16,0-3 0 0,-3 0 1 16,0-2-1-16,-4 1 0 0,0 0 0 15,-4 3 1-15,-1 1 1 0,1 3 1 16,-1 6 1-16,1-1 0 0,-1 5 0 15,0 2 1-15,2 3-1 0,0 3-1 16,2 3-1-16,-1-2-1 0,4 2 1 0,1-2-1 16,2 0 0-16,2-2 0 15,2-4 1-15,-2-2-1 0,7-4 1 0,0-1-1 16,-1-2 1-16,-1-2 0 0,-1-1 0 16,-1-1 0-16,-2-3 0 0,-6-1 1 15,-4 1-1-15,0-2 1 0,-3-3 0 16,-3-1-1-16,0 0-1 0,-2 0 0 15,-6-1-3-15,-2 3-6 0,5 1-4 16,-3 3-9-16,1 6-5 0,1 2-8 0,3 7-12 16,5 6-8-16,2 3-100 0,-2 0-106 15,7 6-256-15</inkml:trace>
  <inkml:trace contextRef="#ctx0" brushRef="#br0" timeOffset="219706.3908">12426 11549 505 0,'-3'-2'132'0,"-1"1"5"0,1-3-60 15,3 1-25-15,-1-1-8 0,2 0-7 16,1 0-7-16,3 0-7 0,0-1-5 16,2 0-5-16,1 0-4 0,-1 1-2 15,0 0-3-15,2 1-2 0,0-1-1 16,-1 3-4-16,2 1-9 0,-1 1-9 15,-1 2-11-15,-1 2-17 0,-2-3-107 16,-1 2-117-16,1 2-271 0</inkml:trace>
  <inkml:trace contextRef="#ctx0" brushRef="#br0" timeOffset="219911.8455">12406 11644 564 0,'2'0'129'0,"1"-1"3"0,1 0-93 16,-1-1-14-16,3 2-4 0,1-1-4 15,0 0-7-15,1 1-2 0,1 0-3 0,0 0-2 16,0 0-1-16,1 0-2 0,1 0-7 16,0 0-10-16,-1 1-15 0,1 0-105 15,-1-1-108-15,2 3-271 0</inkml:trace>
  <inkml:trace contextRef="#ctx0" brushRef="#br0" timeOffset="220230.5166">12783 11493 540 0,'-5'-3'126'16,"-1"2"2"-16,-1 1-84 0,-2 3-18 16,0 2-5-16,-4 0-3 0,3 5-5 0,7 2-3 15,3 3-3-15,0-2 0 0,5-1-3 16,6 3 0-16,1-4-1 0,1-1-1 16,-2-3-1-16,3-4 1 0,4-1-1 15,2-2 0-15,-3-5 1 0,4 3-1 16,3-2 2-16,0-3 0 0,-5-2 2 15,-5 0 0-15,-6-3-1 0,0 4 0 16,-12-4-5-16,-5-1-9 0,-8 6-15 16,-8 1-116-16,-1 2-117 0,-8 7-291 15</inkml:trace>
  <inkml:trace contextRef="#ctx0" brushRef="#br0" timeOffset="231437.7212">9812 16076 219 0,'6'-6'53'16,"-3"0"3"-16,1 2-32 0,-3 2-5 16,1 0 2-16,-1 1 2 0,-2 1 3 15,2 0-1-15,0 1 1 0,-1-2 1 16,0 1 0-16,-1-4-3 0,2 3-4 15,0-1-3-15,2 0-3 0,-1 0-3 16,1 0-2-16,-1-1-3 0,3 3 0 16,-4-1 0-16,2 0 2 0,-1 2 2 15,-1-2 2-15,-1 1 1 0,0 0 1 0,0 0 0 16,0 0-2-16,0 1 0 0,-1 1-2 16,1 4 1-16,1 2-1 0,3 4 0 15,-3 0 0-15,2 3 0 0,0 2-1 16,2 0-2-16,3 2-2 0,-1 0-2 15,0 0 0-15,4 2 0 0,3 1-1 16,-1-3-1-16,4 0 1 0,3-2-1 16,1-1 0-16,2-2 0 0,3 0 0 0,0-2 0 15,4 0 0-15,2-1 0 0,0 0 0 16,2-2-1-16,4 1 1 0,4-3-1 16,1 0 0-16,-1 0 0 0,1-1 0 15,1-3 1-15,-1 1-1 0,-1-2 0 16,-2 1 0-16,2-2 0 0,0 2 0 15,1-3 1-15,3 2-1 0,3-2 0 16,0 1 0-16,1-2 1 0,-1 0-2 16,2-2 2-16,-2 1-1 0,-2-2 0 15,2 1 0-15,0-1 1 0,3 0-1 16,-1-1 0-16,2 2 1 0,-2-1-1 16,-2-3 0-16,2-1 1 0,-2-2-1 0,-4 2 0 15,0-3 1-15,1 1-1 0,-1 1 0 16,1 0 0-16,3 0 0 0,-1-1 1 15,1-1-1-15,0-2 0 0,-2-2 0 16,0-2 0-16,-1 0 0 0,0 2 0 16,3 0 0-16,2 3 0 0,-1 2 1 15,4 2-1-15,-2 0 0 0,1 0 0 0,-4-4 0 16,0 2 0-16,0-1 0 0,-2 0 0 16,-1-1 0-16,4 0 0 0,1 4 0 15,0 2 0-15,2 2 0 0,-1-1 0 16,5 3 0-16,-2 5 0 0,0 2 0 15,-1 3 0-15,2 1 0 0,-1 1 0 16,-2 4 0-16,0 2 0 0,-2-3 0 16,-1 3 0-16,-1-1 0 0,-3-1 1 15,0 2-1-15,1-1 0 0,-3 2 0 16,0 0 0-16,0-1 0 0,0 1 1 16,-1 1-2-16,-3-2 1 0,-2-2 1 0,0 0-2 15,-3-4 1-15,-2 1 1 0,-1-4-1 16,-1 1 0-16,1 0 0 0,-2-3 0 15,-2 0 0-15,1 1 1 0,3-3-1 16,0 1 1-16,0-3 0 0,0-2 0 16,3-1 0-16,1-2 0 0,0-2 0 15,1-2 0-15,0-3-1 0,1-1 1 16,1-1-1-16,1-2 1 0,3 2-1 0,3-2 1 16,4 1-1-16,3 0 0 0,0-1 0 15,4-3 0-15,2-1 0 0,-2 1 0 16,1 0 0-16,-1 0 0 0,3 4 1 15,0 1-1-15,2 5 0 0,-4-1 0 16,2 2 0-16,-1 0 0 0,0 4 0 16,-4 1 0-16,0 0 0 0,2 4 0 15,0 1 0-15,1 3 0 0,1 3 0 16,-1-3 0-16,1 2 0 0,-1 1 0 16,-1 2 0-16,3 2 0 0,2 3 0 0,0-1 0 15,3 3 0-15,2 0 0 0,3-1 0 16,0 0 0-16,1 0 0 0,4 1 0 15,-2-1 0-15,4-3 0 0,1 1 1 16,0-1-2-16,4-1 2 0,3-1-1 16,-2-2 0-16,5-3 0 0,1 2 0 15,1-2 0-15,3-2 0 0,-1 0 0 16,0-2 0-16,0-5 1 0,-3 5-1 0,3-3 1 16,2 0 0-16,-4-3 1 0,0 0 1 15,1-2-1-15,0 0 1 0,0-1-1 16,1-2 1-16,-5-1-1 0,3 0 0 15,-2 2 0-15,0-3-1 0,-1 0 0 16,-2 0 0-16,-5-1-1 0,0 0 1 16,-3-1-1-16,-3 0 1 0,-3 1-1 15,-5 1 0-15,-2 0 1 0,-1-1-1 16,-3 0 0-16,-3 0 0 0,-3 0 0 16,-3-1 1-16,-3 0-1 0,-4-1 0 0,-4 5 1 15,-3-2-1-15,-1 3-2 0,-5 0-4 16,-1 4-11-16,-3-1-114 0,-3 0-108 15,-4 3-280-15</inkml:trace>
  <inkml:trace contextRef="#ctx0" brushRef="#br0" timeOffset="233832.9398">4424 7367 168 0,'24'-17'46'0,"0"1"0"0,2 3-10 16,0 1-22-16,-1 4-5 0,2 0-2 15,-1 1-3-15,1 3-2 0,2 0 0 16,1 1-1-16,3 0 2 0,-1 2 5 0,1-1 9 15,6 0 4-15,3 1 4 0,0 1 2 16,5 1 0-16,3 1-1 0,5 0-6 16,4 2-7-16,1 2-6 0,4 3-2 15,7-2-2-15,2 3 1 0,6-1 2 16,7 4 3-16,1-3 2 0,7-2 4 16,4 2 2-16,7 0 3 0,5 1-1 15,4 1-1-15,3 0-1 0,8 2-4 0,6 2-2 16,8 0-3-16,7-1-1 0,7 3-2 15,7-6-1-15,10 4 0 0,5-2 0 16,10-1 0-16,2 0 0 0,7-2 0 16,8 0 1-16,4 1 1 0,3-3 0 15,6 0 1-15,3-1 0 0,3 1-1 16,7 1 0-16,1-3 0 0,5 2-2 16,3 0 0-16,4-1-1 0,1 1-1 15,5-4-1-15,-6 6 1 0,4-7-1 16,-1 6 0-16,2-5 1 0,-5 3-1 0,4-2 0 15,-7 5 1-15,1-7-1 0,-7 6 0 16,-3-5 0-16,-7 2-1 0,-3-2 1 16,-9 0 0-16,-7-3-1 0,-7 3 0 15,-8-5 0-15,-10 2 0 0,-8-2 1 16,-20-4-1-16,-4 0 1 0,-10-1-1 16,-14-1 2-16,-9 3-1 0,-12-4 1 0,-13 1 1 15,-5-1-1-15,-14 0 1 0,-13-1 0 16,-8 2-1-16,-13 0 0 0,-7 4-1 15,-12 3-7-15,-9 6-96 0,-11 2-18 16,-12 2-89-16,-18-1-195 0</inkml:trace>
  <inkml:trace contextRef="#ctx0" brushRef="#br0" timeOffset="248897.9376">9060 14706 394 0,'6'-3'95'0,"-1"-1"5"0,-3-1-61 15,-1 0-6-15,0 2-2 0,1-1-2 16,-1 1-1-16,-1 0-2 0,0-1-3 16,0 2-1-16,-1-2-4 0,-2 3-2 15,2 0-4-15,-3-1-3 0,1 2-1 16,-2 2-2-16,-1 0-2 0,-2 0-1 15,0 1 0-15,-5 1-1 0,1-1 0 16,-1 2 0-16,-4-1-1 0,1 1 0 0,-4-2 0 16,-2 1-1-16,0 0 1 0,-3 1 0 15,1 1 1-15,-1 2-1 16,1 2 1-16,1 1 0 0,2 1 1 16,0 2-1-16,3-2 0 0,2 0 0 0,0-2 0 15,4-1-1-15,2-2 0 0,2 0 0 16,4 0-1-16,1-3 0 0,2 0 1 15,2 2-1-15,0-2 0 0,2-3 0 16,0 2 1-16,1-3-1 0,1 0 1 16,1-2 0-16,0 0-1 0,2 0 1 15,-3-1-1-15,-1 1 1 0,0-1-1 0,-1 1 1 16,-2 0-1-16,-1 2 0 0,0-1 0 16,-1 0 1-16,-1 2-1 0,0-1-1 15,-1 1 2-15,-1 2-1 0,0 1-1 16,-1 1 2-16,-1 1-1 0,2 3 1 15,-1 4 0-15,0 1 0 0,2 5 0 16,-1 3 1-16,0 2 0 0,3 6-1 16,-3-3 1-16,2 1-1 0,0-1 0 15,0-3 0-15,2-4 0 0,0-1-3 0,3-6-3 16,-1-2-9-16,2-3-14 0,1-2-1 16,0-4-108-16,-2-2-105 0,1-2-254 15</inkml:trace>
  <inkml:trace contextRef="#ctx0" brushRef="#br0" timeOffset="249817.3018">8570 14956 313 0,'-3'-6'95'16,"1"0"4"-16,-2-1-13 0,2 1-31 15,-2-1-13-15,1 1-5 0,1 1-5 16,0 2-3-16,0-1-3 0,1 2-4 0,0-1-5 16,2 3-3-16,0 0-3 0,1 1-2 15,1 2-1-15,1 3 0 0,1 3 0 16,-2 3-1-16,2 5 2 0,0 4-1 15,0 2 0-15,0 3-3 0,1-2-1 16,-1 1 0-16,2-2-1 0,0-3-2 16,0-4 1-16,-1-3-1 0,0-3 0 0,0 1 0 15,2-4 0-15,-3-1 0 0,1-1-1 16,-1-1 1-16,-1 0 0 0,0-2-1 16,-1-1 1-16,-2 0 0 0,1-1 0 15,-1 0 0-15,1-1 0 0,-2-1 0 16,1-1 1-16,1 0-1 0,0-1 0 15,-2 0 0-15,1-1 0 16,0 2-1-16,-1-1 1 0,1 0-1 0,-1 1 1 16,0 0-1-16,1 1 1 0,-1-2 0 15,2 3-1-15,-2 0 1 0,1-1-1 16,-1 2 1-16,1-1-1 0,0 1 0 16,-1 1 0-16,3-1 0 0,-2 0 0 0,0-1 0 15,1 1 0-15,0 0 0 0,-1-1 0 16,2 1 0-16,-1-1 0 0,1 0 1 15,-1-2-1-15,2 2 0 0,-1-2 0 16,1 0 0-16,0-2 1 0,-1 0-1 16,5 0 0-16,-5-1 0 0,2 0 0 0,-1-2 0 15,0 2 0-15,-1 1 0 0,0-1 0 16,-2 0 0-16,3 1 0 0,-2-1 0 16,2 3 0-16,-2-2 1 0,2 0-2 15,0 1 1-15,-2 0 1 0,0 1-1 16,2-1 0-16,-1 0 0 0,-1 1 0 15,-1-1 0-15,0 0 0 0,1 2 0 16,-2 1 0-16,0-1 0 0,0 1 0 16,-2 0 0-16,1 0 0 0,0 2-1 15,-1 0 1-15,-2 0 0 0,1 4-1 16,1-2 0-16,-2 0 1 0,1 1 0 0,-1-1 0 16,2-1 0-16,-1 2-1 0,-1-4 2 15,2 3-1-15,1 0 0 0,0 3 0 16,-1-4 0-16,1 0 0 0,0-1 0 15,0 0 0-15,1-2 0 0,-3 1 1 16,1-3-1-16,-1 3 1 0,1 0-1 16,-2-4 1-16,0 0-1 0,0 0 1 0,-1-1 0 15,-1-1-1-15,-3-1 1 0,-1 1-1 16,0 2 1-16,-2-2-1 0,-3 1 1 16,1 1-1-16,-2 3 0 0,1 2 0 15,0 2 0-15,2 4-1 0,1 2-6 16,1 0-12-16,1 6 11 0,4-4-134 15,0-1-117-15,-2-5-299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23:42.1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15691 6691 410 0,'24'-10'99'15,"2"1"2"-15,-2-1-61 0,-1 4-9 16,-1 1-6-16,1-1-3 0,1 0-3 15,-1 2-1-15,-1 1-2 0,4 0-2 16,1 2 0-16,0 0 0 0,1-2-2 16,2 2 1-16,2 1 0 0,4 0-1 15,0 0-1-15,4 1-2 0,3 2-2 16,6 1-1-16,6-1-2 0,3 0-1 16,5-5-2-16,4 1 1 0,2 0-1 0,-1-3 0 15,0-1-1-15,-7 0 1 0,-5 2-1 16,-4 0-3-16,-9 3-16 0,-11 0-112 15,-13 3-110-15,-14-6-283 0</inkml:trace>
  <inkml:trace contextRef="#ctx0" brushRef="#br0" timeOffset="33572.6852">18233 10108 440 0,'0'1'110'15,"-2"1"3"-15,-2-1-61 0,1 0-13 0,1 1-6 16,0-2-4-16,-1 3-5 0,1-2-1 16,-1 0-2-16,2 2-1 0,-2-2-1 15,1 1 0-15,0 0-2 0,0 0-1 16,1 1-1-16,1 0-1 0,-1 0-1 16,0-1-2-16,1 2-2 0,1-2 0 15,0 3-2-15,2-2-1 0,-1-1-1 16,2 1 0-16,2-2-1 0,1-2-1 0,3-1 0 15,0 0 0-15,0-1-1 0,3 0 0 16,-1-3-1-16,2-2 1 0,-2 1-1 16,-1-2 0-16,0 0 0 0,0-7 0 15,-2 3 0-15,-3 0 0 0,-1 2 0 16,-4 1 0-16,0 1-1 0,-2 0 1 16,-2 4 0-16,-3-3-1 0,0 2 0 15,-2-1 0-15,-1 2 0 0,0 0-1 16,0 0 1-16,-1 3-1 0,0-2 0 15,0 4-1-15,3 1 2 0,-3 2-1 0,-1-1 0 16,3 6 0-16,-2-1 0 0,1 3 1 16,1 1-1-16,0 2 0 0,1 1 0 15,1 2 1-15,0 1-1 0,0 1 1 16,1 1 0-16,0-1 0 0,1-1 0 16,3 0 0-16,1-2 1 0,1 1 0 15,3-3-1-15,-1 1 1 0,4-1 0 16,-1-2 0-16,0 2 0 0,1-4 0 15,3-1 0-15,0-1 0 0,1-2-1 16,0-3 1-16,0 3 0 0,2-2-1 0,0-2 1 16,-2-2-1-16,-2 1 0 0,1 0-1 15,0 1-4-15,-1-2-8 0,-5-1-7 16,4 2-8-16,-3 0-17 0,-2 3-112 16,0-3-117-16,-2 0-280 0</inkml:trace>
  <inkml:trace contextRef="#ctx0" brushRef="#br0" timeOffset="34104.888">18456 9635 532 0,'2'-3'130'0,"0"-1"3"16,-1 1-79-16,0 1-16 0,1 2-4 16,1 2-3-16,4 5-5 0,-3-1-2 15,1 3-3-15,1 1 0 0,-1 6-2 16,1 4-1-16,1-1-3 0,-5 2-2 15,2 0-2-15,1 2-2 0,0 4-1 16,-3-6-1-16,-2-3-2 0,-4 1 0 0,-1-2-1 16,-2-2-1-16,-3-3 1 15,-4-2-2-15,5 3 0 0,-4-2 0 0,1-3-1 16,1-1-2-16,0-2-6 0,1-4-6 16,2-3-8-16,-1-6-8 0,2-3-7 15,3-1-10-15,0-5-10 0,3-2-105 16,-1-3-108-16,-1-2-263 0</inkml:trace>
  <inkml:trace contextRef="#ctx0" brushRef="#br0" timeOffset="34255.9885">18468 9399 427 0,'3'-3'106'16,"-3"1"0"-16,0 1-32 0,0 3-60 15,1 2-112-15,0 0-95 0,-1 0-242 16</inkml:trace>
  <inkml:trace contextRef="#ctx0" brushRef="#br0" timeOffset="35048.8601">18660 9652 232 0,'2'-3'73'0,"-1"-1"5"0,0 0-9 16,0 2-22-16,1-2-3 0,-1 1-2 0,0 1-4 16,-1 1-4-16,0 0-3 0,0 0-4 15,-1-1-3-15,1 1-2 0,-1 1-2 16,-1-1-1-16,1 0-2 0,0 1-1 16,0-1 0-16,-1 1-2 0,1 0-2 15,0 0 0-15,0-2-1 0,0 2-1 16,-1-2-1-16,1 3-1 0,0-2-1 0,1 0-1 15,-1-1 0-15,1 1-2 16,0 1 1-16,0-1-2 0,0-1 1 0,0 0-1 16,-2-1 1-16,2 1 0 0,0 1 1 15,0 0 0-15,0 0 2 0,0 1 0 16,0-2 0-16,0 4 1 0,0-4 0 16,-1 2 0-16,1-1-1 0,-1 1 0 15,1 1 0-15,0 1-1 0,0 0 0 16,0 6 1-16,-1-1 0 0,0 4 2 15,-2 2 0-15,2 1 0 0,0 4 0 16,-2 2 1-16,3-2-1 0,0 2 0 16,1-1-2-16,2-1-2 0,-1 0 0 15,3-3-1-15,1-2-1 0,2-3-1 0,-1-3 0 16,2-3-1-16,-1-3 1 0,1-3 0 16,1-4 0-16,-2-5-1 0,2-3 1 15,0-1 0-15,-3-2-1 0,0 0 1 16,-2 2 1-16,-2 1 1 0,-2 4 3 15,-1 1 1-15,-2 4 0 0,-2 4 0 16,1 6 0-16,-1 4-1 0,1 2-1 16,2 0-3-16,0 3-2 0,3 1 0 15,3 1 0-15,1-1 0 0,4-4-1 0,2 1 1 16,0-1-1-16,2-4 1 0,-1-2-1 16,0-2 1-16,-1-7-1 0,-1-1 1 15,-3-7 0-15,0-2 0 0,-3-3 0 16,-2-2 0-16,-3-2 1 0,-1 1-1 15,-1-1 0-15,-2 5-1 0,-1-1-4 16,0 5-6-16,-1 4-10 0,1 0-11 16,3 4-12-16,-3 4-11 0,2 3-16 15,0 3-106-15,-1 3-115 0,3 2-267 16</inkml:trace>
  <inkml:trace contextRef="#ctx0" brushRef="#br0" timeOffset="35352.8642">18978 9792 544 0,'-3'1'130'0,"1"3"4"0,1 2-74 16,1 1-27-16,-2 2-10 0,9 2-5 15,-1 0-4-15,2 0-5 0,2 0-2 16,2-1-1-16,1-4 0 0,2 1-1 15,-2-4 1-15,0-1 1 0,-2-1 1 16,0-2 0-16,-2 0 1 0,-1-4-1 16,-4 0 0-16,0 0-1 0,-3-1 0 15,-1-1 0-15,-3-3-2 0,-3 0-1 0,-1 4-1 16,-3-2 0-16,-3 0-2 0,-2 2-3 16,-3 4-6-16,-1 3-9 0,1 0-8 15,1 3-8-15,2 1 2 0,4 2-124 16,1-2-112-16,4 2-274 0</inkml:trace>
  <inkml:trace contextRef="#ctx0" brushRef="#br0" timeOffset="35798.152">19132 9703 418 0,'0'-9'110'0,"0"2"7"15,1 2-41-15,-1 0-27 0,-1 2-6 16,0 1-1-16,0 0-3 0,1 0-2 0,-4 0-2 16,4 4-1-16,1 6 0 0,0 4-3 15,2 3-1-15,-2 3-2 0,3 4-1 16,2 4-3-16,-4-3-2 0,1-2-3 15,-1-3-3-15,1-3-2 0,2-2-2 16,-2-2-2-16,2-2-1 0,0-4-3 0,1-4-2 16,-1-2-1-16,1-4 0 15,0-4-1-15,2-4 0 0,-2-3-1 0,1-1 0 16,-1-5 1-16,2-1-1 0,-2 1-1 16,-3 2 0-16,1 4 0 0,-1 4-2 15,-1 2-1-15,-2 7-1 0,0 5 0 16,-1 5-2-16,0 4-1 0,1 4-1 15,-2-1-2-15,1 6 0 0,1 0-4 16,1 1-3-16,2-2-7 0,-1-2-8 16,3 2-10-16,1-3-14 0,-1-2-21 15,1 0-92-15,-1-3-112 0,1-3-253 0</inkml:trace>
  <inkml:trace contextRef="#ctx0" brushRef="#br0" timeOffset="36610.4982">19297 10250 479 0,'-4'-6'126'0,"-5"1"6"15,0 1-45-15,3 1-38 0,-1 0-6 16,1 0-2-16,1 1-4 0,1 1-2 16,3 0-2-16,0 0-3 0,0 1-4 15,1-1-4-15,2 1-2 0,2 0-3 0,-1-2-3 16,5 2-2-16,0 2-1 0,3-1 1 16,3 0 0-16,0 0-1 0,1 2-1 15,2-2-1-15,2 1-2 0,2 0-1 16,2-1-1-16,2 0-1 0,2 3-2 15,3-3 0-15,0 3-1 0,-1-3-1 16,-1 2 1-16,-1-1-1 0,-4-1 1 16,-1-1-1-16,-1-1 1 0,-3-3-1 15,2 3 0-15,-3-2-1 0,0 2-3 16,-2 0-5-16,-3 0-7 0,-2 1-9 0,0 1-9 16,-4-1-9-16,-4 0-6 0,1 1-6 15,-2-2-6-15,-1 1-3 0,-2-3-66 16,-1 2-22-16,1-2-84 0,-3-1-182 15</inkml:trace>
  <inkml:trace contextRef="#ctx0" brushRef="#br0" timeOffset="36890.8848">19726 10131 533 0,'-2'-5'129'0,"-1"2"5"0,1 0-81 0,-1 1-17 15,3 1-6-15,-1-1-6 0,2 2-5 16,1 2-6-16,1 0-4 0,3 2-2 15,1 1-2-15,1 0 1 0,1 1-1 16,-1 0-2-16,2 1 0 0,-1 1-1 16,-2-2-1-16,2 1 0 0,-5-1 1 15,3 1-2-15,-1 0 1 0,-3-1-1 16,1 1 1-16,0 0-1 0,-3 1 1 16,0 2 0-16,-3 1 0 0,-2 1-1 0,-1 0 1 15,-1 4 1-15,-1 0-1 0,-3 2 0 16,-1-2-1-16,1-2-3 0,0 0-5 15,2-3-6-15,0-2-9 0,1-4-13 16,3-1-111-16,1-3-112 0,0 0-275 16</inkml:trace>
  <inkml:trace contextRef="#ctx0" brushRef="#br0" timeOffset="37282.1221">19890 10011 554 0,'-1'-5'133'15,"-1"2"5"-15,0 1-86 0,2 4-13 16,0 3-5-16,2 3-3 0,0 6-4 16,-3 4-4-16,1 7 0 0,0 3-2 15,-1 6-1-15,-1 4-2 0,0 5-3 0,-2 1-2 16,3 1-3-16,0-1-2 0,1 4-2 16,0-5-2-16,0-3 0 0,0-4-1 15,1-3 0-15,-2-6-1 0,1-4-1 16,1-8-2-16,-1-3-8 0,1-4-9 15,2-8-10-15,-1-5-9 0,2-6-8 16,0-7-14-16,0-4 7 0,-1-5-108 16,-2-6-101-16,-2-2-250 0</inkml:trace>
  <inkml:trace contextRef="#ctx0" brushRef="#br0" timeOffset="37866.3711">19879 9943 431 0,'-3'-16'112'16,"-1"0"2"-16,0 4-25 0,2-1-60 16,3 5-7-16,-2 0-2 0,1 4-1 15,1-1-1-15,0 3-2 0,2 1 1 0,-2 1-1 16,1 0-1-16,3 0-1 16,1 1 0-16,3 3 0 0,2-1 1 0,2 0-2 15,6 2 0-15,-1-1-1 0,4-1 0 16,3 2-1-16,0-2 0 0,4-1-1 15,0 1 1-15,2-2 1 0,1-1 0 16,2 1 0-16,1-2-1 0,5 0 0 16,2 1-1-16,4-3-1 0,5 2 0 15,1-3-3-15,-1 1 0 0,2 0-1 16,-4 1-2-16,0-1-1 0,-3 2 0 16,-3 0-1-16,-1 2-1 0,-4 2 0 0,-3-1 0 15,1 2 0-15,-6-1-1 0,0 1 0 16,-6 0 0-16,0-2 0 0,-4 1-1 15,-2 0 1-15,-5-1 0 0,-2-1-1 16,-4-1 0-16,0 2 1 0,-6-2-1 16,0 1 1-16,-1-1 0 0,1 0 0 15,-2 0 1-15,0 0 0 0,1 2 0 16,0-1-1-16,0 1 0 0,0 2 0 0,-3 0 1 16,-2 1-1-16,4 3 0 0,1 2 1 15,0 3 0-15,0 5-1 0,1 0 1 16,1 5 1-16,3 8-1 0,-5 1 1 15,0 7 2-15,-4 1 1 0,4 7 2 16,0 2 1-16,1 3 1 0,0 0 3 16,2 1 1-16,-3-4-2 0,6 2 0 15,-7-7-1-15,2-1-1 0,-1-1-2 16,-1-6-3-16,1 1-1 0,0-5-1 16,-3-6-1-16,3-3-5 0,-1-3-5 0,0-4-10 15,0-7-16-15,-4-5-12 0,-1-4-19 16,-4-4-112-16,-4-7-124 0,-5-3-285 15</inkml:trace>
  <inkml:trace contextRef="#ctx0" brushRef="#br0" timeOffset="38414.9152">19836 10626 497 0,'-1'3'116'0,"0"-3"3"16,0 1-73-16,2-1-19 0,0 1-3 15,2 0-1-15,-1 1-2 0,1-1-1 16,1 0 1-16,1 0 0 0,0 2 1 0,1-2 2 16,-1 0-1-16,3 0 1 0,-1-1 0 15,2 0-2-15,3 0 0 0,2 0-1 16,2 0-1-16,5-1-1 0,1 0 0 15,5 2-1-15,1 0-1 0,1 1-1 16,2 0-1-16,4 0-1 0,0 2 0 16,2 1-2-16,3 0 0 0,3 1-2 15,4 1-1-15,1 1-2 0,2 3-2 16,1 1-1-16,2-2-2 0,-4 0-1 16,0-2 0-16,-3 0-1 0,0-4 0 0,-6 0-1 15,-3-3 1-15,-3 2-1 0,-1 0 0 16,-4 0-1-16,-5 1-2 0,-4-2-1 15,-4 2-1-15,-4-1-2 0,-6 2-4 16,-4-2-7-16,-4 0-9 0,-5 1-10 16,-3-3-10-16,-5-1-13 0,-3 0-120 15,-7-2-128-15,-2-2-298 0</inkml:trace>
  <inkml:trace contextRef="#ctx0" brushRef="#br0" timeOffset="38950.768">20015 10005 511 0,'0'-4'124'0,"-1"1"7"0,1 3-76 16,1-3-10-16,-2 1-3 0,0-1-3 15,2 5-2-15,1 3-1 0,0 1 0 0,-2 1-2 16,1 9-1-16,0 2-2 0,2 6-2 15,-2 0-1-15,-2 3-4 0,1 0-5 16,2 2-3-16,-1-3-3 0,0 0-3 16,1-4-2-16,1 0-3 0,1-6-1 15,0-3-2-15,1-4 0 0,-2-4-1 16,5-1 0-16,0-7-1 0,-2-7 0 16,3-3-1-16,1-4 0 0,0-2-1 15,1-2-1-15,-2-2-1 0,1 0 0 16,-2 3 0-16,0 7 1 0,-2 3-1 0,-2 1 2 15,0 8 0-15,-3 6 1 0,0 4 0 16,-1 4 0-16,0 4 0 0,-1 2 2 16,1 3-1-16,-1 0-1 0,1-1-4 15,-2-2-5-15,4 2-10 0,-1-4-11 16,1-2-12-16,-1-3-12 0,2-3-17 16,1-2-106-16,-2-1-119 0,0-7-273 0</inkml:trace>
  <inkml:trace contextRef="#ctx0" brushRef="#br0" timeOffset="39217.0583">20266 10135 607 0,'3'1'147'15,"-4"2"7"-15,1 0-87 0,-2 5-19 0,2 2-5 16,2 2-3-16,-2 5-3 0,1 0-5 15,1 4-4-15,1 0-3 0,0 4-4 16,1-1-3-16,0-1-3 0,-1-2-3 16,4-4-3-16,-3-1-2 0,1-1-3 15,0-8-4-15,1 0-6 0,-1-4-8 16,1-3-12-16,0-3-11 0,-2-2-13 16,1-4-10-16,0-2-11 0,-1-2-3 0,-1-1-100 15,-3-2-104-15,-1-3-245 0</inkml:trace>
  <inkml:trace contextRef="#ctx0" brushRef="#br0" timeOffset="39383.6132">20285 10133 562 0,'-5'-3'149'0,"-1"2"10"15,1 0-62-15,0-1-29 0,4 4-10 16,1-4-7-16,2-1-6 0,2 0-11 16,4 0-10-16,1 0-10 0,2-2-4 15,1 0-4-15,3 2-7 0,0 0-10 0,-1 1-17 16,1-2-16-16,-4 3-14 0,1 1-9 15,-2 0-115-15,-1 0-124 0,-3 7-273 16</inkml:trace>
  <inkml:trace contextRef="#ctx0" brushRef="#br0" timeOffset="39715.7396">20440 10199 591 0,'-1'0'138'16,"-1"0"6"-16,0 3-91 0,2 1-14 15,0 2-3-15,0 4-3 0,2-1-4 16,-1 3-2-16,1-1-2 0,1-1-4 16,-1 1-3-16,2-3-3 0,1-2-2 15,0-1-2-15,2-1-3 0,-1-2 0 16,4-2-1-16,0-2 0 0,1-1-1 0,0-3 0 15,2-1-1-15,0 0 0 0,-1 1-1 16,-2-2-1-16,-1 3 0 0,-1 3-1 16,-1 3 1-16,-4 3 0 0,-2 2-1 15,-1 1 1-15,1 4-2 0,-2 3-1 16,1 0-6-16,-1 1-10 0,1-3-12 16,2 2-14-16,0-4-15 0,2-2 80 0,0 0-203 15,-3-7-133-15,5-1-336 0</inkml:trace>
  <inkml:trace contextRef="#ctx0" brushRef="#br0" timeOffset="40079.8802">20649 10150 575 0,'-4'-3'156'0,"3"0"8"15,-2 0-43-15,3 1-62 0,1-1-12 16,3 4-6-16,1-2-7 0,0 1-8 16,1 0-6-16,3 1-3 0,-1 3-3 15,1 0-2-15,-1 1-2 0,0 0-3 16,-1 2 0-16,0 2-1 0,-1 0-2 16,-1 1 0-16,-1 2-1 0,-3 3-1 0,0 1 0 15,1 0-1-15,-2 1-1 0,-3 1 0 16,1 2 0-16,-1 0-1 15,1-2-2-15,1 2-1 0,-3 0-1 0,0 0-1 16,3-2-1-16,-1 3-1 0,-1-1 0 16,1 1 0-16,-4-7-2 0,1 2 0 15,0 0-2-15,-3-2-3 0,1-6-6 16,1 0-9-16,-1-5-11 0,2 3-13 16,1-3 41-16,-2-7-159 0,5 3-125 15,1-5-309-15</inkml:trace>
  <inkml:trace contextRef="#ctx0" brushRef="#br0" timeOffset="40566.1001">21108 10327 498 0,'-1'-1'133'0,"-1"1"11"0,1-1-51 16,0 1-25-16,1 1-3 0,1-2-4 16,-2 1-3-16,2-1-5 0,3 2-3 0,3-1-5 15,-1 0-6-15,3 1-6 0,2 2-3 16,1 0-3-16,4 1-5 0,-4 0-5 15,1 0-3-15,-1 1-4 0,0-1-3 16,2-2-2-16,-2 0-3 0,1-1-5 16,1-1-9-16,-2-3-13 0,-1 2-14 15,0 1-19-15,-4-1-16 0,1-1-18 16,-3-1-49-16,-3-2-58 0,-1 0-106 16,1-3-220-16</inkml:trace>
  <inkml:trace contextRef="#ctx0" brushRef="#br0" timeOffset="40816.4298">21310 10227 573 0,'-2'-6'148'0,"0"0"10"16,0 3-66-16,1 1-32 0,1 1-12 16,-2 1-5-16,5 2-6 0,-1 3-8 15,1 0-7-15,2 2-6 0,0 3-5 16,2 3 0-16,0 1-4 0,3-1-2 16,-1 2-2-16,-1-2-1 0,2 1 0 15,0-1-1-15,-4-2 0 0,1 0 0 16,-3-1-1-16,0-2 1 0,-2-1-1 0,-2-2 1 15,-2-1-1-15,-1 0 0 0,-2 0-1 16,0 1-1-16,-2 2-3 0,-2 1-2 16,2 2-2-16,-1-1-6 0,1 4-8 15,1-2-11-15,1 3-9 16,2-1-12-16,1-1 48 0,2-4-166 0,2 2-122 16,-1-1-307-16</inkml:trace>
  <inkml:trace contextRef="#ctx0" brushRef="#br0" timeOffset="41147.6044">21446 10242 579 0,'0'-4'146'0,"1"4"7"0,0 1-73 16,1 3-21-16,1 2-9 0,3 4-6 16,1 2-5-16,1 1-6 0,2 5-5 15,1 0-7-15,2 2-6 0,2-1-4 16,-4-2-3-16,4 2-3 0,-3-2-7 0,-2-4-10 15,1 0-17-15,-4-5-15 0,-1 1-18 16,2-3-121-16,-5-1-133 0,-1-6-306 16</inkml:trace>
  <inkml:trace contextRef="#ctx0" brushRef="#br0" timeOffset="41364.0085">21666 10265 626 0,'-1'8'153'0,"-2"2"8"0,-1 4-90 16,-1 3-18-16,0 2-5 0,1 6-5 15,-2 3-7-15,-5-2-8 0,1 6-8 16,-1-2-6-16,0 3-6 0,-2-2-3 16,-1 0-2-16,2-4-4 0,5 1-6 15,-2-7-16-15,3-2-16 0,-2-7-13 16,3-1-10-16,1-4-120 0,-2-3-126 15,2-1-286-15</inkml:trace>
  <inkml:trace contextRef="#ctx0" brushRef="#br0" timeOffset="41783.9476">21753 10206 471 0,'3'3'133'16,"-2"-3"6"-16,-1 3 1 0,1 3-93 0,1 2-7 16,-2 1-3-16,0 7 2 0,0 0-3 15,1 6-2-15,0 0-3 0,-1 0-2 16,1 2-3-16,4-1-4 0,0 0-4 16,1-2-4-16,0-4-3 0,0 3-2 15,3-3-3-15,-3-4-2 0,-1-2-1 0,0-2-2 16,2 0-1-16,1-3-1 15,-1-4-5-15,1-1-7 0,1-4-11 0,2-3-12 16,-2-5-14-16,-2-3-17 0,0-3-116 16,-2-3-125-16,-2 0-293 0</inkml:trace>
  <inkml:trace contextRef="#ctx0" brushRef="#br0" timeOffset="41961.3342">21762 10169 653 0,'-4'3'160'0,"-1"-1"3"0,3-1-95 16,2-1-25-16,2 0-10 0,6-1-9 15,2 0-9-15,1-1-6 0,1-3-11 16,3 2-12-16,2 1-15 0,0-2-18 16,-2 0-121-16,-3 3-131 0,0 2-309 15</inkml:trace>
  <inkml:trace contextRef="#ctx0" brushRef="#br0" timeOffset="42330.1756">21927 10284 575 0,'3'0'142'0,"-2"2"6"0,1 3-81 16,1-1-14-16,1 5-5 0,0 3-4 15,0 1-3-15,0 0-5 0,2 0-6 16,-2-1-5-16,2-1-5 0,0-5-6 16,0-1-3-16,1-4-4 0,3-1-1 15,1-4-2-15,1-1 0 0,1-3-2 16,-2-2 0-16,2-1 0 0,-2 1-1 0,-2-2 0 15,-6 3 0-15,2 2-1 0,-1 6 1 16,-4-1-1-16,0 4 0 0,-1 3 0 16,0 3 0-16,2 4-3 0,-2 2-2 15,2-1-5-15,0 1-10 0,0-2-9 16,3-1-11-16,0-2-7 0,1-6-10 16,2-1-13-16,-1-1-103 0,4-2-110 15,-3-4-264-15</inkml:trace>
  <inkml:trace contextRef="#ctx0" brushRef="#br0" timeOffset="42907.1282">22163 10167 618 0,'-3'-4'150'15,"-3"-2"4"-15,1 1-90 0,5 3-21 16,0-1-9-16,0 0-4 0,1 0-7 0,1 1-6 15,2 2-4-15,0 0-3 16,0 0-2-16,-2 1 0 0,2 0 0 0,0 0-2 16,-2 2 0-16,0-2-1 0,0 0-1 15,-2 0 0-15,1 1 0 0,-2-1 0 16,-1 0 0-16,1 2 1 0,-2-2-1 16,0 1 1-16,-1 0 0 0,0 0 0 15,0 0 0-15,-1 1 1 0,3-1 2 16,-1 1 3-16,2-2 2 0,-3 1 0 15,3 0 0-15,1-1 0 0,0 0-1 16,0-1-2-16,1 1-3 0,0 1-1 0,6-1-2 16,-1 0-1-16,0 0-1 0,2-1 0 15,3 3-1-15,0-3 0 0,2 0 0 16,-2-2-1-16,0 2 0 0,-2-1 0 16,1 0 1-16,0 0-1 0,0 1 0 15,-3 0 0-15,2 0-1 0,-4 0 1 16,1 1 0-16,-3 3 0 0,0-2 0 15,-3 2 1-15,-3-1-1 0,0 4 0 0,0 2 1 16,-2 2-1-16,1 3 1 16,0 1-1-16,1 3 1 0,1 2-1 0,1 0 0 15,1 0 0-15,0-2 0 0,1 2 0 16,3 0 0-16,-1 0 0 0,3-2 0 16,1 0-1-16,-3-1 0 0,3 0 0 15,-2-1 0-15,-7-2 0 0,0-3-1 16,-6 0-2-16,-1-2-2 0,-2-1-5 15,-4 0-5-15,0-3-9 0,3 1-13 16,1-1-15-16,1-1-11 0,2 0 13 16,1-2-135-16,6 1-124 0,2 0-294 0</inkml:trace>
  <inkml:trace contextRef="#ctx0" brushRef="#br0" timeOffset="43276.6752">22444 10370 688 0,'0'0'182'16,"-2"0"9"-16,2-1-99 0,-1 1-20 16,2 0-11-16,2 0-10 0,1 0-16 15,1 0-12-15,1 1-8 0,4-1-6 16,0 0-1-16,2 1-3 0,-1-1-7 15,0 0-12-15,0 0-14 0,0-1-20 16,-2 2-18-16,-2-1-21 0,-3 0-118 16,-3 3-135-16,-2-1-301 0</inkml:trace>
  <inkml:trace contextRef="#ctx0" brushRef="#br0" timeOffset="43443.2349">22466 10484 551 0,'0'4'166'0,"2"1"8"0,0 0 6 16,2-3-112-16,1 0-13 0,3 0-10 16,1-2-8-16,2-2-11 0,0-1-9 0,1-2-6 15,3 0-10-15,1-2-15 0,-2-2-22 16,5 1-22-16,-5 0-134 0,1 2-147 16,2-1-352-16</inkml:trace>
  <inkml:trace contextRef="#ctx0" brushRef="#br0" timeOffset="44282.7774">22921 10216 548 0,'2'-6'136'16,"2"-2"8"-16,-2 3-74 0,2 2-19 15,0 0-6-15,-1 1-5 0,0-1-3 0,-1 3-3 16,1 3-3-16,-2 2-4 16,-1 3-3-16,0 5-3 0,-3 1-3 0,0 6-2 15,-2 4-3-15,0 3-3 0,-2 3-1 16,-1 2-1-16,0-2-2 0,-2 3 0 16,0-2-1-16,-1-3-2 0,0-3 0 15,-1-2-1-15,-3-5 0 0,0-2 0 16,1-5-1-16,0-1 0 0,3-4 0 15,0-3 0-15,1-3 0 0,4-5-1 16,1-4 1-16,2-4-1 0,0-3 1 16,0-6-1-16,-1-5 0 0,3-1 0 0,1-3 0 15,0 0 0-15,2-3-1 0,1 0 1 16,1 1-1-16,3 6 1 0,-1 0-1 16,0 3 1-16,1 4-1 0,1 4 1 15,0 3 0-15,-2 5 0 0,0 2 1 16,-1 1-1-16,0 4 2 0,1 2 0 15,-2 4 1-15,0 0 0 0,2 3 2 16,-1 2 0-16,2 5 2 0,2 3 0 16,-1 0 0-16,2 5-1 0,1-1 1 0,-1 1-2 15,2 0 1-15,2-1-2 0,-1-1 0 16,0 1-1-16,2-2 0 0,1-4 0 16,1 1-1-16,2 0 0 0,-5-5-1 15,2 2 0-15,-1-6 0 0,-2 0 0 16,0 0 0-16,-2-2-1 0,-6-3 1 15,2 2-1-15,-5-4 1 0,2 0-1 16,-3 1 0-16,1-3 1 0,-2 2 0 16,1 1-1-16,0-1 0 0,-1 0 0 0,0 0 1 15,0-2-1-15,0 2 0 0,-1-1 0 16,1 0 0-16,-1-1 0 0,2 2 0 16,-1-2-2-16,1 4-1 0,0-2 0 15,-2-2-2-15,0-1-2 0,1 1 0 16,-4-3-3-16,3 3-4 0,-2-2-2 0,1-2-6 15,1 2-9-15,-1 1-10 16,1-2-10-16,0 2-7 0,-1-3-10 0,0 1 45 16,-3 0-153-16,-1-1-114 0,0 1-293 15</inkml:trace>
  <inkml:trace contextRef="#ctx0" brushRef="#br0" timeOffset="44760.9725">22969 10189 409 0,'3'-5'115'0,"0"0"7"0,-1-3-24 0,3 0-42 15,-1 2-8-15,-1 0-1 0,2 0 2 16,-2 1 1-16,-2 1 1 0,1 4-3 16,-4 3-3-16,-2 3-5 0,-2 5-8 15,-2 5-8-15,-3 5-9 0,0 4-7 16,-2 5-5-16,3 2-8 0,2-2-18 15,5 4-19-15,2-3-22 0,0-2-117 16,2-2-135-16,2 0-312 0</inkml:trace>
  <inkml:trace contextRef="#ctx0" brushRef="#br0" timeOffset="45441.0878">23361 10341 727 0,'0'-1'186'0,"0"3"11"16,-2 2-106-16,1-2-13 0,1 1-7 15,0 0-13-15,-1-3-13 0,-2 3-12 16,2-3-11-16,1 1-9 0,0-1-7 16,-1 1-11-16,1-2-12 0,0 0-19 15,1-3-26-15,3-1-29 0,-4-2-128 0,1 2-155 16,0 1-348-16</inkml:trace>
  <inkml:trace contextRef="#ctx0" brushRef="#br0" timeOffset="46643.8696">23494 10349 500 0,'-1'8'145'16,"1"-2"7"-16,0-1-2 0,2 1-88 15,4 1-11-15,0 1-5 0,1-4-4 16,2 1-4-16,4-2-6 0,-1-2-5 15,1-1-7-15,2-5-5 0,1-2-5 16,-1-4-3-16,-1-1-2 0,0-3-4 16,-3-4 0-16,-1 1-3 0,0 0-3 0,-4-3-1 15,0 3-2-15,-1-2-3 0,-3 0-3 16,-1 3-2-16,-2-1-3 0,-1 3-1 16,-1 3-1-16,-3 0 0 0,-1 2 1 15,-4 1 1-15,-2 4 3 0,1 3 4 16,-5-1 3-16,0 6 3 0,0 3 1 15,0 4 3-15,-1 3 2 0,3 2 3 16,1 6 4-16,3 3 2 0,0 2 5 16,1 3 3-16,3 2 3 0,3 1 3 0,3 2 1 15,3-1-1-15,2 0 1 0,5-3-3 16,2-5-2-16,2-1-2 0,4-5-4 16,3-2-2-16,0-6-4 0,-1-4-2 15,2-2-2-15,1-2-1 0,-2-4-2 16,-2-5-4-16,-1-2-8 15,-2-4-9-15,1 0-13 0,-4-3-16 0,-2-3-14 16,-2 1 21-16,-2 2-143 0,-1-5-125 16,0 6-297-16</inkml:trace>
  <inkml:trace contextRef="#ctx0" brushRef="#br0" timeOffset="47023.636">23776 9774 635 0,'3'-8'153'16,"0"2"7"-16,-1 4-94 0,2-1-13 16,0 3-4-16,1 4-1 0,1 5-5 15,1 3-3-15,-1 4-5 0,2 1-4 16,-2 6-5-16,1 2-5 0,-1 3-3 16,-1 1-3-16,-1 1-4 0,-2 1-3 0,-1 1-2 15,1-1-3-15,-4-5-1 16,-3-4-1-16,-2-1-2 0,-4-3-5 0,-2-5-10 15,-3-2-15-15,0-3-20 0,-1-2-19 16,2-6-22-16,4-4-110 0,1-6-132 16,5-7-286-16</inkml:trace>
  <inkml:trace contextRef="#ctx0" brushRef="#br0" timeOffset="47174.2346">23808 9463 631 0,'2'-4'146'0,"-2"1"4"0,2 5-102 16,2 0-19-16,0 3-7 0,3 1-13 16,-2 1-18-16,2 3 27 0,0 3-168 15,-1 1-129-15,0 11-335 0</inkml:trace>
  <inkml:trace contextRef="#ctx0" brushRef="#br0" timeOffset="47841.2538">23935 9768 448 0,'1'-5'106'15,"0"1"5"-15,1-1-63 0,-2 4-15 16,1-2-2-16,0 1-2 0,-1 1-1 16,0-2-1-16,1 1-2 0,-1-1-1 15,2 1-1-15,-1-1 0 0,0 1-2 16,0 0-1-16,0-1 0 0,-1 1-2 16,0-1-1-16,0 1-3 0,0-1-3 0,0 1-1 15,0-1-2-15,0 1-2 0,2 1-2 16,-1-2-1-16,0 1 0 0,2 1 0 15,-2-2 1-15,0 2 0 0,0 0 0 16,0-1 2-16,-1 2 1 0,2-1 0 16,-2 2 1-16,0-1 2 0,0-1-1 15,0 1 1-15,0 1 0 0,0-1-1 16,0 2 1-16,0-1 0 0,0 3 0 0,-2 3 0 16,2 4 1-16,-1-1 2 0,0 6 2 15,-1 2 2-15,0 3-1 0,2 1 1 16,-1-2 0-16,4-2-2 0,-2 0-2 15,2-2-2-15,1-4-2 0,2 0-3 16,0-5-2-16,1-1-1 0,0-4 0 16,3-2-1-16,-1-3-1 0,1-5 0 15,-1 0 0-15,-2-1 0 0,2-1 0 16,-3 3-1-16,-2 0 1 0,-2 2-1 16,-1 2 1-16,0 2-2 0,3 4 1 0,-3-2-1 15,2 5 1-15,2 0 0 0,0 1-1 16,3 2 1-16,2-2 0 0,0-2 0 15,1 0 0-15,0-2 0 0,1-3 0 16,2-4 0-16,-3-1 0 0,-2-2 1 16,-1-4-1-16,-1-3 0 0,-4-2 1 15,-1-1-1-15,-3 0 0 0,-3-1-5 16,-2-1-6-16,-1 3-11 0,-1 5-15 0,0 3-17 16,-2 5-15-16,3 3-19 0,-2 3-111 15,0 4-126-15,5 3-284 0</inkml:trace>
  <inkml:trace contextRef="#ctx0" brushRef="#br0" timeOffset="48131.7292">24191 9857 670 0,'0'0'156'0,"0"2"5"0,1 2-100 15,2-3-24-15,2 3-8 0,2 2-6 16,2 0-3-16,3 2-3 0,1-2-5 16,7-1-3-16,1 1-1 0,2-1-1 15,0-2 0-15,-2-1-1 0,-3-4-1 16,-2 1 0-16,-7-3-1 0,-3 0 0 0,-5-5-1 16,-3 0-1-16,-3 0 0 0,-5 0-1 15,-5-2-5-15,-3 1-7 0,-3 4-11 16,-2 2-14-16,0 3-8 0,-1 4-12 15,4-2-58-15,4 5-60 0,2 1-106 16,7-1-227-16</inkml:trace>
  <inkml:trace contextRef="#ctx0" brushRef="#br0" timeOffset="48526.8065">24476 9758 657 0,'-1'7'158'0,"0"7"9"0,1 0-96 16,-1 1-17-16,1 3-2 0,0 1-3 15,2-1-4-15,2-1-7 0,1-5-8 16,2 0-5-16,2-3-5 0,0-3-4 16,3-3-3-16,-3-7-2 0,5-1-2 15,-1-4-1-15,3-4-2 0,0-5-2 0,0 0-1 16,1 0-1-16,-1 0-1 16,-4 2 0-16,-1 3-1 0,-1 4-1 0,-4 7 1 15,-1 2-1-15,-1 4 1 0,-3 6-2 16,0 4-2-16,2 2-2 0,-4-2-6 15,2 4-9-15,0-1-12 0,3 0-18 16,1 1-17-16,2 1 0 0,-1-1-131 16,1 3-134-16,3 6-307 0</inkml:trace>
  <inkml:trace contextRef="#ctx0" brushRef="#br0" timeOffset="49260.8413">23783 10782 618 0,'1'-9'155'15,"-2"1"9"-15,0 1-88 0,1 3-17 16,0 2-9-16,1 4-6 0,0 1-6 16,-1 7-6-16,4 5-8 0,-2 2-4 15,3 3-3-15,1 4-2 0,1 2-3 16,0 4-2-16,0-1-1 0,1 2-2 0,0-1-1 16,-3-1-1-16,-1-3 0 0,-1 0-2 15,-1-6-1-15,-2-2-3 16,-2-4-6-16,0-3-11 0,1-1-17 0,-3-3-21 15,0-5-20-15,-2-2-65 0,-1-5-53 16,1-1-116-16,1 0-222 0</inkml:trace>
  <inkml:trace contextRef="#ctx0" brushRef="#br0" timeOffset="49596.5971">23815 10708 624 0,'-6'9'153'16,"-5"1"6"-16,1 7-89 0,-3 4-20 16,-1 2-8-16,-3 1-5 0,5 1-6 15,-2-3-5-15,3 0-5 0,0-6-2 16,4-4-3-16,1-3-3 0,6-4-3 16,-2-4-1-16,4-5-2 0,1-4-2 15,3-2-2-15,3-6-1 0,2-1 0 16,0-5-1-16,1 0-1 0,2-4 1 0,-2 3-1 15,3 1 0-15,-2 4 1 0,1 3 0 16,-2 5 0-16,-1 5 2 0,0 7 0 16,-1 6 1-16,0 1 1 0,-3 5-1 15,4 2 0-15,-1 2-1 0,0-1-2 16,1 0-3-16,1-1-9 0,1-2-8 16,2-3-13-16,1-4-16 0,1-1-13 0,4-1 80 15,-1-2-205-15,-2-2-136 0,-1-1-346 16</inkml:trace>
  <inkml:trace contextRef="#ctx0" brushRef="#br0" timeOffset="50588.7136">22987 11467 610 0,'-1'-2'149'0,"-2"4"4"16,1 0-91-16,-1 3-13 0,2 1-9 16,1 7-7-16,0 3-7 0,1 3-7 15,1 0-4-15,-4 0-5 0,2 0-4 16,2 3-7-16,-4-4-12 0,1-3-15 16,-1-2-14-16,0 0-102 0,1-1-24 15,-2 1-111-15,0-2-217 0</inkml:trace>
  <inkml:trace contextRef="#ctx0" brushRef="#br0" timeOffset="51104.8572">22966 11323 591 0,'-4'-3'146'0,"1"-1"8"0,-2 0-87 15,1 2-14-15,2 0-11 0,-2 0-9 16,3 0-7-16,0 0-9 0,1 2-7 16,1 0-9-16,0 2-13 0,3-1-14 15,1 2-20-15,1 1-118 0,0 0-127 16,-2 0-309-16</inkml:trace>
  <inkml:trace contextRef="#ctx0" brushRef="#br0" timeOffset="51892.4021">23200 11522 431 0,'-4'-5'122'0,"-2"0"5"15,1 1-7-15,-1 2-77 0,3-1-10 16,-2 3-5-16,2 3-5 0,0-1-5 16,1 3-5-16,0-1-2 0,-1-1-3 15,2 5-2-15,0-1 0 0,-2 2-2 16,1 3 0-16,1 0 0 0,1 4 0 0,1 2-1 15,-1-2 0-15,0 2 0 0,4-3 0 16,-3-2 0-16,3-1 0 0,-2-2-1 16,2-5 1-16,2 1-1 0,0-4 0 15,0-2 0-15,3 0-1 0,-3-6 0 16,1 0 1-16,-1-4-1 0,0-1 0 16,-1-1 0-16,1-2 0 0,-2 1-1 15,-1-2 0-15,-2 1 0 0,0-1-1 16,-5-4 1-16,-1 0-1 0,-2-3 1 15,-1 0-1-15,-2-3 1 0,-1 2 0 16,0 3 0-16,-3 0 1 0,1 0-1 0,0 4 0 16,-1 1 0-16,2 2 0 0,-2-2 2 15,3 2 1-15,2 2 2 0,2 1 2 16,0 0 4-16,4 3 0 0,2-1 2 16,4 2 0-16,-1-1 0 0,4 1-2 15,3 0-3-15,2 0-1 0,-2 1-2 16,6 1-2-16,0 0-2 0,1 4-5 0,-1-1-9 15,2 4-12-15,-3 1-10 0,2 3-19 16,-3 0-111-16,-5 3-122 0,2 3-282 16</inkml:trace>
  <inkml:trace contextRef="#ctx0" brushRef="#br0" timeOffset="52203.4227">23330 11534 460 0,'2'0'125'0,"0"1"6"0,-1 4-27 0,-1 0-54 16,1 2-7-16,0 2-1 0,0 1-2 16,1 1-6-16,-2 2-6 0,0-2-4 15,0 1-7-15,0-1-5 0,-3-1-6 16,3 0-11-16,-2-4-16 0,2 0-18 16,1-1-121-16,-1-1-128 0,1 1-314 15</inkml:trace>
  <inkml:trace contextRef="#ctx0" brushRef="#br0" timeOffset="52727.0115">23479 11572 531 0,'-2'-1'136'0,"-1"-2"7"0,1 1-70 0,-2-1-15 16,2 2-4-16,-1 1-3 0,0 2-5 0,0 2-5 15,0 0-5-15,-1 3-4 0,3 4-4 16,-1-1-5-16,1 1-4 0,1 0-3 16,1 1-2-16,3 2-2 0,1-2-3 15,2-2-1-15,2 0-3 0,1-2-1 16,2-3 0-16,0-1-2 0,2-3 0 15,-1-2 1-15,1-3-1 0,-3-1 1 0,-1-3-1 16,-1-2 0-16,-1-1 0 0,-7-3 0 16,-1 0 0-16,-3 0-1 0,0 1 0 15,-5 0-1-15,-1-1-4 0,-5 3-6 16,1 1-10-16,-1 5-12 0,-2 0-12 16,3 3-15-16,1 2-16 0,2 5-117 15,4-1-126-15,-1 5-294 0</inkml:trace>
  <inkml:trace contextRef="#ctx0" brushRef="#br0" timeOffset="53873.8082">23741 11566 314 0,'-1'-3'86'0,"1"2"6"0,0 1-36 0,0-1-12 16,0-2 0-16,0 2 1 0,-1 1-1 15,1-1-3-15,-1 0-3 0,-2 2 0 16,0 1 0-16,-1 4-2 0,0 2-4 16,2 0-4-16,-2 3-2 0,2 4-4 15,-1-3-2-15,3 6-2 0,0-4-3 16,3 1-1-16,-1 0-1 0,1-4-2 15,0-2-1-15,3 1-2 0,2-5-2 0,-2 1-2 16,1-3-1-16,1-3-1 0,-1-1 0 16,3-1-1-16,-2-3 0 0,1-1 0 15,-2-1 0-15,2-2-2 0,-2 2 1 16,-1-4-2-16,-2 0-1 0,-3-1-1 16,-2 1-1-16,-4-3-1 0,-2 1 1 15,-2-1-2-15,-1 3 0 0,-3-2 1 16,-2-1 1-16,2 2 0 0,0 3 2 15,2 2 1-15,2 0 3 0,-1 1 2 16,5 4 3-16,2 2 3 0,1-1 2 16,1 0 2-16,0 2 2 0,2-1 3 15,2-1 2-15,1 0-2 0,1-2 0 0,4 3-2 16,0 0-1-16,2-3-4 0,2-1-3 16,3 1-4-16,0 0-2 0,-1 0-3 15,1 0-7-15,-1-1-12 0,-1 3-12 16,-1 0-14-16,-4 2-20 0,-2 1-108 15,0 2-6-15,-3 1-103 0,0 3-187 16</inkml:trace>
  <inkml:trace contextRef="#ctx0" brushRef="#br0" timeOffset="54186.5766">23893 11538 565 0,'-1'1'137'0,"1"0"4"0,0 0-70 0,1 4-32 16,2 1-9-16,0 6-7 0,1 0-2 15,0 1-3-15,2 0-3 0,0 3-3 0,0-2-1 16,-2-1-2-16,0-2 0 0,0 0-2 16,3-2 1-16,-1-3-2 0,1-2 0 15,0-3 0-15,4-2 0 0,2-5-1 16,0-2-1-16,-1-3 0 0,1-1-1 15,-4-4 0-15,4 0-2 0,-4 0 1 16,-2-2-1-16,-2-1-2 0,-4 0-2 16,-2 1-4-16,-1 2-8 0,-3-2-8 0,-2 5-8 15,1 3-11-15,-3 3-14 0,2 4-107 16,-3 5-112-16,0 1-271 0</inkml:trace>
  <inkml:trace contextRef="#ctx0" brushRef="#br0" timeOffset="54765.0983">24182 11643 614 0,'2'7'144'16,"-2"1"5"-16,2-1-96 0,2 0-14 15,-1-1-4-15,2 1-3 0,1-4-3 16,-1-2-6-16,4 2-4 0,-3-6-3 0,3 1-4 16,-2-3-4-16,2-2-3 0,-1-2-2 15,-2-1-1-15,-1-2-2 0,0-1-1 16,-4-2 0-16,-1 0 0 0,-2-1-1 15,-3 0 1-15,-2 0 0 0,-3-1 0 16,0 4 0-16,-2 1 1 0,1 2 0 16,-2 4-1-16,2 1 1 0,2 5 1 0,1 5 0 15,2 1 2-15,2 7 0 0,0 3 2 16,1 5 1-16,1 5 1 0,-1 2-1 16,2 4 1-16,-3 1-1 0,4 1-2 15,2 0-1-15,-1-2 0 0,1 0-2 16,3-5-1-16,0-5-5 0,2-3-13 15,-2-5-14-15,3-4-15 0,-2-3-55 16,-1-5-74-16,2-2-120 0,2-3-256 16</inkml:trace>
  <inkml:trace contextRef="#ctx0" brushRef="#br0" timeOffset="55366.6149">24353 11500 607 0,'1'-2'141'0,"0"0"4"16,0 1-93-16,3 8-13 0,1 0-5 16,1 6-1-16,0 4 0 0,-1-1-3 15,1 5-2-15,2 1-5 0,-4-2-2 16,0 4-5-16,1-5-4 0,0 1-2 15,0-1-4-15,-1 0-2 0,0-3-2 16,0-4 0-16,0-2-1 0,-3-3 1 16,0-2 1-16,0-4 2 0,1-7 0 0,-2-2 1 15,1-5 0-15,1-1 0 16,1-5-1-16,0-2-1 0,0-1-2 0,-1 3-2 16,3-3-5-16,0 3-7 0,1 2-13 15,-1 0-15-15,1 4-11 0,2 2-19 16,-2 2-112-16,0 4-125 0,-2 0-283 15</inkml:trace>
  <inkml:trace contextRef="#ctx0" brushRef="#br0" timeOffset="55748.5817">24607 11540 594 0,'-8'0'143'15,"-1"0"5"-15,-3 2-87 0,0 2-19 16,1 6-9-16,0 2-5 0,0 2-5 0,1 4-4 16,4 0-4-16,2 4-3 15,3 0-3-15,2-1-2 0,3-1-3 16,2-2-2-16,1-3 0 0,4-2-2 0,0-4 1 16,0-3-1-16,3-3 0 0,-1-5 0 15,0-4 1-15,0-2-1 0,1-5 1 16,-3-2-1-16,0-3 1 0,-2-2 0 15,-1-1 0-15,-1 0 0 0,0 3 0 16,-2 0 0-16,0 4-1 0,-4 0 1 16,2 7 1-16,-2 2 0 0,0 5 1 15,-3 2-1-15,-1 5 1 0,2 1 0 0,-1 6 0 16,-2-1-2-16,0 4 1 0,1 0-1 16,0 2-1-16,1-1 1 0,2 0 0 15,0 0-1-15,1-2-1 0,0-4-8 16,2-2-11-16,0-3-12 0,4-2-18 15,-3-5-119-15,1-1-127 0,3-4-302 16</inkml:trace>
  <inkml:trace contextRef="#ctx0" brushRef="#br0" timeOffset="55920.1116">24670 11241 660 0,'-5'12'137'0,"-1"-2"1"0,3 2-119 16,3 3-16-16,0-1-8 0,3 0-12 15,-1 2-119-15,1 0-116 0,2 0-294 0</inkml:trace>
  <inkml:trace contextRef="#ctx0" brushRef="#br0" timeOffset="56430.8526">24768 11600 606 0,'4'1'137'0,"-1"0"4"0,2 2-100 0,0-3-16 16,4 2-3-16,-1-3-5 0,3 0-3 16,0-3-5-16,0 2-3 0,-1-1-1 0,-1 0-3 15,-1 0 0-15,0 0-1 0,-3 1 1 16,-2 1-1-16,-4-4 1 0,2 3-1 16,-3 3 0-16,-2-2 0 0,-3 3 1 15,-2 2 0-15,-1 4 1 0,2 5-1 16,-2 0 1-16,1 1 0 0,2 4 0 15,1 0-1-15,2 0 0 0,3-1-1 16,1-1 1-16,4-2 1 0,2-3-1 16,2-2 0-16,1-3 0 0,1-2 0 15,1-7 0-15,2-2-1 0,-2-3-1 0,2-1 1 16,-2-4 0-16,0-2-1 0,2-1 1 16,-3 1-1-16,-3 1 0 0,2-1 2 15,-2 2 1-15,-2 2 2 0,-1 2 5 16,-3 4 5-16,-1 1 2 0,1 4 0 15,-3 5 0-15,-1 4-2 0,0 2-2 16,-2 4-4-16,0 2-6 0,1 0-3 16,0 0-5-16,1 0-11 0,2-3-13 15,1-2-14-15,1-2 121 0,1-4-251 16,-1-1-143-16,3-3-383 0</inkml:trace>
  <inkml:trace contextRef="#ctx0" brushRef="#br0" timeOffset="57119.1937">24954 11742 396 0,'0'0'119'0,"-1"0"7"15,2 0-16-15,-2-1-44 0,2 1-15 16,-1-1-7-16,0-2-4 0,1 2-3 15,1-3-1-15,1 1 0 0,1 0-1 16,3-2-1-16,4-1 0 0,0 1-3 16,3-1-3-16,0 0-5 0,2 0-5 15,2 1-4-15,-5 0-3 0,2 3-2 16,-1-1-1-16,-1 4-3 0,-2 1-1 16,-3 1-2-16,-2 3-2 0,-2 2-5 15,-3 2-8-15,-3 2-10 0,-2 0-14 0,-2 4-13 16,-3-1-11-16,2-1-12 0,1 1-109 15,-4-3-119-15,2 1-270 0</inkml:trace>
  <inkml:trace contextRef="#ctx0" brushRef="#br0" timeOffset="57878.1645">24214 11894 496 0,'-5'2'139'0,"-2"5"8"15,-2 2-24-15,1 5-57 0,-2 3-8 0,1 4-5 16,2 2-5-16,1 3-6 0,1-2-8 15,0 1-7-15,3-2-7 0,3 0-5 16,1-3-3-16,0-3-2 0,1-3-3 16,2-1-1-16,3-1-1 0,-2-6-2 15,1 1-1-15,-1-6-1 0,3 0-1 16,-2-3-1-16,2-3-1 0,-2-4-2 16,-1-1-1-16,-1-2-2 0,-2-3 0 0,-2-1-1 15,-1-2 1-15,-1 0 0 0,-3-1 2 16,-1-2 2-16,-2-1 1 0,-1 4 1 15,1-2 1-15,0 5 2 0,-1 2 3 16,2 3 4-16,2 3 2 0,2 3 2 16,2 3 2-16,0 1 1 0,1 0-1 15,0 0-2-15,2 0-2 0,1 0-2 16,2-1-3-16,1 0-1 0,3 0-2 16,3-3-1-16,3 0-3 0,1 2-5 0,5-2-9 15,-2-2-9-15,1 0-15 0,0 1-14 16,-2 0-12-16,0 1-13 0,-1 1 73 15,-6 0-178-15,-1 4-124 0,-2 1-306 16</inkml:trace>
  <inkml:trace contextRef="#ctx0" brushRef="#br0" timeOffset="58260.3071">24437 11960 566 0,'-2'4'141'0,"-1"-1"6"0,1 1-72 16,1 0-23-16,-2 0-7 0,1-2-2 15,2 2-5-15,-1-1-3 0,1-1-4 16,0 0-4-16,0-1-3 0,1 0-4 16,0 1-3-16,1 1-2 0,1-1-2 15,1 1-1-15,-1 2 0 0,0-1 0 16,3 1-1-16,-3 1 1 0,1-1 0 16,0 5 1-16,-1-1-1 0,2 4-1 0,0 0-1 15,-1 4 0-15,1-2 0 0,1 1 0 16,-1-1-1-16,0-2 0 0,0-2-1 15,1-1 0-15,1-5-2 0,4-2-1 16,-2-4-1-16,2-4-1 0,1-3-1 16,3-3 0-16,1-3-1 0,0 1 0 15,-3-3 0-15,2 4-1 0,-4-1 0 0,0 8 1 16,-4-1-2-16,-2 4 0 16,-3-1 0-16,2 8-1 0,-3 0-2 0,1 5-4 15,-5-1-3-15,1 4-5 0,0 3-8 16,2 2-10-16,-1-2-19 0,2 3-18 15,2 3-18-15,-1-3-113 0,1 3-136 16,4 3-302-16</inkml:trace>
  <inkml:trace contextRef="#ctx0" brushRef="#br0" timeOffset="70998.6628">18001 12184 442 0,'2'-7'119'0,"0"3"2"0,3-2-13 15,6 2-77-15,0 2-9 0,5 1-4 16,4-2-3-16,3 2-1 0,4 0-1 16,5-2-1-16,2 0-2 0,5 0-1 15,2-2-2-15,3 3-1 0,3-2-1 16,5 1-2-16,-2-1-1 0,2 0-1 16,-1-1-2-16,-1 2-3 0,-4-3-3 15,-7-2-3-15,-7 5-3 0,-7 1-6 16,-8 1-8-16,-8 2-14 0,-11 3-92 0,-11-2-98 15,-5 6-240-15</inkml:trace>
  <inkml:trace contextRef="#ctx0" brushRef="#br0" timeOffset="71403.634">18119 11867 459 0,'9'-11'109'0,"-1"-1"3"0,2 2-71 15,-1 4-10-15,-3 1-6 0,-1 1-2 16,-2 3-3-16,1 4-4 0,-3 1-2 0,-1 3-1 16,-1 0-1-16,-4 3 0 0,-1 3-1 15,-5 3 0-15,-3 4-2 0,-1 5 0 16,-6 5-2-16,-4-1-1 0,-2 4-1 16,-3-1 0-16,-1-2 0 0,-1-4 0 15,0-2 0-15,4-3 0 0,5-2-1 16,3-3 0-16,7-1 0 0,5-1 0 0,6 1-2 15,4-1 1-15,8 0-1 0,7 1-2 16,9 3-8-16,6 2-12 0,7 2-122 16,9-2-118-16,5-3-302 0</inkml:trace>
  <inkml:trace contextRef="#ctx0" brushRef="#br0" timeOffset="368004.1663">7460 11404 401 0,'10'-33'103'0,"-2"2"3"0,7 8-40 16,-7 7-39-16,0 14-3 0,-3 10-4 15,-2 9-5-15,-1 8-2 0,0 14-2 16,-2 10 0-16,-2 7-1 0,-3 6 0 16,-1 3-2-16,-2 4-1 0,3 9-1 15,-2-2 1-15,0-1-1 0,0 4 1 16,0-2-1-16,0 4 0 0,-2 5 0 0,-1 1 0 16,-2-3-2-16,0 2 0 0,-2-3-1 15,2 2-1-15,0-1 0 0,-2-8 0 16,6-5-1-16,3-3 0 0,3-8 0 15,0-4 0-15,5-2 0 0,0-9 0 16,6-4 0-16,-2-11 0 0,1-4 0 16,0-4 0-16,3-1 0 0,4-6 0 15,1-4 0-15,2-5-1 0,4 1 1 16,2-5 0-16,3-3 0 0,1-2-1 0,6-4 1 16,2-1 0-16,3 2 0 0,4 0 1 15,4-1 0-15,5 5-1 0,2-3 1 16,0 3 0-16,6 0-1 0,1-1 0 15,6 2 0-15,6-1 0 0,3 0-1 16,2-1 1-16,5 0-1 0,7 0 0 16,4 2 1-16,1 0-1 0,1-5 0 15,6-2 0-15,5 5 1 0,6 1-1 16,2-5 0-16,0-1 0 0,6-1 1 0,5 4-1 16,0-1 0-16,0 0 0 0,1-3 0 15,3 8 1-15,0 0-1 0,1 0 0 16,0-1 0-16,3 5 0 0,2-2 0 15,-2 1 0-15,4 5 0 0,2-5 0 16,3 2 0-16,-1 1 0 0,1 1 0 16,-1-3 0-16,6 2 0 0,-2-1 0 0,2-2 0 15,-1 2 0-15,3-1 0 16,-3-2 0-16,6 0 0 0,-6 0 0 0,0-1 1 16,-1 1-1-16,2-1 0 0,-4-1 0 15,3 1 0-15,-2-1 1 0,-1 1-1 16,-3-2 0-16,3 0 1 0,-6 1-1 15,-1 1 0-15,-2 0 1 0,-3 5-1 16,-3-4 1-16,-3-1-1 0,-2 8 1 16,-2-2-1-16,-3-4 1 0,-5 1-1 15,0 0 1-15,0 1-1 0,-4-2 1 16,-2-4-1-16,-2 2 0 0,1 2 1 16,-2-2-1-16,-3-2 0 0,-2-2 0 0,-4 1 0 15,-1 0 0-15,-1 1 1 0,-7-2-1 16,-3-5 0-16,-2 2 0 0,-5 0 0 15,-2-1 0-15,-3 1 1 0,-2 0-1 16,-4-2 0-16,-1 4 0 0,-2 3 0 16,-5-3 0-16,0 1 0 0,-5 2 0 15,-4-2 0-15,-2 3 0 0,-2 0 0 16,-3 1 0-16,1 2 1 0,-5 1-1 0,0-1 0 16,-2-1 0-16,-2 0 0 0,-3 1 0 15,-3-1 0-15,-5-2 0 0,-1-1 0 16,-2 1 0-16,-5-1 0 0,-3-1 0 15,-4 0 0-15,-3 0 0 0,-1 0 0 16,-4-1 0-16,-1 0 0 0,-3-1 0 16,-2-1 1-16,-1 1-1 0,-3-1 0 15,0-1 0-15,-2-1 0 0,-3 0 0 16,0 1 0-16,-1-1 0 0,0 0 0 16,-1-2 0-16,-2-2-1 0,-1-1 1 0,0-1-1 15,0-2 1-15,-1-3-1 0,-2-3 0 16,1 1 0-16,1-1 0 0,1 0 1 15,-1 0-1-15,2 1 1 0,0 2-1 16,3-2 1-16,2-1 0 0,0 1 0 16,2-2-1-16,1 0 1 0,1-3 0 15,-1-1 0-15,0 1 0 0,1-2 0 0,2-1 0 16,-2-6 0-16,1-3 0 0,0-2 0 16,4-3 0-16,-1-3 0 0,2-2 0 15,4 1 0-15,1 2 0 0,2 1 0 16,0-3 0-16,0-4 0 0,0-7 0 15,0-1 0-15,-1-3 0 0,1-2 0 16,2-1 0-16,2 5 0 0,1 2 0 16,1 0 1-16,-2-2-1 0,0 2 0 15,-1 4 0-15,-1 1 0 0,-3 1 0 16,2 4 0-16,-2 8 0 0,-1 7 0 16,2 3 0-16,-3 5 0 0,1 3 0 0,0 3 0 15,-1 3 0-15,0 3 0 0,1 3 0 16,-2 3 0-16,1 1-1 0,-2-2 0 15,-1 5-1-15,1-1 0 0,-3 3 0 16,-1-2 0-16,-1 2 0 0,-1-1 1 16,0 2 0-16,-2-2 0 0,0 1 0 15,0-1 1-15,-2 2 0 0,0-2-1 16,-2 2 1-16,-2 0 0 0,-1 0 0 0,-2 0 0 16,-2-1 0-16,-4-1 0 0,-2-1 0 15,-3-2 0-15,-2-1 0 0,-1 0 0 16,-4-1 0-16,0-3 0 0,-3 0 0 15,-4 0 0-15,-2 3 0 0,-3-3 0 16,-4 1 0-16,-6-4 0 0,-4 2 0 16,-4-1 0-16,-2-3 0 0,-4 2 0 15,-4-1 0-15,-4 1 0 0,-1 1 1 0,-6-2-2 16,-4 4 2-16,-3-1-1 16,-5-2 0-16,-3-1 0 0,-4 0 0 15,-4 1 0-15,-4 1 0 0,-4-1 0 0,-5-1 0 16,-1 4 0-16,-7-2 0 0,-5 0-1 15,-2 3 1-15,-4 0 1 0,-3 0-2 16,-4 3 2-16,-5-3-1 0,1 6 1 16,0 1 0-16,-4-1-1 0,2 1 1 15,-4 2-1-15,2 2 1 0,-2-1-1 0,1 1 0 16,-3 5 1-16,1-5-1 0,-6 4 0 16,5 3 0-16,-3-3 0 0,2 5 1 15,0-1-1-15,-2-3 0 0,1 4 0 16,1 0 0-16,-5-1 0 0,3 1 0 15,-2 2 0-15,-1-2 0 0,3 3 0 16,0-1 0-16,-2 1 0 0,4-2 0 16,-1 1 0-16,2 1 0 0,-1 1 0 15,2-2 0-15,1 2 0 0,1-2 0 16,1 0 0-16,1 1 0 0,-1-3 0 0,2 0 0 16,0 2 0-16,0-4 0 0,4 2 1 15,3 0-1-15,2 0 0 0,3 0 0 16,3 2 0-16,0 1-3 0,4 4-14 15,2 2-7-15,-1 0-109 0,6 7-108 16,-3 1-273-16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</inkml:channelProperties>
      </inkml:inkSource>
      <inkml:timestamp xml:id="ts0" timeString="2018-10-11T13:43:47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6623 6662 7,'0'0'1,"0"0"-8,-6 10 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31:03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9463 16576 373 0,'0'0'98'0,"0"0"1"0,1 0-33 16,-2-2-35-16,1 2-10 0,0 0-7 15,2 4-3-15,-2-4-3 0,1 1 0 16,0 1-2-16,1-2 1 0,0 1 0 15,2 0 1-15,-3-1 1 0,4 1-1 16,2 0 2-16,3 4 0 0,0-3-1 0,2-2 0 16,0 0-1-16,2-2-1 0,2 0 0 15,-2-1-1-15,2-3-1 0,0 6 0 16,1 0-1-16,2-1-1 0,0 2 0 16,1 2-1-16,1-1-1 0,-2 3 0 15,3-4 0-15,3 2 0 0,1 0 0 16,3 0 0-16,2-1 0 0,-1-2-1 15,5-1 1-15,0-1 0 0,-1-3-1 16,3-3 1-16,-1-1 0 0,0 1 0 0,2 3-1 16,-1-1 1-16,0 0 0 0,1 2 0 15,-3 2 0-15,0 1 0 0,-2-2 0 16,-1 2 0-16,-4-1 0 0,-1 0 0 16,-5 0 0-16,-1 1-1 0,-3 0 1 15,-1-3 0-15,-3 0-1 0,-3 2 1 16,-2-2-1-16,-2 2 1 0,-2-1 1 15,-3 1 1-15,-1-1 0 0,-2 0 0 0,-1-1 0 16,-3-1 0-16,1 0 1 0,-1 0-1 16,0-1-2-16,0 2 1 0,-1 1-1 15,0 0 0-15,2 2-1 0,-2-1 1 16,1 2-1-16,-3-3 1 0,4 3-1 16,0-1 0-16,2 1 0 0,1 0 1 15,-1-1-1-15,2 1-1 0,4 1-5 16,-1 0-6-16,0 2 29 0,1-2-149 15,2-2-112-15,-5 4-297 0</inkml:trace>
  <inkml:trace contextRef="#ctx0" brushRef="#br0" timeOffset="4406.4005">12208 16556 315 0,'-2'1'84'0,"-1"1"5"0,-1-6-43 0,0 0-7 16,-4 2-4-16,-1-2-5 0,1 2-6 15,-2 0-7-15,1 2-5 0,1 4-4 16,-2 0-2-16,5 1-4 0,1-2 1 16,1 2-2-16,-1-1 0 0,0 0 1 15,2-2 1-15,-1-1 2 0,2 0 1 16,0 2 2-16,0-2 0 0,-1-1 1 0,2 0-1 16,0 1-1-16,0-1-1 0,3 0-2 15,-2 0 0-15,2 0 0 0,-1 0 0 16,2 2 1-16,1-2 1 0,0 1 0 15,6-1-1-15,0 1 0 0,1 4-1 16,1 0-1-16,3-3 1 0,4 3-2 16,2 0 1-16,-1 0-1 0,6 0 0 15,2-3-1-15,2 1 1 0,3-1 0 16,-1 1-1-16,1-1 2 0,2-1-1 16,-4-2 0-16,1-1 0 0,0-2 1 0,4 3 0 15,1-3 0-15,-2-1-1 0,3 2 0 16,2-2 0-16,2 2 1 0,-2-1-2 15,2-2 1-15,4 0 1 0,2 0 0 16,1-2-1-16,0 1 1 0,-1 0-1 16,0-2 0-16,-2 3 0 0,-2-2-1 15,-1 0 1-15,-2 1 0 0,-3 0 0 16,0-2 0-16,-1 2-1 0,-2-3 0 0,-4 3 1 16,-3-1-2-16,-3 0 0 0,-2 0 0 15,-2 0 0-15,-2 2-1 16,-3 1 1-16,-2 0 0 0,-3 0 1 0,-2 1 0 15,-4 2 0-15,0-2 1 0,-3 1 1 16,-2-1 0-16,0 0 0 0,-1 0 1 16,0 1 0-16,-1-1-1 0,1 2-1 15,-1-1 1-15,-1 2-2 0,2 0 0 16,-1 0 0-16,1-1-1 0,0 1 1 16,0 0-1-16,0-2 0 0,0 2 1 15,0-2-1-15,3 0 0 0,-2 1 0 0,4-1 0 16,-2 1 0-16,1-2 0 0,1 2 1 15,0-1-1-15,1 1 1 0,-1-1-1 16,-2 1 1-16,1 2 0 0,0-1-1 16,0-1 0-16,0 2-1 0,0 0 1 15,1-1-1-15,0 1 1 0,0 0 0 16,1 0 0-16,1 0 1 0,1 1-1 0,0-2 1 16,3 1-1-16,-1-1 0 15,0 0-1-15,0-1 0 0,1 2 1 0,-2-1-1 16,2 1 1-16,-2 0 0 0,1 0 0 15,-2 0 0-15,2 3 0 0,-1-3 0 16,1 0 0-16,-3 0 0 0,3 0 0 16,0-2 1-16,-2 2-1 0,2-3 1 15,-2 0 0-15,0 2 0 0,0-1-1 16,-1-1 0-16,0-2 1 0,-2 2-2 16,0 1 0-16,-2 0 2 0,2 0-2 0,-2-1 0 15,0 1 1-15,0 0 1 0,-3 2-1 16,2-3 1-16,-1 0-1 0,-1 1-1 15,0-1-2-15,0 2-6 0,0 1-9 16,0 0 7-16,-6 3-124 0,4-2-108 16,-2 4-278-16</inkml:trace>
  <inkml:trace contextRef="#ctx0" brushRef="#br0" timeOffset="8170.9418">10201 15757 333 0,'-6'4'90'0,"1"-1"4"15,0-2-45-15,3 1-9 0,-2 1-8 16,2 0-7-16,0 0-7 0,1 0-5 16,-1 0-3-16,2-1-1 0,0 0 1 15,0-2 2-15,-1 1 2 0,1-2 4 16,1-2 0-16,0-1 0 0,1 0-2 0,1-3-3 15,1 0-2-15,-1-1-6 0,2-2-3 16,1 0-1-16,-1 1 0 0,0 1 0 16,0-2 0-16,0 0 0 0,-1 2 0 15,-1-1 0-15,0-1-1 0,-1 2 0 16,-1-2 0-16,1-1 1 0,-2 0-1 16,0 0 0-16,-2-3 1 0,1 2 0 15,0-1-1-15,1-1 0 0,0 2 0 16,1-2-1-16,-2 3 1 0,2 0 0 15,-1 2-1-15,3 0 1 0,-2 2 0 16,1-2 0-16,1 2 0 0,0-1 0 0,3 1 0 16,2 1 0-16,-1-1-1 0,2 2 1 15,3 0 0-15,1 1 0 0,3 0 0 16,3 2 0-16,-1-2 1 0,3 2-1 16,2-1 1-16,2 1 0 0,0-1-1 15,4 1 1-15,-1 0-1 0,1-1 0 16,2 1 0-16,1-1 0 0,3 2 0 15,2 1 0-15,2 0-1 0,3 0 0 0,4 1 0 16,2-1 1-16,2 0-1 0,2 0 1 16,2-3-1-16,1 0 2 0,-1 1-1 15,2-1 1-15,4 1-1 0,1 0 1 16,1 1-1-16,0 0 1 0,1-1-1 16,4-1 1-16,-1-2-1 0,1 0 1 15,3 0 1-15,0 1-1 0,2-1 0 16,-3 0 1-16,1-1-1 0,4 1-1 0,1 2 0 15,-3 0 0-15,-1-1-1 0,1 1 1 16,0 0 0-16,0 0 0 0,-7 1 1 16,-3-1-1-16,6 0 0 0,-3-1 0 15,-3 3 1-15,3 0-1 0,-2-3 0 16,-1-2 1-16,-1 1-1 0,-4-1 1 16,-2 1-1-16,0-1 0 0,-2 2 0 15,-6 3 1-15,0 1-1 0,-5-1 0 16,-3-2 0-16,-5 1 0 0,-6-2 0 15,-3-1 0-15,-7 2 0 0,-3-1 1 0,-5 1-1 16,-3 2 0-16,-2 1 0 0,-5-1 1 16,1 1 0-16,-1 0 0 0,-1-1 0 15,-2 1 0-15,0 1 0 0,-2-1 0 16,0 2-1-16,-2-2 1 0,-2 2-1 16,-2-4 0-16,4 2 1 0,-1 2-1 15,1-4 0-15,1 2 1 0,0 0-1 0,2-1 0 16,3 1 0-16,-2 0 0 15,2-1 0-15,0 0 0 0,2-1-1 0,-1 1 1 16,0 0-1-16,3-1 1 0,-1-1-1 16,0 1 1-16,2-1-1 0,-1 1 1 15,0-1 0-15,0 2-1 0,-1 0 1 16,-1 2-1-16,1 0 1 0,-1 3-1 16,0 2 1-16,-1 3 0 0,0 3-1 15,0-1 1-15,-1 2 0 0,0 2 0 16,-1 1 0-16,2 1 0 0,0-2 0 0,0 0 0 15,3 2 1-15,-1 0-1 0,1 0 0 16,0 0 0-16,2 3 0 0,0 3-8 16,0 2-9-16,0 2-109 0,0-2-103 15,-1 2-267-15</inkml:trace>
  <inkml:trace contextRef="#ctx0" brushRef="#br0" timeOffset="8674.8957">13502 15609 340 0,'3'0'87'0,"-1"0"4"0,-1 0-28 0,2 1-27 16,1 3-8-16,0 2-6 0,1 2 0 16,0-1-1-16,3 1-3 0,0 0-3 15,1 0-3-15,-1 0-1 0,2-2-2 16,1-2 1-16,0-2 0 0,1-2 0 15,1-2 0-15,1-2-2 0,2-3 0 16,1-2-3-16,3-1-1 0,2-2-3 0,4-3-5 16,0 1-9-16,1-1-41 0,-1 0-67 15,-2-6-92-15,-7-2-222 0</inkml:trace>
  <inkml:trace contextRef="#ctx0" brushRef="#br0" timeOffset="9483.4235">10088 15788 385 0,'2'-5'101'16,"-1"-1"5"-16,1-3-51 0,1 0-11 15,2-2-8-15,1 0-9 0,2-2-5 16,2 2-5-16,0 2-3 0,1 0-3 15,0 2-2-15,-1 2-2 0,-2 1-1 0,0 3-1 16,0 2-1-16,1 1-1 0,0 2 0 16,0 1 0-16,0 0-1 0,2 2 1 15,1 1-1-15,0-1-1 0,1-1 1 16,-1 0-1-16,0-2 0 0,3 1 1 16,1-2-1-16,-2 1-3 0,5 0-9 15,-2 2-85-15,-1-1-29 0,0 0-91 16,-4-3-206-16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31:54.64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19904 4281 466 0,'-25'-11'109'0,"1"1"1"15,7 3-72-15,1 1-13 0,1 1-8 16,0 2-4-16,3 2-3 0,2 0-3 0,3 0-3 16,2 1-2-16,3 1 0 0,4-1-1 15,4 0 0-15,3 1 1 0,2-1-2 16,3 1 1-16,2 1 0 0,5-1 0 15,2 0 0-15,4 2 0 0,5-3-1 16,5 2 1-16,1-2 1 0,6 0 1 16,3 0 1-16,4-1 1 0,4 0 2 15,4-1 0-15,3 1 0 0,5 1 1 0,1 0-2 16,4 0 0-16,4 0 0 0,2 0-2 16,2 0-1-16,5 1 0 0,2-1 0 15,2-1-1-15,4 2 0 0,5-1 0 16,3 2 0-16,1-2 0 0,2-2 0 15,3 1 0-15,4 2 1 0,3-1-1 16,1-1-1-16,0 1 1 0,4 1 0 0,1 1-1 16,2-1 0-16,1-1 0 0,-1 1-1 15,1 0 1-15,0-1-1 0,-1 0 1 16,-1 0 0-16,-2 3-1 16,-3-2 0-16,-3-1 1 0,-3-1-1 0,-1 1 0 15,-4 1 1-15,-3-4-1 0,-4-1 0 16,-4 0 0-16,-7 1 0 0,-1 1 1 15,-10 0-1-15,-7-1 0 0,-8 2-1 16,-8 1-3-16,-7 1-7 0,-5 2-11 16,-12-5-110-16,0 2-106 0,-7 2-273 0</inkml:trace>
  <inkml:trace contextRef="#ctx0" brushRef="#br0" timeOffset="19584.3696">24196 2790 351 0,'-1'-9'96'0,"-2"-2"5"0,1 2-49 15,-3-1-4-15,2 5-8 0,1 3-8 16,0-1-7-16,-1 2-4 0,1 0-4 16,-1 0-3-16,1-1-2 0,0 2-3 15,-1 0-1-15,2 2-2 0,-2-1-2 0,-2 0-1 16,4 2-1-16,-3-2 0 0,2 0-1 16,-1-1 1-16,0 1 0 0,-1-1-1 15,2 0 1-15,-3-2-1 0,1-1 1 16,-3 1-1-16,2-1 0 0,-1-1-1 15,-2-1 1-15,2 0-1 0,-1 1 1 16,0 0 0-16,3 2 0 0,-3 0 0 16,0 0 0-16,1 1 0 0,0 2 0 0,-1 1-1 15,1 1 1-15,-3 1 0 0,-1 2 0 16,2 3 0-16,-3 3 1 0,1 3 0 16,-1-1-1-16,1 6 1 0,0-1 0 15,3 2-1-15,0 1 0 0,0-1 0 16,3 0 0-16,0 0 0 0,1-2-1 15,1 1 1-15,2-3-1 0,0-5 1 16,-1 4-1-16,0-1 0 0,-1-3 1 16,2 0-1-16,0 0 0 0,0-3 0 15,-1 5 1-15,0-6-1 0,1 0 0 0,1-6 0 16,-1 4 0-16,0-2 0 0,0-2-1 16,0 2-1-16,0-1-1 0,1-1-3 15,-1 3-5-15,2-1-6 0,-1-1-16 16,0 0-54-16,-1-1-38 0,1-2-84 15,-1 1-182-15</inkml:trace>
  <inkml:trace contextRef="#ctx0" brushRef="#br0" timeOffset="20189.2694">23819 3043 435 0,'-2'-3'104'0,"1"2"4"0,1 3-61 0,0 5-11 16,0 2-9-16,0 5-5 0,-1 3-3 16,0 3-1-16,-1 2-3 0,1 2-4 15,1-1-2-15,1 1-3 0,3 0-1 16,2-2-2-16,-1 2-1 0,1-2 0 15,0-3-1-15,-1 0 0 0,0-1 0 16,-1-3-1-16,0-3 1 0,-2-4 0 16,0 0 0-16,0-5 1 0,-1-1 0 0,0-6-1 15,-2-2 1-15,1-5 0 0,0-3-1 16,0-3 0-16,0-4 0 0,0-2-1 16,1-1 0-16,-1-2-1 15,0 1 1-15,0 1-1 0,0 1 0 0,-1 2 0 16,0 1 1-16,-1 2 0 0,0 3 0 15,0 2 0-15,-2 3 2 0,0 1 0 16,2 2 1-16,-1 2 0 0,1 3 1 16,1 0-1-16,-1 1 0 0,4 0-1 15,-1 1 0-15,3 0 0 0,3 1-2 16,3-1 1-16,3 1 0 0,3-2 0 16,2 1 0-16,6 0 0 0,0 0 0 0,2 0 0 15,0 0-1-15,-1 3 0 0,1-1 1 16,-3 3-1-16,-2 0 0 0,-4 0 0 15,-2 1 0-15,-5 0 0 0,-3 1 0 16,-4 1 0-16,-3-1 0 0,-4 3-1 16,-5-2 1-16,-3 2 0 0,-2 1-1 15,-5 2 1-15,1-1 0 0,-3 1 0 0,-1-1 0 16,2 3 0-16,-1 0-2 16,4 2-1-16,1 3-6 0,2 0-8 0,1 5-35 15,2 2-79-15,4 2-99 0,1-4-240 16</inkml:trace>
  <inkml:trace contextRef="#ctx0" brushRef="#br0" timeOffset="94478.2306">1295 5555 469 0,'-4'-2'117'0,"0"-2"6"0,-1 1-70 16,2 2-9-16,-1-1-2 0,-2-4-4 16,4 4-3-16,-1 2-4 0,2 0-4 15,0-1-4-15,2 2-3 0,0 1-2 16,5 5-1-16,-1-3-1 0,1 1-3 0,2 2 1 15,1 3 0-15,2 1 0 0,2 0-1 16,-1 2-3-16,1-1-3 0,1 2-1 16,-1 1-2-16,1-1-1 0,-2 1-2 15,0-1 0-15,1-1 0 0,-4 0 0 16,1-1-1-16,-1-1 1 0,-3-2 0 16,0-1 0-16,-1-1-1 0,0 0 0 15,-2 0-1-15,0-1-3 0,1-1-5 16,-2-2-6-16,-1 1-9 0,-1-2-6 0,-1 0-7 15,0-2-10-15,-2-3-10 0,0-1-102 16,-2 0-108-16,0-4-260 0</inkml:trace>
  <inkml:trace contextRef="#ctx0" brushRef="#br0" timeOffset="94785.4104">1439 5508 532 0,'0'-4'129'16,"-1"0"4"-16,1 3-81 0,-1 1-14 16,0 2-7-16,1 2-5 0,-2 3-2 15,0 3-3-15,-2 3-1 0,-2 5 0 16,-2 1-1-16,-2 1-1 0,-4 1-2 0,0 1-4 15,-1 0-3-15,-1-3-2 0,-1 2-2 16,1-1-2-16,-1-1-1 0,0 1-1 16,2-3-1-16,0-1-4 0,3-4-7 15,2 0-10-15,3-2-8 0,4-4-19 16,2-4-112-16,2-6-120 0,5-3-284 16</inkml:trace>
  <inkml:trace contextRef="#ctx0" brushRef="#br0" timeOffset="95260.397">1586 5515 584 0,'3'-3'133'0,"-1"2"2"0,-1-2-95 16,3 5-12-16,0 0-5 0,1 3-1 15,-2 1 0-15,3 3 0 0,-2 2 0 16,1 1-1-16,-3 0-2 0,2 4-2 0,-3-1-3 15,1 0-3-15,-4 2-1 0,1 2-2 16,-3 1-1-16,1 1 0 0,-2 0 0 16,0-1-1-16,1 0 0 0,2 1-1 15,1-5 1-15,-1-2-2 0,5 0 1 16,-1-2-1-16,3-3 0 16,0-2-1-16,1-2-1 0,0-1 1 0,3-3-1 15,2-1 0-15,0-1-1 0,4-2 1 16,-1 0-1-16,4-4 0 0,0-1 1 15,0-2-1-15,-1 0 0 0,1-1-4 16,-4 0-6-16,0 0-10 0,-4 0-13 16,-1 0-5-16,-1 1-13 0,-7-2-15 15,1 0-105-15,-3-2-113 0,-4-2-261 0</inkml:trace>
  <inkml:trace contextRef="#ctx0" brushRef="#br0" timeOffset="95449.3756">1634 5495 584 0,'-9'-5'150'0,"1"0"7"0,2 0-79 16,1 2-22-16,2-1-14 0,3 0-7 15,4 3-9-15,3-3-8 0,4-1-9 16,2-1-3-16,3-1-2 0,2 2-1 16,4 0-2-16,1 0-4 0,2 2-16 15,1 0-10-15,-1 4-17 0,-1-1-46 16,-4 3-76-16,0-2-116 0,0 2-243 15</inkml:trace>
  <inkml:trace contextRef="#ctx0" brushRef="#br0" timeOffset="95860.4494">1924 5597 569 0,'2'2'134'0,"-1"1"4"15,-1 3-81-15,1 1-19 0,0 3-7 16,0 2-1-16,1 5 0 0,0 0-4 16,1 3-2-16,-1-2-2 0,2 1-3 15,-1-1-3-15,1 0-3 0,1-5-2 16,1-2-2-16,-1-4-1 0,2-4 0 15,2-5-1-15,1-4 1 0,1-5 0 16,1-6 1-16,3-3-1 0,-1-2 0 0,2-1-1 16,0 1-1-16,-1 2 0 15,-2 5 0-15,-2 2 0 0,-3 5 0 0,-1 3 0 16,-3 2-1-16,-2 6 0 0,-2 3-1 16,0 3-3-16,0 0 1 0,0 5-2 15,0 3 0-15,3 0 0 0,-2 1-2 16,3 0-4-16,1-2-9 0,2-1-9 15,1-2-15-15,6-3-7 0,-1-4-12 16,6-1-16-16,-1-4-104 0,1-4-114 0,0 0-264 16</inkml:trace>
  <inkml:trace contextRef="#ctx0" brushRef="#br0" timeOffset="96346.0725">2190 5463 607 0,'-7'-5'143'0,"1"3"3"0,1-1-97 16,2 2-15-16,3 1-7 0,3-2-5 16,2 0-2-16,2 1-5 0,2 0-2 15,3 0-1-15,3-2 0 0,2 3 0 16,-1-1-1-16,-2 0-1 0,0 0 0 15,-2 1 1-15,-3-2-1 0,-2 1 0 16,-5-1 1-16,3 3-2 0,-1-1 0 16,0 4 0-16,-2-2-2 0,1 2-1 0,-2 2 0 15,1 0-2-15,1 1 0 0,-2 3-2 16,1-1 0-16,2 3-1 0,1 0 0 16,1 2-1-16,0 0 0 0,0 0 1 15,-1 2-1-15,1-1 0 0,-1-1 0 16,-1 2-1-16,0-1 1 0,-3 0 0 15,1 2-1-15,1 0 0 0,-5 0 1 16,1-1-1-16,-1 0 1 0,-2 1 0 16,0-1 0-16,0 0 0 0,-4-1 0 0,0 0 0 15,-1 1 0-15,3 0 1 16,-4-1-1-16,0-2 0 0,-2 0 0 0,0-3 0 16,2-2 0-16,0-2 1 0,-3-1-1 15,4-2-1-15,2-2-5 0,2-1-6 16,1-1-8-16,-1-2-13 0,4-2-9 15,0 0-11-15,2 0-15 0,2-1-105 0,0 0-112 16,2-1-265-16</inkml:trace>
  <inkml:trace contextRef="#ctx0" brushRef="#br0" timeOffset="96606.3158">2517 5665 701 0,'-3'-3'168'0,"1"-1"1"16,1-1-103-16,2 1-27 0,5 3-14 15,2-1-11-15,3-1-7 0,1 1-4 16,2 1-2-16,1 1-1 0,1 0-9 15,0 2-18-15,0 0-11 0,-4 1-21 0,1 3-112 16,-3-4-127-16,-3 6-292 16</inkml:trace>
  <inkml:trace contextRef="#ctx0" brushRef="#br0" timeOffset="96782.837">2560 5842 715 0,'-6'0'167'0,"8"2"3"0,0-1-113 16,3 1-18-16,2-2-14 0,5 1-9 0,2-2-6 15,3-1-5-15,-1 0-13 0,1 1-23 16,2-2-24-16,0 2-117 0,-3-1-135 16,-2 3-323-16</inkml:trace>
  <inkml:trace contextRef="#ctx0" brushRef="#br0" timeOffset="98585.8661">3078 5637 492 0,'-7'0'138'15,"0"0"2"-15,4 1 2 0,2 1-99 0,5 0-11 16,2 2-3-16,1-1-1 0,4 0 0 16,4 0 0-16,-1-3 0 0,4 0-2 15,0-2-5-15,4-3-2 0,0 0-5 16,0-2-3-16,0 0-3 0,0-2-2 15,-1 0-2-15,-1 1-2 0,-4-1 0 16,-3-2 0-16,-3 0 0 0,-4 1-1 16,-5-1 0-16,-2 0 0 0,-4 2-1 0,-6-1-2 15,-2 2-2-15,-3 2-2 16,-4 3-1-16,-2 0-1 0,0 2 0 0,-3 2 1 16,0 3 0-16,0 2 3 0,2 1 0 15,0 2 2-15,1 2 1 0,2 2 0 16,0 3 1-16,7 1 1 0,-1 3 0 15,3 1 2-15,5 3 2 0,3 2 1 16,4-1 0-16,5-1 2 0,3 1 0 16,3 0-1-16,4-1 1 0,3-4-2 15,2-1-1-15,2-1-1 0,2-3-1 0,3-2-1 16,1-3 0-16,3-4-1 0,0-2 0 16,1-4 0-16,0-3-1 0,-1-3-1 15,-2-2-7-15,-3-2-11 0,-4-2-19 16,-2-2-10-16,-5 0-21 0,-5-4-112 15,-2 1-127-15,-1 1-284 0</inkml:trace>
  <inkml:trace contextRef="#ctx0" brushRef="#br0" timeOffset="98957.4426">3493 5140 627 0,'2'-3'144'0,"-1"2"4"15,-1 2-94-15,2 2-15 0,0 0-4 16,1 4-2-16,2 4 0 0,1 3 1 16,3 5-3-16,1-1-3 0,1 5-4 15,2 3-5-15,1 1-2 0,-3-3-3 0,-3 0-2 16,1-1-2-16,-6 2-3 0,-3-3-1 16,-6-4 0-16,-2 0-2 0,-4-1-7 15,-3-3-14-15,-4-2-24 0,1-4-16 16,0-2 29-16,-1-5-162 0,2-6-141 15,1-7-326-15</inkml:trace>
  <inkml:trace contextRef="#ctx0" brushRef="#br0" timeOffset="99111.2847">3355 4943 539 0,'1'-18'152'0,"2"6"4"0,-1 1-18 15,3 4-88-15,4 1-17 0,-1 1-6 16,4 4-8-16,1 1-7 0,3 3-6 15,1 3-12-15,-1 3-16 0,2 4-21 16,0 2-119-16,1 2-130 0,0 8-314 16</inkml:trace>
  <inkml:trace contextRef="#ctx0" brushRef="#br0" timeOffset="99796.336">3697 5141 407 0,'0'-2'106'0,"0"-2"5"16,-1 1-36-16,2 1-36 0,-1 0-7 0,0-1-3 15,0 2-3-15,0-2-3 0,-1 2-2 16,1-1-3-16,1 1-1 0,-1-1-1 16,0 1-1-16,1-1 0 0,-1 0-1 15,1 0 1-15,-1-2 0 0,1 2 1 16,-1-2 0-16,2 0 0 0,-1 0-1 16,0 0 1-16,0 0-2 0,1 1-2 0,-2-1 0 15,1 1 0-15,-1 1-1 0,0 0 0 16,1-1 1-16,-1 2 0 0,-1 0 1 15,1-1 0-15,0 1 1 0,-1 1-1 16,1 0-1-16,0 1-1 0,-2 2-1 16,1 1-2-16,-1 2-2 0,0 2 1 15,0 3-1-15,1 5 0 0,-2 0 1 16,1 1 0-16,1 2 0 0,1 1 0 16,2-1-2-16,2-2 0 0,3-1-1 0,2-1-1 15,4-3 0-15,6-1-2 0,-1-6 1 16,3-3-1-16,0-3 0 0,1-3 1 15,-3-3-1-15,0-3 0 0,-7-6 1 16,1 2 0-16,-3-1 1 0,-4-1 2 16,-1 5 1-16,-4 1 3 0,1 4 0 15,-4 3-1-15,1 3 1 0,0 4-2 16,-3 5-1-16,3-1-2 0,2 3-3 0,1 0 0 16,1 2-1-16,3-1 1 15,2-1-1-15,3-4 0 0,1-2 0 0,0-4 0 16,3-1 1-16,1-5-1 0,0-6 0 15,1-3 1-15,-1-3-1 0,-2-3 0 16,2-1 1-16,-5-1-1 0,-3 0 0 16,-6 0 1-16,-3 0-1 0,-5-1 1 15,-3 3-3-15,1 3-6 0,-2 1-11 16,0 6-18-16,3 7-20 0,-1 5-13 0,4 7-23 16,-1 3-108-16,1 1-128 0,4 8-277 15</inkml:trace>
  <inkml:trace contextRef="#ctx0" brushRef="#br0" timeOffset="100093.5264">4195 5230 678 0,'-8'5'161'0,"2"-1"4"16,0 2-109-16,3 1-18 0,4 2-6 15,3 2-8-15,3 0-8 0,3 0-6 16,4-1-4-16,3-2-2 0,6 1-2 16,0-5 0-16,1-3-1 0,1-5 1 15,0-2 1-15,-7-2 1 0,2-5 1 16,-6 0 2-16,-4-1 0 0,-4 0 2 0,-3 0-2 16,-7 0 1-16,-1-1-2 0,-6 1-2 15,-5 3-1-15,-6 3-4 0,0 0-8 16,-5 6-12-16,2 2-17 0,-2 7-10 15,3 3-22-15,4 4-111 0,5 0-124 16,4 3-281-16</inkml:trace>
  <inkml:trace contextRef="#ctx0" brushRef="#br0" timeOffset="100554.1654">4497 5147 608 0,'1'1'144'0,"0"1"8"0,0 1-82 0,1 2-25 16,0 2-7-16,0 3-1 0,2 4-2 16,0-1-3-16,2 2-4 0,1 0-5 15,2 1-3-15,-1-2-2 0,2-1-2 16,-1-2-1-16,1-2-1 0,-2-1 2 0,0-5 0 16,-1-5 1-16,0-5 0 0,4-4-1 15,2-5-1-15,-2-6-1 0,2-3-2 16,1 1-4-16,0-1-1 0,-2 3-2 15,1 1-1-15,-5 5-1 0,1 4 0 16,-1 5 0-16,0 3-1 0,-1 4 0 16,0 6-1-16,1 4 0 0,0 2 0 15,1 5 0-15,0 4 0 0,0 1-1 16,1 0-3-16,2 2-10 0,3 1-17 0,2 1-29 16,3-3-25-16,2-1-124 0,1-3-152 15,2-1-342-15</inkml:trace>
  <inkml:trace contextRef="#ctx0" brushRef="#br0" timeOffset="105812.011">6160 5580 576 0,'-10'-2'148'0,"3"2"9"0,-5-3-78 16,2-1-8-16,3 1-3 0,0 1-6 15,3 1-8-15,0 0-10 0,1 1-9 16,6 2-11-16,2 0-8 0,1 1-7 16,5-2-5-16,1-1-1 0,8 1-1 0,1-1-1 15,1-1 0-15,3-1-7 0,2-1-11 16,0 4-16-16,-2-1-18 0,-4 0-11 16,-8-1-19-16,1 4-112 0,-10-1-125 15,-2 2-274-15</inkml:trace>
  <inkml:trace contextRef="#ctx0" brushRef="#br0" timeOffset="105972.0018">6154 5701 604 0,'-12'8'154'0,"3"-2"5"0,-1 1-82 0,8-4-27 16,2 0-13-16,2-2-7 0,6-2-9 16,6-2-8-16,1-3-6 0,6-1-2 15,1-3-3-15,4 0-13 0,2-1-15 16,0 0-16-16,0 3-20 0,-2-2-105 15,-4 1-121-15,-1 3-274 0</inkml:trace>
  <inkml:trace contextRef="#ctx0" brushRef="#br0" timeOffset="106179.6261">6368 5424 588 0,'3'-9'137'15,"-1"4"1"-15,2 2-87 0,3 4-19 16,3 4-9-16,1 1-4 0,4 3-2 15,1 2-3-15,2 2 1 0,-1 2-3 16,0-3-2-16,1 3-2 0,1-2-3 0,0 2 0 16,-4 0-1-16,-1 1-1 0,-1-2 0 15,-4 2-1-15,-4 1 1 0,-8 2-1 16,-5-1 0-16,-2 2-8 0,-3 1-9 16,-3-2-12-16,-1 2-20 15,-1-4-110-15,2-2-120 0,7-2-286 0</inkml:trace>
  <inkml:trace contextRef="#ctx0" brushRef="#br0" timeOffset="106603.4914">6947 5539 595 0,'-3'-8'149'0,"2"1"6"0,1 3-88 0,4 4-17 15,-1-2-8-15,2 5-4 0,4 2-5 16,-1 2-5-16,2 3-4 0,1 3-1 16,-1-2-3-16,1 3-4 0,2 2-5 15,1-2-3-15,1 1-4 0,-1 0-2 16,3-1-6-16,1 1-16 0,-3-1-18 15,0-3-14-15,0-2-17 0,-3-4-112 16,0-6-129-16,-2-3-280 0</inkml:trace>
  <inkml:trace contextRef="#ctx0" brushRef="#br0" timeOffset="106809.9527">7314 5415 602 0,'2'-1'139'0,"-3"4"6"16,0 5-90-16,0 6-13 0,1 4-6 15,-4 3-1-15,-2 5 0 0,-1 2-1 16,-4 5-3-16,-2 1-5 0,-1 2-4 16,-3 0-3-16,-3 4-6 0,2-1-3 0,-2-2-4 15,3 1-2-15,0-5-2 0,1 0-9 16,3-4-13-16,6-4-17 0,2-6-14 16,4-3-31-16,2-7-98 0,5-7-124 15,3-9-270-15</inkml:trace>
  <inkml:trace contextRef="#ctx0" brushRef="#br0" timeOffset="107147.5911">7476 5435 590 0,'-3'-9'153'0,"3"5"4"0,-2 1-57 16,4 8-55-16,-2 2-6 0,0 6-4 0,0 5-5 15,0 4-5-15,-1 4 1 0,-1 3-1 16,0 3-2-16,0 0-3 0,-1 2-2 16,1-2-1-16,0-1-2 0,2-1-1 15,1-2-2-15,1-1-1 0,3-5-2 16,1-3-1-16,3-5-2 0,2 0-1 15,0-4-1-15,2-5-1 0,2-4-1 0,1-2-1 16,2-4-3-16,1-1-6 16,-1-4-13-16,0-1-15 0,-2-4-20 15,-1-1-11-15,-5 0-22 0,-4-2-108 0,-5-4-124 16,-1 0-274-16</inkml:trace>
  <inkml:trace contextRef="#ctx0" brushRef="#br0" timeOffset="107307.1497">7455 5471 730 0,'-7'-7'174'16,"-1"-1"0"-16,6 0-117 0,3 0-17 0,5-1-12 15,4 0-12-15,3-1-10 0,5 1-3 16,2 1-5-16,4-1-12 0,1 4-20 16,3 3-11-16,3 0 10 0,-3 4-141 15,0 1-131-15,-2 3-307 0</inkml:trace>
  <inkml:trace contextRef="#ctx0" brushRef="#br0" timeOffset="107689.1262">7784 5587 686 0,'-2'0'162'0,"1"2"6"0,1 3-103 16,2 4-20-16,1 2-6 0,-1 2-7 16,3 6-2-16,1 0-5 0,1 0-4 0,3-1-3 15,2-1-3-15,1-2-3 0,3-2-3 16,1-5-2-16,1-5-1 0,1-1-1 16,0-5-1-16,-2-5-1 0,3-6 0 15,-2-3 0-15,-2-1 0 0,-1-2 0 16,-3 2 0-16,-2-1 2 0,-3 5 1 15,-2 5 1-15,-4 2 1 0,1 2 0 16,-2 3-1-16,-2 4 0 0,2 3-1 16,-1 1-2-16,0 4-2 0,0 3-1 15,0 4-1-15,-1 0 0 0,2 3-2 0,2-2-5 16,2 1-7-16,4-2-11 0,3-1-14 16,5-3-16-16,3-1-10 15,5-3-13-15,1-3 51 0,0-5-163 0,-2-2-122 16,-1-3-301-16</inkml:trace>
  <inkml:trace contextRef="#ctx0" brushRef="#br0" timeOffset="108119.6886">8231 5401 646 0,'-12'-4'160'0,"1"2"7"0,1-2-99 0,3 3-14 16,2 1-6-16,6 1-5 0,4-1-8 15,5 1-7-15,2 0-6 0,5-1-4 0,3 0-2 16,3 0-2-16,3-1-3 0,1 0-3 16,0-2 0-16,-1 0-1 0,-2-1 1 15,-3 2 1-15,-4-1 1 0,-3 2 1 16,-2 1-1-16,-4 2 1 0,-1 3-1 15,-4 3-2-15,-2 3-1 0,-3-2-1 16,1 10-2-16,-3 3 0 0,0 5-1 16,1 1-2-16,-1 3 0 0,-2-1 0 15,7 7-1-15,-3-4 0 0,2-1-1 0,0-3 0 16,2 2 0-16,3-3-1 0,-1 0 0 16,-1-3 0-16,2-6 1 0,-1 0 0 15,-3-3 0-15,-1-5 1 0,-1-1 0 16,-4-4 0-16,-1-1 0 0,0-2 1 15,-5-2-5-15,1 1-6 0,-2-1-13 16,-2-2-18-16,1-1-22 0,-4 1-19 16,0 2-125-16,-1-1-141 0,0 0-319 15</inkml:trace>
  <inkml:trace contextRef="#ctx0" brushRef="#br0" timeOffset="109095.9306">8876 5630 691 0,'-1'-4'167'0,"-3"0"2"0,4 1-105 0,0 0-22 16,6-2-8-16,1 3-10 0,4-1-10 16,2 1-5-16,1 0-1 0,0 0-3 15,3 1-3-15,-1 1-8 0,0 0-15 16,-1 1-16-16,-2 1-16 0,-2 0-113 15,-4 0-11-15,1 3-108 0,-5 3-198 16</inkml:trace>
  <inkml:trace contextRef="#ctx0" brushRef="#br0" timeOffset="109266.0258">8897 5757 686 0,'-4'3'160'0,"3"-1"2"0,1-1-112 15,3 0-14-15,4-1-6 0,1 0-10 0,3-1-7 16,4 0-4-16,1-3-1 0,1-1-3 16,2 1-6-16,1 0-16 0,-2 0-14 15,2 1-25-15,0-1-113 0,-2 1-130 16,4 6-306-16</inkml:trace>
  <inkml:trace contextRef="#ctx0" brushRef="#br0" timeOffset="109686.2849">9404 5576 589 0,'3'-8'153'0,"1"0"8"0,0-1-76 0,3 3-22 16,0 1-9-16,4 5-5 0,1-1-6 15,0 4-7-15,1 0-5 0,3 3-4 16,0 3-5-16,1 2-3 0,-1 0-5 16,5 2-3-16,0 1-3 0,2 1-4 15,2 1-1-15,0-1-2 0,2 3 0 16,-1-1-4-16,-5-1-9 0,-2-2-16 0,-3 0-20 16,-3-1-15-16,-5 0-15 15,-2-5-118-15,-3 0-132 0,-1-4-289 16</inkml:trace>
  <inkml:trace contextRef="#ctx0" brushRef="#br0" timeOffset="109866.9246">9797 5526 569 0,'-7'-3'155'16,"0"6"6"-16,-2 0-41 0,-4 7-65 0,0 4-10 15,-7 0-5-15,-4 5-8 0,-3 5-9 16,0 3-7-16,-1 2-4 0,0 0-5 15,1 1-4-15,6 1-10 0,5-3-15 16,5-5-16-16,2-4-22 0,7-3-117 16,2-8-135-16,8-4-309 0</inkml:trace>
  <inkml:trace contextRef="#ctx0" brushRef="#br0" timeOffset="110153.7803">10005 5545 671 0,'0'-11'170'15,"0"5"4"-15,0 0-90 0,0 5-33 16,0 1-7-16,0 5-8 0,-1 2-10 0,1 4-5 16,-1 4-3-16,-3 3-1 0,2 0-2 15,-2 7-3-15,1-2-2 0,2 2-2 16,0-2-2-16,2-1-2 0,4 1-1 15,2 2-1-15,5-6-1 0,0-3 0 16,5-3-1-16,3-4-1 0,2-1-2 16,2-6-6-16,-1-3-11 0,-1-6-14 15,2-2-16-15,-6-3-10 0,-2-2-14 16,-4-2-14-16,-4-3-99 0,-6-2-110 16,-3 0-253-16</inkml:trace>
  <inkml:trace contextRef="#ctx0" brushRef="#br0" timeOffset="110325.3435">10028 5480 696 0,'-12'-3'181'0,"0"-2"8"0,3 2-104 16,3 1-19-16,1 1-10 0,5-3-16 15,5 1-17-15,3 1-11 0,4 1-6 16,3-2-4-16,5 1-2 0,7 3-4 16,4 2-8-16,0-3-17 0,3 2-18 0,-1-1-14 15,1 4-22-15,-4-1-110 0,-5-3-130 16,0 3-280-16</inkml:trace>
  <inkml:trace contextRef="#ctx0" brushRef="#br0" timeOffset="110713.2842">10393 5561 565 0,'2'-2'155'16,"0"0"3"-16,-1 2-34 0,3 3-68 15,0 3-9-15,1 4-4 0,1 1-8 16,-1 4-3-16,1 0-2 0,1 4-4 16,0 0-5-16,1 1-4 0,0-3-3 0,1-1-3 15,0-2-3-15,0-3-3 0,0-5-1 16,2-4-1-16,1-4-1 0,0-4 1 15,1-4-1-15,-1-4 1 0,1-2 0 16,-2 1 0-16,2-4 1 0,-2 3 1 16,-3 3 1-16,1 0 1 0,-3 6 1 15,0 1-1-15,-1 1 0 0,-3 5-1 16,0 1-2-16,-1 3-1 0,0 3-1 0,0 2-2 16,1 2-1-16,-1 1-4 0,0 0-8 15,4 2-11-15,4-1-15 0,3 1-18 16,5-3-10-16,3-3-18 0,3 0-114 15,0-2-126-15,3-4-288 0</inkml:trace>
  <inkml:trace contextRef="#ctx0" brushRef="#br0" timeOffset="110917.7397">10985 5611 759 0,'-5'-2'187'15,"3"2"2"-15,1-1-106 0,-1-1-36 16,5 4-12-16,0-2-12 0,4-2-12 16,0 1-5-16,3 0-2 0,2 1-1 15,3-1-4-15,-3-2-14 0,3 2-18 16,-1 1-21-16,1 0-24 0,-2 0-115 16,0 0-139-16,0 4-308 0</inkml:trace>
  <inkml:trace contextRef="#ctx0" brushRef="#br0" timeOffset="111298.2434">11340 5543 748 0,'-2'-1'176'0,"-1"2"5"0,1 2-121 0,1 4-9 16,-2 1-6-16,2 6-11 0,0 2-7 16,6-2-2-16,-5 3-3 0,1 1-6 15,0-1-3-15,2-1-3 0,0-2-2 16,3-1-3-16,-2-2-1 0,6-5-1 16,1-4-1-16,6-6 0 0,0-3-1 15,0-5 1-15,1-2-1 0,-1-2 0 0,-1-1 0 16,-2 1 0-16,-5 4 0 15,1 1 0-15,-4 4 0 0,-1 3-1 0,-3 2 1 16,1 3 0-16,-2 3 0 0,0 3 0 16,-1 3 0-16,1 2-1 0,1 3 0 15,-1 2-4-15,0 1-7 0,4-1-10 16,1-1-16-16,3-1-20 0,0-2-13 16,5-2-22-16,4-3-111 0,3-5-130 15,4 2-285-15</inkml:trace>
  <inkml:trace contextRef="#ctx0" brushRef="#br0" timeOffset="111717.0063">11888 5657 680 0,'-16'-5'164'0,"2"4"4"15,1-1-104-15,1 4-18 0,1 1-1 16,-2 3-4-16,4 4-7 0,0 4-5 0,1-1-2 15,-1 4-3-15,4 0-6 0,1 1-3 16,2 0-4-16,2-2-4 0,4-1-3 16,1-3-1-16,2-1-2 0,0-3 0 15,4-3 0-15,0-5-1 0,4-1 0 16,-2-6 1-16,2-3-1 0,0-5 1 16,0 1-1-16,-4-6 1 0,-2-2 0 15,-4-4-1-15,0 0 1 0,-4-1 0 0,-3-3-1 16,-1 0 1-16,1 1-1 0,-2 2 1 15,1 1-1-15,-1 3 0 0,0 4 1 16,3 6 0-16,-3 0 0 0,3 5 2 16,-2 5-1-16,0 6 1 0,-1 6 1 15,2 3 0-15,-2 3 0 0,1 6 0 16,1 2-1-16,2 2-1 0,2-1 0 16,1 1-1-16,1 0 0 0,3 2-3 0,3-1-4 15,1-5-9-15,-1-3-12 0,5 1-16 16,-1-7-19-16,3-2-10 15,1-6-18-15,-4 0-108 0,2-1-121 16,3-1-273-16</inkml:trace>
  <inkml:trace contextRef="#ctx0" brushRef="#br0" timeOffset="112250.5565">12004 5299 683 0,'-7'-12'169'0,"1"1"4"15,1 1-103-15,4 4-17 0,2 1-6 16,6 2-8-16,1 1-9 0,5 0-7 16,4 2-3-16,2 0-4 0,-2 1-3 15,7-1-4-15,1 2-3 0,-1 1-1 16,-2 0 0-16,-2 1 0 0,-1 2 1 16,1 2 1-16,-8 0 2 0,-1 2 0 15,-3 0 0-15,-3 1 0 0,-2 1 0 0,-5 1-2 16,-3 3-1-16,-1 4-1 15,-3 1-2-15,1 3 0 0,0 6-1 0,1-1-1 16,1 3-1-16,2-1 1 0,0-1-1 16,3 1 0-16,1-1 1 0,0-1-1 15,3-1 0-15,0-3 0 0,1 1 0 16,1-1 0-16,1-3 0 0,-1-5 0 16,0-1 0-16,-3-3 0 0,-2-2 0 15,0-3 0-15,-2-2 1 0,-4-1 0 0,-2-2-1 16,0-3 0-16,-7 0-1 0,-2 0-2 15,0-2-4-15,0 1-4 0,1-1-10 16,1 2-11-16,0 3-16 0,9 1-18 16,3-2-20-16,-1 2-116 0,3-1-134 15,1 0-305-15</inkml:trace>
  <inkml:trace contextRef="#ctx0" brushRef="#br0" timeOffset="113708.7404">12609 5704 638 0,'-1'-6'173'0,"-1"-1"10"0,-2 3-70 15,2 1-47-15,0-1-12 0,4 0-9 16,2 2-15-16,0 1-12 0,3-2-8 16,6 2-5-16,1 1-1 0,5 0-6 15,2 0-10-15,-2 1-18 0,2-1-20 16,-3 1-17-16,-4 1-103 0,-4-2-22 0,-3 2-113 15,-5 3-205-15</inkml:trace>
  <inkml:trace contextRef="#ctx0" brushRef="#br0" timeOffset="113878.2263">12678 5771 646 0,'-4'0'164'0,"3"1"2"0,0-1-86 16,2 0-34-16,2 0-9 0,5 0-7 15,4-1-13-15,4 1-8 0,-2 0-1 0,0-2-4 16,5 0-12-16,2 1-22 0,1-2-27 16,0 1-116-16,3-2-134 0,6 3-324 15</inkml:trace>
  <inkml:trace contextRef="#ctx0" brushRef="#br0" timeOffset="114403.4568">13461 5602 681 0,'-5'0'175'16,"0"0"6"-16,1 0-98 0,1 2-21 0,3 0-6 16,0 2-10-16,3 1-12 0,6 0-8 15,1 1-4-15,4-1-3 0,3 0-3 16,4-4-4-16,4-1-2 0,-1-2-3 16,4-4-2-16,1-3-2 0,0 0-1 15,-2-2-1-15,0 0 0 0,-1 0-1 16,-2-2 0-16,-4 1-1 0,-3-1-1 0,-5-1-2 15,-5 0-2-15,-4 2-2 0,-7-2-2 16,-6 3-2-16,-3 2-1 0,-5-2-3 16,-6 1 0-16,-3 4 1 0,0 2 1 15,0 4 2-15,2 4 2 0,-1 4 3 16,3 4 3-16,3 6 2 0,3 1 2 16,1 3 3-16,0 0 1 0,4 2 2 15,1 0 2-15,2 2 2 0,4 0 2 16,4 0 0-16,4-2 0 0,4-2-1 15,3 1-2-15,6-1-1 0,3-3-3 0,2-5-1 16,6-4-2-16,4 0 0 0,4-4-2 16,6-6-4-16,2-5-9 0,3-5-20 15,3-2-25-15,-1 1-28 0,-3-3-114 16,0 0-143-16,-5 2-317 0</inkml:trace>
  <inkml:trace contextRef="#ctx0" brushRef="#br0" timeOffset="115113.4068">14141 5010 535 0,'-2'-6'145'0,"2"-5"10"15,-1 0-50-15,1 3-38 0,0 0-9 0,0 2-4 16,1 0-6-16,1 4-8 0,1 4-4 16,3 4-4-16,2 2-5 0,-1 7-3 15,3 5-4-15,1 4-1 0,2 3-2 16,2 1-3-16,-3 3-4 0,2 1-1 16,-1-2-2-16,-1 1-3 0,-1-3 0 15,-4-1-2-15,-5-1-1 0,-3-5 0 16,-5-2 0-16,-8-2 0 0,-3-3-1 15,-5-7-6-15,-2-1-12 0,-1-4-18 0,-2-2-26 16,1-7-25-16,2-1-119 0,1-8-144 16,5-1-320-16</inkml:trace>
  <inkml:trace contextRef="#ctx0" brushRef="#br0" timeOffset="115269.0034">14051 4760 645 0,'11'-12'151'0,"0"0"2"0,0 1-106 16,1 1-18-16,-1 1-6 0,3 2-6 16,-1 2-18-16,2 4-16 0,-1 3-15 15,-2 2-122-15,3 4-123 0,0 2-306 16</inkml:trace>
  <inkml:trace contextRef="#ctx0" brushRef="#br0" timeOffset="116111.6435">14503 5016 485 0,'0'-4'120'0,"0"1"5"16,-1-3-71-16,1 1-14 0,-1-3-3 0,-1 0-4 16,0-2-4-16,1 1-2 0,1 0 0 15,-1-2-1-15,1 1-1 0,-2 0 0 16,2 0-1-16,0 0 0 0,-1 2-3 16,0-1-2-16,-2 3-1 0,3 0-1 15,-1 0-1-15,0 1-2 0,0 2-1 16,1 1-1-16,-2 0-1 0,2 0-2 15,0 1 0-15,0 0-1 0,-1 1-1 16,1-1 0-16,3 2-2 0,-5-1 0 16,2 0-1-16,0 0 0 0,-1-1-1 15,2 1 0-15,-1-2-1 0,-2 0 0 0,2 2 1 16,1-1 1-16,2 2-1 0,-2-1 2 16,-2 4 0-16,1 1 2 0,0 3 0 15,-3 6 1-15,1 5 0 0,-4 3 1 16,1 6 1-16,1 4-2 0,-1 1 0 15,4 2 0-15,1-3-2 0,4-4-1 16,1 0 0-16,4-2-3 0,2-7 1 0,4-2-1 16,3-6-1-16,2-2 1 0,2-10-1 15,0-4 0-15,0-5 1 0,3-2 0 16,-3-5 2-16,-1-3 2 0,-3 0 0 16,-2 2 0-16,-1-3 0 0,-6 0 1 15,-4 3-2-15,-4-2 0 0,-4 3 0 16,-2 3 0-16,-4 3 0 0,0 4 1 15,-1 5-1-15,1 2 0 0,3 6-1 0,2 5-1 16,1 0-2-16,4 5 0 16,4 0 0-16,2 1-1 0,7-1 0 0,4 0 0 15,4-3 0-15,4 0 0 0,0-5 0 16,3-3 1-16,-1-5-1 0,0-2 0 16,-2-6 0-16,-2-3 0 0,-3-2 0 15,-1-4 0-15,-7-3 0 0,-3-1-1 16,-6-4-5-16,-5-1-7 0,-3 0-12 15,-2 3-15-15,-5 3-22 0,1 3-19 16,-1 6-23-16,1 5-107 0,0 5-133 0,2 3-290 16</inkml:trace>
  <inkml:trace contextRef="#ctx0" brushRef="#br0" timeOffset="116484.0157">15076 5102 345 0,'4'1'92'0,"0"0"6"0,-2 2-22 0,2-1-38 15,-2-1 3-15,1 1 4 0,-2 1 2 16,0 0 1-16,-2-1 4 0,-2 2 3 15,0 0 2-15,-2 0-2 0,1 1-1 16,-1 1-2-16,0-1-4 0,2 0-6 0,-1 0-7 16,3 2-8-16,1-2-6 0,2 3-4 15,4-3-4-15,4 0-2 0,4-4-1 16,2-2-1-16,4-3 0 0,4-1 1 16,0-2-1-16,1-3-1 0,-3 0 0 15,-4-1-1-15,-2 0-1 0,-6 0-1 16,-6 0-1-16,-8-1-1 0,-7 2-4 15,-6 3-8-15,-7 3-18 0,1 3-35 0,-4 6-38 16,-1-1-109-16,5 9-150 0,-2-2-330 16</inkml:trace>
  <inkml:trace contextRef="#ctx0" brushRef="#br0" timeOffset="118118.7012">15645 4834 597 0,'-4'-9'142'0,"-5"5"6"0,-2 7-89 0,-4 3-6 15,-1 4-3-15,-3 3-1 0,0 8-2 16,-1 2-2-16,3 7-4 16,0 0-6-16,2 3-7 0,4 0-7 0,5 0-5 15,2-2-4-15,9-1-4 0,2-2-3 16,3-4-2-16,7-2-2 0,3-2-6 15,3-3-11-15,4-2-16 0,-2-4-20 16,5-5-14-16,3-1 15 0,0-2-143 16,-1-4-129-16,-1-3-297 0</inkml:trace>
  <inkml:trace contextRef="#ctx0" brushRef="#br0" timeOffset="118570.391">15857 5045 530 0,'-4'-6'132'0,"2"0"5"15,-2 1-74-15,0-2-13 16,2 3-3-16,0 1-1 0,1-1-5 0,1 4-2 15,0 2-1-15,1 6 0 0,2 3-5 16,-2 2-2-16,2 4-4 0,-1 2 0 16,3 0-4-16,0 0-4 0,3 0-3 15,1 1-3-15,1-3-3 0,0-1-3 0,1-1-3 16,0-3 0-16,0-1-1 0,0-5 0 16,-2-5-2-16,3-3 0 0,0-5 1 15,0-5-1-15,0-2 0 0,1-5 1 16,-1 0 0-16,1-3-1 0,-1 0 0 15,1 3 1-15,-5 1-1 0,0 3 1 16,-3 3 0-16,-2 3-1 0,0 7 2 16,-2 3-1-16,0 3 0 0,0 6-1 15,2 1 0-15,-4-1 0 0,2 5 0 0,1 0-1 16,1 0-1-16,0 0-3 16,1-2-8-16,2-1-12 0,5 2-17 0,-1-6-19 15,1 0-17-15,-2-6-39 0,5-1-81 16,2 1-119-16,3-1-247 0</inkml:trace>
  <inkml:trace contextRef="#ctx0" brushRef="#br0" timeOffset="118779.8077">16350 5121 747 0,'-5'-1'179'0,"3"0"2"0,2-1-122 15,1 0-12-15,4 1-11 0,1 0-14 16,3-2-10-16,3 2-5 0,0 1-4 16,4-1-11-16,0 0-19 0,1 2-20 15,3-1-26-15,-3 1-112 0,0-1-138 0,2 4-306 16</inkml:trace>
  <inkml:trace contextRef="#ctx0" brushRef="#br0" timeOffset="119153.8034">16648 4976 703 0,'1'-2'165'0,"-2"2"6"15,1 5-115-15,0 3-11 0,1 6-4 16,0 1-7-16,1 1-5 0,-1 2-3 15,1 1-5-15,1-2-3 0,0-1-4 16,2-1-4-16,0-4-2 0,3-2-3 16,0-1-2-16,3-6 0 0,0-2-1 0,1-4 0 15,2-3-1-15,1-1 0 0,1-5 0 16,-1 0-1-16,1-3 1 0,-1 1 0 16,-3 0-1-16,-1 3 1 15,-1 1-1-15,-4 3 0 0,-1 4 0 16,-2 4 0-16,-1 4 1 0,-1 3-1 0,1 4 0 15,-1 2 0-15,0 3 0 0,0-1 0 16,0 2-1-16,2-1-5 0,2-1-7 16,1-3-9-16,4 0-12 0,4-2-16 15,5-1-10-15,4-1-15 0,3-2-97 16,-1-1-10-16,2-2-98 0,2-3-187 16</inkml:trace>
  <inkml:trace contextRef="#ctx0" brushRef="#br0" timeOffset="119636.3315">17197 5141 360 0,'-2'-2'105'16,"1"0"4"-16,0 1-10 0,0 0-51 0,0 0-5 15,-1-1-1-15,1 2-3 0,0 0-3 16,-2 2-2-16,1-1 0 0,-2 0 0 15,1 3-2-15,-3-2 1 0,-1 2 0 16,0 2 0-16,0 0-2 0,-1 4-2 16,0 1-3-16,0 2-3 0,2 0-3 15,1 0-3-15,2 1-2 0,1-2-4 16,2-1-2-16,3-1-3 0,1-4-1 16,1 1-3-16,3-3 0 0,2-4 0 0,0-1-1 15,1-5 0-15,1-3 0 0,1-5 0 16,1-1 0-16,-2-4 0 0,0 0 0 15,-1-3 0-15,-1-3-1 0,-2-1 1 16,-1 1-1-16,-2-2 1 0,-1-8-1 16,0 1 0-16,-1 1 1 0,1 2-1 15,-1 4 4-15,-2 3 2 0,1 7 3 16,-1 8 3-16,-4 4 0 0,1 5 1 0,-2 4 0 16,1 6-1-16,-2 3-3 0,1 7-3 15,2 2-2-15,0 6-1 16,4 0 0-16,-1 4-1 0,1-3 0 15,2 2-2-15,3-5 0 0,2-2-3 0,3 0-5 16,0-4-10-16,2-1-12 0,4-3-17 16,2-3-16-16,-1-3-16 0,6 1 53 15,-7-5-170-15,3-3-129 0,-1-2-312 16</inkml:trace>
  <inkml:trace contextRef="#ctx0" brushRef="#br0" timeOffset="119903.6041">17401 4596 628 0,'8'0'138'0,"4"5"2"0,4 3-105 15,3 8-10-15,5 5 2 0,0 4 2 16,1 5 2-16,2 3 2 0,-2 7 2 15,2 1 1-15,0 4-4 0,-1 2-5 16,0 2-4-16,-4-2-3 0,-4-3-5 16,-4-3-5-16,-6 1-3 0,-5-7-4 15,-10-3-3-15,-2-1-11 0,-5-2-22 16,-3-3-18-16,-5-1-134 0,-1-6-146 0,-2 0-351 16</inkml:trace>
  <inkml:trace contextRef="#ctx0" brushRef="#br0" timeOffset="120461.2048">17782 5686 710 0,'-5'0'182'16,"2"1"4"-16,-1-1-99 0,3 0-27 15,3 4-10-15,3 0-13 0,4-2-12 16,0 1-10-16,2-1-4 0,3 0-2 16,2 0-4-16,0-2-3 0,2 0-6 0,1 0-13 15,-1 0-16-15,0-2-21 0,1 2-14 16,-5 0-3-16,-4 0-126 0,-4 2-128 15,-6-1-284-15</inkml:trace>
  <inkml:trace contextRef="#ctx0" brushRef="#br0" timeOffset="120615.4144">17777 5820 698 0,'0'3'165'0,"2"-1"2"16,1 0-116-16,2 2-13 0,5-2-6 15,2-2-9-15,2 1-9 0,2-2-8 16,1 0-19-16,0-2-22 0,1 2-136 16,-1 0-140-16,-2 0-352 0</inkml:trace>
  <inkml:trace contextRef="#ctx0" brushRef="#br0" timeOffset="122021.5013">18849 5626 579 0,'-12'0'145'0,"2"3"10"16,0-3-79-16,0 0-11 0,4 2-7 15,1-1-1-15,1 3-3 0,1-2-6 16,3 4-8-16,3 1-6 0,1 2-7 16,6-1-2-16,1 2-5 0,6-3-3 15,5-1-3-15,3-1-2 0,3-4-3 16,3-1-3-16,-2-2-1 0,4-4-2 16,-3-2-2-16,-5-2 0 0,0-1-1 15,-4-1 1-15,-4-1-1 0,-4 0-1 0,-4 0-1 16,-3-1 0-16,-5 1-1 15,-4-2 0-15,-6 2-2 0,-1 1 0 16,-6 1 0-16,-1 1-1 0,-6 4 1 0,-3 2 0 16,-2 4 1-16,-1 2 1 0,-1 6 1 15,3 3 0-15,-1 3 1 0,5 4 1 16,1 1 0-16,3 3 0 0,6 4 0 16,1-2 1-16,3 1 1 0,7-1 0 15,4 2 1-15,7 0 0 0,2-3 1 0,6-2 0 16,6 0-1-16,6-3-1 0,1-2 0 15,5-2-1-15,2-5 0 0,2 0-1 16,0-4 0-16,-1-3 0 0,-3 0-5 16,2-2-9-16,-7-4-15 0,-2 1-17 15,-1-1-19-15,-5-1-22 0,-1-1-116 16,-6-2-136-16,-3 1-298 0</inkml:trace>
  <inkml:trace contextRef="#ctx0" brushRef="#br0" timeOffset="122330.7683">19177 5114 701 0,'-3'-1'168'16,"1"-2"4"-16,2 2-108 0,4 1-15 15,4 0-6-15,3 0-9 0,4 0-8 16,5 0-4-16,3 1-4 0,4 1-4 16,3-2-4-16,2-2-6 0,1 1-9 15,1 1-16-15,0-1-23 0,-2-2-13 0,-1 1-16 16,-4-3-117-16,-4-1-133 0,-1 2-288 15</inkml:trace>
  <inkml:trace contextRef="#ctx0" brushRef="#br0" timeOffset="122572.1265">19640 4868 602 0,'3'-1'138'0,"-1"1"4"0,1 3-94 16,2 5-10-16,0 3-1 0,-1 5-2 15,4 4 0-15,0 2 1 0,1 4-1 16,0 2-2-16,-2 2-4 0,1 0-1 16,-1-1-5-16,-3 0-2 0,-1 0-5 15,-2-2-4-15,-1 0-2 0,-2 0-4 16,-4-5-2-16,-3 2-1 0,-2-5-1 16,-2-2-1-16,-5-3-3 0,0-3-11 0,-3-6-16 15,0-4-20-15,-3-6-22 16,-2-6-120-16,-1-4-140 0,1-3-316 0</inkml:trace>
  <inkml:trace contextRef="#ctx0" brushRef="#br0" timeOffset="122704.7602">19509 4665 499 0,'17'-8'117'15,"2"3"2"-15,2 2-62 0,1 3-49 0,0 1-117 16,0 0-102-16,-1 5-268 0</inkml:trace>
  <inkml:trace contextRef="#ctx0" brushRef="#br0" timeOffset="123534.6088">19856 4916 396 0,'-2'0'108'0,"-1"0"6"16,-1-3-36-16,2 3-31 0,0-1-9 15,-1 0-4-15,2-2-4 0,0 3-3 0,-1-2-3 16,2 2-1-16,-1 0-1 0,1-1-1 16,0-1-1-16,1 2-1 0,-2-2 1 15,4 2-1-15,-5-3 0 0,4 1-1 16,-2-3-1-16,0 4 0 0,2-3-1 16,-2 3 2-16,3-1-1 0,-1 0 2 15,0 0 0-15,1 2 2 0,-2-1 0 16,0-1 0-16,2 2-2 0,-3-1 0 15,0 1-3-15,0 0-2 0,0 1-2 0,-1 1-2 16,1-1-3-16,-2 0-1 0,1 2-2 16,1-2 0-16,0 0-1 0,-1 0-1 15,1-1-1-15,0 1 1 0,0-1-1 16,0-1 1-16,1 1 0 0,0-1 0 16,2-1 0-16,-1-2 1 0,3-1 0 15,-1 0 1-15,-1-1-1 0,0 0 1 16,-1 2 0-16,1 0 1 0,-2 2-1 15,-2 1 1-15,1 2 0 0,-1 1 0 0,-1 5 0 16,-1 2-1-16,-1 6 0 0,-2 5-1 16,1 3 0-16,-1 3-1 0,1 2 0 15,3 0-1-15,0-1 0 0,4-3 0 16,1-1 0-16,3-4 0 0,0-3-1 16,3-2 1-16,2-3 0 0,3-4 0 15,-1-5-1-15,4 0 1 0,0-5 0 16,3-2 0-16,-2-3-1 0,-1-2 1 15,-2-1 0-15,-1-1 0 0,-5-1 0 0,-2 0 0 16,-5 2-1-16,-2 2 1 0,-2 2 0 16,-1 2 0-16,-2 1 0 0,0 4-1 15,2 4 1-15,0 1-1 0,3 2 1 16,1 3-1-16,3 1 0 0,2 1 0 16,4 1 0-16,2-1 0 0,4-2 0 15,3-2 0-15,3-2 0 0,0-2 0 16,1-6 0-16,0-2 0 0,0-3 0 15,-2-3 0-15,-2-4 0 0,-5 0 0 0,-3-2 1 16,-5-3-2-16,-6-2-2 0,-3 1-4 16,-5-1-8-16,-1 1-9 0,-2 2-15 15,0 4-17-15,0 7-17 0,3 3-16 16,2 9 2-16,0 4-110 0,5 3-118 16,2 6-260-16</inkml:trace>
  <inkml:trace contextRef="#ctx0" brushRef="#br0" timeOffset="123816.1475">20385 5150 675 0,'-5'-2'175'0,"3"2"6"16,-2 0-85-16,2 2-34 0,-1-1-12 15,2 2-10-15,2 1-11 0,2 2-8 16,0 0-5-16,5 3-4 0,3 0-2 15,5-1-3-15,1 1-1 0,4-2-3 0,2-1 0 16,0-2-1-16,-1-2 0 0,-3-2-1 16,-5-2 1-16,-3-4-1 0,-5-3 1 15,-6-1-1-15,-4-1 0 0,-5 0 0 16,-6 0 0-16,-3 1-1 0,-3 3-5 16,-1 3-8-16,-1 1-12 0,3 2-16 15,3 1-19-15,5 1-25 0,3 1-114 16,7 2-135-16,3 1-303 0</inkml:trace>
  <inkml:trace contextRef="#ctx0" brushRef="#br0" timeOffset="124436.4736">20640 4960 456 0,'-1'-8'131'0,"-2"2"8"16,2 0-13-16,0-1-67 0,0 1-7 15,2 1-3-15,-4 0-5 0,5 2-4 16,-1 2-4-16,0 4-3 0,3 0-4 16,-2 6-3-16,2 2-3 0,1 5-3 15,0 2-1-15,0 2-1 0,-1-2-1 16,3 3-2-16,-3-1-2 0,3-1 0 15,-3-3-2-15,1 0-1 0,-1-4-2 16,1 1 0-16,-3-6-2 0,0-2 1 0,1-3 0 16,-1-1 0-16,0-3 1 0,-1-3 1 15,3-3 0-15,-2-2 1 0,2-4 0 16,0-4-2-16,2 0-1 0,1-6-1 16,3 1-2-16,1-3-1 0,2-1-1 15,1 3-1-15,3 2 0 0,-1 2-1 16,1 5 0-16,-3 4 1 0,-2 7-1 0,0 4 0 15,-1 1 0-15,-1 6 0 0,-1 5 0 16,-2 3 0-16,0 3 0 0,1 2 0 16,-2 1 0-16,0 2 0 0,-1-2 0 15,0 0 0-15,-2-3 0 0,1-1-1 16,0-1-3-16,-2-1-6 0,2-3-10 16,-2-1-12-16,2-2-22 0,0-2-20 15,0-2-22-15,1 0-114 0,0-3-137 16,0 2-305-16</inkml:trace>
  <inkml:trace contextRef="#ctx0" brushRef="#br0" timeOffset="125021.164">21195 5190 610 0,'-3'-5'147'0,"0"0"5"0,-2 2-93 16,0-1-13-16,0 1-6 0,-1 1-4 15,-1 2-4-15,-1 1-4 0,2 3-3 0,0 3-3 16,-3 3-3-16,3 1-3 0,0 0-4 16,1 1-3-16,3 1-2 0,1-1-2 15,2 0-2-15,2-1 0 0,4-2-2 16,1 2 0-16,2-4 0 0,1-2 0 16,4-4 0-16,-3-3 0 0,1-4 0 15,1-3 0-15,-2-2 1 0,-2-3-1 16,0-1 0-16,-2-3 0 0,0 0-1 0,-2-2 2 15,0 0-1-15,-1-4 1 16,0-1 0-16,-2-2 0 0,0-4 1 0,-3-2 1 16,0-1 1-16,-1 1 0 0,-2 3 1 15,1 4 3-15,-1 4 1 0,1 7 3 16,1 3 0-16,-3 8 1 0,1 1 0 16,0 6-2-16,-1 3-1 0,0 5-2 15,1 5-3-15,-1 4-1 0,2 4-2 16,2 4 1-16,0 0-2 0,0 4 0 15,2-1 0-15,3-2-1 0,1-1 0 0,3 0 0 16,2-1-2-16,2-1-3 0,4-4-8 16,3 1-11-16,2-3-16 0,4 2-22 15,-2-6-11-15,3-1-23 0,0-3-107 16,-1-1-127-16,-4-4-280 0</inkml:trace>
  <inkml:trace contextRef="#ctx0" brushRef="#br0" timeOffset="125289.4495">21608 5641 672 0,'1'3'186'15,"-1"-1"9"-15,0 0-68 0,-1-2-54 16,1 1-11-16,0 1-13 0,0-2-17 16,-3-2-13-16,3 2-8 0,3-1-5 0,-2-1-10 15,1 0-20-15,1 1-34 0,-1-1-29 16,1-1-119-16,2 1-150 0,-4 1-340 16</inkml:trace>
  <inkml:trace contextRef="#ctx0" brushRef="#br0" timeOffset="125941.6043">22278 5720 653 0,'-2'2'161'0,"1"-2"7"0,2 0-92 15,4 1-21-15,3-1-9 0,3 0-3 16,3 0-7-16,6-3-5 0,5 0-6 15,3-3-5-15,1-2-4 0,4-2-4 16,3-1-4-16,-3-1-3 0,-1-1-2 16,-3 0-2-16,-3-1 0 0,-5 0 0 0,-6 0 0 15,-5-1-2-15,-5 0 2 0,-4 2-2 16,-4 0 1-16,-6 2-1 0,-3 3 0 16,-6 3 0-16,-5 3 0 0,-2 3 0 15,-5 4-1-15,1 2 1 0,-2 5 0 16,1 3 1-16,2 3-1 0,1 2 1 15,3 3 1-15,2 4 1 0,3 0 3 0,4 2 2 16,8 0 2-16,5 0 2 0,7 0 0 16,10-2-1-16,5-2 0 0,5-2-2 15,8-3-4-15,4-4-1 0,6-5-2 16,2-6-1-16,2-4-4 0,4-5-6 16,4-3-15-16,-2-3-26 0,-3-1-20 15,-3 0-64-15,-3 0-69 0,-8 2-130 16,-7 0-264-16</inkml:trace>
  <inkml:trace contextRef="#ctx0" brushRef="#br0" timeOffset="127512.51">22860 5076 614 0,'1'-15'168'16,"2"6"8"-16,-3-1-47 0,-1 1-65 16,2 6-12-16,1 0-7 0,-1 6-8 0,1 4-8 15,3 4-7-15,-2 4-3 0,2 2-3 16,-1 2-2-16,0 2-3 0,0 2-2 16,1 1-3-16,-2-1-1 0,2 3-2 15,-1-2-1-15,-4-1 0 0,1 0-1 16,-4-3 0-16,-5-2-1 0,-4-3 1 15,-5-4-1-15,-5-2-1 0,-3-3-6 16,-3-2-9-16,1-4-14 0,-1-3-16 16,2-3-18-16,3-1-10 0,5-8-15 15,2-1-108-15,2-3-120 0,6-7-267 16</inkml:trace>
  <inkml:trace contextRef="#ctx0" brushRef="#br0" timeOffset="127644.645">22733 4859 626 0,'9'-19'150'15,"-4"2"6"-15,1 2-95 0,0 3-18 16,0 2-9-16,3 0-5 0,1 4-8 16,1 1-6-16,1 4-15 0,3 4-22 15,0 4-17-15,0-1-125 0,1 5-130 16,0 0-321-16</inkml:trace>
  <inkml:trace contextRef="#ctx0" brushRef="#br0" timeOffset="128362.7128">23104 5050 388 0,'0'-6'96'0,"-1"1"5"15,-4-4-56-15,5 1-11 0,0 5-1 16,0-2 1-16,0 1-2 0,-1 0-4 16,1-1-3-16,1 7-2 0,-1-2-2 15,-2-3-2-15,1 3-1 0,1-1-1 16,-2 0-1-16,2-1 0 0,2 1-1 0,-2 0 0 16,0 0 0-16,1 1-1 0,-2-1 0 15,1-2-2-15,0 3-1 16,-2-1-1-16,2 0-2 0,0-1-1 0,-1 1 0 15,1 0 0-15,0 0 0 0,0 1-1 16,0-1 1-16,0-3 0 0,1 3 0 16,-1-2 1-16,0 2-1 0,0 0 2 15,0 0 2-15,-1-2 1 0,1 2 0 0,-1 0 2 16,1-1-2-16,0 1 1 0,0 2-1 16,-1-1-1-16,-2 3-1 0,1 2 1 15,-2 1 0-15,-2 2 0 0,0 5 2 16,-3 1 0-16,1 4 0 0,0 2 0 15,1 2 0-15,3 2-1 0,1-2 0 16,3 0-3-16,5-1 0 0,3-4-2 16,3-1-2-16,5-4 0 0,1-4-2 15,4 0-1-15,1-8-1 0,1-5 0 0,-2-4 0 16,-1 0 0-16,-2-4 0 16,-2-1-1-16,-2-1 1 0,-5 3 1 0,-1 1-1 15,-4 3 2-15,-2 1 1 0,-2 3-1 16,-2 3 1-16,-1 4 0 0,-1 1 0 15,1 5-1-15,-1 1-1 0,3 1 0 16,1 1-1-16,2 3 0 0,6-2-1 16,3 1 0-16,5-3 1 0,1 0-1 15,1-3 0-15,4-3 0 0,0-4 0 0,0-5 0 16,-2-5 1-16,-1-3-1 0,-1-3 0 16,-5-3 1-16,-4-3-1 0,-3 0 1 15,-4-1-1-15,-4-1 0 0,-2-3-2 16,-1 1-4-16,-2 3-9 0,2 3-10 15,0 3-16-15,0 5-23 0,1 6-13 16,2 7-22-16,1 5-102 0,1 5-124 16,1 5-271-16</inkml:trace>
  <inkml:trace contextRef="#ctx0" brushRef="#br0" timeOffset="128639.5146">23667 5136 712 0,'-6'-1'176'0,"-1"2"6"16,0 2-101-16,2-1-26 0,2 2-11 15,-1 1-10-15,3-1-7 0,2 4-8 16,3 0-6-16,3 0-2 0,1 0-2 0,4-2-3 16,3-1-1-16,3-3-2 0,0-5 1 15,0-1-1-15,2 0 0 0,-2-5 1 16,-2 0-1-16,-4 1 0 0,-7-2 0 15,-2 3 0-15,-7-3-1 0,-4 0-1 16,-6 3 0-16,-3 1-4 0,-1 3-10 16,-1 3-14-16,1 1-18 0,1 6-19 0,1-1-23 15,4 2-114-15,4 2-134 16,6 1-296-16</inkml:trace>
  <inkml:trace contextRef="#ctx0" brushRef="#br0" timeOffset="129556.8296">23983 5079 328 0,'0'-2'95'15,"1"1"6"-15,-1-1-33 0,0-1-13 16,-1 2-6-16,1 0-6 0,-1 0-6 16,1-2-4-16,-2 2-3 0,2 0-3 15,-1-2-2-15,1 1-2 0,-1-1 1 16,1 0 0-16,0 0 2 0,-1-1 2 0,1 1 2 16,0-2 1-16,-2 1 1 0,4 2-1 15,-1-1 0-15,-1 2-4 0,0 1-1 16,1 3-1-16,-1 1-2 0,1 5-2 15,-1 3-1-15,0 3-3 0,2 1 0 16,-1 2-3-16,0 1-2 0,1 0-2 16,1 0-2-16,2-3-1 0,1-2-1 15,0-2 0-15,1-1-1 0,1-3 0 16,0-3-1-16,2-5-1 0,2-5 0 16,1-4-1-16,0-2 0 0,3-2-1 0,0-3 0 15,1-3 0-15,-1 0-1 0,0-1 0 16,-1 1 1-16,-3 3-1 0,-1-1 0 15,0 3 1-15,-2 4-1 0,-2 5 0 16,-2 5 0-16,0 5-1 0,0 1 1 16,-3 7 0-16,0 3 0 0,1 0-1 15,-1-1-1-15,2 1-3 0,1 2-5 16,1-4-8-16,1 0-11 0,6-2-18 16,1-1-19-16,3-1-21 0,2-2-114 0,0 0-133 15,4-1-303-15</inkml:trace>
  <inkml:trace contextRef="#ctx0" brushRef="#br0" timeOffset="130658.8035">17787 6680 598 0,'-8'2'155'0,"-2"0"11"0,-1 0-83 0,1 0-8 15,-1 1-4-15,2 1-7 0,1 0-7 16,0-1-11-16,5 0-11 0,1 1-10 15,5-2-8-15,3 1-7 0,4-3-5 16,2 1-2-16,3-1-2 0,3-1-1 16,1 0-1-16,-1-2-6 0,0 1-12 15,-1-1-15-15,1 1-21 0,-6 1-12 16,-2 2-21-16,-4 1-112 0,-4 1-128 16,-3 2-283-16</inkml:trace>
  <inkml:trace contextRef="#ctx0" brushRef="#br0" timeOffset="130837.3262">17750 6849 672 0,'2'0'160'16,"0"0"3"-16,2 1-109 0,3-1-15 16,2 0-6-16,2-1-6 0,1-2-9 0,0 2-8 15,2-2-4-15,0 0-15 0,0-1-21 16,1 3-24-16,-4-2-116 0,0 3-131 15,-5-2-316-15</inkml:trace>
  <inkml:trace contextRef="#ctx0" brushRef="#br0" timeOffset="131987.3241">18717 6639 381 0,'-1'-5'115'0,"-1"-2"9"15,1-3-2-15,0 0-63 0,0-1-8 16,-1-1-3-16,1 0-1 0,0 1-4 16,0 1-4-16,0 3-2 0,-1 0-3 15,2 6-4-15,0 4-3 0,0 5-5 16,0 6-3-16,0 4-4 0,-1 5-4 16,0 6-3-16,1 0 0 0,0 5-3 15,0 1-1-15,0-1-3 0,2-1 1 16,1 1-2-16,2 0-2 0,0-2-6 0,2-4-11 15,0-4-14-15,1-3-9 0,0-3-16 16,1-5-15-16,-3-8-103 0,1 0-115 16,2 0-258-16</inkml:trace>
  <inkml:trace contextRef="#ctx0" brushRef="#br0" timeOffset="132246.0078">19050 6566 619 0,'1'-16'153'0,"-1"3"8"0,-2 4-92 15,1 5-18-15,-2 4-8 0,2 6-5 16,1 6-8-16,0 4-8 0,-3 5-7 16,2 4-4-16,0 5-2 0,2 2-3 15,2 0-1-15,-2 1-2 0,3 1 0 0,3-1-2 16,3 2 1-16,-3-5-1 0,2 1-2 15,-2-4-4-15,0-5-9 0,1-1-15 16,-2-2-10-16,-4-8-14 0,4 3-11 16,-4-9-112-16,-4-5-119 0,1-4-270 15</inkml:trace>
  <inkml:trace contextRef="#ctx0" brushRef="#br0" timeOffset="132441.5002">18778 6770 661 0,'-6'-1'156'0,"0"-2"1"16,3 5-106-16,5-1-17 0,2 3-5 15,6-2-4-15,4 2-8 0,2-3-5 16,5 1-1-16,5-2-3 0,8-1-4 16,0-1-11-16,3-1-18 0,-1 1-16 15,2 1-107-15,-2-2-20 0,-2 2-110 0,-2 1-219 16</inkml:trace>
  <inkml:trace contextRef="#ctx0" brushRef="#br0" timeOffset="132709.7661">19613 6584 606 0,'-26'5'142'16,"-4"1"6"-16,-1 4-94 0,1 3-13 16,-2 2-3-16,6 5-2 0,3 3-4 15,3 3-3-15,6 3-4 0,1-1-4 16,7 3-4-16,4 1-5 0,2-3-3 16,2 2-2-16,6-3-3 0,2-4-1 0,7 0-2 15,2-6-7-15,7-2-10 0,3-4-18 16,4-5-9-16,3-2-22 0,-2-6-110 15,-1-3-126-15,2-3-283 0</inkml:trace>
  <inkml:trace contextRef="#ctx0" brushRef="#br0" timeOffset="133146.6246">19860 6777 678 0,'-6'-8'163'0,"3"2"4"0,4 0-108 16,2 0-15-16,3 1-3 0,2 0-6 15,5-1-10-15,1 0-9 0,2-1-2 16,3 0-4-16,0 1-3 0,3-1-4 16,0 0-1-16,-2 0-1 0,1 1 0 0,-4-1 0 15,-2-1 0-15,-4 0-1 16,-4 0 1-16,-4-1-1 0,-5 1 0 0,-3 0 0 15,-4 0 0-15,-5 2 0 0,-2 1 0 16,-5 4 0-16,-2 1 0 0,-4 2 0 16,0 5 0-16,0 1 0 0,-2 3-1 15,-1 1 1-15,1 6 0 0,2 1 0 16,3 3 0-16,0 4 1 0,6 0 1 16,3 2-1-16,5 1 2 0,8-1 1 15,3 1 0-15,8-1 2 0,4-4 1 16,4 0-1-16,5-4 0 0,4-2-1 0,5-5-1 15,2-3-1-15,4-5-1 0,2-5-1 16,2-4 0-16,0-3-1 0,-1-3-2 16,0-4-8-16,-6 0-15 0,-4-2-20 15,-5 1-12-15,-4 0 72 0,-8 3-205 16,-3 0-141-16,-3 2-347 0</inkml:trace>
  <inkml:trace contextRef="#ctx0" brushRef="#br0" timeOffset="133561.2013">20383 6365 589 0,'-6'-15'153'0,"4"4"7"0,1 1-68 15,2 3-33-15,2 2-12 0,-1 1-3 0,4 3-5 16,3 5-4-16,2 1-4 15,0 2-2-15,0 4-2 0,4 2-2 0,-2 5-2 16,2 0-5-16,-3 2-2 0,-2 2-5 16,-4 0-2-16,0 1-3 0,-6-2-2 15,-5-2-2-15,-2 0-1 0,-5-5-6 16,-2-1-8-16,-2-5-13 0,-1-2-18 16,0-2-17-16,0-5-13 0,0-5-17 15,2-4 6-15,0-4-105 0,2-4-105 16,1-8-240-16</inkml:trace>
  <inkml:trace contextRef="#ctx0" brushRef="#br0" timeOffset="133684.9737">20288 6278 318 0,'0'-33'195'0,"0"3"-66"0,0 5-28 16,4 6-33-16,1 6-12 0,0 4-6 15,3 3-9-15,1 1-12 0,3 3-9 16,4 4-6-16,0-1-9 0,1 2-11 16,3 3-26-16,-1 0-115 0,2 3-122 15,-4 3-302-15</inkml:trace>
  <inkml:trace contextRef="#ctx0" brushRef="#br0" timeOffset="134356.9454">20651 6316 446 0,'-1'-3'115'0,"0"3"6"0,-1-1-60 16,1 1-14-16,0 0-6 0,1 0-3 15,-1 1-6-15,1-2-5 0,0 1-3 16,0 0-3-16,0-1 0 0,1 2-4 15,-1-1 0-15,0 0-1 0,-1-1-1 0,2 1 0 16,0-1-2-16,0-1-1 0,1 0 0 16,-1-3-1-16,2 1-1 0,0 1-1 15,-1-2 1-15,1 0 0 0,-2 0 2 16,1 1 1-16,0 3 1 0,-2-1 1 16,0 2-1-16,0 1-2 0,-2 3 0 15,0 5-1-15,0 4-1 0,-3 1 0 16,1 8-1-16,-1 3 1 0,1 4 0 15,2 2 1-15,1-2-1 0,2-1 0 0,3 1-2 16,1-5-1-16,4-6-1 0,2-2-1 16,4-6-2-16,5-4 0 0,0-4-1 15,1-7-1-15,3-2 0 0,-4-2 0 16,1-5 0-16,-4-3 2 0,-4-1 0 16,-4-1 1-16,-1 1 2 0,-5-2 0 15,-1 4 0-15,-4 3 1 0,0 3-1 16,-2 4-1-16,1 4 0 0,-1 3-1 0,0 4 0 15,3 2-1-15,-1 4-1 16,2 1-1-16,2 3 0 0,2-2-1 0,2 1 1 16,2-4-1-16,3 0 0 0,2-3 0 15,1-2 0-15,4-3 0 0,-1-2 0 16,0-3 0-16,1-1 0 0,-3-6 0 16,-3-1 0-16,-3-5 1 0,-6 0-1 15,-4-2 0-15,-2-1 1 0,-7 0-3 16,1 4-5-16,-2 2-8 0,1 5-12 15,-1 2-19-15,2 4-19 0,1 4-20 16,2 6-1-16,1 0-114 0,3 4-124 0,0 1-269 16</inkml:trace>
  <inkml:trace contextRef="#ctx0" brushRef="#br0" timeOffset="134613.259">21103 6533 669 0,'-5'-3'173'0,"3"4"7"16,-2 2-90-16,4 0-28 0,-1 1-8 0,2 1-10 16,1 0-10-16,5 1-8 0,0 1-7 15,5-1-3-15,0-2-3 0,6 0-4 16,1 0-3-16,-1-4-1 0,1 0-2 16,-3-3 0-16,-3 1-1 0,-3-3 0 15,-4-3 0-15,-3-1 0 0,-5 0 0 16,-2-2-1-16,-5 0-1 0,-2 0-5 15,-1 2-9-15,-4 3-17 0,0 4-25 16,-1 1-14-16,1 4 70 0,2 3-202 0,4 3-144 16,3 2-346-16</inkml:trace>
  <inkml:trace contextRef="#ctx0" brushRef="#br0" timeOffset="135080.138">21254 6193 658 0,'9'0'149'15,"4"3"5"-15,4 4-110 0,4 4-10 0,2 7 0 16,1 6 4-16,2 8 1 0,1 7 0 16,0 5 0-16,1 6-2 0,-2 4-1 15,0 4-4-15,-4-2-5 0,-3 3-6 16,-5-2-4-16,-6 0-4 0,-6 0-4 16,-7-2-3-16,-8-3-1 0,-2-2-4 15,-8-5-6-15,-2-3-18 0,-2-4-29 16,-1-9-27-16,-2-5-126 0,4-6-152 15,3-5-353-15</inkml:trace>
  <inkml:trace contextRef="#ctx0" brushRef="#br0" timeOffset="140151.3168">22438 6850 635 0,'-5'-1'160'0,"0"-1"9"0,0 1-88 16,2 1-19-16,0 0-6 0,2-1-4 15,-1 1-9-15,0 0-10 0,2 0-8 16,0 0-6-16,2 1-7 0,-1-1-4 16,-1 1-5-16,0-1-4 0,0 2-11 15,1-4-18-15,-1 2-23 0,0-1-24 16,1 1-118-16,1 0-141 0,1 0-317 16</inkml:trace>
  <inkml:trace contextRef="#ctx0" brushRef="#br0" timeOffset="140581.1711">22787 6755 654 0,'-1'-4'157'0,"0"-1"4"0,2 1-101 15,5 2-12-15,1 0-3 0,5 2-2 16,1 2-4-16,4 1-5 0,2 2-2 16,1 2-4-16,4 4-5 0,3 4-6 15,-3 0-4-15,5 1-5 0,2 0-3 16,0 2-2-16,-2 0-2 0,-1 1 0 16,-4-2-1-16,2 1-5 0,-6 1-7 0,-2 0-11 15,-5-5-15-15,0 3-17 0,-1-2-13 16,-2-2 57-16,-1-4-180 0,-3-3-131 15,1-1-324-15</inkml:trace>
  <inkml:trace contextRef="#ctx0" brushRef="#br0" timeOffset="140805.5681">23269 6732 515 0,'-3'-5'143'16,"0"2"9"-16,-4 0-25 0,1 3-72 15,0 4-10-15,-2 0-6 0,-2 3-4 16,0 5-7-16,-2 3-6 0,-3 1-4 16,-1 3-4-16,-4 2-4 0,0 4-3 15,-5-1-2-15,1 2-2 0,-2 0-6 0,0-2-8 16,3-1-9-16,3-2-13 16,3-2-11-16,5-4-18 0,3-5-112 0,4-2-121 15,3 0-280-15</inkml:trace>
  <inkml:trace contextRef="#ctx0" brushRef="#br0" timeOffset="141287.5664">23423 6713 376 0,'5'-10'101'0,"1"-1"9"0,1 0-44 15,2 1-10-15,-1 3 0 0,1-2-2 16,1 3-2-16,-3 0-2 0,-1 2-4 16,0 2-3-16,-1 2-2 0,0 2-1 15,-2 3-2-15,-1 2-2 0,-1 6-3 16,1 1-2-16,-5 3-3 0,1 4-5 16,-2 3-4-16,0 1-3 0,1 1-3 15,-2-2-2-15,1 1-3 0,2-1-1 16,2-1-1-16,1-3-2 0,3 0 0 0,2-3-2 15,1-2 0-15,5-2-1 0,4-3-1 16,0-3 1-16,4-2-1 0,-1-5 0 16,1-1-4-16,0-4-6 0,-2-3-7 15,-2-3-11-15,-3-2-13 0,0-3-14 16,-2 0-11-16,-2 1-17 0,-1-1-103 16,-5 0-119-16,-1-1-273 0</inkml:trace>
  <inkml:trace contextRef="#ctx0" brushRef="#br0" timeOffset="141455.7188">23525 6651 615 0,'-18'-2'159'0,"6"-2"8"0,2 2-80 0,7 1-34 16,3-1-13-16,5 1-7 0,3 0-11 16,7 1-9-16,5 0-8 0,5 1-1 15,2-2-7-15,1 1-11 0,2 0-17 0,-1-1-13 16,-1 2-1-16,-3-2-128 0,-4 2-126 15,3 3-289-15</inkml:trace>
  <inkml:trace contextRef="#ctx0" brushRef="#br0" timeOffset="141817.2656">23874 6725 566 0,'1'2'147'0,"1"4"7"0,-2 3-46 0,0 2-58 15,0 4-10-15,2 1 0 0,0 0-2 16,1 1-5-16,1-1-5 0,1-2-4 16,4-1-3-16,-1-4-4 0,1-1-3 15,1-1-4-15,0-3-2 0,-1-3-1 0,2-3-2 16,1-6 0-16,1 1-1 0,-1-3-1 15,2-2 0-15,0-3 0 0,-5 3 0 16,2 1-1-16,-4 2 0 0,1 3-1 16,-3 5 0-16,-2 3 0 0,-1 6 1 15,2 0-2-15,-4 2 1 0,3 2-1 16,-1 2-1-16,2-2-6 0,-2-1-7 16,5-1-11-16,-1-2-15 0,2 1-12 0,1-4-12 15,1 0-15-15,1-5-106 0,0 0-118 16,0-4-267-16</inkml:trace>
  <inkml:trace contextRef="#ctx0" brushRef="#br0" timeOffset="142186.2782">24186 6682 608 0,'-1'-15'155'0,"3"3"6"0,1 0-68 16,4 2-43-16,3 0-12 0,2 2-3 15,3-1-7-15,2 3-6 0,4 2-5 16,1 2-4-16,0 1 0 0,0 2-2 16,0 1 1-16,-2 2-1 0,-3 1 0 15,-5 1 1-15,-2 1-1 0,-6 4 1 16,-3-1 0-16,-4 4 0 0,-2 1-1 16,-1 3-3-16,-2 0-2 0,-1 2-1 15,2 0-1-15,-1 2-2 0,5-1-2 16,-1 0 1-16,3 1-1 0,3 0 1 0,2 1-1 15,1-2 1-15,1 0-1 0,0 0 0 16,3-3 1-16,-2-2-1 0,-1 0 0 16,-2-5 0-16,-2-1 1 0,-2-1-1 15,-3-3 1-15,-6-3 0 0,-2 1 0 16,-5-1 0-16,-1-1-1 0,-4 0-1 16,0 0-10-16,-1-1-18 0,1 3-25 15,1-2-26-15,-1-3-118 0,9 2-144 16,1 0-324-16</inkml:trace>
  <inkml:trace contextRef="#ctx0" brushRef="#br0" timeOffset="169244.0096">1196 7565 527 0,'-10'-11'138'0,"0"4"5"0,1 8-40 16,0 3-53-16,1 3-13 0,2 8-5 16,0 6-4-16,2 3-3 0,1 5-3 15,0 6-4-15,3 0-4 0,1 1-2 0,2-1-2 16,3-3-3-16,0-1-1 16,3-6-2-16,-2-4-1 0,2-7 0 0,-2-4-1 15,2-6 0-15,-3-6 0 0,-1-8 0 16,-1-2 0-16,-2-6 0 0,-2-4 0 15,0-5-1-15,-5-5 1 0,0 0-1 16,-4-1 0-16,-2-5-1 0,0 0 1 16,-3-4-1-16,-4 1 1 0,4-1-1 15,-2 2 0-15,2 4 3 0,3 4 5 16,4 6 3-16,2 7 3 0,4 5 0 0,1 6 0 16,6 3 1-16,5 1-2 0,4 2-6 15,3 1-3-15,7 1-2 0,5 1-1 16,3 0 0-16,3 0-2 0,2 4-9 15,-2 1-15-15,4 0-20 0,-9 2-14 16,-1 2 7-16,-1-1-136 0,-3 0-130 16,0 2-293-16</inkml:trace>
  <inkml:trace contextRef="#ctx0" brushRef="#br0" timeOffset="169959.27">1612 7587 653 0,'-27'6'158'0,"-2"0"5"15,-1 5-99-15,7-1-19 0,3-1-9 0,1-6-7 16,8 6-11-16,6-2-6 16,4 1-5-16,2-3-2 0,3-2-4 0,3 1-1 15,10 5-2-15,-3-8-3 0,1 1-5 16,3-1-4-16,0 2-4 0,0-2-2 15,-2 0-2-15,-3 1 1 0,-5-1 3 16,-4 3 4-16,-3-1 5 0,-6 3 4 16,-2 3 4-16,-6 1 4 0,-1 2 2 15,-3 3 3-15,-1 1 2 0,1 2 3 16,3-2 1-16,-1 1 1 0,4 3-1 16,2-3-2-16,6 0-2 0,1-2-2 0,4-2-3 15,1-1-2-15,7-2-1 0,4-5-2 16,4-4 1-16,5-1-1 0,3-5-1 15,2-3 1-15,2-4 0 0,-4-2-1 16,1-1 0-16,-2-2 1 0,-3 0 0 16,-2 0 0-16,-3 1 0 0,-3 3 1 15,-3-2 0-15,-2 3 1 0,-4 2 2 0,-4 2 3 16,-1 1 3-16,-1 1 3 0,0 2 3 16,-2 1 1-16,1 1-1 0,-1 1 0 15,2 2-3-15,0 1-4 0,0 0-2 16,2 0-4-16,0 1-1 0,0-1-1 15,1 2 0-15,-1-3-1 0,0 1 1 16,0-1-1-16,-1-1 1 0,1 0 1 16,-1-1 2-16,0-3 1 0,0 0 2 15,0-1 2-15,0-2 0 0,2 1 1 16,-4-2-1-16,2 4-1 0,0 0 0 0,0 3-3 16,2 6 0-16,-1 2-1 0,0 3-1 15,3 3-1-15,1 2 0 0,1 6-1 16,1 0 0-16,-1-2 0 0,3 2 0 15,2-1 0-15,-1-2-1 0,1-1 1 16,0-6-1-16,1 0 2 0,-1-4-1 16,0-4 0-16,-1-7 1 0,0-3 1 15,-2-3 0-15,1-3 1 0,-1-7-1 16,0-1 0-16,-2-1 0 0,0 1-1 0,-1-2-1 16,-1 1-5-16,-2 0-9 0,0 4-14 15,0 0-17-15,-1 5-19 0,1 2-17 16,2 5 43-16,-2 3-161 0,3 3-128 15,2 4-300-15</inkml:trace>
  <inkml:trace contextRef="#ctx0" brushRef="#br0" timeOffset="170180.6624">2175 7695 647 0,'-2'-1'155'0,"4"1"5"16,-2 3-82-16,2 4-36 0,0 4-9 15,2 2-7-15,-1 4-7 0,1 4-3 16,-1 2-4-16,2-1-7 0,-2 3-11 0,2-1-19 16,0 1-13-16,0-3 14 15,0 0-147-15,1-5-133 0,0-2-320 0</inkml:trace>
  <inkml:trace contextRef="#ctx0" brushRef="#br0" timeOffset="170729.0673">2397 7727 678 0,'0'-6'165'0,"-1"2"1"0,0 3-99 0,1 2-24 16,1 4-8-16,0 3-8 15,0 4-8-15,2 0-5 0,-1 4-2 0,2 2-1 16,1-1-2-16,-1 3-5 0,-1-2-11 15,1 1-18-15,1-1-18 0,1-2-24 16,-1-3-112-16,2-2-134 0,1-6-302 16</inkml:trace>
  <inkml:trace contextRef="#ctx0" brushRef="#br0" timeOffset="170976.4066">2603 7716 692 0,'-17'-3'171'16,"-4"2"6"-16,-2 2-105 0,3 3-16 15,2 3-6-15,1 1-8 0,2 2-7 16,3 2-10-16,3 0-5 0,5 1-4 16,1 2-5-16,1-1-4 0,4-1-3 15,4 1-4-15,2-3-4 0,3-2-8 0,5-1-11 16,3-1-14-16,4-2-18 0,3-3-8 15,2 0-13-15,0-4-9 0,3 1-100 16,-2-4-110-16,1 0-247 0</inkml:trace>
  <inkml:trace contextRef="#ctx0" brushRef="#br0" timeOffset="171280.5944">2891 7762 619 0,'-5'-1'157'0,"-1"0"10"0,-3 1-86 16,-3 2-18-16,0 3-8 0,-3 4-5 15,0 1-8-15,-1 3-8 0,3 2-9 0,2-2-8 16,2 3-4-16,4 0-4 0,5-1-3 16,4-3-3-16,2-1-1 0,4-2-2 15,1-3 1-15,1-5-1 0,2-5 1 16,-1-2-1-16,1-4 0 0,-2-3 0 16,-1-3 1-16,0-4 0 0,-2 1-1 0,0 3 1 15,-2-2 1-15,0 2 1 0,-1 2 1 16,-2 6 0-16,-1 1 1 0,0 5 0 15,-1 2 0-15,-1 5-1 0,1 5-1 16,0 3 0-16,1 2-1 0,-1 1 0 16,3 0-1-16,-1 0-5 0,2 0-10 15,1-3-15-15,-1-3-22 0,2-3-13 16,-2 1-24-16,0-5-111 0,0-5-130 16,1-4-283-16</inkml:trace>
  <inkml:trace contextRef="#ctx0" brushRef="#br0" timeOffset="171444.7729">2828 7282 658 0,'-7'-21'175'15,"0"9"4"-15,1 5-82 0,2 3-40 16,4 5-15-16,2 4-15 0,2 5-16 16,0 5-24-16,4 3-25 0,2 5-128 0,0 6-13 15,1 4-121-15,-5 3-249 0</inkml:trace>
  <inkml:trace contextRef="#ctx0" brushRef="#br0" timeOffset="172060.3906">1727 8434 610 0,'-8'-5'153'0,"-2"1"7"0,4 0-87 0,0 6-21 15,2 1-8-15,4 6-4 0,1 2-7 16,2 5-7-16,3 3-6 0,1 5-3 16,3 0 0-16,1 1 2 0,2 0-3 15,1-1 0-15,2-2 0 0,0-4-1 0,-2-3 0 16,1-3-2-16,0-5-3 0,-2-4 1 15,1-4-1-15,-1-8 1 0,1-6-1 16,0-3 0-16,0-7-1 0,-1-4-1 16,0-4-2-16,-4-5-2 0,0 0-2 15,-3 0-2-15,-1 1-3 0,-1 4-7 16,-1 4-9-16,1 6-11 0,-2 7-15 16,2 6-16-16,0 7-11 0,-1 8-19 15,0 4-105-15,1 4-124 0,-2 4-278 16</inkml:trace>
  <inkml:trace contextRef="#ctx0" brushRef="#br0" timeOffset="172254.7391">1748 8627 707 0,'-12'-4'165'0,"4"1"2"16,5-2-109-16,5 0-25 0,5-1-14 15,7-1-7-15,4-3-5 0,4 0-8 16,4-1-20-16,2 1-13 0,-1-1-23 16,0 1-110-16,-1-1-128 0,-2 4-297 15</inkml:trace>
  <inkml:trace contextRef="#ctx0" brushRef="#br0" timeOffset="172865.413">2139 8595 534 0,'-4'-5'125'0,"0"-2"2"16,3 5-80-16,-1-3-17 0,-1 1-5 0,3 0-3 15,0 1-3-15,0 0 0 0,0 2 1 16,-1-3 0-16,2 2-1 0,0 1 1 16,1-2-1-16,-1 2-1 0,-1-3-1 15,1 2-2-15,0-1-2 0,-1 1-1 16,3-1 0-16,-2 0-1 0,1 0 0 16,2 2 1-16,-3 0 0 0,2-2 0 15,-1 3 0-15,0 0 0 0,-1 4 1 0,-1 3 0 16,-1 6-1-16,1 3-1 0,-3 7 0 15,2 4-1-15,1 6-1 16,0 1-1-16,1 3-1 0,3-3-1 0,2-2 1 16,2-5-1-16,3-5 0 0,3-5-1 15,2-4 0-15,2-9-1 0,3-4-1 16,0-4 0-16,-3-5 0 0,2-5 0 16,-4-1 0-16,-3-3 0 0,-2-4 0 15,-3-1 0-15,-5 2 0 0,2 2-1 0,-6 3 0 16,1 2 1-16,0 4-1 0,0 7-1 15,-1 3 1-15,2 7 0 0,-2 3-1 16,6 2 0-16,-3 2 0 0,1 2-1 16,4 2 1-16,0-3-1 0,3-3 0 15,2-4-1-15,3-3 1 0,1-2 0 16,-1-7 0-16,-2-4 0 0,2-6 1 16,-3-2 0-16,-1-2 1 0,-4-3 2 15,-2 0-1-15,-1-1 0 0,-3 0 0 16,-4 2 0-16,-2 1-2 0,-3 2-4 0,1 1-12 15,0 1-16-15,-4 0-24 0,6 7-19 16,2 4-62-16,2 3-66 0,6 6-124 16,2 2-244-16</inkml:trace>
  <inkml:trace contextRef="#ctx0" brushRef="#br0" timeOffset="174302.0868">4941 7666 574 0,'-2'-36'142'0,"1"7"9"16,-2 8-81-16,2 5-7 0,-1 5-7 0,-1 5-7 15,2 7-4-15,0 9-5 16,-2 6-7-16,2 8-7 0,-1 8-7 0,-1 6-3 16,2 6-3-16,0 5-3 0,-1 3-3 15,4 0-3-15,-1-3-3 0,1 0-7 16,2-3-11-16,1-5-16 0,1-5-16 16,1-8-22-16,3-6-118 0,0-6-135 15,3-6-305-15</inkml:trace>
  <inkml:trace contextRef="#ctx0" brushRef="#br0" timeOffset="174540.6985">5206 7565 633 0,'-3'-10'159'0,"2"4"5"15,-1 4-91-15,1 7-20 0,1 2-8 16,1 6-4-16,-1 6-9 0,1 4-8 0,0 4-2 15,2 5-5-15,-1 2-3 0,3 2-5 16,0 0-1-16,1 1-4 0,0 0-3 16,3-1-6-16,-1-5-10 0,0-1-14 15,-1-5-16-15,-1-2-15 0,-1-8-43 16,-2-1-82-16,-3-4-117 0,-3-2-252 16</inkml:trace>
  <inkml:trace contextRef="#ctx0" brushRef="#br0" timeOffset="174722.3694">4989 7843 695 0,'-4'-2'166'0,"0"2"1"0,4 0-110 16,1 1-17-16,4-1-9 0,4 0-8 16,5-1-12-16,4 0-4 0,8 3-2 15,2-3-2-15,4 0-8 0,6 1-19 16,2-2-14-16,3 1-10 0,-1-1-125 0,-2-3-131 15,3 1-308-15</inkml:trace>
  <inkml:trace contextRef="#ctx0" brushRef="#br0" timeOffset="174979.1846">5815 7536 701 0,'-19'-6'167'0,"-4"3"4"16,-4 4-116-16,0 9-9 0,-1 4-5 15,0 4-6-15,-3 3-6 0,3 7-5 16,2 4 0-16,5 3-2 0,6 2-4 16,4 2-2-16,4 4-4 0,5 0-4 15,4 0-2-15,5-4-2 0,2-3-3 16,5-2-3-16,4-5-6 0,7-5-13 15,5-6-16-15,3-7-19 0,4-2-20 0,4-6-121 16,-2-5-139-16,2-4-310 0</inkml:trace>
  <inkml:trace contextRef="#ctx0" brushRef="#br0" timeOffset="175416.0201">6001 7870 651 0,'4'0'154'0,"-2"0"5"16,3 0-103-16,2-1-16 0,8 0-3 16,0-3-1-16,2-1-6 0,4 0-7 15,3-3-5-15,1-3-3 0,0-3-5 16,1 3-2-16,-3-2-2 0,-1-2-2 15,-3-1-2-15,-6 0 0 0,-2 1 0 0,-5 1-1 16,-4-1 0-16,-6 2 0 0,-6 0-1 16,-2 2-1-16,-4 4-1 0,-4 2-2 15,-2 5 0-15,-2 1 0 0,-6 4 0 16,2 4 0-16,1 5 1 0,2 2 1 16,1 4 2-16,3 4 2 0,4 3 1 15,6 5 2-15,3 4 2 0,3 0 1 16,1 4 2-16,5-2 1 0,3-3 0 15,3-1-1-15,3-3 0 0,6-5-3 16,4-5 0-16,4-2-2 0,7-4-2 0,3-4-2 16,5-4 0-16,5-4-1 0,1-4-1 15,0-7-6-15,-5-3-12 0,-3-2-21 16,-4-3-15-16,-6-1-22 0,-6-2-113 16,-5 0-133-16,-4-3-293 0</inkml:trace>
  <inkml:trace contextRef="#ctx0" brushRef="#br0" timeOffset="175703.7584">6535 7332 618 0,'4'3'156'0,"2"3"7"0,1 4-82 0,2 3-28 0,0 6-1 16,4 6-1-16,-1 4-7 15,0 2-9-15,0 4-4 0,-3-2-5 0,-3 2-7 16,-1-2-3-16,-7-5-5 0,-4-1-2 16,-7-2-4-16,-1-3-3 0,-2-2-9 15,0-6-17-15,-3-1-29 0,2-4-26 16,-2-5-118-16,1-4-144 0,5-5-329 15</inkml:trace>
  <inkml:trace contextRef="#ctx0" brushRef="#br0" timeOffset="175851.8815">6471 7132 613 0,'9'-7'144'0,"2"4"1"0,-1 0-79 16,1 1-46-16,1 2-11 0,1 2-9 15,1 3-25-15,-1 5-119 0,-2 1-119 16,2 2-301-16</inkml:trace>
  <inkml:trace contextRef="#ctx0" brushRef="#br0" timeOffset="176458.4006">6781 7478 538 0,'-1'-13'129'0,"0"-1"3"16,-1 2-76-16,1 2-22 0,0 2-7 15,1 0-5-15,-1 3-3 0,1 3-2 16,0 1 0-16,-1-2-2 0,1 4 0 15,1-1-1-15,0 3 0 0,-1-2 0 16,0-2 0-16,0 1 2 0,0-1 0 16,0-1 2-16,0 1 0 0,0-2-1 0,0 0-1 15,1-1-1-15,-1 0-1 0,1 0 0 16,1-1-2-16,-1 0 0 0,0 3 0 16,-1-1 0-16,1 2-1 0,1 6 1 15,-1 1 1-15,-2 6 1 0,-1 5 0 16,1 4-1-16,0 4 1 0,0 3-1 15,-2 1-2-15,2-1-3 0,2 1-1 16,2-5-2-16,3-2-1 0,1-5 0 16,4-2-2-16,3-5 0 0,0-4 0 0,4-5 0 15,-1-2-1-15,0-6 1 0,-1-2-1 16,-3-3 0-16,-3-3 0 0,-1 0 0 16,-7-3-1-16,2 4 1 0,-4 3 0 15,0 2 0-15,-1 4-1 0,-1 4 1 16,-1 2 0-16,4 9 0 0,-2-2-1 15,-1 2 1-15,-1 2-1 0,4 2 0 16,3 0 0-16,2 0 0 0,4-1 1 0,2-3-2 16,1-3 1-16,6 1 0 15,-2-8 0-15,1-4 0 0,2-4 0 0,-3-3 0 16,-2-4 1-16,-2-2-1 0,-2-3 0 16,0 3 0-16,-8-3-5 0,-5 2-7 15,0 1-12-15,-4 1-16 0,-3 4-21 16,-2 4-16-16,-1 2 13 0,1 7-136 15,4 3-129-15,3 7-293 0</inkml:trace>
  <inkml:trace contextRef="#ctx0" brushRef="#br0" timeOffset="176733.2323">7258 7304 646 0,'1'-13'166'0,"4"4"6"0,1 7-73 16,4 8-43-16,1 6-4 15,2 4-7-15,1 9-6 0,2 6-7 0,0 6-3 16,1 7-5-16,-1 4-4 16,2 6-2-16,-2 1-3 0,1 5-2 0,-2 0-3 15,-3 3-2-15,-2-2-1 0,-5 0-2 16,-7-2-1-16,-2-2-2 0,-6-3-3 15,-6-4-8-15,-4-5-15 0,-4-6-25 16,-3-5-27-16,0-7-133 0,-1-5-157 0,4-11-361 16</inkml:trace>
  <inkml:trace contextRef="#ctx0" brushRef="#br0" timeOffset="178397.4803">7963 8018 714 0,'-5'-5'189'16,"0"-1"4"-16,3 4-92 0,-2-1-36 15,6 2-16-15,0-1-14 0,3-1-15 16,3 1-9-16,2-2-5 0,2-2-2 15,1 1-1-15,-1-1-5 0,3 1-11 16,-2 1-14-16,-1 1-22 0,1 3-13 16,-2 1-24-16,0 4-113 0,-5-1-132 15,-1-2-289-15</inkml:trace>
  <inkml:trace contextRef="#ctx0" brushRef="#br0" timeOffset="178533.1087">7977 8122 635 0,'-3'4'145'0,"3"0"2"0,3-2-103 0,2-1-18 16,3-1-7-16,3-1-4 0,1-1-5 15,7-2-6-15,-1-2-12 0,3 1-15 16,0-1-92-16,1 1-36 0,4 4-106 0,2 1-233 16</inkml:trace>
  <inkml:trace contextRef="#ctx0" brushRef="#br0" timeOffset="179084.6369">8621 7923 698 0,'-4'-1'173'0,"2"-2"3"16,1 2-105-16,2 1-18 0,3 0-4 16,4 4-7-16,3-1-9 0,8-2-7 15,1 1-1-15,5-4-4 0,4-1-3 16,6-3-5-16,-1-4-4 0,1-1-4 15,0 0-1-15,-3-1-3 0,-3 1 1 16,-3 0-2-16,-4-3 0 0,-6 3 0 16,-3 0-1-16,-6-1-2 0,-2 1-2 15,-3 1-2-15,-6 0-2 0,-3 4-3 16,-3 0-1-16,-5 0-3 0,-3 2 0 0,-4 0 0 16,-5 3 0-16,-4 2 2 0,-2 3 3 15,-1 2 2-15,-2 5 3 16,2 4 3-16,1 1 2 0,3 2 3 0,5 3 2 15,4 4 2-15,2 2 4 0,7-2 1 16,4 3 2-16,4 1 2 0,4 0 0 16,4-2-2-16,5-3-1 0,4 0-1 15,6-3-3-15,3-3-1 0,4-3-1 16,5-3-3-16,5-2 0 0,2-5-2 16,4-4 0-16,0-4-2 0,-1-3-5 0,0-4-7 15,-4-1-12-15,-3-2-18 0,-4-3-18 16,0 2-23-16,-6 2-115 0,-3-1-135 15,-2-1-301-15</inkml:trace>
  <inkml:trace contextRef="#ctx0" brushRef="#br0" timeOffset="179354.7286">9247 7512 760 0,'-3'-1'175'16,"3"1"3"-16,4 1-122 0,5 1-22 0,4 0-9 16,4-1-8-16,4-1-4 0,2 0-6 15,3-1-4-15,1-3-9 0,1 1-13 16,-2-5-20-16,1 2-12 0,-4-2 1 15,-2-2-132-15,-3-1-130 0,-2-4-296 16</inkml:trace>
  <inkml:trace contextRef="#ctx0" brushRef="#br0" timeOffset="179566.1625">9612 7260 671 0,'2'-4'161'16,"1"4"7"-16,-1 2-100 0,3 3-19 0,1 3-3 15,2 4-3-15,0 3-4 0,2 3-3 16,0 3-2-16,1 3-5 0,1 4-4 16,2-1-3-16,-1 1-3 0,-2 0-6 15,-2-1-3-15,-3-1-4 0,-5-3-1 16,-5-5-2-16,-5 2-2 0,-7-5-6 0,-5-1-12 16,-4-3-15-16,0-2-27 0,-1-4-17 15,0-6-126-15,0-6-4 0,7-1-117 16,0-8-204-16</inkml:trace>
  <inkml:trace contextRef="#ctx0" brushRef="#br0" timeOffset="179685.5756">9564 6997 448 0,'20'0'0'15,"-2"-4"-64"-15,4 7-319 0</inkml:trace>
  <inkml:trace contextRef="#ctx0" brushRef="#br0" timeOffset="180853.6731">9869 7281 440 0,'3'-7'109'15,"-2"0"5"-15,0 1-63 0,2 3-10 16,-2-1-1-16,1 0-1 0,-1 1-4 16,-1 1-3-16,2 1-2 0,-1-1-2 0,-2 1-1 15,2-1 0-15,-2 1 0 0,2 0-1 16,-1 1 0-16,0-1-1 0,-1 1 0 15,2 0-3-15,-1-2 0 0,0 4-2 16,-1-4-1-16,-1 2-2 0,1 0-2 16,0-1-1-16,1-1-2 0,0-1-2 15,-1 1-1-15,1-1-1 0,0 0-1 16,0-1-1-16,-1 2-1 0,1 0 0 0,-2 1-1 16,1 1-1-16,1-1 0 0,0 2 0 15,0 2 0-15,0-1 0 0,0 0 0 16,0 2 1-16,0 1 0 0,-1 0 1 15,0 1 1-15,1 0 1 0,-2 0 0 16,2 0 0-16,-2 2 0 0,1-1 0 16,0 0-1-16,2 2 0 0,0 1-2 15,1 1-1-15,2-1 0 0,2-2-1 16,2 1-1-16,0-2 0 0,2-3-1 0,3-3 1 16,0-1-1-16,-1-2 0 0,-1-1 0 15,-1-2 0-15,0 0 0 16,-3 0-1-16,-6 1 0 0,2-1 1 0,-2 0 0 15,-1 0 1-15,-3 1-1 0,1 1 1 16,-2-1-1-16,-1 0 1 0,0 3 0 16,-1-1-1-16,0 2 1 0,2-2 0 15,0 1-1-15,-1 1 1 0,2 1-1 16,1-2 0-16,-1 1 0 0,3 0 0 16,-1-1 0-16,1 2 0 0,0-2 0 0,0 1-1 15,1-1 0-15,-1-1 0 0,2 0 1 16,0 2-1-16,0-3 0 0,0 1 1 15,-1 2 0-15,0-2 0 0,0 0 0 16,-1 0 0-16,0 1 0 0,-1 1 0 16,1-2 0-16,-1 1 0 0,1 1 0 15,0-2 0-15,0 3 0 0,0-1 0 16,1-1 0-16,-1 3 0 0,0-2 0 0,0 0 0 16,-1 0-1-16,2-1 0 15,-2 0 1-15,2-2-1 0,-1 0 0 0,1-1 1 16,1 0-1-16,0 1 1 0,-1-2 0 15,0 1 0-15,-1 0 0 0,2-2 0 16,-2 3 0-16,0-1 1 0,-2 0-1 16,2 2 1-16,-1 1 1 0,2 1 0 15,-2 3 0-15,-1 5 0 0,-3 0 1 16,1 4-1-16,1 6 2 0,0 2-1 0,-3 2-1 16,5 0 1-16,1 1 0 15,5 1-1-15,0-2 0 0,2-4-1 0,3-3 0 16,2-1-1-16,1-2 1 0,3-6-1 15,-2-5 1-15,2-2 0 0,-2-4 0 16,0-5-1-16,-1-1 1 0,0-5 0 16,-4 0 0-16,0-1 0 0,-2-1-1 15,-2-3 1-15,-1 3 0 0,-3 2 0 16,-3 0 0-16,1 5 0 0,-4 1 0 16,0 1 2-16,0 8-1 0,0 1-1 15,0 4 1-15,1 7 0 0,1 0-1 0,0 2 0 16,2 3-1-16,5 3 0 0,-2-1 0 15,4-1 0-15,4-3 0 0,1-1 1 16,6 1-1-16,2-2-1 0,1-5 1 16,6-2 0-16,-1-5 0 0,-2-2 1 15,1-6-1-15,-3-4 0 0,0-3 0 16,-4 1 0-16,-3-6 1 0,-5 1-1 0,-1-2 0 16,-3 0 1-16,-7-2-1 15,-5-1-2-15,-1 0-3 0,-2 2-6 0,-1 3-7 16,0 3-11-16,1 3-12 0,0 7-19 15,5 5-14-15,-1 6-18 0,0 2-36 16,-1 3-68-16,5 3-109 0,4 2-229 16</inkml:trace>
  <inkml:trace contextRef="#ctx0" brushRef="#br0" timeOffset="181636.0667">10496 7400 408 0,'-1'-3'103'0,"1"0"3"0,-1 0-48 15,-2-2-27-15,2 2-5 0,0-4-1 16,0 3-1-16,0-4-2 0,-2 1 3 16,1-2 0-16,0-2 2 0,0-1 0 0,0 0 2 15,-2-2 2-15,1 0 3 0,2-1 3 16,-2 0 4-16,0-1 2 0,2 3 1 15,-2-1 0-15,3 2-2 0,0 2-5 16,-1 3-5-16,1 3-6 0,1 3-5 16,-1 5-4-16,3 3-4 0,-1 5-3 15,3 3-3-15,-1 2-1 0,1 4-1 16,1 3-1-16,2-1-2 0,0-1 0 16,0-2-1-16,1 1 0 0,0-1 0 15,-1-4 0-15,1-3 0 0,-3-1 0 16,-1-3 0-16,-2-3 0 0,1-5 0 0,-1-2 1 15,-1-4 0-15,0-3 1 0,0-5 1 16,0 0 0-16,1-5 0 0,0-3 0 16,0-1 0-16,2-2-2 0,1 2 1 15,2 0-2-15,0 2 0 0,0 2 0 16,1 7-1-16,-1 3 0 0,1 4 1 16,-1 4-1-16,1 7 0 0,0 3 0 0,-1 3 0 15,1 0 1-15,-1 4-1 16,1 2 0-16,0-2 0 0,-2-4 0 0,0 2 0 15,1 0-3-15,0-2-2 0,-1-1-5 16,1 1-8-16,-1-1-12 0,-1 0-16 16,0 0-19-16,-1-2-11 0,0 2-21 15,-1-3-104-15,1-1-126 0,-2 0-274 16</inkml:trace>
  <inkml:trace contextRef="#ctx0" brushRef="#br0" timeOffset="182181.6319">11062 7490 560 0,'0'-6'135'0,"-1"-1"3"0,0 0-83 16,0 0-16-16,-2 1-1 0,-1 1-2 16,0 3-4-16,-3 0-1 0,3 0 0 15,-4 4-1-15,1 0-2 0,-2 3-3 16,2 2-4-16,0 3-2 0,0 4-4 16,1 0-2-16,3 3-2 0,-1 0-2 0,2 2-1 15,2-3-2-15,1 0 0 0,1-2-1 16,2-1-1-16,1-4-1 0,2 0-1 15,2-4-1-15,-2-5 1 0,4-1-1 16,0-5 0-16,1-4 0 0,-1-1 0 16,-1-4 0-16,-1-2 0 0,-1-1 0 15,-3-6 0-15,-2-1 0 0,-1-5 0 16,-2-2 0-16,0 0-1 0,-1-2 1 16,-2 1-1-16,2 2 1 0,0 2 0 15,0 3 1-15,0 3 1 0,-1 5 3 0,2 5 1 16,-1 4 2-16,0 3 0 0,0 3 1 15,-2 7-2-15,1 3-1 0,-1 4-1 16,1 3-2-16,1 4 0 0,1 5-1 16,-4 3 0-16,6 3 0 0,0 2 0 15,0 1 0-15,2 2-1 0,3-1-1 16,0-1-4-16,9-4-8 0,3-1-14 16,3-5-17-16,7-7-18 0,5-2-25 15,4-4-116-15,9-3-138 0,2-3-304 0</inkml:trace>
  <inkml:trace contextRef="#ctx0" brushRef="#br1" timeOffset="186177.4954">4491 6841 513 0,'-3'-15'126'15,"1"6"5"-15,-2 4-76 0,3 4-16 16,-2 4-8-16,3 9-3 0,0 9-6 16,0 11-1-16,2 11-2 0,-4 8 4 15,1 13 0-15,0 11 2 0,1 11 0 16,-1 7-2-16,-3 4-1 0,0 3-4 15,4 3-4-15,0 1-1 0,2-2-3 16,-5-6-4-16,1-7-1 0,2-7-1 16,0-5-2-16,0-7 0 0,-2-9 0 0,2-7-1 15,4-8-1-15,0-6 0 0,-1-6-7 16,1-11-10-16,1-8-12 0,0-10-9 16,-1-10-13-16,0-10-50 0,0-9-70 15,-1-11-107-15,1-8-232 0</inkml:trace>
  <inkml:trace contextRef="#ctx0" brushRef="#br1" timeOffset="187144.1042">4493 6896 477 0,'2'-14'103'16,"1"1"1"-16,2 1-83 0,1 0-9 0,4-2-2 16,3 1 0-16,3 3 1 0,4-1 0 15,3 1 2-15,3 2 0 0,2 0 1 16,1 3 0-16,4 2-1 0,3-1-2 16,1 3-3-16,1 1-1 0,2 1-1 15,0 2-2-15,2-1-2 0,1 2 0 16,2 2 0-16,2 0-1 0,4 0 1 15,4-1-1-15,7 1 3 0,-1-2 2 16,0-3 1-16,3 0 1 0,4-3 0 0,5-2 0 16,1-1 0-16,4-2-2 0,0-1-1 15,7 2-2-15,-1-1 0 0,4 2 1 16,-1 1-1-16,-2 0 1 0,-2 0 1 16,3 1-1-16,2 2 1 0,3 1 0 15,-4 0-1-15,0-1 1 0,1 3-1 16,6 1-1-16,0-1 1 0,-1 1 0 15,1-2-1-15,-5 3-1 0,3-1 1 16,3 0-1-16,1-1 1 0,-2 1-1 0,1-1 1 16,-4 1 0-16,5-1 1 0,0-1 0 15,0 3 1-15,-4 0 0 0,0-1 0 16,0 2 0-16,3 0 0 0,1 0 0 16,-2 0 0-16,-4-1 0 0,2-1 0 15,2 1-1-15,3-2 0 0,-2 1-1 16,-3 0 0-16,-1 0 0 0,3 1-1 15,0-1 0-15,-1 0 0 0,-3 0 0 16,-3-1 0-16,0-1-1 0,2 0 0 0,-1 0 0 16,1-1-1-16,-4-1 1 0,-1 1-1 15,-1-1 0-15,4 0 0 0,-5 1 0 16,-1-2 1-16,-4 2-1 0,0-1 0 16,-2 0 1-16,0 1-1 0,-3 0 0 15,-3 0 1-15,-3 0-1 0,0-2 0 16,-2 0 1-16,-4 2-1 0,-7-1 0 15,-7-1 1-15,-2 0-1 0,-5 2 0 16,-5 0 0-16,-3 2 0 0,-3-1 0 16,-1 1 0-16,-4 1 0 0,-2-2 0 15,-5 3 0-15,-2-2 0 0,-5 1 0 0,-1-1 0 16,-5 0 0-16,0 2-1 0,-3-1 0 16,0-2 0-16,0 1-1 0,-3 1 1 15,2-2-2-15,0-1 1 0,0 1 0 16,0 0-1-16,-1-1 1 0,1 0 0 15,2 0-1-15,-1 0 0 0,0 0 1 16,2 0-1-16,-1 0 2 0,0 0-1 16,1 2 1-16,0 1 0 0,0 3 0 15,1 4-1-15,-1 6 2 0,2 6-1 0,-1 6 2 16,0 5 3-16,-2 10 2 0,-1 6 0 16,-1 8 2-16,-3 4 0 0,0 7-1 15,-2 5 0-15,0-1-2 0,0 0-2 16,4-3-1-16,-1-4 0 0,3-4-2 15,1-8 1-15,4-2 0 0,1 1-1 16,3-5 1-16,0 0-2 0,3-2-3 16,0-3-4-16,0-2-6 0,1-4-8 15,-2-3-9-15,-4-2-14 0,-1-3-115 0,-7-4-116 16,-5-4-286-16</inkml:trace>
  <inkml:trace contextRef="#ctx0" brushRef="#br1" timeOffset="188680.0132">4603 8514 428 0,'-19'2'104'0,"0"-5"3"16,5 3-59-16,-1-1-17 0,4 2-5 15,1 0-4-15,3 2-1 0,1-2-2 16,2 2-1-16,0-3-2 0,2 3-2 16,2 1-4-16,1-4-4 0,0 4-1 15,2-1-1-15,0 1-1 0,5 1 1 0,0-3 0 16,5 1 1-16,1 3 2 16,5-4 1-16,5 0 1 0,1-6 1 0,5 4 0 15,3-1 1-15,4-1-1 0,3-1-1 16,5-2-1-16,-3 0-1 0,4 1-1 15,0-3-1-15,3 1-1 0,4 2 0 16,-2-3-1-16,6 1 0 0,2 0 0 16,3 1-1-16,-1 1 1 0,-2-2 1 0,0 1 0 15,5 1 0-15,-2 1 1 0,-1-4 0 16,7 3 1-16,-1-3 0 0,3 1 1 16,0-1-1-16,-2 0-1 0,3-1 1 15,6 6 0-15,-8-4-1 0,2 2 0 16,-3 0-1-16,0 1 0 0,-1 0 1 15,2 2-2-15,-4 0-1 0,2 1 0 16,1-1 0-16,3 1 0 0,-5 0-1 16,-1-2 0-16,-3 0-1 0,2 1 1 15,-2-1-1-15,3 0 1 0,-1-1 0 0,0 2 0 16,-2 0 0-16,-2 0 0 0,-1 1 1 16,0-1 0-16,-4-1 0 0,3 4 1 15,0-4 0-15,1 4 0 0,0-2 0 16,-4 1-1-16,-1 0 0 0,0 3-1 15,-1-1 0-15,-3 0 0 0,1 1-1 16,2-2 0-16,2-1 1 0,-4 0-1 16,1-1 0-16,-3 0 0 0,1 0 1 15,-3-1-1-15,-1 2 1 0,1 2 0 0,1-2 0 16,1 3 0-16,1-2 1 0,1 1-1 16,-1 0 1-16,-1-1-1 0,-3 0 1 15,-1 0-1-15,0 0 0 0,1-1 0 16,0 0 1-16,0 0-1 0,3 1 0 15,0-2 0-15,1 0 0 0,-1-2 0 16,-3 1 1-16,-3 0-1 0,1-2 0 16,-1 3 0-16,1-1 1 0,-1 0-1 0,1 0 0 15,2-2 0-15,1 2-1 16,2 0 1-16,-2-2 0 0,-2 1-1 0,1-3 1 16,-1 1-1-16,0 1 0 15,2-1 1-15,-2-1-1 0,2 1 0 16,0 0 0-16,4-1 1 0,-2 1-1 0,-3-1 0 15,-2 1 0-15,0 2 0 0,-4-2 0 16,-3 3 1-16,1 1-1 0,-1-1 0 16,-1 2 0-16,-2-1 0 0,2 3 0 15,2-1 0-15,-1-1 0 0,0 0 0 16,-2-1 0-16,-1 0 0 0,1-1 0 0,0 0 1 16,-5-1-1-16,0 0 0 0,-1-1 0 15,0-1 0-15,5 3 0 0,-1-2 0 16,-3 2 0-16,1 1 0 0,-2 1 0 15,-2 1 0-15,3-1 1 0,-2 0-1 16,-4 0 0-16,2 0 1 0,1 1-1 16,-3-2 0-16,2 0 1 0,-4 0-1 0,-1 0 0 15,-1-2 1-15,-2 2-1 0,2-1 0 16,-1 1 0-16,1-1 1 0,-1 0-1 16,0 1 0-16,0-1 1 0,0 1-1 15,0 0 0-15,-3 0 0 0,0 0 0 16,-4 1 1-16,1-2-1 0,-2 1 0 15,-1-2 0-15,-4 2 0 0,-1-1 0 16,-1 1 0-16,1 0 0 0,-1 1 0 16,-2-1 1-16,1 0-1 0,-2 0 1 15,0 0-1-15,-1 2 1 0,0-2 0 0,-1-2 1 16,1 1-3-16,0 1-6 0,0 1-14 16,-1-2-16-16,0 0-58 0,-2-2-77 15,0-2-124-15,-7 1-276 0</inkml:trace>
  <inkml:trace contextRef="#ctx0" brushRef="#br0" timeOffset="220057.1652">1411 9743 473 0,'6'-18'122'0,"-1"4"7"16,-1 2-57-16,-2 5-21 0,-1 2-8 16,-1 3-4-16,-1 6-7 0,-1 6-4 15,-3 3-4-15,-2 6-4 0,-3 5-4 16,0 7-4-16,-2 6-2 0,-2 4-1 16,0 0-2-16,-2-1-2 0,0 1-2 0,-1-5-1 15,1-3-1-15,0-4 0 0,1-7 0 16,4-5-1-16,4-4 1 0,3-4-1 15,1-4 0-15,3-7 1 0,5-2 0 16,2-7 0-16,4-3-1 0,0-6 1 16,-2-5 0-16,6-7 0 0,-3-5-1 15,2-2 0-15,-1-5 0 0,-3-3 1 16,1-2-1-16,1 4 0 0,-1 3 0 0,2 4 0 16,-5 5 1-16,1 9 2 15,-1 7 1-15,-2 7 2 0,-1 6 4 0,0 8 2 16,0 4 3-16,0 6 2 0,0 4 1 15,-1 6-1-15,1 1-1 16,-1 3-2-16,3 3-4 0,0 2-1 0,3 1-3 16,0 0-2-16,3 1-1 0,3 1-1 15,1-3 0-15,3-2-1 0,-2-2-4 16,2-4-9-16,-2-3-10 0,-2-3-12 16,-3-4-11-16,-2-3-13 0,-2-1-8 15,-4-1-113-15,-4-3-115 0,-2-1-270 0</inkml:trace>
  <inkml:trace contextRef="#ctx0" brushRef="#br0" timeOffset="220249.6564">1284 9975 705 0,'-11'-5'168'0,"-2"-4"3"0,5 2-114 15,1-2-18-15,10 3-11 0,6 1-9 16,4 1-9-16,6 1-5 0,4-2-3 15,4 1-1-15,5 4-9 0,-3-2-17 16,3 3-12-16,1 4-24 0,-1 1-111 16,0 0-130-16,0 1-297 0</inkml:trace>
  <inkml:trace contextRef="#ctx0" brushRef="#br0" timeOffset="220564.0712">1714 9987 633 0,'1'-12'145'15,"3"-1"3"-15,2 1-98 0,5 0-22 16,2 2-6-16,4 1-5 0,2 3-2 15,-1 1-3-15,2 4-2 0,-3 2-1 16,0 6 1-16,-2 1 0 0,-1 6-1 16,1 4 0-16,-3 3-1 0,-1 2 0 15,-2 2-2-15,-2 1-1 0,-2 1-2 16,-4-1 0-16,-1-1-4 0,-3-3-6 16,0-1-8-16,0 1-12 0,0-5-11 15,-1-3-17-15,2-1-112 0,-2-6-118 0,3 0-279 16</inkml:trace>
  <inkml:trace contextRef="#ctx0" brushRef="#br0" timeOffset="220746.8924">1764 9929 685 0,'-12'5'164'15,"-2"2"3"-15,3 6-109 16,4 0-16-16,2 4-10 0,1 2-9 0,4 0-8 15,0 2-7-15,3 1-4 0,2-1-14 16,-1 1-18-16,4-1-17 0,4 0-126 16,-1-3-136-16,6 2-329 0</inkml:trace>
  <inkml:trace contextRef="#ctx0" brushRef="#br0" timeOffset="221060.0507">2074 10021 725 0,'-20'4'171'0,"1"2"3"0,4 4-120 15,3 1-13-15,6 1-7 0,3 4-7 0,4 0-8 16,4-1-6-16,5-1-3 0,2-2-3 15,4-1-2-15,4-3-2 16,1-4-1-16,-1-3 0 0,0-5 1 0,0-3-1 16,-3-3 1-16,-1-1-1 0,-8-3 1 15,-2 0 0-15,-3-3-2 0,-4-1-5 16,-4-1-7-16,-4-1-9 0,-7-2-13 16,-1-1-14-16,-4-2-13 0,-2 1-17 15,-2-4-105-15,1-2-117 0,2 1-271 16</inkml:trace>
  <inkml:trace contextRef="#ctx0" brushRef="#br0" timeOffset="221177.7371">1982 9646 495 0,'0'-12'138'0,"0"2"6"0,-1 5-48 16,1 3-29-16,0 3-14 0,1 3-10 15,1 2-9-15,2 5-7 0,2 0-6 16,3 4-5-16,1 4-4 0,2 3-13 16,1 4-21-16,4 3-25 0,1 3-118 0,-1 3-131 15,2 3-318-15</inkml:trace>
  <inkml:trace contextRef="#ctx0" brushRef="#br0" timeOffset="221460.9793">2386 9944 611 0,'0'-5'149'0,"1"4"6"0,-1 3-86 15,2 7-14-15,1 2-8 0,0 4-5 16,-2 0-5-16,3 9-6 0,1-1-5 16,-2 3-6-16,1-1-8 0,-2 1-4 15,0 0-6-15,0 1-15 0,-1-4-15 0,2-2-19 16,-1-3-12-16,4-3-123 0,2-4-133 15,0-5-304-15</inkml:trace>
  <inkml:trace contextRef="#ctx0" brushRef="#br0" timeOffset="221716.4446">2577 10060 655 0,'-14'2'168'0,"-4"-2"5"15,0 1-83-15,1 4-32 0,2 2-7 16,2 0-8-16,-1 1-8 0,2-1-9 16,3 4-5-16,2-1-6 0,1 1-3 15,2-1-5-15,2 1-2 0,2 0-4 16,2-1 1-16,3-1-2 0,4 0 0 16,1-2-3-16,2-2-8 0,2-2-9 0,4-2-11 15,1-1-9-15,3 0-12 16,3-4-7-16,0 0-7 0,1-2-7 15,1 0-79-15,0-1-12 0,-2-2-89 0,-3 1-184 16</inkml:trace>
  <inkml:trace contextRef="#ctx0" brushRef="#br0" timeOffset="222031.2624">2847 10171 635 0,'-2'9'159'15,"0"0"7"-15,2 1-89 0,2-2-21 16,2 1-7-16,4-2-7 0,-1-1-5 0,4-3-9 15,1-2-5-15,3-3-3 0,1-3-6 16,1-1-3-16,-2-2-3 0,-1-2-2 16,0 1-2-16,-2-1-2 0,-2 0-1 15,-2-1 0-15,-3-3-1 0,-2 2-1 16,-4-2-2-16,-2-1-1 0,-4 0-1 16,-4 0-1-16,-4 2 1 0,0 4 1 0,-2 3 0 15,-1 5 2-15,-1 2 1 0,0 5 1 16,-1 4 3-16,1 6 1 0,-1 1 2 15,3 5 1-15,1 4 2 0,1 5 0 16,3 4-1-16,2 4-2 0,5 3-1 16,3 1-1-16,3 2-1 0,5-2-4 15,5-2-11-15,4-6-19 0,2-3-23 16,4-6-25-16,1-7-117 0,2-4-142 16,1-5-318-16</inkml:trace>
  <inkml:trace contextRef="#ctx0" brushRef="#br0" timeOffset="222233.2534">3333 9965 703 0,'-2'14'168'0,"-1"5"3"15,1 0-103-15,-1 6-34 0,1 3-6 16,-1 1-6-16,0 0-8 0,3 3-7 0,0-1-11 15,1 1-13-15,3 0-17 0,-2-1-24 16,3-2-117-16,0-2-132 0,2-4-312 16</inkml:trace>
  <inkml:trace contextRef="#ctx0" brushRef="#br0" timeOffset="223091.4482">1341 5021 545 0,'-10'-5'119'0,"-2"0"2"0,5 0-93 0,0 0-12 15,5 2-7-15,1-2-3 0,5-1-3 16,1-3 0-16,3 1-2 0,1-2 1 16,3-1 1-16,2 0 2 0,3-3 2 15,0 1 1-15,0 0 1 0,1 2 0 16,3 0 0-16,4 2-1 0,0 1-1 0,6 3-2 15,2 2-2-15,5 1-1 0,4 0 0 16,3 2-1-16,2 0-1 0,2 0 1 16,0 0-1-16,1-2 0 0,4-1 1 15,3 2-1-15,6 0 0 0,3-2 1 16,1 3 0-16,3-2 0 0,2 1 1 16,1-1-1-16,-1 0 1 0,0-1 0 15,2 0-2-15,0-2-1 0,1 0-6 16,2-1-16-16,-1 2-112 0,-4-2-112 15,-5 0-282-15</inkml:trace>
  <inkml:trace contextRef="#ctx0" brushRef="#br0" timeOffset="225358.7782">3612 10081 487 0,'-3'-5'132'0,"-6"3"5"0,-2 3-31 15,-2 3-53-15,-3 4-6 0,1 6-4 16,0 3-1-16,3 1-5 0,2 6-3 16,3-1-6-16,3 1-5 0,3-3-6 15,2-3-5-15,3 0-3 0,2-5-4 0,5-2-1 16,4-4-1-16,2-3-1 0,4-3 0 15,2-3 0-15,0-4-1 0,-2-5 1 16,-1-3-1-16,-6-2 1 0,-3-1-1 16,-5-2 0-16,-3-1 0 0,-3-2 0 15,-4 2 0-15,-3-2 0 0,-4 2-1 16,-1 0 1-16,-2 0-1 0,-1 2 0 16,0 0 1-16,-1-2-1 0,2 8 0 15,3 3 1-15,1 1-1 0,4 3 0 16,1 2 0-16,4 6-1 0,4 3 1 15,3 0 0-15,1 0 0 0,3 5-1 16,1-2 1-16,2-2-2 0,3-2 0 0,0 1-2 16,-2-5-2-16,0 2-1 15,-3-5-1-15,2 5-1 0,-5-2 1 0,1 2 1 16,-4-2 0-16,0-1 3 0,-2-1 1 16,0 2 0-16,-1-4 2 0,-1 2 1 15,-1-3 0-15,0 3 0 0,0 0 0 16,2-4 0-16,-2 4 0 0,0 0 0 15,1-1 0-15,-1 0 0 0,1 1 0 16,0 0 1-16,0 3-1 0,1-4 0 0,0-2 1 16,-1 0-1-16,2 3 0 0,0 0 1 15,0 0-1-15,-1-2 0 0,1 3 0 16,0 1 0-16,0 1 0 0,-1-1 0 16,1 0 0-16,-3-1 0 0,1 2 0 15,0 0 0-15,1-1 0 0,-1-1 0 16,-1 1 0-16,0 0 0 0,1-1 0 15,-1 3 1-15,0-3-1 0,0 1 0 16,1-1 2-16,-1 1-1 0,1 2 0 16,2 0 1-16,-2 1 1 0,2 3-1 0,-1 2 2 15,0 2-1-15,1 2 2 0,-1 5 0 16,1 0 0-16,-1 4 2 0,1-1-1 16,-2 2-1-16,3 0 0 0,-1-2-1 15,2-2 1-15,1-5-2 0,2 0 1 16,0-6 1-16,2-4 1 0,0-3 3 15,3-3 1-15,0-7 0 0,2-4 1 0,4-4-1 16,-1-3-1-16,2-5-1 16,-2 1-2-16,-3 1 0 0,-2 3-2 0,-2 4 0 15,-2 4 0-15,0 5 0 0,-3 5 0 16,-1 5-1-16,1 2-1 0,-4 6 1 16,-1 5-1-16,-2 2-1 0,0 2 1 15,-2 2-2-15,3 1-1 0,3-1-5 16,3-1-9-16,5-2-9 0,6 2-11 15,3-4-14-15,3-2-7 0,3-1-13 16,2-2 105-16,3-2-217 0,-3-4-128 0,2-4-347 16</inkml:trace>
  <inkml:trace contextRef="#ctx0" brushRef="#br0" timeOffset="225676.443">4537 10142 635 0,'6'-3'163'15,"0"-3"6"-15,0-2-83 0,3 2-26 16,3-1-8-16,2 2-6 0,-2 0-9 15,0 1-7-15,2 2-5 0,-1 1-4 16,-1 1-4-16,0 3-4 0,-3 1-3 0,1 3 0 16,-1 4-4-16,-2 3-1 0,-2 0-1 15,0 5-1-15,-5 0-2 0,-1 0-7 16,-1 0-12-16,0 1-14 0,-1 0-23 16,-1-2-17-16,-4-1-128 0,-2-3-142 15,1-5-325-15</inkml:trace>
  <inkml:trace contextRef="#ctx0" brushRef="#br0" timeOffset="225838.7671">4530 10062 708 0,'-4'0'174'0,"-2"3"4"16,0 6-103-16,1 2-28 0,2 5-14 15,2 2-10-15,2 5-11 0,-1 4-6 16,0 3-11-16,2-1-19 0,0 2-21 15,2-2-134-15,-3 1-145 0,5-6-354 16</inkml:trace>
  <inkml:trace contextRef="#ctx0" brushRef="#br0" timeOffset="226161.1167">4933 10113 698 0,'-4'-14'173'0,"2"7"2"0,-3 5-103 15,2 7-28-15,0 2-7 0,-2 6-9 16,0 6-9-16,-1 3-7 0,2 5-1 16,0 2-2-16,1 2 0 0,3 3-1 15,2 2-2-15,4 0 0 0,2 1-3 16,-1-4-2-16,2 1 0 0,-2-5-1 15,-1-5 1-15,-4-2 0 0,-3-5 0 16,-1-3 1-16,-6-3 0 0,-6-7 0 16,-2-1-1-16,-4 0-2 0,-2-3-7 15,0-3-10-15,-1-2-10 0,2 0-12 0,8 5-12 16,-3-6-13-16,8 3 7 0,3-2-122 16,3 0-117-16,3 0-277 0</inkml:trace>
  <inkml:trace contextRef="#ctx0" brushRef="#br0" timeOffset="226527.7762">5152 10259 642 0,'6'-22'173'16,"-2"2"8"-16,-7 3-69 0,-3 2-46 15,-1 5-10-15,-8 3-11 0,-3 5-13 16,-4 5-10-16,1 3-7 0,1 7-3 15,1 3-1-15,2 2-2 0,6 3-2 16,6 1 0-16,3 0-2 0,4 0 0 0,3-4-3 16,3-3-1-16,3-2 0 15,4-4-1-15,2-4 0 0,0-7 0 0,5-6 0 16,0-5 0-16,-1-2 0 0,-1-6 0 16,-2-1-1-16,-3-4 2 0,-2 2-1 15,-2 3 2-15,-3 4 2 0,-2 1 2 16,-1 5 3-16,-3 5 1 0,-1 6-1 15,-2 4 0-15,-1 3 0 0,-3 5-2 0,0 5-3 16,1 3-3-16,0 3-1 0,1 2-3 16,2 0-5-16,1 0-10 0,3-4-15 15,3-2-19-15,3-3-21 0,2-5-22 16,0-7-113-16,0-5-134 0,-2-7-299 16</inkml:trace>
  <inkml:trace contextRef="#ctx0" brushRef="#br0" timeOffset="226693.3575">5159 9748 637 0,'-8'-21'179'0,"2"9"3"15,-3 6-36-15,4 9-90 0,2 8-18 16,5 5-12-16,2 8-15 0,2 5-14 16,2 9-20-16,5 5-21 0,1 1-23 15,3 1-116-15,2-2-137 0,-1 0-314 16</inkml:trace>
  <inkml:trace contextRef="#ctx0" brushRef="#br0" timeOffset="227293.2136">5415 10114 838 0,'-9'-7'193'16,"2"2"1"-16,5 1-140 0,2 2-20 15,5 2-9-15,2 1-11 0,2 4-8 0,3 0-4 16,3-1 0-16,2 2-1 0,0-1 0 16,3-1 0-16,-1-1-1 0,3 1 0 15,2-2 0-15,-2-1-1 16,0-1-3-16,0-1 0 0,-3 0-2 16,-4 0 1-16,-5-3 0 0,-5 0 0 0,-6 2 1 15,-4 1 2-15,-9 1 2 0,-2 2 2 16,-3 4 1-16,-3 1 0 0,1 7 2 15,2-2 0-15,2 5 0 0,4 4-1 16,3-1 0-16,4 3-1 0,3 0-2 16,3 1 0-16,3-1-4 0,2-4-7 0,3-3-10 15,5 2-10-15,4-7-9 0,5-5-12 16,3-4-5-16,4-2-3 0,1-4 1 16,1-3 6-16,0-5 8 0,-5-2 6 15,0-2 10-15,-6 1 6 0,-2-1 7 16,-6 0 10-16,-5 2 13 0,-4 2 12 15,-4 1 13-15,-5 2 14 0,-3 2 11 16,-4 3 7-16,-1 2-1 0,2 6-2 16,-3 0-4-16,1 4-10 0,-1 2-10 15,5 2-10-15,2 3-7 0,3-1-6 16,3 1-6-16,6 1-3 0,2-1-2 0,8-1-2 16,3-3-1-16,4-3-1 0,2-1 0 15,0-5 1-15,2-4-1 0,-2-4 0 16,-2-4 0-16,-5-2 1 0,-4-4-1 15,-6 0 0-15,-2-1-1 0,-4 0-3 16,-3 0-5-16,-3 1-5 0,-4 1-6 0,1 3-7 16,-1-1-9-16,0 5-7 0,2 2-8 15,0 4-4-15,4 5-2 0,4 3-2 16,-1 0-4-16,10 4 2 0,1 0-98 16,-2-3-99-16,3 2-248 0</inkml:trace>
  <inkml:trace contextRef="#ctx0" brushRef="#br0" timeOffset="227719.0698">6071 10213 625 0,'7'-4'164'0,"-2"-1"9"0,-1 1-76 15,-4 1-23-15,2 2-7 0,-6 2-7 16,-2 3-8-16,-1 4-7 0,1 3-6 16,-2 1-6-16,2 4-6 0,0 2-3 0,7 3-2 15,6 1-1-15,4 0-4 0,5-1-2 16,3 0-2-16,6-5-2 0,-1-3-2 15,2-6-2-15,1-3-2 0,0-5-1 16,-2-5-2-16,-1-5-1 0,-1-4-2 16,-2-3-5-16,-2-1-3 0,-3-2-4 0,-3-2-6 15,-5-3-4-15,0 2-3 0,-2 2 1 16,-3 1 4-16,1 3 3 0,-3 1 4 16,2 7 5-16,-2 4 6 0,-1 4 3 15,-1 5 2-15,-1 2 2 0,1 3 1 16,0 3 1-16,1 4 1 0,0 2 1 15,2 0-1-15,1 0 0 0,3 1-1 16,3 0 0-16,0 0-2 0,6-2 0 16,0 1-1-16,1-2 0 0,1 1-1 15,-2 0 0-15,-1-3 0 0,0 0-1 16,-6-1 2-16,-3 0 0 0,-4-1 1 16,-4-1-1-16,-5 0 1 0,-5-2-2 0,-5 1-4 15,-2 1-7-15,-2-4-7 0,-1 2-11 16,1 1-17-16,1-2-21 0,4 1-16 15,6-3-15-15,2-4-112 0,5-1-132 16,4-6-289-16</inkml:trace>
  <inkml:trace contextRef="#ctx0" brushRef="#br0" timeOffset="227874.6824">6733 10280 860 0,'10'-9'207'0,"-2"2"0"0,-1 1-132 15,-1-1-25-15,0 1-15 0,-1 3-24 16,-3 1-22-16,1 2-27 0,-1 4-27 16,-2 1 29-16,-1 1-172 0,0 5-156 15,-2 3-358-15</inkml:trace>
  <inkml:trace contextRef="#ctx0" brushRef="#br0" timeOffset="228021.1653">6890 10558 905 0,'-3'5'235'0,"0"-3"2"16,-2-2-121-16,3-1-45 0,-1-2-20 16,4 2-29-16,-2-4-36 0,-2 1-32 0,0 1-44 15,-1-1-148-15,-3 2-179 0,-1 4-414 16</inkml:trace>
  <inkml:trace contextRef="#ctx0" brushRef="#br0" timeOffset="229468.8401">1068 10467 499 0,'-10'-12'117'0,"3"1"3"15,-2 2-78-15,1 2-10 0,0 2-4 16,2 1-5-16,-1 3-1 0,3 0-3 15,1 2-3-15,0-1-3 0,2 2-4 16,1 0-2-16,2 0 0 0,2 1-3 16,5 1 0-16,0 1-1 0,3 1 0 15,2 1-1-15,3 0 1 0,4 0 0 0,1 1 0 16,0-2-1-16,4 0 1 0,1 1 0 16,1 1 0-16,0-2 0 0,2 0 0 15,0 0 1-15,0-1 0 0,-1 0 0 16,1-2-1-16,0 0 1 0,3-1-2 15,0 1 1-15,4-1 0 0,0-1-1 16,4 2 1-16,4-1-1 0,0 2 1 16,-1-2 0-16,1 0 1 0,-2-1 0 15,0 1 1-15,-1 0 0 0,1 0 1 16,-2 1-1-16,4-2 0 0,2 0-1 16,2 3 0-16,2-1-1 0,2 2-2 0,-1-1 1 15,-3-3-1-15,-2 3-1 0,2-1 1 16,0-1 0-16,-1-1 1 0,2-1-1 15,2 1 2-15,3 3-1 0,0-3 1 16,0 0 1-16,-5-1 0 0,3 0-1 16,-1 1 1-16,0-1-2 0,-3 0 1 15,1 0-1-15,1 2 0 0,1 1 0 16,-1 0 1-16,-2-1 0 0,-3 1 1 16,-1-1 0-16,-1-1 1 0,2 1-1 0,0-2-1 15,2-2 1-15,2 2-2 0,2 0 0 16,2 2 0-16,0-4-1 0,-4 2 1 15,-1-1 0-15,0 1 1 0,0 0 0 16,0-1-1-16,2 1 1 0,1 1 0 16,0 0-1-16,3 1 0 0,1 0 0 15,-6-2-1-15,0 1 0 0,-2-2 0 16,3 2-1-16,-2 1 1 0,4-1 0 16,0 0-1-16,1 3 1 0,1-1-1 15,0 1 1-15,-4-3 0 0,-1 0-1 0,1-1 1 16,-1 2 0-16,0-2-1 0,-1-2 1 15,3 4 0-15,-1 0-1 0,-1 1 1 16,-1-1 0-16,-3 0 0 0,-4 0-1 16,0 1 1-16,-4-3 0 0,0 2-1 15,0-1 1-15,0 0-1 0,-3 3 1 0,2-1-1 16,2 2 1-16,-2 1 0 0,-1-1 0 16,-3 1-1-16,-1-2 1 0,-2 0 0 15,1 1 0-15,-4-3 0 0,-3 1-1 16,0-3 1-16,-1 1 0 0,1 0 0 15,1 0-1-15,-1-2 1 0,2 1-1 16,1 1 1-16,0-2-1 0,-1 1 1 16,-1 0-1-16,0 0 0 0,-1 0 0 15,0 1 0-15,-2-1 0 0,0 3 1 16,-3-1-1-16,0-1 0 0,-3-1 1 16,-2 0-1-16,-1 2 1 0,-1-2 0 0,-1 0-1 15,-3-2 1-15,0 2-1 0,-1 3-8 16,-2-2-13-16,-3 3-16 0,-2 2 64 15,-4 1-202-15,-6 3-144 0,-12-1-369 16</inkml:trace>
  <inkml:trace contextRef="#ctx0" brushRef="#br0" timeOffset="231492.1425">8066 10215 485 0,'1'-44'120'0,"-1"-5"6"16,-2-2-54-16,1 1-32 0,-1 2-4 16,0 4 4-16,1 6 6 0,0 10 3 15,1 8 1-15,2 11-2 0,-2 7-3 16,1 7-3-16,2 6-6 0,2 10-8 16,1 7-9-16,0 8-4 0,-3 7-2 0,-1 5-2 15,-4 3-4-15,0 2-1 0,-3 1-3 16,-1-2-1-16,1-2-2 15,3-1-3-15,2-3-6 0,1-3-11 0,3-5-15 16,0-7-16-16,3-5-17 0,-1-3-123 16,1-10-135-16,2-5-309 0</inkml:trace>
  <inkml:trace contextRef="#ctx0" brushRef="#br0" timeOffset="232016.743">8478 10098 665 0,'-4'-10'164'16,"2"2"6"-16,-1 4-103 0,3 4-19 0,-1 4-7 15,2 4-7-15,-3 5-9 16,3 4-9-16,-1 5-5 0,0 5-2 15,0 1-2-15,1 4-2 0,0 2-3 0,1 0-5 16,0 1-8-16,2-1-13 0,-2-2-16 16,4 0-14-16,2-5-68 0,-1-6-59 15,3-7-115-15,-2-6-236 0</inkml:trace>
  <inkml:trace contextRef="#ctx0" brushRef="#br0" timeOffset="232236.1575">8752 10049 701 0,'-2'-6'170'15,"0"5"4"-15,0 3-98 0,-1 6-29 16,3 3-9-16,0 3-5 0,2 6-9 16,-4 6-5-16,1 2-3 0,1 3-3 0,-1 2-4 15,-1 2-3-15,2 2-4 16,-2 0-7-16,4-1-10 0,-2 0-15 0,1-3-17 15,1-5-12-15,1-5 37 0,-2-2-167 16,-2-7-131-16,-2-6-320 0</inkml:trace>
  <inkml:trace contextRef="#ctx0" brushRef="#br0" timeOffset="232401.7238">8522 10311 765 0,'-1'-3'170'15,"2"0"1"-15,5 1-130 0,2 2-19 16,4-1-5-16,5-1-7 0,1 2-4 16,4 2-3-16,4-1-7 0,2 0-12 15,1 0-16-15,3-1-17 0,1 0-124 16,0-1-133-16,2-1-318 0</inkml:trace>
  <inkml:trace contextRef="#ctx0" brushRef="#br0" timeOffset="232641.5482">9219 10062 698 0,'-20'-7'171'16,"-4"5"3"-16,-3 4-108 0,0 5-18 16,1 4-5-16,0 3-8 0,-1 5-8 0,7 5-4 15,1 3-2-15,3 1-1 0,4 0-1 16,2 2-4-16,5 2-4 0,4-3-2 15,4 3-4-15,3-3-3 0,5-2-5 16,2 4-9-16,3-8-13 0,1-6-16 16,4-2-16-16,1-6-12 0,1-5-15 15,2-2-110-15,-1-8-121 0,2-3-271 16</inkml:trace>
  <inkml:trace contextRef="#ctx0" brushRef="#br0" timeOffset="233036.4846">9333 10282 758 0,'-4'0'173'0,"0"1"2"0,6 0-128 16,2 1-13-16,5-4-6 0,2 6-7 16,4-5-5-16,1 2-1 0,2-2-1 15,4 0-1-15,-1-4-3 0,-1 0-1 16,-1-5-3-16,1 2-3 0,-4-6 0 0,-2 2-2 15,-3 0-1-15,-1-1 0 0,-4 2-1 16,-2 1-2-16,-5 2-1 0,-2 1-1 16,-4 0-1-16,-3 1 0 0,-3 4-1 15,-3 1 1-15,-3 2 1 0,-1 1 2 16,-2 4 0-16,-3 2 2 0,2 2 1 16,1 3 2-16,2 3 2 0,2 2 1 15,3 3 1-15,4 4 2 0,5 2 1 0,2 0 1 16,5-2 0-16,6 2 0 15,2-1-1-15,5-2-1 0,3 0-1 0,5-3-1 16,3-3-2-16,-1-2-2 0,3-5 0 16,-1-4-1-16,1-4-1 0,0-5-3 15,0-4-9-15,-2-5-12 0,2-1-15 16,-1-4-17-16,0-1-15 0,-2 0-126 16,-4-3-136-16,-6 1-310 0</inkml:trace>
  <inkml:trace contextRef="#ctx0" brushRef="#br0" timeOffset="233267.8662">9771 9820 682 0,'-1'-10'164'0,"2"6"4"16,2 5-84-16,2 5-48 0,1 4-8 15,0 2 1-15,4 5-3 0,1 5 1 16,-2 0 0-16,2 4-1 0,0 0-1 0,-1 2-4 15,0 0-3-15,-6 0-4 0,-3-1-6 16,-3-2-3-16,-6-2-5 0,-3-4-9 16,-4-1-13-16,-2-5-19 0,0-3-18 15,-2-4-22-15,-1-5-117 0,0-4-139 16,0-6-303-16</inkml:trace>
  <inkml:trace contextRef="#ctx0" brushRef="#br0" timeOffset="233368.6047">9659 9801 459 0,'7'-13'116'16,"1"5"-1"-16,1 2-17 0,1 1-198 16,0 1-107-16,-3 0-273 0</inkml:trace>
  <inkml:trace contextRef="#ctx0" brushRef="#br0" timeOffset="234351.4038">9999 9939 462 0,'0'-2'119'0,"-2"-1"5"16,0 1-52-16,1 0-31 0,0 0-4 15,-2-2-3-15,2 3-6 0,1 0-4 16,0 1-2-16,0-3-1 0,0 2-1 0,-1-1 0 15,0-1-1-15,1 2 0 0,0-3 2 16,-3 0-1-16,2 1 1 0,1 1 0 16,1-1-1-16,-1 2-1 0,2 0-1 15,-2-1-2-15,1 2-2 0,-1 0-2 16,1 0-2-16,-2 0-1 0,1 3 0 16,0-1 0-16,1 1-1 0,-1 2 1 15,0-2-1-15,0 1-2 0,1 0 0 0,-2-2-2 16,2 1 0-16,-1-3-2 15,1 0 1-15,1-3-1 0,0 1 0 0,-1-2 0 16,3-1 0-16,-2-2 0 0,0-1 0 16,0 0-1-16,-1 1 1 0,1-2 1 15,-2 2 0-15,0 1 1 0,-2 2 2 16,1-1 0-16,-1 2 1 0,0 3 0 16,0 3 0-16,-2 2-1 0,-1 2 0 15,2 4-2-15,-2 5 1 0,2 4 0 16,-3 1 0-16,5 4-1 0,1 2 1 0,3 1-1 15,0-2 0-15,3-4-1 0,2-2-1 16,3-2-1-16,0-6 1 0,1-5-1 16,1-6 0-16,0-2 0 0,0-3 0 15,1-4 1-15,-2-4 1 0,0-1 1 16,-2-3 1-16,-3 0 1 0,-1-2 0 16,-2-1 1-16,-4 6-1 0,-2-2 0 15,-3 3-1-15,-1 4-1 0,-2 5 0 16,1 4-1-16,1 5-1 0,2 3 0 0,0 4-1 15,4 3-1-15,0-4 0 16,8 7 1-16,0-3-1 0,5 0 0 0,3-2 0 16,2-2 0-16,5-2 0 0,3 1 1 15,-2-8-1-15,1-3 0 0,-1-9 0 16,0-1 0-16,-2-3 1 0,-1-3-1 16,-6-1 1-16,-1-5-1 0,-5-2 1 15,-3 5-3-15,-6-6-6 0,-3 1-6 0,-4 3-8 16,-2 1-13-16,-1 8-15 0,1 2-14 15,-1 6-12-15,3 4-11 0,-1 6-116 16,3 2-129-16,2 2-294 0</inkml:trace>
  <inkml:trace contextRef="#ctx0" brushRef="#br0" timeOffset="234762.3316">10490 9864 618 0,'-1'2'156'16,"0"-2"5"-16,3 3-78 0,2 3-30 16,1 2-11-16,3 4-6 0,1 4-6 15,3 5-6-15,-1 2-3 0,1 4-2 16,0 4-3-16,0 4-1 0,-1 1 0 16,0-1-1-16,0 2-1 0,1 1 0 15,-2-1-1-15,-3-2-1 0,-1-1-3 16,-3 1-1-16,-7-3-1 0,-3-3-1 15,-3 2-2-15,-5-6-2 0,-1-1-2 0,-1-5-9 16,0-3-8-16,1-4-14 0,1-6-14 16,3-4-13-16,4-5-13 0,1-7 6 15,4-3-122-15,0-5-118 0,8-3-277 16</inkml:trace>
  <inkml:trace contextRef="#ctx0" brushRef="#br0" timeOffset="235079.4573">10838 10250 598 0,'7'-21'146'0,"-3"-2"5"0,0-4-86 16,-2-1-19-16,-1-4-4 0,2-2-3 15,-2-2-4-15,3 1-5 0,-2 0-1 16,2 5 0-16,0 3 0 0,-2 7 1 15,1 6-2-15,-2 7-1 0,-4 10-3 16,1 7-3-16,-2 7-3 0,2 7-3 0,-2 7-4 16,-1 7-1-16,0 6-1 15,0 4 0-15,2 1-1 0,0 2 0 0,1-1-3 16,1 1-1-16,2-5-2 0,5 0-2 16,0-8-1-16,1-3-3 0,1-6-7 15,-2-4-10-15,2-7-15 0,0-3-21 16,-5-6-18-16,4-3-134 0,-4-6-147 15,2-1-341-15</inkml:trace>
  <inkml:trace contextRef="#ctx0" brushRef="#br0" timeOffset="235432.0392">11165 10204 736 0,'0'0'170'0,"3"-2"3"0,4 2-115 16,2 0-24-16,2 2-10 0,2-2-6 15,5-3-5-15,0 4-6 0,0 2-3 16,-3-3-12-16,1 1-21 0,-2 0-15 16,-1 1 26-16,-5 2-159 0,-1-1-138 15,-3 1-330-15</inkml:trace>
  <inkml:trace contextRef="#ctx0" brushRef="#br0" timeOffset="235582.6336">11181 10325 744 0,'-8'7'182'0,"-1"2"3"0,5-2-113 16,3 0-24-16,5 0-11 0,4-2-14 15,5-1-12-15,2-1-8 0,5-1-14 16,2-2-19-16,1 0-21 0,3-2-136 15,-3-2-147-15,1-1-357 0</inkml:trace>
  <inkml:trace contextRef="#ctx0" brushRef="#br0" timeOffset="236102.7251">11969 9889 583 0,'0'-27'141'0,"0"5"7"0,1 7-92 16,0 7-7-16,3 5-6 0,1 9-3 0,1 9-3 15,1 8-2-15,-1 9-4 0,2 10-2 16,-2 7-1-16,0 2-5 0,-2 5-4 16,-1 2-4-16,1 2-4 0,0-1-3 15,-1 0-2-15,0-4-2 0,-1 0-2 16,-1-5-3-16,1-1-7 0,-2-7-15 15,-2-7-18-15,2-7-14 0,3-3-70 16,1-9-62-16,3-6-122 0,-2-5-249 16</inkml:trace>
  <inkml:trace contextRef="#ctx0" brushRef="#br0" timeOffset="236589.893">12401 10313 720 0,'-1'-3'172'0,"1"3"3"15,2-2-106-15,4 0-25 0,3-1-10 16,3 0-9-16,2 1-5 0,3-2-5 15,3-2-3-15,2-1-3 0,1-1-2 0,0-3-3 16,-2-1 0-16,0-1-2 0,-2-2-1 16,0-1 1-16,-5 1-1 0,-3 2-1 15,-2-1-1-15,-2 2-2 0,-5 0 0 16,-6-2-1-16,-3 5-1 0,-4 1-1 16,-3 3 0-16,-3 2 2 0,-4 4 0 15,-2 3 2-15,0 5 0 0,-4 1 1 16,0 4 2-16,-2 2 2 0,1 2 2 15,1 3 2-15,3 1 3 0,2 5 3 16,3 0 2-16,6 2 3 0,1 2 0 16,8-1 1-16,6 1 1 0,12 3-1 15,1-6-3-15,4-4-2 0,5-2-3 0,1-5-2 16,6-2-3-16,1-7-2 0,-5-5-3 16,3-1 1-16,2-4-2 0,5-6-6 15,-2 1-9-15,0-2-13 0,-3 1-16 16,-7-2-20-16,0 0-15 0,-6 2-56 15,-8 0-71-15,-3-4-122 0,-5-3-252 0</inkml:trace>
  <inkml:trace contextRef="#ctx0" brushRef="#br0" timeOffset="236819.2627">12947 9864 714 0,'-2'-3'182'0,"1"0"5"0,2 4-67 15,4 1-70-15,3 0-15 0,2 2-8 16,1-2-7-16,3 3-7 0,-1-1-5 16,2 2-5-16,1-2-12 0,0 0-21 15,1-1-23-15,0-1-21 0,0-2-121 16,-1-2-143-16,1-3-321 0</inkml:trace>
  <inkml:trace contextRef="#ctx0" brushRef="#br0" timeOffset="237027.7127">13293 9706 735 0,'0'0'168'0,"2"2"1"0,1 2-122 15,-1 6-15-15,2 0-2 0,-2 5-5 16,0 3-3-16,0 4 0 0,0 3 2 15,2 2-1-15,0 2-3 0,-1 5-2 0,1-2-3 16,-1 0-4-16,-3-1-5 16,-3-3-4-16,-3-4-9 0,-5-4-9 15,-5-4-18-15,-4-6-20 0,0-8-19 16,-6-3-123-16,-3-8-140 0,2-5-316 0</inkml:trace>
  <inkml:trace contextRef="#ctx0" brushRef="#br0" timeOffset="237148.8941">13207 9486 595 0,'12'-11'131'0,"-1"2"0"0,3 6-100 15,1 4-34-15,0 2-122 0,0 4-111 0,-1 4-287 16</inkml:trace>
  <inkml:trace contextRef="#ctx0" brushRef="#br0" timeOffset="238142.3893">13419 9807 352 0,'0'-6'108'0,"0"2"7"0,1 0-17 15,-2 2-34-15,1-1-15 0,0 1-9 16,0-2-6-16,0 3-7 0,0 0-4 16,1 2-4-16,0-2-3 0,1 1-3 15,-1 1-1-15,0-2-1 0,2 0 0 16,-3 1 0-16,0-3 2 0,1 2 0 15,3-2 1-15,-3 0 1 0,0 0 0 16,0 1-1-16,2-2-1 0,-1 2 0 16,-1-2-1-16,-1 0-1 0,2 3 0 15,-1-1-1-15,0-2 1 0,-1-1 1 16,1 1 1-16,-1 2 2 0,1 0 2 0,-1-1 1 16,-1 2 0-16,1 0 0 0,0 3-2 15,-2 1-2-15,1-2-4 0,-4 4-2 16,3-2-1-16,0 3-1 0,0 1-1 15,0-2 0-15,2-1 0 0,0 3 1 16,4-1 0-16,-3 0-1 0,0 1-1 16,-3-3 0-16,3 4-1 0,2 1-1 0,-1-3 0 15,2 0-1-15,-2-2 0 0,2 0 0 16,3-3 0-16,-3-5 1 0,0-1 1 16,0 0-1-16,-1-2 0 0,-1 0 1 15,1-3-1-15,-1 0 0 0,-2 0 0 16,2-1-2-16,-5-1 2 0,2 2-1 15,0-1 0-15,-2 1 0 0,2 4-1 16,1 1 1-16,-1 3-1 0,-1 1 0 16,1-1 0-16,2 4 0 0,1 0 0 15,0-1 0-15,-2 2 0 0,0-2 0 0,3 1 0 16,-2 0-1-16,0-1 2 0,0 0-1 16,-1-1 0-16,2 0 0 0,-1 1 0 15,-1-2 1-15,0 4-1 0,-3 1 2 16,0 3 0-16,0 2 1 0,-1 0 0 15,0 4 1-15,-3 5 1 0,4 1 1 16,-1 1-1-16,4 1 0 0,0-3-1 0,3 3 1 16,1-2-2-16,5-4-1 0,2-1 0 15,1-5-1-15,1-1 0 0,0-3 0 16,0-5 0-16,1-5 0 0,-2-3 0 16,-2-3 2-16,-1-2-1 0,-2-3 1 15,-1-1 1-15,-1-2-1 0,-3 2 0 16,0 1 0-16,-5 3 0 0,1 1 1 15,-2 3 0-15,-1 4 0 0,-2 4 0 16,1 5 1-16,0 3-1 0,1 4 0 16,0 1-2-16,4 3 0 0,1 1-1 15,2 1-1-15,4-1 1 0,3 0-1 16,2-4 0-16,2 2 1 0,3-5-1 16,4 0 0-16,2-4 0 0,1-3 0 0,3-4 0 15,1-3 1-15,0-4-1 0,-5-3 0 16,-3-1 0-16,-4-6 1 0,-5-2-1 15,-5-1 1-15,-4 0-1 0,-4-3-5 16,0-1-5-16,-3 1-8 0,-4 2-13 16,-1 6-11-16,0 1-19 0,0 4-18 0,2 7-12 15,-1 4-118-15,2 2-133 16,3 6-305-16</inkml:trace>
  <inkml:trace contextRef="#ctx0" brushRef="#br0" timeOffset="238609.7805">13964 9701 476 0,'-4'-6'139'0,"1"0"10"16,0 2-17-16,1 2-60 0,1 1-8 15,-1 3-4-15,-1 3-4 0,2 5-6 16,1 5-5-16,0-1-7 0,1 7-5 16,0 4-4-16,1 2-4 0,6 1-4 15,2-2-3-15,-3-2-4 0,0 1-1 16,2-5-1-16,1 0-2 0,-1-5-1 15,1-6-1-15,-5-5 1 0,2-3-1 16,6-2 1-16,-7-7-3 0,2-6 3 16,0-2-2-16,0-3-2 0,1-1 0 0,1-3-3 15,-3-3-1-15,4 5 0 16,-2 3-2-16,-2 1 1 0,-1 4 0 16,2 6-1-16,-4 5 1 0,1 5 0 0,0 5-1 15,0 3 0-15,1 3-3 0,0 5-4 16,-1 0-9-16,0 3-7 0,1 6-12 15,-1-3-15-15,0-1-18 0,1-1-10 16,4 0-14-16,0-5-110 0,3-2-127 16,1-6-286-16</inkml:trace>
  <inkml:trace contextRef="#ctx0" brushRef="#br0" timeOffset="239148.7541">14421 9952 480 0,'-6'0'129'0,"-1"0"5"0,0 0-49 16,0 2-34-16,1-1-5 0,-1 0-3 16,-1 2-6-16,3 2-2 0,0 1-1 0,3 1-1 15,0 3-1-15,-2 2-1 16,3 3-3-16,-2-2-3 0,3 2-2 16,0 0-3-16,0-1-3 0,3-3-2 0,0-1-3 15,3-5-2-15,2-3-2 0,2 0-2 16,2-5-2-16,1-3 0 0,3-1-2 15,-1-5 0-15,1-2 0 0,-4-4 0 16,-2-3-1-16,-2-4 1 0,-1 1-1 16,-4-3 0-16,0-2 1 0,-3-2-1 0,2 2 0 15,-1 0 2-15,1 1 0 16,0 2 3-16,-2 2 3 0,1 6 3 16,-2 3 2-16,2 4 2 0,-3 5 0 15,-2 7-1-15,1 5-1 0,-2 6-2 0,0 2-3 16,0 3-2-16,-1 4-1 0,1 4-1 15,2 0-1-15,2 3 0 0,2-1-2 16,3 3 1-16,2-1-2 0,1-1-6 16,6-2-8-16,-1-3-13 0,3-2-18 15,1-5-21-15,0-3-16 0,1-3 38 16,-1-3-170-16,-3 1-137 0,4-1-329 0</inkml:trace>
  <inkml:trace contextRef="#ctx0" brushRef="#br0" timeOffset="240040.4767">14815 9783 541 0,'-2'-18'134'0,"0"1"5"15,0 0-78-15,0-2-10 0,-1 0-1 16,0 2-3-16,2 1-2 0,-1 3-3 15,2 4 1-15,-2 0-3 0,3 5-5 16,-1 3-7-16,0 4-4 0,-2 4-5 16,0 5-3-16,0 5-3 0,-1 8-2 15,-1 4-1-15,1 6 0 0,1 6 0 0,-2 3-2 16,3 7-1-16,0 0-2 16,1 2-2-16,0 1 0 0,0-2-1 15,0-2 0-15,2 2-1 0,2-6 0 0,1 0 0 16,2 0-1-16,0-3 1 0,1-2-1 15,0-3 0-15,0-4 0 0,-1-3 1 16,-2-3-1-16,-3-6-1 0,2-3 1 16,-3-1-4-16,0-1-4 0,-2-5-6 15,0 0-7-15,-3-3-12 0,2-2-10 16,-1-1-14-16,1-1-8 0,-4-4-13 16,3 1-109-16,0-2-119 0,-1-3-280 15</inkml:trace>
  <inkml:trace contextRef="#ctx0" brushRef="#br0" timeOffset="243887.8761">15501 10183 632 0,'-7'-4'161'0,"2"2"6"0,-1-2-85 16,2 0-27-16,4 1-11 0,2-1-6 15,1 0-8-15,3 1-8 0,4 0-7 16,1-1-4-16,1 1-2 0,2 0-3 0,3-2-2 15,-2 3-2-15,-1-2-2 0,1 2-5 16,0-1-12-16,-2 2-11 0,0 0-13 16,-2 1-11-16,-2 1-18 0,-1 0-112 15,-3 2-120-15,-3 2-278 0</inkml:trace>
  <inkml:trace contextRef="#ctx0" brushRef="#br0" timeOffset="244087.3431">15534 10281 657 0,'3'1'160'0,"-2"-1"7"16,0 1-94-16,2-2-23 0,0 1-6 16,2-1-6-16,3 2-7 0,0-3-8 15,2 0-5-15,1-3-5 0,3 3-11 16,-1-4-17-16,3 1-25 0,0-2-21 0,0 0-123 15,1 4-139-15,0 2-329 16</inkml:trace>
  <inkml:trace contextRef="#ctx0" brushRef="#br0" timeOffset="245295.0527">16435 10259 457 0,'-1'3'117'0,"1"0"7"0,-2-2-52 15,2 0-25-15,0 1-3 0,0-5 1 16,2 1-1-16,-1-4-1 0,1-3-1 15,1-2-2-15,2-3-4 0,-1-3-3 0,3-1-5 16,-2-2-2-16,-2-2-4 0,1-1-2 16,-2-2-2-16,-2 0-2 0,0-3-1 15,-1 2-2-15,1 0-2 0,0 4-1 16,0 2-2-16,-1 5-1 0,2 5 0 16,2 5-3-16,0 5 0 0,1 6-1 15,1 6-2-15,-2 5 1 0,5 3-1 16,-2 6-1-16,0 2 1 0,-1 1 1 15,-1 2-1-15,-1-3 0 0,0 0-1 16,-1 2 1-16,1-3-1 0,-1-4 1 16,2-2-3-16,-2 0 2 0,2-2-1 0,-3-2 0 15,0-3 0-15,-1-2-1 0,-2 0-1 16,-2-2 1-16,1-1-1 0,-4-3 1 16,0-1 1-16,0-3 0 0,-3 1 1 15,-2-2 0-15,1 0 0 0,-3-1 1 16,1 0 0-16,-1 0 1 0,2 1 1 15,2 0 2-15,2-1 1 0,1 0 1 0,5 3 0 16,2-2 2-16,4 2-1 16,3-1 0-16,5 2-2 0,5-2-1 0,6 1 0 15,2-3-2-15,3-2-3 0,5 0-9 16,2-3-13-16,2-1-21 0,0 1-25 16,0 1-136-16,-1 1-154 0,-3-1-361 15</inkml:trace>
  <inkml:trace contextRef="#ctx0" brushRef="#br0" timeOffset="247927.8581">17744 9732 616 0,'-7'-15'152'0,"1"2"6"15,1 5-95-15,2 2-15 0,5 8-4 16,1 5-2-16,1 4-4 0,5 6-6 16,0 8-5-16,5 4-2 0,1 7-1 15,3 8-6-15,0-1-3 0,3-1-4 16,0 1 0-16,2-1-1 0,-1-4 0 0,-1-4 0 16,-3-7-1-16,3 0-1 0,0-4-1 15,-3-4-2-15,-2-8 0 0,0-5-2 16,0-7 0-16,0-5-1 0,1-10 0 15,0-8 0-15,-1-4-1 0,2-7 0 16,-5-8 0-16,-1-6 0 0,2-3 0 16,-4 0-1-16,-1-2-1 0,4 4-3 15,-1 3-6-15,0 9-7 0,0 7-8 16,-1 9-13-16,0 6-9 0,-1 11-12 16,-2 7-7-16,-1 4-13 0,-1 2-105 0,-2 3-117 15,-1 7-272-15</inkml:trace>
  <inkml:trace contextRef="#ctx0" brushRef="#br0" timeOffset="248143.7901">18055 9880 672 0,'-24'1'183'15,"5"-1"8"-15,1 3-73 0,5-3-42 16,2 1-16-16,7-1-13 0,6-2-14 15,6-1-13-15,3 1-8 0,6-2-8 16,5-1-1-16,5 0-3 0,4-1-13 0,3 0-19 16,1 0-27-16,1 1-26 15,-3 1-118-15,-1 3-148 0,-2 0-324 16</inkml:trace>
  <inkml:trace contextRef="#ctx0" brushRef="#br0" timeOffset="248846.6159">18442 10024 564 0,'-7'-11'123'16,"1"-1"1"-16,4 4-99 0,0-1-11 15,2 1-4-15,2 0-2 0,-1 5-2 16,0-2-2-16,1 4-1 0,0-1 1 16,-2 1 2-16,1 0 1 0,-1 0 3 15,0 1 2-15,1 1 4 0,-1-2 2 16,-1 1 2-16,1-2 0 0,-1 2 0 0,1-1-2 16,0-1-1-16,-2-1-2 15,2 0-2-15,0-1 0 0,2 0 0 0,-2 1 0 16,1-1 0-16,0 2-2 0,-1-1 1 15,1 1-3-15,1 2 1 0,-1-3-2 16,0 3-1-16,-1-1 1 0,0 1 0 16,1-1-1-16,-1 1 2 0,0-1-1 15,0-1 1-15,0 2 0 0,-1-1 0 0,0 1 1 16,1 0 1-16,0 0-1 0,0 1 1 16,-1 1-1-16,-1 0 0 0,1 3 0 15,-1 1-1-15,-2 5-1 0,-1 2 0 16,0 6 0-16,1 0 1 0,0 4-1 15,2-1-1-15,1 2-1 0,2-2 0 16,3-2-2-16,2-3-1 0,3-2 0 0,3-3-2 16,3-2 1-16,2-4-1 15,2-4 0-15,3-2 0 0,1-5 0 16,-1-2-1-16,-3-2 1 0,-3 0-1 0,0-2 1 16,-5 1 0-16,-2 2-1 0,-4 2 1 15,-1 4-1-15,-1 3 0 0,-3 3 1 16,0 3-1-16,1 2 0 0,0 3 0 15,2 0 1-15,0 0-2 0,5 1 2 16,0-4-1-16,6-1 1 0,3-6 1 0,3-3 3 16,2-3 5-16,2-5 3 0,1-5 4 15,-1-2 2-15,-2-3 2 0,-5-4 0 16,-1 1-2-16,-5-5-4 0,-6-3-3 16,-2-1-3-16,-6 1-2 0,1 0-3 15,-3 3-3-15,-1 0-9 0,0 5-12 16,2 6-16-16,-1 3-23 0,0 4-27 15,0 6 74-15,-2 4-214 0,0 4-157 16,-1 5-379-16</inkml:trace>
  <inkml:trace contextRef="#ctx0" brushRef="#br0" timeOffset="251846.6369">790 11899 551 0,'0'-1'134'15,"-1"4"6"-15,-2 11-71 0,1 4-24 16,-4 8-12-16,0 5-4 0,-4 5-3 0,0 5-2 15,-3 0-3-15,-2 0-1 0,-1-1 0 16,1-2 0-16,1-4 0 0,-1-3-1 16,4-8-1-16,2-3 0 0,3-7-3 15,3-5-2-15,1-9-4 0,2-7-2 16,3-6-2-16,0-7 0 0,5-5-3 16,-1-5 0-16,3-3 0 0,1-4 1 0,1-6 1 15,0-4 0-15,1-1 1 0,-1 1 0 16,1 1 3-16,-2 3 2 0,0 7 3 15,0 11 0-15,-1 9 0 0,0 11 0 16,0 8 0-16,0 8-3 0,2 8-2 16,-1 6-3-16,2 4-1 0,2 6 0 15,1 2-1-15,0 2-1 0,0 1 0 16,-1-1-1-16,-1-3 0 0,1-3 0 16,0-1-2-16,-2-4-1 0,3-3-6 0,-1-3-7 15,1-2-11-15,-2-2-14 0,1-3-16 16,-4 0-11-16,-2-4-10 0,-6-2 3 15,-3-2-112-15,-3-3-113 0,-6-3-261 16</inkml:trace>
  <inkml:trace contextRef="#ctx0" brushRef="#br0" timeOffset="252002.2156">779 12228 623 0,'-24'-8'169'0,"5"0"10"15,2 4-71-15,4 1-35 0,5-1-16 0,7 1-13 16,3-1-11-16,11-1-13 0,3 2-10 15,7-2-6-15,5-1-2 0,6-2-4 16,2 0-8-16,-1 0-17 0,1 2-20 16,-1 1-14-16,0 3-128 0,-2-1-141 15,-1 8-325-15</inkml:trace>
  <inkml:trace contextRef="#ctx0" brushRef="#br0" timeOffset="252286.4562">1251 12175 700 0,'-3'-10'164'15,"3"0"5"-15,3 1-116 0,3 3-13 0,1 3-6 16,3 1-5-16,2 4-6 15,3 2-5-15,-3 5-4 0,3 2 1 0,0 1-4 16,-3 5-3-16,0 3-1 0,-1 0-2 16,-2 0-2-16,-2 3-1 0,-1 0-4 15,-1 0-8-15,0-1-13 0,-1-1-18 16,-1 0-13-16,0-3-16 0,-2-3-115 16,0-4-128-16,2-4-283 0</inkml:trace>
  <inkml:trace contextRef="#ctx0" brushRef="#br0" timeOffset="252465.1874">1313 12172 658 0,'-8'0'167'16,"0"4"2"-16,-2-1-85 0,4 4-36 16,0 2-13-16,4 4-11 0,-2 3-10 0,3 2-7 15,1 0-6-15,3 4-14 16,1 2-19-16,2 0-25 0,2-2-116 0,4-1-133 15,4-4-319-15</inkml:trace>
  <inkml:trace contextRef="#ctx0" brushRef="#br0" timeOffset="252835.3506">1634 12235 687 0,'-13'11'168'0,"-1"0"5"15,3 3-106-15,3 5-16 0,1-1-4 16,5-1-7-16,4 2-11 0,5-1-7 16,1-1-5-16,2-1-4 0,1-5-4 15,1-4-3-15,-1-1 0 0,-1-6-1 0,-1-3-1 16,-2-6-2-16,-3-5-3 0,0-5-6 15,-1-3-7-15,-2-4-8 0,-2-3-9 16,-3-3-7-16,-2-1-5 16,1 0 1-16,-2-4 3 0,-3-2 7 0,-2-1 7 15,-2-4 9-15,1-1 6 0,2 4 6 16,-1 2 6-16,1 6 6 0,2 7 5 16,5 9 3-16,3 11 2 0,2 6 1 0,2 7 1 15,3 9-2-15,4 6-7 16,3 5-8-16,2 11-20 0,1 3-26 0,0 5-122 15,-3 5-133-15,1-1-328 0</inkml:trace>
  <inkml:trace contextRef="#ctx0" brushRef="#br0" timeOffset="253051.3385">1832 12261 771 0,'-9'-6'175'0,"1"6"1"0,5 4-122 16,1 5-24-16,5 4-9 0,1 7-8 15,2 3-6-15,1 3-2 0,0 2-2 16,2 0-7-16,1 3-13 0,1-4-18 16,0-3-13-16,4-1-20 0,-3-4-112 15,0-5-129-15,3-1-284 0</inkml:trace>
  <inkml:trace contextRef="#ctx0" brushRef="#br0" timeOffset="253529.566">2100 12342 619 0,'-13'-12'171'0,"1"5"7"0,-3 1-61 16,-1 2-49-16,0 3-13 0,2 3-8 15,-1 3-11-15,-1 4-9 0,1 0-6 16,1 5-2-16,0 1-3 0,2 2-3 0,1 1-3 15,2-1-2-15,3 0-4 16,5 1-2-16,5-3-1 0,3 0-2 16,3-1-4-16,1-2-4 0,2-2-6 0,2-3-4 15,1-1-2-15,1-2-2 0,0-4 1 16,0 1 3-16,3-2 4 16,0-3 6-16,-1 1 4 0,1 0 3 0,-2-1 1 15,-1 2 1-15,1-2 1 0,0-1 1 16,-1 3 0-16,1-1 2 0,2 1 1 15,3-2 1-15,-1-1 0 0,3-3 1 0,-1 1-2 16,2-3 0-16,-4-1-2 0,-1-2 0 16,-3 0-2-16,-2-1 1 0,-4 2-1 15,-3-1 0-15,-3-2 1 0,-5-1-1 16,-2 1 0-16,-4 0 1 0,-2 1 0 16,-4 3-1-16,-1 2 3 0,-4 2 1 15,-3 5 4-15,1 3 2 0,-4 3 1 0,-3 5 2 16,1 5 1-16,-1 3-2 15,2 7-1-15,4 3-3 0,0 4-3 16,8 5-1-16,3-2-2 0,5 1-2 0,3 1-2 16,4-4-9-16,4-2-11 0,5-4-20 15,4-5-21-15,4-3-18 0,2-4-125 16,3-7-140-16,3-2-317 0</inkml:trace>
  <inkml:trace contextRef="#ctx0" brushRef="#br0" timeOffset="253699.1152">2601 12323 756 0,'-7'-5'190'0,"4"6"4"15,-2 3-97-15,1 3-42 0,3 4-19 16,0 4-14-16,2 1-10 0,0 5-6 16,2 1-5-16,0 1-9 0,5 0-16 15,0-1-23-15,6 0-16 0,0-2-114 16,4-4-19-16,4-3-121 0,5-1-219 0</inkml:trace>
  <inkml:trace contextRef="#ctx0" brushRef="#br0" timeOffset="254461.2215">2994 12330 603 0,'-3'-6'148'0,"-5"2"8"0,2 3-86 16,-1 3-11-16,-2 5-3 0,-1 4-3 0,-1 2-2 15,0 7-5-15,6 1-4 16,-2 2-6-16,2 3-7 0,0-7-5 0,6 4-5 16,4-1-5-16,3-3-4 0,2-3-4 15,2-5-2-15,1-3-2 0,8 1 0 16,-3-8-2-16,-1-2 1 0,-1-3 0 16,1-4-1-16,-1-1 1 0,-1-3-1 15,-5-2 1-15,-3-2 0 0,-2-2-1 16,-4-4 1-16,-2 0-1 0,-7-1 1 0,0-1-1 15,-1 2 0-15,-2 3 0 0,2 3 0 16,-1 2 0-16,1 3 0 0,4 4-1 16,2 2 1-16,1 3-1 0,1 2 0 15,4 1 0-15,0 0 0 0,2 2 0 16,1-1 0-16,4 0 0 0,-1 2 1 16,0-3-1-16,1 1 1 0,1-1 0 15,0-1 0-15,0 0 0 0,-2 0-1 16,-2 0 0-16,1 0 1 0,-1 0-1 0,-2 0 0 15,-1-1 0-15,-1 2 1 0,-2-1-1 16,2 0 1-16,-2 1 0 0,0 1-1 16,-1 2 2-16,2 1-1 0,-1 1 0 15,0 3 1-15,1 1 0 0,1 2 1 16,-1 1 0-16,2 2 0 0,0-2 0 16,1 3 0-16,1-1-1 0,0 0 1 15,2-3-1-15,3-2 0 0,0-3 0 16,4-2 1-16,1-4-1 0,1-2 1 0,0-4-1 15,1-3 0-15,-1-3 0 0,1-3 0 16,-2-1 0-16,-3 2-1 0,1-1 0 16,-3 2 0-16,-1 4-1 0,0 3 2 15,-4 4-1-15,0 3 0 0,0 5 1 16,0 4-1-16,0 3 0 0,2 3 1 16,-2 3-1-16,1 0-4 0,3 1-7 15,1 1-12-15,4-2-17 0,3-1-20 16,1 0-13-16,8-3-27 0,3-4-103 15,3 1-128-15,0 0-275 0</inkml:trace>
  <inkml:trace contextRef="#ctx0" brushRef="#br0" timeOffset="255013.7554">4645 12216 628 0,'-29'6'154'0,"-2"5"4"16,0 4-93-16,1 7-19 0,1 5-8 16,9 5-5-16,2 5-10 0,6 1-4 15,2-2-5-15,6 1-2 0,4-5-3 16,3-3-3-16,7-5-3 0,1-7-1 15,4-6 0-15,3-5-2 0,4-6 0 0,3 0 0 16,-1-6-2-16,2-4 1 0,0-2 0 16,-3-4 0-16,-2 0 0 0,-4-4 1 15,-6-2 0-15,-3 0 1 0,-4 3 1 16,-4 0 5-16,-6 4 4 0,-4 4 4 16,-2 8 2-16,-5 4 2 0,0 5 2 15,-2 6-1-15,1 6-1 0,1 4-4 16,1 3-2-16,2 1 0 0,5 3-3 15,1 1-1-15,2-1-3 0,1-1 0 0,5-3-5 16,5-3-8-16,2 0-13 0,7-4-19 16,2-2-18-16,3-2-12 15,6-4-22-15,-2-2-109 0,0-2-126 0,3-1-275 16</inkml:trace>
  <inkml:trace contextRef="#ctx0" brushRef="#br0" timeOffset="255378.5308">4919 12385 626 0,'-2'-8'162'16,"-9"4"8"-16,1 3-83 0,-1 3-28 16,-1 6-9-16,-4 4-6 0,0 2-10 15,0 5-8-15,5 0-5 0,-3 2-3 16,5 0-1-16,0-3-4 0,5 0-2 15,6-5-2-15,1-2-3 0,5-2-2 16,3-6-1-16,1-1-2 0,3-5-1 16,-1-3 1-16,1-5 0 0,-1-4 0 0,-1-2-1 15,-2-2 1-15,0-5-1 0,-1 1 1 16,-3 1-1-16,-1 5 1 0,-1 1 1 16,0 5 0-16,-1 6 2 0,-1 6 0 15,0 7 0-15,1 5 1 0,-1 4-1 16,1 5-1-16,1 4-1 0,0 2 0 15,0 1-5-15,-2-2-7 0,2 0-12 16,0-1-18-16,1-5-18 0,3-3-14 0,-1-4 2 16,3-7-127-16,2-2-125 0,0-5-282 15</inkml:trace>
  <inkml:trace contextRef="#ctx0" brushRef="#br0" timeOffset="255530.1111">4897 11967 718 0,'-12'-25'172'0,"1"9"2"0,5 12-115 16,3 9-19-16,2 9-13 0,4 6-13 0,3 9-18 15,2 6-22-15,2 4-16 0,2 2-130 16,2 2-139-16,3-3-337 0</inkml:trace>
  <inkml:trace contextRef="#ctx0" brushRef="#br0" timeOffset="256591.8762">5361 12378 646 0,'-6'-1'167'16,"-2"2"7"-16,-4 3-93 0,-2 2-16 0,1 3-9 15,-3 4-8-15,1 3-9 0,1 2-9 16,3 4-5-16,3-1-3 0,3 0-4 16,4 0-4-16,4-2-3 0,5-3-3 15,4-2-2-15,2-5-2 0,6-1-2 16,2-3-1-16,3-4-1 0,-2-5 0 15,-1-4-1-15,-3-3-1 0,-2-4-1 0,-5-4 1 16,-5-1 0-16,-3-5 1 16,-2-1-1-16,1 1-2 0,-3-1-1 0,-1 1-1 15,-3 1-1-15,2 4 0 0,0 4 1 16,-1 4-1-16,0 5 3 0,1 3 0 16,-1 7 1-16,2 3-2 0,2 2 0 15,-1 2-2-15,3 0 0 0,-1 1 0 16,2-1 1-16,0-4 0 0,0 1 2 15,0-3 2-15,1 0 0 0,0-3 1 16,-1-2 1-16,-1 2-1 0,0-1 1 0,-1-1 0 16,-1-2 0-16,1 1 0 15,0-1 0-15,1 1 0 0,-1-1 0 0,2 0 1 16,-3-1-1-16,1 1 0 0,-2 1 1 16,2 1-1-16,-4 1 0 0,2-3 0 15,0 3 0-15,2 2 1 0,-2-2 0 16,1 1 0-16,0-1 2 0,1 0 0 15,0 0 0-15,0 0 0 0,-1 0 1 16,1-1 0-16,0 1 1 0,0-2-1 0,0 0 1 16,0 1-1-16,2-2 1 0,0 2-1 15,-1-1 0-15,0 0 1 0,-2 1 0 16,0 2 0-16,0-1 1 0,-1 4 0 16,2-2 1-16,-4 7 1 0,2 2-1 15,2 4 1-15,-1 3-1 0,-1 5 1 16,1 3-1-16,-2 4 0 0,4-2 0 15,2 0 2-15,0-1 0 0,1-5 0 0,2-4 1 16,-1-2-1-16,3-4-2 16,1-2 1-16,0-6-3 0,1-4-1 15,3-4-1-15,3-3-2 0,3-2 0 0,-1-7-1 16,-3-3 1-16,-1-2-1 0,0-2 0 16,-4 2 0-16,-2 2 0 0,-5 0-1 15,-1 7 1-15,0 6-1 0,-1 3 1 16,-2 9-1-16,-1 4 0 0,0 3-1 15,0 6-2-15,1 0-2 0,2 1-3 0,3 2-2 16,2-5-3-16,6-1-1 16,3-5-3-16,5-1-1 0,4-6-1 0,2-6-1 15,1-1 1-15,-1-7 2 0,-1-4 2 16,0-1 3-16,-3-4 4 0,-6-2 2 16,-5 1 4-16,-3-4 4 0,-5 2 3 15,-6 3 4-15,-5 1 3 0,-3 3 3 16,-1 4 1-16,2 3 2 0,-1 6 0 15,1 3-4-15,1 3-2 0,4 3-4 16,-1 3-1-16,3 2-3 0,0 4 0 0,1 0-2 16,1 1 0-16,1 0-1 0,2-1 0 15,1 0 1-15,1 0-1 0,4-3 0 16,0 0 1-16,-1-1-1 0,0 0 0 16,0 0 0-16,-3-1 0 0,-3 0-2 15,-5 0-2-15,-3-1-5 0,-4 0-10 16,0 0-14-16,-2-2-19 0,1 0-15 15,1-2-25-15,3-2-108 0,4-2-131 0,5-1-287 16</inkml:trace>
  <inkml:trace contextRef="#ctx0" brushRef="#br0" timeOffset="256733.0167">6378 12373 796 0,'1'-6'186'16,"1"2"0"-16,-1 3-126 0,1 1-27 15,1 2-17-15,-2 2-28 0,1 3-30 0,0 3-27 16,-1 2-117-16,1 3-139 16,2 4-317-16</inkml:trace>
  <inkml:trace contextRef="#ctx0" brushRef="#br0" timeOffset="256870.7102">6463 12680 769 0,'-5'14'201'0,"0"-3"8"16,-1-3-109-16,1 0-23 0,1-5-16 15,2 1-17-15,-3-3-17 0,4-1-21 16,1 0-23-16,1-1-37 0,0 0-41 0,0 1-121 16,4 5-160-16,-6 1-359 0</inkml:trace>
  <inkml:trace contextRef="#ctx0" brushRef="#br0" timeOffset="258078.5726">652 12740 503 0,'-29'-6'114'0,"5"5"1"0,3-4-79 15,0 1-16-15,3 1-7 0,1 0 0 16,2 0 2-16,0-1 0 0,3 0 3 15,1 2 2-15,4-1 3 0,-1 1 1 16,4 0-2-16,0 0-4 0,1 1-3 16,3 0-3-16,0 1-5 0,0 1-2 15,3 2-3-15,1-1-2 0,4 2 0 16,3-1 0-16,4 2 0 0,2 1 1 16,7 0 0-16,5 2-1 0,4 2 2 0,3-2 0 15,4 1 2-15,3-1 2 0,4 0 0 16,1-3 1-16,0-3 0 0,2-2 1 15,3 0-2-15,3 0 0 0,2 0 0 16,2 1 0-16,0 1 0 0,5 0 0 16,-4 0 1-16,-1 1 0 0,2-1 0 15,0 1-1-15,0-1 0 0,2 3-1 0,1-1 0 16,5-1-1-16,-2 1 0 0,1-1-1 16,2-2 1-16,2-2-1 0,3-1 1 15,-1 1-1-15,0 0 0 0,1 0 0 16,1-1 1-16,-4 1-1 0,0 2 0 15,-4 2 0-15,1-1 1 0,1 3-1 16,-2 1 1-16,-3 1 0 0,1 1-1 16,-1-1 0-16,2 0-1 0,-2 0 0 15,-2-2-1-15,2 1 0 0,-4 0 0 0,0-1 0 16,0 0 0-16,-1 0-1 0,3 1 0 16,1 0 1-16,0 1-1 0,2-2 1 15,1 0 0-15,-1 3 0 0,0-4 0 16,1 0 0-16,0 1 0 0,0-1 1 15,1 1 0-15,-4-2-1 0,0 1 1 16,3-2-1-16,-3 2 1 0,0 0-1 16,1-1 0-16,0 0 0 0,1 1-1 0,-1-4 1 15,-1 2-1-15,1 0 1 0,2-2-1 16,-2 2 0-16,0-1 1 0,-1 0-1 16,-1 2 1-16,-4-3-1 0,-2 1 1 15,1 1 0-15,-2 1 0 0,-2-1 0 16,0 2 0-16,-2-2 2 0,-2 2-1 15,-3-4 0-15,-4 0 1 0,-4-1 0 16,-3-1 0-16,-3 0 0 0,-3 0 0 16,0 2-1-16,-4 0 1 0,-3 2-1 15,-1 0-1-15,-2 2 0 0,-5 0 0 0,-2 1-1 16,-6-4 1-16,-3 0 0 0,-1 0 0 16,-3-1 1-16,-1 0 0 0,-3-1-1 15,1 0-8-15,-3 1-14 0,-1 0-21 16,-1 2-30-16,-7-2-112 0,1-1-135 15,-6 1-311-15</inkml:trace>
  <inkml:trace contextRef="#ctx0" brushRef="#br0" timeOffset="261691.0116">8180 12183 448 0,'16'-12'121'0,"-3"-2"7"0,-8 2-48 16,-3-1-25-16,-9 2-6 0,-1 1-2 15,-6-1-4-15,-3 2-4 0,-6 3-3 16,-3 4-4-16,-2 3-3 0,-1 5-5 16,-4 4-5-16,-2 6-5 0,-1 3-2 0,-2 5 0 15,1 3-1-15,1 2 1 0,4 4 0 16,6 5 0-16,6 0-1 0,8 2-2 15,8 2-2-15,9-3-2 0,8-2-3 16,7-5 0-16,7-5 0 0,4-5-1 16,3-6 0-16,4-6 1 0,0-8-1 15,2-3 0-15,1-3 0 0,-5-4 0 16,1-4 0-16,-3-2 0 0,-3-2 0 16,-5 0 0-16,-7-2-1 0,-5-3 1 15,-6 1-1-15,-5-1 0 0,-6 0 0 0,-3 3 0 16,-4-1 0-16,-2 1 0 0,-2 2 0 15,-5 3 0-15,1 1 0 0,-2 2-1 16,2 4 1-16,1 1-1 0,2 2 1 16,0 5-1-16,7 0 1 0,0 3-1 15,3 1 1-15,2 0-1 0,0 3 1 16,2-1 0-16,1 2 0 0,0 2-1 16,1 1 1-16,2 0 0 0,-1 1 0 0,2 3 0 15,1 2 0-15,0 3 0 0,1 3 0 16,-1 2 0-16,-2 1 0 0,0 4 0 15,-3 2 0-15,-3 1 0 0,1 0 1 16,-2 1 0-16,1-1 0 0,0-1 1 16,3-1 0-16,1-1 0 0,2-2 0 15,0-3 1-15,0-3-1 0,-1-1 0 16,1-4-1-16,-1-3 0 0,0-5-1 16,-1-3-7-16,-1-3-10 0,1-5-15 15,1-5-16-15,2-1-21 0,0-4-117 0,-1-3-133 16,5-4-302-16</inkml:trace>
  <inkml:trace contextRef="#ctx0" brushRef="#br0" timeOffset="262340.5893">8385 12739 561 0,'0'-6'142'0,"-2"1"6"16,2 4-76-16,-1 6-18 0,1 3-7 16,0 3-5-16,0 4-6 0,-1 4-5 15,2 1-3-15,-1 4-5 0,1-4-5 16,-1 2-5-16,2 2-4 0,0-2-3 16,-1 0-3-16,2-4-2 0,-1-1-10 15,1-1-11-15,-1-3-13 0,3-4-10 16,-1-1-17-16,1-6-62 0,-1-2-53 0,0-5-103 15,3-2-215-15</inkml:trace>
  <inkml:trace contextRef="#ctx0" brushRef="#br0" timeOffset="262591.6677">8541 12721 580 0,'-1'-4'159'0,"-1"2"10"0,-1 0-59 0,1 4-37 16,-2 1-13-16,2 5-5 0,-1 3-9 16,1 0-11-16,1 5-7 0,1 1-6 15,0 2-3-15,1 1-5 0,1-2-5 16,1 2-2-16,0 1-2 0,1 0-3 16,1-1-3-16,-1 0-8 0,-2 0-9 15,1-2-14-15,-1-2-13 0,0-4-15 16,1-1-13-16,-1-2 61 0,0-3-179 0,-1-4-126 15,1 0-317-15</inkml:trace>
  <inkml:trace contextRef="#ctx0" brushRef="#br0" timeOffset="262741.0611">8462 12875 690 0,'-5'-4'174'15,"0"1"5"-15,1-1-105 0,3 3-22 16,2-2-10-16,3 3-13 0,3 0-12 15,2 0-12-15,2 2-21 0,2-2-24 16,2 1-54-16,0-1-88 0,4 0-132 16,-1-3-301-16</inkml:trace>
  <inkml:trace contextRef="#ctx0" brushRef="#br0" timeOffset="265853.6705">8996 12119 481 0,'6'-19'123'0,"-2"2"5"15,-8 2-66-15,-3 4-13 0,-3 5-5 16,-2 5 0-16,-6 4-3 0,-2 6-3 0,-2 6-2 16,-4 5-1-16,-2 6-2 0,-1 7-2 15,4 3-4-15,1 5-2 0,5 6-2 16,3 4-3-16,6 2-3 0,8 0-3 16,3-6-3-16,4 0-3 0,6-5-3 15,6-6-2-15,5-5-1 0,3-5-1 16,4-2-2-16,3-2-8 0,2-3-17 15,2-5-18-15,-2-4-16 0,-3-4-127 16,-3-5-138-16,0-2-323 0</inkml:trace>
  <inkml:trace contextRef="#ctx0" brushRef="#br0" timeOffset="266405.2008">9244 12364 599 0,'-12'-1'151'0,"-1"1"8"16,1 1-87-16,0 3-17 0,5 0-12 15,1 3-5-15,5-1-7 0,3 3-8 0,4-1-5 16,5 1-3-16,3-2-3 0,2-1-1 16,2-4-3-16,4-2-2 0,1-3-2 15,1-4-1-15,0-2-1 0,-2-2 0 16,0-3-1-16,-2-2 0 0,-4 1 0 15,-4-2 0-15,-3 2 0 0,-6 2 0 16,-3-2-1-16,-2 3 0 0,-7-1 0 0,-3 4 0 16,-4 0 0-16,-2 3 0 15,-3 3 0-15,-4 6-1 0,0 3 1 0,0 4 0 16,0 6 0-16,1 5-1 0,3 2 1 16,2 5 0-16,5 3 1 0,3 2 1 15,5 2 1-15,5 1 2 0,2-2 2 16,4-2 1-16,7-4 2 0,3-2-2 15,3-4 0-15,3-4-2 0,5-3-1 16,6-4-2-16,1-4-1 0,1-1-2 0,1-4-1 16,-2-4-4-16,1-1-8 0,-3-5-14 15,-7 1-17-15,-1-2-12 0,-1 0-21 16,-5-2-111-16,1 2-126 0,-5-1-284 16</inkml:trace>
  <inkml:trace contextRef="#ctx0" brushRef="#br0" timeOffset="266674.4962">9592 11916 597 0,'-2'-7'139'0,"2"4"6"15,4 6-93-15,2 8-12 0,2 6-2 16,1 5-2-16,6 5-1 0,-2 3-1 15,2 2-2-15,-3 3-3 0,-1-4-3 0,-1 0-4 16,-5 0-4-16,-4-3-4 0,-4-2-3 16,-5-3-4-16,-6 0-2 15,-4-2-2-15,-2-1-4 0,1-6-13 0,-4 1-23 16,-2-3-17-16,7-2-120 16,-2-10-10-16,5-5-118 0,4-5-214 0</inkml:trace>
  <inkml:trace contextRef="#ctx0" brushRef="#br0" timeOffset="266789.7191">9553 11698 583 0,'8'-11'132'0,"1"4"-1"0,4 2-91 16,1 4-23-16,6 3-24 0,1 4-120 16,1 4-112-16,2 5-290 0</inkml:trace>
  <inkml:trace contextRef="#ctx0" brushRef="#br0" timeOffset="267588.8861">9847 11992 457 0,'0'-2'110'0,"1"-1"4"15,-1 1-67-15,2-1-14 0,-2 3-3 16,1-1-3-16,0 0-3 0,-1 1-2 16,0 0-2-16,1 0-1 0,-1 0-1 15,2-1-2-15,0-2 0 0,-1 1-1 16,2-1-1-16,0-2 0 0,0 0-1 15,0 0-1-15,1 1 0 0,-1-1-1 16,0 0 1-16,0-1-1 0,-2 2 2 16,0-1 0-16,-1 0 1 0,0 0 1 15,0 2 0-15,-1-1 0 0,-2 1-1 0,2 0-2 16,0 0-1-16,-1 2-2 0,-1 0-2 16,2 1-2-16,1-1 0 0,-1 1-2 15,-2 0 0-15,2 0-1 0,1-2 0 16,-1 4 0-16,0-2-1 0,-1 0 1 15,2-2-1-15,0 2 1 0,0-1 0 16,0 1 0-16,0-2 1 0,0-1 0 16,2 1 0-16,-2-1 0 0,0 1 0 0,-2 0 1 15,2 0 1-15,-1 1 1 0,1 0 0 16,-1 1 0-16,0 4 1 0,-1 3 1 16,0 6 0-16,0 7 0 0,-2 3-1 15,1 7 2-15,0 1-2 0,1 3 0 16,1-3-1-16,2-2-1 0,3-5-1 15,4-1 0-15,0-4-2 0,4-5 0 16,2-3-1-16,2-2 1 0,2-4 0 16,0-5-1-16,1-4 0 0,-2-3 1 0,0-2-1 15,-1-3 0-15,0-4 0 0,-6-1 0 16,-2 1 0-16,-3-1 0 0,-1 2 0 16,-3 2 0-16,-2 5 0 0,-3 2-1 15,3 4 0-15,-3 3 1 0,2 3-1 16,-2 4 0-16,3 3 0 0,0-1 0 15,2 4 0-15,0-2 0 0,2 1 0 16,3 0 0-16,1-4 1 0,5-1-1 16,3-3 0-16,3-4 0 0,5-1 0 15,0-4 1-15,1-2-1 0,0-4 1 0,-4-2-1 16,-2-1 1-16,-5-2-1 0,-6-2 1 16,-4-2 0-16,-6 1-2 0,-3 1-1 15,-2 1-7-15,-2 1-9 0,-5 4-13 16,2 1-17-16,0 9-14 0,1 6-20 15,2 2-114-15,1 4-127 0,4 9-292 16</inkml:trace>
  <inkml:trace contextRef="#ctx0" brushRef="#br0" timeOffset="267883.4034">10392 11833 645 0,'1'-10'146'0,"4"4"3"0,5 8-106 15,4 6-16-15,-1 6-2 0,2 8-2 16,2 8-3-16,0 4-1 0,0 6 2 16,2 3 2-16,-5 3 2 0,3-1 0 15,-2 2 1-15,-1-3 0 0,-2 0-1 16,-1-1-4-16,-4-1-4 0,-4 0-5 15,-4 0-2-15,-4-2-4 0,-5 1-2 16,-6-5-3-16,-4-4-8 0,-2 0-13 16,-1-6-21-16,-4-5-16 0,4-2-21 0,1-5-114 15,5-2-133-15,2-2-293 16</inkml:trace>
  <inkml:trace contextRef="#ctx0" brushRef="#br0" timeOffset="268318.2444">10801 12486 807 0,'-3'-3'181'0,"1"2"0"15,2 0-129-15,4 1-26 16,3 0-12-16,1 0-8 0,2 1-5 0,2-1-9 16,3 0-14-16,1 1-19 0,-1-2-23 15,1 1-117-15,-1 0-137 0,0 0-315 16</inkml:trace>
  <inkml:trace contextRef="#ctx0" brushRef="#br0" timeOffset="268472.8299">10795 12629 793 0,'1'1'177'0,"3"-1"1"0,1-1-129 16,2-1-24-16,4 0-12 0,4 0-15 15,1-1-28-15,1 1-24 0,3-2-124 16,-1 4-139-16,2 4-336 0</inkml:trace>
  <inkml:trace contextRef="#ctx0" brushRef="#br0" timeOffset="269931.2479">11509 12498 315 0,'-5'-15'91'0,"-2"-3"3"0,1-1-15 16,2 0-37-16,2 0-12 0,1-1-5 16,1-1-2-16,0 1-2 0,2 1-2 15,2-1 1-15,-1-2 0 0,4 1 1 16,-1 3-1-16,2-1 2 0,2-1 0 15,-3 0 0-15,2 2 0 0,0 0 0 16,-3 3 0-16,0 1 1 0,-1 1 1 16,-2 2 1-16,1 1 0 0,-3 5 1 15,2-1 0-15,-2 1 1 0,0 2-3 16,-1 1-2-16,0 6-2 0,0 3-1 0,0 0-2 16,-2 8-1-16,1 6 0 15,-3 5-2-15,0 4 1 0,0 2-2 0,1 4-1 16,-1 0-2-16,3 2 0 0,1 0-2 15,2 1-1-15,2-2 0 0,2 0-1 16,2-5-1-16,1-2-2 0,4-4 0 16,0-4-1-16,3-5 0 0,1-4-2 15,3-2 1-15,-1-5-3 0,3-1-7 16,-2-4-8-16,0-2-14 0,-2-3-16 0,-1-1-13 16,-5-2-17-16,-1-4 67 0,-3 0-178 15,-5-4-127-15,-1-2-308 0</inkml:trace>
  <inkml:trace contextRef="#ctx0" brushRef="#br0" timeOffset="270100.2127">11509 12340 643 0,'-13'-6'167'0,"4"0"3"0,4-1-85 16,3 3-31-16,2-1-15 0,5 1-10 15,6-2-13-15,6 2-8 0,1-1-5 16,9 0-6-16,3 2-11 0,4 0-19 15,3 3-18-15,-3 2-123 0,-1-1-134 16,1 5-322-16</inkml:trace>
  <inkml:trace contextRef="#ctx0" brushRef="#br0" timeOffset="270882.4517">12103 12462 395 0,'-2'-3'99'0,"1"-3"3"0,-2 2-46 0,2 0-23 15,1 2-5-15,0-2-3 0,0 3-2 0,0-2-3 16,-1 2 0-16,2-1-1 0,-2 1 0 15,1-1 0-15,0 0 0 0,1 1 0 16,0-2 0-16,-1 2 0 0,2 0 2 16,-2-2 1-16,1 1 1 0,-1 1 0 15,0-2 2-15,0 1 0 0,1-2-1 16,-1 2-1-16,0-1 0 0,0-1-3 0,0 1-2 16,0 0-1-16,1 1-2 0,-2-1-2 15,1 1-1-15,-1 0-2 0,-2-1-2 16,1 1 0-16,-1-1-1 0,-1 1 0 15,-1-1-1-15,-3 3-1 0,1-1 0 16,-3 3-1-16,-1 2 0 0,-2 4-1 16,-3 1 0-16,-1 5 0 0,-2 2 0 15,-2 3 0-15,2 2 1 0,-1 2 0 16,2 2 1-16,4-1 0 0,2 0-1 16,5-1-1-16,4-2 0 0,3 0-1 15,4-3 0-15,6-3-1 0,1-2-1 0,3-3 1 16,4-3 0-16,0-3-1 0,3-4 1 15,0-4 0-15,-2-4-1 0,1-3 1 16,-2-3 0-16,-2-4 0 0,-1-3-1 16,-4-2 1-16,-1-3-1 0,-2-1 1 15,-4-1 0-15,0 1-1 0,-2 1 0 16,-1 3 1-16,0 5 3 0,-1 3 4 16,0 6 1-16,0 6 1 0,-1 5 1 0,0 5 1 15,1 7-1-15,-1 3-2 0,2 6-3 16,-1 2-2-16,0 1-1 0,1-1 0 15,3 0-2-15,1-2-2 0,5-2-5 16,-1-4-10-16,2 1-20 0,3-2-26 16,-1-1-21-16,2-1-94 0,-1-3-29 15,-6 1-119-15,2 0-214 0</inkml:trace>
  <inkml:trace contextRef="#ctx0" brushRef="#br0" timeOffset="272598.3678">12383 12503 562 0,'-1'-6'138'16,"-3"1"3"-16,1 5-81 0,3 5-13 16,2 6-8-16,-1 1-4 0,3 5-3 15,-2 1-3-15,3 5 0 0,1-1-1 16,-1 0-4-16,1-3-1 0,1-2-3 16,-1-3-3-16,1-1-2 0,-2-4-1 0,-2-2 0 15,1-3 0-15,0-3 0 0,-3-3 1 16,1-3 0-16,1-4 0 0,0-2 0 15,1-4-2-15,-3-2-2 0,5-5-3 16,-2-2-2-16,3-1-1 0,0-2-1 16,-3 0-2-16,4 4-1 0,-1 2 0 15,0 5-1-15,2 7 1 0,0 5-1 16,2 6 1-16,0 6 0 0,-2 0 0 16,2 7 0-16,1 5 0 0,-3-1-1 15,-1 2 0-15,-2 0-4 0,-1 0-9 0,1 2-12 16,-3-5-21-16,2-2-18 0,4 0-22 15,1-2-116-15,2-3-135 0,4 0-297 16</inkml:trace>
  <inkml:trace contextRef="#ctx0" brushRef="#br0" timeOffset="273869.1056">12711 12208 627 0,'-6'-2'161'0,"1"1"9"16,-1 0-91-16,3 1-20 0,3 1-9 15,2-1-7-15,5 3-12 0,2-2-10 16,2 1-7-16,1-2-4 0,1 0-1 15,4 0-4-15,4-2-10 0,1-1-15 0,3 0-20 16,1 0-14-16,2 1 11 0,-1-2-141 16,0 2-133-16,0-1-298 0</inkml:trace>
  <inkml:trace contextRef="#ctx0" brushRef="#br0" timeOffset="274042.1655">13105 12003 672 0,'-4'5'166'0,"0"6"5"0,0 2-102 16,2 6-21-16,1-1-9 0,1 3-8 16,1 2-12-16,0-1-9 0,1 0-16 15,1-1-26-15,1 2-17 0,-2 0-127 16,9-3-138-16,2 1-333 0</inkml:trace>
  <inkml:trace contextRef="#ctx0" brushRef="#br0" timeOffset="275075.6517">13556 12689 439 0,'-18'-7'110'16,"1"1"7"-16,0-2-56 0,-1 2-16 0,1-1-3 15,-1-1-2-15,1 1-3 0,6 3 0 16,-3-1-4-16,3 2-1 0,1-3-2 16,6 3-2-16,1 1-3 0,4 0-1 15,4 0-4-15,5 2-3 0,3 1-3 16,8 4-2-16,3-2-2 0,5-2-1 16,4 0 1-16,6 0-1 0,8-1 1 15,8-1 0-15,10-3 1 0,7 1 0 0,8-3 0 16,10-1-1-16,8-1-2 15,8-3-2-15,1 0-1 0,4-1-2 0,3-1-1 16,3 2-1-16,-3 2 0 0,-2-1-1 16,-5 1 0-16,-2 3 1 0,-5 4-1 15,-8-2 0-15,-9 3 1 0,-8-1-1 16,-8 4 0-16,-12 0-2 0,-11-1-6 16,-9 2-7-16,-13-2-9 0,-9 3-13 15,-8-2-10-15,-7 1-17 0,-8-3-115 16,-6-3 2-16,-2-1-98 0,-11-3-188 15</inkml:trace>
  <inkml:trace contextRef="#ctx0" brushRef="#br0" timeOffset="275757.6661">13725 11784 447 0,'4'-22'129'0,"0"0"6"16,-3 2-17-16,4 2-58 0,-2 3-8 15,0 4-5-15,1 4-4 0,-2 2-4 16,0 2-3-16,2 7-3 0,1 5-3 16,-1 5-3-16,-1 8-3 0,2 4-3 15,-1 7-3-15,0 5-3 0,-2 5-4 16,-1 2-4-16,3-1-2 0,0-1-2 15,-1-1-2-15,3-4 0 0,1-4-3 16,-1-4-4-16,0-5-12 0,0-3-12 0,1-5-15 16,1-1-10-16,3-2-19 0,1-4-110 15,0-4-122-15,3-1-275 0</inkml:trace>
  <inkml:trace contextRef="#ctx0" brushRef="#br0" timeOffset="275995.0318">14105 11692 616 0,'-1'-5'149'0,"-4"4"6"0,0 7-92 16,0 6-17-16,1 4-6 0,-1 5-3 16,3 7-5-16,0 3-4 0,2 5-4 15,1 5-4-15,1-2-4 0,3 1-4 16,0 1-4-16,1-3-3 0,0-3-3 15,-1-3-5-15,0-7-9 0,0-1-11 0,0-4-12 16,-1-3-10-16,-1-4-17 16,0-3-117-16,-2-4-124 0,0-2-287 0</inkml:trace>
  <inkml:trace contextRef="#ctx0" brushRef="#br0" timeOffset="276181.5341">13762 12037 704 0,'-1'-7'163'0,"6"2"2"15,3 0-112-15,7 1-21 0,5 1-10 0,4-3-6 16,4 1-5-16,4 0-11 0,-1 1-13 16,2-1-17-16,-3 2-20 0,1 1-118 15,-4 2-129-15,0-1-310 0</inkml:trace>
  <inkml:trace contextRef="#ctx0" brushRef="#br0" timeOffset="276911.7094">14324 12059 644 0,'3'-6'164'0,"-1"0"6"15,2-1-89-15,2 2-25 0,1-1-10 0,2-2-8 16,4 3-11-16,3 1-9 0,1-1-6 16,2 1-5-16,0 0-3 0,0 1-3 15,0 0-6-15,-3 1-7 0,-2 1-7 16,-2-1-8-16,-2 1-7 0,-3-1-6 15,-1 3-1-15,-2-1 2 0,-3 1 4 16,-2 0 6-16,-3 2 8 0,-1-2 8 16,-1 3 5-16,-2-1 4 0,-2 1 5 0,0 0 5 15,0 1 5-15,0 1 3 0,2 1 3 16,-1 2 3-16,2-2 0 0,1 5-1 16,2 2-2-16,1-1-3 0,1 3-4 15,2 1-3-15,2 2-2 0,1 0-1 16,5 0-2-16,-5 0 0 0,3 1-1 15,2-2 0-15,-1-3-1 0,0 0 1 16,2-2 0-16,-4-1-1 0,1-2 0 0,-1-1 1 16,-1-2-1-16,-3 3 1 0,-1-3-1 15,-3-1 1-15,-3 0 0 0,0-2-1 16,-4-1 1-16,-1-5 0 0,-2 0 2 16,-3-2 4-16,1-1 5 0,0-2 3 15,0 2 4-15,1-1 3 0,2 0 2 16,2 2 1-16,3 0-4 0,-1 3-5 15,6-1-3-15,-1 1-4 0,5-1-2 16,1 2-3-16,3-1-2 0,3 1-1 0,2 0 0 16,4 3-2-16,1-2-1 0,2 0-9 15,4 0-12-15,-1 0-16 0,5-2-13 16,-4-1-22-16,0-1-114 0,0 2-131 16,-1-1-292-16</inkml:trace>
  <inkml:trace contextRef="#ctx0" brushRef="#br0" timeOffset="277241.5696">14975 11599 598 0,'-11'6'144'0,"-6"2"5"0,-4 2-84 0,1 7-20 16,-3 3-5-16,-2 5-3 0,0 1-2 16,3 6-4-16,-1 0-5 0,4 2-4 15,-1 1-5-15,8 2-6 0,6-2-3 16,6 1-4-16,5-3-6 0,7 1-8 15,5-6-10-15,4-3-15 0,1-5-10 16,3-2-21-16,0-5-110 0,2-4-122 0,1-3-281 16</inkml:trace>
  <inkml:trace contextRef="#ctx0" brushRef="#br0" timeOffset="277609.9941">15060 12019 677 0,'-7'-5'172'0,"3"1"2"16,3-1-81-16,2 1-46 0,4-1-16 16,4-1-11-16,2-2-8 0,4 0-7 15,2-1-3-15,2-2-1 0,3-1 0 0,2-2 0 16,-2 0 0-16,1 0-1 0,-2 2 1 16,-4-3 0-16,-4 0 0 0,-3 1-1 15,-5 3 1-15,-5 0 0 0,-6 0-1 16,-4 1 0-16,-7 3 0 0,-4 4 0 15,-2 4 0-15,-3 3 0 0,1 3-1 16,0 6 3-16,3 1 3 0,4 6 3 16,3 2 2-16,3 4 3 0,2 2 1 15,3 2 2-15,3 1 0 0,4 0-3 16,4-2-2-16,3-3-2 0,5-4-2 0,3-4-3 16,7-3 0-16,4-4-2 0,4-4 0 15,4-3-2-15,3-3-2 0,1-3-4 16,1-2-9-16,-1-1-12 0,-2-2-12 15,-5 0-15-15,-5-2-9 0,-2 0-18 16,-6-3-108-16,-6 0-122 0,-3-2-278 16</inkml:trace>
  <inkml:trace contextRef="#ctx0" brushRef="#br0" timeOffset="277845.3587">15378 11553 558 0,'5'-4'137'0,"2"4"8"0,0 3-71 0,3 5-26 16,0 3-3-16,0 3 2 15,1 2 0-15,-3 5-2 0,2 0 0 0,0 3-3 16,-3 2-3-16,-1-3-8 0,-2 2-6 16,-4-2-7-16,-4 0-5 0,-3-2-6 15,-6-4-4-15,-6-3-7 0,0-1-12 16,-3-5-20-16,-3-5-21 0,1-4-25 15,-2-5-114-15,3-6-139 0,3-3-307 16</inkml:trace>
  <inkml:trace contextRef="#ctx0" brushRef="#br0" timeOffset="277960.0578">15392 11338 498 0,'11'-5'131'0,"2"4"0"0,0 3-7 16,-2 4-114-16,5 5 33 0,0 2-171 15,-1 4-117-15,3 1-318 0</inkml:trace>
  <inkml:trace contextRef="#ctx0" brushRef="#br0" timeOffset="278806.9118">15592 11631 492 0,'-4'-4'119'0,"1"0"5"0,0 2-78 16,1-2-10-16,-1 0-5 0,1 2-3 16,1 0-6-16,-1 0-4 0,1 0-4 15,1 2-1-15,0 0-1 0,0 0 0 16,3 0 0-16,-3-1 1 0,0-1 0 15,0 2 2-15,1 0 1 0,-1 0 0 16,0 0 1-16,0-1-2 0,0 0-1 16,0 1 0-16,0-1 0 0,1-2-1 0,-1 2 1 15,1 0 0-15,-1-2 0 0,0 2 1 16,0-1 1-16,0 1-2 0,0-2 0 16,0 2-1-16,0 0-1 0,0 1 0 15,0-2-2-15,-1 0-2 16,1 2-1-16,0 0-1 0,0 0-2 0,0 0 0 15,0 1-1-15,0 2 0 0,1 2 0 16,1-3 1-16,-2 3 0 0,-2 0 1 16,4 1 0-16,-2-1 0 0,0 0-1 15,0 0 0-15,0 0-1 0,0-3 0 16,1 0-1-16,-1 0 1 0,1-4 0 0,1 1 0 16,0 0-1-16,0-3 1 0,3-1 0 15,-1 0-1-15,-1-1 0 0,2 0-1 16,-2-1-1-16,-1 1 1 0,1 0 1 15,-2 2 0-15,-1 0 1 0,0 1 1 16,-3 3-1-16,1 0 1 0,-2 3-1 16,-1 2 0-16,-1 3 0 0,0 3-1 0,-1 2 0 15,1 4 0-15,1-1 0 0,1 2 0 16,3 2 0-16,1 0 0 0,2-3-1 16,4-2 1-16,2-2-1 0,2-2 0 15,3-2 0-15,1-4 0 0,1-3-1 16,3-2 1-16,-1-5-1 0,1-2 0 15,-2-3 1-15,-1 0-1 0,-2-1 1 16,-2-1 0-16,-3-2 0 0,-5 2-1 16,-3 1 1-16,-1 1 0 0,-3 2-1 15,-1 0 1-15,-2 5-1 0,0 1 1 0,-2 5-1 16,2 3 0-16,1 3 0 0,0 0 0 16,3 1 0-16,4 1 0 0,4 1 0 15,5 1 0-15,2-1 0 0,3-2 1 16,3 0-1-16,1-3 0 0,0-1 0 15,2-2 0-15,0-5 0 0,0-3 0 16,-3-4 1-16,-2 0-1 0,-2-3 1 16,-3-3-1-16,-5-2 0 0,-4 1-1 0,-3-3-4 15,-3 2-6-15,-2 1-6 0,-2 1-9 16,0 3-14-16,-2 2-13 0,1 5-11 16,1 2-11-16,3 4-12 0,1 0-103 15,1 3-116-15,4 2-265 0</inkml:trace>
  <inkml:trace contextRef="#ctx0" brushRef="#br0" timeOffset="279087.6467">15996 11438 635 0,'-5'-12'157'16,"4"4"4"-16,2 1-82 0,4 7-32 15,5 4-9-15,1 6-6 0,5 5-5 16,1 5-1-16,0 6-2 0,3 3-1 16,-2 3 0-16,1 4-2 0,-1 2-2 0,2 2-1 15,-2-1-2-15,2 2-3 0,-3 4-2 16,1 7-2-16,-3-3-3 0,-3 1-1 16,-3-2-1-16,-8-1-1 15,-8-2-1-15,-8-5-3 0,-6-7-8 0,-2 0-16 16,-8-4-30-16,0 1-28 0,-6-4-118 15,-1-1-146-15,-2-3-330 0</inkml:trace>
  <inkml:trace contextRef="#ctx0" brushRef="#br0" timeOffset="280864.9835">13873 12983 640 0,'-2'-17'161'16,"0"0"9"-16,-1 4-93 0,2 6-18 0,1 5-12 16,-1 5-7-16,-2 10-8 0,1 6-7 15,-1 8-8-15,0 4-4 0,-2 5-2 16,0 2-2-16,0 0-3 0,3 0-3 15,-1-2-4-15,3-3-9 0,3-1-17 16,3-3-20-16,3-3-19 0,6-3-122 16,2-8-138-16,4-5-318 0</inkml:trace>
  <inkml:trace contextRef="#ctx0" brushRef="#br0" timeOffset="281078.9196">14144 12876 688 0,'-5'-5'176'0,"3"8"5"0,-3 4-79 16,1 8-44-16,1 6-17 0,0 5-8 15,1 5-9-15,0 5-7 0,-1 3-5 0,-1 0-4 16,2 0-3-16,-2 1-2 16,3-4-5-16,-2-2-8 0,2-3-13 0,1-2-16 15,3-5-17-15,-1-2-20 0,3-6-117 16,-3-4-132-16,3-2-298 0</inkml:trace>
  <inkml:trace contextRef="#ctx0" brushRef="#br0" timeOffset="281259.4437">13775 13167 702 0,'-14'-9'175'0,"5"3"3"16,4 1-86-16,11 3-44 0,5 0-20 15,5 1-9-15,4 1-8 0,7 1-6 16,2 2-7-16,6 1-12 0,-2 0-21 16,1 0-12-16,2 3-46 0,-5-2-87 15,1 4-127-15,-4-2-272 0</inkml:trace>
  <inkml:trace contextRef="#ctx0" brushRef="#br0" timeOffset="281740.1532">14305 13191 456 0,'0'-2'139'0,"0"-1"12"0,-2 2-4 0,1 1-65 15,-1 3-7-15,-3 1-5 0,0 5-7 16,1 2-4-16,-1 4-10 0,-1 2-10 16,3 2-8-16,-1 5-7 0,4 0-8 15,-1 0-4-15,-1-1-4 0,4-2-4 16,0-1-2-16,-1-1-5 0,3-3-12 0,-4-5-15 15,4 1-23-15,-1-2-16 0,2-3-19 16,0-2-116-16,-2-4-133 0,0-3-290 16</inkml:trace>
  <inkml:trace contextRef="#ctx0" brushRef="#br0" timeOffset="282054.1355">14272 13229 662 0,'4'-18'161'0,"1"-1"7"0,4 5-93 15,1 0-25-15,2 3-9 0,1 0-7 16,1 4-7-16,-1 1-4 0,3 4-4 16,0 4-4-16,0 1-2 0,1 4-3 15,-1 0-1-15,-2 4-2 0,-2 2-2 16,-5 0-1-16,-2 3 0 0,-5 1-2 16,-3 0-1-16,-5 1 1 0,-2-1-1 15,-3-2 0-15,-3 0-1 0,-2-1 1 16,-1-1 0-16,0-1-1 0,0-1 2 0,2 0 3 15,2 1 3-15,2-1 2 0,4 0-1 16,2 0 1-16,5-1 0 0,2 0-2 16,3-1-2-16,6-1-4 0,2-1-1 15,5-2-1-15,2-2-3 0,4-3-8 16,3-1-10-16,5-2-16 0,-1-1-20 16,0 0-16-16,0-1-56 0,-2 0-68 0,0 1-119 15,-2 0-246-15</inkml:trace>
  <inkml:trace contextRef="#ctx0" brushRef="#br0" timeOffset="282401.7367">14883 12802 469 0,'7'-4'128'16,"-3"2"7"-16,-7 2-38 0,-4 0-37 16,-3 3-2-16,-3 3 2 0,-6 3-2 15,-1 3-2-15,-2 4-3 0,-2 4-2 0,5 7-6 16,-2 1-4-16,4 4-8 0,4 1-6 15,5 2-5-15,4 0-4 0,5-1-5 16,3-2-3-16,6-3-5 0,3-3-5 16,6 1-9-16,2-5-11 0,2-3-15 15,4-1-18-15,5-4-15 16,-2-4-20-16,2-3-115 0,-3-4-131 0,3-3-294 16</inkml:trace>
  <inkml:trace contextRef="#ctx0" brushRef="#br0" timeOffset="282827.2888">15019 13118 736 0,'-12'-2'168'0,"1"1"3"16,2 4-122-16,4 0-15 0,3 2-6 15,3 3-1-15,0-1-4 0,6 2-1 0,2-2 0 16,2-2-2-16,5-2-1 0,2 0-4 15,2-4-4-15,1-1-2 0,0-2-4 16,1-3-3-16,0 1-1 0,-2-3-2 16,-1-1-1-16,-1 0-3 0,-2-1-2 15,-1 0-2-15,-4-3 1 0,-9 0-2 16,-3-3 1-16,-3-1 1 0,-7 2 3 16,-5 1 0-16,-2 1 2 0,-3 6 1 15,3 1 1-15,-3 7 0 0,-1 3 1 0,2 4 2 16,1 4 3-16,0 5 3 0,1 0 3 15,1 6 1-15,2 1 3 0,5 4 1 16,1-1 0-16,2 1-1 0,6 2-2 16,2 2-2-16,6-5-1 0,1-2-2 15,2-2-2-15,7 0-2 0,2-2-2 16,1-5 0-16,5-6-2 0,3 0-3 16,1-3-6-16,3-3-10 0,1-6-11 0,-2-2-17 15,-2-2-17-15,0 0-11 16,-6-1-15-16,-4 0-107 0,-3-1-120 0,-5 2-273 15</inkml:trace>
  <inkml:trace contextRef="#ctx0" brushRef="#br0" timeOffset="283089.7364">15384 12819 614 0,'0'-6'152'0,"0"3"7"16,1 4-84-16,3 7-22 0,1 2-7 16,1 2-1-16,2 3-2 0,1 2-5 15,2 1-3-15,0 2-2 0,-1-1-4 16,-3 1-5-16,0 2-5 0,-3 0-5 16,-4-1-4-16,-5-2-5 0,-5-1-7 15,-4-4-10-15,-2 0-12 0,-1-3-17 0,-2-5-18 16,0-2-19-16,-1-6-34 0,2-3-83 15,2-3-117-15,1-7-246 0</inkml:trace>
  <inkml:trace contextRef="#ctx0" brushRef="#br0" timeOffset="283196.4542">15403 12619 526 0,'19'-7'109'0,"2"1"-8"15,2 2-195-15,-1 3-102 0,-1 3-249 16</inkml:trace>
  <inkml:trace contextRef="#ctx0" brushRef="#br0" timeOffset="283867.0551">15607 12868 482 0,'-1'-6'112'0,"-2"1"3"0,2-1-70 0,0 1-19 0,-2 1-5 16,3 0-1-16,-1 2-1 0,0 0-1 15,1 0-2-15,-2 1-1 0,2 1-3 16,0-1-1-16,-1 1-3 0,2 0-1 15,-1 1-1-15,0 0 0 0,0-1 0 0,0 0 1 16,0 0 1-16,2 0 0 0,-2-1 1 16,0 0 0-16,0 0 1 0,0-1-1 15,-2 1 0-15,2-3 1 0,-1 3 0 16,0-2 2-16,1 0 2 0,-1 1 1 16,0-2 3-16,-2 2 0 0,2-1 1 15,0 1-1-15,-1 0 1 0,1 0-2 16,0 1 0-16,0 2-1 0,1-2-2 15,-3 2 0-15,2 3 0 0,0 1-1 0,-2 4 2 16,0 5-1-16,0-1 0 0,0 6 1 16,-1 2-1-16,0 1 0 0,4 1-2 15,-1-2-2-15,5-1-2 0,-1-1-2 16,2-4-2-16,3-3-1 0,1-6 0 16,2-2 0-16,3-7-2 0,-3-4 1 15,2-3-1-15,1-2 0 0,-2 0 0 16,-1-3 0-16,-1 0 0 0,-1 3 0 15,-5 2-1-15,1 3 1 0,-3 3-1 0,-2 3 0 16,0 3 0-16,-2 4 1 0,1 4-2 16,1 2 1-16,3 1 0 0,2 0 0 15,1 1 0-15,1-1 1 0,5 1-1 16,2-5 0-16,2 0 0 0,1-4 1 16,-1-3-1-16,0-3 0 0,0-4 1 15,-5-5-1-15,-2-2 1 0,-2-4 0 16,-5-2-1-16,-1-2-4 0,-3 1-7 0,-1-1-11 15,0 2-13-15,-2 1-16 0,1 2-14 16,2 3-17-16,-2 2-69 0,3 5-41 16,-1 0-105-16,2 4-214 0</inkml:trace>
  <inkml:trace contextRef="#ctx0" brushRef="#br0" timeOffset="284151.1251">15933 12717 481 0,'8'-7'127'0,"3"2"6"15,0 2-57-15,1 3-19 0,1 0-3 16,1 4-3-16,0 2-3 0,1 4-4 16,-2 4-2-16,1 0-2 0,-1 5-4 15,3 3-4-15,0 3-5 0,-1 6-4 16,-1 3-4-16,1 5-3 0,0 7-4 0,-2 2-3 15,-6-1-2-15,0 6-2 0,-5 0-1 16,-2-4-2-16,-5-3 0 0,-3-2-1 16,-6-2-1-16,-1-2-1 0,-3-3-6 15,-6-6-13-15,-8-5-25 0,-3-1-24 16,-4-2-124-16,0-3-144 0,-1 0-338 16</inkml:trace>
  <inkml:trace contextRef="#ctx0" brushRef="#br0" timeOffset="285940.4775">12081 7909 698 0,'-3'-3'171'0,"-2"-1"4"16,0-2-106-16,0 0-20 0,4 1-9 16,2 0-11-16,3-1-12 0,2 0-6 15,1 0-5-15,2-1-2 0,1 3-1 16,5 0-1-16,1 1-3 0,2 2-7 16,-3 1-13-16,1 1-19 0,3 1-10 15,-1 1-2-15,-4 2-130 0,-1 1-131 16,-3-1-293-16</inkml:trace>
  <inkml:trace contextRef="#ctx0" brushRef="#br0" timeOffset="286115.9962">12095 8110 566 0,'0'0'148'0,"1"0"3"16,-2-1-30-16,5-1-90 0,3-3-11 15,6 1-6-15,2-1-7 0,1 3-14 16,4-3-14-16,7-1-67 0,1-1-64 0,0 4-114 16,0 3-257-16</inkml:trace>
  <inkml:trace contextRef="#ctx0" brushRef="#br0" timeOffset="288497.8957">13063 7755 522 0,'4'-7'129'15,"-2"2"4"-15,-4 1-76 0,-1 2-15 16,-3 2-2-16,-2 2-3 0,-4 2-3 16,-1 3-1-16,-3 4 1 0,-4 4-1 15,0 2-2-15,0 1-4 0,-1 3-4 0,1 1-6 16,4 1-3-16,5-2-5 0,5-1-3 16,5-1-1-16,7-1-2 0,4-4-1 15,5 0-1-15,2-3 0 0,4-1 0 16,1-2-1-16,0-2-1 0,0-1-6 15,2-2-8-15,-1-1-14 0,3-2-8 16,0 0-10-16,-3 1-19 0,0-2-109 16,-4 0-117-16,-1 2-272 0</inkml:trace>
  <inkml:trace contextRef="#ctx0" brushRef="#br0" timeOffset="288809.5628">13417 7866 630 0,'-19'3'152'0,"-2"4"4"0,2 4-95 15,2 2-17-15,4 4-7 0,2 3-4 0,6-1-8 16,5-2-6-16,2-1-3 0,5-3-3 16,4 0-3-16,3-6-2 0,5-6-3 15,4-3 0-15,3-3 0 0,1-5-1 16,0-6-1-16,-2-1 1 0,-1-4-2 15,-4-1 1-15,-4 0-1 0,-5 1 1 16,-5 4-2-16,-4 0 1 0,-6 1 0 16,-4 3-1-16,-4 3 1 0,-8 1-2 15,-2 4-2-15,-5 7-5 0,-1 4-7 0,-3 5-9 16,2 6-11-16,3 2-4 0,7 6-7 16,5 2-14-16,5-1 25 0,7-2-131 15,8-2-108-15,8-2-280 0</inkml:trace>
  <inkml:trace contextRef="#ctx0" brushRef="#br0" timeOffset="289079.7708">13829 7820 530 0,'2'-11'146'0,"-2"2"8"0,-3 0-29 16,-1 2-69-16,1 4-14 0,0 1-6 15,1 4-6-15,2 1-7 0,-1 4-7 16,3 1-4-16,2 1-4 0,1 0-1 15,3 1-1-15,3 1-3 0,3 0 0 16,3 0-1-16,1 0-1 0,2 2 0 16,-1-2-1-16,0 0 1 0,-6-2 0 15,-2 1 0-15,-5-1-1 0,-4-1 1 0,-8 2-1 16,-7 0-2-16,-6 0-4 0,-3 1-3 16,-4 1-4-16,-2-1-5 0,0 3-9 15,2-3-6-15,5 0-6 0,5 0-14 16,4 0-67-16,3-4-39 0,8 0-99 15,7-3-209-15</inkml:trace>
  <inkml:trace contextRef="#ctx0" brushRef="#br0" timeOffset="289329.1031">14519 7536 651 0,'-2'-11'151'0,"-8"2"3"0,-4 7-109 16,-4 3-12-16,-4 5-6 0,-3 6-6 16,-3 5-5-16,-1 8-4 0,-2 6-2 15,3 5 1-15,1 3-1 0,6 3 0 16,3 5-2-16,4 0-1 0,8 2-2 0,7-1-2 16,7-4 0-16,8-2-2 0,3-2-1 15,6-7-3-15,4-3-11 0,3-8-13 16,4-4-20-16,-3-3-122 15,1-4-131-15,3-2-317 0</inkml:trace>
  <inkml:trace contextRef="#ctx0" brushRef="#br0" timeOffset="290200.0082">14628 7851 362 0,'-2'-4'97'15,"-1"0"3"-15,2 2-27 0,0-1-40 16,2 0-12-16,0 1-6 0,0 0-4 0,2 1-2 16,-2-1-2-16,3 0 1 0,-2 0 1 15,1-1-1-15,-1-1 2 0,-1 0 0 16,2-1 1-16,-2 1 0 0,0-1 1 15,0 0 0-15,1 0 1 0,-1 2 1 16,0 0-1-16,0-2 2 0,1 0 1 16,-1 4 0-16,1-4 1 0,-2 3 1 15,1-1 1-15,1 1 1 0,-2 1 0 0,0-1 0 16,-2 0 0-16,1 2 0 0,1 0-2 16,-2 1-1-16,1 2-3 0,-2 3 0 15,2 2 0-15,-2 5-3 0,1 1 0 16,0 2-1-16,0 3-1 0,1-1 0 15,2 0-2-15,-1 0-1 16,3-4-1-16,2-2-1 0,2-1-1 0,2-3-1 16,2-3 1-16,1-4-2 0,4-1 0 15,-2-3 0-15,1 0 0 0,-4-5 0 16,0 5-1-16,-2-1 1 0,-4 3-1 16,-3 2 1-16,-2 4 0 0,-2 4-1 15,0 5 1-15,0 1 0 0,2 3-1 0,0-3 1 16,5 0 0-16,5-2 0 0,2-2 1 15,3-3 0-15,5-5-1 0,4-3 1 16,5-3 0-16,1-6 0 0,-1-4 2 16,0-6 0-16,0-3 1 0,-4-2 1 15,-3-3-2-15,-7 0 0 0,-4-1 1 16,-4 2-3-16,-3 0 1 0,-3 3-1 16,-2 6-3-16,-3 0-6 0,-1 4-9 0,-1 6-11 15,-1 6-14-15,1 2-12 0,-4 5-19 16,1 1-109-16,2 7-120 0,6 2-279 15</inkml:trace>
  <inkml:trace contextRef="#ctx0" brushRef="#br0" timeOffset="291375.5298">14653 7788 393 0,'2'-6'110'16,"0"-3"8"-16,1 1-30 0,-1-1-34 15,2-1-6-15,0 1-3 0,2-1-4 16,-3 0-4-16,4 1-4 0,-3 3-2 16,1 0-1-16,-1 1-3 0,0 3-3 0,-1 2-2 15,-3 2-1-15,0 6-3 0,-1 0-3 16,-2 4-2-16,-1 4-2 0,-4 5 0 15,1 1-4-15,1 2-1 0,0-1-2 16,0-1-1-16,1 0 0 0,2-2-1 16,3-5 0-16,3 1-1 0,2-5 0 15,1-2 1-15,2-4-2 0,3-4 1 16,2 0 0-16,1-4 0 0,2-2 0 0,2-1 1 16,-1-2-1-16,-1 1 1 0,0 1 0 15,-7-5-1-15,0 2 1 0,-3 1-1 16,-2-1 0-16,-1 2-1 0,-3-2 1 15,0 2-1-15,3 2 1 16,-3-2-1-16,0-2 0 0,-1 0 0 0,-1 0 0 16,1 1 0-16,2 1 0 0,-2 0 0 15,2 2 0-15,1 1 0 0,0 4 0 16,-1 0 0-16,-1 0 0 0,4 2 0 16,-5-2 0-16,1 0 0 0,0 2 0 15,0-2 0-15,0 1 0 0,0-1 0 0,-4-3-1 16,3 5 1-16,1-2 0 0,0 1 0 15,-1-1 0-15,-1 0 0 0,2 1 0 16,-1 0 0-16,0 2 0 0,1 0 0 16,-3 0 0-16,2 3-1 0,1-1 1 15,-1 1 0-15,2 1 0 0,-2-2 0 0,0 4 0 16,-2-2 0-16,1 5 0 16,-1 2 0-16,2 3 0 0,0 1 0 0,1 2 0 15,0 2 0-15,2-1-1 0,2-4 1 16,2 0 0-16,0-3 0 0,3-2 0 15,2-1 0-15,4-5-1 0,3-1 1 16,4-1 0-16,1-4 0 0,4-2 1 16,-1-4-1-16,1-1 0 0,-1-4 0 15,-4-3 1-15,-4-1-1 0,-1-4 0 16,-3-2 0-16,-3 0 1 0,-3 1-1 16,-4 0 1-16,-2 0-1 0,-3 1 1 0,-1 1-1 15,-4 2 1-15,-2-2-1 0,0 6 1 16,-1-1-1-16,-1 3 0 0,1 3 1 15,-1 2-3-15,0 2-6 0,3 3-10 16,1 1-14-16,2 4-9 0,1 1-21 16,3 4-115-16,3 0-128 0,5 1-292 15</inkml:trace>
  <inkml:trace contextRef="#ctx0" brushRef="#br0" timeOffset="292060.8995">15227 7937 503 0,'0'-9'121'15,"0"-1"2"-15,0 1-80 0,0 3-12 16,0 1-5-16,0 2-3 0,0 1-6 16,0 1-4-16,1 0-2 0,0 1-1 15,-1 0-1-15,0 0-2 0,0 0-2 16,0 1 0-16,2-1 1 0,-4 1 0 16,2 1 1-16,2-1 2 0,-1 1 1 0,0-2 3 15,2 4 2-15,-1-2 2 16,2 3 1-16,-2-1 2 0,2 2 2 0,-2 1 1 15,3 4 0-15,-2 1-2 0,2 2-2 16,-2 0-2-16,1 3-2 0,2 0-3 16,0 0-3-16,0-2-3 0,0 1-1 15,1-4 0-15,-1 0-3 0,0-2 0 16,0-3 0-16,-1 1-1 0,0-5-1 16,0-1 2-16,-2-4 0 0,2-1-1 0,3-3 1 15,1-3-1-15,4-2 1 0,0-5 1 16,4 0 0-16,2-5-1 0,-1 3 2 15,-1-2-1-15,-1 4 1 0,-4 1 0 16,2 6 0-16,-7 0-1 0,0 6 1 16,-2 3 1-16,-1 6-1 0,0 2-2 15,-1 5 0-15,0-1-1 0,-1 5-1 16,1 1-2-16,0 1-5 0,0-2-8 16,0-1-10-16,1 0-15 0,0-1-12 15,3-1-21-15,1 0-112 0,1-3-125 0,4 0-290 16</inkml:trace>
  <inkml:trace contextRef="#ctx0" brushRef="#br0" timeOffset="293401.6858">15822 8132 473 0,'-2'-3'122'0,"-2"-2"5"16,-2 0-55-16,-1 1-30 0,1 0-7 15,-1 2-3-15,0 1-5 0,-1-2-5 16,-2 3-1-16,1 2 0 0,-1 2-1 16,1 1-1-16,-4 1 1 0,5 3-2 15,0 3-1-15,1-1-2 0,2 0-3 16,3-1-2-16,0-1-3 0,5-2-2 16,1-2-1-16,2-1-1 0,1-1-1 0,2-1-1 15,2-2 1-15,1-2 0 0,1 1 0 16,1-4 0-16,-1-1 0 0,1-4 0 15,-3-3 0-15,0-3 0 0,-3 0 1 16,0-5 1-16,-2-1 1 0,-1 2 1 16,-1 0 1-16,-1-4-1 0,0 2 1 15,-2-1 0-15,-1 0-3 0,1 1 0 16,-1-3-1-16,1 4-1 0,1 5 0 16,-1 2 0-16,1 2-1 0,-2 2 0 15,1 4 1-15,1 1 0 0,-4 1 3 0,1 2 1 16,0 0 1-16,0 2 0 15,0 2-1-15,-1-1 0 0,1 1-2 0,0 1-1 16,0-1-2-16,-1 1-1 0,1 0 0 16,0 1 1-16,-1 0-1 0,2 1 1 15,-2-2-1-15,0 1 0 0,2 2 0 16,0 0 1-16,0 0-1 0,0-1 1 16,0 3-1-16,0-1 0 0,1 3 2 15,0 1-1-15,-1 2 0 0,-1-3 0 16,2 10 0-16,1-1 0 0,-1 3 0 15,0 0-1-15,-1 3 0 0,1 0 0 0,3 5 0 16,-3-7 1-16,2-1-1 0,4 0-2 16,-1-1-5-16,1-5-9 0,3-3-11 15,1-3-15-15,0-2-11 0,3-2-20 16,-3-4-109-16,1-3-122 0,1-1-278 16</inkml:trace>
  <inkml:trace contextRef="#ctx0" brushRef="#br0" timeOffset="293774.416">16048 7486 587 0,'3'-9'139'0,"6"4"3"15,4 6-80-15,5 8-27 0,4 4-9 16,2 8-3-16,3 4-2 0,0 5-1 15,-2 5-3-15,-2 3 1 0,-5 2-1 0,-1 2 0 16,-4 3 0-16,-4 4-2 0,-5-3-1 16,-3 3-2-16,-6-2-5 0,-6-4-10 15,-6 1-19-15,-4-5-17 16,-3-2-132-16,-1-4-137 0,2-4-337 0</inkml:trace>
  <inkml:trace contextRef="#ctx0" brushRef="#br0" timeOffset="297010.9513">16707 8103 610 0,'-9'-3'154'0,"2"2"7"0,2 0-85 16,-2 0-23-16,5 2-11 0,2-2-7 15,4 0-8-15,3-1-10 0,3 1-7 16,2-1-5-16,4 2-2 0,3-2-4 16,2 1-14-16,2 1-17 0,-2-5-25 0,2 3-114 15,3-1-132-15,-2 1-310 0</inkml:trace>
  <inkml:trace contextRef="#ctx0" brushRef="#br0" timeOffset="297630.6507">17458 7952 482 0,'18'-5'117'15,"-5"-1"5"-15,-2 1-76 16,-3 0-6-16,-5 2-2 0,-1-1-4 0,-5 0-3 16,-3 1-3-16,-2 1-2 0,-6 2 0 15,-2 0-3-15,-2 0 0 0,-3 3-2 0,0 2-3 16,0 0-3-16,-1 1-3 16,1-1-3-16,2 2-3 0,3 0-3 0,2 1-1 15,3-1-1-15,4 3 1 0,5-2-1 16,3 1 0-16,5 0 0 0,4-1 1 15,3 1-1-15,2-1 0 0,2-3 1 16,3 1-1-16,3 3 0 0,1-3 0 16,0 1-1-16,0 2 1 0,1 0 0 0,-1-1-1 15,0 2 0-15,-6-1 1 16,-1-1-1-16,-3 2 0 0,-3-3 0 0,-4 1-1 16,-2-2 1-16,-5 0 0 0,-3 0 1 15,-3-1 0-15,-6 0 1 0,-4-2-2 16,-6 1 1-16,-4-1-1 0,-4 1 1 15,-3-1-1-15,-3 1-1 16,3-1 0-16,2 1-1 0,6 0-6 0,3-1-12 16,8-1-10-16,4 1-19 0,9 1-114 15,4-3-125-15,6 0-294 0</inkml:trace>
  <inkml:trace contextRef="#ctx0" brushRef="#br0" timeOffset="297843.0814">17797 7964 720 0,'0'-1'175'0,"-3"0"5"0,0 6-111 15,0 5-20-15,0 1-11 0,0 2-10 16,2 6-11-16,-3-5-8 0,2 5-3 16,2-3-7-16,1-2-9 0,3 1-14 15,-1-3-19-15,1-6-14 0,1 0-12 16,0-4-116-16,2-6-125 0,-1 0-281 15</inkml:trace>
  <inkml:trace contextRef="#ctx0" brushRef="#br0" timeOffset="297978.7179">17721 7734 574 0,'-7'-30'135'0,"-1"3"3"0,5 7-93 16,4 9-13-16,1 9-12 0,3 5-7 15,1 6-13-15,2 5-24 0,0 5-114 16,2 3-114-16,1 6-290 0</inkml:trace>
  <inkml:trace contextRef="#ctx0" brushRef="#br0" timeOffset="298309.8476">17955 7982 538 0,'-1'-7'133'16,"1"4"2"-16,0-1-81 0,3 7-12 16,-1-2-7-16,1 5-5 0,0 0-5 0,2 3-3 15,0 2-2-15,2 3 0 16,0 1 0-16,1 1-3 0,0 0-1 0,-2-1-3 16,4-1 0-16,0-3 1 0,-2-2-2 15,3-3 0-15,-1-4 0 0,3-4 0 16,1-3 1-16,1-6 0 0,1-4 0 15,0-3-2-15,1-4 0 0,1-1-2 16,1-3-2-16,-3 3-1 0,-2 3-1 16,0 3-2-16,-3 7-1 0,-1 5 0 0,-3 5-1 15,-1 9 1-15,0 3-2 0,-2 8 0 16,2 0-1-16,-2 1-5 0,2 1-8 16,4 0-14-16,2-2-17 0,0-2-26 15,0-4-113-15,3-2-135 0,0 0-305 16</inkml:trace>
  <inkml:trace contextRef="#ctx0" brushRef="#br0" timeOffset="299092.8692">17072 8100 553 0,'-3'-12'137'0,"1"-1"5"0,2 0-77 0,-1 2-15 15,-1 3-9-15,4 2-5 0,0 6-6 16,2 5-3-16,1 3-4 0,0 7-5 15,2 6-3-15,0 3-1 0,1 7-2 16,-2 3 0-16,1 4-3 0,-1 5-2 0,0 4-1 16,-1-2 0-16,-1 3-1 15,-2-6 0-15,0 1 0 0,-5-6 0 0,-1-5 1 16,-4-5 0-16,-2-4 1 16,-2-6-1-16,-4-3 1 0,0-6-1 0,-1-4-1 15,-2-4-1-15,1-5-2 0,0-3-7 16,1-3-11-16,4-4-17 0,1-7-13 15,3 0-20-15,3-8-117 0,4-5-129 16,4-8-298-16</inkml:trace>
  <inkml:trace contextRef="#ctx0" brushRef="#br0" timeOffset="299239.5953">17090 7658 663 0,'-7'-8'160'16,"6"2"4"-16,-2 1-104 0,2 1-24 15,1 4-9-15,2 1-8 0,2 2-16 16,5 5-22-16,-2 1-28 0,1 1-116 16,1 1-130-16,6 3-316 0</inkml:trace>
  <inkml:trace contextRef="#ctx0" brushRef="#br0" timeOffset="300944.4193">18924 7658 521 0,'-3'-1'131'0,"-5"3"4"0,-6 3-71 16,-3 8-14-16,-4 1-2 0,-2 8 0 16,-3 5-4-16,2 4-3 0,2 4-3 15,1 7-5-15,6-1-6 0,7 4-8 0,4-6-6 16,10 0-5-16,3-1-5 16,5-5-5-16,7-3-11 0,4-6-17 0,2-4-9 15,7-2-21-15,3-2-116 0,2-5-128 16,6-4-294-16</inkml:trace>
  <inkml:trace contextRef="#ctx0" brushRef="#br0" timeOffset="301356.1849">19057 7900 338 0,'0'-2'88'0,"0"4"5"0,-1 0-38 0,1 3-20 15,-1 1-3-15,-2-1-1 0,1 2-4 16,-2 1-5-16,1-1-5 0,-1-1-2 16,0 0-2-16,1-2-1 0,0 0 1 15,1-2 0-15,-1-3 0 0,2 1-1 16,2 0-2-16,-2-4-1 0,0 2-3 0,0-2-2 16,1 0-2-16,-2 1-2 0,2-2-2 15,-3-1-3-15,3 2-3 0,-2-1-3 16,0 1-4-16,2 1-5 0,-1 0-8 15,0 1-75-15,-1 1-16 0,1-1-75 16,-1 2-160-16</inkml:trace>
  <inkml:trace contextRef="#ctx0" brushRef="#br0" timeOffset="302052.1746">19022 7914 476 0,'-1'-2'114'0,"-1"-2"4"16,-1-1-73-16,3 0-8 0,0 0-1 16,-3-1-3-16,3 0-2 0,0 0-3 15,-1-1-2-15,3 2 0 0,-2-1-1 0,-1-2-2 16,1 1-1-16,0 1-1 0,1-3-1 15,3 3-2-15,-1-1-3 0,-2 1-3 16,0 1-2-16,2 0-1 0,-1 1-2 16,-1 3-1-16,-1-3-2 0,0 4 1 15,1 0-1-15,-1 0 0 0,0 2-1 16,0-2-1-16,0 0 0 0,2 2-1 16,-2-2 0-16,1 0 0 0,-1 0 0 15,0 0-1-15,1 0 1 0,-1 1 1 16,1-1 0-16,-1 1 1 0,-1 3 3 0,-1 2 2 15,-1 5 2-15,-2 8 1 0,-2 4 1 16,-3 8-1-16,2 4 1 0,-2 1-2 16,2 2-1-16,2-1-2 0,4-2-1 15,2-6-1-15,7-4-1 0,2-4-1 16,4-4-1-16,3-6-1 0,3-3 0 16,1-4 0-16,2-5 0 0,2-4 0 0,-2-5 0 15,0-3-1-15,-3-3 1 0,-1-4 0 16,-5-3-1-16,-2-3 1 0,-4 0-1 15,-2 1 1-15,-2 0-1 0,-2 4 1 16,-2 3 0-16,-1 4-1 0,0 6 1 16,0 5-1-16,-2 7 1 0,3 5 0 15,-2 5-1-15,3 3 0 0,3 3 1 16,0 2-1-16,7-1 0 0,1-1 0 16,3-2 0-16,4-1 0 0,3-3 0 15,2-2 0-15,3-4-1 0,1-2 1 16,1-3 0-16,1-6-1 0,-2-1 1 0,-2-4 0 15,-2-3 0-15,-6-2 0 0,-5-3 0 16,-5-4 1-16,-6-2-1 0,-6-4 1 16,-5-2-1-16,-2-2-3 0,-4-1-6 15,1 0-7-15,-1 3-9 0,3 5-14 16,1 5-9-16,1 8-8 0,4 7-9 16,3 5-8-16,0 6-100 0,3 6-108 15,2 2-256-15</inkml:trace>
  <inkml:trace contextRef="#ctx0" brushRef="#br0" timeOffset="302689.76">19642 8001 419 0,'-3'-12'119'0,"0"-2"5"0,-1 1-9 16,0-2-74-16,3 2-9 0,0-1-4 15,-1 3-4-15,4 0-4 0,-1 2 0 16,0 1 0-16,0 1 1 0,2 1 2 16,-2 2 1-16,2 0 0 0,-1 2 0 15,0 1-1-15,1-1-1 0,1 4-1 0,-1-1-3 16,0 0-2-16,0 2-2 0,2 0-1 15,0 5-1-15,1 0-2 0,0 2-2 16,2 3 2-16,-2 5-1 0,1 0-2 16,1 0 0-16,-2-1-1 0,1 1-1 15,0-4-1-15,1-1 0 0,0-2-2 16,0-5 1-16,-1-1 1 0,-1-2 0 16,-1-5 1-16,-1 1 4 0,-1 2 1 15,0-6 1-15,2-4 1 0,0 0 0 0,1-1 0 16,1-1-1-16,3-4-3 0,2-6-2 15,2 4-1-15,-3 0-1 0,0 0-1 16,-2 0-1-16,2 3-1 0,-2 2 0 16,0 5 0-16,-1 0-1 0,1 5 0 15,2 3 0-15,1 7 0 0,-2 1-1 16,-2 4-1-16,1 3-4 0,0 2-10 16,-2 3-12-16,0 0-18 0,1-1-14 15,1 0-12-15,2 0-18 0,-2-7-105 16,7 3-120-16,5-1-266 0</inkml:trace>
  <inkml:trace contextRef="#ctx0" brushRef="#br0" timeOffset="303301.7706">20275 8045 521 0,'-5'-7'133'0,"-1"0"6"15,0-1-64-15,-2 2-23 0,2 2-7 16,0 1-6-16,1 4-7 0,0 1-5 16,0 3-4-16,1 3-4 0,0 1-5 15,0 1-5-15,2 4-3 0,2-3 0 0,0 0-2 16,1-1 0-16,3-2-1 0,2 0-1 15,1-5 0-15,4-2 0 0,1-2-1 16,1-2 1-16,0-2-1 0,2-3 1 16,0-3-1-16,-2-2 1 0,-1-4-1 15,-2-3 0-15,0-3 0 0,-3-5 0 16,-2-4-1-16,-1 0 1 0,-2-5 0 16,1 4 1-16,-2 1 1 0,-1 3 2 15,0 3 5-15,0 7 5 0,0 1 3 16,-1 7 1-16,-1 5 1 0,0 7-2 0,-2 7-3 15,1 4-3-15,-2 6-4 0,1 3-3 16,2 5-2-16,2 2-1 0,2 3 0 16,2-1 0-16,3 2-1 0,2-1 0 15,0-1-4-15,3-1-7 0,-1-4-11 16,1-3-17-16,1-3-12 0,2-2-12 16,1-2-17-16,1-4-108 0,1-3-120 15,2 2-268-15</inkml:trace>
  <inkml:trace contextRef="#ctx0" brushRef="#br0" timeOffset="303543.133">20649 7544 618 0,'1'9'131'0,"7"4"0"0,1 3-103 0,4 5-21 15,2 4 0-15,1 2 5 16,2 3 8-16,0 3 7 0,0 5 5 0,-1 3 4 16,-1 2 1-16,-3 2-2 0,0-2-5 15,-7 1-8-15,-4-3-8 0,-7 0-9 16,-7-4-20-16,-4-3-18 0,-5 0-126 16,-3-4-13-16,1-1-116 0,-2-3-236 15</inkml:trace>
  <inkml:trace contextRef="#ctx0" brushRef="#br0" timeOffset="308310.4973">16637 12546 533 0,'-3'-6'161'16,"2"-1"10"-16,-1 4-6 0,-2-2-94 0,4 2-15 16,0 0-9-16,3-5-11 0,0 3-12 15,3 1-11-15,4 0-8 0,4 0-2 16,0 2-5-16,1 2-10 0,2 0-15 16,-1 3-16-16,0 2-19 0,-1 1 23 15,-4 1-145-15,-1-3-127 0,-3 0-293 16</inkml:trace>
  <inkml:trace contextRef="#ctx0" brushRef="#br0" timeOffset="308449.1261">16641 12680 614 0,'-2'5'139'0,"4"-3"4"0,1-5-94 16,5 1-23-16,4-4-10 0,3-1-5 15,3 0-7-15,3 0-10 0,3-1-27 16,2 2-111-16,-2-1-118 0,0 4-294 15</inkml:trace>
  <inkml:trace contextRef="#ctx0" brushRef="#br0" timeOffset="309179.0631">17233 12270 408 0,'4'-13'109'0,"1"0"7"16,-1 1-37-16,1 1-30 0,-1-1-5 15,0 3-2-15,1 2 0 0,-1 0-3 16,-1 2 0-16,1 1-1 0,-1 2-4 16,-1 2-2-16,0 0 0 0,0 4-2 0,-1 4-4 15,-2 2-3-15,-1 4-4 0,0 5-1 16,0 4-2-16,-3 5-6 0,0 4-2 15,-1 2-3-15,1 2-1 0,1 0-1 16,2 1-1-16,2-1 0 0,3-4-1 16,1-3 0-16,2-3-1 0,1-4 1 15,3-4 0-15,2-4-2 0,3-2-1 0,-3-4-6 16,3-3-11-16,1-3-12 0,-1-1-11 16,-2-4-15-16,-1 0 81 0,-3-2-203 15,-2-1-132-15,0-3-335 0</inkml:trace>
  <inkml:trace contextRef="#ctx0" brushRef="#br0" timeOffset="309360.8141">17186 12394 651 0,'-5'-3'161'0,"-3"1"2"0,6-1-98 16,3 1-23-16,3 0-10 0,7-1-8 15,4 1-8-15,3-1-9 0,9 1-3 16,2 0-3-16,6 0-7 0,6 2-18 15,-2 0-14-15,3 2 66 0,-3-2-195 16,-1 2-137-16,1 0-350 0</inkml:trace>
  <inkml:trace contextRef="#ctx0" brushRef="#br0" timeOffset="309816.5324">17781 12426 497 0,'2'-8'130'0,"-2"1"5"0,-1-2-53 15,-4 2-32-15,-1 2-5 0,-4 3-1 16,-2 4-1-16,-4 3-3 0,-1 4-2 15,-4 5-2-15,0 6-4 0,1 2-6 0,1 4-6 16,2-1-6-16,4 0-3 0,0-1-4 16,6-2-2-16,3-2-1 0,4-2-2 15,2-5 0-15,5-1-1 0,3-5 0 16,4-1-1-16,4-4 0 0,1-6 0 16,3-3-2-16,4-1 0 0,-3-4 0 0,-1-3-2 15,-1-3 1-15,0-3-1 0,-4-1 0 16,-2-2 2-16,-5-5 0 0,-4 0 1 15,-1 2 1-15,-3 2 0 0,-2 5 2 16,-4 4 2-16,1 3 1 0,-1 7 2 16,-2 6-1-16,0 5 1 0,1 6-1 15,1 4-2-15,2 3-1 0,3 7-3 0,1 1 0 16,6 2-2-16,2-1-4 16,2-3-10-16,4 1-14 0,3-2-13 15,2-5-18-15,1-2-122 0,3-1-133 0,3-2-309 16</inkml:trace>
  <inkml:trace contextRef="#ctx0" brushRef="#br0" timeOffset="310164.7959">18091 12438 639 0,'-1'8'141'0,"-2"2"3"15,3 6-109-15,3 1-11 0,0 3 1 16,2 0 2-16,1 0-3 0,2-1 0 16,0-2-4-16,2-4-2 0,0-2-2 15,1-2-6-15,1-3-2 0,0-5-2 16,2-2-1-16,1-5-2 0,2-4 0 0,0-2 0 16,1-4 2-16,3-5 0 0,0-3 0 15,-3-1 2-15,-1-1-1 0,-2 4-1 16,-3 2 1-16,-2 4-2 15,-4 5 0-15,-3 6 0 0,-1 6-1 0,-1 6 1 16,-2 3 0-16,1 4 0 0,0 4 0 16,0 2-1-16,0 2-2 0,1-2-2 15,1 1-4-15,0-1-9 0,3-2-11 16,1-3-12-16,1-4-12 0,4-1-19 16,1-5-109-16,2-3-121 0,1-1-276 0</inkml:trace>
  <inkml:trace contextRef="#ctx0" brushRef="#br0" timeOffset="310378.3085">18403 12155 757 0,'-10'-5'179'0,"6"1"2"0,1-1-112 16,6 2-32-16,8 0-14 0,2 1-7 15,7 1-9-15,4-2-6 0,3 3-11 16,1 0-17-16,2 1-16 0,-1 1-25 16,-1-1-115-16,-3-2-133 0,-1-1-306 15</inkml:trace>
  <inkml:trace contextRef="#ctx0" brushRef="#br0" timeOffset="310525.7965">18853 11966 612 0,'0'5'136'0,"0"4"1"0,0 2-87 16,0 5-37-16,1 3-9 0,-1 5-10 16,0 0-67-16,-1 3-63 0,0 0-106 15,-1 1-252-15</inkml:trace>
  <inkml:trace contextRef="#ctx0" brushRef="#br0" timeOffset="312260.8618">21147 8002 593 0,'-13'-1'148'0,"2"1"9"0,1-1-79 16,2 2-27-16,4-1-14 0,0 0-7 15,5 0-7-15,4-1-8 0,1-1-7 16,5-2-5-16,1 0-7 0,4 0-8 16,0-2-13-16,3 0-15 0,-2 3 53 15,-1-1-178-15,-4-2-128 0,1 2-323 16</inkml:trace>
  <inkml:trace contextRef="#ctx0" brushRef="#br0" timeOffset="312427.4186">21140 8129 644 0,'0'1'145'0,"-2"-1"3"0,5 1-103 15,1-2-17-15,1 0-8 0,3-1-6 16,4 0-5-16,2-3-5 0,1 1-13 16,2-2-20-16,1 1-122 0,0 0-126 15,1 4-313-15</inkml:trace>
  <inkml:trace contextRef="#ctx0" brushRef="#br0" timeOffset="313613.255">21633 7983 299 0,'-1'5'66'0,"1"1"0"0,-1 0-48 0,0-1-20 16,1 0-23-16,0 0-40 0,0-3-52 16,0 1-122-16</inkml:trace>
  <inkml:trace contextRef="#ctx0" brushRef="#br0" timeOffset="313904.4744">21639 7842 477 0,'-1'-12'124'16,"-1"1"7"-16,-2 0-58 0,3 2-19 16,-2-1-2-16,0 4 0 0,-2 4-2 15,1 2-6-15,-1 6-2 0,2 4-4 16,-2 3-5-16,2 8-5 0,3 6-6 15,0 7-5-15,2 2-4 0,1 3-4 0,0-1-3 16,-1 1-2-16,1-1-3 0,-1-6-2 16,2-4-2-16,-1-1-7 0,0-4-11 15,2-3-13-15,1-4-11 0,1-3-21 16,2-2-114-16,-2-6-129 0,5-4-291 16</inkml:trace>
  <inkml:trace contextRef="#ctx0" brushRef="#br0" timeOffset="314132.8018">21831 7808 626 0,'-9'-9'153'16,"2"4"3"-16,-2 4-93 0,2 7-21 16,-1 3-8-16,1 9-5 0,0 5-8 15,1 7-6-15,1 5-5 0,2 2-3 16,1 2-1-16,1-1-3 0,-2-2-2 15,2-2-2-15,1-6-5 0,0-3-7 16,1-3-12-16,0-4-8 0,2-1-17 0,0-3-16 16,0-5-99-16,-3 0-111 0,2-3-254 15</inkml:trace>
  <inkml:trace contextRef="#ctx0" brushRef="#br0" timeOffset="314306.8543">21620 8080 638 0,'-9'-4'155'16,"2"0"4"-16,2 2-99 0,4 1-21 16,3-3-8-16,6 3-6 0,4-1-9 15,5 0-8-15,3 0-4 0,2-1-3 16,5 2-6-16,1 2-13 0,0 2-12 16,-1-2-21-16,0 0-113 0,0 4-123 15,-4 2-293-15</inkml:trace>
  <inkml:trace contextRef="#ctx0" brushRef="#br0" timeOffset="314876.3362">21978 8195 644 0,'-8'1'147'15,"2"4"3"-15,0 2-106 0,4 3-12 16,-1 3-7-16,2 5-5 0,1 2-5 16,0 3-5-16,1-3-2 0,0 1-2 15,1 0-3-15,-1-3-2 0,-1-3 1 16,2-5-2-16,-2-2 1 0,1-3-2 16,-1-2-1-16,0-6 0 0,0-3 0 15,0-2-1-15,0-5 0 0,-1-4 1 16,0-4 1-16,1-2 0 0,1-5 1 15,0 0-1-15,3-2 1 0,3 0 0 16,2 2 1-16,3 2 0 0,3 1 1 16,2 6 1-16,3 0 1 0,-1 7 0 0,1 1 0 15,0 4 1-15,-2 2-2 0,-1 2 0 16,-1 3 1-16,0 2-1 0,-1 1 1 16,-1 3 3-16,-1 2 1 0,-1 0 0 15,-2 5 1-15,-4-1-1 0,-3 3 0 16,-1-1-2-16,-5 1-1 0,-2 0-2 0,-2 2 0 15,-5-2-1-15,-1-1-1 0,-3 0 0 16,-3-2 1-16,-2 0-2 0,-3-1 1 16,-2-3-1-16,1-1 0 0,1-3 0 15,2-1 1-15,6-2 0 0,2 2 1 16,6-2 0-16,3-1 1 0,5-1-1 16,4 2 1-16,4-1-1 0,3 3 0 15,4-2-1-15,2 1-1 0,3 1 1 16,2 2 0-16,-1 0 0 0,1 1-1 15,-3 0 0-15,1 0-5 0,-1-1-9 0,-3 1-10 16,1-1-12-16,-2 0-16 0,-1 0 72 16,-3-3-195-16,1-1-128 0,0 1-332 15</inkml:trace>
  <inkml:trace contextRef="#ctx0" brushRef="#br0" timeOffset="315302.2378">22466 7743 501 0,'-8'-10'134'0,"-1"1"7"0,-2 2-39 15,-1 3-44-15,-2 6-6 0,1 2-4 16,-3 5-5-16,1 3-4 0,-1 5-7 15,0 3-5-15,2 3-7 0,3 3-4 0,1 5-4 16,4 3-4-16,3 0-2 0,3 1-1 16,4-1-3-16,1-2 0 0,1-2-1 15,1-5-3-15,2-2-7 0,-2-2-12 16,3-4-14-16,2-2-12 0,2-3-22 16,-2-3-109-16,4-3-125 0,-4-3-281 15</inkml:trace>
  <inkml:trace contextRef="#ctx0" brushRef="#br0" timeOffset="315721.2564">22504 8009 517 0,'-7'0'130'0,"3"1"4"0,2-2-43 16,2-2-54-16,5 4-7 0,3 2 1 15,1-8-3-15,4 4 0 0,3-1-3 16,1-1-2-16,2-2-5 0,-1-1-5 0,-1-2-5 16,3 5-3-16,-7-7-2 0,0 0-1 15,-4-2-1-15,-1 0 0 0,-2-1 1 16,-2 1-1-16,-3-1 0 0,0 0 0 16,-3 2 0-16,-2 2 0 0,-2-1 0 15,-2 2 0-15,-1 2-1 0,-5 4 0 16,-1 2 1-16,-2 0-2 0,-1 4 1 15,0 3 0-15,-2 0 0 16,2 7 0-16,2 2 1 0,2 2 0 0,2 3 0 0,3 2 1 16,3 3 0-16,4-2 1 0,2 1 1 15,3-2 1-15,4-1 0 0,2-2 1 16,5-2-1-16,2-1 0 0,2-1-1 16,3-4-1-16,1-2 0 0,1-1-2 15,-1-3-2-15,0-4-3 0,-1 0-4 16,-1-5-11-16,-4-1-10 0,0 0-14 15,-2-3-17-15,-1-1-108 0,-2-3-119 0,0 2-278 16</inkml:trace>
  <inkml:trace contextRef="#ctx0" brushRef="#br0" timeOffset="316275.4793">22730 7680 550 0,'5'-3'131'16,"-1"0"2"-16,1 2-81 0,0 2-18 16,1 2-7-16,1 0-2 0,0 6-2 15,0 2-1-15,3 1 1 0,-1 4 0 16,-1 1 0-16,1 2-2 0,-3-1-4 15,-1-1-2-15,-3 0-4 0,-3 0-3 0,-4 1-3 16,-2-3-2-16,-4 0-2 0,-3 0-5 16,-2-2-8-16,-1 0-11 0,-1-6-10 15,1-5-18-15,1-3-113 0,1-4-123 16,3-6-285-16</inkml:trace>
  <inkml:trace contextRef="#ctx0" brushRef="#br0" timeOffset="316422.0741">22694 7544 568 0,'6'-29'138'0,"-1"4"8"16,0 7-90-16,1 5-8 0,0 2-7 0,0 4-9 16,2 6-7-16,0 2-7 0,2 3-7 15,1 3-8-15,1 4-14 0,1 5-17 16,-2 3-92-16,-1 0-37 16,-2 5-110-16,1 0-235 0</inkml:trace>
  <inkml:trace contextRef="#ctx0" brushRef="#br0" timeOffset="317268.2283">22883 7753 378 0,'5'-7'92'0,"-3"1"5"0,2 1-49 0,-1 0-16 16,0 1-2-16,1-4 1 15,-2 6 1-15,-1-2 1 0,-1 3-2 0,0 1 1 16,2-1-3-16,-2-1-2 0,0 5-2 16,-2-3-4-16,4-1-3 0,-5 2-2 15,3-2-3-15,0-1-2 0,0 1-1 16,-1 0-3-16,1 0 0 0,0-2-1 15,1 2-1-15,-1 0-1 0,1-2 0 0,-2 3 1 16,0-2-2-16,2 2 1 0,-1-1-1 16,0-2-1-16,-1 2 1 0,1 0-2 15,2-2 0-15,-2 2 0 0,0 0 0 16,0 0-1-16,0-2 1 0,0 3 1 16,2-1 1-16,-4 1 2 0,2-1 2 15,0 1 0-15,0 0 1 0,0 0 1 16,2 0-1-16,-4 0-1 0,2 0-1 15,0 0-1-15,0 0-1 0,0 0 0 16,0 0 0-16,0 0-1 0,0 0 1 16,2 0-1-16,-2 0 0 0,0 0 1 0,1-1-1 15,-1-1 0-15,1 1 0 0,0 0 0 16,-1-2 0-16,0 1 1 0,1 0 0 16,1-1 1-16,-2 1 0 0,0 0 2 15,0 1 1-15,0 0 1 0,0 2 0 16,-2-1 0-16,2 4-2 0,-1 1-1 15,-2 1 1-15,-1 4-1 0,-1 3-1 16,0 3-1-16,0 1 1 0,-1 2 0 16,4 1-1-16,3-1-2 0,2-2 0 0,4-4-1 15,1 2 0-15,1-4-1 0,3-3 0 16,1-4 0-16,2-1 1 0,0-3-1 16,1-3 1-16,0 0-1 0,0-6 1 15,-2-2 0-15,-3 0 0 0,-1-1-1 16,-3 0 1-16,-2 1 0 0,-2 0 0 15,-3 3 1-15,-3 3-1 0,0 2 1 0,0 1 0 16,0 1-1-16,-1 2 1 16,3 3-1-16,2 1 0 0,3 2-1 0,2 2 0 15,2 2 0-15,3 1 1 0,3-1-1 16,0-2 0-16,2-2 0 0,0-1 0 16,-2-3 0-16,-1-3 0 0,0-1 0 15,-4-4 1-15,-1-4-1 0,-1-1 1 16,-3-1 0-16,-2-1 0 0,-2-3 0 15,-2-1 0-15,-2-1 0 0,-1 1-2 16,0-1-4-16,-1 4-7 0,-1 2-10 0,1 2-12 16,0 4-12-16,1 5-11 0,0 6-13 15,0 4 42-15,1-1-148 0,3 0-115 16,1 2-284-16</inkml:trace>
  <inkml:trace contextRef="#ctx0" brushRef="#br0" timeOffset="317599.754">23184 7581 564 0,'0'-7'133'0,"1"1"3"0,2 2-87 15,0 3-10-15,4 1-6 0,1 3-1 16,2 2-2-16,2 4 0 0,0 2-1 15,2 2 0-15,-1 6-2 0,2 2-2 16,-1 2-3-16,-2 5-4 0,0 4-1 16,-1 3-2-16,-1 6-3 0,-2 2-2 15,0 3-2-15,-3 1-2 0,-2-1-1 0,-3 0-2 16,-2-4-2-16,-5-5 0 0,-6-1-3 16,-3-7-1-16,-2-2-1 0,-3-1-4 15,-1-3-4-15,-1-1-6 0,0-2-7 16,1-3-7-16,0-4-6 0,1-4-8 15,4-3-16-15,-2-7-108 0,7-5-115 16,3-4-283-16</inkml:trace>
  <inkml:trace contextRef="#ctx0" brushRef="#br0" timeOffset="318002.666">23490 7919 633 0,'0'-8'156'0,"0"-2"6"0,0 2-91 0,-1 4-22 15,1 1-9-15,0 2-6 0,1 3-7 16,-1 3-7-16,2 4-3 0,-2 3-5 16,0 3-2-16,1 3-1 0,1 3-2 15,-1 0-1-15,1 1-2 0,0 1-1 16,2-1-2-16,-2 0 1 0,2-1-1 15,-2 0-3-15,1-2-3 0,-3-3-8 16,1-1-11-16,-2-2-11 0,1-1-10 0,0-4-16 16,-1 1 49-16,-2-3-163 15,-1-3-121-15,1 0-299 0</inkml:trace>
  <inkml:trace contextRef="#ctx0" brushRef="#br0" timeOffset="318200.2093">23397 8102 643 0,'-5'-3'154'0,"3"2"5"0,2 0-93 0,2 0-24 15,4 1-8-15,2-2-6 16,2 1-8-16,2 0-5 0,4 0-4 0,3-1-2 16,5 0-5-16,0 1-9 0,2-1-16 15,0 0-14-15,-2 2-24 0,-3-1-111 16,-3 0-128-16,-3 2-298 0</inkml:trace>
  <inkml:trace contextRef="#ctx0" brushRef="#br0" timeOffset="319133.9328">23645 8050 515 0,'2'-16'128'0,"-1"3"5"0,1-1-73 16,-2 3-13-16,0 4-6 0,0 0-6 16,2 7-3-16,-2 2-5 0,2 5-3 15,0 6-3-15,0 4-4 0,-1 5-3 0,3 6 1 16,-3 1-4-16,2 4-2 0,-1 1-3 16,1 0 0-16,0 1-3 0,2-2 0 15,0 1-1-15,0-1 0 0,0-3-1 16,-1 0-1-16,-2-2 2 0,-2-4-1 15,-5-2 0-15,-2-3 0 0,-4-2-1 16,-3-6-3-16,-3-4-7 0,-2-3-10 16,-4-4-11-16,3-6-14 0,-4-4 13 0,2-8-133 15,3-4-119-15,2-8-282 0</inkml:trace>
  <inkml:trace contextRef="#ctx0" brushRef="#br0" timeOffset="319303.4799">23623 7816 677 0,'1'-7'161'0,"-1"1"6"0,1 1-112 16,0 2-13-16,1 1-7 0,0 2-4 15,3 1-9-15,-1 3-9 16,0 1-13-16,3 2-17 0,1 2-18 0,0 0 56 16,-1 1-194-16,1 1-144 0,3-2-364 15</inkml:trace>
  <inkml:trace contextRef="#ctx0" brushRef="#br0" timeOffset="319883.2828">23959 7813 452 0,'0'-26'116'0,"2"0"8"16,-1 2-59-16,1 0-17 0,1 4-3 15,-1 2-3-15,1 5-2 0,-1 3-5 16,1 5-4-16,-2 2-4 0,1 5-1 0,0 4-2 16,-1 6-4-16,-1 7-3 0,-1 3-2 15,-1 7-3-15,0 4-2 0,-1 5-1 16,1 8-4-16,1-4 0 0,1 2-3 15,0 1-1-15,0-6-2 0,0-1-4 16,1-4-6-16,-2-8-9 0,2-3-9 16,3-2-11-16,-1-4-16 0,2-2-110 15,0-3-117-15,1-3-276 0</inkml:trace>
  <inkml:trace contextRef="#ctx0" brushRef="#br0" timeOffset="320152.1041">24173 7674 546 0,'1'-8'142'16,"0"3"6"-16,0 2-39 0,1 4-62 15,1 6-10-15,0 1-4 0,-1 6-1 16,-2 5-3-16,1 4-4 0,1 4-3 15,-2 7-5-15,-3 1-3 0,2 5-3 16,0 0-5-16,1 0-2 0,-2-1-3 16,1-1-9-16,-2-6-9 0,1-4-12 15,1-4-10-15,0-5-12 0,-2-5-14 0,2-3-108 16,-3-6-113-16,2-2-268 16</inkml:trace>
  <inkml:trace contextRef="#ctx0" brushRef="#br0" timeOffset="320317.5122">23973 7919 605 0,'-7'-7'155'0,"2"2"2"0,1 1-68 15,5 2-44-15,7 1-15 0,3 1-7 0,6 0-8 16,5 1-7-16,5-1-3 0,3 1-5 16,2 0-9-16,-1 2-13 0,-1-1-15 15,-1 2 52-15,-6 1-178 0,-5 0-130 16,2-2-329-16</inkml:trace>
  <inkml:trace contextRef="#ctx0" brushRef="#br0" timeOffset="320552.9668">24283 8050 659 0,'-1'-3'148'16,"8"-1"4"-16,3 0-104 0,2 0-22 16,5 1-6-16,3-1-4 0,1 0-1 15,1 2-6-15,-3 0-6 0,0-1-7 0,-2 2-12 16,-3-2-8-16,0 0-13 16,-3 2-13-16,-4-2-20 0,-1 3-86 0,-3-1-99 15,-4 1-228-15</inkml:trace>
  <inkml:trace contextRef="#ctx0" brushRef="#br0" timeOffset="320859.7293">24446 8020 544 0,'-6'3'133'0,"-2"3"2"0,1 0-77 16,2 3-19-16,-1 0-8 0,2 2-7 15,2 3-5-15,-2 2-4 0,2 0-3 16,-1 3-3-16,0-2-2 0,1 0-2 0,0-1-2 16,1 1-1-16,-2-1 0 0,2 0-1 15,-3-3 0-15,3 0-1 0,0-1 1 16,-2-1-1-16,0-1 1 0,-1-2-1 15,-2 0 0-15,0-1 1 0,-4-3-1 16,-1 0 0-16,0-2 1 0,0-2-1 16,-1-3 2-16,-1 1 2 0,4-2 3 15,0 0 5-15,2 1 5 0,2-1 4 16,0 0 2-16,2 1 1 0,3 0-2 0,2 3-2 16,1-2-3-16,3 1-4 0,3-2-5 15,5 3-1-15,-1-4-2 0,2 3-2 16,2 0-1-16,1 0-4 0,2 1-9 15,1-1-12-15,-7 1-15 0,1 0-13 16,-3-2 1-16,-2 2-129 0,-3-2-125 16,0-1-288-16</inkml:trace>
  <inkml:trace contextRef="#ctx0" brushRef="#br0" timeOffset="321238.8972">24736 7639 578 0,'-6'-5'143'16,"-3"1"6"-16,-2 4-80 0,-3 5-16 15,-3 1-8-15,-1 5-5 0,0 5-5 16,-3 4-6-16,2 3-6 0,-2 5-5 16,2 3-4-16,3 2-2 0,3 1-5 0,4 2-1 15,5-1-2-15,1-4-1 16,7-1-1-16,4-1-4 0,5-4-6 0,1-4-10 15,2-4-14-15,3-3-11 0,1 0-21 16,-2-6-112-16,0-3-124 0,-2-5-286 16</inkml:trace>
  <inkml:trace contextRef="#ctx0" brushRef="#br0" timeOffset="321591.6182">24691 7980 658 0,'-5'3'149'0,"2"-2"3"0,5 1-100 16,0 0-25-16,3-1-9 0,2 1-3 16,2 0-3-16,2-5-2 0,1 2-3 15,0-5-1-15,2 0-1 0,-1-3-2 16,1-1-1-16,-1-1 0 0,0-1 0 16,-1-4-1-16,-4 0-1 0,0-1 1 15,-5 0-1-15,-1 0 0 0,-7 0-1 16,-1 3 0-16,-4 2 0 0,-2 3 0 0,-2 6 0 15,1 1 0-15,-1 6 1 0,2 3 0 16,0 4 2-16,1 5-1 0,1 5 2 16,2 2 0-16,1 3 1 0,2 2 0 15,3 3 1-15,1 0 1 0,2-3 0 16,2-2 0-16,4-3 0 0,0-4-2 16,3-1 0-16,1-6-1 0,1-2-2 0,3-2-1 15,2-3-5-15,1-4-7 0,-1-2-11 16,2-1-9-16,-2-2-18 0,0-2-97 15,-3-3-20-15,-5-2-102 0,0-1-199 16</inkml:trace>
  <inkml:trace contextRef="#ctx0" brushRef="#br0" timeOffset="321811.598">24966 7608 680 0,'2'1'148'0,"-2"3"5"0,1 4-120 16,0 3-6-16,-2 4 2 0,1 4 5 16,0 1-1-16,-1 2-2 0,-1 3-4 15,-1 1-4-15,0-2-5 0,0 2-5 16,-2-2-7-16,-3-3-6 0,0-2-9 16,-3-5-16-16,-2-3-16 0,0-5-26 15,-3-6-114-15,-1-8-131 0,2-3-307 0</inkml:trace>
  <inkml:trace contextRef="#ctx0" brushRef="#br0" timeOffset="321936.7666">24976 7302 608 0,'10'-4'132'16,"1"3"0"-16,-1 6-104 0,0 3-28 0,-2 5-5 15,-2 0-124-15,-4 3-111 0,-6 2-285 16</inkml:trace>
  <inkml:trace contextRef="#ctx0" brushRef="#br0" timeOffset="323120.592">24999 7681 238 0,'5'-2'80'0,"0"1"6"0,0 1 0 0,-1-3-31 16,-2 3-11-16,2-1-7 15,-2 1-7-15,2-1-6 0,-4 1-5 0,1-1-4 16,2 1-1-16,-3 0-3 0,2-2-1 15,-1 1 0-15,2 1-2 0,-1-2 0 16,2 1 0-16,0-2 1 16,2 1 1-16,-1-2 2 0,-2 2 3 0,0-2 1 15,0 1 2-15,1 1 0 0,-1 1 0 16,-2-2-1-16,0 2-1 0,0-1-1 16,3 2-1-16,-3-2-2 0,-2 1-1 15,2 0-1-15,-1 1-2 0,-1-1-1 0,0-1 0 16,0 2 1-16,-1 0-1 0,2 0 1 15,-1-1 1-15,1 1 1 0,0 1 2 16,1 1 0-16,-1-2-1 0,2 0 1 16,-4 0-2-16,1 0-1 0,1 0-2 15,1 0-1-15,-3-2-2 0,2 2-1 16,0 0-1-16,-5-2 0 0,5 2-1 16,1 0 0-16,-2-1 0 0,1 1 0 0,0 1 1 15,1-1 0-15,4 4 1 0,-4-3 2 16,-1 0 0-16,-3 0 2 0,3 4 1 15,0 1 0-15,-2 2 1 0,1-1-1 16,1 3 0-16,-1 2-1 0,5 4-2 16,-4-5-1-16,2 1-1 0,1-4 0 15,-1 2-1-15,0-2 0 0,5-3-1 16,-1-1 1-16,-1-2 0 0,1-2 2 16,0 1-1-16,1-4 1 0,-1-2 0 0,-1-3-1 15,0-1 1-15,1-2 0 16,-2 1-1-16,-2 0 1 0,1 1-1 0,-2 2 2 15,0 2 0-15,-1 3 1 0,0 0 0 16,-1 2 0-16,1 0-1 0,0 3-1 16,0-1-1-16,0 3-1 0,-1 0-1 15,1 1-1-15,1 2 1 0,-1-1 0 16,1-1-1-16,0-1 1 0,2 0-1 16,-1-3 0-16,1 1 1 0,0-2-1 0,1-1 0 15,-1 0 0-15,-1-2 1 0,2-1-1 16,-2-2 0-16,-1-1 1 15,3 0-1-15,-3 0 1 0,2-1-1 0,0 0 0 16,-1 3 1-16,0-1-1 0,1 1 0 16,-2 0 0-16,0 2-1 0,0-1 1 15,-1 2 0-15,1 0-1 0,-1 0 1 16,0 1-1-16,2 0 0 0,-2 0 0 16,1 0 0-16,-2 0 0 0,2 0 0 15,-1 0 0-15,0 0 0 0,-1 0 0 16,1 0 1-16,-2-2-1 0,2 1 0 0,-1 1 1 15,1 0-1-15,-1-1 1 0,1 1-1 16,-1 0 1-16,0 0 0 0,1 0 0 16,0 0 0-16,0 0 0 0,0 0 0 15,-2-1 0-15,2 1 0 0,0 0 0 16,0 0 0-16,0 0 1 0,-1 0-1 16,0-1 0-16,1 2 0 0,-1-1 0 15,1 0 0-15,-2 0 0 0,1 0-1 0,0 1 1 16,1 0 0-16,-1 2-1 0,0 0 1 15,-2 2 0-15,3 5 0 0,-1-1 0 16,1 2 0-16,-1 1 1 0,2-1-1 16,0 1 0-16,2-1 0 0,0-1 0 15,2-1 0-15,1-1 1 0,2 0-2 16,-1-4 1-16,2 0 1 0,0-4-1 16,1-1 0-16,1-3 0 0,-1-3 1 15,1-3-1-15,-1-2 1 0,0-3-1 0,-1 0 1 16,-3 1-1-16,1-1 0 0,-4-1-3 15,0 1-8-15,-3 3-11 0,0 2-14 16,-3 1-13-16,1 1-17 0,-1 6-16 16,-3 2-104-16,1 2-116 0,2 3-264 15</inkml:trace>
  <inkml:trace contextRef="#ctx0" brushRef="#br0" timeOffset="323401.3516">25202 7471 508 0,'-3'-9'128'0,"7"4"3"0,-1 5-32 16,4 4-66-16,2 5-9 0,1 4 2 16,1 4 0-16,1 5 0 0,-2 4-3 15,-1 2-3-15,-1 5-3 0,-3 5-5 0,-3 4-5 16,-1 2-2-16,-2 6-2 0,-3 4-3 15,-3 1 1-15,-2-2-1 0,-1 2-1 16,-2-5 0-16,-4-3-2 0,0-6-4 16,-1-3-3-16,0-6-4 15,1-2-5-15,0-5-8 0,2-1-13 0,2-4-86 16,1-2-23-16,3-6-95 0,-1-1-203 16</inkml:trace>
  <inkml:trace contextRef="#ctx0" brushRef="#br0" timeOffset="326233.1605">19419 12573 395 0,'-8'-3'104'16,"1"-1"5"-16,0 1-34 0,-1 0-33 16,0 1-9-16,-1-1 1 0,-1 2-2 15,-1 0 0-15,0 1-2 0,-1-1 0 16,1 0 0-16,1-2-1 0,2 3-1 15,0-1-2-15,2 0-1 0,1 2-2 0,3-1-2 16,-1-1-2-16,2 3-1 0,0-3-3 16,1 1-2-16,1 1-3 0,0-1-2 15,2 3-2-15,3 1-1 0,0 0-1 16,4 2 0-16,3 0 2 0,3-1 0 16,5-1 2-16,5 1-1 0,6-4 1 15,4 2-1-15,7-2 1 0,4-2-1 16,9-2 0-16,4 1 0 0,5-1-1 15,6 1 0-15,5-1-1 0,5 0-1 16,5 1-1-16,2 2-1 0,3 0-2 0,4 3 1 16,-1-2 0-16,3 0-1 0,-2 2 1 15,-2 0-1-15,0 1-1 0,-4-1 0 16,-4-3 0-16,-6 0-1 0,-4 0 0 16,-5 0 0-16,-7 1-1 0,-7-1-1 15,-9-1 0-15,-5 2-3 0,-6-1-2 16,-8 1-4-16,-5-2-7 0,-8 1-5 15,-4-4-8-15,-6 2-9 0,-7-3-7 16,-5 0-13-16,-4-1-109 0,-4-2-113 16,-4-3-280-16</inkml:trace>
  <inkml:trace contextRef="#ctx0" brushRef="#br0" timeOffset="327562.6169">19613 12173 368 0,'-1'0'114'16,"0"-1"7"-16,-1 0-23 0,-1 0-25 15,-1-1-12-15,2 0-6 0,-3-1-4 16,1 1-4-16,0 0 0 0,-1-1-1 15,1 2-2-15,1 0-3 0,1 1-4 0,1 0-5 16,0-2-5-16,3 4-5 0,0-2-5 16,5-2-3-16,0 1-3 0,3-1-1 15,2-2-1-15,3 0-1 0,1 1-2 16,0-2-1-16,-2 1-2 0,1 1-5 16,0 0-9-16,-2 3-17 0,1 0-22 15,-1 1-21-15,-2 3-124 0,-1 1-145 16,-3 3-329-16</inkml:trace>
  <inkml:trace contextRef="#ctx0" brushRef="#br0" timeOffset="328971.3941">20271 12114 276 0,'6'-4'85'0,"-1"-3"8"0,1 3-14 0,1-1-24 16,0 0-5-16,-1 0-2 0,3-1-4 15,-2 1-3-15,3-1-3 0,0 1 0 16,-1-4-1-16,1 2 1 0,-3-2-1 16,1 1-1-16,-3 0 0 0,-3 0-2 15,-1-1 0-15,-1 2-3 0,-3-2-3 16,-5 4-3-16,0 1-3 0,-4 0-5 15,-6 3-2-15,-2 1-5 0,-4 3-4 16,0 5-1-16,-1-1-3 0,0 4 0 16,0 4-1-16,3-1 0 0,2 2-1 15,2-1 0-15,5-1 1 0,3-2-2 0,4-1 2 16,4-1-1-16,5-1-1 16,4 0 1-16,4 0 0 0,6-2 0 0,2 0 1 15,2-1-1-15,2-1 0 0,3-1 1 16,1 1-1-16,-1 0 0 0,0 0 0 15,-3 1 0-15,1 0 0 0,-2 0 0 16,-4 0 1-16,-3 0-1 0,-3-1 0 16,-5 1-1-16,-2 2 1 0,-5-1 0 0,-6 0-1 15,-1 2 1-15,-5-1 0 0,-3 4-1 16,-3-3 2-16,-3 1-1 0,-4-1 0 16,1 0 1-16,-2 1-1 0,2-1 0 15,-1-3 0-15,5 0-2 0,3-1-7 16,6 1-11-16,3-5-15 0,4-2-12 15,6-3-20-15,5-2-114 0,2-3-126 16,7-1-290-16</inkml:trace>
  <inkml:trace contextRef="#ctx0" brushRef="#br0" timeOffset="329159.8908">20613 12106 715 0,'-4'2'179'0,"1"6"5"0,-5-1-103 15,-1 5-24-15,1 4-14 0,2 4-9 16,-3 1-12-16,3-1-9 0,0 0-8 16,3-3-9-16,3-2-12 0,1-3-16 0,0-4-17 15,5-5-12-15,0-3-19 0,2-6-110 16,1-4-123-16,0-6-274 0</inkml:trace>
  <inkml:trace contextRef="#ctx0" brushRef="#br0" timeOffset="329297.5207">20595 11872 480 0,'-11'-51'130'0,"0"4"9"0,0 8-31 16,2 9-49-16,2 10-8 0,1 7-9 0,1 12-7 16,1 7-8-16,3 9-13 0,2 4-19 15,4 8-20-15,1 8-12 0,1 3-121 16,4 1-122-16,3 3-299 0</inkml:trace>
  <inkml:trace contextRef="#ctx0" brushRef="#br0" timeOffset="329641.1167">20808 12139 584 0,'0'-9'147'0,"-1"1"10"0,1 0-79 16,-2 2-17-16,2 4-8 0,-1 2-6 15,1 6-5-15,-1 1-8 0,0 4-8 16,-2 5-7-16,2 1-5 0,0 2-2 15,1 2-4-15,1 0-1 0,0-2-1 16,4-2 0-16,1-2-2 0,2-2 0 16,0-4 0-16,3-4 0 0,1-4-2 15,3-6 1-15,2-5-1 0,3-3 0 16,1-3 0-16,1-2-1 16,0-3-1-16,1 1 1 0,-2 4 0 0,-3 3-1 15,-2 2 0-15,-4 5 0 0,-3 3-1 0,-4 7 1 16,-4 3-1-16,-1 2 1 0,-2 3-2 15,-2 5 0-15,0 0-2 0,-1 1-3 16,2 0-5-16,0-1-10 0,5 3-12 16,-1-2-12-16,4-3-11 0,2-2-16 15,3-3-110-15,3-3-122 0,3-5-276 0</inkml:trace>
  <inkml:trace contextRef="#ctx0" brushRef="#br0" timeOffset="329858.051">21480 11752 714 0,'-14'-9'177'15,"-2"6"4"-15,-4 5-107 0,-2 9-22 16,-1 6-11-16,-2 7-10 0,1 6-10 16,2 9-7-16,0 4-2 0,2 6-2 0,4 3-2 15,4-1-3-15,4 2-1 16,7-4-7-16,4-5-10 0,7-5-12 0,4-5-16 15,7-3-12-15,6-4-14 0,4-5-16 16,4-4-105-16,2-4-115 0,1-6-264 16</inkml:trace>
  <inkml:trace contextRef="#ctx0" brushRef="#br0" timeOffset="330934.3998">21546 12165 389 0,'8'-6'92'0,"-1"-1"2"15,-1 3-58-15,2-3-14 0,0 4-6 0,-3-1-1 16,1 0 0-16,-2 0 4 0,0 0 3 15,-2 1 5-15,-1 0 3 0,-2-1 2 16,2 0 1-16,0 2-2 0,2 2-2 16,-2-3-4-16,-1 2-1 0,1-1-3 15,-1 1-3-15,2-1-1 0,-2 0-3 16,-2-2-3-16,4 3-1 0,-2-1-3 16,1-1-2-16,-1 1 0 0,0-1-2 0,0 1 1 15,0-1 0-15,0 1-1 0,0-2 1 16,1 3 0-16,-1-2 0 0,0 1 0 15,1 0 1-15,-1-2 1 0,1 0 1 16,-1 2 2-16,0-1 1 0,0 0 1 16,0 0 1-16,2 3 1 0,-2-1 0 15,0 1 1-15,1 1-1 0,-1-1-1 16,1 0 0-16,-1 1-1 0,-1 1-1 16,0 1 0-16,-2 2-1 0,1 1-1 15,-1 4 1-15,1 1 1 0,-3 3-1 16,3 2 0-16,-1 2 1 0,2 0-2 0,0-1 0 15,2 1-2-15,1-1 0 0,6 0-2 16,-2-4 0-16,1-2-2 0,0-2 0 16,3-3-1-16,0-1 0 0,-1-6 1 15,-1-3-1-15,1-1 0 0,-2-2 1 16,2 0-1-16,-4-1 0 0,0 2 1 0,-2 2-1 16,-2 2 0-16,1-1-1 0,-1 3 1 15,-1 2-1-15,1 0 0 0,0 3 1 16,1 1-1-16,0 3 0 0,0-1 0 15,3 2 0-15,0-1 1 0,0-1-1 16,0-3 0-16,-1-2 1 0,2-1-1 16,-2-2 0-16,0-4 1 0,0 1-1 15,0-6 1-15,-3 1 0 0,3-2 0 16,-3 0 0-16,0-1 0 0,0-1 1 0,-1-1-2 16,0 2 1-16,2 3-1 0,-1-6 0 15,-1 3 0-15,1 0 0 0,1 2 0 16,1 1 0-16,-1 1 0 0,1 1 0 15,-2 3 0-15,1 0 0 0,1 1-1 16,-2 1 0-16,-1 0 1 0,1 1-2 16,1-1 1-16,-1 1 0 0,0 0 0 15,0-2 0-15,1 2 1 0,-1 0-1 16,0 0 0-16,0 0 0 0,-1 0-1 16,1 0 1-16,-1 0-1 0,2 2 0 0,-2-2-1 15,0 0 1-15,1 0-1 0,-1 1 1 16,0-1-1-16,1 0 1 0,0 0 0 15,-1 1 1-15,0-1 0 0,0-1 1 16,0 1-1-16,2 1 1 0,-4-1 0 16,2 0 0-16,0-1 1 0,0 1-1 15,0 0 0-15,0 0 0 0,0 0 1 16,0 0-1-16,-1 0 1 0,1 0-1 0,0-1 0 16,0 2 1-16,-1-2-1 15,1 1 0-15,-1 0 0 0,-1 0 1 0,2 0-1 16,-1 0 1-16,0-2 0 0,0 4 1 15,1-2-1-15,-1 0 1 0,1-2 0 16,-2 4-1-16,1-2 0 0,2 0 0 16,-2 0 0-16,1 0-1 0,0 0 1 15,0 1-1-15,1-1 0 0,-1 1-1 16,0 0-2-16,0 2-6 0,0-1-9 0,-1 1-18 16,0-1-15-16,0 2-14 0,-3 0-18 15,-1-2-110-15,-1 0-123 0,2 0-277 16</inkml:trace>
  <inkml:trace contextRef="#ctx0" brushRef="#br0" timeOffset="331710.5923">21681 12119 528 0,'-2'-7'129'15,"-2"-4"5"-15,2 0-76 0,-2-1-14 16,0-2-3-16,2 0-2 0,-1-2-2 15,1 1 0-15,-1 1 1 0,3 2 2 16,-1 1 0-16,1 3-3 0,-1 0-2 16,1 6-5-16,1 1-5 0,-1 3-3 15,1 5-4-15,2 6-2 0,-3 1-2 16,1 5-1-16,0 2 0 0,-2 3-1 16,1 3-1-16,0-1-3 0,-1-3-2 15,3 0-2-15,1-1-1 0,0-2-1 0,5-3 0 16,0-2-1-16,2-4 0 0,2-3-1 15,-1-2 1-15,4-3-1 0,1-4 1 16,0-4-1-16,0-1 1 0,0-2-1 16,-1 1 1-16,-2-2-1 0,-2 1 0 15,-2-2 0-15,-1 0 1 0,-2 0-1 16,0-2 0-16,2 0 0 0,-3 0 0 16,-2-1 0-16,1 2 0 0,-2 2 0 0,1 1 0 15,-2 2 0-15,-2 0 0 0,1 4 0 16,1 0 0-16,-2 1-1 0,1 1 0 15,0 0 0-15,-1 3 0 0,1-2-1 16,-2 0 1-16,2 1 1 0,0 1-1 16,0-1 1-16,-1 0 0 0,0-1 0 15,0 0 0-15,1 0 1 0,-1-1-1 16,1 0 0-16,0 0 0 0,0 0 0 0,0 0 0 16,1 0 0-16,0-1 0 0,-2 1 1 15,2-1-1-15,-1 0 0 0,0-2 1 16,0 2-1-16,0-2 0 0,-1 2 0 15,1-1 0-15,1 1 0 0,-2-1 0 16,2 2 0-16,-1 0 0 0,0 0 0 16,1 2-1-16,-2-1 1 0,1 2 0 15,-1 2-1-15,0 3 1 0,-2 2 0 0,-1 2 0 16,3 1 0-16,-1 4 0 0,2-1 1 16,0 1-1-16,1 1 0 15,4-1 0-15,0-4 0 0,2 2 0 16,3-4 1-16,3-1-2 0,5-4 2 0,0-2-1 15,5-6 0-15,4 1 0 0,0-4 0 16,1-5 0-16,0-2 1 0,-2-1-1 16,-3-4 0-16,-4-2 1 0,-4-4-1 15,-4-3 0-15,-4 0 0 0,-5-2 1 16,-2-5-1-16,-3-4 0 0,-1-1 0 16,2 4-2-16,-2 2-2 0,0 4-4 15,-1 6-8-15,2 7-10 0,-2 8-14 0,0 6-15 16,0 7-14-16,0 3-17 0,0 4-112 15,4 2-125-15,2 3-290 0</inkml:trace>
  <inkml:trace contextRef="#ctx0" brushRef="#br0" timeOffset="332324.0118">22307 12175 631 0,'0'-8'156'0,"-1"2"5"16,0 4-92-16,1-1-20 0,2 4-7 0,-1 3-5 16,2 2-6-16,-1 4-5 0,1 1-3 15,0 4-3-15,0 1-3 0,-1 1-5 16,2-1-2-16,0-2-4 0,0 0-1 16,1-1-2-16,-1-4 1 0,1-2-1 15,0-3 2-15,0-2 2 0,1-3 2 0,1-4 2 16,2-2 1-16,1-5 0 0,1-2 0 15,2-2-2-15,3 0-3 0,0 0-2 16,-1 2-2-16,-1 1-1 0,0 5-1 16,-3 3 1-16,-1 4-1 0,-3 3 0 15,-2 4 1-15,-1 4-1 0,-2 2 0 16,-1 4 0-16,-1 1-1 0,0 3-2 16,0 0-8-16,3 0-12 0,-1-1-18 0,3-1-19 15,4-2-18-15,0 0-3 16,2-4-119-16,4-3-124 0,4-5-274 15</inkml:trace>
  <inkml:trace contextRef="#ctx0" brushRef="#br0" timeOffset="333154.2616">22372 12252 416 0,'-1'0'112'15,"0"-3"4"-15,-1 1-40 0,1-2-26 16,1-1-9-16,1-1-4 0,-1-2-4 16,-1-4-2-16,4 1-1 0,-2 0 0 15,1-2-3-15,-1-2 0 0,1-1 0 16,0 2 2-16,3-2 0 0,-4-1 0 16,3-1-2-16,0 0 1 0,-3-2-2 0,2 2-3 15,-1 2-2-15,-1 3-1 0,-1 2-2 16,0 1 0-16,0 5-2 0,0 4-2 15,-1 2-2-15,1 5-2 0,-3 5-2 16,2 4-2-16,-1 3-1 0,-1 4-1 16,1 4 0-16,0 0 1 0,0 3-2 15,0-3 0-15,0 0-1 0,1-1 0 16,0 0 0-16,1-2-1 0,1-2 0 16,0-2-1-16,2-1 1 0,0-3-1 0,1-3 0 15,1-4 1-15,-3-3-1 0,2-4 1 16,0-4-1-16,0-4 1 0,0-2 0 15,1-4 0-15,1-4 0 0,2-2 0 16,0-2-1-16,3-4 0 0,2 1 1 16,1-2-1-16,2 2 0 0,1 2 0 15,2 1 1-15,-2 4-1 0,-1 4 0 16,-3 4 0-16,1 4 0 0,-4 3 1 0,-1 5-1 16,-1 3 1-16,-1 3 0 15,-1 4 0-15,-2 4 1 0,-2 2-1 0,0-1 1 16,-4 3-1-16,0 3 0 0,-1-2 0 15,0 2 0-15,-1-4-1 0,0 2 1 16,1 0-2-16,2-2 0 0,-1-2-4 16,1 0-7-16,2-4-10 0,1-1-14 15,1-4-17-15,1-1-17 0,0-3-20 16,2-3-111-16,1-4-129 0,4-3-291 16</inkml:trace>
  <inkml:trace contextRef="#ctx0" brushRef="#br0" timeOffset="333606.8352">22762 12363 394 0,'-5'-2'106'16,"0"-1"5"-16,1 2-19 0,0 0-56 16,-1 1-10-16,3 1-3 0,-2 0-3 0,2 3-5 15,1 1-5-15,-1 0-3 0,2 1-2 16,2 0-3-16,-2-1-4 15,2 1-6-15,-1-1-7 0,1-1-21 16,-1-1-86-16,0-2-94 0,0 3-231 16</inkml:trace>
  <inkml:trace contextRef="#ctx0" brushRef="#br0" timeOffset="334146.4226">22748 12396 475 0,'0'-1'119'16,"1"1"4"-16,-2 1-64 0,2-1-16 0,-1 0-5 15,0 0-3-15,0 0-2 0,0 1-1 16,-1 1 0-16,1-2 2 0,-1 1 1 16,0 0 1-16,-1 2-2 0,1-2-2 15,1 1-3-15,0 1-4 0,-1-2-4 16,1 1-4-16,0-2-2 0,-1 2-3 16,1-1-1-16,0-1-1 0,0 0 0 15,-2 0-2-15,2 0 1 0,0-1-1 16,0 1 1-16,-1 0 1 0,1-2 0 15,-1 2-2-15,0 0 0 0,-2 2-1 16,0 0-2-16,-2 2-2 0,-1 2-1 0,1 2-1 16,-1 5 0-16,-1 0-1 0,3 3 1 15,-3 2-1-15,4 1 1 0,2-1 0 16,-2-1-1-16,3-1 0 0,1-3 1 16,2-2-1-16,3-2-1 0,1-3 1 15,3-2-1-15,4-5 1 0,0-4-1 16,6-1 0-16,-2-6 1 0,1-3 0 0,-1-5 0 15,-1-2 0-15,-2-3 0 0,-3-4 0 16,-2-1 1-16,-3-3-1 0,1-3 1 16,-4-1-1-16,3-1 0 0,-4 0-1 15,2 3 1-15,-2 4 0 0,-1 7 0 16,-1 4 0-16,-1 6 0 0,-1 5 0 16,-1 7-1-16,-2 6 1 0,-1 4 0 15,-1 3 0-15,-1 5 0 0,0 3 0 16,1 6 0-16,1 1 1 0,3 2-1 15,0 1 1-15,3 0-1 0,4 1 0 0,2-2-3 16,2-1-6-16,0-4-10 0,2-2-11 16,3-3-12-16,2-3-14 0,2-4-10 15,1-2-15-15,1-3-2 0,4-5-98 16,-1-3-109-16,0-4-250 0</inkml:trace>
  <inkml:trace contextRef="#ctx0" brushRef="#br0" timeOffset="334412.4164">23114 11600 592 0,'-2'-1'138'15,"7"8"4"-15,0 4-60 0,4 8-54 0,4 7-7 16,1 6 3-16,1 6 4 0,1 8 2 15,0 6 1-15,1 6 2 16,-1 3 0-16,-3 0-2 0,1 1-4 0,-3-2-5 16,-4-3-4-16,-2-4-3 15,-4-3-6-15,-3-1-7 0,-5 0-11 0,-6 0-19 16,-4-2-21-16,-4-2 9 0,-8-5-148 16,-10 0-141-16,-4-2-333 0</inkml:trace>
  <inkml:trace contextRef="#ctx0" brushRef="#br0" timeOffset="335326.4298">21011 12644 430 0,'-19'-2'117'0,"-1"-1"6"0,5 2-31 15,3-1-45-15,2 0-9 0,4 1-4 0,5-1-5 16,3 0-6-16,7 1-2 0,2 0-4 16,6-1-1-16,3 0-2 0,5 3-1 15,6-1 0-15,2 3 0 0,5-1-1 16,6 0-1-16,5 2 0 0,6 2 0 16,8 0-1-16,6 2 2 0,6-3-1 15,7-2 2-15,5 3-1 0,6-1 0 16,8-1 0-16,2-3-1 0,3-1-1 15,7 3-1-15,0 2-2 0,4-5-1 0,-2-2-1 16,-2 1-2-16,1 4 0 0,-5 0-1 16,-5-2-1-16,-6-1 0 0,-7 0-1 15,-8 2 1-15,-3-2-1 0,-9-2 1 16,-9 0-1-16,-4 0 0 0,-9 0 0 16,-6 2-3-16,-9-1-7 0,-7 1-7 15,-9-1-7-15,-7 0-12 0,-8-1-12 16,-7 2-95-16,-7-2-30 0,-12 3-103 15,-5 2-220-15</inkml:trace>
  <inkml:trace contextRef="#ctx0" brushRef="#br0" timeOffset="336500.0031">20241 13047 560 0,'-2'-8'136'0,"-3"2"7"0,-4 3-81 0,-4 1-10 16,-1 4 0-16,-2 4-2 0,-3 2-1 15,-3 3-2-15,-3 1-3 0,-1 4-2 16,0 3-3-16,1 2-8 0,2-2-4 16,1 1-5-16,6-1-5 0,8 5-3 15,2-4-5-15,7 0-4 0,5-2-1 16,6-2-2-16,7-1-1 0,3-3-3 15,2-3-5-15,6-4-11 0,0-4-15 16,2-1-20-16,1-1-15 0,2-3-20 0,-4-2-110 16,2-1-131-16,1-2-282 0</inkml:trace>
  <inkml:trace contextRef="#ctx0" brushRef="#br0" timeOffset="336986.7122">20455 13180 670 0,'-26'8'166'16,"2"0"5"-16,0 1-99 0,5 2-23 16,4 2-9-16,5 1-8 0,3-1-8 15,3 1-9-15,7-1-6 0,4-1-3 16,3-1-1-16,5-3-2 0,4-1-2 16,3-3 1-16,3-2-1 0,-1-2-1 15,2-1 1-15,-1-2-1 0,-3-1 1 16,-4-4-1-16,-3 1 1 0,-4-5 0 15,-4-2 0-15,-6-2 0 0,-3-1 0 16,-6-1 0-16,-3-1-1 0,-3 1 0 16,-3 2-1-16,-2 3-2 0,0 2-2 0,0 2-3 15,2 3-4-15,2 3-2 0,6 3-4 16,1 2-2-16,5 3-3 0,4-1 1 16,5 1 3-16,5 1 2 0,4 1 3 15,3-1 3-15,3 1 4 0,3 0 2 16,2 1 0-16,1 0 0 0,-1 1-2 15,1 1 1-15,-2-1-1 0,0 0 2 0,1 1 0 16,-1 0 2-16,0-1 3 16,1 1 4-16,-2-1 5 0,-2-2 4 15,-2 1 1-15,-6-1 4 0,-4 1 4 0,-5 2 0 16,-5 1-2-16,-6 0-3 0,-5-1-3 16,-3 1-3-16,-3 0-3 0,-3 0-3 15,-4-1-3-15,0-1-1 0,-1 0-2 16,2 1-2-16,2-2-7 0,4-2-10 15,2-1-14-15,6-2-12 0,2-2 21 16,4-3-148-16,3-2-125 0,7-4-303 0</inkml:trace>
  <inkml:trace contextRef="#ctx0" brushRef="#br0" timeOffset="337253.9964">21398 12928 526 0,'-23'-4'156'0,"-3"7"10"16,-4 4-7-16,-2 5-91 0,0 7-12 16,1 5-3-16,1 4-7 0,0 4-8 15,6 4-8-15,2 0-5 0,3 4-5 16,5-2-4-16,3-2-6 0,8 2-4 15,3-2-3-15,6-2-4 0,6-1-8 16,6-5-10-16,1-2-18 0,7-1-16 0,1-6-14 16,5-2-16-16,-2-4-112 0,3-1-123 15,1-9-277-15</inkml:trace>
  <inkml:trace contextRef="#ctx0" brushRef="#br0" timeOffset="338157.7847">21517 13195 461 0,'1'0'123'15,"-1"0"8"-15,1 2-55 0,1 1-19 16,-1-1-7-16,0 1-5 0,0 0-4 15,2 0-5-15,-1-1-5 0,-1 1-3 0,2-2-2 16,-2 0-3-16,2-1-2 0,0-1-1 16,1 0-2-16,2-2-1 0,-2-2-3 15,-2 0-1-15,4-1-3 0,-1 0-1 16,-1-1-3-16,0-1-1 0,-2 0-2 16,0 2-1-16,3 0-1 0,-3 0 0 15,0-1 0-15,-1 4 0 0,0-1-1 16,1 2 1-16,-2 0-1 0,1 1 1 15,-1 1-1-15,0 0 1 0,0 0-1 16,-1 0 0-16,1 0 1 0,0 0 0 16,0 0 0-16,0 0 1 0,0 0 0 15,0 0 1-15,0 0 1 0,0-1 1 0,0 1-1 16,0-1 0-16,0-2 0 0,-2 2 0 16,2-1-1-16,-1 0 0 0,1 0 0 15,0-1 0-15,-1 2 1 0,1 0 0 16,-1 0 2-16,2 0 0 0,-1 1 0 15,-1 0 0-15,1 1 0 0,-1 1-1 16,-1 3 1-16,1 2-2 0,-3 6 2 16,1 1 0-16,-3 5 3 0,1 5 0 0,-1 2 1 15,1 2 0-15,0 2-1 0,2-2-1 16,3 0-2-16,5-4-1 0,3-4-2 16,0-2 0-16,3-3-2 0,1-6 0 15,3-4 0-15,-1-5-1 0,-1-3 1 16,-1-3 0-16,1-1-1 0,-4-4 1 15,0-2-1-15,-2 0 1 0,-2 1 0 16,-2 2 0-16,-2 0 0 0,-2 3 0 0,-1 3-1 16,0 3 0-16,0 6 0 15,0 2 0-15,2 2-1 0,2 3 1 0,0 0 0 16,3 2 0-16,4-1 0 0,2-2 0 16,3-1-1-16,3-3 0 0,3-2 0 15,1-2 0-15,1-5-1 0,1-1 1 16,-2-5-1-16,-3-3 2 0,-3-5-1 15,-3-2 1-15,-3-3 0 0,-5-7 0 16,-3 0-2-16,-2-2-4 0,-2-1-7 16,-2 1-9-16,0 3-8 0,-1 2-9 0,0 7-11 15,0 5-13-15,0 4-7 0,1 7-9 16,0 6-38-16,0 2-62 0,4 5-102 16,-2 3-224-16</inkml:trace>
  <inkml:trace contextRef="#ctx0" brushRef="#br0" timeOffset="338662.4393">22127 13212 524 0,'4'-2'137'15,"-1"-1"10"-15,0-1-58 0,-1 2-21 16,-1 0-6-16,-1-1-3 0,3 2-5 16,-2 1-3-16,2 2-4 0,-1 1-5 15,1 3-6-15,-1 4-5 0,0 4-4 16,1 1-3-16,-1 3-3 0,0 3-5 15,-1 4-4-15,1-2-3 0,-2-3-2 16,3-1-2-16,-1 0-2 0,1-2-1 16,-1-4 0-16,0-2-1 0,2-3 0 15,1-3 0-15,-1-3 0 0,1-6 1 0,1-3-1 16,1-3 0-16,3-3 0 0,0-6 1 16,2-2-1-16,3-2-1 0,-1-3 1 15,1 3-1-15,-2 1 1 0,0 3-1 16,-2 5 0-16,-3 4-1 0,-2 7 1 15,-1 8-1-15,0 3 1 0,0 3-1 16,0 4 1-16,-1 2-1 0,-1 4 1 16,2-2 0-16,0 2-2 0,1 0-6 15,0 0-9-15,2 0-14 0,0-2-19 16,2-2-21-16,1 1-24 0,0-4-115 0,3-5-137 16,-2-3-306-16</inkml:trace>
  <inkml:trace contextRef="#ctx0" brushRef="#br0" timeOffset="339260.9406">22668 13511 523 0,'-2'-6'147'0,"-2"0"8"0,-1 0-23 0,-1 1-70 15,-1 2-12-15,0 2-7 0,-3 3-4 16,1 2-3-16,-1 3-7 0,-1 3-3 16,2 2-4-16,0 3-5 0,2 2-3 15,1 2-4-15,1-1-3 0,2 0-3 0,4 0 0 16,1-1-2-16,3-3-1 0,1-1 0 16,2-4 0-16,2-1-1 0,2-4 0 15,1-3 0-15,0-5 0 0,0-2 1 16,2-4-1-16,-3-3 0 0,-1-4 1 15,-1-4 1-15,-2-5-2 0,-5-3 2 16,0-3-1-16,-3-1 0 0,0 1 0 16,-2-1-1-16,1 3 1 0,-1 5 1 0,2 5 3 15,-1 4 3-15,-1 5 2 0,0 2 2 16,-2 7 0-16,2 3 0 0,-2 5-1 16,2 4-3-16,-1 4-2 0,2 3-2 15,1 4-2-15,1 1 1 0,2 2-1 16,0 1 0-16,3 0-1 0,1 1 0 15,0-1-2-15,3-2-3 0,1-4-7 16,0-1-9-16,5-6-13 0,0-2-16 16,1-4-16-16,1-1-16 0,2-2-12 15,-3 0-102-15,0-3-116 0,-1-1-261 0</inkml:trace>
  <inkml:trace contextRef="#ctx0" brushRef="#br0" timeOffset="339560.14">22978 12916 691 0,'3'14'152'0,"0"3"8"16,6 9-120-16,2 5-8 0,3 1 2 16,1 3 2-16,1 2-1 0,3 0-3 15,-2 1-5-15,0-4-4 0,-2 3-4 16,-3-2-5-16,-2-2-4 0,-7 2-3 0,0-1-9 16,-10-4-20-16,-3 4-26 0,-7-3-45 15,-5 0-95-15,-8 3-138 0,3-3-306 16</inkml:trace>
  <inkml:trace contextRef="#ctx0" brushRef="#br0" timeOffset="343551.7799">24048 12595 751 0,'-5'-6'182'16,"2"1"4"-16,0 2-109 0,3 1-22 16,5 2-15-16,3-1-12 0,3-2-10 15,1 2-4-15,4 0-4 0,1-1-4 16,2 1-9-16,-1 0-12 0,-1 0-20 16,2-1-20-16,-3 1-19 0,-2 1-122 0,-3 1-141 15,-2 1-314-15</inkml:trace>
  <inkml:trace contextRef="#ctx0" brushRef="#br0" timeOffset="343702.8518">24102 12684 697 0,'-8'5'177'0,"2"-1"5"0,4-2-90 16,3 2-36-16,3-2-18 0,4 1-12 0,3-1-12 15,3-1-16-15,4 2-26 0,2-4-30 16,3-1-127-16,6 2-144 0,3-1-350 15</inkml:trace>
  <inkml:trace contextRef="#ctx0" brushRef="#br0" timeOffset="344991.6839">10506 14319 723 0,'-11'-3'197'0,"1"3"3"16,8-4-36-16,2 2-108 0,2-2-25 15,6 0-14-15,1-3-8 0,6-1-5 16,1-1-3-16,1-1-2 0,0 0-7 15,3 0-10-15,-2 3-18 0,2 2-21 16,0 1-21-16,-3 4-122 0,-4 0-142 0,-1 5-319 16</inkml:trace>
  <inkml:trace contextRef="#ctx0" brushRef="#br0" timeOffset="345139.8037">10547 14453 734 0,'1'1'175'0,"4"-3"2"16,2-2-109-16,3-1-28 0,5 0-17 16,0 0-18-16,6 2-28 0,1-1-27 15,0 3-128-15,-1-2-138 0,0 4-338 16</inkml:trace>
  <inkml:trace contextRef="#ctx0" brushRef="#br0" timeOffset="350193.9583">11282 14068 569 0,'0'-28'145'16,"1"2"8"-16,-2 8-72 0,-1 1-25 16,2 3-7-16,0 5-6 0,0 2-7 0,2 3-5 15,-1 4-5-15,0 3-1 0,0 6-2 16,2 3-3-16,-3 3-1 0,1 6 0 15,0 3-3-15,0 3-2 0,-1 1-3 16,-1 2-3-16,-1-2-3 0,3 4 0 16,-4-3-2-16,1-3-2 0,-2-2 1 15,3 1-1-15,2-2 0 0,1-1-2 0,1-5-2 16,2-2-6-16,2-3-5 16,6-1-7-16,-2-5-11 0,2-2-11 0,2-2-12 15,0-3-11-15,-2-3-10 0,-1 0-105 16,-3-4-115-16,-3-2-268 0</inkml:trace>
  <inkml:trace contextRef="#ctx0" brushRef="#br0" timeOffset="350374.0298">11228 14175 627 0,'-16'-4'171'16,"0"2"10"-16,4-1-74 0,3 1-35 15,4 1-15-15,11 3-12 0,0-2-13 16,8 0-14-16,3-2-9 0,4 0-7 15,3 1-6-15,6-1-13 0,2-1-17 16,2 2-19-16,0 1-21 0,-1 2-115 16,1 0-136-16,1 4-299 0</inkml:trace>
  <inkml:trace contextRef="#ctx0" brushRef="#br0" timeOffset="350859.0587">11743 14197 462 0,'10'-9'127'0,"-5"1"7"0,-1 0-33 16,-4 2-46-16,-3 3-6 0,-3-1-1 16,-2 4-3-16,-5 0 0 0,-1 4-1 15,-5 3-2-15,0 4-4 0,-1 4-3 16,2 4-5-16,2 1-5 0,2 4-5 16,4 3-4-16,7 0-4 0,2-1-3 0,3-3-3 15,7-2 0-15,0-1-2 0,4-4-2 16,3-4 0-16,2-4-1 0,4-1-1 15,1-7 1-15,-3-4-1 16,1-6-1-16,-2-2 1 0,0-7 0 0,-3-1 0 16,-3-4 0-16,-1-4 1 0,-2-1-1 15,-1 1 1-15,-4-1 0 0,-2 5 1 16,-2 2 5-16,-3 3 2 0,0 8 2 0,-2 5 1 16,-1 5 1-16,0 4-2 0,-1 3 0 15,1 3-4-15,1 5-4 0,2 4-2 16,2 4-2-16,2 2-6 0,3-1-10 15,4 3-16-15,3 1-23 0,4-3-16 16,4-2-21-16,2-5-112 0,1-1-133 16,5-5-287-16</inkml:trace>
  <inkml:trace contextRef="#ctx0" brushRef="#br0" timeOffset="351160.698">12137 14220 692 0,'-8'-1'173'16,"7"3"6"-16,-1 2-85 0,2 5-44 16,0 0-13-16,1 4-7 0,1-1-9 15,7 3-6-15,-1-2-5 0,3 2-4 16,0-4-1-16,3-4-1 0,-1-2-1 16,3-3 1-16,-1-3 1 0,1-4 0 0,2-6 2 15,2-3 2-15,1-5 0 0,1 1 0 16,-1 1 0-16,-6 0 0 0,0 2-3 15,-3 4-1-15,-2 5-2 0,-1 2-1 16,-4 5-1-16,0 3 0 0,-3 3-1 16,2 6-1-16,-3 1-1 0,0 1-4 15,-1 3-7-15,1 2-10 0,2 1-18 16,-1 0-17-16,1-4-21 0,0-3-119 16,2 1-137-16,1-6-311 0</inkml:trace>
  <inkml:trace contextRef="#ctx0" brushRef="#br0" timeOffset="351374.6084">12393 13922 843 0,'-8'-9'197'0,"6"1"2"0,4 2-128 15,4 1-33-15,5 2-13 0,3-1-9 16,3 1-8-16,4 3-5 0,1 0-7 15,1-1-11-15,2 4-18 0,-1-5-22 16,1 2-16-16,-2 2-68 0,-1-2-61 16,-1 0-121-16,1 1-240 0</inkml:trace>
  <inkml:trace contextRef="#ctx0" brushRef="#br0" timeOffset="351555.1247">12838 13740 761 0,'0'-9'183'0,"0"3"4"0,0 5-115 15,2 6-24-15,0 4-15 0,-1 2-12 16,1 3-8-16,0 7-8 0,-1 2-12 0,2 3-19 16,-2 1-24-16,3 0 25 0,-1 2-166 15,2 2-145-15,-1 0-351 0</inkml:trace>
  <inkml:trace contextRef="#ctx0" brushRef="#br0" timeOffset="352140.5674">13428 13668 449 0,'-5'-2'107'0,"0"4"0"0,-5 0-46 16,-2 3-48-16,1 2-19 0,0 1-99 15,0 2-90-15,-2 4-235 0</inkml:trace>
  <inkml:trace contextRef="#ctx0" brushRef="#br0" timeOffset="352470.8049">13475 13709 566 0,'9'-19'145'0,"-4"4"8"16,-4 5-65-16,-3 5-31 0,-6 4-6 15,-3 6-2-15,-6 6-1 0,-4 10-5 16,-3 7-5-16,-2 10-5 0,-1 9-4 16,6 11-7-16,2 8-5 0,3 4-5 15,4 5-5-15,4 1-2 0,7-1-2 0,6-3-6 16,5-7-12-16,9-6-17 0,9-5-22 15,13-8-18-15,4-7-123 0,4-9-143 16,5-7-318-16</inkml:trace>
  <inkml:trace contextRef="#ctx0" brushRef="#br0" timeOffset="352906.6528">13643 14328 743 0,'-3'-4'195'15,"-1"3"8"-15,1 0-102 0,1 0-27 16,2 1-16-16,0 0-15 0,4 0-15 16,1 0-12-16,6-3-6 0,3 3-7 15,8-2-13-15,4-2-24 0,2-1-36 16,3 0-142-16,-2 2-164 0,-2 1-395 16</inkml:trace>
  <inkml:trace contextRef="#ctx0" brushRef="#br0" timeOffset="353475.8405">14330 14072 562 0,'4'-27'141'16,"2"1"7"-16,-1-2-72 0,2 4-19 15,0 4-5-15,-3 4-2 16,3 6-4-16,-1 5-1 0,-1 4 0 0,-1 6-2 16,3 8-2-16,-2 7-4 0,-2 3-2 15,0 8-1-15,-3 6-3 0,-3 1-5 16,-2 3-4-16,0 2-5 0,0-2-3 16,2 0-5-16,2-2-2 0,4-2-4 15,5-2-4-15,3-5-5 0,5-4-9 0,2-4-9 16,5-5-13-16,2-5-18 0,-3-6-18 15,3-2-11-15,-1-4-15 0,-5-2-107 16,-4-4-125-16,-1-7-278 0</inkml:trace>
  <inkml:trace contextRef="#ctx0" brushRef="#br0" timeOffset="353655.3608">14264 14205 849 0,'-8'-2'195'0,"4"-2"2"0,6 2-135 16,7-1-24-16,4 1-16 0,6-2-9 16,8-1-8-16,1 0-4 0,9 2-10 15,1-1-15-15,1 2-21 0,3 0-21 16,-4 2-80-16,-7 2-52 0,1 5-127 16,-7 0-243-16</inkml:trace>
  <inkml:trace contextRef="#ctx0" brushRef="#br0" timeOffset="354071.1048">15031 14219 723 0,'-29'-4'174'0,"-3"4"7"0,-3 4-109 0,1 3-21 16,-3 7-7-16,4 2-3 0,3 1-6 16,4 4-8-16,5 1-4 0,6-2-4 15,6 0-4-15,7-2-4 0,6 1-3 16,8-2-3-16,4-4-2 0,5-2-1 16,4-4-2-16,3-5-2 0,2-3-2 15,4-5-1-15,-3-4-2 0,0-4 0 16,-2-3-1-16,-2-2 0 0,-5-2 2 0,-1-4 1 15,-5 1 2-15,-2 1 1 0,-3 2 1 16,-5 5 4-16,-1 2 3 0,-3 3 2 16,-3 5 1-16,-3 6 1 0,-1 6 0 15,-1 4-1-15,0 4-1 0,0 2-4 16,1 3-1-16,1 3-2 0,3 3-6 16,2-2-12-16,4-1-14 0,3-1-20 15,3 1-19-15,3-5-20 0,3-3-117 16,4-6-133-16,3-3-295 0</inkml:trace>
  <inkml:trace contextRef="#ctx0" brushRef="#br0" timeOffset="354356.1706">15316 14291 757 0,'-4'0'175'0,"0"1"4"0,1 3-126 16,1 2-16-16,2 3-6 0,0 1-4 15,2 2-6-15,2-1-6 0,1 1-4 16,2 0 0-16,2 1-2 0,2-5-1 16,1-2-2-16,2-3 0 0,0-2 1 15,4-6-2-15,-1-2 0 0,-1-3 0 16,1 0-1-16,0-1-1 0,-2-1-1 16,-2 1 0-16,1 3-2 0,-5 4 1 15,1 1-1-15,0 2 0 0,-3 6 0 16,3 3 0-16,-1 2-4 0,-1 4-6 15,2 2-10-15,0 1-18 0,2 4-19 0,0-1-22 16,2 1-118-16,0 1-136 0,5 3-308 16</inkml:trace>
  <inkml:trace contextRef="#ctx0" brushRef="#br0" timeOffset="356087.8099">16200 13903 635 0,'-19'-1'157'0,"-3"3"8"16,-5 12-90-16,-2 6-15 0,-3 9-8 0,-4 2-4 15,3 7-5-15,0 4-5 0,1 6-6 16,4-2-5-16,6 1-6 0,8-2-5 16,6 3-5-16,9-4-5 0,9-1-6 15,7-8-11-15,10 0-11 0,6-5-19 16,8-6-16-16,3-6-17 0,2-6 13 15,1-4-134-15,1-3-124 0,-4-8-286 16</inkml:trace>
  <inkml:trace contextRef="#ctx0" brushRef="#br0" timeOffset="357038.4577">16295 14441 501 0,'-11'-8'104'0,"1"-4"0"0,3 1-89 16,1 0-11-16,2-1-2 0,1-1 1 0,1 0 2 15,1 1 4-15,2 1 4 0,1 1 3 16,0 0 5-16,-1 0 2 0,2 2 1 16,0-2 0-16,0 1-2 0,-1 0-3 15,-1 0-2-15,2 0-3 0,-1 1-1 16,1 1-2-16,-1-1-1 0,1 3 1 15,-1 2 1-15,1-2 1 0,-1 2 1 0,-1 0 0 16,2 0 0-16,-2 1 0 0,0-1-2 16,0 2-1-16,1-1-2 0,-1 0-1 15,-1 1-2-15,1-1 0 0,0 0-1 16,0 0 0-16,1 1 0 0,-1-2 0 16,0 1 2-16,-1 2 1 0,1-1 1 15,-1-1 2-15,2 1 0 0,-2 0 0 16,0 1 1-16,0-1 0 0,-2-1-2 15,2 1-1-15,-1 0-1 0,1 0-1 16,-1 0-1-16,1-1 0 0,-1 1-2 0,1 0 1 16,0 1-1-16,1-1 0 0,-1-1-1 15,0 2 1-15,1-1-1 0,-1 0 0 16,1 1 0-16,-1-1 0 0,0 1 1 16,0 0 0-16,0-1 0 0,0 2 0 15,-1-1 0-15,1 0-1 0,0 0 0 16,1 0-1-16,-2 1 0 0,1 0 0 0,0 2 0 15,-1-1 0-15,0 2 1 16,-1 1 1-16,0 0 0 0,0 1 2 0,-2 2-1 16,1 1 2-16,1 3 1 0,0 3 2 15,0 0-1-15,1 2 1 0,0 0-2 16,2 1 0-16,0-1-2 0,3-2-1 16,1-1-2-16,1-3-1 0,0-2 0 15,3-3-1-15,-2-1 0 0,0-3 0 16,1-2 0-16,-1-3 1 0,0-3-1 15,-2-4 0-15,0-1 1 0,-1 0-1 16,-2-2 0-16,0-3-1 0,-5 0 1 16,1 0 0-16,-2 1-1 0,0 3 1 0,-1 0 0 15,1 1-1-15,0 2 0 0,1 3 0 16,1 2 0-16,1 2 0 0,0-1 0 16,-1 2 0-16,2 0 0 0,-1 1-1 15,0 0 0-15,2 0 0 0,-1 1 0 16,1 0 0-16,-1 1-1 0,2 0 1 15,-1-1-1-15,0 2 1 0,0-1-1 16,-1-1-1-16,1 1 1 0,2-1-1 0,-3 0 1 16,0-2-1-16,1 2 0 0,-1-1 1 15,0 0 0-15,0 0 1 0,0 0 0 16,0 0 0-16,0 0 1 0,0 0 0 16,0 0 1-16,0 1-1 0,0-2 0 15,1 1 0-15,-1 0 0 0,0 0 0 16,0-1-1-16,0 1 0 0,0 0-1 15,0 0-1-15,-1 0-3 0,1 1-2 16,0-1-4-16,0 0-5 0,0 0-7 16,0 0-7-16,0 1-8 0,0 1-7 0,0 0-5 15,0 0-3-15,0 3-1 0,0-1-2 16,0 1 0-16,0 1-11 0,1 0-84 16,1 0-96-16,-1 0-237 0</inkml:trace>
  <inkml:trace contextRef="#ctx0" brushRef="#br0" timeOffset="357770.7302">16360 14273 348 0,'1'-4'111'0,"-1"-1"6"16,0-1 2-16,2-1-53 0,-2 1-16 0,0-2-7 16,-3 0-2-16,3 0-3 0,0 1-1 15,0 0 0-15,0-1-1 0,-1 1 1 16,2 0 1-16,2 0-1 0,-2 3 1 16,-1 0 0-16,2 1-1 0,-1 1-2 15,1 2-5-15,-4 0-3 0,1 4-4 16,-1 3-3-16,-2 3-3 0,-3 5-3 15,2 5-1-15,-3 4 0 0,4 4 0 16,-4 0 0-16,3 3-1 0,2-1-1 16,1-2-1-16,5-2-2 0,1 0-1 0,2-5-2 15,5-2-1-15,3-3-2 0,2-4 0 16,3-2-1-16,2-5 0 0,1-2 0 16,1-6-1-16,1-2 0 0,-3-2-1 15,1-2-1-15,-3-5 0 0,-2-1-2 16,-1-2 1-16,-4 0-1 0,-2-2 0 15,-2 1 1-15,-2-1 0 0,-2 2 1 0,-1 3 0 16,-3-1 1-16,0 1 0 0,-3 2 1 16,2 1-1-16,-2 4 1 0,1 2 0 15,0-1 0-15,0 2-1 0,0 2 1 16,1 0 0-16,-1 1 0 0,1 0 0 16,0 1 0-16,1 0-1 0,-1 0 1 15,1 0 0-15,0 0 0 0,0 0-1 16,0 0 1-16,0 0 0 0,0 0 0 15,0 0 0-15,0 0 1 0,0 0-1 16,0 0 0-16,-2-1 1 0,2 0-1 16,-1-1 0-16,0 1 0 0,-1 0 0 15,0 0 0-15,1 1 0 0,0 0-1 0,0 1 0 16,-1 0 0-16,1 2 0 0,-1-1 0 16,1 3 0-16,-2 1 0 0,1 3 1 15,-1 2 0-15,0 3 1 0,1 5 0 16,1 2 1-16,0 1 0 0,1 3-1 15,2 2 1-15,2-1-1 0,1-3 1 16,2 1-1-16,4-5 0 0,3-3 0 0,2-2 0 16,3-6 0-16,3-3-1 0,2-1 1 15,0-4 0-15,2-5 0 0,1-5 0 16,-2-3-1-16,0-3 0 0,-3-4 1 16,0-5-1-16,-2-3 0 0,-6-1 0 15,0-2-1-15,-4-1 0 0,-4-3-1 16,-4-1-1-16,-2 1-2 0,-3-2-1 15,-1 3-4-15,-2 1-2 0,-2 5-2 16,0 6-3-16,-1 2-5 0,2 8-8 16,-2 4-11-16,1 6-14 0,2 7-12 15,-1 2-14-15,4 5-32 0,0 6-81 0,1 2-112 16,1 2-244-16</inkml:trace>
  <inkml:trace contextRef="#ctx0" brushRef="#br0" timeOffset="358783.1458">17120 14290 628 0,'-2'-10'157'0,"2"5"6"16,-1-1-96-16,1 6-14 0,0 1-6 16,0 3-7-16,0 6-5 0,3 3-5 15,-1 4-5-15,2 4-1 0,2 0-1 16,1 0-4-16,0 3-4 0,2-3-4 15,0-1-2-15,-1-3-3 0,1-4-1 16,-3 0-2-16,-1-5-1 0,-2-3 2 0,0-2 0 16,1-5 2-16,-2-5 0 0,3-4 1 15,1-2 0-15,1-7-1 0,2-1-1 16,0-5-1-16,2 1-1 16,0-2-2-16,1-3 0 0,1 5-1 15,1 1 0-15,-2 4 0 0,0 5 0 0,1 3-1 16,-2 7 1-16,0 5 0 0,-2 8-1 15,0 3 1-15,0 5 0 0,-2 3 0 16,0 3 0-16,1 3 1 0,-3 4-2 16,-1-1-2-16,1 0-5 0,3 1-9 15,-1 1-9-15,0-1-17 0,4-2-18 16,0-4-16-16,3-1 17 0,-1-2-134 0,2-4-123 16,1-1-290-16</inkml:trace>
  <inkml:trace contextRef="#ctx0" brushRef="#br0" timeOffset="359397.2218">17685 14637 604 0,'-2'-7'150'16,"-2"3"7"-16,-1 0-87 0,1 0-17 16,-3 4-5-16,0 4-6 0,1 1-5 0,-1 2-6 15,-1 2-5-15,1 2-4 0,2 2-3 16,3-1-2-16,-1 2-4 0,2-2-2 16,2-1-3-16,0 0-2 0,4-2-1 15,-1-3-3-15,2-2-1 0,1-4 0 16,2-4 0-16,1-3 0 0,0-3 0 15,1-4-1-15,1-2 1 0,-1-3 0 16,0-4-1-16,-1-4 1 0,-2-4-1 16,-2-3 1-16,-2-3-1 0,-2 0 0 15,-2 2 0-15,0 2 0 0,-1 3 1 0,0 8 2 16,1 5 2-16,-2 5 4 0,0 4 1 16,-1 5 1-16,-1 5 2 0,0 3 0 15,1 5-1-15,0 5-1 0,3 4-2 16,1 3-1-16,3 4 1 0,1 2-2 15,1 0-1-15,4 2-1 0,1-2-3 16,4-1-4-16,-1-3-4 0,2-2-10 16,1-2-13-16,4-3-17 0,0-5-20 15,2-2-16-15,-1-1 35 0,0-3-155 16,0 0-130-16,-3-1-303 0</inkml:trace>
  <inkml:trace contextRef="#ctx0" brushRef="#br0" timeOffset="359803.8313">17989 13865 654 0,'8'17'151'15,"0"5"5"-15,6 7-111 16,-1 6-2-16,2 2 0 0,1 1-1 0,-2 1-3 16,2-1-5-16,-2 1-4 0,-2-2-4 15,-2-2-7-15,0-1-5 0,-3 1-5 0,-2 0-4 16,-4 0-9-16,0-4-12 0,-3 2-17 16,-3-1-16-16,0-3-24 0,-1-4-115 15,-1-1-134-15,1-6-302 0</inkml:trace>
  <inkml:trace contextRef="#ctx0" brushRef="#br0" timeOffset="360228.2006">18110 13720 560 0,'-3'-19'135'15,"4"2"4"-15,1 6-78 0,6 3-18 16,2 6-9-16,4 2-3 0,3 6 0 16,4 5 0-16,3 9 1 0,3 5 0 0,1 10 0 15,1 5 0-15,2 8-2 16,-1 3-3-16,2 7-1 0,-1-1-3 0,-3 6-2 16,-4-2-3-16,-1 2-4 0,-5-1-2 15,-6 0-3-15,-4 1-2 0,-8-2-4 16,-5-2-2-16,-6-3-4 0,-4-2-12 15,-5-5-21-15,-2-6-25 0,-2-6-137 16,-3-5-153-16,0-8-368 0</inkml:trace>
  <inkml:trace contextRef="#ctx0" brushRef="#br0" timeOffset="360766.7888">18744 14362 782 0,'-3'-1'178'16,"2"0"3"-16,5 0-124 0,2 2-22 15,2 1-14-15,5 2-8 0,3-3-2 16,1 2-5-16,-1-1-7 0,0 0-12 16,1 2-14-16,0-1-16 0,-1-1-19 15,-3 3-123-15,-2-1-135 0,-3-2-312 16</inkml:trace>
  <inkml:trace contextRef="#ctx0" brushRef="#br0" timeOffset="360929.3435">18782 14501 789 0,'2'3'169'0,"2"1"0"16,1 0-134-16,5-1-22 0,1 1-16 0,1-2-13 16,1 1-19-16,2-6 18 0,1 1-152 15,-1-4-134-15,-6 1-328 0</inkml:trace>
  <inkml:trace contextRef="#ctx0" brushRef="#br0" timeOffset="362318.6355">19376 14577 736 0,'-3'-3'183'16,"2"-1"7"-16,0 3-109 0,1 1-17 15,1 1-10-15,2-1-10 0,0 2-11 16,3-2-7-16,3 2-8 0,2-1-4 0,1-1-7 16,4-1-12-16,1 0-15 0,4-2-25 15,1 0-28-15,1-2-135 0,3-2-158 16,0-1-366-16</inkml:trace>
  <inkml:trace contextRef="#ctx0" brushRef="#br0" timeOffset="363480.7553">20003 14449 483 0,'1'6'120'0,"-1"-2"5"16,-1-2-68-16,1 1-14 0,0-2-2 16,0-1-1-16,1-2-3 0,-1-2-5 15,1-1-2-15,1-2-2 0,-1-2-4 0,3-1-4 16,-1-2-3-16,1-1-1 0,0-2 0 15,-1 0 0-15,1 1-1 0,0 0 0 16,-3 2 0-16,0 2-2 0,0 3-2 16,1 1 0-16,-5 2-2 0,3 1 1 15,0 2-1-15,0 0-1 0,0 1 0 16,1-1-1-16,-1 1-2 0,3 1-1 16,-4-1-1-16,1 0-1 0,-3-1-1 15,2 1 1-15,0 0-1 0,2 0 0 0,-1 0 1 16,0 0-1-16,1 0 1 0,2 1 1 15,-2-1 0-15,-1-1 2 0,0 1 0 16,0 0 0-16,-1-1 1 0,1-1 0 16,-2 2-1-16,2-1 1 0,-1 0 0 15,1 0 0-15,0 1 1 0,-2 0 0 16,0-2-1-16,1 2 0 0,0 3-1 16,-2-1 0-16,1 2 1 0,-3 2 0 15,1 5 1-15,-2 5 3 0,0 5 2 0,0 3 1 16,0 3 1-16,1 6 0 0,3 0-1 15,2-2-1-15,3 0-3 0,3-6-2 16,4 0-1-16,2-5-2 0,2-5-1 16,3-2-1-16,1-5 0 0,1-5-1 15,0-6 1-15,0-4-1 0,-2-5 0 16,-1-5 0-16,-4-4 0 0,-2-3 1 16,-3 2-1-16,-3 2 0 0,-3 0 0 15,-2 5 0-15,0 4-1 0,-2 5 0 16,1 4 0-16,1 5 0 0,1 6 0 0,1 3 1 15,3 3-1-15,2 3 0 0,1 1 1 16,5 0 0-16,3-3 0 0,3-2 0 16,2-2-1-16,2-4 0 0,2-4 0 15,0-6 0-15,-1-4 0 0,-1-3 1 16,-2-5 0-16,-3-5-1 0,-5-3 1 16,-5-3 0-16,-4 0-1 0,-4-4-2 15,-6 0-5-15,-1-2-8 0,-2 3-7 0,0 0-9 16,2 4-9-16,0 3-13 0,3 4-13 15,3 7-9-15,2 7-8 0,1 5-38 16,0 4-70-16,2 6-112 0,2 5-241 16</inkml:trace>
  <inkml:trace contextRef="#ctx0" brushRef="#br0" timeOffset="364181.7091">20664 14343 500 0,'-1'-9'132'15,"-1"3"8"-15,-1-1-55 0,1 0-23 16,-2 3-3-16,3-1-1 0,0 1-3 16,0 3-4-16,1-2-6 0,-2 2-3 15,1 5-5-15,-1 3-3 0,0 5-5 16,1 5-5-16,-1 3-1 0,2 5-3 0,0 2-2 15,1 2-4-15,1-2-3 0,2-1-2 16,0-4-2-16,1-3-1 0,0-2-2 16,1-3-1-16,-1-6 0 0,1-4-1 15,-1-4 1-15,2-4 0 0,0-4-1 16,2-8 1-16,1-4-1 16,2-4 0-16,1-4-1 0,2-4 0 0,1-2 0 15,1-2-1-15,2 2 1 0,-4 1-1 16,3 3 0-16,-4 6 1 0,1 4-1 15,-2 7 2-15,0 5 1 0,-3 7 1 0,1 7 1 16,-4 6 1-16,1 4 0 0,1 6-1 16,-4 4 0-16,-3 4-2 0,0 4-1 15,-1 0-1-15,-1 2-5 0,1-1-6 16,-1-2-9-16,3 0-15 0,1-2-21 16,5-3-22-16,0-5-26 0,2-2-112 15,1-4-139-15,0-1-309 0</inkml:trace>
  <inkml:trace contextRef="#ctx0" brushRef="#br0" timeOffset="364865.865">21274 14724 621 0,'-2'-8'158'0,"-3"1"9"15,0 1-85-15,-2 1-17 0,-2 1-9 16,1 4-6-16,-2 1-7 0,-1 3-7 0,0 2-8 15,0 5-5-15,0 3-4 16,1 2-2-16,0-2-4 0,4 2-2 0,2 0-1 16,2-2-3-16,1-1-2 0,2-3 0 15,3-2-2-15,1 1-1 0,1-3-1 16,1-3-1-16,2-3-1 0,2-5 0 16,-2-3-1-16,2-1-1 0,2-7 0 15,-2-3 0-15,0-3 1 0,0-3 0 16,-1-4 1-16,-2-3-1 0,1-5 0 0,-3-1 0 15,0-3-1-15,-1 2 1 0,-3 2-1 16,1 4 2-16,-3 4 1 0,0 5 3 16,-3 10 2-16,1 3 0 0,-2 5 1 15,-1 4 2-15,-1 7 1 0,0 5 2 16,0 6 2-16,1 6 1 0,0 5 1 16,3 5 1-16,0 2 1 0,5 0-3 15,1 2-2-15,2-2-4 0,1-2-2 16,3-1-2-16,1-1-5 0,4-1-5 15,0-4-10-15,3-1-9 0,0-2-15 0,2-4-22 16,3-2-21-16,3-5-27 0,-1-3-106 16,2-1-133-16,6-4-297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1:28:23.3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19687 2168 485 0,'-2'-15'117'16,"0"2"5"-16,-1 3-74 0,-1 0-8 16,1 4-7-16,2 1-4 0,0-2-4 15,0 3-3-15,0-1-4 0,-1 4-2 16,2 4-2-16,0 0 0 0,-1 6 0 16,1 8 1-16,1 4 1 0,-2 8 0 15,2 6 1-15,1 4-2 0,-1 7-2 16,2 3-1-16,-1-2-3 0,-2 2-1 15,1-3-2-15,-1-2-1 0,1-7 0 0,0-7-2 16,-1-7 0-16,4-4-1 0,1-7 1 16,0-6-1-16,3-5 1 15,2-5 0-15,1-4 0 0,3-7-1 0,0-5 1 16,1-4-2-16,1-6 0 0,-1-3-1 16,-3 0 0-16,0-1 0 0,-2 3-1 15,-1 7 0-15,-2 4-1 0,-2 7-1 16,-1 8 0-16,-1 6-2 0,-2 10 2 15,-1 9 0-15,-2 2-1 0,0 7 3 16,-1 3 1-16,1 1 0 0,-2 1 1 0,0-2 1 16,3-2-2-16,0-3 1 0,3-4-4 15,2-2-8-15,0-3-9 0,1-4-11 16,2-2-13-16,0-1 1 0,1-6-120 16,-2-4-115-16,-1-1-269 0</inkml:trace>
  <inkml:trace contextRef="#ctx0" brushRef="#br0" timeOffset="341.8593">20073 2280 501 0,'1'-10'135'0,"0"-1"3"16,-7 2-17-16,7 7-87 0,-2-2-9 0,4 5-3 16,-1 3-2-16,0 7-2 15,-2 2-2-15,3 6 1 0,-3 5 1 0,1 9 0 16,-2 4-1-16,-3 4-3 0,2 0-3 16,-3 0-1-16,2-1-3 0,0 0-2 15,3-5-2-15,1-3-1 0,0-5-1 16,3-5 1-16,2-3-1 0,0-5 0 15,6-6-1-15,-3-5-2 0,1-7-3 16,1-3-5-16,2-4-7 0,-2-6-11 16,2-1-8-16,-5-5-15 0,-1-3-113 15,-2-1-117-15,-3-4-281 0</inkml:trace>
  <inkml:trace contextRef="#ctx0" brushRef="#br0" timeOffset="500.9569">20084 2191 579 0,'-6'-2'148'16,"0"-1"3"-16,2 1-46 0,3 0-73 16,1-1-12-16,2-1-7 0,8 1-5 0,2-1-7 15,5-1-7-15,5 0-9 0,2 0-8 16,5 2-15-16,-2-1-58 0,-1 4-55 16,-3 3-102-16,-1 0-221 0</inkml:trace>
  <inkml:trace contextRef="#ctx0" brushRef="#br0" timeOffset="783.8861">20416 2457 590 0,'-3'14'135'0,"1"0"4"0,1-3-95 0,2-2-14 16,0 3-6-16,2-1-2 0,1-1-4 15,3-3-1-15,-1-2-2 0,4-2-1 16,-1 2 0-16,2-7 0 0,3-1 1 0,2-2-1 16,0-3 0-16,2-1-4 0,-1 1-1 15,0 0-4-15,0 0-1 0,-3 2-3 16,-4 5-1-16,-2 1-2 0,-2 6 1 16,-1 2-4-16,-3 5-4 0,0 4-10 15,-1 0-11-15,2 2-12 0,-2-2-34 16,0-4-86-16,0 0-113 0,6-6-251 15</inkml:trace>
  <inkml:trace contextRef="#ctx0" brushRef="#br0" timeOffset="1180.0262">20727 2096 663 0,'0'-6'151'0,"1"1"3"0,2 1-107 16,3-1-18-16,2 2-8 0,5-1-3 15,0 4-2-15,3 1-2 0,2 0-2 0,1 4-1 16,-1 3-2-16,-2 0 1 0,-3 3-2 16,1 0-2-16,-4 0 0 0,-2 6-2 15,-2 1 0-15,-2 2 0 0,-1 5-1 16,-2 2-1-16,-1 1 0 0,-1 5-1 15,-2 3-1-15,3-2 1 0,-1 1-1 16,1 1 0-16,1-4 1 0,0 0-1 16,1-3 0-16,-2-2 0 0,1-1 0 15,-2-3 0-15,-1-5 1 0,0-2-1 16,-1-2 1-16,0-2 0 0,-3-2 1 0,-2-2-1 16,-2-2 0-16,-1-1 1 0,0 2-2 15,0-5-3-15,2-4-4 0,-1-1-9 16,1-3-8-16,3 0-12 0,2 1-13 15,3-2-9-15,0 0-111 0,3 0-116 16,2 3-273-16</inkml:trace>
  <inkml:trace contextRef="#ctx0" brushRef="#br0" timeOffset="1372.588">21118 2422 633 0,'-4'-4'161'0,"4"3"5"0,-2 0-57 16,2 1-70-16,2 2-12 0,-1-4-7 16,4 3-8-16,0 0-12 0,0-1-15 15,0-1-16-15,2 2-12 0,1 3-2 16,0 2-123-16,-2-1-122 0,4 6-284 0</inkml:trace>
  <inkml:trace contextRef="#ctx0" brushRef="#br0" timeOffset="1519.7628">21116 2625 689 0,'-3'5'162'0,"-1"-4"3"0,2 2-109 15,3-3-22-15,-2 0-10 0,2 1-9 16,3-2-7-16,0-1-10 0,3 2-9 16,1 0-14-16,2-2-14 0,2-1-65 15,-1 0-61-15,4 3-115 0,2 0-246 16</inkml:trace>
  <inkml:trace contextRef="#ctx0" brushRef="#br0" timeOffset="2156.1307">21590 2424 599 0,'-11'-5'143'0,"-1"4"5"0,-2 1-83 16,0 4-28-16,1-1-8 0,2 5-3 0,0-1-7 15,3 5-4-15,3 3-6 0,3 1-2 16,1-1-2-16,4 3-1 0,3 2-2 15,1-1 2-15,4 0 0 0,2-4 0 16,2 0 0-16,-1-1 1 0,2-6-1 16,-1-3 0-16,0-2 0 0,-4-2 0 0,0-5 0 15,-4-3 0-15,2-2 0 0,-3-3 1 16,-2-3-1-16,2-1 0 0,-4-6-1 16,-2-1-1-16,0-4-2 0,-4-5-1 15,-3-2-2-15,0-3-2 0,-6-6-3 16,0 5-2-16,0-2 0 0,-5 3 0 15,1 5 2-15,-2 3 1 0,-2 3 4 16,4 7 6-16,-2 0 5 0,3 6 4 16,4 3 1-16,2 0 2 0,4 0 1 15,3 3-2-15,3 0-4 0,4-2-3 16,5 3-3-16,4-5-1 0,8 5-3 16,6-3-1-16,4 1-4 0,2-2-7 15,5 1-10-15,2 3-16 0,1 1-21 0,-3 4-115 16,-3 3-127-16,1 7-301 0</inkml:trace>
  <inkml:trace contextRef="#ctx0" brushRef="#br0" timeOffset="2597.3885">22006 2098 569 0,'0'-2'132'0,"0"2"7"0,-1 0-88 16,-1 1-17-16,0 5-5 0,-2 3-3 15,-2 3-2-15,1 4-1 0,-5 6-3 0,2 7 1 16,-1 3 0-16,1 4 1 16,0 4-2-16,1 1-2 0,3 0-2 0,3-2-4 15,1-3-2-15,2 2-3 0,3-5-3 16,4-6-1-16,0-1-1 0,0-5 0 15,2-4-1-15,5-6-1 0,3-4-2 16,-2-5-4-16,2-3-8 0,3-5-7 16,-2-4-13-16,1-3-11 0,-4-4-16 15,-1-3-109-15,-4-4-118 0,-3-6-276 16</inkml:trace>
  <inkml:trace contextRef="#ctx0" brushRef="#br0" timeOffset="2773.0297">22003 2073 694 0,'-6'-2'150'0,"1"2"-1"0,4-2-117 15,5 3-18-15,4 0-8 0,6 2-7 16,0-2-8-16,9 1-10 0,6 2-13 0,3 0-61 16,1-1-56-16,-3 0-107 0,5 4-229 15</inkml:trace>
  <inkml:trace contextRef="#ctx0" brushRef="#br0" timeOffset="3190.4176">22339 2329 513 0,'-3'-8'132'16,"1"1"7"-16,3 1-55 0,-2 3-35 15,2 3-5-15,0 2-2 0,-1 2-3 0,0 4-5 16,3 4-6-16,-4 5-6 0,3 4 1 16,2 1-2-16,-1 3-3 0,4-1-4 15,-1-1-2-15,1-4-1 0,0-3-3 16,2-3-3-16,1-3-3 0,-2-5 0 15,2-4 0-15,0-2 0 0,1-4 0 16,0-5-1-16,1-3 1 0,1-5-1 16,-1 0 0-16,1-3 0 0,0 2-1 15,-4-1 1-15,0 4-1 0,-3 1 0 16,-1 6-1-16,-1 4 0 0,0 4-1 16,-4 2 0-16,3 5 0 0,-1 4 0 0,1-1 0 15,2 6-1-15,-2 1 0 16,1 0-2-16,2 2-7 0,0-2-10 0,0 0-15 15,5 0-9-15,-2-4-18 0,3 2-111 16,-1-6-122-16,4 2-281 0</inkml:trace>
  <inkml:trace contextRef="#ctx0" brushRef="#br0" timeOffset="3388.3971">22840 2392 758 0,'0'-3'169'0,"0"0"2"16,1 1-124-16,0 0-25 0,4 1-8 15,1 1-4-15,3-2-2 0,2 1-6 16,0-2-4-16,4 1-9 0,-1-2-10 0,2 2-15 16,1-2-15-16,2 8-121 15,-4-2-130-15,-2 0-303 0</inkml:trace>
  <inkml:trace contextRef="#ctx0" brushRef="#br0" timeOffset="3851.0244">23093 2286 635 0,'-1'-9'143'0,"0"1"5"16,1 3-106-16,-1 0-13 0,1 2-1 16,2 8 1-16,-2 3 0 0,4 4-2 15,1 4-1-15,-2 2 0 0,5 8-1 0,-4-3-3 16,-1 2-2-16,3-2-2 0,0-2-4 15,-1 0-4-15,3-3-2 0,-5-7-2 16,7 4 0-16,-2-8-4 0,1 0-1 16,0-4 1-16,2-7 0 0,-3-4-1 15,5-4 0-15,-3-6 0 0,1-4 1 16,-2-5-1-16,2 3 0 0,-2-1-1 0,1 3 0 16,0 2-1-16,-2 6 0 0,-2 3 0 15,2 5 0-15,-3 3-1 0,-1 4 0 16,-1 6 0-16,-2 2 1 0,0 5 0 15,-1 4 0-15,2 3 1 0,-1 2-3 16,0 3-3-16,1-2-7 0,2 2-10 16,1-1-14-16,1-2-12 0,1 0-15 15,1-3-39-15,2-2-76 0,-1-1-109 16,1-1-238-16</inkml:trace>
  <inkml:trace contextRef="#ctx0" brushRef="#br0" timeOffset="4315.4911">23630 2479 531 0,'-5'-12'123'16,"3"5"5"-16,-6-3-84 0,2 5-13 15,0 2 0-15,-1 2 2 0,-4 4 0 0,-3-1-1 16,-3 1-1-16,5 6-1 0,-2 1-1 15,1 4-3-15,2-1-5 0,2 2-4 16,4 3-4-16,2 1-3 0,0-2-3 16,4 0-1-16,-2-6-3 0,5 2 1 15,0-2-1-15,-1-7 1 0,5 2-1 16,1-3 0-16,0-6 0 0,1-2 1 16,2-2 0-16,-1-3-1 0,3 0 1 15,-5-7-2-15,0-1-1 0,-2-5 0 16,-1-4-1-16,-1-5-1 0,-2-4-3 0,0-4-2 15,0-1-2-15,-2-3-1 16,3 4 0-16,-2 2 1 0,1 6 1 0,0 6 3 16,-1 8 2-16,-1 6 2 0,-1 4 2 15,-1 7 0-15,-1 6 1 0,-1 4 1 16,0 5 0-16,0 2 1 0,0 8 0 16,-1 4 1-16,3 4 0 0,0-1-1 0,2 2-1 15,2 2 0-15,0-3-2 0,3-3-4 16,2-1-7-16,0-3-7 0,3-4-10 15,2-3-11-15,1-1-11 0,0-3-15 16,0-5-107-16,0-4-115 0,-1-1-270 16</inkml:trace>
  <inkml:trace contextRef="#ctx0" brushRef="#br0" timeOffset="4746.4754">23817 1922 620 0,'5'-4'138'0,"6"3"5"0,0 3-88 15,4-2-36-15,2 5-4 0,2-1 2 16,-2 1 2-16,4 0-3 0,-2 1-4 15,1 0 0-15,-2-1-2 0,-2-3 0 16,-1 1 0-16,3 4 0 0,-6-1 1 16,-2-2-1-16,-4 1 3 0,-2 3-1 15,-3 1 0-15,-3 6-1 0,-6-3-3 16,0 4-1-16,-1 5-1 0,1 2-1 16,0 4-3-16,1 0-1 0,2 5 1 15,1 1-1-15,6 1 0 0,-1-1-1 16,3 2 0-16,0-4 2 0,3 1-2 15,0-5 1-15,-1-2-1 0,0-3 1 0,-2-3-1 16,-2-2 1-16,-2-3-1 0,-2-2 0 16,-6-3 0-16,-1-1 1 0,-4 1-1 15,-3-3 1-15,-4 0-2 0,-4 3-11 16,-5-2-18-16,-5 2-19 0,-6 0-125 16,1 0-135-16,1 3-330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680" units="cm"/>
          <inkml:channel name="Y" type="integer" min="-36" max="1050" units="cm"/>
          <inkml:channel name="T" type="integer" max="2.14748E9" units="dev"/>
        </inkml:traceFormat>
        <inkml:channelProperties>
          <inkml:channelProperty channel="X" name="resolution" value="83.72093" units="1/cm"/>
          <inkml:channelProperty channel="Y" name="resolution" value="40.22222" units="1/cm"/>
          <inkml:channelProperty channel="T" name="resolution" value="1" units="1/dev"/>
        </inkml:channelProperties>
      </inkml:inkSource>
      <inkml:timestamp xml:id="ts0" timeString="2018-10-12T08:37:56.441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14424 6368 0,'0'18'344,"-18"-18"-344,-1 0 16,1 0-1,0 0 1,0 0-1,0 0 1,0 0 187,18 18-187,-18-18-16,-1 0 15,19 19-15,-18-19 16,0 0 0,0 18-16,0-18 15,0 0 1,0 18 171,-1-18-171,1 0-16,0 0 16,36 0 124,0 0-124,1 0 0,-1 0 15,-18-18-16,18 18-15,0 0 32,0 0-17,0 0 63,0 0-62,1 0 0,-19-18 171,-19 18-171,1 0 78,0 0 15,0 0-78,0 0-31,0 0 16,0 0 15,18-19-31,-19 19 109,1 0-93,-18 0 328,0 0-329,-19 0 1,-17 0-16,54 0 16,-1 0-16,1 0 15,0 0 313,-18 0-328,0 0 16,-1 0-16,19 0 16,-18-18-16,18 18 15,0 0-15,-19 0 391,1 0-391,-37 0 16,19 18-16,-19 1 15,19 17-15,0-36 16,35 18-16,1-18 375,-36 0-360,18 0 1,-19 0-16,1 0 16,-1 0-16,37 0 15,0 0-15,18-18 344,-36 18-328,-37-18-16,19 0 15,-19-1-15,37 1 16,0 18-16,17 0 16</inkml:trace>
  <inkml:trace contextRef="#ctx0" brushRef="#br0" timeOffset="5084.216">13644 6441 0,'18'0'218,"0"0"-202,18-18 0,-18 18-1,19 0-15,-19-19 16,18 19-16,0 0 15,-18-18 1,1 18-16,-1 0 16,0 0 187,0 0-188,0 0-15,0 0 16,19 0 125,-19 0-126,0 0-15,0 0 16,18 0-16,-18 0 16,1 0-16,-1 0 140,0 0-124,0 0-16,0 0 15,0 0 1,0 0 0,1 0-1,-1 0 95,0 0-48,0 0-46,-36 0 140,0 0-140,0 0-16,-1 0 15,1 0-15,0 0 0,0 0 16,0 0-16,0 0 16,0 0-1,-1 0 1,1 0-1,0 0 17,0 0-32,0 0 15,0 0 1,0 0-16,-1 0 16,1 0-16,18-18 15,-18 18-15,0 0 16,0 0-1,0 0-15,0 0 172,-1 0-172,1 0 16,-18 0-16,18-18 16,0 18-16,0 0 515,-1 0-499,1 0-16,0 18 15,0-18 173,0 18-47,0-18-141,0 18 31,-1-18-31,1 0 15,18 19 1,-18-19 265,0 0-265,0 0-16,-18 0 16,17 0-1,1 0-15,0 0 16,18 18 296,-18-18-296,0 0-16,-18 0 0,-1 18 16,1-18-16,18 0 15,0 0-15,0 0 16,-19 0 234,19 0-250,-36 0 0,-19 0 15,19-18-15,-1 18 16,37-18-16,0 18 16</inkml:trace>
  <inkml:trace contextRef="#ctx0" brushRef="#br0" timeOffset="8904.3348">12736 6332 0,'19'0'187,"-1"0"-155,-18 18 61,18-18-77,0 0-16,0 0 16,-18 18-1,18-18-15,0 0 110,1 0-95,-1 0-15,0 0 282,18 0-267,19 0-15,-19 0 16,0 0-16,-36 18 15,18-18-15,0 0 16,1 0 172,-1 0-173,0 18 1,0-18-1,0 0-15,0 0 16,0 0 78,1 0-94,-1 0 15,0 0 1,0 0-16,0 0 16,0 19-16,0-19 93,1 0-77,-1 0 0,-36 0 202,-1 0-202,1 0 0,0 0-16,0 0 15,0-19 1,0 19 0,0 0-1,-1 0 1,1 0 156,0 0-157,0 0-15,0-18 0,0 18 16,0 0-16,-1 0 16,-17 0 171,-36 0-171,35 0-16,1 0 15,0 0-15,-1 0 16,19 0 0,0 0 405,0 0-311,0 0-79,0 0-15,0 0-1,-1 0-15,38 0 344</inkml:trace>
  <inkml:trace contextRef="#ctx0" brushRef="#br0" timeOffset="11652.5126">13335 6350 0,'-18'18'110,"0"-18"-95,0 0 1,0 0-16,-1 0 16,1 0 15,0 0 78,0 0-109,0 0 16,0 0 0,0-18-16,36 18 234,0 18-218,0-18-16,0 0 15,0 0 1,0 0-1,1 18 48,-1-18-47,0 0-1,0 0-15,0 18 16,0-18-1,0 0 95,1 0-79,-1 0-15,0 0-1,0 0 95,0 0-79,0 0 78,0 0-109,-18-18 219,-18 18-203,0 0-16,0 0 15,0 0 1,0 0 0,0 0-16,-1 0 15,1 0-15,0 0 31,0 0-31,0 0 16,36 0 187,0 0-203,18 0 16,-17 18-1,-1-18-15,0 0 16,0 0 0,0 0-1</inkml:trace>
  <inkml:trace contextRef="#ctx0" brushRef="#br0" timeOffset="12955.4537">13789 6368 0</inkml:trace>
  <inkml:trace contextRef="#ctx0" brushRef="#br0" timeOffset="18280.4697">14460 6386 0,'18'0'187,"0"0"-171,0 0 15,1 0-15,-1 0-1,0 0 1,0 18 0,0-18-1,0 0 1,0 0 93,1 0-77,-1 0 108,0 0-124,-36 0 124,0 0-140,-1 0 16,1 0 0,0 0-1,0 0-15,0-18 0,0 18 16,0 0 15,-1 0 47,1 0-62,0 0 0,36 0 171,0 0-171,1 0-1,-1 0 1,0 0 0,0 0-1,0 0 16,0 0-15,0 0 0,1 0-16,-1 0 15,0 0 1,0 0 0,0 0-1,0 0-15,0 0 16,-36 0 187,0 0-203,0 0 16,0 0-1,0 0 1,0 0-16,-1 0 15,-17 0 1,18 0-16,-18 0 0,18 0 16,-1 0-16,1 0 15,0 0 1,36 0 171,0 0-171,1 0 0,-1 0 31,0 0-32,0 0-15,-18 18 16,18-18-16,0 0 15,0 0 64,1 0-64,-1 0-15,0 0 16,0 0-1,0 0 1,0 0 47,0 0-63,1 0 15,-1 0 1,0 0-1,-18 19 1,18-19-16,0 0 78,0 0-62,0 0-16,1 0 15,17 0 1,-18 18-16,0-18 16,0 0 93,0 0-93,1 0-16,-1 0 15,0 0-15,0 0 16,-36 0 125,0 0-141,0-18 15,-1 18 16,1 0-31,0 0 16,0-19-16,0 19 16,0 0-1,18-18 1,-18 18 0,18-18-1,-19 18-15,1 0 156,0 0-156,0 0 16,18-18-16,-18 18 16,0 0-16,0 0 15,-1 0-15,1 0 110,0 0-110,0 0 15,0 0 1,0 0 0,0 0-16,-1 0 15,1 0 141,0 0-156,0 0 16,0 0-16,0 0 16,0 0-16,-1 0 15,1 0 1,0 0 109,0 0-94,0 0-15,0 0-1,0 0-15</inkml:trace>
  <inkml:trace contextRef="#ctx0" brushRef="#br0" timeOffset="21082.1236">15240 6368 0,'-18'0'203,"-18"0"-187,18 0-1,-1 0-15,1 0 16,0 0-16,0 0 16,0 0 156,0 0-172,0 0 15,-1 0 1,-17 0-16,18 0 15,0 0 1,0 0-16,0 0 203,-1 0-203,1 0 16,0 0-16,0 0 15</inkml:trace>
  <inkml:trace contextRef="#ctx0" brushRef="#br0" timeOffset="22156.7426">15295 6386 0,'-19'0'78,"1"0"-78,0 0 0,-18 0 16,0 0-16,17 0 16,-17 0-16,18 0 15,0 0-15,0 0 16,0 18-16,-1-18 16,1 0-16,0 0 15,0 0-15,0 0 16,0 0-1,0 0 1</inkml:trace>
  <inkml:trace contextRef="#ctx0" brushRef="#br0" timeOffset="23465.4655">15349 6386 0,'-18'0'109,"0"0"-109,-19 0 16,19 0-16,0 0 16,-18 0-16,18 0 15,0 0 1,-1 18-16,1-18 16,-18 0-16,0 19 15,18-19 1,-1 0-16,1 0 15,0 0-15,0 0 16,0 0-16,0 0 16,0 0-16,-1 0 15,1 0 1,0 0 0,0 0-1,18 18-15,-18-18 16,0 0-16,0 0 15,-1 18 1,1-18 0,0 0-16</inkml:trace>
  <inkml:trace contextRef="#ctx0" brushRef="#br0" timeOffset="24978.1928">15567 6386 0,'-18'0'109,"-1"0"-62,1 0-31,0 0-1,0 0-15,0 0 16,0 0-16,0 0 16,-1 18-1,-17-18 1,18 0-16,0 19 0,0-19 16,0 0-16,-1 0 15,1 0-15,0 0 16,0 0-1,36 0 251</inkml:trace>
  <inkml:trace contextRef="#ctx0" brushRef="#br0" timeOffset="26245.4541">15530 6404 0,'0'-18'110,"-18"0"-95,0 18 1,0 0-1,0 0-15,0 0 16,0 0 78,-1 0-94,1 0 15,0 0-15,0 0 16,0 0 343,0 0-343,0 0 0,-1 0-16</inkml:trace>
  <inkml:trace contextRef="#ctx0" brushRef="#br0" timeOffset="27588.8678">15512 6350 0,'-18'0'125,"0"0"-110,0 0 1,0 0 0,0 0-1,-1 0-15,1 0 16,0 0 0,0 0-16,0 0 31,0 0-31,0 18 140,-1-18-124,1 0-16,-18 0 16,18 0-16,0 0 31,0 0-15,-1 0 171,1 0-187,0 0 16</inkml:trace>
  <inkml:trace contextRef="#ctx0" brushRef="#br0" timeOffset="30439.7017">16111 6350 0,'0'0'0,"-18"0"16,0 0-1,0 0 1,-1 0 0,1 0-1,0 0 1,0 0-16,-18 0 15,18 0 1,-1 0 0,1 0-16,0 0 15,0 0-15,0 0 32,0 0 93,0 0-110,-1 0 1,1 0-16,0 0 15,0 0-15,0 0 16,0 0 31,0 0 47,-1 0-79,1 0 1,0 0 0,0 0-16,0 0 171,0 0-155,0 0-16,-19 0 16,19 0-16,0 0 15</inkml:trace>
  <inkml:trace contextRef="#ctx0" brushRef="#br0" timeOffset="32298.3929">16165 6368 0,'-18'0'78,"0"0"-62,0 0 15,0 0-15,0 0-1,-19 0 1,19 0 0,0 0-16,0 0 15,0 0 1,0 0 0,0 0-1,-1 0 1,1 0-16,0 0 15,0 0 1,0 0 0,0 0-16,0 0 31,-1 0-15,1 0-1,0 0 16,0 0-15,0 0-16,0 0 16,0 0-16,-1 0 15,1 0 1,0 0 156,0 0-172,0 0 15,0 0-15</inkml:trace>
  <inkml:trace contextRef="#ctx0" brushRef="#br0" timeOffset="33970.824">16565 6368 0,'-19'0'31,"1"0"0,0 0 63,0-18-78,0 18-1,0 0 1,0 0 0,-1 0-1,1 0 1,0 0 0,0 0-16,0 0 15,0 0 1,0 0-16,-1 0 15,1 0-15,0 0 16,0 0-16,0 0 16,0 0-1,0 0 110,-1 0-109,1 0 0,0 0-1,0 0 188,18-18-187,-18 18-16,0 0 16,-19 0-16,19 0 15</inkml:trace>
  <inkml:trace contextRef="#ctx0" brushRef="#br0" timeOffset="37466.3267">17018 3175 0,'18'-18'46,"0"0"-46,-18 0 0,19 18 16,-1-37-16,0 19 16,0 18-16,-18-18 15,18 18 126,0 18-125,0 18-16,1 1 15,-19-19-15,-19-18 94,19-18-78</inkml:trace>
  <inkml:trace contextRef="#ctx0" brushRef="#br0" timeOffset="42631.8746">16655 3320 0,'18'-18'78,"1"18"-62,-1-18-16,0 0 15,-18 0-15,18-1 16,0 1-16,0 18 94,0 0-63,-18 18-31,19 1 16,-19-1-16,0 0 31,0 0-31,-19-18 16,19 18-16,-18-18 15,0 0-15,0 0 16,0 0-16,18-18 15,-18 0-15,0 18 16,18-18-16,0 0 16,0-1-16,18 1 0,18 0 15,37-18-15,-37 18 16,36 18-16,-53-18 16,-1 18-16,0 0 31,0 18-16,-18 0-15,0 0 16,0 0-16,-18 0 16,0-18-16,0 18 15,-1-18-15,1 0 16,0-18 0,0 0-16,18 0 15,-18 18 1,18-18-1,0 0-15,18 0 16,-18-1-16,36 1 16,-18 18-16,1 0 15,-1 0-15,0 0 16,0 0-16,0 0 16,-18 18-16,18-18 15,-18 19-15,0-1 16,0 0-16,0 0 15,-18-18-15,0 0 16,-18 0-16,-19 0 16,1-18-16,18 0 15,17-19 1,1 19-16,0 0 16,18 0-1,0 0 16,18 36 32,-18 36-63,-18 1 16,0-19-16,0-18 15,0 0-15,0 1 16,-1-19-1,1 0 1,0-19 31,18-17-31,36 18-1,1 0-15,-1 0 16,18 0-16,-35-1 0,-1 19 15,-18 19 48,-18 17-47,-1 0-16,1-18 0,18 0 15,-18 1-15,0-19 16,18-19 46,18 1-46,0-18-16,-18 18 16,18 0-16,1 0 15,-1-1-15,0 1 16,-18 36 46,0 19-62,-18-1 16,0-18-16,18 0 16,-37 0-16,19 1 15,18-38 63,0 1-62,0 0-16,18 0 16,0 0-1,-18 0 1,19 18-1,-19 18 17,18 0-17,-18 18-15,0 1 16,-18 17-16,-1-18 16,-17-18-16,18 1 0,18-1 15,-18-18-15,0 0 16,0 0-1,-1-18 1,19-1-16,0 1 16,0-18-1,19 36 1,-19-36-16,36 18 16,36-1-16,-35 1 15,-19 0-15,18 0 16,-36 0-16,18 18 15,-18 36 32,-36 0-31,18-17-16,-37-1 16,19 0-16,18 0 15,-18-18-15,18 0 16,18-36 31,18 18-32,0-1-15,18-17 16,-18 18-16,19 18 16,-19-18-16,0 18 15,0-18-15,0 36 47,0 0-47,-18 0 16,0 18-16,0 1 15,-18-19-15,0 0 16,18 0-16,-18 0 16,0-18-1,0 0-15,-1-18 16,19 0-1,-18-36-15,0 17 16,18 1-16,0 18 16,0 0-16,0 0 15,0-1-15,18 1 16,0 0-16,1 18 16,-1-18-16,0 18 15,0 18 1,0 0-1,0 0-15,-18 1 16,18-1-16,-18 0 16,0 0-16,0 0 0,0 0 15,-18-18-15,0 18 32,0-18-32,0 0 0,0 0 0,0-18 15,-1 18-15,1-36 16,18 18-16,-18 18 31,18-18-31,0 0 16,0-1-1,0 1-15,18 0 16,19 0-16,-19 18 16,0 0-16,0 0 15,0 0 1,0 18-16,-18 0 0,18 37 15,-18-19-15,0 37 16,-18-37-16,0 0 16,0-18-16,0 0 15,-18-18-15,17 0 16,1 0-16,0-18 16,0 0-1,0-18-15,0 18 16,18 0-16,0-1 15,0 1-15,0 0 16,18 0-16,0 0 16,18 0-16,-18 18 15,19-18-15,-19 18 16,0 0 0,0 36-1,0-18-15,0 0 16,-18 0-16,19 19 15,-19-19 1,0 0-16,-19-18 16,1 0-1,0 0-15,0 0 16,0 0 0,18-18-16,-18 0 15,0-1-15,18 1 16,0 0-1,0 0-15,0 0 16,0 0-16,18 0 16,0-1-1,0 19-15,0 0 32,0 0-17,-18 19 1,0-1-16,0 0 0,-18 0 15,0-18 1,-36 0 0,35 0-1,1 0-15,0-18 16,18 0 31,0 0-47,18-1 15,0 1-15,1 0 16,-1 18-16,-18-18 16,18 18-16,0 0 31,0 0-15,-18 18-16,0 0 15,0 0 1,0 1-16,0 17 15,-18-18-15,0-18 0,-18 18 16,17-18-16,1 0 31,0 0-31,0 0 16,0-18-16,0 0 0,18 0 16,-18 0-1,18-1-15,0 1 16,0 0-16,0 0 15,0 0 1,18 0-16,0 18 16,-18 18 46,0 0-46,0 0-1,-18-18-15,0 18 16,-1-18 15,1 0-15,18-18 15,0 0 0,-18 18 173,0 18-204,18 0 15,-18 0-15,0 1 0,18-38 156,18-35-156,0 36 16,0 0-16,-18 0 16,0 54 77,-18 0-77,18-18-16,-18 19 0,0-19 0,-19 18 16,19-18-16,18 0 15,-18-18-15,18-18 125</inkml:trace>
  <inkml:trace contextRef="#ctx0" brushRef="#br0" timeOffset="45623.6248">16891 3375 0,'0'18'31,"0"0"-15,0 0-16,0 0 16,0 0 77,-18-18-46,18-36-31,-18 18 0,18 0-16,0-19 15,-18 37-15,18-18 16,0 0-16</inkml:trace>
  <inkml:trace contextRef="#ctx0" brushRef="#br0" timeOffset="48805.6856">16782 3393 0,'18'0'125,"-18"18"-109,0 0-16,0 0 0,0 0 16,0 0-1,0 1 1,0-1-1,0 0-15,0 0 16,0 0 15,0 0-31,0 0 16,0 1 0,-18-19-16,18 18 15,0 0 298,0 0-313,-18-36 297,18 0-282,0 0-15,0-1 16,0 1-1,0 0-15,0 0 32,0 0-32,0 0 15,0 0 1,0-1 0,0 1 93,0 0-93,0 0-1,0 0 1,0 0-1,0 0 1,0-1-16,0 1 16,0 0-1,0 0-15,0 0 16,0 0 0,0 0-16,0-1 0,0 1 15,0 0 1,0 0-1,-18 18 126,18 18-141,-18 0 16,0 0-16,0 1 0,-1-1 15,19 0-15,-18-18 16,18-18 62,0-19-62,18 1-1,1-36-15,17 17 16,-18 1-16,0-1 16,0 37-16,-18 0 0,0 36 93,0 0-77,18-54 78,1 18-79,-1 0-15,0 18 16,-18-18-16,18 36 47,0 18-32,0 37-15,0-37 16,1 0-16,-1 0 16,0-17-1,0-38 63,0-35-62,-18 36-16,18 0 0,0 36 63,1 18-48,-1 0-15,0-17 16,0-1-16,0 0 15,-36-36 64,0-73-64,0 37 1,18 35-16,0 1 15,0 0-15,0 36 63,0 0-63,0 19 16,0-19-16,0 0 15,0 0-15,-18-36 78,-1-36-78,1-1 16,0 37-16,18 0 16</inkml:trace>
  <inkml:trace contextRef="#ctx0" brushRef="#br0" timeOffset="54129.0064">16782 3683 0,'18'0'47,"1"0"-16,-1 18-15,0-18 15,-18 18-31,18-18 16,-18 18-16,18-18 94,-18 19 46,18-19-140,-18 18 16,0 0-1,18-18-15,-18 18 16,-18-18 187,0-18-203,0 0 16,0 18-1,18-18-15,-18-1 16,0 1 0,18 0 62,-19 18-63,19-18 1,-18 18-16,18-18 31,0 36 141,18-18-156,-18 18-1,19 0 1,-19 0-16,0 1 16,18-19-1,-18 18-15,-18-18 407,-1-18-392,1-1 1,18 1-1,-18 18 1,18-18 78,-18 18-79,36 0 157,0 0-156,-18 18 0,18 0-16,1 1 15,-1-1-15,-18 0 16,0 0-1,18-18 126,0 18-78,-18 0-48,0-36 204,0-36-219,-36-1 16,36 1-16,0 36 15,0 0-15,0-1 16,0 1-16,0 0 15,0 0 1,18 0-16,-18 0 16,0 0-16,0-1 15,0-17 1,0 18-16,0 0 16,0 0-16,0 0 15,0-1 16,0 1-31,0 0 16,0 0 0,0 0-1,0 0-15,0 0 16,18-1 0,-18 1-16,18 0 0,-18 0 15,18 0-15,0 18 16,-18-18-16,19 0 0,-19-1 15,18 1 1,0 0 0,-18 0-16,18 0 15,-18 0-15,18 18 63,0 18-48,0 36 1,1-36 0,-1 19-16,0-19 0,-18 0 31,-18-91 63,0 37-94,18 18 15,-19-18-15,1 18 16,0-1-16,0 1 0,18 0 16,0 0-1,18 36 79</inkml:trace>
  <inkml:trace contextRef="#ctx0" brushRef="#br0" timeOffset="57242.2043">16837 3429 0,'-18'18'15,"36"-36"-15,-55 54 16,19-36-1,18 18 1,-18-18 15,0 19-15,18-38 78,18-17-94,18 18 31,-17 0-31,-1 0 16,-18 0-16,0 36 78,36-36 31,-18-1-109,0 19 16,0 0-16,-36 19 78,0-1-78,0 0 15,0 0-15,0 0 16,0 0-16,-1-18 78,19-18-62,0 0-16,0-18 15,0-1-15,0 19 16,0 0-16,0 0 16,0 0-16,0 72 62,-18 1-62,0-37 16,0 0-16,18 0 15,-18-18-15,0-18 79,-19-55-79,1 1 15,0-19-15,18 55 16,36 36 62,18 54-78,0 1 16,19-1-16,-19 1 15,0-19-15,-17 0 16,-1-18-16,-18 0 0,18-18 15,-54-72 64,-1 17-64,1-17-15,18 54 16,0 0-16,36 54 78,36 18-78,-17 1 16,-19-19-1,0-18-15,0-18 16,-36 0 46,-18-72-46,-1 35-16,1 19 16,18 0-16,18 0 15,0 36 48,18 36-63,0-17 15,0-19-15,0 0 16,1 0-16,-38-18 125,1 0-94</inkml:trace>
  <inkml:trace contextRef="#ctx0" brushRef="#br0" timeOffset="70933.3298">16528 7801 0,'0'19'156,"0"-1"-140,0 0 0,0 0-16,-18-18 15,18 18-15,0 0 16,0 0 15,0 1-15,0-1-1,0 0 1,0 0 15,-18 0 63,18 0-78,0 0-1,0 1-15,0-1 16,0 0 140,0 0-140,0 0-16,0 0 15,0 0 1,0 1 0,18-19 109,-18 18-110,18 0-15,-18 0 16,0 0 93,18-18-93,-18 18-16,0 0 31,0 1-31,0-1 31,0 0-15,0 0 109,0 0-109,0 0-16,-18 0 15,18 1 1,-18-1 0,18 0-16,0 0 46,0 0-30,0 0 31,-18-18-31,18 18-16,0 1 15,0-1-15,0 0 16,0 0 31,0 0-32,0 0 17,0 0-17,-18 1-15,18-1 16,0 0 15,0 0-31,0 0 16,0 0-1,0 0 1,0 1 0,0-1 15,0 0 0,0 0-15,0 0 31,18-18-47,-18 18 15,0 0 1,18 1-1,-18-1 1,18 0-16,-18 0 16,0 0-1,18-18 79,-18 18-78,0 0-16,0 1 15,-18-1 1,18 0 0,0 0-1,-18 0 1,18 0 93,18 0-93,-18 1-16,0-1 15,18-18 79,-18 18-78,19-18-16,-1 0 15,-18 18 220,0 0-220,0 0 1,-18 0 0,18 1-16,0-1 15,-19-18-15,19 18 16,0 0-16,0 0 16,-18-18 124,18-36-140,-18 0 16,18-1-16,0 19 15,0 0-15,0 0 0,0 0 16,0 0-16,0-1 16,0 1-16,0 0 15,0 36 95,0 37-110,0-19 15,18-36-15,-18 18 16,0-54 62,0 0-62,0-19-16,0 19 15,0 18-15,0 0 0,0-1 16,0 56 46,0 35-62,0-17 16,0-19 0,0 18-16,0-17 15,18-37-15,-18-18 78,0-37-78,0 1 0,0 17 16,0 19-16,0 0 16,0 36 93,-18-54-46,18-18-48,-18-19-15,18 55 16,-18 0-1,18 0-15,0 36 94,0 0-78,0 0-16,0-109 94,0 37-94,0 36 15,0 36 48,18 54-48,-18-17-15,18-1 16,-18 1-16,0-19 16,18-18-16,-18 0 15,0 0-15,0-72 94,0 0-94,0 35 16,19 110 46,-1-18-62,0 17 16,0 1-16,0-36 15,-18-19 1,0-18-16,-18-36 47,0-55-32,0-17-15,0-1 16,-1 0-16,19 37 16,0-1-16,0 19 0,0 18 15,0 0 1,19 0-16,-19 36 62,18 91-46,-18-19-16,0-35 16,0-1-16,0-36 15,0 0-15,0-36 47,0-36-31,-18-19-16,18 19 15,0-1-15,0 37 16,0-18-16,0 18 16,0 0-1,0 36 32,0 36-31,0-17-16,18-19 15,-18-73 79,0-35-94,0 17 16,0 19-16,0 17 15,0 19 1,0 0-16,18 18 16,-18 18 15,18 55-31,0-19 16,-18 1-16,0-37 0,0 18 15,0-18 1,0-72 62,-18 36-78,18-37 0,-18 1 16,18 36-1,0-1-15,0 1 0,0 0 16,0 91 46,0-1-62,0-17 16,-18-1-16,0-18 16,-1-17-1,1-1-15,0-18 63,18-55-63,-18-17 15,18-1-15,0 37 16,0 18-16,18 0 0,-18 54 62,18 36-46,0 1-16,-18 0 16,0-19-16,0-18 15,0-18 1,0-36 31,0-36-47,0-1 31,-18-17-31,18 17 16,0 19-16,0 18 15,18 54 48,1 19-63,-1-19 15,-18 0-15,18 1 16,-18-19-16,0 0 0,-18-91 78,0 19-62,-1-1-16,19-17 15,0 54-15,0 0 0,0-1 16,0 1 0,0 73 46,0-1-62,0-36 16,0 0-16,0 1 15,0-56 64,0-17-79,0-1 15,0 19-15,0-18 16,0-1-16,19 37 15,-19-18-15,0 18 16,0 72 31,0 1-31,0-1-16,0-18 0,0 1 15,0-19 16,0-55 32,0-35-47,0 17-16,0 19 15,0 18-15,0 72 78,0 1-78,0-1 16,0 1-16,-19-37 0,19 0 16,-18-18-16,0-36 62,18-19-62,0 19 31,0-18-31,0 17 16,0 19-16,18 0 0,-18 0 16,18 18 30,-18 72-30,0-17-16,0-1 16,0-17-16,0-1 0,-18-36 93,0-36-93,18-55 0,0 18 16,0-17-16,18 17 16,0 37-16,-18 18 15,19 18-15,-1 0 32,0 0-32,-18 18 15,18-18-15,0 36 0,-18 0 16,18 1-16,0-1 15,-18 18-15,0-36 16,0 19-16,0-19 16,0 0-1,0-72 48,-18-1-63,0 1 15,0-1-15,18 19 16,0 18-16,0 0 16,0 54 31,0 18-32,0 1-15,0 17 16,0-53-16,0 17 15,0-18-15,0-54 79,-18-37-79,-18 19 15,36 17-15,0 19 16,0 0-16,0 73 78,0 17-62,0-17-16,0-19 15,0 0 1,-19-36 46,1-54-62,0-1 0,0-17 16,0-19 0,-18 18-16,36 37 0,0 18 0,0 0 15,18 18 16,0 0-15,0 18-16,0 0 0,0 18 16,0 37-1,-18-37-15,0-18 16,0 1-16,0-38 62,-18-53-62,0-1 16,0 19 0,18 18-16,0 17 15,18 19 32,0 0-47,0 19 16,1 17-16,-1 0 0,0 19 15,-18-37-15,0 0 16,0 0 0,-18-18 31,0-36-47,-1-1 15,1-17 1,18 36-16,0 0 15,0 0 1,0-1-16,18 38 63,1 35-63,-1 0 0,18 19 15,-36-37-15,0 1 16,0-19-16,0 0 15,-18-36 48,18-55-63,0 19 16,0 17-16,0 19 15,0 0-15,0 0 16,-18 18 156,0 0-172</inkml:trace>
  <inkml:trace contextRef="#ctx0" brushRef="#br0" timeOffset="76775.4904">16492 8219 0,'0'18'94,"0"0"-78,0 0-1,0 0-15,0 0 16,0 1 0,0-38 77,0-17-77,0 18-16,0 0 16,0-18-16,0 17 15,18 1-15,-18 0 16,18 18 31,0 0-47,-18 18 15,0 0-15,19 1 16,-19-1-16,0 0 16,0 18-16,0-18 15,0 0-15,0-54 78,-19 0-62,19-19-16,-18 19 16,18 18-16,0 0 15,0 0 1,18 36 62,-18 0-62,0 0-16,19 0 0,-19 0 15,-19-72 48,1 18-63,18-1 31,-18 1-31,18 18 0,0 0 16,0 0-16,0 0 15,18 18 48,0 18-48,1 0 1,-19 0-16,0-54 94,0-1-94,-19 1 15,19 18 1,0 0 0,0 36 93,0 0-109,0 0 16,-18 0-1,18 19-15,-18-1 16,0 0-16,0 1 16,0-1-16,18 0 15,-18-18-15,18 0 16,0 1-16,0-1 250,0 0-219,18-18-31,-18-18 47,0-19-31,0 19-1,0-18-15,0 18 16,0 0-1,0 0-15,0-1 219,18 19-219,0 0 31,0 0 32,0 0-32,0 0-15,-18 19 93,19-19-93,-38 0 578,1 0-563</inkml:trace>
  <inkml:trace contextRef="#ctx0" brushRef="#br0" timeOffset="77932.5815">16510 7928 0,'18'-18'140,"0"0"-124,-18 0 0,19 0-16,-1 0 15,-18 0 1,18 18 62,-18 18-78,18 0 16,-18 0-16,0 0 15,0 0-15,18 0 16,-18 1 0,0-1 468,0 0-468,-18 0-1,0-18-15,18 18 16,0 0-16,0 0 15,0 1 1,0-1-16,0 0 16,18-18-16,18 36 15,1-18-15,35 55 0</inkml:trace>
  <inkml:trace contextRef="#ctx0" brushRef="#br0" timeOffset="95829.1807">16565 7693 0,'0'18'156,"0"0"-141,0 0 1,-19-18-16,19 18 16,0 0-1,0 0 1,-18-18 0,18 19-16,0-1 31,0 0-16,0 0-15,0 0 16,0 0 0,0-36 93,0 0-109,18 0 16,1-18-16,-1-1 0,0 19 15,0 18-15,0-18 16,-18 0-16,0 0 16,18 18-16,-18 18 109,0 0-93,0 0-16,-18 0 15,0 0-15,0 1 16,18-1-16,-18-18 15,18-37 110,0-35-125,0 17 16,0 1-16,0 0 16,0 17-16,18 19 15,0 18 17,-18 18 14,0 0-46,18 1 16,-18 35 0,0-36-16,0 0 15,0 0-15,0 1 16,0-74 78,0 1-79,0 17-15,-18 19 16,18 0-16,0 0 16,0 0-16,-18 54 93,18 37-93,-18-19 16,0 1-16,-1-19 16,1-18-16,0 0 15,0-18 1,18 18 15,0-72 0,0-19-31,0 1 16,0-1-16,0 37 16,0 0-16,0 17 0,0 1 15,18 55 48,-18 17-63,0 0 15,0 1 1,0 17-16,0-17 16,0-1-16,-18-36 15,0 1-15,18-1 16,0 0 31,0-36-47,0-37 15,0-17 1,0-1-16,0 37 0,0 18 16,0 0-16,0-1 15,0 38 63,0 53-62,0-17-16,0-19 16,0-18-16,0 0 15,0 0-15,-18-18 47,18-36-16,0-37-31,0 37 16,0 0-16,0 18 16,0 0-1,18-1-15,0 38 78,-18 53-78,0-17 16,0-1-16,0 19 0,0-37 16,0-18-16,-18 0 15,18 0-15,0-72 63,0-37-63,18 19 0,0-19 15,0 18-15,0 1 16,-18 17-16,19 19 16,-1 18-16,-18 54 93,0 37-77,-37-1-16,19 19 16,0-18-16,0-19 15,0 0-15,0-35 16,0-19 31,18-55-47,0 1 15,0-19-15,0 19 16,0-1-16,18 1 16,-18 36-1,18 0-15,0-1 16,0 74 46,0-1-46,-18 1-16,18 17 0,-18-17 16,0-19-16,0-18 15,0 0-15,-18-18 63,18-90-48,0 17-15,0 0 16,-18 19-16,18 0 16,0 17-16,0 19 0,0 0 15,0 0 1,0 54 46,18 19-46,-18 17-16,0-17 16,0-19-16,0 0 15,0-18 1,-18-18 31,18-54-32,0-19 1,18 1-16,0-19 16,1 37-1,-1 17-15,0 37 16,0-18-16,0 36 62,-18 55-46,0-37-16,0 19 0,0-1 16,0-18-16,0-18 15,-18-18 32,18-36 0,0-18-47,0 17 0,0-17 16,0 36-1,0 0-15,0 0 16,0 54 62,0 18-62,0-17-16,0-19 15,-18-18 32,18 18-47,-18-18 16,18-73-16,0 1 15,0-1-15,-18 19 16,18 17 0,0-17-16,0 36 15,0 0-15,0 36 78,0 18-78,0 0 16,0-17-16,0 17 0,0-18 16,-19-18 15,19-36 0,-18-19-15,0-17-16,18 54 15,0-37-15,0 37 16,0 0 0,18 54 46,-18 19-62,0-19 0,0 36 16,0-17-16,0-19 15,0-18 1,0 0 31,-18-18-32,0 0 1,18-54-16,0 18 16,0-1-16,0 19 15,0 0 1,0 0-16,0 0 16,18 72 46,-18 1-62,0-1 16,0 37-16,-18-37 15,0 1-15,0-37 16,18 0-16,-18-18 0,18 18 16,0-36 30,0-36-30,0-19-16,0 19 16,0-1-1,0-17-15,18 35 16,0 1-16,0 18 16,-18 0-16,18 18 78,-18 18-78,0 54 15,0-35-15,0 17 16,0-18-16,-18-17 16,18-1-16,0-73 93,0 1-93,18-37 16,-18 37-16,0 17 16,18 19-16,-18 0 15,0 0-15,0 72 78,18 19-62,-18-19 0,0 1-16,0-37 15,0 0-15,0 0 16,-18 0 46,18-54-46,0 0 0,0 18-16,0-19 15,0 19-15,18 0 16,-18 54 46,0 1-46,0 35-16,0-17 16,-18-19-16,18-18 15,-18-18-15,18 18 31,0-36 16,0-36-31,0-19-16,0 19 16,18-19-16,-18 37 15,18 0-15,1 17 16,-19 1-16,18 18 31,-18 37 32,0-1-63,0 18 15,0 19-15,0-37 16,-18 19-16,-1-37 15,19 0-15,-18 0 16,18-91 31,0 19-31,0-37-16,0 37 15,0-19-15,0 55 16,0-18-16,18 18 15,1 18 1,-19 36 47,0 18-48,0 1-15,0-19 16,0 0-1,0-17-15,-19-1 16,19 0 0,-18-18 31,18-55-32,18-17-15,-18 36 16,19-19-16,-19 19 15,18 18-15,-18 0 16,0-1-16,18 19 16,-18 19 62,0 53-63,0-17-15,0-1 16,-18 19-16,18-37 16,-18 0-16,18-18 15,-19-18-15,19 18 32,0-90-1,0-1-16,19 19-15,-1-19 32,-18 37-32,18 0 0,0-1 15,-18 19 1,0 55 62,0 17-78,0 0 16,0 1-16,0-19 15,0-18-15,0 0 16,0-72 62,0 0-62,0-1-16,0 37 15,0 0-15,0 0 16,18 54 78,-18 0-79,0 37-15,0-37 0,0 19 16,0-37-16,0 18 16,-18-18-16,0-18 62,18-18-46,0-55-1,0-17 1,-18 17-16,18 19 0,0 17 16,0 19-16,0 0 15,0 0 1,18 72 46,-18 1-62,0-1 16,0 1-16,0-1 16,0-36-16,0 0 15,-18-18-15,18 19 0,-18-19 31,-1-37 1,1-35-17,18-1-15,0 19 16,-18-1 0,18-17-16,0 54 15,0-19-15,0 19 16,36 73 62,-36-1-78,0 19 16,0-55-16,0 18 15,0-18 1,-18-18-1,0-36 48,18-19-63,0 19 16,0 0-16,0 18 15,18 0-15,-18-1 16,18 56 62,1 35-62,-19-35-16,0 17 0,0-36 15,-19 18-15,19-17 16,0-92 78,0 19-94,0-19 15,0 55-15,0 0 16,0 0-16,19 18 78,-1 54-78,-18 0 16,0 19-16,0-19 15,0 1-15,-18-19 16,-1-18-1,1-18 48,18-54-63,0-1 16,0-17-16,0-1 15,0 19-15,0 18 16,0-1-16,0 19 15,0 73 64,0 17-79,0-17 15,0-19 1,0 18-16,0-36 15,-18 1-15,18-92 79,-18 37-79,18-19 15,0 1-15,0 36 16,18-19-16,0 19 15,0 73 64,-18-1-64,0 1-15,0-19 16,0-18-16,0 0 15,-18-54 48,18-19-63,0-17 16,0 36-16,0-19 15,0 37-15,0-18 16,0 18-16,18-1 15,-18 1-15,19 18 16,-19 37 47,0 17-48,0 0 1,0 19-16,0-19 15,0-17-15,0-19 16,-19-18 15,19-91 1,0 37-32,0-1 15,0 1-15,0-19 16,0 55-16,0-18 0,0 18 15,19 18 48,-19 54-32,18 19-31,-18-1 16,0 1-16,0-37 15,-18 0-15,-1-36 16,19 19 15,0-74 16,0-17-31,0 17-16,0 1 15,19 54-15,-19-18 16,18 18 31,-18 54-31,0 0-1,0 1-15,0-19 16,-18-18-16,18 0 0,0 1 31,-19-19-15,19-55-1,0-17-15,0-19 16,0 18-16,0 19 31,0-1-31,0 19 0,0 18 16,0 0-16,0 36 78,0 36-78,0 1 16,0-1-16,0-17 15,-18-1-15,18-18 47,-18-18-16,0-73-15,18 37-16,0-36 16,0 17-16,0 19 15,0 0-15,18 90 94,-18 0-78,0 1-16,0-37 15,0 18-15,-18-36 16,18 18 31,-18-18-32,18-18 1,0 0-16,0-18 16,0 0-16,0-1 15,0 1-15,18 0 0,-18 18 16,0 90 78,0-17-79,-18-1-15,0-18 16,0-18-16,18 1 15,-19-1-15,19-73 63,0 1-63,0 18 16,0-19-16,0-17 15,19 35-15,-1 1 16,-18 0-16,18 18 15,-18 36 95,0 54-95,0-54-15,0 19 16,-18-19-16,0 0 16,18 0-16,18-36 109,0 0-109,0 0 16,0 18 46,-18 36-46,0 0-1,0 19-15,0-37 16,0 0-16,0 0 47,0-54-31,0-37-1,18 37-15,0-18 16,1 17-16,-1 1 15,0 18-15,0 0 0,-18 0 32,0 54 15,0 0-32,0 0-15,0 19 16,-18-1-16,0 1 15,0-19-15,-1-18 0,19 0 16,-18 0-16,18 1 16,0-1 62,0-36-78,0-19 15,0 1-15,0-18 16,37-19-16,-19 19 16,-18 35-16,18-17 15,0 18-15,-18 0 47,0 36-31,0 36-16,0 19 15,0-19-15,0 1 16,-18 17-16,18-17 16,-18 17-16,0-17 15,-1-19-15,19-18 0,-18-18 16,18 18 15,0-72-15,18 0-1,1-19-15,-19 19 32,18-19-32,0 0 0,0 19 15,0-19-15,0 73 16,-18-18-16,0 0 47,0 54-32,0 19-15,0-1 16,0 19-16,0-19 16,0 1-16,0 17 15,0-17-15,0-19 16,-18-18-16,0 0 16,18 0-16,0 1 62,0-56-46,0-35-1,0 17-15,0 1 0,18 18 16,-18 17 0,18 19-1,-18-18 1,0 55-1,0 35 1,0-17-16,-36 17 16,18-17-16,0-1 15,0 0-15,-1-35 0,19-1 16,0 0 15,0-36-31,0-37 16,0 19-16,19-37 15,-1 19-15,0 18 16,0-1 0,0 19-1,-18 0 17,0 54-1,0 19-16,-18-1-15,18 19 0,-18-19 16,18 1-16,-18-19 16,0 0-16,-1-36 15,19 18-15,0-54 78,0-18-78,0-19 16,0-18-16,0 19 16,0 54-16,19 0 15,-1 18 1,-18 54 31,0 19-47,-18-1 15,18-17-15,-19-1 16,1-36-16,18 0 16,-18-18-16,18 18 47,0-36-32,0-36 1,18-19-16,0 19 15,1-1-15,-1 37 16,0 0-16,-18 0 47,0 54-31,0 19-16,0 17 15,0 1-15,-18-19 16,-19 19-16,19-19 15,0-54-15,18 18 0,0-18 0,18-417 266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27:39.9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2288 4258 318 0,'4'-6'73'0,"0"0"-1"16,2-2-47-16,0 3-12 0,1 2-9 15,0-1-2-15,1 2-1 0,-2 0-1 16,-1 1 2-16,0 2 4 0,-2-2 5 16,1 0 5-16,2 1 4 0,-1-3 4 0,2 0 1 15,4-2 0-15,3-3-2 0,2 0-4 16,0-1-4-16,2 0-3 0,3 1-1 15,2 1 0-15,1 1-2 0,0 1 0 16,3 2 0-16,1 2-1 0,0 0-1 16,1 0-1-16,1 2 0 0,2-1 0 15,1 1-1-15,1 0-1 0,2-1 0 16,2-1 0-16,0-3 0 0,-1-2-1 16,1 1 0-16,0-2-1 0,1-1 0 15,-1-1 0-15,1 2 0 0,0-1-1 16,1 2-7-16,1 1-39 0,-4-1-72 15,-1 0-95-15,-3-4-231 0</inkml:trace>
  <inkml:trace contextRef="#ctx0" brushRef="#br0" timeOffset="845.0312">6132 4166 458 0,'-11'-2'105'16,"0"0"1"-16,1 1-74 0,0 2-12 0,1 1-7 15,0-1-4-15,2 2-3 0,-1 2-3 16,2 0-1-16,1 3-1 0,2-1 0 15,1 0 0-15,1-1-1 0,1 1 1 16,3-3 1-16,0 1 0 0,1-1 1 16,2 0 2-16,0-1 0 0,4 2 2 15,1-1-1-15,1 0 2 0,2-1-1 16,2 1 0-16,0 0-1 0,2-1-1 16,-1 1 0-16,3-2 0 0,0 2-2 15,3 1 1-15,-4-1-2 0,1 1 0 16,3 1-1-16,2 0 0 0,-3-1 0 0,1 0 0 15,-1-2-1-15,1 0 1 0,2 0-1 16,-3-3 1-16,-1 0-1 0,-3 0 0 16,1-1 1-16,1-1-1 0,-2-1 0 15,1 2 1-15,-2 0-1 0,4 1 0 16,1 0 1-16,-1 2-2 0,-2 2-4 16,1 2-8-16,-2-2-76 0,1-2-33 0,-5 1-88 15,0-3-200-15</inkml:trace>
  <inkml:trace contextRef="#ctx0" brushRef="#br0" timeOffset="1526.4724">7724 4309 427 0,'0'-1'91'16,"0"0"0"-16,0 2-73 0,3 2-9 0,2 0-5 15,1 2-2-15,4 0 0 0,2 0 0 16,4 0 0-16,3-3 1 0,3 1 0 16,2-2 2-16,1-1 2 0,0-1 2 15,1-1 1-15,-2 1 1 0,-1-1 2 16,1-1 1-16,-2 0-1 0,1-1-1 16,2-1-1-16,0-1-1 0,3-1-1 15,1-3-1-15,0 1-1 0,0-1-2 16,0 3 0-16,0-1-2 0,-2 1-1 15,-4 4 0-15,-1 0-3 0,-1 2-9 16,-3 2-83-16,-4-1-23 0,-6 3-84 0,-6-1-189 16</inkml:trace>
  <inkml:trace contextRef="#ctx0" brushRef="#br0" timeOffset="3029.7926">16811 4298 349 0,'0'-3'88'0,"0"-2"2"0,2-1-21 15,2 1-53-15,1 0-8 0,0 1-4 16,2 2 0-16,2-1 0 0,2 3 2 16,2 0 1-16,2 1 1 0,6-1 2 15,2 2 1-15,5-1 0 0,2 0-1 16,3 0-1-16,2 1-2 0,4-2-1 16,1 1-2-16,1 0-1 0,2-1-1 15,0 0 0-15,2 0-1 16,-1 0 1-16,0 0-1 0,-1 0 0 0,-1-2-1 15,0 0 1-15,-2 0 0 0,-2 1 0 16,0-3-1-16,0 2-14 0,-4-1-91 0,-1-2-88 16,-1 0-230-16</inkml:trace>
  <inkml:trace contextRef="#ctx0" brushRef="#br0" timeOffset="3393.3526">18773 4380 475 0,'10'-5'103'0,"1"-1"0"16,1 1-81-16,2 4-10 0,3 0-5 16,4 1-3-16,3 2-1 0,3 1-1 15,1 1 0-15,4 0-1 0,4 1-1 16,0-1 0-16,4 0-4 0,1-2-5 15,2-2-10-15,2 3-25 0,1-2-61 16,-1-4-79-16,0 1-184 0</inkml:trace>
  <inkml:trace contextRef="#ctx0" brushRef="#br0" timeOffset="15360.4765">6259 5020 369 0,'0'-11'95'0,"0"0"2"0,0-2-34 16,2 4-36-16,-1-1-12 0,-2-2-4 0,2 4-4 16,1 0-2-16,2 0-2 0,0 2-1 15,1 0-1-15,-1 0 0 0,5 3-1 16,-3-1 1-16,0 0-1 0,0-1 0 16,-1 1 1-16,0 3-1 0,-1 1 0 15,-2 0 1-15,2 1 1 0,-2-1 0 16,1 3 0-16,-1-2 1 0,0 0 1 15,-1 0 0-15,1 1 1 0,-1-1 0 16,1 1 1-16,0-2 1 0,-1 2 1 16,1-1-1-16,-1-1 0 0,0 1-1 0,0-1 1 15,-1 0-2-15,1 1-1 0,-1-2 0 16,0 2 0-16,2-1-1 0,-2 0 1 16,1 0 2-16,-1 0 2 0,0 0 1 15,0-1 1-15,-1 0-1 0,-2-2 1 16,2 1-2-16,-4-1-2 0,0 0-2 15,-1 2-1-15,-1-3-2 0,-2 1 0 16,1 1 0-16,-2 0 0 0,0 0-1 0,-1 0 0 16,1 1 0-16,-2 1 0 0,0 0 0 15,-1 1 0-15,2 1 0 0,0 1 0 16,-2-1 0-16,1 2 0 0,-1 0 0 16,2 0 0-16,0 0 0 0,0 0 1 15,0-3-1-15,0 0 0 0,3 0 0 16,-1 1 0-16,3-2 1 0,0-2-1 15,1 2 0-15,0 2 0 0,3-2 1 0,0 0-1 16,2 1 0-16,-1-1 0 0,4 2 0 16,-1 2 0-16,3-1 1 0,1 3-1 15,4 1 0-15,0-1 1 0,3 1-1 16,3 1 1-16,1-2 0 0,3 1-1 16,-1-2 0-16,3-2 1 0,2 0-1 15,-2 1 1-15,2-3-1 0,1 0 0 16,2-1 0-16,-3 0 0 0,3-1 1 15,-1 1-1-15,2 0 1 0,-2-1 0 16,1 1 1-16,-2 0 0 0,5 2 0 16,-1 3 1-16,3-1-1 0,-2 2 0 15,1 1 0-15,1 2 0 0,1 0 0 0,-1-2-1 16,0 0 0-16,1-1 0 0,0-1 0 16,3-1-1-16,-1 0 1 0,4-2-1 15,2 2 1-15,2-3-1 0,0-1 0 16,-2 1 0-16,3-1 0 0,3 0 0 15,-3-1 1-15,-1 0 0 0,-3 0 0 16,-1 1 1-16,2 0 1 0,-4 0 0 0,-3 1 1 16,3 0 0-16,1 2 0 0,0 0 0 15,0 0-1-15,2 2 0 0,3-1-1 16,3 1-1-16,-3-1 0 0,1 0 0 16,-1-3 0-16,3 0-1 0,-1 2 1 15,-1-2-1-15,-1-1 0 0,1-1 1 16,0 1 0-16,6 1 0 0,-3 0 0 15,3-1 1-15,-1-2 0 0,-2 2 1 16,3-2 0-16,0 1-1 0,-2 1 1 16,1 0-1-16,0 0 0 0,5 3 0 15,-2-2-1-15,2 1 1 0,-2-2-1 0,-1-1 0 16,1-1 0-16,0 2 0 0,0-4-1 16,3 1 1-16,-1 2-1 0,3 2 0 15,0-2 1-15,0 0-1 0,-2-3 1 16,-2 1-1-16,1 1 1 0,1-1 0 15,-4-3-1-15,2 3 1 0,-1 1 0 0,-1 1 0 16,2-1 0-16,-3 0 0 16,-5-1 0-16,3 2 0 0,-1-1-1 15,-2 0 1-15,-1 2-1 0,-4 0 0 0,0 0 0 16,-4 0 1-16,-3 3-1 0,-1-2 0 16,-5 3 0-16,0-2 0 0,-2 1 0 15,-3-1 1-15,0 2-1 0,-4-3 0 16,-4-1 0-16,-2 1 0 0,-4 1 0 15,0-1 0-15,-5 1 0 0,0-2 0 16,-2 1 1-16,-1-1 1 0,-1-1 1 16,-3 0 0-16,-1 1 1 0,-2 0-1 15,-2 0 0-15,-4 1 0 0,-3-1-1 0,-4 0-1 16,0 0 0-16,-6-1-1 0,-1 0 1 16,-2-2-1-16,-3 2 1 0,-5-5-1 15,-1 4 0-15,-2-2 0 0,0 3 0 16,-1-2 1-16,-5 2-1 0,1-2 0 15,2 7 0-15,-3-5 0 0,-2 1 0 16,-1-6 0-16,-5 3 0 0,0 1 0 0,3-1 0 16,-3 2 0-16,2 0 1 0,0-4-1 15,-5 5 0-15,3-2 0 0,-1-1 0 16,-4-2 0-16,-2-1 0 0,1 1 0 16,1 3 0-16,-1 2 0 0,2-1 0 15,-2-1 0-15,2 1 0 0,0 0 0 16,-3 1 1-16,1-3-1 0,1 2 0 15,1 0 0-15,0 0 0 0,-1 0 0 16,3 2 0-16,2-4 0 0,-2-2 0 16,0 1 0-16,3-4 1 0,0 2-1 15,4 0 0-15,0 0 0 0,1 0 0 16,2 1 0-16,-1 0 0 0,1 1 0 0,-2-1 0 16,-1-2 0-16,0 0 0 0,2 1 0 15,2 1 0-15,2 0-1 0,1-1 1 16,1 3 0-16,0 1 0 0,1 0 0 15,-2 1 0-15,2-1 0 0,-3 1 1 16,0-3-1-16,-2 0 0 0,2 2 0 16,1 1 0-16,2-2 0 0,-2 2 0 15,2 2 0-15,2 0 0 0,0 1 0 0,0-1 0 16,1 0 0-16,-3-1 0 0,0 1 0 16,1-2 0-16,-2 1 0 0,4 1 0 15,0 0 0-15,-1 2 0 0,5-1 0 16,-1 2 0-16,1 1 0 0,2 2 0 15,-3 1-1-15,1 0 1 0,0 2 0 16,2 0 0-16,-1 1 0 0,3 0 0 16,1-1 0-16,3 1 0 0,2-4 0 15,3 2 0-15,1-2 1 0,3-1-1 0,3-1-1 16,4-1 1-16,-1-1 0 0,6 1-1 16,0 1 0-16,4-1 0 0,4-1 0 15,0 2 0-15,4 1 0 0,3 0 0 16,2 1 1-16,4-3-1 0,1 3 1 15,4-3 0-15,3 3 0 0,2-4 0 16,2 3 0-16,4-2 0 0,0 0 0 16,4-1 0-16,3 0 0 0,1-1 0 0,0 0 0 15,4-2 0-15,2 1 0 0,1 1 0 16,1-1 0-16,1 3 0 0,4-1 0 16,3 0 0-16,-4 0 0 0,3 0 0 15,2-1 0-15,4 1 0 0,0-2 0 16,2 3 0-16,2-1-1 0,3 0 1 15,-2 0 0-15,4-2 0 0,0 0 0 16,2 0 0-16,3-1 0 0,3 0 0 16,-1 0 0-16,4-2 0 0,2 2 0 0,-4-1 0 15,5 1 0-15,-2-3 0 16,-1 2 0-16,3-1-1 0,3 2 1 0,-3-2 0 16,0 1 0-16,1-1 0 0,-1-1 0 15,-3 0 0-15,3 1 0 0,-4 1 0 16,1-1-1-16,-2-1 1 0,-4 0 0 15,-1-1 0-15,1 3 0 0,-5-2 0 16,-4 0 0-16,-2 0 1 0,-4 1-1 16,-6 0 0-16,-1 2 0 0,-7-1 0 15,-4 2 0-15,-5 1 0 0,-8-2 0 0,-5-2 0 16,-2 4 0-16,-5-2 0 0,-3 1 0 16,-3 1 0-16,-2 1-4 0,-1 0-6 15,-3 2-11-15,-6 1-16 0,-4 1-109 16,-2-1-115-16,-5 1-279 0</inkml:trace>
  <inkml:trace contextRef="#ctx0" brushRef="#br0" timeOffset="18827.7258">11323 5616 212 0,'-1'-5'61'0,"0"0"3"15,-3 1-26-15,0-3-2 0,-1 3-5 16,-1-1-5-16,-3 1-6 0,-4 2-3 16,0-2-3-16,-1 3-4 0,-5-2-3 15,-5 2-4-15,0 1-1 0,-1 1 0 16,2 0 0-16,-1 3 1 0,-1 0 1 16,4 3 2-16,2-1 0 0,0 2 2 0,1 0-1 15,1 1 1-15,0 1-1 0,0 2 0 16,-1 2-2-16,4 2-1 0,-1 3 0 15,0 0 0-15,2 6-1 0,2 3-1 16,0 3 1-16,3 2-1 0,2 6 0 16,1 4 1-16,3 1 0 0,2-2 0 15,1-2 0-15,2-1 0 0,2-1 1 16,-2-5 0-16,5-3 1 0,0-1 0 16,2 4 1-16,0-2 2 0,1-1 1 15,2 2 0-15,2 0 2 0,0 4-1 16,1-1 0-16,0-4-1 0,2-1 0 0,-1 0-1 15,0-5-2-15,2-5 0 0,0-5-1 16,3-3 0-16,1-5-1 0,3-3 1 16,4-4-2-16,3-1 0 0,-1-4 0 15,-1-4 0-15,4-4-1 0,1-4 0 16,-1-7-1-16,-3-4 0 0,1-4 0 16,0-2 0-16,0-5 0 0,-1 1 0 15,-1-4 0-15,1 3 1 0,0 5 0 16,0-2 0-16,-3 1 1 0,-2-1-1 15,-2-3 1-15,-7-4 0 0,-4-2 0 0,-7-3 0 16,-6-2 0-16,-8-2 0 0,-5 3 0 16,-13 3 0-16,-7 7 0 0,-7 3 0 15,-9 4-1-15,-12 3-1 0,-5 4-3 16,-10 2-5-16,-5 8-11 0,-6 6-104 0,-9 1-100 16,-8 8-256-16</inkml:trace>
  <inkml:trace contextRef="#ctx0" brushRef="#br0" timeOffset="23639.2135">4930 6519 475 0,'-1'0'102'0,"1"-1"0"0,4 0-84 16,3 3-7-16,4-2-3 0,1 4-3 15,7-3 1-15,3 1 0 0,4 5 0 16,4-1 0-16,4-1-1 0,3 1 0 0,6 0 0 16,2 1-1-16,-1-3 0 0,5-1 0 15,-1 0-1-15,-1-2 1 0,1 2-1 16,-2-1-1-16,3-2 1 0,1 3-1 16,-3-5 0-16,-1 4-1 0,-3-5 0 15,3 3 0-15,-3-1 1 0,-6 0-1 16,0-1 0-16,-4 1-3 0,-2-1-8 15,1 2-41-15,-7-5-63 0,-1-3-89 0,-5 1-214 16</inkml:trace>
  <inkml:trace contextRef="#ctx0" brushRef="#br0" timeOffset="24072.3441">7510 6622 487 0,'10'-11'106'0,"-2"-3"1"15,5 3-86-15,0 0-7 0,5 4-5 16,1 0-2-16,5 3-1 0,2 3-3 16,3 2 0-16,0 1-1 0,1 3-1 15,2 0 0-15,2 3 0 0,-2-1 0 16,3 0 0-16,-1-1-1 0,1 1 1 15,-2-3-1-15,2 0 1 0,-2-3-1 16,1 2 1-16,2-2 0 0,-3-2 1 16,0 1 0-16,2-1 0 0,0-2 1 0,1 2 0 15,0-2-1-15,-2 1-9 16,-2 0-105-16,1-1-96 0,-7-8-252 16</inkml:trace>
  <inkml:trace contextRef="#ctx0" brushRef="#br0" timeOffset="27799.3241">13472 6384 408 0,'-20'6'99'0,"4"1"1"16,6 0-48-16,4 3-28 0,1 2-7 15,5 4-2-15,4 0-2 0,1 2-1 16,4 2 0-16,3-2 1 0,5 1-2 16,3-4 0-16,0 0 0 0,5-3-2 15,3-3 0-15,4 0 0 0,0-3-2 16,3-3 1-16,4 0-2 0,2-2-1 0,4 0 1 16,2-1-2-16,-1-1 0 15,1-4 0-15,-1-1-1 0,-3-1 0 0,1-2 0 16,-2-2-1-16,-2 1 1 0,2 0-1 15,-2 2 0-15,-3 1-1 0,2-2 1 16,-3 2-1-16,-2 2-3 0,-1 0-4 16,-5-1-12-16,-1 1-57 0,-2-4-52 15,-1-2-96-15,2-1-216 0</inkml:trace>
  <inkml:trace contextRef="#ctx0" brushRef="#br0" timeOffset="28120.4074">15653 6486 523 0,'15'-12'114'0,"1"-1"2"15,1 7-92-15,3 4-8 0,0 3-5 16,1 4-1-16,1 2-3 0,0 4-1 16,2 0-1-16,1 0-2 0,1 2 0 15,1 0-1-15,2-3-1 0,3 0 0 16,1-3 0-16,0 0 0 0,1-2 1 16,0-3-1-16,0-2 0 0,0 1-1 15,0-1 1-15,-1-1-3 0,1-4-8 16,0 3-12-16,0 0-99 0,-2-3-100 15,-1-6-251-15</inkml:trace>
  <inkml:trace contextRef="#ctx0" brushRef="#br0" timeOffset="56979.6152">5945 9278 291 0,'-2'0'86'0,"-1"-2"3"15,1 0-21-15,0 1-26 0,0-2-9 16,0 2-9-16,2 0-6 0,-1-2-5 16,4 1-4-16,-3-1-3 0,2 2-1 0,3 0-2 15,-1-1 0-15,2 0 0 0,1 0-1 16,2-2 0-16,2 0 1 0,-2 0-1 15,1-3 1-15,2 4-1 0,2-2 1 16,2 1-1-16,0 2 1 0,3-1-1 16,2 3-1-16,4-1 1 0,-1 1-1 15,2 0 1-15,1-1-1 0,2 2 0 16,1 2 0-16,-6-5 0 0,7 6 0 16,1-3 0-16,-1 0 0 0,1-1 0 15,0-2 1-15,-2 0-1 0,5-1 1 0,-3 1 1 16,1-3 0-16,1 2 0 0,1 1 1 15,1-1 1-15,4 3-1 0,0 0 2 16,0-1-1-16,2 0 0 0,-2 0 0 16,2-2-1-16,0 1 1 0,2-1-2 15,2-2 0-15,1 2 0 0,1-1-1 16,1 0 0-16,3 2 0 0,1 1-1 0,-1-3 0 16,-3-1 0-16,0 0 0 0,-2 0 0 15,1 0 0-15,0-2 0 0,-3 0 0 16,2 1 0-16,0 1 0 0,1 0-1 15,-2 0 1-15,-2 0 0 0,-3 0 0 16,-1 0-1-16,-1 0 1 0,-3-2-1 16,-1 3 1-16,-1 1-1 0,-1-2 1 15,-2 1-1-15,-3 2 0 0,-4 2 1 16,1 0-1-16,-4 0 0 0,-4 0 1 16,-2 1-1-16,-2 1 0 0,-2 0 1 0,-4 0-1 15,0-1 0-15,-3 2 0 16,-1-2 0-16,-2 0 0 0,-1 0 1 0,0 1 0 15,-1-2 0-15,0 2 0 0,-3-2 0 16,0 1 1-16,-3 0-1 0,1-1 0 16,-3 0 0-16,1 3 0 0,-2-3-1 15,3 1 1-15,-1-1-1 0,2 1 1 16,1 1-1-16,2-1 0 0,0-1 1 16,1 1-1-16,0-1 1 0,2-1-1 0,0 2 0 15,0-1 1-15,0-1-1 0,0 2 0 16,0-1 0-16,0 1 0 0,0-1 0 15,2 0 0-15,-2 0 0 0,1 2 0 16,0-1 0-16,0 0 1 0,1 0-1 16,-2 0 0-16,2 1 0 0,-1-1 0 15,2 0 0-15,-1 0 0 0,1 1 1 16,0-2-1-16,2 1 0 0,-1 0 0 16,1 1-1-16,0 0-4 0,1 0-10 15,0 2-53-15,-1-1-52 0,-3 2-90 0,1 0-210 16</inkml:trace>
  <inkml:trace contextRef="#ctx0" brushRef="#br0" timeOffset="61617.4085">15700 8301 306 0,'-6'-18'72'0,"-2"1"1"0,2 0-50 0,0 3-4 15,1 2-6-15,-2 1-3 0,1-3 0 16,-4 1 0-16,-1-1 4 0,-1 2 2 16,-5-5 2-16,-1 1 2 0,-4-3-1 15,-2-2-1-15,-4 1-4 0,-5 1-3 16,-4-1-3-16,-4 4-2 0,-6-2-3 15,-5 4 0-15,-3 4-1 0,-3 2 0 16,0 3-1-16,-4 4 1 0,-1-1-2 0,-1 4 1 16,-2-2-1-16,1 0 0 0,-2 2 0 15,2 1 0-15,-1 1 0 0,-1 3 0 16,1 1 0-16,1 4 0 16,-3-1 0-16,0 3 0 0,1 2 0 0,0-1-1 15,2-1 1-15,-1 2 0 0,3-1 0 16,6 3 0-16,0-1 0 0,3-1 0 15,4 0 0-15,5 3 0 0,4 0 0 16,3 1 0-16,3 2 1 0,3 4-1 0,4 2 1 16,1 6 0-16,4 4-1 0,1 4 1 15,1 1 0-15,4 2-1 0,-2-2 1 16,3-2-1-16,3 0 1 0,1-4-1 16,2-6 0-16,4 2 0 0,3 1 0 15,3 1 0-15,3 5 0 0,3 3 1 16,4 1 0-16,1 3 0 0,2 0 0 15,3-2 0-15,2-3 0 0,2-5 0 16,2-2 0-16,1-7 0 0,4-4-1 0,3-2 1 16,1-1-1-16,5-2 0 0,6-5 0 15,2 0 1-15,6-1-1 0,4 0 1 16,3-2 0-16,6-3 0 0,3-2 1 16,1 0-2-16,2-1 1 0,1 0 0 15,2 0 0-15,2 0 0 0,-2-1-1 16,0-2 1-16,3-1-1 0,1-2 0 15,0-3 0-15,2 0 0 0,1-5 0 16,-1-2 0-16,2-1 0 0,-2-3 1 0,-1-1 0 16,-1 0-1-16,-1-1 1 0,-2-3 0 15,-2-2-1-15,0 2 1 0,-3-2 0 16,-3-3 0-16,-2-2 0 0,-3-6-1 16,-5-1 1-16,-3-5-1 0,-7-4 0 15,-3-3 0-15,-7-1-1 0,-5-2 1 16,-4 1-1-16,-8 4 1 0,-2 0 1 15,-8 1 0-15,-6-6 1 0,-6-5-1 16,-6-3 2-16,-8 2-1 0,-8-1 0 0,-9 0 1 16,-6 2-1-16,-7 7 0 0,-7 7-1 15,-8 1 1-15,-7 2-1 0,-5-1 0 16,-7 0-1-16,-6-4 1 0,-9 2-1 16,-3 4-1-16,-8 3-2 0,-6 5-2 15,-5 5-4-15,0 7-11 0,-3 6-35 16,-2 5-52-16,-2 0-78 0,-2 4-182 15</inkml:trace>
  <inkml:trace contextRef="#ctx0" brushRef="#br0" timeOffset="101466.5476">16552 11985 105 0,'79'-6'32'0,"-8"1"8"0,0-3-3 16,-7 2-3-16,-1 1 7 0,3 0 5 15,-2 0 3-15,0-1 0 0,2 0-4 16,1 1-4-16,3 2-7 0,1-2-6 16,1 0-6-16,4 1-5 0,3-1-4 0,-1 2-3 15,2-2-2-15,-1 0-2 0,2 1-2 16,1-1 0-16,-1 2-1 0,-1-1 1 15,1 1 1-15,1 1 0 0,-1-3 1 16,-1 3 1-16,2-2-1 0,-2 0 1 16,1-1-1-16,0 2-1 0,-4-2 0 15,1 0-2-15,0-2 1 0,-5 0 0 16,1 3 0-16,1 1 0 0,-3-3-1 0,-1 2 1 16,-3-1-1-16,0 2 0 0,-2-1-1 15,-3 0-1-15,-5-1 1 0,-2 2 0 16,-2 0 0-16,-1 2 0 0,-4-1 0 15,-5 2 0-15,-2-3 0 0,-4 3 0 16,-4-1-1-16,-5 1 0 0,-3-1-1 16,-4 1 1-16,-2 1-1 0,-4 0 1 15,-3-1 0-15,-2 0-1 0,-2 1 1 16,-4 1-1-16,-2-1 1 0,-2 0-3 0,-3 3-7 16,-3-1-103-16,-2 1-94 0,-2 1-246 15</inkml:trace>
  <inkml:trace contextRef="#ctx0" brushRef="#br0" timeOffset="105965.4655">9242 12591 355 0,'-6'-4'92'0,"1"1"1"15,4-3-46-15,0 1-13 0,3 2-14 16,3 1-9-16,3 0-5 0,4 0-3 16,2 0 1-16,2 0 0 0,4 1 1 15,2 1 0-15,2-1 1 0,3 2 0 16,0-1-1-16,3 1-1 0,3 2 0 16,0-3 0-16,1 1-2 0,2 1 0 15,3 0 0-15,2 1-1 0,3-1 1 16,2 0-1-16,3 2 1 0,2-2 0 0,2-2 1 15,0-1 0-15,2-1 1 0,2 0 1 16,0 2 0-16,3 0 0 0,2 3 1 16,-1-1-1-16,2-1 1 0,-1 3 0 15,0-5-1-15,4 2 1 0,-3-1-1 16,0-1 0-16,4 2 0 0,-1 2 0 16,2 0 0-16,2 0 0 0,-3-2 0 15,0 0 0-15,-1 0-1 0,-1-1 0 0,2-1-1 16,-4-1 0-16,1 0 0 0,-3-2-1 15,-1 0 1-15,1-1-1 0,-3 0-1 16,-3-1 1-16,-1 0-1 0,-4 1 1 16,-3 1-1-16,-3-1 0 0,-2 2 0 15,-4 0 0-15,-5 2 0 0,-6 2 0 16,-5 0 0-16,-6 3-2 0,-5 5-7 16,-7 2-76-16,-7 5-38 0,-8 0-93 15,-15-4-212-15</inkml:trace>
  <inkml:trace contextRef="#ctx0" brushRef="#br0" timeOffset="115986.5568">10509 13467 327 0,'-3'-3'85'0,"2"1"3"0,-2-1-42 16,1 1-13-16,0 0-10 0,0 0-5 15,2 0-4-15,-1 1-3 0,0-1 1 16,0 1-1-16,-1 1 0 0,1-1 2 16,1 0 0-16,-1 0-1 0,0-1 0 15,1 1-2-15,0 0-1 0,1 0-1 16,-1-2-2-16,2 2-1 0,2-1-2 15,0-1 0-15,2 2-1 0,1-2 0 0,3 1-1 16,1-1 1-16,1 1-1 0,3-2 1 16,2 1 0-16,2-1-1 0,1 2 1 15,5-1 0-15,2-1-1 0,1 3 1 16,3 0-1-16,0 0 0 0,3 2 0 16,0-1 0-16,0 0-1 0,-1 0 1 15,2-1-1-15,-1 0 1 0,0-2-1 0,-2-1 1 16,0 1-1-16,0-2 0 0,-2 1 0 15,2 2 1-15,-2-1-1 0,-4 2 0 16,3 0 1-16,-2 1-1 0,0 0 0 16,-2 1 0-16,0 0 1 0,-1-1-1 15,1 1 0-15,-2 2 0 0,-1-2 0 16,-2 0 0-16,-3 2 0 0,0-2 1 16,-1 0-1-16,0 1 0 0,-1-1 0 15,-2-2 0-15,0-1 1 0,1 1-1 16,-2-3 0-16,3 1 1 0,-2-3-1 15,1-1 0-15,-2 1 0 0,0-1 0 0,1 1 1 16,-1 1-1-16,-4-1 0 0,1 1 0 16,-2-1 0-16,-1 2 0 0,2 3 0 15,-3-3 0-15,0 1 1 0,-2-1-1 16,1 1 0-16,-3 2 1 0,0 0 0 16,-1 0-1-16,0 1 1 0,-1 0-1 15,0 2-1-15,-1 2-6 0,-3 3-109 16,-1-1-99-16,-4 3-256 0</inkml:trace>
  <inkml:trace contextRef="#ctx0" brushRef="#br0" timeOffset="143574.2009">17421 12596 413 0,'-6'-3'108'16,"-2"1"5"-16,2-2-53 0,0 1-15 16,-1-3-8-16,3 1-5 0,0 1-5 15,2 1-3-15,0 0-1 0,-1-1-2 16,2 2 0-16,0 0-3 0,-1 1-3 0,1 0-2 15,0-1-4-15,2 2-2 0,0 1-3 16,3 1-2-16,0 1-1 0,1-2 0 16,2 3 0-16,2 0 1 0,0 1 1 15,2 3 0-15,2-2 1 0,0 1 0 16,2 2 0-16,2 1-1 0,-2-2 1 16,1 3-2-16,-3-2 0 0,2-1 0 15,-2 2-1-15,-2-3 0 0,-2 1-1 16,1-1 1-16,-4-2-1 0,0 0 0 15,0 0 0-15,-1-3 1 0,-1 2-1 16,-2-2 0-16,0 0 1 0,1 0-1 0,-1-1-3 16,0 1-5-16,-1-1-6 0,0-2-7 15,-1 2-7-15,1-2-10 0,1 1-52 16,-1-2-55-16,-1 0-93 0,1-2-209 16</inkml:trace>
  <inkml:trace contextRef="#ctx0" brushRef="#br0" timeOffset="144254.3703">17759 12560 403 0,'2'-7'109'0,"1"-2"5"16,-3 5-44-16,0 0-19 0,1 0-10 16,-1 1-9-16,-1 0-6 0,0 2-5 15,-1 3-5-15,0 2-4 0,-2 2-2 16,-2 6-3-16,-4 2-1 0,1 4-1 0,-4 5-1 15,-1 3 2-15,-1 2-1 0,-1 2 1 16,1-1 0-16,1 2 0 0,0-1 0 16,2-1 0-16,-2-1-1 0,3 1 0 15,0-4-1-15,2 0-1 0,-1-1 0 16,1-4-2-16,3-1 1 0,1-4-1 16,1-4-1-16,3-4-1 0,0-1-4 15,2-4-4-15,0-3-4 0,3-2-5 16,1-2-11-16,1-5-100 0,1-5-11 15,3-3-90-15,4-4-187 0</inkml:trace>
  <inkml:trace contextRef="#ctx0" brushRef="#br0" timeOffset="144622.4357">17823 12578 507 0,'0'-5'121'0,"0"-2"4"16,1 5-73-16,0-2-19 0,-1 3-10 15,3-1-5-15,-2 2-4 0,1 1-1 16,1 4-1-16,-2 0 0 0,3 2 1 16,-1 2 0-16,1 4 0 0,-2 2-2 15,-2 0-1-15,-1 2-2 0,0 1-1 16,-3 3-3-16,-2 2 0 0,-1-2-1 15,1 2 0-15,-1 0-1 0,1 0-1 0,1-4 1 16,3-2-2-16,2-3 1 0,2 0 0 16,2-3-1-16,1-2 1 0,2 0 0 15,2-2 0-15,2-3 1 0,2 1-1 16,2-5 1-16,1-3 0 0,2-2 0 16,1 2 0-16,0-4-2 0,-1 0-5 15,-4-2-7-15,1 1-6 0,0-1-9 16,-2 0-8-16,-3-4-114 0,-3 2-112 15,1 0-271-15</inkml:trace>
  <inkml:trace contextRef="#ctx0" brushRef="#br0" timeOffset="144847.5893">17858 12559 557 0,'-2'-2'135'0,"-1"-1"1"0,2 3-75 16,0-1-32-16,2 0-10 0,0-2-7 16,4 0-6-16,3-1-2 0,1-1-2 0,5-2-1 15,4-1 1-15,4 3-2 0,3 2-4 16,-1-2-7-16,-1 1-6 0,2 5-11 16,-3-1-46-16,-4 4-64 0,-2-1-99 15,-5-1-217-15</inkml:trace>
  <inkml:trace contextRef="#ctx0" brushRef="#br0" timeOffset="145174.4429">18161 12627 567 0,'0'2'125'16,"0"0"4"-16,0 3-94 0,0 1-12 15,1 3-3-15,-1 1 0 0,1 2 0 16,0 0-2-16,2 1-1 0,-2 0-2 15,2 0-2-15,0 1-2 0,1-3-2 0,0-1-2 16,0-3-1-16,1-1-2 16,1-2 0-16,2-4 0 0,2-5 0 0,2-2 0 15,1-2-1-15,3-3-1 0,0-3 1 16,4-1-2-16,-1 0 0 0,-3 4 0 16,0 1 0-16,-2 1-1 0,-3 3-1 15,-3 3 1-15,-2 5-1 0,-1 4 0 16,-1 1 0-16,-2 4 0 0,1 3 0 15,-2 0-1-15,0 4-3 0,-1-1-4 16,3 0-6-16,-2-1-5 0,3-2-6 0,-1-1-7 16,3-1-7-16,2-3-108 0,-2-2-103 15,0-5-260-15</inkml:trace>
  <inkml:trace contextRef="#ctx0" brushRef="#br0" timeOffset="145575.1921">18458 12476 589 0,'-3'-9'134'0,"-1"2"4"0,3 0-95 16,2 0-16-16,5 4-7 0,3-1-5 16,2-1-2-16,2 3-3 0,3-1-2 15,1 2-1-15,3 0 0 0,-3 1-1 16,0 1 0-16,-1 0-1 0,-2 2 0 15,-3 0 0-15,-2 4-1 0,0-1 0 16,-2 3-1-16,-2 1 1 0,0 5-1 0,-4 1-1 16,1 3 1-16,-4 2-1 0,0 3-1 15,-1 1 0-15,-1 0 0 0,1 1 0 16,-1-1-1-16,2 1 0 0,1 0 0 16,-2-3-1-16,2 0 0 0,0-1-1 15,0-1-1-15,-1 0 0 0,0-6 1 16,-1-2-1-16,0 1 1 0,-2-3 1 15,0 0 0-15,-2-3 1 0,-2-3 0 16,1 4 0-16,-2-6 0 0,4 2 1 16,-4-2-3-16,-1-5-2 0,2 1-5 0,1 0-4 15,0-1-7-15,3 2-5 0,-1-2-9 16,6 4-21-16,3 1-91 0,3 1-100 16,4-4-248-16</inkml:trace>
  <inkml:trace contextRef="#ctx0" brushRef="#br0" timeOffset="145796.6491">18904 12656 625 0,'-2'-7'144'0,"-1"-2"4"0,1 0-100 15,2 5-16-15,0 1-8 0,2-1-6 16,1 2-5-16,2-1-5 0,2 2-4 15,2 2-3-15,0-1-2 0,4 2-10 16,0 0-10-16,1 3-10 0,-2 0-13 16,0 0-108-16,-2-1-115 0,0 0-270 0</inkml:trace>
  <inkml:trace contextRef="#ctx0" brushRef="#br0" timeOffset="145960.4174">18897 12769 599 0,'1'2'128'16,"-1"-1"2"-16,3-1-104 0,1 1-14 15,5 1-4-15,0-1-3 0,2 0-1 16,3-1-4-16,2 1-9 0,1-1-10 16,2 2-112-16,-2-2-108 0,4-2-274 15</inkml:trace>
  <inkml:trace contextRef="#ctx0" brushRef="#br0" timeOffset="146561.389">19438 12694 509 0,'-8'-5'127'0,"-2"-1"4"15,1-1-64-15,3-1-28 0,1 1-10 16,2-3-5-16,1-1-6 0,2 1-3 15,4-2-2-15,1 1-1 0,4-4-2 16,0 1 0-16,4-1-1 0,0 1 0 16,3 0-2-16,1 0-1 0,0 2-1 0,0 3-1 15,2 2-2-15,-2 2 0 0,-1 3-1 16,-1 0 0-16,-1 5 1 0,0 2 0 16,-3 3 0-16,-1 2 1 0,-2 4 1 15,-2 3 0-15,-2 2 1 0,-4 2-1 16,-2 0 0-16,-5 1 0 0,-2 1 0 15,-5 1-2-15,-2 0 0 0,-3-1 0 16,-3-1-1-16,0-2 0 0,-3-3 0 0,2-2-1 16,2-2 1-16,1-5 0 0,3-3 0 15,4-1 1-15,3-1 1 0,1-2 0 16,4-2 1-16,2 1-1 0,2-3 0 16,3 2-1-16,2 0 0 0,2-1-2 15,1 0 1-15,4 1-1 0,3 1 0 16,2 1 0-16,1 2 0 0,0-1 0 15,0 1 1-15,3 3-1 0,-3-1 0 16,1 1 0-16,-1-1-2 0,-1 0-5 16,-1 1-8-16,-2 1-9 0,0-1-8 15,-4-1-10-15,1 0-10 0,-2 0-106 16,-1 0-109-16,0-4-257 0</inkml:trace>
  <inkml:trace contextRef="#ctx0" brushRef="#br0" timeOffset="146876.1793">19785 12628 536 0,'0'-8'129'0,"-1"2"4"0,2 0-72 15,-1 1-28-15,1 3-5 0,3 4-4 16,1 1-2-16,0 0-2 0,3 3-2 15,2 2-1-15,4 2 0 0,-1-1-2 16,0 0-3-16,3 1-2 0,2 1-1 16,-3 0-2-16,1-1-2 0,-1 1 0 15,2 2-2-15,-2 1-1 0,0-1 0 16,-3-1-1-16,0 2-1 0,-1-2 0 0,-1 2-5 16,-3-6-6-16,-1 2-8 0,2-2-6 15,-7 1-6-15,-1 0-8 0,0-2-9 16,-1-3-40-16,-2-2-60 0,1-2-91 15,-3-4-216-15</inkml:trace>
  <inkml:trace contextRef="#ctx0" brushRef="#br0" timeOffset="147061.5192">20042 12606 565 0,'-7'-5'137'0,"-3"1"3"15,-2 2-74-15,1 4-30 0,-4 2-8 16,-3 3-4-16,-2 4-5 0,-1 5-4 15,0 2-3-15,-1 3-3 0,0 3-2 16,3 0-3-16,3-2-1 0,4 0-3 16,2-2-3-16,2-4-10 0,7 0-9 15,2-7-8-15,7 0-8 0,0-5-114 16,5-4-115-16,0-5-272 0</inkml:trace>
  <inkml:trace contextRef="#ctx0" brushRef="#br0" timeOffset="147360.0111">20220 12574 551 0,'5'-5'133'0,"-3"-5"5"16,-1 3-64-16,1 2-41 0,-2 0-6 0,1 1-3 16,0 4-3-16,-1 0-2 0,0 3-4 15,0 3-2-15,-1 2-3 0,0 3-1 16,-3 3-1-16,0 1-1 0,-1 3-2 15,0 3 0-15,-2-2-2 0,1 2 0 16,1 1-1-16,1 0 0 0,3-1-1 16,0-4 1-16,1-2-1 0,4-3-1 15,-1-2 1-15,5-3 0 0,-1-3 0 0,3-1 0 16,3-3-1-16,2 0-3 0,1 0-6 16,1-4-9-16,0 1-7 0,-1-1-8 15,0-3-10-15,-2-1-35 0,-2-2-77 16,-4-1-101-16,-2-2-233 0</inkml:trace>
  <inkml:trace contextRef="#ctx0" brushRef="#br0" timeOffset="147529.5595">20243 12557 632 0,'-11'-9'151'0,"4"-2"3"16,1 1-87-16,2 2-34 0,4-1-12 15,1 2-8-15,3-2-5 0,3 2-5 16,3 0-5-16,3 0-9 0,3 4-12 15,3 0-10-15,0 3-32 0,2 0-90 16,-2 3-113-16,-2 0-256 0</inkml:trace>
  <inkml:trace contextRef="#ctx0" brushRef="#br0" timeOffset="147924.0166">20495 12663 540 0,'0'-1'134'16,"0"-3"3"-16,2 4-62 0,0 2-34 16,-1 1-10-16,3 5-4 0,0 0-4 15,-1 2-3-15,1 3-1 0,0 3-3 16,1 0-4-16,-1 0-3 0,1-2-2 15,2-3-1-15,0-1-2 0,0-3 0 16,1-5-1-16,-1 1-1 0,1-3 0 16,2-3 0-16,1-2 0 0,0-6-1 15,2-1 0-15,1-1 0 0,2-4-1 16,-1-1 0-16,-2 1-2 0,0 4 1 0,-4 3-2 16,-1 3 1-16,-2 0-1 0,-4 7 0 15,1 3 1-15,-4 2 0 0,-1 3 1 16,0 2 0-16,-1 2 1 0,1 4-1 15,0 0-2-15,0 0-4 0,4-1-5 16,0 1-6-16,2-1-6 0,1-3-6 16,2-1-7-16,3-4-3 0,1-3-110 15,0-2-106-15,0-2-264 0</inkml:trace>
  <inkml:trace contextRef="#ctx0" brushRef="#br0" timeOffset="148313.2977">20776 12465 658 0,'-1'-6'142'0,"1"-3"1"0,3 1-105 16,8 3-26-16,2 0-6 0,5 2-1 16,-1 1 2-16,2 1 0 0,1 1 1 15,1 0 1-15,0 1 1 0,-3-2 2 16,0 2 2-16,0 1-1 0,-2 1 1 15,-3-1-1-15,0 2 0 0,-5 1-2 16,1 3-1-16,-4 1-1 0,-4 1-2 16,-1 4 0-16,-4 1-3 0,-1 3 0 0,-1 2-1 15,-1 1-1-15,-1 1-1 16,1 0-1-16,0 1 1 0,2 1-1 0,0 0 0 16,1-1 0-16,2 2-1 0,1-3-1 15,1-3-1-15,1 1-1 0,-1-2 0 16,1 0 0-16,-1-5-1 0,-1-3 2 15,-2 0 1-15,-2-2 0 0,-1-3 1 16,-2 0 1-16,-3-5 0 0,-2 1-7 16,1-2-7-16,0 1-10 0,-1-1-9 15,0 2-9-15,1 0-6 0,1 0-116 16,0 1-112-16,4 0-267 0</inkml:trace>
  <inkml:trace contextRef="#ctx0" brushRef="#br0" timeOffset="148948.4414">21281 12712 378 0,'-4'0'114'16,"0"0"6"-16,-1-1-24 0,2 1-28 16,-2-2-12-16,2 0-8 0,0 1-4 0,0 0-4 15,1 1-3-15,2-1-4 0,-1 1-4 16,2 0-5-16,0 1-5 0,1 0-2 15,0-1-3-15,1 1-2 0,1 2-2 16,3-2 0-16,-1 0-1 0,3-1-1 16,1-1-3-16,1 1-2 0,1-1-2 15,4 0-12-15,-2-1-15 0,-1 1-16 16,0 0 13-16,0 1-142 0,-2 0-131 0,-3 1-311 16</inkml:trace>
  <inkml:trace contextRef="#ctx0" brushRef="#br0" timeOffset="149454.0792">21659 12625 526 0,'0'-5'126'0,"-1"-1"2"15,1 1-71-15,1 0-26 0,3 4-8 16,-1 1-2-16,2 0-3 0,1 3-1 16,3 2-2-16,1 1 0 0,1 2 0 0,2 2 0 15,3 0-3-15,1 2 0 0,1-1-3 16,1 3-1-16,1-2-2 0,-1-1-1 15,0 5-2-15,-2-3-1 0,-1 2-1 16,0-2 0-16,0 1 0 0,-2-1-1 16,-1 1-1-16,-1-3-2 0,-1-1-7 15,-5-2-6-15,0 1-7 0,-3-3-5 0,-1-1-9 16,-2-3-12-16,-1-2-100 16,-2-3-101-16,1-3-250 0</inkml:trace>
  <inkml:trace contextRef="#ctx0" brushRef="#br0" timeOffset="149656.0701">21908 12636 610 0,'-4'-5'141'15,"-1"-1"4"-15,1 4-99 0,-2 1-13 0,1 2-6 16,-3 1-3-16,-1 4-3 0,-3 1-4 16,-3 4-2-16,-2 2-2 0,-2 2-3 15,-1 4-2-15,0 0-2 0,1 2-1 16,0-2-3-16,5 1-2 0,3-2-5 15,5 0-9-15,1-3-11 0,5-4-9 16,3-1-13-16,5-3-113 0,0-4-120 16,5-4-277-16</inkml:trace>
  <inkml:trace contextRef="#ctx0" brushRef="#br0" timeOffset="149967.4965">22149 12623 563 0,'4'-8'134'0,"-2"0"5"16,1 3-75-16,-2 0-29 0,0 1-5 15,-1 2-2-15,3 3-3 0,-5 0-3 0,2 4-2 16,-1 1-4-16,0 4-1 16,-3 4-2-16,1 0-2 0,-4 4-1 15,0 1-2-15,1 3-2 0,1 0-2 0,-1 2 0 16,2-4-1-16,3 1-1 0,1 1 0 15,2-3-1-15,2-5 0 0,1-1 0 16,4-2 0-16,-1-3 0 0,4-2-1 16,1-2 1-16,3 0-1 0,-1-4-2 15,1-2-3-15,0 0-4 0,0-2-7 16,1 1-10-16,-2-4-7 0,-1 3-8 0,-3-1-10 16,-3 0-99-16,-2-1-6 0,-3-3-90 15,-3-1-178-15</inkml:trace>
  <inkml:trace contextRef="#ctx0" brushRef="#br0" timeOffset="150126.7196">22155 12656 669 0,'-5'-6'149'0,"2"-3"2"16,1 1-110-16,4 2-18 16,3-1-10-16,2-1-4 0,5 2-3 15,2-4-3-15,1 0-7 0,8 2-12 0,1-2-12 16,2 1-68-16,-1 2-56 0,2-2-110 15,2 4-243-15</inkml:trace>
  <inkml:trace contextRef="#ctx0" brushRef="#br0" timeOffset="150553.9042">22439 12696 588 0,'-1'-1'136'0,"-1"1"2"16,2 3-85-16,0 0-23 0,2 3-7 15,-1 7-4-15,2-1-3 0,0 3 0 16,2 0-3-16,0 1-1 0,0-1-1 0,1 1-2 15,3-4-1-15,-1 1-1 0,-4-6-1 16,3 0 0-16,0-2-1 0,-1-2 0 16,-1-5-1-16,1-3-1 0,0-2-1 15,4 0 0-15,-2-4 0 0,2-2-1 16,-3-1-1-16,4-2 1 0,0 2-1 0,-1 1 0 16,-1 2 0-16,-2 1 0 0,-1 3 0 15,3 3 0-15,-4 4 0 0,-3 2 0 16,-2 5 0-16,3 2 0 0,-2 2 0 15,-1 3 0-15,0 2 0 0,0 1 0 16,1 1-7-16,3-2-8 0,-2 0-8 16,3 0-8-16,-1 0-10 0,2-2-18 15,1-5-99-15,-1 0-107 0,4-2-251 16</inkml:trace>
  <inkml:trace contextRef="#ctx0" brushRef="#br0" timeOffset="151168.2444">22893 12715 447 0,'0'-6'118'0,"0"-1"5"0,0 1-46 16,1 0-28-16,-1 1-12 0,1 2-5 15,0 0-4-15,0 2-3 0,1 2-2 16,-1 2-1-16,0 3-2 0,0 1-3 16,2 5-2-16,-2 2-1 0,0 3 0 15,2 1-4-15,-2 2-2 0,-1 1-2 0,1-2-1 16,-1 0-2-16,1-2-1 0,-2 0-2 15,1-1-4-15,0-1-8 0,0-3-7 16,-1-1-8-16,1-1-8 16,0-3-12-16,0-3-59 0,-1-3-46 0,0-2-92 15,-1-3-204-15</inkml:trace>
  <inkml:trace contextRef="#ctx0" brushRef="#br0" timeOffset="151371.5906">22839 12810 566 0,'-5'-3'136'0,"0"-2"5"0,1 2-81 16,2 1-21-16,-1 1-7 0,3-1-4 16,0 2-6-16,2-1-4 0,0 1-6 15,2 0-3-15,-1 0-3 0,6 0-3 16,1 3-1-16,2-3-1 0,0 1-7 16,3-1-10-16,2 1-7 0,1 1-9 15,2-2-12-15,0 0-110 0,-1-1 1 0,2-1-86 16,1-1-168-16</inkml:trace>
  <inkml:trace contextRef="#ctx0" brushRef="#br0" timeOffset="151523.9745">23183 12724 628 0,'0'-1'140'16,"-1"-1"4"-16,1 4-103 0,-2 3-13 16,1 3-5-16,-1 3-3 0,-1 0-2 15,0 2-2-15,0 2-4 0,1 1-3 0,1 0-2 16,1-2-3-16,0 1-4 0,1-2-7 15,1 1-11-15,3-2-9 0,0-1-13 16,0-2-116-16,1-2-121 0,0-3-287 16</inkml:trace>
  <inkml:trace contextRef="#ctx0" brushRef="#br0" timeOffset="152004.3248">23231 12532 631 0,'-3'-7'140'0,"2"-1"1"16,5 6-104-16,-1-3-15 0,5 3-5 15,3-2-4-15,5 5-2 0,0-1-1 16,3 4-2-16,2-2-1 0,1 3-2 16,1 0-1-16,-3 1-1 0,-3-3-1 15,-1 3 0-15,-3 0 1 0,0-1 1 16,-2 0 0-16,-4 2 1 0,2 0 0 16,-3 3 2-16,-3 0 1 0,-1 0 1 15,-4 2 0-15,-1 3 1 0,-2 1-1 16,-2 0 0-16,0 2-2 0,0 0-2 0,1 3-1 15,1 0-1-15,0 1-2 0,3-1 1 16,-1 1-2-16,3 0 1 0,0-2-1 16,1-1 1-16,2 0-1 0,-1-3 1 15,2-1-1-15,-2-1 0 0,1-2 0 16,-3-2 1-16,0-1-1 0,-1-3 0 16,-4 0 0-16,-1-3 0 0,-3 2 0 15,-1-1-2-15,-3 0-5 0,-1-1-6 0,1-1-9 16,-2 0-12-16,2-2-15 0,-2 3-116 15,3-3-123-15,2-4-292 0</inkml:trace>
  <inkml:trace contextRef="#ctx0" brushRef="#br0" timeOffset="160874.6451">24260 12257 459 0,'1'-10'110'0,"1"5"4"0,-2 0-63 0,-2 3-23 15,-1 5-9-15,-2 2-2 0,1 4-1 16,-1 3-2-16,-3 4 0 0,3 5-1 16,-1 3 1-16,0 2 0 0,0 3-2 15,1 2-1-15,1 1-2 0,0-3-2 16,-1-2-1-16,0-4-1 0,2-3-1 16,0-5-1-16,1-3-1 0,0-7 0 0,2-3 0 15,1-4 0-15,2-6-1 0,0-6 0 16,3-7-1-16,2-5 0 0,2-4-3 15,1-3-1-15,1-4 0 0,1 1-1 16,2 3 0-16,0 4 0 0,1 3 1 16,-2 6 1-16,-1 6 2 0,-4 4 1 15,-1 3 0-15,-1 5 1 0,-4 2 0 16,-3 5 2-16,-2 1 1 0,1 3 0 16,0 3 1-16,0 3 0 0,1 1 0 0,1 3 0 15,0 0 0-15,4 2-2 16,0 1 1-16,1 0-1 0,0-1-1 15,2-1 1-15,-1 1-2 0,1-1 0 0,-1-4 0 16,-3-2 0-16,0 0 0 0,-3-7 0 16,-1 3 0-16,-2-5 0 0,-3 2 0 15,-1-2-1-15,-1-1 1 0,-3 0-1 16,-4 2 0-16,-2-3 0 0,-1 4 0 16,-2-6-1-16,0 5-1 0,2-1-2 15,0 0-2-15,3-3-5 0,5 3-4 0,1-4-12 16,5 5 2-16,1-6-113 0,1-1-105 15,6 0-263-15</inkml:trace>
  <inkml:trace contextRef="#ctx0" brushRef="#br0" timeOffset="161424.3965">24638 12329 524 0,'-13'-1'115'16,"-3"1"1"-16,0 2-90 0,2 2-10 15,2 2-4-15,2-1-2 0,2 0-4 16,2 1-1-16,3-1-2 0,3 0-1 0,1-2-1 16,3 1 0-16,1 1-1 15,0-1 0-15,0-2 0 0,0 0-1 0,-3 1 0 16,-2 1-1-16,-2-1 1 0,-2 1 0 15,-2 2 0-15,-3 0 1 0,-2 4 1 16,0 2 0-16,-1 0 2 0,2 4 3 16,-2 2 2-16,3 1 2 0,2 2 1 15,2-3 1-15,4-1 0 0,2-2-1 16,5-3-1-16,4-2-3 0,2-5-1 16,5-1-2-16,4-4 0 0,2-3-1 0,2-3 0 15,1-2-2-15,-1-3 0 0,-3-4-2 16,-1-3-2-16,-4-3 1 0,-1 1-2 15,-3 1 0-15,-4-1 1 0,1 4 0 16,-4 3 1-16,0 3 1 0,-2 4 0 16,-3 4 1-16,-1 5 1 0,0 3 1 15,0 5 0-15,-1 1 2 0,1 3 2 16,0 3 0-16,1-2 3 0,3 0-1 16,-2-2 0-16,5-3 1 0,-1 0 0 0,1-6-1 15,4-4 0-15,0-5-2 16,1-3-1-16,2-5 1 0,-1-4-3 0,2-4-1 15,1-1-4-15,-3-2-5 0,1 2-4 16,-1 3-5-16,-2 1-9 0,-1 4-12 16,-1 3 14-16,-4 2-120 0,-3 4-104 15,-2 1-263-15</inkml:trace>
  <inkml:trace contextRef="#ctx0" brushRef="#br0" timeOffset="162392.9082">24290 12903 470 0,'-5'-3'108'16,"-1"-1"2"-16,0 0-74 0,-1 3-13 16,1 0-5-16,-1 1-3 0,-1 0-2 15,1 0-1-15,-2 1 0 0,0 0-1 16,0 3 1-16,-1 0 0 0,-1 1 0 0,-1 2 0 15,-2 3 0-15,1 1 0 0,-2 1 0 16,-1 1 0-16,-1 2 1 0,0 1 1 16,3 1 1-16,2-1 0 0,0-1-1 15,3 0 1-15,3-2-2 0,5-1-1 16,2-1-2-16,5-2-2 0,4-2-1 16,5-1-2-16,4-1-2 0,3 0 0 15,3-1-1-15,-1-4-4 0,1 0-9 16,-2-1-6-16,-2-1-6 0,-2 0-8 0,0-1-11 15,-2 0 4-15,-2-1-112 0,-6-1-101 16,1 2-256-16</inkml:trace>
  <inkml:trace contextRef="#ctx0" brushRef="#br0" timeOffset="162592.3778">24105 13030 540 0,'-5'-4'124'0,"2"-1"4"0,3-1-89 0,2 0-8 16,4-2-9-16,2 2-5 0,3 1-5 15,2 3-2-15,3 2-5 0,1 2-5 16,3 4-9-16,2 3-12 0,0 1 8 16,1 0-121-16,-2-1-107 0,1 0-268 15</inkml:trace>
  <inkml:trace contextRef="#ctx0" brushRef="#br0" timeOffset="162754.1578">24440 13055 557 0,'-4'4'133'15,"2"-2"1"-15,-1 1-59 0,1 2-50 16,2 2-14-16,-3-3-4 0,3 3-1 16,0 2-2-16,0-1-3 0,-1-2-6 15,1 0-5-15,0-3-5 0,0-1-10 16,1-4-10-16,0-4-33 0,-2-8-67 0,1-4-90 15,-2-8-209-15</inkml:trace>
  <inkml:trace contextRef="#ctx0" brushRef="#br0" timeOffset="162960.4449">24430 12759 458 0,'1'14'101'0,"2"4"2"0,-1 2-76 15,4 5-9-15,0-1-4 0,4 2-3 16,1 2 0-16,1-1-1 0,-1-2-1 15,0-2-3-15,-1-3-1 0,-1-3 0 0,-2-4 0 16,-2-3-1-16,-1-4 1 0,-2-2 0 16,-2-4 0-16,3-1-1 0,1-3-2 15,3 0-5-15,1-1-7 0,2-1-8 16,2 0-49-16,3 0-49 0,-3-4-85 16,0 0-191-16</inkml:trace>
  <inkml:trace contextRef="#ctx0" brushRef="#br0" timeOffset="163496.9833">24726 12992 363 0,'2'-11'99'0,"0"3"6"0,-1 0-38 16,0-2-15-16,-1 2-8 0,0 1-5 0,-1 0-3 15,-1 1-3-15,-2 1-4 0,-1 2-3 16,-1 3-3-16,-3 3-2 0,0 3-2 16,-5 2-1-16,2 6-1 0,0 2 1 15,1 3 0-15,0 1 0 0,2 0-2 16,3-1-3-16,5 1-1 0,-3-6-3 16,5 1-1-16,3-4-2 0,1-2-2 15,3-4-1-15,2-3 0 0,4-3 0 0,3-4-1 16,0-4 0-16,3-3-2 0,-2-5-3 15,2-4-4-15,-1-1-3 16,-2 0-4-16,0 0-3 0,-3 0-1 16,-2 4 0-16,-3 2 3 0,-2 5 3 0,-2 3 4 15,-4 5 3-15,-3 3 2 0,-3 5 3 16,-1 3 4-16,0 6 1 0,-2 2 3 16,1 3 3-16,0 3 0 0,3 0 2 15,1-2-1-15,3-2-1 0,2-3-3 16,1-2-1-16,3-4-2 0,3-4-1 15,1-5-1-15,1-3 0 0,4-3-1 0,-1-5-2 16,1-2-2-16,0-4-4 0,-2-3-4 16,2 0-4-16,-2 2-4 0,-2 0-3 15,-1 4-1-15,-3 2 2 0,0 5 2 16,-2 4 4-16,-2 6 4 0,-2 4 4 16,1 5 2-16,-4 4 2 0,2 6 2 15,-1 1-2-15,1 3-4 0,3 1-8 0,2 1-13 16,1-2-107-16,1-1-107 15,2 0-270-15</inkml:trace>
  <inkml:trace contextRef="#ctx0" brushRef="#br0" timeOffset="164106.8319">24175 13312 449 0,'-7'-1'114'0,"-2"0"5"15,-2 0-51-15,-1 1-25 0,-2 2-10 16,-4 3-4-16,0 4-1 0,-3 1-3 15,1 2-1-15,2 5-1 0,-1 4-1 16,4 1 0-16,2 4 0 0,4-3-2 0,4 1-3 16,3 0-2-16,2-4-3 0,3-4-3 15,2-2-2-15,3-6-2 0,3-2-1 16,4-3-1-16,2-6-1 0,3-4 0 16,1-4 0-16,1-5-2 0,0-2-3 15,-3-5-2-15,-2-3-3 0,1 0-4 16,-5-1-1-16,-1 3-1 0,-2 2-1 15,-3 2 2-15,0 5 3 0,-5 4 2 16,-1 3 3-16,-2 6 2 0,0 5 1 16,-3 5 3-16,0 5 1 0,0 1 0 15,0 7 0-15,0 1 1 0,1 3 0 0,1 1 0 16,4-2-1-16,0 1-1 0,2-3-6 16,3-2-8-16,3 1-7 0,1-2-13 15,1-5 17-15,2-1-132 0,-1-6-111 16,4 0-273-16</inkml:trace>
  <inkml:trace contextRef="#ctx0" brushRef="#br0" timeOffset="164260.4193">24394 13462 587 0,'-2'0'129'0,"-2"5"3"0,2 3-98 16,-1 6-13-16,1-1-6 0,1 6-2 15,1-1-3-15,0-2-2 0,1 2-5 16,0 2-8-16,2-3-10 0,1-1-16 15,0 0-106-15,0-4-109 0,1 4-271 16</inkml:trace>
  <inkml:trace contextRef="#ctx0" brushRef="#br0" timeOffset="164659.427">24483 13380 582 0,'3'-9'131'0,"2"2"2"0,4 0-95 16,2 2-16-16,2 1-9 0,2 0-4 15,0 4-2-15,1 0-3 0,-2 3-3 16,2-2-3-16,0 0-3 0,-1 0-3 16,-2-1-4-16,-2-1-2 0,-2 1-2 15,-3-1 0-15,-2 0 2 0,-6 2 3 0,-1 1 4 16,-2 3 5-16,-4 1 4 0,1 3 4 16,-3 3 2-16,-2 2 2 0,2 0 2 15,2 4 1-15,0 0 1 0,2 3-2 16,1 0-1-16,3 1-2 0,3-3-2 15,1 2-1-15,3-3-4 0,1 0-3 16,2-4-6-16,1 0-8 0,0-3-14 0,1 0-106 16,-1-6-109-16,2 0-269 0</inkml:trace>
  <inkml:trace contextRef="#ctx0" brushRef="#br0" timeOffset="164956.1939">24773 13375 580 0,'0'1'132'0,"-1"4"4"0,-1 2-94 16,1 6-14-16,-1 1-8 0,-1 2-3 16,1 3-3-16,-2 3-5 0,3-1-2 0,0-1-5 15,-1 1-8-15,4-1-9 0,0-2-16 16,2 1-110-16,-1-7-115 0,4-1-281 16</inkml:trace>
  <inkml:trace contextRef="#ctx0" brushRef="#br0" timeOffset="165280.8515">24953 13434 501 0,'-4'-4'117'0,"-2"0"5"15,0 1-81-15,-3 3-7 0,1 1-1 16,-1 3-2-16,-1-1-1 0,-1 3-1 0,2 2-4 16,0 0-1-16,2 2-4 0,2 1-4 15,1-1-3-15,3 0-3 0,1-3-3 16,1 0-3-16,4 0-2 0,2-3 0 16,2-2 0-16,3-5-2 0,0 0 0 15,3-2-5-15,2-4-5 0,-2-1-4 16,2-1-4-16,-5 0-4 0,1 4-4 15,-2 2-4-15,0 3-2 0,-2 3-1 0,-1 4-4 16,-3 4-49-16,0 5-45 0,-4 1-83 16,0 3-190-16</inkml:trace>
  <inkml:trace contextRef="#ctx0" brushRef="#br0" timeOffset="165404.5289">25045 13663 463 0,'3'-4'121'0,"0"-2"7"0,-1 0-56 16,2 0-28-16,-2-2-7 0,2 3-6 15,-3 1-8-15,3 1-8 0,-2 3-12 0,2 1-21 16,-1 4-116-16,-2 3-113 0,-1-2-290 16</inkml:trace>
  <inkml:trace contextRef="#ctx0" brushRef="#br0" timeOffset="169615.5881">16277 13690 426 0,'-1'-3'90'15,"-2"3"1"-15,-1 0-76 0,1 2-6 0,-1 1 1 16,0 2 2-16,1 1 4 0,-1 4 3 16,0 1 3-16,2 3 2 15,2 1 1-15,1 3-3 0,2 1-2 0,0 1-4 16,1-1-3-16,2-1-3 0,0-1-3 15,0 0-2-15,2-4-1 0,-2-2-2 16,-1-2-1-16,-2-3 1 0,1-1 0 16,-3-5 0-16,-1-3 0 0,-1-3 1 15,-3-1-1-15,1-4 0 0,-2-3 0 16,-1-3-1-16,0 1 0 0,-2-3-1 0,1-1 1 16,0-1-1-16,0 1 0 0,1 1 1 15,1 1-1-15,2 1 0 0,0 2 1 16,2 3 1-16,2 1 2 0,2 1 1 15,2 4 0-15,1-2 3 0,1 2-1 16,3 0 1-16,3 0 0 0,1 1-1 16,0-1-1-16,2-3 0 0,5 1-1 15,0 1-2-15,4 0 1 0,-3 0-2 16,-2-2 0-16,1 2 0 0,-1 1-2 16,-3 1-1-16,-4 0-3 0,-3 0-5 15,-1 3-8-15,-2 2-12 0,-2 2 72 0,-5 1-181 16,-2 2-115-16,-4 2-303 0</inkml:trace>
  <inkml:trace contextRef="#ctx0" brushRef="#br0" timeOffset="170026.087">16579 13686 480 0,'3'-1'108'0,"-1"-3"2"0,1 2-81 15,2-1-7-15,-1 2 0 0,5 2 0 16,0 0 0-16,-1 2 0 0,1 2-2 16,1 0-1-16,-1 1-2 0,2 4-3 15,3-1-4-15,-1 5-1 0,1-1-3 16,1 2-1-16,2 1-1 0,1 0-1 16,-1 0-1-16,0 0 0 0,-1-1-1 15,1-2 0-15,-1-1 0 0,-1 0-1 0,-1-1-1 16,-1 1-3-16,-1-4-5 15,-1-1-7-15,-3 0-11 0,-2-3-10 0,-3 1-51 16,-1-3-46-16,-6-5-88 0,-2-1-190 16</inkml:trace>
  <inkml:trace contextRef="#ctx0" brushRef="#br0" timeOffset="170210.3255">16839 13700 535 0,'-7'-2'119'0,"-1"4"1"0,-3-1-85 15,0 5-19-15,-1 0-8 0,-5 5-3 16,-3 4-1-16,1-2 0 0,-2 4-1 16,0 2 1-16,0 0-1 0,4 1 0 15,2-4 0-15,6-3-2 0,1 1-6 16,5-4-10-16,4-3 10 0,2-7-119 16,5-3-101-16,5-5-263 0</inkml:trace>
  <inkml:trace contextRef="#ctx0" brushRef="#br0" timeOffset="170598.6194">17031 13664 525 0,'6'2'126'0,"-3"5"2"16,-4 1-40-16,-4 9-70 0,-3 3-10 16,-1 1 0-16,-5 1-1 0,-1 0 0 15,1 1-2-15,0-2 0 0,2-5-1 16,3-4-1-16,5 0-1 0,-1-4 0 0,5-5 0 15,3-4 0-15,1-5 0 0,3-4-1 16,1-2 1-16,0-3-1 0,3-3-1 16,0-4 1-16,2-3-2 0,-2 0-1 15,1 0 0-15,3 1 0 0,-3-2 0 16,0 0-1-16,-1 4 1 0,0 3 0 16,0 1 1-16,-2 5 1 0,-2 1-1 15,-1 3 1-15,2 5 1 0,-2 3 0 0,2 4 0 16,0 3 2-16,1 4 1 0,0 3 0 15,0 3 2-15,0 2 1 0,2 1 0 16,0 0 0-16,-1 0 0 0,0-3-2 16,1 0 0-16,0 1-1 0,-1-1-2 15,0-2 0-15,-2 0-1 0,1-2-3 16,-1-2-3-16,1 0-5 0,-2-5-6 16,-1-1-10-16,-2 0-14 0,-1-1-102 15,-6-1-106-15,-2-1-258 0</inkml:trace>
  <inkml:trace contextRef="#ctx0" brushRef="#br0" timeOffset="170785.7138">16997 13777 496 0,'-12'-8'128'16,"2"0"0"-16,6 0-26 0,3 0-78 0,6 2-13 15,5 2-5-15,2 0-3 0,5 2-1 16,3-1-1-16,-1 2 0 0,3 1-2 15,0-1-4-15,1 1-8 0,-4 0-12 16,-2 2-5-16,-3 3-100 0,-3 0-99 16,-4 3-239-16</inkml:trace>
  <inkml:trace contextRef="#ctx0" brushRef="#br0" timeOffset="171247.988">16158 14182 434 0,'-12'3'108'0,"2"-3"6"0,0-2-58 15,4 0-16-15,2-1-9 0,4 0-5 16,4-1-3-16,3-2-3 0,3-1-3 16,4-1-2-16,3 0 0 0,5 2-1 15,4-2-1-15,0 0 1 0,8 2-1 16,2 1 0-16,2-3-2 0,8 5-1 16,1-2-1-16,4 2-2 0,1-2-2 0,2 4-1 15,1-1-1-15,2 5 0 16,-2 0-2-16,-1-1 1 0,-4 0-1 0,5 7 0 15,-1-1 0-15,-4-3-1 0,-1 1 1 16,-4-3 0-16,-2 1-1 0,0 1 1 16,-9-6-1-16,-2-1 0 0,-2 0 0 15,-3 0 1-15,-4-1-1 0,-2-3 0 16,-2 0 1-16,-4 1-1 0,-3-1 0 16,-1 2 1-16,-3-2-2 0,-3 1-4 0,-4 0-7 15,-2 0-7-15,-3 0-14 0,-1 2-111 16,-5-3-3-16,-1-2-95 0,0 1-184 15</inkml:trace>
  <inkml:trace contextRef="#ctx0" brushRef="#br0" timeOffset="171918.7531">18058 13817 213 0,'-4'-1'61'0,"3"0"11"0,-2-2-26 16,1 0 5-16,-2 1 3 0,1-1 3 0,0 0-2 15,0 0-5-15,-1 0-7 0,1-1-7 16,0 2-4-16,-1-2-3 0,3 2-4 16,0-1-6-16,1 2-3 0,1 1-3 15,0 3-2-15,4-2-2 0,-1 3-2 16,4 0 0-16,0 3 1 0,1 1 0 16,2 3 0-16,0 0-1 0,0 3-1 15,2 0-1-15,-2 0-1 0,0-1-1 16,0 0-1-16,1-2 0 0,-1-2-1 15,-1 0-2-15,1-2-2 0,-1 1-4 16,-2-3-7-16,0-2-9 0,0-2-11 0,0-1-39 16,-1-1-63-16,-3-5-94 0,2-4-208 15</inkml:trace>
  <inkml:trace contextRef="#ctx0" brushRef="#br0" timeOffset="172136.8186">18277 13774 491 0,'0'-5'121'0,"0"3"0"0,-2-1-50 15,2 5-46-15,-2 1-8 0,1 3-5 16,0 6-2-16,-2 1 0 0,-1 2 2 16,-3 4 3-16,-1 3 1 0,1 4 1 15,-1 2 0-15,0 3-1 0,-2 1-2 16,1 2-1-16,2-1-3 0,0-2-2 16,-2-2-3-16,0-3-2 0,1-4-1 15,2-5-1-15,1-2-1 0,0-4-5 0,2-3-8 16,3-2-6-16,3-2-12 15,1-1-15-15,2-5-101 0,1-1-109 0,2 0-253 16</inkml:trace>
  <inkml:trace contextRef="#ctx0" brushRef="#br0" timeOffset="172436.7493">18406 13789 576 0,'7'-11'125'0,"-2"5"2"0,-3 3-98 16,2 5-14-16,-3 1-7 0,-2 2-3 16,-3 3 0-16,-1 1 0 0,1 7-1 15,-1 0 2-15,-1 4 2 0,2-1 0 16,0 6 1-16,2-1 0 0,2 2 1 16,1-3-1-16,0 2 0 0,3-2-1 15,0-1-1-15,0-2-2 0,3-3 1 16,0-2-2-16,2-3-1 0,0-4 0 15,1-1-1-15,2-3 0 0,3 0-1 0,1-3 0 16,1-1-2-16,0-3-5 0,0-1-6 16,1-1-6-16,-5-5-10 0,-2 2-14 15,0-3-88-15,-5-3-12 0,-5 1-86 16,1-4-173-16</inkml:trace>
  <inkml:trace contextRef="#ctx0" brushRef="#br0" timeOffset="172599.3128">18358 13805 651 0,'-5'-11'142'0,"4"2"0"0,4 1-107 15,5 0-18-15,4 1-10 0,4 2-6 16,6 1-6-16,1 2-5 0,4 2-9 16,1 1-16-16,2 0-59 0,-2-2-49 15,-2 0-96-15,-1 1-210 0</inkml:trace>
  <inkml:trace contextRef="#ctx0" brushRef="#br0" timeOffset="172954.374">18668 13848 562 0,'0'3'119'0,"-1"0"2"0,1 4-98 16,0 3-10-16,1 3 1 0,0 2 1 15,-1 2 2-15,2 4-1 0,0 1 0 0,1 1-3 16,1-2-1-16,0-1-2 0,2-3-3 16,0-1-1-16,3-6-1 0,0-4-1 15,2-5-1-15,2-3 0 0,0-2-1 16,1-6 0-16,3-4-1 0,0-4-1 16,-2-4-3-16,1-1-2 0,-1 0-1 15,-1-1-2-15,-2 4-2 0,-1 1 0 16,-3 7 1-16,-1 2 1 0,-2 5 2 0,-3 5 1 15,-1 2 1-15,-2 2 2 16,-1 5 1-16,-1 3 0 0,2 4 0 0,0 1 1 16,0 1 0-16,2 1 0 0,3 1 1 15,2-2-1-15,1-2-3 0,2-3-8 16,3 0-11-16,1-2-15 0,4-3-92 16,-2-8-102-16,0-1-241 0</inkml:trace>
  <inkml:trace contextRef="#ctx0" brushRef="#br0" timeOffset="173336.5288">18965 13790 592 0,'-2'-12'129'0,"1"2"1"16,6 2-98-16,3 0-17 0,2 2-8 15,4 1-3-15,3 2-1 0,-1 3-2 16,1 2 0-16,-1 2 0 0,0-1 0 15,-2 2 0-15,1 0-1 0,-4 0 1 16,0 0-1-16,-1 0 1 0,-3-2 0 0,-1 5-1 16,-2-1 1-16,-2 2 0 0,0 3-1 15,-1 1 1-15,-2 3 0 0,-1 2-1 16,1 0 1-16,0 0-1 0,0 1 0 16,2 0 1-16,1 3-1 0,0 0 1 15,3-1-1-15,-2 1 0 0,2-1 1 16,0 0-1-16,-2-3 1 0,0-2-1 15,-3-4 0-15,1 2 0 0,-3-3 1 0,-2-1-1 16,1 0 1-16,-5-2-1 0,0-1 1 16,-1 1 0-16,-2-2 1 0,1-1-1 15,0 0 0-15,-1 0-3 0,2-2-4 16,-1 0-8-16,3-1-14 0,3 1-28 16,1-3-78-16,2-2-100 0,7 2-228 15</inkml:trace>
  <inkml:trace contextRef="#ctx0" brushRef="#br0" timeOffset="173607.7979">19395 13951 608 0,'-4'-6'136'0,"4"-2"0"15,1 0-93-15,4 3-25 0,3 1-10 16,3 0-4-16,4 4-3 0,2 2-4 16,0 0-5-16,0 2-9 0,3 1-15 15,-2-1-105-15,-2 0-108 0,-1-1-266 16</inkml:trace>
  <inkml:trace contextRef="#ctx0" brushRef="#br0" timeOffset="173764.4171">19466 14101 669 0,'0'-5'141'15,"2"1"1"-15,3 0-119 0,3 0-14 16,3 3-11-16,1 0-9 0,3-1-11 15,1 2-8-15,0 2-112 0,0-2-110 16,1 2-272-16</inkml:trace>
  <inkml:trace contextRef="#ctx0" brushRef="#br0" timeOffset="175197.734">19971 13669 441 0,'-1'-10'105'15,"1"0"4"-15,-1 1-68 0,1 0-12 16,0 2-5-16,1 2-4 0,-1 1-2 15,0 0-3-15,1 3-3 0,-1 2-1 16,1 3 2-16,1 2-1 0,-2 4 0 0,0 3-2 16,1 5 2-16,-1 4 0 0,0 5-1 15,0 1-2-15,0 4-1 0,1 1-1 16,0 1-1-16,0 1-2 0,2-1 0 16,1-3-2-16,-2-1 1 0,2-4-2 15,-1-4 1-15,2-4-1 0,-2-5 0 16,-2-4 1-16,1-3 0 0,1-3-1 15,-1-5 2-15,1-3-1 0,-1-4-1 16,3-5 1-16,2-2-1 0,1-3 0 0,0-3-1 16,1 1 0-16,1 0 0 0,0 3 0 15,1 2-1-15,0 3 1 0,-2 4 0 16,1 1-1-16,-1 3 1 0,-1 4-1 16,0 1 1-16,-2 3-1 0,-1 3 1 15,0 2-1-15,-3 5 1 0,2 1 1 16,-2 2 0-16,1 4-1 0,-1 1 1 15,2-2 1-15,1 1-1 0,2-2 0 16,0-2 0-16,2-2 0 0,1-3 0 0,1-5-1 16,1-3-3-16,2 0-4 15,-1-4-7-15,2 1-12 0,-1 0-10 0,0-4-103 16,-3-2-107-16,-3 0-257 0</inkml:trace>
  <inkml:trace contextRef="#ctx0" brushRef="#br0" timeOffset="175515.9263">20407 13762 501 0,'1'-7'107'16,"-1"-1"3"-16,0 2-88 0,0 3-7 15,2 1-3-15,-1 1 0 0,0 4 1 16,-1 0 2-16,1 2-1 0,1 2 0 15,-1 3 1-15,2 0-1 0,0 4 0 16,-1-1-1-16,1 3-2 0,-1 0-2 16,1 2 0-16,-1 2 0 0,-1 2-1 15,3-1 0-15,-1 1-1 0,0-1-1 0,1-1-1 16,1 0-1-16,1-3-1 16,0-1 0-16,1-2-2 0,1-3 1 0,0-3-1 15,1-3 0-15,1-3-2 0,-1-2-3 16,1-3-4-16,3 0-7 0,-4-4-8 15,1 0-12-15,-3-2-67 0,-2-2-36 16,-2-2-91-16,-2-1-193 0</inkml:trace>
  <inkml:trace contextRef="#ctx0" brushRef="#br0" timeOffset="175693.4561">20400 13714 653 0,'-5'-10'138'15,"3"1"0"-15,4 0-115 0,4 4-13 16,4 3-6-16,2-1-3 0,4 2-2 0,1 1-4 16,3 1-6-16,1 3-8 0,1 0-16 15,2-1-41-15,-1 1-62 16,0-3-96-16,-3 3-213 0</inkml:trace>
  <inkml:trace contextRef="#ctx0" brushRef="#br0" timeOffset="176012.5981">20710 13806 553 0,'2'1'116'0,"-2"1"0"0,1-1-98 16,1 2-6-16,-1 4 1 0,1 1 2 16,0 1 3-16,-1 2 1 0,1 1 1 15,1 1 0-15,-1 2-2 0,2-1-2 16,1-1-3-16,0 1-2 0,2-1-2 15,0-2-2-15,1-2-2 0,-1-2-1 16,2-2-1-16,0-4-1 0,-1-2 0 16,2-4 0-16,1-4 0 0,1 1-1 15,0-4-1-15,0-1 0 0,1 0-1 0,-2 1 0 16,-2 2-1-16,-1 1 0 0,-2 2-1 16,0 4-1-16,-1 2-1 0,-3 1-1 15,2 3-2-15,-3 2-2 0,2 2-3 16,-2 2-2-16,0 0-5 0,2 2-7 15,0 0-9-15,2 2-100 0,1-4-101 16,2-2-251-16</inkml:trace>
  <inkml:trace contextRef="#ctx0" brushRef="#br0" timeOffset="176429.4824">20958 13671 539 0,'-3'-3'119'0,"0"-2"2"16,6-1-92-16,2 3-10 0,2 1-6 0,4 2-5 16,1 0-1-16,3 1-1 0,0 1-1 15,1 2 0-15,-2 0 0 0,2-1 0 16,-2 2-1-16,-2 0 0 0,-2-1 0 15,-2 2-1-15,0-1 0 0,-3 1-1 16,-2 3-1-16,0 0 1 0,-2 4-1 0,-1-1-1 16,0 1 1-16,-1 0-1 15,1 0 1-15,1 1-1 0,-1-2 1 0,1 1-1 16,3 2 1-16,-2 0 0 0,3 2 0 16,-2 0-1-16,2 0 1 0,-3 0 0 15,2 4 0-15,-2-4-1 0,-1 0 1 16,-1 2-1-16,-1-3 0 0,0 0 1 15,-3-3-1-15,-2-4 0 0,1 1 1 16,-1-1-1-16,0 1 1 0,-3-4-1 16,1 0-5-16,-1-1-7 0,1 1-13 15,-1-2-106-15,3-1-107 0,-1-3-268 16</inkml:trace>
  <inkml:trace contextRef="#ctx0" brushRef="#br0" timeOffset="177419.3657">21408 13826 507 0,'-4'-6'116'16,"3"-1"2"-16,0 3-84 0,2 1-11 15,2 1-4-15,1-1-4 0,3 2-1 16,1 1-1-16,3 1 0 0,3 2 1 0,2 0-2 16,2 2 0-16,2 4-3 0,-1 2-1 15,3 0-3-15,-2 2-1 0,1 1-2 16,-3-1 0-16,-1 1 0 0,-1-3-2 15,-1 0 0-15,-3-1-3 0,-1-2-3 16,-2 0-5-16,-1-4-9 0,-2 1-11 16,-2-1-33-16,-2-3-70 0,-2-2-94 15,-2 0-216-15</inkml:trace>
  <inkml:trace contextRef="#ctx0" brushRef="#br0" timeOffset="177849.2143">21644 13706 534 0,'2'-5'114'16,"-2"2"0"-16,0 1-92 0,-2 3-9 15,1 3-3-15,0 4 1 0,-2 3 2 0,-3 5 3 16,1 1 2-16,-2 5 1 16,-1 4 0-16,-1 1-3 0,-1 0-2 0,0-2-3 15,2 0-3-15,0 1-2 0,1-3-1 16,5-2-2-16,-2-4-1 0,3-4-1 15,0-5-3-15,3-3-1 0,0-4-5 16,2-4-4-16,-1-8-6 0,0-2-7 16,2-3-4-16,2-2-4 0,-3-5-2 15,-3-5-4-15,1 1-39 0,0 0-13 16,-1-5 5-16,0 2 20 0,-2 2 34 16,2 4 24-16,1 3 20 0,-2 4 50 15,-2 5 23-15,0 5 2 0,-2 5-13 16,-1 2-27-16,-2 2-16 0,0 5-10 0,-3 2-4 15,-1 5-1-15,1 3-1 0,-1 1 0 16,1 4-2-16,2 3-2 0,0 1-3 16,5-1-1-16,0 0-3 0,3-1-1 15,1 0-1-15,2-2-1 0,2-4-3 16,0-2-4-16,0-1-5 0,1-3-6 0,-1-2-10 16,-3-4-7-16,1-1-17 0,-3-3-81 15,-3-3-89-15,-3-5-212 0</inkml:trace>
  <inkml:trace contextRef="#ctx0" brushRef="#br0" timeOffset="178008.3821">21396 13924 478 0,'-6'-4'124'0,"2"0"5"0,0 1-54 15,3 0-34-15,2 1-8 0,3 1-6 16,6-2-6-16,3 2-4 0,6-2-5 16,6 1-2-16,5-3-1 0,5-1-2 15,2-1-3-15,1-3-5 0,1-2-7 0,-2 1-9 16,-2-3-16-16,-2 3-108 0,-4 1-114 15,-5 0-276-15</inkml:trace>
  <inkml:trace contextRef="#ctx0" brushRef="#br0" timeOffset="178476.9629">21922 13715 521 0,'-2'-3'120'0,"-2"-1"3"0,4 0-83 15,3 2-13-15,2 1-6 0,2 1-5 16,3 1-1-16,2 1-2 0,4 3 0 15,4 4 1-15,2 2 0 0,1 1-2 16,0 2 0-16,3 0-3 0,0 2-1 16,-3 0-2-16,-1 0-2 0,-1 0-1 15,0 0-2-15,-3 1 0 0,0 1-1 16,-1-2-3-16,1-1-3 0,-2-1-4 0,-3-2-5 16,-2-2-8-16,-1-1-11 15,-3-1-2-15,-4-3-103 0,-5-3-100 0,-1-2-248 16</inkml:trace>
  <inkml:trace contextRef="#ctx0" brushRef="#br0" timeOffset="178694.8942">22257 13673 533 0,'-4'-3'114'0,"-2"2"1"15,-4 5-90-15,-3 3-7 0,-2 4-4 16,-5 4 2-16,0 3 2 0,-4 2 1 15,2 2-1-15,-2 1-1 0,-1 1-4 16,3 0-3-16,3-3-5 0,2-1-1 16,2 0-3-16,3-5-1 0,5-2-5 15,6-1-6-15,4-1-12 0,2-3-11 16,2-5-101-16,2-3-104 0,2-2-253 16</inkml:trace>
  <inkml:trace contextRef="#ctx0" brushRef="#br0" timeOffset="178978.8608">22414 13665 574 0,'12'-12'128'0,"0"3"1"0,-3 2-93 16,1 3-16-16,-6 4-9 0,0 5-2 15,-3 3-1-15,-3 3-2 0,-3 1-1 0,-1 4 2 16,-3 3 2-16,1 2 3 0,0 0 1 15,0 2 1-15,2 1 0 0,0 1-1 16,2 0-1-16,3-2-4 0,1-1-2 16,1 1-2-16,4-3-2 0,-2-2-1 15,5 1 0-15,-2-8 0 0,5 2 0 16,0 0-2-16,2-5-6 0,2-2-5 16,2-3-5-16,-1-3-9 0,3 0-15 15,-5-5-59-15,0-3-48 0,-3-3-94 0,-4-1-207 16</inkml:trace>
  <inkml:trace contextRef="#ctx0" brushRef="#br0" timeOffset="179162.7562">22411 13679 724 0,'-1'-9'157'0,"0"-1"-1"0,4 3-123 15,5 3-17-15,3 1-11 0,2 0-10 16,6 6-9-16,1-5-6 0,4 4-5 15,-1-2-6-15,4 1-11 0,-1 1-12 16,1 2-88-16,-4-2 0 0,-5 0-83 16,-1 4-165-16</inkml:trace>
  <inkml:trace contextRef="#ctx0" brushRef="#br0" timeOffset="179462.9441">22654 13813 599 0,'1'3'126'0,"0"3"1"16,0 3-108-16,2 2-9 0,-1 2-2 15,1 3 1-15,0 2-1 0,-1 1 0 16,-1-1-2-16,1-1 0 0,0 0-2 16,0-1-1-16,0-3 0 0,1-5-1 15,2-2 0-15,0-4 1 0,2-4-1 0,2-5 0 16,2-3-1-16,1-3-1 0,3-2-1 15,-1-1-2-15,1 1 0 0,0 1-1 16,-3 3 0-16,-2 2 0 0,-3 3 2 16,-1 3 0-16,-2 5 1 0,-2 1 0 15,-2 6 1-15,2 2-1 0,-1 1 0 16,0 4-3-16,1 3-6 0,3-1-10 16,0-1-10-16,4 0-102 0,1-3-103 15,2-2-254-15</inkml:trace>
  <inkml:trace contextRef="#ctx0" brushRef="#br0" timeOffset="179873.5004">22934 13642 625 0,'0'-9'133'0,"3"3"1"0,3 0-108 15,4 6-13-15,2 0-9 0,3 3-2 16,2 0-1-16,1 2-1 0,2 1 1 16,-1 0 0-16,1-1-1 0,-1 0 1 15,-1-1 0-15,-2 0 0 0,-3-1 0 16,-2 2 1-16,-2 1 0 0,-3 0 1 16,-3 2-1-16,-1 3 1 0,-2 1-1 15,-4 1 0-15,-1 2-1 0,0 0-1 0,-1 1 2 16,0 2-1-16,2 1 1 15,2-2 1-15,-1 0 0 0,5 1 0 0,-1-1 0 16,2 2-1-16,1-3 0 0,0-3 0 16,1 1-2-16,0-1 1 0,0 1-1 15,-1-3 1-15,-2-2-1 0,-1 1 2 16,-2-1 1-16,-4-2 1 0,-3 0 0 0,-3 1 1 16,-6-2-1-16,-4 1 0 15,-2 1-6-15,-6 0-8 0,-3 2-15 0,1-3-57 16,-1-2-63-16,4 5-108 0,1 0-241 15</inkml:trace>
  <inkml:trace contextRef="#ctx0" brushRef="#br0" timeOffset="183110.2644">18404 15107 429 0,'-6'0'96'0,"1"-1"4"0,2-5-72 0,-1 4-8 16,2 2-1-16,0-1 0 0,1 1-2 15,0 0-1-15,0 0-2 0,0 3-1 16,2-5-2-16,0 1-2 0,1 0-2 16,1 0-1-16,2 1-2 0,1 0 0 15,1 1-1-15,3 0 1 0,1 0 0 16,1 2 0-16,3-1 0 0,1 1 1 15,1 0 0-15,3 1 1 0,1 0-1 0,1 1 0 16,1-2-1-16,1 0 0 0,3 0-1 16,0-1 0-16,1-1-2 0,2 1 1 15,-1-2-1-15,2 3-1 0,-2-3 1 16,3 0-1-16,0 1 1 0,2-1-1 16,3 0 1-16,2 2-1 0,0 0 1 15,3-2 0-15,0 0 0 0,1 0 0 16,-2-2-1-16,1 1 1 0,1-1-1 0,1-1 1 15,1 2-1-15,4-1 0 16,0 0 1-16,3 1-1 0,-1-2 0 16,4 0 0-16,-2 1 0 0,-1-1 0 0,-1 2 1 15,-1-1 0-15,1 0 1 0,1 2 1 16,-2 2 0-16,1-2 0 0,1 1 1 16,2-1 0-16,-3 1 0 0,-1 1-1 15,-1 0-1-15,0-1 0 0,0 0-1 16,0 2 0-16,0-1 0 0,2-1 0 0,-2-1-1 15,1 0 1-15,-1-2 1 0,-3 2-1 16,0-1 0-16,-1-3 1 16,3 1-1-16,1 0 0 0,0 0 0 0,0 1-1 15,1-4 1-15,-1 1-1 0,0-1 0 16,-2 1 1-16,-3 2-1 0,-3 1 0 16,0-1 0-16,-2 5 1 0,0 0-1 15,-2 1 1-15,0 0-1 0,-1 0 1 16,-3-1-1-16,2 1 0 0,-3-1 1 15,-2-1-1-15,-2 1 0 0,-1-4 0 16,2 1 0-16,-4 0 0 0,-1 1 0 16,-1-1 1-16,-2-1-1 0,-1 0 0 0,0 2 0 15,-4-1 0-15,0 1 0 0,0-3 0 16,-1 2 1-16,-1 0-1 0,-3 0 0 16,2-1-1-16,-4 2-2 0,-1-1-8 15,-2 1-13-15,-3 1-31 0,-4-2-79 16,-5 4-102-16,-2-1-238 0</inkml:trace>
  <inkml:trace contextRef="#ctx0" brushRef="#br0" timeOffset="183760.6908">19865 14924 412 0,'-2'-6'72'15,"1"-2"-32"-15,0-1-114 0,-2-1-74 0,2-2-153 16</inkml:trace>
  <inkml:trace contextRef="#ctx0" brushRef="#br0" timeOffset="184136.7825">19860 14553 144 0,'-2'-19'64'0,"0"0"10"15,0 1 5-15,-2 1-6 0,1 0-8 16,0 2-6-16,0 1-8 0,0 3-9 0,0 2-10 16,2 0-7-16,-1 3-5 0,0 0-3 15,1 2-4-15,-1 0-2 0,2 2-4 16,-2 1-1-16,2 0-3 0,0 1-1 16,0 1-1-16,2 1 1 0,0 3 2 15,-1 3 1-15,1 1 2 0,0 5 2 16,0 4 1-16,2 3 1 0,-1 6 0 15,-1 2-1-15,0 3 0 0,1 1-1 0,-1 2-1 16,1 0-1-16,-3 2 0 16,2-2 0-16,-2 2-2 0,1 0 0 15,-1 1 0-15,3 5-2 0,-1-2 0 0,1 1 0 16,-1 1-1-16,1-4 0 0,0-1-1 16,1-5 0-16,0-5 0 0,-2-4 0 15,2-5 0-15,1 0 0 0,0-5-3 16,0 2-6-16,1-1-10 0,1-2 21 15,-1-3-137-15,-2-1-112 0,-3-2-287 0</inkml:trace>
  <inkml:trace contextRef="#ctx0" brushRef="#br0" timeOffset="184738.2526">19845 15433 493 0,'-5'0'112'0,"-2"2"2"16,-2-2-76-16,1 3-15 0,-1 3-6 15,-1 2-1-15,-2 3-1 0,2 3 1 16,0 1-1-16,2 2 1 0,2 1-2 16,2 0-2-16,3 0-3 0,4-4-1 15,4 0-1-15,1-2-2 0,3-1 0 16,0-1-1-16,1-3 0 0,3-1 0 15,0-2-1-15,0-3 0 0,2-2 0 0,-1-1-1 16,0-3 0-16,-1-3 0 0,0 0-1 16,-4-3 0-16,0 0 0 0,-5-3 0 15,-3 0 1-15,-4-4-2 0,-6 1 1 16,-2-1 0-16,-4 1-1 0,0 0-3 16,-2 3-4-16,2 2-6 0,-1 1-10 15,4 3-12-15,4 2-104 0,3 0-106 16,3 1-259-16</inkml:trace>
  <inkml:trace contextRef="#ctx0" brushRef="#br0" timeOffset="185445.0647">22024 15031 535 0,'-11'-17'124'15,"-1"1"2"-15,-2 0-82 0,5 4-17 16,-1 3-10-16,1 2-5 0,3 2-4 16,0 1-2-16,1 4-1 0,1 3-1 15,2 0-1-15,1 6-1 0,1 2 1 0,2 4-2 16,3 2 1-16,1 1-1 0,3 1 0 16,2-1 0-16,1-1 0 0,1-2 0 15,3-3-1-15,-1-1 1 0,0-1-1 16,0-3-1-16,-3 1 0 0,-1-4 0 15,-1 1 0-15,-4-2-1 0,-1-1 1 16,-4 1-1-16,-2-2 1 0,-4 3 1 16,-5-1 0-16,-2 2 0 0,-3 1-1 0,-2 4-2 15,-2-1-6-15,1 2-11 0,2 1-12 16,1 0-99-16,2-2-102 0,3 1-252 16</inkml:trace>
  <inkml:trace contextRef="#ctx0" brushRef="#br0" timeOffset="191049.83">22292 15389 594 0,'0'-5'144'15,"2"2"3"-15,-2 0-79 0,1 3-32 16,4 1-8-16,-2 0-5 0,2 4-4 0,0 1-4 15,1 3-1-15,2 3-1 0,-3 3 0 16,-1-2-2-16,3 3 0 0,-3-2 0 16,0-3 0-16,-1-3 2 0,-1-3 0 15,1-4 1-15,-1-2-1 0,0-5-1 16,2-5-2-16,1-3-1 0,1-1-3 16,0-5-2-16,3-1-2 0,-1-1-1 15,2 2 0-15,2 2-1 0,1 2 0 0,-1 3 0 16,3 3 0-16,-3 4 0 0,0 2-1 15,-1 5 1-15,0 3 0 0,-2 5 0 16,-1 4-1-16,0 3-7 0,-2 1-17 16,2 5-21-16,2-1 1 0,-1 1-134 15,2-7-136-15,1-4-320 0</inkml:trace>
  <inkml:trace contextRef="#ctx0" brushRef="#br0" timeOffset="192597.5006">22072 14406 488 0,'-1'-7'121'0,"-1"1"5"0,1 1-67 0,0 1-19 16,1 2-9-16,-1 1-6 0,1 2-5 16,2 4-3-16,1 3-4 15,-2 3-2-15,1 4 0 0,1 5-1 0,-2 2 0 16,1 1 0-16,1 3-2 0,-1-3-1 16,1-1-1-16,2-4-1 0,1-3-1 15,1-5-1-15,1-4 0 0,0-6-1 16,2-6 0-16,0-4 0 0,1-5 0 15,-1-4 0-15,1-2-1 0,0-1 0 0,-2 1-1 16,0 4 1-16,0 3-1 0,-3 6 0 16,-1 4-1-16,-2 7 1 0,1 3-1 15,-2 5 0-15,1 2-1 0,-2 6-3 16,0 0-3-16,2 3-5 0,-2 0-6 16,0-1-12-16,0-1-12 0,2-3-104 15,-1-4-107-15,3-2-261 0</inkml:trace>
  <inkml:trace contextRef="#ctx0" brushRef="#br0" timeOffset="192851.3823">22379 14475 579 0,'-1'-1'133'16,"-1"1"1"-16,-2 2-91 0,2 4-16 15,-2 4-8-15,1 1-3 0,0 4-2 16,-1 1-1-16,2 2-1 0,0 0 0 0,2 0-1 16,0-2-2-16,3-1-1 0,-1-1-3 15,4-2-1-15,3-2-2 0,0-3-2 16,0-1-4-16,5-3-7 0,-1-3-8 16,3-1-17-16,0-2 28 0,-2-3-141 15,-2-1-115-15,1-3-285 0</inkml:trace>
  <inkml:trace contextRef="#ctx0" brushRef="#br0" timeOffset="193013.9458">22399 14430 549 0,'-11'-8'147'0,"4"1"4"16,-1 1-37-16,3 0-72 0,2 0-14 0,4 2-6 15,3-2-7-15,3 2-7 0,1-1-6 16,5 1-8-16,3 2-12 0,1 0-10 15,1-1-20-15,2 3-106 0,-2 0-118 16,1 1-279-16</inkml:trace>
  <inkml:trace contextRef="#ctx0" brushRef="#br0" timeOffset="193311.2077">22651 14558 516 0,'-2'6'132'0,"1"-1"5"0,-2 1-41 16,3 2-56-16,0-2-8 0,0 1-3 15,1-2-2-15,1 0-4 0,1-1-4 16,1-3-2-16,1-1-4 0,2-3-3 16,2-3-1-16,2-2-2 0,1-3-1 15,2-3-1-15,0 0-2 0,2 0 0 16,0 1 0-16,-1 2-2 0,-2 3-1 15,-1 5 1-15,-2 5-1 0,-1 4 0 0,-3 1 0 16,-2 4-1-16,-2 3-2 0,1-1-6 16,-1 2-10-16,2-1-10 0,-1-1-9 15,2-2-18-15,1-2-105 0,3-4-113 16,1-5-264-16</inkml:trace>
  <inkml:trace contextRef="#ctx0" brushRef="#br0" timeOffset="193650.9052">22960 14416 621 0,'-4'-8'149'0,"2"-1"6"0,2 2-99 0,2 2-18 16,3 0-5-16,1 1-5 0,2 0-6 15,1 4-9-15,1 2-6 0,4 3-1 16,-4-2-1-16,-1 5-2 0,0-1-2 15,-2 3 1-15,1 2-1 0,-2 3 0 16,-5-2 0-16,3 6 0 0,-1 0-1 0,1 2 1 16,0 2-1-16,1 2-1 0,-1-2 1 15,1 2-1-15,1-2 0 0,1-1-1 16,-1-1 1-16,-1-3 0 0,-3-1 0 16,2-1 0-16,-4 0 1 0,-1-1 0 15,-4-3 1-15,-2-1 0 0,-4-2 1 16,-2 0-1-16,-4-1 0 0,-3-5-4 15,-1 2-8-15,-2-2-15 0,2 2-15 0,1-2-72 16,0 0-50-16,4 0-112 16,0 1-233-16</inkml:trace>
  <inkml:trace contextRef="#ctx0" brushRef="#br0" timeOffset="198289.2073">19938 14544 364 0,'-2'0'85'0,"-1"-2"3"0,-1 1-53 16,1 0-15-16,0 0-5 0,0-1 0 15,0 2 1-15,1-3 2 0,1 3 3 16,-2-3 1-16,2 2 2 0,0-1-1 16,-2 0-2-16,2 1-3 0,-1 1-4 15,-1-2-4-15,1 2-3 0,0-2-1 16,0 0-2-16,0 1 1 0,0-2-1 0,1 2 1 16,-1 0 1-16,0-2 1 0,1 1 0 15,0 1 2-15,-2-2 1 0,3 3 0 16,-2-2 0-16,2 2 0 0,-1 0-2 15,1 0-1-15,-3 1-2 0,2 0-1 16,0-1-2-16,0 3 0 0,-1-2-2 16,1-1 1-16,0 1-1 0,0 0 1 15,1-1 0-15,0 0-1 0,-1 0 1 16,1 0 1-16,0 0-1 0,0 0 1 0,0-1 0 16,0 2 0-16,0 1 1 0,1-2-1 15,-1 0 0-15,0 0 0 0,1 1 0 16,-1 0-1-16,0-1 1 0,-1-1 0 15,2 1 0-15,-2 0 1 0,1 0 1 16,0 0 1-16,1 0 1 0,-1 1 0 16,1-2 0-16,-1 1 0 0,0 1 0 15,1-1-1-15,-2 0-1 0,2 0 0 16,-2-1 0-16,1 2-1 0,0-1 0 0,1 1 1 16,-1-1 0-16,2 0 0 0,-2-1 1 15,1 0-1-15,1 0 1 0,0-1-1 16,-4-1-1-16,4 3 0 0,-1 0 0 15,1 1-1-15,-1 0 0 0,2-1 0 16,-2 1 0-16,3 1-1 0,0-2 1 16,-1 1-1-16,0-2 1 0,0 2-1 15,1-1 0-15,0 0 0 0,-1 1 0 0,2-1-1 16,0 1 1-16,0 1-1 0,-1-1 1 16,1 0-1-16,0 1 0 0,1 1 0 15,-1-1 1-15,-2 1-1 0,2-1 0 16,1 1 0-16,-1-1 1 0,0 3-1 15,0-2 0-15,0-1 0 0,1 2 0 16,0-2 1-16,3 3-1 0,-1 0 0 16,1-1 1-16,1-2-1 0,-1 3 1 15,1-1 0-15,0-2-1 0,-1 0 1 16,-2 1 0-16,3 1 0 0,-2-2-1 16,2 1 2-16,-1 0-2 0,-1 0 0 0,1-1 1 15,-2-1-1-15,1 1 0 0,-2-1 0 16,0 1 0-16,0-1 1 0,-1 2-1 15,1-2 1-15,-1 2 0 0,1-1 0 16,-1 0 0-16,0 0 0 0,0-1 0 16,0 0 0-16,-1 2 0 0,0-2-1 15,1 0 1-15,0-1 0 0,-1 1-1 0,0 0 1 16,1-1-1-16,0 3 1 16,1-3-1-16,1 1 1 0,0 2-1 15,-1-3 1-15,0 0 0 0,0 1-1 16,-1 0 1-16,0 0-1 0,-1 1 1 0,-1-1-1 15,0 2 0-15,1 1 1 0,-2-1-1 16,2-1 1-16,-1 2-1 0,1-4 0 16,1 2 1-16,-1-1-1 0,-1 1 0 15,2 0 1-15,0-1-1 0,1 2 0 16,-1 0 0-16,1-1 1 0,-1 0-1 0,1-3 0 16,-1 3 0-16,1 1 0 15,-2-2 0-15,1 1 0 0,0 0 0 0,1-1 0 16,0 2 0-16,0 0 1 0,1-3-1 15,0 2 0-15,0 0 0 0,-1 0 0 16,0-1 0-16,-2 2 0 0,1-1 0 16,1 2 0-16,-1 0 0 0,0-1 0 15,0 1 1-15,-1 1 1 0,3-2-1 16,-2 1 0-16,1 1 1 0,-1-1-1 16,1-1 0-16,0 0-2 0,0 1 1 15,0 0-1-15,1 1 2 0,0-1-1 16,-1 1 0-16,0-1 1 0,1 0 0 0,0 3 0 15,0-4-1-15,-1 0-1 0,1 0 1 16,-1 0 0-16,2 2 0 0,-2-5-1 16,-1 1 0-16,1 0 1 0,0 3 0 15,0-3 0-15,0 2-1 0,0-5 1 16,0 5 0-16,0-2 1 0,-1 0-1 16,1-1 0-16,1 3 1 0,-1-3-1 0,0 3 0 15,1-1 0-15,1 0 0 0,-1 0 1 16,0-2-1-16,1 2 0 0,0-2 0 15,-1 1 0-15,1-1 1 0,2 0-1 16,-2 1 0-16,1 0 0 0,-1 1-1 16,2 0 1-16,-2-1 0 0,-2 2 0 15,-1-1 0-15,-2 2 0 0,3 1 0 0,-2-2 0 16,0 1 0-16,1 1 0 16,1 0 1-16,-1-4-1 0,0 2 0 15,1-2 0-15,0 1 0 0,0 1 0 0,-1-3 0 16,0 1 0-16,0 1 0 0,-1 1 0 15,0-1 0-15,0 1 0 0,0-2 0 16,-1 3 0-16,2-1 0 0,0 0 0 16,-1 0 0-16,1 1 0 0,-1-1 0 15,1 0 0-15,1 1 0 0,-1 0 0 16,2-1 0-16,-1 1 1 0,1-2-1 0,0 1 0 16,1-1 0-16,-2-1 0 0,1 1 0 15,1-2 0-15,0 1 0 0,-1 0 0 16,1 0 0-16,-2 2 0 0,1-2 0 15,1 2 0-15,-2-1 0 0,-1 0 0 16,-2 1 0-16,2 1 0 0,0-2 0 16,-1 0 0-16,-1 1 0 0,1-1 0 15,1 1 0-15,-1-2 0 0,2 0 1 16,-1 0-1-16,1 1 0 0,0-2 0 0,1 1 0 16,-1-2 0-16,1 1 0 0,-1-3 0 15,0 3 0-15,-1-1 0 0,1 1 0 16,-1-1 0-16,1 3 0 0,-1-1 1 15,1-1-1-15,-1 2 0 0,0-2 0 16,0 0 0-16,-2 1 0 0,1-4 0 16,0 5 0-16,-1-1 0 0,1-1 0 15,0 1 0-15,-2-1 0 0,2 1 0 16,-1 1 0-16,0-2 0 0,-1 1 0 0,1 0 0 16,-2-1 0-16,1 2 0 0,-2-2 0 15,3 0 0-15,-2 2 0 0,0-1 0 16,2-1 0-16,-2 1 0 0,1 0 0 15,1 1 0-15,-1-2 0 0,1 1 0 16,1 1 0-16,-3 0 1 0,1-1-1 16,-1-1-1-16,2 1 1 0,-1 0 0 15,0 0 0-15,-1-2 0 0,0 1 0 16,3 0 0-16,-1 4 1 0,0-4-1 16,0-1 0-16,2-1 0 0,-1 2 0 0,0 0 0 15,-1-1 0-15,1-4 0 0,-1 5 0 16,-1 0 1-16,-3 0-1 0,2 0 0 15,0 0 0-15,-1 2 0 0,1-2-1 16,1 1-7-16,-1 2-15 0,1 4-25 16,-2-3-115-16,0 0-129 0,0-9-316 15</inkml:trace>
  <inkml:trace contextRef="#ctx0" brushRef="#br1" timeOffset="205436.6489">19801 14574 280 0,'1'-1'71'0,"2"0"4"0,0 2-38 0,-2-2-4 15,2-1-4-15,-2 1-3 16,0-1-1-16,1 1-3 0,-1-1-2 0,-2-3 0 15,2 4 0-15,-1 0 1 0,1 1 1 16,0-1 0-16,-1-3-2 0,0 3-1 16,0 0-4-16,0 1-3 0,0 1-3 0,-1-2-1 15,1 2-2-15,0 0 0 0,-1 0 0 16,0 2 0-16,1-3 2 0,-2 1 1 16,1-1-1-16,1 0 1 0,0 0-1 15,1-1 0-15,-1 0 0 0,0 1-2 16,-1 1-2-16,1-1 0 0,-1 1-1 15,1 1-1-15,-1 2 0 0,-1 0 0 16,1-2 0-16,1-2 0 0,-2 4 0 16,-1-2-1-16,-2 1 0 0,3-1 0 0,1 2 0 15,-2 1 1-15,1 1-1 0,1 0 1 16,-2 0 1-16,2 2-1 0,-1 0 1 16,-3-1 0-16,-4 2-1 0,2-2 0 15,-2 2-1-15,1 0 0 0,-2-1 0 16,0 1 0-16,0-1-1 0,3 2 1 15,-2 0-1-15,-1 1 1 0,2 2-1 16,-2 0 1-16,0-1 0 0,0 1 1 16,2 0-1-16,-3-2 1 0,2 0 0 0,-2-2-1 15,0 2 1-15,0 2-1 16,-1-2 0-16,0 0 0 0,1 0 0 0,-3 0-1 16,3-1 1-16,0 1-1 0,0-3 0 15,1 2 1-15,2 0-1 0,-2 1 0 16,0-3 0-16,2 3 1 0,0 0 0 15,1 0 1-15,0 3-1 0,0-1 1 16,0 0 0-16,1 1 0 0,0-1 0 16,0-1-1-16,1-5 1 0,0 3-1 0,0-3 0 15,3 1 0-15,-2-2 0 0,1-1 1 16,1-2 1-16,-2 4 0 16,3-5 1-16,-1-1 0 0,0 0 0 0,1 1 0 15,1-1 0-15,1-1-1 0,-2-1 0 16,1 1 0-16,0 0 0 0,1-2 0 15,1 0 1-15,-2 1-1 0,1 0 0 16,0-1 0-16,0 0-1 0,1-1 0 16,-1 1-1-16,0-2-2 0,1 2-5 15,1-2-10-15,1 3-22 0,-1-3-112 0,0 3-119 16,2-3-296-16</inkml:trace>
  <inkml:trace contextRef="#ctx0" brushRef="#br0" timeOffset="213678.0776">18331 16723 377 0,'0'2'87'0,"1"-1"2"0,-1 1-57 0,0 0-14 16,3 0-1-16,-2 0 1 0,1-2-1 15,2 1 0-15,-2 0 0 0,3-1 1 16,0 0-1-16,1 0-1 0,2 0-1 16,0 0-3-16,2 0-3 0,1 0-2 15,-1 1-2-15,3 1-2 0,1-1 0 16,2-1-1-16,3 1 0 0,1-1 0 15,3-1 1-15,3 0 0 0,0-1 1 16,1-1 0-16,1-1 2 0,-2-1 0 0,3 0 0 16,-1 0 1-16,-1 2-2 0,2 0 0 15,-2 2-1-15,2 1 0 0,-1 1-1 16,-1 0-1-16,1 2-1 0,3-2 1 16,-1 3-1-16,1-2 0 0,1 1 0 15,-1-3 0-15,1 1 0 0,0-1 0 16,-1-1 0-16,1-2 0 0,-2 0 0 15,1 0 1-15,1 2-1 0,2 0 1 16,0 2-1-16,2 0 0 0,1 2 1 16,2 0-1-16,0 0-1 0,1-1 1 0,0-1-1 15,-1-1 1-15,0 0-1 0,0-2 0 16,-2-1 0-16,0 2 1 0,-2 0 0 16,2 2 0-16,0 0 0 0,1 1 1 15,0 1-1-15,0 0 1 0,1-1-1 16,1-1 0-16,-1-1 0 0,-1 2 0 15,0-4 0-15,-1 2-1 0,0 0 1 16,-2 0-1-16,2 0 1 0,2 2-1 16,1-1 1-16,0 1 1 0,0 0-1 15,3-1 1-15,-2-1 0 0,0 0-1 0,0 0 1 16,-2-1 0-16,-2-1-1 0,1 1 1 16,-4 1-1-16,1 1 0 0,1 1 1 15,1 0-1-15,0 2-1 0,0-1 1 16,1 0-1-16,2-2 1 0,-2 0-1 15,1 0 0-15,-1-2 0 0,-1-1 1 16,-2-1 0-16,1 3 0 0,-2 0 0 16,3 0 0-16,-1 3 0 0,2 0 0 0,0 1 0 15,0 0 0-15,0-2 0 16,1 0-1-16,-1-2 1 0,-3-2-1 0,0 0 1 16,1-2-1-16,-2 2 1 0,-1 0 0 15,0 1-1-15,-1 1 1 0,2 3 0 16,-1-1 0-16,-1 2-1 0,1-2 1 15,-1 2 0-15,-1-3-1 0,-1-1 1 16,-4 0-1-16,-1-2 1 0,-6-1-1 16,-3 1-3-16,-2-1-12 0,-5 1 6 15,-2-1-127-15,-3 2-111 0,-1 0-288 16</inkml:trace>
  <inkml:trace contextRef="#ctx0" brushRef="#br0" timeOffset="214577.3687">19937 16321 289 0,'-1'-17'82'16,"-2"-2"5"-16,1 2-33 0,0 0-7 15,0 1-8-15,1 0-7 0,1 4-5 16,0 1-6-16,0 2-2 0,1 3-3 0,-1 0-2 16,1 1-1-16,0 2 0 15,2 0-2-15,1 3 1 0,-1 1 0 0,1 2-2 16,1 4 0-16,-1 4 1 0,-1 4-1 16,-2 4 2-16,2 5-1 0,-3 4-1 15,-3 4 0-15,2 4-1 0,0 6-1 16,0 3-1-16,0 2-1 0,-1 2-2 15,2-1 0-15,-1 1-2 0,0 0 0 16,-3-6-1-16,1-2 0 0,-4-2 0 16,2 1 0-16,2-1-1 0,0 1-1 0,2-2-2 15,2 0-6-15,2-2-12 16,3-1-51-16,-1-7-59 0,2-1-98 0,2-2-222 16</inkml:trace>
  <inkml:trace contextRef="#ctx0" brushRef="#br0" timeOffset="215675.0857">22209 16993 446 0,'0'-3'112'0,"-1"1"3"0,-2 0-50 16,2 3-31-16,-1 5-10 0,-1 3-6 0,0 2-4 16,0 5-1-16,1 1-1 0,-2 3-1 15,2-1 0-15,-1 0-2 0,1-1 1 16,0-1-2-16,1-1-1 0,0-2-2 15,1-1-2-15,0-1-1 0,0-2-1 16,1-1 0-16,0-2 0 0,3-2-1 16,0-4 1-16,1-2 0 0,2-2 1 15,2 0-1-15,2-3 1 0,1-2-2 0,4-2 1 16,0-1-1-16,2 0 0 16,-1 0-1-16,-1 0 1 0,1-2-1 0,0 1 1 15,-2-2-1-15,0-3 2 0,-4 4-1 16,-3-1 1-16,0 3 0 0,-3 0 1 15,-3 2 0-15,-2 5 0 0,-2 4 1 16,-2 0-1-16,-1 1 1 0,-1-1-1 16,-4 7 1-16,0 0 0 0,-1 1 1 15,-1 0 0-15,-1 0 0 0,-1 2 0 16,1 3 1-16,0-7 0 0,0 1 1 0,1 3 0 16,1-2 0-16,2 0 1 0,3-2-1 15,1-1 0-15,4 0 0 0,1 0-3 16,1-3 1-16,4 2-2 0,4 1 0 15,3-1-1-15,0-2 1 0,3 1-1 16,3-1 1-16,2 1-1 0,1-2-6 16,-2 1-7-16,2 2-16 0,2 1-121 15,1 1-120-15,-5 1-306 0</inkml:trace>
  <inkml:trace contextRef="#ctx0" brushRef="#br0" timeOffset="218609.2809">18789 16506 411 0,'-1'-1'90'15,"-2"-2"1"-15,1-3-71 0,0 2-9 16,-1 1-4-16,2-1-3 0,0 0-1 16,-2-1-2-16,2 1 0 0,0-1 2 15,-1-1 4-15,0 1 2 0,2-3 4 16,-1 2 3-16,2 0 4 0,-1 0 1 16,1 0-1-16,0 1-2 0,2 2-2 0,-1 0-2 15,2 2-3-15,1 2-2 0,0 0-2 16,1 1 0-16,1 1-2 0,2-2 1 15,1 3 0-15,-2-3-1 0,2-1 0 16,4-1-1-16,-1 0 1 0,2-2-2 16,1-1 0-16,3 0 0 0,5 0-1 15,1-1 0-15,1-1 0 0,1 1 0 16,-1 2 0-16,-1-1 1 0,1 1-1 16,-3 1 1-16,-1 0-1 0,-1 2 1 15,0 0-1-15,0 2 0 0,0 1 0 0,0 1 0 16,-1 2-1-16,2-1 1 0,-1 0-1 15,3 1 1-15,0-2-1 0,3-2 1 16,2-3-1-16,3-4 1 0,4-2 0 16,0-4-1-16,4-5 0 0,-1 2 0 15,0-7 0-15,0 2 0 0,-1 0-1 16,-1 1 0-16,-3 5 1 0,-3 0-1 16,-3 4 0-16,-5 5 1 0,-2 3 0 0,-2 3 1 15,-5 4 1-15,0 5 0 0,-1 2 1 16,-1-1-1-16,2 0 1 0,-2 2-1 15,4-1 0-15,1-1-1 0,2-3 0 16,1-4 0-16,2 0 0 0,1-4 1 16,2-4-1-16,0-4 1 0,2-5 0 15,2-3 0-15,-1-1-1 0,4 0 1 16,-1 0-1-16,-1-1 0 0,1 1-1 16,0 3 1-16,-2 1-1 0,2-1-1 15,-4 3 1-15,1-1-1 0,-3 2 0 0,-1 0 1 16,-2-1-1-16,0 2 0 0,-4-3 0 15,-1-6 1-15,3-1-1 0,0-2 0 16,-1-6 0-16,4-4 1 0,-1-1-1 16,3 2 0-16,-1 2 0 0,2 2 1 15,-4 1-1-15,0 6 0 0,-2 3 0 16,0 3 0-16,-5 2 0 0,-1 2-1 16,-2 3 1-16,-1 4-1 0,-1 3 0 15,-3 4 1-15,-1 4-1 0,1 1 2 0,-1 6-1 16,0 0 1-16,1 2 0 0,2 2 1 15,1-1-1-15,2 1 0 0,2-1-1 16,1-3 0-16,4 1-1 0,-1-2 1 16,0-4 0-16,1 1-1 0,0-3 1 15,1-3 0-15,-2 3 0 0,1-2 0 16,1 1 0-16,-1 1 0 0,-1 1 1 16,1 2-1-16,-2 2-2 0,-1 1-3 15,-2 1-8-15,-1 1-19 0,-2 3-110 0,0-3-114 16,-2 1-288-16</inkml:trace>
  <inkml:trace contextRef="#ctx0" brushRef="#br0" timeOffset="219340.7304">21624 16103 454 0,'-3'-4'99'16,"1"0"2"-16,2 0-78 0,1-3-5 16,1 1 0-16,1-1 2 0,0 0 2 15,2-1 1-15,0 2 1 0,0-1 0 16,1 3-1-16,0-1-2 0,2 4-1 16,0 2-3-16,1 3 0 0,-1 1-3 15,1 1-1-15,-2 3-1 0,3 2-3 16,-1 1-2-16,-1 0-1 0,1 2-3 15,1-1 0-15,0-1-1 0,2 3-1 0,-1-4 0 16,-1 0 0-16,1 0 0 16,-2 0 0-16,1-1-1 0,-2 1 1 0,-1-1-2 15,0-2-1-15,1 1-3 0,-3-3-5 16,-1-1-5-16,1 0-8 0,-1-2-9 16,-2 1-10-16,1 0-98 0,-2-3-102 15,-1-1-244-15</inkml:trace>
  <inkml:trace contextRef="#ctx0" brushRef="#br0" timeOffset="219559.2017">21919 16058 521 0,'0'-10'116'16,"-1"1"1"-16,-3 5-89 0,-1 4-10 15,-4 5-6-15,1 4-4 0,-4 4-2 0,-2 2 0 16,1 1-1-16,-3 1 1 0,-4 0-1 15,3 0 0-15,-1 1-1 0,-1-2 0 16,3-1-1-16,-1 1-2 0,5 0-3 16,2-2-10-16,3 1-11 0,1-4-101 15,3-7-101-15,6-1-253 0</inkml:trace>
  <inkml:trace contextRef="#ctx0" brushRef="#br0" timeOffset="219929.9105">22060 16038 435 0,'-5'-10'97'0,"0"-1"4"0,1 1-68 16,0 0-10-16,2 2-1 0,1 1 2 0,-2-1 1 15,5 3 1-15,-2 2-2 0,0-1-3 16,1 4-3-16,-1 1-2 0,2 4-2 16,-2 4-2-16,0 4-2 0,-1 3-1 15,-4 2 0-15,0 2 0 0,-1 2-2 16,-1-2 0-16,1-1 0 0,0-2 1 16,2-1-1-16,4-2 1 0,-1-1-1 15,3-2 0-15,3 2-2 0,2-4-1 16,2 0-1-16,2-3 0 0,2 1-2 0,5-2 1 15,-1-2-1-15,0-3-2 0,0-1-2 16,1-2-3-16,0-1-4 0,-4 0-6 16,0-1-8-16,-5-1-10 0,0 1-9 15,-3 1-98-15,-3-1-100 0,-3-1-244 16</inkml:trace>
  <inkml:trace contextRef="#ctx0" brushRef="#br0" timeOffset="220106.0934">22079 15995 593 0,'-1'-13'131'0,"-1"-1"0"0,3 3-96 15,1 5-18-15,2 0-10 0,1 2-4 16,2 0-1-16,2 2-1 0,5 0-1 16,-1-1-7-16,1-1-14 0,4 2-10 15,-1 0-101-15,1-2-104 0,2-1-256 16</inkml:trace>
  <inkml:trace contextRef="#ctx0" brushRef="#br0" timeOffset="220337.4659">22301 16006 555 0,'0'0'121'0,"0"-1"2"0,-1 2-92 16,1 3-11-16,0 2-7 0,1 0 0 15,-1 3 0-15,1 0 0 16,0 2-1-16,1 3-3 0,-2 1-1 0,0-2-2 16,-2 1-2-16,0-1-1 0,1 0-2 15,-2 0 0-15,1-2-5 0,3-1-4 16,0-3-9-16,3 1-11 0,1-1-11 16,1-4-97-16,3 0-100 0,0-3-241 15</inkml:trace>
  <inkml:trace contextRef="#ctx0" brushRef="#br0" timeOffset="220584.8042">22514 16099 539 0,'1'-5'121'15,"-3"0"4"-15,-3 0-89 0,0 4-10 16,-4 0-3-16,1 3-4 0,-3 1 0 16,-1 2-4-16,-2 2-3 0,2 1-2 15,-2 0-2-15,1 2-2 0,-1-2-1 16,2 1-2-16,1-2-1 0,0 0 0 0,1-3-1 15,3 1 0-15,1-2 1 0,2-1-1 16,3-1 1-16,1 2 0 0,1-1 0 16,4 1 0-16,2 0 0 0,3 0 0 15,1 1-2-15,4-2-4 0,1 0-6 16,2 0-7-16,3-2-15 16,1 0 11-16,0-2-121 0,2-1-107 0,1-1-263 15</inkml:trace>
  <inkml:trace contextRef="#ctx0" brushRef="#br0" timeOffset="220923.8399">22640 15865 643 0,'-1'-11'136'0,"2"1"0"0,0 4-116 16,2 4-9-16,-1 1-7 0,2 3 0 0,2 2-2 15,3 2 0-15,-1 0 0 0,2 0-1 16,2 1 0-16,1 0 0 0,-1-1 0 16,-2 0-1-16,-1 0 1 0,0 1-1 15,-3 2 1-15,-3 3-1 0,-2 3 1 16,-2 4 0-16,-2 5 0 0,-2 1 0 16,-1 2 0-16,-1 3 1 0,-2-1-1 15,-1-1 0-15,1 0 1 0,1-1-1 16,1-1 0-16,0-1 0 0,-1-3-1 15,5 0 1-15,0-4-1 0,1-2 0 0,-2-5 1 16,3-2-1-16,-2-3 0 0,3-1 0 16,-3 0-4-16,-2 1-15 0,-3 0-121 15,-1 1-118-15,-6-2-302 0</inkml:trace>
  <inkml:trace contextRef="#ctx0" brushRef="#br0" timeOffset="222096.2168">22552 16409 456 0,'-4'-2'113'0,"1"0"2"16,0 0-50-16,1 2-34 0,1 0-8 15,-1-1-4-15,1-1-2 0,2 2-1 16,1 0-2-16,0-2 1 0,2-2-2 0,1-1-1 16,1-1 0-16,1 0-2 0,0 1-1 15,1-1-1-15,2 3-2 0,-2-1-3 16,3 1-1-16,0 3-2 0,0-1-6 16,0 1-11-16,3 0 50 0,-2 0-171 15,4-2-118-15,0 2-318 0</inkml:trace>
  <inkml:trace contextRef="#ctx0" brushRef="#br0" timeOffset="223182.4415">19884 17559 328 0,'5'-7'81'15,"0"-2"4"-15,-1-2-45 0,-1 2-11 16,-1 1-7-16,0-2-4 0,-1 1-2 16,0-2 0-16,1-2 0 0,-1 1 0 15,0-1 2-15,0 0 2 0,1 2 3 16,-1 0 0-16,0 4 0 0,-1 1-1 15,0 0-2-15,0 2-2 0,-1 2-2 16,1 0-3-16,-1 2-2 0,1-1-2 0,0 0-2 16,2 1-1-16,-2 0-2 0,0 1 0 15,0 2 0-15,-1 3-2 0,1 2 1 16,0 5 0-16,-3 5 1 0,3 5 2 16,2 4-1-16,-2 6 1 0,0 0-1 15,0 2 0-15,-3 0 0 0,2-1-1 16,-2-1-1-16,1-3 0 0,-2-6 0 15,2 6-2-15,-1-3 1 0,2-2-1 16,0-1 0-16,0-2-1 0,0 0 0 16,1 0-4-16,1-6-5 0,1-3-10 0,1-2-16 15,-1-3-104-15,1-7-109 0,0-2-267 16</inkml:trace>
  <inkml:trace contextRef="#ctx0" brushRef="#br0" timeOffset="224731.2628">17448 17932 410 0,'-20'2'99'15,"1"-6"4"-15,1 3-61 0,4 0-12 0,2 1-7 16,2-1-4-16,2 0-2 0,1-2 1 16,3 3-1-16,1-2 1 0,1-1-1 15,1 2-1-15,1-3-1 0,3 2-3 16,-2-1-3-16,3 1-2 0,2-1-1 15,1 3-2-15,2-1 0 0,3 2-1 16,-1 1 0-16,5 1 0 0,0 1-1 16,2 0-1-16,2-2 1 0,-1-1 0 15,3 2 0-15,2-1 1 0,-1-2 0 0,0 0 0 16,2-1 1-16,-2 1 0 0,1 0 1 16,1 1-1-16,1-1 0 0,1 3 0 15,1-2 0-15,1 1-1 0,1 1 1 16,4 1-2-16,-1-2 1 0,4-1-1 15,2 0-1-15,0-1 0 0,2 0 0 16,-1-1 0-16,-1-1 1 0,0-3-1 16,2 1 0-16,-3 2 1 0,1-2 0 15,1 3 1-15,2 1 0 0,1 2-1 0,-1 0 0 16,2 2 0-16,-3-1-1 0,1-2 0 16,0-1 0-16,-1-2 0 0,0-3-1 15,-1 0 1-15,0-3-1 0,2 4 0 16,0 1 1-16,-1 2 0 0,0 1 0 15,0 1 0-15,-3-1 1 0,-1 1-1 16,0-1 1-16,0-1 0 0,-3-1-1 16,-2 0 0-16,1 0 0 0,1 2 0 15,-2 1-1-15,0 0 1 0,0 2 0 0,2 1-1 16,-1-1 1-16,0 2 0 0,0-1 0 16,3-2 0-16,-2 0-1 0,0-4 1 15,-2 2 0-15,0-2 0 0,1-3 0 16,0 2-1-16,0 1 1 0,-2 2-1 15,-2 0 1-15,3-1-1 0,-1 3 1 16,-2 2-1-16,1 0 1 0,0-1 0 16,2 2-1-16,1-1 1 0,0 2 0 0,-1-4-1 15,-1 1 1-15,1-1-1 0,-2-3 0 16,3 0 1-16,-2-2-1 0,2 1 0 16,0 1 0-16,0-2 0 0,4 3 1 15,-3 3-1-15,3 3 1 0,-2-4 0 16,0 0 1-16,0 1 0 0,-2 1 1 15,0-2-1-15,-1 1 1 0,-1-4-1 16,1 3 0-16,0-1 0 0,-2 2-1 16,3-1 0-16,2 1 0 0,0-1 0 0,2 1 0 15,1 1 0-15,1 1-1 0,0-5 1 16,0 3 0-16,1-3-1 0,-2 0 1 16,2-1-1-16,-2-4 0 0,0 0 1 15,0 4-1-15,4-3 0 0,-1 3 0 16,1-2 1-16,-2 4 0 0,2 1-1 15,0-1 0-15,-1-1 1 0,-3-1-1 16,1-2 1-16,-1 1-1 0,0-3 0 16,-1-1 1-16,-1 2-1 0,2 0 1 0,-3 2-1 15,-2 2 1-15,3-4-1 16,-2 3 0-16,-1 1 0 0,-1-1 0 0,-4 0 1 16,0-2-2-16,-1 2 1 0,-4 2 1 15,-3 0-1-15,-4 1 0 0,0 0 0 16,0 0 0-16,-3-2 0 0,1 3 0 15,-3-2 0-15,0 0 0 0,1 1 0 16,-3 0 0-16,-1-2 0 0,-3 4 0 16,0-3 0-16,-1 1 0 0,-1 1 0 15,-1-1 0-15,0 1 0 0,-2 2 0 0,1-3 0 16,-1 3 0-16,0-1-1 0,-1-1-3 16,1 1-7-16,0 1-11 0,-1 0-18 15,-2 1-111-15,2-4-119 0,1-2-288 16</inkml:trace>
  <inkml:trace contextRef="#ctx0" brushRef="#br0" timeOffset="225667.514">22890 17387 410 0,'0'-14'101'0,"1"-1"6"16,1-1-59-16,0-1-7 0,0 1-7 15,1 2-2-15,-1 0-2 0,0 4-3 16,-1 2-3-16,0 3-6 0,-2 4-2 16,2 4-2-16,-2 5-1 0,-2 5-2 15,3 3-2-15,-2 5 0 0,1 5 0 16,-1 3-1-16,2 3-1 0,0 2-1 0,2 1-2 16,-1-4 0-16,3 0-1 0,-3-3 1 15,1-2 0-15,1-7 1 0,-1-5 1 16,-1-3 0-16,1-4 1 0,-2-3 0 15,2-3-1-15,2-3 0 0,-1-4-2 16,4-5 0-16,-1-2-1 0,3-3-1 16,3-2-1-16,1-4-1 0,0 0 0 15,1-1 0-15,-1 4 0 0,1-1-1 16,-4 4 1-16,-1 3-1 0,-1 5 1 0,-2 3-1 16,-2 4 0-16,-1 4 1 0,-1 2-1 15,0 5 1-15,-2 0 0 0,1 5 0 16,0-2 0-16,1 0 0 0,-1 3 1 15,3 0 0-15,-2-1-1 0,4 0-1 16,0-3-6-16,2-1-7 0,-2 0-8 16,5-4-17-16,-1 2-111 0,-2-7-116 15,6 2-281-15</inkml:trace>
  <inkml:trace contextRef="#ctx0" brushRef="#br0" timeOffset="226973.7264">23324 17331 407 0,'-1'-6'100'16,"1"0"5"-16,-2 3-60 0,2 0-12 16,2 2-7-16,-2 1-3 0,1 2-3 15,0 3-3-15,0 3-2 0,0 1-1 16,1 4 0-16,-2-1 0 0,0 4-1 16,1 3-1-16,-1-1-1 0,0 4-1 0,0 1 0 15,0 3 0-15,0-1 0 0,0 0-1 16,0-2 0-16,0 2-1 0,0-7-1 15,0-3-2-15,0-2-1 0,1-1-1 16,0-1-1-16,1-1 0 0,0-2-1 16,2-1 0-16,-2-1 0 0,3-1 0 15,0-1 0-15,0-2 0 0,-1-1-1 16,2 0 0-16,0-1-3 0,1 2-5 16,0-2-6-16,1 0-12 0,-1 0-10 15,2-2-102-15,-3-1-105 0,-1 2-252 16</inkml:trace>
  <inkml:trace contextRef="#ctx0" brushRef="#br0" timeOffset="227335.0998">23282 17292 531 0,'-1'-11'122'0,"-2"1"6"15,2 1-86-15,1 0-10 0,0 2-5 16,0-1-2-16,1 2 0 0,2 0-3 16,2 0-3-16,1 0-2 0,2 1-4 15,4 2-2-15,0 2-5 0,4 2-11 16,1 2-14-16,1 2-17 0,-1-3-111 16,1 3-116-16,-1 0-286 0</inkml:trace>
  <inkml:trace contextRef="#ctx0" brushRef="#br0" timeOffset="227899.418">23482 17393 449 0,'0'1'110'0,"0"-2"6"15,0-1-64-15,0 2-13 0,0 0-6 16,0-1-3-16,0 2-2 0,0-2-4 15,1 1-2-15,0 1 1 0,0 1 1 16,1 3-1-16,-1 2-1 0,1 2-1 16,1 4-1-16,-1 3-2 0,1 2-4 15,-2 3-3-15,1-1-4 0,1-1-2 16,-2-2-2-16,3-1 0 0,-1-2 0 16,-1-3-1-16,0-5 0 0,1-1-1 15,-1-1 1-15,0-2 0 0,0-3 0 0,-1-2 0 16,4-4 0-16,0-2 0 0,3-3 0 15,-2-4-1-15,3-3 0 0,1-2-1 16,0-1 0-16,-2 2 0 0,1 2 0 16,-2 3 0-16,2 3 0 0,-2 2-1 15,-2 3 1-15,0 3-1 0,-2 0 1 16,2 4-1-16,-2 2 0 0,0 0 1 16,-1 5-1-16,1 2 1 0,-1 2 0 0,0 2 0 15,-3 2 0-15,1 1 0 0,2 0-2 16,1 0-7-16,-1-1-7 0,3-1-9 15,-1 0-13-15,3 2-17 0,-1-4-104 16,-2-2-114-16,3-7-265 0</inkml:trace>
  <inkml:trace contextRef="#ctx0" brushRef="#br0" timeOffset="228207.1994">23783 17472 555 0,'-1'2'126'0,"0"-5"4"15,1 3-93-15,1 1-8 0,1-1-4 16,2 2-4-16,1-1-2 0,2-2-4 16,3 1-2-16,0 0-2 0,1-3-3 15,0 2-3-15,1 0-4 0,0-1-8 16,-1 0-11-16,0 1-20 0,0-2-105 16,-2 0-113-16,0-4-276 0</inkml:trace>
  <inkml:trace contextRef="#ctx0" brushRef="#br0" timeOffset="228749.7371">24021 17344 471 0,'2'-6'116'0,"3"1"6"0,0 0-49 0,0 2-41 16,1 2-6-16,-1 1-1 0,1 5 0 16,-2 2-3-16,1 3-3 0,-3 4-4 15,1 2-1-15,-1 3-2 0,-2 3-4 16,0 0-1-16,-1 1-4 0,1 0-2 16,-1 0-5-16,1-2-2 0,0-5-4 15,2-4-2-15,0-2-6 0,5-4-6 16,-3-4-6-16,5-3-4 0,0-6-3 15,3-3-2-15,0-5-2 0,0-4 2 0,2-2 7 16,-1-4 10-16,0 2 11 0,-1 2 12 16,-4 2 12-16,1 4 10 0,-3 1 8 15,-2 5 4-15,-2 2 4 0,-1 1-1 16,-1 3-4-16,-1 0-4 0,0 2-4 16,-1 2-2-16,-1 3-2 0,-1 0-3 15,1 2-2-15,-1 0 0 0,-1 4 0 0,0-1-1 16,0 4-1-16,-1-4-2 0,1 4-2 15,0 0-2-15,2-2-2 0,-2 1-1 16,2-2-1-16,1-4 0 0,1 3-2 16,-1-4 0-16,4 1 0 0,0-2 0 15,1-2-1-15,1-1 0 0,1 2-1 16,2-3 1-16,-1-2-1 0,2-1 0 16,1 0-1-16,2 1-3 0,1-3-3 15,2 0-7-15,0-1-8 0,2 1-7 16,1-1-8-16,-1 1-18 0,-1 0-104 15,-3 0-111-15,3 0-268 0</inkml:trace>
  <inkml:trace contextRef="#ctx0" brushRef="#br0" timeOffset="229130.3686">24365 17191 550 0,'-4'-8'125'0,"7"5"2"15,0 0-83-15,5 2-23 0,0 1-8 16,3-1-3-16,2 1-2 0,4 0-1 16,0-2-2-16,2 1 1 0,-4-1 1 15,6 3 1-15,-1 0 2 0,-3 0 1 16,-1 3 0-16,-5 2 0 0,-3 2-2 15,0 3-1-15,-8 0-1 0,-3 1-1 0,-5 5 0 16,-1 0 0-16,2 0-2 0,-3 3 0 16,0 1 0-16,3-2-1 0,1 1-1 15,4-2-2-15,0 2 1 0,1 1-1 16,4-4 1-16,0 6-1 0,1 0-1 16,0 2-1-16,3-1-4 0,-3 0-3 15,0-1-3-15,-4-1-3 0,-1-4-1 16,-2-2-2-16,-4-2-6 0,-3 0-12 15,-4-1-103-15,-4-1-106 0,-4 4-266 0</inkml:trace>
  <inkml:trace contextRef="#ctx0" brushRef="#br0" timeOffset="229949.0748">22443 18060 420 0,'2'-11'109'0,"1"-2"8"15,-2-1-52-15,2 0-17 0,-1 3-6 16,1-2-7-16,0 6-4 0,1 1-6 16,0 3-5-16,0 1-4 0,0 4-1 15,1 3 0-15,-4 9-1 0,2 2-1 0,-3 2-1 16,-3 3-2-16,0 1-1 0,-1 0-3 15,0 0-3-15,1-6-1 0,-1-3-1 16,1-2 0-16,3 0 0 0,2-2 0 16,-1-2-2-16,3-2 0 0,0-1-2 15,3-5-2-15,1-4-2 0,1 0-1 16,1-4-1-16,2 0 1 0,1-2-1 16,1 0 2-16,-1 0 1 0,1 1 3 15,-3-4 0-15,0 1 2 0,-1-2 0 16,-3 0 1-16,-2 3 0 0,0 1 1 0,-2 1 2 15,0 4 0-15,-2 1 1 0,0 5 2 16,-2 5 1-16,-1 0 1 0,-3-1 0 16,1 6 1-16,-3 2-2 0,-1 0 1 15,-2 2 0-15,-1-5 0 0,2-1-1 16,-4 4 2-16,1-7-1 0,4 0 2 16,0-2-1-16,1 0 0 0,3-1 0 15,-1 1-2-15,5-1 1 0,3 2-2 16,-2 1 0-16,3 0 0 0,3-2-1 0,2 1 0 15,2 2 0-15,2-1 0 0,3 0-1 16,1-3 0-16,0 1-1 0,3 1-1 16,1-2-1-16,0-1 0 0,-2-1-5 15,0 0-6-15,0 0-9 0,2 4-11 16,-3-2-21-16,-1 2-116 0,-3 2-127 16,-1 6-298-16</inkml:trace>
  <inkml:trace contextRef="#ctx0" brushRef="#br0" timeOffset="234247.8649">19021 17967 342 0,'0'1'78'0,"-2"-1"4"0,1-2-58 0,0 2-5 16,1 0-2-16,-1 0-2 0,-1 0 0 15,2 1-4-15,-1 0-5 0,1 2-1 16,-1-1-1-16,1-2-2 0,0 0 0 15,-1 2-1-15,0-2 0 0,-1 2 0 16,-1 0 0-16,0 1-1 0,0-1-2 16,-2 1-2-16,1 0-2 0,-1 0-8 0,0-3-10 15,2 0-16-15,-2 0-5 0,2 0-1 16,-1-1 3-16,1-2 3 0,-1 1 7 16,2-1 13-16,-1 2 16 0,2 1 5 15,0-2 1-15,1-1-3 0,0 3-3 16,0-2-13-16,0-1-28 0,0 0-35 15,-1-1-80-15</inkml:trace>
  <inkml:trace contextRef="#ctx0" brushRef="#br0" timeOffset="234327.1733">18934 17950 184 0,'0'1'37'0,"-2"0"-4"16,2 1-50-16,-1-2-20 0,0 2-30 16,0-1-65-16</inkml:trace>
  <inkml:trace contextRef="#ctx0" brushRef="#br0" timeOffset="235971.8178">18850 17929 325 0,'0'3'84'0,"0"-1"5"15,0-2-37-15,0 0-19 0,0 0-9 16,0-1-3-16,-1 1-4 0,1 0-3 15,-1-3-2-15,1 2-1 0,-1 0-1 16,-2 3 1-16,2 1 0 0,2-2 0 16,-2-1-1-16,1 0-2 0,1 1-1 15,-1 1-2-15,3-1-2 0,-2 1 0 16,-2-2-1-16,1 4 0 0,1 0 1 0,0-3 0 16,-1 1 1-16,1-1-1 15,2 2 1-15,0-1 0 0,2 0 1 0,1-1 0 16,-1 0 0-16,4-1 1 0,-2 0-1 15,1 0 0-15,-1-1-1 0,0-2 0 16,-1 2-1-16,2 1 0 0,-3 1-1 16,3-1 0-16,-3-1-1 0,6 0 0 15,-5 1 0-15,2-1 0 0,2-2 0 16,-2 1 0-16,1-1 0 0,3 0-1 16,-4 0 1-16,4 1 0 0,-1-4-1 0,-3 1 0 15,4-3 1-15,-1 1-1 0,-1 2 0 16,-1-1 0-16,-1 0 1 0,3 1-1 15,-1 3 0-15,-3-2 0 0,1 1 1 16,-1 1-1-16,1 1 0 0,-1-2 0 16,-1 1 0-16,1 1 1 0,-1 1-1 15,2-2 0-15,-2 2 0 0,1-1 0 16,-1 1 1-16,1-1-1 0,-3 0 0 0,3-2 0 16,0-2 1-16,0 2-1 15,2-1 0-15,-2 2 0 0,2-3 0 0,1 1 0 16,-2 0 1-16,0 7-1 0,-2-4 0 15,0-1 0-15,1-5 0 0,-2 2 1 16,1 0-1-16,1-2 0 0,2-2 0 16,0 3 0-16,-2-1 0 0,2 6 0 15,-1-2 0-15,1 1 1 0,-1 0-1 16,1 1 0-16,-1-1 0 0,2-1 0 16,-1 1 0-16,1 1 0 0,-2-1 0 0,1 0 0 15,-1 2 0-15,-2-1 0 0,2 1 0 16,-1 0 0-16,-1 0 1 0,3 0-1 15,-2 1 0-15,2-2 0 0,-1 1 0 16,0 0 1-16,0 0-1 0,1-1 0 16,-3-1 0-16,3 1 0 0,-3 1 0 15,2-2 0-15,1 2 0 0,-2-2 0 16,2 1 0-16,-1-1 0 0,-2 0 0 0,3-1 0 16,-2 0 0-16,2 0 0 0,0-1 1 15,-2 0-1-15,1 1 0 0,1-1 0 16,0 0 0-16,-3 2 0 0,1-2 0 15,0 2 0-15,1-2 0 0,-1 2 0 16,-1-2 0-16,2 0 0 0,-1-1 0 16,2 2 0-16,-1-1 1 0,1 0-1 15,-1 1 0-15,2-2 0 0,-1 1 0 16,-1 2 0-16,1-3 0 0,-1 1 0 0,0 0 0 16,-1 1 0-16,2 0 0 0,-1 0 0 15,0 0 0-15,-1 2 1 0,-1 0-1 16,0-1 0-16,-2 0 0 0,-1 2 0 15,1 0 0-15,-1-1 0 0,0 0 0 16,2-1 0-16,0 2 0 0,1-1 0 16,0 0 0-16,0 0 0 0,2-3 0 15,-1 2 0-15,0-2 1 0,2 1-1 0,-2 1 0 16,2-3 0-16,0 1 0 0,-2 3 0 16,4 0 0-16,-2-2 0 0,-1 1 0 15,1 1 0-15,0-3 0 16,0 0 0-16,0 1 0 0,-2 0 0 0,2-2 0 15,2 1 0-15,-2 0 0 0,-1 0 0 16,0 1 0-16,0-1 0 0,-1-1 0 16,-2 2 0-16,0 0-1 0,0 0 1 15,0 2 0-15,-2-3 0 0,1 3 0 16,0-1 0-16,2-3 0 0,-1 2 0 16,-2 0 0-16,3-1 0 0,-1 0 0 0,3 0 0 15,-2 1 0-15,-1 2 0 0,1-2 0 16,0 0 0-16,0 0 0 0,-1 2 0 15,1-1 0-15,0-2 0 0,-1 1 0 16,1 1 0-16,-2 0 0 0,2-2 0 16,1 0 0-16,-2 2 0 0,3-2 0 15,-1-2 0-15,0 1 0 0,2-1 1 0,-2 1-1 16,-1 0 0-16,2-1 0 0,-1 2 0 16,-2-1 0-16,1 2 0 0,1 0 0 15,-3 0 0-15,1 1 0 0,0-1 0 16,-1 2 0-16,-2 1 0 0,1-2 0 15,-2 2 0-15,1-1 0 0,-2 1 0 16,1 1 0-16,2-2 0 0,-1 0 0 16,0 0 0-16,1-1 0 0,0 2 0 15,-2-1 0-15,0 0 0 0,0 0 0 16,1 0 0-16,-1-1 0 0,0 2 0 16,0 0 0-16,0-1 0 0,-1 1 0 0,2 0 0 15,-1 0 0-15,-1 0 0 0,0-1 0 16,0 0 0-16,0-1 0 0,0 2 0 15,0 0 0-15,0 0 0 0,1-1 0 16,-1 1 0-16,-1 1 0 0,1-1 1 16,1 0-1-16,-1 0 0 0,0 0 0 15,0 0 1-15,-1 2 0 0,1-2 0 16,0 0 0-16,-1 0 0 0,-1 1 0 0,2 0 0 16,0-1-5-16,2 3-12 0,-4-1-108 15,1-1-103-15,0 0-268 0</inkml:trace>
  <inkml:trace contextRef="#ctx0" brushRef="#br0" timeOffset="237953.7436">20384 17461 226 0,'0'-2'54'0,"2"-2"4"0,-2 2-22 16,0-1-17-16,0 1 0 0,0-1 1 15,-1 1 2-15,1 1 1 0,-4 1-2 16,4-3-1-16,-1 2 0 0,1-1-2 16,0 2-1-16,0-3-1 0,-1 2-2 15,1 0-1-15,-1 1-3 0,1 0-1 0,-1 0-1 16,1-2 0-16,0 2-2 0,0 2 0 15,0-2-2-15,0 0 0 0,0 0-1 16,1 1-2-16,-1-1 0 0,0 1-1 16,0-1-1-16,1 0 1 0,-2 0-1 15,1 1 1-15,0 1 0 0,1-2 1 16,-1 1 2-16,1 0 1 0,-1 0 2 16,0 2 0-16,0-1 1 0,0 2 1 0,1-1-2 15,-2 2 0-15,1-1-2 0,1 0-1 16,-1 1 0-16,0 0-2 0,3-2 0 15,-3 3 0-15,1-1 0 0,0 3 0 16,-1-2 0-16,2 1 1 0,-2-1 0 16,0 0 0-16,-2 2 0 0,2-2 1 15,0 2 0-15,0-2 0 0,-1-1 0 16,1 0 0-16,0 0-1 0,0-1 1 16,-1 0-1-16,0-3 0 0,1 2-1 15,1 0 0-15,-1-1 1 0,0 1-1 0,0-1 0 16,1-2-1-16,-1 1 1 0,0 2 0 15,0-2 0-15,0 0 0 0,-1-1 1 16,2 2 0-16,-2 0 0 0,0-1 0 16,-1-1 0-16,2 1 0 0,0 1 0 15,0-2 0-15,0 1-1 0,0-2 0 16,0 2 0-16,2-1 0 0,-2-1 0 16,0 2 0-16,-3 0 0 0,3 2 1 15,0-2-1-15,0 0 1 0,-1 1-1 0,1 2 0 16,0-3 0-16,1 1 1 0,-1-1-1 15,0 0 0-15,1 2-1 16,-1-2 1-16,0-1 0 0,0 0 0 0,0 2 0 16,0 1 0-16,0-2-1 0,2-2 1 15,-2 1 0-15,0 1-1 0,0-1 1 16,1 0-1-16,-1-1 1 0,0 2 0 16,0-1-1-16,-1 1 0 0,1-1 1 15,-2 1-1-15,2 1 1 0,0-1-1 16,2 0 0-16,-4 1 0 0,2 1 1 0,0-2-1 15,2 2 0-15,-2-3 0 0,0 1 0 16,0 1 0-16,-2-1 1 0,2 1-1 16,0-2 0-16,0 0 0 0,0 2 0 15,0-2 0-15,0 3 0 0,2-2 0 16,-1 1 0-16,-1 1 1 0,-1 0-1 16,2-1 0-16,-1 1 0 0,0 0 0 0,-1 0 0 15,1 1 0-15,-2 0 0 0,2-1 1 16,-1 1-1-16,0 1 0 0,0-1 1 15,1-1-1-15,0 0 0 0,1 0 1 16,-1 1-1-16,1-1 0 0,0 0 0 16,1 2 1-16,0-1-1 0,-1 0 0 15,1 0 0-15,-1 3 0 0,0-3 0 16,0 1 0-16,-1 1 0 0,0 1 0 16,0-1-1-16,0 0-1 0,0-1-1 15,-1 1-2-15,0-1-3 0,-2 5-1 0,1-2-1 16,1 1 0-16,1-3-1 0,-3 2 0 15,3-1 2-15,1 1 1 0,1-5 2 16,-2-1 0-16,1 0 0 0,0 2 3 16,-1-1 0-16,1 0 2 0,-1 0-1 15,0-2 0-15,0 1-4 0,0 1-14 16,0 1-46-16,0-1-37 0,-1-2-74 16,0 1-167-16</inkml:trace>
  <inkml:trace contextRef="#ctx0" brushRef="#br0" timeOffset="238073.4286">20377 17929 298 0,'0'0'56'0,"0"-1"-8"0,0 3-100 16,-2 0-59-16,2-5-127 0</inkml:trace>
  <inkml:trace contextRef="#ctx0" brushRef="#br0" timeOffset="238909.2257">20406 17967 439 0,'-1'-1'103'16,"0"-2"2"-16,-1 1-67 0,2 0-15 0,0-2-7 15,2 0-5-15,-1-1-3 0,1 0-3 16,2-1-1-16,-2 1-2 0,2-1 1 16,-2 1 0-16,1 2 2 0,-2 0 0 15,0-2 1-15,-2 4 0 0,0 0 1 16,-2-2 1-16,1 1-1 0,-2 1 1 16,-1 0-1-16,-1 2 1 0,1 0-1 15,-1 1 2-15,0 2-1 0,0 2 0 16,0 2 0-16,1 1 1 0,0 0-1 15,1 2 0-15,2-1-1 0,1 0 0 0,2-1 0 16,0-1-2-16,3-2 0 16,0-1-1-16,0 0-1 0,3-4 0 0,0-2 0 15,3 1-1-15,-2-4 0 0,2-2-1 16,-1-3 1-16,-1 1-1 0,0-2 0 16,-3 1 0-16,-4-3 0 0,-2 2 0 15,-2 1-1-15,-3 0 1 0,-1 2-1 16,-3-1 0-16,0 2 0 0,-1 1 1 0,0 3-1 15,-1 2 0-15,-1 0 0 0,2 3 0 16,2 2 2-16,0 4 0 0,0 1 1 16,5 1 2-16,0 1 0 0,3-1 2 15,2 2 0-15,0-1 0 0,4-3 0 16,2 1-1-16,2-4-1 0,1-1-1 16,0 0 0-16,1-3-1 0,0 0-1 15,1-5 0-15,-2 0-1 0,-1-5 1 16,0 3-1-16,-3-3 1 0,-2 0-1 15,-3 0 0-15,-3-2-1 0,-3 3-3 0,-4 2-7 16,1-1-9-16,-1 1-21 0,-2-3-108 16,1 2-114-16,2-1-284 0</inkml:trace>
  <inkml:trace contextRef="#ctx0" brushRef="#br0" timeOffset="240005.066">20264 18233 431 0,'0'-4'105'15,"-1"1"6"-15,1-1-62 0,0 0-10 16,0 2-4-16,0-1-4 0,-2 1-4 15,4 3-5-15,-4 2-5 0,1 2-2 0,0 2-3 16,1 1-2-16,-1 7 1 0,0 1-1 16,-1-1 1-16,1-3-1 0,1-1 0 15,0-1-2-15,1-3-1 0,2-4-1 16,-1-3-1-16,1 0-1 0,2 0 0 16,-2 0 0-16,1 0 0 0,0 0-1 15,-1 0 1-15,1 0-1 0,1 0 1 16,0 0-1-16,1-4-1 0,0-3-1 15,3-2 1-15,-1-1-2 0,3-1 1 0,0 0-1 16,-1-2 1-16,0 4-1 0,1 4 0 16,-3 0 0-16,-1 3 0 0,0 2 0 15,-2 0 0-15,1 4 0 0,-1-1 0 16,-2 1 0-16,0 4 1 0,1 3-1 16,-1 2 1-16,-2-3-1 0,1 1 1 15,0-3 0-15,1-1-1 0,-1-2-3 16,2-3-8-16,1 4-9 0,1 0 86 15,0 1-213-15,-1-7-130 0,0 0-356 16</inkml:trace>
  <inkml:trace contextRef="#ctx0" brushRef="#br1" timeOffset="245869.1407">20454 17443 266 0,'0'-1'74'0,"0"-2"6"16,0 1-34-16,-1 1-9 0,-2-2-5 15,2 2-5-15,-3 0-7 0,1 2-7 16,-1-1-5-16,1 0-4 0,0 1 0 16,-1-1-1-16,2 1 2 0,-1 1 2 15,3-4 0-15,-1 2 0 0,1-1 1 16,0 0 0-16,1 0 0 0,-1-2 0 0,3 1 1 16,-2 1-1-16,1-1 2 0,-1 1 1 15,1 0-1-15,0 1 1 0,-1 0-1 16,1 1 0-16,-1-1-1 0,-1 0 0 15,0 0 0-15,1 0 1 0,-1 0 1 16,0 1 0-16,0-2 2 0,0 1-1 16,0 0 1-16,1 0 0 0,-2 0-2 15,1 0-2-15,0 0-1 0,0-1-3 16,1 1-1-16,-1 0-1 0,-1 1-1 0,2-1 0 16,1 1-1-16,-2 1 0 0,0 0-1 15,1-1 1-15,-1 2 1 0,1-1 0 16,0 3 0-16,-1 0 1 0,1 0 0 15,1 1 0-15,1 0 1 0,-1 0-1 16,0 2 0-16,-1-2 0 0,2-1-1 16,-1-1 0-16,1 1 0 0,-2-2-1 15,0 0 0-15,0-1 0 0,0 1-1 16,1-1 1-16,-2-1 0 0,0 0 0 0,0-1 0 16,0 0 1-16,-2 0 0 0,2-2 1 15,0-1-1-15,-1 2 1 0,-1 1-1 16,-1-3 0-16,1 1-1 0,1-3 0 15,-2 0 0-15,1 0 0 0,-1 0-1 16,1 1 1-16,1-1-1 0,-2 1 0 16,1 0 0-16,1 2 1 0,-3-2-1 15,3 2 0-15,1-1 0 0,-3 1 0 16,2-1 0-16,-2 2 0 0,3 0 1 0,0-2-1 16,0 2 0-16,-1 0 0 0,2 0 0 15,-2 1 0-15,1-1 1 0,0 1-2 16,0 0 1-16,-1 2 0 0,1-3-1 15,0 2 1-15,-1-1-1 0,1 2 1 16,1-2-1-16,0 2 1 0,0-1 0 16,2 0 0-16,-1 2 0 0,2-1 0 15,-1-1 0-15,0 2 0 0,0-1-1 16,0 1 1-16,2-1 1 0,-1-1-1 0,1 3 0 16,0-2 0-16,0 1 0 0,1 2 0 15,-1 0 0-15,-2 0 0 0,5-3 0 16,-2 3 0-16,-1 2 0 0,0 1 0 15,1-1 0-15,0-1 0 0,1 0 0 16,-2 5 0-16,1-2 0 0,2-2 0 16,1-6 0-16,0 5 0 0,-1 1 0 15,1-2 0-15,1-1 0 0,0 0 0 16,-1 0 0-16,-1 4 0 0,2-4 0 0,-2 0 1 16,-3 1-1-16,2-2 0 0,1 1 0 15,-1 0 0-15,-1-1 0 0,0 0 0 16,0 0 0-16,3 0 0 0,-3-2 0 15,0 2 0-15,0-1 0 0,-1 2 0 16,-1-3 0-16,1 0 0 0,0 2 0 16,-2-3 0-16,1 1 0 0,0 0 0 15,1-1 0-15,0 1 0 0,0 0 0 16,-1-2 0-16,0 4 0 0,0-1 0 0,1-1 0 16,0 1 0-16,-2 0 0 0,1-2 0 15,-2 2 0-15,0 1 1 0,0-2-1 16,-2 0 0-16,1 1 0 0,1-1 0 15,-2 1 0-15,1 0 0 0,0-1 0 16,0 1 0-16,0-1 0 0,2 2 0 16,-2-1 0-16,0 1 0 0,2-1 0 15,-2 1 0-15,0 0 0 0,2 0 0 16,-2 2 0-16,1-2 0 0,0 1 0 0,-2 2 0 16,2-1 1-16,-1 0-1 0,-1 0 0 15,0 0 0-15,1-2 0 0,3 2 0 16,-3-1 0-16,3 1 0 0,-3-1 0 15,3-1 0-15,0 1 0 0,-2 1 1 16,2-1-1-16,-1-1 0 0,2 0 0 16,-1-1 0-16,1 1 0 0,-1-1 0 15,-1-1 0-15,0 2 1 0,-1-1-1 16,1-1 1-16,-1 1 0 0,0 0-1 16,1-2 1-16,-1 2 0 0,1-2-1 0,-1 2 1 15,3-2-1-15,-1 7 1 0,0-1-1 16,0 0 1-16,1 0-1 0,-1 2 0 15,1-1 1-15,1-1-1 0,-1-3 1 16,1-3-1-16,0 2 1 0,0-1-1 16,2 2 1-16,-3-1-1 0,-1 3 1 15,3-1-1-15,-4 1 0 0,2 0 0 0,0 1 1 16,-2-3-1-16,1 1 0 0,3-1 1 16,0-1-1-16,0 2 0 0,1-3 1 15,-2 1-1-15,3 1 1 0,0 0-1 16,-3 1 1-16,0-3 0 0,-1 2 0 15,1 2-1-15,2-2 1 0,-3 1 0 16,-2 1 0-16,2-3-1 0,-1 5 1 16,1-3-1-16,-2 1 0 0,2 3 1 15,0-2-1-15,1-1 0 0,-2 1 0 16,2 0 0-16,-2-1 1 0,-1-3-1 0,2 4 0 16,-2-1 1-16,1 0-1 15,0 1 1-15,0 0-1 0,-1 2 0 0,-1 3 1 16,2-6-1-16,-3 1 1 0,3-6-1 15,-2 5 0-15,-1-5 1 0,2 3 0 16,-1-4 0-16,-1 1 0 0,1 0 0 16,-2 6 0-16,0-9 1 0,1 6-1 15,-1-4 0-15,-1 4 1 0,1-5-1 16,0 1 1-16,0 0 0 0,0 0-1 16,0-2 1-16,1 1-1 0,-1-1 0 15,0 5-1-15,-1-2-3 0,-1 1-8 0,2 1-22 16,-2 1-114-16,1 2-118 0,3-9-300 15</inkml:trace>
  <inkml:trace contextRef="#ctx0" brushRef="#br1" timeOffset="250409.4859">20319 16256 244 0,'0'-1'87'0,"2"1"5"15,0-3-14-15,-1 3-15 0,3-1-15 16,-4 2-14-16,2-1-11 0,-1 0-9 15,0 0-6-15,1 2-2 0,0-1-2 16,2 0-1-16,0-1-1 0,-2 1 0 16,3-1 1-16,-1 0 2 0,-1-1 2 0,2 0 2 15,-2 0 1-15,0-2 1 0,0 1 1 16,-2-1 1-16,1 2-1 0,0 0 0 16,-2-1-2-16,0 2-1 0,0 0-1 15,-3 3-2-15,1-1-1 0,-1 1-3 16,0-1 0-16,-4 2 0 0,1 0-1 15,0-1 2-15,1 1 1 0,0-2 0 0,0 1 2 16,3-1 1-16,1-2 0 0,1 0 1 16,0-1 0-16,0 0 0 0,0 1-1 15,-1-1-1-15,-1 2 0 0,2-2-1 16,-1 2-1-16,1-1-1 0,-1 0 0 16,2 0-1-16,-1 0 0 0,0 2-1 15,-1 2 1-15,1 1-1 0,0-1 0 16,1 0 1-16,-2 3 0 0,1-1-1 15,1-4 0-15,2 1 1 0,-1-2-1 16,-1-1 1-16,2 0-1 0,0-3 1 0,2-2 0 16,0-1-1-16,-1-2 0 0,1-1 0 15,0-2 0-15,0 1 0 0,-2-1-1 16,-2 3 0-16,2-1 1 0,-3 2-1 16,-1 1 1-16,-1 1 0 0,1 1 1 15,-1 3 0-15,-3 2 0 0,0 3 1 16,1 0-1-16,1 0 0 0,0 1 1 15,0 1-2-15,0-1 1 0,3-1-1 16,0-2 0-16,0 1 0 0,1-2 1 16,2-2 0-16,0-2 1 0,1 0 1 0,0-2-1 15,2-2 0-15,-1-2 0 0,0 2-1 16,-3-1-1-16,1 2 0 0,-1 0 0 16,-2 2-1-16,0 2 1 0,-1 1-1 15,0 1 0-15,-2 2 0 0,-1 1 0 16,1 1-1-16,-2 4 1 0,0 0 0 15,0 1 1-15,0 1-1 0,3-3 1 0,-1 0-1 16,3-2 0-16,2-2 1 0,-1-2 0 16,1-1 0-16,1-4 0 0,0-2 0 15,2-1 0-15,-1-3 1 0,2 0-1 16,-4-1 0-16,2-1-1 0,-3 1 1 16,-2 2-1-16,0 1 1 0,-2 3-1 15,0 0 0-15,-1 1 0 0,-1 3-1 16,0 2 1-16,2 3 0 0,-2 1 0 15,2 1 0-15,0 3 0 0,3 0-2 16,2 1-8-16,3 1-11 0,0 0-126 16,2-2-121-16,1-3-312 0</inkml:trace>
  <inkml:trace contextRef="#ctx0" brushRef="#br1" timeOffset="250846.3216">20315 16218 483 0,'2'-2'112'0,"-6"-1"3"16,4 1-76-16,-3 3-17 0,3 1-6 16,-2 1-4-16,2 3-9 0,0 1-115 15,1-1-102-15,-1 3-261 0</inkml:trace>
  <inkml:trace contextRef="#ctx0" brushRef="#br1" timeOffset="268161.88">20467 17432 236 0,'8'-14'54'0,"-5"3"1"0,0 2-36 16,-3 4-8-16,1 1-6 0,-2-1-3 15,1 0-3-15,-2 0-4 0,2 2-4 16,-1-2-5-16,0 0-2 0,0 0 0 15,0 2-1-15,-3 0 2 0,0 0 3 0,-2 1 4 16,-1-1 4-16,-2 3-4 0,-1-1-30 16,-2 0-31-16,0 1-80 0</inkml:trace>
  <inkml:trace contextRef="#ctx0" brushRef="#br1" timeOffset="281732.7612">19768 14634 31 0,'-8'6'7'0,"1"-1"0"0,-1 0-5 15,-1 1-1-15,3 0-1 0,-2-1 2 0,1 0 4 16,2 0 5-16,0 0 4 0,0 0 3 16,2-2 1-16,-1 2 1 0,0 0-2 15,2-1-4-15,0 1-5 0,-1 1-4 16,1 0-3-16,0 0 0 0,0 2 1 15,-1 0 0-15,1 2 3 0,0-1 1 16,-2 0 2-16,0 1 1 0,1-1 1 16,-2 1 0-16,-1-2-1 0,2 3-2 0,-2 0-1 15,0 0-2-15,-2 0-1 0,1 0-1 16,0-1-1-16,-1 1 0 0,1-1 0 16,-3-2-1-16,0 0 1 0,2 2-1 15,-2-3 1-15,0 3-1 0,-1-3 0 16,0 2 0-16,1-2 0 0,0 2-1 15,-1-1 1-15,3 2-1 0,-1-3 0 16,2 2 1-16,0-3-2 0,2 3 1 16,2 0 0-16,0 0 0 0,0 0 0 0,-1-2-1 15,1-2 1-15,-1 1 0 0,0 1 1 16,-1-4-1-16,1 2 0 0,-1 1 0 16,2 1 0-16,-2-1 0 0,0 2 0 15,2-5 0-15,-1 3-1 0,2-1 0 16,0-2-1-16,0-5-1 0,1 4-1 15,2-2-1-15,0 0-1 0,-1-3-1 16,3 2 1-16,-1-3 0 0,1 2 1 16,0-1 1-16,1 1 1 0,1-2 1 15,0 1 1-15,-2-2 1 0,3 2 0 16,1 0 0-16,-1-2 1 0,1-1 1 16,-1-1 4-16,2 0 1 0,-1 0 3 0,0-5 2 15,2-1 1-15,1 1 2 0,1-1-1 16,-2-3 0-16,2 1-3 0,1-1 0 15,-3 1-3-15,4 1-1 0,-2 0-1 16,-2-1-3-16,2 2 1 0,0-1-2 16,-1 2 1-16,1 0 0 0,-2 0 0 0,1 1 0 15,-1-2 0-15,2 0-1 16,-1-1 0-16,3-1 0 0,-2-1-1 0,2 0-1 16,0-1 1-16,1-1-1 0,1 4 1 15,-2 0-1-15,1 2 1 0,0 1 0 16,-3 1 1-16,2 0-1 0,-2-1 1 15,-2 3 0-15,-1-4 0 0,-2 4 0 16,0 2-1-16,-1-3 1 0,-1 3-1 16,-2 0 0-16,0-1-1 0,1 4 1 15,-1-3-1-15,1-2 0 0,-2 2 0 16,0-1 1-16,0 1-1 0,1 1 0 0,0 1 0 16,-2-3 0-16,1 3 0 0,-1 0 0 15,2 3 1-15,-2-2-1 0,1 2 0 16,-2 1 0-16,-1 4 1 0,1 1-1 15,-1-1 1-15,-2 1-1 0,0 4 2 16,1-2 2-16,-1 1 4 0,-1-2 2 16,0-1 4-16,2 1 3 0,-1 0 1 15,-1-2 0-15,0 3-1 0,0-1-3 0,-1 4-3 16,2-2-3-16,-4-3-2 0,2 3-1 16,0 0-2-16,-2 0 0 0,-3 1-1 15,0 1-1-15,-5 0 1 0,2 5 0 16,-5 1-1-16,0 3 0 0,-2 2 0 15,1 0 0-15,-2 0 0 0,0 3-1 16,0-1 1-16,-3-3-1 0,0 0 0 16,1-4 0-16,1 1 0 0,1-1 0 15,3-2 0-15,0 0 0 0,3-1 0 16,4 1 0-16,0-3 0 0,2 2 1 0,1 2-1 16,2-3 1-16,2-1-1 0,0 3-7 15,0-3-35-15,2 2-46 0,-3-4-67 16,1-1-165-16</inkml:trace>
  <inkml:trace contextRef="#ctx0" brushRef="#br1" timeOffset="290234.3455">20361 16144 223 0,'2'-4'46'0,"-1"1"0"0,1-1-42 0,-2 4-2 16,0 0-1-16,0 0-1 0,0 0 4 16,1-1 7-16,-2 0 8 0,-1 1 9 15,1-1 7-15,1 1 4 0,-2 0 4 16,0 0-3-16,-1 1-5 0,2 0-9 16,-2-1-7-16,1-1-8 0,-3 3-4 15,1 0-3-15,2-2-2 0,-2 2-1 16,-1 2 0-16,1-1 0 0,2 1-1 15,1-4 1-15,-4 4 0 0,0-2 1 16,1 1 3-16,2-1 2 0,-2 1 1 0,0 0 1 16,1 2 2-16,2 1-1 15,-2 0-1-15,2 1-1 0,1 0-2 0,0 0-2 16,0 1 0-16,1 0-1 0,0 0 0 16,1-2 0-16,-1 0 0 0,0 0 0 15,1 0 1-15,-2-1 0 0,2 0 0 16,0 1 1-16,-1 0 0 0,1 1 0 15,0-2 0-15,0-1-1 0,3 1 0 16,-1-1-2-16,1-3 0 0,1 0-1 16,0-1 0-16,0 0 0 0,0 0 0 15,-1 0 0-15,1-1 0 0,-1 0-1 16,0-1 1-16,-1 1 0 0,0-1 0 0,-2 0 1 16,0-1 0-16,2-1 0 0,-3 0 1 15,2 0-1-15,-1-3 1 0,1 1-1 16,-1 0-1-16,2-1 0 0,-3-1 0 15,3 1 0-15,-1-1-1 0,-1 0 1 16,0 0-1-16,-2 0 1 0,-1 1-1 16,0 2 0-16,-3 1 1 0,2 1-1 0,-3 0 0 15,0 1 0-15,1 1 0 0,-2 1 1 16,0 0-1-16,-2-2 0 0,1 4 0 16,-1-1 0-16,-1 1 0 0,-1 1 1 15,3-2-1-15,-1 1 0 0,1 1 1 16,1 0-1-16,1 4 0 0,0-2 1 15,2 1-1-15,-2 2 0 0,1 1 1 16,3-2-1-16,-1 2 0 0,4-4 0 16,-2-2 1-16,2 1-1 0,3-2 1 15,-1 0-1-15,-1 1 1 0,2 0-1 16,0-1 1-16,1 1 0 0,-1-1 0 0,3-1-1 16,-2 3 1-16,0-5 0 0,1 0-1 15,-1 1 1-15,-2-3 0 0,1 1 1 16,-1-2 0-16,-1 0 0 0,-2 1 0 15,1-2 0-15,-2 1 0 0,0-2-1 16,0 0 0-16,-2 0 0 0,-1 1 0 16,-1 0-1-16,-1 2 1 0,2 0-1 0,-1 0 1 15,-2 3-1-15,1 3 0 0,0 0 1 16,0 2-1-16,1 1 0 0,-1 2 0 16,-1 0 1-16,3 2-1 0,-1 2-2 15,2 1-9-15,-1 0-112 0,2-1-103 16,1-1-270-16</inkml:trace>
  <inkml:trace contextRef="#ctx0" brushRef="#br2" timeOffset="324503.5547">19360 15212 219 0,'-1'0'60'0,"1"-1"10"16,0 0-16-16,-2 0-11 0,2 1 1 0,0-2 1 15,2 1-1-15,-2 1-3 0,0 0-8 16,0-1-7-16,0 1-5 0,-2-1-5 15,1 2-3-15,0-1-1 0,1 0-1 16,-2-1 0-16,0 1 0 0,0-1 0 16,-1 1-1-16,1-2 0 0,-2 1-1 15,1 1-1-15,1-2-1 0,-1 2-1 16,-1 0 0-16,0-2-1 0,2 1 1 16,2 0 0-16,-3 0-1 0,2-1 1 0,0 1 0 15,1-1 1-15,1-1-1 0,-1 2 1 16,0-1 0-16,0-1 0 0,0 2 1 15,0 0 0-15,0-2 0 0,-1 3 0 16,2-1 0-16,-2 0-1 0,1 1-1 16,1-1-1-16,0 1-1 0,-1-2-1 15,0 2-1-15,0 0-1 0,3-1 0 16,-1 0-1-16,2-1 1 0,1 0-1 16,0 1 0-16,3-3 1 0,0 1-1 15,-2 2 1-15,1-2 0 0,1 2 0 0,-1 2 1 16,0-1 0-16,1 1-1 0,-1 2 1 15,3-1-1-15,-3 1 0 0,3-1 0 16,0 1 0-16,1-2 0 0,-3 0 1 16,5-1-1-16,-1 1 1 0,0 0 1 15,-2-1 0-15,3 0 1 0,1-1 0 16,1 2-1-16,-3-2 1 0,0 0-1 16,-1-1 0-16,1 0-1 0,-4 2 0 15,-1 0-1-15,-1-1 0 0,-1 1 0 16,1 1-1-16,-1 1 1 0,0-2-1 15,0 1 0-15,-1-1 0 0,2 0 1 0,-1 1-1 16,1-1 0-16,0-1 0 0,1 1 0 16,2-1 1-16,-1-1-1 0,1 1 0 15,-1-3 1-15,1 2-1 0,0 0 0 16,0-1 0-16,0 1 0 0,-2 2 1 16,1-2-1-16,-2 4 0 0,1 0 0 0,-2 2 0 15,-1-2 0-15,1 1 1 0,0 0-1 16,-1-1 1-16,0 0-1 0,2-2 0 15,2-1 0-15,-1 2 1 0,0-1-1 16,1 0 0-16,-1 0 0 0,0 0 0 16,-1 1 0-16,-2 0 0 0,1-1 0 15,-3 2 0-15,2-1 0 0,-3 0 0 16,2-1 0-16,-2 0 1 0,0-1 0 16,0 0-1-16,-1 1 1 0,-1-2 0 15,0 1 0-15,-1 0 0 0,0-1-1 0,-1 2 1 16,0 0-1-16,1-3 0 0,-2 2 1 15,0 0-1-15,1-1 0 16,-3 1 0-16,0 0 0 0,-2 0 0 0,1 0 0 16,-1-1 0-16,-1 0 0 0,0 3 0 15,-1-2 0-15,-1 2 0 0,-1 0 0 16,0 1 0-16,0-1 0 0,-2 1 1 16,2-2-1-16,0 0 0 0,2 1 0 0,0-1 0 15,0 0 0-15,2 2 0 0,-2-1 0 16,0-1 0-16,1 2 0 0,0 1 0 15,-2-2 0-15,0 0 0 0,0 0 0 16,0 2 0-16,1-2 0 0,-3-1 0 16,4 0 0-16,-1 1 0 0,-1-1 0 15,3-1 1-15,0 1-1 0,2 0 0 16,0 0 0-16,0 0 0 0,1-1 0 16,3 0 0-16,0-1 0 0,0 1 1 0,0 0-2 15,1-1 1-15,1 2 0 0,0-2 0 16,-1 2 0-16,0-1 0 0,1 1-1 15,0 1 1-15,1 1 0 0,-1-4-1 16,0 4 1-16,0-1 0 0,0 0 0 16,1-1 0-16,0-1 0 0,1 2 0 15,0 0 0-15,2-1 0 0,-3-2 0 16,4 1 0-16,2 1 0 0,0 0 0 16,1-3 0-16,3 3 0 0,1-2 1 15,4 2-1-15,-3 0 0 0,2-2 0 0,-1-2 1 16,2 4-1-16,-3-4 0 0,1 1 1 15,-1 0-1-15,3-2 0 0,0 1 1 16,1 0-1-16,0 0 0 0,-1-1 0 16,0 2 0-16,1 1 0 0,-2-2 0 15,-3 3 0-15,-2 2 0 0,0-2 0 16,0 2 0-16,-3 0 0 0,-1 1 0 16,0 1 0-16,1 2 0 0,-2-4 0 0,-3 2 1 15,-1-1-1-15,-1 1 0 16,1-2 1-16,-1-1-1 0,-4 0 0 0,4 1 1 15,-1-1-1-15,1-2 1 0,-4 3-1 16,1-1 1-16,-1 1-1 0,-1-3 1 16,-1 2-1-16,0 2 0 0,0 2 1 15,-2-5-1-15,0 1 0 0,1-2 0 16,-3 4 0-16,-1 0 0 0,-3-3 1 16,1 2-1-16,-1 3 0 0,0 1 0 0,-1-2 0 15,-1 0 0-15,0-1 0 0,0 2 0 16,0-2 0-16,0 1 0 0,-1-2 0 15,0 0 0-15,0 0 0 0,0 1 0 16,2-2 0-16,0 1 0 0,1-1 0 16,1 1 0-16,2-2 0 0,3 1 0 15,0 0 0-15,0-3 0 0,2 0 0 16,2 0 0-16,0 0 0 0,2 0 0 16,-2 1 0-16,3-2 1 0,0 2-2 15,-2 0 1-15,2 0 0 0,1 1 0 0,-1-3 0 16,1 3 0-16,-1 2 0 0,1-2 0 15,0 1 0-15,0 1-1 0,0-1 1 16,0 2 0-16,1-3-1 0,0 1 1 16,0 1 0-16,2 1-1 0,0-4 1 15,2 2 0-15,3 0 0 0,-1 2 1 16,3-2-1-16,2 0 0 0,0 1 1 16,1-1-1-16,0 2 1 0,-1-2-1 0,4 2 0 15,-1-1 0-15,-2 0 0 0,2-3 1 16,1 2-1-16,-1 0 0 0,1-2 0 15,-2 2 0-15,1-1 1 0,1 1-1 16,-1-1 0-16,-1 0 1 0,1-2-1 16,-1 2 0-16,-2-1 0 0,-1 2 1 15,0-3-1-15,-3 4 0 0,0-2 0 16,-2 0 0-16,-1 0 0 0,-2 2 1 16,0-2-1-16,-2-1 1 0,0 2 0 15,-2-1 0-15,-1 2-1 0,-1-1 1 0,0-1 0 16,-1 0-1-16,-2-1 0 0,0 2 1 15,-3 0-1-15,-1-2 0 0,-1 2 0 16,-1 3 0-16,0-1 1 0,0 2-1 16,-2-2 0-16,2 2 0 0,1 0 0 15,0-1 0-15,0 0 0 0,-2-2 0 16,1 2 1-16,1-2-1 0,0 1 0 16,0-1 0-16,0-1 0 0,0 2 0 15,1-1 0-15,-2-2 1 0,1 1-1 16,-2-3 0-16,0 3 0 0,2-1 0 15,1 0 0-15,-2 0 0 0,2-1 0 0,1 4 0 16,1-2 0-16,1-2 0 0,-2 1 0 16,3 0 0-16,3 1 0 0,-2-1 0 15,3 1 0-15,2 1 0 0,-1-1 0 16,1 2 0-16,0 0 0 0,0-2 0 16,1 2-1-16,-2-4 1 0,2 2 0 15,2 0-2-15,1 1-4 0,-1 0-9 16,2 1-12-16,0 1-65 0,1 2-62 0,-3 0-111 15,-1-2-248-15</inkml:trace>
  <inkml:trace contextRef="#ctx0" brushRef="#br2" timeOffset="329502.5288">20433 18017 285 0,'1'-5'80'0,"-1"-1"8"16,0 3-33-16,1-2-6 0,-2 1-7 16,2 3-7-16,-2 0-5 0,1 1-7 15,1 1-5-15,-2 0-5 0,1 2-2 16,-1-2-2-16,0-1 1 0,1 3 1 15,-2-1 1-15,1-1-1 0,1 1 0 16,-1 0-2-16,2 2 0 0,0 1-1 0,1-3-1 16,-4 0-1-16,4 2 1 0,-2-1-1 15,0 0-1-15,0-3 1 0,-2-1-2 16,2 2 1-16,0 1-1 0,2 0 1 16,-2-5-1-16,0 4 1 0,-2-2 1 15,2 0-1-15,0 0 1 0,-2-2 0 16,1 0-1-16,1 4-1 0,-3-4 0 15,2 1 0-15,0 2-1 0,2 0 0 0,-1 1 0 16,0-3 1-16,-1-1-1 0,1 4 1 16,0 1-1-16,0 0 0 0,-1-3 0 15,1 1-1-15,0 4-1 0,0-3 1 16,0-1-1-16,1-3 1 0,-1 0 0 16,0 4 1-16,0-5 0 0,0 3 1 15,0 1 0-15,2 1 0 0,-2 2 1 16,2-2 0-16,-1 0-1 0,1-2 0 15,-1 1 0-15,-1 0 0 0,0-4-1 16,0 2 0-16,3 2-1 0,-2-2 1 0,2 5 0 16,0-4-1-16,2 2 1 0,1 0-1 15,2-1 1-15,0 0-1 0,0-1-1 16,-1-2 1-16,2 5-1 0,-1-5-1 16,2 3 1-16,-4 1-1 0,3 1 1 15,-3 0-1-15,2 2 0 0,-3-3 0 16,3 2 0-16,0 0 1 0,-1-2-1 15,0-2 0-15,4 4 0 0,-2-2 1 16,2-2-1-16,0-2 1 0,0 0-1 16,2 0 0-16,-3 1 1 0,-1-5-1 0,0 4 0 15,1-2 1-15,-3 4-1 0,0-4 0 16,1 2 0-16,-1 5 1 16,0-2-1-16,0-4 1 0,-1 3-1 0,0-5 0 15,0 3 1-15,0-1-1 0,1-3 0 16,1 1 0-16,0 1 0 0,0 4 0 15,0-2 0-15,0 1 0 0,0-2 0 16,1 2 0-16,-2-1 0 0,2 1 0 16,-1-2 0-16,2 3 0 0,0 0 0 15,1 2 1-15,-3-1-1 0,3 1 0 0,1 3 0 16,-1-2 0-16,0 2 0 0,2 0 0 16,-1-2 0-16,3 4 0 0,-2-2 0 15,2-2 0-15,1 1 0 0,-2-2 0 16,0 0 0-16,1-1 0 0,-4 0 0 15,4 0 0-15,-7 0 0 0,3 3 0 16,0-1 0-16,-3-1 0 0,0-1 0 16,1 0 0-16,-3 0 0 0,2 2 1 0,-4-4-1 15,0 1 0-15,1 1 0 0,-4 0 1 16,0-2 0-16,-2 2-1 0,0-3 1 16,0 1-1-16,-1-1 1 0,2 0-1 15,-1 1 1-15,-1 1-1 0,0-1 0 16,0 1 0-16,-2 1 0 0,3 0 1 15,-3 1-1-15,-1-4 0 0,3 3 0 16,0 0 0-16,-3 0 0 0,1 2 0 0,-1-2 0 16,0 1 0-16,0 0 0 15,-1 0 0-15,-2-1 0 0,4 1 1 0,-5-1-1 16,1-1 0-16,0 2 0 0,1-1 0 16,-2 0 1-16,1 3-1 0,-2-2 0 15,2 0 0-15,-3 2 0 0,-2-3 0 16,1 1 0-16,0-1 1 0,0 3-1 15,-1-3-1-15,1 3 2 0,1 0-1 16,1 2 0-16,3-2 0 0,1 3 0 16,-2-4 0-16,3 2 1 0,-1-2-1 15,1 0 0-15,-1-1 0 0,0-1 0 0,-2 0 0 16,0 0 0-16,1-1 0 16,-2 4 0-16,2-2 0 0,0 0 0 0,-2 1 0 15,1 0 0-15,-2 1 0 0,-1-1 0 16,1-1 0-16,0 0 0 0,0 0 0 15,3-2 0-15,0 4 0 0,-1-5 0 16,2 1 0-16,0 1 0 0,0-1 0 16,0 0 0-16,0 1 0 0,-1-3 0 15,3 4 0-15,-3-1 0 0,1-1 0 0,3 2 1 16,-2 1-1-16,1-4 0 16,2 4 0-16,-2-2 0 0,2-3 0 0,-2 2 0 15,0 0 0-15,1 1 0 0,-1 0 0 16,-1-2-1-16,0 4 1 0,-1 0 0 15,1 4 0-15,0-2 0 0,-1 0 0 16,1 2-1-16,0 0 1 0,0 0 0 16,-1-4 0-16,1 1 0 0,0 1 1 15,2-2-1-15,-1 0 0 0,-1-3 0 16,1 5 0-16,2-2 0 0,1 1 0 0,-3-6 0 16,2 3 0-16,-1 2 0 0,3 0 0 15,-1-3 0-15,-1-3 1 0,-1 0-1 16,1 1 0-16,2 2 0 0,-4-7 0 15,1 5 0-15,3 0 0 0,-3-1 0 16,0 1 0-16,1 0 0 0,-1-2 0 16,2 4 0-16,1-2 0 0,-2-5 0 15,3 7 0-15,0 0 0 0,-1-1 0 0,1-4 0 16,1 5 0-16,-5-1 0 0,3 2 0 16,-1 0 0-16,0-2 0 0,2 2 0 15,-2 5 0-15,1-5 0 0,-1-1 0 16,3 1 0-16,-2 1 0 0,-1-2 0 15,0 1 0-15,1 0 0 0,-2 0 0 16,2 0-1-16,-1 1 1 0,1-1 0 16,3 3-1-16,0-3 1 0,1 2 0 15,-2-1 0-15,1 2-1 0,0-2 1 16,4 3 0-16,-4-4 0 0,2 5 1 0,0-5-1 16,2 5 0-16,0-2 0 0,-1 0 0 15,1-2 0-15,0 4 0 0,1-5 1 16,2 4-1-16,-3-3 0 0,4-2 0 15,-3 2 0-15,0-2 1 0,2-3-1 16,-2 1 0-16,-2-3 0 0,3 1 0 16,-3 1 0-16,1-1 0 0,-1 0 1 0,1 1-1 15,0-2 0-15,0 3 0 0,2 0 0 16,-2 0 0-16,1-2 0 0,0 3 0 16,0-2 0-16,0 2 0 0,-1-3 0 15,1 4 0-15,-2-2 1 0,0 2-2 16,0 2 2-16,-1-1-1 0,-1-1 0 15,-1 2 0-15,-1-3 0 0,1 2 0 16,0-1 0-16,0-2 0 0,1 2 0 16,-1 1-1-16,0 1 1 0,1-1 0 0,0-1 0 15,-1 2 0-15,1 0 0 0,0-1 0 16,-1 0 1-16,2-1-1 0,-1 1 0 16,0 0 0-16,-1 0 0 0,1-1 0 15,0 1 0-15,-2 0 0 0,0-1 0 16,0-1 1-16,0 0-2 0,-1 2 1 15,1-1 1-15,-1 1-1 0,1-1 0 16,1 3 0-16,-1-1 0 0,-1 0 0 16,2-2 0-16,-2 1 0 0,2 0 0 15,-1 1 0-15,-1-3 0 0,2 1 0 0,-2-2 0 16,1 3 0-16,0-2 0 0,0-1 1 16,-1 2-1-16,0-1 0 0,1 2 0 15,-1-1 0-15,0-1-1 0,0 5-6 16,-1 2-8-16,-1 3-14 0,-1 5-123 15,-1 4-123-15,-3 3-308 0</inkml:trace>
  <inkml:trace contextRef="#ctx0" brushRef="#br2" timeOffset="371754.5136">11816 15563 484 0,'-67'-29'111'0,"0"0"4"0,8 5-79 16,-3 0-8-16,-6 5-7 0,-1 0-5 16,-2 5-3-16,-4-1-1 0,-2 4-1 15,-7 0 0-15,-1-1 0 0,-1 2 0 16,-6 0 1-16,1 4 1 0,-3 1-1 16,-5 1-2-16,2 3-1 0,2 2-2 15,-1 3-2-15,-1 5-1 0,-2-1-3 0,2 2 1 16,3 3-2-16,0 5 1 0,2 6 0 15,-5 7-1-15,0 1 0 0,2 3 1 16,2 8 0-16,1 3 0 0,2 3 1 16,-3-1-1-16,7-1 1 0,7 4 0 15,5 4-1-15,4 4 0 0,7 4 0 16,4-1-1-16,11 4 1 0,8-1-1 16,7-1 1-16,6 0-1 0,7 0 1 15,9-2-1-15,9 0 1 0,7-2-1 16,7 0 1-16,10-2 0 0,5-3 0 0,8-7 0 15,9-3 1-15,12-1 0 0,10 1 1 16,10 0 1-16,7-5 2 0,11 0 1 16,14-2 1-16,7-2 0 0,2-8 1 15,9-5-1-15,7-2-1 0,7-4 0 16,4-2-2-16,6-2 1 0,4-3-1 16,5 0-1-16,6-1 0 0,4-7 0 0,1 3-2 15,6-1 1-15,1-7-1 0,5 6-1 16,2-5 0-16,-2 0 0 0,6 3-1 15,1-4 1-15,-3-4-1 0,2 4 0 16,6-6 1-16,2 2-1 0,1-2 1 16,-7-3-1-16,5 2 1 0,1-1-1 15,-3-2 1-15,-5 0-1 0,-5-4 1 16,2 3-1-16,-5-5 1 0,-2-6-1 16,-3-1 0-16,-6-1 1 0,-1-5-1 15,-7 4 0-15,-5-4 0 0,-4-1 0 16,-7 4 0-16,-9-1 1 0,-5 1-1 0,-7 1 0 15,-7-4 0-15,-9 0 0 0,-10-4 1 16,-6 1-1-16,-8-4 0 0,-10-5 1 16,-9 1-1-16,-7-1 1 0,-10-1 0 15,-7 1-1-15,-12 1 1 0,-11 2-1 16,-7 2 0-16,-14-3 0 0,-12-1 0 16,-11-3 0-16,-14-3 0 0,-11 1-1 0,-16 1 1 15,-10 1 0-15,-12 2 0 0,-12 0 0 16,-11 4 0-16,-11 7 0 0,-9 0 0 15,-9 3-1-15,-10 1 1 0,-8 1 0 16,-9 1 0-16,-8 2 0 0,-7-2 0 16,-7 1 0-16,-10 1 1 0,-6 1-1 15,-7 4 0-15,-5 4 0 0,-7 5 0 16,-8 2 0-16,-9 6 0 0,0 3 0 16,-9 6 0-16,-3 0 0 0,-9 7 0 15,-3 4 0-15,0 4-1 0,-3 2-6 0,-6 3-8 16,-2 2-9-16,-2 4-17 0,-4 2-117 15,0 3-121-15,-7 5-295 0</inkml:trace>
  <inkml:trace contextRef="#ctx0" brushRef="#br2" timeOffset="392623.5515">3764 15014 314 0,'-28'-9'65'16,"2"-2"-1"-16,1-1-55 0,7 5-8 15,2 1 0-15,2-3 4 0,0 0 10 0,2 2 9 16,0-2 7-16,2 2 4 15,1 0 5-15,1-2 1 0,2 2-3 0,-2 1-6 16,4 0-8-16,-1 1-3 0,1 0-4 16,0 4-3-16,1-1-2 0,1 1-2 15,0 1-1-15,1 0 0 0,-1 1-1 16,2-1 0-16,0 0 0 0,0 2-1 16,2-1 1-16,-1 0 1 0,1 0 0 15,2 2 1-15,0-1 0 0,2 2 1 16,2 0 0-16,1 0-1 0,1 0-2 15,3 0-1-15,3-3 0 0,1 1 0 16,2-2-1-16,0 0 0 0,3 0 1 0,0 0-1 16,0 2 1-16,2 0-1 0,0 1 0 15,2-1 0-15,1-1-1 0,0-1 0 16,1 0 0-16,1-1-1 0,0-1-1 16,0-2 1-16,-1 1-1 0,4 2 0 15,1-1-1-15,1 2 1 0,1 0-1 16,3 2 1-16,0 1-1 0,1 0 0 0,-2 2 0 15,-3 1 0-15,-1 2-1 0,0 0 0 16,-6-2-1-16,1 2 1 0,-1 2-1 16,0-3 1-16,0 3-1 0,0 0 1 15,2-2-1-15,3 3 1 0,-2-2 0 16,0-2 0-16,1 0-1 0,-1-2 1 16,1 3 0-16,-3-5 1 0,3 3-2 15,-2-1 1-15,1 0 0 0,0-1-1 16,0-3 1-16,0-2 0 0,1 2-1 15,0-2 1-15,2-2-1 0,0 1 1 16,0 0 0-16,1 0-1 0,0 2 1 0,1-2 0 16,-2 1-1-16,0-1 1 0,-1 1 0 15,-2 1 0-15,0-2 0 0,-1 1-1 16,-1-2 1-16,-1-1 0 0,1 1-1 16,-1 2 0-16,3-3 1 0,0 1-1 15,1 1 0-15,0 2 0 0,2 0 0 16,-3 1 1-16,2-1-1 0,-1 3 0 0,-2-1 0 15,2-1 0-15,-3 1 0 0,3 0 0 16,-2-2 0-16,0 1 1 0,0-2-1 16,-1 1 0-16,0 1 0 0,2-1 1 15,0 1 0-15,-1 1-1 0,2-2 1 16,1 0-1-16,-2 0 1 0,1-2-1 16,-2 0 0-16,-2 1 1 0,0 0-1 15,-3 1 1-15,-2 2 0 0,-3-1 0 16,0 2 1-16,-1 0 0 0,-1 0-1 15,-1 0 1-15,1 0-1 0,-2-1 1 16,1 0-1-16,0 0 0 0,0-1 0 0,0-1-1 16,0 3 1-16,1-1 0 0,2-1 0 15,2 1 0-15,0-1 0 0,0-1-1 16,0 1 1-16,-2-2 0 0,1-2-1 16,-2 2 1-16,0-1-1 0,0-1 1 15,0 2 0-15,-2 1-7 0,-1 2-17 0,-4 7 72 16,-11 2-210-16,-8 5-142 15,-8-3-382-15</inkml:trace>
  <inkml:trace contextRef="#ctx0" brushRef="#br2" timeOffset="460249.9498">23997 611 256 0,'188'-35'-255'0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680" units="cm"/>
          <inkml:channel name="Y" type="integer" min="-36" max="1050" units="cm"/>
          <inkml:channel name="T" type="integer" max="2.14748E9" units="dev"/>
        </inkml:traceFormat>
        <inkml:channelProperties>
          <inkml:channelProperty channel="X" name="resolution" value="83.72093" units="1/cm"/>
          <inkml:channelProperty channel="Y" name="resolution" value="40.22222" units="1/cm"/>
          <inkml:channelProperty channel="T" name="resolution" value="1" units="1/dev"/>
        </inkml:channelProperties>
      </inkml:inkSource>
      <inkml:timestamp xml:id="ts0" timeString="2018-10-12T08:40:00.358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16619 6132 0,'0'-18'172,"0"0"-172,0 0 15,0 0 1,0 0 0,0-1-1,0 1 17,0 0-17,0 0 1,0 0-1,0 0 17,-18 0-17,18-1 17,0 1-17,0 0 16,0 0-31,0 0 16,0 0 15,0 0-31,-18-1 16,18 1 0,0 0-1,0 0-15,0 0 0,0 0 16,0 0-1,0-1 1,-18 19 78,18 19-79,0-1-15,0 0 16,-19 0-16,19 0 16,0 18-16,0-17 15,-18-1-15,18 0 16,0 0-16,0 0 31,0 0-31,0 0 16,0 1-16,0-1 15,0 0 1,0 0 0,0-54 31,0-1-47,0-17 15,0 0-15,0-1 16,0 19-16,0-19 15,0 19-15,0 18 16,0 0 0,0 0 15,0 54 47,0 0-78,0 37 0,-18-19 16,0-36-16,0 1 15,0-1-15,18 0 16,0-54 46,0-19-46,0-17-16,0 17 16,0 1-16,0 17 15,0 19-15,0 0 16,-18 54 62,-1 37-62,-17-19-16,18 19 15,0-37-15,0 1 16,0-19-16,18 0 0,-19-18 16,1-18 46,0-19-62,0 1 16,0 0-1,0 0-15,0-1 16,-1 19-16,1 0 16,18 0-16,-18 18 15,0 18 63,18 18-62,-18 1-16,18-19 16,0 0-16,0 0 15,0 0 16,36 0 48,19 0-79,-19-18 15,18 0-15,-36 0 0,1 0 16,-19-18 249,-19 0-249,1 0-16,0 0 0</inkml:trace>
  <inkml:trace contextRef="#ctx0" brushRef="#br0" timeOffset="2073.6355">16492 7838 0,'0'18'94,"0"0"-79,0 0-15,0 0 16,0 0-16,0 1 15,0-1-15,0 0 16,0 0-16,-18-72 63,18-1-48,-18 1 1,0-1-16,-1 19 15,19 18-15,0 0 16,0 0-16,0-1 16,0 56 46,0 17-62,0 19 0,0-55 16,0 18-16,-18-18 15,18 0 1,0 1 62,0-56-47,0 19-15,0 0-16,0 0 16,0 0-16</inkml:trace>
  <inkml:trace contextRef="#ctx0" brushRef="#br0" timeOffset="4808.8241">16655 7983 0,'0'18'15,"-18"-18"-15,18 18 16,-18 0-16,18 0 16,-18 1-1,18-1-15,-18-18 78,18-18-78,-18-1 16,-1 1 0,1 18-1,18-18-15,0 0 16,-18 0-16,18 0 15,0 0-15,0-1 16,-18 1-16,18 36 63,0 1-63,0-1 15,0 0-15,0 0 16,0 0-1,0 0 17,0-36 30,0 0-46,18 18-16,-18-18 15,18 18 1,-18 36 47,0 19-63,0-37 15,0 0-15,0 0 16,-18-54 62,18-1-62,0 1-1,0 18 1,18 18 15,0 73-15,1-37-16,-19 18 15,0 1-15,0-1 16,0-36-16,0 0 16,0 1-16,0-1 15,0-55 63,0 19-62,0-18-16,0 0 16,0 18-16,0-1 15,0 1-15,18 0 16,0 36 31,0 0-47,0 19 15,-18-19-15,18-18 16,0 18-16,-18 0 16,0 0-16,0 0 15,0 1 16,0-1 1,0-36 77,19 18-93,-1-19-1,0 19-15,0 0 16,0 0 15,-18 19-31,18-1 16,-18 0-16,0 0 15,0 0-15,0 0 16,-18-18 78,18-18-32,0 0-46,-18 0-16,0 0 16,18 0-1,-18 18 79,0 0-63</inkml:trace>
  <inkml:trace contextRef="#ctx0" brushRef="#br0" timeOffset="11765.445">16601 6368 0,'-18'0'79,"0"0"-64,-1 0 16,1 0-15,0 0 0,0 0-1,0 0-15,0 0 16,0 0 0,-1 0-16,1 0 15,0 0 1,0 0-16,0 0 15,0 0 17,0 0 46,-1 0-63,1 0 1,0 0-16,0 0 16,0 0-1,0 0-15,0 0 16,-1 0-16,1 0 16,0 0-1,0 0-15,0 0 16,0 0-16,0 0 15,-1 0 1,56 0 265,-19-18-281</inkml:trace>
  <inkml:trace contextRef="#ctx0" brushRef="#br0" timeOffset="16765.4431">16583 6078 0,'0'18'156,"0"0"-140,0-36 77,0-18-93,0-1 16,0 19-16,18 0 16,-18 0-16,0 0 15,18 18-15,-18-18 16,18 36 46,-18 36-62,18-17 16,-18-1-16,0 18 16,0-17-16,0-19 15,0-55 79,0 1-94,-18 0 16,0 0-1,18 17-15,0 38 94,0 17-94,-18 0 16,18-18-16,0 0 15,-18-18 32,18-36-47,0-36 16,0 35-16,0 19 15,0-18-15,0 18 16,0 0-16,0-1 16,18 74 46,-18-1-46,0 19-16,0-19 15,0-17-15,0-1 16,0-18-16,0 0 16,0 0-1,-18-72 63,18-19-62,0 19-16,0 36 0,18 0 0,-18-1 16,18 38 46,0-1-62,-18 36 16,18-36-1,-18 0-15,0 1 16,0-74 47,0 1-63,0-1 15,0 19-15,0 0 0,0 18 16,0-1-16,18 38 109,-18-1-93,0 0-1,0 0-15,-18-72 47,18-19-31,-18 0-16,0-17 16,18 35-16,0 1 15,0 18-15,0 17 16,0 1-16,18 18 62,-18 37-46,0 17-16,18-18 16,-18 19-16,0-1 15,0 1-15,0-37 16,0 0-1,0 0 1,0-72 47,0-19-48,0 19-15,0 17 0,0 1 16,0 18-16,0 0 15,18 18 48,-18 36-47,0 37-16,0-19 15,0 0-15,0 1 16,-18-37-16,18 0 15,-18 0-15,18 0 16,0 1 15,-18-38-31,0-35 16,0-37-16,0 19 16,-1-19-16,19 18 15,0 1-15,0-1 16,0 19-16,0 18 15,0 17-15,0 1 16,19 0 0,-19 36 31,0 37-47,-19-1 15,1 19-15,0-1 16,0 1-16,0-1 15,0 1-15,18-37 0,-18 1 16,18-19 0,-19-91 31,19-18-32,0 1 1,0-1-16,0 18 15,0 1-15,0 36 16,19-1-16,-1 37 63,-18 73-63,0-1 15,0 19-15,18-18 16,-18 17-16,0-35 15,0-19-15,0 0 16,0-17-16,0-74 63,0-17-48,0-1-15,36 19 16,-36-1-16,18 19 15,0 18-15,1 0 16,-1 18 0,0 0 77,0 18-93,0 0 16,0 0-16,0-18 16,-18 18-1,0 0 1,19-18 0,-19 18-16,0 1 15,0-1 1,0 18-1,0 0-15,0-18 16,0 1 0,-19-38 31,1-17-47,0 18 15,0-36-15,18 35 16,0 1-16,0 0 15,0 0-15,0 0 16,0 36 62,0 55-62,0-19-16,0-18 15,0-18 1,0 1 0,0-56 31,0-35-32,0 17-15,18-17 16,0 35-16,0-35 15,1 36-15,-19 17 0,0 1 16,18 18-16,-18 37 78,0 53-62,0-35-1,0-37-15,0 0 16,0 0-16,0 0 16,-18-54 46,18 0-46,0-19-16,0 1 15,0 36-15,0 0 16,0-1 0,0 56 46,0 17-46,0-18-16,0 1 15,0-19-15,0 0 16,-19-54 47,19-19-63,0 1 15,0-1-15,0 19 0,0-18 16,0 36-1,19-1-15,-19 38 63,0 17-47,0 18-16,0 1 15,0-19 1,0 0-16,0-18 15,-19-18 17,19 19-17,-18-74 1,18 1-16,0-1 16,0-17-16,0-1 0,0 37 15,0 18-15,0 0 16,0-1-16,0 38 78,18 35-62,-18 0-16,0 19 15,0-19-15,0-17 16,0-1-16,-18 0 15,18-18 1,-18-72 31,0 0-47,18-1 16,0-17-16,0 35 15,0 1 1,0 18-16,0 0 15,0 0 1,0 72 31,0 19-31,0-1-16,-18 19 15,18-19-15,0 1 16,-18-19-16,0-35 0,18-1 15,0 0 17,0-73-17,0-35 1,0 17-16,0 1 16,0-1-16,18 19 0,-18-1 15,18 37-15,-18 0 16,18 18 31,-18 18-16,0 0-31,-18 0 31,0-18-15</inkml:trace>
  <inkml:trace contextRef="#ctx0" brushRef="#br0" timeOffset="19155.6808">16692 7402 0,'0'0'0,"0"18"16,0 1-16,18-1 15,0 0-15,-18 0 16,18 0 0,-18 0-16,18 0 15,-18 1 32,0-1 16,-18-18 30</inkml:trace>
  <inkml:trace contextRef="#ctx0" brushRef="#br0" timeOffset="20717.0204">16655 7928 0,'0'19'47,"0"-1"-32,-18 0-15,18 0 16,0 0-1,-18-18 48,18-18-32,0 0-31,0 0 16,0 0-1,0-1-15,0 1 32,0 36 46,0 1-63,-18-1-15,0 0 0,0-18 16,18 18-16,18-18 78,0-18-78,0 0 16,0 18-16,-36 36 344,0-18-329,0 0-15,18 0 16,-18 1-16,-1-19 15,19 18-15,0-36 32,0-37-32,0 19 15,0 0-15,19 17 16,-1-17-16,-18 18 16,18 18-16,-36 0 109,0 0-93</inkml:trace>
  <inkml:trace contextRef="#ctx0" brushRef="#br0" timeOffset="40383.8569">4881 3919 0,'0'-18'188,"0"0"-188,0-1 0,0 1 15,0 0 1,0 0 0,-19 18 77,1 18-93,0 0 16,36-36 78,19 0-94,-19 0 15,0 0-15,0 18 16,0-18-16,-18-1 16,0 56 62,-18-1-78,0-18 15,0 0-15,0 0 16,18 1-16,-19-19 0,1-19 78,18-17-78,0 0 16,0 0-16,0-1 0,18 19 15,-18 0 1,-18 91 47,0-19-48,-18 19-15,18-37 16,18-18-16,-18 18 0,18-18 15,-19-18-15,19-36 63,19-18-47,-1-1-16,0 1 15,0-1-15,0 19 16,0 18-16,0 0 15,1 54 48,-19 19-47,0-37-16,0 18 15,0-18-15,0 0 16,0 0-16,0-54 78,18-36-78,18-1 16,-18 19-16,0 17 15,0 1-15,1 18 16,-1 18 46,-18 36-46,0 0-16,0 1 16,0-1-16,0-18 15,0 0-15,0 0 16,0-54 46,0-18-62,0-19 32,0 1-32,0 53 0,0-17 15,0 109 63,18-19-78,0 1 0,0-1 16,-18-18-16,18-18 16,-18-36 46,-36-54-62,18 17 0,0-17 16,18 35-16,-18 19 15,18 0-15,-19 0 16,19 54 62,19 19-78,17 17 16,-18-35-16,-18-19 15,0 0-15,0 0 16,-36-72 46,18-1-62,-1 19 0,19 18 16,-18 0-16,18-1 16,-18 19-16,18 55 78,18-37-63,-18 0-15,0 0 16,0 0 0,0-36 46,-18-18-46,0 0-1,18 18-15,0-1 16,0 1-16,0 36 31,0 37-15,18-1-16,-18-17 0,18-1 16,-18 0-16,0-18 15,0 0-15,0 1 31,-18-38 48,18 1-79,0 0 15,0 0-15,0-18 16,18 18-16,-18-19 15,18 37-15,-18-18 16,19 18 47,-1 36-63,0 19 15,-18-1-15,0-17 16,0-19-16,0 0 15,-18 0-15,0-18 63,18-18-47,0-18-1,0 17 1,0 1-1,-19 36 32,1 1-47,18-1 16,-18 0-16,0 0 16,18 0 171,0 0-187,0 0 16,-18 1-16,18-1 15,0-36 110,18 18-125,-18 18 63,-18 18-63,0-18 15,0-18-15,18 18 16,-19 0-16,19-54 78,0 18-78,-18 0 31,18 0-31,-18 36 79,0 0-79,0 0 15,18-36 48,0 0-48,0 0-15,0 0 32,0 36 46,-18 0-78,18 0 15,0 0 1,0-54 31,0 18-32,18 0-15,0 18 32,-18-19-17,18 19 126,0 0-110,0 0-31,1 0 16,-1 0-16,0 0 15,18 0-15,0 0 16,-17 0-16,-1 0 16,0 19 62,-18-1-78,18-18 15,0 18 1,0 0-16,-18 0 0,18 0 16,1 0-1,-1-18-15,-18 19 0,18-1 16,-18-55 125,-18 1-126,0-18-15,-1-19 16,19 55-16,0 0 15,0 0-15,0 36 79,19 0-64,-19 0-15,18 0 0,-18 19 16,0-19-16,0 0 15,0 0 1,0-72 47,-18-1-48,-1 19-15,19 0 16,-18 17-16,18 1 15,0 0 1,0 36 31,0 0-47,0 19 16,0-19-16,0 0 15,0-54 79,-18-1-94,0 1 16,0 0-16,18 18 15,0 36 32,0 18-31,0 0-16,0-17 15,-18-19-15,18 18 16,-18-18 62,18-18-62,-19-1-16,19 1 15,0 0-15,0 0 16,0 54 31,0 19-47,0 17 15,0-54-15,0 19 16,0-19-16,0 0 16,0 0-16,0-36 78,0 0-78,19 0 15,-1 0-15,-18-19 32,18 37-32,0-18 0,0 0 15,0 18 63,-18 18-78,0 0 0,18 0 16,-18 1-16,19-38 94,-19 1-94,18 0 15,-18 0 1,0 36 47,0 0-63,0 0 0,-18 1 15,18-1-15,-19-18 16,19 18 406,0 0-297,-18 0-125,18 0 31,-18 0-31,18 19 16,0-19-16,0 0 15,0 18-15,0-18 16,-18 1-16,18-1 15,0 0 1,0 0-16,0 0 16,-18-18-16,18 18 0,0 0 15,-18 1-15,18-1 16,0 0 0,0 0-16,0 0 15,0 0 1,0 0-16,0 1 15,0-1-15,0 0 16,0 0-16,0 0 16,-18-18-16,18 18 15,0 0-15,0 1 16,0-1-16,-19 0 16,19 0-1,0 0 1,0 0-16,0 0 15,0 1 1,0-1-16,0 0 16,0 0-1,0 0 1,0 0-16,0 0 16,0 1-16,0-1 0,0 0 15,0 0 1,0 0-1,0 0-15,0 0 16,0 1 0,0-1-16,0 0 31,0 0-15,0 0-16,19 0 0,-19 0 31,0 1-31,0-1 15,0 0-15,0 0 16,0 0-16,0 18 16,0 1-16,0-19 15,0 18-15,0 19 0,0-1 16,0 0 0,-19 1-16,19-1 15,0-17-15,0-1 16,0-18-16,0 18 15,0 1 1,0-19-16,0 0 16,0 18-16,0-18 0,0 19 15,0-1-15,0 18 16,0-17 0,0-1-16,0 0 15,0-18-15,0 0 0,0 1 16,0-1 46,0-36-30,19-73-32,-19-18 0,18 0 15,0 0-15,0 19 16,18 17-16,-18 0 15,1 19-15,-1 18 16,-18 18-16,18-1 16,-18 38 31,-18 35-47,0 19 15,-1 17-15,1 19 16,-18-18-16,18 18 15,0 0-15,0-19 16,-19 1-16,19-37 16,0 1-16,18-37 0,0-91 47,0-17-47,0-55 15,-18-1 1,18 1-16,0-18 15,18-109 1,18 181-16,-18 19 16,1 17-16,-1 55 15,-18 73 32,0-1-47,-18 19 16,-1 54-16,19-18 0,-18 0 15,-18 0-15,36-36 16,0-19-16,-18 1 16,18-55-16,0-54 47,0-73-47,0 0 15,0-54-15,0-37 0,0 55 16,18 18-16,0 36 15,18 37 1,-36 36-16,0 54 47,0 73-31,-18 18-16,18 36 0,-18-18 15,0-18-15,18-18 16,-36-18-16,36-37 15,0-35-15,0-1 16,0-91 15,0-18-31,0 1 16,0-19-16,18-36 16,0 0-16,18 36 15,-18 18-15,1 18 16,-1 55-16,-18 73 62,0 35-62,0 19 16,0 0-16,0-18 16,-18-19-16,18 19 15,0-36-15,0-19 16,0-91 15,0-35-15,18-19-16,-18-36 15,36 18-15,-18 0 16,0 36-16,0 37 16,1-1-1,-1 37-15,-18 72 47,0 19-47,0 18 16,-18 18-16,-1-19 15,1 1-15,0 0 16,-18-1-16,36-53 0,0-19 16,0-36 15,0-109-16,18 54-15,0-90 16,0 18-16,19 0 16,-37 36-16,36 0 15,-18 36-15,0 19 0,-18 145 47,0-1-31,0 37-16,0 0 31,-18 0-31,0 0 16,0 0-16,0-36 0,-1-18 15,19-37-15,0-109 47,19-36-31,-1 1-16,18-38 0,-18-17 15,0 91-15,0-55 16,19 36-16,-37 36 16,18 55-16,-18-18 15,-18 73 1,0 35 15,-1 1-31,1 0 0,-18 0 16,18-1-16,0 1 15,0-18-15,-1-19 16,19-36 0,0-109 31,0 1-47,0-1 15,19 18-15,-1 37 16,-18 0-16,0 18 15,0 72 32,-18 19-31,-1 17-16,-17 1 16,18 0-16,0-19 15,0-17-15,0-1 16,18-36-16,0-36 62,-19-72-62,19-1 16,0 0-16,0 37 16,0 17-16,0 110 78,0 0-78,0-1 15,-18 1-15,18-19 16,0 1-16,0-37 16,-36-73 46,18-17-62,0-19 16,0 0-16,-1 1 15,-17 17-15,18 37 16,18 18-16,-18 36 62,0 36-62,18-18 16,-18 19-16,18-19 16,-19 19-1,19-1-15,0-18 16,0 19-16,0-37 16,-18 18-1,18-18-15,0 0 0,0 1 16,0-74 46,0 1-46,0-1-16,0 19 16,0 18-16,0 90 78,-36 37-63,0-18-15,18-18 16,-19-1-16,19-54 16,0 0-16,18 1 15,0-38 16,0-108-15,0-18-16,18 18 16,0 37-16,0-1 15,1 36-15,-1 19 16,0 18-16,0 18 31,-18 36-15,0 55-16,0 0 15,-36 18-15,-1 18 16,-17-37-16,0 19 16,17-18-1,19-37-15,0 1 16,0-37-16,18-36 62,0-55-62,0-18 16,0 37-16,18 36 0,0 0 16,0 54 31,0 37-47,-18-19 15,37 19-15,-37 17 31,0-35-31,0-1 0,0 1 16,0 17-16,0-54 16,0 19-16,0-19 15,-18-55 32,18 19-31,0 0-16,0 0 15,18 18 1,0 0 15,0 18-31,0 0 16,0-18 0,0 18-16,1-18 15,-1 0 1,0 0-1,0-18 1,0 0-16,0 0 16,0 0-16,1 0 15,-19 0-15,18-1 16,0 19-16,0-18 16,0-18-16,0 18 15,0-18-15,1-19 16,-1-17-16,0 35 15,0-35-15,0 17 16,18 1 0,-36 36-16,19-19 15,-1 19-15,-18 0 16,18 0-16,0 0 16,-18 0-1,18 0-15,-18-1 16,0 1-16,18 18 15,-18-18-15,0 0 0,0 0 16,0 0 0,18 0-1,-18-1 188,0-17-203,0-36 16,-18-19-16,18-18 16,0 18-16,0 1 15,18 17-15,-18 19 0,19-19 16,-1 19-16,-18 35 16,18 1-16,-18 0 15,0 91 126,-18-19-141,0 19 15,-1-1-15,-17 1 0,18-1 16,-18-17-16,18-1 16,-1-36-16,1 1 15,36-19 79,-18-37-94,0 1 16,0-18-16,0-19 15,0-18-15,-18 1 16,18 35-16,0 19 16,18 54 30,-18 18-30,0 1 0,19-1-16,-19 0 0,0-18 15,0 0-15,0-54 63,-19-55-48,1 19-15,18 17 16,0 1 0,0-19-16,0 37 15,18 18-15,-18 0 16,19 36 31,-1 36-32,0 1-15,-18-19 0,18 0 16,-18 1-16,0-19 16,0 0-1,0 0-15,-18-54 63,0-37-48,18 37-15,-18-37 16,18 55-16,0 0 16,0 91 46,0 17-62,0 1 16,0 18-16,-19-18 15,1-19-15,18 1 16,-36-1-16,18-53 16,18-1-16,0 0 15,-18-18 48,18-55-63,-18-35 15,-1-1-15,19 0 16,0 1-16,0 17 16,19 19-16,-19 17 0,18 19 15,0 73 48,-18 17-63,0 19 15,0-37-15,0 19 0,0-1 16,0-53-16,0-1 16,0-73 62,0-17-78,18 17 0,-18 1 15,18 36-15,-18 0 16,18 72 31,0 0-47,1 19 16,-1-19-1,-18 1-15,18-37 16,-18 0-16,0 0 15,0-72 48,0-37-63,0 0 0,0 37 16,18-19-16,0 37 15,-18 18 1,18 18 15,-18 18-31,0 18 16,0 19-1,0-1 1,0 1-16,0-1 16,-18-18-16,18-17 15,0-1-15,-18-18 47,18-55-31,0-17-16,0-19 15,0 0-15,18 1 16,-18 35-16,0 19 16,18 36-1,-18 36 16,0 19-31,0 17 16,0 1-16,-18-1 16,0-17-16,18-19 15,0-18-15,-18-18 16,18-72 46,18-19-46,0 0-16,18 0 16,-17 19-16,-1 17 15,0 1-15,0 36 16,-18 72 31,0 37-47,-18-18 15,0-1-15,0-17 16,-1-19-16,1-18 16,18-109 46,0 1-46,18-37-16,1 36 15,-1 0-15,18 19 16,-18 35-16,-18 19 16,0 73 31,-18 35-47,0-17 15,0 18-15,0-1 16,-19-53-16,19 17 0,0-36 15,18 0 1,-18-18 31,18-109-31,0 19-1,0-1-15,18 0 16,0 55-16,0 0 15,0 18-15,-18 36 47,0 36-31,-18 19-16,0-1 0,18 19 16,-18 0-16,0-37 15,0 37-15,0-37 16,-1 1-16,1-37 15,0 0-15,0-18 16,18-91 47,0-36-48,0 18 1,0 19-16,36 17 0,-18 19 15,1-1-15,-1 37 16,-18 0-16,0 91 47,0-19-31,-18 19-16,18-1 15,-37 1-15,19-1 16,0-35-16,0-19 0,18-55 78,0-35-78,18 17 16,18-17-1,-18-1-15,1 1 16,17 35-16,-18 1 15,-18 18-15,0 72 63,-18 37-63,-18 0 16,17 0-16,-17-19 15,18 1-15,0-19 16,0-36-16,18 0 0,-18-108 62,18-1-62,0 0 16,18 1-16,0-1 16,0-18-16,18 36 15,-18 19-15,1 36 16,-19 0-16,18 18 15,-18 90 17,-37-17-17,19 18-15,0-1 16,0-17-16,-18-19 16,36-17-16,-18-19 15,18-54 48,0-19-48,18-36-15,18 1 16,0-1-16,-18 37 16,1 17-16,-19 19 15,0 36 16,0 37-15,0 35-16,-19 1 16,1-18-16,0-19 15,0 19-15,0-37 16,0-18 0,18 0-16,0-108 62,18-1-46,0-18-16,18 18 15,-18 19-15,1 35 0,-1 1 16,0 18-16,-18 0 16,0 36 15,18 18-16,-18 19-15,0 17 16,0 19-16,-36-18 0,18-19 16,-1-18-16,1 1 15,0-19-15,18-73 78,18-72-78,19 37 16,-19 17-16,-18 37 16,18-19-16,0 37 15,0 73 32,0 17-47,-18-17 0,0-1 16,-18 19-16,0-19 15,0 0-15,0-35 16,18-1-16,-18-18 16,18-37 46,0-35-62,0 17 16,0 1-16,18 18 15,-18 18-15,18 18 157,-18 18-157,18-18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680" units="cm"/>
          <inkml:channel name="Y" type="integer" min="-36" max="1050" units="cm"/>
          <inkml:channel name="T" type="integer" max="2.14748E9" units="dev"/>
        </inkml:traceFormat>
        <inkml:channelProperties>
          <inkml:channelProperty channel="X" name="resolution" value="83.72093" units="1/cm"/>
          <inkml:channelProperty channel="Y" name="resolution" value="40.22222" units="1/cm"/>
          <inkml:channelProperty channel="T" name="resolution" value="1" units="1/dev"/>
        </inkml:channelProperties>
      </inkml:inkSource>
      <inkml:timestamp xml:id="ts0" timeString="2018-10-12T08:42:32.972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7384 4645 0,'0'18'31,"18"-18"-15,1 0 15,17 0-31,0 0 0,0 0 16,19 0-1,-19 0-15,37 18 16,-37-18-16,18 18 15,-35-18-15,-1 0 16,-55 0 109,-17 0-109,0 0-16,-1 0 15,-17 0-15,17 0 16,1 0-16,-1 0 16,19 18-16,18-18 15,90 0 79,1 0-94,0 0 16,17 0-1,-17 0-15,18 0 16,-1 0-16,-17 0 15,-19 0-15,-17 0 16,-19 0-16,-55 0 94,-17 0-94,0 0 15,-19 0-15,37 0 16,-37-18-16,19 18 0,17 0 31,56 0 32,53 0-48,-17 0-15,35 0 16,1 18-16,-18-18 0,17 0 16,1-18-16,-18 18 15,-19 0-15,-18 0 16,-72 0 46,-18 0-46,-1 0-16,1 0 16,-19 0-16,1 0 15,-1 18-15,0-18 16,37 0-16,18 0 16,0 0-16,72 18 62,1-18-46,17 0-1,1 0-15,-1 0 16,19 0-16,0 0 0,-19 0 16,-35 0-16,-1 0 15,-18 0-15,-54 0 47,-19 0-31,1 0-1,-19 0-15,19 0 16,0 18-16,-19-18 16,55 0-16,0 0 15,72 0 48,37 0-48,-37-18-15,37 18 16,-18-18-16,-19 18 16,19 0-16,-55 0 15,-109-18 63,-18 18-78,-36 0 16,0 0-16,-18 18 16,17-18-16,38 0 15,-1 0-15,72 0 0,19 0 16,36 0 31,19 18-32,17-18-15,19 0 16,-1 37-16,1-19 0,18-18 16,17 0-16,-35 0 15,36 0-15,-37 0 16,-17 0-16,-37 0 15,-36 0 32,-37-18-47,-17 18 16,-37-19-16,-18 19 16,-18 0-16,36 0 0,0 0 15,18 0 1,37 0-16,18 0 15,54 0 17,18-18-32,37 18 15,17 0 1,19 0-16,36-18 0,-36 0 16,18-18-16,-18 36 15,-36-18-15,-19 18 16,-108 0 62,-73 0-78,-18 0 16,-1 0-16,19 0 15,19 0-15,35 0 0,0 0 16,55 0-16,55 0 47,17 18-47,19 0 0,17-18 15,1 18-15,0-18 32,18 0-32,-1 0 15,1 18-15,-18 0 16,-37-18-16,-35 0 15,-1 0-15,-36 0 32,-37 0-17,-17-18-15,-19 0 0,-18 18 16,-36 0-16,0 0 16,36 0-16,18 0 15,0 0-15,55 0 16,18 0-16,91 0 31,35 0-15,38 18-16,53-18 15,55 0-15,-36-18 16,18 0-16,18 0 16,0-19-16,-109 19 15,-54 18-15,-37-18 16,-127 0 31,-17-18-47,-19 36 15,-18 0 1,-18 0-16,0 18 16,-1-18-16,1 0 15,18 36-15,0-36 0,18 36 16,55-36-16,36 0 15,0 0-15,18 19 32,18-19-32,0 0 15,36 0 1,19 0-16,0 0 16,35 0-16,38 0 15,-19 0-15,18 0 16,0 0-16,-18 0 15,-18-19-15,-73 1 16,0 18-16,-54 0 31,-73-18-15,-36 18-16,-18 0 16,0 0-16,54 18 15,1 0-15,17 1 16,19-19-16,36 0 0,18 18 31,18-18-31,54 18 0,37-18 16,36 36-16,-18-36 15,18 0-15,-18 0 16,19 0-16,-56 0 16,-17-18-16,-37 18 15,-54-18 16,-73 0-15,1 0-16,-19 18 16,36 18-1,-18 0-15,19 0 0,17-18 16,19 0-16,54 0 47,0 0-47,1 0 15,-1 0-15,0 0 16,0 0-16,-18-18 125</inkml:trace>
  <inkml:trace contextRef="#ctx0" brushRef="#br0" timeOffset="8878.0662">18234 7783 0,'0'0'0,"18"18"0,0 1 15,0-1-15,0 0 16,0 0-1,1 0-15,-1 0 16,0 0 0,0 1-16,0-1 15,0-18-15,0 18 0,1 0 16,17 0-16,0 0 16,0 0-16,-17 1 15,-1-1-15,-18 0 16,18-18-16,-18 18 15,18 0-15,0-18 16,0 36-16,19-17 0,17 17 16,0 0-16,1 19 15,-19-37-15,19 18 16,-37-18-16,0-18 16,0 18-1,0 0-15,0 1 16,-18-1-1,18 0 1,1 0-16,-1 0 0,0 0 16,0 0-16,0-18 15,-18 19-15,18-1 16,-90-73 93,-37-35-109,36 35 32,1 1-32,17 17 15,19 1-15,18 18 0,36 18 63,18 36-48,19 19-15,-1 17 0,19 1 16,-1-19-16,-17 1 16,-1 17-16,-18-35 15,1-1-15,-19 18 16,0-36-16,18 37 15,-18-19-15,19 0 16,17 19 0,1-19-16,-1 0 15,-18 1-15,1-19 16,-56-54 15,-35-19-15,0-17-16,-37-19 15,18 36-15,19-17 0,-1 36 16,37-1-16,0 19 16,0 0-16,18 0 15,73 54 32,-37 19-47,36-1 16,1 19-16,0-19 15,-19 19 1,0-37-16,-35 0 0,-1-36 16,-18 18-16,-18-36 62,-55-54-62,0 17 16,1-36-16,17 19 15,1-19-15,18 55 16,-1-19-16,19 37 16,18 0-16,18 54 47,1 1-32,17 17 1,18 19-16,1-19 0,-1 1 15,1-1 1,-19-18 0,-18-18-16,0 1 15,-18-38 17,-36-35-17,0-19 1,-19 19-16,1-37 15,17 37-15,19 18 0,0 17 0,18 1 16,18 36 15,37 55-15,17 0-16,1 17 16,-19-17-16,19 18 15,-1-19-15,1-17 0,-37-37 16,-36 0-1,-72-73 17,17 1-17,-35-55-15,-1 18 16,0 19 0,19-19-16,35 55 15,19 18-15,0 0 16,18-1-16,18 56 47,0-1-32,0 18-15,1 1 0,-1-1 16,0-17-16,0-19 16,0 0-16,-36-73 78,-18 19-78,18-18 0,-1 36 15,19-1-15,-18 1 16,18 0-16,18 18 47,19 73-32,17-1-15,19 1 0,-1 18 16,-17-37-16,17 0 16,-17-17-16,-37-19 15,-36-18 17,-19-55-32,-35-17 31,17-1-31,-17-17 0,-19-1 15,19 0-15,53 37 16,-17-1-16,18 37 16,18 0-16,36 72 47,-18 19-47,19 0 15,17-19-15,-18 19 16,-17-37-16,17 18 15,-18-17-15,0-37 16,-72-55 31,-19-17-31,1-19-16,17 18 15,-17 1-15,35 17 16,-17 1-16,18 18 15,17 17-15,1 1 16,36 18 15,1 0-15,-1 37-16,0-19 16,0 0-16,-18 18 15,18-18-15,0-18 16,-18 18-16,-18-54 47,0-18-47,0-1 15,0-17-15,-19 17 16,19 1-16,73 108 47,35 55-32,1 18-15,-18 18 16,17-36-16,-17-54 16,-19 17-16,-35-54 15,-19 0-15,-19-54 47,-17-18-47,0-19 16,-19 1-16,-17-19 15,17 18-15,37 19 16,0 36-16,18 0 16,18 54 31,0 36-47,37 1 15,-19 18-15,19-37 16,-19 1-16,-18-1 15,-18-36-15,18-18 16,-36-18 15,-18-36-31,-19-19 16,1-18-16,-19 1 16,55 35-16,18 37 15,18 18 32,19 36-47,-19 1 16,0-1-16,0 18 15,0-36-15,0 19 16,-72-128 31,-1 18-32,-17-17-15,17-1 16,37 91-16,36 0 47,37 36-47,-37 55 16,55 0-16,-19-1 0,19-17 15,-37 0-15,0-19 16,-18-18-16,0-36 15,-36-18 32,-18-36-31,-37-37-16,-17 0 16,-1-36-16,18 0 15,-17 55-15,17-1 16,37 55-16,36 0 15,-18 0-15,54 18 32,0 36-32,19 37 0,-1-19 15,-18 37-15,19 18 16,17-19-16,-35-17 16,-1-1-16,-18-35 15,0-37-15,-18 18 16,-54-54 46,-19-55-62,1-72 16,-19 17-16,18 38 16,19 35-16,18 19 15,18-1-15,-1 19 16,19 18-16,-18 0 0,18-1 31,18 19-31,19 19 16,-1 53-16,37 19 15,-37 18-15,0 0 16,0-1-16,37 38 16,-37-38-16,19-53 0,-37-1 15,0-36-15,-54-72 47,-1-37-31,-17-36-16,0-18 0,-37-73 15,0 55 1,37 72-16,36 55 16,18 18-16,0 0 15,18 18 1,18 18-16,18 55 15,19 35-15,-55-17 16,0-18-16,0-1 16,1-17-16,-1-19 0,-36-36 47,-55-91-32,19 1-15,-37-37 16,0 36-16,19 18 15,17 1 1,37 35-16,0 1 16,0 18-16,18 0 15,18 18 32,0 54-47,18 1 16,1 17-16,-1 19 0,0-37 15,0 19-15,-17-37 16,-1-18-16,-73-72 78,-17-55-78,-1 0 16,19 19-16,-19-1 15,19 18-15,17 19 16,19 36-16,55 18 47,17 72-47,-18 1 16,1-19-16,-1 1 15,-18-19-15,0-18 16,0 0-16,-18 0 15,0 1 1,-36-56 62,0-53-62,-19 35-16,19 1 15,36 36-15,36 90 32,19 19-17,-1 0-15,1-1 16,17 19-16,-17-36 16,-19-1-16,18-17 15,-54-37-15,18 0 16,-36-18 46,-36-91-62,-55-36 16,0 0-16,18 18 16,19 19-16,17 72 15,55-1-15,-18 1 0,36 18 31,19 55-31,-1-1 16,0 37-16,1-37 16,17 19-16,-18-1 15,-18-17-15,19 17 16,-19-53-16,0-1 0,-18 0 16,0-36 30,-36-37-46,-1-35 16,1-1-16,0 55 31,18-1-31,18 19 0,0 54 63,36 37-63,18 18 15,19 18-15,0-19 16,-1 19-16,-17-54 0,-19 17 16,-18-54-16,-54-72 47,-1-1-32,-17-53-15,-19 17 16,1 0-1,-1 19-15,37 35 16,0 19-16,36 0 16,-18 0-16,36 72 47,0 19-32,18-19-15,0 19 0,1-1 16,17-17-16,-18 17 15,1-53-15,-37-1 16,0 0 0,0-73 15,-55-35-15,1-1-16,-37-36 15,-18-36-15,19 54 16,17 36-16,19 37 15,35 18-15,74 109 47,17 17-47,1-17 0,0 0 16,17 0-16,-35-19 16,-19 1-16,-36-55 15,-18-36 16,-18-73-15,17 37-16,1 35 0,0 19 109</inkml:trace>
  <inkml:trace contextRef="#ctx0" brushRef="#br0" timeOffset="17506.9546">14914 4880 0,'18'0'16,"-18"19"0,18-1-16,0 0 15,0-18-15,0 0 0,0 18 16,-18 0-16,19-18 16,-1 0-16,-18 18 15,18 0-15,0 1 16,0-19-1,0 18-15,-18-36 79,-72-19-79,17-35 15,1 17 1,-1 1-16,1 18 15,18 17-15,36 1 16,18 73 31,0-1-47,18 19 16,1-19-16,35 19 0,-17-1 15,-19 1-15,18-1 16,1 1-16,-19 0 15,-18-37-15,0-36 16,-18 18-16,-36-91 47,-18 1-47,-19-1 16,0 1-16,19-1 15,0 19-15,17-19 16,19 37-16,0 0 15,0 17-15,18 1 32,18 36-1,36 55-31,1-19 16,-1 37-16,37-18 15,-18-19-15,-1 37 16,1-19-16,-1-17 15,1-1-15,-55-17 0,0-37 16,-72-91 31,-19 0-47,1-18 16,-19 19-16,-18-1 15,0-18 1,37 55-16,-1-19 15,37 37-15,36 18 16,-18-1-16,72 56 47,19 17-31,-19-18-16,19 1 0,-19-1 15,19-18-15,-1 0 16,-36 0-16,-17 1 15,-38-56 79,-17-17-78,-18-19-16,-19 19 15,37 18-15,18-19 16,-19 55-16,19-18 16,18 0-16,18 72 62,19 37-62,17 0 16,1-1-16,-1 1 15,-36-18-15,0-1 0,0-54 16,-36-72 31,-18-37-31,0 19-16,-19-19 31,-17 18-31,54 1 0,-1 17 15,1 37-15,36 55 63,19 35-63,-1-17 16,0 17-16,1 1 0,-1-19 15,-18 19-15,0-37 16,0-18-16,-18-72 47,-18-19-16,0 19-31,-36-19 0,17 19 16,19 17-16,18 19 15,-18 18-15,54 55 63,19 17-48,-37-17-15,18 17 16,0-35-16,-17-19 16,-38-73 46,-17-35-62,18 17 16,-36-36-16,-1 18 15,-17 19-15,17-1 16,55 55-16,-18-18 16,18 72 15,54 37-16,1-1-15,-1 19 16,1 0-16,17 18 16,1-19-16,-37-17 15,0-19-15,-17-36 16,-56-72 31,1-55-32,-37-18-15,19 18 16,0 0-16,-19 19 0,19 35 16,35 1-1,1-1-15,0 37 0,0 0 16,36 36 15,37 55-15,-19-19-16,18 19 15,-36-1-15,19-17 16,-19-19-16,0-18 16,-18 0-16,0 1 31,-18-38-15,-18-71-16,-19-19 0,-17 18 15,-19-36-15,18 18 16,19 37-1,18 17-15,17 19 16,19 18 0,0 36 15,55 55-31,17 35 0,19 19 16,-18-18-16,-1-18 15,1 18-15,-37-37 16,0-17-16,-17-19 15,-19-18-15,-37-108 63,1-1-47,-37-18-1,-54-54 1,55 72-16,36 18 15,17 55-15,19 0 16,0 36 15,37 73-31,-1 0 16,0-1-16,1 1 0,17 0 16,-18 0-1,-18-19-15,1-17 0,-19-37 16,0-36 15,-55-73 0,19 18-31,-19-17 16,-17-1-16,-1-18 0,1-36 16,-1 54-16,19 37 15,36 17-15,-1 37 16,56 91 15,17 18-15,1-18-16,-1-1 0,-36-35 15,18 17-15,-17-35 16,-1-19-16,-18-36 78,18 18-15,36 72-48,19-17-15,-1-1 16,-17-18-16,-19-17 15,-54-19 32,0-19-31,0 1-16,0 0 16,-1 0-16,1 0 15,0 0-15,0 0 16,18-1-1,-18 1 1,0 0-16,0-18 31,-1 36-31,19-18 0,-18-19 16,0 37-16,18-18 16,0 55 46,18 17-62,0 0 0,1 1 16,-19-19-16,18 19 15,-18-37-15,-37-73 47,-17 1-31,0-37-16,-19 19 0,0-19 15,1 18-15,-1-17 16,19 35-16,36 37 16,18 0-16,18 54 31,36 55 0,19 0-31,-19 17 0,19-17 16,-37-36-16,19 17 15,-19 1-15,-18-37 16,-18-18-16,18 0 16,-18 0-16,-18-36 47,-18-72-47,-1 17 15,19-18-15,-18 37 16,36-1-16,-18 37 15,36 55 32,55 53-47,17-17 16,-35 36-16,17-19 16,1 19-16,18-18 15,-37-18-15,-36-55 16,0-18-16,-36-37 31,-54-71-31,-1 17 16,0 0-1,1-36-15,17 55 16,19 17-16,18 37 0,36 72 62,0 1-62,0-1 16,1 37 0,17-18-16,0-1 0,0 1 15,-17-37-15,-38-72 47,-17-55-31,-36 0-16,17 1 15,1-1-15,17 55 16,19-1-16,0 19 16,36 54 31,19 37-47,-19 0 15,18 17-15,-18-17 16,18-1-1,19 19-15,-37-36 16,-54-128 31,-19-36-47,-17-18 16,-1 18-16,19 37 15,36-1-15,-1 55 16,1-18-16,55 90 47,17 1-47,0 35 15,19 1-15,-19-18 16,-17 17-16,17-35 16,-54-37-1,-36-54 16,0-37-15,-37-18-16,0-18 16,-17-18-16,17 19 15,19 35-15,17 0 16,19 55-16,0 0 16,36 36 15,0 55-16,19 18-15,17-19 16,-36-17-16,19 17 16,-19-36-16,0 1 15,0-37-15,-36 0 47,0-55-31,-19-35-16,-17-1 15,0-18-15,-19 0 16,37 18-16,18 19 16,-19 17-16,19 37 15,36 73 17,55 54-17,-19-19-15,1 1 16,-19-18-16,0-19 15,-18-18-15,1-18 16,-19 1 0,-19-19 15,-17-73-15,0 0-16,-37-35 15,19 17-15,18 36 16,17 1-16,1 36 15,0 0-15,36 90 63,37 19-63,-19 0 16,-18-37-16,0-18 15,0-17 1,-36-74 31,-54-36-47,35 1 15,-35-1-15,17 18 16,37-17-16,0 72 16,0-1-16,18 56 31,54 53-16,-17-17-15,-1 0 16,0-1-16,1-17 16,-19-19-16,-18-18 15,-18-72 17,-1-19-17,-17-18-15,0 37 16,0-37-16,17 73 15,19 0-15,0 36 79,19 55-79,-1-1 15,18-17-15,-18-19 0,-18-18 16,0-36 31,-18-37-47,-18-35 15,-1 17-15,1 1 16,18 17-16,0 37 16,18 0-16,-18 18 15,36 54 32,18 37-31,-18-18-16,0-19 15,1 0-15,-1-35 16,-18-1-16,0-55 47,-37-35-47,19 17 15,0 1-15,0 36 16,0 0-16,36 90 63,0 1-63,18-19 15,1 19-15,-19-19 16,0-17-16,0-1 15,-36-91 48,-18-17-63,-1-19 0,-17-18 16,18 73-16,18 0 15,54 90 48,-18 19-63,18-1 15,-18-17-15,1-1 16,-1-18-16,0-17 16,-54-74 15,-1-17-16,-17-1-15,36 0 16,0 37-16,-1 18 16,38 18 15,-1 73-15,18-1-16,18 1 0,19-1 15,0 19-15,-19-18 16,-18-1-16,1-17 15,17-1-15,-36-36 16,0-18-16,-36 0 47,0 0-31,0-18-16,36 54 62,18 19-46,-36-19-16,18 0 0,1-18 15,-1 1-15,0 17 16,0-18-16,0 0 16,0 0-16,0-18 15,-36 0 32,-18-54-47,0-37 16,18 37-16,-1 17 15,74 110 48,17-19-63,1 19 15,0-37-15,-37 19 0,18-19 16,19-18-16,-37 0 16,-18 0-16,-18-54 31,-18-55 0,0-36-31,-18 37 16,-1-37-16,1 0 15,-18 18-15,-1 18 16,-17 0-16,54 55 16,-1 18-16,1 18 15,18 18 32,18 37-31,-18-1-1,19-18-15,-19-18 0,0-36 47,-55-72-31,-17-1-16,-19-18 16,18 18-16,37 73 15,18 0-15,18 91 63,18 17-48,18 1-15,-18 0 16,19-1-16,-19 1 16,0-18-16,0-19 15,-18-36-15,-18-36 31,-55-91-15,1 0-16,17 19 16,1-19-16,0 18 15,-1 19-15,37-1 16,0 37-16,36 90 47,55 109-32,17-36 1,-17 19-16,36 35 0,18-18 16,-55-90-16,1-19 15,-37-17-15,-18-19 16,-36-73 15,-18-17-15,0-19-16,-37 0 15,0-18-15,19 37 16,36-1-16,-18 55 16,17 0-1,19 54 32,37 55-31,-1 0-16,18-1 15,-17 1-15,-1-18 16,-18-37-16,0-18 0,-36-18 47,0-36-47,-36-73 16,-1 18-16,-17-18 15,17 19-15,19 17 16,18 19-16,0 36 0,-1 18 15,38 18 17,35 72-32,19 37 15,35 19-15,1-19 16,-18-19-16,0-17 16,-19-18-1,-35-19-15,-19-54 16,-55 0 31,1-72-47,-18-37 15,-1 18-15,-17-36 0,-1 18 16,19 37-16,36 17 16,-1 37-16,1 0 15,18 36 32,18 18-47,1 19 16,-1-37-1,-18 0 1</inkml:trace>
  <inkml:trace contextRef="#ctx0" brushRef="#br0" timeOffset="20316.8671">14859 4735 0,'0'0'0,"0"-18"16,18 18-1,0 0 1,1-18 0,-1 18-1,0-18-15,0 18 16,-18-18-16,18 18 15,0-18-15,-36 18 172,0 0-172,0 0 16,0 18 0,0-18-16,-1 0 15,1 0-15,-18 0 16,18 0-1,0 0 95,0-18-110,-1-1 15,1 1 1,18 36 47,55 55-48,17 0-15,1-19 16,-1 19-16,-17-1 15,-19-36-15,-18-17 16,-18-38 31,-54-53-47,18 17 16,-19-17-16,1-1 15,-19 1-15,1 17 16,-1 19-16,37-18 15,18 35-15,-1 1 16,1 0-16,0 18 0,36 73 63,37 17-48,-1 1-15,19 18 16,-1-18-1,1-37-15,-55-36 16,0 0-16,-54-108 47,18-1-31,-55-18-16,1-18 15,-1 18-15,37 19 0,-19-1 16,37 73-1,18 0-15,0 72 79,18 37-79,19-19 15,17 1-15,-18-19 16,1 1-16,-37-37 15,18 0-15,-55-72 47,-35-19-31,-1-36-16,19 55 16,18-1-16,17 37 15,1 0-15,0 0 16,18 36 46,36 18-46,-17 1-16,35 17 16,-36 0-16,0 19 15,0-73-15,1 18 16,-19 0-16,18-18 15,-36-18 17,-1-54-32,1 35 15,-18-17-15,18-1 16,-18 1-16,17 36 16,38 36 46,-19 0-62</inkml:trace>
  <inkml:trace contextRef="#ctx0" brushRef="#br0" timeOffset="21334.7913">15349 5189 0,'18'18'235,"-18"0"-220,0 0 1,0 0 15,-18-18-15,0 0-1,18-18 1,-18 18 0,18-18 15,-18 0-31,-1 18 16,-17-18-16,-18 18 0,-37-18 15,-36 0-15,-18-19 16</inkml:trace>
  <inkml:trace contextRef="#ctx0" brushRef="#br0" timeOffset="24141.1144">14387 4245 0,'19'0'31,"-1"19"0,0-1-31,0 0 16,0 18-16,0-36 0,0 18 15,1 0-15,-19 1 16,0-56 46,-19 1-46,1 0-16,-18-37 16,18 19-16,0 17 15,18 19-15,0 0 16,-18 0-16,36 36 78,36 18-78,1 1 16,-37-19-16,0 0 15,0 0-15,-54-36 94,36 0-78,-37 0-16,19 0 15,0 36 63,18 18-62,-18-18 0,0 0-1,18 0-15,0 1 16,-18-19-16,18 18 16,-18-18-16,-1 18 15,19 0 1,-18 0-1,18 0 1,-18-18-16,0 37 109,0-1-93,18 0-16,-18-18 16,0-18 15,18-18 16,0 0-32,0 0-15,18 18 16,-18-18-16,0 0 16,18 18-16,0 0 62,0 36-46,0-18-16,0 0 15,1 0-15,-1-18 16,-18 18-16,18 1 16,-18-1-1,0-73 48,-36 19-48,17-18-15,1 17 16,18 19-16,0 36 78,18 19-78,1-1 16,-1 0-1,18 19-15,-18-1 16,-18-36-16,36 0 16,-17 0-16,-19 1 15,0-74 32,-19 19-31,1-37-16,0 19 15,0 18-15,0 17 16,18 1-16</inkml:trace>
  <inkml:trace contextRef="#ctx0" brushRef="#br0" timeOffset="28893.9396">19576 7729 0,'0'0'0,"18"0"15,-90 0 64,36 0-79,-37 36 15,55-36-15,-18 18 16,90-18 46,19 0-62,17 0 0,1 18 16,-18 19 0,-37-19-16,-72 0 46,-73-18-46,-55 36 16,1-18-16,-36 19 0,53-19 16,56 0-16,17-18 15,37 0-15,18 0 16,36 0 15,54 0-31,37-36 31,18 18-31,18-1 0,-18-17 16,-18 36-16,-36 0 16,-55 0-16,-72 0 47,-37 18-32,-54 19-15,36-19 16,-18 0-16,54-18 0,19 0 15,36 0-15,108-18 47,37 0-31,19-1 0,-19-17-16,0 36 15,-37 0-15,-53 0 16,-92 0 15,-36 0-15,-17 18-16,17 0 15,0 1-15,37-19 0,36 0 16,18-19 15,36 1-15,36 0-16,1 0 15,0 0-15,-19 0 16,-18 0-16,-18 18 0,-36 0 141,0 0-126</inkml:trace>
  <inkml:trace contextRef="#ctx0" brushRef="#br0" timeOffset="32490.9703">18814 8255 0,'18'0'47,"1"0"-32,-1 0 1,18 0-16,-18 18 15,55 0 1,17 0-16,19 1 16,-36 17-16,18-18 15,-19-18-15,-17 0 16,-37 0-16,-91 0 109,-18-18-93,1-18-16,-1 36 16,37 0-16,-1 0 15,37 0 1,36 0 31,55-19-32,17 19-15,1-18 16,0 18-16,-19 0 16,-53 0-16,-1 0 0,-18 18 46,-18 19-30,-19 17-16,19-36 0,0 19 16,-18-19-1,18 0-15,-1-18 0,19 18 0,-18-18 16,0 0 0,36-18 62,0 0-78,-54 18 78,-36 0-78,17 0 15,1 0-15,-1 0 0,19 0 16,72-18 47,19-1-63,-1 1 31,19 18-31,-19 0 0,-36 0 15,0 0-15,-72 18 63,-19-18-47,1 19-16,17-1 0,1-18 15,0 0-15,35 0 16,1 0-16,36-18 109,37-1-109,17 1 16,-35 0-16,17 0 15,-36 18-15,-72 0 63,-1 0-63,19 0 16,18 0-16,0 0 15,72-18 32,1 0-31,-1 0-16,37-1 15,-37 19-15,1 0 16,-19 0-16,-18 19 16,0 17-1,-18 18 1,0 1-16,-18 17 15,0-17-15,-36 17 16,-19 1-16,0-55 16,-17 18-16,-1-18 15,18-18-15,-17-18 16,35-18-16,19 18 16,18 0-16,0 0 0,18-19 15,0 1-15,18-18 16,18 17-16,37 1 15,-19 0-15,19 18 16,-1-1-16,-17 1 16,17 18-16,-54 0 15,1 0 1,-1 18-16,0 19 16,-18-1-1,18-18-15,-18 0 16,0 19-16,0-19 15,0 0-15,-36 0 16,-1 0-16,19-18 16,0 0-16,0 0 0,0-18 15,0-18 1,0-1-16,18 19 16,0 0-16,18-18 15,0 18-15,0 18 16,18-18-16,-18 18 15,1 0-15,-1 0 0,0 0 16,0 0-16,-18 18 31,0 0-15,0 0-16,-18 0 16,0 0-16,0-18 31,-1 0-31,1 0 15,0 0 1,0-18-16,18-18 16,0 18-16,0-19 15,0 19-15,18 0 16,0 18-16,0-18 16,1 36 30,-19 37-46,0-37 0,0 0 16,0 0 0,0 0-16,0 0 31,0 0-15,36-18-16,-18 19 0,18 17 15,37-18 1,-37 18-16,19 1 15,-19-1-15,0-18 0,-18 18 16,0-18-16,1 1 16,-1-1-16,0 0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39:12.1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5753 4755 400 0,'0'3'110'0,"0"-5"4"15,0 1-22-15,0-1-48 0,0-1-13 16,2 0-6-16,-1-2-4 0,3-3-3 15,-1 2-1-15,1-5-1 0,-2-1 1 16,2-2 0-16,1 2 1 0,-1-1 1 0,-2 0 1 16,1 0 0-16,-1 1 0 15,2 1 0-15,-4 0-1 0,1 0 0 0,-2-3-1 16,1 2 0-16,-2 0 0 0,1 1-1 16,0 3-2-16,0 0 1 0,0 2-1 15,-1 0-2-15,1 3 0 0,0 4-2 16,0 3-2-16,-1 3-1 0,0 3-1 0,1 2-4 15,0 8 0-15,-2-3-2 16,2 1 0-16,1 2 0 0,0 0 0 0,0 1-1 16,1-2 1-16,2-1-1 0,-1 2 1 15,-1 0-1-15,2 0 1 0,-3 0-1 16,0-3 0-16,0-1 1 0,-3-1-1 16,1 0 1-16,-2-4-1 0,0-3 1 15,-1 0-1-15,-1-4 1 0,-1 1-1 16,-2-1 1-16,2-3-1 0,-1-1 0 15,-2-1 1-15,1 0-1 0,-1-3 0 16,-1 0 0-16,2 0 0 0,-1-1 0 16,0 0 1-16,3 1-1 0,0 0 1 0,4 1 1 15,0 0 0-15,5 2-1 0,0 0 1 16,5 1 0-16,1-1 0 0,3 1-1 16,2 0 1-16,2 1-1 0,1-1 1 15,1 1 0-15,1 0-1 0,1 0 0 16,2 2 0-16,-1-1-2 0,1 1-4 15,-1-2-13-15,1 0-15 0,-4 0-18 16,1 1-52-16,-4-1-83 0,2 0-127 0,-2-1-274 16</inkml:trace>
  <inkml:trace contextRef="#ctx0" brushRef="#br0" timeOffset="749.2">6442 5103 460 0,'1'-2'124'0,"-2"-1"5"16,0-2-42-16,-1 3-35 0,2-1-8 16,-1 1-4-16,-1-1-2 0,-1 2-1 15,0 0 0-15,0 2-2 0,-2-1-1 16,-1 1-4-16,1 2-2 0,-1 2-5 15,2 1-3-15,0 1-4 0,-3 1-3 16,4 0-3-16,0 0-3 0,3 0-1 0,0-1-2 16,2 0-2-16,2-1 0 15,4 0-1-15,0-1 0 0,2-3 0 0,1-1 0 16,1-1 0-16,1-2 0 0,-1-1 0 16,0-3 1-16,-1 0 0 0,0-2 1 15,-2-2 3-15,-2 0 4 0,-3 0 3 16,-2 0 5-16,-1 1 1 0,-2 1 3 15,-4 2-1-15,0 4-1 0,-3 1-4 16,-2 3-3-16,-1 2-3 0,-4 3-3 16,2 3-3-16,1 0 0 0,1 1-2 15,2-2-1-15,4 1 1 0,3 0-2 0,5-1 1 16,0-2 0-16,2-1-1 0,2-1 0 16,0-1 0-16,3-4 0 0,-1-3 0 15,1-2 0-15,-2-2 1 0,1-2-1 16,-3 0 1-16,0 0-1 0,-1 0 1 15,-3 3-4-15,-3 1-12 0,-1 1-17 16,-2 0-35-16,-2 4-137 0,0 4-8 16,-4-1-137-16,-7 1-253 0</inkml:trace>
  <inkml:trace contextRef="#ctx0" brushRef="#br0" timeOffset="4555.1723">9214 3862 708 0,'-12'-2'170'0,"-1"1"5"0,6-1-113 15,2 1-15-15,5-1-9 0,3-1-8 16,3-1-9-16,3 2-7 0,3-3-5 16,2 0-3-16,1-1-1 0,3 2-2 15,3 0-1-15,-3 0-5 0,2 0-6 16,0 2-14-16,-3 1-14 0,0 1-14 16,-5 1-17-16,-2 4-116 0,-5 0-128 15,-4 3-290-15</inkml:trace>
  <inkml:trace contextRef="#ctx0" brushRef="#br0" timeOffset="4746.6449">9173 4084 667 0,'-3'-4'161'0,"3"2"5"0,-1-1-94 0,3 0-25 15,2-2-11-15,2 1-7 0,2-1-7 16,3 0-6-16,3 0-4 0,1 0-7 15,2 1-9-15,0 0-14 0,1 0-18 16,1 3-19-16,-2 0-122 0,-1 3-135 16,0 4-318-16</inkml:trace>
  <inkml:trace contextRef="#ctx0" brushRef="#br0" timeOffset="5059.3711">9712 3898 631 0,'-2'-22'159'16,"-2"-2"9"-16,1 0-89 0,0-1-16 0,-2 3-6 15,4 4-4-15,0 3-7 0,1 3-7 16,-1 5-6-16,-1 5-8 0,1 6-4 16,-1 8-5-16,-2 6-4 0,-1 4-4 15,-1 6-4-15,1 5-2 0,3 6-1 16,0 0-5-16,2-1-11 0,2 0-15 16,4-2-25-16,0-4-21 0,1-4-127 0,1-5-147 15,0-1-333-15</inkml:trace>
  <inkml:trace contextRef="#ctx0" brushRef="#br0" timeOffset="5655.7788">10111 4078 608 0,'1'1'157'0,"0"4"5"0,-1 1-55 15,-1 3-58-15,-2 0-12 0,2 5-5 16,-3-4-6-16,1-1-8 0,-1 2-4 16,-1 1-7-16,0-1-14 0,3 0-17 15,-1-2-19-15,2 2-133 0,-1-2-137 16,5 0-340-16</inkml:trace>
  <inkml:trace contextRef="#ctx0" brushRef="#br0" timeOffset="6043.065">10637 3794 664 0,'-1'-26'168'0,"1"1"7"15,0 6-81-15,0 4-40 0,2 6-12 16,1 7-6-16,-1 4-7 0,1 8-9 16,-1 9-5-16,2 5-5 0,3 9-2 15,2 5-1-15,1 3-2 0,2 2-2 16,3-2-1-16,2 0 0 0,0-6 0 16,-2-3-1-16,-1-6 1 0,1-7-1 15,-2-3 0-15,0-7 0 0,0-7 1 16,3-5-1-16,1-10 1 0,3-4-1 15,-1-7 1-15,1-8 0 0,0-7-1 0,-3-4 0 16,-1-6 0-16,0-5-1 0,0-1-4 16,1 0-6-16,0 2-10 0,1 6-12 15,-1 8-10-15,-1 7-13 0,-1 15-8 16,-6 7-11-16,-5 10-109 0,-2 10-115 16,-1 7-275-16</inkml:trace>
  <inkml:trace contextRef="#ctx0" brushRef="#br0" timeOffset="6259.5908">10788 3930 722 0,'-5'-11'167'16,"4"0"2"-16,1-2-111 0,5 2-27 0,4 0-13 15,6 1-5-15,4 2-12 0,5 0-19 16,3 2-20-16,1 1-132 0,2 2-136 16,3 3-340-16</inkml:trace>
  <inkml:trace contextRef="#ctx0" brushRef="#br0" timeOffset="7110.7901">11119 3908 382 0,'0'-8'104'0,"1"1"4"16,0 3-23-16,2 2-48 0,-1-1-10 0,2 2-2 15,-1 0-5-15,1 0-1 16,0 2-2-16,-1-2 0 0,1-1 2 0,0 2 1 16,-2-2 0-16,-1-2 3 0,1 1 2 15,-1-1 1-15,-1 0 0 0,0 1 0 16,-1-4 0-16,1 2-1 0,0 2-2 16,-2-1-2-16,2-1-1 0,0 0-2 15,0 0-3-15,0 2 0 0,2-2-2 16,-2 1-2-16,2-1 1 0,-1 3-1 0,-1-2 0 15,0 0-1-15,0 2 1 0,0 0-1 16,0 0 0-16,0 1-1 0,0 0-2 16,0 1 0-16,0 1-2 0,0-1 0 15,0 3-2-15,-1-2 0 0,1 2-1 16,-1 1 0-16,1 0 0 0,0 1-1 16,0 0 0-16,0 0 0 0,2 1 0 15,-1-3 0-15,1 2-1 0,-2-1 1 16,2-2-1-16,-1 1 1 0,1-1-1 15,-1-2 1-15,-1-1 0 0,1-1 0 16,0-2 0-16,2 0 0 0,-2-2 0 0,4 1 0 16,-4-2 0-16,0 0 0 0,4 3 0 15,-4-2 0-15,-1 2 0 0,0 2 1 16,-4 0 0-16,2 6-1 0,0 3 1 16,-4 4-1-16,2 7 0 0,0 4 0 15,2 3 0-15,-1 4 0 0,2 1 0 16,2 1-1-16,2-2 0 0,4-1 1 0,3-2-1 15,1-4 0-15,4-4 0 0,2-4 0 16,0-4 0-16,3-4 1 0,-6-6-1 16,2-4 1-16,-1-3 0 0,-3-4 3 15,-2-3 2-15,-1-2 3 0,-2-3 2 16,-1-1 1-16,-2 1 1 0,-3 0 0 16,-1 2 0-16,-2 2-2 0,-1 3-2 15,-1 5-1-15,1 6-2 0,-1 3 0 16,2 5-1-16,-1 4-2 0,3 5-2 15,1 3 0-15,3 2-1 0,3-1 0 16,4 1-2-16,5-1 1 0,4-3 0 0,5-4-1 16,0-2 1-16,3-4 0 0,1-5 0 15,-2-6 0-15,-4-4 1 0,0-6 1 16,-5-4 1-16,0-4 0 0,-6-4 2 16,-4-3 1-16,-4-4-1 0,-5-3 1 15,-3-2 0-15,-1-1-2 0,-2 2-6 16,1 0-12-16,0 4-13 0,2 6-21 0,2 5-25 15,-2 9 52-15,0 4-196 0,3 11-153 16,0 4-369-16</inkml:trace>
  <inkml:trace contextRef="#ctx0" brushRef="#br0" timeOffset="8697.9078">20902 4041 649 0,'-2'-4'167'0,"0"2"10"16,1-1-92-16,1-1-22 0,0 1-11 16,3 4-8-16,0-2-11 0,3-1-11 15,2-2-9-15,3 3-4 0,1-2-2 16,2 2-3-16,0-4-5 0,2 5-6 16,0-1-12-16,-1 1-14 0,-2 1-16 15,-2 2-16-15,-2-1-125 0,-3 2-134 16,-4 1-312-16</inkml:trace>
  <inkml:trace contextRef="#ctx0" brushRef="#br0" timeOffset="8889.969">20906 4135 671 0,'2'2'173'0,"-1"-2"7"0,2-2-87 16,1 1-28-16,0 0-12 0,4-2-9 15,0 2-11-15,3-1-10 0,0-2-7 0,3 2-7 16,2 0-10-16,0 0-18 0,0 2-28 16,-4-1 14-16,1 1-162 0,0 3-153 15,-5 4-368-15</inkml:trace>
  <inkml:trace contextRef="#ctx0" brushRef="#br0" timeOffset="11132.8009">21492 4058 461 0,'-8'-1'126'0,"-1"2"7"0,2-2-44 0,0 1-23 15,1 0-6-15,-1 0 0 0,1-1 0 16,3 1-1-16,-2 0-2 0,2 1-6 16,1-1-6-16,2 0-7 0,1-1-7 15,1-1-6-15,3 1-6 0,3-1-4 16,2-1-2-16,2 0-2 0,2-1-2 15,2 0-3-15,2-1-3 0,0 1-6 16,-3-4-13-16,3 5-18 0,0-1-23 16,0 3-23-16,-4-1-126 0,1 5-149 0,0 3-330 15</inkml:trace>
  <inkml:trace contextRef="#ctx0" brushRef="#br0" timeOffset="12241.6625">21943 3993 398 0,'0'-3'107'0,"0"0"5"16,-1 1-33-16,0-1-34 0,1 0-14 15,-1 0-6-15,1-1-4 0,0 1-3 16,1-1-2-16,-1 0-1 0,0 1-1 0,0-1 1 16,0 0-1-16,0 2 0 0,0-1-1 15,-1 0-1-15,-1 0-1 0,2 1-2 16,-2-1 0-16,1 1-2 0,-1 0-2 15,0-1 0-15,2 2-1 0,-1-2-1 16,-2 1 0-16,3 1 0 0,0-2-2 16,-1 1 1-16,1 1 0 0,0-2 0 0,0 1 1 15,1-1 1-15,-1 0 1 0,0-1 1 16,2 0 1-16,-1-1 0 0,0 2 2 16,0-1-1-16,0 0 1 0,1-1-1 15,-1 2 0-15,0 0 1 0,0 0 0 16,1 0 0-16,-2 1-1 0,0 1 1 15,1-1-1-15,-1 2 0 0,-1 2-1 16,-1-1-1-16,1 1-1 0,-1 3 0 16,-1 0-1-16,1 2-1 0,-2 1-1 15,2 0 0-15,-1 1 0 0,2-2-1 16,0 1 1-16,1-1-2 0,0-3 1 16,0-1 0-16,0 0 0 0,1-1 0 0,0-2 1 15,0 0 0-15,1-4 0 0,-1 1 1 16,1-1 0-16,0-2 0 0,0-1 1 15,0-1-1-15,1 0 0 0,-1-2 0 16,0 1-1-16,0 1 1 0,-1 0 0 0,0 2 0 16,-1 1 0-16,0 3 0 0,0 2 1 15,0 2 0-15,-2 6 2 16,0 3-1-16,-2 3 1 0,-1 7-1 0,0 3 0 16,1 4 0-16,1 0-1 0,-1-1-1 15,3 0-1-15,2-3 0 0,2-2 0 16,3-1-1-16,2-6 0 0,3-2 0 15,4-2-1-15,3-3 1 0,2-3-1 16,1-4 1-16,1-1 0 0,1-3-1 16,-1-3 1-16,-2-2 0 0,-6-5 0 15,1-1 0-15,-4-3 0 0,-3-3 1 16,-5 0 0-16,0 1 2 0,-5 2 1 16,1 3 3-16,-1 3 1 0,-2 4 0 0,-1 3 1 15,-1 5-2-15,1 4 0 0,0 6-3 16,0 3-1-16,2 2-3 0,-1 1 0 15,4 2-1-15,2 1 0 0,5-3 0 16,0-3 0-16,6-2-1 0,3-1 1 0,4-4-1 16,1-3 1-16,3-3 0 0,2-3-1 15,1-2 1-15,-1-3 0 0,-1-3 1 16,-1-2-1-16,-4-3 1 0,-4-1-1 16,-2-2 1-16,-7-4 0 0,-2-4 0 15,-4-1-1-15,-3-4 1 0,-2-1 0 16,1 2-4-16,-2 0-4 0,-2 6-8 15,1 6-12-15,-1 4-13 0,2 8-15 16,1 6-16-16,0 5-123 0,1 3-134 16,2 3-312-16</inkml:trace>
  <inkml:trace contextRef="#ctx0" brushRef="#br0" timeOffset="14432.7535">22719 3877 401 0,'-2'-10'122'0,"0"0"8"0,1 2 4 16,0-1-69-16,-1 1-15 0,1 1-3 16,0 3-3-16,0 0-4 0,2 3-4 15,-2 1-3-15,2 3-4 0,-1 6-4 0,1 4-5 16,0 5-3-16,2 2-3 0,-2 5-2 16,1 2-3-16,0 0-2 0,0 0-2 15,2-2 0-15,-2-3-1 0,2-2-1 16,0-3 0-16,-1-3-1 0,1-3 0 15,0-5 0-15,-1-1 0 0,0-3 1 16,0-3 0-16,0-3 1 0,1-3 1 16,0-4 3-16,3 1 1 0,0-8 1 15,1-6 1-15,2-3-1 0,-1-3 0 16,4-4-3-16,1-1-1 0,0-1-2 0,2 4-2 16,-2 5 0-16,3 6-2 15,-5 4 1-15,-2 6-1 0,-3 5 0 16,0 4 0-16,-4 6 0 0,1 6 0 0,-3 2 1 15,2 5-1-15,0 5 1 0,-2 3-1 16,1 2 1-16,0 2-1 0,-2-1 1 16,1 2-1-16,1-3 0 0,-2-3-2 15,1-1-3-15,1-3-7 0,-2-3-9 16,4-2-13-16,-2-3-16 0,2-2-11 16,1 0 12-16,0-5-140 0,0 1-128 0,1 0-304 15</inkml:trace>
  <inkml:trace contextRef="#ctx0" brushRef="#br0" timeOffset="15124.5374">23205 4160 601 0,'-3'-6'147'0,"-1"1"6"0,-3 1-86 15,1 2-19-15,-2 0-3 16,-1 1-4-16,-1 2-6 0,1 3-5 0,-1 3-6 15,0 5-6-15,1 1-5 0,2 2-4 16,1 2-4-16,2 1-1 0,1 1-3 16,4 0 0-16,1-3 0 0,2-2 0 15,3-2 0-15,3-2-1 0,1-3 1 16,1-6-1-16,1-3 1 0,0-4-1 16,2-4 1-16,-2-2 0 0,1-4-1 15,-2-5 1-15,0-2-1 0,-1 1 1 0,0-4 1 16,-1-1-1-16,0-5 2 0,0-1-1 15,-3-3 1-15,0-2 0 0,0-2 0 16,-3 2 1-16,0 3 1 0,0 4 2 16,-3 6 2-16,1 8 1 0,0 6 2 15,-2 6 0-15,-2 7-1 0,-1 4-1 16,-1 6-2-16,-1 5-1 0,0 6-3 16,0 4 0-16,-1 6-1 0,0 2 0 15,1 1 0-15,0 1-1 0,3-3-1 16,-1 1 1-16,5-3-1 0,1-2-2 0,6-2-4 15,3-3-9-15,4-1-13 0,2-2-16 16,6-4-18-16,0-2-124 0,3-4-12 16,4-1-117-16,4-4-224 0</inkml:trace>
  <inkml:trace contextRef="#ctx0" brushRef="#br0" timeOffset="35530.6306">970 8397 559 0,'-10'-9'138'16,"1"4"8"-16,-10 7-75 0,-5 2-19 15,2 9-5-15,-7 5 2 0,-1 3-2 16,-1 3-2-16,-1 2-2 0,4 1-3 0,6 3-5 16,3-4-6-16,5 1-7 0,4 2-5 15,8-1-6-15,7 2-4 0,3 1-3 16,7-2-2-16,5-2-1 0,3 0 0 15,6-5-1-15,1-2 1 0,1-7-1 16,0-2 0-16,-1-6-2 0,-1-3-7 16,-1-5-7-16,-1-1-16 0,-1-3-18 15,-2 0-12-15,1-4-19 0,-4 0-112 16,-4-2-126-16,-5 0-283 0</inkml:trace>
  <inkml:trace contextRef="#ctx0" brushRef="#br0" timeOffset="35729.7101">724 8653 678 0,'-31'1'172'0,"2"-1"10"15,4 1-97-15,8-1-17 0,6 2-12 16,6-2-11-16,7 0-10 0,4 0-12 16,6-2-9-16,5 1-9 0,6-1-2 0,6-2-1 15,4-3-4-15,1-1-11 0,3 0-17 16,-1-1-23-16,-3-2-19 0,-4 1-124 15,-7 0-143-15,-5 4-323 0</inkml:trace>
  <inkml:trace contextRef="#ctx0" brushRef="#br0" timeOffset="35903.2394">470 8149 728 0,'-16'-11'175'0,"7"0"1"0,0 3-117 16,8 2-16-16,3 1-16 0,6 2-10 0,5 5-10 16,5 1-6-16,8 6-16 0,6 3-19 15,6 4-20-15,4 7-122 0,2 5-137 16,5 2-327-16</inkml:trace>
  <inkml:trace contextRef="#ctx0" brushRef="#br0" timeOffset="36320.0515">1207 8538 708 0,'-27'6'169'0,"1"2"5"0,5 6-113 16,5 3-15-16,5 3-9 0,5 2-6 0,6 1-10 15,5 3-7-15,3-1-6 0,6 1-3 16,4-4-3-16,3-3-1 0,4-4 0 16,0-2-1-16,1-6 0 0,1-3 0 15,-1-7-1-15,-4 0 1 0,-4-5-1 16,-4-2 0-16,-6-3 0 0,-3-4 0 16,-6-2 1-16,-5 0 0 0,-4-1 1 15,-6-2 0-15,-4 0 2 0,-3 3 2 0,0 0 2 16,-2 3 6-16,3 2 4 0,2 1 3 15,5 4 2-15,4 1 0 0,3 3-2 16,5 2-3-16,3 0-5 0,5 1-5 16,6 2-3-16,3-2-3 0,6 0 0 15,4 0-2-15,5-2-2 0,1 0-5 16,3 1-10-16,-3-5-11 0,0 2-14 16,0 0-16-16,-1 0-9 0,-1 2-12 15,1-1-8-15,-3 2-102 0,0 0-110 0,-1 1-258 16</inkml:trace>
  <inkml:trace contextRef="#ctx0" brushRef="#br0" timeOffset="37189.2921">1487 8510 737 0,'-12'0'184'0,"2"0"4"0,1-2-114 15,5 0-19-15,4 2-13 0,2-1-14 16,7 3-13-16,0-3-9 0,5 1-4 0,4 0 0 15,4 0-1-15,3-3 0 0,3 2 0 16,-2-4 0-16,1 2 0 0,1-1 0 16,-4-3-2-16,-2 2 1 0,-3 0-2 15,-5 2-1-15,-4 2-1 0,-6 1 1 16,-5 3-1-16,-4 4 1 0,-8 1 0 16,-2 4 2-16,-4 0 1 0,0 4 1 15,0 3 1-15,0 2 1 0,1 0 0 16,4 2 0-16,3-2 0 0,5 2 0 15,3-1-1-15,4-2-1 0,6 0 0 0,1-5-1 16,6 0 0-16,1-1 0 0,5-6 0 16,2-3 0-16,3-4-1 0,-1-3 0 15,4-3 0-15,-1-5 0 0,-1-2 0 16,-3-2 1-16,-2-1-1 0,-3-1 1 16,-3 0 0-16,-3 0 1 0,-4 1 0 15,-2 2 0-15,-2 2 1 0,-3-2 2 16,-4 2 1-16,0 3 2 0,0 0 1 0,-2 2 3 15,0 3 0-15,2 0 0 0,-2 2 0 16,2 2-1-16,1 0-3 0,-1 1-2 16,2-1-1-16,-1 0-2 0,2 1 0 15,0 0-2-15,1 0 0 0,-1-1 0 16,1 1 0-16,0-1 0 0,1 0 0 16,-1 0-1-16,-1-2 1 0,1 1-1 15,0-1 1-15,1 0 0 0,-2 1 0 0,1-2 1 16,-1 1 0-16,0 2 1 15,0 1 0-15,-1-1 1 0,-1 4 0 0,0 2 0 16,-1 3 0-16,1 2-1 0,1 4 0 16,-2 4 0-16,3 0-1 0,-1 3 0 15,4-1 0-15,0 0-1 0,3 0 1 16,2-2-2-16,2-4 1 0,3-1 0 16,0-4-1-16,2-2 0 0,0-6 0 15,-2-3 0-15,2-2 0 0,-1-5 1 16,-3-3 0-16,1-4 0 0,-1-2 1 0,-3-3 0 15,0-1 2-15,-3 2 0 0,-2-1 1 16,-3 4 2-16,-1 1 2 0,-3 3 2 16,0 6-1-16,-3 3 0 0,1 2 0 15,-1 2-2-15,0 5-2 0,2 5-2 16,1 1-2-16,3 2-1 0,1 2 0 16,3 0 0-16,5 3-1 0,2-2 0 15,3-3-1-15,4-2-1 0,3-2 0 16,2-4 1-16,2-3-1 0,3-5 0 0,0-4 1 15,0-4 1-15,-1-2-1 0,-3-3 2 16,-2-3-1-16,-3-4 1 0,-3-1 1 16,-5 0 0-16,-4-3 0 0,-2 1-1 15,-4-1-7-15,-2 3-9 0,1 4-14 16,-1 1-19-16,-2 2-24 0,4 6-18 16,0 3-46-16,1 7-73 0,3 7-117 15,2 3-244-15</inkml:trace>
  <inkml:trace contextRef="#ctx0" brushRef="#br0" timeOffset="37765.05">3131 8548 662 0,'0'-8'165'16,"-4"0"10"-16,3 3-98 0,0 0-13 15,0 1-7-15,-1 2-8 0,4 2-7 16,-1 3-8-16,1 5-7 0,2 5-5 16,1 4-4-16,1 5-2 0,0 4-2 15,0 5-1-15,-1-1-3 0,0 3-2 16,0-2-2-16,0-2-1 0,1-2-1 15,-1-3-1-15,1-6 1 0,1-3 0 0,-1-7 0 16,1-2 3-16,1-4 1 0,-1-8 4 16,4-4 1-16,0-6 1 15,3-6 0-15,2-5-1 0,1-5-1 16,0-1-3-16,2 0-3 0,-4 3-1 0,0 5-2 16,-3 6-1-16,-1 6 0 0,-2 5 0 15,-3 7 0-15,-1 6-1 0,-1 6 1 0,-1 4-1 16,0 2 1-16,-2 6-3 15,-2 4-4-15,2 3-6 0,0 0-7 0,1 1-10 16,1-2-13-16,5 1-19 0,1-6-18 16,4-2-11-16,0-2-14 0,3-7-109 15,-1 0-130-15,2-9-282 0</inkml:trace>
  <inkml:trace contextRef="#ctx0" brushRef="#br0" timeOffset="38347.0435">3672 8905 548 0,'-8'-1'155'0,"-3"0"7"0,-2 2-23 16,2 1-80-16,0 3-13 0,2 3-7 15,-1 3-8-15,4 2-5 0,0-1-6 16,3 4-3-16,2 0-4 0,2-1-2 16,3-2-3-16,-1-2-1 0,4-2-3 15,2-4 0-15,1-4-2 0,2-5 0 16,2-3-1-16,1-8 0 0,-2-3 1 16,1-6 3-16,-2-2 6 0,-4-5 3 15,-1-2 3-15,-4-1 2 0,0-4 2 16,-3-1 0-16,-2-2-2 0,2 2-4 0,2 1-1 15,-2 5-2-15,0 4 0 0,0 7 1 16,0 7 0-16,0 8-1 0,-3 4 0 16,1 7-3-16,1 6-1 0,-1 5-3 15,1 8-1-15,0 2-3 0,2 7 0 16,0 4 0-16,2 2-1 0,2 0 0 16,3 0-3-16,2-2-6 0,3-1-9 15,3-5-9-15,3-4-12 0,2-3-15 16,1-4-17-16,0-6-12 0,1-4-12 0,-1-6-109 15,-2-1-128-15,-2-6-288 0</inkml:trace>
  <inkml:trace contextRef="#ctx0" brushRef="#br0" timeOffset="38629.8598">4095 8633 691 0,'-9'-3'193'16,"3"1"2"-16,4 2-43 0,2 0-88 15,1 2-19-15,5 0-17 0,4 0-13 16,2 2-8-16,4 0-4 0,-2-2-5 15,0 2-10-15,0-2-14 0,-1 1-17 0,1-1-18 16,-3 1-24-16,-4-2-114 0,-1 0-134 16,-1 3-298-16</inkml:trace>
  <inkml:trace contextRef="#ctx0" brushRef="#br0" timeOffset="38797.4269">4069 8807 771 0,'0'6'184'16,"-3"-1"2"-16,6 1-121 0,3-2-21 16,2 0-14-16,3-2-10 0,1-1-8 15,3-1-10-15,1 0-13 0,-2-2-16 16,3-3-19-16,2 0-16 0,0 0-127 16,0 0-140-16,2 0-320 0</inkml:trace>
  <inkml:trace contextRef="#ctx0" brushRef="#br0" timeOffset="40064.5941">4480 8579 422 0,'-5'-3'123'0,"-1"-1"8"16,1-2-33-16,0 0-26 0,1-2-8 15,2 0-6-15,0-2-3 0,2 0-5 16,3-1-3-16,2 0-3 0,1 0-4 15,1 0-7-15,3 3-5 0,2-1-6 0,2 2-4 16,2 3-5-16,2 4-3 0,2 4-4 16,-1 1-1-16,3-1-2 0,-1 4-1 15,-3 0 0-15,1 1-1 0,-4-2 0 16,-4-1 0-16,0 2-1 0,-5-1 1 16,0 2 0-16,-6-3-1 0,-5 1 1 15,-4 1 0-15,-3-1 0 0,-1 1 0 16,-6 0-1-16,-4-2 1 0,2 2-1 15,2 1 1-15,1-3-1 0,5 0 0 16,2 0 0-16,6 1 0 0,5-1 0 16,2-1 0-16,5-1 0 0,2 4-1 15,2-3 0-15,3 1-1 0,2-1-1 16,2 2-3-16,1-1-1 0,-1 0-1 0,-1-1 0 16,0 3 1-16,0-1 0 0,-2 0 2 15,0 1 1-15,-3 0 3 0,4 2 0 16,-5-1 1-16,0-2 0 0,-4 0 0 15,-1-2 1-15,-3 1 0 0,-3 0 2 16,-6 1 0-16,1 2 1 0,-6 2 2 0,-1 0 2 16,-4 0 1-16,-1 2 0 0,-4-1 1 15,-1 1-1-15,-2-2 0 0,0-1-3 16,2-1-1-16,-1-1-3 0,1-1-8 16,4-4-14-16,2-2-22 0,4-2-20 15,2-2-136-15,3-4-151 0,5 0-354 16</inkml:trace>
  <inkml:trace contextRef="#ctx0" brushRef="#br0" timeOffset="46375.6195">610 10186 544 0,'-2'2'136'0,"-1"-2"7"0,-2 1-71 16,2 1-19-16,0 1-9 0,1 0-6 16,-2 1-2-16,2 0-6 0,0 0-4 0,2-1-6 15,2 0-4-15,-1-2-2 0,1 0-3 16,2-1-1-16,0-2-1 0,2-2-1 15,-1-2 0-15,1-3 1 0,-1-1-1 16,-2-1 2-16,1 0 0 0,-3 2 1 16,-2 2 3-16,-2 1-2 0,1 5 0 15,-2 0-2-15,-1 3 0 0,1 2-3 16,1 2-2-16,1-1-4 0,2 4 0 16,1-2 0-16,1 0-1 0,2-1 0 15,1-2-1-15,1-1 2 0,-1-3-1 0,2-3 2 16,-1-2-1-16,1-1 0 0,-1 0 1 15,-3 1 1-15,1-1-6 0,-3 2-13 16,-1 2-30-16,1 1 54 0,-2 2-200 16,1 4-159-16,1 1-396 0</inkml:trace>
  <inkml:trace contextRef="#ctx0" brushRef="#br0" timeOffset="51529.765">1970 9874 593 0,'-4'-10'145'16,"-6"4"8"-16,-2 1-85 0,-5 5-9 0,-3-1-4 15,-9 7-1-15,-4 5-3 0,-4 9-5 16,-3 2-5-16,-6 2-5 0,3 7-5 16,-1 2-5-16,6 1-4 0,4 3-3 15,5-5-3-15,7 3-3 0,9 2-3 16,7-2-4-16,9-1-2 0,6-1-2 15,10-4-1-15,5-2-1 0,7-5-1 16,6-3-3-16,4-7-4 0,2-5-6 16,3-3-10-16,0-5-13 0,-2-3-15 0,-3-3-16 15,-6-3-14-15,-7-2-118 0,-3-2-130 16,-4-1-300-16</inkml:trace>
  <inkml:trace contextRef="#ctx0" brushRef="#br0" timeOffset="51703.5852">1636 10136 775 0,'-13'0'176'0,"7"0"2"0,6 0-124 0,4 0-22 16,9 3-15-16,8-2-7 0,6 1-8 16,6 1-8-16,4-1-13 0,2 2-17 15,4-2-13-15,-4 0-20 0,0-2-110 16,-3-2-125-16,-3 5-277 0</inkml:trace>
  <inkml:trace contextRef="#ctx0" brushRef="#br0" timeOffset="51857.1756">2212 10162 761 0,'-5'10'190'0,"-1"1"4"16,-1 2-114-16,3 0-18 0,-1 2-17 15,2 1-15-15,1 0-13 0,0 1-14 16,2 2-18-16,0-2-31 0,1 1-25 15,2-2-128-15,-1-1-151 0,0-3-350 16</inkml:trace>
  <inkml:trace contextRef="#ctx0" brushRef="#br0" timeOffset="52003.7813">2198 9873 668 0,'-7'-10'149'15,"5"5"0"-15,1 3-103 0,3 4-37 16,6 7-26-16,0 5-130 0,1 6-124 16,0 6-314-16</inkml:trace>
  <inkml:trace contextRef="#ctx0" brushRef="#br0" timeOffset="52396.7908">2517 10146 815 0,'-26'6'191'16,"4"5"4"-16,4 8-128 0,5 1-27 16,4 2-11-16,2 0-6 0,3 2-7 15,5 0-8-15,4 0-4 0,5-6-2 16,1-3-1-16,2-3-2 0,3-4-2 15,0-3-1-15,0-5 0 0,0-1-1 16,-1-4 0-16,-3-2 1 0,-1-4 1 0,-4-1 2 16,-4-3 1-16,-4-2 2 15,-4-4 2-15,-1 0 3 0,-3 1 4 0,-2 1 4 16,1 2 5-16,0 2 4 0,2 3 4 16,1 2 2-16,0 4-1 0,4 0-2 15,1 1-4-15,2 1-6 0,3 0-4 16,4 2-4-16,2 1-5 0,3 0-1 15,4-1-3-15,5 1-5 0,2 1-9 16,0 0-11-16,2 1-16 0,2 2-22 16,-1-2-26-16,1 3-17 0,-1-1-108 0,-2 1-5 15,0 1-109-15,2 2-194 0</inkml:trace>
  <inkml:trace contextRef="#ctx0" brushRef="#br0" timeOffset="52662.5034">2893 10202 812 0,'-13'5'195'0,"-1"3"3"15,1-1-123-15,4 4-24 0,2 1-18 0,1-1-13 16,5 4-8-16,4 0-5 16,3-1-4-16,5 0-1 0,0-1-1 0,5-2-1 15,3 2 0-15,-1-6-1 0,0-1-1 16,0-5-2-16,0-1 0 0,-1-5-1 15,-2-3 0-15,-3-2 0 0,-1-2 0 16,-4-2 2-16,-3 0-2 0,-8-2-3 16,0 1-5-16,-5 2-12 0,-1-1-13 15,-1 3-15-15,-1 4-8 0,2 2-17 16,3 4-111-16,-1 2-123 0,4 4-280 0</inkml:trace>
  <inkml:trace contextRef="#ctx0" brushRef="#br0" timeOffset="53069.8978">3274 10271 735 0,'-21'-2'184'15,"2"3"3"-15,-2 0-102 0,5 5-29 16,5 4-16-16,4 2-14 0,3 3-9 15,5 1-9-15,5 2-2 0,7 1-3 16,0-1-1-16,4-1 0 0,0-6-1 16,5 0-1-16,2-4 1 0,-1-3 0 15,-1-4-1-15,-1-4 0 0,-4-4 0 16,0-1 1-16,-7-4-1 0,-4-4 1 0,-2-2-1 16,-5 0 1-16,-4-2 1 0,-5-2 0 15,-5-6 1-15,-6 1 1 0,-6 0 1 16,-3-3 3-16,-2 0 4 0,-1 0 8 15,0-2 4-15,3 7 5 0,6 3 1 16,5 2 1-16,6 1-2 0,3 3-6 16,8 1-6-16,5 7-7 0,8-4-4 15,5 2-4-15,4 3-2 0,7 2-4 0,5 3-5 16,3 3-11-16,1 4-10 0,1 3-15 16,1 2-21-16,-1 5-21 15,-2 0-21-15,-3 1-113 0,-3-2-137 16,2 6-307-16</inkml:trace>
  <inkml:trace contextRef="#ctx0" brushRef="#br0" timeOffset="53563.2502">3561 10223 766 0,'-22'16'190'0,"5"3"4"15,3-1-102-15,8 3-39 0,5-2-21 16,3-2-13-16,4 2-8 0,3-2-7 15,6-1-2-15,2-1-2 0,6-6 0 16,3-2-1-16,1-4 0 0,0-4-2 16,0-4 1-16,-3-2-1 0,-3-6 0 15,-4 0 1-15,-6-3 1 0,-5-1 0 0,-4 1 1 16,-9-2 1-16,-2 0 0 0,-6 3 0 16,-2 0-1-16,-3 3 1 0,1 3 0 15,1 3-1-15,4 2-1 16,1 4-4-16,6 4-5 0,3 0-7 0,7 2-7 15,5-1-7-15,3 0-7 0,3-1-6 16,4-1-1-16,3-2 3 0,2-2 4 16,1 0 5-16,-1-1 7 0,0-1 7 15,1 0 8-15,-4 2 4 0,0 1 3 16,-3 0 5-16,-2 1 3 0,-2 1 1 0,0 1 2 16,-2 2 2-16,-2 0 1 0,0 2 2 15,1 2 1-15,0 2 1 0,-2 1 4 16,2 3 4-16,-2 0 4 0,1 2 3 15,0 1 3-15,-1 0-2 0,0 2-1 16,-2-4-1-16,-3 1 0 0,-4 0-4 16,-1-2-4-16,-6 0-1 0,-3-2-3 15,-3-2 0-15,-4 0-5 0,0-1-5 0,2-4-6 16,0-1-13-16,0-3-18 0,4-2-25 16,1-1-22-16,5-2-121 0,1-2-144 15,5 1-321-15</inkml:trace>
  <inkml:trace contextRef="#ctx0" brushRef="#br0" timeOffset="58199.4776">5196 10240 546 0,'-6'-9'141'0,"0"0"10"16,-1 2-64-16,0 1-22 0,1 1-6 15,1 2-5-15,2-1-5 0,0 3-5 16,4-1-8-16,2 2-6 0,3 1-3 0,3 3-6 15,3 1-2-15,5 4-3 0,3 4 0 16,3 1-3-16,4 2-3 0,0 4-3 16,2 1-2-16,-1 0 0 0,-2-2-3 15,0 1 0-15,-3-2-1 0,-2 0-2 16,-3 1-2-16,-3-4-4 0,-2-2-7 16,-3-1-10-16,-2-1-14 0,-3-2-15 15,-1-1-11-15,-2-1-16 0,-2-4-113 16,-2 2-127-16,0 0-288 0</inkml:trace>
  <inkml:trace contextRef="#ctx0" brushRef="#br0" timeOffset="58465.7666">5499 10196 656 0,'0'-5'166'0,"-3"2"6"0,-2 3-98 16,0 2-16-16,-3 4-9 0,-2 3-7 15,-2 4-11-15,-2 3-10 0,-6 4-4 16,-6 3-5-16,-4 3-3 0,0 1-3 16,-2-2-2-16,-1 1-1 0,2-1-5 15,5-2-5-15,6-2-13 0,5-5-13 16,5-3-15-16,8-3-17 0,4-4-124 15,4-2-134-15,7-2-309 0</inkml:trace>
  <inkml:trace contextRef="#ctx0" brushRef="#br0" timeOffset="58791.909">5784 10202 701 0,'-6'-2'169'0,"0"-2"6"0,-2 4-111 15,2 4-15-15,0 2-5 0,0 4-7 16,1 3-7-16,0 2-6 16,-1 5-5-16,1 3-1 0,3 3-4 0,1-1-3 15,-1 2-2-15,4 1-2 0,3 2-2 16,-2-2-1-16,5-3-1 0,0-2-1 15,2-2-1-15,2-3 0 0,3-3-1 16,0-4 0-16,4-4 0 0,1-4-4 0,1-2-4 16,1-5-10-16,-3-4-13 0,1-4-15 15,-3-3-12-15,-1-5-13 0,-4-1-8 16,-3-2-110-16,-3 1-119 0,-4 0-266 16</inkml:trace>
  <inkml:trace contextRef="#ctx0" brushRef="#br0" timeOffset="58945.5324">5799 10205 557 0,'-20'-3'167'0,"2"2"10"0,3-1-17 16,7-1-89-16,4 1-17 0,5-2-11 15,8-1-13-15,2-1-14 0,7 0-10 16,4 0-12-16,5 0-13 0,1 0-17 16,2 2-11-16,-1 0-19 0,-1 2-118 15,-5 2-131-15,-2 3-292 0</inkml:trace>
  <inkml:trace contextRef="#ctx0" brushRef="#br0" timeOffset="59357.0448">6081 10288 600 0,'-3'-5'151'0,"-1"0"9"16,2 3-85-16,-1 2-14 15,0 2-4-15,2 3-4 0,1 5-4 0,1 5-6 16,0 2-5-16,1 4-5 0,2 2-3 16,0 3-5-16,2-1-3 0,0 2-5 15,1-2-4-15,2-4-4 0,0-3-2 16,2-3-3-16,2-4-2 0,1-6 1 15,0-9-2-15,2-5 0 0,0-5 1 16,0-6-1-16,0-4 1 0,-3-3-1 0,2-4 0 16,-3 3 0-16,-2 2 0 0,0 4-1 15,-3 5 1-15,-2 5-1 0,-1 3 0 16,-3 8 0-16,-1 2 1 0,-1 9-1 16,0 3 0-16,-2 2-2 0,2 5-2 15,1 1-5-15,1 1-8 0,4 0-9 16,1-4-11-16,5-2-12 0,3-1-13 15,3-4-7-15,2-4-14 0,4-3-109 16,-1-6-122-16,0-1-286 0</inkml:trace>
  <inkml:trace contextRef="#ctx0" brushRef="#br0" timeOffset="59716.068">6557 10099 833 0,'-10'-8'196'0,"3"3"2"16,4 0-131-16,5 3-28 0,3 0-11 0,4 2-11 16,1 2-11-16,2 3-5 0,4 3 0 15,0 2 0-15,1 0 0 0,1 0-1 16,-1 1 1-16,0 0-1 0,-2 0 1 16,-3 0 0-16,1 1-1 0,-2 3 0 15,-2 2 1-15,-3 0-1 0,-1 2-1 16,1 4-1-16,-2 2 0 0,-2 1-1 15,1 0-1-15,-1 3-1 0,0 2 1 0,1-2 0 16,1-1 0-16,-2 0 1 0,2-2 0 16,-3-1 2-16,-1-4 0 0,-1-4 0 15,-3-1 1-15,-5-4 0 0,1-2 1 16,-4-2-1-16,-4-2 0 0,-3-2 1 16,1 0-1-16,-2-4-1 0,1-3-6 15,2 1-11-15,3-3-14 0,4-1-18 16,5 0-13-16,4 1 7 0,7 0-137 15,2 1-126-15,3 2-297 0</inkml:trace>
  <inkml:trace contextRef="#ctx0" brushRef="#br0" timeOffset="59924.4501">6986 10370 862 0,'-1'-5'205'15,"-3"4"1"-15,5 1-134 0,0-1-25 0,2 0-17 16,2-1-16-16,2 2-12 0,2 2-7 16,-1-2-11-16,3 0-15 0,0 0-23 15,0 1-17-15,0 1-105 0,-1 1-29 16,-1-1-120-16,-2 2-229 16</inkml:trace>
  <inkml:trace contextRef="#ctx0" brushRef="#br0" timeOffset="60051.1086">6999 10553 687 0,'1'-4'153'0,"2"0"1"0,2-1-114 16,1-1-34-16,1-1-13 0,3 1-26 16,1 1-119-16,1 1-122 0,1 1-299 15</inkml:trace>
  <inkml:trace contextRef="#ctx0" brushRef="#br0" timeOffset="62005.0576">7700 10229 486 0,'19'-22'127'0,"-3"3"8"0,-1-2-53 0,-4 5-28 16,-1 0-3-16,0 4 1 0,0 2 0 16,-4 3-2-16,-1 2-1 0,-2 3 1 15,-2 6-2-15,-1 4-5 0,-2 4-6 16,-3 2-6-16,-2 6-7 0,-3 5-4 15,1 3-6-15,-4 1-5 0,-3-1-2 16,-1 2-3-16,0-1 0 0,0-3-2 16,3-4 0-16,-2-4 0 0,4-3 0 0,2-4-1 15,4-2 0-15,3-3 0 0,2-1 0 16,4-2-1-16,0-2 1 0,6 2-1 16,3-2 0-16,3-2 0 0,1-2 1 15,2 0-1-15,3-1 1 0,1-1-1 16,1 0-2-16,2 0-4 0,-1 3-6 15,2-2-10-15,-3 1-11 0,-1 1-15 16,0 4-15-16,-2 0-8 0,-2 3-16 16,-2 0-107-16,-2 1-120 0,-1 3-277 15</inkml:trace>
  <inkml:trace contextRef="#ctx0" brushRef="#br0" timeOffset="62236.1335">8024 10287 643 0,'-4'-16'157'0,"-1"4"6"16,0 3-96-16,1 4-16 0,2 3-8 16,-1 4-5-16,3 4-7 0,-1 5-7 15,1 5-5-15,0 4-4 0,1 4-2 0,2 2-1 16,-1 2-3-16,1 3-1 0,-1 0-1 16,0-2-2-16,2-1-2 0,-3 0 0 15,2-3-3-15,-2-2-2 0,0-6-6 16,0-1-12-16,1-5-13 0,0-2-16 15,2-4-21-15,-2-5-118 0,2-3-131 16,1 1-302-16</inkml:trace>
  <inkml:trace contextRef="#ctx0" brushRef="#br0" timeOffset="62971.375">8819 10269 424 0,'9'-3'115'0,"-4"-1"9"16,-1 3-49-16,-4-1-18 0,-5-1-5 15,-3 2-4-15,-3 1-3 0,-2 3-5 16,-2 1-2-16,-6 3 1 0,-1 4 3 15,-1 3 2-15,-1 3 0 0,-2 2-1 16,3 0 0-16,0 5-4 0,6-2-5 16,4-1-7-16,5-1-7 0,5 0-6 15,6 0-4-15,5-3-4 0,0-1-2 16,6 0-2-16,2-3-1 0,5-3 0 0,1-3-1 16,1-3-2-16,3 1-5 15,2-5-7-15,1-3-12 0,1-2-16 0,-2 0-20 16,-1 2-15-16,-2-1-67 0,-2-2-54 15,-3 1-114-15,0 3-234 0</inkml:trace>
  <inkml:trace contextRef="#ctx0" brushRef="#br0" timeOffset="63308.6307">9063 10390 742 0,'-8'3'179'0,"-5"4"3"16,4 1-115-16,0 4-18 0,3 1-10 15,2 3-9-15,4 1-9 0,1 0-7 0,4 0-3 16,3 0-3-16,1-1-3 0,3-4-2 16,2-2-1-16,3-4-1 0,2-1 0 15,0-4 0-15,3-4-1 0,2-1 1 16,-1-5 0-16,-2 0 0 0,-4-4 0 15,-4-2 0-15,-4-3 1 0,-8 0 0 16,-6-2 0-16,-5 1 0 0,-7 0 0 16,-5 2 0-16,-2 4-1 0,-2 1 0 15,3 4-3-15,1 3-6 0,2 5-5 16,5 4-10-16,4 2-12 0,7 1-19 16,1 3-11-16,3 0-17 0,3 0-107 0,4-3-123 15,6 1-278-15</inkml:trace>
  <inkml:trace contextRef="#ctx0" brushRef="#br0" timeOffset="63619.9413">9499 10341 698 0,'2'-9'179'0,"-5"2"6"0,-1 1-100 16,-2 1-22-16,-2 1-7 0,-1 2-11 15,-2 3-14-15,3 0-8 0,-2 2-5 16,1 4-4-16,1 2-3 0,4 2-2 15,4 1-5-15,4 1 0 0,2 2-2 16,2 2-2-16,3-2 1 0,4 1-1 16,0 1 0-16,1 1-1 0,-3-1 1 15,1-1-2-15,-1 0 1 0,-1-2 0 16,-2-2-1-16,-4-2 1 0,-2-3 0 16,-3-1 1-16,-3-1 0 0,-4-1 1 15,-3 1-1-15,-3 0 1 0,-4-2-2 0,-1 3-2 16,-4-1-5-16,0 0-8 0,-1-1-9 15,2 1-12-15,2-1-16 0,3-1-12 16,4 0-18-16,6-2-111 0,4-2-128 16,8 2-291-16</inkml:trace>
  <inkml:trace contextRef="#ctx0" brushRef="#br0" timeOffset="63936.0959">10087 9831 559 0,'-7'-5'152'0,"-5"5"9"0,-6 6-42 16,-1 8-50-16,-4 10-11 0,-6 8-3 15,-1 6-5-15,-2 9-8 0,-1 5-7 16,1 8-8-16,5 5-6 0,4 3-5 16,8 3-4-16,7 1-3 0,4 0-3 15,9 2-5-15,5-3-6 0,4-4-4 0,5-4-7 16,3-7-10-16,2-4-17 0,4-6-16 16,2-5-23-16,0-8-111 0,-1-6-134 15,1-5-304-15</inkml:trace>
  <inkml:trace contextRef="#ctx0" brushRef="#br0" timeOffset="64720.13">10314 10160 627 0,'-8'-2'164'0,"0"1"12"16,1 2-89-16,0-1-14 0,5 4-9 15,0-2-5-15,3 2-12 0,0 0-10 16,8 1-11-16,4-2-7 0,5 1-4 16,4 0-4-16,5-3-3 0,3-2-3 0,2-2-2 15,0-3-1-15,-4-1-1 0,-3-2 1 16,-3 1-2-16,-3-1 1 0,-3 3 0 15,-4-1-1-15,-3 3 0 0,-5 1 1 16,3 5-1-16,-5-2 1 0,-2 3-1 16,-2 2 1-16,-1 5-1 0,-1 2 1 15,-2 4-1-15,0 3 1 0,0 1-1 0,0 5 1 16,1 2-1-16,-1 0 0 0,0-1-3 16,-2-2-3-16,5-1-9 0,0 1-12 15,1-5-17-15,2-3-17 0,1-2-15 16,0-2 7-16,2-2-130 0,-2-3-124 15,3-5-287-15</inkml:trace>
  <inkml:trace contextRef="#ctx0" brushRef="#br0" timeOffset="64893.6803">10324 10178 662 0,'-14'6'167'0,"2"3"5"0,2 3-91 0,3 3-31 15,3 0-12-15,2 3-8 0,2 0-10 16,1 3-10-16,0 0-10 0,0-1-13 16,2 1-20-16,2 0-17 0,-2 1-126 15,2-2-138-15,-1-3-329 0</inkml:trace>
  <inkml:trace contextRef="#ctx0" brushRef="#br0" timeOffset="65604.4586">10275 10624 614 0,'-30'-3'151'0,"0"1"9"15,3 2-89-15,2-4-12 0,2 3-4 16,6-1-1-16,3 0-5 0,9 2-6 16,5 2-6-16,8-4-4 0,6 6-5 15,8-2-4-15,7 0-6 0,6 0-1 16,4-1-4-16,8 2-3 0,4-1-3 16,1-2-2-16,-1 0-3 0,1-1-1 15,0 1-3-15,1-1-5 0,-5-2-8 0,-2-2-10 16,0 2-13-16,-2 0-17 0,-4-2-13 15,-5 2-18-15,-9-1-113 0,-5 2-130 16,-6 2-297-16</inkml:trace>
  <inkml:trace contextRef="#ctx0" brushRef="#br0" timeOffset="66140.0303">10358 10875 470 0,'-9'-3'138'0,"1"2"9"0,0-1-3 16,0 1-79-16,2-2-8 0,1-1-6 15,2 2-4-15,3-1-5 0,5-1-7 16,3-1-4-16,1 0-6 0,6 0-6 16,2 0-4-16,3 1-3 0,-1 2-4 15,1-1-1-15,-2 5-3 0,0 1-2 16,-5 1 1-16,-1 3-2 0,-3 1 0 16,-4 0 0-16,-3 3 1 0,-3-1-1 15,-1 2 0-15,-2 2 0 0,-3 1 0 16,-1-1 0-16,1 2-1 0,2 0 0 15,0 0 1-15,3-1-1 0,3-2 0 0,1-1 0 16,3 1-1-16,3-2-1 0,-1-2 0 16,1 1-2-16,1-1-1 0,0-1 0 15,-1 0-1-15,1 0 0 0,-1-2 1 16,0-1 1-16,-3 0 1 0,-2 0 1 16,-2 1 1-16,-1-1 1 0,-3 1 0 15,-3 2 0-15,-3 0 0 0,-2 3 0 0,-2-1 1 16,-5-1-1-16,-1 0 1 0,-2-1-1 15,-1-2 0-15,-1 0 1 0,-1-2-1 16,4-1-7-16,1 0-11 0,5-1-17 16,4 0-11-16,6-1-21 0,4-1-118 15,6-1-132-15,4 2-297 0</inkml:trace>
  <inkml:trace contextRef="#ctx0" brushRef="#br0" timeOffset="66831.858">11088 10477 386 0,'-1'-1'109'0,"0"-2"8"16,1-1-31-16,-2 3-28 0,1 0-9 0,2-1-5 15,-2 2-2-15,1-2-1 0,-1 4-3 16,2 0-2-16,0 3 1 0,1 3-2 16,-1 3 0-16,0 3-3 0,-1 4-3 15,1 3-1-15,-1 1-3 0,0 0-3 16,0 0-3-16,1-2-2 0,2-3-2 16,-1-1-1-16,2-5-2 0,0-2 0 0,1-2-1 15,1-3 1-15,1-4-1 0,2-5 0 16,-1-3 0-16,3-3-1 0,5-3-1 15,1-4-2-15,3-2-2 0,1-4-1 16,-2 4-2-16,3-3 0 0,-3 4-1 16,-5 1 0-16,-3 4 0 0,-2 7 0 15,-2 4 0-15,0 6 0 0,-3 4 1 16,0 4-1-16,0 5 0 0,-1 2-1 16,1 2-4-16,0 1-8 0,-4 1-13 15,3 1-19-15,0 2-20 0,2-1-25 16,1 1-117-16,-2 0-138 0,2 1-310 0</inkml:trace>
  <inkml:trace contextRef="#ctx0" brushRef="#br0" timeOffset="68701.222">11953 10439 568 0,'-5'-22'154'0,"0"5"12"0,-1 4-52 0,1 7-38 16,-1 4-10-16,0 3-6 0,1 5-5 16,1 3-11-16,0 4-12 0,4 4-9 15,0 4-8-15,5 2-6 0,1 2-3 16,2 1-5-16,-2-2-9 0,1-1-9 16,1-2-18-16,-3-1-18 0,-1-3-14 15,0-2-2-15,-3-3-128 0,-1-1-129 16,-1-1-290-16</inkml:trace>
  <inkml:trace contextRef="#ctx0" brushRef="#br0" timeOffset="68867.3626">11805 10560 680 0,'-4'-5'178'16,"1"4"4"-16,2 1-82 0,2 1-36 15,4-1-13-15,4 1-11 0,3-1-13 16,5 0-9-16,7 0-4 0,4 0-5 15,2-2-9-15,1-2-16 0,2 1-24 16,-2-4-21-16,-3 1-135 0,-6 1-150 0,4-2-357 16</inkml:trace>
  <inkml:trace contextRef="#ctx0" brushRef="#br0" timeOffset="69262.2929">12417 10069 774 0,'1'-14'189'0,"3"7"4"0,3-2-116 0,6 3-24 16,2 0-14-16,4 3-10 0,4 0-10 15,-1-2-7-15,1 2-5 0,-1 0-2 16,5 1-1-16,0-3-2 0,3 1 0 16,-2-1-1-16,-1 3-1 0,-1-2 1 0,-3-1 0 15,-6 3-1-15,-2 2 1 0,-9 0-1 16,-1 2 1-16,-3 3-1 0,-2 4 1 16,-1 3-1-16,-3 1 0 0,1 3 1 15,-1 4-1-15,0 1 1 0,-1 1-1 16,0 1-1-16,2-1 1 0,0 1-3 15,0-2-4-15,0-1-5 0,1-2-9 0,2-2-11 16,2-2-13-16,-1-3-14 0,-1-3-10 16,3-3-12-16,-2-1-109 0,-1-2-119 15,0-2-274-15</inkml:trace>
  <inkml:trace contextRef="#ctx0" brushRef="#br0" timeOffset="69451.7791">12527 10091 716 0,'-13'5'175'0,"1"0"4"0,4 3-112 16,2 1-17-16,2-1-11 0,2 3-11 15,2 0-11-15,1 2-7 0,0 1-3 16,2 2-3-16,1 0-9 0,-2 1-14 16,2-1-19-16,-1 3-13 0,1-2-12 15,-3 0-122-15,3 1-133 0,2 1-294 16</inkml:trace>
  <inkml:trace contextRef="#ctx0" brushRef="#br0" timeOffset="69715.0732">12411 10473 638 0,'-10'-4'172'0,"3"3"5"16,1 0-75-16,3 0-37 0,6 1-11 16,4-1-8-16,4-1-11 0,5 1-11 0,4 0-6 15,4 0-2-15,4-1-3 0,3 0-4 16,3-2-3-16,7 2-1 0,0-1-2 16,2-2-1-16,2 3-3 0,1-2-10 15,-1 1-14-15,-5 1-21 0,-5-1-16 16,-2 2-21-16,-5-1-115 0,-7 4-135 15,-4-1-292-15</inkml:trace>
  <inkml:trace contextRef="#ctx0" brushRef="#br0" timeOffset="70152.9117">12580 10758 638 0,'7'-4'163'0,"-4"0"8"0,-4 3-90 0,-3 2-13 15,-3 0-2-15,-2 4 1 0,-5 1-6 16,0 4-8-16,-1 2-5 0,0 2-7 15,4 0-7-15,3 1-8 0,4 0-7 0,5-2-7 16,5 0-5-16,5-4-3 16,5-3-2-16,4-1 0 0,2-5-1 0,5-1 0 15,5-1 0-15,0-4 0 0,-2-1-1 16,0-2 1-16,-5-5 0 16,1 2-1-16,-7 0 1 0,-8-2-1 0,-5 1 0 15,-6-1-1-15,-4 1-2 0,-3 2-1 16,-8 2-3-16,-5-1-5 0,-5 4-7 15,-1 3-8-15,-2 4-11 0,0 4-11 16,-4 2-11-16,4 4-5 0,3 4-4 0,7 2 1 16,1 1-3-16,4-1-2 0,7 1 37 15,2-3-125-15,6-1-106 0,1-2-272 16</inkml:trace>
  <inkml:trace contextRef="#ctx0" brushRef="#br0" timeOffset="70430.5467">12586 10914 657 0,'-4'0'167'0,"-2"4"6"0,-2-1-95 16,-2 4-17-16,-2 0-6 0,1 4-6 0,0 1-11 16,1 2-9-16,1 0-6 0,4 3-6 15,3-1-4-15,3 2-3 0,3-3-4 16,4 0-2-16,3-1-2 0,4-3-1 16,2-3 0-16,2-3-1 0,3-2-2 15,1-3 0-15,4-2-1 0,0-1 0 16,-1-5 0-16,-2-1 0 0,-3-1 1 15,-3-4 0-15,-4-3 2 0,-8-5 0 16,-5 1 1-16,-3-1-1 0,-2 1 0 16,-6 1 1-16,-7 0-1 0,-5 3 1 0,0 6-4 15,-3 3-7-15,0 5-11 0,-1 4-13 16,3 4-15-16,4 2-11 0,8 4-21 16,1 0-111-16,7 2-124 0,5-5-284 15</inkml:trace>
  <inkml:trace contextRef="#ctx0" brushRef="#br0" timeOffset="70757.2137">13083 9712 687 0,'-11'-2'158'0,"9"9"4"16,4 7-111-16,8 8-12 0,9 10-7 15,4 8-6-15,7 10-2 0,5 4 0 0,0 4 3 16,4 8 4-16,3-1 2 0,-3 3 2 16,2 2-1-16,-5-1-1 0,-4-1-2 15,-3 0-7-15,-9 0-7 0,-6 2-6 16,-8-6-4-16,-9-4-3 0,-8-1-5 15,-6-3-6-15,-4-2-7 0,-7-5-13 16,-1-4-22-16,-3-1-23 0,0-3 40 0,-3-9-179 16,4-3-148-16,4-3-358 0</inkml:trace>
  <inkml:trace contextRef="#ctx0" brushRef="#br0" timeOffset="75247.9651">5063 11621 562 0,'-13'-4'148'0,"5"2"10"16,-2-2-65-16,-1-3-19 0,4 4-6 16,0 1-5-16,5 1-8 0,1-1-10 15,1 4-9-15,2 1-10 0,7 5-8 16,-1-1-6-16,3 2-4 0,2 3-2 16,3 2 1-16,2 2-3 0,0-1 0 15,2 2-1-15,0 2-2 0,-2-3 0 0,0-1-2 16,1 0-3-16,-1-1-7 0,-3-1-9 15,1-1-16-15,-2 1-14 0,2-2-13 16,-1 0-14-16,0-3 17 0,-1-3-128 16,-1 1-117-16,-1-6-271 0</inkml:trace>
  <inkml:trace contextRef="#ctx0" brushRef="#br0" timeOffset="75459.4001">5437 11620 615 0,'-1'-8'153'0,"-2"6"6"15,-2 5-89-15,-3 6-15 0,-2 6-8 16,-1 7-5-16,-1 4-5 0,-4 4-6 16,-3 7-4-16,-3 5-5 0,1 2-3 15,-1 5-4-15,1-4-3 0,1 3-4 16,2-3-3-16,2-2-1 0,3-3-7 16,-2-5-10-16,3-6-14 0,-1-3-20 15,4-4-18-15,2-4-124 0,3-6-140 16,6-4-318-16</inkml:trace>
  <inkml:trace contextRef="#ctx0" brushRef="#br0" timeOffset="75762.5929">5580 11780 702 0,'-2'-6'169'0,"-3"1"3"0,0 5-115 0,1 1-13 15,-1 5-5-15,-1 3-10 0,1 4-8 16,0 3-7-16,1 5-1 0,0 1-3 16,2 5-2-16,1 1-3 0,1-1-1 0,1 1-1 15,3-2-2-15,3-1 0 0,2-4 0 16,3-1 0-16,1-4-1 0,4-2 0 15,4-6-2-15,0-2-6 0,1-3-11 16,-1-4-17-16,-1-4-10 0,-3-4-11 16,-1-2-18-16,-5-1-108 0,-5-3-118 15,-3-2-265-15</inkml:trace>
  <inkml:trace contextRef="#ctx0" brushRef="#br0" timeOffset="75912.1889">5593 11768 588 0,'-20'-15'160'0,"4"3"11"0,3 2-67 15,3 2-31-15,5 1-13 0,3 2-10 16,2 1-10-16,5 0-14 0,2-2-11 16,5 1-7-16,8 0-8 0,3 1-14 15,4 1-18-15,4-1-19 0,2 3-21 16,2 2-113-16,-2 0-136 0,-1 4-298 16</inkml:trace>
  <inkml:trace contextRef="#ctx0" brushRef="#br0" timeOffset="76298.061">5894 11819 621 0,'-3'-5'148'0,"0"4"5"0,1 1-96 15,3 6-15-15,-1 3-5 0,2 2-6 16,0 4-4-16,4 4-3 0,-1 3-3 16,2 0-2-16,-2-3-3 0,2 0-3 15,2 1-2-15,1-3-3 0,1-4-2 16,0-4-1-16,0-3-1 0,2-5 0 16,-2-6-1-16,1-4 1 0,-1-6-1 15,1-5 0-15,-1-3 1 0,1 1 0 0,-2-1-2 16,-2 2 2-16,0 1-2 0,-2 4 0 15,-3 5 1-15,0 7-2 0,-2 1 1 16,-1 6 1-16,0 4-2 0,0 3 1 16,1 3-1-16,-1 4-2 0,1 0-6 15,3 3-8-15,1 1-8 0,4-2-10 16,0-3-10-16,5 0-8 0,2-3-17 16,1-4-109-16,0-5-118 0,1-3-282 15</inkml:trace>
  <inkml:trace contextRef="#ctx0" brushRef="#br0" timeOffset="76677.9463">6272 11612 692 0,'-4'-7'163'0,"3"1"1"0,6 2-108 16,3 3-25-16,6 2-7 0,0 3-7 0,4 2-8 15,-1 1-5-15,0 3-1 0,1 0-2 16,-2 0 1-16,-1 2 1 0,-1-4-1 16,-2 2 2-16,-3 0-1 0,-1 0-1 15,-2 3 1-15,-3 3-1 0,-1-2 0 16,-2 3 0-16,0 6-2 0,1 0 1 16,-1 2 0-16,2 2-1 0,2 2 0 15,1 4 0-15,1 0 0 0,1 1 0 0,0-3-1 16,1 2 1-16,-2-2 0 0,2-2 0 15,-5-3 0-15,0-3-1 0,-3-2 2 16,-4-4-1-16,-1-1 1 0,-5-2-1 16,-3-3 1-16,-3-3-1 0,-2 0 1 15,-2-2-2-15,-1-2-5 0,-1-6-6 16,2 0-12-16,2-4-7 0,3-2-10 16,6 1-19-16,4-1-109 0,7-1-117 15,8 3-276-15</inkml:trace>
  <inkml:trace contextRef="#ctx0" brushRef="#br0" timeOffset="76893.3932">6706 12092 759 0,'-4'-3'183'16,"5"3"1"-16,0-3-98 0,3 3-45 0,2 0-21 15,2 2-10-15,2-1-9 0,1 0-11 16,1 0-15-16,-1 2-17 0,3-1-13 16,-1 2 21-16,0-2-150 0,-1 2-131 15,-1 1-303-15</inkml:trace>
  <inkml:trace contextRef="#ctx0" brushRef="#br0" timeOffset="77045.9636">6738 12215 704 0,'-6'2'170'0,"5"0"2"16,0 0-102-16,1-1-32 0,1 1-12 15,3 0-16-15,1-2-24 0,2 1-21 16,0 0-116-16,5-2-21 0,3 2-116 16,7 3-241-16</inkml:trace>
  <inkml:trace contextRef="#ctx0" brushRef="#br0" timeOffset="77838.9811">7421 12132 478 0,'8'-19'130'0,"2"0"6"0,-1-2-46 16,0-1-32-16,0 2-6 0,-1 2-3 16,0 3-6-16,-2 3-5 0,-1 3-3 15,0 6-1-15,-2 6-2 0,1 5-5 16,-1 3-3-16,-2 6-4 0,-4 5-3 16,-2 2-3-16,-1 6-3 0,-2-1-5 15,-6-1-3-15,1 1-1 0,-2-3 0 16,0-2-1-16,2-5 2 0,-1-3 0 15,5-2 3-15,1-3 2 0,2-4 1 0,4-2 0 16,2-1 1-16,2-1 0 0,3 0-2 16,2 0-1-16,4 0-3 0,2-2 1 15,1 0-2-15,2-1 0 0,3 2-1 16,0-2-1-16,2 0 0 0,0-2-1 16,2 1 0-16,2 0-5 0,2-2-9 15,1 1-17-15,-1-3-22 0,0 3-16 16,-2-3 55-16,-1 1-185 0,-3-2-139 0,-6 0-332 15</inkml:trace>
  <inkml:trace contextRef="#ctx0" brushRef="#br0" timeOffset="78043.4366">7799 12116 684 0,'-10'14'161'0,"2"2"5"0,-1 4-111 0,3 3-14 16,1 2-3-16,3 0-4 0,0 5-8 15,4-1-6-15,0 2-3 0,1-1-4 0,1 2-3 16,3-1-3-16,-3 0-2 0,1-4-7 16,0-3-9-16,-1-1-21 0,0-3-15 15,-2-3 16-15,-1-3-153 0,2-3-138 16,0 0-325-16</inkml:trace>
  <inkml:trace contextRef="#ctx0" brushRef="#br0" timeOffset="78212.9864">7994 12418 764 0,'-1'-2'184'16,"-2"1"2"-16,2 1-124 0,0 0-16 16,-1 0-14-16,4-2-16 0,-2 4-18 15,1-2-19-15,0 1-23 0,0-2-24 16,1 2-118-16,0-1-138 0,3 1-320 15</inkml:trace>
  <inkml:trace contextRef="#ctx0" brushRef="#br0" timeOffset="78943.7735">8480 12162 541 0,'-1'-27'131'16,"-3"-2"4"-16,1 0-78 0,-2-2-13 15,-1 4-1-15,1 4 0 0,0 3 1 0,1 5 1 16,2 8-3-16,-1 8-1 0,2 9-4 15,2 7-4-15,2 10-4 16,-5 3-7-16,2 6-5 0,0 5-3 0,0 2-2 16,2-2-4-16,-2 1-3 0,-2-5-3 15,5 3 0-15,1-3-1 0,-1-2-1 16,2-2-2-16,-2-1-5 0,0-5-7 16,1-2-16-16,-2-7-16 0,1-4-13 15,2-3-22-15,-2-7-109 0,3-1-127 16,3-6-284-16</inkml:trace>
  <inkml:trace contextRef="#ctx0" brushRef="#br0" timeOffset="79243.0604">8794 12052 624 0,'-4'-13'160'0,"0"3"7"0,3 2-83 15,0 5-28-15,0 4-10 0,1 4-5 16,1 6-10-16,0 6-8 0,0 4-5 16,-1 6-3-16,2 2-2 0,0 5-3 15,0 1-3-15,2-2-2 0,-1 2-3 16,2 0-4-16,-2-2-7 0,2 1-11 15,-1-3-11-15,-2-2-14 0,-1-2-12 16,2-4-19-16,-3-3-107 0,-3-7-119 16,2-4-274-16</inkml:trace>
  <inkml:trace contextRef="#ctx0" brushRef="#br0" timeOffset="79426.5718">8570 12239 691 0,'-14'-1'173'0,"7"0"3"16,3 0-108-16,4 0-20 0,4-1-8 0,4 1-9 16,7-1-13-16,5 0-10 0,7 2-3 15,2 0-8-15,5 0-15 0,7 0-22 16,2 2-25-16,-1-1-116 0,1 1-135 16,0 3-318-16</inkml:trace>
  <inkml:trace contextRef="#ctx0" brushRef="#br0" timeOffset="79845.4509">9300 11939 625 0,'-25'9'162'0,"-1"4"8"0,-2 3-89 16,-1 5-14-16,1 6-5 0,1 4-6 15,3 3-10-15,6 3-9 0,1 1-8 0,5 0-6 16,6 2-6-16,6-1-4 0,2 0-4 16,7-3-3-16,3-2-2 0,5 1-5 15,7-2-7-15,5-4-12 0,2-3-14 16,3-9-21-16,1 3-14 0,3-5 29 15,-2-5-159-15,-2-2-134 0,-1-3-314 0</inkml:trace>
  <inkml:trace contextRef="#ctx0" brushRef="#br0" timeOffset="80295.9227">9417 12308 636 0,'5'-1'154'0,"0"0"5"0,1-1-98 16,4 1-17-16,1 0-6 0,2-2-6 15,2 1-8-15,2-3-8 0,2-1-4 16,-1-5-3-16,3 0-3 0,1 0-3 15,-1-3 0-15,1 1-2 0,-1-2 1 0,-3 1-1 16,-1 3 0-16,-5-2 1 0,-4 1 0 16,-3 0 0-16,-7 2 1 0,-5 0 0 15,-5 2 1-15,-5 1 1 0,-3 4 0 16,-2 3 1-16,-1 2 3 0,-1 4 2 16,1 7 2-16,2 1 3 0,2 2 1 15,0 5 1-15,2 4 1 0,3-3-3 16,1 2-2-16,3 3-3 0,6 1-2 15,2 0-2-15,6-1-2 0,5-2-1 16,3 1-1-16,6-4-1 0,3-5-1 16,2-4 0-16,5-2 0 0,6-3-2 0,1-5-2 15,3-1-8-15,-1-4-11 0,0-3-19 16,-1 1-18-16,-1-1-26 0,-7-3-116 16,-5 1-138-16,-5 0-309 0</inkml:trace>
  <inkml:trace contextRef="#ctx0" brushRef="#br0" timeOffset="81483.9836">9959 11894 556 0,'0'-12'139'0,"2"1"7"15,-1 1-79-15,1 3-11 0,-1 0-3 16,1 3-8-16,1 2-3 0,-1 5-4 0,-1 2-4 16,2 3-4-16,0 5-5 0,1 5-4 15,0 3-1-15,1 4-3 0,-2 1-6 16,-1 1-2-16,0 2-3 0,-1-3-1 16,-2 0-2-16,-3-2-1 0,-3-4-1 15,-2 0 0-15,-2-4-1 0,-3-3-5 16,-5-1-14-16,-1-3-18 0,-3-4-18 15,3-3-18-15,-1-3-104 0,4-4-12 16,4-5-105-16,6-2-183 0</inkml:trace>
  <inkml:trace contextRef="#ctx0" brushRef="#br0" timeOffset="81624.5877">9945 11745 534 0,'6'-13'154'15,"2"4"6"-15,-3-1-10 0,-1 2-96 16,3 3-17-16,-1 2-8 0,-1 2-7 15,2-1-12-15,-1 2-21 0,1 3-18 16,0 2-35-16,-3 0-102 0,5 4-125 16,-4 4-297-16</inkml:trace>
  <inkml:trace contextRef="#ctx0" brushRef="#br0" timeOffset="84501.1433">10240 11661 558 0,'-3'-2'144'0,"-1"-2"7"15,3 2-69-15,2 0-26 0,3 2-10 16,2 0-6-16,1 0-7 0,2-2-7 15,3 2-6-15,1 1-4 0,2-1-2 16,1 0-5-16,1 0-2 0,0 0-1 16,4-1-1-16,-4-1-1 0,-2-1-1 15,0 2 0-15,-5 0-1 0,-3-2 0 16,-2 3 0-16,-3 3-1 0,-1 2 1 0,-1 1-1 16,-2 0 0-16,1 4 0 0,-2 1 0 15,-4 1 0-15,3 4-3 0,1-1-2 16,-1 0-4-16,0 0-5 0,1-1-6 15,0-2-7-15,6 0-8 0,-6-2-8 16,3-4-12-16,-4 0 66 0,1 0-176 16,-1-3-120-16,0-2-314 0</inkml:trace>
  <inkml:trace contextRef="#ctx0" brushRef="#br0" timeOffset="84668.6889">10271 11648 631 0,'-5'-1'149'0,"-1"2"2"0,1 2-100 16,1 4-18-16,2 1-9 0,-1 2-7 16,2 0-6-16,0 2-7 0,0 3-2 0,-2 1-7 15,2 0-7-15,-1-1-10 16,2 4-17-16,0 0-115 0,-2-1-120 0,4-4-292 16</inkml:trace>
  <inkml:trace contextRef="#ctx0" brushRef="#br0" timeOffset="85098.0664">10142 11928 572 0,'-7'-2'142'0,"0"-2"7"15,1 2-80-15,1-1-16 0,1 1-7 16,4 3-6-16,4 0-4 0,4-1-3 16,4 4-5-16,7-2-4 0,3 1-4 15,5-3-1-15,2 0-3 0,4-3-4 16,3 1-3-16,-1-5-3 0,1 2-2 16,-2-4 0-16,0 3-3 0,0-3 0 15,-4 3-3-15,-4-2-6 0,-4 3-11 0,-2-1-17 16,-5 2-11-16,-5 0-15 0,-4 2-62 15,-4 1-57-15,-4 1-109 0,0 2-224 16</inkml:trace>
  <inkml:trace contextRef="#ctx0" brushRef="#br0" timeOffset="85661.0722">10319 12072 623 0,'-4'-7'143'16,"2"1"3"-16,0 0-97 0,5 0-18 16,3 1-5-16,0 0-5 0,1 0-3 15,3 2-2-15,0-1-3 0,1 2 0 16,1 2-2-16,1 0-2 0,-1 2 0 16,-1-1-3-16,0 3 0 0,-1-2-1 0,-4 3-1 15,-1 0 0-15,-4 1 0 0,-2 2 1 16,-8-3-1-16,1 2 1 0,-3 3 0 15,-1-3 0-15,1 2 0 0,-1-2-1 16,4 2-1-16,4 0 1 0,0-2-2 16,6-1 0-16,-2-1 0 0,4 1-1 15,5-1 0-15,2-1-1 0,1 1-1 16,-1 0-2-16,-1 0 0 0,4 0-1 16,-6-1-2-16,-1-2 1 0,2 2-1 15,-4-2 1-15,0 2 0 0,-1-2 1 0,-4 2 0 16,-2-1 0-16,-1 3 1 0,-3-3-1 15,-2 6 2-15,0 0 0 0,-7-2 0 16,4 3 1-16,-4 2 1 0,2-2-1 16,-2-2 1-16,3 0-6 0,-1-1-10 15,6 2-8-15,-3-5-12 0,3-1-16 16,0 2-111-16,3-4-120 0,2-1-276 16</inkml:trace>
  <inkml:trace contextRef="#ctx0" brushRef="#br0" timeOffset="86719.5097">10892 11871 401 0,'-2'1'87'0,"-1"-1"0"0,-1 0-69 15,1 1-15-15,-3 0-18 0,-2-1-40 16,3 2-31-16,-4-2-64 0,-2-2-139 15</inkml:trace>
  <inkml:trace contextRef="#ctx0" brushRef="#br0" timeOffset="86960.6158">10684 11758 498 0,'-6'-13'127'0,"2"0"5"16,5 1-73-16,4 1-12 0,9 7-6 15,2-1-8-15,2 3-6 0,4-2-8 16,4 8-3-16,4 2-1 0,1 8-2 0,0 3 1 15,-3 6 2-15,1 5 0 0,-1 11 1 16,-1 1 1-16,-5 5 1 0,-2-1 0 16,-5 1-3-16,-4 2-3 0,-3-2-1 15,-5-2-3-15,-6-1-1 0,-7-6-3 16,-2 1-2-16,-4 0-1 0,-5 0 0 16,-4-2-1-16,-4 1-3 0,0-2-7 0,-2 0-10 15,3-3-11-15,1-2-16 0,3-4-81 16,3-6-47-16,6 0-113 0,2-3-235 15</inkml:trace>
  <inkml:trace contextRef="#ctx0" brushRef="#br0" timeOffset="90404.614">8239 12056 466 0,'-6'-27'119'0,"-2"-6"6"0,2 1-56 16,0 2-23-16,0-1-5 0,1 0 1 15,5 8-3-15,-2 3-3 0,0 7-2 16,2 2-3-16,0 3-4 0,3 8 0 16,-1 9-3-16,0 7-2 0,0 9-1 15,0 12-3-15,1 9-1 0,-4 6-2 16,-3 6-3-16,-3 5-4 0,-2 2-2 15,-1 2-1-15,-2-3-2 0,2 1 0 16,-1-1 0-16,4-1-2 0,1-6 0 0,2-4-4 16,6-4-11-16,6-5-14 15,3-4-16-15,5-4-23 0,3-6-113 0,6-5-133 16,4-3-298-16</inkml:trace>
  <inkml:trace contextRef="#ctx0" brushRef="#br0" timeOffset="91106.9577">11451 11901 523 0,'1'-22'129'0,"-1"3"6"15,-1 2-77-15,-1 3-7 0,1 3-2 16,0 4-5-16,1 4-4 0,-3 9-3 16,0 7-2-16,3 7-3 0,1 10-6 15,-1 8-4-15,2 5-1 0,-2 6-4 16,2 0-1-16,0 5-1 0,-2-4-1 15,-2 0-1-15,0-1-1 0,0 0-2 16,6 0-1-16,-4-2-2 0,1-5-2 0,0 0-2 16,2-5 0-16,-1-3-1 0,0-4 0 15,-3-6 0-15,2-2-1 0,2-4 0 16,-2-3-1-16,3-1 0 0,-2-3 1 16,1-4-1-16,0-1-1 0,0-1 0 15,-1-3-4-15,0 1-4 0,-1-2-7 16,-1-1-10-16,0-1-13 0,0-2-12 15,0 1-16-15,-1-3-113 0,1-1-2 16,1 1-101-16,-1 1-191 0</inkml:trace>
  <inkml:trace contextRef="#ctx0" brushRef="#br0" timeOffset="92637.583">11980 12350 661 0,'-5'-4'170'0,"1"2"7"15,0-1-93-15,1 3-23 0,-5-1-8 16,6 1-8-16,0-1-11 0,2-1-12 15,-2 2-7-15,2 0-4 0,3 0-3 16,2-2-2-16,-3 1-1 0,2-2-1 16,-1 1 1-16,2-1 0 0,-1-2 0 0,0 2-1 15,-1 0-1-15,0 2 0 0,-1 0-2 16,-2 0 1-16,2-1-2 0,-2 2 1 16,1 2-1-16,-2-2 1 0,1 1-1 15,-3 0 0-15,2 2 1 0,-2-2-1 16,3 1 0-16,-3 1 0 0,0-2 0 15,1 1 0-15,-4 1-2 0,3-2-3 16,0 3-8-16,-2-3-10 0,1-1-17 16,0 1-19-16,1-1-25 0,3-2-112 0,-5 1-135 15,2-3-302-15</inkml:trace>
  <inkml:trace contextRef="#ctx0" brushRef="#br0" timeOffset="93433.9132">12999 12171 588 0,'-4'-11'149'0,"-3"1"8"0,-5 0-80 15,-4 4-11-15,-9 2-4 0,-7 3-3 16,-1 6-3-16,-6 2-9 0,-6 6-5 15,1 1-8-15,0 5-8 0,6 2-5 16,2-2-7-16,5 4-3 0,9 1-4 16,8-1-1-16,4 0-3 0,9 1-1 15,6-4-2-15,7 0-2 0,3-4-7 0,10-3-9 16,8-3-16-16,2-1-17 0,3-7-16 16,2-2-20-16,5-3-114 0,2-5-132 15,-3 0-291-15</inkml:trace>
  <inkml:trace contextRef="#ctx0" brushRef="#br0" timeOffset="93749.0754">13203 12257 581 0,'-27'0'167'0,"3"2"10"0,-3 0-29 15,1 7-82-15,3 0-12 0,5-1-8 16,3 2-11-16,4 2-11 0,4-1-10 15,3 2-4-15,5-2-3 0,3 1-1 16,3 0-2-16,4-1-2 0,5-2 0 16,3-2 0-16,3-1 0 0,1-1-2 15,0-3 1-15,4-2 0 0,-2-2-1 16,-2-3 0-16,-4-2 1 0,-5-4-1 16,-2 0 1-16,-2 0-1 0,-6-3 1 15,-6 2 0-15,-7 1-1 0,-4 0 1 0,-1 2-1 16,-10 1-2-16,-1 2-6 0,-1 2-7 15,0 3-5-15,5-2-10 0,4 5-14 16,6 1-12-16,9 3-20 0,5 2-110 16,6-1-124-16,8 2-296 0</inkml:trace>
  <inkml:trace contextRef="#ctx0" brushRef="#br0" timeOffset="94083.6949">13668 12230 619 0,'-6'-9'167'0,"-4"3"6"0,-6 2-57 16,0 2-59-16,-2-1-11 0,0 2-6 15,0 1-11-15,-3 1-8 0,3 3-4 16,2 0-3-16,2 3-2 0,5 3-2 0,4 2-4 16,2-2-1-16,7 3-2 15,2 1-2-15,5 2-2 0,1 0-2 0,3 0-3 16,2 0-2-16,2 3-3 0,-1 0-2 15,0-2 0-15,2-4 1 0,-2-1 2 16,-1-2 2-16,-2-1 3 0,-5-4 3 16,-3-3 1-16,-4-1 1 0,-7 1 0 15,-5-2 1-15,-4 0 0 0,-4 1-1 16,-4 0 1-16,-2 3 0 0,-2 2-1 0,2-1-1 16,0 2-6-16,1 2-11 0,5-1-13 15,2 1-10-15,5-1-19 0,4 2-88 16,5-2-29-16,4-1-103 0,7-1-203 15</inkml:trace>
  <inkml:trace contextRef="#ctx0" brushRef="#br0" timeOffset="94350.9413">14378 11616 803 0,'-21'-4'181'0,"-8"9"3"16,-9 10-128-16,-4 11-27 0,-3 8-6 15,-3 11 0-15,-2 12-3 0,1 9-4 0,6 5-1 16,6 3-1-16,6 0-1 0,7-1-4 16,8 1-2-16,10-5-3 0,11-5-1 15,7-1-1-15,10-5-4 16,7-6-10-16,6-3-16 0,3-6-25 0,7-6-22 15,3-5-126-15,2-5-147 0,2-3-334 16</inkml:trace>
  <inkml:trace contextRef="#ctx0" brushRef="#br0" timeOffset="96110.85">14597 11943 648 0,'-6'-12'159'16,"3"-1"6"-16,1 4-98 0,5 0-18 15,3 1-6-15,3-1-6 0,3 0-9 0,5 3-8 16,3-2-5-16,4 3-2 0,5 0-4 15,0 0-1-15,-1 0-3 0,0 1 0 16,-2 1 1-16,-2 2-1 0,-4-1 2 16,-3 1-1-16,-1 4 1 0,-3 3 0 15,-3 1 0-15,-1 4-2 0,-3 1 1 16,-4 5-2-16,-1 3-1 0,-3 2 0 16,-3 0-1-16,0 3-1 0,-1 0-1 15,-1 0-1-15,1-3-5 0,-2-1-5 0,3-4-10 16,0 0-12-16,1-2-15 0,0-3-13 15,0-3-17-15,2-2-108 0,-2-2-122 16,0 0-278-16</inkml:trace>
  <inkml:trace contextRef="#ctx0" brushRef="#br0" timeOffset="96263.9946">14681 11910 608 0,'-17'-10'156'0,"4"5"5"0,2 6-77 16,5 4-32-16,0 5-15 0,4 2-6 15,-1 4-10-15,3 3-8 16,1 2-7-16,2-1-3 0,-1 2-7 0,-1 0-13 16,2 2-11-16,-2-1-21 0,0-1-120 15,1-1-128-15,1 0-310 0</inkml:trace>
  <inkml:trace contextRef="#ctx0" brushRef="#br0" timeOffset="96583.1414">14385 12310 654 0,'-7'-1'161'0,"1"0"5"0,2 1-102 0,4 0-13 16,5 1-5-16,6 0-2 0,6 2-7 16,5-1-8-16,7 2-4 0,5-2-2 15,5 2-6-15,5-4-3 0,5 0-5 16,4-1-2-16,4-2-3 0,6-1-1 16,-1-1-3-16,2 0-6 0,-3-1-11 15,-7 1-14-15,-2 0-17 0,-8 0-12 0,-9 4-20 16,-5 0-113-16,-7 1-125 0,-6 2-282 15</inkml:trace>
  <inkml:trace contextRef="#ctx0" brushRef="#br0" timeOffset="97029.5615">14595 12547 584 0,'1'-11'144'16,"3"-1"9"-16,2-1-78 0,1 4-24 15,4-2-11-15,2 1-5 0,1 2-4 16,3 3-7-16,1 4-6 0,1 2-3 16,-2 3-3-16,0 2-3 0,-2 3-1 0,-1 2 0 15,-7 1-1-15,-3 0 1 0,-6 2-1 16,-1 2-2-16,-5-3 1 0,-3 3-2 15,-2-2-1-15,-2 0-1 0,2 1 0 16,-2-1-2-16,5-2 1 0,3 0-1 16,3 0 0-16,5-1-1 15,4 0-1-15,3-2-2 0,4 1-3 0,0-2-2 16,2 1-2-16,0 1-3 0,2-2 0 16,0 1-2-16,-2-1 2 0,-2 1 2 15,-1-2 3-15,-2-1 1 0,-6-2 3 0,0 3 1 16,-6 0 3-16,-3 0-1 0,-5 3 2 15,-4-3 0-15,-4 2 1 0,-3-1 0 16,-3 0 1-16,0-4 0 0,1 1 0 16,2-2-1-16,4 0-2 0,2-1-11 15,5-2-11-15,4-4-18 0,4-3-121 16,3-6-127-16,9-1-310 0</inkml:trace>
  <inkml:trace contextRef="#ctx0" brushRef="#br0" timeOffset="97440.0248">15477 12129 685 0,'-5'4'166'16,"0"2"5"-16,1 4-102 0,3 3-21 16,0 2-6-16,1 3-6 0,0 3-7 15,2-1-8-15,3-2-4 0,0 1-4 16,1-1-3-16,2 0 0 0,-1-4-2 16,2-2-1-16,-3 0 1 0,0-3 0 15,-2-3-1-15,0-2 1 0,1-6-1 0,0-4 0 16,0-2-1-16,2-3-2 0,1-3 0 15,3-1-1-15,0-2-1 0,0 0-1 16,0 2-1-16,1 3 0 0,-2 5 0 16,0 0 0-16,-2 5-1 0,-2 7 1 15,-1 4-2-15,-1 1-3 0,0 3-6 16,-1 4-4-16,1 2-10 0,2-1-15 16,2 0-17-16,1 2-15 0,2 0-61 15,3-1-56-15,3-2-116 0,1-2-236 0</inkml:trace>
  <inkml:trace contextRef="#ctx0" brushRef="#br0" timeOffset="98757.9653">16080 12193 667 0,'1'-12'170'16,"-1"1"9"-16,-1 3-101 0,1 5-19 16,-2 1-8-16,0 6-9 0,1 3-12 15,1 3-11-15,-3 6-9 0,2 4-4 16,0-1-1-16,1 3-3 0,1 2-3 15,0-1-5-15,2 0-10 0,-1-1-13 0,2-2-15 16,-1 1-11-16,1-2-21 0,-3-4-110 16,1-4-125-16,-4-2-282 15</inkml:trace>
  <inkml:trace contextRef="#ctx0" brushRef="#br0" timeOffset="98912.1134">15951 12302 694 0,'-9'-6'176'0,"1"0"4"15,4 4-106-15,4 0-17 0,4 3-9 0,6-3-13 16,3 4-13-16,5-3-11 0,4 3-4 16,4-2-4-16,4 2-8 0,0-6-12 15,1 3-18-15,2-4-16 0,0 2-23 16,3-3-113-16,-1-1-133 0,-2 3-297 16</inkml:trace>
  <inkml:trace contextRef="#ctx0" brushRef="#br0" timeOffset="99238.2314">16601 11895 677 0,'-11'-13'173'0,"4"-3"6"16,1 4-85-16,5 1-38 0,3 1-12 0,4 1-8 15,5 1-8-15,3 1-9 0,4 4-6 16,4-1-4-16,4 2-2 0,0 2-2 16,2 0-2-16,0 1-1 0,-2 0-1 15,-1 4 0-15,-3 2 0 0,-2 2-1 16,-4 1 1-16,-4 3-1 0,-3 4 1 16,-2 4-1-16,-3 2 0 0,-3 3-1 15,-2 2-2-15,-2 3-3 0,1 0-7 16,-3-2-7-16,0-2-10 0,-1-1-10 0,1-4-10 15,0-3-4-15,3 0-9 0,-2-5-9 16,2-4-101-16,-1-4-107 0,2-2-264 16</inkml:trace>
  <inkml:trace contextRef="#ctx0" brushRef="#br0" timeOffset="99410.7701">16621 11895 617 0,'-11'-7'163'0,"4"6"3"15,-1 3-51-15,3 7-71 16,2 5-14-16,3 5-10 0,2 3-9 0,3 2-6 16,0 2-6-16,1 2-8 0,3-2-9 15,-2 0-11-15,0-1-15 0,-1 0-23 16,-1-3-100-16,0-1-118 0,0-2-265 16</inkml:trace>
  <inkml:trace contextRef="#ctx0" brushRef="#br0" timeOffset="99639.1644">16519 12285 758 0,'-2'-1'179'0,"-1"-2"2"16,7 1-122-16,1 2-15 0,8-3-10 15,7 3-9-15,3-5-9 0,6 0-6 16,5 0-2-16,3-1-2 0,2 1-3 15,0-3-1-15,3 4-6 0,0 2-8 0,1 2-15 16,-3 2-18-16,-6-1-15 0,-4 4 9 16,-3 3-138-16,-5-3-131 0,-4-1-296 15</inkml:trace>
  <inkml:trace contextRef="#ctx0" brushRef="#br0" timeOffset="100141.6326">16710 12514 528 0,'7'-4'124'16,"-4"-1"4"-16,-2 2-80 0,-2-2-16 15,-1 0-6-15,-2 1-4 0,-1 0-6 0,0 0-3 16,-1 0-5-16,1 0-2 0,-1 0-1 16,2 2-1-16,2 0 1 0,0-2 1 15,0 1 3-15,1 2 2 0,0 0 2 16,2 0 0-16,-2 0 3 0,1-1 1 16,0 2 3-16,-1 2 3 0,-1-1 4 15,1 2 4-15,-2 2 3 0,-4 3 4 16,1 2 0-16,-1 3-2 0,-2 3-3 15,0 2-5-15,0 2-3 0,2 1-6 16,2 0-6-16,1-2-2 0,4 0-4 16,1-2-2-16,5-3-1 0,3-1-1 15,2-5-1-15,4 0 0 0,3-5-1 0,3-4 0 16,1-3 0-16,1-2-1 0,0-4 0 16,1-1 0-16,-3-1 0 0,-5-3-1 15,-4 1 0-15,-5-3-3 0,-4-2-3 16,-10 1-4-16,-1 1-5 0,-4-2-5 15,-6 6-8-15,-4 1-10 0,-1 8-8 16,0 5-9-16,0 6-2 0,2 6-1 0,1 6-5 16,4 2-2-16,4 2 5 0,3 1-95 15,3-2-97-15,3-1-249 0</inkml:trace>
  <inkml:trace contextRef="#ctx0" brushRef="#br0" timeOffset="100391.2645">16663 12740 637 0,'-3'2'159'0,"-2"0"8"0,-2 3-90 16,-2 1-20-16,0 1-7 0,-1 1-4 16,0 0-8-16,1 1-9 0,4 1-6 0,2 1-6 15,3 2-4-15,2 0-4 0,4 0-3 16,5 2-1-16,4-3-2 0,5-1-1 16,4-2-1-16,4-6 0 0,3 0-1 15,0-5 1-15,0-2 0 0,0-5 0 16,-4-2 0-16,-2-4 2 0,-7 1 0 15,-7-2 1-15,-5-2-1 0,-7 0 1 0,-7 0-1 16,-5 3-4-16,-4 3-6 16,-5 1-12-16,-3 3-24 0,-4 6-23 0,0 7-130 15,0 5-147-15,2 1-345 0</inkml:trace>
  <inkml:trace contextRef="#ctx0" brushRef="#br0" timeOffset="103981.0373">17540 12167 511 0,'2'-13'129'0,"-1"-1"5"0,1 2-71 15,-5-3-13-15,3 4-4 0,1 4-2 16,-1-2-3-16,-1 1 0 0,1 2 0 16,-1-1-2-16,1 5-4 0,0 1-6 15,-3 2-3-15,2 6-4 0,0 4-6 0,1 3-4 16,-2 4-2-16,0 2-2 0,1 2-1 16,1-1-2-16,-1 1-3 0,1 0 0 15,0-4-3-15,1 1-6 0,-1-5-9 16,5 2-13-16,-5-2-16 0,1-2-11 15,2 0-19-15,-3-2-111 0,-2-3-123 16,2-3-279-16</inkml:trace>
  <inkml:trace contextRef="#ctx0" brushRef="#br0" timeOffset="104152.1531">17420 12212 679 0,'-5'-2'170'0,"2"-2"4"16,3 2-100-16,4-1-21 0,3 1-8 15,6 0-9-15,2 0-12 0,1 1-8 16,9 0-5-16,3-2-3 0,3 2-8 16,1 0-16-16,-1 0-23 0,2 0-15 15,2 1-131-15,-6 0-143 0,-1 3-339 0</inkml:trace>
  <inkml:trace contextRef="#ctx0" brushRef="#br0" timeOffset="104851.816">18371 12007 571 0,'-5'-11'141'15,"-4"-2"9"-15,-4 2-79 0,-5 0-15 0,-6 4-7 16,-3 1-4-16,-4 6-4 16,-1 5-3-16,-2 5-7 0,-3 2-5 0,0 5-1 15,3 3-2-15,0 3-5 0,3 0-2 16,3-1-2-16,6 3-2 0,6 0-3 15,7 0-3-15,7 1-3 0,7-2-1 16,6-3-1-16,5-3 0 0,5-1-1 16,2-3 0-16,3-3-3 0,2-4-1 15,0-3-2-15,0-2-1 0,-1-2 0 0,0-4-1 16,-2-4 0-16,-2-2 1 0,-5-2 3 16,-2 0 1-16,-5-3 1 0,-4 1 1 15,-3-1 1-15,-4 1 1 0,-4 3 0 16,-3 3 0-16,-1 0 2 0,-3 5 1 15,0 3 0-15,-2 3 1 0,0 5 1 16,-1 2 0-16,3 4-1 0,2 3 0 16,-1 3-2-16,4 1 0 0,1 2-1 15,3 0 0-15,1 3-1 0,4-1-1 16,0-1 1-16,2 1 0 0,1-1-1 0,2-2 0 16,-2-1-2-16,1-3-2 15,1-3-5-15,-4-3-9 0,3-2-10 16,-3-1-15-16,0-6-8 0,0 0-12 0,0-4-13 15,-3-3-107-15,1-3-115 0,2-5-269 16</inkml:trace>
  <inkml:trace contextRef="#ctx0" brushRef="#br0" timeOffset="105825.8316">18341 12530 509 0,'-3'-8'129'0,"1"1"6"15,-1 1-65-15,1 1-21 0,1 1-4 16,0 2-4-16,-1 1-4 0,4 2-3 15,-1 1-1-15,1 3-2 0,1 3-2 16,-1 0-4-16,2 2-3 0,-1 2-2 16,0 4-3-16,2-1-4 0,-2 0-5 15,1-2-2-15,-1 2-3 0,-1-1-1 16,0-1-2-16,1-2 0 0,-3-2-5 16,1 1-7-16,0-1-12 0,2-3-13 15,-1-1-12-15,3-1-20 0,-1-3-110 0,0-1-122 16,2-1-280-16</inkml:trace>
  <inkml:trace contextRef="#ctx0" brushRef="#br0" timeOffset="106084.5779">18533 12484 627 0,'1'-8'151'0,"1"2"7"0,-2 2-91 15,0 2-24-15,1 3-6 0,0 1-3 16,0 6-3-16,0 1-6 0,1 4-2 16,-1 1-4-16,-1 4 1 0,0 0-5 15,2 1-3-15,-4-3-3 0,3 3-1 16,0-2-4-16,1 0-2 0,-1 0-4 16,1-2-5-16,1-2-7 0,2 0-10 0,-3-4-16 15,3-1-9-15,-3-2-18 16,2-1-113-16,-3-4-125 0,2-1-291 15</inkml:trace>
  <inkml:trace contextRef="#ctx0" brushRef="#br0" timeOffset="106306.3948">18391 12634 606 0,'-4'-4'155'15,"1"1"8"-15,1-2-77 0,1 1-25 16,4 1-10-16,0 1-6 0,2-2-6 16,4 2-11-16,1-1-8 0,1 2-7 15,2-2-4-15,2 1-7 0,2 0-12 16,3 1-24-16,-2 3-19 0,0-2-130 16,1-1-144-16,-1 3-343 0</inkml:trace>
  <inkml:trace contextRef="#ctx0" brushRef="#br0" timeOffset="106930.3955">19008 11883 630 0,'-13'0'160'0,"-5"4"10"15,-5 3-91-15,1 8-13 0,0 7-6 0,-1 5-5 16,1 7-8-16,0 3-7 0,2-1-9 15,4 4-4-15,3-4-5 0,2 1-3 16,2-3-5-16,4 0-3 0,5-1-3 16,4 2-4-16,4-2-2 0,3 2-4 15,3-4-5-15,1 0-9 0,3-3-12 16,2-3-18-16,2-6-18 0,0-3-19 16,-1-2-120-16,0-6-139 0,-2-2-311 0</inkml:trace>
  <inkml:trace contextRef="#ctx0" brushRef="#br0" timeOffset="108198.9835">19217 12077 652 0,'-8'-4'162'0,"1"1"8"0,0 2-98 16,2 2-20-16,1-1-7 0,3 7-5 16,1-1-7-16,1 0-9 0,3 1-4 15,2 0-3-15,4 1-1 0,3-1-4 16,2-4-1-16,3-1-2 0,3-1-3 0,1-3-1 15,0-2-1-15,-1-2-2 0,-3-1-1 16,1-3 1-16,-3-1-2 0,-4-3 1 16,-2-2 0-16,-3 2 0 0,-2-2 0 15,-4 0 0-15,-2-1 0 0,-5 2-1 16,-3 3 1-16,-3 1-1 0,-5 5 0 16,-3 0 0-16,-1 6 0 0,-3 3-1 15,-1 6 1-15,1 3 1 0,-1 4-1 0,3 4 1 16,3 4 0-16,-1 3 2 15,7 1 1-15,0-1 1 0,5 1 0 16,2-2 2-16,4 0 0 0,5-2-1 0,4-4 0 16,3-1-1-16,3-3-1 0,6-1-2 15,2 1-1-15,2-5-1 0,5-1-1 16,2-4-4-16,1-2-4 0,6-3-9 16,-1-2-9-16,0-3-15 0,1-2-16 15,-5 0-9-15,-1 0-18 0,-8 1-109 16,-2 2-122-16,-4-2-280 0</inkml:trace>
  <inkml:trace contextRef="#ctx0" brushRef="#br0" timeOffset="108874.6972">19594 11628 631 0,'4'-5'152'0,"-3"0"5"0,1 4-90 16,-2 1-22-16,3 5-6 0,-1 5-3 15,-2 2-2-15,1 4-6 0,2 4-4 16,-1 2-1-16,-1 1-3 0,2-1-5 16,-1-1-3-16,2 0-3 0,-2-1-1 15,1-4-2-15,-3 0-2 0,-1-5 0 16,-3 2-2-16,-2-4-1 0,-4-2-5 0,-2-3-9 15,-5-1-13-15,-2-4-19 16,-1-1-13-16,-3-1-21 0,4-6-109 16,-1-6-125-16,6 0-277 0</inkml:trace>
  <inkml:trace contextRef="#ctx0" brushRef="#br0" timeOffset="109015.3156">19506 11425 677 0,'1'-9'165'0,"0"-1"4"0,0 2-103 0,1 4-24 15,2 1-9-15,5 1-9 0,2 2-12 16,0 2-19-16,3 1-20 0,-2 5-23 16,5 1-121-16,-1 2-134 0,-1 5-322 15</inkml:trace>
  <inkml:trace contextRef="#ctx0" brushRef="#br0" timeOffset="109412.7971">19803 11429 570 0,'2'-10'139'0,"-2"-3"6"0,1 4-78 16,2 0-17-16,2 3-8 0,4 0-4 15,0 1-4-15,0-1-2 0,1 0-4 16,2 2-4-16,2-1-5 0,-1 0-3 16,1 0-3-16,-1 2-3 0,2 1-2 15,0 1-3-15,-2 2 0 0,1 4-2 16,-1 1 0-16,-2 3-1 0,0 0 0 15,-2 2 0-15,-2 2-1 0,-1 3 0 16,-3 1-1-16,-1 2-1 0,-2 1-3 0,-1 2-4 16,-2 0-7-16,1 1-9 0,-2-3-10 15,-2-3-7-15,1 1-10 0,3-2-14 16,-3-3-107-16,0-3-114 0,1-4-271 16</inkml:trace>
  <inkml:trace contextRef="#ctx0" brushRef="#br0" timeOffset="109596.1322">19894 11380 648 0,'-9'-7'154'0,"1"4"3"0,0 3-102 16,2 3-20-16,-1 5-10 0,1 2-8 16,0 4-6-16,0 5-6 0,1 4-3 15,0 1-2-15,1 2-8 0,4 1-12 16,-1 1-16-16,2-1-121 0,2-2-3 15,3-1-103-15,1-1-201 0</inkml:trace>
  <inkml:trace contextRef="#ctx0" brushRef="#br0" timeOffset="109865.028">20295 11323 633 0,'-2'-3'161'0,"0"6"6"0,-4 2-72 16,-2 5-42-16,-1 2-11 0,-2 5-8 15,-3 4-6-15,-1 5-7 0,-2-2-6 16,0 3-5-16,2 3-4 0,-2-3-4 15,1-2-13-15,2-1-23 0,-1-5-20 0,5 2-128 16,3-4-140-16,6-2-341 16</inkml:trace>
  <inkml:trace contextRef="#ctx0" brushRef="#br0" timeOffset="110450.0337">20299 11569 639 0,'0'-6'150'0,"2"3"5"15,0 0-100-15,3 1-16 0,2 4-9 16,2-1-5-16,3 3-5 0,0 1-6 15,3 0-4-15,-3 1-3 0,1-1-2 0,-2-1-1 16,-3 2 2-16,-2-1 2 0,-2 1 3 16,-3-1 1-16,-2 1 2 0,-4 0 0 15,-1 0 1-15,-4 0-2 0,-2 1 0 16,0-2-3-16,-1 4-2 0,1-2-1 16,2 2-2-16,2-1-1 0,3 1-1 15,4 0-2-15,2-1 0 0,3 2-1 16,0-1-1-16,4-1-2 0,2 1-3 15,-1-2-2-15,4 0-3 0,0 2-4 0,1-3 0 16,0 0-1-16,-1 0 1 0,-1 0 4 16,-1 1 1-16,-4 0 3 0,-3 0 3 15,-4 3 2-15,-5 0 1 0,-2-2 1 16,-4 0 0-16,-3 0-1 0,1 0 2 16,-2-2-6-16,0-1-9 0,2 0-11 15,-1 0-11-15,3-2-18 0,-1-2-114 16,2 1-124-16,4-4-286 0</inkml:trace>
  <inkml:trace contextRef="#ctx0" brushRef="#br0" timeOffset="112807.0079">20633 11808 553 0,'-8'-12'134'0,"5"1"4"0,-1 5-81 0,4 2-20 16,1 5-11-16,4-2-6 0,2 5-5 15,2 1-2-15,2 5-3 0,1 3-1 16,2 2 1-16,-1 3-1 0,-1 4 0 15,-1 3-1-15,0 2-2 0,2 2 1 16,-5-2 0-16,1 2-2 0,-5-2 0 16,-2-1-1-16,-3-4-1 0,-4-1 0 0,-6-5-1 15,-1 3-3-15,-6-4-5 0,0 0-7 16,-3 0-5-16,2-2-7 0,-3 0-12 16,3 3-11-16,1-3-106 0,1-1-109 15,4 1-261-15</inkml:trace>
  <inkml:trace contextRef="#ctx0" brushRef="#br0" timeOffset="113376.3463">20776 11435 498 0,'-4'-21'127'15,"2"5"1"-15,3 2-54 0,6 6-39 16,4 4-13-16,5 4-8 0,3 5-4 16,2 7-2-16,-1 9-1 0,4 6 1 15,0 9 4-15,1 5 4 0,-2 7 3 0,3 5 2 16,-2 2 2-16,1 1 3 0,-2 5 1 16,1 4 1-16,-3 1-4 0,-1-1-1 15,-4-2 1-15,-3-1-1 0,-2-3-4 16,-3-2-4-16,-10-6-3 0,-4-1-2 15,-4 2-2-15,-6-2-5 0,-7-1-3 16,-5-1-10-16,-9-4-18 0,-2-3-18 16,-3-4-135-16,0-4-144 0,-3-3-348 0</inkml:trace>
  <inkml:trace contextRef="#ctx0" brushRef="#br0" timeOffset="126597.1917">21957 10283 212 0,'-1'-3'74'0,"-1"-1"6"0,1 3-16 16,0-2-5-16,0 2-6 0,1-1-9 16,-2 0-8-16,2 0-5 0,0 1-2 15,0-2-3-15,0 1-2 0,0-2-1 16,0-1-2-16,0 1 0 0,2 0 0 16,-2-3-1-16,1 4 0 0,-1-2 0 0,1 0-1 15,0 1 0-15,-1 1-2 0,0-1 0 16,0 0-2-16,0-1-2 0,0 2 0 15,2-1 0-15,-1 2-2 0,-1-2 1 16,0 0-2-16,1 1-1 0,-1 0 1 16,0-1-2-16,-1 2-1 0,1 0 1 15,0-1-1-15,0 1 0 0,-1-1 0 16,1 1 0-16,-2 1 0 0,2-1 0 16,-1 1-2-16,1-1 1 0,-1 0-1 0,1 2-1 15,-1-1 0-15,-1-1 0 0,2-1-1 16,-1 1 0-16,0-1-1 0,1 2 0 15,0-1 0-15,-1-1-1 0,2 1 0 16,-1 2 1-16,0-1 0 0,0-1 1 16,0 0 1-16,0 2 0 0,0 0 1 15,0 0 1-15,1-1 0 0,-1 2 1 16,0 0 0-16,0 4 0 0,-2 2-1 16,-1 4 0-16,0 3 0 0,-2 7 0 0,0 2-1 15,0 3 0-15,2 1-1 0,2 1 0 16,1-2 0-16,4-2-2 0,2-4 0 15,1-4 0-15,3-3-1 0,4-6 1 16,0-3-1-16,3-4-1 0,2-5 2 16,-1-6-1-16,1-5 0 0,-2-2 0 15,-3-4 0-15,-1-3 0 0,-5 0 0 16,-2 0 0-16,-1 7 0 0,-2 3 2 16,-3 4 0-16,-3 7 0 0,0 9 1 15,-1 5-1-15,0 5 0 0,1 2 1 0,-1 4-3 16,6 3 1-16,2-1-1 0,3-2-1 15,3 0 1-15,4-4-1 0,2-3 1 16,2-5-1-16,-1-4 0 0,1-5 1 16,1-3-1-16,-3-7 2 0,-2-5 1 15,-1-3 1-15,-3-3 3 0,-3-3 0 16,-5-2 2-16,-2 0-1 0,-2 0 0 16,-2 2-1-16,-2 2-3 0,-1 2-1 0,-1 4-5 15,1 4-8-15,1 2-13 0,1 4-22 16,1 6-15-16,3 4-22 15,1 3-115-15,1 3-133 0,4 1-294 16</inkml:trace>
  <inkml:trace contextRef="#ctx0" brushRef="#br0" timeOffset="126815.6053">22405 10216 706 0,'-2'-3'167'0,"0"2"3"0,4 0-114 15,0 1-16-15,3-1-11 0,2 0-10 16,3 1-8-16,2 0-9 0,1 0-15 16,1 0-18-16,2 1-15 0,-2 1-37 0,-2 1-90 15,0-1-122-15,-3 1-263 16</inkml:trace>
  <inkml:trace contextRef="#ctx0" brushRef="#br0" timeOffset="126977.1414">22409 10368 653 0,'-3'2'161'0,"1"1"4"0,1-2-93 15,2-1-29-15,1 0-12 0,4 0-9 0,3 0-14 16,1-3-22-16,4 2-18 0,4-1-67 15,0-3-68-15,2-1-121 0,3 0-266 16</inkml:trace>
  <inkml:trace contextRef="#ctx0" brushRef="#br0" timeOffset="127295.4757">22871 10122 678 0,'0'-11'176'0,"1"1"7"0,4-1-85 16,1 0-34-16,1 2-12 0,4 1-11 0,0-2-10 15,1 2-9-15,2 1-7 16,1 1-5-16,-1 0-3 0,2 3-2 0,3 2-2 15,-2 1-1-15,-3 4-1 0,0 2 0 16,-3 2 0-16,0 6 0 0,-5-1-1 16,-3 3-1-16,-2 3-4 0,-2-1-6 15,-1 2-10-15,-5-1-13 0,-3 0-16 16,-1 0-12-16,-1-2-17 0,0-1-115 16,-2-1-127-16,-2-4-291 0</inkml:trace>
  <inkml:trace contextRef="#ctx0" brushRef="#br0" timeOffset="127462.1367">22921 10095 593 0,'-4'-10'165'15,"0"4"11"-15,0 4-61 0,1 5-41 16,-2-1-15-16,0 2-11 0,-1 0-14 16,2 4-14-16,2 3-9 0,1-1-11 15,0 4-12-15,1-1-19 0,-2 3-18 16,4 2-25-16,-2-1-112 0,0-1-135 0,2 2-300 15</inkml:trace>
  <inkml:trace contextRef="#ctx0" brushRef="#br0" timeOffset="127726.9509">22774 10362 660 0,'-6'-2'173'0,"0"1"8"0,2 1-84 16,4-1-31-16,2 1-8 0,6 0-10 15,3 1-10-15,2 0-11 0,4 1-5 16,4 0-4-16,1-1-5 0,4-1-4 16,2 0-4-16,1 0-2 0,5-1-2 15,-3-1-2-15,0-1-5 0,1 1-10 0,-3 2-13 16,-4 0-19-16,-3 1-18 0,-4 0-24 15,-4 2-112-15,-1-1-132 0,-1-1-292 16</inkml:trace>
  <inkml:trace contextRef="#ctx0" brushRef="#br0" timeOffset="128243.5692">22939 10511 585 0,'0'-4'158'0,"0"1"9"16,1-1-59-16,1-1-39 0,1 0-12 15,2 2-6-15,1 0-8 0,3 1-10 0,-1-1-9 16,2 4-5-16,1 2-6 0,-1 1-2 16,1 0-4-16,-2 3-1 0,-3 0-2 15,-3 3 0-15,-3 0-2 0,-2-2 0 16,-5 3 0-16,-3 0 1 0,-2 3 1 16,-3-2 0-16,-1 1 1 0,1 2-1 15,2 0 1-15,2-2-1 0,2-1-1 16,4 1-1-16,3-2 0 0,2 0-1 15,4-3-1-15,0 1 0 0,5-2 0 0,1 1 0 16,2-2 0-16,2-1-1 0,1-2 1 16,0 1-1-16,1 0 0 0,-1-1 1 15,-2 0-1-15,1 0 1 0,-4 1 0 16,-3 0 0-16,-2 1 1 0,-4 1-1 16,-3 0 0-16,-6 1 1 0,-2 3-1 15,-4 1 0-15,-2 3 1 0,-3-2-2 16,-1 1-2-16,-1 1-8 0,1-2-9 15,-1 0-14-15,2-2-21 0,2-1-19 0,-1-2-65 16,5-2-58-16,1-4-117 0,3-1-238 16</inkml:trace>
  <inkml:trace contextRef="#ctx0" brushRef="#br0" timeOffset="128929.2558">21932 11076 612 0,'-2'-11'164'15,"-2"5"11"-15,2 1-79 0,-1 2-23 16,2 3-13-16,0 3-8 0,2 4-9 0,0 7-13 15,2-2-8-15,-1 4-6 0,1 0-1 16,0 4-2-16,2 0-1 0,-2 2-1 16,0 0-2-16,-2-1 0 0,2-3 0 15,-1 1-1-15,1-7 0 0,-2-2-1 16,2-4-1-16,-1-5 1 0,3-5-1 16,1-4 0-16,3-4-1 0,2-7 0 15,3-2-1-15,3-3 0 0,3-3-1 16,0 4-1-16,0 1-1 0,-1 3 0 0,-3 5 0 15,-3 5-1-15,-2 5 0 0,-1 4 1 16,-3 5-1-16,-3 4 1 0,0 4-1 16,-3 4 0-16,-1 2-1 0,-1 4-3 15,0 2-5-15,-3-1-6 0,3 1-13 16,-1-2-14-16,4 0-22 16,-1-1-14-16,3-2-19 0,0-3-109 0,3-4-128 15,2-2-284-15</inkml:trace>
  <inkml:trace contextRef="#ctx0" brushRef="#br0" timeOffset="129369.289">22328 11315 625 0,'-1'-4'152'15,"-2"-2"8"-15,1 3-92 0,-1 1-17 16,0 2-6-16,-1 1-5 0,-1 4-4 16,0 2-8-16,1 4-6 0,1 0-5 15,-1 2-2-15,4-1-1 0,1 0-3 16,3 0-1-16,0-2-1 0,1-1-1 16,1-2-2-16,0-1 0 0,1-1-2 15,1-4 0-15,-1-3 0 0,1-4 0 16,1-3 0-16,0-5 1 0,0-5 1 0,-1-3 2 15,0-5 0-15,-2-2 1 16,-2-4 0-16,0-5 0 0,-3-1-1 0,0-2-2 16,1-1-1-16,-1 2-2 0,0 3-1 15,0 5-1-15,0 7-1 0,1 6 1 16,-1 8 0-16,-1 11-1 0,0 8 1 16,0 4 0-16,1 6 0 0,-1 7-1 15,-1 3 1-15,1 4 0 0,-1 1-1 0,-2 1 1 16,1 0-1-16,1 1-3 0,-1-5-9 15,1 1-13-15,1-4-20 0,1-1-20 16,2-5-24-16,-1-6-115 0,2-1-138 16,1-4-302-16</inkml:trace>
  <inkml:trace contextRef="#ctx0" brushRef="#br0" timeOffset="129698.3934">22652 11317 665 0,'0'-2'175'0,"0"-1"9"16,2 1-86-16,-4-1-29 0,6 3-13 15,0-1-11-15,2 1-14 0,1 0-12 16,1 0-9-16,0 0-6 0,2 1-12 16,0-1-14-16,0 0-22 0,-2 0-15 15,1 3-24-15,-2-2-111 0,-3 0-135 16,-1 2-287-16</inkml:trace>
  <inkml:trace contextRef="#ctx0" brushRef="#br0" timeOffset="129847.0045">22676 11432 688 0,'-1'4'164'16,"1"-3"4"-16,1 0-109 0,2-1-19 15,2-1-10-15,3-3-9 0,-1 1-12 16,3-1-21-16,1 0-19 0,0 0-26 0,-1-1-114 15,1 0-130-15,3 0-305 0</inkml:trace>
  <inkml:trace contextRef="#ctx0" brushRef="#br0" timeOffset="130624.4999">23153 11143 598 0,'-6'-2'146'0,"-1"-3"9"0,1 1-78 0,1 0-24 16,3 1-9-16,-1 2-4 16,2-2-4-16,2 2-6 0,2 1-10 0,-1 0-5 15,2 0-4-15,1 1-4 0,-2 2-1 16,3-2 0-16,-2 0-2 0,-2 0 0 15,1 0 0-15,-2 1 3 0,-1-1 4 16,-1 0 2-16,-2 0 1 0,0-1 2 0,-2 2 0 16,-2 0-1-16,-2-1-3 0,-1-1-4 15,-1 0-3-15,1 1-2 0,1-1-1 16,-1 0-1-16,2-1 0 0,1 1 0 16,2 0-1-16,1-1 1 0,2 1-1 15,0 0 1-15,2 0-1 0,0-1 0 16,1 1 0-16,1 0 0 0,2-1 1 0,1 1-1 15,2 0 2-15,2 0-1 0,1 0 1 16,2 1 1-16,0 0-1 0,0 1 0 16,2 2 1-16,-2 0-1 0,-1 2-1 15,-1-1 0-15,-2 1 0 0,0 1 0 16,-3-1 0-16,-2 1 0 0,0-1 0 16,-3 0 0-16,-1 0 1 0,-2 0 1 15,-2 1 0-15,-1 3 1 0,0 0 0 16,-1 1 1-16,-1 0 0 0,1 1-2 15,2 1 1-15,1-2-2 0,3-2-1 16,2 2 1-16,3 0-2 0,1 0 0 0,1 2 0 16,1-2-1-16,2-1-1 0,1-2-1 15,-2-2-1-15,2-1-2 0,-1-1 0 16,-2-1-1-16,2 0 2 0,-3 1 0 16,-3 0 1-16,0 3 3 0,-3-1 1 15,-1 2 1-15,-5 1 1 0,-2 1 2 16,-3 1-1-16,-1 1 0 0,-3 3 0 15,-1-2-3-15,-1-1-10 0,2 3-19 0,1-3-29 16,3 2-31-16,-2-6-115 0,7-2-146 16,4-2-328-16</inkml:trace>
  <inkml:trace contextRef="#ctx0" brushRef="#br0" timeOffset="132742.9592">18131 12912 259 0,'-2'-3'74'16,"-2"2"7"-16,1-1-15 0,-1 2-24 15,0-1-3-15,0-1 0 0,1 1-2 16,-1 0-3-16,2 1-5 0,-1-1-4 15,2-2-1-15,-1 2-2 0,-2 0-1 16,3 0-2-16,-2-1 0 0,2 1-1 16,1 0-1-16,0 1-3 0,0-1-2 15,0 2-3-15,1 0-1 0,2 4 0 0,-2 1 0 16,3 3-1-16,0 2 1 0,1 2 0 16,1 3 0-16,4 0 0 0,0 1-3 15,2-2 0-15,3-3-2 0,2-2 0 16,3-1-1-16,3-3 1 0,0-1-2 15,3-5 1-15,2-2 0 0,3-3-1 16,2 1 1-16,0-5-1 0,1-2-1 16,2 1 1-16,-3 2 0 0,0 1-1 0,-4 4 1 15,1 2-1-15,-5 3 0 0,-1 5 0 16,-2 1 0-16,2 1 0 0,-2 2 1 16,0 1-1-16,0 1 0 0,-1-3 0 15,0-2 0-15,0 0 0 0,0-5 1 16,1-1-1-16,2-4 0 0,4-5 0 15,4-3 1-15,1-4-1 0,3-2 0 16,1-2 1-16,1 0-1 0,-2 0 0 16,0 2 1-16,-3 4-1 0,-1 2 0 0,-5 6 0 15,-2 5 0-15,-2 3 0 0,-3 5 0 16,-2 2-1-16,-3 2 1 0,0 2 0 16,2-1 0-16,-1 0 1 0,3-1-1 15,0-2 2-15,3-2 0 0,1-5 1 16,3-2 0-16,0-4 1 0,2-3 0 15,2-5 0-15,-1-2-1 0,3-2-1 16,1-2 0-16,1 3-1 0,0-1 0 0,0 2-1 16,-1 4 1-16,-2 3-1 0,0 5 0 15,-4 2 0-15,0 4 0 0,-1 4 0 16,-1 3 0-16,1 3 0 0,0 3 1 16,1 0-1-16,1-1 1 0,3-4 0 15,2-3 1-15,3-5 0 0,5-2-1 16,2-5 1-16,3-7 0 0,3 0-4 15,1-4-7-15,-1 1-9 0,-1 0-18 16,-6-2-113-16,-4 2-120 0,-5 2-292 16</inkml:trace>
  <inkml:trace contextRef="#ctx0" brushRef="#br0" timeOffset="140735.6865">19065 13441 501 0,'-8'4'131'0,"0"-2"8"0,-3 1-57 16,2-3-22-16,-1 2-2 0,1-2-1 15,0 1-1-15,-1-1-2 0,3 0-3 0,2 0-4 16,0 2-4-16,1-4-8 0,3 2-9 16,0 0-5-16,3-1-5 0,3 1-4 15,1-1-4-15,2 0-1 0,3-2 0 16,2 0-1-16,2-1-1 0,-2 0-1 16,2-1-1-16,-3 2-1 0,1-1 0 15,-4 0-2-15,0 2 0 0,-2 1-2 16,-1-1-7-16,-1 4-10 0,-1-1-12 15,-2 1-18-15,1 2-18 0,-2 1-21 0,0 1-114 16,-1 0-132-16,4-1-297 16</inkml:trace>
  <inkml:trace contextRef="#ctx0" brushRef="#br0" timeOffset="141146.5832">19424 13346 667 0,'-4'-5'158'0,"1"0"5"0,3 1-105 16,3-1-13-16,1 3-6 0,3-1-7 0,2 1-5 15,0-2-6-15,4 2-3 0,0 2-5 16,1-2-2-16,-1 0-2 0,-1 1-3 16,2 4-1-16,-4-4-1 0,-1 1 0 15,-1-1-1-15,-3 2 0 0,-3 2-1 16,0 2 0-16,-2-4 0 0,2 9-1 16,-2-1 2-16,0 6-1 0,-2 0 0 15,1 0-1-15,0 2 1 0,0-1-1 16,1 0 0-16,0-2-1 0,1 1 1 15,4 0-1-15,-3-2 0 0,4 2-2 16,-1-3-5-16,0-3-9 0,0-1-12 0,0 0-15 16,-2-2-11-16,-1-1-15 0,-2-4-49 15,0 1-62-15,-1-2-103 0,0-1-222 16</inkml:trace>
  <inkml:trace contextRef="#ctx0" brushRef="#br0" timeOffset="141366.2865">19440 13341 476 0,'-8'-4'140'0,"0"0"6"0,0 6 0 16,2 1-92-16,2 3-12 0,3 3-7 15,0 1-4-15,2 3-4 0,0 3-5 16,2 1-4-16,-2 2-3 0,2 1-4 15,-2 1-3-15,0 0-11 0,-1-3-17 16,2 2-17-16,1 0-131 0,-2-2-135 0,0 2-336 16</inkml:trace>
  <inkml:trace contextRef="#ctx0" brushRef="#br0" timeOffset="145118.1186">9672 12995 455 0,'5'-12'116'0,"0"0"5"0,-6-3-52 16,1-2-22-16,0 2-7 0,0 0 0 16,0 2-2-16,0 2-2 0,-2 2 0 15,1 2-2-15,0 3-3 0,1 3-4 16,-1 1-6-16,1 0-4 0,0 4-3 0,1 4-2 16,-1 6-5-16,1 4-2 0,2 3 0 15,-2 5 0-15,0 2-2 0,1 0 0 16,0 0-3-16,1-2-3 0,0-3-6 15,0-2-9-15,1-3-9 0,1-2-10 16,0-2-18-16,-1-3-113 0,-1-4-121 16,-1 1-286-16</inkml:trace>
  <inkml:trace contextRef="#ctx0" brushRef="#br0" timeOffset="145502.5676">9602 13104 480 0,'-5'-1'132'0,"0"2"3"16,2 2-18-16,-1 2-73 0,2 2-13 0,-1 1-3 15,2 5-4-15,1-1-3 0,0 1-2 16,0 0-2-16,2 0-2 0,0-1-2 15,1-1-3-15,2 0-1 0,1 2-1 16,2-1-2-16,0-1 0 0,2 0-1 16,2 0-1-16,2-1-1 0,-1-3 1 15,2-2 0-15,-3-1-1 0,0-2 1 16,1-2 1-16,-4-3 0 0,0-1 2 16,0-3 1-16,-3-6 1 0,0 1 1 0,0-4 1 15,0-2-1-15,0-2-1 0,0-2-1 16,-1 0-1-16,1 1-2 0,-1-2-1 15,-1 1-2-15,1 0-2 0,-3 2-4 16,1 4-14-16,-1 3-18 0,-1 6-21 16,-1 5-121-16,-1 7-136 0,-1 9-320 15</inkml:trace>
  <inkml:trace contextRef="#ctx0" brushRef="#br0" timeOffset="146179.7852">9621 13163 484 0,'-5'-1'127'0,"0"0"6"15,1-1-59-15,0 0-22 0,3 1-8 16,2-3-7-16,1-3-6 0,4 2-5 16,2-1-4-16,5 1-4 0,1 0-3 15,6-1-2-15,1 0-4 0,4 4-2 16,0-3-6-16,3 2-15 0,-5-7-19 16,6 5-124-16,-5 4-127 0,-1 1-320 15</inkml:trace>
  <inkml:trace contextRef="#ctx0" brushRef="#br0" timeOffset="147369.2024">19496 12683 378 0,'0'-6'108'0,"1"-2"7"16,-1 1-34-16,1 0-22 0,-1-1-12 15,3 1-7-15,-1-2-6 0,1 3-3 16,-1 0-2-16,-1 0-2 0,2 1 0 16,-1 3-1-16,-1-1-2 0,-1 1-3 15,0 2-1-15,0 2-1 0,3 4-2 16,-4 0-3-16,1 6-1 0,0 2-2 16,0 6 0-16,0 2-2 0,-2 1-1 15,1-1-3-15,1 4-2 0,-1-4-1 0,1 1-1 16,0-3-1-16,2-2-2 0,1-1-7 15,-1 2-10-15,2-3-10 0,0 0-12 16,-1-4 58-16,2 0-185 0,-2-3-131 16,2-4-330-16</inkml:trace>
  <inkml:trace contextRef="#ctx0" brushRef="#br0" timeOffset="147974.8135">19362 12864 581 0,'0'1'128'0,"0"1"3"0,0 2-99 16,3 3-11-16,-1 2-6 0,2 2-2 16,2 5-2-16,1-1-2 0,3 2-2 15,1 0-1-15,1 1-2 0,2-3-2 16,-1 0-1-16,2-3 0 0,0-1 0 16,-2-1 0-16,0-4-1 0,-2-2 1 15,-2 0 0-15,0-4 0 0,-3 0-1 16,-2-3 1-16,-2 0-1 0,-2-2 1 15,-1-3-1-15,-3-1 0 0,-1-3 0 0,-2 0 1 16,-2-1-1-16,0-2 0 0,-1 0 1 16,-1 1 0-16,0 0 2 0,0 2 1 15,0-2 1-15,0 3 3 0,0 3 2 16,0 1 1-16,0 0 3 0,1 2 1 16,1 2 2-16,2 2 1 0,2-1-1 0,1 1-2 15,2 1-1-15,3-1-4 0,3 1-2 16,3 0-2-16,4 1-3 0,4-1-2 15,4 0 1-15,6 1-1 0,1-1 0 16,3 0 1-16,1 0-1 0,-2-2-1 16,-3 1 1-16,0-2 0 0,-3 1-1 15,-4-1 0-15,-3 3 1 0,-4-1-2 16,-2 2 1-16,-3 1 0 0,-5 0 0 16,-2 0 0-16,-3 2 0 0,-4 1 0 15,-2 4 1-15,-4 0-1 0,0 5-1 0,-5 2-3 16,1 2-7-16,1 4-11 0,-1-1-12 15,1 1-132-15,3-1-132 16,-1 2-326-16</inkml:trace>
  <inkml:trace contextRef="#ctx0" brushRef="#br0" timeOffset="149459.0944">9831 13185 272 0,'-2'-1'66'0,"-1"0"2"0,0-1-39 0,-1 2-9 16,2-1 0-16,-2 0 2 0,-1 1-1 16,0-1 2-16,-1 1 1 0,0 0 4 15,0 1-1-15,-2-1-2 0,2 2-2 16,0 0-2-16,1 0-2 0,-1 1-2 16,1-1-2-16,0-1-1 0,2 2 0 15,-2-1 2-15,1-1 2 0,0-1 3 16,1 2 2-16,-1-2 2 0,2 0 1 0,-2 0 1 15,1 0 0-15,1-2-2 0,1 2-1 16,0 0-2-16,-2-1-1 0,2 0-2 16,1 0-2-16,-1-1-3 0,1 1-1 15,-2-1-2-15,2-1-2 0,0 2-1 16,2-1-2-16,-1 0-1 0,0 1-1 16,-1-1 0-16,1 0-2 0,-1 0-1 15,2 1 1-15,-2 0-2 0,-3-1 1 16,3 1 0-16,-1 0 0 0,2 2-1 15,-1-1 1-15,-1 1-1 0,0 1 0 16,-1 1 0-16,1 1-1 0,0 1 1 0,-2 0 0 16,2 1-1-16,1 1 1 0,1-1 0 15,1-1 0-15,1 0 0 0,0-2 0 16,1-1 0-16,-1-1 0 0,1-1 0 16,0-1 1-16,-2 0-1 0,0-3 0 15,1 2 1-15,-2-2 0 0,-1 0-1 0,0 2 1 16,-2-2-1-16,-1 2 1 0,-2 1-1 15,2-1 0-15,-3 4 0 0,-1 0 0 16,1 2-1-16,0-1 1 0,-1 2 0 16,-1-1 0-16,2 0 0 0,3-1-1 15,1 1 1-15,1-4 0 0,1 1-1 16,4 0 1-16,2-1-1 0,1-1-2 16,2-1-3-16,-1-2-5 0,4-1-11 15,-3 0-8-15,0-1-13 0,-2 1-123 16,-1 0-123-16,-3 3-301 0</inkml:trace>
  <inkml:trace contextRef="#ctx0" brushRef="#br0" timeOffset="154973.9202">10064 13330 460 0,'0'-4'116'0,"-1"1"5"0,0 1-51 16,-1 0-32-16,2 0-9 0,0 0-1 15,0-2-3-15,0-1-2 0,3-1 0 0,-2-2 0 16,1-3 0-16,1-3 1 0,-1 1 0 15,1-1 0-15,-4 1-1 0,2 0-2 16,0 5-1-16,0 1-1 0,-1 2-2 16,0 1-1-16,0 2-3 0,3 0-3 15,-5 2-1-15,2 2-2 0,-3 1-2 16,2 2-2-16,-1 4-1 0,0 2 0 0,1 3 0 16,-3 2 0-16,0 0-1 0,4 1 0 15,-5 1 0-15,2-4-1 0,-1-2 1 16,0 0 0-16,2-5-1 0,-1 1 1 15,2-3 0-15,0-1-1 0,1-4 1 16,0-2-1-16,1-5 0 0,0 0 1 16,2-4-1-16,1-4 0 0,-1-4 1 0,3-1-1 15,-1-1 0-15,1 2 0 16,-1-2 1-16,-1 3 0 0,0 3-1 0,-3 4 2 16,0 3 1-16,0 4 0 0,-2 1 1 15,0 4 0-15,0 4 0 0,-2 4 0 16,0 3-1-16,-2 5-1 0,-1 3 0 15,-2 1 0-15,1 1-1 0,-1 0-1 16,1 1 1-16,1-2-1 0,1-4 0 16,1-4 1-16,2 0-1 0,1-5 0 15,1-2 0-15,0-3 0 0,1-3 0 16,0-1 0-16,2-4 0 0,0-3 1 16,2-3-1-16,1-2 1 0,2-3-1 15,0-6 1-15,1-3-1 0,-1 1 0 0,1-1 0 16,0 2 0-16,-1-1 0 0,1 0 1 15,-2 6-1-15,-1 3 0 0,-1 3 0 16,0 2 0-16,-1 4 1 0,-2 4-1 16,-2 0 0-16,1 2 0 0,1 4 0 15,-2 0 1-15,0 1-1 0,1 2 1 0,-1 3-1 16,1 1 1-16,0 2 1 0,0 2-1 16,2 0 0-16,-1 1 0 0,2 1 0 15,0 1 0-15,2 2-1 0,1 1 1 16,2 1-1-16,-1 0 0 0,2-1 0 15,1 1 1-15,0 0-1 0,-2 0 0 16,-1-1 1-16,0-1-1 0,-1 1 0 16,-1-1 1-16,-1-2-1 0,-2-2 1 15,-2-1-1-15,0-3 1 0,-1-1 0 16,-1-1-1-16,-3-2 1 0,-1-1 0 16,-1-3 0-16,-1 1 0 0,-2-2 0 0,-1-1-1 15,-2-2 1-15,0-2 0 0,-2 2-1 16,1-3 1-16,-1 2 1 0,0-1 1 15,0-2 2-15,2 4 3 0,1-1 1 16,1 0 1-16,3 1 1 0,2 0 0 16,1 1-2-16,3 0-3 0,0 0-2 15,4 2-1-15,1-2-2 0,5 0 0 0,3 2-1 16,1-3 0-16,7 1 0 16,3 0 1-16,3-2-1 0,2 0 0 0,0-2-1 15,4 1-4-15,2-1-7 0,1 1-8 16,-1-2-17-16,0 2-20 0,-1-1 84 15,-2 2-224-15,-2 5-150 0,-5 1-387 16</inkml:trace>
  <inkml:trace contextRef="#ctx0" brushRef="#br0" timeOffset="159241.3755">21749 12288 594 0,'-9'0'152'15,"-1"2"13"-15,0-2-82 0,1 2-9 16,1 1-5-16,2-2-5 0,0 1-9 16,3 2-10-16,3-2-11 0,3 1-11 15,2-2-9-15,2 1-6 0,2-2-3 16,4 2-3-16,3-4-4 0,3 1-9 0,-1 2-12 15,2-1-18-15,-1 0-17 0,-1 3-16 16,0 2-124-16,-7 0-137 0,0 1-309 16</inkml:trace>
  <inkml:trace contextRef="#ctx0" brushRef="#br0" timeOffset="159411.92">21715 12455 604 0,'-9'2'159'0,"1"0"4"16,2-2-59-16,5 1-55 0,2-1-16 16,5-3-7-16,5 1-9 0,6-2-7 0,6-1-12 15,5 1-18-15,4-4-18 0,5 0-129 16,5-2-135-16,3 0-333 0</inkml:trace>
  <inkml:trace contextRef="#ctx0" brushRef="#br0" timeOffset="161845.1282">6975 14310 519 0,'-15'7'140'0,"0"-1"10"0,3 0-48 0,0-2-27 16,2 1-7-16,3-3-4 0,-1-1-6 16,5 1-7-16,1-1-9 0,4-1-10 15,3 0-10-15,1 0-8 0,3-1-5 16,4-1-4-16,0 0-1 0,4-1-1 16,0 1-2-16,1 1-4 0,-2 1-8 15,-1 0-10-15,0 1-14 0,-1 3-15 16,-2-1-12-16,-4 2-13 0,-1 1-115 15,-5 1-124-15,-3-1-283 0</inkml:trace>
  <inkml:trace contextRef="#ctx0" brushRef="#br0" timeOffset="161984.7545">6975 14443 610 0,'-13'7'157'16,"1"0"9"-16,1-1-77 0,4 0-27 15,2-3-12-15,4 1-8 0,3-3-11 16,4 1-9-16,4-2-8 0,5 0-8 15,1 0-9-15,2-2-21 0,4 2-23 16,1 3-132-16,4-3-143 0,2-1-351 0</inkml:trace>
  <inkml:trace contextRef="#ctx0" brushRef="#br0" timeOffset="164061.4581">7675 14285 546 0,'11'-26'137'0,"-2"7"7"0,-3 3-73 16,-2 8-18-16,-3 4-7 0,0 4-5 15,-1 1-4-15,-1 5-3 0,-1 4-7 16,-1 2-3-16,-1 3-5 0,-2 4-2 0,-1 3-1 16,0 2-3-16,-3 1-2 0,0-1-1 15,-1-1-1-15,1 1 0 0,2-3-1 16,0-1 1-16,2-3 1 0,2-5 0 16,2-1 1-16,1-2 0 0,1-4 0 15,1 0-1-15,3-4-2 0,1 1-1 16,1-1-2-16,1 1-1 0,4-4-2 15,1 2 0-15,4-1 0 0,0 1-2 16,0-1 1-16,2 1-1 0,1 0-2 16,-2 1-4-16,1 2-7 0,2 0-7 0,0 2-11 15,0-1-9-15,0 1-10 0,1-1-7 16,0-1-2-16,-2 0-1 0,1-2-5 16,-3-1-38-16,0-4-53 0,-1-1-92 15,-1-3-216-15</inkml:trace>
  <inkml:trace contextRef="#ctx0" brushRef="#br0" timeOffset="164258.9159">8047 14388 466 0,'-4'-16'133'0,"0"1"9"0,-2 4-29 16,0 3-40-16,-1 2-13 0,-1 3-5 15,1 3-7-15,1 4-5 0,1 3-6 16,1 4-6-16,2 5-6 0,-1 2-5 16,3 7-3-16,0 2-2 0,0 1-2 15,0 4-2-15,0 1-2 0,0 0-1 16,0 0-2-16,0-1-2 0,1-3-2 15,1 2-1-15,-1-3-1 0,0-3-6 16,2-3-14-16,-1-3-23 0,1 1-21 0,-3-3-126 16,3-2-145-16,0 0-338 0</inkml:trace>
  <inkml:trace contextRef="#ctx0" brushRef="#br0" timeOffset="165697.301">8849 14704 713 0,'-11'-4'179'0,"-5"4"8"16,4 2-111-16,-1 0-12 0,2 0-10 15,4 1-11-15,2-1-14 0,1 1-11 0,3-1-8 16,2 1-5-16,2-2-6 16,2 3-8-16,1-2-13 0,4 0-18 0,1 2-22 15,3 0-38-15,4-3-97 0,6 3-133 16,5 1-286-16</inkml:trace>
  <inkml:trace contextRef="#ctx0" brushRef="#br0" timeOffset="166157.6685">9665 14531 530 0,'-5'-1'138'0,"-9"-1"7"16,-2 3-60-16,-2 2-25 0,-4 6-6 16,0 3-3-16,0 4-3 0,0 3-4 0,1 0-5 15,-1 1-4-15,1-2-5 0,4 2-5 16,3-2-6-16,5 2-4 0,5-1-4 15,4 0-3-15,7-1-3 0,3-2-4 16,5-1-3-16,3-3-6 0,4-2-6 16,2-5-12-16,1-2-12 0,3-4-14 15,3 2-12-15,1-3 8 0,0-2-128 16,-2-4-122-16,5-2-286 0</inkml:trace>
  <inkml:trace contextRef="#ctx0" brushRef="#br0" timeOffset="166441.8528">9994 14653 635 0,'-13'6'153'15,"-1"0"5"-15,1 1-94 0,2 0-22 0,2 3-11 16,2 1-8-16,4 0-6 16,3 0-6-16,4 2-2 0,6-1-3 0,1-2-1 15,5-4 0-15,2-5 0 0,3-2-2 16,0-5 0-16,1-5 0 0,1-3-1 15,-2-3 1-15,-1 0 0 0,-5-2 0 16,-2 0 1-16,-5-1 3 0,-4 3 1 16,-9 0 0-16,-5 2 0 0,-4 2 0 15,-6 4-2-15,-3 6-1 0,-2 5-5 16,-2 4-7-16,3 5-7 0,2 3-6 16,3 4-10-16,6 0-10 0,4 2-13 15,7-3-121-15,4 0-124 0,7 0-303 16</inkml:trace>
  <inkml:trace contextRef="#ctx0" brushRef="#br0" timeOffset="166741.0554">10495 14563 655 0,'1'-10'160'0,"-3"3"6"0,-3 1-99 15,-4 3-19-15,-2 0-7 0,2 4-7 0,-2 3-7 16,1 1-7-16,1 1-5 0,2 2-4 15,6 3-1-15,3 5-3 0,2-4-2 16,3-1-2-16,4 2-1 0,3-1 0 16,3 0 0-16,0-2-2 0,3 0 2 15,0 0-2-15,-3-2 0 0,-1 2-1 16,-1 0 0-16,-4-2-1 0,-4 0 0 16,-3 0 0-16,-4 1 0 0,-2 2 0 15,-7-1 1-15,-3-1 0 0,-5 1-2 0,0 0-4 16,-4-1-7-16,-1 0-7 15,0-1-11-15,1 2-10 0,1 1-12 0,4 2-89 16,0-1-30-16,5 1-105 0,8-2-217 16</inkml:trace>
  <inkml:trace contextRef="#ctx0" brushRef="#br0" timeOffset="166895.6267">10872 14525 356 0,'-22'-7'0'0,"-3"-2"-51"0,-2 7-253 16</inkml:trace>
  <inkml:trace contextRef="#ctx0" brushRef="#br0" timeOffset="167459.6424">11018 14245 248 0,'12'-36'78'0,"1"-4"13"0,-2-8-30 0,0 1 4 16,-1 3 7-16,-3 3 3 0,-3 5-5 15,-3 5-7-15,-2 12-6 0,-3 10-3 16,-5 9-2-16,-4 13-1 0,-3 12-2 16,-6 12-3-16,-6 10-3 0,-3 10-3 15,-3 12-3-15,-2 9-6 0,4 8-6 16,3 5-5-16,3 4-3 0,7 2-5 16,8 0-4-16,7 2-2 0,10-6-7 15,9-9-10-15,7-4-15 0,10-8-23 16,7-6 3-16,5-9-151 0,5-11-148 0,0-5-350 15</inkml:trace>
  <inkml:trace contextRef="#ctx0" brushRef="#br0" timeOffset="169048.3569">11443 14247 610 0,'-3'-16'167'0,"3"0"8"0,3 3-42 0,3 4-72 15,3 2-14-15,1 1-8 0,3 0-7 16,2-2-7-16,1 1-6 16,1-2-2-16,3 1-1 0,0 0-2 0,4 0-1 15,-2-1-1-15,0 3-3 0,-1 4-2 0,-2 3-1 16,-2 5-2-16,-3 0-1 15,-3 5-2-15,-4 5 0 0,-2 1 0 0,-5 5-1 16,-1 2 0-16,-4 1 0 16,0 5-2-16,0-2-3 0,-2 1-5 0,1 2-8 15,2-4-9-15,2-1-13 0,-1-4-14 16,3-2-13-16,0-1 4 0,1-5-129 16,-2-5-126-16,1-3-297 0</inkml:trace>
  <inkml:trace contextRef="#ctx0" brushRef="#br0" timeOffset="169195.967">11539 14218 638 0,'-12'-4'165'15,"-1"5"5"-15,0 4-85 0,2 5-30 16,1 1-15-16,3 2-10 0,2 3-12 16,0 3-11-16,1 4-16 0,4 0-17 15,0 1-16-15,3 2-132 0,0 4-136 16,3-1-336-16</inkml:trace>
  <inkml:trace contextRef="#ctx0" brushRef="#br0" timeOffset="169459.8082">11315 14628 700 0,'-8'-6'170'16,"1"0"5"-16,6 2-112 0,4 0-14 16,5-2-8-16,8 3-7 0,7-1-8 15,6-2-7-15,7 0-4 0,7-2-2 16,6 0-2-16,3 3-3 0,3-1-3 16,1 0-3-16,1 0-5 0,2 3-10 15,-1 3-16-15,-6 3-15 0,-2-1-14 16,-5 3 12-16,-9 1-144 0,-4 3-130 0,-7 2-307 15</inkml:trace>
  <inkml:trace contextRef="#ctx0" brushRef="#br0" timeOffset="170139.4958">11524 14817 549 0,'-5'-4'143'0,"0"0"7"0,0 1-58 16,2 0-36-16,0 1-11 0,1-1-6 16,1 1-6-16,1-1-6 0,0 2-7 15,1 0-5-15,1 0-2 0,-1-1-2 16,3 2 0-16,-3 0-2 0,2 0-1 0,-2 0-1 15,0 0-1-15,-1 2-1 0,1-2-2 16,-1 1 0-16,-1 0-2 0,1 0 1 16,-2 1-1-16,1-1 0 0,-2 0 0 15,1 0 0-15,-2 2 0 0,2-2 0 16,-2 0 1-16,1 2 1 0,2-2 2 16,-1-1 2-16,1-1 1 0,-1 1 2 15,0 0 1-15,2 0 0 0,0-2 0 0,1 1-1 16,2 1 0-16,1-1-1 0,3-1-2 15,0 0-1-15,4-1 0 0,0 0-2 16,4-1-1-16,-1 1-1 0,0 0-1 16,1 1 0-16,0 2 0 0,0 0 0 15,0 2-1-15,-4 1 1 0,-1 2-1 16,-3 0 1-16,-2-2-1 0,-5 3 1 16,-5 1-1-16,-4 0 1 0,0 1-1 15,-2 3 1-15,-3 1 0 0,-1 1-1 0,2 0 0 16,3 1 1-16,2-2-1 0,1 0 0 15,4 1 0-15,4-1-1 16,3 1-1-16,2 2-2 0,1 1-3 0,4 0-2 16,3 1-2-16,-1-1-2 0,2-1-1 15,0-1 1-15,-1-1 2 0,1-1 3 16,-2-4 1-16,-4 1 3 0,0 1 1 16,-5-2 2-16,-1 1 0 0,-6-3 0 15,-1 1 1-15,-6 2-1 0,-5 1 1 16,-2-2-1-16,-3 2 1 0,0 1 0 0,0 0 0 15,0 0 0-15,2-2 0 0,4-1-2 16,1-1-13-16,3-3-12 0,4-2-17 16,4-4-17-16,3-2-122 0,6-5-135 15,4-2-309-15</inkml:trace>
  <inkml:trace contextRef="#ctx0" brushRef="#br0" timeOffset="170575.31">12377 14387 657 0,'-9'0'152'0,"0"2"5"16,3 3-107-16,0 4-15 0,5 2-4 15,-1 1-5-15,0 1-4 0,4 5-4 16,1 0-1-16,1-1-2 0,1-1-1 16,0 0 0-16,2-3-1 0,0-2 0 15,-2-6-1-15,0 0 1 0,1-1 0 16,-1-3 0-16,-1-2-1 0,-2-4 0 16,0-1-1-16,1-1-1 0,-2-6-1 15,-1-3-1-15,4 0-3 0,-4-2 0 16,1 0-2-16,1 1-1 0,-1 1 0 15,1 3 0-15,1 4 1 0,-3 0 0 16,3 7 0-16,2 2 1 0,3 4 1 16,-1 4-1-16,-1 4-1 0,3 3 0 0,0 3 0 15,3 3-1-15,0 0 0 0,-1-2-1 16,1 1 0-16,3 0-1 0,-3-8-3 16,0 1-7-16,2-2-11 0,-3 0-19 15,-1-1-22-15,-2-3 58 0,-2-3-196 16,2 7-150-16,-6-2-362 0</inkml:trace>
  <inkml:trace contextRef="#ctx0" brushRef="#br0" timeOffset="171415.7095">12467 14398 504 0,'-2'-5'138'0,"-2"-3"9"0,0 2-42 16,2 1-38-16,-2-1-8 0,3 3-5 15,0-1-3-15,1 4-4 0,0 2-5 16,0 3-3-16,1 4-5 0,2 4-6 0,-1 5-4 16,3 2-4-16,0 2-3 0,1 3-4 15,1-1-2-15,2 2-3 0,-2-1-1 16,3-2-2-16,-3-2 0 0,3-3-1 16,-1-1-1-16,-1-2-1 0,2-4 0 15,-3-1 0-15,1-4-1 0,-1-1 0 16,-2-3 0-16,1-1 0 0,-2-3 0 15,0-3 0-15,0-2 0 0,0-3 0 16,1-3 0-16,-1-1 0 0,-2-4 0 16,-1-3 0-16,2-1 1 0,-2 1 1 0,0-2 0 15,2 1 0-15,-1 0 2 0,2 2-1 16,0 2-1-16,3 2 0 0,3 1 0 16,-1 4-2-16,5 2 0 0,3 4-1 15,1 3 0-15,0 2 1 0,-2 4-1 16,-3 3 0-16,2 3 0 0,-4 2 0 15,0 3 1-15,0 2-1 0,-1 5-1 16,3 1 0-16,-2 2 0 0,1 1-1 0,1 0-3 16,-1 1-5-16,-1-2-7 0,1-1-9 15,-1 0-16-15,0-1-18 0,-1-1-18 16,-1-1-129-16,-1-4-142 0,3-1-334 16</inkml:trace>
  <inkml:trace contextRef="#ctx0" brushRef="#br0" timeOffset="175719.7898">13369 14623 574 0,'-15'-1'156'16,"2"2"14"-16,-1-2-61 0,4 2-29 15,3 0-9-15,1-1-7 0,3 0-10 0,2 0-12 16,2-1-12-16,6 1-10 16,0-1-6-16,5-2-6 0,4 1-3 0,4 0-2 15,2-2-3-15,1 1-11 0,0 1-14 16,2 1-20-16,-2 1-22 0,-2 2-133 15,-2 1-151-15,2 5-349 0</inkml:trace>
  <inkml:trace contextRef="#ctx0" brushRef="#br0" timeOffset="176592.223">13953 14123 573 0,'-5'-6'150'15,"0"0"8"-15,3 0-66 0,2 1-31 16,7 1-11-16,2-2-7 0,4 1-9 0,2-1-7 16,3 1-7-16,4-1-5 0,0 0-5 15,0 1-4-15,2-1-2 0,-3 0-2 16,2 4-1-16,-1-1 0 0,-3 3 0 15,0 3 0-15,-4 0 0 0,-2 5 1 16,-3 3 0-16,-4 0 0 0,-4 3 2 16,-4 0 0-16,-4 2 1 0,-2 3 1 15,0 1-1-15,-2 1 0 0,-1 2 0 16,0 1-1-16,2 2-1 0,3 1-1 16,1-2-2-16,3-1-4 0,3-1-6 15,2-2-10-15,2-2-11 0,1-3-14 16,0-3-14-16,0-1-126 0,-1-3-131 15,-3-3-312-15</inkml:trace>
  <inkml:trace contextRef="#ctx0" brushRef="#br0" timeOffset="176769.7605">14058 14296 692 0,'-4'-2'172'0,"0"-3"4"16,3 2-100-16,3 2-25 0,4 1-13 15,3 0-9-15,3 1-11 0,3-1-7 16,1 0-7-16,3 0-8 0,5 0-11 16,-1 0-13-16,3 0-17 0,-1-1 39 15,2-3-176-15,1 3-140 0,-2 1-342 16</inkml:trace>
  <inkml:trace contextRef="#ctx0" brushRef="#br0" timeOffset="177049.9993">14562 14178 697 0,'-4'-11'171'0,"7"-1"5"15,0 0-93-15,5 0-35 0,0 2-14 0,5 0-7 16,-1 3-6-16,0 2-8 0,0 2-6 15,4 3-1-15,-1 3-3 0,0 2 0 16,-1 6-2-16,1 1 0 0,-2 4 0 16,0 2-2-16,-5 2-3 0,-2 4-6 15,-2 2-7-15,-3-1-9 0,-3-1-10 16,-2 2-9-16,-1 0-8 0,0-1-10 16,-1-3-112-16,-1-1-116 0,-2-2-279 15</inkml:trace>
  <inkml:trace contextRef="#ctx0" brushRef="#br0" timeOffset="177218.545">14585 14188 680 0,'-6'-1'155'0,"1"4"0"16,0 4-112-16,0 4-17 0,2 4-10 0,-1 2-8 15,3 0-12-15,0 2-13 0,1 5-11 16,-2 0-25-16,2 0-102 0,2-1-119 15,2 0-277-15</inkml:trace>
  <inkml:trace contextRef="#ctx0" brushRef="#br0" timeOffset="177535.2618">14118 14629 595 0,'-9'-8'145'0,"-1"-1"8"16,3 3-87-16,-1 0-12 0,4 1-2 16,6 4-1-16,1-2-4 0,4 2-6 0,5-4-6 15,4 4-6-15,5 1-4 16,4 4-6-16,6-2-3 0,3 2-2 0,7-1-2 15,4 6-3-15,3-4-1 0,2-1-2 16,0-3-2-16,2-1-1 0,0 0-3 16,2 0-6-16,-1-3-11 0,-3 0-18 15,-2 0-21-15,-2 2-17 0,-4 0-125 16,-8 1-141-16,-9 1-320 0</inkml:trace>
  <inkml:trace contextRef="#ctx0" brushRef="#br0" timeOffset="177927.8255">14470 14830 540 0,'6'4'139'0,"-5"3"9"16,-3 3-51-16,-3 3-42 0,-4 5-5 15,1 0-2-15,-1 3-3 0,2 2-3 16,2-2-6-16,4 1-6 0,3-2-6 16,7-3-6-16,2-4-5 0,4-3-4 0,2-6-4 15,1-7 0-15,2-4-2 0,-1-4-1 16,0-6 0-16,-2-4 0 0,-2-1-1 15,-6 0 0-15,-1 1 1 0,-7 0-1 16,-4 3 1-16,-4 3-1 0,-5 3 0 16,-4 4 0-16,-1 5-2 0,-4 4-3 15,0 5-6-15,-2 5-11 0,2 5-12 16,0 4-12-16,5 2-10 0,3 2-16 16,4 2-114-16,3 1-122 0,6-1-283 15</inkml:trace>
  <inkml:trace contextRef="#ctx0" brushRef="#br0" timeOffset="178228.9684">14474 15123 676 0,'-19'4'173'0,"1"2"6"15,0 1-94-15,2 3-26 0,3 1-12 0,4 1-12 16,4 2-11-16,3 0-11 0,6 1-5 15,3 1-5-15,3-1-1 0,6-1-1 16,4 0-2-16,2-4 0 0,2-3-2 16,1-2-3-16,2-8 0 0,0-4 0 15,-3-4 0-15,-2-4 1 0,-2 1 0 16,-5-5 3-16,-4 1 1 0,-6 2 1 16,-4 0 0-16,-6 1 1 0,-5 3-1 15,-2 1 0-15,-4 4 1 0,-2 2-3 0,-2 6-6 16,-2 4-13-16,1 3-14 0,1 5-13 15,2 0 36-15,3 3-168 0,4 3-136 16,5-1-326-16</inkml:trace>
  <inkml:trace contextRef="#ctx0" brushRef="#br0" timeOffset="178681.7583">15033 13894 612 0,'10'-11'133'0,"3"5"4"15,4 13-105-15,6 9-7 16,4 14 1-16,4 11 7 0,5 13 7 0,0 9 5 15,-1 8 7-15,-3 4 3 16,2 8 0-16,-2 3-2 0,-5-1-5 16,-6 1-7-16,-6-3-6 0,-8 2-9 0,-4 1-6 15,-12-7-5-15,-9-2-5 0,-6-2-8 16,-9-3-10-16,-7 0-15 0,-3-5-24 16,-6-3-31-16,-6-2-136 0,-9 2-162 15,-2-7-372-15</inkml:trace>
  <inkml:trace contextRef="#ctx0" brushRef="#br0" timeOffset="195239.1786">908 15410 475 0,'5'-14'126'16,"-2"2"8"-16,0 3-53 0,-2 3-25 16,1 2-12-16,0 6-6 0,-2 3-3 15,-2 4-6-15,0 7-4 0,-1 10-4 0,-3 6-3 16,-1 5 0-16,-3 2-5 0,-3 2-3 16,0 2-3-16,4-1-1 0,-1-7-2 15,1-4-1-15,3-5-1 0,2-8 0 16,6-2 1-16,-2-9 1 0,3-9-1 15,-1-10 1-15,5-5 0 0,4-7 0 16,0-5 0-16,0-7-2 0,0-8-1 16,-2-1 0-16,3 0 0 0,-4-1 0 15,-1 1-1-15,0 7 0 0,0 4 0 16,1 9 0-16,-1 9 0 0,-1 8 0 0,-1 8 1 16,0 8 1-16,-1 6 0 0,-1 4 1 15,3 8-1-15,1 5 1 0,0 2-1 16,3 3 0-16,1 1-2 0,0 0 1 15,2-2 0-15,3 0-1 0,0-3 1 16,0-2-1-16,-3-4 1 0,1-2-1 16,-3-3 0-16,-2-2 0 0,-5-7 1 15,-4-2 0-15,-4-4-1 0,-6-4 1 0,-5-1 0 16,-3-3 0-16,-6 0 1 0,0-3-1 16,-6 1-1-16,1-1 1 0,0-1-1 15,-1 1 1-15,3 0 0 0,4 0-1 16,0 3-5-16,4 1-9 0,7 2-9 15,6 2-11-15,5 2-12 0,6 3 15 16,4-1-142-16,7 0-121 0,6-3-296 16</inkml:trace>
  <inkml:trace contextRef="#ctx0" brushRef="#br0" timeOffset="195444.2712">1394 15618 685 0,'-9'-5'167'0,"3"4"7"0,-2-1-101 16,0 6-27-16,1 3-12 0,0 2-8 15,-2 2-7-15,2 0-9 0,-1 5-5 0,2 1-4 16,3 2-4-16,1 1-13 16,4 0-14-16,2 1-14 0,6-4-8 0,0-2-126 15,4-3-130-15,5-4-300 0</inkml:trace>
  <inkml:trace contextRef="#ctx0" brushRef="#br0" timeOffset="196353.8927">1569 15708 685 0,'-10'-1'155'0,"-1"0"4"16,2 1-116-16,-1 1-14 0,0-1-4 15,0 0-3-15,2 0-3 0,0-1-4 16,2 0-1-16,1-2-1 0,0-2-1 16,3 0 0-16,-1-1-2 0,2 0-1 15,1-1-2-15,-1-2-1 0,1 3-1 16,0 0 0-16,0 1 0 0,0 3 1 0,-1-2-1 16,1 4 0-16,0 2 0 0,-3 2 0 15,3 0-1-15,0 1-2 0,0 1-1 16,0 1 0-16,0 1 0 0,1-2 0 15,1-1-2-15,0-1 2 0,1 1-1 16,-1-1 0-16,4-1 1 0,-1-1-1 16,2-2 1-16,1-1-1 0,-2-3 1 15,2 0-1-15,0-1 1 0,-3-2-1 16,1 1 1-16,-1 0 0 0,-2 1 0 0,0 0-1 16,-1-1 1-16,0 2 0 0,-2-1 0 15,-2 0 2-15,0 2 0 0,-1 0 3 16,1 0 0-16,-2 3 1 0,-1-2 1 15,2 5 0-15,-3-1 0 0,-2 2 0 16,0 1-2-16,0 1 0 0,1-1 0 16,0 2-1-16,0-2-1 0,4 3 0 15,2-2-1-15,1 0-2 0,1 0 1 0,1-1-2 16,2 0 1-16,2 1-1 0,0-2 1 16,2-1-1-16,0 2 0 0,2-4-1 15,0 2 0-15,0-1-1 0,-2-1-2 16,2-2 0-16,0 0-1 0,-1-1-1 15,0-2 0-15,-2-1 1 0,1-1 1 16,-2-1 0-16,-1-2 2 0,0 0 1 16,-3 1 0-16,1-1 2 0,-5 1-1 15,1-1 0-15,-3 3 0 0,-2-1 1 16,-1 2-1-16,-2 0 1 0,1 1-1 16,-1 2 1-16,1-2-1 0,-1 3 1 0,1 1 0 15,0 1 0-15,0 1 0 0,-2 3-1 16,0 1 2-16,-1 3-1 0,1 1 1 15,2 1 0-15,1 2 0 0,1 1 0 16,3 2 1-16,1 1-1 0,4 0 0 16,-1 0 0-16,3-1-1 0,0-2 0 15,4-2 0-15,3-4 0 0,1 1-1 0,2-4 0 16,3-3 0-16,1-2 0 0,0 0-1 16,-2-2 0-16,2-3-1 0,-4-5 1 15,1-2 0-15,-4-2 1 0,-1-1-1 16,-3-3 2-16,0 1-1 0,-3-2 1 15,-1 3-1-15,-3 0 0 0,-2 1 1 16,1 3-1-16,-1 2 1 0,-2 1-1 16,2 5 1-16,-2-1-1 0,1 3 1 15,1 4-1-15,-2 1 1 0,1 3-1 0,0 3 1 16,2 2-1-16,0 3 0 0,0 3 0 16,1 1 0-16,2 2 1 0,2 0-2 15,2-1-1-15,1-1-4 0,3-1-6 16,2-2-14-16,3-3-16 0,3-4-18 15,2-3-17-15,-1-3-118 0,2-2-134 16,5-2-300-16</inkml:trace>
  <inkml:trace contextRef="#ctx0" brushRef="#br0" timeOffset="196874.7589">2055 15547 560 0,'-8'-4'149'15,"-6"2"8"-15,1 2-60 0,-3 4-33 16,-1 6-9-16,0 5-4 0,-3 3-5 16,3 3-7-16,1 4-7 0,1 3-5 0,2 0-5 15,3 0-6-15,5 0-3 0,4-3-5 16,5-2-2-16,2 0-3 0,5-3-3 15,2-5-3-15,3-3-1 0,0-3-4 16,2-3-2-16,1-3-1 0,-1-8 0 16,-1-2 0-16,0-5 2 0,-1-5 2 15,0-3 2-15,-1-2 3 0,-4 1 1 16,-2 3 1-16,-6 1 0 0,-1 3 1 0,-5 7 2 16,-2 6 0-16,-3 3 2 15,-2 8-1-15,-2 6 1 0,-1 2 0 0,1 7-1 16,1 0-1-16,0 4-1 0,4 0-2 15,4-2-5-15,6 2-12 0,2-3-22 16,3-3-14-16,4-1 32 0,7-7-164 16,2-6-140-16,2-8-327 0</inkml:trace>
  <inkml:trace contextRef="#ctx0" brushRef="#br0" timeOffset="197101.5336">2282 15685 688 0,'-20'1'173'0,"3"4"5"16,-1 1-77-16,3 5-50 0,4 5-17 16,4 3-8-16,2-1-8 0,2-1-5 15,7-1-6-15,2 0-2 0,7-4-2 16,2-3-4-16,5-5 0 0,0-2 0 16,0-2-1-16,0-4-1 0,-2 1-1 0,-3-5-3 15,-5 0-6-15,-4-3-10 16,-3-2-13-16,-5 2-13 0,-1 0-10 0,-2 0-4 15,-3 2-115-15,1 0-116 0,1 4-268 16</inkml:trace>
  <inkml:trace contextRef="#ctx0" brushRef="#br0" timeOffset="197369.1804">2431 15839 486 0,'15'4'134'15,"2"4"5"-15,-1-6-8 0,1-2-87 0,4-1-14 16,-2-3-4-16,-1-3-1 0,2-4-3 15,-2-3-2-15,-3-2-1 0,-3-1-1 16,-5-4-1-16,-3-1-2 0,-3 1-3 16,-5 2-2-16,-3 0-1 0,-4 4-3 15,-1 0 1-15,-3 4 2 0,-1 3 0 16,-2 6 2-16,-1 2 0 0,2 7-1 16,0 6 0-16,0 6-2 0,1 8-2 15,3 4-2-15,3 7-1 0,1 1 0 16,2 6 0-16,3 4-1 0,4 1 0 15,1-3-1-15,4-2-5 0,1-5-14 0,3-5-20 16,2-7-15-16,0-8-128 0,5-10-138 16,4-5-329-16</inkml:trace>
  <inkml:trace contextRef="#ctx0" brushRef="#br0" timeOffset="197683.3414">2932 15613 779 0,'-15'-12'195'0,"-3"4"4"0,-4 2-97 16,0 4-47-16,0 2-22 0,3 3-11 15,1 1-9-15,5 1-6 0,2 4-4 16,6-2-3-16,5 1-1 0,5 1-3 16,4-2-2-16,2 1-3 0,2-1-4 0,3-1-5 15,0 0-2-15,-1-1-1 0,-2 1 0 16,-2 0 2-16,-2 1 2 0,-3 0 5 15,-4 2 4-15,-3 3 3 0,-1 2 3 16,-3 2 2-16,-3 0 1 0,-1 1 1 16,0 3 0-16,2 0 1 0,-1-3 0 15,5-2 0-15,3-2-2 0,4-2-6 16,6-2-17-16,1-6-17 0,5-5-18 16,4-4-122-16,1-4-134 0,-2-2-318 0</inkml:trace>
  <inkml:trace contextRef="#ctx0" brushRef="#br0" timeOffset="198069.3139">3023 15656 693 0,'-6'-8'180'0,"0"2"5"0,2 0-88 15,2 2-36-15,2 2-18 0,3-2-16 16,4 2-11-16,1 1-8 0,3 1-5 16,1 1-1-16,4 0-2 0,1-1 1 0,1 3-1 15,0-1 0-15,-1 0 0 16,-2 0-1-16,0 0 0 0,-3 2 0 0,-5 1-1 15,-2 1 1-15,-5 4-1 0,-1 3 1 16,-4 3 0-16,-2 4 0 0,-3 2 1 16,0 2 0-16,1-1 0 0,2 2 1 15,3-2-1-15,2-3 1 0,4-5-1 16,3-4 0-16,5-3 0 0,4-3-2 16,5-6-3-16,2-5-3 0,2-4-2 0,3-2-1 15,1-2 0-15,-1-7 1 0,-2-2 1 16,-3 0 3-16,-4 0 3 0,-1 2 4 15,-5 0 4-15,-4 1 5 0,0 8 3 16,-6 2 4-16,0 5 0 0,-1 3 1 16,-4 3-1-16,2 5-4 0,-1 3-4 15,2 4-3-15,0 6-4 0,0 1 0 16,-1 1-2-16,4-1-4 0,0-2-11 16,4-1-16-16,-1-2-21 0,5-5-13 0,2-2-4 15,2-3-125-15,-1-1-129 0,2-3-285 16</inkml:trace>
  <inkml:trace contextRef="#ctx0" brushRef="#br0" timeOffset="198285.1748">3565 15657 638 0,'1'-10'162'0,"-1"3"7"15,1 2-94-15,0 4-15 0,0 3-6 16,1 3-8-16,1 4-8 0,0 3-10 15,0 5-6-15,0 4-4 0,-2 2-5 16,0 2-5-16,1 3-3 0,-2 1-3 16,0-3-9-16,1-2-9 0,2-2-17 15,2-4-18-15,5-5-12 0,2-4-24 16,2-4-103-16,1-5-121 0,-1-3-268 16</inkml:trace>
  <inkml:trace contextRef="#ctx0" brushRef="#br0" timeOffset="198693.7261">3792 15765 609 0,'-2'-14'158'0,"-3"3"8"0,-4-1-71 16,-3 6-34-16,-1 3-10 0,-2 5-7 15,-2 4-7-15,-2 5-8 0,-1 2-8 16,1 3-4-16,3 1-5 0,3 4-3 16,4-2-3-16,6-2-3 0,3-4 0 15,6-2-3-15,4-1-1 0,4-3-4 0,2-2-6 16,5-1-7-16,0-2-6 0,0 0-6 15,3-5-3-15,2-2-4 0,0-1 3 16,-1-1 5-16,-1-2 7 0,-4-1 7 16,2 1 7-16,-8 0 13 0,-3 2 12 15,-4 3 9-15,-3 0 6 0,-4 3 3 16,-2-1 3-16,-2 2-3 0,-2 1-4 0,-3 3-6 16,1-3-6-16,-1 2-2 0,3-1-1 15,0-1-1-15,2 1-2 0,3-2-1 16,3 0-3-16,2-2-2 0,3-2-2 15,2-1-3-15,3-1 0 0,4-4-1 16,0-2 0-16,1 1-1 0,-1 0 0 16,0 3 0-16,0 1 0 0,-1 7-2 15,-3 7 0-15,-1 2-3 0,-1 4-4 16,-2 6-8-16,0 0-9 0,-3 0-13 16,-2-3-19-16,-2-1-12 0,-1-3 2 15,0-5-125-15,-1-5-125 0,0-7-291 0</inkml:trace>
  <inkml:trace contextRef="#ctx0" brushRef="#br0" timeOffset="198830.5854">4013 15307 724 0,'-3'-30'192'16,"2"6"2"-16,-1 7-95 0,-1 3-32 16,2 6-21-16,0 5-25 0,0 8-25 15,-2 6-36-15,1 6-29 0,-2 9-126 0,2 5-148 16,0 6-348-16</inkml:trace>
  <inkml:trace contextRef="#ctx0" brushRef="#br0" timeOffset="198964.2298">4246 15953 818 0,'2'-1'170'0,"-2"-1"-21"0,-4-1-151 16,-2 2-164-16,-5-3-147 0,1 3-342 0</inkml:trace>
  <inkml:trace contextRef="#ctx0" brushRef="#br0" timeOffset="199706.7553">483 15993 645 0,'-8'-3'137'0,"1"-1"1"0,1 1-116 15,2 2-10-15,3 1-4 0,0 2-2 16,2 2 0-16,-1-1-1 16,1 2 0-16,3 3 2 0,-1 1 5 0,6 1 5 15,1 0 2-15,6 1-1 0,5-1 0 16,4 1-2-16,7-1-3 0,7-1-3 16,4 1-6-16,7 0 0 0,4-4-2 15,3 0 1-15,4 0 0 0,5-1 1 16,5-1 0-16,4-2 1 0,2 1 1 0,-1-1 2 15,5 2 2-15,1 0 1 0,-1-2-1 16,1 4 1-16,2 0-1 0,-2-1-1 16,7 1-1-16,2 1-1 0,4-1-1 15,3 1-1-15,-4-5 0 0,0 0 0 16,4 0-1-16,3 1 0 0,-4-2-1 16,-2-2 2-16,-1-4 0 0,4 1 1 15,4 0 0-15,0-1 1 0,-4-2 1 16,-3-3-1-16,3 7 0 0,-2-3 1 0,-2-1 0 15,-6 4 0-15,-3-2 1 0,-7 4 0 16,-2 1-1-16,-7 0 0 0,-3 3-1 16,-7 1-2-16,-7 0-2 0,-3 2 0 15,-2 2-2-15,-5 0 0 0,-7-1 0 16,-4-1-1-16,-7 0 0 0,0 0 0 16,-9-3-1-16,-2-2-3 0,-6-1-7 15,-1-2-15-15,-3-1-25 0,-5-2-21 16,-1-1-127-16,-1-1-147 0,-2-3-338 0</inkml:trace>
  <inkml:trace contextRef="#ctx0" brushRef="#br0" timeOffset="200361.9915">5087 16000 614 0,'-4'-17'151'0,"4"3"7"0,0 5-80 15,3 4-31-15,1 3-11 0,2 6-5 16,2 1-4-16,3 5-5 0,3 2-7 16,2 5-2-16,0 0-3 0,0 0-3 15,1 2-3-15,0-1-1 0,0-1-4 16,-1 2-7-16,-3-5-11 0,2 1-15 0,0 0-12 15,1-3 6-15,-4-3-135 0,0-3-124 16,0-4-294-16</inkml:trace>
  <inkml:trace contextRef="#ctx0" brushRef="#br0" timeOffset="200529.9302">5452 15972 597 0,'1'2'146'0,"-2"4"5"0,-1 4-67 0,-2 6-42 16,-1 5-8-16,-1 2-3 15,-4 3 0-15,-2 2-4 0,-3 1-5 0,-2 1-5 16,-3 0-4-16,-2 0-4 0,3-2-8 16,2-1-16-16,0 0-19 0,6-4 18 15,2-2-157-15,5-7-139 0,5-6-342 16</inkml:trace>
  <inkml:trace contextRef="#ctx0" brushRef="#br0" timeOffset="200830.6422">5779 15968 667 0,'0'-4'157'15,"-3"3"6"-15,-2 6-97 0,-2 6-22 16,0 4-4-16,-3 3-2 0,1 5-2 0,-2 3-2 15,-1 0-5-15,3 0-2 0,0-1-3 16,3 0-3-16,2-1-3 0,3-4-3 16,1 2-3-16,3-1-2 0,3-3-3 15,3-2-2-15,5-2-1 0,2-3-2 16,3-2-2-16,6-4-5 0,2-3-10 16,-4-1-10-16,3-2-18 0,-2-4-16 15,-2-5-11-15,-1-2-15 0,-5-3-112 16,-4-3-123-16,-1-3-279 0</inkml:trace>
  <inkml:trace contextRef="#ctx0" brushRef="#br0" timeOffset="200980.8621">5783 15922 806 0,'-11'-8'199'0,"1"2"5"0,6 1-123 16,4 3-22-16,6-1-20 0,4 3-14 15,5-1-15-15,3 2-15 0,6-1-19 16,1 3-28-16,4-2-21 0,-1 0-107 15,0 2-24-15,0-2-125 0,0 0-226 16</inkml:trace>
  <inkml:trace contextRef="#ctx0" brushRef="#br0" timeOffset="201364.9569">6193 16122 688 0,'-3'-11'166'0,"-2"0"6"0,1 2-108 15,0 1-12-15,3 2-8 0,0 1-6 16,2 3-7-16,0 2-5 0,2 2-5 15,0 2-2-15,2 2-3 0,0 1-1 16,0 3 1-16,0-1-2 0,1 1-2 0,-1-2-3 16,1-1-2-16,2 1-1 0,-1-3-2 15,1-2-1-15,3-1-1 0,2-5 0 16,0 1 0-16,3-4 0 0,2-2-1 16,0 0 0-16,0 0-1 0,-1 2 1 15,-1 1-1-15,-2 5 0 0,-1 3 1 16,-3 4-2-16,-2 2 1 0,-1 3-5 0,-3 3-9 15,-1 2-17-15,-2 1-29 0,-1 1-19 16,-1-1-126-16,0-2-147 0,2-1-335 16</inkml:trace>
  <inkml:trace contextRef="#ctx0" brushRef="#br0" timeOffset="201795.4069">6514 15827 772 0,'-4'-12'193'16,"3"3"2"-16,1 5-109 0,4 0-28 15,1 3-22-15,2 3-15 0,1-1-10 0,3 4-6 16,2 1-2-16,2 4-1 0,1 1-1 16,1 0 0-16,4 1-1 0,-1 1 1 15,-1-2-1-15,-3 2 1 0,-2-1-1 16,-1 2 0-16,-4 4 0 0,-2 2 0 16,-5 3 1-16,1 3-2 0,-3 2 0 15,0 0-1-15,-2 0-2 0,0-2 0 16,1 1-1-16,-1-1-1 0,1-3 0 15,-1-1 0-15,0 0 2 0,1-2 0 16,-1-3 2-16,-1-1 0 0,-2-4 1 0,-3-3 1 16,-3-3 0-16,-1-4-2 0,-4-1-11 15,0-2-15-15,-3 0-18 0,2-3-12 16,4 2-15-16,1-3-119 0,0 0-129 16,9 1-284-16</inkml:trace>
  <inkml:trace contextRef="#ctx0" brushRef="#br0" timeOffset="201997.8774">7036 16102 814 0,'0'-7'183'0,"-2"1"0"0,0 4-133 0,1-2-23 16,2 5-12-16,1 1-7 0,-1-1-8 15,4 1-10-15,2 3-13 0,3 0-13 16,-2 1-12-16,2 0-16 0,0 1-119 0,-1-1-127 16,-2 1-295-16</inkml:trace>
  <inkml:trace contextRef="#ctx0" brushRef="#br0" timeOffset="202146.993">6966 16312 706 0,'0'4'174'0,"4"-2"3"0,2-2-100 16,1 0-33-16,3 0-14 0,1 0-12 16,1 0-20-16,2-2-28 0,1 0-20 15,0 0-128-15,0 1-138 0,1-1-333 16</inkml:trace>
  <inkml:trace contextRef="#ctx0" brushRef="#br0" timeOffset="202494.8201">7363 16084 705 0,'2'-8'166'0,"3"2"7"0,3 5-103 16,3 3-24-16,2 4-13 0,3 5-4 16,3 3-6-16,-1 2-5 0,1 1-5 15,1 2-6-15,0 3-1 0,0-1-3 16,0 0-2-16,1 1-3 0,1-1-7 15,0 0-14-15,0-3-20 0,-1-1-16 16,-4 0-126-16,-2-2-138 0,-3-4-325 16</inkml:trace>
  <inkml:trace contextRef="#ctx0" brushRef="#br0" timeOffset="202662.0062">7711 16089 796 0,'-12'-1'181'0,"-1"2"3"16,-3 4-129-16,-4 6-22 16,-1 3-13-16,-1 3-7 0,-2 5-5 0,0 2-6 15,-1 5-15-15,2 0-19 0,4 2-20 16,1-1-133-16,4 1-144 0,6-5-351 16</inkml:trace>
  <inkml:trace contextRef="#ctx0" brushRef="#br0" timeOffset="203026.1804">8006 16051 555 0,'3'-20'163'0,"0"1"7"15,-2 6-1-15,2 3-109 0,-2 6-14 16,0 5-6-16,-2 6-8 0,1 7-6 16,-4 5-5-16,0 3-3 0,-4 5 0 15,2 2-1-15,-1 3-2 0,-1-1-2 16,3 0-3-16,2-1-1 0,2-2-1 15,2-4-2-15,2-2-3 0,5-2-2 16,3-2-4-16,2-4-6 0,3-5-11 0,3-1-15 16,1-2-17-16,2-1-13 15,1-6-13-15,-1-3-92 0,-2-3-20 0,-1 0-102 16,-3-3-193-16</inkml:trace>
  <inkml:trace contextRef="#ctx0" brushRef="#br0" timeOffset="203183.2865">8073 16002 762 0,'-8'-17'192'0,"4"5"1"0,3 2-103 15,2 4-33-15,4 4-23 0,4 0-20 16,2 1-18-16,5 4-23 0,1 0-25 16,5 5-19-16,0-2-123 0,1-1-141 15,-1 1-323-15</inkml:trace>
  <inkml:trace contextRef="#ctx0" brushRef="#br0" timeOffset="203976.6966">8497 16173 223 0,'0'-4'68'16,"-1"2"11"-16,0-2-14 0,1 0-4 15,-1 1 0-15,-1-1 2 0,2 0-1 16,-1 0-6-16,0 2-7 0,1-2-9 15,-1 2-6-15,-1 1-3 0,2-1-2 16,-1 0-1-16,1 0 1 0,0 0 1 16,0 1 1-16,-1 0-1 0,2 0 0 0,0 1 1 15,1 2 1-15,-1 2-2 0,3 3 0 16,-2 4-1-16,1 5-1 0,0 2-2 16,-2 6-2-16,2 0-5 0,-2 1-2 15,0-1-4-15,2-1-3 0,-1 0-1 16,1-5-3-16,2-5-1 0,-1-2 0 15,3-1-2-15,1-5 1 0,0-6-1 16,0-6-1-16,3-4 0 0,3-4 0 0,-1-6-1 16,3-2 0-16,0-3 0 0,2 2-1 15,6 0 0-15,-6 2 0 0,-1 6 0 16,-2 4 0-16,-3 5 0 0,-2 5-1 16,-4 7 0-16,-5 5-1 0,-1 6-2 15,-1 5-4-15,-3 1-6 0,2 6-11 16,-2 0-18-16,2 2-19 0,0-1-21 15,5-2-118-15,1-4-137 0,3-2-311 16</inkml:trace>
  <inkml:trace contextRef="#ctx0" brushRef="#br0" timeOffset="204278.204">8993 16332 805 0,'2'-3'192'0,"0"2"2"0,4 5-120 16,-1-3-28-16,2 2-20 0,3-1-10 16,0 0-12-16,1 0-17 0,0-1-24 15,0-1-26-15,0-3-132 0,0 1-150 0,0 0-358 16</inkml:trace>
  <inkml:trace contextRef="#ctx0" brushRef="#br0" timeOffset="205371.8327">9264 16207 411 0,'-2'-1'108'0,"-2"-2"4"0,2 0-45 16,-1 0-21-16,1 1-12 0,0-1-7 15,0 1-3-15,1-2-4 0,-1 2-2 16,1-1-3-16,0 1-1 0,-1 1-2 16,0-2 1-16,1 2-1 0,4 1 0 0,-5-1 1 15,1 1 0-15,1 0 0 16,-1-2 1-16,1 2-1 0,0 0 1 0,-4-1 0 16,4 1 0-16,0 0-1 0,3 0-1 15,-2-1 0-15,0 0 1 0,3-2 1 16,-1 1-1-16,4-2 0 0,2 2-1 15,1-3 0-15,2 1-1 0,6 0-2 16,-1 3-2-16,1-1-1 0,1 3-1 16,-2 0-1-16,-1 3-2 0,0 1 0 15,-4 1-1-15,-2 1-1 0,-2 1 1 0,-3 0-1 16,-1 0 1-16,-4 0 0 16,-3 0 0-16,-2-1 1 0,-2 0 2 0,-3 1 2 15,0-2 2-15,-2 1 2 0,1-2 1 16,1 2 1-16,5-1-2 0,-1 3-2 15,4-3-2-15,3 1-3 0,4 1-1 16,2-1-2-16,3-2 1 0,-1-1-1 16,3-1 1-16,0 2-2 0,-2 0 1 15,1-1-2-15,0 0-1 0,-2 0-3 16,-1 3 0-16,0-1-2 0,-2-1-1 0,1 3 1 16,-3 0 1-16,-6 0 1 0,-4 1 1 15,0 0 2-15,-4 1 0 0,-2 3 2 16,-5-1 1-16,1 2 0 0,-2 2 0 15,2 3-3-15,-3-1-10 0,1-3-15 16,2 0-12-16,1-4-17 0,3-5-119 16,4-6-132-16,1-8-300 0</inkml:trace>
  <inkml:trace contextRef="#ctx0" brushRef="#br0" timeOffset="205911.8999">9474 15849 475 0,'-2'3'106'0,"-1"-2"1"0,-1 3-72 0,-1 1-21 15,1 2-6-15,0-1-4 0,0 0-1 16,1-1-1-16,1 0 3 0,-1-3 6 15,2 2 5-15,0-3 4 0,0 0 4 16,0 1 5-16,-2-1 5 0,1 0 2 16,-2 0 1-16,2 1 3 0,0-1 2 0,0-1 0 15,-2 1-2-15,3-1-4 16,0 0-2-16,2 1-5 0,1 1-5 16,3-2-6-16,5 1-3 0,4 0-4 0,2 1 0 15,3-2-4-15,4 2-1 0,-1 0-3 16,2 1-1-16,0-1-1 0,-2 2 0 15,-1 2 0-15,-1 1-1 0,-4 2 1 16,-2-1-1-16,-3 2 0 0,-1 2 0 16,-4 2 0-16,-2-1 1 0,-3 3-1 15,-2 1 0-15,-3 3 1 0,1 1-1 16,-2 0 1-16,1-1-1 0,2 5 1 16,-1-1-1-16,3 3 0 0,1 0-1 0,3 2 0 15,1 0-3-15,0-1-3 0,2 0-3 16,1-1 0-16,-1-2-1 0,-1-2 1 15,-2 0 1-15,-3-4 2 0,-5-2 3 16,-2 0 3-16,-2-2 1 0,-5-6 1 16,-3 1-1-16,-3-1 1 0,-1-2-1 15,-1 0-8-15,-1 0-13 0,-1-2-17 0,0 3-16 16,-1-1-126-16,2 1-138 0,2 2-323 16</inkml:trace>
  <inkml:trace contextRef="#ctx0" brushRef="#br0" timeOffset="217269.2636">10075 16245 873 0,'-1'-11'196'0,"2"0"3"0,3 5-143 16,1 0-24-16,6 2-14 0,3 0-7 15,1 4-5-15,1 3-4 0,4 2-8 16,0 1-8-16,0 1-11 0,-3 2-15 16,0 0-15-16,-2 0-11 0,-2 1-17 15,-4 0-110-15,-5-2-122 0,-3 1-280 16</inkml:trace>
  <inkml:trace contextRef="#ctx0" brushRef="#br0" timeOffset="217414.8729">10173 16366 687 0,'-18'9'185'0,"-1"-2"10"0,3 0-85 15,3 0-31-15,2 0-16 0,3 0-15 16,6 1-13-16,2-2-13 0,4 1-10 16,4-3-6-16,5-2-5 0,1 1-9 15,3-5-16-15,4 0-22 0,0-3-21 16,1 0-23-16,-2-2-117 0,-3 0-141 16,-1-3-304-16</inkml:trace>
  <inkml:trace contextRef="#ctx0" brushRef="#br0" timeOffset="217629.9618">10275 16190 673 0,'1'0'151'15,"4"0"3"-15,2 1-108 0,3 1-23 16,3 3-9-16,5 0-4 0,0 1-4 16,2 2-2-16,0 0 0 0,2 1 3 0,0 2 4 15,-1 0 0-15,-1 1 3 0,-2 2 1 16,-3-3 2-16,-4 2-2 0,-5 2-3 15,-5 0-3-15,-4 2-1 0,-5 0-7 16,-4 1-15-16,-4 4-16 0,-1 0-21 16,-1-2-123-16,-1-3-134 15,0-5-319-15</inkml:trace>
  <inkml:trace contextRef="#ctx0" brushRef="#br0" timeOffset="218142.5957">10847 16266 682 0,'-8'-10'184'16,"1"0"9"-16,1 4-75 0,1 2-41 16,3 6-14-16,4 1-11 0,2 5-11 0,3 5-9 15,2 3-9-15,3 2-5 0,1 4-3 16,3 2-5-16,-1-1-3 0,1 0-3 15,-1-1-3-15,-1 0-4 0,1 0-9 16,-2-4-13-16,2-1-14 0,0-1-22 16,-2-4-19-16,2-7-16 0,0-4-118 15,-2-5-132-15,2-5-297 0</inkml:trace>
  <inkml:trace contextRef="#ctx0" brushRef="#br0" timeOffset="218299.3248">11188 16316 703 0,'-11'16'177'0,"-2"2"8"16,-2 4-102-16,3 5-18 0,-4 6-8 16,0 2-10-16,-3 3-11 0,0 1-11 15,0 1-9-15,0 1-7 0,1-3-13 16,-2-4-20-16,8-2-26 0,6-5-19 16,2-5-133-16,5-6-150 0,8-8-349 15</inkml:trace>
  <inkml:trace contextRef="#ctx0" brushRef="#br0" timeOffset="218591.5414">11389 16326 685 0,'5'-9'181'0,"-2"3"8"16,-5 2-59-16,1 4-67 0,0 2-15 15,-3 3-10-15,-1 1-6 0,-1 6-7 16,-1 1-4-16,-2 6-4 0,2 0-1 16,-2 5-1-16,2 0-2 0,3 2-1 15,2-2-3-15,2 0-2 0,4-1-1 16,4-2-2-16,3-4-1 0,5-1-2 16,3-4-6-16,1-2-8 0,1-3-14 0,2-4-17 15,-3-2-19-15,0-4-17 0,-4 0-13 16,-2-3-93-16,-4-4-17 0,-3-5-101 15,-4-2-192-15</inkml:trace>
  <inkml:trace contextRef="#ctx0" brushRef="#br0" timeOffset="218730.1708">11444 16317 640 0,'-19'-12'191'0,"0"1"11"0,2 2-38 16,4 3-72-16,2 1-20 0,7 2-17 0,5 0-18 15,7 2-16-15,5 1-16 0,4 1-20 16,4-1-22-16,4 1-21 0,2-1-19 15,0 0-20-15,1-1-115 0,-4 0-136 16,4 2-286-16</inkml:trace>
  <inkml:trace contextRef="#ctx0" brushRef="#br0" timeOffset="219034.8738">11633 16435 739 0,'-2'-1'174'0,"-1"2"4"16,2 2-113-16,2 2-19 0,4 1-12 16,0 1-8-16,2 1-6 0,2 0-4 15,2 0-4-15,1-2-2 0,3-1-4 0,1-4-1 16,1-3-2-16,1-4-1 0,2-4 0 15,-2 0 0-15,-1 0-1 0,-2 1 0 16,-1 4 0-16,-5 5-2 0,-1 8-3 16,-5 5-6-16,-1 2-9 0,-5 5-13 15,2 2-14-15,0 1-14 0,1-1 19 16,0-2-146-16,6-4-130 0,4-3-308 0</inkml:trace>
  <inkml:trace contextRef="#ctx0" brushRef="#br0" timeOffset="219909.1746">11927 16220 701 0,'-9'-3'183'15,"2"-1"8"-15,2 2-101 0,5-1-17 16,3 2-11-16,4 1-12 0,3 2-13 16,2 2-11-16,3 2-9 0,1 0-4 15,1 2-4-15,1 0-3 0,-2 1-4 16,0 1 0-16,0-2-1 0,-3 0-1 0,1-1 1 15,-3 0-1-15,-1 1 0 0,-4-1 1 16,-2 0-1-16,-4 2 1 0,-2 2-1 16,-1 1 1-16,-5 2-1 0,1 0 1 15,0 5 0-15,1 2-1 0,-1-1 0 16,2 2 0-16,3 3-1 0,1 1-2 16,1-1 0-16,1 0-1 0,1-3-1 15,0 0-2-15,1-2 0 0,1-5 1 0,-3 0 1 16,1-3 0-16,-4-2 1 0,1-1 2 15,-4-3 1-15,-2-1 1 0,-1-2 0 16,-3 1-3-16,0-3-5 0,0 1-8 16,-2-4-8-16,1 1-12 0,1 0-13 15,2-3-13-15,3 1-13 0,5-2-120 16,2 0-127-16,6 1-303 0</inkml:trace>
  <inkml:trace contextRef="#ctx0" brushRef="#br0" timeOffset="220124.5954">12190 16415 758 0,'-1'-7'203'0,"2"3"2"0,-1 2-50 15,2 2-93-15,1 2-28 0,1 1-18 16,2 0-11-16,3 1-11 0,3 1-16 0,1-1-15 15,2 0-19-15,1 3-17 0,-1-1 85 16,-1 0-216-16,-1-1-143 0,-7 1-357 16</inkml:trace>
  <inkml:trace contextRef="#ctx0" brushRef="#br0" timeOffset="220289.1839">12130 16610 745 0,'0'4'184'16,"-1"-1"3"-16,1 1-106 0,4 1-30 16,3-3-18-16,1 0-18 0,1-2-18 15,1 1-21-15,4-1-24 0,-1 0 94 16,-2-3-234-16,-1 2-154 0,0 1-394 16</inkml:trace>
  <inkml:trace contextRef="#ctx0" brushRef="#br0" timeOffset="221049.2715">12778 16320 595 0,'9'-20'150'0,"-3"4"10"16,-1 4-83-16,-1 2-8 0,-2 4-5 16,-2 2-5-16,-1 7-6 0,-2 4-6 15,0 4-7-15,-2 5-8 0,-2 6-8 16,-1 5-6-16,0 7-2 0,-2 2-3 16,-2 1-1-16,1-3-2 0,-1-2-1 15,1-3 0-15,-1-2 0 0,1-7 1 16,4-6-1-16,2-4-3 0,5-1 1 15,2-3-1-15,5-1-1 0,4-4-2 16,2 0 0-16,3-2-1 0,1-1 0 0,4-1-1 16,1 1-4-16,4-3-7 0,-1 0-9 15,1-1-15-15,0 1-18 0,1 1-18 16,-1-1-16-16,-2-2 22 0,-2 1-143 16,-2-2-130-16,1-1-300 0</inkml:trace>
  <inkml:trace contextRef="#ctx0" brushRef="#br0" timeOffset="221244.6211">13060 16356 742 0,'-7'4'178'16,"1"2"7"-16,-2 2-107 0,2 5-22 16,3 5-11-16,-1 4-5 0,0 4-5 15,0 2-6-15,1 5-6 0,-1 3-5 16,0 1-6-16,0-2-7 0,-1-1-11 15,2-2-19-15,3 0-29 0,4-5-27 16,1-4-127-16,6-4-152 0,7-5-351 16</inkml:trace>
  <inkml:trace contextRef="#ctx0" brushRef="#br0" timeOffset="221584.6654">13562 16627 713 0,'-5'-5'202'0,"2"4"9"0,-1 2-45 16,0 0-88-16,2 1-22 0,1 1-18 16,1 1-15-16,2 0-20 0,2 1-25 15,1-2-27-15,3 0-27 0,5-2-90 16,0-2-49-16,3-1-136 0,1 4-259 15</inkml:trace>
  <inkml:trace contextRef="#ctx0" brushRef="#br0" timeOffset="222002.5512">14098 16419 620 0,'-14'1'169'0,"-4"2"13"0,-4 3-67 15,-3 7-34-15,-3 2-10 0,0 3-9 16,-2 4-9-16,4 2-9 0,1 2-10 16,4 0-7-16,5-4-7 0,7 2-4 15,5-1-4-15,6-2-4 0,4-1-7 16,8-4-7-16,3 2-12 0,5-1-17 15,1-3-24-15,7-6-24 0,0-5-73 0,1-3-59 16,1-3-130-16,0-3-252 16</inkml:trace>
  <inkml:trace contextRef="#ctx0" brushRef="#br0" timeOffset="222285.1461">14273 16585 789 0,'-16'4'196'0,"-1"2"4"0,2 4-105 0,2 2-38 16,4 1-20-16,3 1-14 0,3 1-10 15,5 2-6-15,1-1-4 0,5-1-2 16,4-3 0-16,1-2-1 0,3-3 0 16,1-2-2-16,2-5 1 0,0-5 0 15,2-5 1-15,0-4-1 0,-3-5 1 16,0-2 1-16,-5-2 0 0,-4 1 0 15,-8 0 1-15,-6 0 0 0,-6 5 0 16,-5 1-1-16,-4 2-2 0,-2 7-6 0,-1 3-11 16,0 3-10-16,2 5-11 0,4 3-16 15,3 4-13-15,3 5-12 0,8 0-117 16,4 2-122-16,5 3-295 0</inkml:trace>
  <inkml:trace contextRef="#ctx0" brushRef="#br0" timeOffset="222560.669">14640 16507 756 0,'-6'-4'178'16,"0"4"6"-16,-1 0-118 0,-1 2-19 16,3 1-11-16,3 2-5 0,2 3-5 15,2 0-7-15,3 2-4 0,3 1-4 16,1-1-2-16,5 1-3 0,3-1-1 15,0 2-3-15,3 0 0 0,-1-1-2 16,1-2 1-16,0 2-2 0,-4 1 1 16,-7-2 0-16,-3-2 0 0,-6 2 0 0,-4 1 0 15,-9 1-3-15,-1-1-5 0,-7 3-6 16,1 2-8-16,-2-2-13 0,4 0-14 16,-1-1-15-16,5-3 93 0,0 2-220 15,7-5-142-15,3-2-369 0</inkml:trace>
  <inkml:trace contextRef="#ctx0" brushRef="#br0" timeOffset="222940.7036">15119 16028 747 0,'-18'20'181'15,"-7"8"6"-15,0 7-117 0,-5 10-14 16,0 7-12-16,-2 8-8 0,2 8-8 0,2 8-7 16,4 3-4-16,4 6-4 0,8 0-4 15,8 6-3-15,8-3-3 0,8-7-6 16,8-4-11-16,8-6-13 0,6-5-14 16,7-8-19-16,3-14-14 0,3-11-129 15,4-7-137-15,0-13-315 0</inkml:trace>
  <inkml:trace contextRef="#ctx0" brushRef="#br0" timeOffset="223454.3688">15510 16192 767 0,'1'-2'181'0,"2"-2"4"15,4 2-121-15,2-2-17 0,3 0-15 16,4 2-10-16,0-2-7 0,2-1-5 15,-1 2-5-15,0-1-1 0,-1 3-1 0,-1 0 2 16,-2 1 1-16,1 3 1 0,-4 5 1 16,-3 3-1-16,-3 3 0 0,-3 6-2 15,-2 2-1-15,-4 4-3 0,-1 2-2 16,-2 1-5-16,1 2-6 0,1-1-8 16,2 0-12-16,2-2-11 0,1-1-14 15,-1-4-12-15,4-1-82 0,-1-5-34 16,2-7-109-16,2-5-220 0</inkml:trace>
  <inkml:trace contextRef="#ctx0" brushRef="#br0" timeOffset="223621.9273">15575 16176 673 0,'-16'-5'178'0,"-1"7"3"0,0 3-63 15,1 3-63-15,1 6-18 0,4 3-14 16,1 5-10-16,2 0-7 0,3 4-10 15,1 3-12-15,3 0-13 0,1 3-15 16,2 0-16-16,3-4-124 0,0 4-135 16,2-6-308-16</inkml:trace>
  <inkml:trace contextRef="#ctx0" brushRef="#br0" timeOffset="223873.3199">15308 16654 806 0,'-4'-4'187'0,"4"2"4"0,4-1-127 16,4 1-21-16,7 1-13 0,5-2-9 15,5 1-5-15,7 1-5 0,4-2-4 16,5 1-2-16,2-2-2 0,4-1-5 15,-2 2-9-15,-1 0-14 0,-3 1-19 16,-2 2-19-16,-4 0 16 0,-4 1-151 16,-5 1-139-16,-5 3-319 0</inkml:trace>
  <inkml:trace contextRef="#ctx0" brushRef="#br0" timeOffset="224358.207">15462 16802 733 0,'-5'-3'176'16,"3"-2"5"-16,2 0-101 0,4 1-34 15,-1 2-15-15,6 0-10 0,1 5-6 16,-1-2-5-16,5 4-5 0,-1 0-2 16,1 1-2-16,-1-1 0 0,1-1 0 0,-3-1 0 15,-1 5-1-15,-4-3 0 0,-4 2 1 16,-2 0 0-16,-4 3 0 0,-2 2 0 16,-3 2 1-16,-1-2 2 0,-3 1-1 15,2 1 1-15,3-1 0 0,-1 0 0 16,4 0-1-16,3-1 0 0,4 2-1 15,3-1-1-15,3 0-3 0,1-1-4 16,4 0-4-16,0-1-4 0,2-1-4 16,-2-1-1-16,1-2 0 0,-2 0 1 15,-1-1 3-15,-2-1 4 0,-4 1 4 0,-3 2 5 16,-3 0 6-16,-5 1 4 0,-3 1 3 16,-2-1 4-16,-2 2 2 0,-3 0 0 15,0 1-2-15,-1-4-4 0,-2 2-3 16,2-4-8-16,-1 0-10 0,-1-3-18 15,3-3-21-15,3-3 40 0,3-3-179 16,4-3-144-16,5 0-355 0</inkml:trace>
  <inkml:trace contextRef="#ctx0" brushRef="#br0" timeOffset="224942.5439">16288 16278 684 0,'-15'5'177'0,"-3"2"9"16,-2 5-96-16,2 7-17 0,-1 5-10 0,2 6-11 16,3 7-11-16,3 0-11 0,3 8-9 15,3-1-6-15,4 0-4 0,5-3-5 16,2-3-5-16,5-2-11 0,2-4-17 16,6-5-21-16,4-4-24 0,1-3-76 15,2-6-59-15,1-4-132 0,-1-4-259 16</inkml:trace>
  <inkml:trace contextRef="#ctx0" brushRef="#br0" timeOffset="225373.3951">16473 16502 669 0,'-4'-6'163'16,"3"4"7"-16,-2 0-102 0,2 4-14 16,-2 0-6-16,1 7-6 0,4 4-5 15,-1 4-5-15,0 4-5 0,0 1-3 16,0 3-3-16,4 3-4 0,-2-4-4 15,-1 0-3-15,3-1-3 0,-1-4-2 16,1 0-2-16,1-6-1 0,0-4 0 16,3-7-1-16,-1-4 0 0,1-7 0 0,4-4 0 15,2-7 0-15,2-1 0 0,0-4 0 16,-1-5 0-16,1 2 0 16,-2 2 0-16,0 2 1 0,-4 5-1 0,-3 2 0 15,0 9-1-15,-2 10 0 0,-4-2-1 16,1 12-3-16,-1 3-5 0,-2 5-8 15,0 2-6-15,0 1-13 0,-2-2-12 16,6 8-16-16,-1-7-13 0,2-2-118 16,1-3-130-16,5-2-303 0</inkml:trace>
  <inkml:trace contextRef="#ctx0" brushRef="#br0" timeOffset="225588.8636">16960 16714 690 0,'5'-6'174'0,"0"1"1"16,1 0-51-16,0 0-89 0,3 2-19 15,-1-1-16-15,2 1-14 0,0 2-18 0,0-1-16 16,1 1-128-16,0-1-135 0,2 1-321 15</inkml:trace>
  <inkml:trace contextRef="#ctx0" brushRef="#br0" timeOffset="226176.2058">17253 16495 743 0,'-1'-4'176'0,"0"0"3"0,3 3-111 0,2 2-20 16,2 4-16-16,1 0-10 0,3 1-7 15,2 4-4-15,0 0-4 0,0 0-3 16,0-3-3-16,-2 0 0 0,-1 1-1 15,0-2 0-15,-5-4 1 0,-1 3-1 16,-1 0 2-16,-4 1 4 0,0-1 2 16,-3 1 2-16,-1 2 3 0,0-1 1 15,-2 0-1-15,2 2-1 0,1-2-3 16,2 2-3-16,3-1-2 0,2 0-2 16,1 0-1-16,3 1 0 0,-1-2-1 0,2 1-1 15,3-3-2-15,0-1-1 0,-1 1-2 16,1 0-1-16,2-1-2 0,1 1 1 15,-2 0 0-15,-3 1 3 0,-3 1 2 16,-2 4 2-16,-3 1 3 0,-5 2 3 16,-4-2 1-16,-2 3 1 0,-2 1-1 15,-1 0-1-15,-1-2-3 0,1 1-8 0,-1-3-11 16,0 3-17-16,2-5-19 16,2-5-14-16,1-4-132 0,0-2-142 0,7-9-328 15</inkml:trace>
  <inkml:trace contextRef="#ctx0" brushRef="#br0" timeOffset="226417.75">17374 16186 682 0,'8'-5'153'0,"4"4"6"16,1 6-109-16,7 5-17 0,1 4-5 15,3 7-1-15,1 1-2 0,-1 6-4 16,1 2-6-16,1 2-2 0,-2 0-3 15,2 2 1-15,-3 1-1 0,0 3 0 16,-2-1 1-16,-5 1-1 0,-7 0-1 16,-7 0-2-16,-4 0-5 0,-8-3-8 15,-4 1-13-15,-4 0-20 0,-3-3-16 16,-1-3-130-16,-5-2-139 0,-1-4-333 0</inkml:trace>
  <inkml:trace contextRef="#ctx0" brushRef="#br0" timeOffset="227086.6102">18107 16415 655 0,'-1'-6'178'0,"-2"5"6"16,-1 8-59-16,2 8-57 0,0 4-14 15,0 8-16-15,2 5-13 0,-1 5-8 16,1 1-6-16,1 1-5 0,1 0-6 16,-2-1-9-16,1-3-10 0,0-6-16 0,1-3-16 15,1-4-14-15,-1-5-3 0,1-6-124 16,-2-6-124-16,0-6-289 0</inkml:trace>
  <inkml:trace contextRef="#ctx0" brushRef="#br0" timeOffset="227253.1635">18006 16633 707 0,'-8'-10'188'0,"0"2"8"0,1 2-92 16,5 2-30-16,3 4-17 0,4 1-15 15,1 1-13-15,7 0-12 0,3 2-9 16,4-1-2-16,2-1-5 0,2-5-7 15,3-1-12-15,2-3-13 0,0 0-17 16,2 2-20-16,-2-3 19 0,2 2-154 16,-3 0-137-16,-3 3-325 0</inkml:trace>
  <inkml:trace contextRef="#ctx0" brushRef="#br0" timeOffset="227533.4119">18523 16242 759 0,'9'-14'177'0,"-1"2"7"16,3 1-115-16,2 3-22 0,-1 3-10 0,1 2-5 15,0 1-5-15,0 4-6 0,2 1-6 16,-2 2-5-16,2 3-3 0,0 1-2 15,-2 5-2-15,-2 2 0 0,0 2-1 16,-2 2-2-16,-2 4-6 0,-2-1-8 16,-4 6-9-16,2-1-15 0,-4 0-15 15,-3 1-13-15,1 1-14 0,0-6-113 16,-2 0-125-16,2-4-288 0</inkml:trace>
  <inkml:trace contextRef="#ctx0" brushRef="#br0" timeOffset="227719.9315">18561 16323 698 0,'-7'0'176'0,"1"3"5"16,-4 4-78-16,4 2-49 0,2 3-16 16,2 1-9-16,1 5-9 0,-1 1-5 0,2 6-8 15,3-2-11-15,-4 5-14 0,1 2-22 16,-2 0-19-16,2 1-131 0,-1-2-145 15,0 1-339-15</inkml:trace>
  <inkml:trace contextRef="#ctx0" brushRef="#br0" timeOffset="228012.6873">18449 16697 871 0,'-2'-9'195'0,"8"2"4"16,4 2-141-16,6 1-23 0,5 2-13 15,2-2-6-15,4 2-3 0,3-1-4 0,0 1-4 16,3 1-3-16,0-3-5 0,0 2-12 15,-1 0-14-15,-1 1-19 0,-3 1-21 16,-2 0 10-16,-5 0-144 0,-3 0-139 16,-3 4-314-16</inkml:trace>
  <inkml:trace contextRef="#ctx0" brushRef="#br0" timeOffset="228442.6063">18629 16883 600 0,'-7'0'155'0,"-2"1"12"15,-5 2-73-15,0 3-20 0,-2 2-5 16,-3 5-4-16,2 3-8 0,1 1-9 16,3 4-10-16,3-1-11 0,4 1-8 15,5-2-7-15,7-1-4 0,3-3-4 0,4-4-1 16,3-4-2-16,1-3-1 15,2-4-3-15,2-1-1 0,-2-7 0 0,-1-2 0 16,-2-4 0-16,-3-3 1 0,-2 1 1 16,-5-3 2-16,-3-2 0 0,-6 3 1 15,-1 1-1-15,-5 5-1 0,-2 1-6 16,-1 1-7-16,-3 5-9 0,0 6-14 16,-1 5-14-16,1 4-13 0,-1 4-9 0,2 4-9 15,2 2-107-15,2 2-116 0,3-2-266 16</inkml:trace>
  <inkml:trace contextRef="#ctx0" brushRef="#br0" timeOffset="228719.4222">18539 17138 629 0,'-8'2'176'0,"-2"1"7"16,0 0-32-16,0 4-86 0,-1-1-15 0,4 5-12 15,1 1-10-15,3 0-7 0,3 3-8 16,4 0-6-16,3 1-2 0,3-2-2 15,2 0-3-15,3-2-1 16,2-1-4-16,2-4-5 0,-1-7-5 0,0-5-3 16,3-3 0-16,0-4 1 0,-3-6 1 15,-1-1 4-15,-2-2 6 0,-3 1 7 16,-2 3 4-16,-6-1 2 0,-4 0 2 0,-4 2-1 16,-4 0 1-16,-3 2-3 0,-4 0-3 15,-2 1-7-15,0 5-11 0,-2 3-15 16,1 4-15-16,1 6-16 0,1 2-125 15,0 4-136-15,4 5-313 0</inkml:trace>
  <inkml:trace contextRef="#ctx0" brushRef="#br0" timeOffset="229469.7792">18975 16098 544 0,'20'2'124'0,"1"5"6"0,0 5-86 16,1 7-9-16,0 11 1 0,-3 3 1 15,1 10 1-15,-2 6-3 0,-1 8-4 16,-3 7-4-16,-6 3-4 0,-1 4-4 16,-5 3-4-16,-4-2-3 0,-5 0-4 15,-4 2-2-15,-2-3-3 0,-4-2-9 0,-4-3-12 16,-4 0-15-16,-2-2 70 0,-2-8-204 15,-3-10-141-15,0-6-363 16</inkml:trace>
  <inkml:trace contextRef="#ctx0" brushRef="#br0" timeOffset="230190.0691">19366 16574 761 0,'-6'-3'189'0,"2"0"5"0,1 1-105 15,3 2-33-15,3-3-19 0,3 3-14 16,3-2-12-16,2 1-15 0,2 0-19 16,3-1-19-16,1 2-17 0,1 2-19 15,0-2-118-15,-2 1-135 0,0-2-295 0</inkml:trace>
  <inkml:trace contextRef="#ctx0" brushRef="#br0" timeOffset="230349.6416">19372 16699 766 0,'-2'4'179'0,"-1"-2"2"0,2 1-120 15,3-1-23-15,2 0-15 0,2-1-12 16,4-1-14-16,4 0-17 0,3-3-20 15,4 1-23-15,3-2-119 0,2-1-136 16,3 2-314-16</inkml:trace>
  <inkml:trace contextRef="#ctx0" brushRef="#br0" timeOffset="230749.5729">19759 16438 480 0,'8'-20'127'0,"0"0"8"0,0 4-46 15,-1 4-27-15,-1 3-4 16,-2 2 0-16,-2 2 0 0,-1 3-3 0,1 4-2 16,-1 3-3-16,-1 1-5 0,-1 4-7 15,-2 7-5-15,1 3-6 0,-2 4-2 16,-3 2-4-16,-1 1-4 0,-2 3-2 16,1 1-3-16,0-3-2 0,1-2-2 15,1-5-2-15,3-3-2 0,4-2-3 16,4-2-1-16,4-6-2 0,3-1-5 15,5 0-6-15,2-3-10 0,4-1-12 0,1-2-19 16,3-1-18-16,1-1-18 0,-1-2-115 16,-2-3-136-16,0 1-303 0</inkml:trace>
  <inkml:trace contextRef="#ctx0" brushRef="#br0" timeOffset="230916.1465">20090 16536 741 0,'-12'24'182'0,"-1"-2"4"0,0 4-96 16,0 0-41-16,-1 3-17 0,-1-1-14 15,3 1-16-15,2-1-23 0,3 1-28 16,2-3-140-16,3-1-148 0,0-5-366 16</inkml:trace>
  <inkml:trace contextRef="#ctx0" brushRef="#br0" timeOffset="231395.51">20652 16409 760 0,'-16'-4'192'0,"-3"4"6"16,-5 5-113-16,-3 5-14 0,-2 4-13 15,-2 5-12-15,1 6-9 0,2 4-8 16,2 2-7-16,4 3-4 0,6-1-5 0,5 0-3 15,7-1-3-15,3-1-6 0,5-3-9 16,5-3-12-16,7-5-16 0,5 0-21 16,4-6-23-16,2-5-20 0,5-5-119 15,-1-6-139-15,5-2-310 0</inkml:trace>
  <inkml:trace contextRef="#ctx0" brushRef="#br0" timeOffset="231696.061">20749 16588 687 0,'-16'4'186'0,"3"3"4"0,-1 4-34 16,4 1-100-16,3 4-23 0,2 0-13 16,3 0-7-16,0 0-6 0,5-1-2 15,3-3-4-15,1-2 0 0,3-2-1 0,2-2-2 16,3-3-2-16,1-2 0 15,1-5-2-15,-2-1-1 0,0-2 2 0,-3-4 0 16,-2-1 2-16,-7-3 2 0,0-2 4 16,-6 0 1-16,-3-2 1 15,-5 2 0-15,-5 1 0 0,-1 3-3 0,-1 1-7 16,-1 3-10-16,2 5-12 0,4 3-9 16,3 4-14-16,5 3-10 0,6 0-14 15,3 1-110-15,4-1-120 0,6-1-282 16</inkml:trace>
  <inkml:trace contextRef="#ctx0" brushRef="#br0" timeOffset="231917.0869">20962 16549 700 0,'7'0'174'16,"1"0"6"-16,-2 1-93 0,1 1-31 16,-1 3-11-16,2 0-8 0,-1 3-6 15,2 1-7-15,0 1-6 0,1 0-5 16,1 1-4-16,-1 0-1 0,2 1-4 15,-1-1 0-15,-2 0-1 0,-2 0-2 16,-3 2 0-16,-4 0 0 0,0-2-2 16,-7 1-2-16,-8 2-3 0,-3-2-4 15,-5 3-6-15,-1-3-9 0,-2-1-14 0,-1 0-14 16,4-2-14-16,5-3-127 0,2-5-135 16,6-1-323-16</inkml:trace>
  <inkml:trace contextRef="#ctx0" brushRef="#br0" timeOffset="232194.9262">21490 16034 748 0,'-12'-12'186'0,"-4"10"5"0,-4 5-97 16,-2 9-37-16,-1 8-18 0,-2 6-11 15,-1 9-7-15,-1 7-1 0,0 5-2 16,2 8-1-16,3 7 1 0,2 8-2 16,6 5-2-16,4 3-3 0,8-1-3 15,5-2-5-15,3 0-2 0,9-7-4 0,3-5-5 16,7-6-4-16,3-9-9 0,4-5-13 16,0-6-19-16,3-9-20 0,-2-6 83 15,2-9-215-15,-2-7-152 0,-1-2-376 16</inkml:trace>
  <inkml:trace contextRef="#ctx0" brushRef="#br0" timeOffset="233445.4905">21628 16254 746 0,'0'-13'180'16,"-1"3"6"-16,2 3-116 0,4 2-17 16,4 2-14-16,2-2-10 0,2 1-10 15,3-1-7-15,4 1-5 0,2-2-3 16,-1-1-1-16,1 0-1 0,-1 0-2 15,-2 1 1-15,-3 1 0 0,-1 3-1 16,-7 1 0-16,-1 2 0 0,-4 4 0 0,-3 1 0 16,-1 4 0-16,-1 3 0 0,-3 2 0 15,0 3-3-15,-1 3-4 0,1 2-5 16,-1 2-9-16,1-2-10 0,0-2-12 16,1 2-11-16,3-3-12 0,0-1-73 15,0-4-42-15,1-4-105 0,1-5-222 16</inkml:trace>
  <inkml:trace contextRef="#ctx0" brushRef="#br0" timeOffset="233630.8564">21714 16218 671 0,'-11'-1'174'0,"0"3"5"16,0 6-80-16,1 3-42 0,2 3-14 15,2 1-14-15,2 2-10 0,2 1-8 16,0 3-6-16,4-1-9 0,0 0-14 15,2-1-15-15,-1 3-17 0,2-1 4 16,-1-1-138-16,3-6-136 0,1-1-311 16</inkml:trace>
  <inkml:trace contextRef="#ctx0" brushRef="#br0" timeOffset="233895.056">21538 16589 828 0,'-17'-4'200'0,"2"2"8"16,5-2-118-16,4 4-29 0,4 0-17 15,5 0-8-15,5 2-7 0,5-1-8 16,7-1-8-16,3 0-5 0,6-4-2 15,6 0-3-15,4-4-4 0,1-4-6 16,3 1-9-16,-1-3-11 0,-1-1-16 16,1 3-25-16,-3 0-21 0,-3 3-130 15,-3 3-148-15,-2-4-342 0</inkml:trace>
  <inkml:trace contextRef="#ctx0" brushRef="#br0" timeOffset="234629.2176">21682 16720 686 0,'-3'-2'168'0,"0"-1"4"0,2 1-98 16,1-1-26-16,2 1-12 0,2-1-7 16,1 1-6-16,1 1-5 0,2-3-2 15,-1 2-2-15,1-2 0 0,0 2-1 0,-1 0 0 16,-2 0-1-16,-1 1-1 0,-3-1-1 16,0 2-1-16,-2 2-1 0,-2-1-1 15,0 0-1-15,-1 2-1 0,0-1-2 16,0 2 0-16,-1-2-2 0,0 2 0 15,1-2 0-15,-1 1-1 0,2-3 1 16,0 1-1-16,-1-1-1 0,2 0 1 16,-1-1 0-16,2-1 0 0,0 1 0 0,0-1 0 15,0-1 1-15,1 2 1 0,-2-1 2 16,1-1 2-16,1 1 3 0,0 1 1 16,0-2 3-16,0 3 0 0,1-2 0 15,3 0-1-15,1 0-1 0,1 1-1 16,1 0-3-16,3-1-1 0,1 1-1 15,3 0-2-15,2 2 0 0,-2 0-1 16,1 2-1-16,0-1-1 0,-3 3 0 16,-1 2 0-16,-5 1-1 0,-3-1 1 15,-2 3-1-15,-4 0 0 0,0 2 1 0,-6-1-1 16,-1 0 1-16,-2 1 1 0,0-1-1 16,-3 3 1-16,2-2 0 0,0 2-1 15,2-2 1-15,3-1 0 0,0 0-1 16,5 1 1-16,2-2-1 0,1 0-1 15,2-2 1-15,2 0-3 0,2-1-1 16,1 0-3-16,2 1-3 0,1-2 0 0,-1-3-2 16,4 1 0-16,-4-1 0 15,2-1 2-15,-2-1 3 0,-2 0 0 0,-1 1 3 16,-3-1 0-16,-3 1 2 0,-1 2 1 16,-2 1 1-16,-3 0 0 0,-1 0 1 15,-3 1 0-15,-1 1 1 0,0 1-1 16,-1-1-1-16,-2-1-1 0,3 1-6 15,0 1-11-15,-1-2-15 0,2 0-19 16,1-2-20-16,3-4-127 0,1-4-5 16,7-6-114-16,4-4-210 0</inkml:trace>
  <inkml:trace contextRef="#ctx0" brushRef="#br0" timeOffset="235265.6979">22203 16391 534 0,'-3'-4'155'15,"0"0"7"-15,0-1-8 16,1 1-92-16,1-3-13 0,-1 4-9 0,1-2-5 16,1 1-5-16,0 2-3 0,0-2-2 15,0 2-3-15,1 0 1 0,1 1-1 16,-1 0-1-16,0 0-1 0,2-2-2 15,-2 2-3-15,1-1-1 0,1-1-2 0,-2 1-1 16,0-1-1-16,0 0 0 16,-1 0 1-16,2 1 0 0,-2-1 0 0,0 2 2 15,0 1-1-15,0-1 1 0,0 2-1 16,-2 0-1-16,2 2 1 0,-1 5-1 16,0 3-1-16,1 5 0 0,-1 6 0 15,2 3 1-15,-1 4-1 0,1 2-1 16,0-2-1-16,2 1-1 0,-1-5-1 15,3-3-2-15,-1-5-1 0,2-6 0 16,0-3-1-16,3-6 0 0,3-7-1 16,1-3 0-16,2-8 0 0,3-4 0 15,1-4-1-15,2-4 1 0,0-2-1 0,-3 2-1 16,-1 2 1-16,-2 5-2 0,-2 3 1 16,-4 8 0-16,-3 5-1 0,-2 7 0 15,-4 3 1-15,-3 8 0 0,-1 8-1 16,1 5 1-16,-2 4-2 0,1 4-3 15,-1 4-5-15,2 0-8 0,0-1-8 16,2-1-11-16,0-4-12 0,2-4-15 16,1-4-15-16,5-2-12 0,0-5 40 0,1-3-160 15,1-6-135-15,-2 0-324 0</inkml:trace>
  <inkml:trace contextRef="#ctx0" brushRef="#br0" timeOffset="237573.7553">22791 16617 698 0,'-9'-2'177'16,"3"1"9"-16,-1-2-103 0,3 2-14 16,3 2-10-16,0-1-9 0,3 0-9 15,2 0-11-15,2 1-7 0,3 1-8 0,0-4-4 16,2 2-4-16,2 2-8 0,-1-4-15 16,1 2-18-16,0-1-19 0,0 0-20 15,-1 0-18-15,1 0-116 0,-1-2-135 16,-1 2-289-16</inkml:trace>
  <inkml:trace contextRef="#ctx0" brushRef="#br0" timeOffset="237964.0391">23151 16429 796 0,'2'-10'185'0,"2"1"5"15,0-1-125-15,2 2-19 0,3 1-12 16,0-1-6-16,2 0-6 0,3 2-6 15,-1-2-6-15,1 4-5 0,-1 4-2 16,0 2-1-16,-2 1-1 0,0 4-1 16,-4 0-1-16,-1 4 1 0,-2 1-2 15,-3 2 1-15,0 4-1 0,-3 0-1 16,-2 4 0-16,-2 2-2 0,1 0-3 16,-1 1-3-16,0-1-5 0,-2-3-7 0,4 0-9 15,-3-3-10-15,2-2-13 16,3-1-9-16,0-4-21 0,0-1-98 0,1-4-117 15,2-1-266-15</inkml:trace>
  <inkml:trace contextRef="#ctx0" brushRef="#br0" timeOffset="238176.4708">23155 16409 646 0,'-5'7'151'0,"0"3"5"16,0 4-90-16,0 2-30 0,1 4-12 16,2 4-6-16,-4 0-3 0,2 2-5 15,-1 0-11-15,-3-6-15 0,4 5-16 16,2-3-83-16,-2-2-47 0,3-2-114 16,-1-2-243-16</inkml:trace>
  <inkml:trace contextRef="#ctx0" brushRef="#br0" timeOffset="238581.388">23571 16353 762 0,'-1'-3'184'0,"-1"6"7"16,-2 4-106-16,3 4-29 0,-3 4-17 15,1 4-12-15,0 5-5 0,0 3-6 16,1-2-7-16,-1 2-6 0,0 0-8 16,-1-1-6-16,0-3-9 0,1-2-14 0,-1-3-19 15,0-3-15-15,1-1-46 0,0-5-80 16,-2-1-121-16,0-3-264 0</inkml:trace>
  <inkml:trace contextRef="#ctx0" brushRef="#br0" timeOffset="238753.9478">23447 16514 687 0,'-3'-3'184'0,"-1"-1"6"0,2 0-56 15,2 4-69-15,2 0-17 0,4 2-15 16,2 0-9-16,1-1-9 0,5 1-5 15,2-1-10-15,2-1-13 0,3 1-23 16,0-2-24-16,1 0 0 0,-1-2-140 16,2-3-145-16,0-1-330 0</inkml:trace>
  <inkml:trace contextRef="#ctx0" brushRef="#br0" timeOffset="239114.3239">24027 16159 722 0,'4'-6'156'0,"3"0"3"16,1 0-122-16,5 2-17 0,-1 0-5 16,3 1-1-16,2 2 1 0,0-1-2 15,0 1-1-15,1 2-2 0,-2 2-1 16,0-1 1-16,-2 4-2 0,-2 0 0 16,-3 3-1-16,-3 3-2 0,-4 3-2 0,-1 2 0 15,-2 3-4-15,-1 2-3 0,-3 1-5 16,-1 0-6-16,0 1-6 0,-2 0-9 15,1-2-9-15,0-2-9 0,-1-3 1 16,2 0-120-16,0-5-114 0,1-3-282 16</inkml:trace>
  <inkml:trace contextRef="#ctx0" brushRef="#br0" timeOffset="239302.5957">24086 16191 724 0,'-8'1'175'0,"0"3"5"16,-1 2-111-16,1 4-20 0,-1 2-15 16,4 4-10-16,1 1-8 0,2 2-8 15,0-1-11-15,-2 4-15 0,1 0-15 16,0 0-18-16,-1 0-122 0,-1-1-11 0,-1-3-115 16,2 1-218-16</inkml:trace>
  <inkml:trace contextRef="#ctx0" brushRef="#br0" timeOffset="239545.9731">23882 16599 834 0,'0'-7'193'16,"2"0"8"-16,0 3-131 0,5-1-27 0,3 2-12 15,5 0-4-15,2 0-6 0,5-1-7 16,5 1-8-16,2-2-2 0,3-3-4 16,3 1-4-16,-2-1-7 0,0-2-8 15,-3 1-10-15,-2 2-18 0,-3 1-16 16,-4 1-13-16,-4 2-67 0,-4 2-53 16,-5 1-114-16,-3-1-235 0</inkml:trace>
  <inkml:trace contextRef="#ctx0" brushRef="#br0" timeOffset="239876.1019">23908 16871 757 0,'-10'11'182'0,"2"1"5"0,0 3-83 15,5 1-63-15,1 0-20 0,6 1-7 16,3 0-3-16,3-5-3 0,5-1-5 16,3-3-2-16,6-5-3 0,0-3-2 15,4-5 0-15,-1-3-2 0,0-3 1 16,-1-4 1-16,-5-2 1 0,-5 2 1 16,-5 1 3-16,-8-2 4 0,-4 1 1 15,-5 1 3-15,-6 3 1 0,-5 0 0 0,-5 2 0 16,-4 1-2-16,-2 6-6 15,-1 4-9-15,1 4-13 0,-1 2-16 0,4 3-14 16,3 1-11-16,5 4-17 0,5 0-114 16,2-1-124-16,8-1-283 0</inkml:trace>
  <inkml:trace contextRef="#ctx0" brushRef="#br0" timeOffset="240179.272">23963 17060 775 0,'-8'4'182'0,"-3"3"6"0,0 0-124 16,0 3-17-16,1 2-10 0,1-1-7 15,2 1-7-15,2 2-6 0,2 2-6 16,6-2-3-16,1 1-2 0,3 1-3 16,1-1-2-16,5-3-1 0,3-2-5 15,1-3-4-15,4-3-6 0,1-3-4 16,5-4-1-16,-4-3 1 0,0-2 1 15,-2-3 4-15,-1-4 6 0,-6-1 9 0,-3-1 6 16,-6-1 5-16,-4-1 3 0,-3 0 2 16,-7-2 0-16,-2 0-3 0,-5 1-2 15,-2 3-3-15,-3 4-6 0,-2 3-11 16,0 9-14-16,1 7-21 0,1 5-20 16,2 5-127-16,4 1-7 0,5 4-118 15,4 3-218-15</inkml:trace>
  <inkml:trace contextRef="#ctx0" brushRef="#br0" timeOffset="240773.0591">24467 15887 696 0,'5'8'153'16,"-1"10"3"-16,1 9-107 0,5 10-24 16,2 9-7-16,2 9 1 0,-1 7 1 15,1 3 2-15,2 4 2 0,1 8 5 16,-4 2 0-16,-2 5-1 0,-2-2 0 15,-3 2 0-15,-6 2-2 0,-5-4-4 0,-7-4-6 16,-6-3-4-16,-7-5-4 0,-4-1-10 16,-4-3-17-16,-4-8-23 0,-2-5-25 15,-2-7-135-15,3-9-154 0,9-14-363 16</inkml:trace>
  <inkml:trace contextRef="#ctx0" brushRef="#br0" timeOffset="242371.7815">24898 16627 816 0,'-4'-7'199'16,"-2"4"4"-16,4 1-122 0,0 2-27 16,2 1-17-16,3 0-9 0,3 2-10 15,0-2-8-15,3 3-3 0,0-3-3 16,1 1-3-16,0 0-8 0,1-2-11 0,-1 0-13 15,-3 1-19-15,2 0-18 0,-3 1-14 16,1 0-22-16,-3 1-96 0,-3-1-119 16,-3 4-259-16</inkml:trace>
  <inkml:trace contextRef="#ctx0" brushRef="#br0" timeOffset="242536.9531">24830 16734 702 0,'-3'5'164'0,"-1"-3"4"0,2-1-105 16,4 3-25-16,3-2-13 0,1 1-6 16,3 0-5-16,2 0-10 15,3-2-16-15,4 0-21 0,0-1 19 0,-1-3-158 16,1 1-139-16,-2 1-343 0</inkml:trace>
  <inkml:trace contextRef="#ctx0" brushRef="#br0" timeOffset="243674.7442">6940 17681 750 0,'-12'0'177'0,"2"-2"2"0,3 1-121 0,2 0-18 16,5 1-13-16,3 0-11 0,4 1-8 16,3-1-5-16,4-2-2 0,5-1-5 15,0 0-12-15,6-2-19 0,1-3-12 16,-1 2-19-16,0 0-115 0,-3 0-129 16,0 1-289-16</inkml:trace>
  <inkml:trace contextRef="#ctx0" brushRef="#br0" timeOffset="243835.7399">6989 17814 696 0,'-12'16'162'0,"1"-5"2"16,3-1-110-16,3 1-21 0,3-6-10 16,4 1-10-16,1-2-4 0,3-3-5 15,3 2-4-15,3-1-10 0,2 1-14 16,2-5-16-16,2-3-126 0,2-1-131 15,3 0-323-15</inkml:trace>
  <inkml:trace contextRef="#ctx0" brushRef="#br0" timeOffset="244348.8033">7559 17450 543 0,'1'-8'135'0,"0"-1"5"15,-1 4-78-15,0 0-16 0,2 3-7 16,-1-1-7-16,1 5-3 0,0 3-1 16,0 3-3-16,-1 4-2 0,2 9-1 15,-3 5-2-15,0 3-3 0,-4 4-3 16,-1 3-2-16,-2-1-2 0,-1 0 0 15,-1-5-1-15,-1-3 1 0,0-3 1 16,1-5 0-16,3-5-1 0,1-3 0 16,2-5-2-16,0-3 0 0,2 0-3 15,2-3-1-15,2 0-1 0,2-1-1 16,1-2-1-16,4 1 0 0,-1-3-1 0,5-1 0 16,1-2 0-16,-1 1-4 0,3 0-6 15,-1 1-8-15,1 1-11 0,3 1-13 16,-3 2-9-16,2 2-9 0,-3 1-11 15,-1 1-105-15,0 1-111 0,-3-2-264 16</inkml:trace>
  <inkml:trace contextRef="#ctx0" brushRef="#br0" timeOffset="244543.2905">7783 17613 593 0,'-5'-13'147'0,"-1"-1"6"15,1 6-84-15,2 4-18 0,-1 3-9 16,1 6-5-16,1 2-3 0,1 4-3 15,0 4-3-15,1 3-2 0,0 4-2 16,-2 3-3-16,0 0-4 0,-2-1-4 16,-1 5-4-16,0 0-4 0,0 0-4 15,1-2-9-15,1-2-18 0,3 1-17 0,5 0-19 16,1-7-124-16,2-3-141 0,0-8-321 16</inkml:trace>
  <inkml:trace contextRef="#ctx0" brushRef="#br0" timeOffset="244745.7367">8163 17842 769 0,'-3'-5'181'15,"0"0"3"-15,0-1-114 0,1 5-31 16,2 1-15-16,0 0-10 0,0 1-11 15,1 4-15-15,0-1-20 0,1 2-19 16,1-6-76-16,1-1-58 0,0 1-125 0,0-1-256 16</inkml:trace>
  <inkml:trace contextRef="#ctx0" brushRef="#br0" timeOffset="245182.2528">8799 17628 625 0,'-18'6'158'16,"-2"1"8"-16,-2 4-91 0,1 5-14 15,0 4-6-15,3 3-8 0,2 5-7 16,2 2-9-16,4 0-9 0,4 0-6 0,4 2-5 16,4-5-4-16,4-1-2 15,4-5-2-15,5-2-5 0,4-3-7 0,5-4-15 16,3-6-18-16,6-4-13 0,2-4-19 16,1-5-115-16,-1-4-131 0,2-7-286 15</inkml:trace>
  <inkml:trace contextRef="#ctx0" brushRef="#br0" timeOffset="245469.4833">9063 17752 692 0,'-14'11'170'16,"-2"6"6"-16,2 1-104 0,1 3-20 16,4 1-10-16,3 2-10 0,3 2-9 15,6 1-9-15,3-7-6 0,4 1-3 16,3-4-3-16,2-3-1 0,5-3 1 15,0-3-2-15,1-7 1 0,0-2 0 16,1-5-1-16,-1-4 0 0,0-6 1 16,-5-1-2-16,-3-4 1 0,-3 1 0 15,-5 1-1-15,-8 0 1 0,-4-3 0 0,-5 4-1 16,-4 1 0-16,-4 2-3 0,-1 4-4 16,2 1-6-16,1 2-5 0,3 8-6 15,4 1-8-15,3 1-9 0,5 2-6 16,5 0-7-16,4 4-3 0,5-5-107 15,4-3-112-15,6 0-264 0</inkml:trace>
  <inkml:trace contextRef="#ctx0" brushRef="#br0" timeOffset="245714.422">9497 17774 619 0,'1'3'143'0,"-2"2"2"15,0 5-87-15,1 1-30 0,1-1-9 16,0 2-4-16,2 3-2 0,1-2-2 15,4 1-2-15,2-6 2 0,2 1 1 16,1 1 2-16,2-2 1 0,1 1 3 16,0-1-1-16,0 3-1 0,-2-2-4 0,-3 1-2 15,-2 1-3-15,-4 0-1 0,-6 1-2 16,-7-1-1-16,-3 3 0 0,-6 2 1 16,-2-1-2-16,-2 0-2 0,-1-1-6 15,2-5-10-15,4-1-14 0,2-3-11 16,4-3-18-16,4-2-115 0,4-1-124 15,7 0-291-15</inkml:trace>
  <inkml:trace contextRef="#ctx0" brushRef="#br0" timeOffset="246046.5407">10197 17351 646 0,'-14'6'160'0,"-5"6"11"0,1 12-99 16,-2 9-6-16,-2 8-1 0,0 11-5 15,0 4-6-15,1 2-7 0,3 5-9 16,2 0-9-16,5-1-6 0,5 1-8 16,7-7-5-16,5-2-9 0,8-1-14 15,3-9-16-15,5-6-19 0,4-8-19 16,2-10-12-16,3-6-30 0,-1-7-95 16,-2-2-119-16,-2-4-261 0</inkml:trace>
  <inkml:trace contextRef="#ctx0" brushRef="#br0" timeOffset="246972.0468">10576 17477 660 0,'-4'-3'171'0,"-1"-2"6"0,1-2-76 15,2 4-46-15,4-1-14 0,1-1-13 16,3 2-10-16,2-1-7 0,3-1-6 15,2 1-3-15,2-1 0 0,2 1-1 16,1-3 0-16,2 1 0 0,-2 0 0 16,1 1-1-16,-5 0 1 0,-1 4-1 15,-4 0 1-15,-2 5 0 0,-5 4 1 16,-2 6-1-16,-1 4 1 0,-2 6 0 0,0 3 0 16,-1 4 0-16,0 1-1 0,2 0-1 15,-1-3-3-15,3-1-8 0,0-3-11 16,3-3-16-16,-2-4-11 0,4-1-19 15,-1-3-116-15,1-6-127 0,-1 0-292 16</inkml:trace>
  <inkml:trace contextRef="#ctx0" brushRef="#br0" timeOffset="247137.1086">10635 17492 657 0,'-15'-3'163'0,"4"6"3"16,0 7-95-16,2 2-26 0,3 4-15 15,1 3-10-15,1 2-10 0,0 4-7 16,0-1-10-16,1 1-13 0,0-1-11 16,3 2-17-16,0-4-119 0,1-1-128 15,2-4-301-15</inkml:trace>
  <inkml:trace contextRef="#ctx0" brushRef="#br0" timeOffset="247375.4723">10496 17885 745 0,'-1'-2'173'0,"2"-1"4"0,2 1-117 0,5-1-17 16,3 2-11-16,3 0-9 0,3 0-5 15,4 1-5-15,1 6-4 0,5-6-5 16,2 0-5-16,2 0-9 0,3 1-15 15,3 0-17-15,1 2-12 0,4-7-26 16,-3 6-106-16,-3-2-126 0,0 3-274 16</inkml:trace>
  <inkml:trace contextRef="#ctx0" brushRef="#br0" timeOffset="248022.6874">10618 17998 565 0,'-8'-3'131'0,"2"0"1"15,1 1-86-15,3 0-18 0,-1 1-10 16,1 0-5-16,1 1-3 0,-1-3-2 16,1 2-2-16,1 1 0 0,0-1 0 15,0-1 0-15,1 1 3 0,-1 1 3 16,-1 1 3-16,1 1 3 0,-1-1 4 0,-1 1 3 16,0 1 2-16,0-1 2 0,-1 1-2 15,2-2 0-15,0 1-1 0,0 0-3 16,0-1-2-16,-1 0-1 0,2-1-2 15,0 2-2-15,-1-2-2 0,2-2-2 16,2 1 1-16,0 1-2 0,2-3-1 16,3 1-2-16,1-1-1 0,3 1-2 15,1 2 0-15,2 0-3 0,-1 0 0 16,2 4-1-16,0 1 0 0,-2 1-1 0,-2 3 0 16,-1 0 1-16,-4 1-1 0,-2 1 0 15,-2 1 0-15,-3-2 0 0,-4-1 0 16,-1-2 1-16,-2 0-1 0,-2-1 0 15,2-1 0-15,-2-1 1 0,2 1-1 16,1-3 0-16,3 2 0 0,2 0 0 16,1-2 0-16,3 2-1 0,0 1-2 15,3-2-3-15,3 3-4 0,0 1-3 16,2 0-4-16,-2 0-1 0,2-1-2 0,-1 2 0 16,-1-2 2-16,-2-1 3 0,-1-2 4 15,-2 2 2-15,0-1 2 0,-2 1 2 16,-3 1 3-16,0 0 1 0,-4 0 1 15,0 2 2-15,-5-1 0 0,-2 0 1 16,-3 2 0-16,2 1-1 0,-2-1-2 16,0 4-11-16,0-2-17 0,4-3-11 15,4 1-19-15,3-2-120 0,3-7-132 16,4 3-305-16</inkml:trace>
  <inkml:trace contextRef="#ctx0" brushRef="#br0" timeOffset="248446.5498">11055 17825 627 0,'0'-7'146'0,"-3"7"4"0,1 0-88 16,1 8-22-16,1 3-5 0,0 3 1 15,2-3-1-15,1 11-1 0,0-4-1 16,4 4-4-16,-3 3-5 0,4-2-4 0,-2 2-5 16,1-2-3-16,1-5-3 15,0-3-2-15,2-4-1 0,1-5-1 16,-1-7 0-16,2-5-1 0,-1-7-1 0,3-2 1 15,-1-6-1-15,0-3-1 0,0 1 0 16,-1 1-1-16,-1 3 0 0,-2 4 0 16,-3 5-1-16,-3 5 0 0,0 5 0 15,-1 6-1-15,-1 5-1 0,1 3-4 16,-1 4-5-16,1 4-10 0,2 3-11 16,1 0-15-16,0 2-7 0,3-5-7 0,5 3-13 15,1-7-108-15,5-3-113 0,2-4-269 16</inkml:trace>
  <inkml:trace contextRef="#ctx0" brushRef="#br0" timeOffset="248733.779">11736 17976 769 0,'-6'1'185'0,"2"-1"5"0,4 4-114 0,3-1-26 15,2 2-19-15,2 0-12 0,1 0-9 16,2 0-13-16,3 1-22 0,2-6-22 15,1 2-16-15,2-2-128 0,-3 0-143 16,-1-3-332-16</inkml:trace>
  <inkml:trace contextRef="#ctx0" brushRef="#br0" timeOffset="249539.369">12190 17568 514 0,'3'-10'151'0,"-1"-1"7"0,0 0-3 15,1-1-96-15,2 1-16 0,1 2-10 16,5-1-6-16,3 3-7 0,0 2-5 0,2 3-4 16,4 3-1-16,0 1 0 0,-1 4-3 15,0 7 0-15,-4 0-1 0,1 2-1 16,-2 3-1-16,-1-1 1 0,-4 3-2 15,-3 1 0-15,-4-3-1 0,0 3 0 16,-5 1 0-16,0 0-1 0,-4 0-3 16,3-1-8-16,-1-1-10 0,1 2-14 15,3-3-12-15,0-2-17 0,2-2-116 16,-1-1-126-16,1-3-288 16</inkml:trace>
  <inkml:trace contextRef="#ctx0" brushRef="#br0" timeOffset="249715.8976">12285 17673 722 0,'-8'-6'183'0,"1"2"4"0,2 1-103 16,3 3-28-16,3 2-16 0,5 2-15 16,1 1-11-16,2 2-7 0,4 0-5 15,2 3-9-15,6-1-15 0,1-1-18 0,0 0-15 16,3-3 69-16,2-3-204 0,1-3-144 15,1 1-351-15</inkml:trace>
  <inkml:trace contextRef="#ctx0" brushRef="#br0" timeOffset="250026.0794">12707 17538 740 0,'0'-9'170'0,"-1"-4"5"0,2 4-120 16,5 0-17-16,3-1-11 0,-2 7-7 16,1-2-5-16,-1 1-5 0,2 4-4 15,3 0-3-15,-2 5-1 0,-2 2-1 0,5 1-1 16,1 1 1-16,1 5 0 0,-2 1-1 15,1 0-3-15,-2 1-6 0,-2 2-8 16,-3 0-9-16,-3-1-11 0,-3-1-8 16,-1 1-10-16,-5-1 2 0,-2-2-119 15,-3-2-112-15,-1-2-278 0</inkml:trace>
  <inkml:trace contextRef="#ctx0" brushRef="#br0" timeOffset="250186.637">12722 17526 680 0,'-9'-6'164'16,"2"4"4"-16,2 2-107 0,-1 7-18 15,2 2-11-15,3 4-11 0,1 3-8 16,1 0-8-16,1 0-10 0,-2 5-15 16,0-2-15-16,0 1-19 0,-2 1-115 15,1-2-131-15,1 1-303 0</inkml:trace>
  <inkml:trace contextRef="#ctx0" brushRef="#br0" timeOffset="250515.7804">12384 17861 626 0,'-11'-3'160'0,"1"1"7"16,4-2-75-16,2 4-40 0,7 2-11 16,4-2-6-16,3 9-6 0,6-4-5 15,3 0-6-15,1 1-1 0,5-2-3 16,2-1-3-16,1-3-2 0,1 0-5 0,0-1-2 15,5 0-8-15,2 0-9 0,-3-1-7 16,2 2-10-16,1 0-11 0,5 0-6 16,-2 5-9-16,-1-5 22 0,-4-1-135 15,1-6-117-15,-2 3-292 0</inkml:trace>
  <inkml:trace contextRef="#ctx0" brushRef="#br0" timeOffset="250915.1282">12664 18022 675 0,'-4'0'168'0,"-3"2"5"15,1 1-98-15,1 6-22 0,1-1-10 16,0 5-11-16,0 0-7 0,1 2-7 16,-1-3-4-16,0 0-2 0,3 1-2 15,1 0-1-15,4-3-1 0,-1 0-3 16,6-1-1-16,2 0-1 0,4-4-2 16,2-1-2-16,0-7-2 0,1-1-4 15,-1 0 0-15,-2-3-1 0,-3-1 0 0,-2 0 0 16,-5-1 2-16,-3-1 2 15,-2 0 3-15,-2-1 0 0,-2-2 0 0,-3-2-3 16,-5 0-3-16,0 4-4 16,-4-1-5-16,0 3-7 0,-3 6-7 0,1 5-9 15,2 7-3-15,1 3-4 0,4-1-7 16,4 1 8-16,1 0-115 0,1 2-105 16,5 1-266-16</inkml:trace>
  <inkml:trace contextRef="#ctx0" brushRef="#br0" timeOffset="251242.7853">12660 18184 706 0,'-14'2'169'16,"2"3"5"-16,0 1-112 0,-1 3-15 15,5 1-10-15,-2 0-8 0,4 1-9 0,1 5-6 16,1-2-4-16,3 0-3 15,4-1-2-15,-1-2-2 0,4-1-1 0,3-4 0 16,0-3-2-16,5-3-2 0,2 0-6 16,2 0-6-16,3 0-4 0,-1 0-3 15,-1 0 1-15,1 0 0 0,-5-7 2 16,-3-1 7-16,-2-3 6 0,-6-3 4 16,0-2 4-16,-4-2 2 0,-2-4 2 15,-3 4 0-15,-5 2 2 0,-2 1-1 0,-2 5-1 16,-4 3-1-16,0 7-4 0,-2 6-8 15,-1 8-15-15,3 1-12 0,2 6-19 16,2 3-121-16,6-1-131 0,5-5-309 16</inkml:trace>
  <inkml:trace contextRef="#ctx0" brushRef="#br0" timeOffset="251621.7267">13199 17279 666 0,'0'17'148'0,"1"4"6"15,7 9-113-15,6 10-9 0,2 7 0 16,1 4-1-16,4 2 1 0,1 4-4 16,2-2 0-16,-2 4 1 0,-2-2-1 15,-2-2 1-15,-1 3-2 0,-6-3-3 16,-6-5-2-16,-6 4-4 0,-9-5-8 0,-6-2-13 15,-4 2-21-15,-7-11-28 0,-5 3 61 16,-3 5-208-16,0-7-158 0,2-6-395 16</inkml:trace>
  <inkml:trace contextRef="#ctx0" brushRef="#br0" timeOffset="252495.9689">16497 14626 778 0,'17'20'165'0,"3"1"3"16,-5 1-141-16,3-2-11 0,3-7 1 16,2-4-1-16,5-8 3 0,4-7-2 15,2-7 0-15,4-8-1 0,7-11-1 16,4-9-4-16,3-6-3 0,3-6-13 15,0-2-18-15,1-4-19 0,-1 5-13 16,-3 6-56-16,-4 12-74 0,-5 9-125 0,-5 12-248 16</inkml:trace>
  <inkml:trace contextRef="#ctx0" brushRef="#br0" timeOffset="252946.9416">14465 17812 809 0,'-6'-7'183'16,"1"6"6"-16,3 9-125 0,5 6-20 15,5 0-13-15,8-1-4 0,4-2-1 16,2-3-2-16,8-11-5 16,7-9-4-16,8-11-4 0,9-7-19 0,8-5-37 15,11-9-55-15,3-11-107 0,4-8-156 16,-1 5-355-16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26178" units="1/cm"/>
          <inkml:channelProperty channel="Y" name="resolution" value="50.23256" units="1/cm"/>
          <inkml:channelProperty channel="T" name="resolution" value="1" units="1/dev"/>
        </inkml:channelProperties>
      </inkml:inkSource>
      <inkml:timestamp xml:id="ts0" timeString="2019-10-10T18:41:33.802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6103 13935 0,'-18'0'31,"18"17"-15,0 1-16,0 0 15,0-1 1,0 1 0,0-36 109,-17 1-110,-1-1-15,1 0 16,-1 1-1,0-1 1,1 18-16,-1 0 16,0 0-1,1 0 1,17 18 0,0-1-1,-18 1-15,18 0 16,0-1-1,0 1-15,0 0 16,18-1 0,-1 1-16,1-1 15,0 1 1,-18-36 78,0 1-94,17-1 15,-17 1 1,0-1-16,0 0 16,-17 18-1,-1 0 1,18 18 78,18 0-79,-1-18-15,1 17 16,0 1-16,-1-18 15,18 0 1,-17 0 0,0 0-16,-18-18 31,0 1-15,-18-1-1,18 0 1,-18 18-16,-17-35 15,35 17-15,-17 18 16,17 18 47,-18 0-63,18-1 15,0 1 1,0 0-16,0-1 15,18-34 79,-18-1-78,0 0-16,0 1 15,0-1 1,17 18 47,-17 18-63,18 17 15,-18-17 1,17 17-16,1 18 15,0-53-15,-18 17 16,0-34 47,0-36-48,0 0-15,0-53 16,0 88-1,0 1-15,0-1 16,17 18 62,-17 53-78,18 0 16,-18 0-16,18 0 15,-18-18-15,17-17 16,-17-1-16,-17-87 78,-1 17-62,0 18-16,1-1 15,17 19-15,0-1 16,17 36 62,-17-1-62,18 36-16,17 0 15,-35-35 1,0 17-16,0-17 0,0-1 16,0 1-1,-35 17-15,17-35 16,1 0 31,-1-17-47,18-19 15,-18-17-15,1 1 16,-1-1-16,1 0 16,17 35-16,-18-17 15,18 17-15,18 18 63,-1 35-48,1 1-15,-1-1 16,1 0 0,0-17-16,-18 0 15,0 17-15,0-18 16,0 1-16,0 0 16,0-1-16,0 1 15,-18-18-15,0 0 47,18-35-47,-35-18 16,18-18-1,-1 36-15,18 17 16,0-17-16,0 17 16,0 1-16,18 17 46,-18 17-30,17 1-16,1 0 16,-1 17-16,1-17 15,0 17-15,-1 18 16,1-18-16,0 0 16,-18-17-1,17 17-15,-17-17 0,0 0 16,0-1-16,-17-52 47,-1-18-32,0-18 1,1 19-16,-1 16 16,18 19-16,0-1 15,0 0-15,0 1 16,18-1-16,-1 0 15,-17 1 1,18 17 0,0 53 15,-1-18-15,19 18-1,-36 35-15,17-35 16,-17 0-16,0-18 15,0-17-15,18 17 16,-18-17 0,0-36 15,0-35-15,-18 18-16,18-36 15,0 18 1,0 1-16,0-1 0,0-18 15,0 36-15,-17-18 16,17 18 0,0-1-16,0 19 0,-18 70 78,18 0-63,-18-1-15,1 1 16,-1 0-16,0-17 16,1-19-16,17 1 15,-18-18 1,0 0 15,1-71-31,-1 36 16,1-18-1,17 0-15,-18 36 16,18-19-16,0-17 16,0 36-16,0-1 0,0 0 15,0 1 1,18 52 46,17 18-46,-35 18-16,17-19 0,1 1 16,0 18-16,-18-36 15,17 0 1,-17-17-16,0-53 47,-17-18-32,17 0-15,-18-18 16,0-17-16,18 18 16,0-1-1,0 53-15,0-17 16,0 53 46,18 70-46,-18-70-16,0-1 16,0 1-1,0 0-15,0-1 16,0 1 0,0 0-16,0-1 15,18 1 110,-1-1-109,1 1-1,0 0 1,-18-1 0,17 1-16,-17 0 93,18-18 95,-18 17-188,18-17 16,-18-17 62,0-1-78,0 0 15,0 1-15,0 70 125,0-36-109,17 19-16,-17-19 16,0 1-1,0 17-15,18-35 16,-18-35 46,0 17-62,0-17 16,0 17-16,0-17 16,0 17-16,0 1 15,0-1-15,0 0 16,0 1-16,-18 17 109,18 17-93,0 1-16,0 0 31,-17-1-31,17 1 16,0 0-1,0-1 1,17-17 156,1 0-110,-18 18-15,0 0-31,0-1-16,-18-17 109,1 0-93</inkml:trace>
  <inkml:trace contextRef="#ctx0" brushRef="#br0" timeOffset="4546.5529">19262 14217 0,'0'18'16,"0"-1"46,17 1-46,1 0-16,0-1 16,-18 1-16,17-18 15,1 17-15,0 1 16,-18 0 0,17-18-16,1 17 15,-18 1-15,17 0 16,1-1-16,0 1 15,-1 0-15,1-1 16,-18-70 62,-18 0-78,18 18 16,0 0-16,-17 17 15,17-17-15,0 17 16,0 1-16,0-1 16,0 53 77,0 36-93,0-36 16,0 18-16,0-35 16,0 35-16,0-36 15,0 1-15,0-71 78,0-18-62,0 1-16,0 17 16,0 18-16,0-1 15,0 19 1,17 17 31,-17 35-32,0 18-15,0 17 16,0 1-16,0-18 16,0-35-16,0-1 15,0 1-15,-17-18 47,-1-53-31,0 18-16,1-36 15,-18-17-15,17 35 16,18-18-16,0 36 16,0 0-16,0 17 15,0 1 1,0 87 31,-18-17-32,1 18-15,-1-1 16,0-17-16,1-35 16,17-1-16,-18 1 15,18-53 48,0-1-48,0 19-15,0-36 16,0 18-16,18-1 16,-18 19-16,17 17 15,-17-18-15,18 18 16,0 53 15,-1 0-15,19 0-16,-19 17 15,1-34-15,-1 17 16,1-1-16,-18-16 16,18-36-16,-18 17 15,0-70 48,-18 18-63,18-18 15,-18 0-15,1-17 16,-1 17-16,18 18 16,0 17-1,0 36 48,0 35-63,0 17 15,0-35-15,0 36 16,0-53 0,0-1-16,0-34 62,-17-36-46,-1 0-16,0-18 15,18 54-15,0-1 16,0 0 0,18 18 15,0 18-15,-18 35-16,17 17 15,-17-17-15,35 18 16,-35-36-1,18 0-15,-18-17 16,0 0-16,18-1 16,-18-52 31,-18-36-47,18 36 15,0-35-15,-18-1 16,18 53-16,0-17 15,0 18 1,0 52 47,0 18-63,0-18 15,0 0-15,0-17 16,0 0-16,-17-18 62,-1-36-62,1-17 16,-1 0-16,0 1 16,-17-19-16,17 36 15,18 17-15,-17-17 16,17 88 46,0 0-62,0-18 16,0 0 0,0 18-16,-18 18 15,18-54 1,0 1-16,0 0 15,-18-18 17,18-36-1,-35-34-31,17 17 16,1 0-16,-1 0 15,18 35-15,-17-17 16,17 88 46,17-18-46,-17 36-16,18-36 16,-18-17-16,0-1 15,0 1-15,0-36 78,0-17-62,-18-18-16,18 0 16,-17-17-16,-1 34 15,18 1-15,0 17 16,35 54 31,-17 34-47,17 36 15,-17-53 1,-1 0-16,1 0 16,17-18-1,-17-17-15,-18-36 78,0 1-78,0-1 16,18 18-16,-1-18 16,-17 1-16,0-1 15,0 0-15</inkml:trace>
  <inkml:trace contextRef="#ctx0" brushRef="#br0" timeOffset="7671.3579">19509 14288 0,'0'17'47,"0"1"-31,0-1-16,-18 1 15,0 0-15,18-1 16,-17-17-16,17 18 16,0 0-16,-18-18 78,18-36-63,-18 1-15,18 0 16,0-18-16,0 35 16,0-17-16,0 17 15,0 1 1,18 34 31,-18 19-32,0-19 1,0 1-16,0 17 16,0-17-16,0-1 15,-18 1-15,1 0 16,17-1-16,-18-52 62,1-18-62,-1-17 16,0 17-16,18 17 16,-17 19-1,17-19-15,0 19 16,0 34 46,0 19-62,0 34 16,0-17-16,0-17 16,0-1-16,-18-18 15,18 1-15,-18-18 78,18-18-78,-17-34 16,17 16 0,0 1-16,0 0 15,0 17-15,0 0 16,0 54 78,0-1-94,0 0 15,17 1 1,-17-1-16,0-18 0,0 1 15,0 0-15,0-1 16,0-52 62,0 0-62,0 17-16,0-17 15,0 17-15,0-17 16,0 17-16,0 1 16,0 34 31,0 36-32,0-17-15,0 34 16,-17-35-1,17 36-15,0-36 16,0 0-16,0 1 16,0-19-16,0 1 15,0-53 95,-18-18-95,0 0-15,18 35 16,0 1 0,0 52 62,0 18-78,0 0 15,0 0-15,0-36 16,0 19-16,0-19 16,0 1-16,0-1 15,0-52 63,0 0-78,18-36 16,-18 18-16,18 1 16,-1 16-16,1 19 15,-18-1 1,18 18 46,-1 0 95,1 18-126,-18 17-31,18-17 15,-18-1-15,17 1 16,-17-1-16,0 1 16,0 0-16,0 17 15,18-35-15,-18 18 16,0-54 46,0-17-46,0 1-16,0-1 16,0-18-16,0 53 15,0-17-15,0 18 16,17 17 31,1 17-16,-18 1-31,0 17 16,0 0-16,18-17 15,-18 0-15,0-36 94,0-35-78,17 0-16,-17 36 15,0-1-15,18 0 16,-18 1-16,18-1 16,-18 0-1,0 36 63,17 0-62,-17-1 0,-17-52 62,17 17-63,0 1-15,0-19 16,0 19 0,0-1-1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48:34.3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8414 2114 602 0,'-1'-10'140'0,"-2"2"3"0,0 5-94 16,1 5-16-16,4 3-4 0,-2 6-4 15,0 8-2-15,0 4-3 0,2 8-1 16,1 2-1-16,-1 5-4 0,0 3-3 16,3 0-1-16,0-4-2 0,3 1-2 15,-4-6 0-15,1-3-1 0,0-4 0 16,-1-6-1-16,0-5-1 0,-1-5 0 15,0-5 0-15,2-4 0 0,1-6 0 0,0-6 0 16,0-8 1-16,1-7-1 0,1-3-1 16,-1-3 0-16,2-1-1 0,-2 1 0 15,-1 6 0-15,1 5-1 0,0 9 0 16,-2 7 1-16,-1 6 0 0,-1 5 0 16,1 6 1-16,-2 5 0 0,0 4 0 15,1 3 0-15,-2 1 0 0,2 2-2 16,-2 1-6-16,0 0-10 0,1-3-13 15,2-2-11-15,0-2-16 0,2-3-118 16,0-4-126-16,1-2-293 0</inkml:trace>
  <inkml:trace contextRef="#ctx0" brushRef="#br0" timeOffset="487.6533">8812 2175 593 0,'1'-7'142'0,"-1"-1"5"15,-1 3-87-15,0 3-17 0,0 1-7 16,-1 2-5-16,1 4-5 0,-1 4-3 15,-1 3-1-15,2 4-3 0,-3 4-2 16,3 5 0-16,-1 2-2 0,0 3-2 0,4-1-2 16,-2 4-2-16,1-1-3 0,3-3-3 15,1 0-1-15,1-4-1 0,0 0 0 16,1-6 0-16,3-3-1 0,0-3 0 16,2-4 1-16,0-4-1 0,-1-2-2 15,4-6-5-15,0-2-10 0,-1-3-10 16,0-7-12-16,-3-2-10 0,0-3-13 15,-4-3 8-15,-2-1-116 0,-5-2-106 0,-2 0-259 16</inkml:trace>
  <inkml:trace contextRef="#ctx0" brushRef="#br0" timeOffset="655.1088">8788 2136 645 0,'-9'-2'155'0,"3"-1"6"0,1 2-103 16,3 0-15-16,2 0-9 0,2-2-10 15,3 0-8-15,5-1-7 0,4-2-5 0,7 0-4 16,2 0-9-16,3 1-13 0,1 0-11 16,1 2-17-16,-2 3-115 0,-4 3-124 15,-2 3-291-15</inkml:trace>
  <inkml:trace contextRef="#ctx0" brushRef="#br0" timeOffset="1066.0109">9075 2294 615 0,'-2'-3'146'0,"1"-1"6"15,-2 3-97-15,2 1-19 0,1 2-6 0,0 4-5 16,1 3-5-16,1 4-5 0,0 7-5 16,2-2-2-16,1 3 0 0,1 1-2 15,0 1-1-15,0-1-1 0,1-3-2 16,-1-6 0-16,-1 0-1 0,1-4 1 16,4 1-1-16,-1-7 1 0,1-5 1 15,2-5 0-15,3-6 1 0,-1-6 0 16,2-4 0-16,-4-8 1 0,1 3 0 15,-2 1-1-15,-3 1 0 16,-3 7 0-16,-1 3-2 0,-2 6 0 0,0 5 0 0,-2 5-1 16,0 3 0-16,0 5 0 0,-2 5 0 15,2 4-1-15,-1 4-3 0,2-2-7 16,1 1-9-16,1-2-12 0,1 0-12 16,2-3-17-16,3-1-110 0,-1-8-120 15,2-1-278-15</inkml:trace>
  <inkml:trace contextRef="#ctx0" brushRef="#br0" timeOffset="1444.9976">9391 2104 724 0,'-4'-8'167'0,"-1"-2"4"16,2 1-122-16,7 3-13 0,0 0-8 15,0 3-6-15,3-1-9 0,1 3-4 0,1-1-3 16,-1 5-3-16,1-1 0 0,1 4-1 16,0 2 1-16,-1 0-1 0,0 3 0 15,1 2-1-15,-1 1 1 0,0 3-1 16,-2 2 0-16,1 0 0 0,-1 2 0 16,-1 4-1-16,2 2-1 0,-2-2 0 15,1 1-1-15,-1 0 1 0,-3-3-1 16,4 0-1-16,-2-4 2 0,-1-2 0 15,-2 0 1-15,-2-2 0 0,0-2 0 0,0 1 1 16,-5-1 1-16,-1-2 1 0,-6-5 1 16,3 7 0-16,-1-4-1 0,-1 0 1 15,2 0 0-15,-1-3-2 0,2-1-4 16,6 4-15-16,-3-6-16 0,4-1-15 16,2 0-20-16,1-2-113 0,3-3-130 15,3 2-290-15</inkml:trace>
  <inkml:trace contextRef="#ctx0" brushRef="#br0" timeOffset="1619.1288">9741 2314 743 0,'-3'-5'181'0,"1"3"-1"0,-1 0-110 15,3 1-28-15,3 1-14 0,0 0-13 16,2 0-15-16,3 3-18 0,-1-2-17 15,3 2-14-15,-2 1-4 0,1 1-128 0,-2 0-131 16,-1 2-298-16</inkml:trace>
  <inkml:trace contextRef="#ctx0" brushRef="#br0" timeOffset="1767.7324">9738 2512 751 0,'-1'0'172'0,"1"-2"1"0,2 1-120 0,3-2-23 16,1 0-12-16,4-2-29 0,1-3-28 16,1 2-134-16,3 0-139 0,0-4-349 15</inkml:trace>
  <inkml:trace contextRef="#ctx0" brushRef="#br0" timeOffset="3904.6866">10458 2052 566 0,'0'-20'135'16,"2"-1"5"-16,-5 3-88 0,2 2-9 16,1 5-6-16,0 4-4 0,-1 2-5 15,1 2-5-15,0 6-4 0,1 5-2 16,-1 5-4-16,0 5-4 0,0 5-2 15,0 5-2-15,0 3 0 0,-1 3-2 16,-2 1-4-16,2-2-8 0,2 0-10 16,-1-3-10-16,3-1-13 0,-1-4 5 0,-1-3-126 15,2-2-116-15,1-3-276 16</inkml:trace>
  <inkml:trace contextRef="#ctx0" brushRef="#br0" timeOffset="4292.6491">10216 2352 506 0,'-20'1'124'0,"-3"-2"6"0,1 2-68 15,1-1-21-15,4 1-4 16,0 1-1-16,5 0-2 0,-1 0-1 0,6 0-1 15,1 0 1-15,2 1-2 0,0-2-5 16,3 0-5-16,2 1-4 0,3 1-3 16,1 1-2-16,9-1-2 0,3 0-2 0,5 3 2 15,7-3-1-15,4 1 0 16,6-1-1-16,6-1-1 0,1-3-1 0,1 1-2 16,2-4-1-16,-3 2-1 0,3-2 0 15,5 0-1-15,1-1 0 0,0 2-1 16,4-2 1-16,1-1 0 0,0 2-1 15,-5-1 1-15,-5 0-1 0,-7 3 1 16,-3-1-2-16,-9 5-4 0,-2-1-8 16,-6 1-11-16,-5 2-16 0,-4 0-8 15,-3 1-13-15,-5-1 0 0,-7 1-116 16,-7 1-113-16,-2-2-262 0</inkml:trace>
  <inkml:trace contextRef="#ctx0" brushRef="#br0" timeOffset="4963.4355">10011 2861 403 0,'-2'-6'111'0,"-1"0"6"16,1 1-35-16,-1 2-32 0,0-1-7 0,2-1-3 15,-1 1-4-15,4 2-1 0,-2 1 1 16,0-1 0-16,0 1-2 0,1 1-3 15,0 5-1-15,0 2-1 0,-1 7-4 16,0 6-4-16,0 4-4 0,-1 5-1 16,0 6-2-16,-3-1-2 0,0 0-4 15,1-2-2-15,-1-9-1 0,0-3-2 16,3-6-1-16,0-6 0 0,1-3 0 16,-1-7 0-16,3-6-1 0,1-2 1 0,2-7-1 15,-1-2 1-15,3-10-1 0,-4-4 0 16,5-2 0-16,-5 1-1 0,0 2 1 15,-1 4-1-15,-1 4 0 0,2 8 0 16,-1 9-1-16,1 7 2 0,0 6-1 16,0 5 0-16,1 8 0 0,0 3 0 0,0 2 1 15,0-2-1-15,1 4 1 16,0-3-2-16,1-2 2 0,2-5-2 0,2-5 1 16,4-4 0-16,3-3 0 0,1-7 0 15,0-4 0-15,6-9 1 0,-1-5-1 16,-1-6 1-16,-1-4 0 0,-3-1-1 15,-2-7 1-15,0 1-1 0,-5 4 0 16,-2 4 1-16,-2 5-1 0,-2 7 0 16,0 6 1-16,-3 8-1 0,0 5 0 15,-4 8 0-15,0 7 0 0,-3 7 0 0,3 5-1 16,-3 5-2-16,0 4-7 0,2 1-9 16,2 1-9-16,0-2-15 0,3-1-13 15,1-3 46-15,0-5-168 0,4-4-124 16,-1-3-312-16</inkml:trace>
  <inkml:trace contextRef="#ctx0" brushRef="#br0" timeOffset="5182.7599">10544 3027 565 0,'0'-3'160'15,"1"5"7"-15,-1 1-8 0,0 2-105 16,0 5-13-16,-1 2-7 0,0 3-8 16,0 3-8-16,-1-1-7 0,0 1-6 15,1 1-9-15,-2-2-14 0,2-2-19 0,0 0-21 16,0-3-120-16,-1 0-135 0,5 0-318 16</inkml:trace>
  <inkml:trace contextRef="#ctx0" brushRef="#br0" timeOffset="5451.2716">10711 2794 589 0,'0'-11'150'0,"0"2"7"0,-1 3-69 0,1 6-38 16,1 5-10-16,-1 5-4 0,1 5-6 16,0 6-6-16,0 5-5 0,1 5-4 15,-1 1-3-15,1 1-5 0,1 1-1 16,-1-1-5-16,1-3-10 0,-2-2-10 0,1-2-16 16,1-5-12-16,-3-3-16 0,-1-5-112 15,-2-2-124-15,-1-3-277 0</inkml:trace>
  <inkml:trace contextRef="#ctx0" brushRef="#br0" timeOffset="5614.836">10602 2939 713 0,'1'-2'164'0,"1"2"3"16,5 0-111-16,1 0-22 0,4 2-10 15,3 0-5-15,2-1-4 16,5 2-5-16,0 0-10 0,5 4-18 0,-1-4-21 15,-2 1 97-15,-2-3-231 0,-1 2-147 16,-4-3-389-16</inkml:trace>
  <inkml:trace contextRef="#ctx0" brushRef="#br0" timeOffset="6043.4081">10983 3004 623 0,'-5'22'148'0,"-1"2"6"0,1-1-96 16,2-1-16-16,-2-4-2 0,0-5-3 16,3-2-7-16,-2-5-5 0,3-3-4 15,2-5-3-15,-1-6-5 0,5-4-5 0,1-6-3 16,1-5-1-16,1-6 0 0,-2-7-2 16,0-2 0-16,-1 1-1 0,0 2 0 15,0 4-1-15,0 8 1 0,-1 5-1 16,-1 5 1-16,0 9 0 0,2 4 1 15,-2 7 0-15,1 4 1 0,1 4-1 16,0 4 0-16,0 6 0 0,1 2-1 16,-3-3 0-16,2-1-1 0,-1-5 0 15,0-1 0-15,2-4 0 0,1-5 0 16,3-6 0-16,2-3-1 0,2-7 2 16,0 1-1-16,4-6 1 0,-1-6 1 0,-1 0 2 15,-2-5 0-15,-1 0 1 0,-2 2 0 16,-2 3-1-16,-4 1 0 0,0 7-1 15,-4 2 0-15,2 11-2 0,-3 6 1 16,-1 5-1-16,-2 6-1 0,2 6-5 16,-1 4-6-16,-1 4-10 0,2 1-19 15,1 1-12-15,2-1-22 0,3-5-110 16,1-4-126-16,5-3-285 0</inkml:trace>
  <inkml:trace contextRef="#ctx0" brushRef="#br0" timeOffset="6491.7313">11411 3125 606 0,'-7'-3'156'0,"1"0"5"0,1-1-73 16,0-2-38-16,4 1-8 0,2 0-6 15,3-1-9-15,2 1-4 0,1 1-3 0,2-1-4 16,2 3-2-16,1 0-3 16,-1-1-3-16,1 3-2 0,-1 1-3 15,2 1-2-15,-4 2 0 0,1 0 0 0,-1 2 0 16,-3 2 1-16,0 0-1 15,-2 1 0-15,-3-2 0 0,-2 2 1 0,-3-1 0 16,-2 2 0-16,-1 1-1 0,-3 1 1 16,-2 1 0-16,-1-1 1 0,2 3-1 15,-1-2 1-15,2 0 1 0,2-2 0 16,2 1 0-16,2-3 0 0,1 2-2 16,5-2 0-16,1-1 0 0,5-1-2 15,-1-4-2-15,3-3-6 0,2-1-10 0,0-3-16 16,2-3-16-16,0-3-16 0,0-1-91 15,-1 0-29-15,2-1-109 0,-3 0-205 16</inkml:trace>
  <inkml:trace contextRef="#ctx0" brushRef="#br0" timeOffset="6732.3742">11617 2857 714 0,'3'-12'180'0,"-2"8"4"16,1 1-98-16,2 6-23 0,2 3-11 15,0 5-10-15,-1 6-11 0,2 5-4 16,0 2-5-16,-4 3-4 0,0 3-5 16,-3-1-6-16,0 2-9 0,0-2-12 15,-4-6-15-15,2 0-26 0,-2-6-23 0,0-3-129 16,-2-4-150-16,2-4-339 0</inkml:trace>
  <inkml:trace contextRef="#ctx0" brushRef="#br0" timeOffset="6994.7864">11591 3023 731 0,'2'-1'180'0,"0"3"4"0,2 0-78 0,1 0-63 15,4-2-21-15,3 1-6 0,2-2-5 16,2 1-7-16,1-2-9 0,4-2-13 15,0-2-13-15,0 0-14 0,1-3-6 16,-3-2-6-16,2-4 0 0,0-2 6 16,-4 1 10-16,-2 0 14 0,0 0 19 15,-4 2 14-15,-3 4 15 0,1 4 12 16,-4 5 10-16,-3 2 6 0,-1 5 3 16,-1 4-1-16,-1 3-6 0,2 4-8 0,-2 2-9 15,0 4-10-15,2 3-5 0,0-1-4 16,2 0-6-16,-2-3-13 0,1 0-22 15,2-6-23-15,1-3-134 0,-1-4-146 16,-2-3-357-16</inkml:trace>
  <inkml:trace contextRef="#ctx0" brushRef="#br0" timeOffset="7724.2247">11184 2405 471 0,'-13'-5'125'0,"0"1"5"0,-2-1-39 16,4 1-46-16,1 1-4 0,-1 0-2 15,1 0-1-15,2 1 0 0,-1 0 2 16,2-1-1-16,1 2 1 0,1 2-3 16,1-1-2-16,2 0-5 0,-1 0-6 15,3 2-6-15,3 1-3 0,2 2-2 0,5 0-3 16,3 0-2-16,4 2-1 0,8 2 2 15,3-2-2-15,5 1-1 16,1-2 0-16,2 0-3 0,0 0 0 0,7-2-1 16,-3-3-1-16,-2 0-1 0,1-2-2 15,0 0-1-15,3-3-2 0,-3 0 0 16,-1 2-1-16,-2-1-2 0,1 0 0 16,-4 0-2-16,-2 0-4 0,-7 0-6 15,-4 0-13-15,-5-1-12 0,-5 0-8 0,-6 1-15 16,-1 0-116-16,-6 2-125 0,0-3-288 15</inkml:trace>
  <inkml:trace contextRef="#ctx0" brushRef="#br0" timeOffset="9246.1984">12613 1979 651 0,'-1'-11'163'0,"2"2"4"0,5-1-78 16,4-1-41-16,7 5-12 0,5-2-9 16,1 2-5-16,6 4-6 0,0 1-6 15,2 2-2-15,-1 0-3 0,2-1-2 16,-3 1-1-16,2 2-1 0,-3-3-1 16,-1 0 0-16,-6-2-3 0,-4 1-3 15,-3 1-4-15,-3-1-3 0,-5 0-2 0,-2-2-2 16,-4 1-1-16,-5 1-1 0,-5-1 0 15,-6 1-1-15,-6 4-2 0,-10-1 1 16,-4 3 2-16,2 0 2 0,-4 1 3 16,-1-4 4-16,0 2 6 0,2 0 6 15,6-2 2-15,6 1 2 0,1-1 2 16,6 1 1-16,7 0-1 0,4 1 0 16,5-2-2-16,4 1 0 0,4 1-1 15,6-3 0-15,4 4 1 0,6 1 0 16,3 0 1-16,1 0 0 0,3 0-1 0,-4 2-1 15,1 0-1-15,-1 1-1 0,-1 2-1 16,1 0-1-16,0 2 0 0,-1 2 0 16,-4 0 0-16,-2-2 0 0,-5-1-1 15,-3 1 1-15,-4 1 0 0,-2 1 0 16,-2-2 1-16,-3 2-1 0,-3 1 0 16,-3 2 1-16,-3 3-1 0,-5 0 0 0,-5 1 1 15,-6 3-1-15,0-1-1 16,-1 2 1-16,5 2 1 0,0-6 1 0,0-1 4 15,5 0 2-15,2 0 2 0,3-4 2 16,3 1 3-16,-4-6 0 0,5 1-2 16,5-2-2-16,3-4-3 0,7-2 0 15,2 0-2-15,1-4-1 0,3 1 1 16,4-2 0-16,3-1 1 0,4 2 2 16,1-1-2-16,2-2 0 0,3 3-2 15,0-2 0-15,-2 1-2 0,-4 0-1 16,-2-1-2-16,-3 1-3 0,-4 1-10 0,-4-1-15 15,-2 2-20-15,-3 5-16 0,1 2-128 16,-7 1-142-16,-2 2-327 0</inkml:trace>
  <inkml:trace contextRef="#ctx0" brushRef="#br0" timeOffset="9623.2115">12609 2832 596 0,'-1'-4'170'0,"0"-1"10"16,0 2-47-16,-1 0-59 0,2 1-14 15,2 1-8-15,-1 2-11 0,0 1-9 16,-2 3-6-16,3 4-3 0,1 3-2 16,-2 4-2-16,0 2-3 0,0 3-4 15,-2 1-3-15,5 3-6 0,-5-2-8 16,-1-1-12-16,1-1-15 0,0-2-22 0,2-1-20 15,2-5-24-15,3-3-111 0,1-4-134 16,5-2-291-16</inkml:trace>
  <inkml:trace contextRef="#ctx0" brushRef="#br0" timeOffset="9861.0672">12798 2865 570 0,'-7'-2'167'0,"-2"-1"6"15,-1 4-9-15,-2 2-101 0,-3 1-9 16,-1 3-6-16,-1 1-7 0,-2 5-8 16,-1-2-5-16,3 2-3 0,3-1-6 15,5 2-4-15,1-2-4 0,5 0-3 16,3-2-3-16,5 1-3 0,1 0-1 16,2-2-1-16,3-2 0 0,4 2 0 15,3-3-3-15,2-2-4 0,-3-2-9 0,0-2-12 16,0-1-18-16,-1-2-19 0,-1-3-19 15,-2 1-118-15,-2-1-134 0,2 0-303 16</inkml:trace>
  <inkml:trace contextRef="#ctx0" brushRef="#br0" timeOffset="10116.9096">13017 2850 739 0,'-7'-2'176'0,"4"2"2"0,2-1-105 16,1 1-33-16,1-2-11 0,1 2-7 16,3 0-9-16,-1 0-4 0,4 2-3 15,-1-1-2-15,3 0-9 0,-1-1-14 16,2 3-19-16,-2-2-14 0,0 0 37 0,-2 2-169 15,-3 0-140-15,2 2-327 0</inkml:trace>
  <inkml:trace contextRef="#ctx0" brushRef="#br0" timeOffset="10295.4164">13001 3018 662 0,'0'-1'168'15,"3"1"5"-15,0 0-70 0,2-1-53 16,1-2-13-16,3 1-5 0,1-1-9 0,-2 2-6 16,3 0-5-16,0-3-7 0,1 2-18 15,0-2-27-15,-2 3-25 0,-1-2-120 16,1 2-139-16,1 2-330 0</inkml:trace>
  <inkml:trace contextRef="#ctx0" brushRef="#br0" timeOffset="11034.4771">13284 2979 604 0,'-2'-1'159'15,"-1"-2"11"-15,1 2-78 0,-1-1-22 16,3 3-11-16,-1 0-9 0,2-1-9 15,2 0-11-15,-1 3-10 0,2 0-7 0,2 0-3 16,0-2-3-16,0 0-8 0,2 0-12 16,0 1-19-16,3-2-21 0,0 0-22 15,0 0-115-15,-1 0-138 0,1 0-304 16</inkml:trace>
  <inkml:trace contextRef="#ctx0" brushRef="#br0" timeOffset="11556.6141">13517 2906 648 0,'-2'-4'151'0,"0"3"4"0,1 2-104 15,1 3-12-15,-1 3-3 0,1 4-4 16,0 5-5-16,-1 2-2 0,-2 4-2 0,0 0-3 16,0 2-4-16,-1-1-5 0,2-4-3 15,-2 0-2-15,2-6-2 0,1-3-2 16,2-4 0-16,0-5 0 0,3-4 0 16,-1-6 0-16,5-6 1 0,-2-3 0 15,2-5 2-15,-1-4 0 0,0-4 1 16,-2 1-1-16,0 0 1 0,-2 3 0 15,0 6 1-15,-2 3 0 0,2 6 0 0,-2 8 1 16,2 10 0-16,0 4 0 0,-1 2-1 16,2 5-2-16,0 6-2 0,1 0-1 15,-1 1-1-15,1-5 0 0,3-1-1 16,-1-2 0-16,2-1 0 0,0-8 0 16,4-2 0-16,0-5 0 0,1-5 1 15,2-1-1-15,0-5 0 0,1-4 0 16,-3-3 1-16,1-4-1 0,0-3 1 15,-2 1-1-15,-3-2 1 0,0 3 0 16,-3 3-1-16,-1 5 1 0,-3 7-1 0,-2 8 0 16,-3 6-1-16,-1 6-7 0,-1 4-7 15,-2 7-13-15,3 4-13 0,-1 6-17 16,1 2-21-16,3-1-116 0,0-1-128 16,5 0-299-16</inkml:trace>
  <inkml:trace contextRef="#ctx0" brushRef="#br0" timeOffset="11737.1394">14018 3065 645 0,'-1'5'157'16,"0"2"5"-16,-3 2-90 0,3 2-27 16,1 3-9-16,0 1-5 0,0 2-9 15,1 0-6-15,-1 0-6 0,4 1-15 16,-4-5-23-16,2-1-20 0,-4-2-124 15,3-4-135-15,2-2-328 0</inkml:trace>
  <inkml:trace contextRef="#ctx0" brushRef="#br0" timeOffset="12474.4563">12619 1519 525 0,'1'-5'136'0,"-1"0"7"0,2 0-58 15,-2 3-28-15,0-2-3 0,1 3-4 16,0 1-3-16,0 4-3 0,1 2-3 0,-1 3-5 16,1 6-4-16,-2 4-7 0,1 3-3 15,-1 0-5-15,-1 1-3 0,1 1-4 16,-2 1-2-16,-1-4-2 0,2-3-2 16,-1-3-1-16,0-3-2 0,2-5 1 15,-1-4 0-15,2-6-1 0,2-6 1 16,2-6-1-16,2-1 0 0,3-6 0 15,0-4 0-15,2-2-1 0,0-1 1 16,-1 3-1-16,1 1 0 0,-3 5 0 16,-3 4 0-16,-2 5 0 0,-1 5-1 15,0 6 1-15,-1 7-1 0,0 3 1 0,-2 4 0 16,2 4-1-16,2 1 2 0,-1 2-1 16,1-1 0-16,1-3 0 0,0-3-1 15,1-4 1-15,1-1-1 0,2-6 0 16,2-3 1-16,5-3-1 0,2-3 1 15,4-5-1-15,2-3 1 0,-2-4 0 16,-2-2 0-16,0-1 0 0,-6-4 0 16,-1 0 0-16,-3 2 0 0,-3 3 0 0,-1 4 0 15,-1 4 0-15,-1 5 0 0,0 9-1 16,-2 4 1-16,0 7 0 0,0 5-1 16,-1 5 0-16,0 5-5 0,0 1-7 15,-1-1-11-15,0 0-14 0,2 1-20 16,1-4-22-16,1-3-113 0,1-6-132 15,6-3-299-15</inkml:trace>
  <inkml:trace contextRef="#ctx0" brushRef="#br0" timeOffset="12987.9312">13200 1728 553 0,'0'-8'156'0,"1"-2"6"0,0 0-13 15,3 0-96-15,0 3-12 0,3 0-7 16,1 2-7-16,2 0-8 0,1 2-5 15,0 1-5-15,0 1-2 0,0 1-4 16,-2 1 0-16,-3-1-1 0,1 6 0 0,-2 0-1 16,-2 0 2-16,-2 7-2 0,0 0 0 15,-2 5 1-15,-3 2-1 0,1 0 0 16,-2 0-1-16,2 3 0 0,0-5 1 16,0 0-1-16,6-1 0 15,-5-4 0-15,2 0 1 0,0-1-2 0,3-2 1 16,1-1-8-16,0-3-13 0,0-5-17 15,7 0-22-15,3-4-118 0,4 0-134 16,-2-5-315-16</inkml:trace>
  <inkml:trace contextRef="#ctx0" brushRef="#br0" timeOffset="13572.3707">13960 2256 511 0,'-7'-6'145'0,"0"1"6"15,-4 3-11-15,1 2-89 0,-2 2-9 16,-2 6-5-16,-1 1-3 0,0 5-5 16,0 3-3-16,3 4-4 0,1 2-2 15,2 2-3-15,4 0-3 0,3 0-5 16,3-1-3-16,3 1-3 0,2-6 0 15,4-3-2-15,2-3-1 0,2-6 1 16,5-2-1-16,0-5-1 0,3-6 1 16,-1-5-1-16,-1-4 0 0,-2-5-1 0,-2-3 1 15,-5-1 0-15,-2-3 1 0,-4 1-1 16,-5-2 1-16,-3 1 0 0,-3 1 1 16,-5-2-1-16,-4-1 0 0,-4-2 1 15,-6 0-1-15,0 2 0 0,-2 0 1 16,-2-1-1-16,-1 6 5 0,2 4 5 15,3 0 3-15,4 3 3 0,3 3 1 16,2 3 1-16,4 2 0 0,6 2-4 16,3-1-5-16,4 5-4 0,6 0-2 0,7 0-1 15,6-1-2-15,6-2 0 0,3 0-7 16,8-2-13-16,1-2-18 0,3 2-20 16,0 4-23-16,-3 2-117 0,-3 1-141 15,1 3-306-15</inkml:trace>
  <inkml:trace contextRef="#ctx0" brushRef="#br0" timeOffset="14001.154">14194 2199 519 0,'3'-9'133'0,"-3"3"6"0,0 0-53 15,1 3-38-15,-1 1-5 0,0 1-2 16,0 2-2-16,0 5 2 0,-2 0-2 0,0 4-1 16,-2 6-3-16,0 5-3 0,0 2-4 15,2 5-4-15,-1 0-5 16,3 4-5-16,1 0-2 0,1-4-2 0,3 2-4 16,1-6 0-16,2 1-3 0,3-4-1 15,2-6-3-15,3-2-5 0,1-5-9 16,2-5-12-16,0-5-11 0,-1-5-15 15,-2-4-9-15,0-2-11 0,-4-2 17 16,-2-3-123-16,-4-3-110 0,-5-3-268 16</inkml:trace>
  <inkml:trace contextRef="#ctx0" brushRef="#br0" timeOffset="14141.7712">14220 2196 666 0,'-12'-1'166'0,"2"-3"2"0,4 1-99 16,5-1-25-16,7 0-11 0,6-1-10 15,8 1-12-15,-1-4-13 0,6 2-16 0,4 0-15 16,3 1-23-16,-1 0-113 16,-3 3-129-16,-4 2-305 0</inkml:trace>
  <inkml:trace contextRef="#ctx0" brushRef="#br0" timeOffset="14535.7304">14507 2358 616 0,'0'0'143'16,"0"2"6"-16,-1 3-94 0,2 3-15 15,1 4-4-15,-1 3-2 0,2 1-2 16,-1 2-2-16,2 0-2 0,0 2-3 16,1-4-3-16,-2-1-4 0,2-4-3 0,0-2-3 15,1-3-2-15,0-3-1 16,2-7 0-16,-1-3 0 0,4-5-1 0,0-4 0 16,0-8 0-16,0-1-1 0,-1-3 0 15,0 1-2-15,-2 1-2 16,0 3-1-16,-2 4 0 0,0 6-2 0,-2 4 0 15,-1 7 0-15,0 2 0 0,-1 6-1 16,1 4-3-16,-2 4-5 0,1 5-6 16,1 3-13-16,-1 1-17 0,1 0-13 15,1 1-19-15,1-4-111 0,2-2-127 16,1 1-286-16</inkml:trace>
  <inkml:trace contextRef="#ctx0" brushRef="#br0" timeOffset="14781.0687">14938 2370 725 0,'-4'-1'176'0,"3"-1"4"0,1 0-100 16,2 2-34-16,5 0-11 0,-1 0-10 15,2 2-6-15,3 0-6 0,0 0-4 16,3 2-4-16,1-1-13 0,-3-1-21 16,2 0-18-16,0 3-25 0,-2-1-117 15,-1 1-138-15,1-1-313 0</inkml:trace>
  <inkml:trace contextRef="#ctx0" brushRef="#br0" timeOffset="14975.1343">15138 2288 723 0,'-2'-11'177'0,"2"5"3"15,0 2-108-15,0 4-21 0,3 5-8 0,-1 4-12 16,-1 4-11-16,2 2-6 0,1 6-2 16,-2-2-4-16,1 2-5 15,-3-1-14-15,2-1-16 0,2-3-19 0,-1-2-15 16,3-3 11-16,1-1-141 15,1-5-134-15,3-5-297 0</inkml:trace>
  <inkml:trace contextRef="#ctx0" brushRef="#br0" timeOffset="15198.3351">15342 2341 562 0,'-5'0'158'0,"-1"4"5"15,-4-2-12-15,-1 3-96 0,-1 2-7 16,-3 1-5-16,1 0-3 0,-2 2-4 15,1-3 0-15,2 3-2 0,2-1-5 16,0-1-3-16,6 3-5 0,0 0-5 16,3-1-3-16,4 0-5 0,0 0-3 15,3-3-2-15,2 0-2 0,2 2-1 0,2-3-5 16,2-2-7-16,2-2-16 0,2-3-18 16,0 0-20-16,2-2-18 0,-1-3-122 15,-2-1-139-15,-1 1-310 0</inkml:trace>
  <inkml:trace contextRef="#ctx0" brushRef="#br0" timeOffset="15715.7543">15429 2149 618 0,'-4'-5'169'0,"0"0"9"16,-1 1-78-16,1 2-24 15,0-1-7-15,3 3-10 0,0-2-12 0,3 0-12 16,2 2-8-16,3 2-6 0,4 0-6 16,3 2-4-16,2 1-4 0,1 0-2 15,1 1-2-15,1 2-2 0,-1 1 0 16,-2 1 0-16,-1-2-1 0,-3 2 0 0,-1 0 1 16,-3 1 0-16,0 1-1 0,-3 4 1 15,-3 2 0-15,-2 1 0 0,0 2-1 16,-2 4 0-16,-2 2-1 0,0 0 0 15,1 0-1-15,-1 1-2 0,2 2-3 16,0-1-2-16,1-2 0 0,2-1-1 16,-1-3 1-16,2-3 0 0,-1-4 2 15,-1-4 4-15,-1-4 3 0,-3-3 3 16,-1-1 1-16,-4-4 0 0,-2 0-1 0,-3 0-1 16,-2-2-5-16,-3-1-12 0,0 1-22 15,0-2-24-15,0-1-128 0,0 3-11 16,2 0-126-16,4 0-235 0</inkml:trace>
  <inkml:trace contextRef="#ctx0" brushRef="#br0" timeOffset="19906.2506">16023 2431 628 0,'-12'-6'157'0,"2"4"5"0,0-2-93 0,4 2-23 16,5 2-11-16,2-4-7 0,3 4-11 15,3-1-8-15,3-2-5 0,4 5-5 16,-2-2-10-16,1 0-15 0,1 2-13 16,-2 1-16-16,-2 0-111 0,-4 2-122 15,1-1-280-15</inkml:trace>
  <inkml:trace contextRef="#ctx0" brushRef="#br0" timeOffset="20031.912">16022 2565 538 0,'-9'10'144'0,"1"-2"4"15,-1-4-38-15,6 1-68 16,3 0-14-16,3-3-9 0,3 0-9 0,4-4-12 16,0-1-10-16,5 0-12 0,-4-4-20 15,1-3-106-15,-5-7-115 0,2 1-276 16</inkml:trace>
  <inkml:trace contextRef="#ctx0" brushRef="#br0" timeOffset="20237.3628">16097 2330 510 0,'1'-4'127'0,"1"3"4"0,2 1-61 0,2 2-32 16,2 3-9-16,3 0-6 0,0 1-2 16,1 2-2-16,1 0-3 0,2 2-1 15,-2-1-1-15,1-1-3 0,-3 2 0 16,-1 0-3-16,0 2-1 0,-6-1-1 16,-1 0-1-16,-4 3-2 0,-4-1 0 15,-5 2-1-15,-2 1-1 0,-3-3-4 0,0 4-7 16,-1-1-9-16,2 0-13 15,1 0-4-15,5-1-118 0,2-4-115 0,6 0-277 16</inkml:trace>
  <inkml:trace contextRef="#ctx0" brushRef="#br0" timeOffset="20487.3398">16326 2378 651 0,'-1'-11'157'15,"2"1"5"-15,2 4-94 0,2 3-24 16,4 3-5-16,2 4-8 0,4 2-7 16,-1 6-5-16,5 4-4 0,-1 3-4 15,2 1-7-15,-2 5-14 0,-2 1-22 16,-3 1-14-16,0-1 52 0,-5 0-182 15,1-4-139-15,-1-2-336 0</inkml:trace>
  <inkml:trace contextRef="#ctx0" brushRef="#br0" timeOffset="20663.419">16617 2382 692 0,'-6'11'169'0,"0"5"4"15,-3 6-106-15,2 3-19 0,-3 4-9 16,-2 3-11-16,-1 1-9 0,-3 2-8 0,-1-1-5 16,-2-1-8-16,2-2-16 0,1 0-22 15,1-1-26-15,3-4-113 0,4-4-137 16,3-9-314-16</inkml:trace>
  <inkml:trace contextRef="#ctx0" brushRef="#br0" timeOffset="20947.8588">16757 2338 692 0,'-3'-9'176'16,"5"2"7"-16,-4 4-95 0,1 0-30 15,1 6-10-15,0 2-12 0,1 3-10 16,-2 5-9-16,0 2-6 0,0 5-2 15,0 3-3-15,-2 3-1 0,1 0-3 16,-2 3 0-16,0-2-1 0,3 0 0 0,0-2 0 16,1-1-1-16,2-4 0 0,4-2 0 15,2-5 0-15,3-3-2 0,1-2-3 16,3-5-7-16,-1-3-11 0,1-1-16 16,-1-4-16-16,0-2-22 0,-3-3-116 15,-2 0-134-15,0-4-301 0</inkml:trace>
  <inkml:trace contextRef="#ctx0" brushRef="#br0" timeOffset="21110.4044">16762 2310 737 0,'-9'-3'182'16,"3"-2"1"-16,4 1-111 0,3 0-22 16,4 2-15-16,3-2-17 0,6 0-11 15,1 0-6-15,3 0-10 0,3 0-15 16,1 2-19-16,0-1-15 0,-1 5-126 15,-4 2-138-15,2 3-322 0</inkml:trace>
  <inkml:trace contextRef="#ctx0" brushRef="#br0" timeOffset="21476.4242">17034 2419 674 0,'-5'-2'169'0,"1"-1"6"15,2 1-107-15,1 6-15 0,2 0-6 16,0 5-7-16,1 3-11 0,2 4-6 16,0 4-4-16,1-1-1 0,0 3-2 15,-1-1-3-15,3-2-3 0,-1-5-3 16,0-1-2-16,2-5-2 0,1-2-1 15,2-6 0-15,0-5 1 0,0-4 0 16,0-6 2-16,0-2 0 0,-1-5 1 16,0 0 1-16,-3 0-2 0,-2 2 1 0,0 4-2 15,-3 3-2-15,0 5 0 0,-2 6-1 16,0 5 0-16,0 6 0 0,-2 5-2 16,2 3-3-16,-1 2-5 0,0 3-12 15,0 2-16-15,1-2-20 0,1-4-11 16,1-1-19-16,2-2-112 0,0-4-129 15,2-4-284-15</inkml:trace>
  <inkml:trace contextRef="#ctx0" brushRef="#br0" timeOffset="21842.4549">17258 2265 708 0,'-10'-6'186'0,"3"1"3"0,2 2-81 15,4 2-49-15,2 1-15 16,3 0-11-16,3 3-12 0,1-1-6 0,4 1-2 16,2 0-1-16,1 0-1 0,1 0-2 15,-1 1-2-15,-1-2-1 0,0 2-2 16,-1 2-1-16,-3 2-1 0,0 0-1 16,-3 4 0-16,0 2 0 0,-2 4 0 15,0 4-1-15,-2 2-1 0,-1 0 0 16,1 3-3-16,-1 0-2 0,2 0-3 15,-1-1 0-15,1-2-1 0,0 1-1 16,-1-2 1-16,0-2 2 0,-2 0 3 0,-2-1 1 16,-3 0 2-16,-1-4 1 0,-4 0 1 15,-2-1-1-15,-3-1 2 0,-1-1-1 16,-2-4 0-16,1 0-5 0,-1-3-6 16,1-4-11-16,3-3-13 0,0-4-16 15,2-1-12-15,5-2-8 0,1-2-118 16,5 0-122-16,3 4-283 0</inkml:trace>
  <inkml:trace contextRef="#ctx0" brushRef="#br0" timeOffset="22573.6298">17649 2485 602 0,'-2'0'162'16,"0"0"10"-16,-2 0-73 0,3 0-35 0,1 2-14 16,3 0-6-16,0-1-13 0,2 0-13 15,2 3-9-15,3-1-4 0,1 2-3 16,3-2-8-16,-1-2-13 0,1 2-20 16,-3-1-14-16,0 2 5 0,-4-2-133 15,-1 0-128-15,-2 1-293 0</inkml:trace>
  <inkml:trace contextRef="#ctx0" brushRef="#br0" timeOffset="22752.1532">17654 2631 691 0,'1'0'161'15,"0"0"3"-15,3 1-113 0,1-2-15 16,2 1-7-16,3-1-8 0,2-2-6 15,3 1-8-15,-1-2-18 0,2 1-21 16,-1 0-45-16,0 1-92 0,-2 3-127 16,1 0-293-16</inkml:trace>
  <inkml:trace contextRef="#ctx0" brushRef="#br0" timeOffset="23506.6983">18119 2314 423 0,'-5'-30'114'0,"1"-3"7"0,0 0-41 15,2 1-29-15,1 3-6 0,1 1 0 16,0 5-1-16,0 5-2 0,0 7-3 0,1 5-4 16,-2 5-1-16,2 8-2 15,1 7-3-15,0 9-5 0,-1 5-4 0,2 10-2 16,0 5-1-16,0 9-4 0,1 0-4 16,-2 3-3-16,-2-1-2 0,1-1-1 15,0-6-1-15,-2-7-1 0,1-6-1 16,0-6 1-16,0-4 0 0,1-8-1 15,1-7 1-15,0-4 0 0,3-6 0 16,1-6 0-16,3-7 1 0,2-6-1 16,3-5 1-16,2-4 0 0,3-3-1 15,-2 0-1-15,1 1 1 0,-2 4-1 0,-2 7 0 16,-2 2 0-16,-2 11 0 0,-2 6 0 16,-2 7 0-16,0 6 0 0,-3 5 0 15,-2 7 1-15,-1 4-1 0,-1 2-1 16,-2 0-5-16,0-2-8 0,-1 0-10 15,2-3-13-15,0-3-9 0,5-5-14 16,1-5-12-16,2-2-103 0,2-5-111 16,3-6-259-16</inkml:trace>
  <inkml:trace contextRef="#ctx0" brushRef="#br0" timeOffset="23812.8603">18452 2320 612 0,'1'-6'149'0,"-1"0"7"0,2 0-91 16,-1 2-15-16,1 4-2 0,1 2-4 16,-1 6-3-16,-1 4-5 0,2 4-3 15,-3 6-3-15,0 4-4 0,-1 3-4 16,-2 3-5-16,0 3-3 0,-1 1-4 15,0-3-4-15,1-1-2 0,0-1-2 16,3-2-1-16,3-3-1 0,1-7 0 16,4-4-1-16,3-3-4 0,1-3-4 15,3-4-7-15,-1-5-11 0,1-5-12 0,0-4-14 16,-2-3-8-16,-2-3-12 0,-2-1-7 16,-3-2-99-16,-3-2-107 0,-5-3-250 15</inkml:trace>
  <inkml:trace contextRef="#ctx0" brushRef="#br0" timeOffset="23962.2429">18409 2321 537 0,'-9'-2'160'0,"0"1"5"0,3-2-6 15,3 2-101-15,5-3-16 0,4 1-10 0,5-2-11 16,5 0-10-16,3-3-6 0,5 3-7 16,3-1-13-16,-1 3-17 0,0 1-20 15,-3 4-118-15,-3 1-132 0,-2 5-314 16</inkml:trace>
  <inkml:trace contextRef="#ctx0" brushRef="#br0" timeOffset="24277.8291">18651 2478 659 0,'-2'-2'160'0,"0"0"3"0,0 2-99 16,3 0-19-16,0 3-7 0,1 2-5 16,1 1-6-16,1 1-6 0,0 1-3 15,0 0-2-15,1-1-3 0,0 1-4 0,0-1-2 16,-1-3-2-16,2-3 0 0,-1-1-1 16,2-1 2-16,1-4 0 0,1 4 1 15,1-2 0-15,0 1 0 0,-3 1-1 16,2 3 0-16,-5 4-2 0,0 4-1 15,-1 0 0-15,-3 4-2 0,-2 4 0 0,1-2-3 16,-1-1-8-16,-2-1-11 16,3-4-17-16,1-3-17 0,1-1-23 0,1-5-114 15,1-1-133-15,3 0-297 0</inkml:trace>
  <inkml:trace contextRef="#ctx0" brushRef="#br0" timeOffset="25065.2922">18747 2493 479 0,'-4'-5'131'0,"-3"2"6"0,1-3-35 15,0 1-47-15,2 2-8 0,0-1-4 16,1 2-4-16,1 0-2 0,-1-4-2 16,2 6-3-16,0-1-3 0,1 3-3 15,0 0-3-15,1-1-2 0,0 0-3 16,0 3 0-16,1-1 0 0,0 2-2 0,1-2 1 16,-1 3-2-16,0 0-2 0,-3-4 0 15,4 5-2-15,-2 0-2 0,1-2-1 16,0-1 0-16,-1-1-2 0,-1 1-1 15,4 2 0-15,-3-6 0 0,-1-1-1 16,-3-4 0-16,5 2 0 0,-1 1 1 16,0-2 0-16,0 1-1 0,-1-1 1 0,0-1 0 15,3 8-1-15,-5-7 0 16,1 1 0-16,0 1-1 0,0 1-1 0,-2 3 0 16,2 2 0-16,-3 1 0 0,1 3-1 15,-2 5 0-15,0 5 0 0,0 4-1 16,0-1 1-16,1 2 0 0,1 2-1 15,0-1 0-15,2-2 1 0,1-3-1 16,0-4 1-16,1 0-1 0,1-4 1 16,-1-2-1-16,1-6 1 0,2-1-1 15,3-7 1-15,4-6 0 0,3-5 1 0,0-1 0 16,5-5 0-16,3-5 0 0,-1 0 0 16,-2 0 1-16,0 1-1 0,-2 3 0 15,0 2-1-15,-4 3 1 0,-2 5-1 16,0 5-1-16,1 3 1 0,-4 6-1 15,-1 4 1-15,0 4-1 0,-1 4 1 16,-3 3 0-16,1 4-1 0,-2 0 1 16,-2 2-1-16,2-2-3 0,-2 0-3 15,0-3-7-15,1-1-10 0,1-4-12 0,1-2-19 16,2-3-19-16,0-1-15 0,2-2 7 16,-1-7-122-16,3 0-126 0,0-1-279 15</inkml:trace>
  <inkml:trace contextRef="#ctx0" brushRef="#br0" timeOffset="25471.2285">19060 2273 692 0,'-9'-11'177'0,"6"4"4"16,-1 0-78-16,4 3-51 0,5 3-14 15,2 0-9-15,2 2-9 0,3 1-6 16,1 3-4-16,2 0-2 0,1 1-2 16,-1 0 0-16,-1 3-2 0,1-3-1 0,-1 1 0 15,-1 0 0-15,-2 0 0 0,1 1 0 16,-2 3 1-16,0 2-1 16,-1 3 1-16,-3 3-1 0,0 4 0 0,-3 2-1 15,1 3 0-15,-4 3-1 16,0 1-1-16,-2 2 1 0,0-2-1 0,2 1 0 15,0 0 0-15,4 0 0 0,0-1 0 16,1-3 0-16,2 2 0 0,0-1 0 16,-2-4 0-16,-1-1 1 0,-4-6 0 15,-1-2 2-15,-4-2 1 0,-5-1 1 16,-2-7 1-16,-5-3-1 0,-2 1 0 16,-2-4 0-16,-2-1-3 0,1-4-5 0,4-4-11 15,-1 1-14-15,5-1-30 0,3 0-23 16,0-1-122-16,2-1-146 0,2 0-329 15</inkml:trace>
  <inkml:trace contextRef="#ctx0" brushRef="#br0" timeOffset="27844.722">19508 2570 442 0,'-4'-6'119'16,"0"-3"6"-16,-1 4-51 0,1-1-19 0,0-1-5 15,2 2-1-15,-1-2-1 0,2 0-2 16,-1 3-2-16,2-1-2 0,0 1-3 15,0 3-4-15,2 0-6 0,6 5-4 16,-4-1-4-16,5 4-4 0,1 4-2 16,2 3-1-16,0 4-3 0,2-1-2 15,-4 0-2-15,3 3-3 0,-1 0-2 16,1-2-1-16,-4-2-1 0,1-1-5 16,0-3-6-16,-4 1-9 0,1-2-11 15,-2-2-13-15,-1-3-8 0,0-1-9 16,-2 0-11-16,-2-3-106 0,0 1-113 0,-2-2-266 15</inkml:trace>
  <inkml:trace contextRef="#ctx0" brushRef="#br0" timeOffset="28087.3009">19685 2457 602 0,'-2'-7'151'0,"0"1"9"0,-1 0-88 15,0 6-14-15,-1 7-7 0,-2 3-6 16,-1 7-7-16,-2 5-10 0,-3 5-7 16,-3 2-5-16,-2 1-5 0,-1 0-3 15,-3 1-3-15,-1-4-1 0,0-1-4 16,-2-6-6-16,5 2-9 0,3-2-13 16,2-5-15-16,6-4-14 0,4-5-18 0,3-5-105 15,6-3-119-15,1-7-267 0</inkml:trace>
  <inkml:trace contextRef="#ctx0" brushRef="#br0" timeOffset="28387.2728">19593 2463 601 0,'-6'8'143'0,"1"5"7"16,-5 3-87-16,0 2-22 0,-3 4-8 15,-2 2-5-15,1 0-5 0,1 2-5 16,-1-3-7-16,2-2-4 0,1-1-3 0,3-3-4 15,0-4-5-15,3-2-7 0,2-5-6 16,-1-1-4-16,3-3-2 0,0-5 1 16,1-3 0-16,-2-3 6 0,0-3 5 15,1 0 9-15,-3-3 7 0,1 2 8 16,-1-1 6-16,0 3 6 0,0 3 8 0,3 2 4 16,-1-1 3-16,3 4-2 15,1 0-4-15,3 2-4 0,4 1-5 0,3 3-6 16,1-1-6-16,7 2-3 0,3-2-3 15,2 1-1-15,2-1-5 16,-2-2-15-16,2-2-28 0,-1-2-28 0,-4-1-116 16,4 4-140-16,-3 1-330 0</inkml:trace>
  <inkml:trace contextRef="#ctx0" brushRef="#br0" timeOffset="28802.9767">19830 2478 432 0,'4'-9'122'16,"-3"1"9"-16,0 1-35 0,-1-1-33 16,2 2-4-16,-4 0-3 0,2 2-3 15,0 2-4-15,0 2-5 0,-1 1-3 16,0 4-5-16,-1 3-5 0,0 6-5 16,-1 2-4-16,-1 5-3 0,-2 1-3 15,0 3-1-15,0 4-2 0,-1-4-2 16,3 2 0-16,-1 0-3 0,1-2-1 0,3 1-1 15,2-4-2-15,0-3-1 0,4 2-1 16,2-5-1-16,3-4-1 0,1-3-2 16,3-4-6-16,-1-5-9 0,1-4-16 15,2-3-16-15,-3-4-13 0,1-3-16 16,-2-1 34-16,-2-3-145 0,-4 0-118 16,0-1-280-16</inkml:trace>
  <inkml:trace contextRef="#ctx0" brushRef="#br0" timeOffset="28979.6525">19847 2429 585 0,'-12'-11'166'16,"2"1"9"-16,1-1-45 0,2 4-61 15,5 1-17-15,4 0-11 0,6-2-13 16,2 2-11-16,3-1-9 0,5 1-4 16,4 1-3-16,3-1-7 0,2 1-14 15,0 3-17-15,-1 4-13 0,1 3-19 16,-3 2-114-16,-6 2-129 0,0 0-286 15</inkml:trace>
  <inkml:trace contextRef="#ctx0" brushRef="#br0" timeOffset="29252.1115">20067 2571 648 0,'-4'1'157'0,"0"4"4"0,3 3-91 15,0 1-25-15,2 2-7 0,-1 0-5 16,1 0-5-16,3 0-7 0,1 1-5 16,0-5-5-16,1 0-3 0,3-2-3 15,0-2-1-15,2-3-2 0,2-3 1 16,-1-3-1-16,3 0 0 0,-1-3-1 16,1 1 1-16,-2-1-1 0,0 3 0 15,-4 2 0-15,-1 3-2 0,-3 1-4 16,-3 4-5-16,-1 2-11 0,-2 2-14 0,0 2-8 15,0 3-17-15,-1-2-93 0,1 0-22 16,1-3-103-16,1 0-200 0</inkml:trace>
  <inkml:trace contextRef="#ctx0" brushRef="#br0" timeOffset="29635.6494">20293 2346 732 0,'-5'-9'167'0,"3"3"2"15,3 0-121-15,-1 3-19 0,6 3-7 16,2 2-5-16,-1 0-5 0,4 2-4 16,0 2-1-16,3 1-1 0,1 2 0 15,-2 2-2-15,-1 1-1 0,-1 3 0 16,0 1-1-16,-2 3-1 0,-3 3 0 0,-1 0 1 15,-2 4-1-15,0 1 0 0,-3 0 0 16,0 0-1-16,-3-1 1 0,2-1-1 16,-1 0 0-16,-1-3 0 0,2-2 0 15,-2-3 0-15,2 2 0 0,0 2 0 16,0-2 1-16,-2-2-1 0,1 0 0 16,-2-1 1-16,-1-2 0 0,0-3 0 15,-1-2 0-15,-4-2 1 0,2 1-1 0,-3-3 0 16,-1-3-2-16,-1-2-5 0,1-2-10 15,2-2-12-15,3-2-13 0,2-3-15 16,1-1-47-16,4-1-74 0,4 3-113 16,2-4-243-16</inkml:trace>
  <inkml:trace contextRef="#ctx0" brushRef="#br0" timeOffset="29846.0657">20582 2496 802 0,'-3'-3'183'15,"1"0"0"-15,2 1-127 0,0-3-23 16,5 4-16-16,2 1-10 0,0-2-4 16,1 4-4-16,2-1-11 0,1 3-17 15,-1 0-20-15,0 4-19 0,-3 0-116 0,-1 1-134 16,2 4-304-16</inkml:trace>
  <inkml:trace contextRef="#ctx0" brushRef="#br0" timeOffset="29990.2812">20560 2668 742 0,'0'5'173'0,"4"-2"4"0,0 2-121 0,1-1-18 16,3-3-13-16,2-3-11 0,1-3-18 15,4 0-29-15,-2-2-120 0,3-2-23 16,2 2-123-16,0 4-260 0</inkml:trace>
  <inkml:trace contextRef="#ctx0" brushRef="#br0" timeOffset="31390.4401">21218 2100 405 0,'1'-9'92'0,"-1"2"2"0,2 0-64 16,-1 3-14-16,1 0-6 0,-1-1-4 15,2 3-1-15,-2-2-3 0,2 0 0 16,-1 2 0-16,0-2 1 0,1 0 2 15,-1 1 4-15,0-3 3 0,-1 2 2 0,0-5 2 16,-1 1 2-16,0-3 1 0,-1-3 1 16,-2 0-2-16,2-4 0 0,-1-4 2 15,-1 3 2-15,1-2 2 0,-1 1 4 16,1 3 3-16,-1 4 4 0,1 3 2 16,0 4 1-16,-1 2-1 0,1 5-3 15,0 7-5-15,0 6-4 0,1 8-6 16,0 7-6-16,-1 6-4 0,1 6-2 15,0 3-2-15,0 0-1 0,-1-1-2 16,2-2-7-16,0 1-13 0,2-3-19 0,-1-1-20 16,3 0-120-16,-2-4-135 0,3-2-316 15</inkml:trace>
  <inkml:trace contextRef="#ctx0" brushRef="#br0" timeOffset="31752.0642">20896 2661 560 0,'-10'-2'134'0,"0"1"6"16,3 0-80-16,1-2-17 0,0 2-3 0,2 0-3 15,2 0-4-15,2 0-2 0,3-1-2 16,3 2-1-16,5 0-1 0,5 0-4 16,6 2-1-16,8-1 0 0,4 0 0 15,4 0-4-15,4-1-4 0,2 0-2 16,1 0-4-16,2-1-2 0,-1 1-2 16,2 0-2-16,1-2-1 15,6-1 0-15,2 1 0 0,-1 0-1 0,-2 0 0 16,-4-3-5-16,-5 1-5 0,-4 3-11 15,-11 0-13-15,-5 1-14 0,-8 2-14 16,-8 3-12-16,-7 1-110 0,-7 5-119 0,-1 3-273 16</inkml:trace>
  <inkml:trace contextRef="#ctx0" brushRef="#br0" timeOffset="32432.229">20662 3010 580 0,'0'-6'147'0,"0"1"8"15,0 2-77-15,0 2-21 0,0 5-9 16,-1 4-2-16,0 8-4 0,-3 6-6 0,-1 4-6 15,-1 6-2-15,-3 4-1 0,1 1-3 16,-1 0-4-16,2-3-1 0,-1-6-2 16,2-3-2-16,3-5-2 0,-1-6-1 15,2-3-3-15,2-7-1 0,0-7-1 16,2-6-1-16,4-6-1 16,0-7-1-16,3-7-1 0,2-3-1 0,1-5-1 15,0-2 0-15,2 3 0 0,-3 2-1 16,0 6 0-16,-3 6 0 0,0 3 0 15,-2 7 0-15,-2 10 0 0,0 5-1 16,0 7 1-16,-1 5 0 0,-1 4 0 0,0 3 0 16,0 2 0-16,0-3 0 0,-1 2 0 15,2-4 0-15,-1-1 0 0,3-5 0 16,1-2 0-16,3-2 0 0,2-3 0 16,0-6 0-16,4-5 0 0,1-4 0 15,2-3 0-15,-1-5 0 0,0-3 0 16,2-2 0-16,-2-1 0 0,-1 1 0 15,-2 2 1-15,-3 4-1 0,-2 4 0 16,-3 4 0-16,-1 6 0 0,-3 5 0 0,-2 5 0 16,-2 5-2-16,0 5-2 0,-1 2-8 15,-1 4-12-15,-2 3-20 0,0 1-20 16,1 2-19-16,2-1-39 0,0-3-79 16,4-1-119-16,1-5-244 0</inkml:trace>
  <inkml:trace contextRef="#ctx0" brushRef="#br0" timeOffset="32622.9086">21130 3219 750 0,'1'0'181'0,"0"3"4"16,-1 1-110-16,2 4-24 0,-2 4-16 15,1 3-11-15,-1 3-8 0,0 3-5 16,-3-1-6-16,3 0-9 0,0 0-14 0,2 0-28 15,-4-5-20-15,4-1-125 0,-1-3-144 16,4-6-337-16</inkml:trace>
  <inkml:trace contextRef="#ctx0" brushRef="#br0" timeOffset="32842.3084">21292 3088 685 0,'0'-9'176'0,"3"5"6"0,-3 0-76 0,2 4-46 15,0 2-13-15,-1 4-10 0,0 7-8 16,-1 0-8-16,0 1-6 0,-1 4-4 16,0 2-5-16,-3 2-6 0,1-2-12 15,-2 1-18-15,1 0-25 0,-1 1-22 16,-1-5-121-16,1 0-142 0,1-4-322 15</inkml:trace>
  <inkml:trace contextRef="#ctx0" brushRef="#br0" timeOffset="33005.8812">21213 3214 714 0,'4'-2'167'15,"0"-3"4"-15,0 1-109 0,3-1-25 16,2 0-13-16,2 2-7 0,3-1-8 15,-2 3-13-15,3 2-25 0,-2 3-19 16,1 1-125-16,-3 1-135 0,0 0-330 16</inkml:trace>
  <inkml:trace contextRef="#ctx0" brushRef="#br0" timeOffset="33438.7138">21435 3144 616 0,'-6'11'138'0,"0"0"5"0,1 4-100 0,1 0-17 16,2 1-3-16,-1-2-1 15,1 2-4-15,1-3-5 0,1-5-3 0,0-2-3 16,2-3-2-16,0-4-2 0,5-4-1 16,0-5-1-16,1-5 0 0,4-2 1 15,0-3-1-15,0-3 1 0,1-1-1 16,1-3-1-16,-2 2 1 0,2 4-1 15,-3 2 0-15,0 3 1 0,-1 5 1 16,-2 5 2-16,-2 6 2 0,0 7 1 16,-3 3 0-16,-1 5 1 0,1 3-1 0,-2 3-2 15,-1 2-1-15,0 2-2 0,0-2-2 16,1-1 1-16,2-4-1 0,0-2 0 16,3-1 1-16,2-7 0 0,0-1 2 15,2-6 0-15,1-4 2 0,0-4 0 16,1-4 1-16,-1-5 0 0,3-1 1 15,-2-2 0-15,0 1-1 0,-1-1-1 16,0 0-1-16,-2 4-1 0,-2 4-1 16,0 3-1-16,-4 3-1 0,1 5 0 0,-2 5-1 15,-2 5-2-15,0 1-3 0,-1 3-7 16,-1 4-10-16,-1 1-9 0,1 3-17 16,-2 0-121-16,2 0-127 0,0 3-305 15</inkml:trace>
  <inkml:trace contextRef="#ctx0" brushRef="#br0" timeOffset="33781.3076">21897 3304 690 0,'-2'-10'167'0,"2"0"7"16,0 1-100-16,3 2-25 0,-1 0-7 15,2 1-6-15,2 2-6 0,2 3-7 16,1 1-6-16,2 1-5 0,2 0-3 16,-1 2-3-16,0 2-2 0,-1 1-2 0,-1 2-1 15,-5 1 0-15,0 2 0 0,-4 0 0 16,-1 2-1-16,-6 2-1 0,0-2 0 16,-3 2 0-16,-1 0 0 0,2 0 0 15,-2 1 0-15,0-4 0 0,3 1 1 16,1-2 0-16,2-1-1 0,0-3 1 15,3-2-2-15,1-1-1 0,3-2-4 16,3 0-7-16,1-2-10 0,3-3-12 16,2 0-15-16,2-1-11 0,0 1 21 15,0-1-142-15,-1-3-124 0,2 2-293 16</inkml:trace>
  <inkml:trace contextRef="#ctx0" brushRef="#br0" timeOffset="34004.5502">22223 3068 754 0,'-2'-2'174'0,"1"4"6"16,-1 6-114-16,0 2-27 0,1 1-9 15,0 5-6-15,0 7-4 0,0 0-4 16,-1 2-5-16,2 2-4 0,-1-1-12 15,1 0-12-15,1 0-17 0,-1-4-19 16,2-4-23-16,-4-2-114 0,1-5-135 16,2-6-295-16</inkml:trace>
  <inkml:trace contextRef="#ctx0" brushRef="#br0" timeOffset="34173.0475">22158 3193 767 0,'0'0'176'15,"1"4"1"-15,-1-2-118 0,1 2-28 16,2 1-12-16,3 1-9 0,1-1-5 16,4 0-12-16,2-1-18 0,2-2-17 15,2-2-23-15,4-2-114 0,-2-1-132 0,0-3-303 16</inkml:trace>
  <inkml:trace contextRef="#ctx0" brushRef="#br0" timeOffset="34289.7207">22438 3147 613 0,'5'-3'164'0,"-1"3"4"0,-4 2-62 15,1 0-45-15,-2 2-16 0,2 4-11 16,-2 3-12-16,-2 3-7 0,0 3-5 16,0 3-5-16,1 2-10 0,0 0-16 15,-2-3-19-15,2 0-25 0,1-3-113 0,1-3-134 16,-1-7-309-16</inkml:trace>
  <inkml:trace contextRef="#ctx0" brushRef="#br0" timeOffset="34761.0328">21515 2692 586 0,'-9'-5'145'0,"0"2"8"0,2-2-83 16,1 1-17-16,2 2-6 0,1 2-7 16,1 0-4-16,5 1-6 0,2 1-4 15,3 2-2-15,6 0-1 0,4-1-3 0,5 0 0 16,3-4-1-16,4-2-2 0,1-2-4 16,4-1-3-16,0-1-4 0,1 2-2 15,-1 0-2-15,2 1-1 0,-3 3-3 16,-1 1-3-16,-1 0-6 15,-4 3-6-15,-1-2-8 0,0 1-8 0,-6 3-11 16,-1 0-10-16,-3 2-13 0,-6 1-114 16,-3-1-124-16,-4 1-295 0</inkml:trace>
  <inkml:trace contextRef="#ctx0" brushRef="#br0" timeOffset="35730.9902">22639 1832 779 0,'-5'-9'165'0,"9"-2"0"15,2 2-132-15,5 1-23 0,5-1-6 16,2 3 1-16,3 3-1 0,4 3 1 16,0 3 0-16,2 2-1 0,-1 2-1 0,0-1 1 15,-4 0-2-15,-1-1-1 0,-7-1 1 16,-1-2-1-16,-4 1 0 0,-3-3 2 15,-3 1 1-15,-2 0 1 0,-3-2-1 16,-4 2 0-16,-4 0 0 0,-6-1 0 16,-6 2-3-16,-3 1-1 0,-3 1 0 15,0 1-1-15,2 1 0 0,3 1 0 0,3 2-1 16,6 0 1-16,4 0 0 0,4 1-1 16,3 1 0-16,3 1 0 0,3 1 0 15,3-1 0-15,4-1 1 0,2 1 0 16,3-1 0-16,3-1 0 0,0 1 1 15,1-1 0-15,0 1-1 0,0 0 1 16,-1 0 0-16,-1 0 0 0,-3 0-1 16,-2 0 1-16,-1 1 0 0,-4 0 1 15,-1 1-1-15,-4 0 2 0,-4-1-1 16,-1 2 0-16,-3 1 1 0,-2 1 0 16,-3 1 0-16,-1 1 0 0,-3 4 1 0,-2 1-1 15,-1 4 3-15,-1 2 1 0,1-1 1 16,1 2 2-16,1 1 0 0,0-2 1 15,4 1 0-15,1-2 0 0,1-1-2 16,3-3 0-16,2-2-1 0,2-1-2 16,3-4 0-16,4-3 0 0,3-2-1 15,3-3-1-15,5-3 0 0,3-3 0 0,4-3-1 16,4 0 1-16,2-2-1 0,1-2 0 16,2 1-1-16,2-2 0 15,-1 1 0-15,0 2-5 0,0-1-9 0,-3 3-18 16,1 1-23-16,-4 3-27 0,-5 1-111 15,1 1-139-15,-5 4-308 0</inkml:trace>
  <inkml:trace contextRef="#ctx0" brushRef="#br0" timeOffset="36634.0849">22566 2892 595 0,'0'-7'155'0,"-2"1"10"0,1 3-73 0,1 2-32 16,1 2-11-16,1 4-6 0,-1 2-9 15,2 4-9-15,1 5-8 0,0 0-7 16,-2 4-1-16,2 2-2 0,-2-1-3 15,1-2-7-15,-1 1-16 0,1-4-20 16,-1 0-16-16,3-4-73 0,0-3-53 16,2-2-120-16,6-2-237 0</inkml:trace>
  <inkml:trace contextRef="#ctx0" brushRef="#br0" timeOffset="36871.0498">22764 2888 632 0,'-6'0'160'0,"-3"0"6"16,-3 3-76-16,-1 0-34 0,-2 5-8 16,0 2-5-16,-2 2-5 0,0 3-5 15,1-2-4-15,1 3-5 0,3-3-4 0,2 0-5 16,3-2-3-16,2-1-4 0,4-2-3 16,2-1-3-16,3 1-1 15,2-2 0-15,2 0-1 0,3-1-1 0,4 0-2 16,2-4-8-16,0 0-11 0,4-1-18 15,-1-2-18-15,1-2-22 0,-1 1-117 16,0-1-135-16,-3 4-306 0</inkml:trace>
  <inkml:trace contextRef="#ctx0" brushRef="#br0" timeOffset="37081.1585">22882 2990 704 0,'-7'-2'179'0,"4"0"4"16,-1-1-65-16,4 1-70 0,0 2-21 15,3-1-11-15,1 1-6 0,4-1-4 16,0 1-4-16,3 0-3 0,0 1-10 16,0 0-14-16,-1-1-20 0,1 4-14 15,-2-3-64-15,-3 2-62 0,-2 0-118 0,-1 2-237 16</inkml:trace>
  <inkml:trace contextRef="#ctx0" brushRef="#br0" timeOffset="37250.6271">22872 3109 701 0,'-3'1'167'0,"3"0"3"16,0 1-107-16,2-1-20 0,1-1-12 15,2 0-8-15,2-1-7 16,2-1-5-16,0 1-5 0,0-1-9 0,2-1-20 15,3 2-19-15,-3-1-73 0,0 2-61 16,0 3-126-16,-1 0-267 0</inkml:trace>
  <inkml:trace contextRef="#ctx0" brushRef="#br0" timeOffset="37511.2749">23128 3027 785 0,'-1'1'185'15,"1"-1"2"-15,2 5-119 0,0-4-25 16,2 0-14-16,2 3-11 0,0 0-6 0,0-1-4 15,2 1-3-15,2-1-5 16,-2-1-14-16,1 2-29 0,-1-3-20 0,1 0-130 16,-2 2-146-16,4 3-348 0</inkml:trace>
  <inkml:trace contextRef="#ctx0" brushRef="#br0" timeOffset="37710.7404">23381 3007 781 0,'0'0'174'0,"0"0"3"15,2 3-127-15,-1 2-21 0,0 2-11 16,-1 3-5-16,0 2-4 0,0 3-3 16,1 1-11-16,-1 1-22 0,0 0-19 0,0-2-106 15,1-1-29-15,1-1-121 0,-1-1-241 16</inkml:trace>
  <inkml:trace contextRef="#ctx0" brushRef="#br0" timeOffset="38600.9978">23384 3026 634 0,'0'-7'158'0,"0"0"7"16,-1 1-88-16,1 2-24 0,-2 2-10 15,2 4-6-15,0 3-9 0,-1 4-6 16,-4 3-7-16,0 4-4 0,-1 1-3 16,0 5-2-16,0-1-1 0,-3 0-2 15,2-3-1-15,1 1 0 0,2-4 0 16,1-2-1-16,1-5 0 0,1 0 0 16,4-5 1-16,0-5 0 0,3-4 0 15,0-2 1-15,3-4 1 0,2-4 3 16,0-2 1-16,1-4 1 0,2-3-1 0,-1 0 1 15,0-6-1-15,-2 3-1 0,-4 1-2 16,0 4-1-16,-1 4-1 0,-3 7 2 16,-1 5-1-16,-2 7 1 0,0 6-1 15,0 5 0-15,-1 2-1 0,0 6 0 16,0 0-3-16,-1 2 1 0,4 0-1 16,-1-3 0-16,1-1-1 0,3-2 1 0,1-5-2 15,4-3 0-15,1-2-1 0,3-5-1 16,3-4 1-16,1-3 0 0,2-4 0 15,1-1 1-15,-3-5 1 0,-1-2 1 16,-2-2 0-16,-2 2 0 0,-3-1 0 16,-3 2 1-16,-2 2-1 0,-1 5-1 15,-2 5 1-15,0 5-1 0,-1 5 1 16,0 9-1-16,-1 3 1 0,-1 4-2 16,1 6-3-16,-1 2-5 0,1 1-6 15,0-3-8-15,-2-2-9 0,2-2-14 16,3-1-9-16,-1-4-14 0,2-6-114 0,0-1-124 15,1-3-294-15</inkml:trace>
  <inkml:trace contextRef="#ctx0" brushRef="#br0" timeOffset="38805.3664">23772 3141 615 0,'4'5'164'0,"-5"-3"9"0,1 2-58 15,-3 2-54-15,2 5-11 0,0 1-8 16,-1 3-10-16,1 0-9 0,0 4-9 16,0 1-5-16,2-1-5 0,-2-2-15 15,1 1-28-15,0-1-25 0,-1 0-123 16,1-4-143-16,3-2-340 0</inkml:trace>
  <inkml:trace contextRef="#ctx0" brushRef="#br0" timeOffset="39602.843">22692 1455 569 0,'0'-11'139'15,"-2"3"10"-15,2-1-82 0,-1 4-10 16,1 1-6-16,-1 4-3 0,0 4-4 16,0 5-4-16,-2 5-8 0,-2 7-7 15,-1 3-4-15,1 1-4 0,-2 5-3 16,-1-3-3-16,2-2-2 0,0-3-3 16,1-3 0-16,2-6-2 0,1-2-1 15,1-5-1-15,4-3 0 0,2-6 1 16,1-3-1-16,3-6 0 0,5-5 1 15,-2-6-1-15,3-6 1 0,0 0-1 16,-3-4-1-16,-1-3 0 0,-1 2 0 0,-4 5 0 16,0 3 0-16,-1 6-1 0,-1 6 0 15,-1 6-1-15,1 7 1 0,-2 8 0 16,1 7 0-16,-1 3 0 0,1 3 0 16,-2 3 1-16,3 0-1 0,0 0 0 15,3-4 0-15,-1-3 0 0,1-4 0 16,3-2 0-16,1-5-1 0,2-4 1 0,3-6 0 15,0-4 0-15,3-3-1 0,-1-5 3 16,4-3 2-16,-4-5 3 0,1-1 2 16,-5 2 1-16,1-1 1 0,-4 4 0 15,-1 5 0-15,-3 3-2 0,-2 7-3 16,-1 3-2-16,-3 8-1 0,0 4-1 16,-2 4-2-16,0 4-4 0,-3 3-10 15,2 3-14-15,-2 3-24 0,0-2-19 16,4 2 60-16,-1-3-192 0,2 2-145 15,1-2-345-15</inkml:trace>
  <inkml:trace contextRef="#ctx0" brushRef="#br0" timeOffset="39949.98">23237 1585 697 0,'3'-15'164'16,"0"3"6"-16,2-1-112 0,0-1-14 15,2 2-4-15,2 3-4 0,0 2-7 16,2 2-6-16,0-2-6 0,1 7-5 16,-1 2-3-16,1 4-4 0,0-1-2 15,-1 4-1-15,-2-1-1 0,-2 7-1 16,-1-3 1-16,-3 3 0 0,-6 0 0 15,-3 2 0-15,-3-1 0 0,-3 0 0 0,-4 1-1 16,0 0 1-16,-1-1-2 0,4 1 2 16,-1-2-1-16,2 2-1 0,2-1 1 15,5-3 0-15,2 0-1 0,1-4 0 16,5 1-3-16,2-2-7 0,2-4-12 16,8-2-15-16,1-2-16 0,3-2 29 0,0-2-162 15,4 0-136-15,1-1-325 16</inkml:trace>
  <inkml:trace contextRef="#ctx0" brushRef="#br0" timeOffset="41347.0974">23199 2211 638 0,'0'-6'150'0,"1"2"3"16,0 2-90-16,2 1-27 0,2 1-6 16,1 2-3-16,1 2-2 0,2 3-1 15,0 3-4-15,1 2-2 0,0 4-4 16,1 0-2-16,3 1-5 0,-2 0-3 16,0-1-1-16,2 1-4 0,-2 0-8 15,1-3-11-15,-3-1-15 0,-1 1-11 16,-2-2-20-16,-1-2-109 0,-2-4-123 0,-1-2-275 15</inkml:trace>
  <inkml:trace contextRef="#ctx0" brushRef="#br0" timeOffset="41545.579">23425 2174 706 0,'-3'-2'173'0,"-3"3"8"16,0 1-107-16,-3 3-16 0,-3 3-10 15,-1 3-8-15,-5 1-10 0,0 5-9 0,-1 2-7 16,-2 0-5-16,1 3-4 0,0 1-8 16,0 2-12-16,5-2-18 0,1 0-22 15,3-2-24-15,4-1-116 0,4-4-140 16,8-5-308-16</inkml:trace>
  <inkml:trace contextRef="#ctx0" brushRef="#br0" timeOffset="41997.3272">23613 2137 626 0,'-1'-7'155'0,"-1"1"5"0,0 1-87 15,2 0-24-15,0 3-8 0,-4 3-5 0,4 0-7 16,-1 5-6-16,-1 0-4 16,-2 8-3-16,-1 2-2 0,-1 1-1 15,-1 4 0-15,-1 3-1 0,1 2-1 0,1 0-1 16,0 0-1-16,2-2-2 0,4 2-2 16,1-4-1-16,0-4-1 0,5-2-1 15,2-1-2-15,3-4 1 0,2-4-3 16,1-4-4-16,2-2-8 0,2-5-16 15,2 0-16-15,-2-5-13 0,0-2-20 0,-3-4-110 16,-4-1-124-16,1 0-279 0</inkml:trace>
  <inkml:trace contextRef="#ctx0" brushRef="#br0" timeOffset="42163.8813">23653 2081 714 0,'-8'-4'179'0,"0"3"3"0,1-1-101 15,3 1-29-15,8 2-16 16,-2-1-12-16,3 1-10 0,1-2-8 0,5 2-8 16,4-1-11-16,2 0-20 0,2-1-18 15,2 2 3-15,-2-2-137 0,4 6-136 16,-2 1-313-16</inkml:trace>
  <inkml:trace contextRef="#ctx0" brushRef="#br0" timeOffset="42594.4685">23866 2215 605 0,'-2'-4'154'0,"1"-1"9"0,-1 1-75 16,1 2-28-16,1 1-9 0,0 2-6 16,0 4-4-16,0 1-5 15,0 4-7-15,0 4-5 0,-1 1-4 0,1 4-2 16,1 1-2-16,-1-1-3 0,3 0-4 16,-1 0-2-16,2-5-2 0,0 0-1 15,0-3 0-15,0-5-2 0,2-1 1 16,2-5-1-16,0-4 1 0,1-3 0 0,1-5 0 15,2-2 0-15,0-3 0 0,1-3 0 16,1 1 0-16,-1-1-2 0,1 3 0 16,-3 4 0-16,-1 2-1 0,-3 2 1 15,0 7-1-15,-2 2 0 0,-1 3 0 16,-3 5 0-16,0 1 0 0,1 4-1 16,0 3-4-16,-2 0-7 0,3 1-13 15,-1 1-20-15,2-2-20 0,1-1-20 16,1-4-117-16,1-3-138 0,2-2-303 15</inkml:trace>
  <inkml:trace contextRef="#ctx0" brushRef="#br0" timeOffset="42799.9158">24160 2324 737 0,'0'-2'171'0,"0"1"5"15,2 0-117-15,1 1-20 16,2-1-11-16,3 1-9 0,-1-1-6 0,3-1-5 16,-1 1-6-16,5 1-15 0,-2 0-21 15,0 0-20-15,1 0-125 0,-4 0-140 16,4 1-333-16</inkml:trace>
  <inkml:trace contextRef="#ctx0" brushRef="#br0" timeOffset="43011.3422">24467 2167 588 0,'-3'-5'169'0,"3"3"4"0,0 0 1 0,-1 2-120 16,1 3-11-16,0 4-7 0,0 3-4 15,-1 1-7-15,-1 5-5 0,0 3-2 16,1 2-5-16,-2 0-4 0,2 0-5 15,-1-3-6-15,0 2-14 0,4-4-20 16,0-3-19-16,-1-2-16 0,2-3-63 0,0-5-61 16,2-1-116-16,3-5-226 0</inkml:trace>
  <inkml:trace contextRef="#ctx0" brushRef="#br0" timeOffset="43209.8125">24581 2247 691 0,'-4'-3'163'0,"-3"3"7"15,-3 1-107-15,-4 5-16 0,1 2-4 16,-2 3-6-16,0 1-3 0,1 0-4 16,1 3-4-16,5-2-4 0,2 1-4 0,2-3-5 15,2-1-4-15,3 0-3 16,1-2-3-16,4-1-2 0,3-3-3 0,3 0-7 16,3-3-11-16,2-2-18 0,5-2-19 15,0 0-22-15,0-3-117 0,-1-2-138 16,2 0-306-16</inkml:trace>
  <inkml:trace contextRef="#ctx0" brushRef="#br0" timeOffset="43605.6715">24680 2052 727 0,'-4'-13'160'0,"5"5"2"0,2 1-111 16,3 0-31-16,0 3-1 16,3 2 5-16,0 2 3 0,0 2 0 15,2 2-1-15,0 4-1 0,-1-1-2 16,0 0-6-16,-1 2-4 0,0 0-5 0,0 3-1 16,-5-2-3-16,-1 2 1 0,-6-2 0 15,2 3-1-15,-1 2 0 0,-3 0-1 16,0 3 0-16,0-1-1 0,0 0 0 15,3 5-1-15,-1-1-1 0,1 0 1 16,2-1-2-16,1-1 1 0,1 2-1 16,2-1-2-16,1-2-1 0,1-2-1 0,0 2-5 15,2 1-1-15,-2-6 1 0,0 2 0 16,-2-3 2-16,-3-2 3 0,-2 1 1 16,-4-3 7-16,-3 0 2 0,-4 0-1 15,-4-3 0-15,-2 3-2 0,-2-3-11 16,-4-1-32-16,-2 1-29 0,-2-2-119 15,-4 3-144-15,7 1-340 0</inkml:trace>
  <inkml:trace contextRef="#ctx0" brushRef="#br0" timeOffset="74779.0454">6096 631 289 0,'-30'5'86'16,"3"-2"8"-16,2 1-24 0,9-3-18 15,4 2-7-15,0-1-4 0,2 1-3 16,-1-2-6-16,3-1-4 0,1 1-3 15,4 0-2-15,-1-1-3 0,3 0-3 16,1 0-5-16,1 2-4 0,0-2-2 16,3 0-3-16,2-2-2 0,3 2-1 0,2-2 1 15,3-1-1-15,4 0 1 0,2-1-1 16,6 0 1-16,1 2-1 0,4 0 1 16,4 0 0-16,4 4 0 0,3 1 1 15,2 2-1-15,0-1 0 0,3-2 0 16,-1-2 1-16,5 0-2 0,0-2 1 15,5-2 0-15,2 3-1 0,2 2 0 16,0 3 1-16,1 2-1 0,-1 1 0 16,-1-1 0-16,-1 0 1 0,3 2-1 0,0-4 0 15,3-2 1-15,1-1-1 0,1 2 1 16,0-1-1-16,0 1 1 0,3-5 0 16,3 2 0-16,1 0 0 0,3 0 0 15,2 6 0-15,2 2 0 0,6-2 0 16,-4 1 0-16,3 1 0 0,-3 3 1 15,0 0 0-15,1-5 0 0,-1-1 1 0,3 2 1 16,-2-2-1-16,-1 1 1 0,1-2-1 16,4-2-1-16,2-1 1 15,4-2-1-15,-1 0-1 0,-3 0 1 0,3-3-1 16,3-1-1-16,3-1 1 0,-3 0 0 16,-6 0-1-16,2 1 0 0,-2-6 1 15,1 0-1-15,-3 2 0 0,-5 2 0 16,-4 0 1-16,-3 7-1 0,-7 1 0 15,-3 9 1-15,-5-1-1 0,-3 2 0 16,-5 0 1-16,0 0-1 0,-3-4 1 16,0-3-1-16,-4 0 1 0,-3 0-1 0,-4 1 0 15,-5-2 1-15,-4 0-1 0,-2-1 0 16,-1 1 1-16,-2-2-1 0,-2-1 1 16,2 0-1-16,-1-2 1 0,1-1 0 15,1-1-1-15,1-4 1 0,-2 2 0 16,1-2-1-16,-2-5 0 0,-5 1-2 15,-2-1-3-15,-2 2-3 0,-6 4-5 16,-3 0-4-16,-1-1-2 0,-3 8-5 16,0 0-6-16,-2 0-26 0,0 0-50 15,-2 0-20-15,0 0-76 0,-2 0-157 16</inkml:trace>
  <inkml:trace contextRef="#ctx0" brushRef="#br0" timeOffset="75046.1766">11208 680 389 0,'-11'-8'115'0,"0"-1"5"0,0-1-28 16,1 1-30-16,2 1-18 0,4 2-12 15,-1-3-7-15,4 2-5 0,-3 2-4 16,5 0-5-16,1 1-3 0,1 2-2 16,3-1-2-16,7 2-2 0,3 1-1 0,7 3-1 15,0 0 0-15,3 3 0 0,1 4 0 16,5 5 0-16,-4 2 0 0,0-4 0 16,-1 0 0-16,1-3 0 0,-1-3 0 15,1 8 1-15,-5-3-1 0,0 0 0 16,-4 6 0-16,-3 3 0 0,-2 1-1 15,-3 2 0-15,-7-9 0 0,-2 1 3 16,-8 0 0-16,-4-1 1 0,-9 1 1 0,-6 1 1 16,-10 5 0-16,-4 1-2 15,-9 3-12-15,-7 1-15 0,-8 3-115 16,-2 0-114-16,-5 2-290 0</inkml:trace>
  <inkml:trace contextRef="#ctx0" brushRef="#br0" timeOffset="76585.1263">5851 935 294 0,'-2'9'90'16,"1"-1"10"-16,2-9-34 0,3-3-10 16,2-3-5-16,0-6-4 0,6-3-8 15,2-2-11-15,3-4-10 0,4-6-4 0,1-5-2 16,6 2-3-16,4-3-1 0,4-4-2 16,5-1-1-16,2-3-1 0,3 6-1 15,3 0 0-15,-3 1 0 0,-4-4-1 16,-1 0 0-16,-4-1 1 0,-3 2-2 15,-5-3 1-15,-4 9 0 0,-2-4-1 16,-2 14 1-16,-4 7-1 0,-1 7 0 16,-5 8 0-16,-2 7 0 0,-2 5 0 15,-2 9 0-15,0 4 0 0,0 2 0 16,0 3-1-16,2-1 1 0,3 1-1 0,1-7 1 16,6-4-1-16,1-3 1 0,4-5-1 15,2 0 1-15,3-3 1 0,3-6-1 16,4-3 1-16,0-5 0 0,1-8-1 15,-1-5 1-15,3-7-1 0,0-6 1 16,-2-1-1-16,1 4-1 0,-3-1 1 16,-2 8-1-16,-2 6 0 0,-5 8 0 15,-5 8-1-15,-6 8 1 0,-3 7-1 0,-5 8 1 16,-3 8 0-16,1 2 0 0,-3 4 0 16,2 2 1-16,1-2-1 0,2-2 0 15,2-3 0-15,3-7 0 0,5-1 1 16,4-3-1-16,4-6 1 0,4-4 0 15,2-5 0-15,1-5 0 0,3-2 0 16,0-8 0-16,0-3 0 0,-1-5 0 16,4 0 0-16,1-2-1 0,-2 1 1 15,1 2-1-15,-3 1 1 0,-2 1-1 16,3 4 0-16,-5-1 0 0,-2-3 1 0,-1-2-1 16,-2-5 1-16,1-1-1 0,-2-4 1 15,-1-4 0-15,1-4 0 0,0 0 0 16,3-1 0-16,4 1 0 0,1-2 0 15,5 5 0-15,0 4 0 0,-2 5-1 16,-1 3 0-16,-5 7 0 0,-3 7-1 16,-5 9 1-16,-5 5 0 0,-4 9-1 15,0 5 1-15,0 8 1 0,0 5-1 0,0 8 0 16,1 3 1-16,4-1-1 0,4-4 1 16,2-5-1-16,4-8 1 0,6-8-1 15,2-9 1-15,9-7 0 0,5-7 0 16,5-2 0-16,5-2 0 0,2-3 1 15,4-3-1-15,-1-9-1 0,0-2 1 16,2 0 0-16,0-2-1 0,-2 2 0 16,-1 2 0-16,-5 8 0 0,-3 8 1 15,-6 9 0-15,-9 4 1 0,-6 6 0 16,-6 4 1-16,-4 5 0 0,-2 4 0 0,-1 3 0 16,-2 0-1-16,2 3 0 0,1-2 0 15,-1-2-1-15,5-1 0 0,3-4 1 16,2-2-2-16,3-4 2 0,5-3-1 15,0-3-1-15,4-6 1 0,3-3 0 16,1-6 0-16,4-5 0 0,3-2-1 16,1-2 0-16,-1 1 1 0,-3 3-1 15,-2 6 0-15,-4 4-1 0,-5 7 1 0,-7 5 0 16,-5 2-1-16,-3-1 1 0,-6 12 0 16,1 7 0-16,-3 7-6 0,1 4-11 15,0 7-106-15,-2 3-15 0,4 7-97 16,2-18-211-16</inkml:trace>
  <inkml:trace contextRef="#ctx0" brushRef="#br0" timeOffset="77712.04">6909 377 439 0,'-4'-35'114'0,"1"2"5"0,1 0-53 0,1 6-21 16,0 5-11-16,1 4-5 0,0 7-7 15,0 2-5-15,1 6-5 0,-2 6-2 16,-1 6-2-16,1 11-1 0,0 8-2 16,-3 10-2-16,2 9 1 0,1 4 0 15,-3 8 0-15,0 7-1 0,0-11-1 16,1 2-1-16,-2-1-2 0,0-2 0 16,0 0-1-16,1-7-2 0,2-7-5 15,1 6-7-15,1-9-10 0,1-5-108 0,0-8-108 16,0-3-270-16</inkml:trace>
  <inkml:trace contextRef="#ctx0" brushRef="#br0" timeOffset="78981.6021">6243 949 428 0,'2'-6'118'16,"-1"-1"4"-16,0 2-37 0,-1 0-36 15,0 3-17-15,0-1-7 0,1 3-8 16,1 1-4-16,0 4-4 0,2 1-3 16,-1 4 0-16,1 5 0 0,1 3-1 15,-1 4 1-15,-1 2-2 0,0 0 0 0,-3 2-2 16,0-3 0-16,0-3-3 0,0-1-1 16,-1-3-3-16,2-2-4 0,0-6-5 15,1-2-6-15,1 1-8 0,1-5-15 16,-2-3-88-16,3-5-96 0,-3-4-231 15</inkml:trace>
  <inkml:trace contextRef="#ctx0" brushRef="#br0" timeOffset="79689.9151">6228 959 484 0,'-4'-6'118'16,"0"2"2"-16,0-2-66 15,3 0-23-15,4 1-9 0,-3 1-6 0,2 0-6 16,2 1-4-16,2 1-1 0,3-1-2 15,3 3-1-15,2 0 1 0,6 0 0 16,3 1 0-16,6 2 1 0,-3 1 0 16,3 0-1-16,1 3 0 0,0-1 0 15,-1 2-1-15,3-2 0 0,3 1-1 16,8-3 0-16,1 1 0 0,5-2 0 16,5-2 0-16,3-1-1 0,-1-2 1 15,-2 2-1-15,-1 0 1 0,0-2-1 0,0 2 0 16,-4-1 0-16,-5 1 1 0,0 3-1 15,-3-5 0-15,-7 4 0 0,-5-2 0 16,-7 0 0-16,-2 1 1 0,-3-4-1 16,-6 5 0-16,-2-5 0 0,-4 3 1 15,1 0-1-15,-4 1 2 0,-2-2 1 16,0 1 2-16,-1-1 3 0,0 5-1 16,1-4 1-16,-5 0 0 0,4-2-1 0,0 4-2 15,-1-4-2-15,2 2-2 0,-1 0-1 16,2-1 0-16,-1 1-1 0,2-1 0 15,1 1 0-15,2 2 0 0,1-4-2 16,2-1 1-16,-5 2-2 0,3-1 1 16,2-1 0-16,-2 2-1 0,-2 0 1 15,-1 1 1-15,-2 0 0 0,4-1 1 16,-3 2 0-16,-2-1 0 0,-3 0 0 16,3 0-1-16,0 0-1 0,1 1-1 15,-1-2-2-15,0 2 0 0,2-1-2 0,1 1 1 16,-2-1 1-16,-1 2 1 0,0-4 1 15,2 4 2-15,-2-4 2 0,1 0 1 16,-1-1 0-16,1 2 2 0,-1-1 0 16,1-1-1-16,-1 2 1 0,0-1 0 15,-1 2 0-15,0 0 0 0,1 0 0 16,0 1-1-16,0 0 1 0,0-1-1 16,0 1 0-16,1 1-1 0,-1 0-1 15,1-2-1-15,-2 13 1 0,2-2 0 0,1 4-1 16,-2 4 2-16,0 1-1 0,0 1 0 15,0 4 1-15,0-11-1 0,0 5 0 16,-2-3 1-16,1 2-1 0,1-7 0 16,-1 0 1-16,0 6-2 0,1-3 0 15,-2-1-2-15,1-2-2 0,1-2-3 16,1 1-7-16,1 1-8 0,-1-8-42 16,1 1-65-16,0-3-93 0,1 0-220 15</inkml:trace>
  <inkml:trace contextRef="#ctx0" brushRef="#br0" timeOffset="80191.5383">6431 1247 497 0,'-5'-1'119'0,"1"1"2"0,1-9-70 16,-1 1-21-16,3-1-8 0,-1 0-5 15,2 1-3-15,-1-1-3 0,1 2-2 0,0 7-1 16,1 0-2-16,3-1-2 0,0 2-1 16,3-1 0-16,4 0-1 0,3 1 0 15,4 5 0-15,-1 3 1 0,4 1-1 16,5-2 0-16,4 2 0 0,5 0-1 16,3 0 0-16,5-7 0 0,7 0 0 15,2-1 0-15,4 1 0 0,-1-2 0 16,0 0 0-16,6 0 0 0,-3-1-1 0,0 2 1 15,0-1 0-15,-3 0 0 0,-1-1-1 16,-4 0 1-16,-9 0-1 0,-5 0 0 16,-5 1 1-16,-7-1-1 0,-5 0 1 15,-6 1-1-15,-4 1 0 0,-3-1-1 16,-5-1-5-16,-3 1-9 0,-6-1-95 16,-3-1-25-16,-1 1-97 0,-6 0-213 15</inkml:trace>
  <inkml:trace contextRef="#ctx0" brushRef="#br0" timeOffset="99011.7768">6928 501 153 0,'0'0'49'0,"0"-1"3"0,0 0-9 0,-1 2-6 15,0-2-1-15,2-3-6 0,-2 0-3 16,1 3 0-16,-2 0 0 0,1-2-1 16,1 1 0-16,1-1 0 0,-2 1-1 15,1 2-2-15,-1-4 0 0,1 3-2 16,-1 2-1-16,1-4-3 0,-1 3-2 16,-2-2-1-16,1 1-1 0,-1 4-2 0,0-3-2 15,-2 1-2-15,-1 1 0 0,1 3-1 16,1-1-1-16,-2 1 0 0,1-2 0 15,1 2-1-15,1-1-1 0,0 1 1 16,2-3-1-16,-3 1 0 0,5 0 3 16,1-4 2-16,3 1 1 0,-2-2 1 15,2-1 0-15,3-2 1 0,-1-3-1 16,1-3-2-16,-1 2 0 0,-4-2 0 16,1 0 1-16,-2 0 1 0,-3 4 1 0,1 1-2 15,-2 2 0-15,-1 3-3 0,0 3-1 16,-2 1-2-16,0 3-1 0,1 0-1 15,-2 4-1-15,1 1 1 0,0 0-3 16,3-3-7-16,2 6 64 0,0-1-192 16,5 6-123-16,-2-3-342 0</inkml:trace>
  <inkml:trace contextRef="#ctx0" brushRef="#br0" timeOffset="107333.1974">7414 587 291 0,'2'-8'97'0,"0"0"5"15,3-1-20-15,-4 1-18 0,2-2-11 16,-1-1-12-16,1 1-10 0,-3 0-6 15,2 2-5-15,-2-1-3 0,0 2-2 16,1 3-4-16,-2 5-1 0,1 2-1 16,1 4-1-16,-2 4 0 0,-1 5-2 15,-1 5 0-15,-2 5-1 0,2-1 0 0,-2 1-2 16,-1-3-2-16,-2 9 1 0,2 0-2 16,2 0 0-16,1 0-6 0,-1 0-13 15,2 2-111-15,-1 0-109 0,6-9-278 16</inkml:trace>
  <inkml:trace contextRef="#ctx0" brushRef="#br0" timeOffset="108718.0654">6812 1438 308 0,'3'-10'97'16,"0"-1"6"-16,-1 1-26 0,2-1-14 16,-2 3-10-16,0 2-10 0,0-2-11 15,-1 7-8-15,1 4-5 0,-2 1-3 16,2 9-3-16,-3 3-4 0,0 4-1 16,-2 4-2-16,1 0 0 0,-1 2-2 0,0 0-1 15,-2-3-1-15,2-2 0 0,2-3-1 16,0-4 0-16,1-2-2 0,0-2-1 15,0-3-3-15,2-3-4 0,1-4-5 16,0 0-5-16,1-3-6 0,0-3-15 16,-1-1-24-16,1-2-18 0,-3-2-7 15,1-1 4-15,-4-2 4 0,1 0 8 16,0-1 22-16,-3 0 34 0,2-1 32 16,-2 1 21-16,0 0 12 0,3-1 10 15,-1 1 8-15,-2 2 1 0,3-1-4 0,-2 2-8 16,2 2-8-16,1-1-8 0,-1 4-9 15,1-1-8-15,2 2-6 0,2-1-3 16,1 2-3-16,1-1-3 0,3 2-1 16,2 1-1-16,1 0-1 0,4 1 0 15,0 1-1-15,5 1-1 0,1 0 0 16,3 1 0-16,5-1 0 0,5 1-1 16,6-1 0-16,3 0 0 0,4-1 0 0,5 0 0 15,4-2 0-15,-1 3 0 0,-1 0-1 16,-1 1 1-16,1-2 0 0,2 1-1 15,-3 4 1-15,-3-2-1 0,0-1 1 16,0-1-1-16,-5 2 0 0,-2 1 0 16,-8 0 1-16,-6-1-1 0,-1 1 0 15,-5-1 0-15,-4 1 0 0,-4-2 1 16,-3 1-1-16,-3-1 1 0,0 1-1 16,-5-1 1-16,-3-2 1 0,-2-3-1 15,-1 2 0-15,-3-3 0 0,2 1 0 0,-3-2 0 16,1 2 0-16,-1-1-1 0,2 4 1 15,-1-1 0-15,3 0-1 0,-1 0 1 16,1 3-1-16,0 2 0 0,1 2 1 16,-1 3-1-16,1 3 0 0,0 4 0 15,0 3 0-15,1 2 0 0,0 1 1 16,-1 2-1-16,1-1 0 0,1 1 1 0,-1-2-1 16,0 0 0-16,-2 0 0 0,1-3-2 15,0-2-5-15,0-3-9 0,0 0-62 16,-3-6-48-16,0 0-94 0,2-2-214 15</inkml:trace>
  <inkml:trace contextRef="#ctx0" brushRef="#br0" timeOffset="109182.9988">6790 1667 354 0,'-15'-6'90'15,"4"1"3"-15,0-1-39 0,2 2-18 0,1-1-11 16,2 3-2-16,0-2 0 0,1 1 2 15,0 0-1-15,1 2-1 0,3 0-4 16,1 1-2-16,1 1-4 0,4 0-4 16,1 2-3-16,4-1-2 0,5-1-1 15,3 2 0-15,7 0 0 0,5 0 0 16,7-1 1-16,3 0 0 0,11 0 0 16,7-1 1-16,5 0 0 0,7-3 0 0,3 1-1 15,4-2-1-15,0 0 0 0,2 0-1 16,-2 1-1-16,-2-2 0 0,-3 4 1 15,-2 0-1-15,-6 0 0 0,-3 2 1 16,-7 1-1-16,-10 1 0 0,-4 1 1 16,-8-1-1-16,-6 3 0 0,-5-1 1 15,-7 1-1-15,-1 0 0 0,-6 1-1 16,-3-1-1-16,-3 0-8 0,-4 0-2 0,-3-4-119 16,-4-3-108-16,2 0-279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51:17.50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5822 621 270 0,'-2'1'80'16,"-1"-1"4"-16,1 0-11 0,-1-1-36 0,2 2-10 16,0-2-7-16,2 2-6 0,-2-2-5 15,3 1-3-15,-1 0-3 0,-2 1-1 16,1-1 0-16,0 0 0 0,0 0 1 15,0 0 1-15,-2 0 2 0,1 0 1 16,1 1 2-16,1-2 0 0,-1 1 1 16,0 0-1-16,1 0-1 0,1-1-2 15,1 2-1-15,-1-2-1 0,1 1-1 16,1 0-1-16,-1 0-1 0,2 0 0 0,-1 0 0 16,-1 0 0-16,1 0 0 0,-1-1-1 15,0 1 1-15,1 0 0 0,-2-1-1 16,2-1 1-16,0 1-1 0,1 1 1 15,-2-1-1-15,0 0 1 0,0-1 0 16,2 1-1-16,-1 0 1 0,1-1 0 16,-1-1 0-16,0 1-1 0,3-1 1 15,0 1-1-15,-2-2 1 0,1 0-1 16,-1 2 1-16,0 0-1 0,-2-1 0 16,1 3 1-16,-3-2 0 0,3 2-1 0,0-2 1 15,-2 5-1-15,1-4 0 0,-1-2 1 16,2 1-1-16,-1-1 1 0,0 1 0 15,2-1 0-15,-2-3 0 0,2 4 0 16,0-2 1-16,-1-1 0 0,1 3 0 16,-3-2 0-16,2 0 0 0,-2 0 0 15,2 0-1-15,-2 0 0 0,1 0 0 16,1 2 0-16,-2-2 0 0,3-1 0 16,-3 5-1-16,2-2 1 0,0 1-1 0,1 0 0 15,1-1 1-15,1 0-1 0,-1 1 0 16,2-3 1-16,-1 3-1 0,3-3 0 15,-4 0 0-15,1 0 0 0,1 0 1 16,-2 0-1-16,0 0 0 0,-1 0 0 16,-4 4 0-16,4-3 0 0,-3 4 1 15,2-2-1-15,-2 1 0 0,0-1 0 0,0 1 0 16,1-1 0-16,0-1 0 16,1 1 0-16,-2 1 0 0,3 0 1 0,0-2-1 15,1 2 0-15,0-1 0 0,1 1 0 16,-3 0 0-16,1-3 0 0,-1 4 0 15,0-1 0-15,-2-1 0 0,1 0 0 16,-1 2 0-16,-1-16 0 0,2 15 1 16,-2-1-1-16,1 0 0 0,1 1 0 15,0 0 0-15,1-1 0 0,0 13 0 16,0-13 0-16,0 1 0 0,0-4 0 0,1 5 0 16,0-1 1-16,1 0-1 15,1-1 0-15,-1 4 0 0,2-3 0 0,-2 4 0 16,0-4 0-16,-1 0 0 0,0 2 0 15,0-1 0-15,0 1 0 0,-2 2 0 16,3-3 0-16,-1 0 0 0,2 2 0 16,-1-1 0-16,0 1 0 0,0-2 0 15,1-3 0-15,-1 2 0 0,0 1 0 16,2-2 0-16,-2 2 0 0,0-1 0 0,0 1 0 16,-1-1 0-16,1 1 0 0,0-2 1 15,-1 1-1-15,0-1 0 0,0 0 0 16,0 2 0-16,1-2 0 0,-1-1 1 15,0 1-1-15,0 1 0 0,1-2 0 16,-1-2 0-16,1 3 0 0,0-2 1 16,0-2-1-16,0 3 0 0,0-3 0 15,1 1 0-15,-1 2 0 0,0-3 0 16,-1 0 0-16,0 4 0 0,-1-3 0 16,1 1 0-16,-1 0 0 0,0-1 0 0,1 1 0 15,-2 3 0-15,2-4 0 16,0 4 0-16,1-1 0 0,2 1 0 0,-1-3 0 15,0 2 0-15,4 0 0 0,0-1 1 16,-1-1-1-16,0 1 0 0,0-1 0 16,0 1 0-16,1 1 0 0,-4-3 0 15,0 3 0-15,1-1 0 0,-2 1 0 0,0 0 0 16,-1 1 0-16,-2-1 0 16,2 2 0-16,-1 0 0 0,0 0 0 0,-2 1 0 15,3-1 0-15,-1 0 0 0,1 2 0 16,-2-3 0-16,3 0 0 0,-1 0 0 15,1 0 0-15,1 0 0 0,-1-4 1 16,1 3-1-16,-1-1 0 0,-1 1-1 16,1 0 1-16,-1 2 0 0,-1-2 0 15,-1 2 0-15,1 0 0 0,0-1 0 16,-1 3 0-16,0-3 0 0,2-1 0 16,0 3 0-16,0-1 0 0,1-1 0 0,-1 0 0 15,1 2 1-15,0-1-1 0,0 1 0 16,0-3 0-16,0 1 0 0,-1 2 0 15,0 0 0-15,0-4 1 0,0 0-1 16,-3 1 0-16,1 1 0 0,0 0 0 16,0-1 1-16,-1-1-1 0,2 2 0 15,-3 2 0-15,3-2 0 0,0 1 0 16,-1-1 1-16,2 1-1 0,-1 0 0 16,1-1 0-16,0-1 0 0,0 1 0 15,-1-1 0-15,3-2 0 0,-3 2 1 0,3 0-1 16,-1 1 1-16,0 0-1 0,-1 0 1 15,1-1-1-15,-1 1 1 0,0-2-1 16,-2 2 0-16,1 0 1 0,0 0-1 16,-2-1 0-16,2 1 1 0,-2 1-1 15,1 1 0-15,-1-2 1 0,2-2-1 16,-1 2 0-16,1 2 1 0,0-1-1 16,1-2 0-16,1 1 0 0,0 5 0 15,1-4 0-15,1 0 0 0,-1 0 0 16,0 0 0-16,0-1 0 0,-1 2 0 0,0-5 1 15,-1 3-1-15,0 4 0 0,1 2 0 16,-3-5 0-16,3 2 0 0,-1-2 0 16,0-2 0-16,1 2 1 0,-1-1-1 15,-1-6 0-15,1 7 0 0,-1 1 0 16,-1 1 0-16,2 1 0 0,0-3 1 16,1 0-1-16,0 4 0 0,0-4 0 15,1-1 0-15,0 0 0 0,-1 1 0 0,-1 1 0 16,-4 0 0-16,3-2 0 0,-1 1 0 15,1 4 0-15,-1-4 1 0,-1 2-1 16,2-2 0-16,2 0 0 0,-2 1 0 16,-1-1 0-16,3-1 0 0,-1 2 1 15,1 1-1-15,-1 0 0 0,1-1 0 16,2 0 0-16,-1 2 0 0,-2-2 0 16,2-1 0-16,1-1 0 0,-3 4 0 15,-1-2 0-15,4 1 0 0,-3-3 1 16,0 2-1-16,0 2 0 0,-1-2 0 0,4 1 0 15,-3-2 0-15,-2-1 0 0,-1 0 0 16,1 0 0-16,1-1 0 0,0 1 0 16,-2 1 0-16,2 0 0 0,-2 2 0 15,6-1 0-15,-6 2 1 0,2-2-1 16,-2-9 0-16,2 6 0 0,-1 2-1 16,1-1 2-16,0 0-1 0,-1-1 0 0,1 2 0 15,0 10 0-15,1-10 0 16,-2-1 0-16,1 4 0 0,1-4 0 0,0 1 1 15,0-2-1-15,1 0 0 0,-1 0 0 16,0 1 0-16,1-5 0 0,-1 3 0 16,1 1 0-16,0 5 0 0,0-7 0 15,0 3 0-15,2-2 0 0,-2 2 1 16,0-1-1-16,-1 0 0 0,0-6 0 16,-1 7 0-16,1-1 0 0,-1 1 0 15,1-1 0-15,0-2 0 0,-1 3 0 16,2 0 0-16,1-1 0 0,0-1 0 0,-1-1 0 15,2 3 0-15,-2-1 0 0,1 0 0 16,-1-2 0-16,2 2 0 0,-1-1 0 16,2 1 0-16,-2-1 0 0,2 1 0 15,0-1 1-15,2-1-1 0,-2 1 0 16,1 1 0-16,1-1 0 0,-1 0 0 16,1 1 0-16,-2-1 0 0,0 2 1 15,0 0-1-15,-2 0 0 0,-1 2 0 0,1-2 0 16,2-3 0-16,-2 3 0 0,1 1 0 15,-1-2 0-15,0 0 0 0,2-1 0 16,-2 2 0-16,2 0 1 0,-2 0-1 16,-1-2 0-16,3 0 0 0,-3 1 1 15,0 1-1-15,-1 0 0 0,0 0 0 16,-1-3 0-16,1 2 1 0,-2 0-1 16,1-3 0-16,1 2 0 0,1-3 0 15,-1 2 0-15,1 0 0 0,0 0 0 16,0 1 0-16,0-2 1 0,1-1-1 15,-1-2 0-15,0 3 0 0,0-1 0 0,0-1 0 16,0-3 0-16,0 3 0 0,2 1 1 16,-2 2-1-16,0-5 0 0,1 2 0 15,1 0 0-15,-2 3 0 0,1-4 0 16,-2 2 0-16,0 1 0 0,0 0 0 16,0 0 0-16,-2 1 0 0,2-2 1 15,-1 1-1-15,1 2 0 0,1-2 0 0,0-1 0 16,0 1 0-16,0 2 0 0,2-2 0 15,-1 0 0-15,0 2 1 0,-2 0-1 16,1-1 0-16,-1 1 0 0,0-2 0 16,2 2 0-16,-2-2 0 0,3 1 0 15,0-1 0-15,1 1 0 0,-1 1 0 16,3-1 0-16,-2 1 0 0,0-1 0 16,-1 1 0-16,1 1 0 0,-2-2 0 15,0 2 0-15,1-2 0 0,0 1 0 16,0 1 0-16,-2 0 0 0,0-2 0 0,0 2 0 15,0-2 0-15,0 2 0 0,-3-1 0 16,3 2 0-16,0-1 0 0,0 1 0 16,0 0 0-16,0 0 0 0,-1 0 0 15,1 0 0-15,1 0 0 0,-3-2 0 16,3 1 1-16,-2 1-1 0,1-1 0 16,0 1 1-16,0 0 0 0,-1-1 0 0,0 1 0 15,0 0 0-15,-2 0 0 16,1 0 0-16,0 0 0 0,-2-2 0 0,1 2-1 15,1 3 1-15,0-3 0 0,-1 0-1 16,-1 0 0-16,-1 0 0 0,3 2 0 16,-2-2 1-16,0-1-1 0,0 1 0 15,2 1 0-15,1 1 1 0,-1-1-1 16,0-2 1-16,0 1-1 0,0 0 1 16,0-2 0-16,1 1 0 0,-1-1 0 15,3 0 1-15,-1 1 0 0,-1 1 0 16,1-1 0-16,1 1 1 0,0-1-1 0,-2 0 1 15,1-1-1-15,-1 1 1 0,1-1-1 16,0 0 0-16,-1 1 0 0,0 0 0 16,1 1-1-16,-1 0 0 0,0-1 1 15,1 1-1-15,-1 0 0 0,0 0 0 16,1-1 0-16,0 1 0 0,1 0-1 16,1 1 1-16,-1-1-1 0,-1-1 1 0,0 2-1 15,0-1 0-15,1-1 1 16,-4 2-1-16,3-2 0 0,-1 2 0 0,1-1 1 15,1 1-1-15,-1 0 1 0,0 0-1 16,0 1 1-16,0-1-1 0,0 0 1 16,0 0-1-16,0 1 1 0,2 0-1 15,-1-1 1-15,0 2-1 0,1-1 0 16,-2 1 0-16,0-1 0 0,-1 0 0 16,0 2 1-16,-1-1-1 0,-1 0 0 15,1 2 0-15,1-1 0 0,-2-3 0 0,2 3 0 16,0-1 0-16,1 1 0 0,-1 0 0 15,1-2 0-15,1 2 0 0,-1 3 1 16,0-3-1-16,0 0 0 0,1 0 0 16,-1 0 0-16,2 0 0 0,-1 0 1 15,-1-1-1-15,0 1 0 0,0 0 0 16,1-3 0-16,-3 2 0 0,1 1 0 16,0 2 0-16,0-3 0 0,-1-2 0 15,1 3 0-15,-2-1 0 0,2 2 0 0,0 0 1 16,-1-4-1-16,1 3 0 0,0 0 0 15,0-2 0-15,1 1 0 0,-1-3 1 16,1 2-1-16,1-1 0 0,-1 2 0 16,0 0 0-16,2 1 0 0,-2-2 0 15,0 1 0-15,1-2 0 0,-1 3 0 16,3-3 0-16,-2 0 0 0,1 2 1 16,-2-3-1-16,0 3 0 0,1 0 0 15,-1-2 0-15,1 3 0 0,0 1 0 16,1-3 0-16,1 3 0 0,1-4 0 15,-2 3 0-15,3-2 0 0,-1 0 0 0,0 0 0 16,1 0 0-16,-1 1 0 0,0 2 0 16,-1-2 0-16,4 2 1 0,-1 0-1 15,-1 0 0-15,0-1 0 0,1 1 0 16,0-3 0-16,0 3 0 0,-3-1 0 16,0-1 1-16,-1 1-1 0,0 0 0 15,-1-1 0-15,1 4 0 0,-2-4 0 16,1 2 0-16,0-1 0 0,1 2 0 15,-1-2 0-15,0 1 0 0,1-2 0 0,-1 3 0 16,-1-1 0-16,2 1 0 0,0-1 0 16,1-1 1-16,-2 1-1 0,0 1 0 15,1-2 0-15,0-1 0 0,-2 1 0 16,3 0 1-16,1-2-1 0,-2 1 0 16,1-3 0-16,0 1 0 0,2-2 0 15,0 1 0-15,-2 0 0 0,1 1 0 16,0-2 0-16,-1 2 0 0,0-2 0 15,0-1 1-15,1 2-1 0,0 2 0 0,1-2 1 16,1 0-1-16,0 1 1 0,2 1 0 16,0-1-1-16,1 2 1 0,-2-2 0 15,0 2-1-15,1-1 0 0,0 0 1 16,-1 1-1-16,0 1 1 0,-2-2-1 16,0 1 1-16,1-1-1 0,-2 2 1 15,3-1-1-15,-3 1 1 0,1 0-1 16,-1-1 1-16,2 2-1 0,-1-2 1 15,0 0-1-15,-2 0 0 0,3 0 1 16,-1 0-1-16,2 1 1 0,-3-1-1 0,0 2 0 16,0-1 1-16,0 0-1 0,-2-2 1 15,2 2-1-15,-4-3 0 0,3 1 0 16,-1 0 0-16,0-2 1 0,0 1-1 16,1-1 1-16,-1 0-1 0,1 0 0 15,-1 0 1-15,1 0 0 0,0-1-1 16,-1 1 0-16,0-2 1 0,0 2-1 15,1 0 0-15,-1 0 1 0,3 0-1 16,0 0 0-16,-1 0 1 0,2 0-1 0,1 0 0 16,-2 0 1-16,1 0-1 0,-2 2 0 15,1-2 1-15,2 0 0 0,-2 1-1 16,1 0 1-16,-2 0 0 0,1 0-1 16,0 1 1-16,0 0-1 0,-1 1 1 15,0-1-1-15,-2 2 1 0,1 1-1 16,1 0 0-16,-2-1 1 0,2 3-1 0,-1-4 0 15,-1 1 0-15,2 0 0 16,-1-4 1-16,-2-2-1 0,2 0 1 0,-1-1-1 16,1 2 1-16,-3-1-1 0,1-1 1 15,-1 3 0-15,2 0-1 0,-1 0 1 16,-1 0 0-16,-3 0 0 0,4 0-1 16,0 0 1-16,0 0 0 0,-3 0-1 15,1 0 1-15,0 0 0 0,4 0-1 16,-6 0 1-16,0 0-1 0,2 0 1 15,-2 0-1-15,0 0 0 0,-1 0-7 0,2 0-16 16,-3 0-109-16,4 0-109 0,-7 0-278 16</inkml:trace>
  <inkml:trace contextRef="#ctx0" brushRef="#br0" timeOffset="34702.1999">4314 3944 446 0,'-1'1'108'0,"-3"-4"5"0,3 2-66 0,0-2-11 16,1 1-4-16,0-3-5 0,0 0-3 16,1 0-3-16,0-1-3 0,1 0-3 15,-1 0-4-15,0 1-3 0,0 0-2 16,-1 1-2-16,-1-1-1 0,1 3-1 15,0-1 0-15,-1 2-1 0,0 0-1 16,-1 0 1-16,1 2-1 0,0 0-2 16,0 2 0-16,-6-3-2 0,5 3-2 15,1 1-2-15,1 0-2 0,-3-1-1 0,3 0-1 16,-1-1-2-16,6 3-1 0,-4-2-1 16,0-2 0-16,1-2-2 0,0 2-5 15,2-1-96-15,-4-1-89 0,1 1-232 16</inkml:trace>
  <inkml:trace contextRef="#ctx0" brushRef="#br1" timeOffset="42895.943">3427 4034 430 0,'0'2'113'16,"-3"-6"4"-16,1 3-48 0,0 1-26 0,1-2-9 15,0-1-5-15,-1 0-5 0,1-1-5 16,2 3-2-16,-1-4-3 0,0-3-2 16,0 5 0-16,0-3-1 0,-1 1-1 15,2 0-2-15,-2 0 0 0,1 3 0 16,0-1-2-16,-1 1 0 0,0 2-1 16,2 3-2-16,-1 2 0 0,-1 0 0 15,1 0-2-15,0 2 0 0,-2 2 0 0,2 1-1 16,0-2 1-16,-1-2 0 0,1 2-1 15,0-2 1-15,-3-6 0 0,3 2 1 16,0 0 0-16,1-2 1 0,0 0 2 16,0-4 1-16,2 0 0 0,4 4 2 15,-5-10-1-15,2 1 0 0,-5-7 0 16,5 5-1-16,-2 0-2 0,0 1 0 16,1 4-1-16,-2 2-1 0,2 2-1 15,1 8 1-15,-2-3-1 0,0 6 0 0,1 1 0 16,-1 2 0-16,2 0 0 0,-2 4-1 15,2-1 1-15,0 0-1 0,-1-4 0 16,1-4 0-16,0-1 1 0,-1-2-1 16,1-5 0-16,0-4 1 0,2-5-1 15,1-2 1-15,0-3 0 0,2-2 0 16,0-3 0-16,0 1-1 0,2 1 1 16,-1 5-1-16,-2 1 1 0,-1 3-1 15,-1 3 0-15,0 6 0 0,-1 6 0 16,-1 1 0-16,-2 5 0 0,2 2 0 15,-2 2 1-15,2 1-1 0,1 2 0 0,2-2 0 16,1-3 0-16,1 1 0 0,2-5 0 16,0-1 0-16,2-5 0 0,-1-2 0 15,1-4 0-15,3-4 1 0,0-3-1 16,3-5 1-16,1-1-1 0,1-4 1 16,0-2-1-16,-3 0 0 0,1 0 1 0,-4 3-1 15,-3 0 1-15,-4 4-1 0,0 3 0 16,-3 6 0-16,-2 1 1 15,0 6-1-15,-1 3 0 0,-1 4 0 0,-1 4 1 16,2 3-1-16,-1 1 0 0,0 1 0 16,2-1 0-16,-2 0 0 0,2-4 0 15,2-1 0-15,0-4 0 0,0-3 0 16,2-2-1-16,2-2 2 0,0-5-1 16,-2-1 1-16,2-4-1 0,-1-2 1 15,1-3 0-15,-1-1 0 0,1 0 0 16,-1-3 0-16,1 2 0 0,0 4-1 0,-3 2 0 15,0 3 1-15,-1 3-1 0,-3 6 0 16,1 5 0-16,-2 0 0 0,-1 4 0 16,1 2 1-16,0 1-1 0,0 1 0 15,-1-3 1-15,2-3-1 0,0-2 0 16,-1-3 0-16,2-4 1 0,2-3 1 16,0-4 0-16,2-6 2 0,-1-5 0 15,4-5 1-15,1-5 0 0,1-3 0 0,-1-5 0 16,0-2-2-16,0-2 0 0,0 5-1 15,-1-2 0-15,-3 4-1 0,0 1-1 16,-3 8 1-16,1 3-1 0,-1 5 1 16,-2 3-1-16,0 5 0 0,-1 5 0 15,0 4 1-15,-2 2-1 0,0 2 0 16,1 3 0-16,0-1-1 0,0 0 1 16,0-1 0-16,0-1 0 0,1-2-1 15,1-1 1-15,3-2 0 0,0-5 0 0,1-1 0 16,3-5 0-16,2 0 1 0,0-5-1 15,0-1 1-15,-2-5-1 0,0 1 1 16,1 0-1-16,1 4 0 0,-3-1 1 16,-4 2-1-16,0 4 1 0,-1 3-1 15,-2 4 0-15,0 4 0 0,-3 2 0 16,0 5-1-16,2 5 1 0,0 0-1 16,2 4 1-16,-1 2 0 0,1-1-1 0,1-1 1 15,0-3 0-15,1-2 0 16,2-3 0-16,-1-2 0 0,1-5 0 0,3-1 0 15,-2-8 0-15,3-3 1 0,-2-5-1 16,1-4 1-16,1-3 0 0,0-2-1 16,-4-5 1-16,2 3-1 0,0 0 0 15,1 3 1-15,-1 1-1 0,-2 3 0 16,0 2 1-16,-1 4-1 0,-1 5 0 16,-1 4-1-16,-3 2 1 0,2 5-1 15,-2 4 1-15,-2 3-1 0,2 0 1 0,0 5-1 16,0 0 1-16,0 2 0 0,2-2 0 15,-1-2 0-15,0-1 0 0,1-3-1 16,1-2 1-16,-1-6 0 0,2-1-1 16,0-6 2-16,-2 0-1 0,2-3 0 15,1-3 1-15,-2-3-1 0,2 0 1 16,-1-3-1-16,1 4 0 0,1-1 1 16,0 0-1-16,0 1 0 0,0 4 0 15,-1 3 0-15,-1 2 0 0,0 1-1 16,-2 5 1-16,-2 3-1 0,0 3 0 0,-1 2 1 15,1 1-1-15,0 1 0 0,0 3 1 16,1-3 0-16,0 1 0 0,2-3 0 16,0 1 0-16,1-2-1 0,1 0 1 15,1-7 0-15,1-2 0 0,2-3 0 16,3-1 0-16,2-5 0 0,0-3 1 16,4-3-1-16,-2-1 0 0,2 0 0 15,0-1 0-15,-2-3 0 0,1 3 0 16,-1 2 0-16,-1-1 0 0,-2 6 0 15,0 2 0-15,-4 4 0 0,0 5-1 0,-3 5 0 16,-3 2 0-16,-1 7 0 0,-1 0 0 16,-1 4 0-16,-1 0 0 0,0 1 0 15,1-1 1-15,1 0 0 0,0-4-1 16,3-2 0-16,-2-1 0 0,5-3 0 16,0-5 0-16,1-3 0 0,2-5 0 15,1 0 1-15,2-4 0 0,-1-4 0 16,1-3 0-16,0 0 1 0,-1-3-1 15,-1-1 0-15,0-2 0 0,-3 1 0 0,1 2 0 16,-2 3 0-16,-1 2 0 0,-2 5 0 16,0 4-1-16,-1 4 1 0,0 6-1 15,-2 3 1-15,-1 5-1 0,0 2 0 16,-1 2 1-16,1 2 0 0,0 0 0 16,0-1-1-16,1-2 1 0,0-3 0 15,3-5 0-15,0 0-1 0,1-5 1 16,0-3 0-16,2-3-1 0,0-5 1 15,2 0 1-15,2-2-1 0,0-1 0 16,1-5 0-16,2 0 0 0,0-2 0 0,2 2 1 16,0 2-1-16,-2-1 0 0,-1 1 0 15,-2 4 0-15,-2 6-1 0,-3 3 1 16,-4 2 0-16,1 6 0 0,-2 3-1 16,0 5 1-16,-1 1 0 0,0 5 0 15,1 0-1-15,1 1 1 0,0 1 0 16,0-4 0-16,3-4-1 0,2-2 1 15,0-3-1-15,1-6 1 0,2-3 0 0,4-6 0 16,0-2 0-16,2-3 0 0,3-4 0 16,-2-1 0-16,0 0 0 0,1-1 0 15,-2 4 0-15,-2 0 0 0,-4 4-2 16,-2 3-1-16,1 3-2 0,-4 6 0 16,-3 4 0-16,-1 4 0 0,-1 4 0 15,-1 5 0-15,-1 2 2 0,0 2-1 16,0 0 1-16,1 0-1 0,0-2 1 15,1-1 0-15,1-3 0 0,0-4 0 0,3-2 1 16,-1-2 1-16,3-5-1 0,1-3 1 16,1-4-1-16,2 0 1 0,0-5 0 15,0 0 0-15,-2-1 0 0,1-1 1 16,-1 1 0-16,-2 1 0 0,-1 1 0 16,-2 2-1-16,0 3-1 0,-1 5 1 15,-2 2 0-15,-2 4-1 0,1 2 0 16,-2 2 1-16,0 4 0 0,-1 1 1 0,2-5-1 15,-2 3 1-15,1-3 0 16,1-3-1-16,2-1 0 0,0-4 0 0,3-3 0 16,-1-1-1-16,3-3 1 0,0-3 0 15,0-2 0-15,2-2 0 0,2-1 1 16,-1 1 0-16,1-3 0 0,0 3 0 16,-2 0 0-16,2 4 0 0,-5 2 0 15,0 3 0-15,-3 3 0 0,-2 5 0 16,0 3 0-16,-5 2 0 0,0 2 0 0,-2-1 0 15,2 6 1-15,-1-2-1 16,1 0 0-16,2-1 0 0,2 0 0 0,0-2-1 16,2-1 1-16,3-3 0 0,-1-2 0 15,3-3 0-15,1-2 0 0,2-6 0 16,0 2 0-16,1-2 0 0,-1-2 1 16,2-1-1-16,-1 2 0 0,-1 2 1 15,-2 1-1-15,1 0 0 0,-4 3 0 16,0 3 0-16,-2 4 1 0,-1 4-1 0,-3 2 1 15,2 4-1-15,0 6 1 0,0-1-1 16,1 0 0-16,-1 0 0 0,2-2 0 16,0-1 0-16,0-5 0 0,2-4 0 15,0-4 0-15,5-3 0 0,0-4 1 16,3-8-1-16,4-2 1 0,1-2-1 16,3-3 1-16,1-2-1 0,-2-3-1 15,1 1 0-15,0 3-1 0,-3 0-1 0,-2 0-1 16,-2 5 0-16,-3 3 0 15,-3 4 0-15,0 3 1 0,-4 3 0 0,0 3 1 16,-2 4 0-16,-3 0 2 0,3 3-1 16,0 0 1-16,0 4 0 0,1-4 0 15,2-2 0-15,-1-1 0 0,3-1 1 16,0-2 1-16,1-3 0 0,0-4 1 16,2 0 0-16,0-2 1 0,-3-7 0 15,5 4-1-15,0-3-1 0,-2 0 0 16,2-2 0-16,-1 1-1 0,-1 1 0 15,3 4-1-15,-3-2 0 0,-3 3 1 0,-5-2-1 16,3 8 0-16,-2 3 1 0,-1 2-1 16,-1 4 1-16,0 3-1 0,-1 2 1 15,3 7-1-15,-4-5 1 0,1-2-1 16,1 0 0-16,-1-3 0 0,2-3-1 16,3-3 1-16,-1-3 0 0,2-2 0 15,0-3 0-15,2-2 1 0,0-2-1 16,0-2 1-16,1 0 0 0,1-2 0 15,-1 0 0-15,2-1-1 0,-2 1 0 0,0 1 1 16,-2 2-1-16,-1 2 0 0,-2 3 0 16,-3 3 0-16,-1 2 0 0,-2 5 0 15,-2-1 0-15,1 2 0 0,0 4 0 16,0 0 1-16,2-2-1 0,1 1 0 16,0-3 0-16,3 1-1 0,-1-2 1 15,3-4-1-15,0-3 1 0,5-3 0 16,0-4 0-16,3-4 0 0,3-2 0 0,0-3 1 15,2 0 0-15,1 0-1 0,-1-1 1 16,0 1-1-16,-2 2 0 0,-2 2 0 16,0 2 0-16,-2 1 0 0,-3 0-1 15,-1 4 0-15,-2 3 0 0,-1 2 0 16,-1 2 1-16,-1 5-1 0,-2 2 1 16,0 2 0-16,1 2 0 0,0 3 0 15,2 2 0-15,2 1 1 0,1-3-1 16,2-2 1-16,3 1 0 0,2-6 1 0,2-2-1 15,3-4 1-15,0-4 0 0,3-4 0 16,0-3 0-16,0-2 0 16,1-3 0-16,-3-2-1 0,1-1 0 0,-3 0 0 15,-2 1-1-15,-2 2 1 0,0 1-1 16,-3 3 0-16,-1 2 0 0,-1 3 0 16,-3 3 1-16,-1 2-1 0,-1 1 1 15,-2 2-1-15,-2 2 1 0,1-1-1 16,0-2 1-16,0 0-1 0,-1-2 0 15,1-2 1-15,1-2-1 0,1-2 0 0,1-4 1 16,1-5-1-16,0-2 1 0,2-5-1 16,1-3 1-16,2-5-1 0,1 3 1 15,2-1-1-15,0 1 0 0,-1 1-1 16,2 5 0-16,0 4 0 0,-2 2-1 16,-3 2 0-16,0 4 0 0,-4 4 0 15,1 7 1-15,-4 2 0 0,-4 1 0 16,-1 3 1-16,-1 6 0 0,1 0 0 0,0 2 1 15,1-1-1-15,0-1 1 16,4 1 1-16,4-2-1 0,0-3 1 16,4-4 0-16,0-2 0 0,1-8 0 0,4-4 1 15,2-5-1-15,0-3 0 0,-2-4 1 16,0-3-1-16,-1-4-1 0,-1 1 0 16,-3 0 0-16,0-1 0 0,-3-1 0 15,1 1-1-15,0 2 0 0,0 2-1 16,-2 0 1-16,1 6-1 0,-2 4 0 15,-2 3 1-15,2 2-1 0,-3 4 1 0,0 3 0 16,-1 4 0-16,-1-2 0 0,2 0-1 16,-1 1 1-16,1-1 0 0,-1 0 0 15,2-4 2-15,2-4 0 0,0-3 0 16,4-3 1-16,1-6 0 0,2-2-1 16,3-6 1-16,2-3-1 0,-1-1-1 15,0-2-1-15,0-2 1 0,-2 2-1 16,0 1 0-16,-2 2 1 0,-1 5-1 15,-2 3 0-15,2 6 0 0,-6 5-1 0,1 3 0 16,-2 7 1-16,0 6-1 16,-2 2 1-16,1 3 0 0,-2 1 0 15,1-1 0-15,1 0 1 0,-1-3-2 0,3-2 1 16,1-4 1-16,2-4-1 0,2-5 0 16,1-4 0-16,2-3 1 0,4-3 0 15,0-7 0-15,2-2 0 0,0-1 0 16,1-2-1-16,1 1 1 0,0 0-1 15,1 2 0-15,-2 4 0 0,-2 1 0 16,0 2-1-16,-3 5 1 0,-2 3-1 0,-3 1-1 16,-3 2 0-16,-1 4 1 0,-3 1-1 15,-1 2 1-15,-1-1 0 0,1 2 1 16,-2-2 0-16,2 2 2 0,-1-3 1 16,1 0 3-16,0-1 1 0,0 0 1 15,1-3 0-15,2-3 0 0,-1-3-1 16,3-2-2-16,0-1-2 0,3-3-1 15,0-1-2-15,1-1 1 0,0 2-1 0,0 3 0 16,0 2 0-16,-2 2 0 16,0 3-1-16,-1 4 1 0,-1 6 0 15,-2 1-1-15,0 6 1 0,-3 4 0 0,3 6 0 16,-1 2 1-16,1 5-1 0,2-1 0 16,2 0 1-16,4 0 0 0,3-2-1 15,1-3 0-15,4-5 1 0,0-5-1 16,2-5 1-16,1-5-1 0,2-7 0 15,-2-5 1-15,1-3 0 0,3-5-1 16,-1-1 1-16,2-1-1 0,1 2 0 0,-2-2 0 16,1 0 1-16,-2 1-2 0,-3 3-2 15,-3-1 0-15,-4 3-2 0,-3 2-2 16,-3 2 0-16,-3 7 0 0,-1 4 0 16,-5 7 2-16,-1 3 1 0,-3 4 1 15,-2 6 2-15,-2 2 1 0,2 5 1 16,-1 1 0-16,2-2 0 0,3 1 1 15,0-4 0-15,2-3-1 0,4-5 1 16,2-3 0-16,3-5-1 0,2-6 1 0,1-3-1 16,5-3 1-16,0-5-1 0,2-3 1 15,-1-4-1-15,1-2 0 0,-4 0 0 16,1 0-1-16,-3 0 1 0,-2 1-1 16,0 2 1-16,-3 2-1 0,-2 2 0 15,0 3 0-15,-1 2-1 0,-2 4 1 16,-2 3-1-16,-1 6 0 0,-1 3 1 15,-2 6 0-15,1 4 0 0,-2 3 1 16,2 2 0-16,-1 1 0 0,2 0 0 0,0-1 0 16,2-4 0-16,2-5 0 0,0-3 0 15,2-3 0-15,2-1 0 0,2-6 0 16,0-3 0-16,0-3-1 0,2-3 1 16,2-1 0-16,0-3 0 0,2-2-1 15,-2 0 1-15,2 1-1 0,2 3 0 16,-1 3 0-16,-2 3 0 0,-5 5 0 15,1 2 0-15,-2 6 0 0,-2 4 0 16,-4 4 0-16,1 4 0 0,-3 4 1 16,-2 3-1-16,1 2 0 0,0 0 1 0,0 3-1 15,-1 0 0-15,2 0 0 16,2-4 0-16,0 0 1 0,2-3-2 0,3-2 1 16,1-6 0-16,1-5 0 0,2-4 0 15,2-4-1-15,-1-4 1 0,0-3 0 16,3-3 0-16,-2-3 0 0,3-1 1 15,0-4-1-15,0 0 0 0,0 2 0 16,-1-1-1-16,-3 3 0 0,-1 2 0 0,-1 4 0 16,-3 4 0-16,-1 3 0 0,-1 4 0 15,-2 4 0-15,-2 5 1 0,0 3 0 16,-1 0 0-16,0 3 0 0,1 0 1 16,-1-3-1-16,3-3 0 0,0-3 0 15,3-4 0-15,1-3 0 0,0-4 0 16,3-5 1-16,0-2-1 0,3-3 0 15,2-3 1-15,-3-4-1 0,3 0 0 16,-2-1 0-16,-1-2 0 0,1 2 1 0,0 0-1 16,-1 1 0-16,1 2 0 15,-1 6 0-15,-1 1-1 0,2 4 1 0,-3 4 0 16,-2 5 0-16,-1 3 0 0,-1 2 0 16,-2 4-1-16,-1-1 2 0,1 2-1 15,-2 1 0-15,2-3 0 0,0-2 0 16,2-2 1-16,1-4-1 0,3-3 1 15,1-2 0-15,1-2 0 0,2-4 0 16,2-2 0-16,2-2 0 0,2-2 0 16,2-4 0-16,1-1-1 0,0-3 1 0,3 2-1 15,-4-1 1-15,-2-2-1 0,-4 3 0 16,-3 0 1-16,-3 2-1 0,-2 5 0 16,-4 1 0-16,-1 4 0 0,-2 4 0 15,-1 3 1-15,-1 5-1 0,-3 2 0 16,0 1 0-16,-1-1 1 0,2 2-1 15,-1-1 0-15,3-2 1 0,0-3 0 0,2-2 0 16,0-4 1-16,4-1 1 16,3-4 1-16,2-4-1 0,4-5 0 0,0-2-1 15,1-5 0-15,7-3-1 0,-2-1 0 16,1 0-1-16,-1-3 1 0,1 3-1 16,1 4 0-16,0 2 0 0,-3 5 1 15,-3 5 0-15,-2 2 2 0,-1 9 3 16,-4 2 3-16,-2 5 0 0,0 5 1 15,-2 0 0-15,1 3-1 0,1 1-2 16,3-2-11-16,4-5-16 0,1-2-22 0,5-4-30 16,0-4-110-16,4-2-136 0,-8-6-310 15</inkml:trace>
  <inkml:trace contextRef="#ctx0" brushRef="#br0" timeOffset="51423.0533">3235 4100 190 0,'-5'-3'66'15,"1"2"7"-15,3 1 2 0,-1 0-27 16,-1-1-6-16,2 1-7 0,0 0-6 16,0 0-6-16,-1 0-5 0,0-1-2 15,2 1 0-15,0 1-1 0,-1-2 2 16,1 1 2-16,0 1 0 0,0-1 0 16,0 0-3-16,0 0-2 0,0 1-3 0,0-1-4 15,1 1-2-15,-1-2-2 0,0 1 0 16,1 0-1-16,0-1 0 0,1 1 0 15,0 0 1-15,1 0 0 0,0 0 1 16,1 1 0-16,0-1 1 0,0-1 0 16,3 1 0-16,-3-1 0 0,1-1 0 15,-1 1-1-15,0 0-1 0,-1 0-1 16,1 1 0-16,-1-1 0 0,1 1-1 16,1-2-1-16,4 5 1 0,-3-3 0 0,1 0 0 15,0 0 0-15,0 0 0 0,0 0 1 16,2 1-1-16,-4-2 0 0,3 1 1 15,1 0 0-15,-2 0 0 0,3-1 1 16,-3-1 0-16,3 1 1 0,-3 0 0 16,2 1 1-16,-2-3-1 0,1 3 0 15,-1-1 0-15,0 0-2 0,0-3 1 16,0 3-1-16,0 0-1 0,-1 1 0 0,-1 0 0 16,0 1-1-16,-1-2 1 0,0 5 0 15,-1-4-1-15,0 0 1 0,-1-2 0 16,2 2 0-16,-1-1 0 0,1 0-1 15,0 0 1-15,1-2 0 0,1 2 1 16,-1 0-1-16,1-2 0 0,-1 2 0 16,0-1-1-16,1 0 1 0,-3 2 0 15,2-1 0-15,2 2 0 0,-1-1 0 16,0 2 0-16,1-1-1 0,-1-1 1 16,2 0 0-16,-1-1-1 0,0-1 1 15,1 0-1-15,1-1 1 0,1 1 0 16,1-2-1-16,0 2 1 0,-1-1 0 0,1-1-1 15,-2 0 1-15,-2-1 0 16,0 1 0-16,-1 1 0 0,1-1 0 0,-2 0 0 16,-1 3-1-16,0-1 1 0,1 0-1 15,0 1 1-15,0-1-1 0,1 0 1 16,-1 1-1-16,2-1 0 0,1-1 1 16,0 1-1-16,1-2 1 0,0 1-1 15,1-1 0-15,1 1 0 0,-1-1 1 0,0-1-1 16,-2 1 0-16,1-1 0 0,0 0 0 15,-1 0 0-15,0-1 0 0,-1 1 0 16,-1 0 0-16,0 2 0 0,0-2 0 16,-1 0 0-16,0-1 1 0,1 2-1 15,0-1 0-15,0-1 0 0,1 0 0 16,1 1 1-16,-1-1-1 0,1 1 0 16,-1-1 0-16,1 0 0 0,-1 1 0 15,-1-1 0-15,0 1 0 0,0-1 0 16,-1 0 0-16,0 1 0 0,0 0 1 0,0-1-1 15,0 1 0-15,0 0 0 0,0 1 0 16,-1-2 1-16,1 1-1 0,0 0 0 16,-1-1 0-16,0 1 0 0,-2 0 0 15,0-1 0-15,1 0 1 0,-1 1-1 16,1 0 0-16,1 0 0 0,2 2 0 16,-3-2 0-16,3 2 0 0,1 0 0 15,-3 0 0-15,1 1 0 0,-1-2 0 16,0-1 0-16,-1 3 0 0,2-2 0 0,0 0 0 15,1-2 0-15,0 0 0 0,2 1 0 16,-2-1 0-16,1 0 0 0,1 0 0 16,-2 1 1-16,0 0-1 0,0 0 0 15,-1 2 0-15,1-1 0 0,-1 0 0 16,0 0 0-16,1 0 0 0,-1 0 0 16,1-2 0-16,-1 1 0 0,1-1 0 0,3 0 0 15,-2 0 0-15,0-1 1 16,-1 1-1-16,2 1 0 0,-2-1 0 0,0 1 0 15,1-1 0-15,-1 0 0 0,1 0 0 16,-1 0 0-16,0 0 0 0,1-2 0 16,1 0 0-16,-4-1 0 0,3-1 0 15,-1 1 0-15,0-2 0 0,-1 1 0 16,-2-1 0-16,2 0 0 0,0 0 0 16,0-2 0-16,-1 2 0 0,1 0 0 15,0-2 0-15,2 2 0 0,-1 1 0 0,-1 0 0 16,1 3 0-16,0-3 0 0,0 4 0 15,-1 0 0-15,0-1 0 0,0-1 0 16,0 1 0-16,0 1 0 0,0-2 0 16,-2 0 1-16,2-2-1 0,-1 1-1 15,1 2 2-15,0-1-1 0,0 0 0 16,1 1 0-16,0-1 0 0,-1 2-1 16,-2 0 2-16,2-1-1 0,-1 0-1 15,1-2 1-15,-4 2 0 0,3-1 0 0,2 1 0 16,0 0 0-16,0-1 0 15,0 2 0-15,2 1 0 0,1 2 0 0,-1-1 0 16,0 0 0-16,1 1 0 0,-2 0 0 16,2-1 1-16,-2 1-2 0,2-2 1 15,-1 0 1-15,0 0-1 0,0 0 0 16,1-1 0-16,-1 0 0 0,1 2 0 16,0-1 0-16,-1 0 0 0,0 0 0 15,-1 1 0-15,-1-1 0 0,0 0 1 16,0 0-1-16,0 0 0 0,1 1 1 0,0 2 0 15,0-2-1-15,-1 1 1 0,2 0 0 16,-1-2 0-16,0 1-1 0,1 2 1 16,-1-3-1-16,2 1 0 0,-1 0 1 15,0-1-1-15,0 2 1 0,1 0-1 16,-1 0 1-16,1-1-1 0,-1 2 1 16,1 0 0-16,0-1 0 0,-1-1 0 15,1 2 0-15,-3-8 1 0,2 5-1 16,1 0 0-16,0 2-1 0,-1-2 1 15,0 0 0-15,0 0-1 0,3 6 1 0,-4-3 0 16,1 1-1-16,0-2 0 0,-1 3 1 16,-1-1-1-16,0 1 1 0,-1 0-1 15,0 1 0-15,-1-1 0 0,1 1 1 16,3-1-1-16,-1 0 0 0,0-1 1 16,3 0-1-16,0 0 0 0,-1-1 1 15,3 4-1-15,-1 0 1 0,-3-1 0 0,3 4 0 16,-2-2 0-16,1 0 1 0,1-3-1 15,-3 2 1-15,1-2-1 0,1 1 1 16,-2 0-1-16,1 0 0 0,-2 2 0 16,1 0 0-16,-2 0 0 0,-1-1-1 15,0 1 0-15,-1-1 1 0,0-2-1 16,1 3 0-16,0-2 0 0,0 1 0 16,1-1 1-16,0 2-1 0,0-1 0 15,0 1 0-15,0-2 1 0,-1 2-1 16,0 0 0-16,0 0 1 0,1 0-1 15,-2 0 0-15,2 0 0 0,-1 0 1 0,1 1-1 16,-1-2 0-16,0 2 0 0,1-1 0 16,0 1 0-16,-1 0 0 0,1-1 0 15,0 1 0-15,-1 0 1 0,3-1-1 16,-2 1 0-16,1 1 0 0,-1-1 0 16,2-1 1-16,-1 2-1 0,0-1 0 15,1 1 0-15,-2-3 1 0,-1 1-1 0,2 0 0 16,-1 1 0-16,-1-1 0 0,1 0 1 15,-1 1-1-15,1 0 0 0,-1-1 1 16,0 1-1-16,0-2 0 0,0 2 1 16,0 0-1-16,0-3 0 0,-1 3 1 15,1-2-1-15,0 2 0 0,0-2 0 16,1 2 0-16,-2-3 1 0,1 2-1 16,-1-2 0-16,-1 1 0 0,0-1 0 15,-1 1 0-15,2-1 0 0,-1 1 0 0,0 0 0 16,2 0 1-16,0-1-1 0,1 2 0 15,-1 0 0-15,0 0 0 0,1 0 1 16,0 1-1-16,-1 0 0 0,1 2 1 16,1-1-1-16,-1 0 0 0,2 1 0 15,-2-1 0-15,0 0 0 0,0 1 0 16,-1-4 0-16,0 1 0 0,0 2 1 16,1-3-1-16,0 2 0 0,1-2 0 15,-1 1 0-15,2 1 0 0,-2 0 0 0,-1 0 0 16,1 2 0-16,-1-1 0 0,-1 1 0 15,0-1 0-15,0 1 1 0,1 0-1 16,0-1 0-16,-1 0 0 0,1-1 0 16,-1-1 0-16,0 2 0 0,1-1 0 15,-1-2 0-15,1 2 0 0,-2 0 0 16,1-1 0-16,0 1 1 0,-1 1-1 16,1 0-1-16,0-2 2 0,1 2-1 0,-2 0 0 15,2 0 0-15,0 0 0 16,0 0 0-16,1 0 0 0,0 1 0 0,0-1 0 15,0 1 0-15,2-1 0 0,-3 1 0 16,1 1 0-16,-1-2 0 0,0 1 0 16,-1 1 0-16,1-1 0 0,-1 0 0 15,1-1 0-15,0 1 0 0,-1 0 0 16,-1 0 0-16,2 1 0 0,-1 0 0 16,1-1 0-16,0 0 0 0,1 1 0 15,-1-1 0-15,1 0 1 0,-3-1-1 16,2 0 0-16,0 1 0 0,0-1 0 0,-1-1 0 15,1 0 0-15,0 0 0 0,1 3 0 16,0-2 0-16,0-1 0 0,0 3 0 16,0-3 0-16,0 3 0 0,0-3 0 15,-1 3 0-15,0-4 0 0,-1 2 0 16,-2-1 0-16,2-1 0 0,0 1 0 16,-1 1 0-16,2-2 0 0,0-1 0 0,1 0 0 15,0 2 0-15,2-1 0 16,-2-1 0-16,2 0 0 0,0 1 0 0,-2-1 0 15,1 1 0-15,-1-1 0 16,1 2 0-16,-3-2 0 0,1 0 1 0,1 1-1 16,2 1 0-16,-2 0 0 0,0-2 0 15,-1-1 0-15,2 2 0 0,-1-2 0 16,1 0 0-16,0-1 0 0,0 0 1 16,1 1-1-16,-1 1 0 0,2-1 0 15,-3 0 0-15,1 2 0 0,-1-2 0 16,1 2 0-16,1-1 0 0,0 0 0 15,0 2 0-15,0-1 1 0,2 2-1 0,-4-1 0 16,3 0 0-16,1 1 0 0,-2 0 0 16,1-2 0-16,-1 1 0 0,2-3 0 15,4 2 0-15,-6 0 0 0,2-3 0 16,-5 4 1-16,3-3-1 0,2-2 0 16,-1 2 1-16,-1-2-1 0,1 1 0 15,1 1 1-15,3-3 0 0,-4 2-1 16,-1 0 0-16,-1-2 1 0,1 2-1 0,-1-2 0 15,2 2 1-15,-2-4-1 0,2 1 0 16,0 1 0-16,0 0 0 0,-1-3 1 16,-1 1-1-16,-3-2 0 0,1 3 0 15,0-1 0-15,-1 0 0 0,1 1 0 16,0 0 0-16,0 1 0 16,4 0 1-16,-2-1-1 0,0 0 0 0,0 0 0 15,0 0 0-15,3 2 0 0,-1 1 1 16,0-1-1-16,-2 1 0 0,2 0 0 15,1 0 1-15,-3 0-1 0,0-3 0 0,1 1 0 16,0-1 0-16,1 0 0 16,0-1 0-16,-1-1 0 0,-1 1 1 0,1 0-1 15,-1-1 0-15,-1 1 0 0,0-1 0 16,1 1 1-16,-3 0-1 0,1-1 0 16,0 0 0-16,0 1 0 0,0 0 0 15,0 1 0-15,1-2 0 0,0 1 0 16,0-2 0-16,0 2 1 0,2-1-1 15,-1 1 0-15,2-1 0 0,-1 0 0 0,1-1 0 16,1 1 1-16,-2-3-1 0,2 1 0 16,-1-2 0-16,-1 1 0 15,0-1 0-15,0-1 0 0,-1 1 0 0,1-1 0 16,-1-1 0-16,0 1 0 0,0-1 0 16,0 1 1-16,-1 0-1 0,0 1 0 15,2-2 0-15,-1 1 1 0,0 0-1 16,2 0 0-16,-1 0 1 0,0 1-1 0,-2 0 0 15,1 2 0-15,-1-2 0 0,0 2 0 16,1-1 0-16,0 2 0 0,2-1 0 16,2-2 0-16,-2 1 0 0,2 0 0 15,0-1 0-15,2 1 0 0,0 1 0 16,-2 1 0-16,1 1 0 0,1 0 0 16,0 0 0-16,1 0 0 0,-3 0 0 15,0-1 0-15,-2 0 0 0,1 0 0 16,-2-1 0-16,-1 2 0 0,0-1 0 0,-1-1 0 15,2 4 0-15,-1-1 0 0,2 0 0 16,-1 2 0-16,1 0 0 0,-1-1 0 16,2 2 0-16,-1 0 0 0,1-1 0 15,-1 1 0-15,2 0 0 0,0 0 0 16,2 1-1-16,-2-1 1 0,1 1 1 16,-1 0-2-16,1-2 1 0,-1 1 0 15,0 1 0-15,0-1 0 0,0 0 0 16,0-1 0-16,0 1-1 0,0 1 1 15,2 0-1-15,-4-1 1 0,1 1 0 0,1 0 0 16,-1 0-1-16,2-1 1 0,1 1 0 16,-1 0 0-16,3 1 0 0,-1 0 0 15,2 2 0-15,1-2-1 0,-1 1 1 16,0 1 0-16,1 0 0 0,-2-3 0 16,1 3 0-16,-3-2 0 0,0-1 0 15,-2 1 0-15,0 1 0 0,0 0 0 16,1 0 0-16,-1 2 0 0,1 1 0 0,2 1-1 15,0 0 1-15,0 0 0 0,-1 0 0 16,0 1 0-16,-1-2 0 0,0-1 0 16,-2-1 0-16,-3 2 0 0,1-3 0 15,-1 2-1-15,2 1 1 0,-2-2 0 16,0 0 0-16,1 3 0 0,-1-2 0 16,1 3 0-16,1 0 0 0,-2 1 0 15,1 0 0-15,-1 1 0 0,-1 1 0 16,2-3 0-16,-2 0 0 0,0 1 0 15,0-2 0-15,0 1 0 0,1-1 0 0,3 0 0 16,-1 2-1-16,2-1 1 0,-1 2 1 16,1-3-2-16,1 4 1 0,-1-1 1 15,0 3-1-15,1-3 0 0,0 1 0 16,1 0 0-16,-1 2 0 0,0-2 0 16,-1 0-1-16,0 0 1 0,-1 1 0 15,0 0 0-15,0 0 0 0,-1-2 0 16,1 1 0-16,1 0 0 0,0-1 0 0,2 2 0 15,-1-3 0-15,1 2 0 0,0 0 0 16,-1 0 0-16,2-1 0 0,-1 1 0 16,0-2 0-16,1 0 0 0,-2-1 0 15,1 0 1-15,-2 0-1 0,3-2 0 16,-1 1 0-16,0 1 0 0,-1 1 0 16,1 0 0-16,-2 1 0 0,3-1 1 15,-3 0-1-15,0-1 0 0,2-2 0 16,0 2 1-16,0 1-1 0,3 0 1 15,-1 1-1-15,2-1 0 0,-1 2 1 0,0 1-1 16,1-1 1-16,-2-1-1 0,2-1 1 16,-4 1 0-16,1-1 0 0,-1 1 0 15,-1-1 0-15,1 2 0 0,-1 0 0 16,0-1 0-16,2 0 0 0,-1 0 0 16,-4-2 0-16,3 2 0 0,0 1 0 15,0 0 0-15,-1-3 0 0,2 3 0 16,-2-2 0-16,3 2 0 0,-3 0 1 15,2-3-1-15,-6-4 1 0,4 5 0 0,1 0 0 16,-1-2 0-16,-1 0-1 0,0-1 1 16,-2 1-1-16,6 2 0 0,-5-3 0 15,-1 0 0-15,3 0 0 0,0 0 0 16,3 2 0-16,-1 0 0 0,2-1 0 16,-2-1-1-16,2 2 1 0,-2-1 0 15,2 0-1-15,-1-2 1 0,-2 1-1 16,1 0 1-16,1 0 0 0,1-2 0 15,-2 2 0-15,-1 0 0 0,0 0 0 0,2 0 0 16,-2-2 1-16,2 1 0 0,0 0-1 16,0-1 0-16,2 1 0 0,-3 0 1 15,1 0-1-15,-1 0 0 0,1 1 0 16,-2 0 0-16,0 0 0 0,-1-2 1 16,0-1-1-16,1 0 1 0,0 0-1 15,-3-1 1-15,2-1 0 0,-1 0 0 16,-1 0-1-16,-1 0 1 0,0-1-1 0,-1-1 1 15,2 1-1-15,-2 0 1 0,0 0-1 16,2 0 0-16,1-1 1 0,-1 1-1 16,1 0 0-16,0 0 1 0,1 2-3 15,0 0-14-15,-1 2-13 0,-2 1-25 16,-3 1-107-16,-1 1-123 0,-3-1-293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1:28:51.26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23369 5306 283 0,'3'-29'83'0,"-1"8"10"0,-2 3-32 15,0 8-2-15,1 1-5 0,-2 3-4 16,1 4-7-16,0 3-8 0,0 5-7 15,-1 8-6-15,-2 4-3 0,1 9-4 16,1 8-1-16,-2 11 2 0,0 5 0 0,-1 8-2 16,0 1-2-16,-1 5-2 0,3 2-1 15,-2 1-2-15,2-3-3 0,2 1-1 16,-2-5 0-16,4-3-2 0,-1-4 0 16,-1-7 0-16,1-5-1 0,-1-5 0 15,-1-7-1-15,0-4-3 0,-1-3-7 16,1-4-5-16,1-5-12 0,-1-5-109 15,-4-5-108-15,1-6-268 0</inkml:trace>
  <inkml:trace contextRef="#ctx0" brushRef="#br0" timeOffset="608.7641">21119 6103 510 0,'-4'0'108'0,"1"-3"1"0,5 2-88 16,4-2-13-16,5 1-5 0,5 1-2 15,5-3 0-15,3-1 0 0,3 0-1 0,4 2 1 16,4-1-1-16,6 0 0 0,4 1 1 16,7-1-1-16,3 0 0 0,5 1 0 15,4-7 0-15,5 4 0 0,2-3 1 16,8 2-1-16,-1-2 0 0,5 1 1 16,6-3 0-16,0 4 2 0,7-1 1 15,3 4 1-15,-2 2 2 0,3-1 1 16,2 4 0-16,6 4 1 0,1-1 0 15,-2 0-2-15,2-3 0 0,3 0-1 0,2 2-2 16,2-2 0-16,-2-1-1 0,0-1 0 16,5 1-1-16,0-2-1 0,-3 1 1 15,-2-2-1-15,-1-2 1 0,-2 2 0 16,-2 1-1-16,-9-4 1 0,0 4-1 16,-10-3 0-16,0 2 0 0,-7 2-1 15,-6-1-3-15,-6 0-10 0,-7 2-112 16,-5-3-103-16,-5-3-272 0</inkml:trace>
  <inkml:trace contextRef="#ctx0" brushRef="#br0" timeOffset="1325.735">22262 5903 438 0,'-3'-11'111'15,"1"-3"5"-15,-1 2-56 0,3 4-18 16,0 0-9-16,0 3-5 0,0 0-6 15,2 3-3-15,0 3-1 0,1 0-2 16,-1 3-2-16,3 5-2 0,-1 3-2 0,0 4-1 16,0 7-1-16,0 0-4 0,-3 8-3 15,-1 0-7-15,-2 0-8 0,-2 3-14 16,0-3-110-16,-2-2-111 0,1 2-276 16</inkml:trace>
  <inkml:trace contextRef="#ctx0" brushRef="#br0" timeOffset="1704.6831">21760 6628 468 0,'-7'-4'125'16,"4"1"1"-16,-1-1-18 0,4 2-81 16,3-2-10-16,1 0-3 0,5 1-3 0,1 0-5 15,2 2-1-15,2 0-3 0,1-2-2 16,3 4-9-16,0 1-11 0,-3 0-110 16,-1-1-108-16,2 1-273 0</inkml:trace>
  <inkml:trace contextRef="#ctx0" brushRef="#br0" timeOffset="2262.7654">22180 6482 482 0,'1'-1'116'0,"0"-1"4"15,0 4-60-15,1 5-28 0,-2 4-11 0,1 4-5 16,-1 4-3-16,-1 0 0 0,-2 4-4 16,-1-3-1-16,0-3-1 0,-1-1 0 15,0-4-1-15,1-3 1 0,2-4 1 16,0-3-1-16,2-2 0 0,-1-5-1 15,2-2 0-15,3-4-1 0,0-4-2 16,-2-4-1-16,2-7-1 0,0-2-1 16,3 1 1-16,-1-1-1 0,-1 1 1 0,0 5-1 15,-2 3 0-15,2 8 0 0,-1 9-1 16,0 4 1-16,-1 7 0 16,0 6 0-16,1 3 0 0,-1 4 1 0,2 1-1 15,0 0 1-15,0-3 0 0,0-2-1 16,2 0 0-16,2-6 0 0,1-4 1 15,1-3-1-15,1-5 0 0,1-1 0 16,2-3 1-16,0-7-1 0,1-2 1 16,-3-4-1-16,2-3 1 0,-2 2-1 0,0-3 1 15,-4 0-1-15,0 5 0 0,-3 6 0 16,-2 2 0-16,-1 5-1 0,-1 5 1 16,-2 7-2-16,-3 2 0 0,2 7-3 15,-2 0-3-15,1 6-4 0,1 2-4 16,1 0-4-16,0-3-7 0,2 0-16 15,2-2-66-15,0-4-21 0,-1-2-82 16,2-4-171-16</inkml:trace>
  <inkml:trace contextRef="#ctx0" brushRef="#br0" timeOffset="2436.4746">22666 6610 507 0,'0'-3'120'0,"0"3"2"15,-1 3-72-15,-3 2-23 0,-1 2-7 16,1 4-5-16,3 4-3 0,-2 3-4 16,0 3-2-16,-1-2-1 0,3 1-4 15,5 2-15-15,-2 0-114 0,0-3-107 0,2-4-280 16</inkml:trace>
  <inkml:trace contextRef="#ctx0" brushRef="#br0" timeOffset="3649.8031">24540 5909 337 0,'4'-15'105'15,"-3"-1"7"-15,0 3-3 0,0 1-52 16,2 2-13-16,-2-1-8 0,2 5-6 0,-1 1-8 16,-1 2-4-16,2 2-3 0,-1 4-3 15,1 4-1-15,-3 3-3 0,1 4-2 16,1 9 0-16,1 3-1 0,-2 4-3 15,0 4-8-15,-1 0-10 0,4 3-5 16,-3 0-113-16,-2-5-108 0,0 1-273 16</inkml:trace>
  <inkml:trace contextRef="#ctx0" brushRef="#br0" timeOffset="4448.6235">24522 6534 538 0,'-1'-6'122'0,"-3"-1"3"0,3 6-90 0,1 1-11 15,0 3-6-15,0 4-3 0,-2-1-3 16,2 3-4-16,-1 2-1 0,0 0-1 16,0 0-2-16,-1 2-1 0,1-3-1 15,1 1 0-15,-1-2-1 0,0-2 0 16,0-2 0-16,1 0 0 0,-2-3-1 0,2 1 1 16,-1-3 0-16,1 0 0 0,0 0 0 15,0-3 1-15,0 0-1 0,0-1-1 16,1-1 1-16,-1-1-1 0,0-3-1 15,2 1 1-15,-1-2-1 0,1-1 1 16,1-1-1-16,-1-1 1 0,2 0 0 16,0 1 0-16,-2-4 0 0,2 1 0 15,-1 2 0-15,1 0 0 0,-3 0 0 16,0 2 0-16,1 0 1 0,0 4-1 16,-2-2 0-16,0 3 1 0,0 1 1 0,0 1 0 15,1 2 0-15,1 2 1 0,-5 1 0 16,3 4 1-16,-1 5 0 0,-2 4 1 15,1 6-1-15,-2 3 0 0,-2 2 1 16,3 3-2-16,-1-1 1 0,-1-1-2 16,1-3 1-16,3-3-2 0,0-3 0 15,1-1 0-15,0-5-1 0,1-2 0 16,1-5 1-16,3-3 0 0,3-3 0 16,2-4 0-16,2-5 0 0,2-4 0 0,5-2 0 15,-3-8 0-15,1-3 0 0,0-1-1 16,-3-3 1-16,-1 0-1 0,-2 4 0 15,-2 2 0-15,-1 8 0 0,-2 4-1 16,-3 7 0-16,-1 7 0 0,-1 6 0 16,1 4 1-16,-2 2-1 0,0 7 1 15,0-1 0-15,1 0 0 0,0-3 0 0,2 0 0 16,-1-2 0-16,2-4 0 16,-1-6 0-16,2-4 0 0,1 0 0 15,2-3 0-15,2-2 0 0,-3-6 0 0,4 2 0 16,-3-3 0-16,1 2 1 0,0 0-1 15,-1 2 0-15,0 3 0 0,-1 5 0 16,-2 4-1-16,1 7 1 0,-1 5 0 16,-3 4-1-16,-2 2-2 0,-2 4-3 15,-2-1-5-15,0 2-5 0,-2-4-12 16,3-1-72-16,-2-5-41 0,0-3-96 0,6 1-209 16</inkml:trace>
  <inkml:trace contextRef="#ctx0" brushRef="#br0" timeOffset="5641.4634">24660 6537 210 0,'1'-12'70'0,"2"0"10"0,-3-2-12 0,2 2-6 16,-1-4-3-16,2 5-2 0,-3-2-4 15,2 3-6-15,-2 1-6 0,3 3-5 16,-3 3-5-16,1 4-5 0,-5 1-4 16,2 7-3-16,-2 4-3 0,-3 6-2 15,0 4-3-15,-6 4 0 0,2 2 0 0,-3 2 0 16,-1 1 0-16,-2-2 0 16,1 1-2-16,0-5 1 0,1-1-3 0,2-1 0 15,3-3-2-15,1-3-1 0,3-5 0 16,1-3-2-16,2-1 0 0,3-4 0 15,1-7 0-15,0-4-1 16,3-3 1-16,2-5-1 0,0-3 0 0,1-5 0 16,2-4 0-16,2 2-1 0,2-2 0 15,1 1 0-15,-3 0-1 0,2 1 1 16,-2 2-1-16,2 2 1 0,-2 0 0 16,-4 4 0-16,0-2 0 0,0 3-1 15,-1 0 1-15,1 4 0 0,-2 3 0 0,-1-2 0 16,-1 3 0-16,1 2 0 0,1 0 0 15,0 1 0-15,-3-1 0 0,3 0 0 16,1 3 0-16,0-1 1 0,0 1-1 16,1 2 1-16,0 1-1 0,0 3 1 15,-1 3 0-15,1 3 0 0,-3 3 0 16,1 2 1-16,-1 3 0 0,0 3 0 16,-2 0 0-16,-1 1 0 0,1-2 1 15,-1-2-2-15,0 1 1 0,1-4-1 16,2 0 0-16,0-5-1 0,1-1 1 0,0-3-1 15,1-3 1-15,2-3 0 0,2-1-1 16,1-4 1-16,0-1 0 0,1-1-1 16,1-3 1-16,-1 0-1 0,-1-3 1 15,-1-1-1-15,0-1 0 0,1 1 0 16,-2-6 1-16,0-1-1 0,0-3 0 16,-2 1 0-16,0-1 0 0,-2 1 0 15,0 1 0-15,-1 5 0 0,-2 3 0 0,2 5 0 16,-2 1 0-16,-1 3 0 0,1 4 0 15,-1 1 0-15,-1 1 0 0,0 4 1 16,-1 3 1-16,-1 5 0 0,1 4 1 16,-1 4 1-16,1 4 1 0,-2 0-1 15,1 5 0-15,0-1-1 0,1-1 0 16,-1 2-1-16,-1-3 0 0,2 0-2 16,0-3 0-16,1-1 1 0,-1-3-1 15,-1-1 0-15,2-1 0 0,-1-5-2 0,1 2-2 16,0-2-5-16,0 0-10 0,-1-5-7 15,1-1-9-15,-1-2-8 16,1 0-113-16,-1-5-113 0,-2-1-270 0</inkml:trace>
  <inkml:trace contextRef="#ctx0" brushRef="#br0" timeOffset="6072.3571">24993 6874 507 0,'8'-6'117'0,"-2"-4"4"16,1-1-79-16,3 4-16 0,1-3-4 15,2 3-1-15,1-2-3 0,-1 2-3 0,1 2-2 16,2 1-1-16,-2 2-3 0,2 2-1 15,-1 2-3-15,-4 3 0 0,1 1-3 16,1 3 0-16,-5 1-1 0,0 1 0 16,-6 2 0-16,-1 1 0 0,0 3 0 15,-5 1 0-15,-3 3 0 0,-4 0 0 16,2 1 0-16,-5-1 0 0,-3 0-1 16,-3-4 1-16,0 1-1 0,-4-4 1 0,2 0-1 15,0-3 0-15,3 0 0 0,0-1 1 16,5-3-1-16,4 2 0 0,1-3 0 15,7 2 0-15,-1-5 0 0,6 2 0 16,2-1 0-16,3-2 0 0,4-1 0 16,6-1 0-16,4 0-1 0,1 0 1 15,4-1-2-15,2 1-3 0,3 0-7 16,-1 0-13-16,-2-1-112 0,-3 0-111 0,4 1-279 16</inkml:trace>
  <inkml:trace contextRef="#ctx0" brushRef="#br1" timeOffset="17671.4803">22390 5303 309 0,'0'0'66'0,"0"-2"0"15,-1 0-51-15,-1 0-12 0,-1 0-7 16,2 0-1-16,-3 1-1 0,2-2-1 0,-3 0 0 15,0 0 1-15,-2 1 2 0,-1-1 2 16,2 2 3-16,-1 1 3 0,-2 1 1 16,2 3 0-16,0-2 0 0,1 3-1 15,-2-1-1-15,1 0-3 0,2-2-3 16,-1 0 0-16,1-2-1 0,0 0 0 16,1 0 1-16,2 0 5 0,-1 0 9 15,1-1 10-15,0 1 7 0,-2 1 5 0,1 1 5 16,1-1 3-16,-3 0-2 0,3 0-6 15,-2 1-6-15,1 1-7 0,1-2-4 16,0-1-2-16,2 2-1 0,-2-4-1 16,1 4-1-16,1-2 0 0,-1-2 2 15,2 2 0-15,-1 0 2 0,0-1 0 16,0 1 0-16,1-1 0 0,-1 2 0 16,0-1-3-16,0 0-2 0,0 0-2 0,-1 1-1 15,2 1-2-15,-1-2 1 0,2 0-1 16,0 0-1-16,-1-2 1 0,3 4 0 15,0-2-1-15,-2-2 0 0,2 1 0 16,1 2 1-16,-4-1 0 0,5 0 1 16,1-2 0-16,2 0 0 0,1 0 2 15,2 1-1-15,-1-1 0 0,2-2 0 16,0 0-1-16,0 2 0 0,-2-4-1 16,3 3 1-16,-1-2-1 15,3 2 0-15,1-1 0 0,0 2-1 0,2-2 0 16,-1 5 0-16,-1-3-1 0,0 0-1 0,1 2 0 15,-3 2-1-15,-2-1 0 0,0 0 1 16,-1 2-1-16,2 0 1 0,-3 0 0 16,1 0 0-16,-3-1 0 0,2 1 0 15,-3 1 0-15,2 0 0 0,-1-2 0 16,2 3 1-16,-3-1-1 0,5-2 1 16,-4 1 1-16,4-1-1 0,-1 0 0 15,0 0 0-15,2-2 0 0,-2 0-1 0,1 1-1 16,1-1 0-16,-2 0 1 0,3 0-1 15,-2-1 0-15,2 1 0 0,-2 0 0 16,0-3 0-16,-1 3 0 0,0-1 0 16,-2-1 0-16,0-1-1 0,1 1 1 15,-1-2-1-15,1 3 0 0,0-2 0 16,1 2 0-16,-1 1 1 0,-1 1-1 16,-2-1 0-16,1 3 1 0,1-1-1 15,-1-1 1-15,1 2-1 0,0-2 0 16,1-1 1-16,1 1-1 0,2 1 0 0,-2-4 1 15,-1 1-1-15,3 0 0 0,-3 0 0 16,1-1 0-16,1 2 0 0,-4-2 0 16,-1 2 1-16,0 0-1 0,0 1 0 15,1-1 0-15,-2 0 0 0,-2 1 0 16,1 1 0-16,2 0 0 0,0-1 1 16,-2 1-1-16,0-1 0 0,2-1 0 15,-2 0 0-15,3 0 0 0,-1-1 0 0,1 1 0 16,-1 1 0-16,2-2 0 15,0 2 0-15,-2-1 0 0,2 1 0 0,0 0 0 16,-3-1 1-16,3-1-1 0,1 1 0 16,-1 0 0-16,1 0 0 0,0-2 0 15,-1 0 0-15,2 1 0 0,-1-1 0 16,3 0 0-16,-2 1 0 0,1 0 0 16,2 1 0-16,-3-1 0 0,3 0 0 15,-3-1 0-15,2 4 0 0,0-2 1 16,-1 1-1-16,-1 1-1 0,1 1 1 0,-2-1 0 15,-1 1 0-15,0-1 0 0,0-1 0 16,-2-1 0-16,1-1 1 0,0 0-1 16,0 0 0-16,2-1 0 0,-1-1-1 15,0 1 1-15,1 0 0 0,0 1 0 16,0-3 0-16,0 2 0 0,-1-1 0 16,1 2 1-16,-1-3-1 0,1 1 0 15,0 0 0-15,-2 2 0 0,1 0 0 16,1 0 0-16,0 2 0 0,-1 0 0 15,0 0 0-15,0-1 0 0,1-1 0 0,-1 1 0 16,-1 0 0-16,1-2 0 0,2 0 0 16,1 1 0-16,0 1 0 0,1 1 0 15,-1 1 0-15,2-2 0 0,2 2 0 16,-4-2 0-16,2 1 0 0,-3 0 0 16,2-1 0-16,1 3 0 0,-1-1 0 15,-3 0 0-15,2 1 0 0,-1-2 1 16,1 2-1-16,-2-2 0 0,-1-1 0 0,-1 1 1 15,2-1-1-15,0-1 0 16,1 1 1-16,-1-1-1 0,0 1 1 0,0-1-1 16,-1-1 0-16,0 1 1 0,-2 0 0 15,0-1-1-15,-1 0 0 0,1 0 1 16,0 1-1-16,-1-2 1 0,0 2-1 16,2 0 0-16,-2 0 0 0,-2-1 1 15,0 2-1-15,0 0 1 0,-1 0-1 16,-1 0 1-16,1-1 0 0,-1 1-1 15,0 0 1-15,2 0-1 0,-2 0 0 0,0-1 1 16,1 1-1-16,-2 2 0 0,1-3 0 16,-1 1 0-16,0-1 0 0,-1 0 0 15,1 1 1-15,2 1-1 0,-3-1 0 16,3 0 0-16,-2-1 0 0,4 3 0 16,-1-1 0-16,-1-1 0 0,1 0 0 15,0 0 0-15,-2 0 0 0,2 3 0 16,-1-3 0-16,0 0 0 0,-1 1 0 0,1-2 0 15,0 2 0-15,1 0 0 0,-1-1 0 16,1 1 0-16,0-1 0 0,1 0 0 16,1 0 0-16,0 0 0 0,-1-1 0 15,1 0 0-15,1 0 0 0,-3 1 0 16,-3 0 1-16,1 0-1 0,0 0 0 16,-2-1 0-16,-1 1 0 0,-1 0 1 15,2 1-1-15,2-2 0 0,-2 2 1 16,-2-2-1-16,1-1 1 0,-1 1-1 15,2 1 0-15,-2-1 0 0,1 0 0 0,0 1 0 16,0 0 0-16,0 2 0 0,1-2 0 16,-2 0 0-16,1-1 0 0,0 2 0 15,-2 0 0-15,1-2 0 0,1 1 0 16,0 0 1-16,-1 0-1 0,1 1 0 16,0-1 0-16,-1-1 0 0,2 2 1 15,-2-1-1-15,-2 0 0 0,2 0 0 16,1 2 0-16,0-2 0 0,-1-2 0 15,0 2 0-15,2 0-1 0,-1-1 0 0,1 2-6 16,-2-1-6-16,1-1-10 0,0 1-14 16,-1-1 106-16,-3 0-238 0,-3-3-141 15,2 0-379-15</inkml:trace>
  <inkml:trace contextRef="#ctx0" brushRef="#br1" timeOffset="19158.4237">24822 6030 302 0,'-4'-3'68'0,"2"-1"2"0,-2 0-45 16,2 3-9-16,-1-3-2 0,2 1 3 15,-2 4 0-15,2-1 2 0,-1-1 1 16,1-4-1-16,-2 2 0 0,1 1 0 16,0-2-1-16,1-1 0 0,0 3-1 15,0 3 0-15,1 0 0 0,-1-1-2 16,-2 3-2-16,2-2-2 0,0 1-2 15,-1-2-1-15,1 0-1 0,-2 0-1 0,0-1-2 16,2 0-1-16,-2 1-1 0,0-5 0 16,-1 5-1-16,0-1 2 0,1 3 1 15,-1 0 2-15,0-1 2 0,-1-1 0 16,2 6 2-16,0-5 0 0,0 2 0 16,-2-7-2-16,1 4 0 0,-1-1-1 15,4 2-2-15,-2 0 0 0,0-2 0 16,-1-2-1-16,4 8 0 0,-2-6 0 0,0-1 1 15,2 2-1-15,-1-3 0 0,0 2 1 16,2 1 0-16,-2-5 1 0,0 5 0 16,1-1 1-16,-3-3 1 0,2 2 0 15,1 1-1-15,-5-6 1 0,4 6-2 16,1 1 0-16,-1 1-1 0,1 1 0 16,-1-4-1-16,-1 6-1 0,5 1 1 15,-4-4-1-15,-2-2 1 0,1 0 0 16,-1 2 1-16,3 1 0 0,-2-4 2 0,2 2-1 15,0 0 1-15,-1 0 0 0,2 1 1 16,-1-2-1-16,0 2-2 0,0 0 0 16,-1-2-1-16,1 2-1 0,1-1-1 15,0-1-1-15,1 2-1 0,1-3 1 16,1 1-1-16,2 0 1 0,0 2 0 16,2-1 0-16,0-1 0 0,0-1 1 15,2 4-1-15,2-2 1 0,1 0 0 16,-2-3 0-16,5 2-1 0,-2 2 1 0,1-2 0 15,-2 0-1-15,1 1 0 0,-1-2 0 16,1 0 0-16,-3 1 0 0,1-1-1 16,-1 1 0-16,0-2 0 0,-1 3 1 15,0-2-1-15,-2 6 0 0,1-3 0 16,-2-1 0-16,2 0 0 0,-1 0 0 16,3 0 1-16,-1-1-1 0,-1-5 0 15,1 2 0-15,-2 2 0 0,1-2 0 16,1 2 0-16,-2-3 0 0,-1 4 1 0,1-1-1 15,-2 1 0-15,1 1 0 0,1 1 0 16,-2-2 0-16,-1 2 0 0,1-1 0 16,-1 0 0-16,0 0 0 15,-2 2 0-15,2-2 0 0,-1 0 0 0,1-2 0 16,0 4 1-16,1-1-1 0,-3 0 0 16,2-1 0-16,0 2 0 0,1 2 0 15,-2 1 0-15,0-3 0 0,-1 2 0 16,0-4 0-16,1 4 0 0,-3-3-1 15,1-2 2-15,-1 2-1 0,2-1 0 16,-3-1 0-16,2 3 0 0,1 1 0 0,-2-5 0 16,0 4 0-16,0-2 0 15,2 3 0-15,1 0 0 0,-2-3 0 0,-1-1 0 16,2 1 0-16,-1 1 0 0,1 0 0 16,-2-5 0-16,1 3 0 0,2 2 0 15,0-2 0-15,1 2 1 0,-1-1-1 16,3 0 0-16,-1 0 0 0,0-2 0 15,0-2 0-15,2 5 0 0,0-3-4 0,-1 0-9 16,-2-2-14-16,1 3-14 0,-2-1-119 16,-3-1-125-16,0-9-304 0</inkml:trace>
  <inkml:trace contextRef="#ctx0" brushRef="#br1" timeOffset="20660.7515">21217 6134 389 0,'-6'2'100'15,"1"-2"7"-15,-1 0-55 0,0-2-7 16,1 1-4-16,0 1-5 0,1-1-4 16,-1 0-4-16,3 1-3 0,-2 0-4 15,3 0-3-15,-3 0-2 0,4-1-2 16,-1-1-3-16,1 0-1 0,0-1-2 15,1 0-1-15,-1 0 0 0,4 1 0 16,-3-1 0-16,3 2 0 0,1 0 1 0,0 1 0 16,-1 0 0-16,4-1 1 0,-2-1-1 15,3 4 1-15,0-2-1 0,0-2 0 16,3 1-1-16,2 0-1 0,0 0 0 16,2 2 0-16,0-1-1 0,1 0 0 15,3 0 0-15,-3-1 1 0,1 2-1 16,2-1 1-16,1-1 0 0,1 0 0 15,1-1-1-15,-2 4 0 0,2-2-1 16,1 1 0-16,-1 0 0 0,-1-1-1 16,-3 1-1-16,0-1 1 0,0 0 0 0,0-1 0 15,-2-1-1-15,-1-1 0 0,0 2 0 16,0-3 0-16,1 2-1 0,-1-3 0 16,0 2 0-16,0 1 0 0,-2 0 0 15,-1-1-1-15,0 2 1 0,-2 1-1 16,-1 0 0-16,-2 0 0 0,1 0 1 15,1 0-1-15,-2-1 0 0,1-1 1 16,-2 2-1-16,1 0 1 0,-1 0 0 0,-1 0 0 16,-1-1 0-16,2 2 0 0,1-2 1 15,0 1-1-15,2-1 1 0,0 0-1 16,1-2 0-16,0 2 0 0,-1-1 0 16,1 0 0-16,-3 1 0 0,3 1 0 15,-1 1 0-15,-2 1-1 0,-1-1 1 16,0-1-1-16,-1 1 1 0,1 0-1 15,-4-1 1-15,0 0-1 0,2 3 0 16,-2-3 1-16,3 2-1 0,0 1 0 16,2-1 1-16,0 1-1 0,1-2 1 0,0-1-1 15,-1-3 1-15,-1 1 0 0,2 2-1 16,1-4 0-16,-2 3 0 0,2-2 1 16,-2 3-1-16,0 2 0 0,1-2 0 15,-4 0 1-15,1-2-1 0,-1 4 0 16,-2-1 0-16,2-2 0 0,-1-2 0 15,1 1 1-15,-2-1-1 0,2 2 0 16,-1-1 0-16,1 0 0 0,1 4 0 16,-1-2 0-16,-1 1 0 0,1 0 0 0,-2 0 0 15,2 1 0-15,-1-4 0 16,-1 1 0-16,2 1 0 0,0 1 0 0,-1-2 0 16,0 1 0-16,1 1 0 0,-2 2 1 15,1-3-1-15,-3-1 0 0,2-3 0 16,-1 4 0-16,-1-3 0 0,2 2 0 15,-3-2 0-15,2 3 1 0,-2 1-7 16,3 0-13-16,-2-2-18 0,0 1 69 16,-1-4-205-16,2-2-142 0,-3-6-372 0</inkml:trace>
  <inkml:trace contextRef="#ctx0" brushRef="#br0" timeOffset="24204.8495">23684 4924 458 0,'-1'-16'125'0,"-1"0"4"0,-1 4-22 15,2 2-62-15,-1 2-11 0,1 3-4 16,1 1-4-16,-2 2-4 0,2 2-2 15,1 3-4-15,-2 1-2 0,2 5-4 16,-2 3-3-16,4 4-3 0,-1 1 0 16,-1 1-2-16,0-1-3 0,1 4-9 15,1-2-7-15,-1-1-9 0,0-4-11 16,0 0-48-16,2 1-66 0,-2-3-101 16,2 0-221-16</inkml:trace>
  <inkml:trace contextRef="#ctx0" brushRef="#br0" timeOffset="24650.6963">24099 4765 436 0,'9'-7'119'0,"-3"-3"6"0,-1 0-44 16,1 1-23-16,0 1-12 0,0 2-3 16,-2 0-4-16,-2 1-3 0,-3 2-5 15,-1 4-4-15,-3 4-4 0,-3 5-5 16,-5 5-5-16,-4 6-4 0,-5 4-2 0,-2 6-2 16,0 5 0-16,-1 0-2 0,0 2 0 15,0-1-1-15,2-1-1 0,2-2 0 16,0-2-1-16,-1-4-2 0,0-4-7 15,4-3-10-15,1-4-8 0,3-3-11 16,6-4-1-16,4-5-123 0,6-5-117 16,8-4-276-16</inkml:trace>
  <inkml:trace contextRef="#ctx0" brushRef="#br0" timeOffset="25860.8017">24264 4838 420 0,'-3'-1'109'0,"-2"1"4"0,-2-1-50 16,-1 3-18-16,1 0-8 0,-4 3-3 15,2 2-4-15,-2 1-2 0,0 5-3 16,1 4-2-16,2 5-2 0,-2 0-2 16,3 2-3-16,1 2-3 0,-1 1-2 15,5-1-3-15,1-3-2 0,0-1-2 16,4-1-1-16,2-4-2 0,-1-2 0 16,4 0-6-16,1-4-7 0,0-4-7 0,2-3-10 15,1-2-44-15,1-2-74 0,2-1-106 16,0-5-238-16</inkml:trace>
  <inkml:trace contextRef="#ctx0" brushRef="#br0" timeOffset="26732.615">24351 4945 403 0,'0'-5'113'0,"-1"-1"4"16,1 1-29-16,0 3-39 0,0-2-16 15,1 3-5-15,-1 0-4 0,0 1-6 16,-1 4-1-16,1 3-1 0,-2 1 0 16,-1 6 0-16,3 5-1 0,-2 3 1 0,-3 4 0 15,-1-2-1-15,0 3-2 0,-3-2 0 16,2-1-2-16,-2-6-2 0,2-1-2 15,1-6 0-15,2-3 0 0,3-2-1 16,0-3-1-16,1-4 0 0,2-3-1 16,3-3 0-16,2-4-2 0,3-3 0 15,0-5 0-15,1-2-2 0,-1-6 1 16,-2-1-1-16,1-4 0 0,-3 2 0 16,0 1 0-16,-1 2 0 0,-2 4 0 15,1 7 0-15,-1 2 0 0,-1 8 0 16,-2 6 0-16,-1 4 0 0,-1 7-1 0,-1 5 2 15,1 2-1-15,1 5 1 0,-1 4-1 16,2-1 2-16,0-1 1 0,4-2-1 16,1-3 0-16,1-2-1 0,1-6 1 15,3-3-1-15,1-3 0 0,-1-4-1 16,1-2 1-16,0-5 0 0,-1-2-1 16,3-3 1-16,1-2 0 0,-2-5-1 0,1-3 1 15,1-1-1-15,-2-2 0 16,-1 0 0-16,-6-4 0 0,2 5 0 15,0 3-1-15,-1 5 1 0,-4 2 0 16,-1 5 0-16,-1 9-1 0,3 4 1 0,-6 5 0 16,0 5-1-16,-5 0 1 0,3 8 0 15,-1 2 0-15,0 2 0 0,-1-1 0 16,1-1 0-16,0-2 0 0,3 2-1 16,-2-9-7-16,3-1-11 0,1-3-8 15,2 1-10-15,1-7-11 0,2 1-111 0,1-6-116 16,1 1-265-16</inkml:trace>
  <inkml:trace contextRef="#ctx0" brushRef="#br0" timeOffset="26933.4553">24667 5094 520 0,'2'2'120'0,"-2"-1"3"0,2 1-73 15,-2 3-28-15,0 0-8 0,3 4-2 16,-3-2-4-16,1 2-3 0,-2-2-5 16,1 0-6-16,-2 1-8 0,4 1-41 15,-2 0-70-15,-2-3-97 0,1-2-229 16</inkml:trace>
  <inkml:trace contextRef="#ctx0" brushRef="#br0" timeOffset="27263.8231">24785 4864 474 0,'0'-5'127'15,"-1"4"4"-15,0 1-10 0,-2 1-90 16,1 5-12-16,1 5-3 0,-2 4-2 0,1 2-3 16,-1 4-2-16,1 2-2 0,-1 3-1 15,2-1-1-15,0 2-2 0,0-4-4 16,-1 0-3-16,2-1-8 0,-1-5-8 15,0-1-9-15,1-4-62 0,-1-3-48 0,-1-3-96 16,1-3-207-16</inkml:trace>
  <inkml:trace contextRef="#ctx0" brushRef="#br0" timeOffset="27436.1888">24730 4983 593 0,'2'-6'128'0,"1"2"2"0,-1-1-103 16,3 0-13-16,0 3-3 0,2-1-2 16,1 3-3-16,0 2-5 0,1-1-7 15,2 0-12-15,0 2-113 0,1 0-110 16,-1-3-281-16</inkml:trace>
  <inkml:trace contextRef="#ctx0" brushRef="#br0" timeOffset="27974.0924">24930 4918 576 0,'-4'-1'126'0,"-1"1"3"0,1 5-100 15,2 3-11-15,-2 5 0 0,1 5-2 16,-1 3-1-16,1 2-2 0,1 3-2 15,0-2-1-15,-2-2-2 0,0 2-2 0,1-7-2 16,0 0-1-16,2-4-1 16,-2-3-1-16,3-4 0 0,3-2 0 0,-1-4-1 15,3-4 1-15,0-3-1 0,1-3 1 16,2-5-1-16,-1-2-1 0,-1-2 0 16,4-3-1-16,-3-7-2 0,1-2 0 15,0-2-1-15,-1 1 0 0,0 2 1 16,-1 6 0-16,-3 1 1 0,1 7 2 15,-1 8 2-15,-3 5 1 0,-2 6 1 0,1 5 2 16,-3 4-1-16,1 6 1 0,0-1 0 16,0 9 0-16,0-3 0 0,1 1-1 15,0 0 0-15,4-4-1 0,0-6-1 16,1 1 0-16,1-6-1 0,4-4 1 16,2-2-2-16,-1-5 1 0,5-1 0 15,-1-4-1-15,2-2 1 0,0-3-1 0,-2-1 1 16,2-2-1-16,-3-2 0 15,-1 0-1-15,-2 2 1 0,-2 5-1 0,-2 0 0 16,-1 6 0-16,-4 2 0 0,-1 8 0 16,-3 4 1-16,0 6 0 15,-2 1 0-15,1 5 0 0,-1 4 0 0,-1-1 0 16,1 0 0-16,-1-1-5 0,1-5-5 16,4 3-6-16,1-3-7 0,2-3-11 15,3-3-110-15,-1-1-111 0,3-4-263 16</inkml:trace>
  <inkml:trace contextRef="#ctx0" brushRef="#br0" timeOffset="28307.7183">25144 5178 588 0,'-2'-5'131'16,"0"-3"2"-16,2 2-104 0,4 4-11 0,1-2-2 15,0 2-2-15,3-1-5 16,1 2-4-16,2 0-1 0,-1 0-2 0,0-1 0 16,-2 2-1-16,1 2 1 0,-3 0-1 15,-1 2 0-15,-4-2-1 0,-1 6 1 16,-2 0 0-16,-2 2 0 0,-2 0-1 16,-2 2 1-16,-1 1-1 0,-2 0 0 15,-3-1 1-15,1-2-1 0,0 0 0 16,0 1 0-16,1 0 0 0,1-2 1 15,2 1-1-15,3 0 0 0,3-1 0 0,2-1 0 16,4 0 0-16,0-4 0 0,5 1-2 16,0-1-3-16,1-3-6 0,1 0-6 15,-1-3-8-15,2 0-113 0,-1-5-108 16,0-1-271-16</inkml:trace>
  <inkml:trace contextRef="#ctx0" brushRef="#br0" timeOffset="28513.9228">25285 4971 591 0,'-5'5'127'0,"0"-2"1"16,0 6-100-16,1 1-16 0,1 2-5 15,-1 5 0-15,0 4-2 0,1-3-2 16,-2 6-2-16,1-5-4 0,2 2-4 15,1 0-7-15,-2-3-20 0,2-4-96 0,-3-1-103 16,3-4-254-16</inkml:trace>
  <inkml:trace contextRef="#ctx0" brushRef="#br0" timeOffset="28681.7553">25225 5058 600 0,'2'0'125'0,"1"2"0"0,0 1-109 0,4-1-11 16,0 4-3-16,0-3 0 16,1-1-2-16,-1-1-6 0,3-1-9 0,-2 0-44 15,1-1-67-15,-2-4-95 0,1 2-226 16</inkml:trace>
  <inkml:trace contextRef="#ctx0" brushRef="#br0" timeOffset="28828.1356">25372 4925 567 0,'0'3'127'16,"-1"3"3"-16,-1 4-91 0,0 6-18 0,2 1-5 16,-3 6-4-16,-1 2-2 0,-4 2-4 15,1 1-6-15,-3-1-7 0,2-2-7 16,-1 5-16-16,0-6-104 0,1-2-106 16,4-1-262-16</inkml:trace>
  <inkml:trace contextRef="#ctx0" brushRef="#br0" timeOffset="29178.0618">25290 4630 558 0,'8'-2'120'0,"3"1"2"15,0 2-96-15,2 4-10 0,1 8-3 16,0 6 0-16,-1 7 2 0,1 11 1 15,-7 9-1-15,2 9-2 0,-4 10-1 16,-4 1-3-16,-5 7-1 0,-6 1-5 0,-2-1-5 16,-3 1-5-16,-2-3-7 0,-4-3-9 15,-4-3-115-15,-1-6-110 0,-3-4-278 16</inkml:trace>
  <inkml:trace contextRef="#ctx0" brushRef="#br0" timeOffset="56425.4698">3685 5105 493 0,'-9'-7'115'0,"3"0"2"16,1-2-80-16,1 3-10 0,3 2-8 15,-1-2-5-15,3 6-5 0,3 2-3 16,0-1-3-16,4 2-1 0,4 1-2 15,5 0 1-15,8 4 0 0,3-3-1 0,5-2 1 16,6-5 0-16,4 2 0 0,6-1 0 16,7-2-1-16,3-5 1 0,2 0 0 15,3 2-1-15,6-2 1 0,1-2-1 16,-2 1 0-16,2 2 2 0,-2 0 1 16,1 0 3-16,-2-1 0 0,-5 5 2 15,0 0 1-15,-3 2 0 0,-10-3 0 16,-1 4-3-16,-6-1-1 0,0 4-1 15,-4-1-2-15,-4 2 0 0,-1-1-1 0,-4 4 1 16,-2-3-1-16,-1 5 0 0,-5-4-4 16,-3 0-10-16,-2 1-51 0,-2 1-69 15,-8-4-102-15,-2-8-243 0</inkml:trace>
  <inkml:trace contextRef="#ctx0" brushRef="#br0" timeOffset="67469.1507">18050 1367 438 0,'-2'-15'106'0,"1"4"4"16,0-1-56-16,1 2-19 0,-2 0-5 15,2 2-2-15,3 1 0 0,-2 2-1 16,0 0-1-16,-1 2-3 0,-3 2-3 16,3 2-1-16,2 5 1 0,-2 5-2 15,-2 5-1-15,-2 6 0 0,-1 10 0 16,1 4 0-16,-2 5-1 0,-7 5-3 0,-1-2-1 15,3 2-2-15,-1-3-2 16,2-6-2-16,2-3-1 0,1-4-2 0,6-6-1 16,2-2 0-16,3-10-2 0,3-4 1 15,3-7 0-15,4-7 0 0,2-6 0 16,2-8 0-16,3-3 1 0,3-8-1 16,1-2 0-16,-1-5-1 0,-2-2 1 15,-2-1-1-15,-4 3 0 0,-4 4 1 16,-4 6-1-16,-2 7 0 0,-4 8-1 15,1 8 0-15,-3 8 0 0,0 7 0 16,-2 4-1-16,0 5 1 0,-2 6 1 0,-2 5 0 16,-1 1 0-16,-1 0 0 0,1 2 0 15,1 5 0-15,1-4-1 0,1-1-3 16,3-4-8-16,2-2-11 0,3-2-9 16,1-6-11-16,1-5-14 0,1-6-104 15,0-3-111-15,0-3-253 0</inkml:trace>
  <inkml:trace contextRef="#ctx0" brushRef="#br0" timeOffset="67775.163">18340 1493 468 0,'3'-5'126'0,"-2"2"2"15,-2 3-22-15,0-3-71 0,1 4-10 16,0 1-6-16,0 3-2 0,-2 2-1 0,-1 5 0 16,1 6 2-16,-3 7 0 0,-3-1 0 15,2 7-3-15,-2 1 0 0,-1 2-2 16,2-1-3-16,1-1-2 0,2-2-3 16,2 0-1-16,3-4-1 0,1-4-2 15,2-4-2-15,2-5-5 0,3-4-6 16,-1-4-6-16,4-7-7 0,-2-6-7 15,2-1-13-15,-1-6 30 0,0-5-134 16,-4-4-105-16,0-4-272 0</inkml:trace>
  <inkml:trace contextRef="#ctx0" brushRef="#br0" timeOffset="67941.7151">18371 1429 551 0,'-5'-2'139'16,"1"0"5"-16,0-2-69 0,3 6-29 15,-1 0-16-15,2-1-8 0,2 0-9 0,1-1-4 16,1-4-5-16,3 2-3 16,4-4-1-16,5-3-4 0,4-1-8 0,4 2-8 15,2-4-17-15,1 3-103 0,-1 3-8 16,-3 6-96-16,-3 0-184 0</inkml:trace>
  <inkml:trace contextRef="#ctx0" brushRef="#br0" timeOffset="68335.3213">18528 1638 561 0,'-1'-3'131'16,"-3"2"3"-16,2 1-89 0,1 0-12 15,-1-1-9-15,0 2-6 0,1 0-5 0,-3 2-3 16,4 4-1-16,-1 4-1 0,0 4 0 16,-1-1 1-16,2 2 1 15,2 2-1-15,-1 0 1 0,0-3-2 0,3-3-2 16,-2-2-1-16,3-4-1 0,1-3-1 16,2-3 0-16,1-3-1 0,1-5 0 15,1 0 0-15,0-6-1 0,0 1 0 16,0 1 0-16,0-1-1 0,-3 2 0 15,-2 3 0-15,0 2 0 0,-2 4 0 16,-1 5 1-16,-2-1-1 0,1 9 0 16,-1 0-1-16,-1 7 0 0,0 0-3 0,0 0-3 15,-1 2-6-15,2-3-4 0,0-2-6 16,0-3-7-16,3-3-14 0,1-4-106 16,-1-7-107-16,0 1-266 0</inkml:trace>
  <inkml:trace contextRef="#ctx0" brushRef="#br0" timeOffset="68849.312">18750 1352 430 0,'-3'-2'117'0,"1"2"6"0,0-1-36 0,-1 2-40 16,1-1-8-16,0 0-4 0,2 0-5 16,0 0-6-16,2 0-6 0,0 2-2 15,4-3-2-15,2 2-1 0,-1 1-2 16,3-2 0-16,2-2-1 0,1 1 0 15,3-1-1-15,-2 0-2 0,-1 2-2 0,2 2-2 16,-2-2-1-16,-1 1-1 0,-3 1 0 16,0 1 0-16,-3 3-1 0,-2 0 1 15,-2 3 0-15,-1 3 1 0,-2 3 0 16,-1 4 0-16,-1 3 0 0,1 0 0 16,-3 5-1-16,2 0 0 0,0 3 0 15,2-2-1-15,-2-3 0 0,1 1-1 16,0 1 2-16,4-2-1 0,-2 0-1 15,0-1 1-15,0 0 0 0,1-1 0 16,0-3 0-16,0-3-1 0,-2-1 0 16,1-5 1-16,0-2-2 0,-2-2 0 0,-1 2 0 15,0-5-1-15,0 3-1 16,-1-4-2-16,-1 0-3 0,1-1-5 0,0-1-3 16,0 1-7-16,1-1-14 0,0 0 87 15,-2-1-197-15,3 1-118 0,2 1-323 16</inkml:trace>
  <inkml:trace contextRef="#ctx0" brushRef="#br0" timeOffset="69321.375">19050 1694 508 0,'-1'-5'124'0,"0"-2"3"16,-1 2-75-16,2 1-16 0,0 3-9 15,2 0-4-15,-1 1-7 0,2 1-3 16,1 4-3-16,3 1-2 0,2 4-1 16,0-2 0-16,0 3 1 0,4 3 1 15,-1-1-1-15,1 0 0 0,0 1 0 16,0-1-1-16,2 0-1 0,-2-1-1 15,1-3-2-15,0-1-1 0,1 0 0 16,-3-2-1-16,1-1 0 0,-2 0-1 16,0 0 0-16,-3-2-5 0,0 3-4 0,-3-1-6 15,-2-2-6-15,-2 0-11 0,1 1-9 16,-4-1-105-16,-1-1-104 0,-3-2-256 16</inkml:trace>
  <inkml:trace contextRef="#ctx0" brushRef="#br0" timeOffset="69631.7287">19262 1537 552 0,'4'-5'130'0,"-4"2"2"16,1-1-86-16,-1 3-17 0,-3 2-11 15,0 6-6-15,-1 1-4 0,-3 4-3 16,-2 5-1-16,-1 3 0 0,-2 8 2 16,0 3 1-16,-2 4 1 0,1 3-1 15,-1-1-1-15,2 1 0 0,0 0-1 16,0-3-3-16,2-3-1 0,1-6-2 0,1-4-4 16,0-3-5-16,3-5-5 0,2-6-9 15,0-4-9-15,3-4-9 0,2-6-98 16,0-5-98-16,2-5-241 0</inkml:trace>
  <inkml:trace contextRef="#ctx0" brushRef="#br0" timeOffset="69829.1983">19206 1551 456 0,'1'-4'125'0,"-1"0"5"0,-3 3-22 15,1 2-69-15,-2 3-12 0,-1 2-8 16,2 5-6-16,-2 3-4 0,-3 3-3 15,2 5-2-15,0 5 0 0,0 0 0 16,1 6-1-16,0 0-1 0,3 0 0 0,-1 3 0 16,1-2 0-16,1-2-2 15,1-2-4-15,-2-5-3 0,2-2-7 0,0-2-11 16,0-4-21-16,-1-5-91 0,1-1-102 16,-2-5-243-16</inkml:trace>
  <inkml:trace contextRef="#ctx0" brushRef="#br0" timeOffset="70046.0006">18989 1824 568 0,'-4'-4'131'0,"2"2"2"0,-1 1-89 16,3 1-18-16,3 0-11 0,2 0-5 15,1 1-3-15,3 0-2 0,2-2-2 16,3 1 0-16,2-3 1 0,1 0-2 15,1-2 1-15,0-5-2 0,4 1-2 16,-2 1-7-16,1-2-16 0,0 3-39 16,-1 1-74-16,-1 2-103 0,0 3-241 15</inkml:trace>
  <inkml:trace contextRef="#ctx0" brushRef="#br0" timeOffset="70420.2001">19414 1599 497 0,'-1'-2'118'0,"1"1"1"15,0 1-73-15,0 0-20 0,2 0-8 0,3 3-6 16,1-1-3-16,4 2-2 16,1 1 2-16,2 1 2 0,2 0 1 0,2 0 1 15,2 1 0-15,-1 3 0 0,0-1-2 16,1 2-2-16,-2 0-2 0,-2 0-2 15,-1 0-2-15,0 0-1 0,-3 0-2 16,-3-1-2-16,1-2-4 0,-2 2-6 16,-2 0-9-16,0 1-12 0,-3-1-105 0,-2-3-105 15,-1-1-261-15</inkml:trace>
  <inkml:trace contextRef="#ctx0" brushRef="#br0" timeOffset="70640.6129">19678 1587 562 0,'-3'3'129'16,"-2"-1"2"-16,-4 2-88 0,2 3-18 16,-4 3-8-16,-4 6-6 0,-2 4-3 0,-4 2-2 15,0 6-2-15,-2 3 0 0,-3-1-1 16,4 2-2-16,1-5-2 0,6-1-5 15,4-4-9-15,3-6-15 0,6-4-105 16,3-5-108-16,4-4-270 0</inkml:trace>
  <inkml:trace contextRef="#ctx0" brushRef="#br0" timeOffset="73466.9843">19834 1619 578 0,'-1'-6'133'0,"3"1"3"15,-2 0-90-15,0 2-15 0,0 0-7 16,0 2-4-16,0 0-4 0,0 2-4 16,-2 0-2-16,1 3-2 0,1 3-4 15,-3 2-2-15,2-1-1 0,-3 6 1 0,2 2-1 16,0 2 1-16,1 1-1 15,-1 0 1-15,3 3 0 0,-1 2 0 0,1-5 0 16,2-2-1-16,-1-1 0 0,3-1-1 16,0-3 1-16,-1-3-1 0,2-1 1 15,1 0-2-15,-2-5-2 0,1 0-4 16,0-2-6-16,0-3-5 0,0-3-9 16,1-1-12-16,-1-3-15 0,0 0-91 0,-1-3-100 15,-3-4-241-15</inkml:trace>
  <inkml:trace contextRef="#ctx0" brushRef="#br0" timeOffset="73668.9189">19866 1559 629 0,'-6'-5'149'15,"3"5"2"-15,0-2-97 0,1 3-22 16,2-1-10-16,2-1-7 0,1 0-6 0,2 0-6 15,0-2-2-15,2 1-3 0,4-4-6 16,2 1-7-16,3 0-6 0,-2-1-12 16,3 2-15-16,-1 1-104 0,-1 1-111 15,-3 4-259-15</inkml:trace>
  <inkml:trace contextRef="#ctx0" brushRef="#br0" timeOffset="74036.3698">20012 1646 496 0,'2'3'116'0,"0"-3"3"0,1 1-63 15,-2 1-28-15,0 3-5 0,2 4-2 16,0-1-1-16,0 2 0 0,1 1-1 0,-3-1-2 15,4 2-2-15,-2-3-3 0,1-3-1 16,1-1 0-16,0-3-1 0,1-2 0 16,1-2 1-16,2-3 0 0,1-1 0 15,1-4 0-15,0-1-1 0,-1 0-1 16,-1 0-1-16,1 1-2 0,-2 3-1 16,-2 2-1-16,-3 3-2 0,0 2-1 15,-1 0 0-15,-2 2-1 0,1 2 0 0,-1 3-1 16,0 3-3-16,2 0-6 0,-2 1-8 15,2 1-5-15,-1-2-7 0,4-4-13 16,0-1-10-16,1-4-99 0,2-2-103 16,1-2-249-16</inkml:trace>
  <inkml:trace contextRef="#ctx0" brushRef="#br0" timeOffset="74419.7508">20227 1515 532 0,'1'-7'124'0,"2"0"3"16,-1-3-67-16,3 4-36 0,3 1-9 16,0 1-4-16,2-1 0 0,0 1-2 15,-1 3-2-15,1 2-1 0,1 1 1 0,-1 0-1 16,-3-1 0-16,1 2 0 0,2 0 1 15,-3 4-1-15,2-2 0 0,-3-2 0 16,0 3 0-16,0 3-1 0,-1 1 0 16,-2 1-1-16,1 1-1 0,-3 1 0 15,2 3 0-15,-3 0-1 0,2 0-1 16,0-1 0-16,0-2 1 0,-1 2-1 16,-1 0-1-16,0-3 1 0,0 1-1 15,-1-1 1-15,0 0-1 0,-2 1 1 16,0-2 0-16,-1 2 0 0,-1 0-1 0,-1-1 0 15,-3 0-2-15,1 1-3 0,-3-1-3 16,1-1-4-16,0-1-6 0,3-2-6 16,-1 1-10-16,4 0-20 0,0-3-87 15,1 1-99-15,2 0-238 0</inkml:trace>
  <inkml:trace contextRef="#ctx0" brushRef="#br0" timeOffset="74751.8446">20520 1730 601 0,'-1'-2'143'16,"-1"2"2"-16,0-2-89 0,3 2-23 15,0 0-11-15,2 0-7 0,1 0-7 16,3 2-2-16,0-2-3 0,2 0-1 16,-2 0 0-16,2 0 0 0,1 2-1 0,-6-1-7 15,5-1-5-15,0 1-10 0,-1 0-15 16,1 3-12-16,-4 0-102 0,0-1-108 15,2 2-250-15</inkml:trace>
  <inkml:trace contextRef="#ctx0" brushRef="#br0" timeOffset="74949.9172">20536 1917 584 0,'-1'1'136'0,"-1"-1"2"15,0 1-82-15,2 1-27 0,1-2-12 16,2 1-4-16,-1-1-2 0,2 2-1 16,3 0-3-16,2 0-2 0,-1-3 0 15,2 0-2-15,1 1-7 0,1-2-9 16,-1 1-22-16,-1-1-111 0,0-1-116 16,5 2-291-16</inkml:trace>
  <inkml:trace contextRef="#ctx0" brushRef="#br0" timeOffset="133959.999">688 6601 386 0,'3'-10'98'0,"1"1"2"16,2-1-54-16,2 0-11 0,3 4-11 15,-1-3-5-15,5 4-5 0,1 4-4 16,2-1-2-16,0-1-1 0,4 2-2 16,-1-4-1-16,6 4-2 0,-3-4 1 15,2 1-1-15,4 3-1 0,3 1 0 16,2-2 0-16,3 5 0 0,3 1 0 0,4 3-1 15,3 1 1-15,-2-2-1 16,3 0 0-16,-1 2 1 0,4 0-1 0,3-2 1 16,1-2 0-16,4-1-1 0,5 2 1 15,4-1-1-15,3-2 1 0,0 0-1 16,5-2 1-16,4 1-1 0,1-2 1 16,2 2 1-16,-1-5 0 0,0 2 1 15,4-1 1-15,-2 1 2 0,-2-1 0 0,-1 1 0 16,-4-4 0-16,3 2 0 0,1 2 0 15,-1-1-2-15,-2-1-1 16,-3 0-1-16,-3-4 0 0,-2 6-1 16,-5-2 0-16,-6-1 0 0,-5-3-1 0,-2 3 1 15,-5 1 0-15,-3 4-1 0,-7-2 1 16,-2 2-3-16,-3 6-6 0,-8 4-10 16,-5-1-102-16,-9 4-98 0,-7-2-255 15</inkml:trace>
  <inkml:trace contextRef="#ctx0" brushRef="#br0" timeOffset="160484.5778">826 7223 459 0,'1'-8'117'0,"-2"0"5"0,-1 4-56 0,1-1-19 15,0 1-8-15,-2 0-4 0,3 2-3 16,-1 2-3-16,0 0-3 0,0 0-4 15,0 6-5-15,1 3-1 0,-2 4-4 16,0 5 0-16,-1 8-1 0,2 4 0 16,0 5 1-16,0 4 1 0,-3 0 0 15,0 2-1-15,1-1 0 0,-1-3-2 0,-3-1-2 16,2-5-1-16,-4-5-1 16,3-3-1-16,2-4-1 0,2-3-1 0,-2-5-1 15,4-3-1-15,0-5 1 0,3-2 1 16,-1-5-2-16,1-6 1 0,-1-5 0 15,3-5 0-15,1-6 0 0,0-6-1 16,-1-8 0-16,0-3-1 0,2-3 0 16,-2 0 0-16,0 1 0 0,0 3 0 15,0 7 0-15,0 8 1 0,-3 6-1 16,3 10 0-16,-2 6 0 0,-3 9 1 16,1 6 0-16,0 4-1 0,-1 8 1 0,4 4 0 15,-4 0-1-15,2-1 2 0,3 4-1 16,4-1 1-16,-3-5-1 0,4-5 1 15,-1 0 1-15,4-4-1 0,1-5 0 16,-1-5 0-16,-2-7 0 0,2-3 0 16,1-5-1-16,-2-5 0 0,0-5 1 15,-1-2-2-15,3-3 1 0,-1-3 0 16,-1-4-1-16,-2-2 0 0,2 1 1 16,-1 1-1-16,0 1 0 0,-1 4 0 15,0 6 1-15,-3 6-2 0,1 6 0 16,-3 5 1-16,0 7-1 0,-4 7 0 0,0 5 1 15,-2 5 0-15,1 7 0 0,-1 6 1 16,-2 4 0-16,-1 3 0 0,2 1 1 16,1 2-1-16,0-2 0 0,2-1 1 15,0-3 0-15,4-4-1 0,1-4 0 16,-1-5-1-16,1-4-4 0,-1-5-8 16,1-3-12-16,-1-5-10 0,1-2-12 15,-2-4-10-15,1-2-23 0,-3-3-94 0,1-1-108 16,-2-7-249-16</inkml:trace>
  <inkml:trace contextRef="#ctx0" brushRef="#br0" timeOffset="160788.8478">1357 7579 566 0,'4'-2'145'0,"-4"0"5"0,0-1-53 15,0 3-53-15,0 0-9 0,1 5-5 16,0 3-2-16,-1 0-3 0,2 3-2 16,-2 2-3-16,1 2-2 0,-1 3-2 15,0-1-3-15,0 0-3 0,0-1-4 0,-1-1-3 16,1-1-1-16,-2 0-2 0,2-3-8 15,0-3-10-15,-1 0-11 0,0-3-11 16,0-1-12-16,1-2-6 0,0 0-117 16,0-4-114-16,1-2-272 0</inkml:trace>
  <inkml:trace contextRef="#ctx0" brushRef="#br0" timeOffset="161022.5417">1527 7444 695 0,'0'-3'163'0,"-1"0"4"0,0 0-106 16,1 1-23-16,1 1-13 0,2-2-7 0,2 2-6 15,1 2-4-15,2-1-3 0,1 0-3 16,6 0-1-16,-1 0-1 0,2 1-6 15,1-2-13-15,-1 1-17 0,0 1-15 16,0 2-120-16,-5-2-130 0,-2 0-309 16</inkml:trace>
  <inkml:trace contextRef="#ctx0" brushRef="#br0" timeOffset="161240.277">1588 7566 725 0,'-3'0'165'0,"2"2"4"16,2-1-116-16,-1-1-19 0,3 0-9 15,0 0-6-15,3 1-6 0,3 0-3 16,-2-1-3-16,4 0-3 0,1-1-2 0,3 1-3 16,-1-2-10-16,2 0-17 0,-2-1-19 15,5 1-53-15,-5 0-75 0,2-2-124 16,-1 2-265-16</inkml:trace>
  <inkml:trace contextRef="#ctx0" brushRef="#br0" timeOffset="161770.9111">2027 7290 666 0,'-6'-2'154'0,"-2"1"2"0,-1 4-109 15,2 3-15-15,0 3-10 0,1 2-7 0,3 3-6 16,0 3-4-16,3 3-2 0,0-1-2 15,4 5 0-15,2-2 0 0,1 0 0 16,4 1 0-16,2-1 0 0,3-6 0 16,4 1 0-16,2-6 0 0,1-5 1 15,0-2-1-15,-1-8 0 0,2-2 0 16,0-3 1-16,-4-6 0 0,-1-5 3 16,-7-1 2-16,2-5 3 0,-6 3 1 15,-5-5 2-15,-6 0 0 0,-4 1-2 0,-5 1-2 16,-2 2-4-16,-6 2-12 0,-2 1-13 15,-6 5-17-15,2 0-16 0,-3 9-121 16,0 4-131-16,1 4-309 0</inkml:trace>
  <inkml:trace contextRef="#ctx0" brushRef="#br0" timeOffset="162423.5299">717 8049 435 0,'-22'5'122'0,"1"-1"5"15,2-2-13-15,3 3-66 0,3-4-13 16,3 2-4-16,3-2-4 0,2-1-5 16,2 0-5-16,6 0-5 0,2-1-3 15,3 1-2-15,5-3-1 0,5 1-1 16,4 0 3-16,7 0 3 0,6 0 2 15,4-1 2-15,5-3 2 0,3 1 1 0,6 0 2 16,9-1-2-16,4-3 0 16,4-2-3-16,3 2-3 0,2-2-1 0,3-2-2 15,2 0-1-15,-2-2-2 0,1 3-2 16,-5 1-1-16,-3 0 0 0,-2 4-1 16,-8 0-1-16,-8 4 0 0,-6 3-1 15,-10-1 0-15,-1 2 1 0,-4 0-1 16,-4 0 0-16,-3 0 0 0,-2 1 0 15,-6-4 0-15,-4 0 1 0,-6 0 0 16,-5-2-1-16,-1 0-4 0,-3-2-10 0,-4-3-14 16,-2 2-14-16,1 0 130 0,-2 1-265 15,-3-4-150-15,-1 0-401 0</inkml:trace>
  <inkml:trace contextRef="#ctx0" brushRef="#br0" timeOffset="167764.923">3507 7226 479 0,'0'-27'131'15,"0"1"7"-15,-2 5-21 0,0 5-58 16,1 3-6-16,-1 1-2 0,0 4-3 16,1 6-6-16,0 3-5 0,0 6-8 15,1 6-7-15,0 6-7 0,1 6-6 0,0 7-1 16,0 4 1-16,2 2 0 0,-1 3-1 16,3 3 0-16,-2-6-2 0,2-1 1 15,1-4-3-15,-1-6-1 0,2-4-1 16,0-6 0-16,2-8-1 0,1-6 0 15,1-5 0-15,0-6 1 0,2-9 0 16,1-6-1-16,0-3 0 0,-1-3 1 16,-1-4 0-16,0 2 0 0,-3-2 0 15,-2 6 0-15,0 6 0 0,-3 3-1 16,-2 6 0-16,2 7-1 0,0 6 1 0,-2 8-1 16,1 7 1-16,-1 2-1 0,2 3 0 15,0 5 1-15,-1 0-2 0,2 3-2 16,1-4-5-16,2-1-12 0,0-1-20 15,3-2-15-15,1-4-20 0,2-5-113 16,2-3-131-16,1-3-293 0</inkml:trace>
  <inkml:trace contextRef="#ctx0" brushRef="#br0" timeOffset="168209.9024">3979 7157 666 0,'-2'-5'169'0,"0"2"5"15,-2 1-91-15,2 5-28 0,1 1-12 16,-2 3-8-16,2 5-10 0,-2 5-7 16,1 5-4-16,0 5-1 0,0 4-2 15,1 2-1-15,1 3-1 0,3-1-1 0,-1 1-2 16,0-2 0-16,3-2-1 0,-1-4-2 15,2-2-2-15,0-6 0 0,2-4-1 16,1-2-1-16,1-7-5 0,1-3-8 0,1-4-8 16,1-4-10-16,0-1-10 15,-1-3-9-15,-3-3-4 0,0-3-1 16,-2-1 5-16,-3-3 3 0,-1-4 5 0,-8-4 3 16,-3-2 3-16,0-1 0 0,-4-3 0 15,-1-2 2-15,-1-2 5 0,1 4 11 16,3 4 16-16,0 2 19 0,2 4 15 15,1 3 14-15,4 5 12 0,-1 4 8 16,3 3 3-16,-3 0-6 0,3-1-9 16,2 4-8-16,0-1-9 0,2 1-12 15,3-2-7-15,4 1-7 0,3-1-10 16,4-2-14-16,3 0-20 0,1-2-16 16,3-1-125-16,0 6-138 0,-1 3-325 15</inkml:trace>
  <inkml:trace contextRef="#ctx0" brushRef="#br0" timeOffset="168677.5109">2842 7378 768 0,'-11'0'193'15,"-1"-2"5"-15,-1 1-113 0,5 1-21 16,0 0-19-16,6 1-16 15,3 1-11-15,2 0-9 0,3-1-5 0,5-1-3 16,0 2-3-16,1-1-10 0,1-1-14 16,2 1-25-16,-1 0-19 0,-1 2 47 15,-3-1-179-15,-1 1-144 0,0 0-335 16</inkml:trace>
  <inkml:trace contextRef="#ctx0" brushRef="#br0" timeOffset="168825.5855">2864 7495 625 0,'-1'4'144'16,"-1"-3"0"-16,5 3-93 0,-1-2-28 15,6-2-11-15,0-1-9 0,0-4-10 0,1-5-15 16,4 2 2-16,-1-3-124 16,0-1-116-16,-2-4-288 0</inkml:trace>
  <inkml:trace contextRef="#ctx0" brushRef="#br0" timeOffset="169042.2894">2947 7162 552 0,'3'4'127'16,"0"1"3"-16,1 2-78 0,1 4-29 16,2 1-8-16,2 3 2 0,2 1 1 0,1 2 0 15,3 1 1-15,2 2 0 0,4-4 0 16,1 1-1-16,0-1-3 0,-3 2-3 15,-1-2-4-15,-6 2-3 0,-2 2-1 16,-8 1-8-16,-3 4-12 0,-5 0-19 16,-4-1-118-16,-2 4-124 0,2-4-308 15</inkml:trace>
  <inkml:trace contextRef="#ctx0" brushRef="#br0" timeOffset="169658.5413">4177 7318 607 0,'-1'-3'152'16,"-2"2"5"-16,1-1-87 0,1 4-16 0,1 3-7 16,1 5-3-16,0 1-5 0,0 2-4 15,3 7-1-15,1 3-2 0,-1 2-3 16,0-2-3-16,1-2-3 0,1 0-5 15,2-4-3-15,-1-6-5 0,1-6-2 16,3-4-1-16,1-5-2 0,1-3 0 16,1-7 1-16,-1-3 2 0,1-4 0 15,-1 2 1-15,-3-3-1 0,-3 2 0 16,-5-2-1-16,1 5-1 0,1 5-2 16,-3 2-1-16,-1 2-1 0,1 6-1 0,-1 3 0 15,4 9-1-15,-4 0 0 0,0 1-2 16,4 7-5-16,-3-1-6 0,3-1-9 15,3 1-11-15,2-1-15 0,-1 0-19 16,3-3-13-16,-1-6-17 0,3-1-103 16,2 0-122-16,0-5-274 0</inkml:trace>
  <inkml:trace contextRef="#ctx0" brushRef="#br0" timeOffset="170029.3687">4510 7079 719 0,'-5'-14'177'15,"6"1"3"-15,1 1-100 0,3 2-32 16,4 2-14-16,1 4-7 0,2 1-9 16,3 4-7-16,1 3-2 0,-1 2-2 0,-3 2 0 15,2 0-2-15,-1 2 1 0,0 0-2 16,-2-2 0-16,-1 3 0 0,0 0-1 15,0 4-1-15,-3 0 0 0,-1-1-1 16,-2 7-1-16,1 0 1 0,-1 2-1 16,1 2 0-16,-1 1 0 15,1-1-1-15,0 2 1 0,0-4-1 0,0 1 0 16,-3-5 0-16,0 0 0 0,-4-3 1 16,0-3-1-16,-2 1 1 0,-2 0 0 15,-1 0 0-15,-4-1 0 0,-3 2 1 16,0-6-1-16,0 2 0 0,-1-4 0 0,3-3-2 15,2-2-13-15,4-3-17 0,5-4-21 16,4 0-18-16,4 0-121 0,1-6-141 16,7-2-312-16</inkml:trace>
  <inkml:trace contextRef="#ctx0" brushRef="#br0" timeOffset="170193.5611">4961 7236 765 0,'1'-3'191'0,"-2"2"3"0,0 1-118 16,1 1-19-16,0-1-17 0,3 0-16 16,1 1-13-16,1-1-19 0,4 3-15 15,-2-3-22-15,1 1-19 0,2 2-43 16,-1-1-89-16,2 5-127 0,-1 1-268 16</inkml:trace>
  <inkml:trace contextRef="#ctx0" brushRef="#br0" timeOffset="170339.7316">4976 7392 716 0,'-2'-1'164'0,"2"0"1"16,2 1-109-16,-1 0-28 0,4-2-24 16,0 0-24-16,3 0-23 0,4-1-121 15,2 0-130-15,4 0-317 0</inkml:trace>
  <inkml:trace contextRef="#ctx0" brushRef="#br0" timeOffset="171030.8327">5956 6902 493 0,'1'-23'129'0,"0"4"7"0,-1-2-63 15,0 4-9-15,-1-2-2 0,0 6 0 16,-1 0-3-16,0 5-3 0,-1 3-4 16,2 3-8-16,0 4-7 0,2 5-10 0,0 3-8 15,-1 5-6-15,3 2-6 16,1 5-3-16,-2 4-1 0,0 3-2 0,3 3-5 15,-1-1-11-15,0-1-15 0,-1 1-19 16,0 0-12-16,-1-2-22 0,0-5-108 16,-2-3-125-16,1 3-275 0</inkml:trace>
  <inkml:trace contextRef="#ctx0" brushRef="#br0" timeOffset="171392.8755">5510 7323 613 0,'-13'-4'149'0,"2"0"8"0,3 1-94 16,2 0-11-16,1 2-6 0,4 0-5 0,2 1-5 15,3-2-8-15,4 1-6 16,1 1-5-16,0 0-3 0,6 0-2 0,4-1 2 15,6 0 0-15,7 1 1 0,7-3 0 16,8 1 0-16,7-3-1 0,3-1-1 16,5-2-3-16,0 0-2 0,4-3-3 15,2 0-2-15,0 0-1 0,4 0-1 16,-1 0 0-16,1 1 0 0,-5 1-1 16,-5 2 1-16,0 3-1 0,-7 2 0 0,-8-1-1 15,-1 3 0-15,-7 2-3 0,-1 0-5 16,-5 2-10-16,-6 0-14 0,-11-1-19 15,-5 3-14-15,-6 0-21 0,-8 1-107 16,-6 1-125-16,-7-1-277 0</inkml:trace>
  <inkml:trace contextRef="#ctx0" brushRef="#br0" timeOffset="172686.355">5431 6555 562 0,'-11'-8'144'16,"-3"7"9"-16,-11 1-75 0,-2 9-16 0,-5-1-12 16,-2 6-7-16,-5 3-7 0,-3 4-8 15,2 2-7-15,1 5-6 0,4 4-3 16,6 2-4-16,4 2-2 0,8-1-2 16,10 7 0-16,8-2-1 0,5 1-1 15,5-5-1-15,5 2-1 0,4 2 1 16,4-2-1-16,2-5 1 0,-3-1-1 15,3-1 0-15,0 1 0 0,-3-2 1 0,-1 0-1 16,-4-2 0-16,-2 2 1 0,-3 0-1 16,-6 1 1-16,-3 0-1 0,-6 2 1 15,-4-3-1-15,-4 5 1 0,-2 0 0 16,-3 2 0-16,1 3 0 0,-1 3 0 16,3 1 0-16,1-2-1 0,5 1 0 15,2 0 1-15,6-2-1 0,5-3 0 16,4-2 0-16,3-2-1 0,6-2-2 15,2-1 0-15,2-2-1 0,1-4-2 16,1-3 0-16,-6 2-1 0,0-2 1 0,-4 3 0 16,-6-2 1-16,-3 1 2 0,-3 6 0 15,-5-1 1-15,-3 3 1 0,-2-1 1 16,-4 2 0-16,-3 2 0 0,-5 0 0 16,-4 0 0-16,-2 1 0 0,-2 0 0 15,-1 4 2-15,-1-1-1 0,1 0 2 16,3 1 0-16,4 2 1 0,4-2 0 0,4 2-1 15,3-3 0-15,6-3 0 16,5-4-2-16,5-2 0 0,6-3-4 0,1-2-7 16,6-8-12-16,3-4-14 0,4-2-12 15,4-3-18-15,1-7-108 0,2-5-119 16,4-3-271-16</inkml:trace>
  <inkml:trace contextRef="#ctx0" brushRef="#br0" timeOffset="173384.242">5679 7566 508 0,'-6'-3'126'0,"-1"-2"6"0,0 1-71 16,3-1-17-16,1 3-4 0,-1-2-4 15,3 2-5-15,0 3-3 0,-1 4-2 0,2 2-2 16,-1 3 0-16,-1 6-3 0,-1 6-2 16,1 5-1-16,-2 2 0 0,1 4 0 15,-5 2-2-15,2-1-2 0,1-3-1 16,3-3-2-16,-2-7-2 0,2-6-2 16,3-5-1-16,2-7-1 0,1-5 0 15,1-4 0-15,-1-7-1 0,2-3 0 0,1-9 0 16,-2-2 2-16,1-3-1 0,0-4 0 15,2-4-1-15,-1 0 0 0,2 2 0 16,-1 5-1-16,0 1-1 0,-1 3-1 16,-1 4-1-16,-2 8 0 0,-2 9 1 15,2 7-1-15,-2 5 0 0,2 8 1 16,0 3-1-16,-1 7 1 0,2 1 0 16,3 0-1-16,-2-1 0 0,3 0 0 15,2-2 1-15,2 0-1 0,3-3 0 16,2-5 0-16,-1-5 0 0,3-3 0 15,-2-6 0-15,1-6 0 0,-2-5 1 16,-1-5-1-16,-3-2 1 0,2-3-1 0,-3 0 1 16,-1-1 0-16,-1 2 1 0,-3 2 2 15,-1 5 0-15,-2 0 2 0,0 6 0 16,-3 3 1-16,0 4-1 0,0 8-1 16,-1 1-2-16,0 4 0 0,0 5-2 15,0 2-4-15,0 2-6 0,0 3-7 0,2 0-13 16,-2 2-20-16,2 0-13 0,0 0-22 15,1-3-107-15,1 0-127 0,3-5-287 16</inkml:trace>
  <inkml:trace contextRef="#ctx0" brushRef="#br0" timeOffset="173856.0012">6161 7798 662 0,'-5'-12'170'16,"3"1"6"-16,2-3-87 15,2 1-30-15,3-1-9 0,1-1-11 0,3 2-9 16,1 2-10-16,1 1-6 0,0 3-4 16,2 3-3-16,-2 0-4 0,4 3 0 15,0 2-2-15,0 3 0 0,-3 2 0 16,-1 4-1-16,-1 1 0 0,-3 3 0 16,-3 1 0-16,-4 1-1 0,-4 2 1 15,-1-1-1-15,-4 0 0 0,-2 1 0 16,0-1 0-16,-2-1 0 0,1 1 0 15,1-2 1-15,1-1-1 0,3-1 1 0,3-1 0 16,1-2 0-16,3 1 0 16,2-3-1-16,0 0 1 0,2-2 0 0,1-3-1 15,1-1-2-15,1 2-3 0,4-5-6 16,0-2-8-16,5-2-10 0,2 3-15 16,1-1-10-16,0-4-15 0,0 0-106 15,-2-2-1-15,3 5-97 0,-2-4-182 16</inkml:trace>
  <inkml:trace contextRef="#ctx0" brushRef="#br0" timeOffset="174057.4385">6515 7571 674 0,'-1'-5'177'0,"4"4"3"0,-5 0-67 16,4 5-57-16,-1 2-17 0,0 3-12 15,1 5-12-15,1 1-5 0,-2 2-3 16,0 1-4-16,2 4-5 0,-2-2-12 16,2 2-17-16,-2-1-17 0,0-3-22 0,0-1-116 15,-2-2-136-15,0-4-305 0</inkml:trace>
  <inkml:trace contextRef="#ctx0" brushRef="#br0" timeOffset="174240.51">6477 7655 661 0,'-2'-2'163'16,"4"1"3"-16,0 2-78 0,1 1-49 15,3 1-14-15,2 0-9 0,0-2-7 16,1 1-6-16,2-3-7 0,4 0-9 16,1-4-10-16,3 0-9 0,3-1-10 15,4-3-16-15,5 0-65 16,-2-1-39-16,-5-1-95 0,0 0-198 0</inkml:trace>
  <inkml:trace contextRef="#ctx0" brushRef="#br0" timeOffset="174359.4583">6820 7503 600 0,'0'3'157'15,"0"2"7"-15,-2 3-74 0,2 4-30 0,1 6-13 16,-3-2-7-16,0 1-11 0,1 0-10 16,1 4-7-16,-1 1-10 0,2 2-19 15,-2-1-21-15,2-1-8 0,-1 0-129 16,1 2-136-16,1-6-321 0</inkml:trace>
  <inkml:trace contextRef="#ctx0" brushRef="#br0" timeOffset="175878.1743">7280 7314 605 0,'3'-6'155'0,"-1"2"7"0,-2 7-79 16,1 0-24-16,0 3-13 0,-1 3-9 16,0 0-9-16,0 3-9 0,0 0-7 15,0 0-5-15,-1 2-7 0,-2-1-15 16,2 1-20-16,1 2-26 0,0-2-113 15,0 0-133-15,3-1-313 0</inkml:trace>
  <inkml:trace contextRef="#ctx0" brushRef="#br0" timeOffset="176849.8813">8708 7075 608 0,'1'-5'155'0,"-1"2"6"15,1 1-89-15,-1 4-15 0,3 1-9 16,1 5-8-16,-2 1-9 0,2 2-7 16,-1 3-3-16,1 2-1 0,0 0-2 0,-1-2-2 15,1 1 0-15,-2-3-1 0,2-1-3 16,0 0-2-16,-2-4-3 0,2-5-1 16,-2-1-2-16,1-4-1 0,3-4 0 15,0-4-1-15,1-3 1 0,3-5 0 16,4 1 0-16,2-3 0 0,1 0-1 15,1-1 1-15,1 1-2 0,-2 7 1 16,-1-1-2-16,-3 6 1 0,-2 6-1 16,-1 3 0-16,-1 7 0 0,-5 3 0 15,1 2 0-15,1 5-1 0,-1 2-2 0,0-1-7 16,-1 0-12-16,-2 1-15 0,2 2-19 16,1-1-17-16,-3-1-107 0,-2-3-13 15,4 0-106-15,-1 0-196 0</inkml:trace>
  <inkml:trace contextRef="#ctx0" brushRef="#br0" timeOffset="177218.8399">8549 7009 564 0,'3'-9'140'15,"1"5"8"-15,-3-1-75 0,2-1-17 16,-2 3-8-16,1 2 0 0,-2 0-1 0,0 3-2 16,-2 1-3-16,0-1-4 0,-1-1-4 15,-2 2-4-15,-1 3-6 0,-1 0-6 16,-3 2-4-16,-1 1-3 0,-3 2-4 15,0 4-3-15,-2-1-2 0,-3 0 0 16,5 1-2-16,-1-3 0 0,3 1 1 16,2 0-2-16,3-4 0 0,5 0-3 0,2 0-7 15,4-2-8-15,3-1-12 0,3-1-13 16,2 0-16-16,1-3-9 0,0-1-14 16,3 2-55-16,-1-2-42 0,-3-1-96 15,2 3-202-15</inkml:trace>
  <inkml:trace contextRef="#ctx0" brushRef="#br0" timeOffset="177482.3277">8240 7359 570 0,'-7'-1'156'0,"5"-1"3"16,0 2-31-16,2 0-81 0,2 0-11 16,3 1-6-16,0 1-10 0,4 1-7 0,1-1-3 15,1 1-4-15,2 0-2 0,3 1-2 16,0-2-10-16,1 1-16 0,0 1-14 16,0-1-19-16,-1 2-112 0,-2-2-127 15,-1-2-292-15</inkml:trace>
  <inkml:trace contextRef="#ctx0" brushRef="#br0" timeOffset="177817.6473">7971 7015 666 0,'-15'4'158'16,"-1"6"6"-16,-2 3-108 0,2 1-12 0,0 5-7 16,1 3-7-16,3 3-9 0,1 2-6 15,2 1-6-15,7-1-3 0,5-2-3 16,5-1-2-16,3-6 0 0,3-3-1 16,5-4 1-16,0-7-1 0,1-9 0 15,-3-5 0-15,4-6 0 0,-4-4 0 16,-1-2 0-16,-2-1 0 0,-5-2 0 15,-3 2 1-15,-1 4-1 16,-7 3 2-16,-2 2-1 0,-6 0 0 0,-1 3 0 16,-1 2 0-16,-3 4-3 0,2 3-9 15,0 3-19-15,3 4-12 0,1 6-21 16,6 0-112-16,4 2-127 0,6 2-291 16</inkml:trace>
  <inkml:trace contextRef="#ctx0" brushRef="#br0" timeOffset="178268.9653">9399 7020 585 0,'4'-6'153'0,"-4"3"12"0,-2 0-76 15,1 2-18-15,-3 1-9 0,-2 0-7 16,-2-2-6-16,-3 6-10 0,-3-2-9 16,-1 6-7-16,-2-1-6 0,-1 2-3 15,0 1-5-15,0 3-2 0,3 0-2 16,1 1-2-16,3-2 0 0,2 0-1 0,6 1-1 16,4-2 0-16,3 1 0 0,1-3-1 15,3-1 0-15,3 1-2 0,4-3-3 16,0-1-6-16,3 0-8 0,2-2-14 15,2 0-16-15,1-2-13 0,0 0-20 16,-1 0-111-16,-2-1-126 0,-2 4-289 16</inkml:trace>
  <inkml:trace contextRef="#ctx0" brushRef="#br0" timeOffset="178504.6194">9145 7352 703 0,'-5'0'161'0,"3"-1"1"0,6 3-115 0,2 1-16 16,1-1-10-16,5 1-8 0,3-1-4 15,1-2-5-15,4 2-6 0,-1 2-14 16,3-4-14-16,0-1-22 0,3 2-113 15,-2 0-127-15,3 1-301 0</inkml:trace>
  <inkml:trace contextRef="#ctx0" brushRef="#br0" timeOffset="179286.3657">9683 7046 560 0,'-6'-10'137'0,"0"4"8"0,2 1-77 0,-2-2-11 15,0-1-8-15,1 6-5 0,1 2-4 16,2 6-4-16,-1 6-7 0,-3 3-7 16,0 9-6-16,0 6-5 0,-4 3-2 15,5 8-3-15,-5-3 0 0,3 0 0 0,-1-2 1 16,3-4 0-16,1-4 1 0,2-5 1 16,-1-6-1-16,2-6 0 0,1-6-2 15,1-6-1-15,2-4-1 0,-2-6-1 16,2-6-1-16,2-4-1 0,1-5 0 15,2-5 0-15,0-2-1 0,1-3 1 16,0-3-1-16,0 1 1 0,1 4-1 16,-1 2 0-16,-4 4 0 0,1 4 1 15,0 11-1-15,-5 3 0 0,3 10 1 16,-3 4-1-16,-1 5 1 0,2 7 0 0,0 5 0 16,0 0-1-16,3 6 1 0,-3-3-1 15,5 1 1-15,1-3-1 0,3 0 0 16,3-5 0-16,0-2 0 0,5-4 0 15,3-5 0-15,0-2 1 0,0-5-1 16,4-6 0-16,-3-4 1 0,3-2-1 16,-4-5 0-16,-3-3 1 0,1-1-1 15,-3-2 0-15,-5 2 1 0,2 0 1 16,-6 1 4-16,0 6 3 0,-2 2 2 16,-3 5 1-16,0 8 2 0,-2 2-1 0,-1 7-1 15,0 4-3-15,1 4-4 0,-2 3-1 16,0 2-3-16,1-1-1 0,-1 3-6 15,2 4-4-15,0-2-14 0,2-1-21 16,1 0-21-16,3 0-25 0,-1-3-111 16,2-4-135-16,2-3-303 0</inkml:trace>
  <inkml:trace contextRef="#ctx0" brushRef="#br0" timeOffset="180665.762">10264 7294 595 0,'-3'-6'147'15,"1"-1"7"-15,1 0-87 0,-1-1-13 16,4 0-7-16,0-1-5 0,0-2-6 16,5 2-7-16,-4-2-4 0,5 4-6 15,0-1-3-15,2 0-4 0,1 3-4 16,2 2-1-16,1 1-2 0,2 2-3 16,-1 0 0-16,-1 3-1 0,1 1-1 15,-2 0 1-15,0 4-1 0,-2-1 0 0,-3 0 1 16,0 1-1-16,-2 0 0 0,0 1 1 15,-2 0-1-15,-3-2 1 0,-1 1-1 16,-1 1 1-16,-2-2 0 0,-1 2 0 16,-7 2 0-16,2 1-1 0,-4 2 1 15,-3-2-1-15,0 1 0 0,1 2 0 16,-1 0 0-16,5-3 0 0,0-1 0 16,3-1 0-16,5 2 0 0,1-3 0 15,5-2 0-15,0-2 0 0,4 0 0 16,1-1 0-16,3-2 0 0,1-3 0 0,2-2 1 15,3-2-1-15,0-1-2 0,2-1-4 16,-2 0-11-16,1-2-17 0,-1 2-16 16,2 1-24-16,-7 1-108 0,0 3-130 15,-1 2-288-15</inkml:trace>
  <inkml:trace contextRef="#ctx0" brushRef="#br0" timeOffset="182736.7487">5924 8565 653 0,'-14'-5'163'0,"1"7"6"0,-6 3-96 16,0 9-15-16,-4 3-7 0,-1 5-8 16,2 5-7-16,3 3-9 0,1 3-6 15,6 0-5-15,7-2-4 0,5-1-4 16,6-4-2-16,7-5-3 0,3-5 0 0,3-6-1 15,3-5 0-15,3-5-1 16,-1-6 0-16,0-5 0 0,-1-8 0 0,-1-4 0 16,-3-5 0-16,0-3 0 0,-4 1-1 15,-4-1 1-15,-3 2 0 0,-4 2-1 16,-5 1 1-16,-6 5-1 0,-2 0 0 16,-4 4-1-16,-1 3-5 0,-1 5-8 15,-3 6-16-15,0 6-22 0,0 6-17 16,3 5-124-16,1 2-141 0,5 5-322 15</inkml:trace>
  <inkml:trace contextRef="#ctx0" brushRef="#br0" timeOffset="183721.2492">7290 8930 721 0,'-5'-9'179'16,"2"4"4"-16,1 5-109 0,-1 3-21 16,2-1-15-16,0 4-11 0,-2 0-13 15,1 8-7-15,-1-1-5 0,1 4-10 16,0-2-18-16,2 4-21 0,0-2-26 16,2 0-113-16,4 0-137 0,1 0-311 15</inkml:trace>
  <inkml:trace contextRef="#ctx0" brushRef="#br0" timeOffset="184204.0785">8389 8478 584 0,'-8'-13'140'0,"-2"0"6"0,0 2-88 15,-4 2-14-15,-4 4-6 0,0 4-5 16,-1 6-4-16,-1 4-5 0,-2 5-4 15,-4 1-4-15,2 7-3 0,0 3-2 16,5 3-2-16,-2 0-2 0,5-1-2 0,4-1-1 16,7 2-1-16,4-5-1 0,4-4-1 15,6-4-1-15,4-5-1 0,5-6 0 16,4-4 0-16,-2-5 0 0,2-6 1 16,3-6-1-16,-2-5 0 0,0-3 1 15,1-2 2-15,-3-2 2 0,1 0 3 16,-4-2 2-16,-2 2 1 0,-4 3 1 15,-4 4 2-15,-4 3 2 0,0 7-2 16,-4 5-2-16,-2 7-1 0,-1 7-2 0,0 8-1 16,-1 3-3-16,4 8-5 0,-4 0-7 15,2 2-11-15,-1 2-13 0,4 1-16 16,2-4-9-16,1-2-20 0,-1-3-107 16,5 0-119-16,5-4-272 0</inkml:trace>
  <inkml:trace contextRef="#ctx0" brushRef="#br0" timeOffset="184485.1555">8597 8397 696 0,'-8'-14'178'0,"2"7"5"0,0 3-99 16,2 6-28-16,2 1-12 0,2 7-13 15,2 4-14-15,2 1-8 0,1 7-4 16,2-2-3-16,2 6 0 0,1-2-1 15,-1 0-1-15,2 1 1 0,2 0-1 16,-1-2 0-16,1 2 0 0,1-7 0 16,1 4 0-16,-3 0-2 0,-2-1-2 0,-4 0-1 15,-4-2 0-15,-6 3-2 0,-4-2-1 16,-6-3-1-16,0-1-4 0,-5-3-1 16,0-3-5-16,-1 0-6 0,3-5-11 15,1-1-9-15,3-2-16 0,2-3-113 16,3-2-121-16,5-3-291 0</inkml:trace>
  <inkml:trace contextRef="#ctx0" brushRef="#br0" timeOffset="184767.2979">8828 8378 724 0,'-2'-7'177'0,"-1"3"1"0,1 3-109 16,2 4-21-16,0 3-16 0,5 2-11 0,1 6-10 16,0 2-6-16,-1-2-1 0,7 7-2 15,1 1-1-15,3 0 0 0,-1 3-1 16,0-3 1-16,1 1-1 0,0 4 1 16,-4-5-1-16,-5 1-2 0,-2 0-2 15,-2 1-4-15,-6-2-4 0,-2 0-2 16,-2 0-5-16,-7-1-8 0,1 0-9 15,1-2-7-15,-4-4-3 0,5 0-15 16,-2-5-107-16,1-4-115 0,5-1-268 0</inkml:trace>
  <inkml:trace contextRef="#ctx0" brushRef="#br0" timeOffset="185066.5654">9137 8358 758 0,'-11'7'181'0,"0"4"2"15,2 4-118-15,3 2-20 0,1 2-12 16,4 1-12-16,5-4-9 0,0 0-5 16,7-1-2-16,3-6-2 0,2-4 0 15,3-2-1-15,2-7 0 0,0-4 1 16,1-5-1-16,-4-4 1 0,-2-1 0 15,-5-3 0-15,-6 0 0 0,-7 3 0 16,-5-1 0-16,-8 2 0 0,-2 1-2 0,-4 2-5 16,-2 1-10-16,-2 4-13 0,2 0-13 15,3 7-15-15,4 3-10 0,4 5 61 16,3 0-183-16,3 4-127 0,9 1-322 16</inkml:trace>
  <inkml:trace contextRef="#ctx0" brushRef="#br0" timeOffset="185307.2893">9403 8293 650 0,'9'-3'168'16,"-1"6"9"-16,-2 0-81 0,-1 6-32 0,0 1-6 16,1 3-6-16,0 2-8 0,1 1-11 15,2 1-5-15,1 0-7 0,3-3-5 16,1-1-4-16,-1-3-3 0,3-3-4 15,-1-3-2-15,-1-5-2 0,0-5-2 0,-3-2-8 16,-1-4-12-16,-3-1-14 0,0-5-17 16,-3-1-17-16,-3-3-11 0,-3-2-16 15,-3-2-100-15,-1-3-114 16,-2-1-257-16</inkml:trace>
  <inkml:trace contextRef="#ctx0" brushRef="#br0" timeOffset="185417.8823">9485 7875 659 0,'-7'6'156'0,"1"5"0"0,4 1-93 16,1 4-39-16,1 4-29 0,0-2-143 16,2 2-135-16,2 2-338 0</inkml:trace>
  <inkml:trace contextRef="#ctx0" brushRef="#br0" timeOffset="189856.9105">12075 7599 376 0,'4'-18'118'0,"-4"-4"6"0,1 1 5 15,-1 2-68-15,1 4-11 0,-1 0-1 16,0 2-1-16,2 3-3 0,-1 5-3 15,0 3-2-15,0 4-3 0,1 4-5 16,-1 4-6-16,0 3-6 0,0 7-5 16,-1 3-5-16,3 5-2 0,-5-1-2 15,4 6-2-15,-2 3-2 0,0-3-1 16,1 1 0-16,0-2-1 0,-2-4-4 16,2 1-9-16,0-9-11 0,-1-2-13 15,2-4-11-15,-2-5-20 0,2-6-109 16,0 0-121-16,1-6-276 0</inkml:trace>
  <inkml:trace contextRef="#ctx0" brushRef="#br0" timeOffset="190117.8211">12328 7484 640 0,'0'-8'157'0,"-3"2"6"15,1-3-98-15,0 7-16 0,1 4-7 16,1 4-7-16,-1 1-8 0,-1 5-8 16,2 5-5-16,-2 1-4 0,1 4-3 15,1 0-1-15,0 0-2 0,0 3-2 16,4-1 0-16,-2-1-1 0,3 3 0 16,0-4-1-16,0-1-3 0,1 0-6 0,0-2-11 15,0 0-15-15,-2-4-10 0,0-4-19 16,-1-3-114-16,-1-2-124 0,-4-3-285 15</inkml:trace>
  <inkml:trace contextRef="#ctx0" brushRef="#br0" timeOffset="190326.2957">12107 7668 595 0,'-1'-1'159'15,"-2"-2"6"-15,1 0-61 0,0 1-46 0,3 1-13 16,-1-1-7-16,0-1-11 0,2 0-9 16,1-1-6-16,3 2-6 0,2-2-1 15,5-1-3-15,1 2-9 0,3 1-16 16,-1 0-17-16,5 0-22 0,1 0-115 16,-1 2-132-16,-1 2-306 0</inkml:trace>
  <inkml:trace contextRef="#ctx0" brushRef="#br0" timeOffset="190777.2417">12771 7351 538 0,'-7'-6'145'0,"-3"3"8"0,-4 3-49 16,-2 1-38-16,-4 6-11 0,-2 5-5 15,1 5-4-15,1 6-8 0,1 7-6 16,3 3-7-16,1 5-5 0,2 1-6 16,0 1-3-16,3 2-3 0,2-3-3 15,3-1 0-15,4 0-3 0,4-5-1 16,6-2-1-16,2-6-2 0,1-2-6 0,4-6-8 15,3-5-14-15,1-5-18 0,2-1-13 16,4-2 9-16,-1-4-134 0,-2-2-126 16,-2-3-290-16</inkml:trace>
  <inkml:trace contextRef="#ctx0" brushRef="#br0" timeOffset="191220.1706">12928 7624 709 0,'-3'-3'168'0,"1"1"4"0,-1 1-111 16,3 0-15-16,5 1-9 0,-1 0-9 0,3 0-8 15,2-2-3-15,2 0-4 16,0-1-3-16,1-1-3 0,2-4-3 0,-2 0-1 15,1-2 0-15,1-2-2 0,-2-2 0 16,-1-1-1-16,-2 2 0 0,-3-3 0 16,-1 3-1-16,-4 0 0 0,-3 1 0 15,-2 2 0-15,-2 2-1 0,-2 4 1 16,-1 2 0-16,-2 2 0 0,-3 2 0 16,1 7 0-16,-3 2 0 0,-1 5-1 0,-3-1 1 15,2 6-1-15,-1 3 1 0,6 1 0 16,-4 2 0-16,3 4 1 0,3-2-1 15,6 2 1-15,4-2 0 0,5-2-1 16,2 0 1-16,5-4 0 0,4-3 0 16,2-4 0-16,0-5 0 0,1-1 1 15,4-4-1-15,-1-4-1 0,1-4-1 16,1-5-8-16,1-2-9 0,1-2-16 16,0-3-13-16,-2-1-20 0,-2-1-115 15,-4-3-128-15,-2 3-290 0</inkml:trace>
  <inkml:trace contextRef="#ctx0" brushRef="#br0" timeOffset="191508.1285">13161 7182 536 0,'2'-5'143'0,"2"0"5"16,1 2-34-16,-1 2-65 0,3 4-13 16,0 0-4-16,0 3-4 0,-1 6-4 15,5 0-3-15,0 4-1 0,1 1-2 16,-1 2-1-16,-2 3-3 0,1 2-2 16,-1-5-1-16,-4 3-3 0,-3-1-2 15,-3-1-3-15,-3-3-3 0,-4-1-6 0,-1-4-11 16,-3-1-18-16,0-7-11 0,-2-3-21 15,-3-3-111-15,-4-6-125 0,5-5-284 16</inkml:trace>
  <inkml:trace contextRef="#ctx0" brushRef="#br0" timeOffset="191626.7966">13112 7002 563 0,'1'-9'129'0,"2"2"-1"16,4 1-88-16,1 1-20 0,3 5-21 0,1 2-121 15,-1 2-113-15,3 0-286 0</inkml:trace>
  <inkml:trace contextRef="#ctx0" brushRef="#br0" timeOffset="192218.8985">13379 7177 414 0,'0'-3'99'0,"0"0"2"15,-2 1-59-15,1 1-14 0,1 1-1 16,0 0-2-16,0-1-2 0,1 1 1 15,-1 0 1-15,2 1 1 0,-2-2-1 0,1 1 2 16,0 0 0-16,-1 0 2 0,0 1 1 16,-1-1-1-16,-2 0 0 0,2 1-2 15,-1 3-1-15,-1 1-2 0,0 4-2 16,0 3-1-16,1 4-2 0,-1 2 1 16,2 7 1-16,0-2-2 0,2 3-2 15,3-3-1-15,3-1-4 0,3-4-2 0,1 0-3 16,4-9-2-16,0-3-2 15,1-4-2-15,0-2 1 0,0-5-1 16,-3-3 0-16,0-3 0 0,-4-1 1 0,-3 0 1 16,-1 1 3-16,-1 0 2 0,-2 1 3 15,-4 3 2-15,1 2-1 0,-1 5 1 16,-1 3-2-16,1 4-3 0,-2 1-3 16,3 4-3-16,1 1-1 0,1 0 0 15,3 1-1-15,2-2 0 0,1-2 0 16,3-1 0-16,0-2 0 0,2-4 0 0,2 0-1 15,-1-6 1-15,1-3 0 0,-1-2 0 16,-3-6 1-16,0 2-1 0,-3-4 0 16,-2-1 1-16,-3-2-1 0,0 2 1 15,-2 0-1-15,-2-1-2 0,1-2-5 16,-1 2-11-16,-1 1-13 0,1 3-19 16,-1 1-15-16,2 2-21 0,0 3-112 15,-2 2-130-15,3 4-289 0</inkml:trace>
  <inkml:trace contextRef="#ctx0" brushRef="#br0" timeOffset="192493.2147">13646 7016 635 0,'5'-2'155'0,"-1"3"4"0,3 4-89 15,1 4-26-15,1 4-9 0,4 5-4 0,1 8-3 16,2 6-4-16,1 4-2 0,2 5-3 15,2 7 0-15,2 5-3 0,-1 1-3 16,3 2-3-16,-4 0-4 0,-3-1-1 16,-1 2-2-16,-4-1-2 0,-5-1 0 15,-3-2-2-15,-10 1 0 0,-1-3-3 16,-6-2-1-16,-5-5-2 0,-2-3-2 16,0-7 0-16,-5-5-1 0,4-8-6 15,0-7-9-15,5-7-14 0,2-6-9 16,3-8-19-16,4-7-109 0,3-6-124 0,3-7-278 15</inkml:trace>
  <inkml:trace contextRef="#ctx0" brushRef="#br0" timeOffset="192742.9464">14061 7565 805 0,'-1'0'187'0,"-3"0"3"0,4 0-126 15,1-1-25-15,4 1-10 0,0 0-8 16,2-1-9-16,2-1-4 0,1 1-2 16,0-1-3-16,3 3-3 0,0-5-7 15,1 3-11-15,-1 0-17 0,1 0-20 16,-3-1-18-16,1 5-122 0,-4-3-139 0,0 6-312 15</inkml:trace>
  <inkml:trace contextRef="#ctx0" brushRef="#br0" timeOffset="192918.0571">14079 7701 618 0,'-2'7'157'0,"2"-2"0"0,2-1-56 15,2-3-68-15,3-2-12 0,1-3-8 16,-2-1-9-16,1-2-17 0,3 0-12 16,0 1-21-16,-2-1-113 0,2 5-123 15,1 1-296-15</inkml:trace>
  <inkml:trace contextRef="#ctx0" brushRef="#br0" timeOffset="194653.6161">14806 7046 687 0,'-5'-6'157'15,"1"-3"2"-15,4 3-115 0,6 2-11 0,4 1-7 16,2 0-7-16,7-1-5 0,3 1-4 16,5 0-1-16,2-4-1 0,3 0-2 15,1 1-2-15,2-3 0 0,-1 3-1 16,-5-4-1-16,-2 0-2 0,-4 5-4 16,-2-1-4-16,-5 1-5 0,-5 0-3 15,-5 0-3-15,-6 3-1 0,-5 0 0 16,-2-2 3-16,-7 3 5 0,-2-1 3 15,-6 2 2-15,-1 2 0 0,-5 4 0 16,-8 2-2-16,-3 3 1 0,-2 2 1 0,-5 3-1 16,5 0 2-16,-4-2 4 15,6-2 3-15,6-1 3 0,6 1 4 16,5-1 0-16,6-4 0 0,6-1 1 0,9 3-1 16,5-2-2-16,7 0-1 0,5-1-3 15,6 1-1-15,2 1 2 0,3-1 3 16,3 0 3-16,3 1 1 0,1 1 3 15,3 1 0-15,-3-1 1 0,-1 0 0 16,0 2-2-16,-2 1-2 0,-5 2-1 0,-6 0-2 16,-5 2 0-16,-3 4-1 0,-4 3-2 15,-6 0 0-15,-3 3-1 0,-5 1-1 16,-3 2 0-16,-4 2-1 0,-6 1 1 16,-3 0-1-16,-7 2 0 0,-8-1 0 15,-2 1 0-15,-5 0 0 0,-6-1 0 16,-2 0 0-16,1-3 0 0,6 3 2 15,4-1 3-15,3-2 3 0,5-6 2 16,7-5 1-16,9-5 3 0,4-3-1 16,5-6-2-16,7-4-2 0,4-3-2 15,6-2-3-15,7 1-2 0,0 0-1 0,6-1-1 16,3 1 2-16,3 0 0 0,5 1 2 16,3 2 0-16,0 0 0 0,7-1 1 15,-1 3-1-15,-1 1-1 0,0 0-1 16,-8 2-1-16,-1 0-4 0,-6 2-9 15,-7 1-13-15,-4 0-16 0,-7 6-18 16,-4-1-18-16,-5 1-84 0,-5-1-31 0,-2 3-106 16,-6 0-200-16</inkml:trace>
  <inkml:trace contextRef="#ctx0" brushRef="#br0" timeOffset="195083.8625">14071 8347 636 0,'-3'-4'159'15,"0"0"5"-15,1 4-93 0,4 5-17 0,0 4-7 16,2 2-7-16,1 3-10 0,-1 7-5 16,0 1-2-16,1 0-4 0,-2 3-2 15,0-2-3-15,0 0-2 0,-1-4-3 16,1-7-2-16,-1 2-3 0,0-6-2 16,2-7-1-16,0-2 0 0,-1-3-1 15,4-5 0-15,0-6 0 0,2-5 0 16,2-4 1-16,1-1-1 0,0 1 0 15,2-1 1-15,-3 6-1 0,0 4 0 16,-2 3 0-16,-1 7-1 0,-1 6 1 0,-1 5-3 16,-2 3-4-16,2 4-3 0,1 3-4 15,1 5-6-15,-1 0-6 0,2 0-10 16,-1-2-12-16,3 0-5 0,0-3-15 16,0-2-109-16,0-3-119 0,3-3-281 15</inkml:trace>
  <inkml:trace contextRef="#ctx0" brushRef="#br0" timeOffset="195262.4819">14519 8401 670 0,'-2'-4'168'0,"-1"1"2"0,3 3-88 0,0 2-37 15,4-4-14-15,-1 2-12 0,2 2-15 16,3-2-16-16,-2 1-18 0,0 1-11 15,4 1-21-15,-3 0-109 0,-1 2-125 0,6 0-280 16</inkml:trace>
  <inkml:trace contextRef="#ctx0" brushRef="#br0" timeOffset="195454.5047">14578 8559 669 0,'1'0'156'0,"0"-2"2"0,3 1-108 0,0 1-20 16,3-1-6-16,0-3-7 0,2-1-9 15,-1 3-9-15,3-2-11 0,3 3-12 16,-1-3-17-16,2 1-119 0,-1 1-125 16,2 4-303-16</inkml:trace>
  <inkml:trace contextRef="#ctx0" brushRef="#br0" timeOffset="195655.0819">14846 8480 733 0,'-1'-4'170'0,"2"2"1"0,2-2-115 0,1 4-24 16,5 0-12-16,2-2-6 0,1 1-8 15,7-2-5-15,-1 1-11 0,3-1-17 16,1-2-13-16,2 1-21 0,-3 0-111 16,-2-1-129-16,1 0-290 0</inkml:trace>
  <inkml:trace contextRef="#ctx0" brushRef="#br0" timeOffset="196123.8275">15145 8377 732 0,'-3'8'168'0,"1"0"1"0,2 1-120 15,2 1-16-15,2-1-9 0,5 1-8 0,-1 0-6 16,5-3-2-16,1 2-1 16,1-3-1-16,2-2-2 0,-1-3 0 0,-1 0-2 15,-1-5 0-15,-1 1 0 0,-5-7 0 16,-2-1-1-16,-1 1 0 0,-3-1-1 15,-4-2-1-15,-1-1-5 0,-2 3-7 16,-1 1-9-16,1 3-10 0,-1 0-7 0,1 1-4 16,2 2-3-16,1 4-1 15,1-1 0-15,1 1 4 0,1 2 6 0,0 1 5 16,1 0 4-16,1 2 5 0,1 1 6 16,-1 3 9-16,1-1 10 0,0 1 11 15,-1 1 9-15,2 0 6 0,0 2 5 16,1-2 5-16,0 2 4 0,2-1 1 15,-1-1-5-15,4 1-4 0,3-3-2 16,1 0-3-16,3-5-3 0,2-4-4 16,1-1-2-16,4-5-2 0,-2-5-3 15,-1-1-3-15,-4-4-3 0,-2 1-2 16,-6-3-2-16,0 1-2 0,-5 0-1 0,-5 0 0 16,-3 2 0-16,-2 2 0 0,-3-1-1 15,-2 3-2-15,-5 1-9 0,-2 2-16 16,-1 6-19-16,-3 0-23 0,-5 6-111 15,3-1-134-15,0 5-300 0</inkml:trace>
  <inkml:trace contextRef="#ctx0" brushRef="#br0" timeOffset="196690.6651">14735 6577 599 0,'-15'0'157'0,"-3"3"11"0,0 5-72 16,2 3-27-16,4 5-8 0,4-2-6 15,3 3-8-15,1-1-12 0,4 2-11 0,3-4-7 16,0-3-6-16,5-2-5 0,0-3-3 16,4-5-1-16,3-2-1 0,2-4-1 15,2-4 1-15,0-2 0 0,-2 0-1 16,-2-2 1-16,-4 2-1 0,-2-3 1 15,-4 2 0-15,-4 2-1 0,-4 1-1 16,-3 1-4-16,0 3-5 0,-3 2-9 16,0 1-11-16,-1 2-12 0,-2 0-11 15,4 4-6-15,2 1-10 0,1 1-9 0,2 1-98 16,0 1-104-16,6 2-253 0</inkml:trace>
  <inkml:trace contextRef="#ctx0" brushRef="#br0" timeOffset="196923.06">14803 6648 556 0,'3'-3'143'0,"-3"3"8"16,1 1-69-16,-2 3-17 0,2 2-10 0,0 2-9 16,2 1-5-16,0 2-4 15,3 2-7-15,0-2-6 0,4-2-4 16,3 0-4-16,2 0-1 0,6-6-1 0,4-3-1 16,3-1 0-16,-1-6 0 0,-1-3-2 15,-3-1-2-15,-5-1 0 0,-3 1-1 16,-8-2-2-16,-5 0-1 0,-6 4-1 15,-2 1-1-15,-5-1-1 0,-2 2-2 16,-4-1-5-16,-1 4-14 0,-2 0-20 16,1 5-24-16,-1 4-5 0,1 1-131 0,1 5-141 15,7 6-317-15</inkml:trace>
  <inkml:trace contextRef="#ctx0" brushRef="#br0" timeOffset="200432.1593">15699 7337 554 0,'-8'-30'136'0,"3"-1"6"16,0 0-73-16,3 7-12 0,0 3-5 0,2 5-2 15,1 6-3-15,0 8-3 0,1 7-4 16,0 7-7-16,1 8-7 0,1 4-8 15,0 8-6-15,1 5-2 0,1 3-1 16,-1 1-2-16,-2 1 0 0,1-2-2 16,0-5 1-16,-2-3-2 0,1-7-1 15,0-7-1-15,3-5 0 0,2-5-2 16,0-8 1-16,3-4-1 0,2-7 1 16,-1-2 0-16,0-6-1 0,2 0 1 15,-2-3 0-15,0 2 0 0,-1 2-1 16,-1 5 1-16,0 5-1 0,-1 8 0 0,0 2 1 15,1 6-1-15,-3 3-1 0,2 3 0 16,-1 3-3-16,0 2-5 0,0-1-7 16,1 2-13-16,1-2-15 0,1 2-12 15,1-6-20-15,-1-1-112 0,5-1-127 16,-3-6-288-16</inkml:trace>
  <inkml:trace contextRef="#ctx0" brushRef="#br0" timeOffset="200771.1888">16131 7271 602 0,'0'12'139'16,"0"2"2"-16,0 3-93 16,2 5-13-16,2 0-2 0,0 1 2 0,1 3-1 15,0 2 0-15,0 0-1 0,-4-3-1 16,2 1-5-16,1-2-5 0,0-1-5 16,-1-5-6-16,4-4-3 0,1-5-3 15,4-1-5-15,1-6-3 0,0-4-8 0,3-6-10 16,0 2-13-16,2-4-9 0,-2 0-14 15,-2-2 55-15,-1 1-173 0,-5-3-125 16,-1 3-309-16</inkml:trace>
  <inkml:trace contextRef="#ctx0" brushRef="#br0" timeOffset="200911.9093">16180 7281 648 0,'-2'-1'152'0,"0"1"1"15,2-3-96-15,3 0-29 0,5 0-11 16,3-2-17-16,4 0-16 0,3 0-21 0,5 3-115 16,1 0-123-16,-1 0-299 0</inkml:trace>
  <inkml:trace contextRef="#ctx0" brushRef="#br0" timeOffset="201473.6773">16511 7399 511 0,'0'0'148'15,"-3"0"5"-15,1 2-2 0,1 2-99 16,-1 3-13-16,2 0-3 0,0 2-5 15,-2 0-6-15,3-1-5 0,-2 1-3 16,2-1-3-16,0-3-3 0,2 2-4 16,-3-3-1-16,1-1-1 0,0-2 1 15,-1-1-1-15,-1-4 0 0,2 2 1 16,-2-6-1-16,0 2 0 0,1-1-1 16,-1-3 0-16,1 2-2 0,0-2 0 0,-3 1 1 15,2 3 1-15,-2 1 0 0,1 0 3 16,0 3 0-16,-1 2 0 0,1 2-1 15,-1 4 1-15,3 4-2 0,-1 4-1 16,2 2-2-16,0 2 1 0,1 2 0 16,-1-1 3-16,3 1 1 0,-2-3 1 15,3-2 2-15,0-2 0 0,0-3-1 16,1-3-1-16,1-3-1 0,2-4-2 16,1-8-1-16,-1-4-1 0,2-5 1 15,2-5 0-15,1-4 2 0,-1-2 1 16,-1 0 1-16,-1 2 0 0,-1 5 0 15,-2 4 0-15,-2 5-2 0,-2 5-1 0,1 3-2 16,-1 3-1-16,-2 8 0 16,-1 3-2-16,2 3 1 0,-1 3-1 0,1 6-2 15,-1 3-1-15,1 2-5 0,0-3-6 16,1 1-8-16,2-3-14 0,1-1-18 16,2-4-18-16,1-6-19 0,2-3-106 15,-1-3-1-15,1-3-103 0,1-2-181 16</inkml:trace>
  <inkml:trace contextRef="#ctx0" brushRef="#br0" timeOffset="201836.4062">16811 7296 744 0,'-1'-10'182'0,"2"0"4"15,1 3-113-15,3-1-20 0,1 1-13 16,3 0-11-16,1-1-10 0,1 2-5 0,0 1-3 15,0 2-2-15,1 0-2 0,-1 3 0 16,-1 1-2-16,-2 3-1 0,-1 1-1 16,-3 4-1-16,-2 0 0 0,-1 2 0 15,-1 5-2-15,0 3 1 0,-3 1-1 16,3 3 0-16,3 2 0 0,1 1 0 16,-1 1-1-16,3 1 1 0,2 0 0 15,0 0 0-15,-2 1 0 0,-1-4-1 16,0 0 1-16,0-2-1 0,-4-1-1 0,-1-2 1 15,-5 1 0-15,1-3 0 0,-3-1 1 16,0 0-1-16,-5-1 1 0,-2-2 1 16,-2-2-1-16,3-4 1 0,-1 0-1 15,2-3-1-15,0-2-5 0,2 0-11 16,4-3-14-16,0-4-22 0,2 0-14 16,3 1 37-16,2-1-167 0,3-2-135 15,2 1-319-15</inkml:trace>
  <inkml:trace contextRef="#ctx0" brushRef="#br0" timeOffset="202328.6519">17304 7499 662 0,'-1'-1'170'15,"1"1"7"-15,1 0-73 0,3 0-43 16,4-1-10-16,0 1-7 0,3-3-8 16,3-2-7-16,2-3-5 0,3-1-5 15,4-4-5-15,2-2-4 0,-1-2-3 16,3 1-3-16,-1-1-1 0,-1 1-3 0,-6-1-3 15,-3 1-2-15,-4 1-3 0,-3 3-2 16,-5-1-2-16,-3 2-2 0,-5 2 1 16,-3 2 0-16,-1 3 1 0,-1 1 1 15,-5 3 0-15,-4 1 1 0,-3 5 1 16,-2 6 1-16,-2 1 1 0,-2 3 1 16,3 5 3-16,-1 3 2 0,3 3 3 15,5 4 2-15,2 2 4 0,6 1 2 16,0 4 1-16,4-2 3 0,3-2 1 0,4-1-1 15,3-2-1-15,2-6-2 0,7 1-3 16,0-8-1-16,7-3-3 0,3-4-1 16,5-3-2-16,2-8-4 0,3-4-8 15,0-6-11-15,-1-3-19 0,-1-3-21 16,-2 0-28-16,-5-1-107 0,2 1-134 16,-4 1-295-16</inkml:trace>
  <inkml:trace contextRef="#ctx0" brushRef="#br0" timeOffset="203678.4932">17609 7059 742 0,'-3'-2'180'0,"0"2"3"0,2 1-111 15,2-2-21-15,4 0-17 0,3-1-14 0,1 1-9 16,2-3-7-16,3 1-12 0,3-1-16 16,1-1-22-16,2-1-17 0,0 4-123 15,-1-2-139-15,2 3-319 16</inkml:trace>
  <inkml:trace contextRef="#ctx0" brushRef="#br0" timeOffset="203934.2071">17939 6915 650 0,'-6'-5'161'16,"1"2"4"-16,-2 2-85 0,5 5-37 0,2 6-6 16,3 3-6-16,2 4-6 0,0 3-3 15,2 1 0-15,2 3 1 0,2-1-2 16,0 3-2-16,0-3-3 0,-2 1-3 15,1 0-4-15,-1 3-3 0,-6-4-4 16,1-1-1-16,-5-2-2 0,-5-2-7 16,-3-2-9-16,-2-5-15 0,-3-5-19 15,-1-2-14-15,-2-5 76 0,2-5-201 0,0-8-137 16,2-3-338-16</inkml:trace>
  <inkml:trace contextRef="#ctx0" brushRef="#br0" timeOffset="204071.8963">17879 6648 643 0,'6'-9'140'0,"-2"2"2"16,3 1-113-16,4 2-12 0,-1 3-11 15,3 1-19-15,1 1-126 0,2 1-119 16,1 3-308-16</inkml:trace>
  <inkml:trace contextRef="#ctx0" brushRef="#br0" timeOffset="204908.8008">18136 6902 390 0,'0'-4'104'16,"1"1"3"-16,-2-1-19 0,1 2-58 0,0 1-7 16,0 0-1-16,-1 1-2 0,2 0-1 15,0 0-2-15,-1 1 0 0,0 0 0 16,0-1 0-16,2 0 0 0,-2 1 1 16,1-2 1-16,-2 0 1 0,1-2 1 15,0 1 2-15,1-1 0 0,0-2 0 16,0 2 1-16,1-1-2 0,-1 0 0 15,0 1-2-15,0-1-2 0,0 0-1 0,1 3-1 16,-2-1-1-16,1-1-1 0,0 2-1 16,-1 1-1-16,1-2 0 0,-1 2-1 15,0-2 0-15,0 1 0 0,0 1-1 16,0-1 0-16,-1 1 0 0,1 0-1 16,0-1-1-16,-1 1 0 0,1 1-3 15,-1-1 0-15,1 1-2 0,0-1 0 16,-2 1-1-16,2 1-1 0,0-1 0 15,2-1 0-15,-2 0 0 0,1 1 0 16,-1-2 0-16,1 0 0 0,2-2-1 0,-2 1 1 16,0-2 0-16,0-2 0 0,2-1 0 15,-2 0-1-15,0 0 1 0,0 1 1 16,1 1-1-16,-2 3 2 0,0 2 0 16,-3 5 0-16,1 1 1 0,-2 3-1 15,2 5-1-15,-3 4 0 0,1 6-1 16,0 1 0-16,2 6-1 0,-1-2 1 15,2 4-1-15,2-2 0 0,1-3 0 16,0-6 0-16,4-2 1 0,0-5-1 0,3-4 0 16,2-7 0-16,0-2 0 0,1-4 0 15,3-4 0-15,-2-2 0 0,0-6 0 16,-1 1 1-16,0-1 2 0,-1 1 0 16,-3-5 1-16,-4 2 2 0,1 2-1 15,-2 2 1-15,-3 0 0 0,0 2 0 16,-3 1-1-16,1 8-1 0,1 1-1 15,-2 5 0-15,3 3-1 0,1 8 0 16,1-2-2-16,1 4 0 0,2-1 0 0,3 1 0 16,4-3-1-16,0-1 0 0,3-5 1 15,2-2-2-15,3-3 1 0,2-3 0 16,0-2 0-16,-2-4 0 0,1-3 0 16,-2-6 1-16,-2-1 0 0,-4-2 0 15,-2-2 0-15,-6-4 0 0,-2 0 1 16,-6-3-1-16,-2 4-2 0,0 0-5 15,0 4-8-15,-2 2-13 0,0 5-16 0,-1 5-21 16,5 4-24-16,-2 4-87 16,0 1-22-16,3 1-108 0,-1 2-199 0</inkml:trace>
  <inkml:trace contextRef="#ctx0" brushRef="#br0" timeOffset="205295.0194">18642 6834 670 0,'3'-14'172'0,"-1"5"7"16,2 0-91-16,-2 2-29 0,2 2-7 16,-1 6-12-16,2 5-11 0,1 4-8 15,1 3-5-15,-1 5-2 0,0 1-2 16,1 3-2-16,1 0-1 0,-1 1-1 15,1 2 0-15,1-3 0 0,0-1-1 16,-2-3 0-16,-1-6-1 0,-1 1-1 0,0-8-1 16,-3-4 1-16,2-4-1 0,0-4 0 15,1-5-1-15,2 0 0 16,0-8 0-16,2-2-1 0,1-1 0 0,-1-1-1 16,3 4-1-16,-3 1 0 0,0 4 1 15,-3 4-2-15,3 8 1 0,-3 4 0 16,-3 3-1-16,1 5 0 0,0 5-1 15,-1 2-1-15,0 5-1 0,-1 1-4 16,1 0-7-16,-1 1-13 0,3-2-18 0,0-2-20 16,1 0-24-16,0-7-113 0,2 2-137 15,-1-1-303-15</inkml:trace>
  <inkml:trace contextRef="#ctx0" brushRef="#br0" timeOffset="208797.0832">19149 7588 620 0,'-10'-6'165'0,"6"5"10"0,-1-1-80 16,0 0-20-16,2 0-12 0,1 1-8 15,1-1-13-15,2 4-13 0,0-4-11 16,3 1-8-16,3 1-6 0,0-2-2 15,4-1-2-15,2 0-4 0,0-1-8 16,2-1-12-16,1 3-16 0,-2-6-16 16,1 6-21-16,-3 1-116 0,-2-2-131 15,-1 3-298-15</inkml:trace>
  <inkml:trace contextRef="#ctx0" brushRef="#br0" timeOffset="208961.6444">19161 7640 648 0,'-3'5'160'0,"-1"-4"5"0,2 0-91 0,-1-1-33 15,4 1-10-15,3 1-8 0,0-2-9 0,1 0-9 16,2-2-12-16,2 2-18 0,2-1-17 16,-2 1-125-16,1 0-131 15,4 3-323-15</inkml:trace>
  <inkml:trace contextRef="#ctx0" brushRef="#br0" timeOffset="210504.5685">19202 7612 402 0,'-4'-2'120'0,"1"1"8"0,-1-1 1 0,-1-1-73 16,1 0-8-16,1-1 1 0,-2 2 0 15,1 0-1-15,0 0 0 0,1 2-1 16,-1-3-1-16,0 3-6 0,3 0-6 16,0 0-8-16,1 0-7 0,1-1-6 15,3 1-4-15,1 1-4 0,2-2-2 16,3 2 0-16,1-2-1 0,5 0 1 16,0 0-2-16,0-2 0 0,2 1-2 0,0 2-5 15,1-4-10-15,0 3-14 0,-3-3-15 16,0 1-13-16,0 3-19 0,-4-3-112 15,-2 1-123-15,-4 0-282 0</inkml:trace>
  <inkml:trace contextRef="#ctx0" brushRef="#br0" timeOffset="210961.6244">19154 7803 590 0,'-2'2'148'0,"-1"-1"7"0,3 1-84 16,-2-1-19-16,2 3-8 0,0-2-6 16,2 0-6-16,1 2-8 0,2-1-6 15,3-2-4-15,3-1-3 0,5-1-4 16,4-3-5-16,3-1-16 0,4-2-20 16,2 1 52-16,1-3-191 0,-1 2-144 0,4-2-368 15</inkml:trace>
  <inkml:trace contextRef="#ctx0" brushRef="#br0" timeOffset="212037.5301">1241 10216 646 0,'-16'-1'162'16,"5"1"9"-16,0 0-96 0,2-2-14 16,3 2-9-16,3 2-10 0,1-1-10 15,1-1-10-15,4 1-9 0,0-1-6 0,6 0-4 16,3 1-2-16,4-2 1 15,1 1-3-15,3-1-7 0,-1 0-13 0,2 1-14 16,-1 0-16-16,-4 0-20 0,-4 2-114 16,-4-2-128-16,0 5-290 0</inkml:trace>
  <inkml:trace contextRef="#ctx0" brushRef="#br0" timeOffset="212204.0842">1159 10398 653 0,'-4'2'151'0,"2"-1"0"0,2 1-101 16,0-2-21-16,5 3-12 0,1-2-7 15,3 1-5-15,3 0-4 0,1-4-9 16,5 4-12-16,2-4 42 0,0-1-175 16,2-2-130-16,2 1-341 0</inkml:trace>
  <inkml:trace contextRef="#ctx0" brushRef="#br0" timeOffset="213486.6795">2103 9754 618 0,'-8'-5'147'0,"3"-1"1"16,3 1-85-16,7 0-30 0,5 2-11 15,4-1-6-15,4 0-5 0,5 2-3 16,5-1-1-16,6 0 0 0,0-1-2 16,4-2-2-16,1 0 0 0,0-2-2 15,-3 0 1-15,-6-1-2 0,-1 1-3 16,-5 0-3-16,-6 1-6 0,-3 2-7 0,-4 1-3 15,-5 2-4-15,-3 3-2 0,-8 0 0 16,-5 2 2-16,-2 2 1 0,-3 1 4 16,-3 0 1-16,-4 0 1 0,-7-1 3 15,-4 0 2-15,-5-1 3 0,-3 2 4 16,-5 0 7-16,0 2 6 0,-1 2 6 16,3 0 4-16,5 2 4 0,5 3 2 15,7-2 1-15,4 0-2 0,7-2-3 16,6 0-4-16,5 0-4 0,4 0-3 0,4-3-2 15,5 0-2-15,3-1 0 0,2 0 1 16,7 0 2-16,6 0 3 16,3-1 1-16,4 1 1 0,4 3 1 0,1 0 0 15,0 1-2-15,-2 1-2 0,-1 2-2 16,-3-1-1-16,-3 3-1 0,-5-1-1 16,-1-1-1-16,-6 4 0 0,-4-1 0 15,-4 1 1-15,-3 1-1 0,-4 0 0 16,-4 2 1-16,-4 0-1 0,-4 1 1 15,-4 1-1-15,-5 4 1 0,-2-2-1 16,-7 1-1-16,-5 4 0 0,-3-2 1 16,-2 0-2-16,-1 2 1 0,4-5 0 0,-5 2-1 15,5-5 1-15,4-2-1 0,3-3 2 16,5-1 0-16,3-5 3 0,5-4 2 16,6-2 1-16,3-2 0 0,4-3 0 15,4 1-1-15,4-2-1 0,0-3-2 16,6 3-2-16,4 1 1 0,6 0 3 15,4 1 2-15,3-2 1 0,3 0 1 0,7 3 1 16,-1-6 0-16,3 2-1 0,-6-4-2 16,3 0-2-16,-1 0-1 0,-3-3-1 15,-3-1-2-15,-2 2 1 0,-2-1-1 16,1 4 0-16,-3 0-2 0,-4 0-1 16,-2 2-6-16,-2 1-11 0,-2 5-12 15,-4 2-13-15,-6 0-16 0,-5 3-122 16,-5 3-130-16,-2 5-303 0</inkml:trace>
  <inkml:trace contextRef="#ctx0" brushRef="#br0" timeOffset="215069.6923">1677 11127 604 0,'-4'-15'146'0,"1"1"5"0,-2 5-93 16,2 2-11-16,1 2-7 0,2 1-5 15,0 4-7-15,1 2-6 0,1 4-3 16,1 3-4-16,1 6-4 0,0 4-1 15,1 4 0-15,0 4 0 0,0 0-2 16,0 2-2-16,1-2 0 0,-1-4-2 0,2-2 0 16,2-5-1-16,0-6 0 0,2-6 1 15,0-8-1-15,1-5 0 0,4-8 0 16,0-5 0-16,0-5 0 0,0-3-1 16,1-5 1-16,-1 1-1 0,-3-2 0 15,-2 3-1-15,-3 3 0 0,-2 4 0 16,-1 5 0-16,-3 5-2 0,0 9-1 15,1 7 1-15,-1 8-1 0,2 6 0 16,0 6-1-16,-2 2-3 0,3 2-3 16,0 3-6-16,0 0-7 0,1-3-7 15,0 0-11-15,0-1-5 0,3-3-9 0,-1-3 76 16,2-4-188-16,1-5-120 0,3-1-324 16</inkml:trace>
  <inkml:trace contextRef="#ctx0" brushRef="#br0" timeOffset="215368.226">2185 11059 636 0,'-2'-4'166'0,"-1"3"2"0,2 1-72 15,0-2-47-15,2 1-16 0,2 2-13 16,0-3-9-16,2 2-8 0,4 0-5 16,1-2-8-16,1-2-10 0,3 1-12 15,3 1-13-15,1 1 1 0,-4-2-125 16,1 2-120-16,-4 4-281 0</inkml:trace>
  <inkml:trace contextRef="#ctx0" brushRef="#br0" timeOffset="215530.8175">2218 11169 631 0,'-1'5'139'15,"-1"-4"0"-15,4 1-104 0,4 0-18 16,3-2-8-16,2-2-3 0,5 2-5 15,0-2-5-15,2-2-7 0,2-1-10 16,2-1-15-16,-1 0-105 0,-1-4-108 16,1 1-265-16</inkml:trace>
  <inkml:trace contextRef="#ctx0" brushRef="#br0" timeOffset="215790.4021">2532 11008 639 0,'-7'3'146'0,"-3"1"1"16,4 2-102-16,2 1-20 0,4 0-10 0,2 3-7 15,3-1-3-15,3-3-3 0,4-1 0 16,3 0 0-16,2-3 1 0,2-2 1 16,2-4 3-16,1-2 2 0,-1-2 3 15,-3-3 1-15,0-5 2 0,-5-1 2 16,-4-2 1-16,-3 3-1 0,-4-1 0 15,-7 2-3-15,-2 4-2 0,-3 3-3 16,-5 3-8-16,-2 5-17 0,-2 6-23 16,-3 1-135-16,0 3-139 0,1 5-348 15</inkml:trace>
  <inkml:trace contextRef="#ctx0" brushRef="#br0" timeOffset="218994.4842">3926 9851 507 0,'-4'-23'145'0,"3"1"6"16,-1 2-13-16,-1 2-85 0,1 4-12 16,0 3-7-16,2 4-6 0,-1 4-7 15,1 4-7-15,0 4-3 0,0 5-3 16,0 2-4-16,1 6-5 0,2 1-6 0,-2 1-8 16,4 1-7-16,0 1-7 0,1 0-7 15,3 0-13-15,-2 0 17 0,0-8-125 16,-1 5-109-16,1-1-274 0</inkml:trace>
  <inkml:trace contextRef="#ctx0" brushRef="#br0" timeOffset="219297.7416">3606 10142 610 0,'-23'-1'142'15,"1"-1"6"-15,3-2-95 0,4 0-14 16,1 1-5-16,6 0-3 0,3 1-4 0,2-1-4 16,4 1-5-16,3 1-2 0,6 1-3 15,3 0-1-15,4-3-2 0,8-2 0 16,8 3 2-16,4-3 0 0,8 1-1 16,3 1-2-16,5-4-1 0,-1 1-1 0,2 0-2 15,1-1-2-15,4 1 0 0,-1-5-2 16,0 1 0-16,4 0 0 0,1-1 0 15,-5-1-1-15,-3 1-1 0,-7-1-1 16,-3 2-6-16,-8 1-13 0,-9 2-16 16,-2 6-14-16,-7 3-51 0,-9 1-77 15,-5 3-121-15,-5 2-258 0</inkml:trace>
  <inkml:trace contextRef="#ctx0" brushRef="#br0" timeOffset="220630.0393">3487 10446 631 0,'0'-7'149'0,"-2"1"3"16,1 7-100-16,2 7-15 0,-1 7-8 16,-3 6-5-16,2 5-8 0,-1 6-3 15,-2 3-1-15,0 3 2 0,1 1 0 16,-3-3 2-16,2-7 0 0,0 1 1 16,2-7-1-16,1-5-3 0,2-4-3 0,0-11-2 15,3-3-3-15,1-6-2 0,1-7-1 16,1-7 0-16,2-3-1 0,-2-4 0 15,0-4 0-15,1-4 0 0,-2-3-1 16,-1 1 1-16,1-1-1 0,-2 1 0 16,0 2 0-16,0 5 0 0,0 8 0 15,-3 9-1-15,1 7 0 0,1 7 0 16,-3 9 0-16,2 7 0 0,1 4-1 16,1 2-1-16,0 4 0 0,4-1 0 15,-1 1 0-15,2-3 0 0,2-4 0 16,1-3 1-16,4-2 1 0,1-6 1 0,0-4 0 15,4-3-1-15,1-6 1 0,1-2 1 16,1-5-1-16,-2-3 0 0,0-2 0 16,-4-2 0-16,-1 1 1 0,-2 0-1 15,-4 0 0-15,-5 2 0 0,0 4 0 16,-2 3 1-16,0 8-1 0,-2 3 0 16,-2 7 0-16,2 6-1 0,0 4-2 15,-4 5-9-15,4 3-7 0,-5 0-10 16,6 7-10-16,0-2-9 0,0-1 35 0,0-2-158 15,4-2-121-15,1-3-310 0</inkml:trace>
  <inkml:trace contextRef="#ctx0" brushRef="#br0" timeOffset="220983.0987">4014 10740 674 0,'-2'-11'160'0,"-2"-1"3"16,3 1-108-16,1 1-14 0,1 3-8 16,0-1-7-16,4 1-8 0,2 2-5 15,1 1-5-15,3 2-1 0,-1 1-3 16,2 1-2-16,1 1 0 0,0 3 0 16,0 1-1-16,-1-1 0 0,-1 5-1 15,-1 0 1-15,-3-1 0 0,-3 3 0 0,-3 0 0 16,-3 1 0-16,-4 2 0 0,-2-2 0 15,-4 2-1-15,0-1 1 0,-2-1-1 16,2 1 0-16,2-2 1 16,1-3-1-16,0 1 0 0,7-2 0 0,-1-1 0 15,3-1-1-15,1-1 1 0,3 0-2 16,1 0-3-16,1 1-4 0,1-1-3 16,2 1-4-16,1-1-9 0,3-1-9 15,2 0-7-15,1-3-12 0,0-3-112 16,0 0-120-16,0-1-285 0</inkml:trace>
  <inkml:trace contextRef="#ctx0" brushRef="#br0" timeOffset="221213.5329">4377 10516 636 0,'0'-6'145'0,"0"3"4"16,1 5-101-16,1 3-16 0,-2 1-8 16,3 5-4-16,-1 3-6 0,2 2-3 0,-3 1-2 15,-1 2-4-15,-1-2-1 0,2-1-3 16,2 0-4-16,-3 0-9 0,0-2-11 16,3 1-13-16,-2-4-121 0,2-2-124 15,-4-3-304-15</inkml:trace>
  <inkml:trace contextRef="#ctx0" brushRef="#br0" timeOffset="221412.4945">4311 10587 686 0,'1'-2'152'0,"0"0"2"15,4 4-115-15,5 1-16 0,-3 0-10 16,5-1-6-16,2 2-3 0,0-1-2 0,4 0-2 15,0-3-2-15,2 0-8 0,-2-1-8 16,0-4-9-16,-1-4-12 0,3 3-95 16,0-2-20-16,-3 3-97 0,1-1-193 15</inkml:trace>
  <inkml:trace contextRef="#ctx0" brushRef="#br0" timeOffset="221562.0686">4687 10438 643 0,'-2'-3'158'0,"1"3"5"15,0 4-97-15,1 2-16 0,-1 2-10 16,-1 5-9-16,2 4-11 0,-1 2-6 16,1 4-7-16,1-1-10 0,-1 2-14 15,2 1-16-15,-1-1-18 0,-1-2-120 16,1 3-132-16,-1 0-310 0</inkml:trace>
  <inkml:trace contextRef="#ctx0" brushRef="#br0" timeOffset="224887.9832">5143 10026 671 0,'-6'4'158'15,"-1"-2"6"-15,1 3-109 0,2-3-12 16,5 1-6-16,2-3-5 0,-1-1-5 15,4 1-5-15,3 0-3 0,1-4-3 0,2 3-2 16,3-7-3-16,1 0-2 0,2-1-2 16,0-2-2-16,0-5-1 0,-3 2-2 15,1-2 0-15,-1-1-1 0,-3 1 0 16,-1 1 0-16,-4 0-1 0,-4 4 0 16,-3 0 1-16,-6-1-1 0,0 5 0 15,-5 0-1-15,-4 4 1 0,-3 2 0 16,-1 3-1-16,1 4 0 0,-2 5 0 15,-2 3 0-15,2 4 0 0,2 4 0 16,3 0 0-16,0 3 1 0,3 3-1 16,1-1 1-16,3 1-1 0,3 0 1 0,0-2 0 15,5 1 0-15,4-2 0 0,2-1 1 16,4 0-1-16,2-4 0 0,4-2 1 16,3-1-1-16,0-3 0 0,3-3 0 15,4-5-1-15,0-2-4 0,-1-4-9 16,-1-2-12-16,0 0-14 0,-1-2-12 15,-2-1-17-15,-5 1-115 0,-2-3-124 16,-5 4-286-16</inkml:trace>
  <inkml:trace contextRef="#ctx0" brushRef="#br0" timeOffset="225114.1994">5398 9788 668 0,'-7'-3'161'0,"4"1"3"0,2 1-86 0,4 1-41 16,3 0-13-16,2 1-8 0,2-2-6 16,2 2-5-16,4-2-10 0,3-1-14 15,-2-4-14-15,0 0-18 0,3-5-116 16,-2-1-127-16,2 3-299 0</inkml:trace>
  <inkml:trace contextRef="#ctx0" brushRef="#br0" timeOffset="225328.4833">5702 9537 614 0,'0'9'137'0,"1"2"5"16,0 1-105-16,3 4-7 0,-1 0 0 15,0 2-3-15,2 1-3 0,0-1-2 16,0 4-3-16,1 1-5 0,-1-1-4 16,0 0-3-16,-3 1-1 0,-2 1-3 15,-1-2-2-15,-3-2-5 0,-2-2-7 0,-2-2-11 16,-5-1-11-16,-1-6 26 0,-2-5-154 16,-4-4-126-16,1-5-310 0</inkml:trace>
  <inkml:trace contextRef="#ctx0" brushRef="#br0" timeOffset="225468.745">5573 9316 585 0,'7'-8'123'0,"0"2"1"16,3 2-106-16,2 3-17 0,3 1-121 16,-1 1-106-16,3 3-278 0</inkml:trace>
  <inkml:trace contextRef="#ctx0" brushRef="#br0" timeOffset="226087.153">5904 9603 482 0,'-5'-6'119'0,"0"1"1"16,4 4-51-16,-4-1-41 0,5-1-10 0,-1 3-4 15,2 0-4-15,0 0-3 16,-1 0-1-16,0-1-2 0,0 1 1 0,-1-1 1 16,1 1 0-16,0 0 3 0,-1-1 0 15,1-1 2-15,0 2 1 0,1-1 1 16,2 0 1-16,-3 0 0 0,0-3 1 15,1 4 0-15,0-4 0 0,-1 2 1 16,-1-2 1-16,1 2 0 0,0 1 0 16,-1-2-1-16,1 1-1 0,1 4 0 15,0-2-3-15,0 4 0 0,-2 2-3 0,-1 2-1 16,-1 8-1-16,0 3-1 0,-1 4 0 16,-3 5 0-16,2 5 0 15,3-2-1-15,2 0 1 0,3-3 0 0,2-4-1 16,1-4 0-16,5-8-2 0,-1-3-1 15,-4-8 0-15,5-5-1 0,-1-4 0 16,-2-3 1-16,2-4 1 0,-4-1 0 0,1-5 1 16,1 3 1-16,-3-1 0 0,-3 3 1 15,-2 3-1-15,1 2 1 0,-1 2-1 16,0 6-1-16,-1 5-1 0,1 5-1 16,0 2-1-16,3 3 0 0,-2 2-1 15,1 0 0-15,4 2-1 0,1-2 0 16,0-6 0-16,1 0 0 0,3-5 0 15,3-3 0-15,-1-2 1 0,3-7-1 16,0-3 1-16,0-1 1 0,0-8-1 16,-2 3 0-16,-3 2 0 0,-3-2 1 15,-4 3-1-15,-2 1-2 0,-3 2-8 0,-3 6-12 16,1-2-15-16,-1 2-16 0,-2 3 96 16,0 0-228-16,0 4-143 0,6 8-369 15</inkml:trace>
  <inkml:trace contextRef="#ctx0" brushRef="#br0" timeOffset="226473.551">6256 9578 653 0,'0'-5'152'0,"-2"0"4"0,2 4-107 15,-1-1-14-15,1-1-7 0,3 3-8 16,-2 1-5-16,1-1-6 0,0 2-2 16,0 1-1-16,2-1-1 0,-1 2 1 15,0 1 0-15,-1-1 2 0,2-1 0 0,0 2 1 16,1-1 2-16,-2 1 0 0,1 2 0 16,1-1 0-16,0-1-1 0,-2 2 0 15,2 0-1-15,0-3-1 0,1 1 0 16,0-2-1-16,2-1-1 0,2-2 0 15,1-1 0-15,0-4-1 0,2-2 0 16,-1-4-1-16,2-1 0 0,-2-3 0 16,0 0-1-16,-2 3 0 0,0 2-1 0,-2 1-1 15,0 3-1-15,-3 6-1 0,0 4-3 16,-3 3-8-16,-1 4-14 0,-2 3-16 16,-1 4-15-16,0 1-20 0,1-2-110 15,0 1-127-15,5 4-282 0</inkml:trace>
  <inkml:trace contextRef="#ctx0" brushRef="#br0" timeOffset="228104.0912">6985 10086 695 0,'0'-12'156'0,"0"2"1"15,2 4-117-15,0 0-15 0,5 4-9 16,-1-1-7-16,1 0-5 0,2 2-7 0,0 1-8 16,4-1-11-16,0 2-12 0,-1-5-70 15,2 4-54-15,1 2-109 0,0 4-235 16</inkml:trace>
  <inkml:trace contextRef="#ctx0" brushRef="#br0" timeOffset="228276.6747">7021 10189 670 0,'-2'1'160'15,"1"2"2"-15,-1-2-99 0,2-1-28 16,2 0-13-16,2-1-9 0,1-1-9 15,4 2-14-15,2-2-13 0,4-2-16 16,2 2-122-16,1-2-130 0,7 4-313 16</inkml:trace>
  <inkml:trace contextRef="#ctx0" brushRef="#br0" timeOffset="229756.4975">8060 9614 619 0,'1'-23'148'16,"-2"2"5"-16,-1 7-94 0,-1 4-15 15,2 2-5-15,0 5-7 0,-2 3-8 16,2 5-5-16,0 2-5 0,2 7-5 16,-1 0-4-16,0 6-3 0,0-1-2 0,2 3-4 15,0 3-5-15,0-2-6 0,2 2-9 16,1-2-8-16,0-1-9 0,1 1-15 15,0-1-107-15,-1-2-112 0,-3-2-272 16</inkml:trace>
  <inkml:trace contextRef="#ctx0" brushRef="#br0" timeOffset="230056.593">7887 10006 559 0,'-13'-1'139'16,"-2"-3"6"-16,2 0-69 0,3-3-28 15,4 4-6-15,3-1-4 0,2-2-4 16,5-3-4-16,6 5-4 0,3-4-3 16,7 1-4-16,-1-3-2 0,4 3-1 0,4-3-1 15,3 1-1-15,3 0-2 0,4 0-2 16,3 2-1-16,4 0-2 0,3 1-2 15,4 1-1-15,1 3-3 0,-2 2-1 16,-2-1-5-16,-4 1-4 0,-4 1-10 16,-3 0-9-16,-9 0-11 0,-2 2-11 15,-5-1-12-15,-4 1-118 0,-6 0-123 16,-4 0-290-16</inkml:trace>
  <inkml:trace contextRef="#ctx0" brushRef="#br0" timeOffset="231100.5291">7576 10386 576 0,'-4'-10'139'0,"-2"4"8"0,4 3-88 15,1 4-14-15,-1 1-5 0,2 6-4 16,2 5-6-16,-2 5-7 0,1 6-6 15,-2 3-3-15,-1 3-3 0,1 3-2 16,-1-1 0-16,-1-2 1 0,1-5 1 16,-1-3 0-16,1-5 0 0,2-5-1 15,-1-6 0-15,3-5-3 0,-1-4-2 16,2-5 0-16,-1-4-2 0,3-7 0 16,0-3 1-16,1-6-1 0,-1-1-1 15,0-4 0-15,0-2 0 0,0 2-1 16,0 4 1-16,-2 4-1 0,2 7-1 15,-1 6 0-15,1 7 0 0,-1 5 0 0,0 7 0 16,1 5 0-16,1 5 0 16,2 3 0-16,-1 2 0 0,3 1 0 0,1-1 0 15,0-2-1-15,3-2 1 0,0-3 0 16,2-4 0-16,1-5 0 0,0-6 0 16,3-2 0-16,3-6 0 0,1-5 0 15,-1-7 0-15,1-2 0 0,0-3 1 16,-1-4-1-16,-3-1 0 0,-5 2 0 0,-1-1 0 15,-3 7 0-15,-1 2 1 0,-4 4-1 16,-1 7 1-16,-2 4-1 0,-1 8 1 16,-2 4 0-16,-2 6 0 0,2 5 0 15,-1 2-1-15,0 5 0 0,1 3-3 16,0 2-2-16,1-1-6 0,2 0-11 16,-1-1-14-16,2-1-12 0,-2-2-16 15,3-4-114-15,-1-3-125 0,2-2-290 16</inkml:trace>
  <inkml:trace contextRef="#ctx0" brushRef="#br0" timeOffset="231591.8034">8121 10624 579 0,'-1'-3'148'0,"-1"-2"6"0,0 1-71 16,1-3-31-16,2 1-7 0,1 0-6 15,4 4-5-15,0-4-6 0,4 3-5 16,1-3-3-16,1 4-4 0,3-2-3 15,1 0-3-15,-3 1-1 0,0 1-3 0,0-1 0 16,0 4-3-16,-3 0 0 0,0 3-1 16,-2 2-1-16,-2 1 0 0,-2 3 0 15,-1 0 0-15,-3 1 0 0,-3 0 0 16,-1 0 0-16,-3 0-1 0,0 2 1 16,-3-2-1-16,-1 2 0 0,-1 0 1 15,-2-1-1-15,2 2 0 0,0-2 0 16,2-1 0-16,0-1 0 0,4-3 0 0,1-1 0 15,3-1 0-15,0-1-1 0,4-3 1 16,1 0-1-16,2 1 1 0,4-2 0 16,-1 0-2-16,2 0-3 0,1-2-3 15,3 0-8-15,2 1-10 0,0-2-11 16,-1 2-11-16,3 0-9 0,1 0 15 16,0-2-132-16,-1-1-117 0,-1 3-282 15</inkml:trace>
  <inkml:trace contextRef="#ctx0" brushRef="#br0" timeOffset="231851.918">8581 10175 668 0,'2'-1'163'0,"-3"0"5"0,0 5-96 15,-1 1-24-15,2 3-10 0,-1 3-10 0,0 6-7 16,0 4-7-16,1 4-4 0,0 2-4 16,1 1-2-16,-1 0-1 0,2 0-1 15,2-1-2-15,0-2-2 0,-1-2-10 16,1-4-12-16,1-3-15 0,-1-2-13 16,-1-2-92-16,-1-5-34 0,-4-3-110 15,1-1-217-15</inkml:trace>
  <inkml:trace contextRef="#ctx0" brushRef="#br0" timeOffset="232022.2638">8533 10384 643 0,'0'0'161'0,"1"1"2"0,0 1-76 16,2-2-47-16,0 2-12 0,4-1-10 15,-3 0-7-15,4-1-6 0,2 0-3 0,1-1-5 16,0 0-7-16,2-1-12 0,3-1-11 15,1-1-14-15,4 0-119 0,-3-2-125 16,1-2-294-16</inkml:trace>
  <inkml:trace contextRef="#ctx0" brushRef="#br0" timeOffset="232178.857">8894 10195 669 0,'-1'4'160'16,"0"2"5"-16,-2 4-107 0,3 3-15 15,-1 2-7-15,1 3-10 0,-1 7-10 0,0-1-5 16,2 2-5-16,1 0-3 0,-2-1-7 16,1 0-10-16,2-2-16 0,3-2-19 15,-1-4-121-15,-3-3-134 0,1-2-317 16</inkml:trace>
  <inkml:trace contextRef="#ctx0" brushRef="#br0" timeOffset="233352.1239">7534 9922 408 0,'-4'4'109'0,"-1"-2"6"16,0-1-47-16,-1 2-18 0,1-2-11 16,0 0-6-16,0 3-6 0,1-1-4 15,2 1-3-15,-1 1-2 0,2-3-2 0,0 0 0 16,1 0-1-16,0 1 0 0,0-1 1 15,-1-3 1-15,2 1 0 0,-1 0 1 16,0-3 1-16,2 3 0 0,1-1 0 16,1 1 0-16,-1-1-1 0,1 0-1 15,1-1-3-15,2 4-1 0,-3-5-2 16,1 2-2-16,2-4-2 0,-1 4 0 16,0 0-1-16,2 1-1 0,0-2-1 15,3 1 1-15,0-1-1 0,3 4 0 16,0-3 0-16,5 1 1 0,3-1 0 15,-1 0 0-15,1 1 1 0,1-2-1 16,0-1 0-16,3 3-1 0,-1-3 0 0,-2 1-1 16,3-1 0-16,-1 1-1 0,-4-1 0 15,4 0 0-15,-2-1 0 0,-1-2 0 16,-1 1-1-16,-3 0 0 0,2 0 1 16,4 0-1-16,-4 2 0 0,1-2 0 15,-2 4 0-15,0-2 0 0,0 2 0 16,1 1-1-16,-4 0 1 0,1 1-1 15,-1 0 1-15,0 1-1 0,-2 0 1 0,1-1-1 16,-1 2 1-16,1-1-1 0,1 1 1 16,0-1-1-16,0-2 1 0,1 1-1 15,1-1 0-15,-3 1 1 0,1-2-1 16,0-1 1-16,-1 1-1 0,-2-1 1 16,1 1 0-16,-2 0-1 0,2-2 1 15,-5 2 0-15,3 0-1 0,-1 0 1 16,0 0 0-16,-2-1-1 0,2 0 1 15,-1 1-1-15,0-2 1 0,-1 3-1 16,2-1 1-16,-3 0-1 0,3 0 1 0,0-1-1 16,-1 1 1-16,1 1-1 0,3-1 0 15,-3 0 1-15,0-2-1 0,1 2 1 16,0 0-1-16,0-2 1 0,1 1-1 16,-2-1 0-16,0 2 0 0,-2 0 0 15,1-2 0-15,0 3 1 0,0 0-1 16,-2-1 0-16,3 0 0 0,0 0 0 0,-2 0 0 15,1 1 0-15,0-2 0 16,-2 1 0-16,1 1 0 0,-3 0 1 0,1 1-1 16,-1 1 0-16,0-4 0 0,-1 2 0 15,-2 0 0-15,0-1 0 0,0 1 1 16,-2-1-1-16,0 1-1 0,-1 0-1 16,-1 0-6-16,0 0-10 0,0 0-20 15,1 2-21-15,-3 0-131 0,-2-1-146 16,-3-2-345-16</inkml:trace>
  <inkml:trace contextRef="#ctx0" brushRef="#br0" timeOffset="234468.2555">9951 9182 583 0,'-3'-5'141'0,"0"-1"6"0,4 0-85 0,2 2-21 16,2-1-7-16,2 0-5 0,3 2-5 15,5-2-4-15,0 1-5 0,4-2 0 16,2 1-2-16,3 0-1 0,4-1-2 0,2 2-1 16,2 0-2-16,1-1-1 0,-4 2-2 15,-3 1-2-15,-3 1-1 0,-7-2-2 16,-3 2-2-16,-4 1-1 0,-5 1-1 16,-4 2-2-16,-3-2 0 0,-3-1 0 15,-2 1 0-15,-11 0 0 0,-2-2-1 16,-8 2-4-16,-4 2-4 0,-4 0-3 15,-3 5 0-15,-3 0 0 0,-2 2 1 16,-2 3 3-16,3-1 6 0,1-1 4 0,4 0 4 16,5 0 3-16,3-2 2 0,8 1 2 15,7-1 0-15,6-1 0 0,9 1 1 16,1-3-1-16,5 0-1 0,7-1-1 16,6 1 0-16,3-2 2 0,6 1 3 15,5-2 2-15,1 2 2 0,2 0 1 16,0 1 2-16,-2 0-2 0,1 4-1 15,-2 0-2-15,-3 0-2 0,0 2-1 16,-4 0-1-16,1 3 0 0,-3 0-2 16,-2 2 0-16,-6 1-1 0,-5 3 0 0,-6 0-1 15,-2 1-1-15,-7 1 0 0,-7 3 0 16,-4-3 0-16,-5 2-1 0,-2-2 0 16,-2 2 0-16,-2-1 0 0,-1 2-1 15,0-2 0-15,0 1 1 0,-1-2-1 16,0-2 0-16,-2 1 0 0,1-4 1 15,0-3-1-15,5-2 2 0,1-3 1 0,5-1 3 16,5-4 3-16,4-3 0 0,4-1 0 16,5 1 0-16,4-2 0 0,1-2-2 15,4 1-3-15,2 1-1 0,2-1-1 16,4 0 0-16,2 0 1 0,2-2 0 16,1 2 2-16,1-3 1 0,1 2 1 15,0-2 2-15,2 0 1 0,-1-1-1 16,1 1 1-16,2-1-1 0,1 0-1 15,0 0-2-15,4 0-1 0,-2 0-1 16,0 1-2-16,0 2 0 0,-3 1-1 0,0-2-1 16,-2 3 1-16,-4-1-1 0,-2 2 0 15,-3 0-1-15,-4 1-4 0,-2 0-6 16,-4 1-9-16,-1-1-11 0,-5 3-16 16,-1-1-16-16,-4 1-18 0,-3-1-112 15,-7 4-126-15,-1-2-292 0</inkml:trace>
  <inkml:trace contextRef="#ctx0" brushRef="#br0" timeOffset="235200.6186">9610 10195 592 0,'-4'4'139'0,"0"3"5"15,0 4-85-15,1 3-23 0,0 3-5 16,3 4-2-16,0 1-2 0,0 1 1 16,3 0-1-16,-2-5-1 0,3 1-2 0,-1-4-1 15,0-4-2-15,3-4-4 0,-1-3-3 16,1-3-2-16,0-4-4 0,0-4-1 16,3-2-1-16,1-5-2 0,-1-2 1 15,4-3 0-15,1-3 0 0,2 2 1 16,0-4 0-16,-1 4 0 15,1 2-1-15,-1 5 0 0,-2 4-1 0,-3 6-2 16,0 6 0-16,-2 7-1 0,2 5-1 16,-3 2-1-16,1 5-3 0,-1 1-5 15,-1 2-9-15,2-2-15 0,0-1-14 0,1-1-11 16,0-3-17-16,1-4-111 0,-5-7-122 16,7-1-278-16</inkml:trace>
  <inkml:trace contextRef="#ctx0" brushRef="#br0" timeOffset="235384.2382">10003 10277 678 0,'-2'-4'176'0,"1"1"5"0,-1 0-95 16,3 2-28-16,0 0-10 0,3 1-14 16,-2-3-14-16,2 3-10 0,2-1-5 15,0 2-5-15,3-1-9 0,-1 2-12 16,1-2-15-16,1 1-15 0,0 1-18 15,1 0-116-15,-4-2-131 0,2 1-292 16</inkml:trace>
  <inkml:trace contextRef="#ctx0" brushRef="#br0" timeOffset="235544.5584">10064 10347 659 0,'1'1'154'0,"-1"0"1"0,1 1-101 15,1-1-25-15,1 0-10 0,1 0-9 16,1 0-9-16,0-1-9 0,2 0-10 16,3 0-10-16,0 0-13 0,3-3-114 15,-1 2-119-15,2 2-282 0</inkml:trace>
  <inkml:trace contextRef="#ctx0" brushRef="#br0" timeOffset="235846.5528">10341 10243 657 0,'-6'7'157'0,"-2"1"2"0,5 1-97 0,0 1-28 16,3 1-9-16,5 0-10 0,1 1-6 16,4 2-4-16,1-1 0 0,3-2 0 15,1-1 1-15,3-4 1 0,-1-3 2 16,-1-3 0-16,1-6 1 0,0-3 1 15,-2-2-1-15,-6-2 0 0,0 0-1 16,-3 0 1-16,0-1-2 0,-6 1 0 16,-1-1-2-16,-3 2 0 0,-1 0-1 15,-2 1-2-15,-4 0-10 0,-4 4-17 0,3 4-20 16,-6 3 18-16,-3 1-155 0,-1 9-140 16,1 0-335-16</inkml:trace>
  <inkml:trace contextRef="#ctx0" brushRef="#br0" timeOffset="237636.0742">11012 9521 558 0,'-2'5'143'0,"0"-2"6"0,2 2-64 0,0-1-33 15,2 1-8-15,3 1-5 0,-1 1-3 16,4-4-5-16,2 2-4 0,-1 0-2 15,2-2-3-15,3-5-2 0,2 2-1 16,1-6-3-16,-1 0-3 0,1-3-2 16,3 1-2-16,-1-1-3 0,0 0-2 15,-5-5-1-15,1 2-1 0,-3 1-1 0,-2-4 0 16,-5 0 0-16,-5-1-1 16,-1 3 1-16,-3 0 0 0,-7 0-1 15,-2 1-1-15,-3 5 0 0,-4 2-1 0,0 5-2 16,-2 1-1-16,0 5 0 0,3 6 0 15,-1 4 0-15,3 3 0 0,1 4 2 16,1 1 1-16,3 3 1 0,2 4 0 16,-1-5 1-16,4 2-1 0,3-1 1 15,4 0 0-15,1-1 1 0,6-4-1 0,1 1 1 16,7-2 1-16,0-4-1 0,0-2 0 16,4-6 1-16,4-3-1 0,5-2 0 15,4-4-1-15,1-2-5 0,-1-2-9 16,1-3-15-16,1-2-15 0,0-1-14 15,-9-1-105-15,-3-1-21 0,-2 2-109 16,1 0-204-16</inkml:trace>
  <inkml:trace contextRef="#ctx0" brushRef="#br0" timeOffset="237932.3621">11317 9193 594 0,'-1'-2'156'0,"0"2"7"16,1-3-58-16,3 2-50 0,2-2-13 15,5 1-7-15,2 1-10 0,4-3-6 16,4 2-7-16,3-1-5 0,2 2-6 16,0-3-13-16,2-1-14 0,-2-2-17 15,0 1 29-15,-4-1-161 0,-1-2-134 16,2 4-325-16</inkml:trace>
  <inkml:trace contextRef="#ctx0" brushRef="#br0" timeOffset="238178.9682">11725 8969 599 0,'-1'-5'137'16,"0"5"3"-16,2 4-90 0,-1 1-22 0,5 1-5 16,1 5-1-16,4 0-2 0,-1 2 2 15,4 2 0-15,-2 0 0 0,1 1 1 16,1 2-2-16,-2-1-1 0,-4 1-4 15,0 1-4-15,-2-1-3 0,-3 2-4 16,-3-2-6-16,-4 1-8 0,-2-5-10 16,-1 0-15-16,-3-3-14 0,-1-3-123 15,-3-2-129-15,-1-3-308 0</inkml:trace>
  <inkml:trace contextRef="#ctx0" brushRef="#br0" timeOffset="238314.7156">11689 8692 587 0,'8'-5'123'0,"3"3"1"15,0 0-109-15,0 1-22 16,1 2-114-16,-1 3-103 0,-2 5-272 0</inkml:trace>
  <inkml:trace contextRef="#ctx0" brushRef="#br0" timeOffset="239075.7066">11941 9003 516 0,'-4'-6'120'0,"0"-1"2"16,3 2-82-16,0 4-17 0,0-7-5 16,4 8-5-16,0-2-4 0,-3-1-3 15,0 0 0-15,1 3 1 0,0-3 2 16,0 3 2-16,-1-1 2 0,-1 1 2 0,2 0 5 16,1 1 2-16,-2-1 2 0,-3-1 1 15,3 0 0-15,-1 2 0 16,0-1-2-16,1 0-1 0,-2 1-3 0,1 0-2 15,2-1-1-15,-3 0-3 0,2 0-2 16,0 0-2-16,1 4-3 0,-1-5-1 16,-1 0-2-16,2 2 0 0,-1-1-1 15,0 0 1-15,1 0 0 0,1-4 1 16,-1 3 1-16,-1-3 1 0,-3-2 2 0,6 1 0 16,-2-1 2-16,0-1 0 0,-1 1 0 15,0 0 0-15,3 2 2 0,0 3-1 16,-4-1 0-16,0 1-2 0,-1 5 0 15,-1 2-3-15,1 6-1 0,-4 3-2 16,1 3-2-16,0 6 0 0,-3 1-1 16,3 4 0-16,5-3 0 15,0 0 1-15,4-3-1 0,1-2 1 0,5-2-1 16,2-2 0-16,3-6 1 0,-1-4 0 16,2-3-1-16,3-3 1 0,-1-2-1 0,-2-5 1 15,0-3 0-15,-3-3-1 0,-1 0 1 16,-5-2 0-16,-1-2 0 0,0 2-1 15,-5-1 1-15,-1 1 0 0,0 0-1 16,-2 1 1-16,2 5-1 16,-3 3 1-16,1 1-1 0,0 3 0 0,-1 5-1 15,1 4 1-15,-1 3 0 0,1 3-1 16,1 1 1-16,2-1 0 0,0 2 0 16,3-4-1-16,1-2 1 0,-1-1 0 15,3-3 0-15,1-4-1 0,6 0 1 16,2-2 0-16,-1-4-1 0,3-2 1 0,-1-3 1 15,4-3-1-15,-3-3 0 0,-6-1 0 16,-1 0 1-16,-2-1-1 0,-6-2 1 16,-3-3-2-16,-4 1-3 0,-3 0-9 15,-1 1-8-15,1 1-13 0,-2 3-13 16,3 4-13-16,1 7-15 0,1 2-116 16,1 6-126-16,-1 2-294 0</inkml:trace>
  <inkml:trace contextRef="#ctx0" brushRef="#br0" timeOffset="239459.3501">12388 8954 680 0,'3'-5'163'0,"-1"2"5"0,1 3-103 0,1 3-17 15,-2 3-7-15,2 3-7 0,2 6-5 16,1 2-3-16,-2 0-3 0,0 1-2 16,1 1-2-16,-1-1-1 0,0-1-2 15,-2-2-2-15,0-5-2 0,0 1-1 16,0-4-1-16,0-4-2 0,2-5 0 0,1-4-1 16,0-4-1-16,4-3 0 0,0-3-1 15,-1-6-1-15,4 0 0 0,0 1-2 16,-1 2-1-16,1-1-1 0,-2 5 1 15,0 2-1-15,-1 5-1 0,-1 7 1 16,-3 1-1-16,-1 6-1 0,-2 4-1 16,-1 4-2-16,-2 5-3 0,1 1-5 15,-1-1-9-15,0 2-8 0,4 0-14 16,4-1-15-16,-1-1-11 0,3-5-66 16,-1 0-58-16,5 2-115 0,3-2-243 15</inkml:trace>
  <inkml:trace contextRef="#ctx0" brushRef="#br0" timeOffset="242751.0383">12853 9715 598 0,'-10'-1'179'0,"2"1"5"0,-1 1-4 0,4 0-117 15,4-1-17-15,1 1-13 0,5-1-13 16,2-1-9-16,3 0-5 0,1-2-1 16,3 2-2-16,3-1-1 0,-1-1-7 15,1 1-8-15,-1 1-17 0,-4-2-17 16,-1 3-15-16,-4 3 37 0,1-1-164 15,-6 3-133-15,-2 4-314 0</inkml:trace>
  <inkml:trace contextRef="#ctx0" brushRef="#br0" timeOffset="242913.4493">12818 9872 567 0,'-7'1'160'0,"1"0"7"16,3 2-30-16,0-5-83 0,3 4-15 15,4-1-10-15,2 0-9 0,3-1-11 16,4 0-7-16,2-2-12 0,3-1-16 0,2 2-17 16,1 2-126-16,-1-1-135 0,2 1-327 15</inkml:trace>
  <inkml:trace contextRef="#ctx0" brushRef="#br0" timeOffset="243622.9912">14164 9480 425 0,'-4'-26'125'0,"-1"-1"5"16,0-2-2-16,0-2-74 0,2 2-12 0,0 2-4 16,1 6-2-16,-2 2 0 0,3 4 0 15,-3 6-3-15,2 5-3 0,1 4-6 16,-2 4-5-16,2 3-5 0,1 4-6 16,0 6-5-16,1 2-10 0,-1 3-10 15,1 2-13-15,3 2-11 0,0 2-14 16,-1 2-84-16,1-2-29 0,-3 4-97 15,2 2-193-15</inkml:trace>
  <inkml:trace contextRef="#ctx0" brushRef="#br0" timeOffset="243978.3569">13761 9820 546 0,'-21'1'131'0,"-1"1"4"15,2-1-78-15,7-2-15 0,2-2-2 16,2 1-1-16,4-1-4 0,3 1-4 16,6-1 0-16,2 0-4 0,5-1-3 15,2 0-3-15,8-2-1 0,7 0 2 16,6-1 0-16,8 1 0 0,6-2-2 15,5-1 0-15,3-4-2 0,1 1-2 16,8 2-4-16,0 0-2 0,3-1-3 0,4 2-1 16,1 2-3-16,1 1-1 0,-1 0-1 15,2 1-1-15,-5 0-3 0,-1 2-6 16,-4-1-5-16,-3 0-8 0,-4 3-13 16,-7 2-10-16,-9-3-12 0,-6 2-10 15,-9-1 15-15,-10 2-128 0,-9-1-118 16,-4 2-279-16</inkml:trace>
  <inkml:trace contextRef="#ctx0" brushRef="#br0" timeOffset="244689.8996">13363 10389 532 0,'1'-2'150'0,"-2"4"5"0,-2 0-23 0,-2 5-76 16,3 8-14-16,-2 6-7 0,1 6-7 15,-2 2-6-15,0 4-3 0,0 0-2 16,1 3-2-16,-1-8-1 0,2-5-2 15,3-3-3-15,-2-7-2 0,6-4-3 16,1-5-1-16,4-8-1 0,2-5-1 0,2-4 0 16,2-8 0-16,3-2 0 0,-1-7-1 15,-3-6 1-15,2-1-1 0,-2 0 1 16,-1-2-1-16,-1 3 0 0,-1 5 0 16,-4 6 0-16,4 8 0 0,-6 5 0 15,-1 6 0-15,-2 9-1 0,-1 7 1 16,1 4 0-16,1 1-2 0,1 5 0 15,0 1 0-15,2 2-1 0,2-3 1 16,1-1-1-16,1-3 1 0,1-1 1 16,1-5 0-16,2 0 1 0,0-8 0 15,3-3 0-15,2-5 0 0,-1-3 0 0,1-4 0 16,0-3 0-16,2-6 1 0,-1-2 0 16,-2 0 0-16,-1-2 1 0,-2 2 1 15,-1-1 1-15,-3 7 1 0,-3 2 2 16,-2 5-1-16,-2 4 1 0,-1 7 0 15,-1 2-1-15,-1 7-1 0,-1 5-2 16,0 5-1-16,0 3-1 0,1 5-5 16,0 4-3-16,3 3-3 0,0-1-10 0,3-3-14 15,1 0-15-15,2-3-14 0,1-4-119 16,-1-5-130-16,1 1-308 0</inkml:trace>
  <inkml:trace contextRef="#ctx0" brushRef="#br0" timeOffset="245259.7103">14036 10658 581 0,'0'-9'158'15,"0"0"10"-15,3-4-50 0,1 2-52 16,0-1-9-16,1 0-5 0,1 0-8 16,2-2-10-16,2 3-8 0,-1 1-7 15,4 1-5-15,-4 1-4 0,4 1-3 0,-1 3-3 16,0 4-1-16,0-1-2 0,1 5 0 16,-4 1 0-16,0 3-1 0,-2 6 1 15,-3-2-1-15,-3-1 0 0,-3 4-1 16,-4-1 1-16,-2 0-2 0,0 0 1 15,-3-1-1-15,0-1 1 0,1 3-1 16,-1-2 1-16,1 2 0 0,0 0 1 16,2-1 0-16,-2-2 0 0,3 1 0 15,0-4 0-15,1-1-1 0,5-3 1 16,1-4 0-16,3-1 0 0,0 0-1 0,5-1 1 16,1-3 0-16,2-1-1 0,-1-1-2 15,4-1-5-15,0-1-6 0,4 1-9 16,0 0-13-16,2 2-16 0,0 1-11 15,4 2-4-15,-4-1-119 0,-2 1-121 16,-2 3-284-16</inkml:trace>
  <inkml:trace contextRef="#ctx0" brushRef="#br0" timeOffset="245507.1797">14465 10318 700 0,'0'-10'173'0,"-2"4"3"16,0 4-104-16,2 4-19 15,2 2-10-15,-1 6-10 0,0 4-9 16,0 4-9-16,-1 3-2 0,3 3-4 0,-1 6-4 16,2-2-2-16,0 0-1 0,-2 2-4 15,0-3-8-15,6 0-9 0,-7-5-14 16,3-4-17-16,-2-2-10 0,-1-4-7 15,1-5-119-15,-5-2-121 0,1-1-279 16</inkml:trace>
  <inkml:trace contextRef="#ctx0" brushRef="#br0" timeOffset="245674.1931">14385 10451 690 0,'-3'-5'167'0,"0"3"2"0,3 2-109 16,2 3-17-16,4 1-10 0,1 3-13 15,4 1-12-15,1 0-6 0,3 2-7 16,-3-6-13-16,7 1-12 0,0 1-10 16,0-4-17-16,0-1-115 0,2-3-122 0,-3-4-281 15</inkml:trace>
  <inkml:trace contextRef="#ctx0" brushRef="#br0" timeOffset="245843.2964">14776 10305 700 0,'-1'0'170'16,"-3"3"2"-16,3 2-106 0,-1 3-20 16,0 3-9-16,1 3-12 0,-1 2-10 15,2 3-5-15,0 3-2 0,0 3-4 0,1-2-1 16,0 2-3-16,0-1-7 0,3-2-15 16,-1-1-18-16,1-4-21 0,0-5-119 15,0-1-135-15,-2 3-315 0</inkml:trace>
  <inkml:trace contextRef="#ctx0" brushRef="#br0" timeOffset="247771.1505">15849 9733 478 0,'-8'-2'122'0,"0"-2"5"16,1 2-56-16,2-1-26 0,0 0-4 15,3 0-2-15,-1-1-2 0,1 2-4 16,1 0-1-16,1-2-1 0,0 1-2 16,1 1-2-16,1 1-2 0,0-1-2 15,0 1-3-15,0 0-1 0,1 0-3 16,2 2-2-16,0-1-3 0,0 1-1 16,2 0-1-16,3 1-1 0,-2 0-1 0,5 2 0 15,0-2 1-15,3 3 0 0,0-1 0 16,2-2 2-16,2 1-1 0,2-2 0 15,-1-1 0-15,1 0-2 0,-1-2 0 16,2-1-2-16,0-1-2 0,0 1 0 16,1-2-1-16,1 1-1 0,2 0 1 15,2 3-1-15,1-2 0 0,0 0-1 16,1 2 1-16,4 0-1 0,0-1 1 0,0 0-1 16,0 0 0-16,-1 0 0 0,1 1 0 15,-1-1 1-15,-2-1-1 0,-2 0 0 16,0-2 1-16,0 0-1 0,1 1 0 15,-2-1 0-15,1 1 0 0,-1 1 1 16,2-1-1-16,-1 2 0 0,1-1 0 16,1 1 0-16,0-2 0 0,0 3 0 15,0-2 0-15,-2 2 0 0,-2 1 0 16,0 0 0-16,-2-1 0 0,1 0 0 0,0 0 1 16,0 3-1-16,0-1 0 15,2 0 0-15,0 2 0 0,-2-1 0 0,1 1 0 16,1 0 0-16,3-1 0 0,0 0 0 15,-3-2 0-15,1 0 0 0,-1-1 0 16,-1 1 0-16,-1 0 0 0,-4-3 0 16,-1 2 0-16,2 0 0 0,-1 1 1 15,3 0-1-15,-3 0 0 0,0-1 0 16,2 1 0-16,-1-1 0 0,2-1 0 0,0 1 0 16,-1-1 0-16,4 0 0 0,0 0 0 15,0 1 0-15,0 0 1 0,-1 1-1 16,-3-2 0-16,-1 1 0 0,-2 0 0 15,-1 0 0-15,-3-2 0 0,2 1 0 16,-3-2 0-16,2 0 0 0,1 2 0 16,0-1 0-16,-1 0 0 0,3 2 0 15,0-1 0-15,0 1 0 0,-1 0 1 16,-1 0-2-16,-1 1 1 0,-2-2 0 16,-1 1 0-16,-1 0 0 0,-1 1 0 0,-1 1 0 15,2-1 0-15,-2 0 1 0,2 3-1 16,0-2 0-16,-1 0 0 0,3 2 0 15,-3-2 0-15,1 1 0 0,-2-2 0 16,-1 0 0-16,1 0 0 0,-1 1 0 16,-4-2 0-16,3 0 0 0,-1 0 0 15,-1 1 0-15,1-1 0 0,-1 1 0 0,0 0 0 16,0-3 0-16,0 3 0 16,0 0 0-16,-1 0 0 0,2-1 0 0,0-2 0 15,1-1 0-15,-1 1-1 0,0 2-1 16,-2-2-6-16,0 0-6 0,-1 3-9 15,-3-1-18-15,-2-2-20 0,-1 1-2 16,-3-6-131-16,-2-2-136 0,-3 4-315 16</inkml:trace>
  <inkml:trace contextRef="#ctx0" brushRef="#br0" timeOffset="249784.0305">16127 9365 443 0,'0'4'120'0,"2"0"7"0,-4-3-48 16,2-2-22-16,0-3-7 0,-1-2-4 15,2-5-2-15,-2 0-4 0,2-3-3 16,2-4-1-16,-2-4-2 0,0-1-3 16,3-1-4-16,-3-1-4 0,2-2-3 15,-2 0-3-15,0 0-4 0,0 8 0 16,-2 2 0-16,1 1 2 0,-1 5 0 16,1 6-1-16,-1 2-1 0,-1 7-2 0,1 4-2 15,0 5-2-15,1 6-3 0,-1 2-3 16,-2 4-1-16,3 5-2 15,0-2-4-15,1 1-5 0,2-2-9 0,-1-2-18 16,2 0-21-16,1-7-83 0,0-2-50 16,1-4-123-16,1-4-258 0</inkml:trace>
  <inkml:trace contextRef="#ctx0" brushRef="#br0" timeOffset="261617.9421">16409 9281 510 0,'-5'-2'133'0,"0"-1"7"0,-1 1-56 15,0-1-29-15,2 2-9 0,1 0-5 16,1 0-4-16,1 0-6 0,0 1-6 16,2 0-5-16,0 1-5 0,2-1-4 15,1 0-3-15,3 0-4 0,0 0-1 16,3 0 0-16,-1-1 0 0,3 1-1 16,1 0 0-16,1-2-3 0,-2 1-5 15,0 0-9-15,3 1-13 0,-3 0-12 16,3 1 21-16,-5-1-149 0,0-2-127 0,1 3-305 15</inkml:trace>
  <inkml:trace contextRef="#ctx0" brushRef="#br0" timeOffset="262458.7509">16857 9126 609 0,'-7'-3'145'16,"-3"1"4"-16,0 2-94 0,1 0-14 15,0 1-5-15,-1 1-6 0,3 2-5 16,1 0-6-16,2 2-4 0,2-1-3 16,2 0-3-16,3 0-4 0,3 1-1 15,1-1-1-15,1-2-1 0,2-1 0 16,2-1-1-16,2-4 1 0,2-2 0 15,2-2-1-15,2-2 1 0,0-3-1 16,2 0 0-16,-2-3 0 0,-2 1-1 16,-2-1 1-16,-5 1 0 0,-3-1-1 0,-5 3 1 15,-4 0-1-15,-2 5 1 0,-7 0-1 16,-3 2 0-16,-1 2 0 0,-5 4 0 16,-1 3 0-16,-4 5 0 0,2 0 0 15,1 5 0-15,1 3-1 0,1 1 1 16,2 3-1-16,1 1 1 0,3 0-1 15,0 3 1-15,5-1 0 0,2 1-1 0,3-2 1 16,3 2 0-16,4-2 0 0,3-1 0 16,6-4 1-16,0-3-1 0,4-3 0 15,6 1 0-15,2-9-4 0,3-2-8 16,0-4-15-16,3-1-9 0,0-5 1 16,-3-1-132-16,-5-6-128 0,3-1-301 15</inkml:trace>
  <inkml:trace contextRef="#ctx0" brushRef="#br0" timeOffset="262906.5621">17094 8774 589 0,'-8'-1'156'0,"0"-3"10"16,3 3-61-16,-2-1-43 0,-2-2-11 16,7 4-8-16,-1 0-10 0,3-1-10 15,3 2-8-15,0-1-6 0,3-1-4 16,5 2-3-16,0-2-3 0,0-3-5 15,2-1-15-15,0 0-15 0,2 0-12 0,0 0-15 16,-2-1-117-16,-1 1-128 0,3 3-287 16</inkml:trace>
  <inkml:trace contextRef="#ctx0" brushRef="#br0" timeOffset="263174.4214">17363 8544 601 0,'-2'-5'140'0,"1"0"2"0,1 4-91 15,0 2-21-15,1 4-5 0,1 2-3 0,3 4-5 16,-2 2-4-16,3 4 0 0,1 1-3 16,2 0-1-16,2 3-2 0,2 3-1 15,-1-1 0-15,4-1-1 0,0-3 0 16,0 1-2-16,-2 1 0 0,-5-2-1 15,0 0 0-15,-4-2-1 0,-6 0 0 16,-5 2-1-16,-5-4-4 0,0 1-6 0,-5-1-11 16,-3-3-9-16,0-1-14 0,0-3-116 15,1-8-119-15,-3-5-286 0</inkml:trace>
  <inkml:trace contextRef="#ctx0" brushRef="#br0" timeOffset="263339.6335">17309 8233 664 0,'7'-15'152'0,"-1"3"2"15,1 2-113-15,2 4-15 0,-2 2-6 16,1 3-10-16,-1 0-19 0,0 2-15 16,0 3 6-16,2 2-136 0,-2 2-123 15,-1 3-307-15</inkml:trace>
  <inkml:trace contextRef="#ctx0" brushRef="#br0" timeOffset="264029.7443">17548 8577 315 0,'0'-5'87'0,"3"0"5"16,-3 0-29-16,3 4-18 0,-1-1-6 15,-1 0-1-15,-1-1-2 0,1 1-3 16,-1 1-2-16,0 2-2 0,-4-5-4 16,3 1-2-16,1 3-4 0,0 0-1 15,-1-2-2-15,-2 0-1 0,2 1-1 16,4 2 0-16,-2-2-1 0,-1-1-1 15,1 2-1-15,-1-2-1 0,3 2 1 0,-2-2-1 16,-1-2 0-16,0 1-1 0,1 0 1 16,0-3-1-16,0-1 0 0,-1 1 1 15,2 0 0-15,0 1 0 0,1 2 1 16,-3 1 1-16,1-1 0 0,-1 4 1 16,0 2-2-16,-1 2-1 0,-2 3-2 15,1 2-2-15,-3 4-2 0,0 5-2 16,1 5 0-16,1-1-1 0,1 4 0 15,0 1-1-15,2-1 0 0,1 0 1 0,5-5-1 16,0-4 1-16,3-2-1 16,1-4 1-16,3-4 0 0,1-7 0 15,2-2-1-15,-2 0 1 0,1-4 0 0,0-5 0 16,-3-4 0-16,-2 1 0 0,-2 1 0 16,0-3 0-16,-5 2 1 0,-1-2 0 15,-1 5 0-15,-1 3 0 0,-3 2 1 16,1 4 0-16,-2 2-1 0,1 2 0 15,-1 5 0-15,1 0-1 0,1 3 0 16,2 4-1-16,0-1 0 0,2-2 0 0,5 0 0 16,2-2 0-16,4 0-1 0,3-4 1 15,2-3-1-15,4-1 1 0,1-5 0 16,5-4-1-16,-3-5 1 0,1-3 1 16,-2-5-1-16,-1-4 0 0,-4-1 0 15,-3-2 0-15,-8 2 0 16,-4-1 1-16,-4 1-1 0,-6-2-3 0,-3 7-9 15,-2 1-8-15,-2 7-10 0,-1 1-10 16,1 10-12-16,-2 2-77 0,4 9-43 16,0 0-99-16,-1 4-221 0</inkml:trace>
  <inkml:trace contextRef="#ctx0" brushRef="#br0" timeOffset="275478.4639">1906 9146 559 0,'-5'-7'142'0,"3"1"7"0,-3 2-70 15,0 1-27-15,1 6-10 0,0 1-5 16,0 2-5-16,0 6-6 0,-1 6-5 15,1 2-3-15,2 5-3 0,-2 1-2 16,-1 4-2-16,5 2-1 0,-1-3-3 16,1-3-1-16,0-6-1 0,3-3-1 15,-1-6-2-15,2-7 0 0,-3-3 0 0,4-6-1 16,0-4 0-16,2-5 0 16,0-5 0-16,1-4 0 0,-1-6-1 0,2-6 1 15,0 1-1-15,0-1 1 0,-2 1-1 16,-2 4 1-16,1 4-1 0,-2 7 1 15,0 6 1-15,-3 6 0 0,-1 7 1 16,0 7-1-16,1 4 1 0,0 4-1 16,1 3 0-16,-1 1-1 0,1 0 0 0,3 2-1 15,-1-4 0-15,1-1 1 0,2-2-1 16,3-3 0-16,5-1 1 0,2-7-1 16,4-5 1-16,2-7 0 0,3-2-1 15,1-4 1-15,-2-4-1 0,1-6 1 16,0-2-1-16,-3 0 1 0,-1 1-1 15,-1 0 1-15,-5 0-1 0,-1 5 0 16,-4 5 1-16,-4 5-1 0,-3 6 0 16,-1 9 1-16,-3 3 0 0,0 7-1 0,-1 4 1 15,1 7-1-15,2 3-2 16,-3 0-2-16,2 3-8 0,-3-2-12 0,7 2-15 16,2-3-12-16,2-2-11 0,2-3-21 15,2-1-94-15,1-6-110 0,7-3-244 16</inkml:trace>
  <inkml:trace contextRef="#ctx0" brushRef="#br0" timeOffset="275858.8235">2472 9300 596 0,'-1'-4'152'0,"-2"-2"6"16,3 1-71-16,1-1-37 0,1-3-8 16,-1-1-7-16,3 1-5 0,0-1-5 15,3 0-5-15,2 1-1 0,-1 1-4 0,3 1-2 16,2 2-3-16,1 2-2 0,-1 2-1 16,1 0-3-16,-2 1 0 0,3 2-1 15,-2 2-1-15,-3 1 0 0,0 2-1 16,-3-1 0-16,-2 5 0 0,-4 0 1 15,-2 3-1-15,-5-1 1 0,-2 2-1 16,-3 1 1-16,-1 1-1 0,-1-1 0 16,-2 0 0-16,3 0-1 0,2-2 1 15,1 0 0-15,2-3 0 0,3 0-1 16,3-2 1-16,2-2-2 0,2 0-4 0,4 1-6 16,4-5-9-16,5-1-12 0,5-1-12 15,5-4-10-15,7 0-17 0,5-4-110 16,2-1-119-16,10-3-280 0</inkml:trace>
  <inkml:trace contextRef="#ctx0" brushRef="#br0" timeOffset="279307.9295">9753 8827 448 0,'-4'-15'118'16,"2"2"7"-16,0 0-57 0,0 0-13 16,1 3-7-16,0 2-3 0,-1 0-4 15,2 3-1-15,0 2-1 0,0 1-4 16,0 4-3-16,-2 2-3 0,-1 4-5 16,-1 3-5-16,-1 5-4 0,-1 3-5 0,-2 5 0 15,0 3-1-15,1 1-1 16,0 1 0-16,0-3 0 0,1-4-1 15,2 0 0-15,2-9-2 0,3-3-1 16,2-7-1-16,1-7-2 0,3-2 0 0,4-8 0 16,1-6-1-16,-1-4 1 0,-2-1-1 15,2-4 1-15,-1-1-1 0,-1 2 0 16,-2 1 0-16,0 5 0 0,-2 2 1 16,0 5-1-16,-2 7 0 0,-2 7 0 15,1 3 0-15,-2 9 0 0,2 6 0 0,0 4 0 16,-1 2 0-16,3 2 0 0,1-1 0 15,3 3 0-15,3-2 0 0,4-6 0 16,2 0 0-16,3-7 0 0,1-5 0 16,1-4 0-16,-1-8-1 0,1-6 1 15,-3-4 0-15,0-6 0 0,-1-2 0 16,-1-4 0-16,-2-2-1 0,-2-3 1 16,1-1 1-16,-3 0-1 0,1 2 0 15,-2 4 0-15,-2 4 0 0,0 3 0 0,-5 10 0 16,-1 8 0-16,-6 4 0 0,-1 8 0 15,-2 3 0-15,1 2-2 0,-2 7-2 16,2 1-5-16,2 0-7 0,2 0-5 16,1 0-9-16,1-1-12 0,3-1-14 15,4-2-42-15,0-3-74 0,4-2-110 16,1-5-250-16</inkml:trace>
  <inkml:trace contextRef="#ctx0" brushRef="#br0" timeOffset="279737.0995">10292 8830 653 0,'-4'-3'161'0,"0"-5"6"0,3 4-98 16,0-4-18-16,3 1-7 0,3-2-8 15,1 1-8-15,4 0-8 0,3 1-3 16,0-2-5-16,2 3-3 0,-1-1-2 16,1 3-3-16,0 2-2 0,-3 2 0 15,-1 1-1-15,-1 3 0 0,-3 2 0 0,2 5-1 16,-6-3 1-16,-3 5-1 15,0 0 1-15,-2 2-1 0,-4 2 1 0,-1-1-1 16,-4 0 0-16,1 1 1 16,1 0-1-16,-2 0 0 0,3-1 0 0,0-1 0 15,3 1 0-15,0-1 0 0,4-1 0 16,-1 0-1-16,5-6-3 0,4 1-4 16,2-2-7-16,6 1-10 0,0-8-16 15,6-3-10-15,4-4-18 0,2-1-112 16,8 0-122-16,-1-9-287 0</inkml:trace>
  <inkml:trace contextRef="#ctx0" brushRef="#br0" timeOffset="281172.701">18358 8243 524 0,'5'-21'137'0,"-5"10"7"16,-3 0-54-16,-4 7-34 0,-6 5-7 16,-2 3-4-16,-2 3-3 0,-3 5-5 15,-1 6-5-15,2 6-5 0,3 7-5 16,5 4-6-16,0 8-4 0,3 4-4 0,3 0-2 15,4 2-3-15,2-1 0 0,2-2-1 16,3-4-3-16,5-5-9 0,4-4-18 16,6-1-18-16,2-5-54 0,1-5-79 15,3-5-128-15,0-3-276 0</inkml:trace>
  <inkml:trace contextRef="#ctx0" brushRef="#br0" timeOffset="282622.6618">18386 8451 163 0,'0'-1'59'0,"-1"-1"7"16,0 4 0-16,-1-1-20 0,2 0-4 15,0 0-4-15,0-2-3 0,0 2-1 16,0-1-2-16,2-2 0 0,-4-1 0 0,2 0 1 16,-1-2-2-16,1 3-1 0,-1-1-3 15,1-1 0-15,0 0-2 0,-1 2 0 16,-2-3-1-16,3 3 0 0,0 0-1 16,-1 0 0-16,1 2-1 0,0 0 0 15,-1 1-3-15,2 4 0 0,-2 2-3 16,-2 3-1-16,0 3-3 0,-1 4-1 0,0 6 0 15,-1 5 1-15,-2 3 1 16,-1 1 2-16,-1-3 2 0,2 3-1 16,-2-4 1-16,-1-5-1 0,4-3-3 15,1-5-3-15,3-6-3 0,1-1-2 0,4-7-2 16,1-7-2-16,4-3 0 0,2-4 0 16,1-6 0-16,0-5-1 0,3-5 1 15,-1-2 0-15,0-3 0 0,-2-6-1 16,0 1 1-16,-2 0 0 0,0 2-1 15,-4 7 0-15,0 3 1 0,-3 8-1 0,-1 8 2 16,-2 9 0-16,0 8 0 16,-1 5 0-16,0 7 0 0,1 3 0 0,1 2-1 15,3 3 0-15,1-1 0 0,5 0-1 16,2-1 0-16,2-4 0 0,2-2 0 16,2-2 0-16,2-5 0 0,-1-5 0 15,-1-3 0-15,2-3 1 0,-2-3-1 16,-1-5 0-16,0-3 0 0,-3-2 1 15,-1-3-1-15,-1-4 1 0,-2-2-1 0,-2 0 0 16,-1 1 0-16,-2 4 1 0,0 3 0 16,-2 3 0-16,-2 6 2 15,0 7-1-15,0 5 1 0,-1 4 0 0,0 4-1 16,0 2 0-16,-1 2-1 0,1 3-2 16,1-1-3-16,0-2-5 0,0 0-8 15,3-1-9-15,0-2-13 0,2-1-9 16,2-3-17-16,4-2-113 0,0-2-123 15,2 0-285-15</inkml:trace>
  <inkml:trace contextRef="#ctx0" brushRef="#br0" timeOffset="283029.0463">18836 8622 586 0,'-4'-5'150'0,"2"-1"6"0,0 1-65 16,6 2-42-16,1-2-9 0,1 1-7 16,1 0-5-16,1 3-8 0,0-1-4 15,2-1-3-15,-1 1-2 0,-1 1-4 16,2 3-1-16,1-1-1 0,0 0-2 15,-1 4 0-15,-3 2 0 0,1 0-2 16,-4 0 1-16,-2 1 0 0,-4 0-1 0,-2 2 0 16,-3 1 0-16,-1-1 0 0,-4 0-1 15,1 1 1-15,0 0-1 0,-2 0 0 16,4 0 1-16,0 0-1 0,2 0 0 16,3-2 0-16,0 0 0 0,2-2 0 15,1 0 0-15,2-4 0 0,1 1-1 16,1-3-2-16,0 0-5 0,3-2-7 15,3 1-8-15,1 0-10 0,2-1-8 16,0 1-10-16,3-1-14 0,1-1-102 16,-1 1-111-16,1 1-267 0</inkml:trace>
  <inkml:trace contextRef="#ctx0" brushRef="#br0" timeOffset="283273.1159">19172 8459 704 0,'-2'-7'175'0,"1"3"2"0,0 3-94 16,-1 1-33-16,1 7-15 0,1 3-7 16,1 5-9-16,-1 1-5 0,0 3-4 15,0 5-2-15,2-1-2 0,-2-2-2 16,1 1-2-16,0-4-5 0,0 1-8 15,2-5-12-15,-3-3-18 0,2-1-13 16,1-1-23-16,-1-3-110 0,-2-2-129 16,3 0-286-16</inkml:trace>
  <inkml:trace contextRef="#ctx0" brushRef="#br0" timeOffset="283468.603">19121 8544 663 0,'-1'-3'158'0,"3"7"3"16,-1-1-92-16,3-2-34 16,2 4-14-16,0-2-6 0,2 1-4 0,2 0-7 15,1-4-5-15,2 3-8 0,3-1-11 16,1-7-8-16,2 2-17 0,1 2-89 16,2-1-29-16,-1 0-102 0,2-1-206 15</inkml:trace>
  <inkml:trace contextRef="#ctx0" brushRef="#br0" timeOffset="283636.1473">19498 8445 680 0,'-5'3'161'0,"3"6"4"16,0 2-104-16,-2 1-22 0,3 2-7 16,-2-1-8-16,2 1-7 0,0 1-5 15,1 0-3-15,0-1-4 0,2 0-6 16,1-1-14-16,-1 0-17 0,1 1-11 15,0-5 27-15,0 1-157 0,2 1-132 16,-3-3-314-16</inkml:trace>
  <inkml:trace contextRef="#ctx0" brushRef="#br0" timeOffset="283903.98">19558 8229 569 0,'15'11'137'0,"0"3"9"0,2 4-92 16,0 3-2-16,1 2 2 0,0 4-1 0,-3 0-6 15,3 6-7-15,-1 2-7 0,-4 0-7 16,-3-1-8-16,-6 0-6 0,-4 1-7 15,-5 0-13-15,-5 1-22 0,-5-6-16 16,-3 3-133-16,-4-1-141 0,0-1-342 16</inkml:trace>
  <inkml:trace contextRef="#ctx0" brushRef="#br0" timeOffset="288921.6078">16203 10286 648 0,'-3'-22'166'0,"0"2"9"0,-2 5-93 16,0 4-13-16,3 5-9 0,-2 4-8 16,2 3-10-16,-1 4-10 0,1 5-7 0,1 2-6 15,-2 4-4-15,2 5-2 0,1 3-3 16,0-1-1-16,2 2-2 0,1-1-1 15,-1 1-3-15,1-2-3 0,2-2-5 16,-2 0-8-16,3-2-11 0,1-3-19 16,0-2-22-16,2-3-18 0,-2-3-121 15,1 0-138-15,1 0-311 0</inkml:trace>
  <inkml:trace contextRef="#ctx0" brushRef="#br0" timeOffset="289155.2787">16501 10430 751 0,'-5'-6'185'0,"4"4"5"0,-2-2-114 16,3 2-20-16,-1-1-15 0,4-1-10 15,1 2-12-15,5-2-7 0,1 2-5 16,1-1-2-16,2 0-3 0,5 1-4 0,-3 0-7 15,4 0-14-15,-2-1-20 0,0 1-18 16,0 0 29-16,-1-1-165 0,3 2-141 16,-4-1-331-16</inkml:trace>
  <inkml:trace contextRef="#ctx0" brushRef="#br0" timeOffset="289908.692">16958 10355 639 0,'5'4'156'15,"1"1"7"-15,2 1-99 0,3-2-11 16,4 1-5-16,1-5-4 0,1 1-7 0,3-2-7 16,1-3-7-16,2-1-5 0,0-3-5 15,0-2-4-15,2-1-3 0,-1-3-3 16,1 1-1-16,-2-2-2 0,-2 0 0 16,-3 2-2-16,-2-2-2 0,-5 2 0 15,-4-1-1-15,-6 1-2 0,-5 1-1 16,-5-2-3-16,-5 3-2 0,-5 3-2 0,-3 1 1 15,-3 5 0-15,-1 2 2 16,-3 2 2-16,-1 5 4 0,-1 1 5 0,5 4 5 16,0 2 3-16,4 2 3 0,0-2 2 15,6 4 2-15,6 0 1 0,4 5 0 16,7-3-2-16,2-1-1 0,5 1 0 16,6 0-1-16,3-1 0 0,1 0-2 15,3-7 0-15,2 0-2 0,3-1-1 16,2-4-2-16,3 0-1 0,1-2-3 0,2-4-3 15,0 1-6-15,-1-1-11 0,-2-3-16 16,-3 1-19-16,-2 0-17 16,-7-4-122-16,-5 0-135 0,-6-3-308 0</inkml:trace>
  <inkml:trace contextRef="#ctx0" brushRef="#br0" timeOffset="290218.6233">17394 10036 665 0,'-6'-3'173'0,"1"5"3"0,1-6-67 16,4 4-59-16,4 0-17 0,1 2-12 15,2-2-9-15,4 3-6 0,5-3-2 16,2-1-7-16,4 2-11 0,-1-7-16 16,4-2-13-16,1 0-21 0,-3-2-115 15,-4-1-131-15,0-1-295 0</inkml:trace>
  <inkml:trace contextRef="#ctx0" brushRef="#br0" timeOffset="290432.03">17698 9830 658 0,'1'4'151'16,"-1"2"4"-16,2 4-104 0,1 1-16 16,2 5-2-16,1-2-3 0,0 3-3 15,1 3-2-15,1-2-3 0,1 6-2 16,2 0-5-16,1 1-4 0,-4-1-4 0,1 1-3 15,-3-2-2-15,-3 0-3 0,-4-6-4 16,-6-2-7-16,-5-6-8 0,-3 2-13 16,-2-3-11-16,-2-2-20 0,1-1-113 15,0-2-123-15,-1-1-289 0</inkml:trace>
  <inkml:trace contextRef="#ctx0" brushRef="#br0" timeOffset="290585.4752">17646 9744 604 0,'1'-16'151'0,"2"3"3"15,1 2-69-15,0 1-50 0,3 3-10 16,-2 3-15-16,1 2-20 0,1 2-29 16,-1 0-115-16,1 2-124 0,3 4-304 15</inkml:trace>
  <inkml:trace contextRef="#ctx0" brushRef="#br0" timeOffset="292063.8289">17926 9880 313 0,'0'-1'95'0,"-2"0"5"16,1 0 3-16,1-1-59 0,-1 1-6 16,1 1-3-16,-1-1-1 0,-1 1-3 15,1-1-2-15,0-2-2 0,-2 2-2 16,2-1-3-16,-2-2-2 0,0 1-1 0,2 1-2 15,-2 0-1-15,2-1 0 0,0-1-1 16,0 1-1-16,0 0-1 0,1 0 0 16,-2-2-1-16,2 2-2 0,0-2-1 15,0 2 0-15,0-2 0 0,2 0-1 16,-2 0 2-16,1 0 1 0,0 0 1 16,0 1 3-16,-1 1 1 0,0 2 1 15,-1-2 1-15,0 2 0 0,1 1-1 16,-1-1-1-16,-1 1-3 0,1 2-1 15,0-1-2-15,0 4-3 0,1 1-1 16,-3 2-3-16,2 2 0 0,2-2-1 0,-1 2-1 16,1-2 0-16,1 1-1 0,1-3 1 15,1-1-1-15,0-1 0 0,1-2 1 16,-1-1-1-16,1-1 1 0,2 0 0 16,-3-3 0-16,1-2 1 0,3 0-1 15,-2-2 1-15,-1-1 1 0,0-2-1 16,-2-1 0-16,0-1 0 0,0 2 0 15,-4 2-1-15,2 2 1 0,-1 1-1 0,-1 1 0 16,0 2 0-16,0 2-1 0,-2 0 1 16,2-2-1-16,-1 1 0 0,-1 2 0 15,2 1 0-15,1-2 0 0,0 1-1 16,0-1 1-16,0 1 0 0,0-1 0 16,-1 1 0-16,2-3 0 0,-4 3 0 15,3-2 1-15,0 2-1 0,-1-1 0 16,1 0 1-16,1-1-1 0,-1 3 0 15,0-2 1-15,-1 2-1 0,0 0 1 0,-1 3-1 16,-3 1 1-16,2 4 0 0,-2 2 0 16,3 4 0-16,3 1-1 0,-1 0 1 15,4 3-1-15,2-2 1 0,1-1-1 16,5 1 0-16,2-4 1 0,1 0-1 16,1-3 0-16,0-6 1 0,1 1-1 15,-1-7 0-15,0-3 1 0,-2-3-1 16,-2-4 1-16,1-4-1 0,0 0 1 15,-3-2 0-15,-1-1 0 0,-2 2 0 16,-1 0 1-16,-1 1-2 0,-1 4 2 16,-2 2-1-16,-1 3 1 0,1 4 0 0,-2 3 0 15,-2 3 1-15,2 3-1 0,2 3 0 16,-1 2 0-16,2 2-2 0,4 0 1 16,0 1-1-16,5-3 0 0,3 2 0 15,3-2 0-15,3-3 0 0,2-5 1 16,2-2-1-16,-1-5 1 0,1-4-1 15,-3-4 0-15,-1-5 1 0,-4-1-1 16,-5-3 1-16,-2-1 0 0,-4 1-3 0,-2-1-6 16,-4 0-10-16,-5 0-15 0,0 0-20 15,-2 5-11-15,-3 5-21 0,0 2-110 16,1 6-125-16,1 7-276 0</inkml:trace>
  <inkml:trace contextRef="#ctx0" brushRef="#br0" timeOffset="322635.0039">20096 9436 648 0,'-12'0'170'0,"4"0"8"0,1 2-83 16,0-3-26-16,2 2-11 0,1 0-13 15,2-2-11-15,3 1-11 0,1 0-7 16,2-1-5-16,1 1-4 0,1-4-4 16,4 2-1-16,0-1 0 0,2 2-2 15,0-1-6-15,0 0-9 0,0 1-13 16,0 1-14-16,-1-1-15 0,-3 2-14 15,1 0-69-15,-3 2-48 0,-1 2-108 16,-1-3-221-16</inkml:trace>
  <inkml:trace contextRef="#ctx0" brushRef="#br0" timeOffset="322828.3771">20089 9574 659 0,'-3'1'162'16,"1"0"6"-16,3 3-78 0,0-4-44 16,2 1-13-16,2-1-9 0,2 3-6 15,0-3-6-15,4 0-7 0,-2-3-19 16,2 3-21-16,2-2 69 0,-2 1-209 16,3-2-146-16,-1 1-384 0</inkml:trace>
  <inkml:trace contextRef="#ctx0" brushRef="#br0" timeOffset="324199.7107">710 12519 627 0,'-9'1'158'0,"1"0"4"16,1-3-71-16,3 0-49 0,2 0-13 15,4 0-9-15,2-1-5 0,3 1-7 16,3-2-4-16,2 2-2 0,4-2 0 16,4 1-1-16,2-1-3 0,0 2-11 0,1 0-14 15,-1-1-11-15,0 2-17 0,-5 0-112 16,-2 3-122-16,-1 2-280 0</inkml:trace>
  <inkml:trace contextRef="#ctx0" brushRef="#br0" timeOffset="324376.233">723 12655 700 0,'-10'-2'165'0,"5"2"2"0,1-1-114 16,4 0-17-16,3 0-10 0,3 0-10 16,1 1-7-16,4-2-5 0,4 2-2 15,2 2-7-15,3-2-19 0,1 0-13 16,1 0-132-16,1 0-134 0,0 3-336 15</inkml:trace>
  <inkml:trace contextRef="#ctx0" brushRef="#br0" timeOffset="325679.6588">1964 12095 607 0,'-2'-27'141'16,"-1"-1"3"-16,0 2-95 0,0 2-13 15,0 4-6-15,2 6-5 0,1 5-4 16,0 5-3-16,1 6-5 0,0 7-3 15,2 7-3-15,0 5-4 0,0 2-1 16,-1 5-1-16,0 3-2 0,-1 2-6 16,1-1-10-16,-1 0-10 0,-1-3-12 15,3 3-29-15,-1-3-90 0,2 1-111 0,1-6-251 16</inkml:trace>
  <inkml:trace contextRef="#ctx0" brushRef="#br0" timeOffset="326120.4652">1404 12569 546 0,'-4'-4'130'0,"0"2"1"16,1-2-81-16,2 3-21 0,2 0-9 16,1 1-7-16,4 1-3 0,0-2-3 15,2 1-1-15,3 0 3 0,2-3 4 16,4 2 4-16,8 2 2 0,4-3 1 0,6-2 2 16,6 0 0-16,7-2-2 0,7 1-4 15,2-2-2-15,-1-4-4 0,0 0-2 16,5 2-2-16,4 3-1 0,0-2 0 15,3 3 0-15,0 0-1 0,3 2 2 16,2 0 0-16,-4-1 1 0,1-1-1 16,2 2 1-16,-2-4-1 0,1 1-1 15,0-2-1-15,-2 2-1 0,-2-3-1 16,0 2-1-16,-6-1 0 0,-4 3 0 0,-3 1 0 16,-2 2-1-16,-5 1-2 0,-6 1-6 15,-9 3-12-15,-5-1-13 0,-7 2-9 16,-6-1-20-16,-9 1-111 0,-3 1-124 15,-5-4-278-15</inkml:trace>
  <inkml:trace contextRef="#ctx0" brushRef="#br0" timeOffset="327130.6457">1269 12988 528 0,'-1'-7'136'16,"0"3"3"-16,2 0-57 0,-2 4-42 0,3 4-12 15,-1 4-5-15,0 3-5 0,4 9-2 16,-1 1 1-16,-4 3 0 0,0 3 1 16,-2 0-2-16,0 0-2 0,0-4-2 15,-1-3-2-15,1-2-2 0,2-4-2 16,0-4-2-16,1-5 1 0,0-4-1 0,2-4 0 16,1-3-1-16,0-4-1 15,3-3 1-15,1-3-1 0,0-5-1 0,-1-4 0 16,1-5 0-16,-3-7-1 0,1-2 0 15,-1 0-1-15,-1 2 0 0,1 3 0 16,-1 7-1-16,-4 6 0 0,3 13-1 16,-1 5 1-16,0 9 1 0,0 7 0 15,0 6 0-15,-1 6 0 0,4 5 1 16,-2 1 0-16,2 1 1 0,-1-4 0 16,3 0 1-16,2-3 1 0,2-7 1 15,0-5 0-15,1-4 2 0,1-4-1 16,2-4 1-16,0-6-1 0,0-5 0 0,1 1-1 15,-2-9 0-15,2-2-2 0,0-7 0 16,-1-3 0-16,0-3-1 0,-2 1 0 16,-2 1 0-16,0 4-1 0,-3 7 1 15,0 9-1-15,-3 5-1 0,-4 6 1 16,0 7 0-16,-2 5 0 0,0 7 0 16,1 3-1-16,-1 0-1 0,2 6 0 15,3 3-2-15,1-8-2 0,1 5-6 0,2-3-6 16,3-2-11-16,3-4-9 0,4 0-16 15,4-4-114-15,-1-1-122 0,5-5-286 16</inkml:trace>
  <inkml:trace contextRef="#ctx0" brushRef="#br0" timeOffset="327543.4195">1848 13192 559 0,'-2'-4'135'0,"-3"-3"3"16,4 0-79-16,1 0-21 0,2-1-10 16,2 2-5-16,2 0-4 0,0 1-3 0,0-1-2 15,3 2-1-15,3 2-2 0,0 1-3 16,2-1-2-16,-2 1-1 0,2 2-1 15,-1 2-1-15,-1 1-1 0,1-2 0 16,-2 3 0-16,-3 1-1 0,0 0 1 16,-2 0-1-16,-4 3 1 0,-2-2 0 15,-4 2 0-15,0 1 1 0,-4-1 0 16,-2 5 2-16,-1 1 1 0,-1-1 1 16,0 1 1-16,1 1 0 0,0-3 0 15,1 1-1-15,1-2-3 0,3-2 0 16,3 0-3-16,3-2 0 0,2 1-1 0,3-2-2 15,2-1-4-15,4 0-7 0,2-2-11 16,1-4-6-16,3-1-10 0,4-3-16 16,3-1-108-16,1-3-114 0,1-2-268 15</inkml:trace>
  <inkml:trace contextRef="#ctx0" brushRef="#br0" timeOffset="327779.2486">2391 12971 632 0,'-4'-6'152'15,"2"3"1"-15,-2 1-84 0,3 7-36 16,-1 2-12-16,0 5-3 0,0 4-5 16,1 5-3-16,1 2 0 0,1 4 0 15,0 1-1-15,0 0-2 0,1-1-1 0,1 3-2 16,1-3-1-16,-2-3-5 0,2-3-10 15,1-1-13-15,1-3-10 0,0-1-19 16,-1-8-111-16,-2-3-122 0,-1-4-282 16</inkml:trace>
  <inkml:trace contextRef="#ctx0" brushRef="#br0" timeOffset="327953.8">2305 13127 680 0,'3'0'149'0,"-2"-1"1"0,3 4-117 16,1 0-15-16,4 4-5 0,0-3-4 16,4 4-3-16,1-3-2 0,3 1-2 15,3-4-6-15,-1-1-8 0,6-3-6 16,-1 0-11-16,6-3-16 0,0-3-108 16,3 0-113-16,-2-1-270 0</inkml:trace>
  <inkml:trace contextRef="#ctx0" brushRef="#br0" timeOffset="328115.3247">2859 12881 642 0,'-2'-3'155'0,"-1"3"4"0,-1 3-92 15,2 6-23-15,-2 3-9 0,2 3-10 16,-3 4-6-16,5 7-4 0,-1 4-4 16,-1 1-4-16,4 1-6 0,-1 1-12 0,1-1-18 15,6 4-24-15,-3-3-116 0,2-1-132 16,4-3-315-16</inkml:trace>
  <inkml:trace contextRef="#ctx0" brushRef="#br0" timeOffset="330906.0114">4460 11987 518 0,'-1'-4'128'0,"2"4"2"16,-1 0-60-16,2 2-36 0,2-2-12 0,3 1-5 16,1 0-3-16,0 0-3 0,2-1 0 15,4-3-1-15,0-2-1 0,5 0-1 16,-1-5 0-16,4 0-3 0,1-4 0 16,1-2-2-16,-5 2 0 0,0-1-1 15,-5 0-1-15,-3 1 1 0,-5-1-1 16,-2 4 0-16,-5-1 0 0,-2 1 0 15,-3 1 1-15,-6 2-1 0,-1 2-1 16,-6 1 1-16,-3 1-1 0,-2 5 1 0,-2 0 0 16,1 3 3-16,2 5 1 0,0 2 4 15,2 2 3-15,3 3 3 0,2 2 2 16,0 6 2-16,2 0-1 0,3 3-2 16,4 1 0-16,2 1-2 0,4-1-2 15,5-1-2-15,2-4 0 0,2-1-1 16,7-5-1-16,1-2-1 0,6-4-2 15,5-1 0-15,8-4-5 0,5-4-12 16,5-4-20-16,5-2-15 0,5 0-129 0,-1-3-139 16,-1 0-334-16</inkml:trace>
  <inkml:trace contextRef="#ctx0" brushRef="#br0" timeOffset="331824.4495">4257 12361 391 0,'-26'1'109'0,"-1"0"5"0,1 0-22 0,-2-1-46 16,1 2-9-16,0 0-5 0,4 2-4 15,0-2-3-15,3 1-5 0,2-1-1 16,3 1-3-16,3-2-2 0,2-1 2 16,1 1 2-16,2-2 0 0,1 1-2 15,1-1-1-15,2-1-1 0,1 2-2 16,3 3-4-16,2-3-4 0,0 2-2 15,4 2-1-15,1 0 0 0,2-1 0 0,5 2 3 16,3-4 1-16,8 4 3 0,4-2 1 16,5-2 0-16,9 0 0 15,5-1 0-15,6-1-2 0,1-3-1 0,-1-1-3 16,2-1 0-16,4 3 0 0,-1-4 0 16,0 3 0-16,0 0-1 0,2 1 1 15,1 1-1-15,-3 1 0 0,-6-3 0 16,-2 0-1-16,0 2 0 0,-3-2-1 15,-4 1 1-15,1-4-1 0,-2 1 1 16,-1 1-1-16,-6 1 1 0,-2-1-1 0,-7 0 0 16,-4 2-2-16,-6 2-6 0,-9 3-4 15,-4 2-8-15,-3 0-8 0,-7 2-11 16,-4 0-7-16,-4 1-118 0,-8 2-116 16,-3-3-286-16</inkml:trace>
  <inkml:trace contextRef="#ctx0" brushRef="#br0" timeOffset="335795.825">4628 11375 551 0,'-10'-2'136'15,"0"1"7"-15,0 0-79 0,3 1-11 0,1-1-5 16,1 1-6-16,1-3-6 0,2 5-7 16,2-4-5-16,5 4-7 0,1-1-4 15,1-1-4-15,3 0-4 0,1 0 0 16,4-3-1-16,1 3 0 0,-4-2-1 15,1-2 0-15,1 4-2 0,-2-1-3 16,0 0-7-16,1 2-15 0,-1 0-9 16,0 3-17-16,2-2-84 0,-3 1-36 15,-2 0-108-15,0 2-211 0</inkml:trace>
  <inkml:trace contextRef="#ctx0" brushRef="#br0" timeOffset="336091.4736">4940 11264 576 0,'-2'-6'143'0,"-1"0"4"16,1 1-60-16,1 3-55 0,1 3-10 16,-3 3-4-16,3 3-3 0,1 0-1 15,2 3 0-15,-2 4 1 0,3 3 2 16,-1 1 0-16,2 1-3 0,3 0 0 15,-4 3-3-15,1 0-3 0,0 0-3 16,-1-1 0-16,-3 0 0 0,-1 1-2 16,-5-2 1-16,-1-2-1 0,-2-1 0 15,-2-2-1-15,-2-2-1 0,-2-2-4 16,-2-3-9-16,0-2-10 0,0-1-11 16,-2-4-13-16,1-2-12 0,-2-4-113 0,1-4-118 15,2-4-271-15</inkml:trace>
  <inkml:trace contextRef="#ctx0" brushRef="#br0" timeOffset="336241.5975">4786 11114 570 0,'0'-16'144'16,"0"2"3"-16,-3 1-57 0,6 4-55 16,-3 2-13-16,5 2-8 0,0 1-13 15,1 2-15-15,1 3-20 0,3 4-114 0,-2 1-119 16,3 6-292-16</inkml:trace>
  <inkml:trace contextRef="#ctx0" brushRef="#br0" timeOffset="336986.9201">5006 11271 379 0,'0'0'109'15,"0"0"5"-15,0 0-16 0,0 0-51 16,0-2-14-16,0 1-5 0,0 0-6 16,0-2-5-16,0 0-2 0,0 0-3 15,1 0 0-15,-1-2-1 0,2 1 0 16,-1-1 1-16,0 1-1 0,-1 2 0 16,1-2-1-16,-1 1 1 0,2 0 0 15,-2 1 0-15,0 1 0 0,0-1 1 0,0 0 1 16,0 1-1-16,-2-1 1 0,2 0-1 15,0 1 1-15,0-2-1 0,0 1-1 16,2 1-1-16,-2-1-1 0,0 1-1 16,-2 0-1-16,2 1-1 0,-1 0-2 15,1 1 0-15,0-1-2 0,0 0 0 16,0 1-1-16,1-1-1 0,-1 2 0 16,2-1 1-16,-2-1 0 0,-2 1-1 0,2 1 2 15,0 2-1-15,2 5 1 0,-2 1-1 16,0 2 1-16,1 1-1 0,0 3 1 15,2 3 0-15,-1-1 1 0,2-3 0 16,1-2 0-16,1-3 1 0,1 0 1 16,2-4-1-16,0-2 0 0,2-3 0 15,2-1 0-15,-2-4 0 0,-2 0 1 16,3-3 0-16,-3-2 1 0,0 1 0 16,-3-1 0-16,-4 0 0 0,2 1-1 15,-1 3 0-15,-2 3-2 0,0 1 0 0,0 2-1 16,2 1-1-16,2 3 0 0,-2 1-1 15,3 2 0-15,2 1 0 0,0 0 1 16,3-3-1-16,3 0 0 0,1-2 0 16,0-4 0-16,3-5 1 0,0-1 0 15,-1-3 1-15,-1 0 0 0,-4-2 1 16,2-2 0-16,-7 2 0 0,-1 0-1 16,-5-1-1-16,-2 0-7 0,-2-1-11 0,-4 0-17 15,0 2-14-15,1 1-23 0,-5 3-111 16,1 3-130-16,-2 8-290 0</inkml:trace>
  <inkml:trace contextRef="#ctx0" brushRef="#br0" timeOffset="339737.4257">5709 10996 509 0,'0'-15'126'0,"0"3"5"16,-1 1-73-16,-1 3-14 0,-1 3-7 15,0 1-5-15,-2 3-5 0,0 6-4 0,-5 2-3 16,0 5-2-16,2 5-3 0,-2 3-1 15,0 2 0-15,-1 4-1 0,2 1-2 16,0 1-1-16,0 3-1 0,0-2-2 16,3 3-2-16,4-3-1 0,-1 3-1 15,7 0-1-15,5-3 0 0,3 1-1 16,3-3 1-16,2-4-2 0,1-1-4 16,2-2-4-16,-3-2-8 0,0 0-9 15,-1-3-8-15,-4-3-10 0,2 0-12 16,-3 0-104-16,-3-4-108 0,0 1-259 0</inkml:trace>
  <inkml:trace contextRef="#ctx0" brushRef="#br0" timeOffset="340512.495">5763 11034 503 0,'-2'-12'127'15,"-1"3"7"-15,0-2-60 0,0 5-25 16,1 2-11-16,-1 8-3 0,1 6-4 15,-1 5-5-15,1 3-6 0,-2 5-5 16,2 4-3-16,-1 1-1 0,1-1-3 0,0-1-2 16,2-3-2-16,-2-2 0 0,2-4-1 15,0-3-1-15,2-4 0 0,-1-3 1 16,1-6 1-16,2-3-1 0,1-6 1 16,0-4 0-16,3-5 0 0,1-3 0 15,1-4 0-15,-1-2 1 0,0-4-1 16,0-5 1-16,-2-4 0 0,-1 0-1 15,0 2-1-15,-3 4 0 0,-1 2 2 0,-1 7 3 16,1 8 2-16,-2 9 0 16,0 5 0-16,-2 6 1 0,2 6-1 0,-1 7-2 15,2 4-4-15,-1 2-3 0,4 4 0 16,1 1 0-16,3 0 0 0,2-3-1 16,2-2 1-16,4-4-1 0,2-4 1 15,0-2-1-15,0-5 1 0,1-4 0 16,-2-3 1-16,0-4-1 0,-2-5 0 15,1-2 0-15,-4-2 1 0,1-3-1 16,-4-4 0-16,-1-2 0 0,-1-2 0 16,-4 1 0-16,0 0-1 0,-3 3 1 15,0 2 0-15,-2 9 0 0,1 4 0 0,0 10 0 16,1 4 0-16,0 4 0 0,1 6-1 16,-1 2 0-16,3 4 0 0,-2 2-3 15,3-5-4-15,-2 2-5 0,2-3-6 16,3 0-10-16,2 0-12 0,0-4-9 15,5-2-13-15,2-4-112 0,1-2-120 0,1 0-284 16</inkml:trace>
  <inkml:trace contextRef="#ctx0" brushRef="#br0" timeOffset="340882.5265">6272 11158 559 0,'0'-8'134'0,"1"-1"6"0,1-1-80 0,0 1-18 16,2 4-7-16,0-1-6 0,1 3-4 16,1 0-5-16,0 2-3 0,2 1-5 15,3 2-4-15,-4 0-2 0,4 0-2 16,-4 2-1-16,2-1-1 0,-2 1-1 15,1 2 0-15,-7-2 0 0,2 2-1 16,-5 0 1-16,-2 1 0 0,-2 1 0 0,1 2 0 16,-4-2-1-16,0 2 1 0,-4-1-1 15,3 2 1-15,1-2-1 0,-1 2 0 16,2-1 0-16,0-1 1 0,6 2-1 16,2-1 0-16,-2-2 0 0,3-2 0 15,4-1-2-15,3-1-2 0,2-2-6 16,1 0-6-16,3-2-6 0,3 0-8 15,0-2-15-15,2 1-112 0,-5-5-113 16,3 2-279-16</inkml:trace>
  <inkml:trace contextRef="#ctx0" brushRef="#br0" timeOffset="341115.3635">6533 11041 606 0,'0'-8'144'16,"-2"3"2"-16,1 1-88 0,2 4-26 16,-1 4-8-16,0 3-6 0,2 6-5 15,-2 0-4-15,1 5-3 0,-1 0-1 16,0 1-2-16,0 1-1 0,0-1-1 16,1-3-3-16,0 1-10 0,2-3-7 15,-2-1-13-15,1-2 22 0,1-1-143 16,-3-4-119-16,0 0-294 0</inkml:trace>
  <inkml:trace contextRef="#ctx0" brushRef="#br0" timeOffset="341414.6916">6496 11111 622 0,'1'-1'140'15,"-1"0"1"-15,4 3-93 0,-2-1-27 16,2 2-9-16,1 1-5 0,1-1-2 15,0 2-6-15,3 0-4 0,0-1-4 16,2-3-6-16,2 1-6 0,5-3-5 0,2 0-5 16,2-4-1-16,2 0 0 0,-1-3 2 15,2-2 4-15,-1-5 5 0,-3 0 8 16,-2 1 11-16,-4-3 13 0,-2-1 11 16,-3 4 11-16,-4 1 8 0,-1 6 9 15,-4 1 0-15,-1 5-4 0,-1 2-8 16,-1 6-9-16,0 3-7 0,-2 2-8 15,1 3-8-15,-1 1-4 0,0 1 0 0,2 0-5 16,-1 0-9-16,3-1-9 16,0 2-16-16,2-4-120 0,0 0-124 0,0-1-305 15</inkml:trace>
  <inkml:trace contextRef="#ctx0" brushRef="#br0" timeOffset="342098.094">6023 11422 463 0,'-20'3'116'0,"1"-2"7"16,2 0-55-16,1 2-27 0,0 0-5 0,1-1-1 15,2-1-3-15,4 0-3 0,3 0-5 16,5-1-5-16,1 0-3 0,0-1-3 16,7 4-3-16,5-2-2 0,5 0-3 15,2-1 0-15,5 0 0 0,6 0 1 16,9 1 1-16,4-3 0 0,5 1 1 15,1-6-1-15,8 4 0 0,1 0-1 0,0 0-2 16,-2-3-1-16,-1-2-1 16,-3 3-1-16,2 0 0 0,-6 2 0 0,-4-3-1 15,-5 3 0-15,-3 1-1 0,-8 0-5 16,-7 2-8-16,-8 0-5 0,-7 0-6 16,-3 2-9-16,-6-2-15 0,-5 2-108 15,-4 1-110-15,-7-1-268 0</inkml:trace>
  <inkml:trace contextRef="#ctx0" brushRef="#br0" timeOffset="342483.9582">6312 11625 559 0,'-9'-3'134'16,"3"1"4"-16,-1-2-83 0,3 0-15 15,1-1-8-15,3 2-6 0,1 0-5 16,3 1-3-16,2 1-3 0,1-1-4 0,4 1-2 16,3 1-3-16,-1 1-2 15,3 2-1-15,-1 0-1 0,-1 1 0 0,1 1-1 16,-3 1-1-16,-1 0 1 0,0 2 0 16,-5 0-1-16,-1 1 1 0,-5-1 0 15,-2 1-1-15,-1 0 1 0,-3 0-1 16,-4 1 0-16,-2 0 1 0,-2 2-1 15,-2-1 0-15,0 0 0 0,-1 1 0 16,-1-2 0-16,4 0 0 0,0-3 0 16,6 0 0-16,3-4 0 0,2 2 0 15,5-2-1-15,2 0 1 0,5 0-1 16,3-1-1-16,2 2 0 0,3-2-2 0,1-1-3 16,3 1-4-16,1-4-6 0,0 1-5 15,1 0-9-15,1-3-13 0,-3 2-107 16,-1-3-109-16,1 0-268 0</inkml:trace>
  <inkml:trace contextRef="#ctx0" brushRef="#br0" timeOffset="342869.3291">6970 11012 540 0,'3'-13'124'0,"2"4"2"0,2 4-78 16,0 3-24-16,1 3-7 0,0 4 0 15,2 3-3-15,2 7-1 0,0 3-1 16,2 2 0-16,0 5-1 0,2 3 0 16,1 4 1-16,-1 2 0 0,-2 3-2 0,-3 1 0 15,-3 3-2-15,-2 6-1 0,-6-1-2 16,-6 1-1-16,-3 1-1 0,-7 1-1 16,-4-3 0-16,-2 1 0 0,-3-3-2 15,-1-5-3-15,0 0-10 0,-1-3-12 16,1-2-84-16,-2 0-41 0,-5-3-107 15,1-5-231-15</inkml:trace>
  <inkml:trace contextRef="#ctx0" brushRef="#br0" timeOffset="344808.2312">4250 12998 559 0,'-3'-5'137'0,"-3"2"10"16,-4 2-82-16,3 2-7 0,-1 1-2 15,2-1-4-15,0 4-3 0,3 1-6 16,1 2-7-16,3 1-4 0,3 0-5 16,2 0-4-16,5 2-5 0,3-1-2 15,3-1-2-15,4-1-1 0,1-2-4 0,1-1-2 16,1 0-2-16,0-4-1 0,-4-3-2 16,-1-4-1-16,-3-3 0 0,-3-1 0 15,-2-2-1-15,-3-4-1 0,-2-1 0 16,-4 2-1-16,-2 2-2 0,-2 0-4 15,-4-2-4-15,-5 3-4 0,-4 4-4 16,-4 3-2-16,-5 3-2 0,-5 4 1 16,-6 3 3-16,2 5 5 0,-1 5 3 15,-2 3 5-15,5 2 3 0,2 2 2 16,4 2 3-16,3 2 2 0,0 2 1 0,2 0 2 16,5 2 1-16,7 0 1 0,2 0 1 15,6-2 0-15,4-1 0 0,9-1-1 16,4-4 0-16,6-3-1 0,0-4-1 15,4-3-1-15,5-2-1 0,1-4-1 16,3-2-3-16,-3-7-7 0,1 0-10 16,-2-6-14-16,-3-1-14 0,-3-2-12 15,-4 0-18-15,-3-3-106 0,-5 2-119 16,0 2-265-16</inkml:trace>
  <inkml:trace contextRef="#ctx0" brushRef="#br0" timeOffset="345081.7851">4478 12827 674 0,'-2'-6'169'15,"-2"1"6"-15,2 0-102 0,1 3-21 16,2 0-12-16,4-1-11 0,1 2-10 16,2-2-11-16,2 3-4 0,1 2-5 15,4-2-11-15,0 3-16 0,2 0-14 16,1 0-23-16,3 0-113 0,-1-2-131 0,0-1-298 16</inkml:trace>
  <inkml:trace contextRef="#ctx0" brushRef="#br0" timeOffset="345307.2655">4776 12669 613 0,'0'2'141'0,"1"3"3"0,0 2-89 16,4 4-25-16,1 5-7 16,3 3-1-16,1 2-1 0,1 2-3 0,1 2-1 15,2-1 0-15,-1 0-2 16,2-2-1-16,-3-1-1 0,-1-2-2 0,-1 0-1 15,-5-2 0-15,-2 1-3 0,-3 1-2 16,-7-2-1-16,-4 0-1 0,-5-2-6 16,-4-1-10-16,-2-3-17 0,-3-3-11 15,-5-8-22-15,5-2-108 0,-2-5-125 16,0-5-279-16</inkml:trace>
  <inkml:trace contextRef="#ctx0" brushRef="#br0" timeOffset="345444.9073">4640 12527 630 0,'2'-10'147'0,"-2"2"1"16,4 2-101-16,1 2-18 0,2 4-10 15,2 0-7-15,1 4-17 0,2 2-18 16,1 5-126-16,1-1-121 0,1 3-314 16</inkml:trace>
  <inkml:trace contextRef="#ctx0" brushRef="#br0" timeOffset="346081.0561">4958 12742 386 0,'-3'-4'109'0,"-1"-1"2"15,3 1-9-15,-2 1-69 0,2 0-12 16,2 1-4-16,-2-1-4 0,2 2-1 16,1 0-1-16,-2 0 2 0,1-1 1 15,-1 1 0-15,0-1 1 0,1 1-1 16,-1-1-1-16,0 0 0 0,1 1-2 16,-1-2 0-16,2 3-1 0,-2-1 0 0,0 0 0 15,0 0 0-15,0-1 0 0,0 0 0 16,-2-1 0-16,1 1 1 0,1-2-1 15,0-1 1-15,0 2-1 0,0-1 1 16,0 0 1-16,0 1 0 0,1-2 1 16,-1 1 1-16,0 0 0 0,-1 2 0 15,1 0-1-15,0-1 1 0,0 2 1 16,0 1 0-16,0-1-1 0,0 2 0 16,0 0-1-16,-1 4-2 0,1 2-2 0,-1 3-2 15,-1 2-2-15,2 4-1 0,0 4-1 16,2 0 0-16,0-3-1 0,3 0 0 15,1-2-1-15,3-2 1 0,-1-4-1 16,3-3 0-16,3-5 0 0,-1 0 0 16,3-5 0-16,-1-2 0 0,0-5 0 15,-1 0 0-15,0-1 0 0,-4 2 0 16,-2 0 0-16,-3 2-1 0,-1 3 1 0,-3 3-1 16,0 3 0-16,0 4 0 0,-1 2 0 15,2 2 0-15,0-1-1 0,1 2 1 16,1 0 0-16,4 0 0 0,2-3 0 15,-1-5-1-15,5 0 1 0,1-2 0 16,-1-3 0-16,2-5 0 0,-1-5 0 16,0 0 0-16,-2-3 1 0,-2-1-3 15,-4-3-5-15,0-1-9 0,-5 2-11 16,0 2-14-16,-3 1-12 0,-4 2-20 16,0 4-110-16,1 3-122 0,-1 6-280 15</inkml:trace>
  <inkml:trace contextRef="#ctx0" brushRef="#br0" timeOffset="348143.2388">5516 12586 523 0,'5'-16'138'16,"-3"3"9"-16,1 2-60 0,-1 5-21 0,-1-2-9 16,-1 9-9-16,0 3-8 0,-2 5-6 15,1 0-10-15,-4 9-7 0,-3 4-6 16,-1 3-3-16,-4 1-1 0,0 5-1 16,-1-1-2-16,-2 1-1 0,1-3-1 15,1 0-1-15,-1-2-6 0,3-1-11 16,2-6-10-16,3 0-12 0,3-4-12 0,6-1-4 15,1-7-120-15,5 1-118 0,4-7-275 16</inkml:trace>
  <inkml:trace contextRef="#ctx0" brushRef="#br0" timeOffset="348527.7556">5693 12748 585 0,'-9'-6'140'0,"-1"-2"6"15,2 2-88-15,2 2-15 0,4 0-8 16,3-1-5-16,3 1-6 0,2 0-5 16,3 2-5-16,0-1-3 0,1 3-4 15,0 0-2-15,1 3-1 0,-1 2-2 16,1 0-1-16,0 2 0 0,-1 3 0 15,-2 0-1-15,0 2 1 0,-4-2 0 0,-1 2-1 16,-4 0 1-16,-3 0 0 0,-3 1-1 16,-3 0 1-16,-1-1-1 0,-4 3 0 15,-2 0 0-15,-3 0 0 0,-2 0 0 16,0 0 0-16,1 1 0 0,2-1 1 16,0-3-1-16,7 0 0 0,2-2 0 15,5-3 0-15,5 1 0 0,4-6 0 16,5 6 0-16,1-4 0 0,8 1-3 15,2-1-6-15,3-3-9 0,3 0-6 16,2-2-9-16,1-2-17 0,3 0-111 0,-4-1-117 16,0 2-277-16</inkml:trace>
  <inkml:trace contextRef="#ctx0" brushRef="#br0" timeOffset="349276.0949">5349 12377 383 0,'-18'1'106'0,"-2"-1"5"16,-1 1-35-16,-1-1-27 0,2 0-8 15,1 0-6-15,3 1-3 0,-1 1-5 16,1 0-3-16,1 0-2 0,3 0-3 0,2-1 0 15,1-1-2-15,3 1-1 0,2-1-1 16,3-1-2-16,1 0-1 0,5 1-1 16,-1-2-2-16,5 1 0 0,2-1-1 15,1-1 1-15,4 1 1 0,3-1 1 16,4 3 0-16,4-1-1 0,3 0 0 16,2 1 0-16,4-1-2 0,2 1 0 15,1-3-1-15,0 2 0 0,3 0-2 0,4-2 1 16,3 2-1-16,5-1 0 15,3-1-1-15,1 2 0 0,4 1-1 0,-5-1 0 16,-2 1-1-16,2 1 0 0,-5 0-1 16,0 0 1-16,-1 1-1 0,-1-1 1 15,1-1-1-15,-5 1 0 0,-3-1 0 16,-5-2 0-16,-5-1 0 0,-6 0-1 16,-5-1 1-16,-6-1 0 0,-4-1 0 15,-3 0 0-15,-4 1 0 0,-3-1 1 16,-2 0-1-16,-1-1 1 0,-3 3-2 15,1 0-4-15,-1 1-8 0,-1 1-12 16,0 1-13-16,0 2-21 0,2 1-116 0,-1 1-129 16,4 1-299-16</inkml:trace>
  <inkml:trace contextRef="#ctx0" brushRef="#br0" timeOffset="349772.5149">7391 12446 634 0,'-6'-1'164'16,"1"-1"9"-16,1-1-87 0,1 0-18 15,-1-1-10-15,2-1-8 0,-1 1-12 16,3 1-12-16,1-1-10 0,-1 0-9 15,4 2-15-15,0-1-20 0,3 3-22 0,2 2-21 16,-1-4-119-16,5 2-138 0,-1 2-316 16</inkml:trace>
  <inkml:trace contextRef="#ctx0" brushRef="#br0" timeOffset="350679.2941">8039 12405 466 0,'-5'-4'119'0,"2"3"6"0,-5-3-56 0,3 3-27 16,0-1-6-16,1 0-2 0,-1 0-1 15,1 1-3-15,0 1-1 0,3-2-2 16,-1 2-3-16,0 2-2 0,2-2-4 16,0 0-5-16,2 2-3 0,3-1-3 15,-2 2-2-15,5-1-1 0,0-1-1 16,3 2 1-16,1 1-1 0,3-2 1 15,3 0 1-15,3 2 0 0,4 1 1 16,2 0-1-16,1 0 1 0,5-1-2 0,1-1 0 16,2 0 0-16,2-1-2 15,0-2 0-15,1 0 0 0,3-2-1 0,-1 0 1 16,1 0-2-16,1 1 1 0,2-2-1 16,0 3 1-16,3-1-1 0,2 1 0 15,2 0 0-15,2 1 0 0,-2 1 1 16,-1-1 0-16,3 1 1 0,1 1 0 15,0-1 0-15,1-1 2 0,4 1-1 16,1-2 1-16,2-2-1 0,-2 1 1 16,0-1-1-16,7-1-1 0,-1 0 0 0,-1 0-1 15,4 1 0-15,-1-2 0 0,0 0-1 16,3-1 1-16,-4 3-1 0,-1 1 0 16,1-1 1-16,-2 2-1 0,-1 2 0 15,-1 0 1-15,-2 2-1 0,-4-1 0 16,2 2 1-16,2-1-1 0,-4-1 0 15,4 0 1-15,1 0-1 0,-1-1 0 16,1-1 1-16,-2 1-1 0,1-2 0 16,3 0 1-16,-6-2-1 0,-1 2 0 0,0-2 0 15,-2 2 0-15,-5-1 0 0,-6-2 1 16,-4 2-1-16,-3-1 0 0,-3 0 0 16,-3 1 0-16,-3 0 0 0,-2 0 0 15,-1 1 0-15,-4 1 0 0,-1 0 0 16,-3 0 0-16,-4 2 0 0,-2-1 0 15,-3 1 0-15,-6-2 0 0,1-1-1 0,-3 1-1 16,-2 0-5-16,-3 1-6 0,1-2-10 16,-2 2-12-16,1 2-10 15,-2 1 39-15,-3-5-166 0,0-2-127 0,-2 1-318 16</inkml:trace>
  <inkml:trace contextRef="#ctx0" brushRef="#br0" timeOffset="353821.4977">8389 11963 625 0,'-6'1'144'0,"8"1"3"15,-6-1-100-15,3 2-14 0,1-1-7 16,2 2-2-16,5-3-4 0,1-1-2 16,3-2-3-16,1-4-1 0,6-2-3 15,1-4-1-15,2-3-2 0,0-3-3 16,-2 1 0-16,-2-1-3 0,3-1 0 15,-4 1 0-15,-3 2-2 0,-4 1 1 16,-3 3-1-16,-4-2 0 0,-3 1 0 16,-2 2 0-16,-5 2-1 0,-3 1 0 0,-2 2 0 15,-4 3-1-15,-2 6 0 0,-3 2 0 16,-2 2 0-16,-3 1 0 0,-3 5 0 16,1 0 2-16,-1 3 0 0,5 1 3 15,0 5 1-15,6 2 2 0,3 4 2 16,6 2 0-16,4 1 2 0,6-2-1 15,2 2 0-15,7-4-1 0,3-1-1 16,6-4-1-16,4-5-1 0,4-1-1 16,4-5-1-16,4-4-1 0,0-4-4 15,4-5-9-15,0-1-18 0,3-5-13 0,0-1-24 16,0-1-111-16,-3-1-130 16,-2-1-294-16</inkml:trace>
  <inkml:trace contextRef="#ctx0" brushRef="#br0" timeOffset="354500.2501">8812 11307 471 0,'-2'-8'130'16,"-1"-1"7"-16,1-2-31 0,-2 1-45 15,2 2-6-15,-2-2-5 0,0 4-4 0,2 0-5 16,1 3-7-16,-1 6-6 0,4 3-7 15,-2 1-6-15,2 5-6 0,2 6-5 16,-2 1-1-16,2 3-1 0,1 1 0 16,0 1-1-16,2 4-1 0,0 0 1 15,1-1-1-15,-2-1 1 0,-3-2-1 16,-3-2 1-16,-4 0 0 0,-6-3 1 0,-4-3-1 16,0-2 0-16,-6-1 0 0,0-4-2 15,1-1-8-15,0-2-12 0,4-4-15 16,-3-7-15-16,4-1-17 0,3-7-107 15,0-3-122-15,3-9-269 0</inkml:trace>
  <inkml:trace contextRef="#ctx0" brushRef="#br0" timeOffset="354626.2817">8737 11100 590 0,'3'-11'136'0,"-1"0"0"0,-1 3-93 15,1 2-18-15,0 1-10 0,4 6-11 16,-3-1-23-16,0 4-116 0,5 0-115 15,-1 4-294-15</inkml:trace>
  <inkml:trace contextRef="#ctx0" brushRef="#br0" timeOffset="355540.0338">8964 11264 504 0,'0'-1'124'0,"0"0"3"16,-2-3-74-16,2 1-13 0,1-1-5 0,0-1-8 16,0 0-5-16,0 0-5 0,1 0-3 15,0 0-2-15,-1-1-3 0,2 3-2 16,-1-2 0-16,1 1 0 0,-2 2 0 15,0-2 0-15,0 1 0 0,1 2 0 16,-1 0 0-16,-1-1-1 0,0 0 0 16,1 1-1-16,0 0-1 0,-1 1 0 15,0-1-1-15,0 1 0 0,1-2 1 16,-1 2-1-16,0-1 2 0,2 1 0 16,-2-1 2-16,0 1 1 0,0-1 1 0,0 0 1 15,0 1 0-15,-2 0 0 16,1-2-1-16,2 2 0 0,-2 0-2 0,1-1-1 15,0 1 0-15,0-1-2 0,-1 0-1 16,1-1-1-16,0 1 0 0,0-1-1 16,0 1 0-16,-1-2 1 0,1 1 1 15,1 0 0-15,-2 1 2 0,1 0 1 16,0 0 2-16,0 1 0 0,0 0 0 0,-1 1-1 16,-1 1 0-16,1 6-2 0,-1 2-1 15,-2 5-1-15,0 4-1 0,-1 3 0 16,1 6 1-16,1 4 1 0,1-3 1 15,2 2 0-15,1 0 1 0,5-3 0 16,0-3 0-16,5-4 0 0,1-4-3 16,2-3 0-16,1-7-1 0,2-7-1 15,-1-5 0-15,2-4 0 0,-1-7 0 0,-2-4-1 16,1-2 1-16,-3 0 0 16,-1-3-1-16,-3 2 1 0,0 2-1 0,-4-1 1 15,-2 3-1-15,-3 0 0 0,-1 3 1 16,-3 5-1-16,1 4 0 0,-3 3 0 15,1 9-1-15,-2 4 1 0,3 4 0 16,0 2 0-16,4 3-1 0,1 1 1 16,4-2-1-16,5-2 0 0,6 1 0 15,3-5 0-15,7-3 0 0,2-2 1 16,4-2-1-16,2-4 1 0,-2-3-1 0,-1-4 1 16,-2-4 0-16,-4-4 0 0,-4-2 0 15,-5-1 0-15,-4-3 1 0,-4-1-1 16,-2 1 1-16,-4 0-1 0,-6 2-4 15,-3-1-5-15,-4 1-7 0,-4-1-12 16,-2 5-12-16,-6 2-11 0,-1 4-7 16,1 4-15-16,1 7-106 0,1 5-115 15,5 5-269-15</inkml:trace>
  <inkml:trace contextRef="#ctx0" brushRef="#br0" timeOffset="356336.7656">9736 10833 523 0,'-8'-10'130'0,"-1"3"6"0,-6 3-75 0,-2 7-12 15,-3 4-5-15,-1 8-5 0,2 7-5 16,0 11-5-16,1 7-4 0,4 7-3 15,2 4-3-15,2 7-1 0,3 1-3 16,2 2-2-16,4 0-1 0,2-1-1 16,3-1-2-16,4-3-4 0,5-4-2 15,3-7-2-15,4-3-3 0,2-5-9 16,3-9-12-16,2-5-13 0,-1-5-23 16,-2-5-112-16,-2-4-128 0,-2-5-297 15</inkml:trace>
  <inkml:trace contextRef="#ctx0" brushRef="#br0" timeOffset="357066.496">9776 11062 480 0,'1'-6'131'0,"1"1"5"0,-2 0-34 16,0 0-47-16,0 2-12 0,1 4-7 0,-2 4-5 16,1 3-4-16,-3 2-5 0,1 5-4 15,-2 5-5-15,-1 4-1 0,-2 1-3 16,1-2-2-16,-3 4-1 0,2-3 1 15,-1 0-1-15,2-5 1 0,1-3 0 16,4-4 0-16,0-4 0 0,2-6 1 16,3-4-2-16,1-4 0 0,2-5-2 15,0-5 0-15,1-4 0 0,3-3-2 16,1-3 0-16,1-1-1 0,2-1-1 16,1 2 1-16,-1 2-1 0,-1 4 0 15,-1 5 0-15,-3 6-1 0,-4 5 0 16,-3 5 0-16,1 6 0 0,0 6 1 0,-2 0-1 15,1 4 1-15,1 0 0 0,3 1 0 16,-1-1 0-16,2-1 0 0,3-3 0 16,0-2 0-16,4-3 0 0,1-6 0 15,1-4 1-15,1-6-1 0,1-4 1 16,-2-4-1-16,-1-5 1 0,1-3 0 16,-2-7-1-16,1-1 1 0,-4-2-1 0,1 2 0 15,-2 1 1-15,-1 6-1 0,-4 3 0 16,1 9-1-16,-5 9 1 0,-2 7-1 15,-2 7 1-15,-1 7-1 0,2 8 1 16,-2 4 0-16,1 3 0 0,-1 1 0 16,2 1-1-16,1 2-4 0,0-7-9 15,1-2-13-15,4-1-10 0,4-3-21 16,1-3-114-16,6-6-126 0,2-3-294 16</inkml:trace>
  <inkml:trace contextRef="#ctx0" brushRef="#br0" timeOffset="357515.9728">10256 11209 606 0,'-3'-3'144'0,"-2"-2"7"0,5-3-91 15,0 1-17-15,3 0-7 0,1-3-4 16,2 1-4-16,0 1-5 0,2 0-5 16,-1 1-5-16,2 0-2 0,0 3-4 15,2 0-2-15,3 2-2 0,-1 1-1 0,0-1-1 16,1 5-1-16,0-1 0 0,-2 2 0 15,-2 2 0-15,-4 0-1 0,0 2 0 16,-2 0 1-16,-4 1-1 0,-3 1 1 16,-2 1 1-16,-2-2-1 0,0 1 1 15,-4 2-1-15,0 1 1 0,0-2-1 16,0 0 1-16,1 0-1 0,1-3 0 16,2 1 0-16,2-4 0 0,1 0 0 15,3 0 0-15,2-3 0 0,4 0-3 0,1 1-4 16,5-3-6-16,3 1-8 0,1-2-10 15,2 0-7-15,1 1-17 0,0-3-112 16,1 1-116-16,-2 1-282 0</inkml:trace>
  <inkml:trace contextRef="#ctx0" brushRef="#br0" timeOffset="357786.5515">10589 10974 622 0,'2'-6'146'16,"-2"4"4"-16,0 5-88 0,0 6-27 16,1 4-8-16,-1 6-3 0,-1 3-5 15,-2 1-3-15,3 3-4 0,0-1-3 0,0 0-3 16,1-1-1-16,1-2-3 0,0-1-4 15,2-1-11-15,-3-4-12 0,3-3-12 16,-3-2 2-16,1-3-128 0,0-3-122 16,0-5-289-16</inkml:trace>
  <inkml:trace contextRef="#ctx0" brushRef="#br0" timeOffset="357947.3685">10531 11126 664 0,'0'2'150'15,"0"-2"1"-15,3 4-107 0,2 0-21 16,4-2-9-16,-1 1-4 0,2-3-6 16,6-2-7-16,4-1-7 0,4-1-6 15,4-2-7-15,4-3-14 0,1 2-12 16,0-5-102-16,-2 0-107 0,-4-1-254 16</inkml:trace>
  <inkml:trace contextRef="#ctx0" brushRef="#br0" timeOffset="358082.6281">10925 10923 577 0,'3'1'138'0,"-6"1"5"0,2 4-82 16,-6 2-20-16,3 6-10 0,-1 6-6 16,1 2-5-16,-1 1-4 0,0 2-4 15,2-1-4-15,5 5-3 0,-4-5-6 16,2-2-13-16,-1 1-13 0,2 1 3 16,-2-1-131-16,1-3-122 0,-5-2-301 15</inkml:trace>
  <inkml:trace contextRef="#ctx0" brushRef="#br0" timeOffset="358432.3739">9934 11443 551 0,'-23'5'138'0,"2"-1"5"16,4-1-62-16,5-1-38 0,1-2-11 15,4-2-4-15,6 1-5 0,4-1-3 16,3 1-3-16,5-3-1 0,4 0-1 16,4-1 0-16,3 0 1 0,6-1 1 15,4 0 0-15,6 0-2 0,5 0-1 0,5 0-4 16,6 1-1-16,5 0-4 15,1 3-2-15,2-2-2 0,0 1-2 0,-1-1-3 16,-4 0-3-16,2 0-5 0,-4 1-5 16,-6 0-8-16,-5 1-12 0,-6 0-7 15,-6 5-17-15,-9-1-107 0,-13 1-119 16,-5-1-278-16</inkml:trace>
  <inkml:trace contextRef="#ctx0" brushRef="#br0" timeOffset="358800.4446">10253 11625 478 0,'-9'-2'132'0,"3"0"3"0,1-1-13 16,4-2-82-16,2 3-11 0,4 0-3 15,1-2-4-15,3 1-4 0,2 1-1 16,-2-2-3-16,4 3-1 0,0 0-4 0,2 1-2 15,1 2-2-15,1 1-2 0,0 2 0 16,0 1-1-16,-1 1 0 0,-2 2-1 16,-3-1 1-16,-5 1 0 0,-5 2 0 15,-3-3 0-15,-6 2-1 0,-4-1 1 16,-4 2 0-16,-2-1 0 0,-4 2-1 16,0-1 0-16,-1 1-1 0,6 0 2 15,0 1-1-15,5-5 1 0,1 1 0 16,6-3 0-16,3 0 1 0,3-2-1 0,0 1 0 15,4-3-1-15,2 2 0 0,6-2-3 16,2-1-3-16,4-1-6 0,5 0-9 16,4-1-8-16,4 0-19 0,1-1-112 15,0 0-119-15,2-3-284 0</inkml:trace>
  <inkml:trace contextRef="#ctx0" brushRef="#br0" timeOffset="359372.1658">11001 10821 586 0,'6'-10'130'0,"2"3"0"15,-2 3-97-15,3 8-15 0,2 4-4 16,2 8-1-16,-1 6 0 0,1 9 1 0,2 9 2 15,1 5 2-15,-2 4 1 0,-1 2-1 16,-2 4-1-16,1 3-1 0,2-2-2 16,-2-2-3-16,-3 3-3 0,-2 1-1 15,-5-7-1-15,-3 0-2 0,-4-4-2 16,-9-4 0-16,-5-2 0 0,1-8-1 16,-3-5 0-16,0-1 0 0,6-6 0 15,2-4-4-15,4-4-6 0,2-3-12 16,2-6-13-16,3-3-15 0,5-5-111 15,1-3-119-15,2-3-280 0</inkml:trace>
  <inkml:trace contextRef="#ctx0" brushRef="#br0" timeOffset="361231.7012">11339 12128 460 0,'-4'-2'125'0,"-3"0"6"16,2 2-42-16,2-1-31 0,-1 0-6 15,0 0-2-15,0 1-4 0,2-2-3 0,1 1-6 16,2 0-5-16,-1 0-4 16,4 1-6-16,2 0-6 0,7 1-4 0,1 0-2 15,4 2-1-15,2-1-2 0,4 2-1 16,1-2-2-16,0 1-1 0,-2-2-2 16,0 0-7-16,-2-1-11 0,-3-1-13 15,-1 0-14-15,-2-1-20 0,-4 4-113 16,-4-4-129-16,2 5-290 0</inkml:trace>
  <inkml:trace contextRef="#ctx0" brushRef="#br0" timeOffset="362129.0861">11544 12395 448 0,'-10'0'115'0,"1"-1"6"15,1-2-56-15,-1 2-19 0,-1 1-6 16,1-1-3-16,0 1-4 0,3-1-2 16,-1 1-1-16,0 0-1 0,5 0-1 15,-1 0-1-15,3 0-3 0,0 1-4 16,0 0-4-16,-1 0-2 0,5 2-4 15,0-1-2-15,-1 3 0 0,3 0 1 16,2 0 0-16,0 0 0 0,3 0 2 0,2 1-1 16,-1 0 1-16,1-1 1 0,4 0 0 15,3 0-1-15,2 0 0 0,3-3 0 16,0 0-2-16,6 1-1 0,1-1-1 16,2-2-1-16,0-1-1 0,4 0-1 15,2-2-1-15,-1 0-1 0,-1-3 0 16,0 1-1-16,-2 0 0 0,-1 1-1 15,-1-1 1-15,-1 3-1 0,-2 1 0 16,3-1 0-16,0 1 1 0,4 0-1 0,3 0 0 16,-6-1 0-16,3 1 0 15,0 0 0-15,-3 0 0 0,-1 1 0 0,-2 0 0 16,0 0 0-16,-2-1 1 0,3-1-1 16,4 2 0-16,-3-1 0 0,-2 1 0 15,4 0 0-15,-1 0 0 0,7 0 0 16,-4-1 0-16,-3 0 1 0,2-1-2 15,1 1 1-15,0 0 0 0,-1 0 0 16,-3 1 0-16,2 2 0 0,2 2 0 16,-1-2 0-16,-2 2 1 0,0 0-1 15,2-3 0-15,-1 1 0 0,-1 0 0 16,2-2 0-16,-2-2 0 0,3 1 0 0,-1 0 0 16,0 0 0-16,-2-2 0 0,2 1 0 15,-1 1 0-15,3-1 0 0,-1 0 0 16,1 1 1-16,0-1-1 0,2 2 0 15,-2 0 0-15,-2-1 0 0,-3 0 0 16,-1 2 0-16,0-1 0 0,-2 0 0 16,-6 1 0-16,1-1 0 0,0 2 0 0,-3-1 0 15,3 0 0-15,-3 2-1 0,0-1 1 16,2-1 0-16,-2 2-1 0,-3-1-2 16,-1-1-3-16,-4 1-4 0,0-2-4 15,-4 0-11-15,-3 0-13 0,0-2-10 16,-6 1-11-16,-1 0-16 0,-4-4-103 15,-5-1-119-15,-1-3-266 0</inkml:trace>
  <inkml:trace contextRef="#ctx0" brushRef="#br0" timeOffset="362817.5837">12237 11934 510 0,'-6'-2'141'0,"1"1"6"16,-1 0-29-16,2-1-61 0,3 5-13 15,1-1-7-15,-1 1-5 0,3 3-5 16,1-1-5-16,6 1-3 0,6 0-3 16,2-4 0-16,7 2-3 0,6-5-2 15,2-2-2-15,1-3-1 0,-2-2-2 16,-3-3-2-16,0 1-1 0,-3-5-1 15,-6 2-1-15,-3-3 0 0,-1 0 0 16,-4 2 0-16,-3 0-1 0,-3 0 0 16,-6 3 1-16,-4 0-1 0,-2 4 0 15,-7 2-1-15,-3 1 1 0,-1 3-1 16,-9 1 0-16,-5 4 0 0,-6 2 0 0,-1 4 0 16,-3 2 1-16,3 3 0 0,-5 2 3 15,8 5 1-15,6 2 3 0,6 1 1 16,9 3 2-16,4 1 2 0,2 2 1 15,10-2 0-15,8-1 0 0,2-3-2 16,6-1 0-16,4-4-2 0,8-2-2 16,5-4-2-16,7-2-2 0,-1-1-4 0,3-6-9 15,5-2-14-15,1-6-28 0,-5-3-19 16,-4-1-125-16,2-2-145 0,-3 3-333 16</inkml:trace>
  <inkml:trace contextRef="#ctx0" brushRef="#br0" timeOffset="363481.4049">12582 11440 659 0,'-6'-3'168'0,"0"-1"8"0,1 3-98 16,2 0-17-16,-2 1-8 0,2 1-9 15,2-1-15-15,3 3-10 0,3-2-7 0,1 1-6 16,3 1-2-16,2 0-3 16,4-3-4-16,4-1-10 0,3 0-15 0,3-1-20 15,-1-1-24-15,2-1-116 0,-3-2-136 16,-4 3-309-16</inkml:trace>
  <inkml:trace contextRef="#ctx0" brushRef="#br0" timeOffset="363753.7209">13032 11259 566 0,'-1'-3'134'15,"1"2"2"-15,-1 2-77 0,1 2-21 16,0 5-2-16,0 2 3 0,2 3 0 16,2 4 3-16,-1 2 1 0,2-1-1 0,1 5-6 15,3 3-7-15,1 1-7 0,0 0-6 16,-1-1-6-16,-3-1-4 0,2 0-2 16,-3-3-2-16,-5-3-1 0,-5-4-1 15,-3-1-4-15,-4-3-8 0,-3-3-16 16,-4-2-19-16,-3-3-23 0,-9-7-116 15,-2-1-136-15,1-5-308 0</inkml:trace>
  <inkml:trace contextRef="#ctx0" brushRef="#br0" timeOffset="363896.3326">12815 11054 605 0,'7'-9'132'0,"5"3"1"0,0 2-105 15,1 4-16-15,3-1-17 0,-1 6-110 16,-2 2-16-16,1 3-95 0,-1 7-206 16</inkml:trace>
  <inkml:trace contextRef="#ctx0" brushRef="#br0" timeOffset="364556.1022">13121 11333 525 0,'-1'-9'122'0,"1"0"2"16,0 1-86-16,0 2-10 0,-1 2-6 15,1 1-3-15,-1 0-4 0,1 2-2 16,-2 0-1-16,2 1 0 0,0-1-1 15,0 1-1-15,0 1-1 0,0-1-1 16,0 0-1-16,0-1 0 0,0 2 1 16,0 0 1-16,0-1 0 0,-1-2 1 15,1 0 0-15,0 1 1 0,0 0 1 16,-1-1-2-16,0-2 0 0,1 0-1 16,0 1-1-16,0-2 0 0,0 0 0 15,0 0-1-15,1 0 2 0,-1 0 2 0,1 1 0 16,-1 1 1-16,1 1 1 0,-1 1 1 15,2 0-1-15,-4 0-1 0,2 2-1 16,2 3-1-16,-4 2 0 0,2 2 0 16,-1 1-1-16,1 4 1 0,0 3-1 15,1 3 0-15,1-1 0 0,1-1-2 0,5 0 0 16,3 1-2-16,1-5 0 0,3-3-2 16,3 0 0-16,3-4-1 0,0-4 0 15,-3-4-1-15,0-3 1 0,-3-3-1 16,0 0 0-16,-8-2 0 0,-1-2 0 15,-3 1 1-15,-1 2 0 0,-2 2 0 16,0 2 0-16,-2 0-1 0,1 5 0 16,-1 4-1-16,0 1 0 0,1 2 0 15,-2 3-1-15,2 2 1 0,1 2 0 16,2 0-1-16,2 2 1 0,2 1-1 16,4-2 1-16,4-1-1 0,4-3 0 15,1-5 0-15,4-5 1 0,0-5-1 0,0-6 1 16,-2-3 0-16,-4-2 0 0,-3-2 1 15,-3 0-1-15,-5-4-2 0,-4 0-3 16,-4 3-7-16,-3 0-9 0,0-3-13 16,-4-1-15-16,2 2-5 0,-3 4-12 15,2 6-12-15,-2 2-101 0,0 5-111 16,4 8-257-16</inkml:trace>
  <inkml:trace contextRef="#ctx0" brushRef="#br0" timeOffset="365249.5903">13833 10969 493 0,'-4'-7'125'0,"-3"4"4"0,-4 2-64 16,-1 4-18-16,-2 3-4 0,-3 4-3 16,1 3-3-16,-1 7-4 0,0 2-2 15,1 5-2-15,0 4-3 0,1 4-3 16,6 3-4-16,0 2-2 0,2 1-4 16,4-1-2-16,6 2-2 0,4-1-3 0,6 1-2 15,5-3-6-15,4-2-9 16,6-5-12-16,4-2-13 0,0-5-23 15,2-7-113-15,4-6-128 0,-3-3-296 0</inkml:trace>
  <inkml:trace contextRef="#ctx0" brushRef="#br0" timeOffset="365977.6899">13936 11210 448 0,'2'-8'106'0,"1"-1"4"16,-1 1-65-16,2-1-13 0,-2 2-1 16,0 1 0-16,-1 0-1 0,-4 1-1 15,1 0-1-15,0 1-2 0,0 3-1 0,0-2-1 16,1 3-3-16,-2-1-1 0,4 2-3 16,-1-1-2-16,0 2-2 0,-1 0 0 15,0 3-1-15,0 2 0 0,-2 3 1 16,0 4 1-16,0 4 1 0,1 2-1 15,-1 0-2-15,0 5-2 0,0-1-2 16,1 1-2-16,-1-3-1 0,1-4-2 16,-1-2 0-16,1-2-2 0,1-3 0 15,-1-5 0-15,4-4 1 0,-2 0-1 0,3-4 1 16,0-3-1-16,3-3 1 0,-1-7-1 16,2-3 0-16,0-1 0 15,2-4-2-15,0-1 0 0,3-3 0 0,-2 5-1 16,-2 2 0-16,0 4 0 0,-3 3 0 15,-1 5-1-15,-1 6 1 0,-6 3 1 16,1 4 0-16,0 6 0 0,2 4 0 16,-3 2 1-16,3 0 0 0,-1 1 0 15,3 2 0-15,4 1 0 0,4-4 0 16,-1-2 0-16,4-3 0 0,4 0 1 0,1-6-1 16,0-3 1-16,4-6 0 0,0-5-1 15,1-5 1-15,1-1 0 0,0-5-1 16,2-1 1-16,-3-5-1 0,-1-2 1 15,-5 0-1-15,0 3 1 0,-4-2-1 16,-4 6 0-16,-2 3 0 0,-4 6 0 16,0 5 0-16,-2 5-1 0,-4 3 1 15,0 6 0-15,-1 4-1 0,-1 0 0 16,-1 4-2-16,2 4-4 0,0-1-6 16,1 2-8-16,3 0-10 0,3-3-11 15,0 1-18-15,3-2-108 0,0-3-115 16,3 0-278-16</inkml:trace>
  <inkml:trace contextRef="#ctx0" brushRef="#br0" timeOffset="366331.3247">14430 11307 572 0,'3'-6'134'16,"2"0"3"-16,0 1-86 0,0 1-19 16,0 1-9-16,2 0-3 0,-1 1-5 15,2 2-4-15,-3-1-3 0,3 2-1 16,2 1-2-16,-4 1-1 0,1 0-1 16,0 1 1-16,-1 0-1 0,-1 2 0 15,-5 0 0-15,-3 1-1 0,-2 4 0 16,0 0 1-16,-2 2-1 0,-4-2 1 0,0 1 1 15,0 0 1-15,1 0 0 0,2-2 1 16,-2 1 1-16,2-1-1 0,2-3-1 16,3 1-1-16,4-1-2 0,2-2-1 15,4-3-3-15,1 0-6 0,6-2-8 16,2 0-8-16,1 0-19 0,-1-4-114 16,0-2-119-16,2 0-289 0</inkml:trace>
  <inkml:trace contextRef="#ctx0" brushRef="#br0" timeOffset="366560.7">14764 11170 633 0,'1'-4'142'0,"-1"3"3"0,0 4-102 16,1 3-17-16,-1 4-5 0,0 1-3 0,-1 3-4 15,0 3-1-15,1 3-4 0,0-2-2 16,1 3-2-16,0 0-4 0,2-3-12 16,-1-2-10-16,1-1-23 0,-1-1-111 15,-1-6-120-15,-1-2-295 0</inkml:trace>
  <inkml:trace contextRef="#ctx0" brushRef="#br0" timeOffset="366724.7687">14602 11239 659 0,'0'0'151'0,"4"-3"2"0,2 3-102 15,0 3-27-15,4-1-8 0,2 3-5 16,4 0-7-16,6 0-11 0,5-2-9 16,1 2-9-16,4-2-21 0,3-1-107 0,-2-3-118 15,2 1-279-15</inkml:trace>
  <inkml:trace contextRef="#ctx0" brushRef="#br0" timeOffset="366913.77">15085 11101 600 0,'0'-6'162'0,"1"4"3"0,-2-1-55 16,1 5-59-16,1 3-13 0,0 3-9 15,1 1-12-15,-1 4-7 0,0 2-2 16,1 1-2-16,1 1-2 0,-2 3-6 15,0 0-11-15,2 0-17 0,-2 2-12 16,2 1 71-16,-2-1-202 0,-1 0-137 16,2-1-348-16</inkml:trace>
  <inkml:trace contextRef="#ctx0" brushRef="#br0" timeOffset="367327.0156">14153 11555 530 0,'-10'-2'133'0,"1"2"4"15,3-1-72-15,3 0-20 0,0 1-8 16,2 1-7-16,1-3-5 0,4 3-3 16,2 0-3-16,4 2-2 0,8 0-1 15,6 0 1-15,9-3 2 0,5 1-1 16,10-3-2-16,5-3-2 0,3-6-2 0,3 1-2 15,5-1-4-15,4 1-3 0,2 3-1 16,-1-1-2-16,-1 2 0 0,0 6-2 16,-6-1-3-16,-7 0-4 0,-8 2-7 15,-6-2-11-15,-9-2-7 0,-6 2-7 16,-9 0-13-16,-7 1-6 0,-6 0-102 16,-9-1-104-16,-3-1-250 0</inkml:trace>
  <inkml:trace contextRef="#ctx0" brushRef="#br0" timeOffset="367705.0551">14487 11688 563 0,'-2'-2'138'0,"-1"-1"3"16,4-2-65-16,1 2-38 15,3-2-12-15,2 1-5 0,4-1-2 0,0 3-5 16,1-2-1-16,3 2-4 0,1 2-2 16,0 0-3-16,-1 0-2 0,-1 2-1 15,0 1 0-15,-3 0 0 0,-1 2-1 16,-3 0 1-16,-2 1-1 0,-4 0 0 16,-1 0 1-16,-2 1 0 0,-5 0 0 15,-1 1 0-15,-3 2 0 0,0 0 0 0,0 0 0 16,-1-2-1-16,0 1 1 0,4 0 0 15,2-3-1-15,1-1 1 0,4 0 0 16,1-4 0-16,3 2 0 0,6-1 0 16,1-1-1-16,3-1 0 0,3 4-3 15,4-6-5-15,5 2-8 0,6-1-7 16,2 1-16-16,1-2-65 0,1 0-51 16,5-2-103-16,1 0-224 0</inkml:trace>
  <inkml:trace contextRef="#ctx0" brushRef="#br0" timeOffset="368008.2695">15324 10919 531 0,'18'9'145'0,"7"5"8"0,2 8-25 0,4 5-79 15,1 5-3-15,1 2-3 0,-1 3-5 16,-1 0-8-16,-4 1-4 0,-4-1-3 16,-3 1-2-16,-2-2-4 0,-2 1-2 15,-5 2-1-15,-6 2-4 0,-6-2-3 16,-7 0-8-16,-6 0-11 0,-11 0-27 0,-7-1-29 15,-13-4-118-15,-5 2-142 0,-5-4-333 16</inkml:trace>
  <inkml:trace contextRef="#ctx0" brushRef="#br0" timeOffset="383658.5723">8402 13174 593 0,'-16'-6'153'0,"5"1"8"0,-3 3-65 15,3 0-41-15,4 2-9 0,2 3-7 16,5 0-6-16,7 2-6 0,1-1-6 0,5 2-5 16,2-2-2-16,3-2-1 15,4 1-3-15,3-3-3 0,2-3-1 0,-3-3-3 16,0-2 0-16,3-2-2 0,-4-1-2 16,-2 0-1-16,-7-5-1 0,0 4-2 15,-3-1-1-15,-5 1 0 0,-5 0 0 16,-2-2 1-16,-5 1 0 0,-3 2 1 15,-5 0 0-15,-2 3 0 0,-4 4-2 16,-2 4 0-16,-3 7 1 0,0 4 0 16,-2 4 1-16,-1 2 4 0,-2 1 4 15,2 2 4-15,4 1 2 0,1-1 2 16,6 1 2-16,6 4 0 0,6-1 1 0,8 2-1 16,7-3-2-16,3 2-1 0,8-3-1 15,5 1-2-15,3-6-1 0,3-3-3 16,2-6-2-16,2-3-4 0,2-6-7 15,1-5-12-15,0-4-20 0,-2-2-16 16,-3 0-19-16,-2-2-119 0,-7-2-135 16,-7 3-303-16</inkml:trace>
  <inkml:trace contextRef="#ctx0" brushRef="#br0" timeOffset="383993.275">8799 12723 654 0,'-4'-12'170'0,"1"2"6"0,-1 4-88 0,1 1-30 16,2 6-12-16,1 2-12 0,0 5-10 16,1 6-10-16,-1 2-5 0,1 3-3 15,1 5-2-15,0-1 0 0,-1 3-2 16,0 1-2-16,1-2 1 0,-5 1-1 0,1-1-2 16,-4-2-7-16,-2-1-13 0,-1-2-18 15,-6-6-15-15,0-2 35 0,0-4-164 16,2-7-135-16,1-7-319 0</inkml:trace>
  <inkml:trace contextRef="#ctx0" brushRef="#br0" timeOffset="384131.9017">8650 12573 669 0,'-9'-18'171'0,"1"4"7"16,-2 2-93-16,6 5-30 0,2 1-11 15,2 4-11-15,4 2-11 0,3 3-15 16,4 5-22-16,4-1-25 0,3 3-18 15,5 6-124-15,-4 0-139 0,2 3-326 16</inkml:trace>
  <inkml:trace contextRef="#ctx0" brushRef="#br0" timeOffset="384957.3">8939 12700 71 0,'0'1'31'0,"2"0"14"0,0 1 3 0,-1-1 15 16,-3-2 13-16,3-1 11 0,0 0 2 15,-2 0-6-15,2-1-11 0,-1-1-12 16,3 2-14-16,-1 0-10 0,-2-1-9 16,2 1-5-16,0 0-4 0,-1 0-3 15,0 0 0-15,-2-1-1 0,0 1 1 0,3 0-1 16,0 1 1-16,-2-1 0 0,0-1 0 16,0 1 0-16,1-1-1 15,0-2-1-15,-1 2-1 0,1-2 1 0,1 0-1 16,-1 1-1-16,0 2 2 0,0-3-1 15,0 3 1-15,-1-2 1 0,2 3-1 16,-2-1 0-16,1 0-1 0,-2-1-1 16,1 5-1-16,-2-4-1 0,1 2-1 15,1 0-1-15,0 0 0 0,0 0-1 16,0 0 0-16,0-1-1 0,1 1 0 0,-2-2 0 16,1 1-2-16,-1 1 0 0,1 0 0 15,-1-2-1-15,2 2 0 0,-1 0 1 16,2 0 0-16,-2 0 3 0,0 0 0 15,-2-3 2-15,2 3-1 0,-1-3 1 16,0 3-1-16,-1-1 0 0,2 1-2 16,-1 0-1-16,4 6-1 0,-5-2 0 15,0 3-1-15,-2 5-1 0,1 3 1 16,-1 5 0-16,0 4 0 0,0-1 0 16,2 4 1-16,2-2 0 0,2-1-1 15,3 0 1-15,3-5 0 0,0-4-1 16,5-3 0-16,0-2-1 0,2-5 1 0,1-4-1 15,-2-5 0-15,0-4-1 0,-2-3 1 16,0-1 0-16,-3-4 0 0,-3-1 0 16,-1-1 0-16,-1 2 0 0,-2 4 1 15,-2 2-1-15,-2 3 1 0,0 5-1 16,-1 4 0-16,-1 5 0 0,0 2 0 16,2 1-1-16,2 2 0 0,1 2 0 0,5-1 0 15,3-1 0-15,2-2-1 0,6 0 0 16,5-2 0-16,4-4 0 0,-1-4-1 15,1-7 1-15,1-3 0 0,0-5 0 16,-4-6 1-16,-3-2 0 0,-4-3 0 16,-4-1 0-16,-4 2 0 0,-6-3-6 15,-4 2-8-15,-6 5-14 0,0 0-14 16,-3 5-17-16,-2 4-13 0,0 7-124 0,-1 4-132 16,3 7-300-16</inkml:trace>
  <inkml:trace contextRef="#ctx0" brushRef="#br0" timeOffset="385207.6246">9514 12578 555 0,'-4'-10'155'0,"3"6"5"0,-1 4 1 15,-2 4-115-15,3 6-11 0,-3 5-7 16,-1 5-6-16,-3 3-4 0,-1 8-4 16,-2 0-3-16,-1 2-4 0,-4 2-2 15,0-2-1-15,0 0-1 0,2 0-9 0,2-4-13 16,2-4-17-16,7-4-17 16,3-5-122-16,5-5-134 0,4-7-316 0</inkml:trace>
  <inkml:trace contextRef="#ctx0" brushRef="#br0" timeOffset="385561.3626">9553 12799 724 0,'-4'-8'175'0,"2"-3"4"16,1 0-110-16,3 2-21 0,3-1-13 15,0 2-9-15,1 0-10 0,3 5-7 16,1 1-3-16,3 4-3 0,1 1-1 16,3 5-1-16,1 0-1 0,2 2 0 15,-2 2 1-15,0 2-1 0,-3-1 0 16,-4 3 0-16,-5-4 0 0,-3 2 0 16,-5 2 0-16,-5 0 0 0,-4-2 0 15,-5 2 0-15,-2-1 0 0,-2 1 0 16,1 0 0-16,0-1 1 0,5-1-1 0,1-1 1 15,5-4 0-15,3 0 0 0,4-3 0 16,1 0 0-16,4-3-1 0,3-3-4 16,2 2-11-16,5-2-15 0,4 3-15 15,3-2-12-15,5-2 23 0,1-1-151 16,1 1-130-16,3 0-299 0</inkml:trace>
  <inkml:trace contextRef="#ctx0" brushRef="#br0" timeOffset="385978.277">9959 13305 711 0,'-3'-1'178'0,"3"0"8"16,-1-1-107-16,3 0-15 0,1 0-10 15,3-1-11-15,3 1-11 0,0-1-10 16,1-2-7-16,4-1-4 0,2 0-5 0,1 0-9 16,1 0-19-16,2 0-36 15,-1 0-87-15,2 1-56 0,-1 7-139 0,1 4-291 16</inkml:trace>
  <inkml:trace contextRef="#ctx0" brushRef="#br0" timeOffset="386645.0276">10714 13192 669 0,'-13'-3'175'0,"3"-1"5"0,2 0-81 0,1 3-40 16,5 1-13-16,7 3-11 0,-1-1-10 15,5 1-8-15,5 0-6 0,3-2-3 16,3 2-2-16,0-4-1 0,4-3-3 16,5 0-1-16,2-3-1 0,-1-4-2 15,0 0-3-15,-1-3-4 0,-3 1-4 16,-3-3-3-16,-7-1-3 0,-4 1-3 0,-4 0-1 16,-3 1 1-16,-7-1 2 15,0 0 2-15,-5 4 3 0,-5 1 1 0,-3 3 1 16,-5 3 2-16,-6 5 2 0,-2 5 2 15,-1 4 3-15,3 7 8 0,-5 3 7 16,4 0 8-16,3 6 4 0,2-2 4 16,0 3 3-16,3 0 0 0,0-1-2 15,7 2-6-15,9 1-2 0,4-2-2 16,7-1-3-16,9-2-4 0,2-1-3 16,6-4-2-16,4-3-2 0,3-5-2 0,1-3-2 15,3-4-5-15,-2-7-6 0,2-2-9 16,-2-3-15-16,-2-2-14 0,-8-1-13 15,0 1-14-15,-6-1-116 0,-3 1-125 16,-2 1-289-16</inkml:trace>
  <inkml:trace contextRef="#ctx0" brushRef="#br0" timeOffset="386888.4928">11017 12881 726 0,'-9'-5'181'0,"4"2"4"0,2-1-108 16,3 0-24-16,2 1-13 0,6 0-11 15,3-2-13-15,5 2-8 0,1-2-12 0,5 0-17 16,2-1-16-16,4 1-17 0,3-1-16 15,-2-2-119-15,0 2-133 0,-1 0-295 16</inkml:trace>
  <inkml:trace contextRef="#ctx0" brushRef="#br0" timeOffset="387107.4834">11378 12656 689 0,'-2'2'161'0,"3"6"4"0,-1-1-107 15,-1 3-16-15,3 3-8 0,3 4-3 16,-1 3-3-16,2-2-4 0,3 3-4 16,0 1-4-16,2 2-2 0,0-4-2 15,-1 1-4-15,0-1-1 0,-5 2-4 16,-5-3 0-16,-5-1-1 0,-4-2-4 16,-5-3-8-16,-5-1-13 0,-1-4-16 15,-1-5-19-15,-3-4-131 0,-2-4-142 0,-4-7-333 16</inkml:trace>
  <inkml:trace contextRef="#ctx0" brushRef="#br0" timeOffset="387241.1253">11294 12492 678 0,'5'-9'151'0,"-2"1"1"15,2 6-117-15,1 4-13 0,3 0-20 0,-2 4-21 16,2 2-130-16,-1 0-127 0,3 3-319 15</inkml:trace>
  <inkml:trace contextRef="#ctx0" brushRef="#br0" timeOffset="387904.0435">11553 12688 464 0,'-1'-1'117'0,"0"-2"4"0,1 2-57 16,-1 0-27-16,1-1-8 0,0 1-5 15,0 1-4-15,1-1-2 0,0 0-2 0,-1-2-1 16,3 1 0-16,-2 1 1 15,1-2 0-15,1-1-1 0,-2 1 1 16,0-1 0-16,2 2-1 0,-2-1 1 0,0 1 1 16,0-2 1-16,1 2-1 0,-1 0 1 15,-1 0 1-15,0-2-1 0,-1 3-1 16,2-1-1-16,-2-1-1 0,1 2-1 16,0-1-1-16,-2 0 0 0,2 0 0 15,-1 1 1-15,0-2 0 0,1 2 0 16,-1 1 0-16,1 0 0 0,-2 2-3 0,1 3 0 15,0 3-2-15,0 1 0 0,-2 5-1 16,0-1-1-16,-1 7 0 0,0 0-1 16,3 0 1-16,1 1-1 0,3-2-1 15,0-2-1-15,6 1 0 0,-1-6-1 16,6-2 0-16,2-4-1 0,2-3-1 16,1-4-1-16,0-4 0 0,1-3-1 15,-1-5 1-15,-2-2-1 0,-3-1 1 16,-2-1-1-16,-4 2 1 0,-4 2-1 15,-2-2 1-15,-5 5-1 0,-2 5 0 0,-2 2 0 16,-2 3-1-16,1 3 1 0,0 5 0 16,0 3 0-16,3 2 0 0,0 1 0 15,5 4 1-15,5 1-2 0,1 0 0 16,5-2 0-16,5-1 0 0,2-4-1 16,2-1 0-16,5-2 0 0,-2-5-1 15,0-6 1-15,0-1-1 0,-1-5 1 0,-3-1-1 16,-1-1-1-16,-4-4-4 0,-9-2-7 15,-1-3-9-15,-2 0-15 0,-4-1-17 16,2-1-15-16,-3-1-122 0,-3 0-134 16,3 5-307-16</inkml:trace>
  <inkml:trace contextRef="#ctx0" brushRef="#br0" timeOffset="388222.7327">12170 12598 600 0,'9'-11'159'0,"-1"3"11"0,-6 0-82 0,-2 7-17 16,0 1-8-16,-5 5-7 0,-3 6-9 16,-3 3-10-16,0 5-8 0,-2 3-6 15,-1 3-3-15,-2 3-6 0,1-1-3 16,3 0-4-16,1 0-11 0,-3-2-14 16,6 0-22-16,0-4-23 0,5-5 43 15,3-2-181-15,7-3-149 0,-1-4-348 16</inkml:trace>
  <inkml:trace contextRef="#ctx0" brushRef="#br0" timeOffset="388592.9291">12242 12758 735 0,'1'-14'175'0,"2"1"5"0,6 0-119 15,2 5-14-15,4 0-10 0,2 2-7 16,3 3-10-16,1 1-6 0,-1 2-4 16,0 3-2-16,0 1-3 0,-2 0-2 15,-2 4 0-15,-1-1-2 0,-2 4 0 16,-1 1-1-16,-3 1 1 0,-3-4-1 16,0 2 0-16,0 2 0 0,-4-1 0 15,-6-1 0-15,-2 0 0 0,-3 0-1 0,-3 3 1 16,-4-2-1-16,-4 1 1 0,1-2 0 15,0-1 1-15,1 1 2 0,0-2 4 16,4-1 2-16,3 1 1 0,4-1 1 16,3-1 1-16,4 0 0 0,6-2-3 15,5 0-3-15,4-3-1 0,3-1-2 16,7-3-3-16,3-1-6 0,5-1-14 16,3-3-25-16,2 1-26 0,1 0-132 15,5-1-153-15,-4 6-359 0</inkml:trace>
  <inkml:trace contextRef="#ctx0" brushRef="#br0" timeOffset="389854.018">15095 12308 550 0,'-8'-4'166'0,"5"2"10"0,-2-2-10 16,1 3-90-16,0 0-12 0,3-2-11 0,0 2-10 16,2 1-13-16,2 0-10 0,2 0-7 15,3 1-5-15,2-1-3 0,1 0-1 16,4 2-4-16,-2-2-8 0,3 1-12 16,0 0-20-16,-1 1-18 0,-2 1-15 15,2-1-124-15,-4 1-138 0,1-1-307 16</inkml:trace>
  <inkml:trace contextRef="#ctx0" brushRef="#br0" timeOffset="390036.044">15089 12493 694 0,'3'-2'154'0,"0"-1"0"15,4 1-119-15,3-2-16 0,3-1-6 16,4 1-7-16,3-2-18 0,3 5-3 0,4-3-139 16,3-2-129-16,0 1-327 0</inkml:trace>
  <inkml:trace contextRef="#ctx0" brushRef="#br0" timeOffset="392670.1099">16307 12166 576 0,'8'-17'145'0,"-3"-8"9"0,-3-4-77 15,-1-3-16-15,-1-3-5 0,-1-3-7 0,-5-4-7 16,-1-2-8-16,-1 2-8 0,0 2-8 16,-1 3-7-16,2 6-5 0,-1 3-3 15,4 9 0-15,-1 6-2 0,1 11 0 16,0 6 0-16,3 9 0 0,-1 7-1 15,2 8-5-15,0 9-7 0,3 8-12 16,2 4-10-16,1 4-11 0,2-3-10 16,0 0-3-16,1-1-118 0,1-6-115 0,-3-10-273 15</inkml:trace>
  <inkml:trace contextRef="#ctx0" brushRef="#br0" timeOffset="392933.55">15882 12350 552 0,'-20'-5'148'0,"2"0"6"16,6 0-30-16,5 4-77 0,3 0-5 16,5 1-4-16,7 2-6 0,5 0-4 15,9 1-2-15,9 1-3 0,7-3 3 16,8 0-4-16,9-3-3 0,8-3-2 15,7-1-3-15,4-3-2 0,5 0-4 16,2 0-6-16,1-2-7 0,-3 1-9 16,-4 2-14-16,-5 2-14 0,-8 1-15 0,-8 2-13 15,-7 3-119-15,-13 1-129 0,-9 0-292 16</inkml:trace>
  <inkml:trace contextRef="#ctx0" brushRef="#br0" timeOffset="393517.7237">15657 12885 668 0,'-2'2'155'16,"-3"8"4"-16,0 6-106 0,0 6-11 15,-3 6-6-15,1 5-4 0,-1 3-4 16,-3 3-1-16,1-2-4 0,-1-2-2 0,2 0-4 16,-1-6-3-16,3-4-3 0,3-6-3 15,3-7-2-15,2-5-1 0,2-10-1 16,2-7-2-16,3-6-1 0,0-6 0 15,0-6 0-15,2-6 0 0,-1-5-1 16,-1-3 0-16,-1-3-2 0,1 2-1 16,0 2-1-16,0 7 1 0,-3 6-1 15,0 12 0-15,-1 6 0 0,-1 10 2 16,-2 6 1-16,0 5 1 0,1 5-1 16,0 5 1-16,3 5 0 0,2 0 0 0,3 1 1 15,0-3-1-15,3 4 0 0,2-5 0 16,1-3 1-16,2-8-1 0,1-2 1 15,2-4-1-15,2-7 0 0,1-9 0 16,3-3 0-16,0-7 0 0,0-2 0 16,-1-6 0-16,-2-3 1 0,-4 1-1 15,-3 2 0-15,-3-1 0 0,-2 6 0 16,-6 5 0-16,-1 5 0 0,-3 9 0 0,0 5 0 16,-1 4 0-16,-2 4 0 0,-2 7 0 15,2 5-7-15,1 4-7 0,0 3-7 16,2 1-7-16,-2 4-11 0,3 2-8 15,-2-2-9-15,4 0 26 0,1-5-141 16,0-4-117-16,4 0-301 0</inkml:trace>
  <inkml:trace contextRef="#ctx0" brushRef="#br0" timeOffset="393847.8611">16181 13165 692 0,'1'-13'160'0,"2"-2"3"0,1-1-111 16,3 2-18-16,3 0-10 0,2 3-6 15,3 1-5-15,-2 3-3 0,3 1-3 16,1 5-1-16,-1 1-1 0,0 1-2 0,0 1-1 16,-3 1 0-16,0 5-1 0,-2 1-1 15,-5-2 0-15,-1 3-1 0,-3 1-1 16,-3 1 1-16,-1 2-1 0,-3-3 1 15,-1 4 0-15,-4-2 1 0,0 1 0 16,-1-3 2-16,0-2 1 0,1 1 2 16,1-1-1-16,3-2 1 0,4 0 0 15,2 0-1-15,6-3-1 0,0 3-1 16,2-5-3-16,3 0-7 0,3-3-11 0,3-2-13 16,3-2-13-16,0 0 81 0,3-3-210 15,3 0-137-15,-6-1-351 0</inkml:trace>
  <inkml:trace contextRef="#ctx0" brushRef="#br0" timeOffset="394057.9282">16672 12859 725 0,'-3'-1'181'0,"0"2"4"0,0 3-87 16,1 6-48-16,1 6-17 0,0 2-10 15,2 5-7-15,-1 2-7 0,0 4-5 16,0 2-6-16,0 1-10 0,0-3-15 16,0-1-16-16,0-5-16 0,1 0 46 15,1-5-175-15,-1-5-138 0,0-2-327 16</inkml:trace>
  <inkml:trace contextRef="#ctx0" brushRef="#br0" timeOffset="394211.5626">16614 12960 692 0,'-5'-8'170'0,"4"2"2"16,-1 3-90-16,2 3-42 0,4 2-16 15,2 0-8-15,3 3-8 0,2-1-11 0,3 1-14 16,7-3-15-16,4 6-11 16,3-7-7-16,2 3-123 0,1-7-126 0,3 1-287 15</inkml:trace>
  <inkml:trace contextRef="#ctx0" brushRef="#br0" timeOffset="394355.298">17096 12822 737 0,'-1'4'178'0,"-3"4"4"0,1 1-113 0,-1 4-24 16,2 5-11-16,-2 4-10 0,0 2-11 16,-2 3-13-16,5 2-18 0,-2 2-23 15,2 1-8-15,1-1-135 0,3-2-142 16,2-2-337-16</inkml:trace>
  <inkml:trace contextRef="#ctx0" brushRef="#br0" timeOffset="401425.9085">17716 12080 641 0,'-6'-6'162'0,"2"4"7"16,2-2-78-16,2 1-37 0,2 0-10 15,3 0-7-15,3 0-8 0,0-1-7 16,4-1-7-16,2 0-3 0,3-3-4 16,1-1-2-16,1-1-2 0,-1 0-1 15,-1-2-1-15,-2 1-1 0,-3 0 0 16,-3 1-1-16,-3 2 0 0,-4 0-1 15,-3 1-1-15,-1 1 0 0,-4 1 0 16,-3 1-2-16,-2 2-1 0,-3 3 0 16,-3 0 0-16,-1 4 0 0,-3 4 1 0,-2 3 1 15,0 4 1-15,-1 1 0 0,1 4 2 16,2 6 2-16,2 1 1 0,3 0 2 16,2 0 2-16,3-1 3 0,5-1 2 15,4-1 1-15,3-3 2 0,4-3-1 16,6-4-1-16,1-3-1 0,5-1-3 15,5-3-2-15,5-5-2 0,4-1-2 16,2-4-3-16,2-3-5 0,5-2-13 16,1-2-22-16,-2 0-23 0,-1-1-101 0,-7 0-35 15,1 3-126-15,-5 1-249 16</inkml:trace>
  <inkml:trace contextRef="#ctx0" brushRef="#br0" timeOffset="402207.5812">17907 11420 562 0,'-15'-6'168'0,"6"1"10"16,-2 0-17-16,3 3-86 0,6-1-12 15,2 2-10-15,2-2-10 0,7 2-14 16,1 0-9-16,6-1-8 0,2-1-4 16,2 2-3-16,3-3-2 0,0 3-6 0,0 0-9 15,1 0-16-15,-5 1-22 0,0 0-17 16,-2 0-30-16,-5 1-100 0,-1 0-129 16,0 3-273-16</inkml:trace>
  <inkml:trace contextRef="#ctx0" brushRef="#br0" timeOffset="402509.5191">18253 11226 667 0,'0'-9'162'0,"-2"2"7"15,2 3-104-15,0 1-15 0,0 4-7 16,2 2-7-16,-1 2-7 0,0 3-5 16,0 3-6-16,2 3-1 0,-1 3-3 0,1 3-3 15,-1 0-1-15,2 4-1 0,-1 1-3 16,1 2-1-16,-1 5-1 0,-2-2-1 16,-1-2-1-16,-1 1 0 0,-4-1-1 15,-4-2-1-15,-2-3-1 0,0-4-6 16,-1-2-10-16,-3-1-19 0,0-4-18 15,3-5-15-15,1-3-124 0,0-8-136 16,2-2-311-16</inkml:trace>
  <inkml:trace contextRef="#ctx0" brushRef="#br0" timeOffset="402656.6521">18146 10967 528 0,'-1'-20'146'0,"3"3"3"0,-2 5-9 15,5 3-106-15,0 5-12 0,2 3-15 16,2 2-19-16,1 4-54 0,0 3-82 16,3 2-116-16,1 1-271 0</inkml:trace>
  <inkml:trace contextRef="#ctx0" brushRef="#br0" timeOffset="403503.8696">18387 11182 286 0,'0'-3'94'0,"0"-1"8"16,-1 2 3-16,1 0-49 0,0 2-12 15,0-1-7-15,0 2-5 0,0-1-6 16,0 0-3-16,0 2-2 0,-1-2-1 16,1 0 0-16,0 0 0 0,-1 0-2 0,1 0 0 15,0 0-2-15,0-2 0 16,-2 1-2-16,2-1-1 0,0-1 0 0,0 1-2 16,0-2-1-16,-1 0 0 0,1-1-2 15,1 2 0-15,2 0-2 0,-1 0 0 16,0 0 0-16,0 0 0 0,-1 0 1 15,0-1 1-15,1 2 2 0,-4-2 2 16,2 3 0-16,0-1 1 0,0-2 0 16,-1 3 0-16,0-1-1 0,1 2-2 15,-1 2-1-15,0-4-1 0,1 4-2 0,-3 1-1 16,3-1-1-16,-1-2-1 0,1-3-1 16,-1 2 0-16,1 2-1 0,0-1 0 15,0 0 0-15,0 0 1 0,1-1-1 16,-1 5 0-16,1-4 0 0,2-2 1 15,-2 0-1-15,0 1 1 0,0-1-1 16,2 0 1-16,-2 1 0 0,0-2 1 16,-1 1 0-16,1 2 2 0,-1 0-1 0,-1 2 1 15,-1 3 0-15,-1 3 0 16,0 4 0-16,0 4-2 0,-2 2 0 0,-1 5-1 16,2 3 1-16,2-1 2 0,-2 3 0 15,4-2 2-15,1-4 0 0,4 0 0 16,4-4-1-16,1-4 0 0,4-1-2 15,2-7-2-15,5-2 0 0,-1-4 0 16,-1-1-1-16,0-7 0 0,-2-2 1 16,-2-3 2-16,-3-3 1 0,-4 0 0 15,0-1 1-15,-3-4 1 0,0 3-2 16,-3 1 0-16,-2 1-1 0,0 3-2 16,-1 4-1-16,-3 1 0 0,-2 7-1 0,1 5 1 15,-1 4-1-15,1 3 0 0,1 3 0 16,1 0 1-16,4 2-1 0,4 2 0 15,2-3 0-15,4 3 0 0,3-5 0 16,3-2-1-16,5 0 1 0,0-3 0 16,2-4 0-16,3-4 0 0,0-4 0 0,0-6 0 15,1-4 0-15,-3-3 0 0,-4-4 1 16,-4-3-1-16,-4-3 0 0,-3-3 1 16,-6 0-1-16,-3 2 0 0,-3-3-3 15,-6 5-5-15,0 3-11 16,-4 3-15-16,-2 6-13 0,-2 4-15 0,1 6-13 15,1 5-120-15,-2 6-128 0,7 5-293 16</inkml:trace>
  <inkml:trace contextRef="#ctx0" brushRef="#br0" timeOffset="405307.0029">19082 10921 402 0,'1'-8'107'0,"0"3"5"0,-3 0-32 16,1 3-40-16,-1 2-15 0,1 3-6 15,-3 2-3-15,3 1-4 0,-1 2-3 16,1 0-1-16,1 0-1 0,-2-1 1 15,1-2-1-15,2 2 2 0,-1-3 2 16,-1-2 1-16,1-2 1 0,0 0 0 16,0-5 2-16,1 2 0 0,-2-6 0 15,1 1 1-15,0-2 0 0,3 0 1 16,-6-1 1-16,4 1 1 0,-2 0 0 16,0 2 1-16,-2-2 1 0,1 3-1 0,-2 0 1 15,3 4-1-15,-1 0-2 0,0 5-3 16,0 0-2-16,0 7-2 0,-2 4-4 15,-2 7-1-15,0 5-3 0,0 8 0 16,-3 1-1-16,2 2-1 0,-1 2 0 16,5 0 0-16,-4-3 1 0,3-4 0 15,-1-2 1-15,2-4 1 0,1-3-1 16,2-6 1-16,-1-3-1 0,5-4 1 0,3-5-2 16,1-6 0-16,-1-5 0 0,1-5-1 15,2-1 0-15,1-7 0 0,-3-3 0 16,2-4 0-16,-3-4-1 0,2-4 1 15,-2-3-1-15,2-3 1 0,-3 1-1 16,-1 3 1-16,-1 4-1 0,-1 7 0 16,1 10 1-16,-4 7-1 0,-3 6 1 15,2 9 0-15,-1 8 0 0,1 4 0 16,-3 4 0-16,1 1 0 0,3 4-1 16,3 0 1-16,2-1-1 0,1-3 0 0,1-2 0 15,5-4 1-15,3-1-1 0,1-5 0 16,1-2 1-16,2-5-1 0,0-4 1 15,2-5-1-15,-3-1 1 0,2-3-1 16,-2-5 1-16,-2-3-1 0,-1-3 1 16,-4-9 0-16,-1-3 0 0,-2-2-1 15,0 0 1-15,-2 1 0 0,0 3 0 16,-2 7 1-16,-1 8 1 0,-1 8 2 16,-1 6 1-16,-5 5-1 0,2 7 1 15,-2 4 0-15,0 8-2 0,-1 2-1 0,2 3-2 16,0 2 0-16,3 2 0 0,2 0-1 15,0-4 1-15,5 0-1 0,-1-5-1 16,2-1-3-16,2-2-9 0,-1-6-14 16,2-1-16-16,3-2-18 0,-2-4 87 15,3-3-218-15,2-3-143 0,1-1-359 16</inkml:trace>
  <inkml:trace contextRef="#ctx0" brushRef="#br0" timeOffset="405710.9287">19555 11160 696 0,'-3'-11'167'0,"2"-1"6"0,2 1-112 15,3 0-13-15,3 2-7 0,3 1-8 16,1-1-9-16,0 2-6 0,0 2-6 16,1 1-3-16,1 2-2 0,-2 1-3 15,0 2-2-15,-2 0-1 0,1 2 0 16,-2 0-1-16,-1 2 0 0,-2 1 1 16,-3 2-1-16,-2-1 0 0,-2 4 0 15,-3-1 0-15,-2 2 1 0,-3 0-1 0,-1 0 0 16,-1 2 0-16,-3-1 0 0,-1 1 0 15,0 1 0-15,3-1 0 0,-2 0 0 16,3-1 0-16,1 0 0 0,2-2 0 16,5-3 0-16,2 1 0 0,3-3-2 15,2-1-6-15,3-2-9 0,2 1-12 16,4-1-12-16,1-1-11 0,3 0-9 0,0 0-5 16,1-1-112-16,0-1-112 0,1 0-264 15</inkml:trace>
  <inkml:trace contextRef="#ctx0" brushRef="#br0" timeOffset="406026.599">19912 11090 560 0,'11'-12'141'16,"-2"5"8"-16,-3 2-78 0,-3 4-17 15,-5 4-5-15,-3 6-4 0,-2 2-4 16,-4 5-7-16,-2 4-4 0,-5 4-2 16,-2 4-4-16,-5 2-2 0,-2 1-3 0,-1 4-4 15,-3 0-2-15,2 2-3 16,0-1-2-16,2-1-4 0,5 1-4 0,3-3-7 15,4-4-12-15,4-3-16 0,5-5-18 16,4-5-16-16,4-4-120 16,3-6-132-16,6-2-302 0</inkml:trace>
  <inkml:trace contextRef="#ctx0" brushRef="#br0" timeOffset="406440.1936">19882 11513 610 0,'-3'-9'162'16,"1"1"8"-16,2-3-54 0,1 2-60 0,0 1-13 15,3-1-8-15,1 2-9 16,1-2-8-16,1 3-7 0,1 2-3 0,1 1-3 15,2 2-1-15,1 2-2 0,-3 2-1 16,2 4 0-16,-1 1-1 0,-3-1 1 16,1 3-1-16,-3 1 0 0,-4-1 0 15,-1 1 0-15,-2 1 0 0,-6-1 0 16,0 2 0-16,-5-1 0 0,-1-2 0 16,0 2 0-16,-1 1-1 0,0-3 0 15,-1 2 1-15,2 3-1 0,1-3 1 0,2 4 0 16,0-2 0-16,1-2 0 0,1 2 0 15,6-3 0-15,0-2 0 0,4 1 0 16,5-2 0-16,3-2 0 0,3 0 1 16,7-1-1-16,3-2 0 0,2 1-9 15,7 1-16-15,-1-1-21 0,2-2-54 16,-1 2-82-16,0-1-128 0,-4 4-284 16</inkml:trace>
  <inkml:trace contextRef="#ctx0" brushRef="#br0" timeOffset="414950.6375">20516 12273 458 0,'-10'-7'118'0,"2"1"6"16,-2 0-53-16,1-1-22 0,2 1-10 16,1 1-4-16,1 0-3 0,0 4-3 15,2-3-3-15,0 2-1 0,2 2-1 0,0-2-2 16,-1 2-2-16,1-1-2 0,1 1-4 16,0 0-2-16,0 0-4 0,1-1-3 15,1 2-1-15,1 0-2 0,3 3 1 16,2-2 0-16,3 1 2 0,4-1 0 15,3 1 2-15,3-2 0 0,2-1 1 16,3-2-1-16,1-1 1 0,1-1-1 16,0 2 0-16,4 0 0 0,0-1-1 15,0 2-1-15,-1 1-1 0,4 0 0 16,1 0-2-16,4 0 0 0,-2 0-1 0,3-1 0 16,0-1-1-16,2 1 1 0,-1 0-1 15,-1-2 1-15,3 2-1 0,-2-1 0 16,-1-2 0-16,1 3 0 0,0-2 1 15,-1 2-1-15,0 1 0 0,-1 0 0 16,0 1 0-16,-2-1 0 0,-1 2 0 16,-4-2 1-16,-2 0-1 0,-1 0 0 15,-1 0 0-15,-4-3 0 0,-1 3 0 16,1 0 0-16,0-1 0 0,-2 1 0 16,2 0 0-16,-1-1 0 0,2 1 0 0,2-1 0 15,0 1 0-15,-1-3 0 0,6 3 0 16,-3-2 1-16,-2-1-1 0,-1 0 0 15,1-1 0-15,-2-2 0 0,1 0 0 16,-2-1 0-16,2 1 0 0,1 3 0 16,2-3 0-16,-2 2 0 0,0 1 0 15,2 1 0-15,-2 0 0 0,0-1 0 16,3 1 0-16,-3 2 0 0,2-2 0 0,2 1 0 16,-1-1 0-16,1 1 0 0,1-2 0 15,1 2 0-15,0-2 0 0,1 2 0 16,-1 0 0-16,1 2 0 0,1-1 1 15,-2 1-1-15,1 2 0 0,0-2 0 16,-2 0 0-16,1 1 0 0,1-2 0 16,-1 1 0-16,-1-1 0 0,-1-1 0 15,1 2 1-15,1-2-1 0,-2-1 0 16,1 0 0-16,-1 1 0 0,-2 1 0 16,0-2 0-16,0 1 0 0,-1 1 0 0,0 0 0 15,1 0 0-15,-2-1 0 0,1 2 0 16,-2-2 0-16,0 0 0 0,-2-1 0 15,-2 2 0-15,0-2 0 0,-1 1 0 16,2-3 0-16,-1 2 0 0,-1-1 0 16,0 1 0-16,-1-1 0 0,-2 3 0 15,1-1 0-15,-3 0 0 0,-1 1 0 0,-1 1 0 16,-1-2 0-16,0 0 0 16,1 1 0-16,-2 0 0 0,2 1 0 0,-1-1 0 15,4 1 0-15,-1 0 0 0,-1-1 0 16,0 2 0-16,0-2 0 0,-1 0 1 15,-1-2-1-15,1 1 0 0,-2 0 0 16,1-2 0-16,-1 1 0 0,2 1 0 16,-3-2 0-16,0 2-1 0,-1 1-3 15,-2 0-6-15,-1 0-8 0,-3 1-12 16,0-1-11-16,-2 3-11 0,-1-3-125 16,-3 0-127-16,0 1-300 0</inkml:trace>
  <inkml:trace contextRef="#ctx0" brushRef="#br0" timeOffset="418647.2065">20777 11785 313 0,'-5'0'101'0,"-1"1"6"0,1-2-21 16,-1 0-19-16,2 0-11 0,1-1-11 16,-1-1-9-16,0 0-6 0,1-2-3 15,0 0-2-15,2-1-1 0,-1-1-1 16,0-2 0-16,2 1-3 0,0-3 0 16,3-2-2-16,-1 0-1 0,3 1-1 15,4-2 1-15,-1 1 1 0,2-2 3 16,2 2 0-16,-1 2 2 0,3 0-1 0,-2 1-1 15,-1 2-2-15,0 0-3 0,1 3-4 16,-1 1-3-16,-1 2-3 0,0-1-2 16,-1 3-2-16,-1 3 0 0,1 2-1 15,-2 0 0-15,0 1-1 0,-2-1 1 16,0 3-1-16,-1 2 1 0,-3 1 0 16,-2 0-1-16,-3 3 1 0,-1-1 0 15,-2 3 0-15,-3 1-1 0,-2 0 1 16,0 0-1-16,-4 1 1 0,0-1-1 15,-3 1 1-15,1 0-1 0,-3-2 0 0,4-1 0 16,1-1 0-16,3-1 0 0,0-3 0 16,6-3 1-16,2-3-1 0,3 0 0 15,-1-2 0-15,3-2-1 0,0 2 1 16,3 0 0-16,-1-2 0 0,2 2 0 16,1-1 0-16,2-1 0 0,3 2 0 15,1-2 1-15,1-2-1 0,0 1 1 16,2 2-2-16,-2-2-1 0,0 1-5 0,-1 0-11 15,-1 0-14-15,0 0-14 0,0 1-17 16,-3-1-120-16,-1 0-130 0,0 0-301 16</inkml:trace>
  <inkml:trace contextRef="#ctx0" brushRef="#br0" timeOffset="419189.4781">21098 11669 560 0,'4'-10'133'0,"-3"0"4"0,1 1-80 0,-2 2-19 15,2 2-5-15,-1 3-3 0,1 2-1 16,1 3-2-16,-1 5-1 0,1 2-1 16,2 5-1-16,-2 5-1 0,0 1-1 0,0 3-2 15,1 1-4-15,0 2-3 0,-1 1-2 16,2 0-2-16,0-1-2 0,0 3-1 16,-2-4 0-16,0 1 0 0,0-1 0 15,-2 0 1-15,-5-5-1 0,1-4 1 16,-2-1-1-16,-3-5 0 0,1 0 0 15,-3-5-1-15,-1-1-1 0,-1-4-1 0,0 0-2 16,-4-6-1-16,3 2-5 0,1-5-8 16,0 0-12-16,3-2-12 0,2-2-15 15,2-2-11-15,5 1-2 0,0-6-117 16,1 0-118-16,3-3-272 0</inkml:trace>
  <inkml:trace contextRef="#ctx0" brushRef="#br0" timeOffset="419381.5999">21140 11462 639 0,'-5'-15'160'0,"2"4"7"16,0 0-88-16,0 2-28 0,1 1-13 15,-1 3-10-15,2-1-8 0,0 4-15 16,0 0-17-16,2 1-20 0,-1 1-12 15,1 2-127-15,3 1-133 0,2 2-319 0</inkml:trace>
  <inkml:trace contextRef="#ctx0" brushRef="#br0" timeOffset="421843.4774">21739 11616 534 0,'2'-7'128'0,"-2"-2"4"0,-2 3-75 16,-3 1-19-16,0 3-7 0,-1-1-2 16,-2-1-3-16,0 2-2 0,-3 2-2 0,-1-1-2 15,-1 2-3-15,0-1-4 0,-2 2-2 16,-2 2-4-16,-1 1-2 0,-3 1-2 16,1 0-2-16,-2 2 0 0,1 0-1 15,4 1 1-15,1-2-1 0,4 2 0 16,5-1 0-16,1 0 0 0,4-1 0 15,4 0 0-15,2-1-1 0,4-1 1 16,3-1 0-16,2-2 0 0,3 1 0 16,1-2 0-16,2-1 0 0,-1 0 0 0,0 1 1 15,0 1-1-15,-1-1 0 16,-4 1 0-16,0 2 0 0,-2 1 0 0,-2 2 1 16,0 1-1-16,-2 0 0 0,-1 2 0 15,1 1 1-15,-4-1-1 0,1 1 0 16,-2 0 1-16,-2-1-1 0,-1 1 1 15,-3-2-1-15,0 2 0 0,-4-1 1 16,0 1-1-16,-3-2 1 0,-2-2-1 16,-1 1 0-16,-1-2 1 0,-2-1-1 15,-2-3 1-15,1-1-1 0,1-1 0 0,0 0-2 16,3-2-6-16,2-1-8 0,2 0-11 16,5-1-11-16,5 2-47 0,2-1-73 15,0 1-109-15,7-2-239 0</inkml:trace>
  <inkml:trace contextRef="#ctx0" brushRef="#br0" timeOffset="422042.9433">21853 11642 596 0,'1'-4'162'0,"0"4"7"0,-2 2-34 16,2 6-82-16,-1 2-17 0,0 2-9 15,-1 5-7-15,0 1-8 0,-1 1-8 16,1 0-10-16,0 0-11 0,0-2-16 16,-1 0-13-16,1-4-128 0,-1-1-134 15,-1-6-321-15</inkml:trace>
  <inkml:trace contextRef="#ctx0" brushRef="#br0" timeOffset="422181.5729">21773 11299 576 0,'-1'2'121'0,"-2"7"-4"0,3 3-113 0,2 3-119 15,2 3-105-15,3 2-262 0</inkml:trace>
  <inkml:trace contextRef="#ctx0" brushRef="#br0" timeOffset="422538.3026">22034 11705 612 0,'-1'6'137'0,"2"3"4"0,0 1-106 16,2 1-9-16,-1 2-1 0,0 1-2 15,2-1-1-15,1 1-1 0,1-4 1 16,2-1 0-16,-4 0 2 0,3-4 0 16,-1-1 2-16,0-4-2 0,1-4-1 0,2-3-1 15,1-5-2-15,-1-3-2 0,4-4-3 16,-1-3-2-16,1 1-3 0,0-1-2 16,-1 4-3-16,0 2-2 0,-2 5 0 15,-2 5-2-15,1 5 0 0,-3 4 0 16,-2 5 0-16,-1 5 0 0,0 7-1 15,-1 1 0-15,-2-1-3 0,0 4-7 16,0-1-17-16,2 0-21 0,-4-2-18 16,2-4-124-16,2-1-140 0,2-1-324 15</inkml:trace>
  <inkml:trace contextRef="#ctx0" brushRef="#br0" timeOffset="424302.8371">22661 11019 454 0,'1'-14'123'0,"-3"3"4"0,-2 3-35 16,-2 3-41-16,-3 5-14 0,0 8-5 15,-4 3-3-15,0 6-2 0,-3 5-1 16,0 5-1-16,-1 6 0 0,0 7 0 0,1 5 1 16,1 6-1-16,2 7-1 0,2 5-3 15,2 2-3-15,3 1-3 0,2-1-4 16,2-1-3-16,4-3-4 15,2-7-1-15,5-4-1 0,2-2 0 0,3-6-1 16,5-6-2-16,0-2-5 0,2-8-11 16,2-2-12-16,-2-7-13 0,0-7-16 15,-3-5-118-15,-2-8-128 0,3-7-295 16</inkml:trace>
  <inkml:trace contextRef="#ctx0" brushRef="#br0" timeOffset="425249.7995">22673 11471 170 0,'0'-6'59'16,"-1"-1"10"-16,1 1 1 0,0 1-11 0,0-1-2 15,0 0 0-15,0 0-2 0,0-1-5 16,0 4-6-16,-1-3-7 0,1 1-6 16,-1 1-4-16,1 0-5 0,-2 1-3 15,2 0-2-15,-1 1-3 0,1-1-2 0,-1 2 0 16,1 0-2-16,-1-2-1 0,-2 3-1 15,2-2 0-15,1 0 0 0,1-1 0 16,-2 1-1-16,1-2 0 0,0 0 1 16,4 1 0-16,-4-1 1 0,1 1 0 15,-5 2 1-15,4-1 0 0,2 1 0 16,-2 2 1-16,1 0 1 0,-1 3 1 16,1 2 2-16,0 2 0 0,0 7 1 15,-1 6 0-15,2 3 0 0,-2 2-2 0,0 2-3 16,1 0-1-16,1-1-3 0,0-3-1 15,0-6-2-15,3-4-1 0,0-3 0 16,2-4-1-16,-1-5-1 0,4-3 1 16,0-3-1-16,1-4 1 0,1-3-1 15,-2-3 0-15,0 0 0 0,0-2 0 16,-3 0 0-16,-1 1 0 0,-2 4 0 16,-2 3-1-16,2 1 0 0,-1 5 0 0,1 3 0 15,0 4 0-15,1 2-1 0,0 1 1 16,1 3 0-16,1 2 0 0,-1 1 0 15,0-1 0-15,3-3 0 0,2 0 1 16,1-3-1-16,-1-1 0 0,3-4 0 16,-1-5 0-16,2-1 1 0,-2-4-1 15,0-4 1-15,-4-2-1 0,2-4 1 16,-3-3 0-16,-5-2 0 0,0-3-1 0,-3 3 1 16,-4-4-2-16,1 0-7 0,-1 1-8 15,0 5-11-15,2 4-8 0,-1 5-12 16,1 4 105-16,-1 6-228 0,1 6-131 15,-2 4-354-15</inkml:trace>
  <inkml:trace contextRef="#ctx0" brushRef="#br0" timeOffset="426200.8364">23318 11519 355 0,'-4'0'102'0,"0"0"6"0,1 1-30 15,0-1-24-15,1 0-9 16,-1-3-5-16,2 1-7 0,1 2-4 0,0 2-3 16,0-2-4-16,0 1 0 0,0-2-1 15,0 2-1-15,0-2 0 0,-1-1-1 16,1-1 1-16,-1 0 0 0,1 0 0 0,0 1-1 16,-2-1 1-16,2 2-2 0,0-1 0 15,2 1-2-15,-2 0-1 0,0 0-1 16,-2-2-2-16,4 3-1 0,-1-1-1 15,1 1-2-15,1-2-1 0,0 0 0 16,2 0-2-16,3 1 0 0,-1-3-2 16,0 2 0-16,3-3 0 0,1 5-2 15,1-2 0-15,4 1 0 0,1 0 0 16,6 0-1-16,1-2 1 0,5 2 0 16,4-5 0-16,2 2 1 0,3-2 0 0,2 0 0 15,1 0 0-15,1 0 0 16,0 1-1-16,-3 0 1 0,1 0-2 0,-5 3 0 15,-1-2-1-15,-2 3-1 0,-5-1 0 16,-1 1-3-16,-4 1-2 0,-2-1-5 16,-3 2-5-16,-4-1-5 0,-3-1-3 15,-5 1-10-15,-3 0-4 0,-4-1-5 16,-3 1-5-16,-6-3 8 0,-3 2-117 16,-1 0-111-16,-3 0-270 0</inkml:trace>
  <inkml:trace contextRef="#ctx0" brushRef="#br0" timeOffset="427258.4329">23238 11101 450 0,'2'-3'124'0,"0"0"3"16,-1 2-26-16,-1 2-52 0,1 4-14 16,0 1-5-16,-1 3-4 0,0 3-4 15,0 3-2-15,0 2-3 0,-1 0-2 16,-1-5-4-16,2 3-2 0,0-4-3 16,0-3-1-16,1-2-1 0,-1-4 0 15,2-2-1-15,2-2-1 0,0-4 0 0,1-6 0 16,1 0 0-16,0-5-1 0,2-3 0 15,-1-3 0-15,1-1-1 0,-1-2 1 16,2 0-1-16,-3 4 1 0,0 4 1 16,-1 2 2-16,0 6 2 0,-2 8 3 15,-2 5 2-15,1 2 1 0,1 10 0 16,-1 1-1-16,-1 3-1 0,2 2-2 16,0 0-1-16,2-1 0 0,-1 2-1 15,3-5 2-15,2-2-1 0,1-3 1 16,0-2 0-16,1-3 0 0,1-5-1 15,1-3-2-15,0-4 0 0,-1-3-1 0,0-3-1 16,0-3-1-16,-1-2-1 0,-1-6 0 16,0 4 0-16,-1-2 0 0,-2 1 0 15,-1 0-1-15,-4 3 0 0,3 4 0 16,-1 9 0-16,-3 0 0 0,0 6-1 16,-3 1 1-16,2 9 0 0,-1 0-2 15,-2 4-1-15,2 2-5 0,-1-1-9 16,-1 0-10-16,3 4-12 0,0-4-8 0,1-1-14 15,2-3-113-15,2-1-120 0,0-2-278 16</inkml:trace>
  <inkml:trace contextRef="#ctx0" brushRef="#br0" timeOffset="427614.3039">23628 11157 543 0,'-3'-7'141'0,"2"3"6"0,1-1-47 16,1 1-57-16,2-1-9 0,1 1-3 15,1 2-5-15,3-2-4 0,0 2-5 16,2-1-3-16,1 2-1 0,1 0-1 16,-1 2-2-16,-1 0-1 0,0 2-1 15,-3-1-2-15,-1 2-1 0,-2 0 0 0,-1 1-2 16,-3-1-1-16,-2 3 0 15,-1-1 0-15,-2 3-1 0,-1 0 0 0,-3 1 0 16,-1 1 0-16,2 0-1 0,-2-1 1 16,0 2-1-16,2-1 1 0,-1-1-1 15,3 1 0-15,2-3 0 0,2 0 0 16,2-2-2-16,2-1-2 0,3-2-6 16,1-1-5-16,4-4-10 0,1 2-8 15,2-2-7-15,2-2-12 0,2 1-114 16,-1-5 4-16,3 1-93 0,0 1-181 15</inkml:trace>
  <inkml:trace contextRef="#ctx0" brushRef="#br0" timeOffset="427851.6673">23975 11028 653 0,'-1'-2'148'16,"0"0"4"-16,1 6-108 0,0 2-12 16,0 5-4-16,1 1-7 0,-1 3-3 15,0 3-5-15,-1 1-4 0,1 0-3 16,-1 1-6-16,0-3-9 0,-1 0-12 16,1-2-11-16,0 0-15 0,0-2-115 15,-3-4-121-15,1-3-286 0</inkml:trace>
  <inkml:trace contextRef="#ctx0" brushRef="#br0" timeOffset="428023.2258">23897 11130 638 0,'-1'2'142'0,"1"-1"3"0,2 1-106 15,3 1-16-15,2 1-8 0,2-2-3 0,1 1-3 16,1-1-6-16,2-2-9 0,3 0-9 15,3 0-12-15,-1-2-33 0,0-1-88 16,4 1-109-16,-3-4-255 0</inkml:trace>
  <inkml:trace contextRef="#ctx0" brushRef="#br0" timeOffset="428162.8352">24198 11045 572 0,'0'7'142'0,"-3"0"6"16,0 5-67-16,1 1-38 0,-2 3-8 0,2 3-5 15,-1-2-6-15,1 1-7 0,2 1-8 16,-1 0-11-16,2 2-16 0,1-1-18 16,1-3-123-16,-1 0-127 0,4-2-313 15</inkml:trace>
  <inkml:trace contextRef="#ctx0" brushRef="#br0" timeOffset="429165.6915">23737 11735 497 0,'1'-10'136'0,"0"0"6"0,0 0-7 0,3 1-94 15,1 0-11-15,0 2-3 0,1-2-4 16,0 3-4-16,1 0-5 0,3 2-5 16,1 0-3-16,0 3-1 0,0 1-3 15,1 0 0-15,1 3-1 0,-1-1 0 16,-2 3 0-16,-2 1-1 0,0 0 1 15,-2 0-1-15,-3 3 1 0,-3 0 0 0,-1-1 0 16,-5 1 0-16,-2-1 0 0,-4 3 1 16,-2 2-1-16,-2-4 0 0,-1 2 1 15,-2 2 0-15,2-2 0 0,3-2 2 16,0 2 1-16,4-2-1 0,3 1 1 16,2-2-1-16,3 1 0 0,2-2 0 15,3-1-2-15,2-3-1 0,4 1 0 16,0-4-1-16,5 0-1 0,2-2-1 15,3 1-3-15,4 0-3 0,0-2-8 16,0 1-11-16,2 1-12 0,-1 0-111 16,-3-1-11-16,1 2-102 0,-4-1-205 0</inkml:trace>
  <inkml:trace contextRef="#ctx0" brushRef="#br0" timeOffset="429913.1245">24263 10853 582 0,'5'-6'132'0,"1"1"4"0,5 1-97 16,5 5-8-16,1 3-6 0,3 5 0 15,2 8 0-15,3 6 1 0,0 6 0 16,1 6 2-16,1 5 1 0,0 4 0 16,0 5-2-16,-4 3-5 0,-1 0-3 15,-5 3-6-15,-4 3-3 0,-5 1-5 16,-7 0-2-16,-6-2-2 15,-6 1 0-15,-6-2 0 0,-7-1 0 0,-3-2-1 16,-5-3-8-16,-1 0-14 0,-1-2-20 16,-1-3-5-16,1-2-130 0,6-2-134 0,1-1-317 15</inkml:trace>
  <inkml:trace contextRef="#ctx0" brushRef="#br0" timeOffset="432242.7602">20661 12943 513 0,'-6'-3'124'15,"0"-1"5"-15,-2 0-76 0,2-3-13 16,-1-1-4-16,2 0-3 0,-1 0-3 0,3-1-2 16,1-2-2-16,2 0-1 0,0 0-2 15,3-2 0-15,2 1-1 0,3-3 0 16,2 1-1-16,1 1-2 0,3-1-2 15,2 2-3-15,3 2-1 0,1 2-3 16,1 2-3-16,-1 3-2 0,-2 8-1 0,-2 5-1 16,-2 3-1-16,-6 3 0 15,-2 3-1-15,-5 0 0 0,-2 2 0 0,-4 0 0 16,-1 0 0-16,-5-2 0 0,-2 3-1 16,-4-1 1-16,-3 2 0 0,-2 0-1 15,-1-3 1-15,-4 0-1 0,1-3 0 16,-1-2 0-16,3-3 1 0,-1-5-1 15,4-2 1-15,3-3 0 0,4-2 2 16,6-3 0-16,2 1 1 0,6-3 0 16,5 1 1-16,2 0-1 0,5 2-1 15,2-1 0-15,3 2-1 0,1 0-1 0,1 1 0 16,-2 1 0-16,0 0-1 0,-1 2-1 16,0 2-5-16,-3 0-10 0,1 1-14 15,-1 1-14-15,1 1-13 0,0 0 21 16,0-2-147-16,0-1-126 0,0 2-298 15</inkml:trace>
  <inkml:trace contextRef="#ctx0" brushRef="#br0" timeOffset="432511.2061">20974 12849 657 0,'-1'-9'153'0,"0"0"4"15,5 4-110-15,-1 4-8 0,2 6-2 16,3 3-2-16,0 5-6 0,1 1-6 16,0 8-2-16,1 3-6 0,0 3-3 15,0 0-4-15,0 3-2 0,-1 2-3 0,0-1 0 16,-5-3-1-16,-2 1-1 0,-2-3 1 16,-6-2-1-16,-4 2 0 0,-4-2 0 15,-6-2-1-15,-2-1-5 0,-3 0-11 16,1-6-12-16,1-6-15 0,2-8-12 15,2-8-33-15,3-7-91 0,4-9-115 16,2-9-250-16</inkml:trace>
  <inkml:trace contextRef="#ctx0" brushRef="#br0" timeOffset="432651.8033">20889 12625 604 0,'0'-6'127'0,"0"1"0"16,2 5-111-16,1 1-8 0,0 2-132 15,2 2-111-15,2 2-287 0</inkml:trace>
  <inkml:trace contextRef="#ctx0" brushRef="#br0" timeOffset="433214.5864">21642 12715 528 0,'-3'-3'133'0,"-4"-3"5"16,5 4-65-16,-4-2-26 0,1 0-7 16,-1 1-4-16,-3-2-5 0,2 0-3 0,0 4-5 15,-6-4-2-15,0 2-3 0,-6 0 0 16,2 1-3-16,0 4-2 0,-2-1-2 15,1 3-2-15,2 2-2 0,2 0-2 16,4 2-2-16,0 1-1 0,4-1-1 16,2 5 0-16,5-1 0 0,2 0 0 15,4 0-1-15,4 1 0 0,3-1 0 16,2 0 1-16,4-3-1 0,1-2 0 0,2 0 0 16,0 0 0-16,0 0 0 0,-2-1 0 15,-1 0 0-15,-1 2 0 0,-2-2 1 16,-2 0-1-16,-2 0 0 0,-3-1 0 15,-1 0 0-15,-5 1 1 0,-1 0-1 16,-4 1 1-16,-3 1 0 0,-5 1-1 16,-3 0 1-16,-3 1 0 0,-3-2 0 15,-3 1-1-15,-2-2 1 0,0-1-2 16,1-3-8-16,1-2-10 0,5 0-13 16,4-3-12-16,6-1-12 0,4-1-118 0,5-5-124 15,8 0-280-15</inkml:trace>
  <inkml:trace contextRef="#ctx0" brushRef="#br0" timeOffset="433409.0668">21888 12743 691 0,'3'1'178'0,"-1"5"8"16,-1 0-88-16,0 3-38 0,2 2-14 15,-2 1-9-15,-1 2-12 0,0-1-11 16,0-2-9-16,1 0-11 0,-2-1-11 15,1-3-20-15,-1-2-18 0,1 0-13 16,0-4-102-16,-1-2-21 0,-2-4-108 16,0-2-197-16</inkml:trace>
  <inkml:trace contextRef="#ctx0" brushRef="#br0" timeOffset="433545.7894">21826 12573 410 0,'-5'-31'118'0,"1"4"4"15,2 7-1-15,0 8-86 0,4 11-12 16,1 7-13-16,2 5-34 0,1 6-95 15,0 5-102-15,3 8-253 0</inkml:trace>
  <inkml:trace contextRef="#ctx0" brushRef="#br0" timeOffset="433792.7905">22137 12777 678 0,'3'6'159'16,"-1"-1"4"-16,0 1-108 0,-1 2-9 15,3 3-5-15,0 1-3 0,1 0-4 16,1 2-9-16,1-2-2 0,-1 0-7 16,2-1-5-16,-1-2-2 0,1-3-3 0,0-1 0 15,-1-5-2-15,1-3 0 16,0-3-1-16,1-1-1 0,-1-3 0 0,5-2-1 16,1-2 0-16,0 2 0 0,0 1-1 15,-1 5-1-15,-1 2 1 0,-2 4-2 16,-3 5-1-16,-2 4-2 0,-1 2-4 15,-1 3-6-15,1 2-9 0,-2 0-11 16,2-1-12-16,0 0-8 0,3-1-7 16,0-1 3-16,2-6-116 0,0-3-109 15,3-3-267-15</inkml:trace>
  <inkml:trace contextRef="#ctx0" brushRef="#br0" timeOffset="434095.7813">22671 12378 718 0,'-17'10'177'15,"-7"6"6"-15,1 6-113 0,-1 6-11 16,-1 5-10-16,3 6-9 0,1 4-12 16,3 5-8-16,6 3-4 0,4 2-4 15,5 1-4-15,8 5-2 0,6-1-3 16,6-1-5-16,7-5-9 0,2-3-13 0,5-6-20 16,3-6-21-16,-1-9 92 0,1-7-225 15,2-9-151-15,1-3-373 0</inkml:trace>
  <inkml:trace contextRef="#ctx0" brushRef="#br0" timeOffset="434876.0881">23035 12679 452 0,'0'-6'119'0,"0"-1"4"0,0-1-44 16,0 2-36-16,0 0-11 0,0 0-5 15,1 0-3-15,-1 1-4 0,1 1-3 16,-2 1-2-16,1-1-2 0,0 1-2 16,-1 1-2-16,1 1-2 0,0 0-2 0,-2-1-1 15,2 2 0-15,0-1 0 0,-1 1-1 16,1 0 1-16,-1-1-1 0,0 1 1 15,0 0 0-15,1 0 1 0,-2 0 0 16,1 0 2-16,0 0 0 0,1 0 1 16,0 0 0-16,-1-1 0 0,-1 1 0 15,2-2-1-15,0 2-2 0,0-1 0 0,0 0 0 16,-1 0 0-16,2 1 1 0,-1 0 1 16,2-1 4-16,-4 1 1 0,4 1 2 15,-4 0 0-15,2 4 3 16,-1 2-1-16,-1 4 1 0,-1 4-2 15,1 6 1-15,-2 2-1 0,0 4-1 0,1 1-1 16,2-2-2-16,-1-2-2 0,5 0-2 16,0-5-2-16,4-5-1 0,2-4-1 15,2-3-1-15,3-3 0 0,-1-6-1 16,2-4 1-16,1-2-1 0,-3-5 0 16,0 4 0-16,-2-2 0 0,-3 1-1 15,0 4 0-15,-3 0 0 0,-2 6 0 0,1 1-1 16,0 2 1-16,-2 2-1 0,2 3 1 15,-1-1 0-15,2 3 0 0,3 1 0 16,-2-3-1-16,1 0 1 0,3-3-1 16,0-3 1-16,1-2 0 0,2-5-1 15,-1-6 1-15,3-1 0 0,-1-6 0 16,-1-1 1-16,-2-3-1 0,-3-1 1 16,-5 0-1-16,-3 1-5 0,-2 2-7 0,-4 4-12 15,-1 1-12-15,-1 4-16 16,1 4-14-16,0 5 47 0,3 3-168 0,0 5-127 15,3 5-313-15</inkml:trace>
  <inkml:trace contextRef="#ctx0" brushRef="#br0" timeOffset="435145.5457">23657 12411 606 0,'-1'-16'165'16,"1"4"7"-16,-4 3-37 0,2 9-81 15,-3 5-14-15,-1 7-8 0,-2 8-7 16,-3 7-6-16,0 6-6 0,-2 5-1 16,-2 4-1-16,-1 0 0 0,1 6-1 0,-2-2-2 15,4 0-1-15,-1-4-2 0,4-2-2 16,1-6-6-16,4-3-11 0,4-6-20 15,3-7-22-15,3-6-39 0,3-7-96 16,3-9-132-16,7 0-288 0</inkml:trace>
  <inkml:trace contextRef="#ctx0" brushRef="#br0" timeOffset="435547.0102">23779 12664 757 0,'-3'-4'178'0,"-1"-1"3"0,3-1-122 15,3 1-17-15,3 0-7 0,5 0-5 16,1 1-8-16,4 1-6 0,1 0-5 0,3 3-3 16,3 0-3-16,-1 0-2 15,0 3-1-15,2 0-1 0,0 1-1 16,1 2 1-16,-2 1-1 0,-1 1 1 0,-2 3-1 15,-4 0 1-15,-3 2-1 0,-6 2 1 16,-4 1-1-16,-7 1 1 0,-3 0-1 16,-5 0 0-16,-4 2 0 0,-7 0 1 15,1-2-1-15,-3-2 0 0,-2 2 0 16,0-1 0-16,0 1 0 0,2-3 0 16,3 0 0-16,2 1 1 0,6-3-1 15,4-1 1-15,4 0 0 0,7-1-1 0,5-1 0 16,3-3 1-16,5 0-1 0,3-2-1 15,4-1-1-15,5-3-4 0,3-2-5 16,5 0-7-16,4-3-13 0,2-3-15 16,2 1-15-16,-2-2 54 0,-2 1-182 15,-2-2-136-15,-2-1-337 0</inkml:trace>
  <inkml:trace contextRef="#ctx0" brushRef="#br0" timeOffset="435843.2386">24274 12418 636 0,'17'-6'140'0,"3"4"4"15,6 5-109-15,2 6-5 0,5 4 1 16,4 8 6-16,1 5 3 0,0 6 2 16,-2 6 0-16,-2 6-3 0,-3 6 0 15,-5 4-4-15,-8 4-9 0,-7 3-7 16,-7 4-5-16,-10-2-4 0,-11 1-14 16,-11 1-27-16,-9-1-28 0,-11-3-137 15,-6-6-153-15,-9-1-370 0</inkml:trace>
  <inkml:trace contextRef="#ctx0" brushRef="#br0" timeOffset="438020.7914">20252 12255 536 0,'17'-8'115'0,"10"-9"0"16,13-5-98-16,15-9-9 0,10-9 0 16,12-9-2-16,12-8-2 0,13-4-2 15,12-10-1-15,6-4 1 16,8-7-1-16,7-1 0 0,1 1 0 0,-1-2 0 15,-7 5-2-15,-7 8-7 0,-8 6-55 0,-16 7-54 16,-15 12-90-16,-15 5-214 0</inkml:trace>
  <inkml:trace contextRef="#ctx0" brushRef="#br0" timeOffset="438612.4827">20108 13284 491 0,'-3'11'107'0,"5"-8"2"0,7-4-78 0,8-6-14 15,11-5-5-15,12-5 2 0,11-11 2 16,16-8 1-16,13-14-1 0,13-10 0 16,13-6-1-16,17-6-2 0,7-7-3 15,6 2-1-15,-4 0-5 0,1 6-14 16,-8 6-117-16,-11 5-110 0,-13 6-285 15</inkml:trace>
  <inkml:trace contextRef="#ctx0" brushRef="#br0" timeOffset="440073.4151">24179 12210 393 0,'-9'0'105'0,"1"-1"7"16,-1 0-46-16,2-1-18 0,-1 1-7 0,3 0-5 16,2 0-5-16,-1-2-6 0,2 1-3 15,-1-2-4-15,2 3-1 0,3-2-2 16,0 1-3-16,1 0 0 0,2-2 0 16,0 0-1-16,5 2-1 0,-2-2 1 15,3 0 0-15,-1 1 1 0,3-2 0 16,0 2 0-16,3 0-2 0,1-1 0 15,3 2-2-15,2-2-1 0,2 4-1 0,0-1-1 16,1-1-2-16,-1 2-1 0,1 0 0 16,-1 2-1-16,-1-1-2 15,0 0-4-15,3 0-10 0,-2 1-10 0,2-2-10 16,-1 1-15-16,-3-2-107 0,1-1-115 16,-2 1-265-16</inkml:trace>
  <inkml:trace contextRef="#ctx0" brushRef="#br0" timeOffset="442548.1087">24865 12100 719 0,'-4'-12'160'0,"2"1"4"0,4-2-120 0,4 3-16 16,4 1-7-16,1 0-5 0,2 1-3 15,1 3-4-15,-1 0-5 0,0 0-7 16,-1 4-10-16,-1 1-12 0,-1 2-12 16,-2 3-12-16,0 4-50 0,-3-1-69 15,-5 1-108-15,-3 3-231 0</inkml:trace>
  <inkml:trace contextRef="#ctx0" brushRef="#br0" timeOffset="442696.7176">24860 12220 640 0,'-6'7'150'15,"2"-6"5"-15,3 2-101 0,2-2-14 16,4-1-8-16,3-1-6 0,5 0-7 16,3-3-5-16,1 2-5 0,2-5-7 15,5 2-13-15,-2 1-15 0,2-1-13 0,-2-1-30 16,-1-1-95-16,1 3-119 0,-6 0-265 16</inkml:trace>
  <inkml:trace contextRef="#ctx0" brushRef="#br0" timeOffset="443270.7083">25042 11963 589 0,'3'-13'129'0,"-1"0"3"0,3 2-101 16,2 5-10-16,2 3-4 0,2 6 1 16,-1 3-1-16,2 6-1 0,2 3 0 15,-2 2-1-15,3 4 0 0,0 2-2 16,0 2-2-16,1-1-2 0,-1-1-2 0,-2 1-2 16,0-1 0-16,-5-1-2 0,-4-4-1 15,-5 1 0-15,-1-2 1 0,-3-2 0 16,-1 0 0-16,-2 1 0 0,-1-1 0 15,-1 3-7-15,-2 1-11 16,-3-1-13-16,-2 3-128 0,-2-1-127 0,-8-6-318 16</inkml:trace>
  <inkml:trace contextRef="#ctx0" brushRef="#br0" timeOffset="444587.3226">497 15010 735 0,'-17'-14'179'0,"7"4"5"0,-2 4-115 15,4 4-15-15,4 1-11 0,1 1-8 16,2 1-12-16,2 1-8 0,1-1-6 16,3 1-4-16,2-2-2 0,5 1-2 15,4 1-2-15,4-1-9 0,4-1-10 16,3 1-17-16,0-1-15 0,1 3-12 0,-3-1-15 16,-3 1-113-16,-4 0-120 0,-7 1-275 15</inkml:trace>
  <inkml:trace contextRef="#ctx0" brushRef="#br0" timeOffset="444752.009">571 15163 702 0,'-10'4'163'0,"0"-3"2"16,4 0-115-16,5-1-19 0,2 0-10 0,4 2-8 16,4-2-5-16,3-2-6 0,5 2-3 15,0-1-5-15,4-2-8 0,3-2-12 16,2 0-9-16,2-1-15 0,-2-2-115 15,0 1-121-15,-3-3-285 0</inkml:trace>
  <inkml:trace contextRef="#ctx0" brushRef="#br0" timeOffset="444997.3467">789 14851 558 0,'-6'-5'135'0,"3"3"4"0,5 3-55 16,2 4-57-16,4 3-11 0,3 2-5 15,2 2-4-15,3 3 0 0,3 1-2 16,0 0 2-16,2 1 0 0,0 0 1 16,2 2 2-16,0-1-1 0,2 2 1 15,-2-2-2-15,-1 0-2 0,-2-1-1 16,-3-1-2-16,-7 2 0 0,-7-3 0 16,-6 1-1-16,-7 2 0 0,-7 0-2 0,-3 1-6 15,-2 5-7-15,1 0-10 0,-1 2-11 16,0 2-27-16,5-1-93 0,1-1-109 15,6-4-254-15</inkml:trace>
  <inkml:trace contextRef="#ctx0" brushRef="#br0" timeOffset="445582.522">1734 14757 499 0,'3'-26'148'0,"-3"6"7"0,0 7-21 15,1 9-70-15,2 8-13 0,-1 9-6 16,4 7-8-16,-1 6-6 0,-1 7-4 15,1 10 2-15,-4 6-1 0,-2 3-4 16,-2 1-3-16,-2 1-4 0,-1 3-3 16,-1 2-2-16,-1-5-5 0,4-4-3 15,1-3-7-15,6-4-10 0,3-7-15 16,2-7-15-16,6-7-14 0,4-6-14 16,3-10-121-16,1-6-131 0,0-8-293 0</inkml:trace>
  <inkml:trace contextRef="#ctx0" brushRef="#br0" timeOffset="445820.1341">2152 14793 670 0,'-3'0'158'0,"-2"2"3"0,1 4-92 15,1 5-28-15,0 5-12 0,-1 3-4 16,3 7-1-16,0 6-1 0,-1 5-1 15,4 2-3-15,-1 2-2 0,3 2-4 16,0 1-3-16,0-1-2 0,1-1-4 16,-1-4-5-16,1-3-9 0,1-1-15 15,1-5-13-15,0-5-14 0,1-3-17 16,-1-5-116-16,-2-5-127 0,-4-6-288 16</inkml:trace>
  <inkml:trace contextRef="#ctx0" brushRef="#br0" timeOffset="446001.6494">1837 15146 672 0,'-18'-7'171'15,"2"2"3"-15,4 0-67 0,7 3-65 16,6 0-17-16,8 2-7 0,4-1-5 16,6 0-8-16,4-2-3 0,4-1-1 0,2-3-2 15,3-1-7-15,5 0-11 0,4 0-15 16,5-1-11-16,0 1-16 0,3 2-115 15,0 0-126-15,0-3-281 0</inkml:trace>
  <inkml:trace contextRef="#ctx0" brushRef="#br0" timeOffset="446280.1676">2540 14777 597 0,'-8'4'152'0,"-6"5"7"0,1 7-78 16,-3 3-18-16,3 9-5 0,-1 7-5 16,1 6-5-16,0 7-7 0,1 4-6 0,4 0-7 15,3 5-6-15,3-4-7 16,7-1-5-16,5-7-3 0,4-3-4 0,5-5-9 15,7-4-12-15,8-8-20 0,5-5-18 16,6-6-14-16,1-8-127 0,6-8-140 16,3-4-312-16</inkml:trace>
  <inkml:trace contextRef="#ctx0" brushRef="#br0" timeOffset="446781.5307">2887 15308 671 0,'-5'1'162'15,"-2"-1"2"-15,3-1-105 0,4 1-19 16,5 1-9-16,1-3-9 0,6-4-8 16,4-6-5-16,3-1-3 0,5-3 0 15,2-4-1-15,1 0-2 0,6-2-1 16,-2 1-1-16,-4-2 0 0,0 2-2 16,-5-1 1-16,-3-2-2 0,-5 1 0 15,-7 1 0-15,-3 0-1 0,-6 4 0 16,-2 0-2-16,-5 5-1 0,-6 3-1 15,-3 5 0-15,-4 5-1 0,-4 5 1 0,-1 7 1 16,0 7 1-16,-1 3 3 0,2 6 2 16,2 1 5-16,2 3 4 0,2 1 3 15,6 4 2-15,-1 0 4 0,5-2 1 16,5 3 1-16,5-2-2 0,4-3-1 16,7-1-3-16,5-5-3 0,3-4-2 15,5-5-3-15,4-3-2 0,6-3-1 0,5-4-2 16,2-6-4-16,3-6-6 15,2-3-10-15,0-3-13 0,-2-3-16 0,-6-2-12 16,-6-1 48-16,-4-1-172 0,-6-1-129 16,-4-1-316-16</inkml:trace>
  <inkml:trace contextRef="#ctx0" brushRef="#br0" timeOffset="447036.9488">3381 14612 608 0,'-1'-2'138'0,"2"7"4"16,0 3-92-16,0 6-18 0,2 4-4 16,-1 4 5-16,1 5 2 0,1 0 0 15,-2 1-5-15,1 3-4 0,-1-1-5 16,-1 1-4-16,-4-3-7 0,-2-1-7 0,-2 0-10 15,-3-4-11-15,1-4-12 0,-4-5-15 16,-1-7 17-16,-1-9-145 0,0-10-128 16,-1-10-304-16</inkml:trace>
  <inkml:trace contextRef="#ctx0" brushRef="#br0" timeOffset="447177.566">3324 14254 631 0,'8'-9'136'0,"-2"0"1"0,2 5-106 15,2 7-27-15,3 5 32 0,-2 2-172 16,3 2-120-16,1 4-326 0</inkml:trace>
  <inkml:trace contextRef="#ctx0" brushRef="#br0" timeOffset="447831.3339">3618 14793 484 0,'-6'-11'117'16,"1"0"2"-16,3 3-66 0,1-2-21 0,1 1-9 15,0 3-3-15,0 1-2 0,0 2-1 16,0-1 0-16,-2 2 2 0,2-1 0 16,0 2 1-16,0 1 0 0,0-1-2 15,-1 1-2-15,2 0-2 0,1 1-4 16,-4 0-2-16,4-1-3 0,-2 1-1 16,0-1-1-16,0 2 0 0,0-2 2 15,0 0 2-15,0-2 2 0,0 1 0 16,1-1 3-16,-1-1 0 0,1 0 0 15,-1-1 0-15,0 0-1 0,1-1 0 0,-2 0 0 16,0 2 1-16,1-1-1 0,-1 0 1 16,1 1 1-16,-2 0 1 0,1 3 0 15,1 1-2-15,-1 4-1 0,-1 5 0 16,0 6-1-16,0 2-1 0,1 5-1 16,1 2-1-16,1 1 0 0,3 0 0 15,3-2-1-15,3-4-2 0,3-2 0 16,3-3-1-16,3-4-1 0,3-6 0 15,2-4-1-15,2-5 1 0,1-5-1 0,-2-6 0 16,-1-2 0-16,-2-2 0 0,-5 0 0 16,-4-1 0-16,-5 1-1 0,-5 3 1 15,-1 3 0-15,-4 2 0 0,-1 5-1 16,-3 6 1-16,0 4-1 0,1 3 0 16,0 2 0-16,1 3 0 0,3 0-1 15,2 2 1-15,4-2 1 0,4-1-1 16,0 0 0-16,4-1 0 0,0-4 0 15,3-5 0-15,-1-3 1 0,1-7 0 0,0-6 0 16,-3-4 1-16,-2-4 0 0,-1-2 0 16,-3-2 0-16,-4 0-3 0,-3-1-10 15,-3 4-12-15,-1 2-16 0,0 2-13 16,-1 5-12-16,-1 5-14 0,3 6-73 16,-1 6-33-16,3 5-99 0,2 8-203 15</inkml:trace>
  <inkml:trace contextRef="#ctx0" brushRef="#br0" timeOffset="448196.8337">4061 14546 504 0,'0'-16'130'0,"6"10"3"16,1 5-22-16,7 9-78 0,4 7-8 16,4 8-1-16,6 5 0 0,4 9 2 15,2 2 1-15,3 7 3 0,0 4 2 16,0 4 2-16,-2 5 0 0,-4 3-1 15,-6-2-1-15,-6-1-3 0,-7 1-5 0,-8-4-4 16,-7-2-4-16,-4-5-4 0,-7-4-3 16,-5 1-2-16,-4-2-4 0,-4-6-12 15,-3-3-13-15,-3-3-16 0,3-6-17 16,-1-5-17-16,3-9-122 0,4-11-136 16,4-3-301-16</inkml:trace>
  <inkml:trace contextRef="#ctx0" brushRef="#br0" timeOffset="448701.5514">4747 15302 747 0,'-10'-1'186'0,"0"-1"2"0,3 0-93 0,3 1-45 15,4-1-22-15,4 2-12 16,5 2-8-16,5-2-5 0,5 0-2 0,2 1-7 16,1 1-13-16,4 0-14 0,0-1-15 15,0 0-13-15,-2 0 95 0,-6 0-222 16,2-1-138-16,-3 2-348 0</inkml:trace>
  <inkml:trace contextRef="#ctx0" brushRef="#br0" timeOffset="448853.4248">4848 15498 752 0,'-7'7'174'0,"4"-3"1"16,2-1-109-16,4 1-35 0,4-1-17 16,3-2-14-16,0-4-18 0,6 2-20 15,1-1 3-15,1 0-140 0,-1-4-135 16,-1 0-325-16</inkml:trace>
  <inkml:trace contextRef="#ctx0" brushRef="#br0" timeOffset="450307.9686">5568 15448 575 0,'-11'-7'138'0,"4"4"5"0,1 0-83 15,1 1-19-15,1 3-8 0,2-2-7 16,1 1-4-16,2-3-5 0,0 5-2 15,2-1-1-15,3 1-2 0,4 1-1 0,2 2 4 16,7-2 4-16,5 3 1 0,8-2 0 16,7-3 0-16,9 2-1 0,3-3 0 15,4-3-4-15,1 0-4 0,4 0-3 16,4 2-3-16,2-1-1 0,0-3-2 16,7 3-1-16,0 1 0 0,2 0-1 15,2-2 0-15,3 0 1 0,2-1-1 16,0 2 1-16,0-2-1 0,-2 0 0 15,0 1 1-15,-1 0-1 0,-4 1 1 16,-6 2-1-16,-4 0-2 0,-6 0-6 0,-3 1-13 16,-7 0-14-16,-11 2-15 0,-7-1-17 15,-11 2-118-15,-12-3-129 0,-2 0-293 16</inkml:trace>
  <inkml:trace contextRef="#ctx0" brushRef="#br0" timeOffset="450706.3615">6143 14981 578 0,'12'-36'143'15,"-2"-9"8"-15,-1 0-80 0,-1-1-19 16,0 1-7-16,0 2-3 0,-3-2-5 15,-1 4-6-15,-3 6-6 0,0 7-4 16,-1 4-5-16,-1 8-4 0,-3 9-4 16,1 10-3-16,-2 6-3 0,0 11-2 15,0 7-11-15,-1 7-12 0,0 10-13 16,3 9-10-16,2 9-11 0,5 7-61 16,-1 5-57-16,3 0-102 0,2 5-218 0</inkml:trace>
  <inkml:trace contextRef="#ctx0" brushRef="#br0" timeOffset="451412.1284">5404 15917 489 0,'0'-18'124'15,"0"4"7"-15,0 2-49 0,-1 2-37 16,-1 0-8-16,0 5-5 0,4 5-3 16,-1 7-2-16,0 6-4 0,0 5-2 0,3 10-3 15,-2 9-1-15,1 5 1 0,-3 4 1 16,0 1-2-16,0 2-1 0,-1-4-2 16,1-5-1-16,-4-6-2 0,3-5-2 15,0-7-3-15,1-6 0 0,0-8-1 16,1-6 0-16,1-10 0 0,2-6-2 15,2-8 0-15,0-7 0 0,0-4-1 16,0-8 0-16,-1-11-3 0,0-3-2 0,1 0-7 16,0 0-3-16,2 2 0 15,-1 3 0-15,-1 11 0 0,2 12 2 16,-2 12 3-16,-1 11 7 0,-2 9 2 0,-1 10 1 16,1 6 0-16,1 6 0 0,1 7 0 15,1 3-1-15,1 1 0 0,3-3 2 16,1 0 1-16,-1-1 3 0,2-6 1 15,3-5 1-15,3-8 1 0,1-5 1 16,0-4-2-16,2-8-2 0,1-8-2 16,-1-9-2-16,1-3 0 0,-1-5-1 15,1-4 0-15,-4-3-1 0,-1-2-1 0,-1 1 0 16,1 6 0-16,-6 3 0 0,-2 6-1 16,-2 6 1-16,-3 5-1 0,-1 9 0 15,-3 10 1-15,0 4 0 0,-2 4 0 16,1 8 0-16,0 4-3 0,3 7-6 15,1 2-6-15,-6-3-8 0,7 6-10 16,1-1-11-16,2-2-8 0,1-1 33 16,0-7-149-16,-1-4-119 0,12-5-297 15</inkml:trace>
  <inkml:trace contextRef="#ctx0" brushRef="#br0" timeOffset="451786.1275">6023 16266 644 0,'0'-10'153'0,"-3"0"4"0,1 0-96 16,2 2-22-16,2-1-10 0,0 1-5 16,3 0-6-16,-2 1-4 0,3 1-4 15,3 1-1-15,0 0-2 0,0 3 0 16,1 0-1-16,-1 4-1 0,-1 0-1 15,-2 3-1-15,-2 1 0 0,-1 3-2 16,-3 0 0-16,-2 1 0 0,-1 2 0 16,-3 3 0-16,-2 0 0 0,-2 0 1 15,1-1 0-15,-1 0 1 0,0 0 2 16,0 0 2-16,2-1 1 0,1-2 1 0,3-1-1 16,1-1 1-16,1-2-3 0,2-1-1 15,1-2-2-15,3-2-1 0,0 1-1 16,4-2-1-16,3 1 0 0,1-2-5 15,4 2-6-15,2-2-8 0,4 0-10 16,3-2-12-16,1 1-10 0,2 0-13 0,1 0-113 16,1-3-118-16,2-3-281 0</inkml:trace>
  <inkml:trace contextRef="#ctx0" brushRef="#br0" timeOffset="452014.8943">6542 16001 623 0,'-3'-15'171'0,"0"3"5"0,1 4-26 15,1 4-99-15,1 5-17 0,0 8-11 0,0 5-7 16,0 5-7-16,1 5-4 0,-1 3-2 16,0 3 0-16,0 0-2 0,0 1-2 15,1-3-5-15,-1-1-12 0,1-2-11 16,0-1-14-16,1-4-13 0,-1-2-6 15,0-5-118-15,0-1-119 0,-1-6-271 16</inkml:trace>
  <inkml:trace contextRef="#ctx0" brushRef="#br0" timeOffset="452164.496">6477 16143 683 0,'-5'-6'167'15,"3"2"0"-15,1 3-97 0,1 1-26 16,2 1-17-16,4 2-11 0,3 1-7 15,3-2-5-15,0-1-3 0,6 2-8 16,1-3-11-16,4 1-15 0,6-1-15 0,0 0-122 16,0 0 0-16,2-3-105 0,0-1-191 15</inkml:trace>
  <inkml:trace contextRef="#ctx0" brushRef="#br0" timeOffset="452351.02">7002 15891 725 0,'-3'0'172'0,"1"1"4"0,-2 4-103 16,3 1-31-16,-2 5-16 0,3 8-10 15,0 1-6-15,-1 6-2 0,0 2-4 16,1 4-10-16,0 1-14 0,0 2-15 16,1-4-13-16,0 2-13 0,3 1-119 15,-1-3-128-15,3 0-285 0</inkml:trace>
  <inkml:trace contextRef="#ctx0" brushRef="#br0" timeOffset="453750.9333">8176 15288 548 0,'-2'-2'135'0,"-1"-1"4"0,1 0-69 16,2 1-27-16,0 2-11 0,0 0-4 0,0 0-3 16,-1 0-2-16,1 2-2 0,0-1 0 15,-1-1 1-15,1 0 1 0,-2 0 1 16,2 1 1-16,0-2 0 0,-1 1 0 15,1 0-1-15,0 1-2 0,0-1-3 16,0 0-2-16,0 1-2 0,0-1-3 16,0 0-2-16,0 0-2 0,0 0-1 15,0 0-1-15,0 0-1 0,0-1-1 16,1 2-1-16,1-2 0 0,0 1-2 16,3-1 0-16,1 0 0 0,1-2-1 0,3 1 0 15,2-2 1-15,3-1-1 0,2-1 0 16,4-1 1-16,2-2-1 0,2 1 0 15,2-3 1-15,0 0-1 0,-2-2 0 16,0 2-1-16,-5-2 0 0,-2 1 0 16,-2-1 0-16,-4 0-1 0,-3-1 1 15,-4 1-1-15,-3 1 1 0,-3 1 0 16,-4-5 0-16,-1 5 0 0,-2 1 0 0,-5 4 0 16,-2 3 0-16,-4 2 0 0,-5 4-1 15,-1 6 0-15,-6 4 0 0,-2 4 1 16,-4 0 0-16,3 6 0 0,1 2 0 15,2 2 1-15,6 3 1 0,2 1 0 16,6-1 1-16,9 2 0 0,3-1 1 16,6 1 0-16,8 1 1 0,2-5 0 15,8 0 0-15,5-3-1 0,4-2 0 16,5-3 0-16,5-3-1 0,2-9-1 16,3-2-2-16,-1-4-4 0,-2-9-9 15,1-1-10-15,-6-3-14 0,-2-4-12 0,-5-1-11 16,-2 3-11-16,-4-2-62 0,-4 3-52 15,-2 0-107-15,-5 1-227 0</inkml:trace>
  <inkml:trace contextRef="#ctx0" brushRef="#br0" timeOffset="454024.4753">8565 14760 710 0,'-6'-12'177'16,"2"0"4"-16,0 2-104 0,4 3-23 15,1 2-18-15,4 0-12 0,3 2-11 0,3 0-7 16,3 0-6-16,5 2-11 0,0 1-15 15,5-1-15-15,1 0-12 0,4-2-14 16,-3 1-117-16,3-3-124 0,-2-1-279 16</inkml:trace>
  <inkml:trace contextRef="#ctx0" brushRef="#br0" timeOffset="454267.8692">9023 14339 658 0,'-1'-9'157'15,"-2"2"1"-15,2 5-101 0,0 4-17 16,2 5-11-16,1 3-7 0,2 5-4 16,2 4-1-16,1 5 3 0,3 1-1 0,1 5 0 15,3-1 0-15,2 2 1 16,-2 1-2-16,0 1-3 0,-1 0-4 16,1-1-1-16,-7 2-1 0,-3-3-3 0,-3-2-3 15,-5-2-2-15,-3-3 1 0,-4-1-4 16,-2-5-7-16,-2-3-10 0,-1-4-15 15,0-3-19-15,-4-4 106 0,2-5-243 16,0-7-151-16,-1-4-391 0</inkml:trace>
  <inkml:trace contextRef="#ctx0" brushRef="#br0" timeOffset="454420.4582">8946 14067 623 0,'3'-20'144'15,"2"3"0"-15,-1 1-96 0,3 3-24 16,2 2-17-16,2 5-18 0,1 4-26 16,-2 2-106-16,1 3-116 0,0 6-280 15</inkml:trace>
  <inkml:trace contextRef="#ctx0" brushRef="#br0" timeOffset="455722.7086">9252 14372 256 0,'4'-13'67'0,"-3"-1"8"15,0 5-25-15,-2 3-11 0,1 1-5 16,0 5-4-16,0 0-2 0,-1 3-9 16,-1 1-9-16,2-2-9 0,0 2-5 15,2-3-2-15,-2 0 0 0,1-1 3 16,0-1 5-16,0 0 5 0,2-3 8 16,-2 0 5-16,0 1 7 0,0-2 4 0,1 0 2 15,-2-1 3-15,0 1-2 0,0-2 0 16,-2-1-2-16,0 0-1 0,2 0 0 15,-1 2-1-15,-2-1-1 0,1 1-1 16,1 2-1-16,-1 0-3 0,0 4-2 16,-1 2-4-16,1 4-2 0,1 3-2 15,-3 4 0-15,2 5-1 0,-2 4-2 16,1 4 0-16,2 1 0 0,2 2 0 16,3 1-1-16,2-2-1 0,3-3-2 0,2-2-1 15,2-6 0-15,3-5-1 0,3-5-1 16,1-4 0-16,3-7-1 0,-1-5 0 15,-2-5 0-15,-1-3 0 0,-2-4-1 16,-4-2-1-16,0-1 0 0,-6 1 0 16,-1 1 0-16,-1 2-1 0,0 7 1 15,-4 1-1-15,-2 3 1 0,-2 7-1 16,0 5 1-16,0 5-1 0,0 4 1 0,-1 1-1 16,5 7 1-16,3 1 0 15,2 1-1-15,3-3 0 0,3-1 1 0,1-1-1 16,4-5 0-16,5-2 0 0,2-7 1 15,1-4-1-15,4-2 1 0,-1-6-1 16,1-6 0-16,-1-3 1 0,-6 0 0 16,-2-3-1-16,-8-4 1 0,-4 2-1 15,-6 0-3-15,-3-4-6 0,-4 1-9 16,-2 0-9-16,-3 3-10 0,-1 2-7 16,1 3-7-16,0 6-2 0,2 5-6 15,0 9-106-15,3 3-108 0,2 3-270 16</inkml:trace>
  <inkml:trace contextRef="#ctx0" brushRef="#br0" timeOffset="456375.1404">10011 14177 470 0,'-2'-19'127'0,"-2"0"5"0,0 2-25 0,1 1-57 15,0 5-8-15,3 5-5 16,-1 4-3-16,0 4-2 0,0 4-3 0,-1 9-3 15,1 4-6-15,-1 4-4 0,-1 6-2 16,1 0-2-16,-2 1-2 0,3-2-2 16,0-4-1-16,0-2-1 0,-1-3-1 15,4-8 1-15,0-5 0 0,2-5 1 16,-1-4-1-16,2-6-1 0,3-8 0 0,3-5 0 16,-2-4-1-16,2-5-2 0,-1-4 0 15,0-6-1-15,-1-4-1 0,-2-1-2 16,-1 0-1-16,-1 2 0 0,-3 5 0 15,2 8 1-15,-1 9 1 0,-1 9 1 16,-1 10 3-16,0 9 0 0,1 8 0 16,-2 6 0-16,2 7-1 0,3 1 0 15,2 4 0-15,3-1 3 0,4 1 3 16,3-2 1-16,5-6 2 0,1-4 1 16,3-6 1-16,2-3-2 0,3-4-2 0,0-7-2 15,4-4-3-15,-3-5-1 16,-1-3-2-16,1-6 1 0,-3-7-1 0,-5-4 0 15,-3-5-1-15,-3-3-1 0,-3-1-2 16,-3 1-2-16,-2 3 0 0,-3 7 0 16,-1 6 1-16,-3 6-1 0,-2 9 2 15,-3 9 2-15,-1 5 1 0,-2 8 1 16,-1 5 0-16,1 6-1 0,-1 5 1 16,2 3-1-16,1 2 0 0,0 1-3 15,2-1-8-15,2-3-12 0,2-3-10 0,3-3-11 16,1-2-12-16,3-6-12 0,4-2-115 15,0-5-119-15,5-2-279 0</inkml:trace>
  <inkml:trace contextRef="#ctx0" brushRef="#br0" timeOffset="456753.5203">10776 14181 610 0,'1'-10'141'16,"-2"-2"5"-16,2 0-97 0,1 1-14 15,2 0-6-15,-2 1-5 0,2 0-3 16,-1 3-4-16,3 1-3 0,-1 1-2 16,-1 2-2-16,3 2-3 0,-2 1 0 15,2 4-3-15,-1 1 0 0,-1-1-2 0,0 4 0 16,0 0 0-16,-3 2 0 0,-1 1-1 15,-3 3 0-15,-2-2 1 0,-2 0 0 16,-2 2-1-16,-2-1 1 0,0 1 1 16,0 1 2-16,-1-1 0 0,3 1 1 15,1-2 0-15,0-1 1 0,2-1-1 16,3-2-2-16,2-2 0 0,1-2-3 16,1 0-6-16,5 0-6 0,2-1-7 15,5-1-7-15,2 0-7 0,3-1-7 16,2 1-5-16,5-1-7 0,0-1-46 15,-4 2-57-15,-3-1-94 0,1 2-221 0</inkml:trace>
  <inkml:trace contextRef="#ctx0" brushRef="#br0" timeOffset="457178.2347">10086 14515 489 0,'-20'-3'128'0,"1"1"6"0,3-2-39 15,1 1-52-15,0-1-8 0,2 1-5 16,1 0-3-16,2 0-2 0,0-1-2 15,3 1 1-15,1 2 0 0,-2-2-2 0,7 1-4 16,1 2-2-16,3 2-3 0,1 0-2 16,5 2-3-16,3-1-1 0,8 2 1 15,1-1 2-15,6 0 4 0,6-2 2 16,8 1 2-16,6 0 1 0,6-2-1 16,3 1-2-16,6-1-1 0,2-1-5 15,1 0-2-15,0-1-4 0,2-1-1 0,-1 2-1 16,-2-3-1-16,0-1 0 0,-4 0-1 15,-3 1-1-15,-3-3-2 0,-8 1-2 16,-8 0-7-16,-4 2-11 0,-8 1-13 16,-9 1-13-16,-6 1-7 0,-7 3-15 15,-7 1-114-15,-6-2-121 0,-6 0-281 16</inkml:trace>
  <inkml:trace contextRef="#ctx0" brushRef="#br0" timeOffset="457614.1396">10401 14721 655 0,'-11'-6'151'0,"1"-1"5"16,3 1-105-16,4-1-15 0,2 2-7 0,3 1-5 15,2-1-4-15,2 2-4 0,3 0-4 16,1 1-3-16,2 1-2 0,3 1-1 16,-1 0-1-16,1 3 0 0,1-1 0 15,1 3-1-15,-4 1 1 0,1 0-1 16,-5 3 0-16,-1 1 0 0,-3 2-1 16,-4 1-1-16,-2 3 0 0,-1-4 0 15,-5 1-1-15,-1 1 1 0,-3 0-1 16,-4-1 0-16,-2 1 0 0,-4 1-1 15,-1 0 1-15,-1 1 1 0,0-3 0 0,2 0 1 16,4-2 1-16,2-1 1 0,4-2 1 16,5 0 0-16,5-1-1 0,2 1 0 15,4-1-1-15,3-1-1 0,6-1 0 16,2-1-2-16,3-2 0 0,3 0 0 16,3-2 0-16,0-1-2 0,2 1-11 15,0 0-13-15,-3 1-18 0,1 2-21 0,0 2-118 16,-4-3-136-16,-3 3-312 0</inkml:trace>
  <inkml:trace contextRef="#ctx0" brushRef="#br0" timeOffset="459941.5974">11623 15445 467 0,'-6'3'109'0,"-4"-1"5"0,-1-2-73 16,2 0-9-16,1 1-3 0,1-2-2 15,-2 0-2-15,2-2-2 0,-2 1-1 16,2 2-2-16,-5-3-1 0,4 2-3 0,0 0 1 15,0 0 0-15,0-1 0 16,1 2-2-16,-1-2-1 0,5 3-1 0,-2-2-1 16,0 0 0-16,1 1-2 0,0-1-1 15,3 1-1-15,0-2-1 0,2 1 0 16,2 0 0-16,0 1-3 0,2 0-1 16,3-1 0-16,0 1-1 0,4-2 1 15,1 4-1-15,1-1 0 0,2 0 0 16,1 2 0-16,2-2 0 0,3 1-1 15,0 2 1-15,1 0-1 0,4-1 1 0,1 1-1 16,3 0 1-16,3-1 0 0,3 1 0 16,2-2 0-16,2 0 0 0,0-2 1 15,3 2 0-15,-2-1 1 0,3-1 0 16,-2 3 0-16,6 0 0 0,7-1 0 16,2 0-1-16,2 1 0 0,6-2-1 15,-3-1 0-15,4-4-1 0,-3 2 0 16,-2 0 0-16,3-1 0 0,2-1 0 0,0-1 1 15,4 3-1-15,1 1 1 16,1 1 0-16,1-2 0 0,1 5 0 16,-2-1 0-16,2-1 0 0,-4 3 0 0,-1-1-1 15,0-1 1-15,1 0-1 0,0 1-1 16,1 1 1-16,-2-1-1 0,1 1 0 16,0 0 0-16,-1-1 1 0,-2-2-1 15,0 2 0-15,-2-1 0 0,0 0 1 16,-2-1-1-16,-1 0 0 0,-5-1 1 15,-2 0-1-15,-6 3 1 0,-1-1-1 0,-4-1 1 16,-4 2-1-16,-3-1 0 0,-2-2 1 16,-2-1-2-16,-3-3-3 0,-6 1-9 15,-3-4-17-15,-2 0-10 0,-5-2-20 16,-7 1-114-16,-5-3-129 0,-9-1-291 16</inkml:trace>
  <inkml:trace contextRef="#ctx0" brushRef="#br0" timeOffset="461464.9023">12155 14824 405 0,'11'-4'123'0,"-1"-1"6"16,-2 1 3-16,1 0-74 0,-7-1-16 16,0-2-3-16,-2-3-3 0,-2 1-3 0,-5 1-2 15,-4-1 1-15,1 2-2 0,-1 1-3 16,-2 4-3-16,-3 4-4 0,-1 0-4 16,2 4-4-16,0 2-5 0,-4-1-2 15,-2 3-3-15,1-1-1 0,-1 0 0 16,2 0 0-16,0-3 1 0,2 0 1 15,4 1-1-15,3 1 0 0,4-2 0 16,5 4 0-16,3-3-1 0,4 0 0 16,8-1 0-16,0 2-1 0,3-5 0 0,2 1 1 15,0 0-1-15,1-2 0 0,2 3 0 16,-1-1 1-16,-3 1-1 0,7 0 0 16,-3 1 0-16,0 1 1 0,-1 2-1 15,-3 2 0-15,0-2 0 0,-2 2 0 16,-6 3 1-16,-4-2-1 0,-3 2 0 15,-3-3 0-15,-4 0 0 0,-3 1 0 16,-4-3 0-16,-6-1 0 0,-2-1 0 16,0 0 0-16,-5-1 1 0,-3 0-1 0,-1-1-1 15,-1 1-4-15,2 0-8 0,2-1-7 16,1 0-10-16,4 1-9 0,4-1-8 16,8 0-13-16,4 0-110 0,8 1-113 15,6-1-275-15</inkml:trace>
  <inkml:trace contextRef="#ctx0" brushRef="#br0" timeOffset="461671.8709">12495 14886 733 0,'-1'-3'180'16,"0"2"5"-16,-3 3-109 0,2 5-25 15,-2 4-15-15,-1 4-11 0,0 3-9 16,2 3-7-16,0 3-6 0,0-5-1 15,0 3-5-15,4-3-8 0,1-5-13 16,0-3-12-16,3-3-15 0,1-6-11 16,3 2-14-16,-2-10-108 0,0-4-116 15,-1-7-268-15</inkml:trace>
  <inkml:trace contextRef="#ctx0" brushRef="#br0" timeOffset="461819.4743">12508 14606 454 0,'-8'-55'123'16,"-1"8"8"-16,-1 9-44 0,2 9-36 15,2 11-15-15,-1 9-2 0,2 11-15 16,5 8-17-16,4 12 3 0,1 2-141 0,-1 4-116 16,4 8-301-16</inkml:trace>
  <inkml:trace contextRef="#ctx0" brushRef="#br0" timeOffset="462117.6706">12694 14850 526 0,'0'1'144'0,"0"1"5"15,4 5-5-15,-1 1-102 0,1 2-8 16,0 1 1-16,2 2 0 0,-1 2-3 16,2 1-2-16,0-1-1 0,1-1-2 15,-2 0 0-15,0-3-7 0,1-1-2 16,1-5-4-16,-1-4-3 0,2-4-4 15,0-5-2-15,5-4-2 0,2-4-1 16,1 0-1-16,1-3 0 0,1 1-1 16,-3 2 0-16,-2 5 0 0,-3 2-2 15,-1 7 1-15,-5 2-3 0,-3 6-2 0,0 5-1 16,-1 3-3-16,0 4-2 0,-1 7-5 16,1 1-8-16,3 3-7 0,0 0-10 15,3 0-6-15,2 1-7 0,3-6-10 16,1-3-108-16,3-6-110 0,0-3-270 15</inkml:trace>
  <inkml:trace contextRef="#ctx0" brushRef="#br0" timeOffset="462471.9451">13359 14409 563 0,'-18'11'166'15,"-3"7"9"-15,-2 8-13 0,-1 6-91 16,2 6-13-16,-1 6-10 0,0 6-10 16,2 1-9-16,2 1-8 0,7 1-6 0,6 2-5 15,5 1-2-15,9-4-3 16,6-3-4-16,7-5-7 0,4-5-11 0,5-7-20 16,5-8-20-16,5-7 149 0,1-3-289 15,6-11-162-15,-2 1-429 0</inkml:trace>
  <inkml:trace contextRef="#ctx0" brushRef="#br0" timeOffset="463746.9859">13551 14840 481 0,'-2'-4'119'15,"-1"-1"5"-15,1 0-63 0,1 2-22 0,-2-1-9 16,2 0-5-16,1 0-4 0,1-1-4 15,-2-3-1-15,4 1-2 0,-2-5-1 16,1-1 1-16,2 1 2 0,-2 1 1 16,0 0 4-16,0 1 2 0,-1 4 4 15,-1 4 0-15,-1 3-1 0,-3 5-3 16,-1 8-1-16,-1-1-4 0,0 5-4 0,-1 7-2 16,-2 1-2-16,3 2-1 15,2-1 0-15,2-4-1 0,3 0-1 0,3-2-1 16,2-6-1-16,3-3-1 0,0-7-1 15,4-5-1-15,1-7 1 0,1-3-2 16,1-7 1-16,0-4-1 0,0-4-1 16,-1 2 1-16,-2-1-1 0,-2-2 0 15,-1 3 0-15,-3 3-1 0,-2 4 0 16,-2 5 0-16,-5 2 0 0,-3 9 0 0,0 8 0 16,-1 3 1-16,-2 5-1 15,2 3 0-15,1 6 1 0,2 4 0 16,5 1 0-16,2-1 1 0,4 3-1 0,4 1 0 15,4-4 1-15,6-3 0 0,3-7-1 16,4-5 1-16,2-5 0 0,4-7 0 16,-1-9-1-16,-1-7 1 0,-3-5-1 15,-3-3 1-15,-4-4-1 0,-6-2 0 16,-8-4-2-16,-3 4-2 0,-4-3-7 0,-2-2-7 16,-3 0-8-16,-1 2-6 0,0 3-9 15,1 4-5-15,-1 3-3 0,-1 6-3 16,1 12 27-16,1 3-134 0,-2 3-110 15,2 7-287-15</inkml:trace>
  <inkml:trace contextRef="#ctx0" brushRef="#br0" timeOffset="464967.7436">14446 14841 379 0,'-20'-6'108'0,"2"1"7"0,-3 1-32 0,0 0-25 16,3 1-13-16,-1 1-6 0,4-1-5 0,2 2-5 16,1 0-4-16,2-2-2 0,1 3-2 15,1-2-2-15,2 1-2 0,1-2-2 16,4 1-1-16,3 1-2 0,2-1-3 15,2 0-1-15,2 1-1 0,3-1-1 16,4 2 0-16,1 2 0 0,2-2 0 16,4 2-1-16,4 2 1 0,2-2 0 15,4 1-1-15,1-1 1 0,4-1 0 16,1 2 1-16,2-2 0 0,1 0 0 0,4 0-1 16,2 3 0-16,2-3-2 15,2 3 0-15,3-2-2 0,-1 1-1 0,-1-2-1 16,0 0 1-16,-2-1-1 0,-2 2 1 15,-3-1-1-15,-1-1 0 0,-1-1 0 16,-1-1 0-16,-3 1 1 0,-4 1-2 16,-1-2 0-16,-8 0-3 0,-3 2-3 15,-5-1-2-15,-6 2-3 0,-5-1-4 16,-3 0-4-16,-3 0-4 0,-2 0-6 16,0-1-7-16,-3 1-11 0,-1-2-105 15,2 3-113-15,-7-6-270 0</inkml:trace>
  <inkml:trace contextRef="#ctx0" brushRef="#br0" timeOffset="465936.208">14436 14362 482 0,'-2'-16'125'16,"1"0"6"-16,1 2-49 0,1 3-28 15,-1 3-9-15,0 3-4 16,-2 4-5-16,0 5-3 0,-1 4-6 0,-3 6-6 16,-1 7-5-16,-3 1-5 0,0 6-3 0,0 4 0 15,0 1-1-15,-1-3 0 0,4-3 1 16,1-3 1-16,2-6 0 0,2-6 0 15,-1-4 0-15,5-7-1 0,1-6-1 16,2-4-1-16,3-6-2 0,1-6-1 16,1-3-2-16,2-4 0 0,1-4-2 15,-1-1-2-15,3-1-5 0,-3 0-2 16,0 1-1-16,0 3 0 0,-1 7 0 16,-2 5 2-16,-3 5 4 0,-3 11 5 0,-1 10 3 15,-3 6 1-15,0 2-1 16,-1 6 1-16,4 4 0 0,-1 2-1 0,5 0 2 15,2-4 1-15,2 2 2 0,4-1 1 16,3-6 1-16,1-3 1 0,3-4-1 16,1-4-2-16,3-6-1 0,0-3-2 15,2-4-2-15,0-5-1 0,0-2 0 16,-1-3-2-16,-4-2 0 0,-2-2 0 16,-3-3-2-16,-4 0-3 0,-3 1-2 15,-4 0-3-15,-1 3 0 0,-1 3 0 0,-3 4 0 16,0 6 2-16,-3 4 2 15,-1 4 3-15,-2 5 2 0,-1 6 0 0,1 4 1 16,-1 2-2-16,1 4-3 0,3 1-5 16,1 2-5-16,1 3-8 0,3-2-9 15,3-1-8-15,2-4-10 0,3 0-112 16,0-4-116-16,5-5-277 0</inkml:trace>
  <inkml:trace contextRef="#ctx0" brushRef="#br0" timeOffset="466388.3031">15038 14601 568 0,'-3'-6'138'0,"0"1"5"16,1-2-79-16,1 1-21 0,-3-4-10 15,4 4-4-15,1 0-6 0,2 1-4 16,-1-1-4-16,3-1-4 0,1 2-2 16,1 2-3-16,2-2-1 0,1 1-2 0,0 1-1 15,1 0-1-15,0 2 0 16,-2 2-1-16,2 3 0 0,-2-1 0 15,-3 4 0-15,-1 0 0 0,-3 2 0 0,-2 3 0 16,0 0 0-16,-3 1 0 0,-2 1 0 16,-4-2 0-16,2 0 1 0,-2 2-1 15,0-3 1-15,-1-2-1 0,2 0 1 16,1-1-1-16,3-1 1 0,0-2 0 16,1-1-1-16,4-1 1 0,-1 0-1 15,2-1 0-15,0 1-4 0,3-2-5 0,-1 1-6 16,3-2-6-16,-2 0-8 0,3 0-7 15,2 0-12-15,1 0-108 16,-1 0-110-16,0-2-268 0</inkml:trace>
  <inkml:trace contextRef="#ctx0" brushRef="#br0" timeOffset="466667.1287">15417 14286 700 0,'1'0'162'0,"-2"1"5"16,0 4-113-16,-2 6-14 0,2 4-9 15,-3 2-6-15,3 4-3 0,-1 2-7 0,0 2-5 16,1 1-3-16,1-1-5 0,0-1-5 15,-1-2-11-15,1-2-10 0,1-1-13 16,-1-3-11-16,0-3-14 0,1-3-114 16,-2-3-120-16,1-3-278 0</inkml:trace>
  <inkml:trace contextRef="#ctx0" brushRef="#br0" timeOffset="466851.6896">15281 14448 707 0,'0'-7'159'16,"2"0"1"-16,3 3-118 0,1 1-16 16,3 2-9-16,2 0-6 0,2 1-3 15,5 0-5-15,2-2-5 0,4 1-7 16,3-1-9-16,3-1-8 0,1 0-9 16,0-2-9-16,-2 1-9 0,0-2-105 15,-3 0-107-15,-1-2-257 0</inkml:trace>
  <inkml:trace contextRef="#ctx0" brushRef="#br0" timeOffset="467016.299">15732 14299 605 0,'-3'-3'156'16,"-2"2"7"-16,-1 2-84 0,-1 3-23 15,-2 3-11-15,1 3-11 0,0 2-12 16,2 4-9-16,1 1-7 0,2 5-7 16,0 0-9-16,3 4-9 0,0 0-12 15,3 2-12-15,-1 0-1 0,-1-1-125 0,2 0-119 16,2 1-285-16</inkml:trace>
  <inkml:trace contextRef="#ctx0" brushRef="#br0" timeOffset="467401.5834">15000 15116 595 0,'-6'-4'143'0,"1"-2"3"16,2-3-88-16,0 3-24 0,2-3-11 0,2 2-7 15,-1-1-6-15,4 1-5 0,-2 3-4 16,2 1-2-16,-3-1-1 0,2 3-1 16,-1 0 0-16,1 1 0 0,-2 0 1 15,1 2 0-15,0-2 1 0,0 3 1 16,0-1 2-16,-3 1 2 0,2-1 2 16,1 1 2-16,-5-3 1 0,3 1 0 15,-1 0 0-15,2 2-1 0,-1-2-2 16,-1-1-1-16,1 0-2 0,0-1-1 0,-1 1-5 15,2 1-5-15,-2-1-7 0,2 0-9 16,-1 1-12-16,0 0-120 0,2 2-119 16,2-1-292-16</inkml:trace>
  <inkml:trace contextRef="#ctx0" brushRef="#br0" timeOffset="468132.4705">15043 15105 515 0,'-3'-8'146'0,"-4"0"6"15,3-1-11-15,-1 0-89 0,2 1-12 0,0-1-6 16,3 2-5-16,0 0-6 0,1-2-5 16,2 0-2-16,4 0-4 0,0 3-2 15,2-2-3-15,0 0-2 0,2 3 0 16,2 1-2-16,0 2-1 0,1 2 0 16,-2 1-1-16,1 1 0 0,-1 4-1 15,-3 4 0-15,-3 0 1 0,-2 1-1 16,-2 2 1-16,-3 1-1 0,-3 2 1 0,-2-3-1 15,-1 2 1-15,-3-1-1 0,-1 0 1 16,-4 0-1-16,-1 0 1 0,2 0 0 16,-5-2 0-16,2-1 2 0,1 0 1 15,4-1 0-15,1-1 1 0,4-2-1 16,2-1 0-16,4-1-2 0,3-1 0 16,2-1-2-16,2 0 0 0,1 0-3 15,4-1-1-15,3-2-5 0,0 0-6 16,5-2-8-16,0-1-9 0,2 0-10 0,4-2-10 15,-1 2-122-15,1 0-124 0,2 2-299 16</inkml:trace>
  <inkml:trace contextRef="#ctx0" brushRef="#br0" timeOffset="468637.7911">15982 14286 591 0,'-7'-7'128'0,"5"1"1"0,3 3-102 16,3 2-12-16,4 7-3 0,2 2-3 0,3 5-1 16,1 4 1-16,2 6 1 0,3 4 3 15,-1 7 3-15,1 2 3 0,0 6 3 16,-1 3 0-16,-3 4-1 0,-3 4-3 16,-3 0-4-16,-4 0-2 0,-5 3-3 15,-5 1-2-15,-4 2-3 0,-3-3-1 16,-5-2-3-16,-5 0-9 0,-4-2-12 15,-3-3-13-15,-6-5-69 0,-3-8-58 0,0-4-113 16,-2-5-241-16</inkml:trace>
  <inkml:trace contextRef="#ctx0" brushRef="#br0" timeOffset="469277.2496">14716 15512 510 0,'-23'3'117'16,"2"-1"1"-16,0 2-78 0,4 2-14 0,2 1-7 15,2-2-4-15,2 0 0 16,1 0 3-16,3 0 2 0,-1 0-1 0,4 0-1 16,1-3 0-16,2 1 1 0,3 0-3 15,2-1-5-15,2-1-1 0,3 0-2 16,2-3-2-16,1 3 0 0,1-1-2 16,5 0-1-16,1-1 0 0,4 3 1 15,4 1-1-15,2-1 2 0,4 0 0 16,5 1 1-16,3-1 0 0,6 1 0 0,2-3 0 15,2-1 0-15,7-2-1 0,4 2-1 16,3-2 0-16,5 0-1 16,4-2 0-16,2-1 0 0,2 0 0 0,2 2 1 15,-3-2 1-15,1 1 1 0,-3-1 1 16,-3 3 2-16,-3 1 0 0,-7 1 0 16,-4-1 0-16,-6 2-2 0,-5 3-2 15,-9 2-1-15,-6 0-5 0,-7 1-6 16,-6 0-5-16,-7 1-6 0,-6-1-5 0,-5 1-5 15,-5-6-5-15,-4-2-5 0,-5-1-8 16,-3 0-111-16,-5-1-113 0,1-3-281 16</inkml:trace>
  <inkml:trace contextRef="#ctx0" brushRef="#br0" timeOffset="470400.4076">12073 15896 471 0,'7'-1'124'0,"-1"-3"4"16,-1 0-40-16,-1-1-42 0,-3 0-11 15,-1 1-1-15,-2 0-2 0,-3 0-2 16,-1 2 0-16,-3 2-2 0,-2 2-1 15,-1 2-3-15,-2 1-4 0,-2 2-4 0,-3 2-4 16,-3-1-3-16,-2 5-3 0,-2-1-3 16,-1 1-1-16,-2 3-1 0,4 3-1 15,1-1 1-15,7 0-1 0,4 1 0 16,5-3 1-16,5 0-1 0,4-3 1 16,4-2-1-16,6-1 0 0,4-2 0 15,5 0 0-15,6-1 1 0,4-1-1 16,0-1 0-16,4 1 0 0,0-1 1 15,-3-1-1-15,-1 1 0 0,-6 0 0 16,-4 0 0-16,3 2 1 0,-4 0-1 0,-6 3 0 16,-2 1 0-16,-2 1 0 15,-7 1 1-15,-2 0-1 0,-7 2 0 0,-2 1 0 16,-2 1 1-16,-5-3 1 0,-2 0 2 16,1 1 0-16,-5-3 2 0,-2-1 0 15,-5-3-1-15,-3-1 1 0,-2-4-2 16,-1 0-7-16,4-3-8 0,1-6-6 15,5-3-9-15,6-3-11 0,11-4-10 16,8-3 23-16,7 0-144 0,9-2-120 16,7 1-301-16</inkml:trace>
  <inkml:trace contextRef="#ctx0" brushRef="#br0" timeOffset="470593.8873">12396 16072 638 0,'10'3'162'0,"-6"3"6"0,-6 2-69 16,-4 5-52-16,-3 1-10 0,-1 3-9 16,-1 3-7-16,0 1-7 0,0-3-6 0,3 2-4 15,3-2-6-15,2-2-12 0,3 0-11 16,1-4-14-16,3-2-12 0,2-3-18 16,0-3-107-16,2-5-116 0,2-6-265 15</inkml:trace>
  <inkml:trace contextRef="#ctx0" brushRef="#br0" timeOffset="470758.4325">12427 15835 441 0,'-5'-36'139'0,"-1"9"6"0,2 9 0 15,-2 9-83-15,2 7-21 0,2 9-19 16,1 5-19-16,2 4-23 0,1 6-125 16,2 2-120-16,0 0-302 0</inkml:trace>
  <inkml:trace contextRef="#ctx0" brushRef="#br0" timeOffset="471050.5809">12603 16125 673 0,'0'8'159'0,"-1"3"5"15,0 2-108-15,1 1-12 0,0 2-7 16,0-1-5-16,1 0-6 0,0-4-5 0,3-1-5 16,1-4-3-16,1-3-3 0,0-3-1 15,4-6-2-15,1-5-1 0,4-2-2 16,-1-2 0-16,3-3-1 0,3-2-1 16,-3 2-1-16,-3 2-1 0,-1 4 0 15,-3 3-1-15,-2 4 0 0,-4 5-2 16,0 4-1-16,1 6 0 0,-2 1-1 15,0 6 0-15,-1 4-1 0,1 1-3 16,-1 2-5-16,3 1-8 0,1-1-9 16,5-1-11-16,3-3-8 0,3-4 13 0,1-4-137 15,3-6-119-15,2-3-292 0</inkml:trace>
  <inkml:trace contextRef="#ctx0" brushRef="#br0" timeOffset="471592.0212">13330 15684 604 0,'-7'7'149'16,"-4"4"8"-16,-2 6-90 0,-4 7-10 15,-2 4-3-15,1 5-4 0,1 7-5 16,0 8-5-16,-2 4-6 0,2 0-6 16,4 2-7-16,4 0-5 0,6-1-5 0,4-3-5 15,4-8-6-15,11-2-11 16,3-7-11-16,4-2-12 0,3-3-12 0,0-6-13 16,1-1-16-16,-1-3-114 0,-4-2-120 15,2-6-284-15</inkml:trace>
  <inkml:trace contextRef="#ctx0" brushRef="#br0" timeOffset="472977.468">13847 16122 425 0,'-4'-1'107'0,"3"0"3"15,-2-3-56-15,2 1-19 0,0-1-14 0,0-2-8 16,-1 0-4-16,2 0-4 0,-1-1-2 15,0 0-2-15,1 0 0 0,1-2 0 16,-1 1 1-16,-1-2 2 0,1 0 3 16,0-1 2-16,1 2 2 0,-1 1 3 15,0-2 1-15,0 3 1 0,-1 1 0 16,1-1-1-16,0 3-1 0,0-4-1 0,-1 3-2 16,-1-1-1-16,2-1 0 0,-1 1-2 15,1 0-1-15,-1-2-1 0,1 2 1 16,0 0 0-16,0 1 3 0,0 1 1 15,0 1 3-15,0 0 3 0,-1 2 2 16,1-1 1-16,-2 2 0 0,1 1-1 16,0 2-2-16,0 6 0 0,-3 6-1 15,3 6-1-15,-2 6-1 0,1 3 1 16,1 4 1-16,0 3-1 0,2-1 0 16,1-3-2-16,3-3-1 0,1-3-3 0,3-3-2 15,2-4-2-15,2-4-1 0,3-5-2 16,1-7 0-16,3-4-1 0,0-6 0 15,-1-6 0-15,0-4 0 0,-2-5-1 16,0-1 0-16,-4 0 0 0,-2 0 0 16,-3 1-1-16,-2 3 1 0,-2 3 0 15,-3 6-1-15,-2 3 0 0,-1 6 1 16,-1 4-1-16,0 2 1 0,1 5-1 0,0 4 1 16,2 1 0-16,2 1 0 0,0 0 0 15,3 1 0-15,2-2 0 0,4-2 0 16,2-3 0-16,1-4 0 0,4-3 0 15,1-4 0-15,2-6 0 0,2-4 0 16,1-4 0-16,-1-2 0 0,-1-4 0 16,-1-4 0-16,-5 0-1 0,-5-4-2 15,-5-4-4-15,-3-1-5 0,-6-2-9 0,-3 0-8 16,-2 1-10-16,0 2-7 16,0 6-6-16,2 9-3 0,-1 5-5 0,4 9 8 15,1 8-106-15,1 4-101 0,0 4-256 16</inkml:trace>
  <inkml:trace contextRef="#ctx0" brushRef="#br0" timeOffset="473387.1003">14706 15809 618 0,'11'-20'151'0,"-7"6"6"16,-4 11-92-16,-6 4-16 0,-1 10-9 15,-3 9-5-15,-4 6-7 0,0 9-3 16,-2 11-3-16,-4 1-2 0,1 8 0 0,-6 3-1 16,-1 3-2-16,-1-1-2 0,-2-1-3 15,0-6-3-15,2-4-4 0,3-5-6 16,10-6-8-16,1-8-18 15,9-6-17-15,4-11-17 0,11-7-126 0,4-7-140 16,8-10-323-16</inkml:trace>
  <inkml:trace contextRef="#ctx0" brushRef="#br0" timeOffset="473903.8303">15058 16201 627 0,'-6'-12'145'16,"1"-3"3"-16,1-1-101 0,4-1-14 15,3 0-7-15,-1 1-4 0,4-1-4 16,0-2-3-16,2 3-2 0,2 3-1 16,-1 1-1-16,1 2-2 0,2 2-1 15,-1 5-1-15,2 3-1 0,-1 1-1 16,1 4 0-16,0 2-1 0,-2 3 0 16,-2 1-1-16,-1 4 0 0,-3-1-1 15,-5 4 0-15,-3-1-1 0,-3 1 0 0,-2 0 0 16,-5 1-1-16,0-1 1 0,-4 1-1 15,0 0 1-15,-2 2-1 0,-2 0 4 16,-1-4 3-16,-2 0 5 0,-1 0 3 16,2-1 1-16,0-1 2 0,3-3-1 15,4-1-1-15,5 0-4 0,5-1-5 16,5-3-2-16,5-2-2 0,5-4-1 0,5-2 0 16,2 0-1-16,3-3-1 0,6-1 1 15,-1-1-2-15,5 0-1 0,-1-1-3 16,2 0-4-16,2 0-7 0,-1 5-12 15,1 2-12-15,-2 2-8 0,-2 3-7 16,2 1-10-16,-3 3-114 0,-1 1-118 16,0-4-275-16</inkml:trace>
  <inkml:trace contextRef="#ctx0" brushRef="#br0" timeOffset="474462.8183">15648 15756 483 0,'7'-12'121'0,"0"0"1"0,3 3-37 15,6 7-61-15,-2 3-11 0,2 7-5 16,4 7 2-16,-1 4 4 0,2 6 5 0,0 5 7 15,0 6 7-15,2 7 6 0,0 1 4 16,-2 2 1-16,0 4-5 0,-3-1-6 16,-3 4-7-16,-5-4-7 0,-4-4-5 15,-7-1-6-15,-5 0-3 0,-7-1-3 16,-4 1-9-16,-4-4-13 0,-5 3-18 16,-5 1-24-16,-7-1-114 0,0 0-133 0,-2 0-308 15</inkml:trace>
  <inkml:trace contextRef="#ctx0" brushRef="#br1" timeOffset="481055.3021">1189 14045 402 0,'-3'-39'98'15,"0"-2"5"-15,3 3-56 0,3 4-8 16,2 5-5-16,0 4-2 0,2 7-2 16,1 2-3-16,1 6-4 0,1 4-5 15,0 5-4-15,-1 0-4 0,2 5-2 16,2 4-1-16,0 6-3 0,2 6 1 15,-3 7 0-15,2 9 1 0,-1 11 1 16,-2 5-1-16,-2 5 1 0,-3 5 0 16,-1 5 1-16,-2 8-1 0,0 4 1 0,-4 2 0 15,-1 10 1-15,1 2 0 0,2 10 0 16,-1 2 0-16,0-1-2 0,-3-1 0 16,1 1-2-16,4 4 0 0,-2 0-2 15,-3-4-1-15,0-2-1 0,3-1-1 16,0 3 1-16,1-4-1 0,-1-9 1 15,-1 0-1-15,1-9 0 0,1-1 0 16,0-1 1-16,0-8-1 0,2-1-2 16,0-4-8-16,2-4-8 0,1-1-17 0,2-4-85 15,-2-8-28-15,0-6-102 0,0-10-205 16</inkml:trace>
  <inkml:trace contextRef="#ctx0" brushRef="#br1" timeOffset="482770.988">1426 16718 405 0,'3'-13'99'0,"0"4"2"0,-2 0-59 16,2 4-13-16,-1 2-7 0,-1 1-6 15,-1 5-3-15,0 2-5 0,0 3-3 16,-2 3-2-16,1 4 1 0,-2 3 3 16,1 3 3-16,-1 0 2 0,1 5 2 0,-1-2 0 15,2 3 0-15,0 0-2 0,0 1-2 16,-1 2-4-16,1 0-2 0,0-2-1 16,1 3-2-16,-1-3 0 0,1-4 0 15,1-1-1-15,0-2 1 0,2-4-1 16,-1 0 1-16,2-4-1 0,-1 1 0 15,4-2 1-15,-1-2-1 0,0-1 0 16,0-2 1-16,1-1-1 0,3-1 1 0,1-1-1 16,0-2 2-16,3 2 1 0,2-2 0 15,4 2 1-15,2 1 1 0,3-2-1 16,3 5 0-16,3-2 0 0,4 0-2 16,1 0 0-16,1 0-1 0,2-1 0 15,1-1 0-15,-2-4 0 0,3 0 1 16,-2 0 0-16,4-1 1 0,2 1 0 15,4-2 0-15,5 5 0 0,3-1 0 16,1-1-1-16,2-2 0 0,-2-1-1 16,-1-1 0-16,2 1 0 0,2-2-1 15,3 3 1-15,1 1-1 0,3 1 0 16,0-1 1-16,2 1-1 0,1 3 1 0,1-4 0 16,1 3 0-16,2 0 0 0,2 1 1 15,0 1-1-15,6-3 1 0,0 2-1 16,1-2 0-16,1 0 0 0,-1-4-1 15,2 0 0-15,6 1 1 0,2 0-1 16,1-1 0-16,-2 0 1 0,-1-4-1 16,2 2 0-16,3 3 0 0,1 0 0 15,-4-3 0-15,0-3 1 0,1 2-1 0,5 3 0 16,3 0 0-16,-1-4 0 16,-4-3 0-16,3 3 0 0,5 1 0 0,1 2 0 15,0-5 1-15,-4-4-1 0,2 6 0 16,7 1 0-16,-2 0 0 0,-2-1 1 15,-3 1-1-15,0 3 1 0,6 3 0 16,-1 0 0-16,-4-3 0 0,0 0-1 16,4 5 0-16,4-1 1 0,-1-1-1 15,-4-2 0-15,3 1 0 0,6 3 0 0,3-3 1 16,-3-3-1-16,-1 1 0 0,8 3 0 16,2 0 0-16,-4-2 0 0,-1 1 0 15,2 5 0-15,4 0 0 0,-4-1 1 16,-2-2-1-16,4 4 0 0,3 0 0 15,-3-2 1-15,1 0-1 0,3 2 0 16,3-3 0-16,-2 1 0 0,1-2 1 16,4 2-1-16,1-3 0 0,1 1 0 0,3-2 1 15,1-2-1-15,3 2 0 16,-2 0 0-16,3 2 0 0,1-2 1 0,-1 1-1 16,1 1 0-16,1 1 0 0,-2-3 0 15,8 5 0-15,-2-4 0 0,0-1 0 16,2 2 1-16,-3-2-1 0,6 0 1 15,3 0-1-15,-4 0 1 0,1-3-1 16,2 4 0-16,4 0 0 0,-2-7 1 16,-3 6-1-16,2 2 0 0,-4-5 0 15,1 3 0-15,-2 1 0 0,-2-3 1 16,-1 3 0-16,-1-1 0 0,-2 1 0 0,-1 0 1 16,-1-1-1-16,-4 1 0 0,-2 2 0 15,-4-2 0-15,-3-1 0 0,-6-2-1 16,-4 7 1-16,-5-5-2 0,-5-4-1 15,-8-1-4-15,-5 3-8 0,-7-1-13 16,-7-2-112-16,-8-5-111 0,-7 5-280 16</inkml:trace>
  <inkml:trace contextRef="#ctx0" brushRef="#br1" timeOffset="484649.1575">1286 13853 515 0,'0'-3'111'0,"1"0"0"0,1-1-89 16,3 1-11-16,-1 1-6 0,6-2-3 0,1-1 0 16,4-1-1-16,0 1 1 0,3 0 1 15,0-2 2-15,3-1 2 0,-2-2 1 16,1 0 2-16,2-1 1 0,2 1 0 15,0 0-2-15,1 3 0 0,2 3-3 16,1 4-3-16,1 3-1 0,1 3 0 16,-1 1-2-16,2 2 1 0,-2-1-1 15,3 1 1-15,1 0-1 0,0-3 1 16,1-1 0-16,1 1 0 0,-1-3 2 0,8 2 0 16,-1 1 1-16,5-2 0 0,0 2-1 15,6-1 1-15,3-1-1 0,1-2-2 16,-1-2 1-16,0-1-2 0,2-1 1 15,3-2-1-15,-4 0 1 0,4 0-1 16,0 0 0-16,4 1 1 0,-2-2-1 16,1 2 0-16,2-1 0 0,0-1 1 15,1 1-1-15,2 3 0 0,0-1 1 0,0-2-1 16,0-1 0-16,-3 0 0 0,2-1 1 16,-2 1-1-16,1 0 0 0,0 2 1 15,-1-1-1-15,4 1 0 0,-4 0 0 16,-3 0 1-16,0 1-1 0,1 1 0 15,-1 1 0-15,2 2 0 0,1 3 0 16,1-1 1-16,-2-2 0 0,-2 2-1 16,3-2 1-16,0 1-1 0,1-2 0 15,2 0 1-15,-1-1-1 0,2-1 0 16,-1-4 0-16,2 0 0 0,-1-1 0 0,-1 2 0 16,0 1 0-16,0-1 1 0,2 2-1 15,-4-1 0-15,-1 1 0 0,1-2 0 16,0-1 0-16,3 0 0 0,1 3 0 15,0-1 0-15,3 0 0 0,-1 0 1 16,1-1-1-16,1 2 0 0,1 0 1 16,-1-2 1-16,0 1 0 0,0 2 1 15,2 1 0-15,-3 1 1 0,0-1-1 0,-1 2 0 16,0 0 0-16,-1-1-1 16,3 2-1-16,-1-2 0 0,1-1 0 0,2 1 0 15,-2-2-1-15,2 1 0 0,0-1 1 16,-1 0-1-16,2-1 0 0,0 1 1 15,0 0-1-15,2 0 1 0,-1-2-1 16,2 1 1-16,2 1-1 0,-4-3 1 16,3 3-1-16,-1-2 0 0,-1-2 0 15,1 3 0-15,-2-1 0 0,1 0 0 16,2 0 1-16,-3 0-1 0,3-1 0 16,-3 1 0-16,2 0 0 0,3 2 0 15,0-1 1-15,2 1-1 0,-2 0 0 0,-1-2 0 16,3 1 0-16,2 1 0 0,-1 0 0 15,2-1 0-15,-1 0 0 0,0-3 1 16,3 2-1-16,1 2 0 0,0-1 0 16,-2-2 0-16,0-1 0 0,0-1 0 15,0 5 0-15,1-2 0 0,-1 2 0 16,-1-1 0-16,2-1 0 0,1 5 1 0,3-1-1 16,-3 0 0-16,5 1 0 15,-2-3 1-15,3 0-1 0,0 2 0 16,-2-1 0-16,2 3 0 0,0-6 1 15,1 1-1-15,-1 3 0 0,3 3 0 0,-1-2 0 16,2-2 0-16,-1-2 0 0,-2 3 0 16,3 1 0-16,0 1 0 0,0-4 0 15,3-2 0-15,-1 4 0 0,3 3 0 16,2-2 0-16,-1 0 0 0,-2-2 1 16,0 3-1-16,1 2 0 0,0-1 0 0,-3-4 0 15,-1 2 0-15,1 3 0 0,1 0 0 16,-2-1 0-16,-4-3 1 0,-2 2-2 15,2 1 1-15,-2-1 0 0,1 2 0 16,-3-3 0-16,0-1 0 0,-1 3 0 16,0 0 0-16,-1 1 0 0,0-2 0 15,-2-1 0-15,-2 0 1 0,-5 2-1 16,-1-1 0-16,-2 1 0 0,-3-3 0 0,-2 2 0 16,-2-1 0-16,-5 2 0 0,-4-2 0 15,0 1 0-15,-5 0 0 0,-4 1 0 16,-5 2 0-16,-4 2 0 0,-4 1-1 15,-6 1-7-15,-7 0-15 0,-5 2-46 16,-10-1-67-16,-12 2-104 0,-11-2-239 16</inkml:trace>
  <inkml:trace contextRef="#ctx0" brushRef="#br1" timeOffset="485485.5511">16492 13785 571 0,'-2'-14'123'15,"-2"1"1"-15,2 4-102 0,-1 2-9 16,1 6-4-16,-1 5-1 0,1 4-1 0,0 1-1 15,-1 6 0-15,2 2-1 0,1 5 1 16,2 2 1-16,2 5-1 0,2 2-1 16,0 7 0-16,2 4 0 0,0 0-1 15,2 2 0-15,-4 1 0 0,1 2 0 16,-2-2 1-16,0 3 0 0,-2 2 1 16,-2 6 0-16,0 6 1 0,-1 0-1 0,-1 4 0 15,0 2 0-15,-2-1 0 16,2-1 0-16,0 1 0 0,2 2 0 0,-1-2 0 15,1 0 0-15,0 5 0 0,-2-4-1 16,0 2 0-16,0 1-1 0,-2-1-1 16,1 2 0-16,1 1 0 0,1-1-1 15,1-1 1-15,3-1-1 0,-1-4 1 16,2 0 0-16,2-1 0 0,1-4 0 16,2-3 1-16,-1-2-1 0,1 1 0 15,-1-8 1-15,-1-5-1 0,0-4 0 0,-2-1 0 16,0 0 1-16,0 2-1 0,0-1 1 15,-1 3-1-15,-1 0-1 16,-2-1 1-16,-2 1-1 0,-1-1-1 0,-3 0 0 16,-1-4 0-16,-1 0-1 0,-1-1 1 15,-2 1-1-15,0 1 1 0,-1 0-1 16,-1 0 0-16,0 1 1 0,-3-4-1 16,1 2-1-16,-2-3-3 0,0-5-8 0,1-4-9 15,-1-3-8-15,2-2-15 0,2 0-117 16,-2-8-121-16,1 0-288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2:50:41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20083 4074 857 0,'-25'10'177'0,"-4"-4"-3"0,10-4-177 0,-1 0-23 16,11 1-31-16,4-4-120 0,12 2-135 15,9-10-320-15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1:37:29.33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1044 3563 524 0,'5'-7'132'16,"-2"6"4"-16,-3-2-76 0,-2 6-15 15,-2 3-5-15,-2 5-6 0,-3 4-5 16,-2 4-4-16,-2 8-3 0,1 7 1 0,-2 6-1 16,3 4-2-16,-1-1-2 0,3 1-2 15,1 0-2-15,0-6-2 0,1-8-4 16,1-5-1-16,1-8-4 0,3-5-2 16,0-6 0-16,4-8-1 0,0-8 0 15,3-8 1-15,0-5-1 0,1-6 1 16,0-6 0-16,0-6 0 0,2-5-1 15,-4 1 1-15,4-2-1 0,0-1 0 16,1-1 0-16,0 4 0 0,0 4 0 16,1 10 0-16,-1 1 0 0,-2 9 0 0,-2 8 0 15,1 6-1-15,-1 4 2 0,0 9 1 16,-3 3 1-16,4 4 2 0,-2 3 0 16,0 4 1-16,-1 3 0 0,1 5 0 15,0-2-1-15,1 2-1 0,0 3-1 16,3 1 0-16,1-1-1 0,2 4-1 0,1-3 1 15,2-1-1-15,0 3 0 16,1-5-1-16,1-1 1 0,0-3-1 0,0-3-1 16,1-4-3-16,-1-1-6 0,0-3-10 15,-2-2-14-15,-1-5-11 0,-2 1-17 16,-4-5-6-16,-2-2-107 0,-5-1-114 16,-1-2-255-16</inkml:trace>
  <inkml:trace contextRef="#ctx0" brushRef="#br0" timeOffset="212.4212">916 3836 683 0,'-12'-1'169'16,"-1"1"7"-16,3 0-106 0,2 0-18 15,3 0-10-15,4 3-9 0,4 0-11 16,-1 2-9-16,7-1-8 0,4 0-3 15,2-1-3-15,1 1-11 0,3 0-23 16,3-2-15-16,7 2 12 0,-2-1-143 0,1 1-137 16,4-3-313-16</inkml:trace>
  <inkml:trace contextRef="#ctx0" brushRef="#br0" timeOffset="493.972">1407 3867 772 0,'-3'-7'183'0,"-1"-1"5"15,2 0-124-15,2-1-18 0,3-2-12 16,3 0-9-16,2 3-10 0,0 0-6 16,2 1-4-16,1 2-3 0,1 1-1 15,2 6 0-15,1 2-1 0,1 3 0 16,-1 2 1-16,4 4-1 0,-1 1 0 15,1 5 0-15,-1 0 1 0,-2 3-1 16,-1 0 0-16,-4 2 0 0,-2 0-4 0,-1-1-7 16,-3-1-9-16,-3-2-10 0,-1-3-19 15,-2-2-10-15,-1-3-21 0,-2-1-109 16,-2-5-122-16,-2-1-282 0</inkml:trace>
  <inkml:trace contextRef="#ctx0" brushRef="#br0" timeOffset="648.6589">1444 3830 634 0,'-5'3'160'0,"-1"3"5"0,1 5-87 0,-1 5-25 15,0 5-13-15,2 2-9 0,1 4-10 16,-1 1-8-16,2 4-13 0,-1-1-21 16,3-2-19-16,1-3-132 0,1-3-138 15,4-2-341-15</inkml:trace>
  <inkml:trace contextRef="#ctx0" brushRef="#br0" timeOffset="1175.4576">1717 3953 543 0,'-3'4'123'0,"-1"0"2"15,2 1-90-15,2 1-11 0,-2 1-6 16,4-1-2-16,-1-1-2 0,4 2 1 16,-3-3 2-16,-1-1 4 0,2-2 3 15,-2 1 3-15,0-2 1 0,0 0 1 16,-3-3 0-16,3 3 0 0,0-2-3 15,-2-1-4-15,2 0-1 0,-1-1-4 0,2-2-2 16,-2-3-2-16,1 0-2 0,-1 1-1 16,1 1 1-16,-2-1 1 0,1 2 0 15,0 1 3-15,-1 3 0 0,-1 2-1 16,1 0 0-16,1 2-2 0,-1 2-1 16,0 3-3-16,1 3-2 0,1 3-3 15,1 1-1-15,6 3-2 0,-2 1 1 16,3-3-1-16,3 1 1 0,1-3-1 15,3-1 0-15,0-2 0 0,0-5 0 16,0-1 0-16,1-2 1 0,-2-5 0 0,-1-3 0 16,-1-4 2-16,-3-4 1 0,-3-4 1 15,-3 0 2-15,-4-3 1 0,-5-2 0 16,-4 2 1-16,-3 0-3 0,-8 3 0 16,-1 3-2-16,-6 2-9 0,-1 4-15 15,-2 4-26-15,-1 4-28 0,-1 5-13 16,3 2-121-16,2 0-144 0,6-1-307 15</inkml:trace>
  <inkml:trace contextRef="#ctx0" brushRef="#br0" timeOffset="1316.3701">1662 3605 604 0,'1'-4'142'16,"2"4"1"-16,-1 4-70 0,2 2-50 15,2 3-19-15,0 2-28 0,0 5-116 0,2 4-120 16,0 5-304-16</inkml:trace>
  <inkml:trace contextRef="#ctx0" brushRef="#br0" timeOffset="1942.9771">2065 3905 666 0,'0'-6'165'0,"-1"1"5"16,2 5-97-16,2 4-18 0,0 3-10 16,6 5-9-16,-2 4-10 0,1 3-6 15,1 5-5-15,-1 1-4 0,-2 2-6 16,-1-1-12-16,0-1-21 0,-3-3-20 15,1-2-20-15,-2-4-117 0,1-5-136 16,4-4-308-16</inkml:trace>
  <inkml:trace contextRef="#ctx0" brushRef="#br0" timeOffset="2165.4718">2231 3968 705 0,'-9'2'176'15,"-3"3"6"-15,-2 1-95 0,-2 3-23 16,0 0-11-16,-1 1-9 0,0-1-8 16,2 2-7-16,4 0-7 0,5 0-7 15,4-3-5-15,4 1-5 0,4-2-2 0,4 2-3 16,1-3-5-16,4 0-5 0,0-1-8 16,2 0-11-16,2-3-17 0,3 0-18 15,2-2-11-15,0-2-15 0,1 0-105 16,-2-3-120-16,1-1-268 0</inkml:trace>
  <inkml:trace contextRef="#ctx0" brushRef="#br0" timeOffset="2472.4101">2469 4072 649 0,'3'3'153'0,"-1"1"6"15,0-2-100-15,1 1-22 0,3-2-5 16,0-2-3-16,2-3-6 0,2 1-6 15,1-5-5-15,2 2-4 0,2-3 0 16,0-2-2-16,-2 2-2 0,2-2-2 16,-4-2-1-16,-3 1-2 0,-5-5 0 15,-3 4-1-15,-3 0 0 0,-3 1-1 0,-6 1 0 16,-2 2 1-16,-1 5 0 0,0 6 2 16,-2 2 2-16,1 3 2 0,1 4 1 15,4 6 1-15,2 5 2 0,2 4 1 16,3 3 3-16,1 0-1 0,0 5 0 15,0 4-1-15,1 0-1 0,2 2-2 16,0-3-6-16,3-4-14 0,-1-1-24 0,3-8-14 16,3-5 0-16,0-7-133 0,2-7-134 15,5-5-305-15</inkml:trace>
  <inkml:trace contextRef="#ctx0" brushRef="#br0" timeOffset="2643.2375">2778 3892 741 0,'-1'4'183'0,"-2"3"6"0,1 4-98 15,1 3-41-15,-2 2-17 0,1 4-9 16,1 2-18-16,-1 0-26 0,2 0-31 0,2 0-66 16,-2-2-74-16,5-2-134 0,1-2-287 15</inkml:trace>
  <inkml:trace contextRef="#ctx0" brushRef="#br0" timeOffset="3097.827">2942 3920 675 0,'-2'7'171'0,"-2"3"9"0,0 3-100 16,1 5-19-16,0 0-9 0,2 1-9 15,2 1-12-15,1-2-11 0,0 0-9 16,3-2-5-16,2-5-4 0,1-3 0 15,0-3-2-15,1-1 0 0,2-6 1 16,0-1-1-16,-1-5 0 0,-2-1 1 0,0-2-1 16,-2-4 1-16,-5-2 0 15,-4-2 0-15,-1 0 0 0,-4-3 1 0,1 0 4 16,-2 1 4-16,2 1 3 0,1 3 2 16,2 2 2-16,2 4 0 0,0 3-1 15,2 3-3-15,0 3-4 0,0 0-4 16,4 5-2-16,0-1-2 0,2 1-1 15,4 0-3-15,0 2-5 0,2-1-9 16,4 0-15-16,1-1-17 0,2 1-19 16,1-2-11-16,0 0-17 0,-1-1-105 15,0 0-122-15,-2-2-267 0</inkml:trace>
  <inkml:trace contextRef="#ctx0" brushRef="#br0" timeOffset="3453.8287">3257 3983 594 0,'-2'0'142'0,"0"0"7"16,2 2-90-16,2-1-10 0,-2 0-6 15,0 2-1-15,2 3-2 16,1 0-3-16,-2 4-3 0,1-1-4 15,1 5-5-15,0 1-5 0,5 1-6 0,-3-4-4 16,2 1-3-16,1-3-2 0,1-1-2 16,2-4 1-16,0-3-1 0,-1-4 1 15,3-6 0-15,0-2 2 0,3 1 0 16,-4-9 2-16,0 0-1 0,-1-2-1 0,-1 3 1 16,-2 3-2-16,0 3 0 0,-5 0-2 15,2 8-1-15,-1 4-1 0,0 5 0 16,-2 4-2-16,1 4-4 0,0 2-10 15,0 2-12-15,0 2-19 0,2-2-16 16,5-1-23-16,1-3-110 0,5-3-130 16,6-2-288-16</inkml:trace>
  <inkml:trace contextRef="#ctx0" brushRef="#br0" timeOffset="3947.6723">3939 3651 752 0,'-2'0'177'0,"-1"-1"2"0,3 0-114 0,4 1-20 16,3-1-14-16,3 0-12 0,1-1-7 15,2 1-3-15,4 1-2 0,0-1-3 16,2 0-1-16,1-2-2 0,0 2 0 16,0-1 0-16,1-1-1 0,-2 2 1 15,-2 2 0-15,-2 3 1 0,-3-1 0 16,-1 5 0-16,-5 5 1 0,-1 6-1 0,-2 3 1 16,-1 6-1-16,-1 4 0 15,-2 6-1-15,-1 1 0 0,1 1-1 0,1-2 0 16,-1-1-6-16,1-4-8 0,0-2-17 15,1-4-19-15,0-5-24 0,-2-1-116 16,1-7-137-16,-2 0-308 0</inkml:trace>
  <inkml:trace contextRef="#ctx0" brushRef="#br0" timeOffset="4111.9635">3986 3638 674 0,'-10'9'177'0,"3"8"2"16,-1 2-59-16,2 7-68 0,1 5-21 16,3 4-14-16,2 3-23 0,0 4-31 15,1-2-1-15,0 2-143 0,4-2-141 16,-1-2-343-16</inkml:trace>
  <inkml:trace contextRef="#ctx0" brushRef="#br0" timeOffset="4472.5738">4433 4003 770 0,'-2'-29'189'0,"0"4"5"15,1 7-120-15,1 6-20 0,0 7-12 16,3 8-13-16,-1 8-12 0,2 5-8 16,-1 5-4-16,1 4-3 0,0 2-1 15,2 3 0-15,-1-3-1 0,1 0-1 16,1 2 1-16,1-2-1 0,-1 0-1 0,1-2 0 16,1-1-5-16,-3 2-1 0,-1-4 1 15,-4-2 0-15,-1-3 1 0,-2-4 0 16,-7 1 0-16,-3-4 7 0,-5-2-1 15,-5 1-1-15,-3-2-5 0,-4 0-5 16,-2-2-9-16,1-2-15 0,3-1-17 16,3-3-20-16,7-3-117 0,5-1-132 15,8-3-306-15</inkml:trace>
  <inkml:trace contextRef="#ctx0" brushRef="#br0" timeOffset="4802.107">4701 3945 829 0,'-2'-4'209'0,"-6"5"3"15,-1 4-123-15,-4 5-22 0,0 2-21 16,-1 6-18-16,-1 2-12 0,-1-3-8 0,3 1-4 16,8 2-2-16,3-3-1 0,6-4 0 15,1-2-1-15,9-2-2 0,3-2-1 16,2-5-2-16,-3-5-1 0,2-3 1 15,-2-4-1-15,-1-4 1 0,-3-5 1 16,-2 0 2-16,0-5 2 0,-3 0 0 16,-2-1 1-16,1 3 0 0,-2 3 0 15,1 5 0-15,-3 3 0 0,-1 5 0 16,-1 6 0-16,0 5-1 0,-1 5 1 0,0 4-2 16,-2 2-5-16,2 5-8 0,0 2-8 15,0-2-14-15,3 3-18 0,3-2-20 16,1-4-23-16,1-2-109 0,4-4-131 15,2-3-297-15</inkml:trace>
  <inkml:trace contextRef="#ctx0" brushRef="#br0" timeOffset="4957.6696">4754 3481 659 0,'-4'12'134'15,"2"7"-5"-15,2 7-142 0,0 2-120 16,2 4-112-16,3 3-285 0</inkml:trace>
  <inkml:trace contextRef="#ctx0" brushRef="#br0" timeOffset="5272.4985">4977 3892 793 0,'-1'-2'183'0,"1"0"2"15,1-1-121-15,3 0-30 0,2 0-13 0,3 0-7 16,5 0-5-16,3 0-4 16,5 0-3-16,4-1-1 0,3 2 0 0,2 0-1 15,-2-1-4-15,-1 1-3 0,-1-2-7 16,-2 1-4-16,-7 0-4 0,-2 0-5 15,-6 1 1-15,-4 1 2 0,-6-1 4 16,-6 4 6-16,-5 1 4 0,-5 5 5 16,-6 0 4-16,-1 5 2 0,-1 1 1 15,-3 5-1-15,3 1 1 0,2 4-1 0,1 1 1 16,2 1-3-16,3 0-16 0,2 1-9 16,7-3-23-16,3 0-113 0,3-6-124 15,6-5-301-15</inkml:trace>
  <inkml:trace contextRef="#ctx0" brushRef="#br0" timeOffset="5545.35">5301 3947 780 0,'-15'8'187'0,"-1"3"3"15,1 3-115-15,4 0-25 0,2 1-16 0,6 0-13 16,3-2-7-16,3 0-5 0,5-1-4 15,4-2-1-15,4-2-3 0,7 0-1 16,-1-5 0-16,3 1-1 0,-1-7 1 16,-1 0-1-16,-1-5 1 0,-6-1 0 0,-5-6 1 15,-3 1 0-15,-6-1 0 16,-3 0 1-16,-5-1-1 0,-4-1-2 16,-3 2-3-16,-2 2-7 0,0 2-5 15,1 3-11-15,-1 2-13 0,3 4-19 0,2 4-21 16,6 3-111-16,0 0-130 0,8 2-302 15</inkml:trace>
  <inkml:trace contextRef="#ctx0" brushRef="#br0" timeOffset="6017.9931">5568 3905 718 0,'-2'-4'176'15,"-3"3"4"-15,0 4-109 0,0 5-17 16,0 2-10-16,3 3-11 0,1 5-9 16,4-1-7-16,4 2-3 0,1 1-2 15,4-2-2-15,4-1 0 0,4-2-2 16,1-5-1-16,2-3-1 0,-1-3-1 16,0-5 0-16,-2-4-2 0,-3-5 0 15,-4-3-4-15,-2-1-5 0,-3-2-10 0,-2-3-12 16,-5-3-12-16,0 0-10 0,-1 1-10 15,0 0-1-15,-1-1 2 0,0 3 9 16,1 5 12-16,0 3 12 0,0 3 14 16,0 2 12-16,0 4 10 0,0 3 9 15,0 1 5-15,-1 2 7 0,2 1 5 16,1 1 0-16,1 3-1 0,2-1-4 16,1 2-6-16,2 1-3 0,5 0-7 15,0-1-4-15,4 0-4 0,3 0-3 16,1-1-1-16,2 0-1 0,1-2 1 0,0 1-1 15,0 0 1-15,2 1 1 0,-5-6 0 16,-2 5 1-16,-3 0 1 0,-6 3 4 16,-6 0 2-16,-9 2 0 0,-6 0-1 15,-3 6-1-15,-5-6-1 0,-3 0-10 16,0-2-17-16,2-2-28 0,2-3-19 16,2-1-101-16,2-2-30 0,4-2-121 0,1-2-228 15</inkml:trace>
  <inkml:trace contextRef="#ctx0" brushRef="#br1" timeOffset="9205.6954">633 3615 458 0,'-3'-26'118'0,"-1"-7"6"16,-2-4-62-16,-2-6-15 0,-1 2-8 15,-1-2-4-15,0 0-5 0,1 4-1 16,2 7 2-16,1 6 0 0,1 10-1 16,-1 13-3-16,2 15-3 0,1 14-3 15,0 15-6-15,-2 14-7 0,-2 15-4 16,0 17 2-16,4 12 1 0,-3 7 1 16,-1 0 0-16,-2 6 0 0,3-3 1 15,4-5-3-15,0-11-1 0,-1-11-2 16,-2-10-1-16,3-8-2 0,1-17-4 15,1-11-10-15,0-10-17 0,0-13-9 0,5-11-21 16,1-13-110-16,0-15-125 0,2-13-281 16</inkml:trace>
  <inkml:trace contextRef="#ctx0" brushRef="#br1" timeOffset="10134.9047">473 3300 458 0,'2'-6'110'0,"1"0"2"15,0 1-47-15,2 0-44 0,4-1-8 16,3 1-2-16,3-2 2 0,4-1 1 16,2 0-2-16,4-3 0 0,2 2-2 15,5 0 0-15,2 1-2 0,1 2-4 16,1 2-2-16,-1 2 0 0,2 2-1 0,0 0 0 15,-4-2 0-15,-2 0-1 16,3 3 1-16,5 0-1 0,4 2 0 16,4-2 1-16,3 1 0 0,7 3 0 0,3 0 1 15,-5-3 1-15,-1-5 0 0,-1 2 1 16,6-2 1-16,1 1 0 0,4-3-1 16,3 1-1-16,3-2 0 0,-2-1-1 15,2 1 0-15,0 1-1 0,-1 0 0 16,0 1 0-16,0 2 1 0,1 3 0 15,-2 2 1-15,1-1 0 0,-3 2 1 0,1 1 0 16,1-1 0-16,-1 4 0 0,3-2 0 16,2-1-1-16,1-2-1 0,1 0 1 15,1-1-2-15,2-2 1 0,0-1 0 16,-1-1 0-16,-1-3 2 0,1 1 1 16,1-1 0-16,2 0 1 0,-2 2 0 15,-1-2 0-15,0 0 0 0,1 2-3 16,2 2 0-16,-1-1-1 0,1 1 0 15,-2-1-1-15,2-1 0 0,-3-1 0 16,0 2-1-16,3-2 0 0,-3 1 1 0,-1 0-1 16,-3 0 0-16,-1 2 1 0,-1 1-1 15,-3 0 0-15,-4 1 1 0,-1 2-1 16,-5-2 1-16,0 0 1 0,2 0-1 16,1 1 1-16,-2 0 0 0,-2-1 0 15,-7-1 0-15,0 2-1 0,-5 0 0 16,-1 0 0-16,-1 2 0 0,-3 1 0 15,1 1-1-15,2 1 0 0,0 2 1 0,-3-3-1 16,-4 0 0-16,-2 0 1 0,-1-1-1 16,-2-2 1-16,-3-3-1 0,-3-1 1 15,-3-1 0-15,1-3 0 0,0-1-1 16,1 1 1-16,-1-2 0 0,2 2 0 16,1-1 0-16,0 1 0 0,-2 1-1 15,-1 2 1-15,-2-2-1 0,-1 3 1 16,-3-1-1-16,-1 0-1 0,-2 2 1 15,-2-1-1-15,0 1 1 0,-4 0-1 16,-3 0 1-16,0 0-1 0,-3 0 1 16,1-1-1-16,0 3 1 0,-2-3 1 0,1 2-1 15,-1 1-1-15,0-1 1 0,2 1 1 16,-2 6-1-16,1 1 0 0,1 6 0 16,1 6 1-16,2 8 1 0,-1 9 4 15,3 6 1-15,-1 7 2 0,-1 7 1 16,-2 6 3-16,2 4 0 0,-2 4 0 15,-1 0-3-15,0 4-1 0,0 0-1 16,0-3-3-16,-1 0-1 0,1-3-1 0,-1-4-1 16,1-4-1-16,0-5 0 0,0-6-3 15,4-1-4-15,-1-8-9 0,0-5-11 16,0-8-7-16,-2-5-19 0,-1-3-115 16,-5-8-121-16,-3-11-287 0</inkml:trace>
  <inkml:trace contextRef="#ctx0" brushRef="#br1" timeOffset="11349.8097">469 4568 456 0,'5'5'107'0,"-3"-5"2"15,2 0-56-15,2 0-27 0,5 0-9 16,2 0-2-16,2 0 3 0,6-2 3 15,3 0 0-15,1 0 0 0,5 0 0 16,2-3 0-16,4 3 0 0,2-2-2 16,0-1-4-16,3 0-2 0,-2 1-2 0,3-4-2 15,0 2-1-15,2-2-1 0,3 0-1 16,3 1 0-16,4-1 0 0,5 2 1 16,0 1 1-16,-3-2 1 0,2 2-1 15,0 2 1-15,4-1 2 0,0 1 0 16,3 1-2-16,1-3 0 0,4 4-1 15,-1-2 0-15,-1 3-1 0,1-1-1 16,-2-1-2-16,3 2 1 0,1 1-1 16,-1-1 0-16,-1 0-1 0,-1-1 0 0,3 2-1 15,-1-1 0-15,0 1 0 0,1-2 0 16,0 0 0-16,1-1 0 0,3 2 0 16,1-2 0-16,0 1 0 0,1-2 1 15,-2 1-1-15,1 1-1 0,0 1 0 16,-3-2 0-16,-1 2 0 0,-2 2 0 15,0 0-1-15,0 1 1 0,-2-1-1 16,0 2 1-16,0-3 0 0,-2 1 0 16,2 1 1-16,-2-1-1 0,1-1 1 0,0-1-1 15,2 0 1-15,-6-1-1 0,-1 0 0 16,-2-1 0-16,2-1 0 0,-5 1 0 16,3-1 0-16,0 0 0 0,1 0-1 15,-2-1 1-15,-5 0 0 0,-2-1 0 16,-2 2 0-16,0 1-1 0,-3-1 1 15,0 0 0-15,4-1-1 0,-1 0 1 0,-1 2-1 16,-4-3 1-16,-3 0 0 0,-2 1 0 16,-4 1 0-16,-4 0 0 0,-3 1 0 15,-1 1 1-15,0-1-1 0,3 2 1 16,-2 0-1-16,1 0 0 0,-1 2 0 16,2-2 0-16,-2 1-1 0,0 0 0 15,-3-1 1-15,0 0-1 0,0 0 0 16,-2 0 1-16,-1-1-1 0,-2 1 0 15,-2-1 0-15,-2 1 0 0,-1 0 1 16,-2 1-1-16,0 0 0 0,-2 0 0 16,0 2 0-16,-1-1 0 0,2 2 1 15,-2-2-1-15,0 1 0 0,-2 0 0 0,0 0 0 16,2 2 1-16,-5-4-1 0,0 3 0 16,0-1 1-16,-1 0-1 0,3 3 1 15,-3-4-1-15,-3-2 1 0,3 3 0 16,-4-3-1-16,0 0 0 0,3 0-2 15,-4-4-2-15,3 3-4 0,0-2-5 16,5 5-7-16,-4-5-9 0,4 2-8 0,-2 0-3 16,1 0-4-16,1 1-12 0,-2 1-108 15,-1-2-111-15,-2 2-270 0</inkml:trace>
  <inkml:trace contextRef="#ctx0" brushRef="#br0" timeOffset="15843.8992">7749 3447 544 0,'-3'-25'136'0,"0"3"9"16,-1 4-72-16,0 3-10 0,1 3-5 15,0 3-5-15,1 7-4 0,1 4-6 16,-1 10-6-16,2 3-6 0,0 9-8 16,0 5-7-16,-1 8-3 0,0 5-2 15,-2 0-2-15,2 5-2 0,-1-1-3 0,-2 3-1 16,0-2-1-16,1-3-1 0,-2-1-1 15,0 1-2-15,0-7-4 0,0-4-8 16,1-6-15-16,4-5-17 0,3-5-14 16,2-7 70-16,2-8-196 0,3-7-138 15,2-8-339-15</inkml:trace>
  <inkml:trace contextRef="#ctx0" brushRef="#br0" timeOffset="16400.6516">8011 3583 407 0,'1'-16'113'0,"0"-1"3"0,-1 2-35 16,2 4-36-16,-4 0-16 0,2 3-9 16,0 1-9-16,0 5-13 0,0 3-13 0,2 3-103 15,-4 1-99-15,2 3-252 0</inkml:trace>
  <inkml:trace contextRef="#ctx0" brushRef="#br0" timeOffset="16913.8082">8043 3655 276 0,'1'-7'97'16,"0"-3"11"-16,2-2-9 0,-2 0-16 16,-1-4-10-16,1 0-13 0,-1-3-9 15,0 1-5-15,0 3-4 0,0 3 0 0,-1 2 0 16,2 3 0-16,-2 3-2 0,1 5-4 15,0 4-3-15,-1 6-6 0,1 4-7 16,0 6-6-16,0 2-3 0,0 3-2 16,-1 6-1-16,1 2 1 0,0 3-2 15,0-2 0-15,0 0-2 0,0 1 0 16,1 1-2-16,0-5-1 0,-1-1-2 0,2-7-3 16,0-4-8-16,-1-2-14 15,-1-7-19-15,1-1-13 0,0-7-17 0,1-5-112 16,-1-5-124-16,2-8-276 0</inkml:trace>
  <inkml:trace contextRef="#ctx0" brushRef="#br0" timeOffset="17149.8446">8284 3468 692 0,'-5'5'174'0,"2"3"6"0,-2 3-91 16,1 5-33-16,0 3-10 0,-1-1-10 16,4 5-9-16,-1 2-9 0,2 4-6 15,0 2-4-15,-1 1-3 0,-1 2-3 16,2-1-4-16,2-1-8 0,-2 1-10 16,1-5-18-16,1-2-17 0,3-4-25 0,-2-4-112 15,-2-3-132-15,0-4-299 0</inkml:trace>
  <inkml:trace contextRef="#ctx0" brushRef="#br0" timeOffset="17347.4708">8056 3749 781 0,'-5'-3'192'0,"3"2"3"15,0-3-118-15,0 3-22 0,4-3-18 16,0 2-11-16,5-1-11 0,2-2-8 0,4-3-3 15,5 3-2-15,1-3-2 0,4 2-10 16,2 0-16-16,-1 0-29 0,0 2-22 16,-1 3-122-16,-1 0-146 0,-2 3-333 15</inkml:trace>
  <inkml:trace contextRef="#ctx0" brushRef="#br0" timeOffset="17628.6213">8603 3525 698 0,'-11'-5'173'16,"-4"5"7"-16,-1 5-104 0,-1 4-19 15,1 4-7-15,0 3-8 0,1 4-9 16,-1 6-8-16,2 2-6 0,-1 1-5 15,6 5-4-15,4 1-4 0,4 2-1 0,2 2-3 16,6-5-1-16,0-1-2 0,5-2-4 16,3-6-8-16,0-4-8 0,1-4-13 15,1-4-14-15,2-6-12 0,2-5-11 16,0-2 68-16,-3-3-184 0,1-6-126 16,-2-3-321-16</inkml:trace>
  <inkml:trace contextRef="#ctx0" brushRef="#br0" timeOffset="18071.5883">8695 3778 689 0,'1'1'162'0,"-1"1"3"15,2 0-109-15,3 1-18 0,2-2-4 16,3 1-7-16,0-2-6 0,1-2-6 0,0 0-3 16,3-4-4-16,-2-3-2 0,2 0-2 15,0-5-1-15,1-1 0 0,-2-2-1 16,-1 0-1-16,-2 1 1 0,-4 0-1 16,-3 1-1-16,-3 2 1 0,-5 3-1 15,-4 0 0-15,-2 3 0 0,-2 1 0 16,-3 2 0-16,1 3 0 0,-1 3-1 0,-1 3 1 15,0 5-1-15,0 0 0 0,1 2 0 16,-1 3 1-16,1 3 0 0,2 2 1 16,8 3 0-16,3 2 0 0,3 0 1 15,1 2 1-15,4 0 0 0,4-2 1 16,2-3 0-16,2-3 0 0,-1-1 0 16,3-4-1-16,1 1 0 0,0-3-1 15,-1-3 0-15,3-2-1 0,0 1 0 16,2-4-2-16,-2-1-4 0,0-2-13 15,-1 0-20-15,1-2-11 0,-5 0-23 0,-3-3-112 16,-3 2-129-16,1-6-291 0</inkml:trace>
  <inkml:trace contextRef="#ctx0" brushRef="#br0" timeOffset="18346.171">9036 3317 734 0,'1'-1'171'0,"2"2"10"16,-1 4-116-16,2-1-16 0,0 5-4 16,1 5-1-16,-3 2-4 0,3 2-7 15,0 3-9-15,-1 2-6 0,-2 4-5 16,0 0-4-16,-3 0-4 0,0 1-5 0,-3-1-7 15,-2-2-13-15,-2-7-18 0,-2-2-25 16,-2-5-17-16,-2-6-100 0,1-5-23 16,-1-5-114-16,3-6-205 0</inkml:trace>
  <inkml:trace contextRef="#ctx0" brushRef="#br0" timeOffset="18447.1619">8957 3157 565 0,'7'-11'134'0,"-1"4"1"0,1 4-78 0,1 2-29 15,2-1-21-15,1 2 78 0,0 3-218 16,-2-1-126-16,2 7-359 0</inkml:trace>
  <inkml:trace contextRef="#ctx0" brushRef="#br0" timeOffset="18661.7233">9240 3457 339 0,'-8'-6'71'0,"2"-1"-17"0,1 3-67 15,2 0-63-15,0-1-57 0,2 3-108 16</inkml:trace>
  <inkml:trace contextRef="#ctx0" brushRef="#br0" timeOffset="19034.3814">9229 3425 437 0,'-2'0'123'0,"2"0"8"0,0 0-49 15,0 0-14-15,0 1-5 0,0-1-3 16,-1 0-4-16,2 0-4 0,-1 1-5 16,0 1-2-16,0-1-6 0,0 4-4 15,0 2-5-15,0 4-5 0,-1 3-5 16,0 3-3-16,1 2-2 0,1 3-4 15,0-1-3-15,2-2-2 0,2-1-2 0,2-3-1 16,0-4-2-16,4-5 0 0,0-4-1 16,2-3 0-16,0-5 0 0,2-3 0 15,-3-3 0-15,0-3 0 0,-1 1 1 16,-2-1-1-16,-3 1 1 0,-2 3-1 16,-2 3 1-16,-1 2-1 0,2 3 1 15,-4 3-1-15,1 4 0 0,1 2 0 0,1 1 0 16,2 4 0-16,1 2 0 15,2-1 0-15,3 1 0 0,4-2-1 0,1 0 0 16,1-2 0-16,3-5 0 0,-1-3 0 16,1-4 0-16,-2-3 1 0,-4-5 0 15,-3-3 0-15,-3-3 1 0,-3-3 0 16,-5-2 1-16,-4 0-2 0,-4 0-7 16,1 0-12-16,-3 1-18 0,0 1-23 15,-2 4-30-15,1 5-108 0,1 4-137 0,1 3-299 16</inkml:trace>
  <inkml:trace contextRef="#ctx0" brushRef="#br0" timeOffset="19666.0197">9649 3304 646 0,'2'-11'148'0,"4"6"2"15,4 5-101-15,4 3-16 0,0 7-7 16,3 5-7-16,1 6-3 0,-3 4-1 15,1 4-2-15,-1 1-2 0,0 6 0 0,0 3 0 16,-3 0 4-16,0 0 1 16,-2 2-1-16,0 0 1 0,-5 3-2 0,-2-2-1 15,-4-3-3-15,-5-2-4 0,-4-1-3 16,-2-6 0-16,-4-2-2 0,-4-8-2 16,-2-3-2-16,0-3-4 0,-1-7-10 15,1-7-13-15,2-6-15 0,2-8-20 16,6-3-114-16,2-5-128 0,9 0-298 15</inkml:trace>
  <inkml:trace contextRef="#ctx0" brushRef="#br0" timeOffset="20011.4373">10075 3661 609 0,'4'-23'164'0,"-4"-5"8"16,0-2-67-16,-2 0-32 0,1-6-12 15,-1 0-6-15,-1 2-10 0,1 5-8 16,1 6-7-16,-1 4-3 0,2 8-6 0,0 9-3 15,2 9-1-15,-2 8-4 16,1 7-3-16,-1 9-3 0,0 10-4 0,0 2-1 16,0 7-1-16,0 4 0 0,1 1-2 15,0 1-3-15,4-1-6 0,1-6-10 16,4 1-16-16,0-7-27 0,1-5-26 16,-1-6-120-16,0-4-146 0,-3-7-328 15</inkml:trace>
  <inkml:trace contextRef="#ctx0" brushRef="#br0" timeOffset="20611.4023">10391 3761 815 0,'-10'-2'208'0,"0"1"4"0,6 1-114 16,-1 1-30-16,7 2-21 0,-1-3-18 15,3 1-14-15,2-1-9 0,3 0-4 16,0-1-5-16,5 0-8 0,-4-3-11 0,3 0-18 16,2 2-30-16,-3-3-23 15,-1 4-121-15,-1 2-147 0,1-1-324 0</inkml:trace>
  <inkml:trace contextRef="#ctx0" brushRef="#br0" timeOffset="20776.5123">10364 4034 746 0,'1'1'166'15,"5"1"1"-15,1-2-118 16,1-3-27-16,3-1-11 0,1-3-7 0,2-2-22 16,-1 2-23-16,1-3-126 0,1-1-135 15,-2 2-334-15</inkml:trace>
  <inkml:trace contextRef="#ctx0" brushRef="#br0" timeOffset="24594.5982">11029 3086 412 0,'-2'-13'112'15,"-2"-3"5"-15,0 4-39 0,1-3-27 16,-1 3-7-16,0 1-2 0,3 4-2 15,-3-3-1-15,1 3-1 0,0 1-2 16,1 4-2-16,1 4-4 0,-1 5-2 16,2 8-3-16,0 7-5 0,-1 6-4 15,2 11-4-15,1 8-1 0,0 9-2 0,1 8-2 16,-1 8-3-16,-1 4 0 16,2 10-2-16,0 4 0 0,1 3 1 0,-1 0-1 15,-2-1 1-15,0-6-1 0,1-1 1 16,1-5-1-16,-1-6 0 0,0-8 0 15,-1-5-1-15,1-8-2 0,3-5-5 16,-1-13-10-16,1-13-17 0,-2-6-14 16,1-12-19-16,0-15-110 0,-1-9-126 15,4-10-283-15</inkml:trace>
  <inkml:trace contextRef="#ctx0" brushRef="#br0" timeOffset="24846.3453">11617 3346 421 0,'-10'0'90'0,"2"2"-1"16,4 0-70-16,2 2-19 0,0 2-25 16,1 0-40-16,1 0-25 0,1-1-63 15,1 0-132-15</inkml:trace>
  <inkml:trace contextRef="#ctx0" brushRef="#br0" timeOffset="25007.9059">11596 3366 340 0,'-1'-12'188'16,"0"-4"-16"-16,0-4-87 0,-2-2-18 15,2-3-7-15,-3-1-5 0,2-1-5 16,-1 5-1-16,0 2-1 0,0 4 1 15,1 4-2-15,-1 6-6 0,2 3-5 16,0 5-7-16,1 5-7 0,0 5-7 16,1 7-6-16,-1 4-6 0,3 4-4 15,-1 5-7-15,2 3-12 0,1 0-16 16,0-2-19-16,1-2-18 0,1 0-111 0,-2-4-10 16,2 1-105-16,-2-1-195 0</inkml:trace>
  <inkml:trace contextRef="#ctx0" brushRef="#br0" timeOffset="25315.9434">11323 3681 656 0,'-15'-4'161'0,"2"1"9"0,1-2-98 16,2 3-14-16,-1 0-6 0,4 1-6 0,3 1-7 15,5 0-8-15,4-1-5 0,4 1-6 16,3-2-2-16,7 0-3 0,6-1 0 16,4 1-1-16,3-1 0 0,3 2-2 15,1-1-3-15,2-1-2 0,4 2-1 0,-3-1-3 16,4 0 0-16,2 0-1 0,3 0-1 16,3 0-1-16,2 2 0 0,-3 0-2 15,-1 0-4-15,-5 0-7 0,-2-1-10 16,-9 0-14-16,-3 1-18 0,-8 0-17 15,-5 1-19-15,-6 2-110 0,-6 0-129 16,-4 1-289-16</inkml:trace>
  <inkml:trace contextRef="#ctx0" brushRef="#br0" timeOffset="26166.1089">11228 4059 427 0,'1'-6'113'0,"-1"0"5"16,1-1-49-16,-1-1-18 0,1 1-4 0,1 1-1 16,-1 1-1-16,0 1-2 15,0 3-1-15,-1 4 1 0,1 4-1 0,1 5-1 16,-2 5-4-16,-2 7-5 0,2 4-3 15,-2 7-4-15,-2 2-6 0,1 4-4 16,-2-4-4-16,1 0-1 0,0-2-2 16,1-6-1-16,1-6-1 0,2-7-2 15,-1-6 0-15,4-6-1 0,-1-9-1 16,2-8 0-16,2-6-1 0,0-8 0 16,3-7 0-16,-2-3 0 0,-1-2-1 0,-2-3 1 15,-1-1-1-15,-1 3 1 16,-2 3-1-16,-3 6 0 0,1 6 1 0,-1 5-1 15,2 8 1-15,0 8-1 0,0 9 1 16,1 7 0-16,1 5-1 0,1 5 0 16,3 4 1-16,0 2-1 0,3 2 0 15,-1 0 0-15,1-1 0 0,1-4 0 16,2 0-1-16,4-7 0 0,1-2-1 16,2-5 1-16,3-6-1 0,1-5 0 15,0-5 1-15,-1-5 0 0,-3-7 0 0,-2-2 1 16,-1-5 0-16,-3-1 1 0,-2-2-1 15,-3-2 1-15,-1 1-1 0,-1 7 1 16,-1 3 1-16,-2 2 1 0,0 6 1 16,-2 5 1-16,0 10-1 0,0 4 1 15,-3 7-1-15,2 1-1 0,0 5-2 16,-2 5 0-16,2 4-2 0,0-1-2 16,2 3-5-16,0 0-10 0,3-2-15 15,2 0-19-15,-1-7-13 0,2-2-20 16,1-3-109-16,0-6-125 0,4-6-277 0</inkml:trace>
  <inkml:trace contextRef="#ctx0" brushRef="#br0" timeOffset="26548.4695">11640 4355 710 0,'-6'-8'168'0,"-1"2"4"0,5 0-115 0,3 0-13 15,4 1-7-15,2-1-9 0,2 1-7 16,0 1-5-16,4 2-4 0,-1-1-4 16,1 3-2-16,0 2-1 0,-1 0-2 15,0 3-1-15,0 1 0 0,-2-1-1 0,-1 1 1 16,-3 3-1-16,-2-1 0 0,-4 2 1 15,-2 1-1-15,-3 0 0 0,-2 1 0 16,-2 1-1-16,1 1 1 0,-2 0 0 16,0-2-1-16,-1 0 1 0,3-1-1 15,2 0 1-15,1-1 0 0,1-1 0 16,2-2-1-16,3 4 1 0,1-4-1 16,3 2 0-16,0-2-2 0,2-2-6 0,1-4-12 15,2 1-18-15,2-6-15 0,1-2-20 16,1-1-114-16,-1-2-130 0,1-1-292 15</inkml:trace>
  <inkml:trace contextRef="#ctx0" brushRef="#br0" timeOffset="26786.2182">12005 4040 845 0,'-4'-8'197'0,"0"6"3"0,3 6-130 16,-1 1-28-16,2 3-10 0,-2 1-9 15,2 7-8-15,1 1-4 0,-1 4-4 16,3 3-2-16,-2 1-2 0,0 0-7 16,4 5-9-16,-3-6-15 0,1 4-19 15,-2-3-21-15,0-2-26 0,-1-1-112 0,0-3-138 16,0-5-301-16</inkml:trace>
  <inkml:trace contextRef="#ctx0" brushRef="#br0" timeOffset="26971.3884">11907 4220 793 0,'3'-10'180'0,"2"4"3"0,0 1-128 16,3 3-23-16,2 0-9 0,4 5-7 0,0-1-7 15,1 2-4-15,1 0-6 0,1-1-13 16,1 0-18-16,1-2-17 0,-3-1-18 16,-2-1-119-16,0-2-136 0,-3 0-302 15</inkml:trace>
  <inkml:trace contextRef="#ctx0" brushRef="#br0" timeOffset="27119.5374">12219 4095 643 0,'2'-9'176'16,"-2"3"9"-16,0 3-76 0,-1 1-34 15,2 5-12-15,-2 2-12 0,1 4-15 16,0 4-13-16,-1 3-9 0,-1 3-5 16,2 2-3-16,-1 2-7 0,0 2-13 15,0 1-22-15,1-1-26 0,-2 1-137 16,1-3-154-16,1-2-371 0</inkml:trace>
  <inkml:trace contextRef="#ctx0" brushRef="#br0" timeOffset="27709.529">12873 3620 793 0,'-9'2'200'0,"-3"-2"5"0,2 1-118 15,3-1-19-15,2 3-20 0,1-3-15 16,2 1-15-16,3 0-9 0,3-1-10 15,3-1-12-15,5 1-22 0,2-2-32 16,3 2-24-16,2 0-119 0,1 0-148 0,5-2-327 16</inkml:trace>
  <inkml:trace contextRef="#ctx0" brushRef="#br0" timeOffset="28808.4642">13387 3562 731 0,'-13'-4'178'0,"4"1"4"0,2 2-112 0,4 1-20 15,3 0-13-15,3 0-9 0,2 0-9 16,2 1-6-16,5 0-3 0,5-1-2 16,1-4-2-16,4-1-2 0,0-3-1 15,2 0-1-15,-3-5-1 0,-3-2-1 16,-3 1 1-16,-4-2-2 0,-4 0-1 16,-2 0-3-16,-3-1-1 0,-4 1-3 15,-1 2-2-15,-2 2-1 0,-3 1 0 16,-3 2 0-16,-1 5 1 0,-3 2 1 0,-2 6 3 15,-2 3 1-15,-5 4 1 0,0 6 2 16,2 4 3-16,0 6 2 0,2 3 3 16,4 0 2-16,4 5 1 0,2-4 2 15,7 4 0-15,0-1 0 0,6-3-1 16,4-1-2-16,4-3-1 0,7-2-1 16,4-2-2-16,4-6-2 0,2-5-4 15,2-4-5-15,-1-7-7 0,2-5-11 0,-6-3-15 16,1-4-11-16,-1-4-21 0,-6-4-112 15,1 1-124-15,-2 3-292 0</inkml:trace>
  <inkml:trace contextRef="#ctx0" brushRef="#br0" timeOffset="29069.9368">13584 2974 796 0,'-7'1'191'0,"3"-2"3"0,1 0-102 16,5 1-40-16,4 0-24 0,3 0-10 15,2-1-7-15,5-2-1 0,1 1-6 16,5 2-11-16,-2-1-20 0,2-2-31 0,0 1-24 15,-1 0-118-15,-2 1-147 0,-3-4-327 16</inkml:trace>
  <inkml:trace contextRef="#ctx0" brushRef="#br0" timeOffset="29276.079">13960 2815 681 0,'3'10'158'0,"-1"3"6"0,2 6-116 0,2 0-8 16,-1 4 0-16,2 3-5 0,1 1-7 0,-2 2-4 15,-2 0-4-15,-1-2-4 0,-2-2-4 16,-1 1-5-16,-3-3-7 0,-5-2-12 16,-1-1-25-16,-5-3-18 0,-3-6-129 0,-5-3-140 15,0-5-336-15</inkml:trace>
  <inkml:trace contextRef="#ctx0" brushRef="#br0" timeOffset="29403.7571">13824 2469 653 0,'5'-14'140'16,"3"1"2"-16,0 4-109 0,6 1-37 15,0 6-134-15,5-1-119 0,-2 2-311 16</inkml:trace>
  <inkml:trace contextRef="#ctx0" brushRef="#br0" timeOffset="30451.9768">14139 2875 476 0,'2'-9'120'0,"-2"1"5"16,-2-1-58-16,4 2-26 0,-1-2-7 15,-1 2-2-15,-1-2-2 0,1 3-3 16,-2-1 1-16,4 1-1 0,-4 0 1 15,1-1-1-15,1 1 1 0,-1 3 0 0,2-2-3 16,-1 1-2-16,0 0-3 0,0 2-2 16,0 0-3-16,1-1-3 0,-1 1-3 15,0 0-1-15,0 1-1 0,-1 0-1 16,1 0 0-16,0-2-1 0,0 1 1 16,-1-1-1-16,1 1 2 0,0 1 0 15,0-1-1-15,-1 2 1 0,2 0 0 16,-2 0-1-16,-2 2 0 0,3 0-1 15,0 1-1-15,0 3 0 0,1 5-1 0,-1 2 1 16,0 6-1-16,5 3 0 0,-3 2-1 16,1 2 0-16,2 1 0 0,1-3-1 15,2 0 0-15,0-2-1 0,1-6 0 16,-1-2 0-16,5-3 1 0,-4-3-1 16,2-5 0-16,0-3 0 0,-2-5 1 15,2-2-1-15,-2-3 1 0,-3-6 0 16,-3-1 0-16,0 0 0 0,-2 2-1 15,0 2 1-15,-1 3 0 0,-1 3-1 16,2 4 0-16,0 4 0 0,3 6 1 0,1 0-1 16,2 3 0-16,2 1 0 0,2 0 0 15,0-3 0-15,1 2 0 0,2-5 0 16,0-1-1-16,2-3 1 0,2-5 0 16,-1 1 0-16,0-6 0 0,-2-2 0 15,-3-1 0-15,-4-2 1 0,-2 1 0 16,-3-2-1-16,-6 2-4 0,0 2-10 15,-3 1-15-15,-2 2-23 0,1 2-21 16,0 5-88-16,-2 2-35 0,3 1-116 16,3 1-219-16</inkml:trace>
  <inkml:trace contextRef="#ctx0" brushRef="#br0" timeOffset="31121.716">14635 2608 546 0,'2'-7'133'16,"0"-1"6"-16,-1 2-80 16,2 0-6-16,-2 2-5 0,0 1-4 0,0 3-1 15,2 4 0-15,-2 5-3 0,0 3-5 16,-1 5-5-16,2 7-5 0,-2 4-3 16,0 1-7-16,-3 4-5 0,1-2-3 15,0 1-3-15,0-5-1 0,0-2-2 16,-1-5 1-16,1-5-1 0,-1-5 0 15,2-4 0-15,0-6 0 0,-1-6 0 16,1-5 0-16,1-5 0 0,0-5-1 0,1-5 0 16,1-3 1-16,-2-4-1 0,1-2 0 15,1-1 0-15,1-2 1 0,-1 1-1 16,1 4 0-16,0 5 0 0,0 4 0 16,-1 10-1-16,1 4 1 0,-2 9 0 15,1 6 0-15,3 6 0 0,-1 4 0 16,2 4 0-16,0 2 1 0,2 2-1 15,1-2 1-15,5 0-1 0,3-1 1 16,3-2 0-16,-1-4-1 0,4-4 1 16,2-1-1-16,2-2 1 0,0-7-1 0,-3-5 0 15,0-5 1-15,1-1 1 0,-3-3 1 16,-2-6 2-16,-3-3 3 0,-5-4 0 16,-1-3 1-16,-3 0 0 0,-5-5-1 15,1 4-1-15,-1 2-3 0,0 7-1 16,-1 4-1-16,-1 7-1 0,-1 7 0 15,0 8 1-15,0 7-1 0,-1 5 0 0,-3 5-1 16,3 3-1-16,-2 6-2 0,2 1-6 16,1-2-7-16,0-4-14 0,2 0-21 15,2-3-15-15,3-1-21 0,2-7-108 16,2-1-129-16,2-4-284 0</inkml:trace>
  <inkml:trace contextRef="#ctx0" brushRef="#br0" timeOffset="31514.9181">15220 2567 617 0,'1'-9'155'0,"1"0"5"15,3 3-84-15,3 0-24 0,-1 0-8 16,2 0-7-16,-1 3-7 0,2 1-7 16,0-6-5-16,-2 6-4 0,1 3-3 15,1 0-4-15,-1 2-2 0,1-1-2 0,-1 3-1 16,-2 7 0-16,-1-4-1 0,-1 0 0 16,-4 0 0-16,1 1 0 0,-4 2 0 15,0 3 0-15,-3-2 0 0,-1 2-1 16,-3-2 1-16,0 0-1 0,-2-1 1 15,0 1 0-15,-1-2-1 0,0-1 1 16,0-1-1-16,2 2 1 0,2-1-1 0,1-1 0 16,4-2 0-16,2-1-3 15,5 0-3-15,3-1-9 0,2-2-9 16,4 1-14-16,0-4-8 0,2 1-14 0,0-3-10 16,-1 2-105-16,1-3-110 0,-2 2-260 15</inkml:trace>
  <inkml:trace contextRef="#ctx0" brushRef="#br0" timeOffset="32043.7885">14653 3001 558 0,'-8'-4'131'16,"2"-1"4"-16,1 3-88 0,1-2-9 16,1 2-5-16,2 1-3 0,1-1-2 0,-2 0-2 15,2 2 1-15,2-1-1 0,-1 2 0 16,1-1-1-16,1 0 0 0,0 1-1 16,5 0-1-16,2 1 0 0,3-1 0 15,4 1-1-15,4 1-1 0,6-1-1 16,2-2-3-16,2 1-2 0,2-2-2 15,5 0-4-15,0-3-2 0,2-2-2 16,0 0-1-16,1 0-1 0,5-1 0 16,0 2-1-16,2 0 0 0,-2 0-1 15,2 2 0-15,-2 0-1 0,-1 0 1 16,-4 3-1-16,-3-3 0 0,-6 1-3 0,-5 0-5 16,-5 2-9-16,-5-1-12 0,-7 1-11 15,-6 0-17-15,-5 1-10 0,-8 1-18 16,-3 2-106-16,-7 1-119 0,1 2-276 15</inkml:trace>
  <inkml:trace contextRef="#ctx0" brushRef="#br0" timeOffset="32446.8031">15029 3159 717 0,'-2'-4'167'0,"2"1"4"0,2 0-115 16,1 0-13-16,3 0-8 0,2-1-7 15,2 3-4-15,1-1-5 0,0-1-3 16,1 1-2-16,0-1-3 0,2 2-2 16,-3 2-3-16,0 1-1 0,0 1-1 0,0 1-2 15,-3 2 1-15,1-1-2 0,-3 2 0 16,-2 2 0-16,-3 2-1 0,-4 2-1 15,-3 0-2-15,-4 1-2 0,-1 4-3 16,-3 0-3-16,-1-1-1 0,2 0 1 0,-2-1 1 16,1 1 1-16,2-1 3 0,-1-1 2 15,5-2 4-15,2 0 0 0,3-4 2 16,0 2 0-16,3-2 2 0,4-2 0 16,3 0 2-16,2-4 0 0,0-2 0 15,6-3 0-15,1-3-2 0,6 0 0 16,1-3-1-16,3 1-3 0,1 1-7 15,1 1-16-15,-1 2-21 0,-1 3-21 16,-6 2-121-16,0 3-140 0,-4-4-322 16</inkml:trace>
  <inkml:trace contextRef="#ctx0" brushRef="#br0" timeOffset="34691.2877">15717 3708 656 0,'4'-3'178'0,"-3"1"13"15,-2-1-85-15,-1 3-18 0,0 2-5 0,-2-1-5 16,-1 1-11-16,1 1-11 0,-1-1-11 16,-2 1-10-16,3 0-7 0,-1-1-7 15,1 0-8-15,0-1-6 0,3 1-12 16,1-1-18-16,3 0-21 0,3 0-34 15,3 3-38-15,3-3-121 0,1 2-163 16,3 1-348-16</inkml:trace>
  <inkml:trace contextRef="#ctx0" brushRef="#br0" timeOffset="40536.5231">16524 3702 230 0,'-11'-10'72'0,"-1"-1"9"16,1 0-2-16,1 2-30 0,0 1-2 16,2 3 2-16,-1-1-1 15,1 1-2-15,0 1-3 0,5 0-1 0,-5 1-2 16,2-2-3-16,-1 1 0 0,1 2-2 16,-1-1-1-16,3 1-2 0,-4 1 0 15,6 1-1-15,-2-2-1 0,5 4-2 16,-2-2-3-16,1 0-4 0,0 1-2 15,3-1-3-15,-1 1-2 0,4 0-2 0,-1 1-2 16,5-2 0-16,5 1 0 0,3 0-1 16,4 0-1-16,1 0 0 15,3-2-2-15,3-1 1 0,2 1-2 0,2-6 1 16,1 2-1-16,4 1 0 0,2-1 0 16,2 0-1-16,4 1-1 0,3 2 0 15,2-1 0-15,3 2-2 0,0-3 1 16,1 2-2-16,4-1 1 0,2 1-1 0,0-2 1 15,6 3-1-15,1 0 1 0,2-2-1 16,1 2 0-16,2 0 0 16,0 0 0-16,1 2 0 0,2-2 0 15,-1 0 0-15,1 1 0 0,-2 1 1 0,3-2-1 16,-1 1 0-16,0 0 0 0,0-2 0 16,-3 1 0-16,1 0 0 0,-2-2 1 15,-2 2-1-15,-4-1 0 0,-6-4 0 16,-1 3 1-16,-3 1-1 0,-2 0 0 15,-6 2 0-15,-5-2 1 0,-4 0-1 16,-3 5 0-16,-5-3 0 0,-6-1 0 16,-5-3 1-16,-1 6-1 0,-3-2 0 0,-3 1 0 15,-2-1 0-15,-1-1 0 0,-3 1 1 16,-2 2-1-16,-2-4 0 0,-2-2-4 16,-4 1-6-16,-1-1-10 0,-3-4-17 15,-1 0-19-15,-2-3-10 0,-5-3-127 16,2-3-133-16,-3-1-309 0</inkml:trace>
  <inkml:trace contextRef="#ctx0" brushRef="#br0" timeOffset="41451.5455">16746 3095 318 0,'6'-1'98'0,"1"-1"8"15,1-2-30-15,-1-1-4 0,3 1-4 16,-2 0-7-16,0-3-2 0,-2 1-1 16,-1 0-1-16,-1 0-3 0,-2 2-3 15,-4-1-4-15,-2 2-2 0,-2-1-5 16,-4 2-4-16,-1-2-4 0,-3 4-4 15,-4 0-3-15,-2 2-3 0,-2 2-5 0,0 2-3 16,-1 3-5-16,-1 3-2 16,-1 0-3-16,3 2-2 0,0-2-1 0,4 2-1 15,-1-5 0-15,5 0 0 0,3-3 0 16,4 0-1-16,5-1 0 0,4 0 0 16,5 1-1-16,1-2 1 0,4 1 0 15,3-2 1-15,1-1-1 0,2-1 1 16,1-1 0-16,0-3 0 0,-2 3 0 15,5-2 0-15,-2 2 0 0,1 1 0 16,-1 4 0-16,-2 0 0 0,-1 2 0 16,1 1 1-16,-4 0-1 0,-2 1 0 0,-2-1 0 15,-4 0 0-15,-1 0 0 0,-4 1 0 16,-3 1 1-16,-4 2-1 16,-4 1 1-16,-2 0-1 0,-6-1 1 0,-1 0-1 15,-3 0 1-15,1 1-1 0,0-4-3 16,0-1-7-16,4-1-11 0,5-2-17 15,3-4-21-15,4-2-20 0,3-5-114 16,3-1-5-16,5-3-107 0,4-3-192 16</inkml:trace>
  <inkml:trace contextRef="#ctx0" brushRef="#br0" timeOffset="41651.3284">16936 3099 844 0,'1'5'214'0,"-1"5"5"0,0-2-121 16,-1 5-27-16,0 3-18 0,-1 2-17 16,0 0-13-16,2 1-11 0,0-1-10 0,-1 0-11 15,2-3-15-15,3-3-18 0,-2-2-29 16,0-5-21-16,1-4-112 0,-2-3-18 16,0-3-123-16,1-6-217 0</inkml:trace>
  <inkml:trace contextRef="#ctx0" brushRef="#br0" timeOffset="41772.9845">16866 2713 553 0,'-9'-22'162'0,"3"9"3"0,1 4-14 15,0 10-99-15,3 7-19 0,2 4-22 16,2 8-27-16,1 3-30 0,2 6-119 16,0 8-128-16,5-4-313 0</inkml:trace>
  <inkml:trace contextRef="#ctx0" brushRef="#br0" timeOffset="42163.5685">17086 3100 676 0,'-2'-1'162'0,"1"1"6"0,-2 4-106 16,3 2-12-16,0 0-7 0,0 4-7 15,2 1-7-15,-1 2-4 0,1 1-4 0,2 0-1 16,1 1-3-16,1-1-3 0,2-2-1 16,2-2-1-16,3-5-2 0,1-3-1 15,1-7-1-15,3-5-1 0,2-2 0 16,1-1 3-16,-2-3 0 0,2-3 0 15,-1 1-1-15,-1 3 1 0,-4 4-2 16,-3 0-2-16,-3 3-2 0,-3 3-2 16,-2 3-1-16,-3 6 0 0,-2 4-1 15,-2 3 0-15,0 2-2 0,0 3-1 0,1 2-4 16,0 3-2-16,2 0-5 0,3 1-9 16,1 0-9-16,2-1-16 0,1-3-16 15,3-2-14-15,1-2-100 0,1-6-17 16,3-3-107-16,1-2-202 0</inkml:trace>
  <inkml:trace contextRef="#ctx0" brushRef="#br0" timeOffset="42491.8406">17681 2587 683 0,'-9'4'179'0,"-6"3"10"0,-2 9-97 0,-1 6-11 16,-4 6-5-16,-3 11-8 0,-2 7-11 15,3 6-13-15,0 6-10 0,6 4-9 16,2 1-9-16,8 1-6 0,8-7-17 16,8-3-11-16,8-5-14 0,7-7-17 0,4-9-19 15,8-6-18-15,0-9-18 0,-1-4-108 16,3-12-131-16,0-3-291 0</inkml:trace>
  <inkml:trace contextRef="#ctx0" brushRef="#br0" timeOffset="43204.5483">17749 2984 500 0,'3'-3'124'16,"-2"2"6"-16,0-1-75 0,0-1-8 0,0 0-3 15,1 4-2-15,-2-6-4 0,0 0-3 16,1 3-1-16,-1-3-2 0,0-1-1 15,0-1-4-15,0 1-2 0,0 0-2 16,1 1-3-16,-1-3-1 0,0 0-2 0,0 2 0 16,1 1-1-16,-1-1 0 15,2 0 0-15,-2 2-1 0,0 1 0 0,0 2 0 16,0 2-2-16,-2 2-2 0,1 6 0 16,-1 6 0-16,-2 2-1 0,-2 9-1 15,-1 3 0-15,-2 7-1 16,0-2-1-16,2 1 0 0,0 1-1 0,4-2-2 15,4-4 0-15,6-5-2 0,2-4 0 16,5-1-1-16,4-7-1 0,2-5 1 0,1-7-1 16,-2-5 0-16,1-4 0 0,-2-6 1 15,-2-4 0-15,-4-3-1 0,-2 0 1 16,-1 0 0-16,-4 3 0 0,-2 1 0 16,-3 3 0-16,-2 6 0 0,-2 0 0 15,1 7 0-15,-4 5 0 0,1 4 0 16,0 3-1-16,3 5 1 0,-2 4-1 15,2 2-1-15,4 0 1 0,3 1-1 16,5 0-1-16,3-2-2 0,5-2 0 16,6-5-1-16,3-4 1 0,2-4-1 15,-1-7 2-15,1-6 0 0,-2-6 3 0,-1-4 0 16,-6-5 2-16,1-3 0 16,-4-2 0-16,-3-2 1 0,-2 0 0 0,-5-2 0 15,-3-2 0-15,-6 3-3 0,-2-2-6 16,-2 1-7-16,-2 6-12 0,0 5-15 15,-2 5-25-15,1 10-19 0,3 7-61 16,-1 6-59-16,7 7-120 0,0 2-237 16</inkml:trace>
  <inkml:trace contextRef="#ctx0" brushRef="#br0" timeOffset="44081.3118">18609 2615 569 0,'-1'-6'153'16,"-2"0"14"-16,1-1-66 0,-1 4-23 16,1 4-11-16,0 4-6 0,-3 4-5 15,0 7-12-15,-1 5-11 0,-3 3-10 0,-1 7-4 16,-1 2-4-16,0-1-3 0,1 1-4 16,1-6-2-16,0-4-1 0,3-3-2 15,2-9-1-15,3-5-1 0,2-6 1 16,2-6-1-16,3-7 0 0,2-4 0 15,2-5 0-15,1-5 0 0,-1-5 0 16,0-2 0-16,1 0 0 0,-3-1-1 16,-1 6 0-16,-3 0 1 0,0 5-1 15,0 7 0-15,-4 4 0 0,0 7-1 16,1 7 0-16,-1 6 1 0,0 7-1 0,0 2 1 16,1 3-1-16,2 8 1 0,-1-2 0 15,2-1 0-15,1-2 0 16,2 0 0-16,4 2 0 0,1-6-1 0,2-5 1 15,0-4 0-15,6-8-1 0,2-2 1 16,-1-9-1-16,1-7 1 0,3-4 0 16,-3-2 1-16,-2-3-1 0,-4-1 2 15,0-2-1-15,-2 1 1 0,-4 2-1 0,-4 3 2 16,0 2 0-16,-3 6 1 0,4 8 0 16,-6 3 0-16,0 8 0 0,-1 4-1 15,-2 5-1-15,-1 6-1 0,-1 3-3 16,-2 0-5-16,0 6-6 0,1 2-12 15,2 2-15-15,0 1-19 0,2-5-15 16,2-1-19-16,4-3-110 0,2-4-127 16,3-5-285-16</inkml:trace>
  <inkml:trace contextRef="#ctx0" brushRef="#br0" timeOffset="44483.5812">19048 2744 681 0,'-8'-4'175'0,"1"0"7"0,0 0-96 16,0-1-20-16,4 0-9 0,0 1-13 15,4-1-11-15,1 3-10 0,1-2-6 16,4 2-5-16,1-1-5 0,2 1-2 15,2-1-3-15,0 3 0 0,1 2-2 16,-2-1 0-16,0 2-2 0,0 4 0 16,-3 0-1-16,0 3 0 0,-3-3 1 15,-2 3-1-15,0 1 1 0,-3 0 1 0,-3 0 1 16,-2 0 0-16,-1 0 0 0,-2 1 0 16,-2-1 1-16,-2-1 0 15,-1 1 1-15,1 0 1 0,1-1 0 0,1 1 1 16,3 0 0-16,1 0-1 0,3-1 1 15,3-3-2-15,3 0-2 0,2 0-2 16,3-4-4-16,2 0-10 0,2-5-13 16,3 2-14-16,1-2-17 0,1-2-9 15,1 1-17-15,1-2-108 0,2 0-118 0,2-1-271 16</inkml:trace>
  <inkml:trace contextRef="#ctx0" brushRef="#br0" timeOffset="44705.4006">19458 2525 811 0,'-6'-2'193'0,"0"6"3"0,2 2-113 16,0 5-34-16,2 4-19 0,1 2-9 0,1 1-6 15,-2 2-5-15,4 1-2 0,-2 0-3 16,2-2-3-16,1 0-9 0,0-2-14 15,0 0-22-15,-1-1-23 0,1-3-5 16,-2 0-133-16,-1 0-143 0,-1-7-316 16</inkml:trace>
  <inkml:trace contextRef="#ctx0" brushRef="#br0" timeOffset="45035.9742">19313 2659 875 0,'-1'2'203'0,"2"-2"3"16,3 0-127-16,7 3-40 0,1-2-18 16,2 1-8-16,3-4-5 0,5 0-7 15,2 1-5-15,3-3-8 0,2-1-11 16,1-1-9-16,3 0-10 0,-1-3-9 0,0 0-9 16,-4-4-2-16,0 0 3 0,1-4 7 15,-6-2 10-15,-1-3 10 0,-1-1 11 16,-4 1 15-16,-1 5 16 0,-5 1 17 15,-3 1 16-15,-4 4 9 0,-3 6 6 16,-2 4 1-16,0 6-2 0,-4 1-9 16,-1 4-11-16,-2 7-12 0,0 7-9 15,-2 3-4-15,-1 5-4 0,0 1-2 16,1 4-2-16,3 5-7 0,2 1-10 0,4 0-12 16,6-1-14-16,3 0-18 0,2-4-12 15,0-1-17-15,0-8-111 0,-2-3-122 16,1-5-281-16</inkml:trace>
  <inkml:trace contextRef="#ctx0" brushRef="#br0" timeOffset="45358.8926">18720 3116 675 0,'-20'4'177'0,"3"-5"7"15,7 3-88-15,6 2-32 0,4-3-6 16,4 0-11-16,7-1-10 0,5-2-9 0,8 4-5 16,6-4-2-16,3-3-3 0,6-2-5 15,9 2-2-15,4-4-3 0,3 2-3 16,4-2-1-16,2-1-3 0,7 3 0 15,-1 1-2-15,-2-1-4 0,-1 3-4 16,-3-1-6-16,-2 2-8 0,-6 1-10 16,-11-2-13-16,-4 2-15 0,-7-1-8 15,-8 2-14-15,-4-1-113 0,-7 1-124 16,-5-1-289-16</inkml:trace>
  <inkml:trace contextRef="#ctx0" brushRef="#br0" timeOffset="45824.0383">19014 3304 693 0,'-14'0'176'0,"0"-4"8"16,2-1-103-16,3-1-16 0,5 1-6 16,0-1-11-16,5-1-10 0,3 0-9 15,4 0-5-15,3 1-4 0,3 0-4 16,3 0-4-16,1 1-3 0,2 0-3 16,0 0-1-16,-2 1-2 0,0 3-2 15,-2 0 1-15,-1 1-2 0,-3 1 1 0,-1 4-1 16,-2 1 0-16,-3 0 0 0,-2 3 0 15,-4-1-2-15,-3 3 0 0,-2 0-1 16,-3 2-1-16,-5-2-1 0,-1 2-1 16,-2-1 0-16,-3 3 0 0,1 0 1 15,0 1 1-15,-1 0 1 0,3 1 1 16,2 0 2-16,0 0 0 0,4-1 0 16,3-4 0-16,5-2-1 0,4-3 1 0,5 0 0 15,4-6 0-15,4-2 0 0,4-3-5 16,1-2-8-16,4-2-10 0,0 0-15 15,2-2-18-15,0 0-13 0,2 2-22 16,-1-1-107-16,2 2-126 0,-1-1-281 16</inkml:trace>
  <inkml:trace contextRef="#ctx0" brushRef="#br0" timeOffset="46254.2384">20041 2273 705 0,'9'11'163'16,"2"3"4"-16,2 7-113 0,4 8-18 0,3 7 0 15,-1 5-2-15,1 7-1 16,1 5-3-16,-3 7 0 0,2 5-3 0,-2 3-2 15,-1 3-3-15,-3-1-2 16,-4 1-3-16,-6-2-2 0,-4-4-3 16,-4-3-2-16,-7-3-2 0,-7-4-3 0,-5 0-2 15,-3-5-4-15,-4-2-9 0,-9-6-13 16,-3-2-26-16,-2-4-31 0,-1-7-128 16,0-1-154-16,3-9-356 0</inkml:trace>
  <inkml:trace contextRef="#ctx0" brushRef="#br0" timeOffset="46913.6623">19095 3572 536 0,'-7'-1'133'16,"1"-1"7"-16,1 1-78 0,2-1-11 15,2-1-5-15,4 0-6 0,2-1-2 0,2 0-5 16,4 1-2-16,5-1-3 0,2 0-3 15,4-1-4-15,5 3-1 0,5 2-3 16,2 0-1-16,3 1-1 0,4 2-2 16,3-1-1-16,5 3-1 0,1-1-3 15,3-3-1-15,3-4-3 0,4 2-1 16,1-1-2-16,-2-2-3 0,-4-1-4 0,-1 1-7 16,-4 1-11-16,-8 3-14 15,-7 0-12-15,-6 2-23 0,-7 1-112 0,-8 0-128 16,-5 3-293-16</inkml:trace>
  <inkml:trace contextRef="#ctx0" brushRef="#br0" timeOffset="48561.6297">16916 4095 630 0,'6'-11'157'0,"-4"2"9"0,-5 1-94 16,-4 3-14-16,-2 2-7 0,-3 3-7 16,-3 3-9-16,-1 1-10 0,-2 2-6 15,-3 1-5-15,0 2-5 0,-3 3-4 16,0 1-1-16,4-2-2 0,0 2-1 16,5-1-1-16,4 0 0 0,5 0 0 15,7-1-1-15,4-2 0 0,6 1 0 0,3-2-1 16,5 1 0-16,5-3 0 0,0-1 0 15,3 0 0-15,0-2 1 0,1 2 0 16,2 0 0-16,-3-2 1 0,0 3-1 16,-3-2 1-16,-3 0 0 0,-4 0 0 15,-2 0 1-15,-5 2 0 0,-4 0 0 16,-3 1 0-16,-5 2 1 0,-4 1 1 16,-6 3 0-16,-6-1 0 0,-4-1 0 15,-5 1-1-15,-3 0 0 0,0 0-3 16,2-1-8-16,2-2-15 0,6-2-19 0,5-2-20 15,8-4-123-15,4-5-139 0,7-4-320 16</inkml:trace>
  <inkml:trace contextRef="#ctx0" brushRef="#br0" timeOffset="48752.6674">17145 4149 726 0,'4'10'190'16,"-4"2"8"-16,1 6-103 0,-1 4-18 15,1 4-16-15,-2 3-16 0,1 1-15 16,0-4-11-16,0-1-9 0,-1-4-11 16,0-5-17-16,-1-5-18 0,1-5-27 15,-1-5-16-15,2-7-81 0,-1-4-48 16,-1-5-119-16,5-6-231 0</inkml:trace>
  <inkml:trace contextRef="#ctx0" brushRef="#br0" timeOffset="48834.4468">17118 3863 556 0,'0'-16'121'0,"2"12"0"16,1 7-103-16,2 8-17 0,1 5-112 16,-1 9-108-16,4 9-267 0</inkml:trace>
  <inkml:trace contextRef="#ctx0" brushRef="#br0" timeOffset="49202.3292">17349 4208 610 0,'-2'3'160'0,"1"7"10"0,1 4-72 15,-1 4-32-15,2 3-10 0,0 1-5 16,2 1-8-16,2 0-7 0,0-1-9 15,1-2-3-15,2-4-4 0,5-4-4 0,0-4-2 16,4-7-3-16,2-6-2 0,3-5 0 16,0-7-1-16,1-4-1 0,-1-5-1 15,-2-1-1-15,-2-1 0 0,-2 4-2 16,-3-1 0-16,-3 6-1 0,-1 5-1 16,-3 7-1-16,-2 7 0 0,-2 5-2 15,-3 6-2-15,1 5-3 0,-1 3-6 16,-1 5-6-16,4 0-8 0,0 1-10 15,3 0-16-15,2-3-15 0,3 0-15 0,2-5-101 16,4-2-5-16,3-5-104 0,0-5-187 16</inkml:trace>
  <inkml:trace contextRef="#ctx0" brushRef="#br0" timeOffset="49480.8361">18003 3825 662 0,'-5'0'173'0,"-7"7"10"0,-4 5-93 15,-4 10-10-15,0 6-6 0,1 6-7 16,-2 8-9-16,-1 2-14 0,5 5-9 15,3 3-10-15,7 0-8 0,1 0-9 0,7-3-12 16,6-3-13-16,8-3-16 0,7-4-22 16,6-7-18-16,4-7-10 15,4-6-21-15,0-7-105 0,0-3-124 0,1-7-271 16</inkml:trace>
  <inkml:trace contextRef="#ctx0" brushRef="#br0" timeOffset="50144.673">18123 4139 515 0,'2'-1'128'15,"1"1"4"-15,-3-3-76 0,1 3-11 16,1 0-4-16,0-1-2 0,-1 1-3 0,1-1 0 16,-2 0 0-16,3 1 1 0,-2-3 1 15,0 2-1-15,2 0-3 0,-3-2-2 16,1 0-2-16,0 0-5 0,0 1-2 16,-1-2-4-16,1 0-2 0,-2-1-3 15,1 1-1-15,-1 0-2 0,2 0-1 16,-2-1-1-16,1 2-1 0,-1-1-2 15,1 3 0-15,0-2 0 0,-1 2-1 0,-1 0-1 16,2 1 0-16,-1 2 0 0,-3-2-1 16,2 5 1-16,1 3-1 0,-2 3 1 15,1 2 2-15,-2 5 1 0,1 4 1 16,1 4 2-16,-1 1 1 0,-1 3 0 16,-3-1 1-16,7-1-1 0,1-2-2 15,1-4-1-15,6-1-1 0,0-5-3 16,4-5-1-16,6-5-2 0,-2-5 0 15,1-5-1-15,2-2 0 0,-2-6 1 0,3-1 0 16,-3-5-1-16,-2 0 1 0,-2-2 0 16,-3 3 0-16,-4 0 1 15,-1 4-1-15,-4 2 0 0,-2 4 0 0,0 5-1 16,-3 3 0-16,1 4 0 0,0 4 0 16,2 1-1-16,1 3-1 0,2 0-2 15,2 0-3-15,3-1-5 0,4-1 0 16,2-4-1-16,-1-4 0 0,1-4 2 15,5-6 1-15,-1-4 3 0,0-5 7 0,1-3 0 16,-1-6 2-16,-1 0 0 0,-2-4 0 16,-7 1 0-16,-4 3 1 0,-6-2-2 15,-3 3-2-15,-4 6-7 0,-2 3-12 16,0 5-14-16,1 7-21 0,2 5-21 16,2 6-24-16,-1 4-114 0,5 4-135 15,0 2-302-15</inkml:trace>
  <inkml:trace contextRef="#ctx0" brushRef="#br0" timeOffset="50367.3657">18654 3952 789 0,'3'-14'203'0,"-3"8"3"0,0 6-101 16,-1 7-33-16,-1 8-23 0,-1 6-16 15,-3 6-13-15,-3 6-6 0,-1 4-4 16,-3 3-3-16,-1 2-3 0,1 2-4 0,-1-1-8 16,1-3-10-16,3-2-18 0,0-4-22 15,5-4-23-15,4-5 43 0,4-7-177 16,3-6-144-16,5-7-339 0</inkml:trace>
  <inkml:trace contextRef="#ctx0" brushRef="#br0" timeOffset="50744.2559">18720 4254 767 0,'-6'-15'203'0,"3"3"7"16,-1 0-88-16,4 0-46 0,0-1-19 15,5 4-14-15,1 1-12 0,3 2-10 16,2 3-7-16,1 0-4 0,5 3-3 15,-1 1-3-15,1 2-1 0,0 2-2 0,-2 2 0 16,-2 2-1-16,0 0 0 0,-5 2-1 16,0-1-1-16,-5 1-1 0,-3 0-1 15,0 1-1-15,-3 2 0 0,-5-2 0 16,0 2 0-16,-5 0 1 0,0 0 1 16,-1-2 1-16,0 0 1 0,2-2 0 15,1-1 1-15,2-2 0 0,3 0 0 16,3-2 0-16,2 1-1 0,2-3 0 15,4-1 1-15,3 2-5 0,3-3-6 16,2-1-4-16,3 1-5 0,4-3-6 16,2 0-9-16,3-1-11 0,4-2-10 15,0 0-11-15,0 2-5 0,3-3-6 0,-1 3-114 16,-3 1-120-16,-2-2-279 0</inkml:trace>
  <inkml:trace contextRef="#ctx0" brushRef="#br0" timeOffset="50980.4912">19079 3926 730 0,'8'-1'162'16,"2"6"4"-16,3 4-128 0,3 6-9 15,1 1 2-15,0 8 1 0,2 5-2 16,1 1-2-16,1 5 1 0,3 0 0 0,-4 6-2 15,1 3-2-15,-2-3-4 0,-4 2-4 16,-3 5-3-16,-9-3-5 0,-8-2-8 16,-5-2-12-16,-8-4-21 0,-3-2-30 15,-2-5-141-15,-3-9-159 0,4-4-385 16</inkml:trace>
  <inkml:trace contextRef="#ctx0" brushRef="#br0" timeOffset="52209.2248">20662 2770 343 0,'-2'-25'96'0,"-1"-1"4"0,2 2-24 15,1-1-29-15,-1 0-11 0,-2-5-1 16,1 1-3-16,-2-1-1 0,0-4 1 0,-2-4-1 16,-1 1 1-16,0 1 1 0,-1-1-1 15,0 3 3-15,-1 3 1 0,2 6 3 16,-1 5 1-16,2 4-3 0,0 5-5 15,1 9-5-15,0 9-6 0,3 10-4 16,-2 10-5-16,3 14-4 0,0 14-3 16,1 13 0-16,1 13 1 0,1 12-2 15,2 10 0-15,0 4-2 0,-3 6 1 0,-1 5 0 16,4 2 1-16,-1-3 4 0,0-1 2 16,-1-5 3-16,6-2 0 0,0-6 0 15,2-6-1-15,-1-9-2 0,-1-5-4 16,1-8-2-16,1-7-3 0,-2-9-1 15,1-8-5-15,-1-10-7 0,0-8-13 16,-1-9-23-16,1-9-20 0,-3-8-130 16,0-9-146-16,0-9-341 0</inkml:trace>
  <inkml:trace contextRef="#ctx0" brushRef="#br0" timeOffset="56299.6428">21159 3251 543 0,'-5'-3'145'0,"1"1"7"0,0 0-46 15,1 0-54-15,2 1-14 0,2 0-6 16,2 1-7-16,2-1-6 0,2 1-6 16,4-2-4-16,0 1-1 0,3 1-1 0,2-1-8 15,1-1-12-15,1 2-15 0,-1-3-13 16,0 3-83-16,-2 1-41 0,-1 1-111 15,-3-1-224-15</inkml:trace>
  <inkml:trace contextRef="#ctx0" brushRef="#br0" timeOffset="56461.5684">21145 3387 672 0,'-8'1'149'0,"3"-2"0"15,4-2-115-15,4 1-14 0,4-2-8 16,3-1-16-16,3 1-17 0,6-1-127 16,4-3-125-16,1-2-316 0</inkml:trace>
  <inkml:trace contextRef="#ctx0" brushRef="#br0" timeOffset="68301.1893">21576 3149 120 0,'-5'0'53'0,"2"-2"16"0,0 1 17 0,-1-3-8 15,0 0 6-15,-2-1 4 0,0 0-1 16,-1-1-6-16,-3 0-10 0,1-1-10 16,0 2-8-16,-2-1-2 0,1 1-4 15,2 2-2-15,1 2-3 0,0 0-5 0,2 1-7 16,2 1-5-16,3 3-7 0,4 2-6 15,1 0-3-15,2 3-4 0,4-1-2 16,3 0-1-16,2 1 0 0,1-1-1 16,1-1 0-16,1 1 0 0,-1-1 0 15,-1 0-1-15,-5-1 1 0,2-1-1 16,-3 1 1-16,-4-2 0 0,-3 1 0 16,-4-1 0-16,-5 3 0 0,-4 3 0 15,-8 4 0-15,-7 6-3 0,-8 2-10 16,-2 5-19-16,-2 2-19 0,2 5-132 15,0 0-142-15,5 3-345 0</inkml:trace>
  <inkml:trace contextRef="#ctx0" brushRef="#br0" timeOffset="69481.519">859 5543 685 0,'-13'-3'160'0,"1"1"6"0,4 1-111 16,3 2-14-16,1-2-9 0,3-1-7 15,1 1-8-15,5 1-5 0,1 0-6 16,5 0-4-16,2-1 0 0,3 0-1 15,3-3 0-15,0 3-3 0,-2-5-8 0,2 0-10 16,-3 1-13-16,-2 2-9 0,0 0-11 16,-4 3-3-16,-2 1-114 0,-3 1-109 15,-5 2-260-15</inkml:trace>
  <inkml:trace contextRef="#ctx0" brushRef="#br0" timeOffset="69624.6279">898 5633 602 0,'-14'7'149'0,"0"-3"6"0,1 0-82 15,5 0-22-15,-1-2-14 16,6 1-7-16,1-1-6 0,4 1-9 16,5-2-5-16,2-1-6 0,0-1-2 0,6-2-2 15,1 1-14-15,0-1-14 0,0 0-16 16,-3-1-121-16,1 0-129 0,-1 1-312 16</inkml:trace>
  <inkml:trace contextRef="#ctx0" brushRef="#br0" timeOffset="69894.8876">979 5381 651 0,'-2'-2'140'0,"1"0"1"16,5 5-113-16,3 2-12 0,3 3-8 15,2 5-3-15,3 0-1 0,5 5-1 16,0 1 0-16,3-1 0 0,0 3 1 15,0-3 0-15,0 0 2 0,1-1-1 16,-5-3 1-16,-2 2-1 0,-4 0 0 0,-6-1-2 16,-5-2 0-16,-7 5-1 0,-6-1-1 15,-3 1-2-15,-3 0-6 0,-3 1-10 16,-2-1-9-16,2-1-13 0,3 0-57 16,3-4-54-16,3-2-99 0,4-4-211 15</inkml:trace>
  <inkml:trace contextRef="#ctx0" brushRef="#br0" timeOffset="70643.732">1732 5263 444 0,'-1'-26'122'16,"-3"2"5"-16,0 3-27 0,2 8-50 15,1 3-13-15,1 6-7 0,-1 9-5 16,2 6-6-16,1 10-5 0,1 10-6 15,-2 6-4-15,1 10-1 0,0 4 0 0,-1 6-1 16,-2 3 0-16,-1 1 1 0,0 1 1 16,1 0 0-16,-3-4 0 0,4 2 1 15,0-5-2-15,0-4 0 0,2-3-1 16,2-6-3-16,0-6-7 0,3-1-10 16,1-7 5-16,-1-8-133 0,1-3-119 15,0-6-301-15</inkml:trace>
  <inkml:trace contextRef="#ctx0" brushRef="#br0" timeOffset="71896.7196">2071 5538 577 0,'-2'-30'146'16,"1"4"9"-16,-2 1-69 0,1 10-25 15,1 6-9-15,-1 5-5 0,4 12-6 16,-1 6-5-16,0 7-6 0,0 6-9 16,0 5-6-16,1 3-3 0,-5 4-2 0,0 3-4 15,1 3-2-15,1-1-2 0,1 0-3 16,1-1-11-16,1-1-13 0,6-5-19 16,3-5-14-16,1-10-44 0,3-5-84 15,1-9-123-15,1-11-254 0</inkml:trace>
  <inkml:trace contextRef="#ctx0" brushRef="#br0" timeOffset="72093.3169">2342 5480 611 0,'-4'3'163'0,"-1"4"10"16,1 5-53-16,0 6-59 15,0 2-14-15,1 5-8 0,-1 2-8 0,1 6-8 16,3 2-9-16,2 1-5 0,-1 1-2 15,1-2-4-15,2 2-8 0,2-4-14 16,1-2-14-16,1-6-18 0,0 0-15 16,2-7-121-16,-1-1-133 0,-1-4-299 15</inkml:trace>
  <inkml:trace contextRef="#ctx0" brushRef="#br0" timeOffset="72279.0741">2115 5610 722 0,'-22'-1'179'0,"4"2"5"16,1 2-99-16,5 1-32 0,5 1-16 15,7 3-10-15,5-2-8 0,6 1-8 16,8-1-5-16,3-2-8 0,5 0-10 16,5-2-21-16,3-2-20 0,4-1-17 15,1-2-120-15,-4 0-137 0,4 0-308 16</inkml:trace>
  <inkml:trace contextRef="#ctx0" brushRef="#br0" timeOffset="72538.4339">2738 5381 642 0,'-20'1'164'0,"-1"7"8"16,0 9-80-16,-1 4-35 0,0 7-12 0,-1 4-9 16,0 3-8-16,0 4-8 15,4 3-8-15,3 0-4 0,8 3-3 0,4-2-2 16,9 0-3-16,7-2-2 0,10-1-6 16,5-5-12-16,4-5-11 0,3-6-15 15,5-4-14-15,2-7-23 16,2-7-98-16,-7-5-116 0,5-8-258 0</inkml:trace>
  <inkml:trace contextRef="#ctx0" brushRef="#br0" timeOffset="73108.5383">2964 5727 545 0,'-3'-2'168'0,"-2"1"9"0,-1 0-6 16,1 2-94-16,1 2-14 0,-3-2-10 15,5 2-11-15,2 4-12 0,3 0-9 16,2-2-6-16,2 0-5 0,2 0-3 0,3 1-2 16,-1-6-2-16,2-4-1 0,0-6 0 15,3 2-2-15,0-5 1 0,2 0-2 16,0-3 0-16,1-1-2 0,-5 2 0 15,4 2-2-15,-10-2-1 0,-3 2-1 16,-5-2 1-16,-5 3 0 0,-2-1 0 16,-3 2 1-16,-6 1 0 0,0 2-1 15,-3 3 0-15,0 5 0 0,-2 2 0 0,2 6 1 16,-1 4 1-16,3 3 0 0,1 6 2 16,1 3 1-16,4 3 1 0,3 2 1 15,0 3-1-15,5 0 1 0,4 1-1 16,3 0 1-16,4-3 0 0,3-2-1 15,3-2 0-15,4-4 0 0,3-3-2 16,2-2-5-16,4-4-10 0,4-5-12 16,2-4-14-16,2-5-10 0,1-4 4 15,-1-3-136-15,-2-3-125 0,-2-5-296 16</inkml:trace>
  <inkml:trace contextRef="#ctx0" brushRef="#br0" timeOffset="73363.1479">3344 5223 705 0,'0'1'163'15,"-1"4"7"-15,3 5-116 0,1 5-11 16,2 4-4-16,-3 5-3 0,3 1-3 15,0 3-6-15,0 3-7 0,-2 2-4 16,0-1-5-16,-3 0-3 0,-1 1-5 16,-4-1-6-16,-3-5-9 0,-1-4-20 15,-5-6-20-15,-1-3 141 0,-2-7-280 16,-2-5-159-16,-1-4-426 0</inkml:trace>
  <inkml:trace contextRef="#ctx0" brushRef="#br0" timeOffset="73490.434">3225 5022 516 0,'8'-8'135'0,"1"4"0"0,2 1-3 15,4 5-122-15,3 1 4 0,0 5-146 0,1 2-118 16,1 3-309-16</inkml:trace>
  <inkml:trace contextRef="#ctx0" brushRef="#br0" timeOffset="74159.1105">3484 5321 432 0,'0'-5'105'16,"1"0"2"-16,-1 2-53 0,1 1-27 16,0 4-5-16,1-2 0 0,-1 3 0 15,0 0-2-15,-1 0 2 0,1 0 1 0,0-1 0 16,-3 1 0-16,2 0 0 0,0-1 1 16,1-1 1-16,0 0 0 0,-2 0 0 15,1 1 1-15,0-4-2 0,0 0 0 16,0-1-2-16,-1 0-2 0,1-5-1 15,0 0-1-15,1-1-2 0,-1 1-1 16,0 0 0-16,1 1 0 0,-1 0-1 16,0 2 0-16,-1 1 2 0,1 3-2 15,0 0-1-15,0 2-1 0,-1 4-1 16,0 7-2-16,0 3-2 0,-1 5-1 0,1 5-2 16,0 4 0-16,-2 4-1 0,2 3 0 15,1-3 0-15,0 0-1 0,4-2-1 16,0-6 0-16,2-5-1 0,4-4 1 15,1-6-1-15,4-4 1 0,1-5-1 16,2-6 1-16,-1-5 0 0,1-2 0 16,-1-3 1-16,-1-4 1 0,-5-4 1 15,-1 1 2-15,-3 0 0 0,-4 1 0 0,-2 5 1 16,-3 2 0-16,-1 6-1 0,-2 5-1 16,0 3-2-16,-1 8-1 0,2 4 0 15,1 4-1-15,3 1 0 0,1 3-1 16,4-1-1-16,2 3 1 0,6-5-1 15,0-2 0-15,4-3-1 0,3-3-1 16,2-5 2-16,-1-4-1 0,1-4 0 16,-2-6 1-16,1-5 2 0,-5-4 0 15,-2-6 1-15,-4 0 1 0,-4-4 0 16,-5 0-1-16,-5-2 0 0,-2 1-2 0,-1-2-10 16,-2 4-15-16,-1 3-23 0,1 4-23 15,0 4-88-15,0 9-47 0,2 6-130 16,2 7-249-16</inkml:trace>
  <inkml:trace contextRef="#ctx0" brushRef="#br0" timeOffset="75222.8844">3994 5289 539 0,'5'-12'143'16,"3"5"3"-16,2 2-32 0,1 8-73 16,2 6-13-16,2 6-6 0,3 4-7 15,0 8-4-15,2 4-3 0,-3 7 0 16,3-1 0-16,-3 1 1 0,-2 1 0 16,-2 1 0-16,-3 2 0 0,-5-2-1 0,-4 1-1 15,-3-2-2-15,-5-2-3 0,-5-1 0 16,-4-1-1-16,-5-6 0 0,-4-3-1 15,-3-2 1-15,-2-2-1 0,2 0-2 16,4-6-6-16,-1-3-8 0,8-5-13 16,3-3-12-16,6-10-123 0,3-5-126 15,4-8-305-15</inkml:trace>
  <inkml:trace contextRef="#ctx0" brushRef="#br0" timeOffset="75589.5818">4457 5658 589 0,'4'-25'146'0,"-1"-2"9"16,-2 1-85-16,-1-6-8 0,-3-8-3 16,2 1-3-16,-1-5-5 0,0 3-6 15,0 1-5-15,1 7-5 0,1 8-7 16,1 9-4-16,-1 6-5 0,0 15-3 16,-1 8-3-16,1 10-2 0,0 11-3 0,0 6-4 15,-1 9-2-15,-1 6 0 0,2 3-1 16,0 0-2-16,0 4 0 15,2-6-4-15,1 0-8 0,2-4-13 0,1-3-20 16,2-5-23-16,-1-6-91 0,-1-7-43 16,4-2-128-16,0-3-249 0</inkml:trace>
  <inkml:trace contextRef="#ctx0" brushRef="#br0" timeOffset="82363.7675">5060 5697 695 0,'-6'-2'174'15,"0"-2"6"-15,0 2-104 0,2-1-18 16,0 2-14-16,3 0-10 0,2-1-12 15,2 1-10-15,2 0-6 0,1 1-2 16,2-1-3-16,5 2-2 0,0 0-8 16,1 0-13-16,0 2-14 0,2-1-16 0,-1 2-13 15,-2 1-59-15,-2-1-61 0,-2-1-109 16,-4 3-223-16</inkml:trace>
  <inkml:trace contextRef="#ctx0" brushRef="#br0" timeOffset="82521.5812">5072 5801 677 0,'-3'3'164'0,"-1"-5"4"0,2 2-107 0,2-1-18 15,1 0-10-15,3 0-10 0,3 0-9 0,1 1-8 16,5-2-2-16,1 1-9 16,4 1-17-16,1 0-16 0,2 1-12 0,-3-1-121 15,3-1-130-15,0 2-304 0</inkml:trace>
  <inkml:trace contextRef="#ctx0" brushRef="#br0" timeOffset="83003.1677">6288 5483 591 0,'0'-48'145'0,"-3"-5"7"15,-2-2-80-15,2 1-23 0,0 4-6 16,2 5-2-16,-3 6-2 0,4 9-3 15,0 9-3-15,0 10-4 0,-1 5-4 16,-2 7-5-16,-1 9-6 0,0 5-5 16,-1 5-5-16,-1 4-5 0,0 5-10 15,3 4-13-15,2 3-17 0,4 0-13 16,1-1-15-16,3-1-117 0,0-4-128 0,1-3-287 16</inkml:trace>
  <inkml:trace contextRef="#ctx0" brushRef="#br0" timeOffset="83372.4073">5823 5733 600 0,'-21'-2'142'0,"3"-1"3"0,2 0-91 15,4 2-16-15,3-3-6 0,4 4-5 16,4 0-6-16,5 0-3 0,4 3-2 16,5 1-2-16,3-2-3 0,6 4 1 15,2-2 0-15,4-2 1 0,-1-3-1 16,6 2 0-16,2-1 0 0,3-1 1 16,5 1-1-16,1 0-1 0,5 0 0 0,7 2-1 15,0 0-2-15,2-4-2 0,1 4-1 16,-4-6-2-16,1 2-1 0,3-1-1 15,-5 1 0-15,-3-1 0 0,-2 3 0 16,-2 0-1-16,-2 4 0 0,-8 0-1 16,-6-3-4-16,-8 5-7 0,-5 0-13 15,-6 0-11-15,-7 3-11 0,-5 1-11 0,-5-1 14 16,-8 5-133-16,-3-6-118 0,-5 1-280 16</inkml:trace>
  <inkml:trace contextRef="#ctx0" brushRef="#br0" timeOffset="84028.2928">5632 6239 458 0,'-7'-14'106'15,"-1"2"0"-15,2 0-63 0,0 1-22 16,1 1-4-16,0 0 0 0,1 1 1 0,2 3 4 16,1-1 3-16,1 1 1 0,-1 1 3 15,1 1-1-15,2 3-1 0,0 0 0 16,0 6-1-16,3 2-3 0,-5 6-1 15,1 7-4-15,-1 6-4 0,-4 4-1 16,2 6-4-16,-2 2-3 0,-2 2-2 16,3 0 0-16,-1-4-2 0,1-3 1 0,0-6 0 15,1-5 0-15,1-5 2 16,0-8 1-16,2-5 1 0,-1-7 1 16,3-7-1-16,0-4 1 0,0-8 1 0,2-6 2 15,2-2-2-15,-1-7 1 0,0-4 1 16,2-1-1-16,-1 0-2 0,3 5-2 15,-2 3-2-15,-1 5-1 0,-3 7 2 16,3 10-1-16,-4 6 0 0,0 9 1 16,-3 6 0-16,0 6 0 0,1 4 0 15,1 7-4-15,1 2 0 0,0 1 0 0,4-2-1 16,0 0 0-16,4-5 1 0,1-1-1 16,3-6 1-16,3-7-1 0,4-4 1 15,3-1-1-15,-2-7 1 0,2-8-1 16,-1-5 1-16,-2-2 0 0,-1-4 0 15,-1-5 0-15,-6-3 0 0,2 0 0 16,-2 6 1-16,-3 3-1 0,-1 2 1 16,-3 5 0-16,-2 9 0 0,-4 5 0 15,-2 7-1-15,-3 5 1 0,0 5 0 16,-2 6-4-16,1 4-6 0,0 5-12 0,3 0-14 16,2 4-12-16,2-1-11 0,5-3-14 15,-1 0-113-15,1-2-120 0,3-7-273 16</inkml:trace>
  <inkml:trace contextRef="#ctx0" brushRef="#br0" timeOffset="84413.2997">6112 6477 603 0,'-7'-13'153'16,"2"-2"5"-16,1-2-66 0,8 7-43 16,1 2-8-16,1 0-6 0,1 2-7 15,2 1-5-15,1 4-5 0,1 1-4 16,-3 0-5-16,2 1-3 0,0 3-2 16,0 1-1-16,0 2-2 0,-2 2 1 0,-2 1-2 15,-1 1 1-15,-1 1-1 0,-4 0 1 16,-1 0-1-16,-3 1 0 0,-1 0 1 15,-5-1-1-15,1 1 0 0,-2-1 0 16,-1 0 0-16,3-1 1 0,-1-2-1 16,1 1 0-16,4-3 0 0,1 0 0 15,2-3 1-15,1 1-1 0,2 0 0 0,2 0-1 16,0-2-4-16,5 0-6 0,3-2-8 16,0 3-10-16,2-6-9 0,3 0-9 15,1-3-11-15,3 1-43 0,-2-2-66 16,1 0-101-16,2 1-231 0</inkml:trace>
  <inkml:trace contextRef="#ctx0" brushRef="#br0" timeOffset="84633.7927">6476 6292 631 0,'-4'-12'165'0,"2"4"5"0,0 3-62 0,0 3-58 15,1 6-12-15,1 5-10 0,0 4-9 16,1 3-7-16,-2 3-6 0,1 1-2 16,0 4-1-16,0 3-1 0,1-3-7 15,-1 2-10-15,0-3-11 0,2-1-15 16,-1 0-13-16,0-3-123 0,-1-6-131 16,0-4-301-16</inkml:trace>
  <inkml:trace contextRef="#ctx0" brushRef="#br0" timeOffset="84928.1994">6431 6373 709 0,'2'-2'167'0,"1"-2"2"0,-1 4-109 16,4 1-22-16,0 2-14 0,3-1-8 16,1 1-6-16,2 0-6 0,2 1-4 0,-1-3-7 15,3-2-9-15,4-1-9 0,4-1-9 16,3-2-10-16,2-2-8 0,2 0-7 15,1-4-50-15,-2-2-47 0,-1-1-89 16,-6-1 131-16,-3-1 50 0,-5 0 42 16,-4-1 25-16,0 1 68 0,-4 4 65 15,-2 1 111-15,-4 1-115 0,-1 4-33 16,-1 3-27-16,-1 5-14 0,-1 4-9 16,-1 1-10-16,1 5-11 0,1 4-8 15,0 5-7-15,-1 2-5 0,2 3-3 0,3 3-21 16,0 4-17-16,5 4-16 15,-2-2-128-15,1-2-135 0,1 1-330 0</inkml:trace>
  <inkml:trace contextRef="#ctx0" brushRef="#br0" timeOffset="88609.3462">7732 5687 696 0,'-8'2'178'0,"0"0"9"15,-1-2-98-15,1 1-18 0,-1 2-11 16,2-2-9-16,2 0-13 0,0 2-10 15,2-2-9-15,2 0-8 0,1-2-4 16,1 2-4-16,2-1-8 0,1 0-14 0,0 0-23 16,4 0-24-16,0-1-91 15,0 1-49-15,-2 3-134 0,-1 0-262 0</inkml:trace>
  <inkml:trace contextRef="#ctx0" brushRef="#br0" timeOffset="91133.4563">8190 5496 344 0,'0'-21'102'0,"0"-2"6"16,-4-1-36-16,2-1-12 0,2 3-10 15,-3-2-11-15,2-3-8 0,-1-4-3 16,-1 0-4-16,2 1-1 0,0-2-1 15,-2 0-1-15,2 3 0 0,1 3 1 16,-1 8 2-16,0 0 1 0,1 6 1 16,-2 2 2-16,1 4-3 0,0 6-2 15,0 4-3-15,-1 3-4 0,2 9-3 0,-1 5-4 16,0 8-2-16,0 9-1 0,0 9 0 16,1 9-1-16,0 8-1 0,0 5-1 15,-2 8 0-15,-1 2-2 0,1 3 1 16,2 7-1-16,-2-2-1 0,-3-7 1 15,-1-1 0-15,0-4 0 0,3-4-1 16,-2-4 1-16,-1-8 0 0,0-7-1 16,4 4 1-16,1-6-1 0,-1-4 0 15,0-4-6-15,-1-4-8 0,1-5-10 16,-2-4-12-16,1-5-13 0,-1-7-126 0,-1-5-129 16,6-6-307-16</inkml:trace>
  <inkml:trace contextRef="#ctx0" brushRef="#br0" timeOffset="92554.8712">8527 5899 504 0,'-5'-7'124'16,"-1"1"4"-16,0 0-70 0,-1 0-16 0,4 2-6 15,-1 1-4-15,0 0-1 0,-1 1-1 16,2 0-1-16,0 1 0 0,1 1-2 16,2 1-3-16,-1-1-3 0,1 0-4 15,0 0-4-15,2 1-2 0,-1-1-4 16,3 1 0-16,0-2-1 0,1 2 2 15,1-1 0-15,1 0 0 0,3 2 1 16,0-4 1-16,-1 2-1 0,4-1-1 0,0 0 0 16,2 0-1-16,2-2 0 15,1 3-1-15,3-1-1 0,4 1-1 0,2 0 0 16,1 0 0-16,2 0-2 0,5 0 1 16,0 0-2-16,1 0 1 0,1 0-1 15,-1 1 0-15,0 1 0 0,-2-1 0 16,-1 0-1-16,-2 1 1 0,2 2-1 15,1-1 0-15,2 0 0 0,0 1 0 16,1 0 0-16,1 1 0 0,1-3 1 0,-2 0-1 16,-1 0 0-16,-2-1 0 0,0-2 0 15,-2 2 0-15,-2-2 1 0,-1-1-1 16,0 2 0-16,2 0 0 0,1 0 0 16,0 2 0-16,1-1 0 0,1-1 1 15,-1 1-1-15,3 0 0 0,-2 1 0 16,-2-1 0-16,0-1 0 0,-3 1 0 15,0 0 0-15,-3-1 0 0,-1 3 0 16,-1-1 0-16,2 1 1 0,-2 0-1 16,3 1 0-16,3 0 0 0,2 2 0 15,-1-5 0-15,4-1 0 0,-2 0 0 0,3 0 0 16,-1-4 0-16,-2 1 0 0,0-1 0 16,0 0 0-16,0 2 0 0,-4-2 0 15,0 3 0-15,0-2 1 0,-2 2-1 16,4 1 0-16,2-1 0 0,0 1 0 15,0 0 0-15,0 0 0 0,0 0 0 16,4 1 0-16,-4-3 0 0,-3-1 1 16,0 2-1-16,0 0 0 0,1 1 1 15,-4 0-1-15,-2 0 0 0,-3 1 1 0,-3 3-1 16,2-2 0-16,-1 2 0 0,-4-2 0 16,-2 2 0-16,0 0 0 0,2 2-5 15,-3-2-12-15,-2 0-13 0,-5 0-15 16,-3-1-18-16,-7-1-123 0,-5-4-136 15,-5-5-311-15</inkml:trace>
  <inkml:trace contextRef="#ctx0" brushRef="#br0" timeOffset="93882.3447">8721 5319 443 0,'13'-8'125'15,"-2"1"7"-15,-6 0-24 0,-3-1-49 16,1 1-12-16,-2 2-4 0,0-1-2 15,-3 1-2-15,-1 1-1 0,-1 1-2 16,-1 0-3-16,-3 3-3 0,-3 0-3 16,-3 3-6-16,-1-1-5 0,-3 2-4 15,-4 3-5-15,0 0-2 0,1 3-2 0,2 2-2 16,0-1-2-16,2 2 1 0,4 0-1 16,3-1 1-16,3-2-1 0,1-1 0 15,4 1 0-15,2-2-1 0,3 1 1 16,2-2-2-16,1-1 1 0,1-2 0 15,4 0 0-15,1-3 1 0,3-2 0 16,2 2 0-16,3-1 1 0,1 0 0 16,3 1 0-16,-1 0 0 0,0 1 0 15,0 1 1-15,-2-2-1 0,-1 4 0 0,-1-2 1 16,-3 3-1-16,-2-1 0 0,0 2 1 16,-2 0-1-16,-3 2 1 0,-3-2-1 15,-5 2 0-15,-1 0 1 0,-5-1-1 16,-2 3 0-16,-4-2 1 0,-3 1-1 15,0-1 1-15,-4 1 0 0,0-1 1 16,-1-1 1-16,-2 0-1 0,1-1 1 16,2-3-1-16,-1-1 0 0,5-1-4 15,3 0-7-15,3-1-13 0,2-1-12 16,4 1-13-16,4 3-13 0,4 0-121 0,0 1-128 16,3-2-294-16</inkml:trace>
  <inkml:trace contextRef="#ctx0" brushRef="#br0" timeOffset="94110.263">9022 5361 731 0,'1'-7'180'0,"-4"2"5"15,1 4-113-15,1 2-20 0,-1 3-14 16,1 4-12-16,1 5-13 0,0 1-7 15,0 5-3-15,1 0-2 0,2 3-7 16,-2-1-11-16,3 0-13 0,-1-5-12 16,0-1-13-16,-1-4-14 0,1-5-118 15,-1-5-122-15,1-5-282 0</inkml:trace>
  <inkml:trace contextRef="#ctx0" brushRef="#br0" timeOffset="94224.3398">9019 5077 595 0,'-2'-36'147'0,"-2"9"6"0,2 8-92 16,-1 8-18-16,2 10-9 0,1 7-16 16,2 6-17-16,1 9-23 0,0 2-131 15,0 2-126-15,3 6-318 0</inkml:trace>
  <inkml:trace contextRef="#ctx0" brushRef="#br0" timeOffset="94579.4721">9199 5420 675 0,'-1'-2'161'0,"1"3"4"0,-1 2-94 0,1 3-26 15,1 2-13-15,3 2-8 16,-1 2-5-16,2 2-2 0,3-3-2 0,0-1-2 16,3-2-2-16,0-2-2 0,3-5 0 15,-1-3-1-15,3-2-2 0,-1-4 0 16,1-2-1-16,-2-3-1 0,1 0-1 16,-1 2-1-16,-2 1-1 0,-2 4 0 0,-2 5-1 15,0 4 0-15,-4 4-3 0,0 4-4 16,0 2-10-16,-3 6-8 15,1 2-8-15,2 1-11 0,-1-2-11 0,4 1-11 16,0-4-112-16,4-1-116 0,3-6-285 16</inkml:trace>
  <inkml:trace contextRef="#ctx0" brushRef="#br0" timeOffset="94887.3954">9790 4970 654 0,'-15'11'166'0,"-5"7"7"15,-5 5-97-15,-6 8-14 0,3 4-10 16,0 6-10-16,3 7-11 0,4 2-10 16,4 2-6-16,9 5-6 0,5-1-3 15,3-2-6-15,5-3-8 0,6-5-12 16,7-5-14-16,8-5-19 0,4-8-12 16,5-6-122-16,7-7-132 0,4-4-301 15</inkml:trace>
  <inkml:trace contextRef="#ctx0" brushRef="#br0" timeOffset="96490.9171">9897 5360 399 0,'3'-3'115'0,"-2"0"4"16,0 2-24-16,-1 0-41 0,-1-2-16 15,1 1-9-15,0 1-6 0,-1 1-3 16,0-3-3-16,-1 2-1 0,1-2-2 15,1 0 0-15,0-1-2 0,0-1-2 16,0-3 0-16,1 0-1 0,-1-2-1 16,2 2 0-16,0-1 0 0,1 1 0 15,-1-1 1-15,0 2 1 0,1-2 0 16,-1 2 3-16,0-3 0 0,0 2 3 16,-2-2 2-16,1 2 1 0,-1 1 1 0,0 2 1 15,0 1-1-15,-2 8-3 0,-1 3-3 16,-2 7-2-16,-1 6-3 0,-2 4-2 15,0 5-3-15,1 6-1 0,2-1 0 16,1 2-1-16,3-3 0 0,4-4-1 16,3-3 0-16,2-3 0 0,1-6 0 15,2-2-1-15,2-7 1 0,1-3 0 16,-1-5 0-16,0-6 0 0,-1-5 1 16,-1-3 0-16,-1-6 1 0,-2-2 0 15,-2-1 1-15,-1-1 0 0,-1 3 1 0,-3 3 0 16,0 6 2-16,-1 2 0 0,0 5-1 15,-1 6 1-15,0 7-2 0,1 4-1 16,0 5-1-16,1 4-1 0,2 3-2 16,0 3-2-16,1 2 1 0,2-4-2 15,1-1 0-15,2-2-1 0,2-4-1 16,3-3 0-16,1-6 0 0,3-2 1 16,0-2 1-16,2-7 0 0,-1-3 2 15,0-6 1-15,-1-3 2 0,-2-6 0 16,-1-3 2-16,-6-5 1 0,-1-5 0 0,-3-4 0 15,-7 0 0-15,-1-2-2 16,-5 1-1-16,1 4-4 0,0 2-9 0,-1 7-8 16,2 8-16-16,1 6-15 0,3 10-14 15,-1 7 35-15,2 3-159 0,0 6-127 16,3 4-310-16</inkml:trace>
  <inkml:trace contextRef="#ctx0" brushRef="#br0" timeOffset="97098.8432">10566 5392 613 0,'-8'-5'147'0,"-5"-1"7"0,5 1-95 16,0 2-12-16,1-1-3 0,2 1-5 15,2 0-5-15,0-1-6 0,7 3-5 16,-2-2-4-16,6 1-2 0,0-4-3 0,4 3-2 15,4 0-1-15,4-1 1 0,2 0-2 16,7 3-2-16,4 0-1 0,2 1-1 16,4 0-2-16,3 0-1 0,4 2 0 15,2-2-1-15,-4 0 0 0,0 0 0 16,5-1-1-16,3 1-1 0,-1 0 1 16,-2-1-1-16,0 1 1 0,0 0-1 15,2 1 0-15,-4-1-2 0,-7 0 0 16,-4 1-4-16,-5 1-3 0,-3-2-7 0,-6 3-8 15,-6-4-7-15,-4 5-7 0,-4-3-6 16,-3 1-2-16,-2 0-1 0,-6 0-2 16,0-1-6-16,-5 2-103 0,-1-3-106 15,-4 1-267-15</inkml:trace>
  <inkml:trace contextRef="#ctx0" brushRef="#br0" timeOffset="97806.9617">10517 4884 529 0,'-1'-1'131'0,"0"-2"5"0,0 3-66 16,-2 0-32-16,2 3-9 15,0 3-6-15,-1 3-3 0,1 6-4 0,-1 5-3 16,-1 4-2-16,0 3 0 0,-1 3-1 16,-2 0-3-16,0 0-1 0,0-3-2 15,-1-5-1-15,3-3 0 0,-1-4 0 16,2-5 0-16,2-4 1 0,2-4 2 16,3-4-1-16,0-3 1 0,2-5 0 15,2-5 1-15,1-3-1 0,1-5 0 0,-2-3-1 16,1-6-1-16,-2-3 1 0,-1-1-1 15,-1 3-1-15,-1 2 1 0,-1 8 0 16,1 5 4-16,-3 6 1 0,2 9 2 16,-3 7-1-16,1 6 1 0,0 4-1 15,0 5-2-15,2 2-3 0,-2 3-3 16,2-1 0-16,0-1-1 0,1-1-1 16,2-2 1-16,0-6-1 0,4-3 1 15,1-3-1-15,4-4 1 0,2-3-1 16,1-3 1-16,1-4 1 0,1-4 0 15,3-5 2-15,-3-3 3 0,0-3 0 16,-5-3 2-16,-2-3 0 0,-2 1 0 0,-4 3-1 16,-2 5-1-16,-1 5-1 0,-4 4-2 15,1 7 1-15,-1 6 0 0,0 7-1 16,-1 5 0-16,0 5-1 0,0 3-1 16,1 3-2-16,0 4-4 0,0 1-5 15,-2-2-7-15,4-1-10 0,-1-1-10 16,4-5-12-16,-3-1-11 0,3-2 71 0,1-6-191 15,2-3-130-15,1-3-335 0</inkml:trace>
  <inkml:trace contextRef="#ctx0" brushRef="#br0" timeOffset="98214.2848">10966 5102 703 0,'0'-10'170'0,"2"0"5"16,0 0-110-16,1 2-12 0,1-1-9 16,-1 1-7-16,2 0-9 0,1 2-7 15,0 1-5-15,2 0-5 0,2 3-5 0,-2 0 0 16,2 3-4-16,-2 1 0 0,0 2-1 15,-1 2-1-15,-2 1 0 0,-1 1-1 16,-2 3-1-16,-1-1 0 0,-2-1-2 16,-1 2 0-16,-3-1-1 0,-1 1-1 15,-3-1 1-15,1 0 0 0,-2 0 0 16,0-3 2-16,0-1 0 0,2-1 2 16,0 1 0-16,5 0 1 0,-1-1 0 15,3 1-1-15,1 0-2 0,2 0-2 16,2 1-5-16,1-4-9 0,1-2-7 0,2-2-6 15,3 0-8-15,-2-6-4 0,3 2-3 16,2-1-4-16,0 0 17 0,2 1-125 16,0 1-111-16,0 0-281 0</inkml:trace>
  <inkml:trace contextRef="#ctx0" brushRef="#br0" timeOffset="98436.779">11361 4934 660 0,'1'12'145'0,"-1"3"1"0,-1 3-113 0,-1 3-15 15,-1 1-3-15,2 1-4 0,-1 0-3 16,-1-1-7-16,-1-3-9 0,3 0-11 15,-1-4-15-15,2 0-116 0,-1-4-117 16,1-2-291-16</inkml:trace>
  <inkml:trace contextRef="#ctx0" brushRef="#br0" timeOffset="98620.2888">11318 5068 726 0,'0'-2'162'0,"0"2"2"0,-1 2-115 16,4 0-21-16,-1 3-12 0,3-1-7 0,1 2-3 16,3-1-5-16,2 1-10 0,2-1-14 15,3 1-11-15,4-3-9 0,-1 1 2 16,4-3-126-16,0 1-117 0,-1-5-275 16</inkml:trace>
  <inkml:trace contextRef="#ctx0" brushRef="#br0" timeOffset="98782.8557">11694 4930 703 0,'-1'-2'178'0,"-3"3"4"0,-2 3-96 0,3 4-27 15,-3 2-16-15,3 4-15 0,2 3-12 16,0 2-5-16,-2 2-5 0,-1 1-8 16,2 2-17-16,1-1-20 0,0 1-19 15,-1 1-122-15,2-1-8 0,2 0-119 16,1-1-211-16</inkml:trace>
  <inkml:trace contextRef="#ctx0" brushRef="#br0" timeOffset="99471.2437">11023 5602 578 0,'-5'-5'149'0,"-1"-3"7"16,2 1-65-16,2-2-38 0,1-2-11 0,3 2-6 15,1-2-6-15,2 1-7 0,3 1-5 16,1-1-4-16,-1 2-2 0,3-3-2 16,-1 5-2-16,4 2-2 0,-3 3-1 15,3 2-2-15,1 1-1 0,0 3-1 16,-3 8 1-16,4-2-2 0,-6 0 1 15,-4 0 0-15,2 5-1 0,-5-2-1 0,-4 1 0 16,-2 1 0-16,-7-3-1 0,0 2 1 16,-1 2-1-16,-7-2 1 0,3 2 0 15,-2-2 0-15,0 1 1 0,0-2 0 16,1 0 2-16,1 1 1 0,2-6 1 16,1 0 2-16,3 0 1 0,2-3 0 15,3-1-1-15,2-2 0 0,2-2-2 16,2 2-1-16,3-3-2 0,3 0 0 0,4-1-2 15,2-2-6-15,2 0-8 16,4-1-9-16,3-1-11 0,4 0-9 16,5 1-11-16,2-1-14 0,0 3-107 0,1 0-114 15,0 0-273-15</inkml:trace>
  <inkml:trace contextRef="#ctx0" brushRef="#br0" timeOffset="100192.4844">11854 4972 610 0,'4'1'136'0,"3"4"2"15,0 4-95-15,2 5-25 0,2 7-7 0,6 4-3 16,-6 4-3-16,1 4-2 0,0 3-2 16,-2 2 1-16,0 1 2 0,-2 0 3 15,-3 3 3-15,1-2 0 0,1-1 1 16,-1 3 0-16,-6-5 0 0,-3-3-3 16,-4-1-3-16,-5-2-3 15,-6-4-2-15,-5-2-3 0,-5-1-5 0,1 0-3 16,-1-1-5-16,-3-1-5 0,2-1-8 15,-1 1 20-15,4-1-138 0,-1-2-112 16,3-5-291-16</inkml:trace>
  <inkml:trace contextRef="#ctx0" brushRef="#br0" timeOffset="101231.9681">8556 6439 522 0,'5'-6'129'16,"2"1"6"-16,3-2-72 0,0 1-17 15,1-1-4-15,0 0-2 0,0 1-4 16,0 1-1-16,-2 1-2 0,-2 0-1 16,-2 0-2-16,-5 0-2 0,0 1-3 15,-3-1-5-15,-3 2-3 0,-4-1-4 16,-3 4-3-16,0 2-4 0,-1 3-3 0,1 3-1 16,-3 3-1-16,0 4 0 0,0 0-1 15,1 2 0-15,2-1 0 0,2 0 0 16,1-1 0-16,4-2 0 0,2-2-1 15,5-2-1-15,3-2 0 0,4 0-1 16,4-2 0-16,0-1-1 0,4 0-1 16,2-2 0-16,3 1-2 0,1 1-1 0,1 0 1 15,3 2 0-15,1 1 1 0,-3-1 1 16,-2 3 1-16,-2 3 1 0,-4-1 2 16,-4 1 1-16,-4-1 0 0,-5 3 0 15,-4 1 0-15,-3-2 0 0,-3 1 1 16,-5 0 1-16,-4-1 2 0,-4 0 1 15,-2-3 0-15,-2 1 0 0,-1-3 0 16,2-3-1-16,2-4-4 0,3-3-10 16,4-1-10-16,4-7-15 0,7-6-10 15,3-4-17-15,2-5-114 0,4-1-123 16,7-1-280-16</inkml:trace>
  <inkml:trace contextRef="#ctx0" brushRef="#br0" timeOffset="101417.9248">9008 6393 763 0,'3'8'187'0,"-3"6"5"0,-2 3-122 0,0 5-16 16,-2 4-10-16,1 0-16 0,-1 1-12 16,1-3-7-16,1-1-8 0,-1-3-10 15,3-3-15-15,2-3-21 0,0-2-19 16,2-2-131-16,-4-4-147 0,5-1-342 15</inkml:trace>
  <inkml:trace contextRef="#ctx0" brushRef="#br0" timeOffset="101589.3978">8920 6110 583 0,'-12'-15'164'0,"3"2"3"16,0 2-20-16,2 5-101 0,3 4-13 15,4 6-12-15,4 6-19 0,1 3-18 16,4 4-20-16,2 7 13 0,1 3-145 16,4 3-132-16,2 2-319 0</inkml:trace>
  <inkml:trace contextRef="#ctx0" brushRef="#br0" timeOffset="101936.819">9214 6550 688 0,'-4'7'165'0,"2"3"1"0,1 5-97 15,3 0-31-15,3 3-9 0,0 1-6 16,1 0-8-16,1-1-5 0,2-2-1 15,-2-3-1-15,1-4-1 0,-1-7-2 16,5-4 1-16,-1-4-1 0,3-5-1 16,0-4 0-16,3-3-1 0,2-3-2 15,-1 0 0-15,-2-1 0 0,1 4-1 0,-3 2 0 16,-2 2-2-16,-2 4-2 0,0 7 0 16,-3 5-4-16,0 6-5 0,-2 1-4 15,0 7-4-15,-1 1-5 0,-1 3-7 16,1 1-4-16,1 1-4 0,1 0-7 15,2-2 19-15,3-5-129 0,0 0-110 16,1-5-279-16</inkml:trace>
  <inkml:trace contextRef="#ctx0" brushRef="#br0" timeOffset="102220.4714">9899 6138 630 0,'-24'18'159'0,"1"6"4"0,-1 5-88 15,3 7-21-15,2 4-10 0,6 4-9 16,6 1-9-16,4 2-9 0,6 0-5 15,4-6-7-15,6-2-10 0,7-5-12 16,4-4-18-16,6-7-12 0,3-3 32 16,2-5-161-16,1-7-129 0,1-2-314 15</inkml:trace>
  <inkml:trace contextRef="#ctx0" brushRef="#br0" timeOffset="102900.0143">10126 6490 307 0,'2'-13'99'0,"1"1"8"16,-1 0-26-16,1 1-14 0,0 0-7 15,-2 5-9-15,0-3-11 0,-1 4-8 16,1 2-5-16,-1 0-1 0,-1 2-3 16,0 0-1-16,1-1-1 0,-1 2 0 15,1-1-1-15,-2 0-1 0,1 0-1 16,-1 0-1-16,1-1-1 0,-1 1-1 16,1-3-2-16,0 1-1 0,0-2-2 0,-1 0 0 15,2-1-3-15,0 1 1 0,-1-1-1 16,1 1 0-16,-1 0 1 0,1 3 1 15,1-2 1-15,-1 3 0 0,0-1 0 16,-1 2 1-16,1 0-2 0,-1 3-2 16,0 2 0-16,-2 3-2 0,2 7 0 15,-2 5-1-15,2 3 1 0,1 5 1 0,0 3 1 16,1 1 0-16,2-2 0 16,-1-3 0-16,3-2 0 0,0-3-2 0,2-5-1 15,2-2-2-15,3-4 0 0,2-5 0 16,3-5-1-16,0-5 0 0,1-3-1 15,0-4 1-15,-1-3 0 0,-4-3 0 16,-3-1 0-16,-4-4-1 0,0 6 1 16,-3 2 0-16,-2 2-1 0,0 4 1 15,-2 4 0-15,-2 4 0 0,3 8 0 16,-2 0 0-16,-2 4 0 0,4 4-1 16,-1 0 0-16,0 2 1 0,2 1-1 0,2-2 0 15,0-2 0-15,6-1-1 0,-1-2 1 16,7 0-1-16,2-5 0 0,4-2 1 15,-1-5-1-15,0-3 1 0,0-5-1 16,-2-6 1-16,-2-3 0 0,-3-4 1 16,-6-2-1-16,-1-3 0 0,-3-3 0 15,-7-4 0-15,1 0-4 0,-1 2-4 0,-3 3-6 16,1 5-9-16,1 3-11 0,2 7-13 16,1 8-13-16,1 6 77 0,0 5-199 15,-1 1-133-15,0 3-344 0</inkml:trace>
  <inkml:trace contextRef="#ctx0" brushRef="#br0" timeOffset="103122.0088">10695 6237 723 0,'7'-6'172'0,"-7"4"4"16,1 7-111-16,-2 8-20 0,-3 5-12 15,-2 8-8-15,-1 5-6 0,-2 7-7 16,0 2-3-16,-5 3-4 0,-2 0-1 16,4 0-3-16,1-4-5 0,0-2-11 0,2-7-15 15,2-3-15-15,5-6-17 0,3-6-123 16,1-7-134-16,7-4-309 0</inkml:trace>
  <inkml:trace contextRef="#ctx0" brushRef="#br0" timeOffset="103511.8839">10859 6544 739 0,'-7'-7'180'0,"0"-1"5"15,4 0-114-15,2 0-17 0,2-2-11 16,2 2-11-16,5-2-11 0,2 1-7 15,1 1-4-15,2 3-4 0,3 0-2 16,0 2-2-16,1 2-1 0,-1 2 0 16,0 3 0-16,-1 1-1 0,-2 1 1 15,1 1-1-15,-2 2 0 0,-2 2 0 0,-3-1-1 16,-1 1 0-16,-5 0 1 0,-2 1-1 16,-4 0 0-16,-3 2 0 0,-3-2 0 15,0 3 1-15,-4-2 0 16,1 1 0-16,1-2 0 0,2-2 0 0,1 0 1 15,2-2 0-15,1-1-1 0,5 0 1 16,3-1-1-16,2-3 0 0,2 0-3 16,3-3-7-16,4-1-8 0,3-4-8 0,2 0-10 15,2-3-10-15,3 1-9 16,2-1-8-16,2 0-2 0,4 1-112 16,1 1-115-16,0 1-278 0</inkml:trace>
  <inkml:trace contextRef="#ctx0" brushRef="#br0" timeOffset="104525.4033">11223 6159 634 0,'17'-4'148'0,"1"5"2"0,-2-1-82 0,1 7-43 15,4 5-6-15,1 5-1 0,0 3-2 16,0 4 0-16,2 5-2 0,-1 3 0 16,-2 4-1-16,-2 1-2 0,-4 1-3 15,-6 0-2-15,-5-2-2 0,-4 0-4 16,-4-2-5-16,-9-3-6 0,-6-3-10 16,-5-2-9-16,-3-2-10 0,2-3 51 15,-1-4-176-15,4-5-125 0,4-4-322 0</inkml:trace>
  <inkml:trace contextRef="#ctx0" brushRef="#br0" timeOffset="105061.9561">12195 5728 463 0,'3'-37'121'0,"-2"-5"4"15,-1-4-32-15,1-6-58 0,2-2-7 16,0-3-3-16,0-4-1 0,0-1-1 16,5 6 1-16,-2 3 2 0,0 6 0 15,3 4 0-15,-2 6 1 0,0 8 1 0,-1 4 1 16,-3 7-2-16,1 5-3 0,-4 13-1 15,0 10-1-15,-3 11-3 0,-1 6-4 16,1 13-3-16,-3 11-3 0,1 11 0 16,1 7-2-16,0 7-2 0,6 5 0 15,-1 9-1-15,3 1 2 0,2 7 0 16,3 0-1-16,3-4 1 0,-4 2 0 16,-1-3-2-16,2-3 0 0,-2 0-2 15,3-9-3-15,-4-5-4 0,-3-7-7 16,3-5-13-16,-2-8-13 0,-2-10-18 0,0-9 81 15,-3-9-216-15,-2-6-144 0,-1-6-369 16</inkml:trace>
  <inkml:trace contextRef="#ctx0" brushRef="#br0" timeOffset="141294.1187">984 7455 575 0,'-2'-14'140'0,"-1"1"8"16,-5 2-84-16,-1 4-10 0,-2 4-6 15,-3 6-4-15,-3 6-3 0,-3 5-5 16,-4 5-5-16,-8 6-4 0,0 4-3 15,-1 3-3-15,0 1-2 0,2 0-3 16,4 3-2-16,5-1-2 0,10 3-3 16,4-2-3-16,6-1-3 0,7 0-1 15,5-2-2-15,6-4 1 0,4-3-2 0,5-7 1 16,3-3-2-16,3-5-4 16,2-4-5-16,1-7-10 0,-2-4-13 0,-4-6-15 15,1-2-12-15,-5-4-19 0,-2-2-105 16,-3-1-120-16,-4 1-274 15</inkml:trace>
  <inkml:trace contextRef="#ctx0" brushRef="#br0" timeOffset="141479.6927">677 7773 705 0,'-22'6'172'0,"8"-1"4"16,3-2-107-16,6-4-23 0,5-3-15 15,5-2-9-15,6-2-8 0,3-1-8 16,8-5-6-16,4 1-10 0,5-3-10 16,3 0-18-16,2 1-11 0,-1 2-19 0,-3 2-110 15,-4 5-123-15,-2 2-275 0</inkml:trace>
  <inkml:trace contextRef="#ctx0" brushRef="#br0" timeOffset="141890.8876">1090 7730 585 0,'1'-12'138'0,"1"4"3"15,-1-1-83-15,0 2-25 0,3 1-11 16,-2 3-5-16,2-2-2 0,-2 2-4 15,2 0-1-15,0 1-1 0,-1-1 0 16,0 1 0-16,-1-1 0 0,1 3-1 16,-2-1 0-16,0-1-1 0,-1 0 0 0,0 2 0 15,0 0 0-15,0 0 1 0,-2-1 0 16,0 2 1-16,1-1 0 0,-1 0 1 16,1 2-1-16,-2-2 0 0,2 0-1 15,-2 0-1-15,3 0 0 0,0 1-1 16,-1 0-2-16,1 2 0 0,0 0 0 15,1 3-1-15,-1 5 0 0,2 3 0 16,-1 3 0-16,0 5 0 0,0 1-1 16,2 4 1-16,-2 3-1 0,1-3 0 15,2 1-1-15,0-1 0 0,0-5-3 0,0 0-10 16,0-4-17-16,-1-4-14 0,-2-8-23 16,0 0-111-16,-2-4-130 0,1-4-294 15</inkml:trace>
  <inkml:trace contextRef="#ctx0" brushRef="#br0" timeOffset="142282.5906">1132 7695 641 0,'-3'-5'167'15,"1"1"7"-15,-1-1-87 0,2 2-23 16,1 0-12-16,3 0-8 0,0-1-12 0,2 2-11 16,4-2-7-16,1 0-6 0,1 1-2 15,3-1-3-15,1-1-1 0,2 4-1 16,0-2 0-16,2 3-1 0,-2 0 1 15,-1 4-1-15,-1 0 0 0,-2 4 0 16,-2 2 1-16,-4 3-1 0,1 2 1 16,-2 4-1-16,-2 0 1 0,-1 4 0 15,0 2-1-15,-2-1 1 0,0 1 0 16,0 1-1-16,1 1 1 0,-2-2-2 0,0 0-7 16,0-3-12-16,0-3-16 0,1 0-17 15,0-3-23-15,-1-5-113 0,1-4-134 16,2-3-295-16</inkml:trace>
  <inkml:trace contextRef="#ctx0" brushRef="#br0" timeOffset="142558.0676">1427 7712 581 0,'0'-4'144'0,"0"2"6"16,0 3-76-16,1 4-22 0,0 4-12 15,1 2-5-15,0 2-4 0,2 7-4 0,-2 1-4 16,2-1-4-16,0 4-3 0,1 0-3 16,-2 2-3-16,1 2-3 0,0-1-5 15,-1-1-9-15,0-1-20 0,-3-1-17 16,0-5 19-16,-2 0-152 0,-1-6-133 15,0-2-323-15</inkml:trace>
  <inkml:trace contextRef="#ctx0" brushRef="#br0" timeOffset="142893.6642">1676 7733 809 0,'-8'-15'189'0,"3"7"1"15,-1 5-127-15,3 7-23 0,0 6-15 16,2 4-11-16,0 5-6 0,3 4-5 16,2 4-1-16,2 2-2 0,4 3 1 15,3 3-1-15,2-2 1 0,2 0-1 16,3 0 0-16,-1 0 0 0,1-3 0 15,-4-3 0-15,-5-2 0 0,-3-4 0 16,-6 1 1-16,-8-3 0 0,-5 0 0 16,-8-5 0-16,-3 1-1 0,-5 1 1 15,-1-2-2-15,-1-3-3 0,2-3-5 0,1-5-9 16,4-3-16-16,5-5-18 0,6-6-13 16,3-3-109-16,8-3-15 0,6-1-109 15,5 1-207-15</inkml:trace>
  <inkml:trace contextRef="#ctx0" brushRef="#br0" timeOffset="143209.1273">2028 7670 896 0,'-13'-2'213'0,"-2"-2"2"0,4 3-135 16,1 1-33-16,1 0-17 0,3 1-13 15,2 1-9-15,0 0-5 16,3 3-3-16,2 2-2 0,0 2-5 0,2 1-3 16,1 2-4-16,-2 1-3 0,3 1-1 15,-3-1 1-15,0 2 1 0,-1 0 4 16,0-1 4-16,0 1 4 0,-1 1 6 16,-1 1 4-16,0 0 2 0,-2-1 1 0,-2-2-1 15,5-2 1-15,-1 0 0 16,2-3-4-16,3-2-2 0,2-7-6 0,2-2-8 15,4-6-14-15,0-3-19 0,3-3-19 16,-1-6-13-16,2-3-18 0,0-4-109 16,-3-5-124-16,-2 0-269 0</inkml:trace>
  <inkml:trace contextRef="#ctx0" brushRef="#br0" timeOffset="143732.229">1977 7179 616 0,'-2'-2'138'0,"-1"3"1"0,2 5-95 15,1 6-23-15,1 7-13 0,3 4-13 16,3 5-7-16,3 3-5 0,3 3-5 16,3 0-3-16,5 2-1 0,5 0 2 15,1-1 7-15,1 2 6 0,1 1 9 16,2 1 10-16,2 4 8 0,-1 0 2 16,-1 2 9-16,0 3 9 0,3 0 6 0,-4 2 5 15,-5-1 2-15,-3-4 2 0,-5-1 3 16,-5-2-2-16,-6-4-3 0,-6-4-1 15,-8-3-2-15,-5-2 0 0,-4-3 2 16,-6-2 0-16,-6-5-2 0,-5-6-6 16,0-4-6-16,1-12-9 0,2-6-8 15,5-9-9-15,5-7-9 0,10-8-9 16,7-5-7-16,8-4-8 0,8 2-8 0,5-2-9 16,6 1-7-16,3 6-5 15,1 4-4-15,1 4-1 0,-1 3 4 0,-1 7 3 16,-2 1 8-16,-2 4 8 0,-2-1 8 15,-3 2 10-15,-1 1 10 0,-2 3 12 16,-2 1 13-16,-5 1 11 0,-1 1 11 16,0 3 8-16,-3 4 5 0,-3 3 3 15,-1 5-6-15,-3 2-7 0,0 3-9 16,1 1-10-16,-2 4-7 0,2-2-6 0,6-1-4 16,0-1-3-16,6-3-2 0,1-3 0 15,4-2-1-15,1-3-1 0,0-2 0 16,-2-5-2-16,-2-4 0 0,-3-4-3 15,-3-2-2-15,-7-3-5 0,-4-5-9 16,-2-1-14-16,-6-2-16 0,1-3-16 16,0 1-11-16,5-1-20 0,-1 3-101 15,8 4-121-15,2 8-263 0</inkml:trace>
  <inkml:trace contextRef="#ctx0" brushRef="#br0" timeOffset="144010.1761">2872 7896 730 0,'-2'10'183'0,"0"-1"4"15,2 5-106-15,3-1-22 0,5 5-12 16,0-7-11-16,3-3-7 0,1-2-7 15,1-3-3-15,0-6-2 0,-1-4 0 16,-1-7-2-16,0-1-3 0,-2-4-2 16,-3-3-3-16,-1-1-2 0,-1 1-4 15,-2 0-7-15,-2 1-11 0,-2 4-16 16,-1 3-23-16,2 3-19 0,-3 6-22 0,2 4-113 16,1 5-134-16,-1 4-294 0</inkml:trace>
  <inkml:trace contextRef="#ctx0" brushRef="#br0" timeOffset="144307.5354">3203 7947 696 0,'5'13'170'15,"1"0"4"-15,2-1-100 0,0-1-26 0,4 0-9 16,6 2-10-16,-4-7-7 0,2-1-7 16,-2-5-5-16,2 1-2 0,-1-4-5 15,-1-2-13-15,-3-2-16 0,-2-4-19 16,-3-1-10-16,-3-2-21 0,-3-3-109 15,-5-2-125-15,-6-1-270 0</inkml:trace>
  <inkml:trace contextRef="#ctx0" brushRef="#br0" timeOffset="144483.8923">3141 7187 683 0,'-9'20'174'0,"2"10"4"0,1 8-70 16,4 10-57-16,5 8-15 0,1 10-9 15,0 9-7-15,3 9-6 0,-3 11-3 16,3 0-4-16,-2 1-2 0,-1 0-3 16,1-5-8-16,0-8-17 0,3-9-24 15,1-14-17-15,4-10-124 0,-1-14-142 16,4-12-327-16</inkml:trace>
  <inkml:trace contextRef="#ctx0" brushRef="#br0" timeOffset="144809.4681">3518 7717 758 0,'-7'0'173'0,"3"5"1"16,-1 1-102-16,1 1-48 0,3 2-16 0,1 0-13 15,1 0-12-15,3 1-11 0,3-1-6 16,2-2-3-16,2-1-3 0,0-1 1 15,1 1 8-15,-1-1 10 0,-2 0 9 16,-4 0 7-16,-3 1 6 0,-3 1 8 16,-3 1 8-16,-2-1 7 0,0 3 7 15,-4 2 6-15,-1 4 4 0,1 1 1 16,2 3-1-16,1 1-6 0,0-2-5 0,3 1-7 16,1-2-5-16,6-3-6 0,1-2-5 15,4-2-4-15,4-1-7 0,4-4-11 16,5-3-17-16,4-4-17 0,6-3-25 15,2-3-113-15,5-5-136 0,5-6-303 16</inkml:trace>
  <inkml:trace contextRef="#ctx0" brushRef="#br0" timeOffset="145379.1732">4671 7642 728 0,'-13'2'167'0,"5"-1"1"0,4 1-118 15,7 1-17-15,1 2-13 16,4-2-9-16,2 2-7 0,1-1-2 0,0-1-1 15,0 0 0-15,-3-3 0 16,1-1 0-16,-3-2 0 0,0 1 0 0,-5 1 1 16,-3 2 0-16,-4 2 0 0,-3 5 1 15,-4 4-1-15,-4 4 1 0,-2 4-1 16,1 4 0-16,2 1-2 0,2 0 1 16,3 2-2-16,6-2-1 0,4-1-2 15,5-2-2-15,3-3-4 0,6-3-4 0,1-4-4 16,5-4-5-16,-1-5-2 0,2-6 0 15,0-4 2-15,-1-4 4 0,-3-2 5 16,-2-3 10-16,0 2 12 0,-4 1 12 16,-4 0 8-16,-1 6 6 0,-3 3 2 15,-2 2 0-15,-4 3-4 0,1 2-6 16,-2 2-6-16,1 3-6 0,2 1-4 0,2 2-2 16,2 2-1-16,6 2-2 15,4-2-1-15,5 2-1 0,3-5-2 0,5 0 1 16,2-5-2-16,-1-3 1 0,2-4-1 15,0-5 0-15,-3-4 0 0,-3-1 0 16,-5-3 0-16,-4-3 0 0,-3 1 0 16,-6 1 1-16,-9 1-1 0,-4 1 1 15,-3-1-2-15,-1 4-9 0,-6 4-17 16,0 2-23-16,-1 1-21 0,2 4-118 16,2 4-138-16,4 1-314 0</inkml:trace>
  <inkml:trace contextRef="#ctx0" brushRef="#br0" timeOffset="145855.0073">5751 7847 655 0,'-11'-7'168'0,"2"4"4"0,0 3-75 16,0 0-44-16,0 4-13 0,0 2-10 16,-1 4-9-16,3 3-7 0,0 4-3 15,2 2-3-15,4 3-3 0,4 0-1 0,3 0-2 16,2-3 0-16,2-1-1 15,2-5 0-15,2-3-1 0,-1-3-1 0,3-4-3 16,-1-3-2-16,1-5-3 0,0-4-2 16,-1-4-1-16,-2-4 1 0,-2-4 0 15,-2-4 3-15,-6 1 2 0,-3-3 3 16,-6-3 2-16,-6-1 2 0,-5-4 1 16,-6-3 1-16,-6-2-1 0,-2-6 0 15,-6-3 1-15,-1 0 3 0,1 0 5 0,5 8 7 16,2 3 6-16,4 6 2 0,5 6 3 15,6 10 0-15,7 5-4 0,4 6-7 16,4 1-6-16,5 1-7 0,6 2-11 16,6 2-17-16,6 2-30 0,9 3-23 15,3 5-127-15,0 3-151 0,4 7-347 16</inkml:trace>
  <inkml:trace contextRef="#ctx0" brushRef="#br0" timeOffset="146031.3566">6100 7791 770 0,'-1'13'192'0,"0"-1"5"0,-4 0-109 15,4 3-30-15,-2 0-19 0,2 0-16 16,-2 1-13-16,2-1-20 0,0 3-23 16,2-1-26-16,3-1-24 0,2 1-115 15,4-3-143-15,2 0-311 0</inkml:trace>
  <inkml:trace contextRef="#ctx0" brushRef="#br0" timeOffset="146386.2621">6459 7968 781 0,'-20'1'181'0,"-4"4"1"15,1 4-124-15,1 3-21 0,4 4-12 16,0 0-10-16,5 1-7 0,3 1-3 16,5 0-2-16,6-2-1 0,5-2-2 15,0-4 0-15,7-1-1 0,0-5-2 16,7-1-1-16,-3-6-1 0,1-4 0 16,1-5-1-16,-1-5 1 0,-1-2 1 15,-1-3 2-15,-4-3 2 0,-1 0 5 0,-1 2 4 16,-3 3 3-16,-2 4 2 15,-1 4 2-15,-2 5 1 0,0 5-2 16,0 6-2-16,1 5-3 0,-3 4-4 0,1 4-3 16,1 4-1-16,0 1-2 0,0 1-2 15,2 0-6-15,1-3-11 0,3-1-14 16,3-6-21-16,4 1-10 0,1-7-21 16,1-3-110-16,-2-6-127 0,-2-2-279 15</inkml:trace>
  <inkml:trace contextRef="#ctx0" brushRef="#br0" timeOffset="146508.5636">6524 7497 653 0,'-5'7'142'16,"1"6"-2"-16,1 12-115 0,3 4-41 16,0 7-121-16,1 1-118 0,1 3-296 0</inkml:trace>
  <inkml:trace contextRef="#ctx0" brushRef="#br0" timeOffset="147585.0552">6871 8010 807 0,'-21'6'197'0,"1"4"3"0,3 3-121 0,7 7-27 15,0-4-16-15,6 2-13 0,4 2-10 16,4-3-7-16,6 0-4 0,2-2-2 16,7-4-3-16,0-4-2 0,3-2-4 15,3-4-6-15,-2-1-5 0,1-4-4 16,-4-3-2-16,-2-1-3 0,-5-5-1 16,-2 0 3-16,-5-3 5 0,-3-2 4 0,-3-1 4 15,-4 1 5-15,-2-2 1 16,-2 3 3-16,0 1 1 0,-3 0 0 15,0 4 0-15,-1 2 0 0,1 3 0 0,1 4 2 16,1 2 1-16,2 1 1 0,2 3 0 16,0 0 0-16,4 1 0 0,0 1 0 15,1-3 1-15,1 2 2 0,2-3 5 16,1 0 3-16,2-1 4 0,0 0 4 16,3 0 1-16,1-1 1 0,1 0-2 15,0 0-3-15,2-1-4 0,3 0-4 16,4 0-2-16,1-1-2 0,3 2-2 0,4 1 0 15,4 0 0-15,0 0-1 0,-1 1-1 16,-3-2 1-16,-1 1-1 0,-5-1 1 16,-1-4-1-16,-7 2 0 0,-1 1 1 15,-5-1-1-15,-3 2 1 0,-5 0 0 16,-6 3 0-16,-4 3 0 0,-1 1 0 16,-4 4-1-16,-1 1 1 0,2 3-1 15,-1 2 0-15,5 1 0 0,3 0 0 16,1 3-1-16,3-2 0 0,3-1-1 15,4 0-3-15,0-2-1 0,2-2-2 0,4-3-1 16,2-4-3-16,4-2-1 16,5-3-2-16,1-3 1 0,2-3-1 0,1-2 2 15,-1-2 2-15,-1-2 1 0,-3-1 3 16,-2-2 2-16,-3-2 3 0,-4 0 1 16,0 2 2-16,-3-2 0 0,-4 1 2 15,-1 2 3-15,-3-1 2 0,-1 4 3 16,-2 2 3-16,0 2 3 0,0 2 2 15,-1 3 0-15,2-1 0 0,-1 5-1 0,1-1-2 16,0 2-3-16,0 1-2 0,1 1-4 16,1-1-1-16,1 1-2 0,-1 0-2 15,3 2-1-15,-1-1 0 0,1 2 0 16,-1 0-1-16,1 2 0 0,-1 3 0 16,3-1 1-16,0 1-1 0,1-2 0 15,1-1 0-15,1-1 0 0,0-4 0 0,2-2 1 16,-1-3-1-16,3-4 1 15,-1-3-1-15,4-2 1 0,-1-2 0 16,3-2 0-16,-1-2-1 0,0 2 1 0,-2 1 0 16,-2 1-1-16,-2 4 0 0,-3 1 0 15,-2 5 0-15,2 5-2 0,-3 1-3 16,0 5-3-16,-1 4-3 0,2 1-1 16,0 2-1-16,1-1 1 0,-1-2 1 15,4 1 3-15,2-4 3 0,5-3 3 16,2-4 1-16,3-4 1 0,5-2-1 15,1-3 1-15,0-3 0 0,1-4 0 0,-5-4-1 16,2 0 1-16,-5-2 0 0,-2 0 0 16,-5 0 0-16,-2 3 3 0,-2 3 2 15,-2 4 2-15,-3 3 3 0,-2 5 1 16,1 3 1-16,-2 2 0 0,0 5-2 16,1 2-3-16,1 2-1 0,1 1-2 15,0 0-2-15,5 0 0 0,1-4-1 16,2-2-1-16,2-1-4 0,1-4-8 0,3-2-11 15,-1 0-17-15,-3-3-14 0,-1-1-10 16,-3-2-18-16,-8-3-109 0,-3-1-120 16,-8-4-270-16</inkml:trace>
  <inkml:trace contextRef="#ctx0" brushRef="#br0" timeOffset="147754.3767">8001 7760 722 0,'-7'-1'176'0,"-2"8"5"0,2 8-111 0,1 6-16 15,2 8-11-15,2 6-10 0,2 11-9 16,-2 4-5-16,1 3-4 0,0 7-2 16,0 3-4-16,0 4-3 0,-2-1-5 15,2-1-13-15,1-2-16 16,0-4-16-16,2-7-15 0,3-8-24 0,0-10-113 16,1-13-133-16,6-5-285 0</inkml:trace>
  <inkml:trace contextRef="#ctx0" brushRef="#br0" timeOffset="148092.1195">8458 8016 649 0,'-11'-4'169'0,"2"9"2"15,-8-1-54-15,-3 4-73 0,-4 5-16 16,-1 3-9-16,1 2-8 0,2 3-5 15,6 0-3-15,5-3-1 0,9-1 0 0,5-2-1 16,7-4 0-16,9-5-2 0,0-2-5 16,6-4-3-16,2-2-3 0,1-3-3 15,0-3-1-15,0-3-1 0,-2-5 2 16,-2-2 4-16,-3-3 3 0,-1-1 3 16,-2 0 3-16,-3 3 2 0,-4 3 1 15,-1 4 3-15,-2 7 1 0,-4 4 0 16,-4 6 1-16,-1 5-1 0,-2 6 0 0,0 2-1 15,-1 4-2-15,2 3-5 0,3-2-4 16,5 1-13-16,4 1-10 16,6-4-19-16,7-2-115 0,4-3-123 0,3-2-295 15</inkml:trace>
  <inkml:trace contextRef="#ctx0" brushRef="#br0" timeOffset="148963.2734">10001 7745 558 0,'0'-33'139'0,"-2"2"8"0,0 3-77 15,0 5-11-15,1 6-4 0,-1 3-3 0,-1 7-6 16,-3 5-4-16,4 7-8 0,-2 7-6 16,2 7-7-16,-2 6-8 0,0 5-5 15,1 10-1-15,3 4-3 0,-3 2 0 16,4 3-1-16,-1-3 0 0,4 1 0 16,0-1 0-16,1-6 0 0,1-4 0 15,1-6 0-15,2-5 0 0,-1-4-1 16,2-8-1-16,1-3-1 0,-2-6-2 15,2-3-7-15,0-5-11 0,0-3-13 16,1-2-13-16,0-3-11 0,-1-4-19 16,1 0-109-16,-4-5-120 0,-2-1-275 0</inkml:trace>
  <inkml:trace contextRef="#ctx0" brushRef="#br0" timeOffset="149123.8424">9952 7607 550 0,'-13'-6'164'0,"4"1"4"16,3 1-1-16,5 0-116 16,8 3-13-16,4 0-11 0,7-2-12 0,4 2-9 15,8-2-13-15,3 0-19 0,7 3-21 16,2 0-123-16,1 0-134 0,-1 7-327 16</inkml:trace>
  <inkml:trace contextRef="#ctx0" brushRef="#br0" timeOffset="149541.75">10416 7944 641 0,'-8'5'168'0,"-3"2"7"16,-1 3-84-16,0 2-27 0,-1 1-10 15,4 2-9-15,1 0-13 0,5 1-12 16,3-2-6-16,3 0-6 0,6-3-3 15,4 0-2-15,4-4-1 0,3-3-2 16,3-3 1-16,2-6-1 0,-1-5 0 16,1-3 0-16,-4-5 0 0,-3-6 0 0,-2-3 0 15,-5-1 0-15,-4-2 0 0,-3 3 1 16,-5 1-1-16,-2 4 1 0,-3 4-1 16,-2 4-1-16,-3 7-8 0,-3 7-15 15,1 3-19-15,-1 6-13 0,2 7-21 16,1 6-113-16,1 2-130 0,6 6-284 15</inkml:trace>
  <inkml:trace contextRef="#ctx0" brushRef="#br0" timeOffset="149748.7125">10804 8241 698 0,'7'3'170'0,"-2"-2"4"0,0 5-112 16,-4 0-16-16,-2 3-8 0,-1 3-10 0,-5 3-11 16,-1 1-13-16,-3 2-18 0,-3-1-21 15,2 2-20-15,0-1-123 0,1-2-137 16,2-6-324-16</inkml:trace>
  <inkml:trace contextRef="#ctx0" brushRef="#br0" timeOffset="150136.5803">11054 7983 711 0,'-3'-15'183'0,"0"0"6"0,-2-3-101 15,5 3-21-15,1 1-13 0,1-2-12 16,4 3-15-16,2 2-8 0,-1 2-6 0,4 0-4 16,-1 4-3-16,2 2-2 0,2 1-2 15,0 1 0-15,0 4-1 0,1-1 0 16,1 4-1-16,-2 3-1 0,-3 0-2 16,0 4-1-16,-3 0-3 0,-3 2-2 15,-2 1-1-15,-8-3 0 0,-3 1 1 16,-2 3 1-16,-1-2 2 0,-3-2 2 15,-2 2 2-15,-1-1 2 0,5 2 0 16,-1-1 1-16,2-4-1 0,1 1 1 16,2-1 0-16,7-1-1 0,1-2-3 0,4-6-10 15,4 0-16-15,5-2-16 0,5 0-9 16,3-1-11-16,5-4-16 0,2 2-109 16,2-2-113-16,1-4-261 0</inkml:trace>
  <inkml:trace contextRef="#ctx0" brushRef="#br0" timeOffset="150418.5909">11482 7939 600 0,'-2'-16'171'0,"2"0"5"16,2 1-21-16,2 3-100 0,2 1-13 15,3 1-10-15,-1 4-10 0,2 1-10 0,1 3-4 16,-1 0-3-16,1 2-1 0,-1 2-2 16,0 3-1-16,-1 1 0 0,1 1 0 15,-2 4 0-15,1 3-1 0,1 0 0 16,-2 3-2-16,-1 2-2 0,-1 2-3 16,0-1-6-16,-2 1-8 0,-3 0-9 15,-1-1-11-15,0-1-9 0,-1 0-17 16,-2-5-109-16,1-1-121 0,-1-4-282 15</inkml:trace>
  <inkml:trace contextRef="#ctx0" brushRef="#br0" timeOffset="150586.9299">11491 7897 685 0,'-6'10'152'15,"5"1"0"-15,-1 4-103 0,4 1-43 0,-1 1-18 16,0 2-24-16,2 2-115 16,-2-1-121-16,4 1-300 0</inkml:trace>
  <inkml:trace contextRef="#ctx0" brushRef="#br0" timeOffset="150866.7792">11797 7516 690 0,'11'3'162'16,"0"5"6"-16,4 8-103 0,5 7-21 15,3 4-3-15,0 8-3 0,-1 0-3 0,0 7-5 16,-1 1-3-16,-5 2-6 16,-5 3-4-16,-6 1-5 0,-5-2-5 0,-7 1-13 15,-3-1-23-15,-14-2-27 0,-6-2-139 16,-6-1-153-16,-4-3-374 0</inkml:trace>
  <inkml:trace contextRef="#ctx0" brushRef="#br0" timeOffset="170378.8053">13802 6666 628 0,'-27'-11'145'15,"-6"10"4"-15,-6 2-101 0,0 9-16 0,-5 3-9 16,1 3-7-16,-1 4-5 0,2 6-4 16,3 0-3-16,6 0-2 0,6-3 0 15,10 2-1-15,8-1 0 0,9 1-1 16,10-1-2-16,5 0-4 0,4 0-3 15,5 0-1-15,-1-1 0 0,-1-5 0 16,-1-1 0-16,-4-2 2 0,-4-3 3 0,-4-1 4 16,-4 2 3-16,-5-2 1 15,-4 1 2-15,-4 1 1 16,-2 1 1-16,-4-1 0 0,-3 2 1 0,-4 2-2 0,-3 0-1 16,-2 3-1-16,-2 2-1 0,1 1 0 15,3 3-2-15,3 0 1 0,5 1 0 16,5-1-1-16,6 3 0 0,4-5 0 15,3 1 0-15,2-2-1 0,3-1-1 16,2-1 0-16,2-2 0 0,-1 2 0 16,1-1 0-16,0 1 0 0,-3-3 0 0,0 3 1 15,-4 1 0-15,-2 0 0 0,-4-1 0 16,-1 1 0-16,-3 1 0 0,-2 4 0 16,-1 1 0-16,-2 3 1 0,-1 3-1 15,3 4 0-15,-2 1 2 0,0 0 0 16,1 2 2-16,-2-1 2 0,1-4 2 15,1-2 1-15,5-3 0 0,2-3 0 16,6-4-1-16,2-4-1 0,6-3-2 16,5-3-2-16,6-5-2 0,1-2 0 0,5-6-4 15,3-2-8-15,4-3-13 0,5-1-15 16,-2-1-123-16,-2-4-128 0,-1-1-314 16</inkml:trace>
  <inkml:trace contextRef="#ctx0" brushRef="#br0" timeOffset="171453.6965">14069 7319 490 0,'3'-21'128'0,"-1"-3"4"16,1-1-54-16,-1 3-22 0,1 4-7 0,-1 3 0 15,-1 4 1-15,1 4-3 0,-4 8-1 16,1 7-4-16,0 7-5 0,0 8-5 16,-1 7-9-16,1 4-7 0,0 6-5 15,0 5-2-15,1-1-3 0,-1-1-3 16,-1-1-5-16,1-2-6 0,0-4-9 15,1-4-15-15,0-6-16 0,1-4-13 16,2-4-105-16,1-7-17 0,1-6-108 16,4-2-204-16</inkml:trace>
  <inkml:trace contextRef="#ctx0" brushRef="#br0" timeOffset="171669.3546">14300 7209 559 0,'-5'3'158'0,"0"2"7"16,1 5-16-16,1 2-92 0,-1 7-13 15,1 1-8-15,1 5-8 0,1 3-9 0,2 0-5 16,-1 3-6-16,2 1-4 0,2-3-2 16,0 2-6-16,1-4-11 0,-2-3-12 15,1-2-14-15,1-2-15 0,-4-4-122 16,0-1-131-16,-1-4-303 0</inkml:trace>
  <inkml:trace contextRef="#ctx0" brushRef="#br0" timeOffset="171855.3332">14061 7473 730 0,'-3'-6'171'16,"3"0"4"-16,5 1-119 0,3-1-17 15,3 1-9-15,1 0-7 0,1 0-8 16,7 2-7-16,3-1-5 0,4 0-12 16,3-1-18-16,-1 2-21 0,2-3-131 0,-1 2-142 15,-2-1-344-15</inkml:trace>
  <inkml:trace contextRef="#ctx0" brushRef="#br0" timeOffset="172218.5652">14719 7116 631 0,'-9'-3'157'0,"-6"4"11"0,-2 7-95 0,-1 4-11 16,-2 8-4-16,-2 4-6 0,1 3-10 16,4 6-8-16,1 1-11 0,3 3-6 15,3 1-6-15,5 1-3 0,4-2-4 16,3 1-1-16,5-5-2 0,2-2-1 15,4-3-6-15,1-4-7 0,3-3-13 16,4-4-16-16,3-4-16 0,1-4-6 16,3-2-127-16,2-6-130 0,-1-4-301 15</inkml:trace>
  <inkml:trace contextRef="#ctx0" brushRef="#br0" timeOffset="172703.519">14905 7401 632 0,'-6'0'145'16,"1"-1"6"-16,1 0-107 0,2 1-10 15,0 1-3-15,2 0-2 0,3 1-5 16,-1 1-3-16,3 1-1 0,1-1-1 15,3 2-1-15,1-1-1 0,0-2 0 16,2 2-1-16,0-4-2 0,2-1-2 16,-1-3-3-16,-1-2-1 0,2-3-3 15,-1 1-1-15,-1-3-2 0,2-2 0 16,-3 0-1-16,0-2 0 0,-2-1 0 0,-2 2-1 16,-1-2 1-16,-2 0-1 0,-3 1 1 15,-1 3 0-15,-3 1-1 0,0 1 1 16,-5 4 0-16,0 1 0 0,-2 3 0 15,-5 3 1-15,-2 4-1 0,-2 3 0 16,-3 3 0-16,-2 4 0 0,1 5-1 16,2-1 1-16,2 3 0 0,3 4-1 15,5 1 1-15,3 2 0 0,6 0 0 0,2-3 0 16,4 4 0-16,3-4 0 0,3-2-1 16,2-3 0-16,4-3 1 0,2-3-1 15,6-3 0-15,-1-3-1 0,1-4 0 16,3-5-4-16,-1-4-3 0,0-3-14 15,-1-4-9-15,-1-4-11 0,-2 0-12 16,-1-1 30-16,-4 2-157 0,-5-1-130 16,-1-3-307-16</inkml:trace>
  <inkml:trace contextRef="#ctx0" brushRef="#br0" timeOffset="172955.4645">15269 7030 724 0,'0'-10'167'15,"2"4"5"-15,2 1-120 0,2 5-10 16,0 4-3-16,0 5-2 0,0 4-4 0,2 3-5 16,-2 1-5-16,-1 5-3 0,0 1-6 15,-3 4-2-15,-2-1-4 0,0 0-2 16,-2-2-5-16,-6 2-5 0,-3-2-9 15,-2-4-17-15,-3-3-17 0,-5-5-18 16,-1-3 27-16,-1-3-158 0,2-9-137 16,6-5-318-16</inkml:trace>
  <inkml:trace contextRef="#ctx0" brushRef="#br0" timeOffset="173098.9044">15220 6733 635 0,'8'-7'138'0,"0"1"0"0,0 2-113 16,1 4-16-16,2 3-15 0,0 3-102 16,0 1-28-16,-3 2-101 0,1 1-220 15</inkml:trace>
  <inkml:trace contextRef="#ctx0" brushRef="#br0" timeOffset="173619.822">15413 7031 523 0,'-1'-7'124'0,"1"-2"2"15,1 2-67-15,0 1-35 0,1-2-5 0,1 3-4 16,0-1-2-16,-1 1-1 0,1 2 2 15,-1-1 0-15,1 2 3 0,-2-1-1 16,0 1 1-16,0 2 1 0,0 0-1 16,-1-2 0-16,0 6 0 0,2 0 3 15,-2 3 1-15,-2 3 1 0,2 1 1 16,-1 4 0-16,0 1-1 0,0 2-2 0,1 2-4 16,0-1-2-16,0 0-4 0,2-1-3 15,2-3-1-15,2-2-3 0,3-3-1 16,0-4-1-16,2-2 0 0,3-4 0 15,-2-4-1-15,0-2 1 0,-1-3-1 16,0-2 1-16,-2 0-1 0,-2-1 1 16,0 1-1-16,-4 2 1 0,0 2 0 15,-2 3 0-15,-1 2 0 0,-1 4 0 16,-1 3 0-16,1 3 1 0,0 1-1 16,1 4 0-16,2-1 0 0,2 0 0 0,2-1 0 15,3-1-1-15,3-3-1 0,3-3 0 16,1-3 0-16,2-2 0 0,0-5 0 15,2-4-1-15,-2-2 1 0,-2-3 1 16,-2-2 0-16,-3-4 0 0,-6-2 1 16,-7 1-4-16,-2-1-10 0,-5-1-10 15,-4 2-14-15,-1 4-12 0,-1 3-14 0,3 8-121 16,0 3-126-16,6 5-290 0</inkml:trace>
  <inkml:trace contextRef="#ctx0" brushRef="#br0" timeOffset="173984.6675">15904 6873 635 0,'9'6'144'0,"2"5"4"0,2 3-106 16,3 4-10-16,2 4-1 0,-1 4-2 16,0 2 0-16,-1 4-3 0,-2 1-1 15,2 2-3-15,-1 1-3 0,0 1-4 0,-2-1-4 16,1 1-3-16,-2-3-2 0,-3 1-3 15,-7-1 0-15,-4-2-1 0,-7 0-1 16,-6 0-1-16,-6-2-2 0,-8 1-9 16,-6-3-8-16,-5-2-8 15,0-1-11-15,2-4-11 0,1-5-127 0,4-7-126 16,9-2-304-16</inkml:trace>
  <inkml:trace contextRef="#ctx0" brushRef="#br0" timeOffset="175113.3847">17024 7199 554 0,'-4'-10'140'15,"-3"0"7"-15,-2 3-69 0,-3 2-23 16,-4 3-3-16,-1 2-1 0,-4 1-2 16,-3 2-2-16,2 4-2 0,-2 1-3 15,4 2-6-15,1 3-7 0,5 1-7 0,1 1-5 16,5 3-6-16,2 3-4 0,4 0-3 15,5 1-2-15,3 0-2 0,1 0 1 16,6 0-3-16,1-4-4 0,6-2-7 16,2-2-13-16,1-3-17 0,3-4-18 15,2-3-14-15,-2-4-121 0,-3-4-135 16,-2-3-304-16</inkml:trace>
  <inkml:trace contextRef="#ctx0" brushRef="#br0" timeOffset="175315.4112">16824 7305 587 0,'-6'2'160'0,"4"1"5"0,2 0-18 16,2 0-100-16,4 0-15 0,4 1-12 15,4-2-6-15,2-1-5 0,2-2-11 0,5-1-11 16,5-2-13-16,1-1-14 15,-1 0 22-15,-1 1-152 0,-2-2-129 0,4 3-313 16</inkml:trace>
  <inkml:trace contextRef="#ctx0" brushRef="#br0" timeOffset="175499.816">17224 7211 805 0,'-2'9'195'15,"-1"0"4"-15,3 5-119 0,2 2-28 16,1 2-17-16,2 1-10 0,-1-2-11 16,0 1-6-16,2-1-5 0,-3-2-7 15,-3-2-15-15,-3-3-24 0,2-1-23 16,-1-2-12-16,-3-3-125 0,-1-8-142 16,2-1-312-16</inkml:trace>
  <inkml:trace contextRef="#ctx0" brushRef="#br0" timeOffset="175635.8165">17171 6907 696 0,'0'-8'156'0,"-1"5"0"15,2 6-117-15,3 7-16 0,1 7-18 16,3 7-21-16,2 4-17 0,0 5-41 16,0 4-82-16,-1 0-114 0,4 1-255 15</inkml:trace>
  <inkml:trace contextRef="#ctx0" brushRef="#br0" timeOffset="175817.0943">17434 7392 615 0,'20'11'149'0,"-4"-2"8"0,-3-4-89 16,-3-6-9-16,-5-5-1 0,-3-4-1 15,0-5-3-15,-2-5-5 0,1 0-8 16,-2-5-8-16,3-2-9 0,1 1-9 16,3 1-8-16,0 0-5 0,0 7-3 15,1 1-8-15,2 6-11 0,-1 3-20 16,2 6-17-16,-2 4-14 0,1 3-91 0,1 4-34 15,-1 2-112-15,4 0-215 0</inkml:trace>
  <inkml:trace contextRef="#ctx0" brushRef="#br0" timeOffset="176300.2394">17899 7231 692 0,'-18'-5'168'0,"-4"0"3"0,-1 2-109 15,-5 5-15-15,0 1-7 0,0 5-4 16,-1 3-7-16,2 2-4 0,5 6-4 16,4 0-1-16,6 0-3 0,6-1-5 15,4 3-4-15,5-2-5 0,3-1-2 16,4-5-1-16,5-2-1 0,2-1-3 16,2-5-3-16,2-3-5 0,4-4-1 15,-1-6-2-15,1-4 0 0,-1-3 1 16,-1-1 2-16,-1-2 4 0,-1-5 4 0,-4 3 3 15,-2 2 4-15,-5 2 3 0,-5 2 5 16,-4 3 3-16,-5 5 3 0,-3 5 2 16,-3 4 1-16,-2 3-2 0,0 7-4 15,2 2-3-15,0 2-5 0,3 3-2 16,3 0-2-16,4 1-1 0,5-2 0 16,2-3-1-16,4-3 0 0,3-2 0 15,5-2-1-15,1-7-1 0,1-3 0 0,2-4-2 16,-1-4 0-16,0-3 0 0,0-1 0 15,-5-7 1-15,1 0 0 0,-4 0 1 16,0 0 1-16,-3 0 0 0,-3 3 1 16,-2 3 1-16,-2 4 1 0,-3 5 2 15,-1 4 0-15,-2 2 0 0,-1 4 0 16,1 6 1-16,0 5-2 0,0 0-1 16,4 3-1-16,1 1-3 0,5 2-6 15,4-3-11-15,4-3-20 0,7-3-22 16,5-2 15-16,6-6-153 0,4-5-143 0,4-4-333 15</inkml:trace>
  <inkml:trace contextRef="#ctx0" brushRef="#br0" timeOffset="176722.8101">18954 7286 684 0,'3'-20'166'15,"1"-1"5"-15,3 1-105 0,6 0-15 16,5 0-8-16,1 2-7 0,1 3-4 16,-2 4-6-16,2 4-3 0,-1 5-3 15,-4 2-3-15,1 7-2 0,-3 4-4 0,-2 6-2 16,2 4-3-16,-5 2-2 15,1 5-2-15,-1 2-1 0,-4-1-4 0,-1-1-9 16,-5 0-10-16,1-2-19 0,-4-1-20 16,2-5 124-16,-5-1-260 15,2-6-156-15,4-4-403 0</inkml:trace>
  <inkml:trace contextRef="#ctx0" brushRef="#br0" timeOffset="176877.857">19028 7222 634 0,'-14'15'161'0,"3"4"2"0,0 3-59 16,3 2-66-16,4 1-14 0,4 2-16 15,4-1-20-15,6-3-19 0,6-2 6 16,2-4-139-16,5-3-129 0,5-8-313 16</inkml:trace>
  <inkml:trace contextRef="#ctx0" brushRef="#br0" timeOffset="177408.4429">19481 7125 820 0,'-26'-3'201'0,"-2"0"3"16,-1 6-122-16,2 0-26 0,2 4-19 16,3 1-14-16,5 3-11 0,4-1-7 15,5 2-4-15,6 2-5 0,4 0-7 16,5 1-11-16,2-2-14 0,4 2-14 15,1-1-15-15,1-1-7 0,0-2-5 0,1-2-7 16,-2-1-22-16,-1-2-38 0,-4-1-11 16,-1 0-75-16,-3-1 134 0,-4-2 41 15,-4 2 39-15,-3 0 46 0,-1 1 61 16,-3 0 33-16,2-1 94 0,-2 3-120 16,2 0-31-16,2 0-23 0,4 2-12 15,1-1-8-15,2 2-6 0,1 0-7 16,6 0-3-16,1-2-3 0,5-2-2 0,4-1 2 15,6-2 0-15,2-3 2 0,6-4 1 16,3-2 1-16,0-1 1 0,2-3-1 16,0-1-2-16,1 0-2 0,-3 0-1 15,-1 0-2-15,0-1-1 0,-6-2 0 16,-3-1-1-16,-3 2 1 0,-4 1 1 16,-6-2 2-16,-2 2 4 0,-5 0 5 15,-5 2 5-15,-3 0 5 0,-3 1 3 16,-4 1 2-16,-3 2-1 0,-4-2-3 15,-2 6-3-15,-3 2-5 0,-1 5-2 0,0 3-3 16,1 1-1-16,1 6-2 0,4 6 0 16,3 1-2-16,4 6 0 0,4 1-3 15,2 5 0-15,3 7-2 0,2 1-1 16,-1-2-2-16,2 2-5 0,0-3-9 16,2-5-11-16,2-3-13 0,1-4-16 15,7-8-14-15,2-6-120 0,2-9-128 16,4-4-300-16</inkml:trace>
  <inkml:trace contextRef="#ctx0" brushRef="#br0" timeOffset="177579.9868">20059 7201 794 0,'0'-7'195'16,"-2"7"3"-16,-1 6-116 0,2 5-27 15,-1 5-20-15,-1 4-14 0,3 3-10 16,-1 3-9-16,1-2-16 0,-1 1-24 0,5-2-24 15,2-3 62-15,2-3-200 0,3-9-154 16,8-3-370-16</inkml:trace>
  <inkml:trace contextRef="#ctx0" brushRef="#br0" timeOffset="177845.1168">20346 7236 858 0,'-17'6'194'0,"2"1"2"16,5 3-138-16,2 1-29 0,3 1-12 15,4 3-4-15,1-3-5 0,3 2-5 16,6-1-1-16,3-2-1 0,4-4 0 16,5-3 0-16,2-1 0 0,3-5-1 15,3-4-1-15,-1-5-2 0,1-2-1 16,-5-1-2-16,-3-2-3 0,-5-2-4 15,-5 0-4-15,-7 0-4 0,-12-1-8 16,-3 5-9-16,-4 1-12 0,-4 4-8 0,-3 4-11 16,-1 7-55-16,1 4-52 0,6 8-98 15,0 1-215-15</inkml:trace>
  <inkml:trace contextRef="#ctx0" brushRef="#br0" timeOffset="178276.7919">20729 7228 569 0,'0'-16'163'15,"-5"0"8"-15,-2 4-25 0,-3 2-87 16,-1 4-13-16,0 4-9 0,0-1-9 16,1 6-10-16,2 0-7 0,1 6-2 15,2 3-3-15,3 4 0 0,2 1-3 16,3 2-1-16,2 3-1 0,2 0-2 0,3-3-3 15,2-1-3-15,3-4-6 16,1 0-6-16,2-4-3 0,2-7-5 0,-1 0-3 16,2-5-1-16,0-1 1 0,-1-5 5 15,-3-5 5-15,-5-2 5 0,-2-4 4 16,-4-3 6-16,-4-3 5 0,-5-3 5 16,-6 0 2-16,-3-2 1 0,-7-1 0 15,-4-3-1-15,-6-2-4 0,-5-6-7 16,-4 3-3-16,-3 2 1 0,-1 4 8 15,1 2 10-15,4 6 9 0,4 8 10 0,6 6 9 16,5 2 4-16,6 2 2 0,5 2-9 16,7 0-10-16,6 1-8 0,5-1-6 15,8 2-5-15,4-1-4 0,8 0-3 16,4-2-4-16,6 1-10 0,1 1-16 16,4 0-18-16,4 0-13 0,0 1-16 15,0 0-115-15,1 2-128 0,0 3-283 16</inkml:trace>
  <inkml:trace contextRef="#ctx0" brushRef="#br0" timeOffset="178529.1611">21054 7134 680 0,'0'1'183'0,"1"3"5"16,2 3-38-16,0 5-96 0,3 3-20 15,2 4-10-15,-2-1-7 0,0 1-8 16,0 2-11-16,0 0-14 0,0-1-20 16,1-3-19-16,-4-4 47 0,5 0-184 15,0-4-147-15,3-1-351 0</inkml:trace>
  <inkml:trace contextRef="#ctx0" brushRef="#br0" timeOffset="178728.682">21354 7192 809 0,'-5'3'185'0,"2"2"2"15,-2 1-135-15,-2 3-20 0,3 1-8 16,0-1-8-16,-1 4-8 0,3 0-4 15,2-1-4-15,1-1-8 0,4 2-11 0,1-4-13 16,4 0-13-16,2-3-9 0,1-3-10 16,4-3-6-16,3-3-110 0,1-2-110 15,2-1-264-15</inkml:trace>
  <inkml:trace contextRef="#ctx0" brushRef="#br0" timeOffset="178954.585">21619 7200 655 0,'-10'-2'174'0,"-6"-1"8"0,-6 4-80 16,1 1-33-16,-2 1-8 0,0 3-7 15,-2 2-7-15,3 2-12 0,2 1-8 0,8 0-5 16,1 3-5-16,4 2-4 0,3-1-5 16,5 0-4-16,2-3-3 0,3 0-3 15,4-2-6-15,4-4-8 0,5-2-12 16,3-1-10-16,4-3-15 0,2 0-10 15,-1-2-6-15,3-2-3 0,0-1-2 0,0-2 9 16,-2 0-107-16,2-3-102 0,-3 1-262 16</inkml:trace>
  <inkml:trace contextRef="#ctx0" brushRef="#br0" timeOffset="179174.5167">21892 7192 636 0,'-6'-2'154'0,"1"1"8"15,-1 1-96-15,0 0-13 0,1 1-3 16,0-1-4-16,1 2-6 0,0-1-9 16,3 1-6-16,0 1-5 0,1-1-5 15,1 1-4-15,0-1-3 0,2 0-2 0,-1 1 0 16,3-3-3-16,0 0-2 0,1-1-6 16,0-1-9-16,0 0-16 0,1-2-19 15,-3-1-14-15,-1-1-128 0,-2 1-139 16,0 0-320-16</inkml:trace>
  <inkml:trace contextRef="#ctx0" brushRef="#br0" timeOffset="179473.2685">21872 7174 608 0,'-2'3'170'0,"-2"0"7"0,0 4-37 15,1 1-80-15,0 3-14 0,1 3-10 0,1-2-7 16,2 3-11-16,3-2-5 0,2 1-2 16,2-2-2-16,2-4 0 0,2 0-2 15,3-6-1-15,1-2 0 0,0-2-2 16,1-6-1-16,-1 0-1 0,-1-4-1 15,-3-3 0-15,-5 0-1 0,-3-1-1 16,-4-1-6-16,-6 1-9 0,-5-1-14 0,-3 1-19 16,-2 0-15-16,-2 3-130 0,-4-2-140 15,-1 2-326-15</inkml:trace>
  <inkml:trace contextRef="#ctx0" brushRef="#br0" timeOffset="179612.9073">21846 6680 708 0,'0'6'163'0,"5"1"0"16,2 3-85-16,0 2-66 0,3 3-28 0,-1 4 97 15,0 2-243-15,-2 0-148 0,2 0-406 16</inkml:trace>
  <inkml:trace contextRef="#ctx0" brushRef="#br0" timeOffset="179983.5135">22931 7210 715 0,'2'-5'166'0,"5"1"5"16,2 3-115-16,2 4-15 0,4 1-10 15,1 3-3-15,2 2-5 0,2 0-7 16,-5 2-6-16,6-2-4 0,-2-2-8 0,-1-1-19 16,-2-2-19-16,-1-6-14 0,-3-1-14 15,0-6-113-15,-4-4-129 0,-1-3-276 16</inkml:trace>
  <inkml:trace contextRef="#ctx0" brushRef="#br0" timeOffset="180158.0563">22956 6594 696 0,'-16'6'163'16,"3"12"4"-16,1 8-115 0,1 14-11 0,2 13-9 15,3 11-10-15,3 6-7 0,3 4-5 16,2 2-4-16,3 3-3 0,1-8-5 16,2-4-12-16,2-7-17 0,1-11-16 15,5-5-125-15,4-8-136 0,5-12-324 16</inkml:trace>
  <inkml:trace contextRef="#ctx0" brushRef="#br0" timeOffset="180431.3932">23555 7008 793 0,'-12'-10'185'15,"1"3"3"-15,0 2-119 0,4 4-32 16,3 2-17-16,1 2-6 0,3 5-7 15,3 0-10-15,2 2-7 0,1 4-6 16,1-2-4-16,-1 0-2 0,-1 0-2 16,-1 2 1-16,-3 1 4 0,-2-1 5 0,-4 1 6 15,-2 2 9-15,-1-1 9 0,-1 2 7 16,0 0 5-16,-1 0 4 0,3 0 2 16,1-2 1-16,2 0-4 0,5-2-7 15,4-3-5-15,5-3-5 0,7-4-7 16,6-4-13-16,8-3-21 0,8-5-26 15,9-7-135-15,8-1-151 0,6-1-363 16</inkml:trace>
  <inkml:trace contextRef="#ctx0" brushRef="#br0" timeOffset="181020.5739">15590 7989 673 0,'2'-17'182'15,"2"1"6"-15,2 0-55 0,1 1-71 16,3 3-15-16,1 2-12 0,0 0-11 15,4 4-9-15,-1 1-7 0,2 4-3 16,2 4-2-16,-1 4-1 0,-1 4-2 16,2 9 0-16,-3-2-1 0,-2 5-4 0,-1 4-5 15,-2 1-8-15,-2 2-9 16,-2-1-12-16,-4-4-14 0,-2 2-7 0,0-3-11 16,-2-2-9-16,-1-3-99 0,-2-5-110 15,-2-2-255-15</inkml:trace>
  <inkml:trace contextRef="#ctx0" brushRef="#br0" timeOffset="181174.986">15667 7953 636 0,'-14'-20'176'15,"1"6"10"-15,2 10-74 0,2 11-37 16,1 6-9-16,0 5-14 0,2 4-15 16,2 5-15-16,0 4-11 0,2 3-12 15,2-3-18-15,3-2-32 0,4 1-18 16,3-5-129-16,6-2-147 0,6-8-344 15</inkml:trace>
  <inkml:trace contextRef="#ctx0" brushRef="#br0" timeOffset="181702.9143">16114 7909 892 0,'-15'-5'206'0,"-6"3"1"15,2 3-139-15,2 2-29 0,2 3-16 16,4 0-11-16,4 2-8 0,3 2-5 16,6 0-7-16,3 1-10 0,5 3-10 15,0-2-13-15,0-1-8 0,-1 0-9 0,-1 1-3 16,-2-1 3-16,-2 0 7 0,-3-1 9 16,-2 2 12-16,-2 2 10 0,-2 0 7 15,-2 1 7-15,-1 0 5 0,1-1 2 16,0 1 2-16,2-4 1 0,1-1 0 15,3-1 1-15,2-3-1 0,3 0-1 16,3-1-1-16,2-2 0 0,3 0-2 16,3-2-1-16,2-1 1 0,4-1-1 15,1-2 1-15,2 0 2 0,4 0 3 16,4 0 3-16,0-1 3 0,1 0 2 0,4-1 3 16,1 0 2-16,0-1 1 0,0 0-3 15,-1-1-2-15,-2 1-3 0,-2-2-2 16,-2-1-2-16,-5 0-3 0,-3-2-2 15,-5 0 0-15,-2-3-2 0,-4 1 1 16,-3-2-1-16,-5-1 1 0,-4-1-1 16,-4 1 2-16,-2-1 6 0,-5 4 6 15,-3 3 3-15,-2 3 3 0,-2 4 0 16,-4 8 1-16,-1 2-1 0,-1 6-5 0,0 4-6 16,1 4-3-16,1 4-2 0,2 6-1 15,4 1-1-15,5 5 0 0,4 0-2 16,3 5-3-16,5-1-10 0,4-2-14 15,5-4-19-15,5-2-13 0,2-7-76 16,2-6-53-16,3-11-116 0,7-9-234 16</inkml:trace>
  <inkml:trace contextRef="#ctx0" brushRef="#br0" timeOffset="181843.9593">16850 8102 839 0,'-1'1'195'0,"0"1"1"0,-1 7-133 15,2 1-26-15,-1 2-15 0,0 0-16 16,0 0-18-16,-1-1-20 0,2-1-22 16,2-6-14-16,0-4-129 0,2-5-139 15,1-4-322-15</inkml:trace>
  <inkml:trace contextRef="#ctx0" brushRef="#br0" timeOffset="181957.1906">16865 7608 629 0,'-5'11'123'0,"1"4"-2"0,0 7-237 16,1 1-120-16,2 6-284 0</inkml:trace>
  <inkml:trace contextRef="#ctx0" brushRef="#br0" timeOffset="182173.42">17095 8047 655 0,'0'2'176'0,"-1"2"6"0,-3-1-75 16,2 1-46-16,2 1-10 0,0-1-11 16,2-2-12-16,3-1-12 0,2-2-7 15,4-1-2-15,4-3-1 0,0-3-2 16,3-1-1-16,2-1-2 0,-1 0 0 16,-3 0-2-16,-5-1-2 0,-3 1-4 0,-6 0-8 15,-7 3-13-15,-2 1-18 0,-7 0-14 16,1 3-25-16,-3 3-104 0,0 5-127 15,6 1-280-15</inkml:trace>
  <inkml:trace contextRef="#ctx0" brushRef="#br0" timeOffset="182562.3681">17568 7989 731 0,'-10'-14'176'0,"-5"5"2"16,-2 1-114-16,-1 2-21 0,-3 4-13 0,0 2-9 15,2 2-10-15,0 4-7 16,3 3-2-16,5 2-2 0,4-3 1 16,4 6-1-16,6 1 0 0,4-2-1 0,4-2-3 15,4-1-7-15,5-4-8 0,0 3-7 16,5-6-8-16,-2-4-3 0,-1-6-1 15,1 1 3-15,0-5 6 0,-4-3 9 16,-3-3 7-16,-4-4 9 0,-6-1 7 16,-1 0 5-16,-7-2 5 0,-5-2 4 15,-4-5 3-15,-5 4 1 0,-4-2-1 0,-2-3-4 16,-4 1-4-16,-1 0-1 0,0 2 3 16,2 6 1-16,4 0 0 0,5 4 0 15,5 7 1-15,7 5-1 0,7 1-3 16,6 2-19-16,6 3-20 0,5 2-18 15,3 2 65-15,3 1-198 0,1 1-141 16,3 3-357-16</inkml:trace>
  <inkml:trace contextRef="#ctx0" brushRef="#br0" timeOffset="182837.6206">17892 7822 563 0,'-12'14'163'0,"0"3"7"0,1 0-10 16,4 2-102-16,2-1-13 0,3 1-8 16,2 1-10-16,5-2-9 0,3-2-7 15,4 0-4-15,3-6-2 0,3-1-3 16,5-4 0-16,2-4-1 0,1-4 0 16,0-4-1-16,-1-3 1 0,-2-2-1 0,-2-4 0 15,-5-1 0-15,-5-2 0 0,-5 1 1 16,-5 1-1-16,-6 1 0 0,-4 3 0 15,-6 0-5-15,-6 5-10 0,-3 3-14 16,-6 4-17-16,0 3 111 0,-2 4-247 16,0 3-151-16,3-1-393 0</inkml:trace>
  <inkml:trace contextRef="#ctx0" brushRef="#br0" timeOffset="183509.3854">19137 7950 658 0,'-5'-14'160'0,"1"-2"5"0,4 0-100 15,4 1-16-15,3-3-6 0,3 1-7 16,2 0-6-16,3 1-6 0,2 3-6 16,3 0-4-16,-2 4-3 0,2 2-3 15,-1 4-2-15,1 3-2 0,-2 1-1 16,-2 1-2-16,-2 5 0 0,-2 0 0 16,-2 2-1-16,-5-1 0 0,-3 3 0 0,-4 0 0 15,-3 3 0-15,-4 0 0 0,-2 1 0 16,-1 1 0-16,-3 0 1 0,1 2 0 15,0 2 2-15,2-3 0 0,2-4 1 16,2 3 0-16,4-2 1 0,3-2-2 16,3-2 0-16,4-2-2 0,4 0-5 15,2 3-11-15,5-6-16 0,2-3-17 16,4 3-10-16,0-4-16 0,3-2-115 0,1-3-124 16,1-2-279-16</inkml:trace>
  <inkml:trace contextRef="#ctx0" brushRef="#br0" timeOffset="183855.5569">19680 7919 667 0,'3'-7'160'0,"2"-1"5"0,0 1-102 16,4 1-19-16,-1 0-9 0,3 1-7 0,2 2-6 16,-1 1-8-16,1 3-4 0,-1 2-2 15,2 2-3-15,-2 3-2 0,-1 1-1 16,-1 2 0-16,0 2-2 0,-2 2 0 15,0 0-3-15,-3 1-7 0,0 1-6 16,-3-3-6-16,-2 1-11 0,-1-1-7 16,0-2-8-16,-3 0-10 0,-1-2-57 15,0-2-45-15,-1 0-96 0,-3-5-210 16</inkml:trace>
  <inkml:trace contextRef="#ctx0" brushRef="#br0" timeOffset="184038.6126">19678 7958 741 0,'-5'9'181'0,"1"1"3"0,-1 3-120 16,2 1-17-16,1 0-10 16,1 2-8-16,1 0-18 0,1-1-18 0,1 1-26 15,2 0-21-15,0-2-133 0,2 1-144 16,4-3-350-16</inkml:trace>
  <inkml:trace contextRef="#ctx0" brushRef="#br0" timeOffset="186134.8459">23978 6305 627 0,'19'-17'134'16,"-1"6"1"-16,4 3-105 0,0 11-17 0,-3 4-1 15,5 6 3-15,-6 2 1 0,-2 4 3 16,-5 1 1-16,-4 6 0 0,-3 3-1 16,-5 1-2-16,-3 2-3 0,-5 0-3 15,0-1-3-15,-2 0-1 0,-2-2-2 16,1-2-2-16,0-3-2 0,3-1 0 16,4 0-1-16,3-1 1 0,3-1-1 15,3 2 0-15,3 1 0 0,5-1 0 16,1-2 1-16,-1 0-1 0,0 1 0 0,2 1 1 15,-3 0-1-15,0 0 1 0,-3 4 0 16,-2 0 1-16,-3 1 0 0,-1 1 1 16,-3-2 0-16,0 0 1 0,-3-3 0 15,1 1 1-15,0-1-2 0,1 1 0 16,0-2 0-16,4 1-1 0,0 2-1 16,3 0 0-16,2-2-1 0,2 0 0 0,2 1-1 15,1 1 0-15,2-2 0 0,-2 1 0 16,0-1 0-16,-2 3 0 0,-3-2 0 15,-3-1 1-15,-4 0 2 0,-6 0 3 16,-3-2 3-16,-3 1 2 0,-5 1 1 16,-3-2 1-16,-4 1 0 0,-4-3-2 15,-4 1-2-15,-4 1-4 0,-2-3-12 16,2 2-13-16,-1 1-21 0,2 1-137 16,2 2-141-16,8-4-352 0</inkml:trace>
  <inkml:trace contextRef="#ctx0" brushRef="#br0" timeOffset="194645.9918">707 9403 553 0,'-3'-13'139'0,"2"5"6"0,-1 3-75 16,2 2-19-16,3 5-13 0,2 1-5 15,4 6-4-15,3 7-5 0,3 5-3 16,2 7 1-16,1 6-1 0,1 5-1 16,-2 5-2-16,0 3-2 0,-1 1-2 15,-3-1-1-15,0 0-4 0,-4-3-4 16,-1 1-2-16,-3-4 0 0,-4-4-2 16,-4-1 1-16,-4 0 0 0,-5-3 2 0,-4-2 0 15,-5-5 1-15,-2-3 3 0,-4-5 3 16,0-7 1-16,-1-9 1 0,1-9-1 15,2-6-1-15,4-11-1 0,3-6-3 16,5-11-4-16,5-4-2 0,5-7 0 16,4-4-1-16,2-3 0 0,9 1 0 15,2-1-2-15,5 4-3 0,3 2-6 16,1 3-8-16,3 7-13 0,-1 6-18 16,0 5-11-16,-1 7-20 0,0 2-107 0,-2 9-124 15,1 2-280-15</inkml:trace>
  <inkml:trace contextRef="#ctx0" brushRef="#br0" timeOffset="194847.0069">1109 9498 749 0,'-4'10'178'15,"3"1"3"-15,-2 4-106 0,1-1-34 0,2 2-19 16,-1 1-7-16,1 2-13 0,0-2-23 16,1 0-24-16,2-2-138 0,1-2-145 15,1-2-357-15</inkml:trace>
  <inkml:trace contextRef="#ctx0" brushRef="#br0" timeOffset="195278.1109">1420 9470 742 0,'-10'4'182'0,"-2"4"6"16,-3 6-114-16,-1 2-16 0,0 6-13 16,-1 1-10-16,3 3-10 0,-1-1-7 15,6 2-6-15,5 1-3 0,6-2-4 16,4-4-1-16,3-3-3 0,5-5-2 16,3-3-3-16,0-6-3 0,0-8-2 0,-3-11-1 15,2-1 1-15,-2-2 0 0,-1-4 1 16,-3-3 3-16,-3-6 3 0,-2 2 4 15,1 3 2-15,-6-5 3 0,1 3 2 16,-2 0 3-16,1 8 4 0,0 5 0 16,0 7 0-16,-1 6-2 0,-1 6-1 15,1 4-4-15,2 6-2 0,-1 6-3 16,2 2-5-16,-1 4-8 0,0 0-12 16,2 1-20-16,0 0-25 0,1 1-27 0,3-5-117 15,3-1-142-15,1-3-317 16</inkml:trace>
  <inkml:trace contextRef="#ctx0" brushRef="#br0" timeOffset="195813.844">332 9507 569 0,'-15'9'175'0,"3"2"7"0,-1-1 4 15,0 1-115-15,5-1-16 0,2 1-13 16,1-1-12-16,3-2-10 0,4 1-8 16,0-3-5-16,3-2-2 0,1-2-3 15,3-2 0-15,1-3-2 0,-2-2 1 16,1-4-1-16,-1-2 1 0,-2-1 0 0,-2-2 0 15,-3 1 1-15,-1 1 0 0,-3-1 1 16,-2 6 2-16,-1 1 2 0,-2 2 0 16,2 4 2-16,-1 4-1 0,-1 3 0 15,1 2-1-15,1 2-1 0,1 1-3 16,1 0-2-16,1-1 0 0,1 0 0 16,4-2-1-16,0 0 0 0,3-5 0 15,0-1-1-15,1-3-1 0,1-4-4 16,2-1-14-16,1-4-26 0,1-5-33 15,1-3-125-15,5-4-153 0,0 2-359 0</inkml:trace>
  <inkml:trace contextRef="#ctx0" brushRef="#br0" timeOffset="196842.7766">2658 9594 443 0,'-4'4'113'15,"1"-1"6"-15,-1-1-56 0,0-3-21 16,2-1-5-16,-3-1-3 0,3-3-3 15,-1-1-5-15,-1-3-2 0,2 0-1 16,0-1-1-16,0 1 0 0,0 1 1 16,-2-4 0-16,2 2 0 0,1 3-1 15,-2-3-1-15,1 2 0 0,-1 1-1 16,1 1-1-16,1 1-1 0,-2 3-1 16,3 0-1-16,-1 2-1 0,1 1-1 15,-1-1-1-15,1 1-2 0,-2 0-1 0,4 0-2 16,-4 0 0-16,2 0-2 0,0 0 0 15,2 0-1-15,-2 0-1 0,0 0 0 16,-2-1 0-16,2 1-1 0,0-2-1 16,0 1 0-16,0-3 0 0,0 2-1 15,0-1 0-15,0 1 1 0,0 0 1 16,0-1 2-16,0 1 1 0,0 3 0 16,0 4 2-16,2 5 1 0,-2 4-1 15,1 7 1-15,0 6-3 0,-1 7 0 16,3 2 0-16,-1 2-2 0,2 1-1 15,2-2 0-15,1-4-1 0,3-2-1 16,1-6 0-16,2-3-1 0,2-6-1 0,2-7 1 16,0-7-1-16,2-5 0 0,0-7 1 15,1-9-1-15,-2-5 1 0,-2-4 0 16,-2-2 1-16,-3 0 0 0,-4-1 1 16,-4 2 3-16,-3 3 1 0,-2 6 1 15,-3 4 4-15,-1 4 0 0,-1 4 0 0,2 8 0 16,0 4-3-16,1 8-1 15,4 2-2-15,2 6-2 0,3 3-2 0,3 5-1 16,2 2-1-16,3-3-1 0,3-2-2 16,3-1 0-16,3-4-1 0,0-5-1 15,0-6 0-15,1-6 0 0,-1-5 1 16,2-8 1-16,-5-6 1 0,-1-3 1 16,-2-2 1-16,0-4 1 0,-5-2 0 15,-5 0 1-15,-3 0 0 0,-7 0 0 16,-4-1 0-16,-3-1-1 0,-4-2 1 15,0 6-2-15,3 3-7 0,0 3-11 0,3 8-21 16,6 6-27-16,4 9-25 16,4 6-106-16,3 3-11 0,4 7-112 0,3 4-194 15</inkml:trace>
  <inkml:trace contextRef="#ctx0" brushRef="#br0" timeOffset="197051.846">3278 9603 891 0,'-11'-3'218'0,"4"0"1"15,4 2-127-15,3 0-35 0,5 0-25 16,1-2-14-16,6 2-10 0,1-2-13 16,3 2-14-16,-2-1-17 0,3 3-27 15,-2 0-22-15,1 3-14 0,-4 1-120 16,0 0-138-16,2 3-294 0</inkml:trace>
  <inkml:trace contextRef="#ctx0" brushRef="#br0" timeOffset="197206.4448">3296 9750 871 0,'-5'4'200'15,"2"-3"1"-15,4 3-134 0,1-2-29 16,3 1-19-16,4-1-9 0,2 1-6 15,2-2-10-15,2 1-14 0,1-2-23 0,1-1-21 16,0 0-24-16,0-1-114 0,2-1-140 16,-2 3-302-16</inkml:trace>
  <inkml:trace contextRef="#ctx0" brushRef="#br0" timeOffset="197515.579">3656 9595 820 0,'-14'7'198'0,"0"3"2"16,3 3-122-16,4 3-27 0,4 4-17 16,5 2-13-16,3 0-9 0,6 0-6 15,1 0-3-15,6-3-1 0,5-4-1 16,4-4 0-16,5-6 0 0,0-5-1 15,-4-11 1-15,5-6-1 0,-2-6 1 0,-3-3 1 16,-5-3 3-16,-5-4 3 0,-7 1 2 16,-3 2 3-16,-10 5 0 0,-8 1 0 15,-5 5-1-15,-6 3-3 0,-3 5-7 16,-6 7-14-16,1 6-20 0,-3 5-41 16,-1 10-103-16,-1 6-42 0,0 7-144 15,-4 4-281-15</inkml:trace>
  <inkml:trace contextRef="#ctx0" brushRef="#br0" timeOffset="199442.5968">4510 9929 792 0,'-4'-1'195'0,"1"2"4"0,2 0-117 15,-1 1-25-15,2-1-22 0,0 0-11 16,0-1-12-16,0 1-18 0,3-1-26 15,-1-2-34-15,3-2-135 0,4-2-156 16,-1 1-376-16</inkml:trace>
  <inkml:trace contextRef="#ctx0" brushRef="#br0" timeOffset="200968.1652">4297 9704 667 0,'-9'-6'179'0,"3"0"9"0,-2 1-82 15,3 2-34-15,0 0-15 0,6 4-16 16,-1-4-14-16,3 2-12 0,-2-5-10 15,7 5-16-15,3-2-21 0,5 2-25 16,2 0-85-16,2-2-53 0,6 5-131 16,-3 5-267-16</inkml:trace>
  <inkml:trace contextRef="#ctx0" brushRef="#br0" timeOffset="201513.4744">5793 9282 559 0,'-4'-36'148'0,"0"4"13"16,1 6-62-16,1 8-23 0,0 9-12 15,1 9-5-15,1 10-6 0,1 10-9 16,0 10-13-16,-1 9-10 0,3 9-8 16,-1 9-3-16,-1 4-4 0,-1 1-2 15,0 3-3-15,-1 0-2 0,0-2-6 0,2-5-11 16,-1-6-19-16,4-3-19 0,3-8-24 16,3-7-113-16,2-10-135 0,5-9-300 15</inkml:trace>
  <inkml:trace contextRef="#ctx0" brushRef="#br0" timeOffset="201753.4655">6134 9311 749 0,'-13'2'187'0,"3"5"7"0,-1 8-101 16,4 5-31-16,1 5-17 0,4 4-11 15,1 5-10-15,2 1-7 0,2 5-6 16,-1 1-3-16,2 0-4 0,3 3-1 16,-1-3-3-16,2 0-6 0,-1-2-10 0,3-6-16 15,0-2-26-15,1-4-14 0,-3-4-27 16,-2-6-105-16,2-5-129 0,-3-4-277 16</inkml:trace>
  <inkml:trace contextRef="#ctx0" brushRef="#br0" timeOffset="201939.285">5880 9682 774 0,'-19'-10'194'0,"7"5"5"16,2 0-112-16,8 3-25 0,3 1-21 16,8-1-14-16,3 0-10 0,7 1-8 15,6-3-5-15,3-1-5 0,3 0-13 16,-1 0-21-16,5 2-27 0,-1 1-24 15,-1 1-117-15,-1 5-144 0,-2 4-318 16</inkml:trace>
  <inkml:trace contextRef="#ctx0" brushRef="#br0" timeOffset="202274.2645">6547 9347 620 0,'-3'-3'157'0,"-6"3"12"0,-1 3-88 16,-2 7-10-16,-4 6-3 0,-2 9-5 15,-3 5-6-15,-2 7-8 0,-1 6-9 16,0 5-8-16,2 3-7 0,5 1-8 16,6 0-4-16,6-2-5 0,7-4-3 0,8-5-3 15,7-4-6-15,4-7-7 0,3-6-13 16,5-6-16-16,-1-5-20 0,2-7-17 16,2-3-19-16,0-5-111 0,4-4-129 15,-3-6-285-15</inkml:trace>
  <inkml:trace contextRef="#ctx0" brushRef="#br0" timeOffset="202733.1803">6858 9693 756 0,'-8'1'182'0,"2"1"4"16,2 3-113-16,5 0-25 0,3 1-11 15,3-1-9-15,4 1-10 0,1-3-6 16,4-4-3-16,2-3-3 0,0-3-2 0,2-3-1 16,-2-1-1-16,-1-3-1 0,-1 0-1 15,-3-2-2-15,-2-1-1 0,-3-1-2 16,-3 0-1-16,-4 1 0 0,-2 0 0 15,-3 1 0-15,-2 2 2 0,-3 2 2 16,-3 4 1-16,-1 4 0 0,-2 3 1 16,-5 6 0-16,-2 2-1 0,-2 6 1 15,-3 3 0-15,0 6 1 0,0 3 2 16,1 2 2-16,5 5 2 0,4 3 0 16,6 2 1-16,4-2 0 0,6 1 0 15,3 1-2-15,7-3-1 0,4-2-2 0,4-4 0 16,4-5-1-16,5-3-1 0,2-4 0 15,1-6 0-15,2-7-1 0,-2-5-2 16,5-6-5-16,-3-1-6 0,2-4-16 16,2-3-11-16,-2-1-18 0,-1 0-23 15,-3 3-116-15,-6 0-133 0,-3 1-303 16</inkml:trace>
  <inkml:trace contextRef="#ctx0" brushRef="#br0" timeOffset="203011.3511">7369 9150 688 0,'6'4'164'0,"0"3"7"0,2 8-112 0,0 4-8 15,1 6-6-15,1 2-8 0,-4 5-8 16,2 3-8-16,0 2-5 0,-1 2-6 16,-3-1-3-16,-3 0-4 0,-1 0-7 15,-5-2-12-15,-3-6-17 0,-4-3-19 16,-3-6 3-16,-5-5-138 0,-1-5-136 0,-3-6-313 16</inkml:trace>
  <inkml:trace contextRef="#ctx0" brushRef="#br0" timeOffset="203137.0134">7294 9077 586 0,'7'-8'131'16,"2"3"0"-16,1 2-101 0,2 0-148 16,1 5-116-16,-1 2-291 0</inkml:trace>
  <inkml:trace contextRef="#ctx0" brushRef="#br0" timeOffset="203669.8623">7641 9268 655 0,'-11'3'176'0,"-2"5"9"15,-1 4-88-15,2 5-19 0,1 3-7 0,2 3-11 16,4 2-14-16,5-1-14 0,4-2-9 15,2-2-8-15,3-4-6 0,4-2-3 16,3-4-2-16,4-4-1 0,1-5-2 16,-1-5 0-16,2-6 0 0,-2-5 0 15,-3-5 0-15,-2-2-1 0,-5-2 1 16,-7 1-1-16,-3-1 1 0,-3 4-1 0,-3 1-2 16,-4 3-3-16,-4 3-9 15,-3 4-16-15,-1 3-25 0,-2 6-21 0,1 5-38 16,-2 4-94-16,7 4-133 0,4 3-280 15</inkml:trace>
  <inkml:trace contextRef="#ctx0" brushRef="#br0" timeOffset="204073.5278">7929 9197 615 0,'10'-17'151'0,"0"3"4"0,-2 7-83 16,6 3-28-16,-1 5-7 0,2 2-3 15,1 5-5-15,2 7-4 0,0 6 0 0,3 7 0 16,0 4 0-16,0 6 1 16,0 5-1-16,-2 4-1 0,-2 2-3 0,-7 2-3 15,-6 0-3-15,-10 2-4 0,-8-2-4 16,-5 1-4-16,-5-3-4 0,-4-3-12 15,-1 0-22-15,-2-4-24 0,6-2-42 16,0-7-98-16,-3-6-140 0,1-3-300 16</inkml:trace>
  <inkml:trace contextRef="#ctx0" brushRef="#br0" timeOffset="207544.8751">8719 9656 622 0,'-11'-4'177'15,"1"2"8"-15,3 1-47 0,2-1-68 16,1 2-16-16,5 0-15 0,4 2-14 16,3-2-11-16,2 1-8 0,1 0-6 15,2-1-10-15,3 1-19 0,0-2-22 16,-1 0-25-16,-1 1-115 0,0 1-139 0,-3 0-312 15</inkml:trace>
  <inkml:trace contextRef="#ctx0" brushRef="#br0" timeOffset="207748.4615">8740 9862 803 0,'-8'-4'195'16,"5"2"2"-16,2-1-112 0,3 2-34 0,0-3-21 16,5-1-12-16,-1-2-10 0,5 5-7 15,1-3-16-15,3 0-33 0,2 1-30 16,0 2-121-16,1 1-151 0,3 4-347 16</inkml:trace>
  <inkml:trace contextRef="#ctx0" brushRef="#br0" timeOffset="208592.0012">9743 9734 600 0,'-6'11'158'16,"1"-2"8"-16,0 0-75 0,4-2-24 16,2-5-8-16,2-4-6 0,3-8-8 15,3-5-7-15,4-4-8 0,1-7-5 16,4-6-4-16,0-3-7 0,0-3-4 15,-2-1-4-15,-1-3-2 0,-4 2-1 0,-5-3-1 16,-6 1 0-16,-5-3-1 0,-6-1 0 16,-4 4 0-16,0 1-1 15,-1 6 1-15,-3 6-1 0,2 10 0 16,-2 10 0-16,1 9 0 0,-1 9-1 0,-2 10 1 16,1 11 1-16,1 8-1 0,3 6 1 15,7 9 0-15,3 2 0 0,6 6 0 16,5-1 0-16,6-4-1 0,5-4 0 15,4-7-5-15,3-7-9 0,5-6-17 16,6-9-24-16,3-7-14 0,3-4 36 0,-2-7-167 16,2-5-138-16,-2-2-319 0</inkml:trace>
  <inkml:trace contextRef="#ctx0" brushRef="#br0" timeOffset="208755.0099">10108 9605 774 0,'-7'18'190'0,"1"4"1"0,1 4-116 0,3-1-22 16,4 2-18-16,-2-3-14 15,2 0-13-15,2-2-18 0,-1-5-19 0,4-3-24 16,0-6-25-16,2-3-115 0,-2-6-142 16,3-5-313-16</inkml:trace>
  <inkml:trace contextRef="#ctx0" brushRef="#br0" timeOffset="208883.1678">10090 9218 628 0,'-5'-32'160'0,"0"11"3"0,2 12-93 15,3 9-21-15,3 8-12 0,2 6-14 16,2 10-29-16,4 5-24 0,3 8-133 16,0 4-134-16,2 7-336 0</inkml:trace>
  <inkml:trace contextRef="#ctx0" brushRef="#br0" timeOffset="209495.3764">10371 9624 627 0,'-3'0'149'0,"-1"1"3"0,2 1-99 0,-1 0-13 16,2 1-7-16,0-1-3 0,1 0-4 15,-2 1-2-15,2-3 0 0,0 0 1 16,2 0 1-16,-2-1 0 0,1-2 0 16,0 2-1-16,2-1-1 0,-2 0-3 15,3 2-1-15,-3 2-1 0,1 1-3 16,2 5 0-16,-2 1-2 0,1 7-2 15,-1 5-2-15,1 2-1 0,2 3-1 16,-2 2-2-16,3 2 0 0,0-3-2 16,4-5 1-16,0-5-1 0,4-4-1 0,1-5-1 15,3-7 0-15,0-6 0 0,3-7-1 16,-2-7 1-16,1-5-1 0,0-6 1 16,-1 0-1-16,0-2 1 0,-3 0-1 15,-4 3 1-15,-1 4 0 0,-1 7 0 16,-5 4 1-16,-3 6 0 0,-3 5 0 15,1 8 0-15,-4 6 0 0,-1 4 0 16,0 5-1-16,2 4-1 0,0 2-1 16,3 0 1-16,1-1-1 0,7 0 0 0,2-2 0 15,4-5 0-15,5-5 0 0,0-5 0 16,2-4 0-16,1-7 0 0,0-5 0 16,-1-4-1-16,1-3 1 0,-1-5 0 15,-2-4 0-15,2 1 0 0,-2-1 0 16,-2 3 1-16,-3 2-1 0,-4 3 0 15,-2 6 0-15,-4 8 0 0,-1 3-1 16,-2 5 1-16,-1 5 0 0,1 6-2 0,-2 3-2 16,2-1-6-16,3 5-6 15,1-1-11-15,2 1-19 0,3-1-26 0,4-5-24 16,3-3-117-16,1-2-145 0,3-4-323 16</inkml:trace>
  <inkml:trace contextRef="#ctx0" brushRef="#br0" timeOffset="210761.6434">9365 10651 521 0,'-4'-2'128'0,"3"-4"4"16,1-2-79-16,0-4-10 0,2-3-4 15,1-2-2-15,-2-3 0 0,1-2 1 16,-1-1 3-16,-1-1 2 0,-1 1 1 15,0 4 1-15,-1 0-2 0,-1 6-2 16,1 3-4-16,-2 5-6 0,0 8-3 0,-1 6-4 16,0 8-4-16,1 8-4 0,-1 6-3 15,1 4-2-15,0 7-1 16,3 3-1-16,1 3 0 0,3-3-1 0,1-1-1 16,4-6-1-16,4-3-1 0,3-7 0 15,1-9-2-15,2-8-1 0,0-8-1 16,3-8-1-16,-2-5 1 0,-3-8-1 15,-3-7 1-15,-2-7-1 0,-1-1 1 16,-3 0 0-16,-2 0 0 0,-2 3 0 16,-3 5 1-16,-2 8-1 0,1 6 1 0,-3 6 0 15,1 5 0-15,-1 7-1 16,2 4 0-16,-1 6 1 0,3 4-2 0,3 5 1 16,0 0-1-16,6-1-1 0,1 0 0 15,3-2-1-15,2-3-1 0,2-7 0 16,4-5 0-16,0-5 0 0,-1-5 1 15,0-8 1-15,1-7 0 0,-3-4 1 16,-4-3 0-16,-3-3 1 0,-5-3 0 16,-4 1-1-16,-3-1 1 0,-3 4 0 15,-2 1-2-15,0 3-6 0,1 4-9 0,0 3-15 16,2 5-23-16,1 5-26 16,2 4-28-16,2 6-110 0,3 5-140 0,2 6-302 15</inkml:trace>
  <inkml:trace contextRef="#ctx0" brushRef="#br0" timeOffset="210983.0525">9930 10582 924 0,'-11'-8'222'0,"7"1"5"0,2 3-134 16,4 1-35-16,2-1-20 0,4 2-13 15,3 1-10-15,2 3-7 0,1-2-5 16,3 3-12-16,1-1-14 0,1 3-17 16,-1-1-25-16,4 2-26 0,-2-3-23 0,-1 0-115 15,0 1-140-15,0 2-303 16</inkml:trace>
  <inkml:trace contextRef="#ctx0" brushRef="#br0" timeOffset="211216.4746">10152 10476 721 0,'-12'-9'201'16,"9"7"2"-16,0 0-55 0,2 2-76 16,3 3-27-16,4 3-17 0,3 2-14 0,4 2-8 15,1 1-3-15,3 0-2 0,2-1 0 16,2 0-1-16,3 0 0 0,0-4 0 16,2 1 0-16,-1 2-4 0,-1-1-1 15,-5 3-1-15,-2 0 0 0,-4 2-1 16,-12-2-1-16,-4 1-1 0,-5 0 1 15,-7 2-2-15,-4 0-5 0,-3 0-8 16,-3 0-12-16,5 2-11 0,-2-1-12 16,2 0-17-16,4-3-117 0,2-1-127 15,8-4-297-15</inkml:trace>
  <inkml:trace contextRef="#ctx0" brushRef="#br0" timeOffset="211512.6327">10504 10556 909 0,'-8'4'215'0,"0"2"2"0,-2 3-136 16,4 3-31-16,2 3-17 0,3 2-12 16,3 1-9-16,3 2-5 0,5-2-3 15,6 1-1-15,2-5-2 0,3-1 0 16,4-7-1-16,4-1 0 0,2-8 0 15,2-3 0-15,-3-6 0 0,-3-3 0 16,-1-3 0-16,-6-1 0 0,-8-3 1 16,-7 0-1-16,-9 3 0 0,-4 0 0 15,-5 2-2-15,-5 0-6 0,-2 2-10 16,-2 4-17-16,-1 1-23 0,3 4-22 0,2 1-18 16,3 4-122-16,6 4-143 0,7 0-309 15</inkml:trace>
  <inkml:trace contextRef="#ctx0" brushRef="#br0" timeOffset="214050.119">11738 9769 498 0,'-11'-5'140'0,"0"0"11"15,0 1-31-15,2 1-46 0,0-1-9 16,2 1-5-16,1 1-4 0,3 1-8 16,2 0-8-16,3-1-7 0,4 5-6 15,3-2-6-15,7 0-4 0,2 0-3 16,7 1 0-16,8-1-1 0,5 0-2 16,5-3 0-16,3-3-1 0,2-3-1 0,7-1-1 15,4-1-1-15,7-1 0 0,5-1-2 16,3-1-1-16,5 2-2 0,3-1 0 15,3 1-1-15,-1-1-1 0,1 3 1 16,-3 1-1-16,-2 0 0 0,0 2 0 16,-5 2-1-16,-1 2 0 0,-6 1-1 15,-4-2 0-15,-3 1-2 0,-4 2-1 16,-8 1-2-16,-5 2-2 0,-5-1-3 0,-5 0-4 16,-7 2-7-16,-9-1-7 0,-4-2-12 15,-7 1-11-15,-3 1-9 16,-5-2-8-16,-3 1-11 0,-6 0-104 0,-1-1-115 15,-5 1-263-15</inkml:trace>
  <inkml:trace contextRef="#ctx0" brushRef="#br0" timeOffset="214927.3414">11787 9171 464 0,'4'-4'134'16,"-1"-1"6"-16,-2 1-17 0,-1-3-63 0,0 2-7 15,-3-1-4-15,-2 1-5 0,-1 1-2 16,-3 0-2-16,-4 3-3 0,-1-1-4 15,-4 2-4-15,-2 3-5 0,-5 2-5 16,1 2-5-16,0 3-4 0,0 1-4 16,-1 0-3-16,6 5-1 0,4 0-1 15,4-1-1-15,5-2 0 0,3-1 0 16,7-1 0-16,6-1-1 0,0-4 1 16,3-2 0-16,4 1 1 0,5-3-1 15,3 1 0-15,2-1 0 0,1 1 0 16,0 0 0-16,0 1-1 0,2 0 1 0,-5 2-1 15,-1 1 1-15,-3 0 0 0,-3 2-1 16,-1 1 1-16,-5-2 0 0,-4 2 0 16,-5 0 1-16,-5-3-1 0,-4 2 0 15,-5-1 1-15,-4 0 0 0,-3 2-1 16,-2-1 1-16,-3 4-1 0,-3-4 1 16,-1 3-1-16,3-1 1 0,-1-3-2 0,2 1-8 15,3-4-15-15,6-3-21 16,7 0-14-16,6-4-22 0,2-3-109 0,7-3-131 15,4-5-278-15</inkml:trace>
  <inkml:trace contextRef="#ctx0" brushRef="#br0" timeOffset="215095.7261">12030 9232 770 0,'2'12'188'0,"0"6"2"16,-1 2-116-16,1 4-20 0,1-1-15 15,0 0-14-15,0 1-12 0,1-2-7 16,-1-3-7-16,1-4-19 0,0-4-27 16,-1-2-20-16,-2-6-128 0,1-4-148 15,1-8-342-15</inkml:trace>
  <inkml:trace contextRef="#ctx0" brushRef="#br0" timeOffset="215236.5054">11974 8856 673 0,'-10'-28'169'0,"1"11"3"0,4 11-110 16,3 8-10-16,1 9-12 0,3 5-16 16,4 7-25-16,2 8-29 0,1 6-29 15,1 2-113-15,5 6-134 0,0-2-317 16</inkml:trace>
  <inkml:trace contextRef="#ctx0" brushRef="#br0" timeOffset="215519.8826">12222 9275 800 0,'2'5'183'0,"-2"0"2"0,1 3-128 16,4 2-19-16,0 3-7 0,3-1-8 0,2-1-8 15,0 0-3-15,2-3 0 0,0-1-3 16,3-5-3-16,0-4 0 0,1-5-1 15,1-2 0-15,1-5-1 0,-1-1-1 16,2 1-1-16,-2-1 0 0,-1 2-2 16,-4 4 1-16,0 4-1 0,-2 4 1 15,1 3-1-15,-4 4-1 0,1 3-1 16,-2 3-9-16,1 2-13 0,2 2-29 16,-1-2-17-16,2 0-130 0,2-3-148 15,4-3-342-15</inkml:trace>
  <inkml:trace contextRef="#ctx0" brushRef="#br0" timeOffset="216758.6832">12947 8685 640 0,'-1'-24'165'15,"-6"9"9"-15,-5 10-93 0,-6 7-13 16,-4 13-10-16,-2 9-7 0,1 12-12 15,-3 10-10-15,4 12-6 0,0 6-7 0,1 3-4 16,4-1-4-16,6 1-3 0,2-2-1 16,7-5-2-16,4-8-3 0,7-4-9 15,9-7-10-15,9-4-15 0,7-11-19 16,2-8-13-16,3-9-70 0,2-7-57 16,4-8-115-16,3-3-238 0</inkml:trace>
  <inkml:trace contextRef="#ctx0" brushRef="#br0" timeOffset="217453.3938">13039 9161 491 0,'-3'0'124'0,"0"1"5"16,0 1-72-16,-2-4-11 0,3 2-4 15,1 0-6-15,0-1-6 0,1 0-3 0,0-3-2 16,1 1-1-16,2 0-1 0,-1-3-1 16,1 0 1-16,-3-4 0 0,2 2-1 15,0-1 0-15,1 0 0 0,-2 2-1 16,0 0 0-16,1 2-1 0,0 4-1 16,-3-1-2-16,-2 5-1 0,1 2-2 15,-2 5-1-15,1 4-3 0,-2 5-2 16,0 6-2-16,-1 5 0 0,2 2-1 15,0 2-2-15,3-1 0 0,2-1-1 0,3-4-1 16,1-5 0-16,5-3-1 0,1-4 0 16,2-9 0-16,3-3 1 0,0-7-1 15,2-3 0-15,2-5 0 0,0-6 0 16,-3-4 0-16,-3-2 0 0,-3-4 0 16,-1 1 0-16,-2 2 1 0,-6 3-1 15,-2 4 1-15,-2 3 1 0,-1 6 0 16,1 5 0-16,-3 7 0 0,-1 6 0 0,-1 3-1 15,5 4 0-15,1 4 0 0,1 4-1 16,2 0 0-16,6 0-1 0,4-2-1 16,5 0 0-16,1-4 0 0,3-6 0 15,2-3-1-15,4-5 1 0,4-7 1 16,-4-6 1-16,0-6-1 0,-1-5 1 16,-2-3 0-16,-4-4 0 0,-6-4 0 15,-4-2 1-15,-4-2-1 0,-4-1 0 16,-5-1 1-16,-2-2-4 0,-2-2-11 15,0 5-15-15,-1 3-17 0,0 6-15 0,0 8-20 16,-1 8-116-16,4 11-131 0,-2 9-288 16</inkml:trace>
  <inkml:trace contextRef="#ctx0" brushRef="#br0" timeOffset="218120.6249">13674 8807 669 0,'-4'-11'167'0,"-1"5"2"15,0 8-96-15,0 6-24 0,2 7-10 16,-1 5-10-16,-1 6-9 0,0 3-5 15,0 3-2-15,0 3 0 0,-1-5 0 0,1-3 0 16,-1-5 0-16,3-6 0 0,0-5-1 16,1-5-2-16,1-9-1 0,2-5-1 15,1-6-2-15,-1-8-1 0,4-5-1 16,0-6-2-16,0-4 0 0,1-2 0 16,0-3 0-16,3 2-1 0,2 5 0 15,-2 6 0-15,-2 6-1 0,0 4 0 16,-2 9 1-16,0 12-1 0,-1 7 0 15,-3 5 0-15,1 3 0 0,1 5 1 16,2 4-1-16,1 2 1 0,1 0-1 0,4 0 0 16,3-3 0-16,3-3 0 0,1-5 1 15,3-2-1-15,2-9 0 0,2-6 0 16,-1-8 1-16,1-4-1 0,-2-4 1 16,2-6 1-16,-5-2 2 0,0-3 3 15,-2-4-1-15,-2-1 2 0,0 3-1 16,-1 1 0-16,-4 5-1 0,-1 4-2 0,-3 6-1 15,-3 8-1-15,-3 7-1 0,-2 8 1 16,-2 6-1-16,0 5 0 0,0 4 0 16,1 5-3-16,2 2-5 0,0 3-12 15,2-2-21-15,2 0-23 0,2 0-22 16,0-3-121-16,2-3-143 0,4-3-320 16</inkml:trace>
  <inkml:trace contextRef="#ctx0" brushRef="#br0" timeOffset="219270.45">14256 8960 667 0,'-3'-9'169'0,"2"-4"7"0,1 2-98 0,1 0-19 16,3 0-6-16,2 0-11 0,1 1-11 16,3 1-9-16,-1 2-7 0,2 3-4 15,0 1-3-15,-1 1-4 0,-1 3-1 16,0 3-1-16,-2 0-1 0,-1 3 0 16,-2 0 1-16,-1 4-1 0,-5 0 0 15,-1 1 0-15,-3 3 0 0,-2 0 0 16,1 2-1-16,-3-1 1 0,1 1-1 15,0-1 1-15,-1 0-1 0,1-2 0 16,1-3 0-16,3 0 0 0,1-1 0 16,3-4 1-16,5 0-1 0,2-2 0 0,1-1 0 15,4-2-2-15,3-2-6 0,0-2-11 16,2-2-13-16,1 0-18 0,0-1-12 16,4 1-19-16,-4-3-111 0,2 0-122 15,-2-1-277-15</inkml:trace>
  <inkml:trace contextRef="#ctx0" brushRef="#br0" timeOffset="219472.5266">14628 8717 748 0,'-1'-3'182'0,"-3"6"4"0,4 4-108 16,-2 5-27-16,-1 3-15 0,0 4-12 15,1 2-10-15,1 1-5 0,1 0-5 16,0 0-9-16,1 0-13 0,2-2-18 0,2-3-19 16,-3-1-15-16,-1-4-121 0,2-4-136 15,-1-3-302-15</inkml:trace>
  <inkml:trace contextRef="#ctx0" brushRef="#br0" timeOffset="219756.0117">14569 8780 804 0,'0'0'186'0,"3"3"2"0,-1 2-127 0,4 2-25 16,3-1-14-16,2 0-8 0,1 0-7 15,2-2-4-15,3-4-6 0,2-2-5 16,5-3-7-16,3-3-7 0,-1-2-6 16,3-1-5-16,-1-3-3 0,1-3 4 15,-2-1 5-15,0-2 6 0,-5-2 9 16,-1 0 10-16,-1 1 12 0,-4 4 9 15,-3 2 7-15,-3 4 4 0,-7 5 3 16,-1 3-1-16,-2 8-4 0,-4 4-7 0,-1 4-7 16,-1 6-5-16,0 3-5 15,1 3-3-15,-1 5-10 0,2 2-19 0,1 2-22 16,1 1-22-16,1 2-115 0,4-1-139 16,-2 0-310-16</inkml:trace>
  <inkml:trace contextRef="#ctx0" brushRef="#br0" timeOffset="220121.639">13794 9263 624 0,'-14'-3'161'16,"5"-1"7"-16,5-1-82 0,6-3-27 16,7 2-8-16,8-1-4 0,9 1-9 15,7-2-9-15,6 2-5 0,4-1-4 16,3 1-4-16,7-2-4 0,5 2-2 15,1 0-3-15,7 0-2 0,2 0-2 0,2 0-2 16,2-2-2-16,1 2-4 16,-5 0-6-16,1 2-9 0,-10 1-10 0,-9 2-11 15,-10 1-14-15,-5 4-11 0,-12 3-7 16,-10-1-110-16,-10-1-117 0,-3 2-275 16</inkml:trace>
  <inkml:trace contextRef="#ctx0" brushRef="#br0" timeOffset="220505.3815">14265 9433 639 0,'-3'-1'151'0,"3"-3"2"16,3 2-98-16,5-2-21 0,2 0-8 15,2 2-4-15,0 0-6 0,2 0-6 0,0 4-2 16,3-2-3-16,1 3-1 0,-1 1-2 16,0 2-1-16,0 0 0 0,-2 1-1 15,-4 2 1-15,-3 1-1 0,-4 0 1 16,-5-1 0-16,-5 2-1 0,-4 1 1 16,-4-1 0-16,-3 0-1 0,0 1 4 15,0-1 4-15,2-1 3 0,2-1 4 16,4 0 1-16,3-2 1 0,4 1 0 15,0-3-3-15,5-1-4 0,-1-2-4 16,7 0-2-16,3 2-3 0,5-3-1 16,3-1-5-16,6 1-7 0,3-2-9 15,4 1-14-15,1-4-9 0,2-2-17 0,2 1-3 16,2-2-110-16,-1-3-114 0,4 2-262 16</inkml:trace>
  <inkml:trace contextRef="#ctx0" brushRef="#br0" timeOffset="220814.7965">15226 8587 724 0,'6'-16'164'0,"1"4"2"0,6 4-123 16,1 6-16-16,5 4-6 0,0 7-4 15,2 7-4-15,-1 2-1 0,0 11 0 0,1 6 2 16,-1 9 2-16,-2 9 0 0,2 7-1 16,-3 4-2-16,-2 6-2 0,-4 1-4 15,-5 0-2-15,-5-1-6 0,-6-5-9 16,-7-2-9-16,-6-7-11 0,-5-5-17 15,-1-5-22-15,-5-3-116 0,-7-9-131 16,1 1-302-16</inkml:trace>
  <inkml:trace contextRef="#ctx0" brushRef="#br0" timeOffset="221478.3143">13519 9738 416 0,'-9'0'113'0,"-1"-2"6"16,0-1-45-16,0 1-23 0,4-2-9 16,-2 0-5-16,-1-2-4 0,-1 1-4 15,4 2-1-15,-2-2 1 0,1 1 0 0,-1 2 1 16,2-1 0-16,2 1-1 0,3 2-2 16,1-3-4-16,3 2-2 0,5 0-1 15,2-2-3-15,3 2-2 0,5-1-1 16,2-1 0-16,5 1 0 0,0-1 0 15,2 1-1-15,5 1-2 0,4 2 0 16,5 0-2-16,3 2-1 0,8 0-1 16,4 1-2-16,10 0-1 0,3-1-1 0,8-1 1 15,3-2-1-15,8 2 1 16,4-2-1-16,2-2-1 0,6 2 1 0,3 0-1 16,0 1 0-16,0 0-2 0,-7-2 1 15,-3 2-1-15,-4 3 0 0,-7-1 0 16,-6 2-1-16,-6-1 0 0,-6 1-1 15,-4-1-1-15,-6-3-4 0,-7-4-4 16,-5 0-8-16,-9-3-9 0,-3 1-10 16,-8-2-13-16,-5 1-9 0,-5 4-16 15,-5-2-108-15,-3 3-118 0,0 1-277 0</inkml:trace>
  <inkml:trace contextRef="#ctx0" brushRef="#br0" timeOffset="222404.3687">12175 10373 587 0,'11'-14'152'0,"-3"2"9"0,-8 2-76 0,0 2-19 15,-1-1-7-15,-9 0-5 16,-1 4-5-16,-1 2-6 0,-2 2-7 0,0 2-6 15,-4 2-5-15,0 6-6 0,3 2-3 16,-1 1-6-16,-1 2-2 0,1 1-2 16,2-2-3-16,4-1-1 0,4-1 0 15,3-1-1-15,7-1 0 0,5-2-1 0,3 0 1 16,4-1-1-16,1-1 0 0,1-1-1 16,7 0 0-16,-1 2-1 15,0-1-1-15,-4 2 0 0,5 0 0 0,2 3 0 16,-3 0 1-16,-4 1 0 0,-3-1 1 15,1 0 1-15,-5 1 0 0,-6 1 0 16,-6 0 0-16,-3 2 0 0,-7-1 0 0,-5 1 1 16,-5-1-1-16,-2 2 1 15,-7-2 0-15,1 0 0 0,0-2 0 0,5-3 0 16,5-2 0-16,1-2-10 0,5-5-15 16,9-4-20-16,2-5-20 0,2-5-22 15,9-4-115-15,3-2-138 0,3-4-295 16</inkml:trace>
  <inkml:trace contextRef="#ctx0" brushRef="#br0" timeOffset="222570.4877">12532 10392 829 0,'9'11'203'0,"-3"4"5"0,-2 1-124 16,2 3-25-16,-1 4-16 15,-2-1-16-15,1 1-12 0,-3-1-9 0,0-5-10 16,2-2-14-16,-2-3-22 0,2-5-28 15,0-3-18-15,1-5-125 0,-2-4-148 16,2-1-328-16</inkml:trace>
  <inkml:trace contextRef="#ctx0" brushRef="#br0" timeOffset="222680.1889">12538 10168 640 0,'-3'-28'156'0,"0"7"2"0,3 10-101 15,3 9-18-15,-2 3-14 0,4 5-24 16,1 6-25-16,0 4-132 0,1 6-130 15,4 5-323-15</inkml:trace>
  <inkml:trace contextRef="#ctx0" brushRef="#br0" timeOffset="223008.312">12887 10429 668 0,'-7'-11'176'0,"2"4"7"0,0 3-86 16,3 4-32-16,1 4-8 0,1 4-11 15,1 3-12-15,4 4-12 0,-2 2-6 0,2 3-4 16,-1-4-4-16,3 2-3 16,2-2-2-16,1-1-1 0,2-4-1 0,1-5 0 15,1-4 0-15,3-3-1 0,-2-10 1 16,2-5 0-16,-1-4-1 0,0 0 1 15,0 0 0-15,0 0-1 0,-2 7 0 16,0 4 0-16,-3 4 0 0,-1 8 0 16,-1 2-2-16,1 5-3 0,1 3-6 15,-1 2-7-15,0 2-11 0,-2 1-13 16,1 1-14-16,-3-1-8 0,1-2-13 0,0-5-113 16,2-1-121-16,4-4-284 0</inkml:trace>
  <inkml:trace contextRef="#ctx0" brushRef="#br0" timeOffset="223249.6992">13615 9962 820 0,'-13'3'199'15,"-6"7"5"-15,0 5-125 0,-3 6-22 16,-3 7-17-16,-1 7-12 0,1 6-10 15,0 6-6-15,2 4-3 0,3 7-2 16,6 3-3-16,5 2 0 0,8-1-4 16,4-3-4-16,7-1-14 0,5-7-12 15,6-7-13-15,2-7-22 0,4-8-14 0,2-8-15 16,2-9-112-16,0-9-122 16,2-8-285-16</inkml:trace>
  <inkml:trace contextRef="#ctx0" brushRef="#br0" timeOffset="224138.271">13693 10284 448 0,'3'-4'120'16,"-1"-1"7"-16,0 0-55 0,-1 1-17 16,-1 2-3-16,0-1-3 0,1 1-3 0,-1 1-3 15,-1 2-2-15,0 0-3 0,1 4-1 16,-3 0-2-16,1 1-5 0,-2 4-3 15,-1 3-4-15,0 2-2 0,0 0-2 16,0-2-3-16,2 0-2 0,0 0-2 16,1-1-1-16,3-6-3 0,0-2-1 15,2-3-2-15,0-1-1 0,1-2-2 16,0-3 1-16,1-4-1 0,0-1 0 16,-1-3-1-16,1-1 0 0,0-2 0 15,0 3 0-15,0-2 0 0,-1 1 0 0,-3 3 1 16,-1 1 0-16,0 1 1 0,-3 3 0 15,1 2 1-15,-2 4 0 0,-1 4-1 16,1 2 0-16,0 3 0 0,-1-1-1 16,0 2-1-16,1 0 0 0,2-2 0 15,-1 0-1-15,2-1 0 0,2-2 1 16,-1-1-1-16,3-2 0 0,-2-1 0 16,2-2 1-16,-1-1-1 0,1-3 1 0,-2-1 0 15,1-2 0-15,1 1 0 0,-3-3 1 16,1 3 1-16,-1-2 0 0,1 2 2 15,-2 2 1-15,1 1 0 0,-1 2 0 16,1 3 0-16,-2 2-1 0,1 3-1 16,-2 2-1-16,1 5-1 0,0 1-1 15,1 5 0-15,1 1 0 0,0 1-1 16,2 4 1-16,2-2-1 0,1 0 1 0,1 1-1 16,1-6 0-16,2 2 1 0,2-5-1 15,2-3 0-15,2-5 0 0,2-3 0 16,0-9 0-16,3-1 0 0,-2-7 0 15,-1-4 0-15,0 0 0 0,-3-4 0 16,-4 3 1-16,-2 1-1 0,-2 1 0 16,-3 3 1-16,-3 5-1 0,-3 3 0 15,0 4 0-15,-2 3 0 0,0 6 0 16,0 3 0-16,0 4 0 0,3 5 0 0,0 2-1 16,5 3 1-16,4-2-1 0,2-1 1 15,4-1-1-15,4-3 1 0,1-9-1 16,6 1-1-16,3-7 0 0,1-4-1 15,-2-6 1-15,0-6-1 0,-3-5 1 16,5 0-1-16,-9-8 3 0,-5-3 0 16,-8-2 0-16,0-2-1 0,-3 1-4 15,-6 0-6-15,-3 0-11 0,-1 4-10 16,0 4-14-16,2 3-18 0,-1 6-9 0,-1 7-16 16,3 6-107-16,-3 7-120 15,5 5-279-15</inkml:trace>
  <inkml:trace contextRef="#ctx0" brushRef="#br0" timeOffset="224385.8223">14379 10082 801 0,'2'-7'192'0,"-2"5"4"0,0 4-118 15,-3 8-29-15,1 4-14 0,-4 9-12 16,-2 3-6-16,-2 9-5 0,-1 5-4 16,-1 4-2-16,-1 5-1 0,-1 0-3 15,1 2-5-15,2-4-12 0,0-1-20 16,2-7-25-16,4-6-23 0,3-7-121 16,5-7-146-16,7-3-323 0</inkml:trace>
  <inkml:trace contextRef="#ctx0" brushRef="#br0" timeOffset="224770.8511">14498 10400 759 0,'-12'-13'191'0,"3"1"3"16,3-1-103-16,4-2-35 0,2 0-15 15,1 3-9-15,5 2-12 0,1 0-8 16,5 5-4-16,-1 1-2 0,0 2-2 16,1 2-2-16,1 0 0 0,0 3-1 15,0 0-1-15,-1 2 0 0,-1 5-1 16,-1 0-1-16,-1 2 0 0,-3 0-2 16,-3 1-1-16,-3 0 1 0,-2 1-1 15,-3-1 2-15,-2 2 0 0,-3 0 1 0,-1 2 1 16,0-3 2-16,1 2 1 15,-1-1 0-15,3-3 0 0,1-1 1 0,2-2 0 16,3-3 0-16,4 1-1 0,2-5 0 16,5-1-1-16,2-4-1 0,3-2-4 15,4-2-4-15,2 0-8 0,2-6-9 16,7 5-13-16,1-1-10 0,3 3-12 16,0-1-8-16,-1 1-13 0,-1 1-104 15,-5 0-116-15,-4 0-272 0</inkml:trace>
  <inkml:trace contextRef="#ctx0" brushRef="#br0" timeOffset="225016.1801">14850 9998 678 0,'12'2'159'0,"6"4"6"15,3 5-90-15,4 7-34 0,2 4-1 0,1 6 5 16,0 1 0-16,-1 4-2 0,-1 4-3 16,-3 5-5-16,-5 1-6 0,-3 1-5 15,-5 2-4-15,-8 3-5 0,-7 1-6 16,-8 1-10-16,-7-6-18 0,-7-1-36 16,-7 0-37-16,-6-3-119 0,-2-7-155 15,-1-2-352-15</inkml:trace>
  <inkml:trace contextRef="#ctx0" brushRef="#br0" timeOffset="227906.7408">16125 9601 814 0,'-6'0'197'16,"0"-1"3"-16,1 3-126 0,1-2-23 15,5 0-17-15,3-2-12 0,2 0-11 16,1-1-7-16,3-2-6 0,1-1-10 16,2 0-13-16,0-2-20 0,0 2-21 15,1 0-21-15,-3 2-114 0,-2 2-136 16,-1 4-294-16</inkml:trace>
  <inkml:trace contextRef="#ctx0" brushRef="#br0" timeOffset="228092.5112">16107 9770 682 0,'-4'1'188'0,"3"0"6"16,1-3-44-16,1 1-80 0,3-3-21 15,2 0-15-15,2 0-12 0,3-4-7 0,0 1-9 16,2-2-16-16,1 2-27 0,2 0-29 16,0-1-137-16,-1 6-156 0,1 5-375 15</inkml:trace>
  <inkml:trace contextRef="#ctx0" brushRef="#br0" timeOffset="247350.1771">16528 9635 615 0,'1'6'151'0,"-1"-3"8"16,-2-3-93-16,3-3-9 0,0 0-3 15,0-7-3-15,4-2-5 0,3-4-8 16,-1-5-6-16,4-6-7 0,-1-5-7 15,0-3-4-15,3 2-4 0,-4-5-2 0,-2 0-3 16,-1-2-1-16,-1 2-1 0,-1 3 0 16,-1 1-1-16,-4-2-1 0,-3 3 0 15,0 1 0-15,-4 6-1 0,0 4 0 16,-3 4 1-16,-3 7 0 0,2 7 0 16,-3 10 1-16,-1 8 1 0,-1 5 1 15,-3 12 1-15,2 6-1 0,0 6 1 16,2 3-1-16,2 4 0 0,7 2-2 15,6-2 0-15,7-3-2 0,5-3-4 0,7-7-8 16,4-3-14-16,4-10-15 0,2-7-20 16,2-5-11-16,0-9-19 0,1-5-105 15,-2-6-121-15,-1-3-264 0</inkml:trace>
  <inkml:trace contextRef="#ctx0" brushRef="#br0" timeOffset="247503.5904">16852 9407 650 0,'-1'7'175'0,"-2"2"7"0,-1 5-80 16,3 3-35-16,1 1-12 0,0 3-13 16,0 0-15-16,1 2-10 0,0-3-9 15,0-2-10-15,1-3-22 0,0-3-25 16,2-2-24-16,1-5-118 0,0-5-141 16,-1 0-321-16</inkml:trace>
  <inkml:trace contextRef="#ctx0" brushRef="#br0" timeOffset="247639.2735">16843 9112 663 0,'-3'-2'161'15,"2"3"1"-15,1 5-101 0,1 5-20 16,2 3-20-16,0 3-29 0,2 2-25 16,1 3-128-16,2 0-130 0,0-1-324 15</inkml:trace>
  <inkml:trace contextRef="#ctx0" brushRef="#br0" timeOffset="248161.1542">17091 9360 604 0,'-2'-2'149'0,"-1"1"5"0,1 5-83 16,0 1-22-16,0 3-8 0,0 2-2 15,3 6-3-15,-1 1-5 0,3 6-2 16,0-3-2-16,0-2-4 0,2 0-3 16,-2-5-3-16,3-4-4 0,0-4-2 15,1-10-3-15,1-3-2 0,1-5 1 16,1-6-2-16,1-4-1 0,0-1 0 15,-2-2-1-15,1 1 0 0,-2 3-1 0,-2 5 0 16,-1 6-1-16,-2 6 1 0,-2 7-1 16,1 4 1-16,-2 5-1 0,1 7 1 15,1 4-1-15,1 4 0 0,1 2 0 16,2-1-1-16,0 2 0 0,2-3 1 16,2-1-1-16,2-5 0 0,1-6 0 15,3-6 0-15,-1-5 1 0,4-8-1 16,-2-5 0-16,0-7 1 0,0-6 0 15,0-5-1-15,-3-2 1 0,-1 2-1 16,-2-1 1-16,-2 2-1 0,-3 5 1 0,-2 6 0 16,-3 5 0-16,-1 6 1 0,-1 6-1 15,0 4 0-15,-1 6 0 0,-1 2-1 16,1 5-1-16,0 2-3 0,2 4-6 16,-1-1-8-16,2 3-13 0,-1-2-20 15,5 3-13-15,-1-4-20 0,-1-1-109 16,3-3-128-16,-2-1-285 0</inkml:trace>
  <inkml:trace contextRef="#ctx0" brushRef="#br0" timeOffset="249025.2811">16190 10270 440 0,'0'0'103'16,"-1"-1"3"-16,1-3-68 0,0 0-13 15,0-1-3-15,0-1-2 0,1 0 1 0,-1 0-1 16,1 0 3-16,-1 0 1 16,0 1 2-16,0 1-1 0,0 0 1 0,-1 1 0 15,1 0-1-15,0 1-2 0,0-1 1 16,0 2-1-16,0 0 0 0,0 1 1 16,0 0 0-16,0-1-2 0,0 1-1 15,0 0-2-15,1-2-1 0,-1 1-3 16,1 0-2-16,-1-1-3 0,1-1-1 15,1 1 0-15,-1-1-1 0,-1 1-1 16,1 1 1-16,-1-2 0 0,1 3 0 0,-1 0 1 16,0 1-1-16,0 3 1 0,0 2 0 15,-1 5 0-15,1 3 1 0,-2 4 0 16,2 3 0-16,-2 5 1 0,2 0 1 16,0 3 0-16,3-2-1 0,1-4 0 15,1-1-2-15,-1-4-1 0,3-4-2 16,1-6-1-16,1-3-2 0,0-8 0 15,1-5-2-15,3-4 0 0,0-8 0 16,0-2 0-16,1-3-1 0,-3-1 1 16,-1 3-1-16,-3 4 2 0,-2 3 0 15,-1 8 2-15,-3 4 1 0,-1 7 0 0,1 4 2 16,2 6 0-16,-1 6-1 0,3 2-1 16,1 3-1-16,4 2-1 0,5 1-2 15,2 1 0-15,5-4-1 0,1-3 1 16,3-2-1-16,-1-5 0 0,1-5 0 15,-3-4 0-15,-4-9 0 0,-4-7 0 16,-3-5 0-16,-5-2 0 0,-3-4 0 0,-3-3 1 16,-5-3-1-16,-1 2 1 0,-2 2-2 15,-3 2-1-15,-1-3-4 0,2 2-7 16,-1 3-7-16,2 4-15 0,3 3-20 16,1 4-21-16,1 5-20 0,4 5-39 15,1 4-69-15,5 1-115 0,3 4-229 16</inkml:trace>
  <inkml:trace contextRef="#ctx0" brushRef="#br0" timeOffset="249229.7433">16725 10215 735 0,'1'-3'188'0,"3"2"4"16,-3 0-93-16,2 0-40 0,0 1-19 15,0 2-12-15,2 2-12 0,1 2-10 0,1 0-14 16,4 0-14-16,1-1-18 16,3 0-18-16,2-2-24 0,0-3-114 0,1-2-134 15,0 1-296-15</inkml:trace>
  <inkml:trace contextRef="#ctx0" brushRef="#br0" timeOffset="249577.1987">16872 10126 798 0,'-5'2'192'0,"0"-1"4"15,3-2-122-15,3 3-22 0,3 2-16 16,2-1-14-16,4 2-9 0,2 0-6 0,3 3-3 16,1 0-1-16,3-2-2 0,2 2 0 15,-3-3-1-15,3-1 1 0,0 3-1 16,-3 0 0-16,-2 2-2 0,-2-1 0 16,-4 3-1-16,-3 1-3 0,-5 2-1 15,-3-3-4-15,-5 1-3 0,-3-1-3 16,-3 1-4-16,-3 2-8 0,-2-2-8 15,-1 0-10-15,1 1-7 0,1-2-9 16,2-3-40-16,3-2-74 0,4-3-106 16,3-4-240-16</inkml:trace>
  <inkml:trace contextRef="#ctx0" brushRef="#br0" timeOffset="249856.995">17237 10172 738 0,'-4'2'190'0,"-2"3"7"16,-2 5-101-16,-1 3-30 15,-1 3-14-15,4 1-11 0,1 3-14 0,3 0-11 16,3-1-6-16,4 0-4 0,2-3-3 16,6-4-2-16,0-1 0 0,3-5-1 15,4-5-1-15,0-8 1 0,0-4 0 16,-2-5 0-16,-2-4 0 0,-2-3 0 15,-6-1 0-15,-4-1 0 0,-5 4 1 16,-5 2 0-16,-5 4-1 0,-3 4-1 0,-2 4-7 16,-1 3-16-16,-2 6-34 0,0 3-31 15,-2 4-118-15,7 3-151 0,1 3-341 16</inkml:trace>
  <inkml:trace contextRef="#ctx0" brushRef="#br0" timeOffset="253138.1468">18110 8882 432 0,'0'-15'116'0,"0"2"9"0,0 0-45 16,0 2-24-16,-1 2-2 0,1-1 1 0,0 3-2 16,0 3-6-16,0 4-6 0,0 6-3 15,-2 3-3-15,1 8-8 0,-1 6-5 16,0 5-7-16,1 5-1 0,-2 2-3 15,0-2-1-15,1 1-3 0,0-5-1 16,-1-7-1-16,3-2-1 0,-1-9 0 16,1-6 0-16,3-6 0 0,-1-9-2 15,2-6 1-15,1-10-1 0,0-7 0 0,1-2-1 16,0-7 0-16,0-2 0 0,0-4-1 16,0 2 1-16,2 4-1 15,-2 5 1-15,-1 4 1 0,-1 10 1 16,0 7 2-16,0 12 2 0,-2 9 1 0,-2 7 0 15,2 8 1-15,0 4-2 0,0 6 0 16,2 2-3-16,1 1-2 0,1 1 0 16,3-2-1-16,2-5 0 0,1-3-1 15,3-4 1-15,1-4 0 0,3-6-1 16,3-8 0-16,-1-7 0 0,0-5-1 0,0-6 0 16,-2-4 0-16,-2-6-1 0,-2-2 1 15,-1-2-1-15,-5-1 1 0,1 0 1 16,-2 5 0-16,-4 3 0 0,1 5 0 15,-3 7-1-15,-2 6 1 0,0 11-1 16,-3 7 1-16,1 6 0 0,-3 4-1 16,1 6 0-16,0 4-4 0,2 3-4 15,0-1-10-15,2 1-14 0,2-3-16 16,3-2-13-16,3-4 83 0,2-5-207 16,4-8-137-16,2-1-345 0</inkml:trace>
  <inkml:trace contextRef="#ctx0" brushRef="#br0" timeOffset="253518.8909">18611 8971 651 0,'-1'-12'159'16,"-1"0"6"-16,3 1-99 0,1-1-18 16,3 2-6-16,0 0-5 0,1 1-8 15,3 3-8-15,0 3-5 0,-1 0-5 16,2 3-2-16,-2 1-3 0,0 3-2 16,0 1-1-16,-3 2 0 0,0 3-1 0,-4 2-1 15,1 2 1-15,-4 1-1 16,0 2 0-16,-2 1 1 0,-2 0 0 0,-1 1 1 15,-2-1 3-15,2-1 1 0,-3 0 2 16,3-1 0-16,-1-2 0 0,4-3 0 16,1-3-3-16,2 0-1 0,2-3-2 15,3-4-1-15,2-1-2 0,1-4-4 16,3-2-8-16,2 0-15 0,3-4-21 16,2-2-12-16,0 1-21 0,0 0-111 0,2 2-130 15,-1 2-280-15</inkml:trace>
  <inkml:trace contextRef="#ctx0" brushRef="#br0" timeOffset="253772.2349">18924 8740 605 0,'0'-5'180'0,"-1"4"7"16,-2 4-9-16,3 5-110 0,0 5-17 16,0 3-15-16,0 4-12 0,1 2-9 15,1 3-8-15,-2 2-3 0,0 2-9 16,0-1-13-16,1-2-19 0,0-3-20 0,-1-2-24 16,0-4-113-16,-1-4-137 0,0-2-300 15</inkml:trace>
  <inkml:trace contextRef="#ctx0" brushRef="#br0" timeOffset="253942.9056">18850 8848 787 0,'-1'-3'186'16,"2"1"4"-16,1 3-124 0,2 1-22 0,5 2-13 16,1 0-11-16,3-1-7 0,3 2-5 15,4-1-8-15,2 0-11 0,2-2-19 16,1 1-20-16,-1-2-13 0,1 1-3 15,-1-4-127-15,-2-1-130 0,3 0-285 16</inkml:trace>
  <inkml:trace contextRef="#ctx0" brushRef="#br0" timeOffset="254097.1173">19274 8664 749 0,'0'6'180'16,"-4"1"5"-16,2 7-116 0,1 4-19 15,0 2-10-15,-1 3-9 0,2 3-10 16,-1 3-13-16,4 3-18 0,-3-3-30 16,2 0-23-16,-2-5-130 0,2 1-147 15,1-2-346-15</inkml:trace>
  <inkml:trace contextRef="#ctx0" brushRef="#br0" timeOffset="255318.5986">18533 9263 401 0,'-24'0'110'0,"-2"-1"8"16,0-1-34-16,0 0-34 0,2 0-6 16,1-2-2-16,2 0 0 0,4 2-2 0,0-2 0 15,3-1 1-15,3 3 3 0,1-2 0 16,4 2-3-16,4-1-4 0,3 1-5 15,6-1-3-15,4 2-6 0,6 0-4 16,7 0-4-16,8-1-2 0,8 1-1 16,4-1-2-16,1-1-2 0,7 0-1 15,3-2-2-15,2 0 0 0,4-1-2 16,0-2 0-16,6 2-1 0,3 0-1 16,-1-5 1-16,0 2-1 0,-2 0-2 15,-3-1-5-15,-6 1-6 0,-4-1-8 0,-6 3-13 16,-5 3-12-16,-7 1-13 0,-6 0-10 15,-9 3-13-15,-7 0-102 0,-9 3-116 16,-6-2-262-16</inkml:trace>
  <inkml:trace contextRef="#ctx0" brushRef="#br0" timeOffset="255768.4313">18719 9481 644 0,'-10'-9'158'0,"1"0"7"0,3-4-99 0,2 2-14 16,3-1-5-16,4 0-6 0,3-3-8 15,5 2-7-15,4-1-6 0,4 4-4 16,3 2-4-16,1 0-3 0,0 2-2 16,2 3-1-16,-3 1 0 0,0 4-1 15,-3-1-1-15,0 1 0 0,-5 3-1 16,2 1 0-16,-5 3-1 0,-3 1 0 16,-6 2-1-16,-3 1 0 0,-5 3 0 0,-4 3 1 15,-5 0-2-15,-2 3 1 16,-1 0 0-16,-3 2-1 0,0 0 2 0,-2-2 1 15,2-1 2-15,0-1 2 0,2-3 1 16,5-3 0-16,7-3 0 0,3-2 0 16,7-4-2-16,4-3-2 0,6-2-2 15,5-3-1-15,0-1-3 0,4-3-9 16,2-2-14-16,5-1-24 0,2 2-16 16,1 2-17-16,-1 0-118 0,3 6-136 15,-1 3-293-15</inkml:trace>
  <inkml:trace contextRef="#ctx0" brushRef="#br0" timeOffset="258241.696">19838 9095 573 0,'-5'-7'178'0,"-4"3"12"0,5 0 0 15,0 1-108-15,0 0-12 0,0 1-14 0,1-1-14 16,0 1-14-16,2 3-12 0,0 0-6 16,1 1-8-16,2 0-11 0,2 2-18 15,2-2-29-15,2 1-21 0,2-2-129 16,3 2-151-16,0 4-347 0</inkml:trace>
  <inkml:trace contextRef="#ctx0" brushRef="#br0" timeOffset="258666.6277">20297 8904 667 0,'-20'2'169'0,"0"5"8"0,-3 1-95 15,-1 2-17-15,3 5-7 0,3 3-11 0,2 0-10 16,5 0-9-16,4-1-8 0,3 0-7 16,6 1-5-16,3-4-4 0,3-3-3 15,3-3-2-15,2 0-6 0,4-3-9 16,4-4-13-16,2 0-18 0,4-3-14 16,1-2-17-16,1 0-28 0,-2-3-84 15,-3-1-111-15,1 2-238 0</inkml:trace>
  <inkml:trace contextRef="#ctx0" brushRef="#br0" timeOffset="258908.3597">20462 8971 731 0,'-16'5'190'16,"-2"3"2"-16,2 1-105 0,3 2-22 16,3 0-16-16,4 2-14 0,4-1-16 15,5 1-10-15,3-2-4 0,3 0-1 16,4 0-3-16,4-2-1 0,5-3 0 15,3-2 1-15,1-2-1 0,2-3 0 16,-3-4 0-16,-1-2 0 0,-5-3 0 16,-5 0 0-16,-6 0 0 0,-6-1-1 0,-9-1 1 15,-4-1-4-15,-4-1-6 0,-3 2-10 16,-2-4-14-16,0 0-12 0,2 0-10 16,4 0-7-16,4 3-8 0,5 1-7 15,4 1-1-15,5 1-85 0,6 2-98 16,1 3-237-16</inkml:trace>
  <inkml:trace contextRef="#ctx0" brushRef="#br0" timeOffset="259090.992">20587 8862 265 0,'17'-2'226'0,"1"-1"-33"0,-4 3-126 0,2 0-21 16,0 2-8-16,0 0-4 0,0 2-3 15,1 1-1-15,3 2 0 0,1-1 1 16,-1 4 3-16,2 1 2 0,0 0 0 16,1 1-2-16,-5 2-3 0,-2-1-6 15,-4 2-3-15,-5 1-5 0,-3 0-4 16,-5 1-3-16,-6 0-3 0,-6 1-3 15,-3 1-1-15,-4-2-3 0,-4 0-3 16,2-3-6-16,0-2-13 0,5-5-19 0,4-2-20 16,4-3-119-16,5-2-136 0,8-1-314 15</inkml:trace>
  <inkml:trace contextRef="#ctx0" brushRef="#br0" timeOffset="259337.9243">21339 8582 767 0,'-25'0'193'0,"-4"6"7"16,-2 6-112-16,-4 5-21 0,0 8-14 15,1 5-13-15,5 7-13 0,5 2-10 16,7 5-6-16,6 3-5 0,7 2-6 15,8 0-8-15,4 0-10 0,4-4-15 0,7-3-17 16,0-6-21-16,5-8-23 0,0-6-114 16,3-5-134-16,1-4-302 0</inkml:trace>
  <inkml:trace contextRef="#ctx0" brushRef="#br0" timeOffset="262662.7076">21409 8957 496 0,'0'-6'123'16,"-1"-3"6"-16,-1 3-74 0,0-3-12 16,1 2-5-16,0 1-5 0,0-2-6 0,-1 4-4 15,1-1-3-15,0 1-3 0,1 3-2 16,0-1-1-16,-1 1-2 0,2 0-1 16,-2 1 0-16,1 0 0 0,1 0 0 15,-2-1 1-15,1 1 0 0,0 1 2 16,-2-1-1-16,1 2 1 0,0 0 0 15,0 0 0-15,-2 2-2 0,1 1 0 16,-2 0-1-16,1 2-1 0,-1 2 0 0,1 2-1 16,1 1 0-16,0 1 0 0,3 2 0 15,0-2 1-15,0 1-1 16,3-2 0-16,1-1-1 0,0-2 0 0,0-3-1 16,-1-2-1-16,1-3-1 0,2-1 1 15,-1-8-1-15,0 1-1 0,0-3 0 16,-1-2 0-16,0-3-1 0,-2-1-1 15,0-1 0-15,-3 3-1 0,0-2 1 16,-3 1 0-16,0 2 0 0,-2 1 0 16,1 4 0-16,-1 3 0 0,0 3 0 15,0-1 0-15,3 4-1 0,0 2 0 0,-1 0 0 16,1 0-1-16,-1 1 0 16,2-1 1-16,1 2-1 0,-1-2 0 0,1 0-1 15,0-1 1-15,1-1 0 0,-1 0 0 16,1-1 0-16,-1-1 0 0,0 0 0 15,0-1 1-15,1 1-1 0,-2 1 0 16,2 0 1-16,-2 3-1 0,1 1 1 16,-1 6 0-16,1 2 0 0,0 6 0 15,0 2 0-15,1 5 0 0,2-1 0 16,-1 2 1-16,1-1-1 0,1-3 1 0,1-3 0 16,3-2-1-16,-1-3 0 0,2-4 0 15,3-4 0-15,0-4 0 0,3-5 0 16,1-5-1-16,0-4 1 0,1-4-1 15,-3-2 1-15,0-4-1 0,-2 1 1 16,-3-1-1-16,-2 2 1 0,-3 3-1 16,-3 1 2-16,-1 6-1 0,-1 4 1 15,-2 5 0-15,1 7 0 0,-1 5 0 16,1 4 0-16,1 4 0 0,1 2-1 16,1 3-1-16,1 0 1 0,5-2-1 15,2-1-1-15,2-3 1 0,2-4 0 0,1-3 0 16,4-4 0-16,0-3-1 0,0-5 1 15,-1-6 0-15,2-2 0 0,-2-7 1 16,0-4-1-16,-3-3 0 0,-5-4 1 16,-4-4 0-16,-5-3 0 0,-3 0 1 15,-6 1-1-15,-1 2 0 0,-2 2 1 16,0 3-2-16,1 6 0 0,3 7-6 0,1 5-11 16,0 7-16-16,2 4-24 0,1 5-19 15,5 3 54-15,-1 5-183 0,4-1-140 16,3 3-329-16</inkml:trace>
  <inkml:trace contextRef="#ctx0" brushRef="#br0" timeOffset="263361.2353">22138 8609 674 0,'-9'2'166'0,"2"7"5"0,-1 1-93 16,0 10-23-16,1 5-11 0,1 3-10 0,-3 5-4 15,-1 1-5-15,-1 0-4 0,0 0-4 16,0-5-3-16,1-3-1 0,1-4-1 15,1-6-3-15,5-5-1 0,0-6-1 16,3-8-2-16,1-6-1 0,3-5-1 16,0-7-1-16,2-4-1 0,1-6-1 15,1-6 1-15,1 0-1 0,0-1 0 0,2-1 1 16,0 6-1-16,-1 4 0 0,-2 4 0 16,0 11 2-16,-1 6 0 0,-1 8 1 15,-1 8-1-15,-2 4 1 0,3 4 1 16,-3 3-1-16,3 5-1 0,3 0 0 15,-2 1 0-15,3-2 0 0,2-2 0 16,2 0 0-16,3-6 0 0,1-3 1 16,2-5-2-16,2-6 1 0,-1-3-2 15,0-6 1-15,-2-6-1 0,1-4 1 16,-3-2-1-16,-2-4 1 0,-3-3 0 0,-1 0 0 16,-2-1 1-16,-1 4 0 15,-3 2-1-15,-1 2 2 0,-3 5 0 16,0 7 1-16,-1 8-1 0,-1 5-1 0,-3 5 1 15,2 5-1-15,-2 6-1 0,3 3-1 16,-1 4-5-16,-1 2-5 0,2 1-9 16,1-2-18-16,1 0-25 0,2-5-18 15,1-1 25-15,5-7-150 0,2-3-136 16,1-5-309-16</inkml:trace>
  <inkml:trace contextRef="#ctx0" brushRef="#br0" timeOffset="263714.881">22590 8824 722 0,'-6'-11'173'16,"1"2"5"-16,3-3-113 0,2 3-13 0,2 0-7 15,3 1-5-15,2 0-8 0,1 3-8 16,1 0-5-16,2 3-5 0,0-2-5 15,2 4-3-15,-1 0-2 0,1 0-2 16,0 0-1-16,-4 3 0 0,1-1-1 16,-1 2 1-16,-3 0 0 0,-1 0-1 15,-4 4 1-15,-3-1 0 0,-2 3 0 16,-3 2 0-16,-2 2 1 0,-3-1-1 0,-2 3 0 16,1 1 0-16,-2 2 0 0,2-1-1 15,0-1 1-15,5-1-1 0,2 0 0 16,3-1 0-16,5-3-1 0,1-2-5 15,5-3-8-15,1-2-12 0,2-4-15 16,3-1-17-16,1-2-11 0,2-3-19 16,0-1-106-16,1-2-121 0,4-1-272 15</inkml:trace>
  <inkml:trace contextRef="#ctx0" brushRef="#br0" timeOffset="263948.2558">22975 8601 708 0,'-4'-3'184'0,"2"5"6"0,-2 4-47 16,0 5-86-16,3 3-20 0,-1 4-6 0,-1 5-3 16,1 4-6-16,-1 0-6 0,2 2-5 15,1-3-4-15,1 1-6 0,2-1-9 16,-1-5-15-16,1-1-20 0,-1-5-21 15,-1-2-23-15,0-2-119 0,-3-5-140 16,0-4-311-16</inkml:trace>
  <inkml:trace contextRef="#ctx0" brushRef="#br0" timeOffset="264250.5827">22873 8725 844 0,'-4'-2'199'16,"4"0"3"-16,4 1-126 0,3 4-34 15,2-2-17-15,2 1-8 0,2 0-8 16,3 1-7-16,5-2-9 0,2 1-12 16,2-1-17-16,1-1-15 0,1-1-13 15,0-3-10-15,-1-1-9 0,0-3-2 0,-3-1 8 16,0-3 16-16,-1-4 17 16,-3 0 24-16,-2-2 21 0,0 0 23 15,-2 0 24-15,-3 1 20 0,-2 2 15 0,-2 4 6 16,-1 4-4-16,-3 2-8 0,-3 4-7 15,0 6-13-15,-2 1-16 0,0 2-12 16,-2 4-9-16,1 3-5 0,-2 4-4 16,0 0-5-16,1 3-15 0,-2 3-12 15,1 2-22-15,0 0-32 0,1 1-29 16,-3-1-114-16,3-2-149 0,0-4-314 16</inkml:trace>
  <inkml:trace contextRef="#ctx0" brushRef="#br0" timeOffset="264644.7248">22207 9138 567 0,'-15'1'144'0,"3"2"8"16,2-1-71-16,1-2-19 0,3 0-7 16,3 0-4-16,3-2-2 0,8 3-3 15,2-5-5-15,3-1-5 0,4-5-6 16,9 3-3-16,5 0-3 0,7-2-3 0,5 1-3 15,6-2-3-15,5 0-2 0,8 3-3 16,3-4-2-16,2-2-2 0,6 2-2 16,-1 0-2-16,0 2-1 0,-2 0-5 15,-4 4-6-15,-7 1-10 0,-6 3-13 16,-11 1-15-16,-6 1-19 0,-9 2-13 16,-7 1 43-16,-9-2-162 0,-7 2-128 15,-1 1-310-15</inkml:trace>
  <inkml:trace contextRef="#ctx0" brushRef="#br0" timeOffset="265015.6509">22639 9292 706 0,'0'-3'165'15,"1"-2"6"-15,3 1-117 0,2-1-11 0,3 0-5 16,0 2-5-16,2-1-5 0,3 1-7 16,-1 1-4-16,1 0-2 0,-2 0-3 15,-1 1-2-15,-1 1-3 0,-1 3-1 16,-5-1-1-16,0 3-2 0,-4 1 0 16,-1 3-2-16,-4-1 0 0,-2 4 0 15,-3-1 0-15,-1 3-1 0,0-2 1 16,-1 0-1-16,0-1 1 0,3-1-1 0,0-1 1 15,3-1 0-15,2-2 0 0,2 1 0 16,3-2 0-16,3-2 1 0,3 2-1 16,3-1 0-16,3-3-1 0,5-1-2 15,4-1-5-15,3 0-8 0,6-4-9 16,1-1-12-16,6-2-16 0,2 0-12 16,3-1-7-16,-1 0-115 0,-1-2-120 15,2 0-282-15</inkml:trace>
  <inkml:trace contextRef="#ctx0" brushRef="#br0" timeOffset="265308.9497">23396 8361 750 0,'5'3'166'0,"4"7"5"16,3 8-122-16,5 8-13 0,4 6 0 15,1 8 4-15,0 4 2 0,1 7 0 16,0 6-1-16,1 2-3 0,-5 3-4 16,-3 4-8-16,-5 0-6 0,-6 1-5 15,-7-5-4-15,-9 2-4 0,-7-4-5 16,-6-1-11-16,-7-4-16 0,-2-4-35 0,-5-2-40 15,-1-2-119-15,0-3-158 0,-3-5-358 16</inkml:trace>
  <inkml:trace contextRef="#ctx0" brushRef="#br0" timeOffset="266830.7103">18246 9894 477 0,'-23'1'101'16,"6"0"1"-16,1 0-81 0,5 1-16 16,3-2-3-16,1 1-2 0,2-1-1 15,4-1 0-15,1-2 0 0,3 1 0 16,2-1 3-16,1 1 2 0,2-2 4 15,3 0 3-15,4 3 3 0,1-1 1 0,2 2 0 16,6 0 1-16,-1 0-2 0,5 0-2 16,4 2-2-16,5-1-1 0,3 1-1 15,3 0 0-15,5 1-2 0,3-2 1 16,5 0-1-16,3 1-1 0,5 1 0 16,5-1-1-16,4 0 0 0,4-2-1 15,5 1-1-15,5-1-1 0,6-1 0 16,2-2 0-16,1 1-1 0,7-1 1 15,1 2-1-15,6 0 0 0,0 0 1 0,1-1-1 16,3 4 0-16,4-1 0 0,1 0 1 16,2 0-1-16,-1 2 1 0,5-1-1 15,-1 3 1-15,2 0-1 0,-1-1 0 16,2 1 1-16,-1-2-1 0,3 2 0 16,-4-2 0-16,6-1 1 0,-4 0 0 15,1-2 0-15,-3 0 0 0,-2 0 1 16,-4 0 1-16,-3 0-1 0,-4-2 0 15,-7 3 0-15,-4 2 0 0,-9-5-3 16,-5 2-6-16,-7 2-16 0,-9-5-108 0,-8 0-109 16,-6-7-275-16</inkml:trace>
  <inkml:trace contextRef="#ctx0" brushRef="#br0" timeOffset="269466.9033">18886 10253 603 0,'0'-22'153'16,"4"1"10"-16,-6 1-85 0,2 4-14 16,0 4-5-16,0 3-4 0,0 3-8 15,-1 4-10-15,0 4-10 0,0 6-7 16,-1 3-7-16,0 5-7 0,1 2-4 15,-2 5-2-15,2 2-6 0,0 0-10 0,2 1-12 16,0 0-18-16,2-4-11 0,-1 1-22 16,-1-2-110-16,-1-1-124 0,0-4-279 15</inkml:trace>
  <inkml:trace contextRef="#ctx0" brushRef="#br0" timeOffset="269693.5613">18799 10498 608 0,'-6'-8'155'15,"0"1"8"-15,1-2-82 16,5 4-24-16,3 4-10 0,5 0-5 0,3-1-6 16,3-1-9-16,6-1-8 0,6 1-3 15,4-5-5-15,5 2-2 0,1-2-7 16,1 2-12-16,1-2-18 0,-2 3-18 15,-3 3-23-15,-5-1-114 0,-4 1-134 0,0 1-302 16</inkml:trace>
  <inkml:trace contextRef="#ctx0" brushRef="#br0" timeOffset="270159.3456">18830 10837 561 0,'-5'-9'134'15,"1"-2"5"-15,1 0-83 0,2-2-12 16,6 1-6-16,0-2-2 0,2-1-3 16,3 4-1-16,2-1 0 0,3 2-3 0,2 1-3 15,3 2-4-15,1 4-4 0,1 0-5 16,0 4-2-16,-4 3-5 0,-1 2-2 16,-1 4-1-16,-7 1-2 0,-3 3 0 15,-5 3 0-15,-4 1 0 0,-5 3-1 16,-4 0 0-16,-6 0 0 0,-1 3 0 15,-2 1 0-15,-3-1 0 0,3 2-1 0,0-4 1 16,4 1 0-16,1-2 1 0,3-3-1 16,4-2 1-16,4-4 0 0,4-3 0 15,2-2 0-15,3-5 0 0,4-1-1 16,7-2 1-16,4-3-1 0,6 0-4 16,5-3-6-16,3 0-18 0,3 2-14 15,2-3-22-15,0 2-114 0,3-1-132 16,-4-2-300-16</inkml:trace>
  <inkml:trace contextRef="#ctx0" brushRef="#br0" timeOffset="272031.2677">20315 10406 536 0,'6'-15'131'0,"-4"2"5"0,-5-2-76 16,-2 4-13-16,-4 2-3 0,-5 3 0 15,-1 5-2-15,-3 5-4 0,-2 2-3 16,0 5-2-16,-2 3-5 0,2 5-3 15,2 4-4-15,2 2-3 0,2 0-3 16,3 1-2-16,5 1-2 0,2 0-3 16,4-3-3-16,5-4-1 0,3-2-2 15,5-3-4-15,4-4-4 0,3-4-8 0,4-3-13 16,6-4-14-16,3-5-6 0,2-2-7 16,4-5-4-16,2-6-7 0,4 1 2 15,-2-3 7-15,-1-3 11 0,-5-1 6 16,-4 1 6-16,-5-2 11 0,-6 6 17 15,-9-2 18-15,-3 5 15 0,-5 2 9 16,-5 5 11-16,-2 1 11 0,-5 6 5 16,-2 2 2-16,-2 2-5 0,-3 4-5 15,1 3-4-15,2 4-8 0,0 2-9 16,3 3-8-16,6 2-8 0,3 1-5 0,4 0-4 16,5-3-4-16,3 0-1 0,3-2-2 15,1-3-2-15,3-4 1 0,-1 0-2 16,1-4 1-16,-3-1-1 0,-1-3 1 15,-4-4-1-15,-3 1 0 0,-5-3 0 16,-4-1-1-16,-5-3-2 0,-4 1-1 16,-6-3-2-16,-4-3-3 0,-4 1-5 15,-4-6-6-15,-4-3-6 0,0 0-7 16,4 1-1-16,5 1-13 0,8 2-4 0,8 5-3 16,8 4-8-16,10 7 0 0,8 3-83 15,2 2-12-15,4 2-79 0,1 2-170 16</inkml:trace>
  <inkml:trace contextRef="#ctx0" brushRef="#br0" timeOffset="272174.846">21060 10465 481 0,'15'-2'119'0,"-8"1"6"16,-4 1-73-16,-6 0-17 0,-1 0-6 16,-3 1-4-16,1 2-4 0,-5-3-11 15,0 0-7-15,-1-1-6 0,-1-1-12 16,2 1-12-16,-1-1-102 0,-1-3-104 15,2 1-259-15</inkml:trace>
  <inkml:trace contextRef="#ctx0" brushRef="#br0" timeOffset="272667.277">20688 10381 528 0,'-3'-7'133'0,"1"-2"8"0,-3-1-71 16,1 3-9-16,-1 2-1 0,-2 3 1 16,-2 4-1-16,0 4-3 0,-2 5-4 15,0 7-7-15,0 2-6 0,1 7-8 0,4 1-7 16,3 4-7-16,6 0-5 16,2 0-3-16,4-3-3 0,5-3-3 0,3-5-1 15,3-4-1-15,3-6-1 0,4-5 0 16,1-6-1-16,1-1 1 0,1-5-1 15,-2-4 0-15,-1-2 1 0,-4-4-1 16,-4-2 0-16,-6-1 0 0,-6-3 0 16,-5-1 0-16,-6-4 1 0,-10 0-1 15,-4 0 0-15,-8 3 0 0,-2 0-1 16,-2 7-2-16,-1 6-6 0,1 7-7 0,4 7-8 16,2 8-7-16,7 6-13 15,4 4-16-15,5 2-10 0,6 2-13 0,3 2-105 16,5-3-122-16,6 2-279 0</inkml:trace>
  <inkml:trace contextRef="#ctx0" brushRef="#br0" timeOffset="273342.836">21267 10400 469 0,'1'-10'128'15,"-2"1"6"-15,-1 1-43 0,-3 3-34 16,-1 0-5-16,-4 2-5 0,-1 5-5 16,-1 0-4-16,-2 1-4 0,-2 3-5 15,1 0-5-15,-3 2-7 0,3 3-4 0,1 2-5 16,1-1-3-16,4 1-2 0,3 3-1 15,3-1-1-15,6 1 0 0,4-3 0 16,4-2-1-16,5-1 0 0,2-2 0 16,4-4 0-16,0-1 1 0,3-2-1 15,1-2 0-15,-1 2 0 0,1-1 1 16,0 1-1-16,-3 1 0 0,-2-1 0 0,-3 0-1 16,-4 1 1-16,-5 1 0 0,-5 2 0 15,-5-2 0-15,-9 2 1 0,-2 3 0 16,-8-2 1-16,-5 4-1 0,-5-1 0 15,-2 2-1-15,-1 2-1 0,1-2-7 16,2 0-9-16,2 1-12 0,7 0-12 16,5 2-21-16,4-1-110 0,5 3-122 15,9 0-284-15</inkml:trace>
  <inkml:trace contextRef="#ctx0" brushRef="#br0" timeOffset="273705.1487">21757 10242 616 0,'-18'13'155'0,"-3"8"9"16,-1 5-87-16,3 5-19 0,1 5-7 15,2 6-6-15,4 2-8 0,2 2-11 0,5-2-9 16,6-1-5-16,6-2-7 0,4-5-9 15,6-4-17-15,5-6-20 0,6-8-9 16,5-3-12-16,3-8-119 0,2-8-128 16,-1-1-285-16</inkml:trace>
  <inkml:trace contextRef="#ctx0" brushRef="#br0" timeOffset="274341.0426">22062 10493 488 0,'-1'-4'112'15,"1"-1"3"-15,0-1-78 0,2 1-10 0,0 0-2 16,1 0-2-16,0 2-2 15,-2-2-2-15,1 1-1 0,0 0-1 0,-2 2-1 16,0-1-1-16,-3 2-1 0,3 0 0 16,-2-1 0-16,0 0 1 0,1 0-1 15,0 1 0-15,0-1 0 0,1 0 0 0,-1 1-1 16,2 0-1-16,-1-2 0 0,1 2-1 16,0-2 1-16,-1 0 0 15,1 0 2-15,-1 0 0 0,2 1 1 0,-2 0 1 16,-2 1 1-16,1 1-2 0,0 3 0 15,0 5 0-15,0 3-1 0,-3 5 0 16,0 6 0-16,-1 5-1 0,2 2 1 16,-2 4 0-16,1 0-1 0,4 2-2 15,1-1-2-15,4-5-2 0,3-2-2 16,3-5-1-16,3-3-2 0,2-7-1 16,1-6 0-16,3-8-1 0,-2-6 0 0,1-5 0 15,-1-4 1-15,-2-3-1 0,-3-2 0 16,0 0 1-16,-6 0-1 0,-1 5 1 15,-2 2-1-15,-3 3 1 0,-3 2-1 16,-2 4 1-16,0 5-1 0,2 4 1 16,-3 3-1-16,2 3 0 0,3 2 0 15,2 2 0-15,1 1 0 0,2-1 0 16,4 0 0-16,4-5-1 0,2 0 1 16,3-5 0-16,4-5 0 0,2-3 0 0,-1-6 0 15,0-4 0-15,-2-4 0 0,-4-5 1 16,-5-1-1-16,-5-2 1 0,-7-4-1 15,-4 2 0-15,-6-2-8 0,-3 5-11 16,-2 4-20-16,-2 4-22 0,2 6-7 16,-5 5-129-16,6 7-142 0,0 5-311 15</inkml:trace>
  <inkml:trace contextRef="#ctx0" brushRef="#br0" timeOffset="274783.2172">22458 10172 653 0,'13'10'148'0,"8"5"8"0,5 5-99 16,4 8-16-16,3 7-1 0,3 0 5 16,1 4 4-16,-2 2-2 0,0-5-5 15,-5 6-4-15,-4-4-6 0,-8-1-3 16,-9 1-10-16,-10 1-5 0,-10 1-7 16,-10 3-15-16,-6-2-34 0,-7-1 48 15,-13-3-209-15,0-5-169 0,-3 0-425 0</inkml:trace>
  <inkml:trace contextRef="#ctx0" brushRef="#br0" timeOffset="282485.0254">23786 9825 656 0,'-5'-7'151'0,"7"-4"6"16,2 1-110-16,4 0-11 0,3 2-6 15,2-1-1-15,0 0-6 0,1 3-7 16,0 1-6-16,0 0-4 0,-2 3-5 16,-1 1-11-16,0 1-16 0,-2 2-10 15,-1 2-7-15,-3 1-124 0,-1-1-125 16,-3 0-295-16</inkml:trace>
  <inkml:trace contextRef="#ctx0" brushRef="#br0" timeOffset="282643.6209">23789 9890 678 0,'-8'6'162'16,"5"-3"4"-16,0-1-100 0,3 1-27 15,4-1-11-15,5-1-5 0,2-1-8 0,5-1-6 16,4 1-15-16,2-1-22 16,2-3-36-16,2-1-107 0,-4-1-131 0,4 0-312 15</inkml:trace>
  <inkml:trace contextRef="#ctx0" brushRef="#br0" timeOffset="284724.96">3991 11583 397 0,'-4'2'110'0,"-2"1"7"15,-3-2-20-15,2 1-45 0,-3 2-5 16,-1 0 1-16,0-2 3 0,0 1 0 16,0-2-1-16,3-1-2 0,-1 0-3 0,3 0-6 15,1-3-7-15,4 3-7 0,2-1-8 16,3 0-6-16,2 1-5 0,4-1-4 15,2-2-1-15,3 2-2 0,0 0-7 16,1-2-12-16,3 3-11 0,-1 0-12 16,-1 2-18-16,2 1-90 0,-3 1-26 15,-2 2-100-15,1 3-199 0</inkml:trace>
  <inkml:trace contextRef="#ctx0" brushRef="#br0" timeOffset="284901.4996">3931 11792 633 0,'-6'-1'147'0,"3"0"0"15,3 0-91-15,3-1-31 0,4 1-11 16,2-2-6-16,2 1-5 0,1 1-2 16,1-3-4-16,2 1-9 0,3 2-17 15,-2-1-119-15,1 4-120 0,-1 0-305 0</inkml:trace>
  <inkml:trace contextRef="#ctx0" brushRef="#br0" timeOffset="287208.4817">24171 9690 631 0,'-9'-19'153'0,"-1"0"8"16,4 7-94-16,0 1-17 0,2 5-9 15,5 2-7-15,2 3-6 0,3 4-7 0,3 3-6 16,4 1-3-16,3 3-2 16,3 0 0-16,3 2-1 0,5 1 0 15,3 1-2-15,1-1-1 0,0 2-1 0,2-2-2 16,1 2-1-16,-3-1-1 0,-6-1 0 16,-6-2-1-16,-7-2 0 0,-5 3 0 15,-12-2 0-15,-8 0 1 0,-6 2-1 16,-8 1-1-16,-7 3-2 0,-3 5-5 15,-6 2-8-15,0 7-13 0,-3 2-13 0,-1 4-23 16,-4 1-117-16,2 5-130 0,2-1-306 16</inkml:trace>
  <inkml:trace contextRef="#ctx0" brushRef="#br0" timeOffset="288089.9329">4340 11458 516 0,'-14'-20'135'0,"0"3"10"0,-2 4-61 16,-1 2-17-16,3 3-5 0,3 3-4 0,3 3-8 15,1 1-9-15,4 2-9 0,4 1-8 16,4 3-9-16,3 4-8 0,6 2-5 16,3 2-1-16,4 2 0 0,2 3 0 15,2 2-1-15,0-2 1 0,1 0-1 16,-3 0 1-16,1 0-1 0,-5-2 0 16,-3-1-1-16,-4 1-1 0,-3 0-3 15,-4 1-2-15,-5 0-3 0,-6 1-2 0,-4 3-4 16,-5 5 0-16,-2 0-2 15,-4 3-3-15,-2-1-4 0,-1 4-6 16,0 0-9-16,2 1-11 0,4-5-109 0,3 0-116 16,5-4-275-16</inkml:trace>
  <inkml:trace contextRef="#ctx0" brushRef="#br0" timeOffset="288461.5325">4936 11459 527 0,'0'-24'149'0,"-1"2"11"16,0 6-48-16,0 10-40 0,0 6-14 0,-1 8-9 16,1 9-9-16,0 7-10 0,0 5-11 15,-2 8-7-15,0 6-2 0,-1 4-2 16,-1 2-3-16,2-1-2 0,1-1-3 15,1-3-6-15,3 0-11 0,4-4-13 16,3-4-12-16,3-7-16 0,3-6 7 0,1-5-127 16,0-11-120-16,5-11-275 0</inkml:trace>
  <inkml:trace contextRef="#ctx0" brushRef="#br0" timeOffset="288657.3127">5218 11406 649 0,'-6'-13'166'0,"0"8"4"0,-1 6-89 16,3 10-27-16,1 8-13 0,3 4-11 0,2 6-12 16,0 4-6-16,2 4-5 0,-1 4-1 15,1 0-3-15,-1 0-1 0,0-1-1 16,3 1-6-16,-1-5-9 0,3 1-12 16,1-3-14-16,1-5-19 0,2-5-118 15,-2-4-131-15,-2-8-302 0</inkml:trace>
  <inkml:trace contextRef="#ctx0" brushRef="#br0" timeOffset="288824.8631">4957 11721 722 0,'-12'-1'172'0,"1"0"1"16,1 0-113-16,9 2-24 0,3-1-12 15,8 0-7-15,4-1-9 0,3-1-7 16,6 0-6-16,7 1-13 0,4-2-15 15,3 1-17-15,1-2-119 0,3 2-5 0,4-2-109 16,3 0-197-16</inkml:trace>
  <inkml:trace contextRef="#ctx0" brushRef="#br0" timeOffset="289039.3088">5664 11400 581 0,'-22'-2'164'0,"-3"2"7"0,1 6-21 16,-1 8-92-16,2 5-13 0,1 7-8 16,4 4-8-16,-1 7-8 0,7 1-5 15,1 0-3-15,3 4-4 0,3-4-3 16,5-3-4-16,5 1-8 0,7-4-11 16,1-2-15-16,6 0-16 0,3-6-10 15,8-2-18-15,3-2-109 0,4-8-120 16,0-5-269-16</inkml:trace>
  <inkml:trace contextRef="#ctx0" brushRef="#br0" timeOffset="289461.7619">5927 11693 648 0,'-4'3'158'0,"-1"-1"4"15,1 0-95-15,4 2-23 0,2 1-10 16,3 0-9-16,4-1-8 0,1-3-6 16,2-2-4-16,4-2-3 0,-1-3-1 15,0-1-1-15,1-4-1 0,2-2 0 16,-5 0 0-16,-2 1 0 0,-2-2 0 15,-3 1-1-15,-3 0 1 0,-5 2-1 16,-5 2 0-16,-3 1-1 0,-2 5 1 0,-2 0-1 16,-2 4 1-16,0 6-1 15,0 1 2-15,0 4 1 0,2 6 3 16,-2 0 3-16,1 6 3 0,3 6 2 0,1-3 2 16,5 5 1-16,3-1-2 0,4-1-1 15,4-1-3-15,6-4-2 0,4-3-3 16,6-1-2-16,0-7-1 0,6-1-3 15,1-7-3-15,6-4-8 0,2-6-12 16,-1-5-14-16,2-2-14 0,0-4-18 16,-5-3-116-16,-3-2-128 0,-6 0-295 0</inkml:trace>
  <inkml:trace contextRef="#ctx0" brushRef="#br0" timeOffset="290050.836">6290 11242 603 0,'2'-11'160'0,"-2"0"7"15,4 3-71-15,1 4-32 0,1 5-12 16,3 5-8-16,-1 4-10 0,2 5-7 0,0 3-6 16,-2 4-3-16,1 4-4 0,-3 0-2 15,0-3-4-15,-2 3-2 0,-3 1-1 16,-3-2-2-16,-6 0-1 0,-5-3 0 16,-2-1-2-16,-6-3-2 0,-1-3-11 15,-3-5-18-15,-1-3-20 0,0-6-16 16,4-2 84-16,1-8-208 0,3-8-140 15,4-6-337-15</inkml:trace>
  <inkml:trace contextRef="#ctx0" brushRef="#br0" timeOffset="290174.5039">6248 11030 582 0,'6'-7'145'16,"2"5"1"-16,-2 2-64 0,3 3-48 15,-1 2-14-15,2 5-14 0,0 0-19 16,1 1 34-16,-3 1-168 0,-2 3-125 15,1 1-331-15</inkml:trace>
  <inkml:trace contextRef="#ctx0" brushRef="#br0" timeOffset="290443.2533">6530 11262 641 0,'-4'7'146'0,"3"2"3"0,1-2-99 0,1 1-23 16,2 0-4-16,2-1-2 0,1 1-3 0,4 0-2 15,1-3-3-15,5-1 0 16,1-5-1-16,4-3-3 0,1-2-1 0,0-4-2 16,-3-3 0-16,-3-2-1 0,-4-2-1 15,-4 1-1-15,-6 0-1 0,-7 1-3 16,-3 2-6-16,-4 2-10 0,-7 2-13 15,1 4-14-15,-2 4 62 0,-1 2-186 16,5 4-130-16,5 5-326 0</inkml:trace>
  <inkml:trace contextRef="#ctx0" brushRef="#br0" timeOffset="291023.5071">6868 11210 483 0,'10'-4'136'0,"2"0"4"0,3 3-2 0,2 2-94 16,1 6-12-16,3 6-3 0,-1 4-1 15,-1 5-1-15,3 3-2 0,1 7 2 16,0 7 0-16,1 4-1 0,2 1-3 16,-1 3 0-16,-6 0-2 0,-5 0-3 15,-8 0-3-15,-11-5-4 0,-9-3-3 0,-8-1-1 16,-5 0-6-16,-3-2-10 0,-3 1-19 16,1-3-18-16,4 0-25 0,1-5-114 15,1-5-136-15,1-3-307 0</inkml:trace>
  <inkml:trace contextRef="#ctx0" brushRef="#br0" timeOffset="294001.1595">7797 11787 675 0,'-3'-12'178'15,"0"2"7"-15,-1 1-93 0,1 0-23 16,3 2-13-16,2 1-11 0,3 1-15 15,2 0-12-15,4 2-9 0,2 2-4 16,3 0-2-16,1 0-2 0,1 1-6 16,0 1-9-16,-2 0-16 0,-3 0-17 15,-2 3-15-15,-1 1-20 0,-4 1-113 16,-3 0-128-16,-3 1-284 0</inkml:trace>
  <inkml:trace contextRef="#ctx0" brushRef="#br0" timeOffset="294127.8209">7795 11878 626 0,'-7'0'165'0,"5"0"5"0,2-1-68 16,6-2-46-16,4 1-17 0,3-2-13 15,5 1-13-15,4-4-19 0,4 1-25 16,1 1-111-16,1-1-31 0,-1 1-121 16,0 3-256-16</inkml:trace>
  <inkml:trace contextRef="#ctx0" brushRef="#br0" timeOffset="299231.9575">8702 11435 451 0,'1'-14'124'0,"-1"1"5"0,-2 4-30 16,-1 3-49-16,1 4-11 0,1 0-5 16,1 5-5-16,-2 7-3 0,1 6-4 0,-1 7-2 15,-1 5-3-15,-2 4-2 0,0 5-1 16,-2-2-3-16,-2 2-3 0,0-4-2 16,0-2-2-16,-1-2-1 0,2-3-1 15,-1-2-1-15,3-4 0 0,1-7 0 16,1-2 0-16,2-3 1 0,2-7-1 15,0-2 1-15,2-7 0 0,2-3 0 0,1-5-1 16,1-5 1-16,1-4-1 16,2-5-1-16,2-3 1 0,-2-5-1 15,0-2 0-15,1-2 0 0,-1 5 0 0,-2 2 1 16,-2 8-1-16,-2 4-1 0,-1 14 2 16,-1 12 1-16,0 10 0 0,-1 10 1 15,0 3 0-15,3 5 0 0,2 4 0 16,1-2-1-16,0-2 0 0,0-4-1 15,4-4 0-15,3-1 1 0,2-2 1 16,5-4 0-16,2-4 1 0,3-5 1 16,5-4 0-16,-1-4-1 0,1-6-1 15,-1-5 0-15,-1-4 0 0,-4-5-1 0,-5-3-1 16,-3-3 0-16,-2-5 0 0,-6-3 0 16,-2-1 0-16,-2 4 0 0,-2 4 1 15,0 5 3-15,0 7 2 0,-2 11 0 16,0 10 1-16,-1 10 0 0,0 5 0 15,-2 6-2-15,2 3-2 0,-3 3-2 16,3 0-1-16,-1 0-3 0,2-4-4 16,2-1-10-16,2-1-11 0,4-4-13 0,6-4-19 15,4-2-118-15,5-4-130 0,6-4-303 16</inkml:trace>
  <inkml:trace contextRef="#ctx0" brushRef="#br0" timeOffset="299727.7251">9291 11783 532 0,'-5'-2'133'16,"1"-3"5"-16,1-1-64 0,2 0-31 0,-1-1-8 16,5-1-5-16,0 2-3 0,2 0-5 15,3 0-4-15,0 2-4 0,3 3-4 16,3 1-2-16,2 1-3 0,-2 3-1 15,2 2-2-15,0 0-1 0,-1 2-1 16,-3-2 1-16,-2 2-1 0,-3-1 1 16,-3 0-1-16,-2 0 1 0,-4 1 0 0,-2 1 0 15,-5 4 2-15,-4-1 0 0,-1 3 3 16,-5-1 2-16,0 2 3 0,-2 0 4 16,1 0 1-16,2-3 2 0,2 2-1 15,4-1-2-15,4-5-2 0,3 2-3 16,5-3-4-16,3-1-2 0,3-2-2 15,5-1 0-15,5-2-1 0,5-2 0 16,6-3-1-16,3-2-3 0,5-4-10 0,1-2-16 16,4 0-21-16,-2-2-129 0,-2-1-140 15,2 3-339-15</inkml:trace>
  <inkml:trace contextRef="#ctx0" brushRef="#br0" timeOffset="300667.4902">9908 11577 638 0,'-2'-11'164'0,"-2"1"9"16,1 3-95-16,0 4-18 0,1 4-9 0,0 5-9 15,1 3-10-15,1 5-11 16,1 1-9-16,1 5-3 0,0 2-2 0,1 0-3 16,0 3-4-16,0-2-9 0,0 0-14 15,2-3-18-15,-1-2-17 0,1-1 0 16,-1-2-127-16,-3-2-129 0,1 0-288 15</inkml:trace>
  <inkml:trace contextRef="#ctx0" brushRef="#br0" timeOffset="300862.9769">9765 11708 703 0,'0'-6'174'0,"4"1"5"16,-1 1-98-16,5 0-29 0,3 1-14 15,4 0-11-15,3 2-8 0,4-1-8 16,2-1-4-16,3 1-3 0,3-1-5 16,-1 0-13-16,-1-2-19 0,-2 1-20 0,-1 0 69 15,-3-1-202-15,-2 3-146 16,0 4-359-16</inkml:trace>
  <inkml:trace contextRef="#ctx0" brushRef="#br0" timeOffset="301097.3457">10338 11651 652 0,'2'-14'167'0,"-4"-7"7"0,2 0-88 16,0-1-26-16,3-1-11 0,-1 1-8 16,2 0-7-16,-4 1-7 0,2 6-3 15,0 3-3-15,0 9-2 0,0 5-3 16,0 8-2-16,0 4-4 0,1 6-3 15,-1 2-4-15,1 6-1 0,-3-2-7 16,0 4-13-16,0 0-18 0,-2-1-26 16,0 3-44-16,-6 0-95 0,-1 1-140 15,1 1-295-15</inkml:trace>
  <inkml:trace contextRef="#ctx0" brushRef="#br0" timeOffset="309660.0987">337 13452 496 0,'-4'-6'130'16,"-1"0"6"-16,0-3-45 0,0 2-38 0,2 1-8 16,3 3-2-16,-1 0-2 0,-2-1-6 15,3 3-6-15,1 2-4 0,3 3-5 16,0 3-4-16,-2 0-4 0,6 7-4 16,0 3-1-16,2 6 1 0,1-1-2 15,-1 3-1-15,1-1-1 0,0 0-1 16,0-2-1-16,-3-3-1 0,1-3 0 15,-2-1-2-15,-1-3-2 0,-1-2-7 0,-1-3-7 16,-2-2-8-16,1-2-7 0,-2-3-8 16,-1-4-5-16,0-2-3 0,1-4 3 15,-1-5 4-15,0-3 5 0,-1-7 9 16,0-3 6-16,1-4 6 0,-1-2 8 16,-1 1 6-16,1 2 8 0,0 4 7 15,1 7 7-15,-1 4 6 0,0 7 3 16,-1 8 4-16,0 5 2 0,-3 5-2 15,0 6-3-15,-1 6-4 0,-1 3-3 16,-1 6-4-16,0 2-1 0,-1-2-3 0,2 0-2 16,-4-6-1-16,2-2-1 0,2-3-1 15,-1-6 0-15,4-3-2 0,-3-4-1 16,5-2-2-16,3-3-1 0,0-5-1 16,2-3-1-16,-1-8-2 0,2-2 0 15,2-4-1-15,-1-7-1 0,-1-3-1 16,-1-2 0-16,1 2 0 0,0 5 1 15,-2 1-1-15,-1 6 1 0,1 9 0 16,-2 4-1-16,0 8 1 0,-4 6 0 16,1 5 0-16,-1 7 0 0,-4 4 0 0,1 4 1 15,-4 3 1-15,0 1-1 0,-1-3 1 16,-2-2-1-16,2-5 1 0,-2-3 1 16,2-6 0-16,2-4 0 0,3-3 1 15,2-3 1-15,0-4-1 0,2-3 0 16,-1-4-1-16,4-1 0 0,-1-3-1 15,-1-3 0-15,1-2-1 0,1 0 0 0,1-1 1 16,2 3-1-16,-2 0-1 0,2 3 1 16,-2 0 0-16,4 7 1 0,0 4-1 15,4 2 0-15,1 4 1 0,2-2-1 16,3 4 1-16,3 1 0 0,1-5 0 16,2-1-2-16,1-4-5 0,0-3-16 15,3-1-21-15,0-3-137 0,2-2-143 16,-3 1-356-16</inkml:trace>
  <inkml:trace contextRef="#ctx0" brushRef="#br0" timeOffset="327201.966">1414 13208 461 0,'6'-22'127'15,"-1"4"7"-15,-3 7-41 0,-1 1-28 16,-2 9-12-16,-1 5-6 0,-2 4-6 0,-1 7-4 15,-1 7-6-15,-1 6-6 0,-3 8-4 16,-1 4-4-16,-2 3-3 0,0 3-3 16,-3 2-2-16,-1-4-2 0,-1-1-1 15,-2-4-2-15,3-4 0 0,1-6 0 16,2-7-1-16,5-6-1 0,4-6 1 16,5-8-1-16,3-8 1 0,6-7-2 15,3-7 1-15,2-8-1 0,-1-9 0 16,1-5 0-16,-1-6-1 0,-1-9 1 0,1-2-1 15,-2-2 0-15,0 2 0 0,-2 5 0 16,2 4 2-16,-2 12 3 0,0 11 3 16,-3 10 3-16,-1 11 3 0,0 11 4 15,-1 10 1-15,1 8-1 0,0 6-2 16,0 9-1-16,1 5-2 0,0 4-4 16,1 0-2-16,0 1-2 0,0-1 0 15,5 1-2-15,1-6-1 0,1-2-1 16,2-4-4-16,3-3-6 0,0-3-10 15,3-6-14-15,-3-4-17 0,-1-5-16 0,-3-4-18 16,-3-4-114-16,-5-3-127 0,-3-2-289 16</inkml:trace>
  <inkml:trace contextRef="#ctx0" brushRef="#br0" timeOffset="327379.5177">1345 13461 713 0,'-12'-2'177'15,"7"1"4"-15,2-1-89 0,6 1-43 16,3 1-16-16,5 0-12 0,2-2-7 16,6 2-5-16,0-1-4 0,1 0-5 15,3 0-9-15,4 1-17 0,0 1-19 16,0 0-18-16,0 3-123 0,0 2-138 16,-1-1-316-16</inkml:trace>
  <inkml:trace contextRef="#ctx0" brushRef="#br0" timeOffset="327717.1209">1694 13662 733 0,'0'8'165'0,"1"-3"2"15,4 1-126-15,5-1-12 0,5 0-6 0,4-3-2 16,2-2-4-16,1-2-6 15,0-4-3-15,3-3-2 0,-3-3-3 0,-1-3 0 16,-5-2-2-16,-4-4-1 0,-2 1-1 16,-7-3-1-16,-4 0 0 0,-5 0-1 15,-3 1 0-15,-4 2 0 0,-3 6 0 16,-2 3 1-16,-3 6 0 0,0 8 2 16,-2 6 1-16,-1 7 4 15,2 5 3-15,1 6 3 0,3 4 4 0,3 4 4 16,1 1 3-16,4 5-1 0,3-1-1 0,2 1-3 15,6-2-4-15,4-2-6 16,3-3-13-16,6-3-21 0,5-6-26 16,5-3-21-16,1-8-123 0,2-6-143 0,4-8-328 15</inkml:trace>
  <inkml:trace contextRef="#ctx0" brushRef="#br0" timeOffset="327891.6524">2093 13497 788 0,'-5'14'180'16,"-1"-4"1"-16,5 9-128 0,1 5-22 15,0-1-13-15,-1 3-22 0,1-1-24 16,1 1-22-16,4 3-64 0,-1-7-67 16,6-2-126-16,-2-2-259 0</inkml:trace>
  <inkml:trace contextRef="#ctx0" brushRef="#br0" timeOffset="328269.698">2450 13497 599 0,'-8'-4'171'0,"2"5"6"16,-5 2-4-16,2 8-118 0,0 7-14 15,-1 2-9-15,2 5-5 0,0 2-5 16,3 0-4-16,3 0-3 0,2-3-2 16,1-2-3-16,4-2-3 0,2-4-2 0,3-6-2 15,2-5-2-15,3-5-1 0,-1-8-1 16,-1-4-1-16,1-8 0 0,-1-4 0 16,-1-7 1-16,-4-6-1 0,-6-4 1 15,-1-6 1-15,-2-3 0 0,-5-8 0 16,-4-3 0-16,-3-1-2 0,-4-3-2 15,-2 1-1-15,-2 3 0 0,-2 8 0 16,-3 12 0-16,1 10 3 0,-1 13 2 16,4 15 4-16,3 12 1 0,6 9 0 15,4 7 1-15,6 5-1 0,6 7-3 0,6 6-7 16,4 1-17-16,6 1-25 0,3 2-15 16,5-4 27-16,3-3-159 0,0-6-141 15,3-8-321-15</inkml:trace>
  <inkml:trace contextRef="#ctx0" brushRef="#br0" timeOffset="328836.3801">2773 13671 651 0,'-5'5'159'0,"2"1"5"0,0 3-94 15,2 3-21-15,3 4-8 0,2-1-6 16,2 1-7-16,3-2-6 0,4-1-4 16,0-3-2-16,0-7-3 0,2-5-3 0,-1-8-2 15,2-5-2-15,1-3-1 0,-3-4-1 16,2-4-1-16,0-1-1 0,-4-1 0 16,-1 5-1-16,-4 3-1 0,-2 4 0 15,0 5 0-15,-2 6 0 0,-2 5-1 16,-1 8 0-16,0 4-3 0,-1 4-4 15,-1 2-6-15,-1 3-8 0,0 1-8 0,0 4-11 16,0-3-9-16,2-1-11 0,0-2-118 16,0-4-121-16,1-4-295 15</inkml:trace>
  <inkml:trace contextRef="#ctx0" brushRef="#br0" timeOffset="329041.8867">2719 13131 713 0,'-9'20'165'16,"1"10"7"-16,5 13-117 0,1 14-10 15,5 9-8-15,0 7-5 0,4 7-4 16,-4 2-7-16,0 4-6 0,-3-2-7 16,1-2-2-16,1-5-2 0,0-6-3 15,0-6-19-15,0-6-28 0,3-9-89 16,4-8-52-16,0-10-130 0,4-9-281 15</inkml:trace>
  <inkml:trace contextRef="#ctx0" brushRef="#br0" timeOffset="329491.2948">3261 13591 577 0,'0'2'144'0,"-3"2"7"0,0 2-73 16,0 7-25-16,1 2-6 0,-2 2-5 16,2 1-2-16,-1 3-5 0,3 3-3 15,1-2-5-15,1-4-5 0,1-2-4 16,3-1-3-16,3-4-4 0,1-8-2 16,1-3-1-16,2-7-2 0,2-7-1 15,1-1-1-15,2-6-1 0,1-4-1 16,-1 1-1-16,-1-1-1 0,-2 4 1 15,-2 7-1-15,-2 4-1 0,-3 7 1 16,-5 7 0-16,-1 7-1 0,-2 4-2 16,0 6-3-16,-2 4-7 0,1 2-14 15,1 2-15-15,4-1-14 0,1-1-16 0,2 0-116 16,0-5-127-16,4-5-291 0</inkml:trace>
  <inkml:trace contextRef="#ctx0" brushRef="#br0" timeOffset="330415.663">3688 13642 552 0,'-2'-7'149'0,"-1"0"14"16,1 3-59-16,1-1-23 0,-1 1-8 15,1 2-7-15,2-1-7 0,2 3-10 16,3 1-11-16,1 2-11 0,2-2-9 16,2 1-5-16,2 0-3 0,5 0-4 15,-1-2-3-15,0-1-2 0,1-2-1 16,1 0-1-16,-2-3 0 0,-4 0-1 15,-2-1 0-15,-3 1 1 0,-5 1-1 16,-4 2 0-16,-4 1 1 0,-3 6 0 16,-6 4 0-16,-1 3 0 0,0 6 1 15,-4 2 0-15,1 5 0 0,2 3 0 16,2-1 0-16,6 4 0 0,2-1 0 0,2-2 0 16,6-1 0-16,5-3 1 0,4-3-1 15,1-3-1-15,3-6 0 0,3-5-2 16,0-6-2-16,3-2-2 0,-1-6 0 15,-3-4 0-15,2-3 0 0,0-2 1 16,-3-4 1-16,0 1 2 0,-3-4 1 16,1 3 1-16,-3 1 0 0,-3 1 0 15,-2 2 0-15,-1 5 1 0,-2 1-1 0,-2 5 1 16,-2 1-1-16,-1 2 0 0,2 2 0 16,-2 2 0-16,1 3 0 0,0 0 1 15,-1 1-1-15,1 0 2 0,1-2 0 16,-1 1 1-16,1-3 1 0,0 0 0 15,0 1 1-15,0-2 0 0,1 0 1 16,0 0-1-16,2 0 1 0,-1 1 0 16,1 0 0-16,0 1 0 0,0 1 0 15,0 3 1-15,2 4 1 0,2 2 1 16,0 3-1-16,0 1 1 0,1 1-1 0,0 1 0 16,1-1-2-16,1-2 0 0,1-3-2 15,-2-3 1-15,4-5-1 0,1-6-1 16,2-4 0-16,0-5 0 0,1-5 0 15,2-5-1-15,-1 2 0 0,0 0-1 16,-2 4 0-16,-1 6 0 0,-1 5-1 16,-5 7 1-16,0 7-1 0,-3 3-1 15,-2 7 0-15,-3 3-3 0,-1 0-3 0,-1 0-4 16,-3-1-11-16,2-1-17 0,-1-4-20 16,1-6-12-16,2-6-10 0,1-6-10 15,3-7-38-15,2-8-39 0,-1-5 0 16,1-9-64-16,1-4-130 0</inkml:trace>
  <inkml:trace contextRef="#ctx0" brushRef="#br0" timeOffset="330665.5123">4324 13582 134 0,'2'-50'203'0,"0"3"-18"0,-2 4-55 16,0 8-5-16,1 8-11 0,0 12-19 15,0 10-23-15,-1 6-15 0,0 6-12 16,-1 5-11-16,4 5-10 0,-1 6-9 16,2 4-5-16,2 3-3 0,1 1-2 15,2 1-2-15,2 1-1 0,1-1-4 16,0-4-2-16,3-3-1 0,0-2-1 15,-1-2 0-15,2-3 0 0,-1 1 0 16,0-6 3-16,-1 2 1 0,0-3 2 16,-1-1-1-16,-2-2 1 0,-1-1 0 0,-4 0-1 15,-2-1 1-15,-5-1 1 0,-5 2 1 16,-4-1 1-16,-5-1-1 0,-3 1 0 16,-3 1-4-16,-2-1-14 0,1 3-20 15,0 1-19-15,1 0-122 0,2 0-134 16,7 1-319-16</inkml:trace>
  <inkml:trace contextRef="#ctx0" brushRef="#br0" timeOffset="335731.4769">5692 13720 492 0,'-3'3'135'0,"0"2"6"0,-1 3-27 15,2 2-61-15,1 2-13 0,2 2-6 16,1 1-7-16,2-1-3 0,0 1-4 16,2-4-3-16,1-1-2 0,3-3-2 15,0-4 1-15,0-6 1 0,3-3 0 16,1-6 2-16,-2-5-1 0,0-3 1 16,0-3-1-16,-1 1-3 0,2 0-2 0,-4 3-3 15,0 3-2-15,-3 6-2 16,1 7-2-16,-2 4-2 0,0 3 1 0,-1 8-1 15,-2 4 0-15,2 3-1 0,0 5-3 16,-1 1-5-16,1 4-9 0,0 0-11 16,-1-3-14-16,2-4-11 15,-1-1 26-15,1-5-151 0,-3-9-125 0,2-3-306 16</inkml:trace>
  <inkml:trace contextRef="#ctx0" brushRef="#br0" timeOffset="335927.9482">5637 13284 621 0,'-21'-19'158'0,"3"11"7"16,2 11-88-16,5 11-13 0,2 13-10 15,7 11-10-15,3 11-9 0,3 9-7 16,2 4-5-16,3 7-5 0,0 2-5 16,0 1-5-16,-1-2-2 0,-1-1-3 15,-4-9-7-15,3 0-10 0,-1-10-20 16,3-6-21-16,3-8 20 0,0-9-153 0,3-9-141 15,4-2-328-15</inkml:trace>
  <inkml:trace contextRef="#ctx0" brushRef="#br0" timeOffset="336279.5525">6018 13620 568 0,'-1'4'149'0,"-5"-2"9"15,3 7-47-15,3 4-58 0,0 1-7 16,-1 0-4-16,1 6-5 0,0-2-6 16,5 4-5-16,-3-5-5 0,1-2-4 15,-2-3-3-15,3-2-1 0,1-6 0 16,2-4-3-16,3-7 0 0,2-6-2 0,3-1 1 15,4-4-2-15,2-2 1 0,2-4-1 16,-2 2 1-16,-1 3 1 0,-2 4 0 16,-4 1-1-16,-5 7 0 0,-1 5-2 15,-3 7 0-15,-4 4-3 0,-1 5-1 16,-1 3-4-16,-2 5-7 0,1 3-10 16,-1-1-20-16,3 1-21 0,4-3-14 15,3 0 13-15,6-3-138 0,1-4-132 16,7-4-291-16</inkml:trace>
  <inkml:trace contextRef="#ctx0" brushRef="#br0" timeOffset="336661.5417">6536 13643 723 0,'-8'0'175'0,"-2"5"5"0,-1 2-111 16,0 4-18-16,1 5-10 0,1 4-10 0,2 0-9 15,3 2-6-15,4-2-6 0,4 0-2 16,2 2-4-16,5-2-1 0,1-4-1 16,2-5-1-16,3-2 0 0,0-1-1 15,3-5 0-15,-2-4-2 0,1-6-1 16,-2-3 0-16,0-3-1 0,-5-7 1 16,-3-2 0-16,-7-3 0 0,-3-3 1 15,-8-4 2-15,-4-3 0 16,-8-4 0-16,-3-4 0 0,-5-2 0 0,-4-2 0 15,-6-1 0-15,-3 8 3 0,-2 2 7 16,1 5 9-16,1 7 6 0,4 4 2 16,5 4 3-16,7 4 0 0,9 2-3 0,7 3-8 15,9 3-8-15,8 3-5 0,9 1-7 16,7 4-7-16,8 2-9 0,6 0-12 16,5 0-17-16,5 1-22 0,1 1-16 15,2 1 108-15,4-1-233 0,-1 3-146 16,5-1-372-16</inkml:trace>
  <inkml:trace contextRef="#ctx0" brushRef="#br0" timeOffset="337192.5761">7049 13446 749 0,'-31'6'186'15,"0"4"3"-15,2 2-106 0,3 2-27 16,4 0-17-16,2 1-15 0,5-3-10 0,6 3-6 15,5 0-6-15,9-1-4 0,2 0-6 16,4-2-7-16,3 0-8 0,3-2-10 16,1-3-8-16,1 0-8 0,-3-5 0 15,-2 1 3-15,0-1 7 0,-3-2 8 16,-4 1 9-16,-2 2 10 0,-5-1 9 16,-2 3 9-16,-5 2 7 0,-2 1 7 15,-5 0 7-15,-1 5 4 0,-3 1 5 16,0 3 2-16,-1 2-2 0,3-2-3 15,3 1-7-15,1 2-5 0,7-3-5 0,4-1-4 16,3-4-5-16,7-2-3 0,4-1-4 16,5-5-4-16,6-2-2 0,-1-6-3 15,2-5-1-15,1-2-1 0,3-3 1 16,-2-3 1-16,0-2 2 0,-1 0 3 16,0 1 2-16,-4 4 1 0,-3 0 2 15,-3 4 2-15,-5 4 3 0,-4 4 3 16,-3 2 2-16,-3 1 3 0,0 5 2 15,0 4 0-15,-1 1-1 0,0 4-2 0,4 1-2 16,2 0 0-16,4 0-1 16,2-1 0-16,4-4 0 0,4-1 2 0,3-6 1 15,0-3-1-15,0-4-1 0,2-6-1 16,-1-7 0-16,-1-5-2 0,-3-5-3 16,-1-2-1-16,-3-5-1 0,-4-1-5 15,-4-4-6-15,-1 2-8 0,-3 5-9 16,-1 2-8-16,-3 6-14 0,1 7-17 15,-1 9-10-15,1 9 60 0,-2 7-181 0,0 4-133 16,1 9-339-16</inkml:trace>
  <inkml:trace contextRef="#ctx0" brushRef="#br0" timeOffset="337446.6754">7745 13698 828 0,'-2'2'194'0,"1"1"1"0,1 2-106 15,1 6-53-15,-1 1-20 0,1 4-7 16,0 0-4-16,-2 1-6 0,1 3-9 0,-2-2-18 15,2-3-26-15,-2-3 105 0,1-2-248 16,0-5-161-16,1-6-416 0</inkml:trace>
  <inkml:trace contextRef="#ctx0" brushRef="#br0" timeOffset="337589.2964">7668 13286 643 0,'-13'-26'188'0,"0"9"1"0,2 3-2 0,5 6-134 15,2 9-25-15,8 7-29 0,2 7-38 16,4 2-25-16,2 7-125 0,5 2-142 16,2 4-332-16</inkml:trace>
  <inkml:trace contextRef="#ctx0" brushRef="#br0" timeOffset="338023.1405">7831 13137 850 0,'-25'-17'188'0,"10"4"2"16,1 3-135-16,12 6-36 0,8 4-8 15,5 3-4-15,3 3-3 0,5 6-3 16,3 3-2-16,1 3 0 0,3 2 0 15,-3 5 0-15,0 0 0 0,-2-1 1 16,0 0-1-16,-3-1 1 0,-2 3 0 0,-2-2-1 16,-2-1-2-16,-2 3-2 0,-2 0 0 15,-1 5-3-15,-1-1 0 0,-1 2 0 16,-1 4 1-16,0-1 2 0,1 1 1 16,-1 0 2-16,-1 1 2 0,2 0 2 15,1-2 1-15,4 0 3 0,-1-2 3 16,-1-3 4-16,1-4 4 0,-4-4 4 15,-3-2 5-15,-5-8 3 0,-8-3 3 16,-4-5-1-16,-5-2-2 0,-4-4-2 0,-3-4-4 16,0-2-6-16,0-2-6 0,4-6-8 15,1-5-12-15,3-1-15 0,7-5-15 16,8-3-20-16,7 0-22 0,8 1-15 16,6 2 31-16,6 4-146 0,8-1-129 15,7 7-297-15</inkml:trace>
  <inkml:trace contextRef="#ctx0" brushRef="#br0" timeOffset="338315.12">8463 13419 678 0,'-10'-9'190'0,"2"2"3"0,-8 0-44 16,1 4-88-16,-2 3-17 0,5 2-16 16,-3 0-13-16,5 4-10 0,3 0-7 15,6 4-8-15,4-1-8 0,7 2-8 16,0 1-10-16,6-1-8 0,1-1-9 15,-1 1 0-15,1-1 4 0,-1-2 7 0,-3 1 8 16,-3-2 9-16,-4 2 11 0,-3-1 11 16,-5 1 10-16,-2-1 10 0,-5 3 9 15,-6 0 9-15,1 3 6 0,-1-1 4 16,-2 1 3-16,2 2-2 0,0-2-6 16,3 0-8-16,6-1-7 0,5 0-6 15,3-2-5-15,6 0-6 0,4-2-9 16,5 0-10-16,7-4-15 0,5-3-18 15,0-2-17-15,5-2-17 0,4-3-116 16,5-4-130-16,-1 1-293 0</inkml:trace>
  <inkml:trace contextRef="#ctx0" brushRef="#br0" timeOffset="338531.54">8657 13475 863 0,'-14'-5'199'0,"5"2"0"0,6-1-131 16,10 7-32-16,7 0-16 0,3 0-11 16,5 0-6-16,1 1-1 0,4 0-2 15,2-2-2-15,1-3-2 0,-2 0-4 16,0-2-7-16,2 1-7 0,-3 1-9 16,-2-1-11-16,-3 2-15 0,-3 2-7 15,-6 0-11-15,-3 3-111 0,-4 0-120 16,-6 1-280-16</inkml:trace>
  <inkml:trace contextRef="#ctx0" brushRef="#br0" timeOffset="338792.0817">8905 13535 772 0,'-6'4'184'0,"-1"3"3"0,-1 2-115 15,2 3-28-15,0 2-16 0,-1 2-10 16,2 1-8-16,0 1-10 0,4-1-11 16,1 0-19-16,1-1-19 0,4-1-18 15,3-3-122-15,2-3-138 0,6-1-314 16</inkml:trace>
  <inkml:trace contextRef="#ctx0" brushRef="#br0" timeOffset="339265.4634">9188 13518 790 0,'-11'-7'181'16,"-1"2"3"-16,-3 4-121 0,-2 4-29 15,1 2-12-15,-1 4-6 0,5 1-3 0,1 2-5 16,2 0-2-16,5 2-2 0,2-3-1 16,3-1-2-16,2-1-3 0,0-3-3 15,2-1-2-15,1-3-2 0,2-5-2 16,0-2-1-16,0-2 1 0,-2-2 1 16,-3-1 4-16,-1 2 2 0,-6-1 4 15,-2 4 4-15,-4 2 3 0,-1 4 2 16,0 5 2-16,1 4 1 0,-1 2-1 15,1 5 0-15,3 2-2 0,1 2-2 16,2-2 0-16,3-1-2 0,1-3-1 16,4 0 0-16,3-4 0 0,2-4-2 0,3-2 1 15,3-4-2-15,2-2 0 0,5-1-1 16,0-4-1-16,2-4 1 0,2-4-1 16,-1 0 1-16,-3-4-1 0,0 1 1 15,-8-5 0-15,-1 1 1 0,-4 2-1 16,-1 0 0-16,-3 6 1 0,-2 2 0 15,-3 2 0-15,2 7-1 0,-4 3 1 16,0 7 1-16,-2 1-1 0,2 5-1 0,-2 2 1 16,2 3-1-16,-1 1 0 0,2 2-1 15,1-4-6-15,4 3-9 0,0 0-12 16,6 0-12-16,0-3-15 0,5-1-11 16,3-2 138-16,2-4-260 0,2-2-140 15,4-6-380-15</inkml:trace>
  <inkml:trace contextRef="#ctx0" brushRef="#br0" timeOffset="339526.0415">9572 13512 774 0,'6'6'190'0,"-1"3"4"15,-1 2-121-15,1 6-19 0,-1 1-14 16,1 4-14-16,-3 0-12 0,0 1-16 16,0-3-23-16,1 1-21 0,0 0-19 15,2-3-132-15,0-3-147 0,6 0-341 16</inkml:trace>
  <inkml:trace contextRef="#ctx0" brushRef="#br0" timeOffset="343698.6216">10348 13606 745 0,'-7'-7'181'0,"-2"0"3"0,-1 3-113 0,3 0-24 15,3 4-15-15,3 0-13 0,2 0-13 16,1 2-13-16,1 1-18 0,2 1-20 15,0 1-13-15,2 0-65 0,0 0-61 16,0 2-118-16,-2 2-238 0</inkml:trace>
  <inkml:trace contextRef="#ctx0" brushRef="#br0" timeOffset="343850.752">10354 13725 701 0,'-6'3'170'0,"1"-2"3"16,-1-1-114-16,4-1-16 0,0-1-11 15,5 0-12-15,-1 0-26 0,4 0-28 16,2 2-113-16,0 0-26 0,2 4-121 16,-1 0-249-16</inkml:trace>
  <inkml:trace contextRef="#ctx0" brushRef="#br0" timeOffset="345690.2946">11400 13418 280 0,'4'-1'94'16,"2"-2"4"-16,-2 1-5 0,0-1-41 16,2 1-12-16,-3-1-10 0,2 2-9 15,-1-1-9-15,-4 0-4 0,2 1-2 16,0 1 2-16,-4-1 0 0,2 2 0 16,-1-1-1-16,-1 1-1 0,-1 1 0 15,-2-1-1-15,2 1-3 0,-1 1-1 0,-1-1-1 16,1 1 0-16,-1-1 0 0,1 1-1 15,1-2 0-15,-1 0-1 0,1 0 0 16,0 0 1-16,2 1 0 0,-1-1 0 16,2-1 0-16,0 0 1 0,0 1 0 15,2-2 0-15,-1 1 1 0,-1-1 2 16,3-2 3-16,-2 1 2 0,1 2 3 16,0-3 1-16,0 1 1 0,1 1 1 15,-2 1-2-15,0-2-1 0,1 1-1 0,2 0-1 16,1-1 0-16,0 0 1 0,1 0 0 15,3-3 2-15,-2 1 0 0,2 2 0 16,-5-1 2-16,5 1 0 0,0-2 0 16,-1-1 1-16,-2 0 1 0,0 2 0 15,-1-3 2-15,3 0 0 0,-7 1 0 16,-1 1-1-16,-3-1 0 0,-1 3-1 16,-3 0-1-16,-4 2 0 0,-1 2-1 15,-5 1-2-15,-4 3-1 0,-5 5-2 0,0-3-1 16,-3 2-2-16,-1-1-3 0,2 2 0 15,-2-1-2-15,2 0-1 0,5-1 0 16,2 2 1-16,3 0-2 0,6-2 1 16,5-1 0-16,7-1 0 0,4-1 0 15,7 2 0-15,4-2 0 0,5-1 0 16,2-2 0-16,3 1 0 0,2-2 1 16,3 0-1-16,2-4 0 0,-1 1 0 0,0-1 0 15,-1 1 0-15,1-1 0 0,-2 2 0 16,-2 0 0-16,-6 3 0 0,-1 0 0 15,-4 2 0-15,-4 0 0 0,-4 3 0 16,-4 0 0-16,-4 1 0 0,-1 2 0 16,-7-1 0-16,-3 2 0 0,-1 1 0 15,-4 1 0-15,-2-1 0 0,-3 2 0 16,-5-3 2-16,-4-1 2 0,-3 0 1 16,0-3 2-16,-1-2 1 0,1-1 0 15,3-3 0-15,3-2-3 0,5-2-3 16,5-3-8-16,6 1-12 0,6-2-13 0,7-1-17 15,7-1-19-15,5 0-118 16,7-1-131-16,5 2-302 0</inkml:trace>
  <inkml:trace contextRef="#ctx0" brushRef="#br0" timeOffset="345875.7918">11742 13441 746 0,'-5'10'185'0,"0"5"6"15,-1 2-116-15,3 2-20 0,0 3-15 16,-1-1-13-16,3 0-11 0,0-1-11 16,1-2-13-16,1-1-15 0,2-3-18 15,-1-3-18-15,3-2 42 0,-1-4-175 16,-1-6-140-16,3-4-335 0</inkml:trace>
  <inkml:trace contextRef="#ctx0" brushRef="#br0" timeOffset="346018.413">11688 13076 645 0,'-17'-53'162'16,"0"13"8"-16,3 8-109 0,2 14-5 16,4 10-6-16,5 10-10 0,6 9-17 15,5 9-22-15,3 9-29 0,0 7-23 16,3 7-125-16,0 6-136 0,1 1-328 16</inkml:trace>
  <inkml:trace contextRef="#ctx0" brushRef="#br0" timeOffset="346350.9482">12001 13439 649 0,'-2'5'155'15,"2"3"6"-15,0 4-98 0,2 6-24 16,-1 1-5-16,1 3-3 0,2-1-5 16,0 0-3-16,0-2-3 0,0-1 2 0,2-9 1 15,0 1-2-15,3-6-2 0,1-4-1 16,1-6-4-16,-1-5-2 0,1-4-4 16,-2-2-3-16,4-5-2 0,4 0-1 15,-4 1-1-15,1 5-1 0,0 5 1 16,-1 4-1-16,-1 5 1 0,-3 7-1 0,-5 6 0 15,0 4 0-15,-1 1-1 0,0 5-2 16,0 2-7-16,0-1-13 0,5 1-18 16,3-2-17-16,3 0 1 0,5-3-135 15,3-4-135-15,4-1-311 0</inkml:trace>
  <inkml:trace contextRef="#ctx0" brushRef="#br0" timeOffset="346931.5942">12781 12824 613 0,'-21'3'159'0,"-5"7"13"16,-3 10-89-16,-4 10-6 0,-1 11-5 15,-7 10-6-15,2 9-8 0,1 9-12 16,2 8-11-16,2 5-9 0,6 1-7 16,6 3-6-16,7-1-4 0,9-4-2 15,7 1-4-15,7-6-7 0,9-5-7 16,5-8-12-16,6-6-23 0,5-10-26 15,0-5-137-15,6-8-155 0,3-2-364 0</inkml:trace>
  <inkml:trace contextRef="#ctx0" brushRef="#br0" timeOffset="348712.3112">12787 13581 475 0,'-1'-3'124'0,"0"0"4"0,-1-5-56 0,1 0-25 16,0-2-12-16,-2-4-7 0,2 2-5 16,0-3-3-16,0 1-3 0,-1-2-2 15,1 0-1-15,0 0 0 0,0 4-1 16,0 1-2-16,1 3-2 0,-2 1 0 16,1 1-2-16,0 2 0 0,1 2-1 15,-1 1-1-15,1-1 0 0,0 1 2 16,0 0 0-16,0 1 1 0,0 0 0 15,-2 1-1-15,2-1-1 0,0 1-1 16,0-1-1-16,0 0-2 0,0 2 0 0,0-2-1 16,2 0 0-16,-4 0 0 0,2-2 0 15,0 1 0-15,2 1 0 0,-4-1-1 16,2 1 1-16,0-1 0 0,0-1-1 16,0 2 1-16,0 0-1 0,-1 0 1 15,1-1-1-15,0 1 0 0,1 0 1 16,-1 0-1-16,0-1 0 0,0 1 1 15,2 0-1-15,-2-1 0 0,0 1 0 0,0 0 0 16,0 0 1-16,0 0-1 16,-2-1 0-16,2 1 0 0,0-2 0 0,0 1 1 15,0 0 0-15,0-3 0 0,0 2 2 16,0 0 3-16,0 0 2 0,0 0 2 16,0 0 1-16,0 2 1 0,0 2 0 15,0-1 0-15,0 0-2 0,0 3-2 16,-1-1-2-16,1 1-1 0,-1 0-2 15,0-1 0-15,1 1-2 0,0-1 0 16,3 1 0-16,-3-4 0 0,0 0 0 0,2-1 1 16,-2-1-1-16,0-1 1 0,0 0-1 15,-4-5 0-15,4 2 1 0,1-2-1 16,2 0-1-16,-3-2 1 0,0 2-1 16,0 1 1-16,0-1 2 0,-2 4 2 15,2 3 0-15,-2 0 1 0,3 8 2 16,-1 4 2-16,-1 3 0 0,1 8-1 15,0 5 0-15,0 6-2 0,1 0 0 0,2 1-1 16,-2 1-2-16,4-2-1 16,0-5-1-16,1-4 0 0,2-4 0 15,0-4 0-15,4-6-1 0,3-3 0 0,1-6 0 16,2-3 0-16,-1-4 0 0,-1-7 0 16,-2-2 0-16,-1-4 0 0,-3 1-1 15,-4-2 1-15,-2-1-1 0,-2 3 1 16,-2 4 0-16,0 5-1 0,-2 4 0 15,-3 5 0-15,1 6 1 0,2 5-2 16,-1 4 1-16,2 3 0 0,2 4 0 0,3 1 0 16,2 1 0-16,4-5-1 15,2 1 0-15,4-3-1 0,4-5 0 0,3-6 0 16,3-3 0-16,3-6 0 0,3-4 1 16,-2-8 0-16,2-2 0 0,-1-5 1 15,-4-4 0-15,-5-4 0 0,-7-3-1 16,-4-4-2-16,-5 1-5 0,-8-2-7 15,-1 2-9-15,-6 3-13 0,-1 4-15 16,1 9-11-16,0 6-13 0,0 7-113 16,2 7-122-16,2 8-287 0</inkml:trace>
  <inkml:trace contextRef="#ctx0" brushRef="#br0" timeOffset="349351.9503">13624 13064 641 0,'0'2'152'0,"-2"6"6"0,0 6-102 0,-2 5-11 16,1 5-6-16,-2 6-4 0,-3 0-4 15,2 2-4-15,-1-3-5 0,-1-2-1 16,2-5-1-16,0-3-1 0,1-7 0 15,2-5-1-15,0-7-3 0,2-3-2 0,2-7-3 16,2-8-3-16,2-6-1 0,2-4-4 16,0-5-2-16,3-5 1 0,-1-5-1 15,0 0 1-15,0 5-1 0,-2 4 0 16,-1 5-1-16,-1 8 1 0,0 9-1 16,1 12 1-16,-1 9 0 0,1 9 0 15,-1 6 1-15,0 4 0 0,1 3 0 16,0 1 2-16,1-2 0 0,0-2 0 15,2-1 1-15,3-2 0 0,5-4 1 16,1-5 0-16,3-7 0 0,4-4-1 16,0-6 0-16,2-6-1 0,1-8-1 15,-2-5 0-15,2-3-1 0,-3-6 0 0,-2-2 0 16,-3-6-1-16,-3-3 1 0,-5 0-1 16,-1 2 0-16,-3 5 0 0,-4 4 0 15,0 7-1-15,-3 11 0 0,-2 11 1 16,-1 10-1-16,-2 8 0 0,-1 6 1 15,0 5-1-15,1 7 0 0,0 2-1 0,0 1-2 16,1-1-7-16,3 1-11 16,2-2-17-16,3-4-20 0,2-4-15 0,5-3-125 15,3-4-139-15,2-5-317 0</inkml:trace>
  <inkml:trace contextRef="#ctx0" brushRef="#br0" timeOffset="349695.6892">14167 13263 729 0,'-11'-8'177'0,"2"-1"5"16,1 0-116-16,5 2-17 0,3 2-11 16,2 1-11-16,2 0-10 0,3 1-7 15,3 1-5-15,2 2-2 0,2 0-1 16,2 1-1-16,-1 2 0 0,4 0-1 15,-2 3 1-15,-1 2-1 0,-3 0 0 16,0 2 0-16,-5 0 0 0,-2 1 0 0,-6 1 0 16,-1-2 0-16,-3 0 1 0,-3 0 1 15,0 1 2-15,-3 1 2 16,1-2 2-16,1 0 2 0,-2-2 0 0,1-1-1 16,6 1 1-16,2-3-3 0,2 0-3 15,2-2-2-15,5 0-2 0,4-1-8 16,3 1-12-16,2-3-16 0,1-2-18 15,5 0-12-15,3-2 60 0,0-1-190 16,0-1-136-16,6 0-330 0</inkml:trace>
  <inkml:trace contextRef="#ctx0" brushRef="#br0" timeOffset="349908.1257">14731 13041 798 0,'-14'-7'193'16,"5"10"3"-16,-4 1-113 0,6 8-33 0,2 6-19 16,-1 3-10-16,2 2-8 0,2 4-6 15,2 4-4-15,0-1-4 0,2 1-4 16,3-3-10-16,3 0-13 0,-2-2-19 16,2-1-19-16,-2-9 97 0,2-3-228 15,-5-4-149-15,1-6-374 0</inkml:trace>
  <inkml:trace contextRef="#ctx0" brushRef="#br0" timeOffset="350062.707">14577 13159 794 0,'-3'-3'182'16,"2"0"5"-16,2 4-127 0,6 1-20 16,2 1-14-16,3 1-10 0,9 5-4 15,0-6-6-15,7 1-8 0,5 0-11 16,1-2-16-16,4-2-16 0,8 0-12 15,-1-1-17-15,3-3-115 0,-4-4-126 16,-2-2-283-16</inkml:trace>
  <inkml:trace contextRef="#ctx0" brushRef="#br0" timeOffset="350215.3374">15215 12966 642 0,'-5'3'173'0,"-2"5"6"15,-1 0-54-15,0 7-64 0,1 1-12 16,0 2-12-16,1 3-11 0,1 0-9 15,1 2-10-15,1 2-13 0,2-2-19 16,-1 2-23-16,1 0-15 0,2 1-127 0,1-1-140 16,0-5-323-16</inkml:trace>
  <inkml:trace contextRef="#ctx0" brushRef="#br0" timeOffset="350586.6638">13828 13521 643 0,'-24'2'150'0,"2"1"8"0,2-2-107 15,2 0-5-15,4 1-1 0,6 1-5 16,4 1-2-16,6-1-6 0,6 1-3 16,8 2-4-16,6-1-5 0,8-1 0 0,10-1-2 15,4-1-2-15,7-5-1 0,8-2-2 16,8 2-2-16,7-4-1 16,5 0-3-16,5-3-1 0,3-3-2 0,8 2-2 15,1-1-1-15,-1-2-3 0,0 1-2 16,-7 0-4-16,-6 5-6 0,-7 3-7 15,-13 0-7-15,-11 5-11 0,-13 1-11 16,-9 3-8-16,-10 2-5 0,-9 1-10 16,-6 1-106-16,-10-1-116 0,-5 2-270 15</inkml:trace>
  <inkml:trace contextRef="#ctx0" brushRef="#br0" timeOffset="350997.2771">14336 13877 728 0,'-12'-5'175'0,"1"-1"3"0,5-2-117 16,5-1-17-16,2 0-10 0,5 1-8 15,2-1-10-15,5 1-5 0,4 0-5 16,2 5 0-16,4-2-1 0,3 5-1 15,-2-3-1-15,1 3-1 0,-2 2 0 16,0-1-2-16,-3 1 1 0,-4 2-1 16,-5 1 0-16,-2 3 0 0,-2 3 0 15,-5 2 0-15,-6 1 0 0,-3 1 1 0,-5 1-1 16,-4 0 1-16,-5 1-1 16,-3 0 1-16,-5-1 5 0,1 1 5 0,0-1 3 15,1 0 4-15,1-1 3 0,5-3 1 16,6 2 0-16,4-5-4 0,3 0-5 15,5-1-5-15,4-3-2 0,5 0-4 16,1-2-1-16,5-2-1 0,3 0-3 16,5-1-3-16,3 0-5 0,2 0-8 15,3 0-12-15,1 0-19 0,1 1-21 16,0 1 77-16,-3-1-209 0,0 1-150 0,-4 4-372 16</inkml:trace>
  <inkml:trace contextRef="#ctx0" brushRef="#br0" timeOffset="351458.3141">15384 12819 636 0,'1'-19'140'0,"3"2"2"15,4 6-110-15,7 8-9 0,2 3-4 16,6 1 0-16,2 10 1 0,2 7 3 16,3 9 5-16,1 6 4 0,1 6 2 0,1 8-2 15,-2 7-2-15,-1 2-4 16,-3 4-6-16,-4 3-6 0,-4 0-5 0,-8 1-4 16,-5-1-3-16,-7-5 0 0,-8 1-1 15,-8-4 0-15,-5-3 0 0,-4-2-1 16,-4-6-1-16,-2-1-4 0,-1 1-5 15,1-5-12-15,2-2-16 0,2-4-15 16,3-6-20-16,1-4-110 0,5-7-126 16,0-10-287-16</inkml:trace>
  <inkml:trace contextRef="#ctx0" brushRef="#br0" timeOffset="352956.8866">16092 13343 776 0,'-9'-6'194'0,"1"-3"3"0,3 1-109 0,4 5-32 15,4 2-17-15,5 0-17 0,1 0-12 16,4-3-7-16,4 4-8 0,0 1-13 15,1 0-19-15,3-2-20 0,-1 2-18 16,-3-1-123-16,-1 2-142 0,-3 0-314 16</inkml:trace>
  <inkml:trace contextRef="#ctx0" brushRef="#br0" timeOffset="353133.4031">16086 13431 769 0,'-11'6'188'15,"2"-2"2"-15,3 1-117 0,5-1-23 16,2-1-15-16,3 0-13 0,3-1-10 16,4-2-6-16,5 0-4 0,1-2-6 15,5-1-11-15,1 0-19 0,4-1-21 0,3 2 89 16,-2-1-227-16,0 1-153 0,-1-1-387 16</inkml:trace>
  <inkml:trace contextRef="#ctx0" brushRef="#br0" timeOffset="353910.8885">16683 13267 733 0,'-17'-2'186'0,"-6"3"9"0,-1 4-108 16,-3 5-19-16,-2 4-12 0,1 7-11 15,3 2-11-15,1 1-11 0,6 3-7 0,7-2-5 16,7 2-2-16,9 0-3 0,5-5-3 15,6-3-2-15,3-3-1 0,3-7-2 16,3-4-2-16,1-7-2 0,-1-7 1 16,2-5-1-16,0-4 0 0,-1-5 2 15,-6-1 1-15,-4-1 2 0,-8-2 1 16,-7 3 0-16,-7 2 1 0,-5 1-1 16,-6 4-2-16,-3 3-6 0,-2 6-15 0,0 4-21 15,2 5-25-15,-1 5-136 0,-1 5-155 16,4 4-365-16</inkml:trace>
  <inkml:trace contextRef="#ctx0" brushRef="#br0" timeOffset="354379.7364">17180 13328 835 0,'-5'-6'198'0,"1"4"2"16,4-1-125-16,4 3-28 0,4-1-19 16,4 1-12-16,6 0-9 0,4 3-6 15,2-3-10-15,1 1-14 0,2 0-24 16,-3-1-21-16,-2 1-19 0,-3 0-115 16,-5-1-136-16,-6 2-294 0</inkml:trace>
  <inkml:trace contextRef="#ctx0" brushRef="#br0" timeOffset="354535.312">17159 13507 825 0,'-10'11'190'0,"5"-5"1"16,4 0-123-16,7 1-32 0,4-6-20 0,6-1-16 16,4-1-18-16,5-2-18 0,4-3-21 15,2-4 7-15,0-3-142 0,-2-1-136 16,0-2-316-16</inkml:trace>
  <inkml:trace contextRef="#ctx0" brushRef="#br0" timeOffset="354728.7969">17497 13241 662 0,'3'11'150'0,"0"0"5"0,2-1-110 0,1 3-14 15,3 1 0-15,2 2 0 0,2 0 0 16,2 1-2-16,1-1-1 0,0 3-1 15,-1 1 0-15,-2 0-4 0,-6 0-4 16,-6 0-4-16,-4 2-4 0,-6 3-4 16,-6 3-13-16,-7-1-21 0,-7 0-26 15,-5 0-137-15,-4 0-150 0,-5 2-365 16</inkml:trace>
  <inkml:trace contextRef="#ctx0" brushRef="#br0" timeOffset="360242.4126">18201 13028 203 0,'-2'13'62'0,"-1"-5"8"0,2-1-10 0,1-2-4 15,0-1 3-15,0-2 0 0,1 0 0 16,-2-4-1-16,0-1-5 0,0-2-6 16,-1-1-7-16,1-3-7 0,-1-1-2 15,0-1-2-15,1-1-2 0,1 0 0 16,-1 1-3-16,0-1-1 0,1 1-1 15,-1 0-4-15,1 1-2 0,0 0-2 16,1 1-4-16,-1 0-1 0,1 0-2 16,-1 2-1-16,0-1 0 0,0 1-1 0,-1 2 1 15,1 0-2-15,0 3 0 0,0-1 0 16,0 1 0-16,0 1-1 0,0-2 0 16,0-1 0-16,0 1 0 0,0-1 0 15,1 2 0-15,-1-1 0 0,-1 0 0 16,1 1-1-16,0 2 1 0,0 2 0 15,0-1 0-15,0-1 1 0,0 0 0 16,0 0 0-16,0 1 2 0,0-1 1 16,-1 0 0-16,1 1 1 0,0 2-1 0,-2-1 1 15,1 3-1-15,1 2 0 0,-1 3 0 16,2 4 0-16,-2 0-1 0,2 3 1 16,0 4-2-16,3 0 0 0,0 0-1 15,-1 0-1-15,3-5-1 0,1 1-1 16,1-5 0-16,2-3 0 0,0-3-1 15,0-3 1-15,-2-3 0 0,2-1 0 16,-3-2 0-16,-2-2 0 0,0 2 0 16,-2 0 0-16,-2 0 1 0,0 3-1 0,-1-1 0 15,0 2 0-15,1 4 0 16,-1-3 0-16,1 5 0 0,2 1-1 0,-1-3 0 16,2 4 1-16,1-3-1 0,1-1 0 15,1-2 0-15,3-4 0 0,0-4 0 16,1 0 0-16,0-6 1 0,-1-3 2 15,0-5 1-15,-4-4 1 0,-1-4 1 16,-2 0 0-16,0-2-1 0,-3-1 0 16,1 3-4-16,-1 3-6 0,-1 5-9 0,1 6-16 15,0 4-23-15,1 8-13 0,1 5-129 16,1 6-140-16,1 2-326 0</inkml:trace>
  <inkml:trace contextRef="#ctx0" brushRef="#br0" timeOffset="360736.2728">18281 12909 239 0,'5'4'55'0,"1"0"0"0,-1-2-36 16,1 2-10-16,-3-3-10 0,1 2-7 16,-1-2-10-16,-2 0-9 0,0 0-22 15,-1 1-6-15,-1-1-30 0,-2 0-48 0</inkml:trace>
  <inkml:trace contextRef="#ctx0" brushRef="#br0" timeOffset="361419.9626">18227 12857 502 0,'-3'-6'128'0,"1"-2"5"0,0 2-66 0,0-1-16 16,2-1-5-16,0 1-4 0,-1 1-2 15,1 2-1-15,-1 1 0 0,1 1-4 16,-1 4-2-16,-1 5-3 0,1 3-4 15,-1 5-2-15,0 4-4 0,0 4-4 16,-2 7-1-16,2 0-2 0,-2 2-2 16,2 0-2-16,1-1-2 0,-1-3-1 15,2-4-2-15,3-2 0 0,0-4-2 0,4-5 1 16,0-3-2-16,3-4 1 0,1-2-1 16,2-4 0-16,2-5 0 0,2-3 0 15,0-1-1-15,2-5 1 0,-2-1 0 16,1 2 0-16,-3-5-1 0,-2 0 0 15,-2 0 1-15,-3-2-1 0,-3 1 0 16,-1 1 1-16,-4-3-1 0,0 4 1 0,-1-1-1 16,0 7 0-16,0 0 0 15,-3 2 1-15,2 1-1 0,0 5 0 0,0-1 0 16,1 1 0-16,-2 1 1 0,2 1-1 16,1 1 0-16,-1 0 0 0,1 0 0 15,0-2 1-15,0 2-1 0,0 0 0 16,0 0 0-16,0 0 0 0,-1 0 0 15,1 0 0-15,0 0 0 0,1 0 0 16,-1 0-1-16,0 0 1 0,0 0 0 16,-1 2-1-16,1-1 2 0,-2 3-1 15,1 2 1-15,0 1 1 0,0 3 0 0,2 5 0 16,-1-1 0-16,1 5 0 0,2 0 0 16,0 1-1-16,2-1 0 0,1 2-1 15,3-4 1-15,2 1-1 0,1-4 0 16,5-1 1-16,0-2-1 0,3-4 1 15,1-2 0-15,1-3-1 0,-1-5 1 16,-2-5-1-16,-1-2 1 0,-1-6 0 16,-1-2-1-16,-7-5 1 0,0-3 0 15,-3 0 0-15,-3-2 0 0,-2 3 0 16,-4-4 0-16,-2 2 0 0,1 5 0 16,-3 2 0-16,0 2-2 0,1 4-4 0,0 4-8 15,0 4-16-15,2 6-23 0,2 0-16 16,2 3-131-16,1 4-145 0,5 0-335 15</inkml:trace>
  <inkml:trace contextRef="#ctx0" brushRef="#br0" timeOffset="362922.916">19103 12720 431 0,'1'-24'131'0,"-1"1"9"0,0 6-1 15,-5 3-64-15,3 10-14 0,-2 6-6 16,0 7-7-16,1 8-6 0,-5 7-8 16,1 4-10-16,3 7-6 0,-3 0-6 15,-2 2-4-15,2-2-2 0,0-4-1 16,2-3 0-16,1-2 0 0,2-8 0 16,0-3 1-16,4-8 1 0,0-4 0 15,2-8-2-15,1-7 0 0,-2-4 0 0,5-7-1 16,0-4-1-16,2-4-1 15,0-6-1-15,1-2 0 0,0 1-1 0,2-2 0 16,-2 5 1-16,-1 6-1 0,-3 3-1 16,1 11 1-16,-5 11 0 0,0 7 0 15,-2 10 1-15,-1 5-1 0,0 6 1 16,3 6 0-16,-1-1-1 0,2 2 1 0,2-2 0 16,1-3-1-16,2-2 1 0,1-3-1 15,1-5 0-15,2-4 1 0,3-5 0 16,0-5-1-16,0-4 0 0,1-6 1 15,1-5 0-15,-1-4-1 0,-2-7 1 16,-1-1 0-16,-3-5 0 0,0-2 0 16,-1 2 0-16,-4 3 2 0,0 3 2 15,-3 9 4-15,1 4 0 0,-3 6 1 16,-2 8 0-16,-1 6-1 0,-1 4-1 16,1 5-3-16,-2 4-4 0,3 2-3 15,0 2-7-15,2 1-10 0,1-2-16 0,2-1-19 16,3-1-16-16,3-3-126 0,1-2-139 15,4-6-318-15</inkml:trace>
  <inkml:trace contextRef="#ctx0" brushRef="#br0" timeOffset="363292.4062">19571 12909 693 0,'-2'-9'162'0,"4"0"5"0,-1 2-112 16,4 1-18-16,2 2-9 16,0 1-8-16,1 2-5 0,2 1-7 0,-2 0-4 15,2 1-1-15,0 2-1 0,-2-2-1 16,1 3-1-16,-2 1 0 0,-1 0 1 15,-2 1-1-15,-2 2 0 0,-2 2 0 16,-2 0 0-16,-3 1 1 0,-2 0 2 16,-2 1 1-16,-1 2 3 0,1-2 1 15,-1 0 3-15,1 0 2 0,2 2-1 16,1-3 0-16,3-1-3 0,3-2-2 0,2 1-2 16,4-3-5-16,1-1-8 15,3-3-12-15,2 0-15 0,3-4-13 0,2-3-16 16,4-1-121-16,1-2-129 0,1-1-299 15</inkml:trace>
  <inkml:trace contextRef="#ctx0" brushRef="#br0" timeOffset="363489.8776">20051 12696 787 0,'-9'0'188'0,"2"4"3"15,-2 6-113-15,3 3-33 0,1 3-19 16,2 4-8-16,0 4-7 0,1 3-10 16,2 1-8-16,1-1-12 0,1-1-18 15,2 1-20-15,-2-1 66 0,2-4-202 16,-3-1-145-16,2-7-364 0</inkml:trace>
  <inkml:trace contextRef="#ctx0" brushRef="#br0" timeOffset="363659.4239">19893 12834 849 0,'-5'-10'197'0,"1"5"2"0,4 1-134 15,4 3-24-15,3 1-16 0,4 1-10 0,5 2-8 16,0-1-5-16,9-1-6 0,0 0-11 16,6-1-15-16,1-2-18 0,3 0-17 15,2-3-16-15,3 0-118 0,-2-1-133 16,-2-5-293-16</inkml:trace>
  <inkml:trace contextRef="#ctx0" brushRef="#br0" timeOffset="363812.6225">20415 12657 708 0,'-8'5'168'0,"1"2"5"16,0 4-108-16,0 3-21 0,0 4-12 16,0 3-7-16,-1 4-8 0,2 2-5 0,1 3-9 15,0 3-20-15,1 2-20 0,0 1-18 16,3 2-125-16,-1-2-137 0,2 2-323 15</inkml:trace>
  <inkml:trace contextRef="#ctx0" brushRef="#br0" timeOffset="364213.9191">19117 13180 495 0,'-22'3'136'0,"0"-2"7"0,1 0-14 15,4 2-78-15,1-2-4 16,4 0-3-16,5 0-6 0,3 2-3 0,5-2-6 15,7 1-5-15,4 1-4 0,4-2-3 16,7 0 0-16,7-2 1 0,6 0 1 16,7-2 1-16,7 0 2 0,9-2 0 15,7 0-1-15,8 0-2 0,5 0-3 16,5-1-2-16,6 0-4 0,6 0-4 16,2 0-1-16,0-4-3 0,0 2 0 0,-4 2-2 15,-3 0 0-15,-5 2-1 0,-12 1-1 16,-8 3-2-16,-12 2-5 0,-7-1-9 15,-10 4-10-15,-10 0-17 0,-10 1-17 16,-9 1-13-16,-6-1-46 0,-9 1-73 16,-6-1-114-16,-5 3-245 0</inkml:trace>
  <inkml:trace contextRef="#ctx0" brushRef="#br0" timeOffset="364685.2753">19708 13436 681 0,'-3'-8'158'0,"1"-2"6"16,3 0-110-16,3 0-16 0,3 2-6 16,4-2-5-16,4 0-3 0,1 3-6 15,2-1-3-15,3 1-3 0,1 3-1 16,-1 1-3-16,0 1-1 0,-2 2-2 16,0 3-2-16,-3 3-1 0,-4 3-1 0,-4-1-1 15,-3 3 0-15,-5 1-1 0,-3 6 1 16,-7-5 0-16,-2 3-1 0,-4-1 1 15,-3 3 0-15,-3-2 0 16,-2 1 0-16,-3-2 0 0,2 1 2 0,0 1 4 16,1-1 3-16,3-2 4 0,4 2 1 15,4-2 1-15,5-2 1 0,5-1-1 16,2-3-2-16,4-1-4 0,3-3-3 16,4-1-2-16,5 0 0 0,2-5-2 15,1 0 0-15,4 1-4 0,3-2-8 0,1 1-13 16,1 1-24-16,-3-1-20 0,3 4-131 15,-2 3-149-15,2 2-346 0</inkml:trace>
  <inkml:trace contextRef="#ctx0" brushRef="#br0" timeOffset="365252.3032">20996 13118 769 0,'-7'-2'182'0,"2"-1"2"16,3 2-121-16,4-1-21 0,6 2-16 16,4 2-12-16,1-1-10 0,6 2-18 15,-1 0-19-15,2 1-18 0,-2-1 37 16,-1 2-170-16,-1-4-142 0,1 4-335 16</inkml:trace>
  <inkml:trace contextRef="#ctx0" brushRef="#br0" timeOffset="365405.3832">21007 13276 765 0,'-8'10'182'0,"4"-6"2"16,2 0-118-16,4 1-23 0,4-3-17 16,5 2-12-16,2-3-14 0,2 1-26 0,5-1-25 15,0-1-133-15,3-1-146 0,0 1-358 16</inkml:trace>
  <inkml:trace contextRef="#ctx0" brushRef="#br0" timeOffset="366931.6325">21554 13110 581 0,'-5'-20'149'16,"-1"0"12"-16,-2 3-76 0,3 3-15 16,2 6-6-16,-1 2-7 0,2 6-6 15,-2 3-8-15,3 7-9 0,1 4-8 16,1 5-6-16,-1 3-7 0,-1 4-2 16,0 1-3-16,1 3-4 0,-2 1-7 15,1-3-6-15,-1 0-11 0,3-3-15 16,3-4-19-16,3-4-12 0,1-7-14 15,3-5-113-15,3-4-124 0,-1-7-282 0</inkml:trace>
  <inkml:trace contextRef="#ctx0" brushRef="#br0" timeOffset="367134.8632">21728 13078 657 0,'-5'0'163'0,"-3"5"7"0,-1 4-99 15,-2 6-13-15,-3 1-6 0,-1 2-4 16,0 0-7-16,-3 3-6 0,1 1-6 0,-1 0-2 15,2-2-3-15,1-3-3 0,4-2-4 16,3-2-4-16,3-2-3 0,2-5-3 16,6-1-3-16,2-2-3 0,3-1-3 15,4-2-4-15,3-1-6 0,4-3-12 16,-1 1-19-16,3-4-22 0,2 1-20 16,-2-3-120-16,0-1-139 0,2 1-317 15</inkml:trace>
  <inkml:trace contextRef="#ctx0" brushRef="#br0" timeOffset="367585.7075">21892 13090 704 0,'-6'-16'181'0,"2"1"8"0,3 0-93 0,3 3-29 16,2 2-14-16,3 0-12 0,4 4-13 16,2 1-8-16,1 4-7 0,2 0-5 15,1 2-3-15,3 2-3 0,1 0 0 16,-2 1-1-16,2 1-1 0,-2-2-1 16,-2 2-3-16,-3 3-1 0,-3 0-2 15,-2 2-3-15,-3 1-5 0,-5 3-3 16,-1 2-3-16,-3 1-2 0,-3 1-5 0,-2-1-7 15,3 2-6-15,-2-1-6 0,2 0-3 16,1 1-7-16,1-1 9 0,0-2-120 16,1-3-110-16,-1 1-275 0</inkml:trace>
  <inkml:trace contextRef="#ctx0" brushRef="#br0" timeOffset="367841.0281">21952 13119 657 0,'-8'-11'167'0,"2"2"9"0,0 3-98 15,1 4-14-15,0 3-7 0,2 5-8 16,0 5-10-16,1 4-12 0,1 3-10 15,1 4-7-15,-3 5-4 0,3 3-9 16,-1-2-17-16,1 1-29 0,1 1-104 16,-1-3-40-16,3-3-133 0,2-2-276 0</inkml:trace>
  <inkml:trace contextRef="#ctx0" brushRef="#br0" timeOffset="368612.6087">23629 12857 709 0,'-5'-12'175'0,"2"-1"7"0,1 5-107 16,1 6-11-16,0 9-10 0,2 4-8 15,0 5-9-15,-2 6-9 0,0 6-7 16,1 6-5-16,-3 0-7 0,1 1-9 16,0-1-12-16,2-1-15 0,2-2-24 0,1-7-19 15,3-3 46-15,3-6-179 0,2-7-143 16,5-4-336-16</inkml:trace>
  <inkml:trace contextRef="#ctx0" brushRef="#br0" timeOffset="368817.1172">23826 12940 703 0,'-15'5'179'0,"-2"1"10"16,-2 4-101-16,-2 3-16 0,0 3-7 15,3 1-10-15,-2 2-9 0,3-1-9 16,1-1-8-16,2-2-5 0,5-3-6 16,2-1-5-16,6-1-3 0,4-1-4 15,3-3-3-15,6 0-4 0,4-1-5 16,4-3-8-16,5-3-10 0,3-1-15 15,4-2-27-15,3-1-21 0,0-1-131 16,-1 0-149-16,-3 2-347 0</inkml:trace>
  <inkml:trace contextRef="#ctx0" brushRef="#br0" timeOffset="369068.4889">24299 12871 697 0,'-19'-2'182'0,"1"2"9"0,-5 4-63 0,0 3-59 15,-3 4-15-15,1 4-7 0,0 1-6 16,1 5-8-16,5 2-8 16,4 0-7-16,5 3-5 0,8-2-5 0,4 0-5 15,7-1-6-15,3-2-7 0,3-3-8 16,3-1-13-16,3-5-17 0,0-1-19 15,1-4-13-15,-1-4-14 0,-1-3-112 16,-1-2-128-16,-1-3-283 0</inkml:trace>
  <inkml:trace contextRef="#ctx0" brushRef="#br0" timeOffset="369260.9916">24095 13081 755 0,'-9'2'174'0,"6"1"3"0,2-4-119 0,7 2-23 16,4-1-14-16,2-3-9 0,4 2-6 15,1-1-16-15,3-3-15 0,4 1-16 16,1-2-14-16,2 2-123 0,-2-2-133 16,2-2-306-16</inkml:trace>
  <inkml:trace contextRef="#ctx0" brushRef="#br0" timeOffset="369628.7469">24475 12789 779 0,'-1'-14'183'15,"5"0"6"-15,5 3-110 0,11 1-38 16,5 3-16-16,4 1-7 0,2 2-4 15,0 2-5-15,5 1-5 0,-2 1-2 16,-1 0-1-16,2 1 0 0,-4 1-1 0,1 3 1 16,-2 1-1-16,-3 4 0 0,-4-1 0 15,-5 2-1-15,-7 1-1 0,-2 4-1 16,-10 0 0-16,-8 1-1 0,-8 0 1 16,-6 4-1-16,-6 1 2 0,-1 1 0 15,-4 3 2-15,3 0 0 0,3 1 2 16,3 1 2-16,6-2 1 0,4-1 1 15,4 0 0-15,2-4 0 0,4-2 0 16,4-3-2-16,4 0 0 0,4-4-1 16,3-3-2-16,6-3-1 0,3-2-3 15,1-7-7-15,8 2-8 0,0-3-16 0,4-1-19 16,0 2-14-16,-3-2-128 0,-2 0-139 16,-1 5-320-16</inkml:trace>
  <inkml:trace contextRef="#ctx0" brushRef="#br0" timeOffset="369830.3819">24800 12830 698 0,'-19'6'180'0,"1"3"7"0,-3 6-22 16,-1 8-123-16,-2 5-21 0,-5 5-5 15,-1 4-9-15,-3 2-23 0,-1 4-30 16,0-2-144-16,3 2-154 0,2-1-375 16</inkml:trace>
  <inkml:trace contextRef="#ctx0" brushRef="#br0" timeOffset="373017.0633">2574 14755 485 0,'4'-6'126'0,"0"-4"6"16,-3 2-49-16,1 1-31 0,-1-1-6 15,0 2-2-15,-2 1 2 0,0 2 0 16,-4 0-1-16,0 4-2 0,-5 3-3 15,-2 3-5-15,-1 7-5 0,0 2-6 16,-2 5-7-16,3 3-4 0,-1 3-4 16,3 0-3-16,2 0-1 0,2-5-3 15,4-2 0-15,2-5-1 0,1-4 0 16,3-4-1-16,2-6 0 0,1-6 0 0,2-5 1 16,1-6-1-16,1-6 0 0,1-7 1 15,0-3 0-15,3-2 0 0,-2 1 0 16,1 1 2-16,-3 4 1 0,-1 5 1 15,-2 9 1-15,0 8 0 0,-2 7 1 16,0 7-1-16,-1 11-1 0,-2 5-1 16,2 7-2-16,0 3-1 0,1 4-1 15,0 4-4-15,1-2-6 0,1-2-10 16,3-2-17-16,3-6-14 0,0-5-16 16,2-7-47-16,-2-8-81 0,-2-12-120 15,-1-11-258-15</inkml:trace>
  <inkml:trace contextRef="#ctx0" brushRef="#br0" timeOffset="373173.6401">2477 14283 662 0,'-20'-33'162'0,"3"12"4"0,2 10-108 16,3 9-10-16,5 12-15 16,3 4-12-16,5 8-12 0,7 6-17 0,3 10-20 15,2 7 90-15,4 7-228 0,4 2-146 16,6 3-394-16</inkml:trace>
  <inkml:trace contextRef="#ctx0" brushRef="#br0" timeOffset="373511.0119">2977 14958 741 0,'-4'12'169'15,"0"-4"3"-15,4 2-121 0,1-1-17 16,2-3-8-16,3-4-6 0,1-3-6 16,3-3-3-16,1-5-3 0,0-4-3 15,1-4-1-15,-1-4-2 0,-2 2 0 16,-3-6-1-16,-3 1 0 0,-5-3-1 0,-4 0 1 16,-2 1 0-16,-3 2-1 0,-2 0 1 15,-1 8 0-15,-2 5 1 0,-3 9 0 16,2 11 2-16,0 5 1 0,-1 10 2 15,-2 7 2-15,4 9 1 0,2 7 3 16,1 7 2-16,3 0 0 0,3 4 0 16,2 2-1-16,4-1-2 0,3-7-3 15,5-4-2-15,5-6-8 0,3-7-14 16,5-7-20-16,4-9-23 0,3-9-17 0,3-6-126 16,1-10-146-16,4-8-324 0</inkml:trace>
  <inkml:trace contextRef="#ctx0" brushRef="#br0" timeOffset="373859.2294">3486 14844 702 0,'-4'-14'177'16,"-3"2"6"-16,-1-2-90 0,-3 2-36 0,-1 1-13 15,0 1-9-15,-4 4-8 0,-1 4-6 16,-2 3-2-16,-3 5-3 0,-3 5 0 15,-2 6-1-15,0 4-1 0,3 1-1 16,3 4-3-16,4 0-3 0,8 1-2 16,8 2-1-16,7-6-3 0,6-1 0 15,5-2-2-15,4-8-2 0,2-5-2 16,1-5-1-16,0-11-2 0,0-4-1 16,-2-6 1-16,0-3 1 0,-2-2 1 0,-1-1 2 15,-2 2 2-15,-4 2 1 0,0 4 1 16,-4 5 0-16,-2 4 0 0,-2 6 0 15,-3 7 0-15,-2 5 0 0,0 6 0 16,0 4 0-16,0 7-1 0,0 4-6 16,5 2-12-16,1 1-18 0,7-1-22 15,5 0 37-15,4-4-178 0,6-5-150 16,4-3-354-16</inkml:trace>
  <inkml:trace contextRef="#ctx0" brushRef="#br0" timeOffset="375216.4293">4598 14844 541 0,'2'0'132'0,"-4"-3"5"0,1 1-74 0,1 3-18 15,-2-4-5-15,-1 1-2 0,1 0-1 16,-1-1-2-16,0-1-2 0,0 1-3 16,0-3-2-16,0 1-3 0,2 1-3 15,0-1-4-15,1 2-1 0,0 0-3 16,-2 1-1-16,2 0-1 0,0 1-2 16,0 2 0-16,0 3-1 0,0 0 0 0,2 3 1 15,-1 7 0-15,0 1 2 0,0 8 0 16,2 5 0-16,0 2 0 15,2 5-2-15,1-4-1 0,1 0-3 0,1-5-2 16,3-4-1-16,1-6-2 0,1-8 1 16,1-6-1-16,2-9 1 0,1-5-1 15,-1-9 0-15,2-3 0 0,-3-7 1 16,0-2-1-16,-1-1 0 0,-1 3-1 16,-4 4 1-16,-2 8 0 0,-2 2 0 15,-4 7-1-15,-1 5 1 0,-2 9 0 16,-4 5 0-16,1 5-1 0,0 5 1 0,-1 6-3 15,2 4-3-15,3 4-7 0,1 0-11 16,5-1-17-16,4 0-22 0,5-5-17 16,6-1-125-16,2-9-140 0,5-4-322 15</inkml:trace>
  <inkml:trace contextRef="#ctx0" brushRef="#br0" timeOffset="375860.408">5844 14710 590 0,'-4'-28'157'16,"1"-1"10"-16,-2 0-62 0,-1 4-33 16,2 3-7-16,0 4-5 0,-1 6-8 15,3 6-7-15,-2 9-7 0,3 10-7 16,-1 8-8-16,-1 8-5 0,1 10-8 15,-1 8-2-15,0 7-3 0,0 5-2 0,1 2-3 16,1-1-8-16,3-3-10 0,2-4-22 16,3-6-13-16,4-6-18 0,4-10-15 15,1-9-119-15,3-9-133 16,5-6-291-16</inkml:trace>
  <inkml:trace contextRef="#ctx0" brushRef="#br0" timeOffset="376057.2867">6099 14524 769 0,'-7'21'175'15,"-2"4"3"-15,4 11-125 0,1 6-19 16,3 2-7-16,1 3-5 0,3 2-5 16,0 4-5-16,3 0-4 0,2 2-2 15,2-7-5-15,-2-3-10 0,2-3-15 16,-1-8-16-16,0-6-14 0,1-7 115 0,-1-9-248 15,-3-3-147-15,-1-2-380 16</inkml:trace>
  <inkml:trace contextRef="#ctx0" brushRef="#br0" timeOffset="376236.3172">5731 14950 837 0,'-16'-1'197'0,"5"-3"2"0,7-1-115 0,6 0-42 15,11 3-21-15,10-2-10 0,6 1-6 16,6-2-6-16,6 0-11 0,3 0-14 16,3 0-16-16,0-1-18 0,2 1-23 15,-2 1-117-15,-3 2-135 0,-2-1-301 16</inkml:trace>
  <inkml:trace contextRef="#ctx0" brushRef="#br0" timeOffset="376473.8994">6634 14564 798 0,'-23'2'184'0,"-4"6"4"16,0 9-124-16,-2 8-22 0,-4 12-9 15,2 0-4-15,0 8-3 0,2 2-3 0,1 6-3 16,4 1-1-16,10 1-5 0,9-5-2 15,5 2-5-15,8-5-5 0,10-2-10 16,5-6-16-16,4-6-18 0,3-7-19 16,5-7-18-16,1-7-131 0,6-8-145 15,0-5-326-15</inkml:trace>
  <inkml:trace contextRef="#ctx0" brushRef="#br0" timeOffset="376896.2553">6751 15080 654 0,'-5'-4'170'16,"2"3"5"-16,1 0-63 0,2 2-58 15,1 3-15-15,4-2-8 0,2 1-6 0,4-2-7 16,4 0-4-16,5-2-2 0,-1-4-3 16,3-1-4-16,1-5-2 0,-2-3-3 15,-1-2-1-15,-5-3-3 0,-4-1-1 16,-3-2-1-16,-3 1 0 0,-4 3-1 16,-3 1 2-16,-5 2 0 0,-3 5 2 15,-3 4 2-15,-4 3 0 0,-5 5 1 16,-1 3 0-16,-3 6 2 15,2 5 2-15,0 6 3 0,5 4 3 0,1 4 2 0,5 3 3 16,5 2 3-16,4-1 0 0,4 0-1 16,2-2-2-16,5-4-2 0,5-1-3 15,5-4-3-15,6-3-4 0,5-3-9 16,6-5-13-16,1-7-16 0,5-7-15 16,-2-5-17-16,2-6-18 0,-4-4-118 15,-1-2-131-15,-2 0-294 0</inkml:trace>
  <inkml:trace contextRef="#ctx0" brushRef="#br0" timeOffset="377224.9211">7237 14555 786 0,'-1'1'176'0,"1"5"3"16,1 5-127-16,3 4-24 0,0 3-12 16,3 3-3-16,1 1-5 0,1 1-2 15,0 3-2-15,1-2-2 0,0-2 0 16,-1 0 0-16,-3-1-1 0,-5 1 1 0,-5-3 1 15,-5-2 2-15,-7-2-1 0,-5-1 1 16,-6 2-2-16,-4-5-7 0,-4 0-18 16,0-5-21-16,5-2 8 0,2-6-152 15,4-5-144-15,7-6-343 0</inkml:trace>
  <inkml:trace contextRef="#ctx0" brushRef="#br0" timeOffset="377384.4938">7249 14164 824 0,'-4'-8'183'15,"1"4"-1"-15,0 1-136 0,5 4-45 16,1 2-36-16,1 2-78 0,0 2-69 16,-1 4-130-16,3 6-281 0</inkml:trace>
  <inkml:trace contextRef="#ctx0" brushRef="#br0" timeOffset="378041.4939">7514 14572 558 0,'0'-4'134'0,"-2"2"6"15,2-1-84-15,-1 2-15 0,0-3-7 16,0 4-4-16,1 0-5 0,0 0-3 15,0 0-3-15,0 1-3 0,1-1-2 0,0 4 0 16,-1-5-1-16,1 1 0 0,-3-4 0 16,3 3 2-16,0-3 0 0,1 1 0 15,0-2 1-15,-1 1 0 0,1-1 0 16,2 4 0-16,-4-3 1 0,2 2 0 16,-1 1 0-16,-1 1-1 0,0 3 1 15,0 3 0-15,-1 7 0 0,-1 3 0 16,0 4-1-16,1 6-2 0,-2 1 0 15,1 2-2-15,2 2-3 0,1-3-2 16,4-2-2-16,1-6-3 0,1-5 0 16,5-2-1-16,-1-6-1 0,1-6 1 0,0-4-1 15,2-7 1-15,0-2-1 0,0-6 1 16,-1 0 0-16,1-3 0 0,-5 0 0 16,0 3-1-16,-4 3 1 0,-3 3-1 15,-2 5 1-15,-2 4-1 0,-2 6 0 16,2 4 0-16,-2 3 0 0,2 5 0 15,0 4 0-15,5 2-1 0,3 1 0 16,3-1 0-16,2 0-1 0,3-3-1 16,5-3-1-16,3-5 1 0,3-6-1 0,0-5 1 15,2-1 1-15,0-6 0 0,-1-6 1 16,-4-6 0-16,-5-1-4 0,-6-2-4 16,-5 0-7-16,-6-4-10 0,-4-1-16 15,-2 3-17-15,-4 3-14 0,1 5-9 16,-2 2-116-16,-1 7-127 0,3 8-287 15</inkml:trace>
  <inkml:trace contextRef="#ctx0" brushRef="#br0" timeOffset="378334.7042">8044 14540 680 0,'-6'-16'160'0,"6"9"2"15,4 5-85-15,5 10-45 0,6 5-13 16,5 10-6-16,4 8-1 0,3 9 2 16,0 5 3-16,1 4 4 0,-1 2 5 15,-1 4 5-15,-4 0 1 0,-7 2 0 16,-5-6 0-16,-7 1-4 0,-9-4-5 15,-6 0-8-15,-7-1-7 0,-8-4-10 0,-3-3-23 16,-3-1-36-16,-5 1-146 16,0-6-163-16,-3-5-398 0</inkml:trace>
  <inkml:trace contextRef="#ctx0" brushRef="#br0" timeOffset="380888.9454">9160 14996 642 0,'-14'-4'158'0,"1"6"6"0,-3 2-94 16,1 6-13-16,3 4-6 0,0 6-3 15,1 3-5-15,2 3-4 0,1-1-5 16,3 0-6-16,2-3-4 0,3 0-5 16,4-2-4-16,2-5-5 0,4-4-4 15,3-5-2-15,5-4-2 0,0-3-1 0,4-8 0 16,3-4 0-16,0-7-1 0,5-3 0 16,-6-8 1-16,-1-5-1 0,-3-6 0 15,-7-3 1-15,-5-4-1 0,-7-6-2 16,-7-8-1-16,-6-1-4 0,-4-3-4 15,-6-5-3-15,-8-3-2 0,0 4 0 16,-3 14 1-16,-2 8 3 0,1 11 4 16,-1 18 4-16,3 16 3 0,5 15 2 15,2 13 0-15,9 7 0 0,4 9-1 16,8 6-10-16,7 4-18 0,7 6-19 0,7 0-18 16,6-3-123-16,5-3-140 0,8-6-318 15</inkml:trace>
  <inkml:trace contextRef="#ctx0" brushRef="#br0" timeOffset="381265.6863">9643 14926 632 0,'-16'2'155'15,"-1"3"5"-15,-1 0-85 0,4 2-30 16,0 4-8-16,-1 2-4 0,3 0-4 16,-2 3-5-16,0-1-3 0,1 1-2 15,2 1-2-15,2 1-2 0,0-4-2 16,3-2-3-16,4-1-2 0,-1-4-1 0,5-2-3 16,1-2-2-16,2-5-1 0,4-1 0 15,1-3-1-15,-3-9 0 0,6 0 0 16,2-2 0-16,-1-3 0 0,-2 2 0 15,-1 1 0-15,-1 2 2 16,1 9 4-16,-5 1 2 0,-1 9 2 0,-2 1 2 16,3 9 2-16,1 4-1 0,-1 4-1 0,0 1-3 15,1 3-3-15,1-3-1 0,3 4-8 16,0-8-15-16,3 0-21 0,5-3-25 16,4-3-138-16,4-5-153 0,6-2-368 15</inkml:trace>
  <inkml:trace contextRef="#ctx0" brushRef="#br0" timeOffset="382904.8101">10716 15089 574 0,'-5'6'158'0,"0"1"6"0,-1 3-31 0,3 2-76 16,2 0-13-16,2 2-11 16,3-2-6-16,3-2-5 0,2-2-3 0,2-1-4 15,1-4 0-15,2-3-1 0,0-3 0 16,3-6 1-16,-1-4 0 0,0-5 0 15,0-2 0-15,-1-4-3 0,0 1-1 16,-3 2-3-16,-4 5-2 0,-1 3-3 16,-3 5-1-16,0 10-1 0,-3 5 0 15,1 5-1-15,-1 4-4 0,-1 3-6 0,1 3-9 16,-2 0-8-16,1-2-11 0,0 1-12 16,-1-1-11-16,-1-3-6 0,4-2-10 15,-2-3-104-15,1-6-113 0,-2-3-270 16</inkml:trace>
  <inkml:trace contextRef="#ctx0" brushRef="#br0" timeOffset="383089.3293">10734 14689 554 0,'-22'-55'142'0,"-4"9"11"16,3 13-71-16,3 14-25 0,3 13-2 16,3 13-1-16,2 17-7 0,4 12-7 15,7 13-10-15,1 10-7 0,2 15-4 16,3 3-4-16,0 1-4 0,0 2-3 15,-4-1-4-15,2 0-4 0,-1-6-12 16,3-13-16-16,0-2-20 0,2-7 68 16,7-3-206-16,0-14-148 0,2-9-371 15</inkml:trace>
  <inkml:trace contextRef="#ctx0" brushRef="#br0" timeOffset="383582.2829">11092 15031 598 0,'-2'-7'168'0,"1"-1"9"0,-1 2-24 0,-1 1-90 15,2 4-15-15,-1 4-10 0,-1-3-8 16,2 6-9-16,-3 0-7 0,2 2-5 15,-2 1-4-15,2 0-1 0,-1-3-2 16,2 1 0-16,-1-5-1 0,0 1 0 16,1-7 0-16,1 2 1 0,0-3-1 15,0-5 1-15,-1-1 0 0,1-1 1 16,0-3 0-16,1 4 3 0,-1-1 1 0,1 3 4 16,1 4 0-16,-1 4 1 15,0 7 2-15,2 5-1 0,-1 5 0 0,0 4-2 16,1 3-1-16,1 3 0 0,-2 1-1 15,2-3-1-15,1 1-1 16,-1-6 0-16,1-2-2 0,4-3 0 0,1-7-1 16,2-3-1-16,3-5 0 0,2-7-1 15,4-4 0-15,3-7 0 0,1-11 0 16,-2-2-1-16,1-6 0 0,0 0 0 0,-2 0-1 16,-4 3 0-16,-3 7 0 15,-2 8-2-15,-2 7-2 0,-2 9-3 0,-3 5-5 16,-4 10-8-16,-2 5-13 0,0 6-15 15,-2 8-13-15,1 0-13 0,1 3-9 16,1 3-8-16,3-4-106 0,2-3-116 16,5-3-269-16</inkml:trace>
  <inkml:trace contextRef="#ctx0" brushRef="#br0" timeOffset="383975.2326">11643 14921 709 0,'-18'-6'164'16,"-2"3"4"-16,-1 6-113 0,4 5-16 15,1 7-9-15,1 6-4 0,4 2-6 16,1 5-4-16,4 3-4 0,4-1-3 16,2 0-2-16,5-4-3 0,2-4-2 0,4-4-1 15,1-3-4-15,2-3-3 0,2-6-3 16,2-3-3-16,2-5-3 0,-1-3-2 15,0-4-1-15,-2-2 1 0,-2-3 4 16,-2-3 2-16,-6-4 4 0,-4-5 2 16,-3-5 4-16,-7-4 1 0,-4-4 3 15,-7-4-1-15,-1-2 1 0,-6-4 0 16,-2 0 0-16,-3 0-2 0,-3-3 2 0,-4 2 7 16,0 4 7-16,0 4 8 0,3 6 6 15,6 8 4-15,3 9 1 0,8 4 0 16,9 8-9-16,4 2-7 0,9 4-8 15,6-1-7-15,9 4-7 0,5-4-13 16,8 2-14-16,8-1-16 0,4-1-15 16,5-2-11-16,5 4-14 0,1-1-111 15,0 2-118-15,4 0-268 0</inkml:trace>
  <inkml:trace contextRef="#ctx0" brushRef="#br0" timeOffset="384535.6932">12030 14694 725 0,'-21'9'176'0,"0"-2"3"15,0 2-97-15,7-1-36 0,0 3-20 16,7 0-10-16,3-1-8 0,4 2-5 16,4-1-9-16,5-1-8 0,2-1-9 0,2-2-6 15,2-1-8-15,-2 0-3 0,2-1 0 16,-3-1 5-16,-2 2 7 0,-3-1 8 15,-3 1 7-15,-4 0 8 0,-2 3 5 16,-3-1 8-16,-4 3 6 0,-3 0 6 16,-4 3 6-16,-1-1 5 0,-4 3 4 15,1 1 2-15,-1 3-3 0,2-2-2 16,3 4-4-16,5-3-4 0,5-1-6 16,3-1-5-16,7-3-3 0,5-3-5 15,3-1-4-15,5-5-9 0,1-1-10 0,4-5-9 16,5-1-8-16,0-3-10 0,2-1-2 15,-5-4-2-15,1-4 5 0,3 0 8 16,-4 0 7-16,-2-2 9 0,-2-1 9 16,-4-2 5-16,1 0 6 0,-1 2 8 15,-4 1 12-15,-1 1 11 0,-2 3 9 16,-3 4 8-16,0 2 2 0,-1 3 1 16,-3 3-2-16,0 1-7 0,0 4-8 15,-1 3-7-15,4 4-5 0,0 2-4 0,1 5-2 16,1-1-4-16,4 3-3 0,3 1-2 15,2 0-2-15,3-2-1 0,1-2-1 16,2-3 0-16,-2-4-1 0,-1-3 1 16,-2-4-1-16,-2-5 0 0,-1-6 0 15,-3-7 0-15,-2-4 0 0,-1-6-1 16,-1-4-6-16,-1-1-8 0,-2-5-13 16,1 3-15-16,0 2-16 0,0 3-12 15,1 6-11-15,0 5 35 0,0 4-148 0,1 8-120 16,0 3-291-16</inkml:trace>
  <inkml:trace contextRef="#ctx0" brushRef="#br0" timeOffset="384693.0615">12712 14927 723 0,'10'10'188'0,"-3"2"7"0,-2 1-96 16,0 1-35-16,-4-2-16 0,-2 4-14 0,2-1-14 15,-4-3-16-15,0 2-18 0,2-2-14 16,-1-2-23-16,-1-1-18 0,3-5-129 15,-2-4-145-15,3-2-328 0</inkml:trace>
  <inkml:trace contextRef="#ctx0" brushRef="#br0" timeOffset="384863.6081">12701 14544 678 0,'-13'-13'153'0,"2"5"-6"0,1 5-105 16,7 7 28-16,5 3-217 0,1 3-141 15,5 8-366-15</inkml:trace>
  <inkml:trace contextRef="#ctx0" brushRef="#br0" timeOffset="385250.2405">12782 14381 819 0,'-21'-11'182'0,"4"1"1"15,6 1-126-15,9 6-35 0,2 0-12 16,5 4-4-16,3 2-2 0,3 3-2 0,4 1-3 16,4 3 0-16,1 0 0 0,3 0 0 15,1-2 0-15,-1 0 0 0,-1-2 0 16,-5-1 1-16,-3 1 1 0,-5-1-1 15,-3 2 1-15,-2 4 0 0,-4 2-1 16,-1 5 1-16,-2 1 0 0,1 7 0 16,0 2 0-16,0 4 0 0,2 5-1 15,0 3 0-15,4 1 1 0,1 3-1 16,1 0 1-16,5 3-1 0,3 4 1 16,3-1-1-16,3 0 1 0,4 0 0 0,0-3-1 15,3-2 1-15,-1-4 2 0,-4-6 6 16,-5-4 6-16,-5-7 4 15,-10 0 5-15,-7-5 4 0,-11-2 3 0,-6-6-2 16,-6-2-4-16,-7-4-7 16,-1-1-5-16,-1-6-12 0,-2-4-15 0,1-7-17 15,3-8-20-15,6-4-24 0,8-5-13 16,11-3 37-16,8-4-159 0,12-5-130 16,9 1-306-16</inkml:trace>
  <inkml:trace contextRef="#ctx0" brushRef="#br0" timeOffset="385525.5054">13496 14690 780 0,'-7'-7'187'0,"-5"0"3"0,-2 3-122 16,-2 3-20-16,-1 0-16 0,2 1-13 0,1 3-9 16,0 1-6-16,6 2-4 0,3 0-5 15,3 0-4-15,5 3-6 0,3 0-5 16,0 0-4-16,0 4-2 0,2-1-1 15,-3 1 3-15,-2-2 4 0,-2 0 6 16,-3 0 5-16,1 2 5 0,-4-4 7 16,-1 4 7-16,-4-1 5 0,1 3 3 15,0-1 2-15,0 2 1 0,2-2-2 16,2 0-4-16,1-3-5 0,5 0-11 16,3-3-16-16,6-1-20 0,6-2-16 15,0-5-130-15,3-4-141 0,5-2-332 0</inkml:trace>
  <inkml:trace contextRef="#ctx0" brushRef="#br0" timeOffset="385829.7422">13560 14702 889 0,'-1'-4'196'0,"2"-2"-1"0,5 2-142 16,4 2-34-16,3 0-18 0,3 1-12 15,5 1-7-15,1 0-7 0,4 3-5 16,2-2-2-16,1 0 3 0,2 0 5 16,0-1 5-16,-4 3 6 0,-3-2 6 15,-7 1 5-15,-6 2 3 0,-6 1 1 16,-9 4 0-16,-3 4 2 0,-6 2 2 16,-8 2-1-16,-5 2 0 0,-2 2 2 15,0 1 2-15,1-1 0 0,1-1-1 16,3 1-1-16,8-2-1 0,4 2-3 0,6-4-12 15,4 2-15-15,6-4-16 0,3-2-18 16,7-2-118-16,2-3-129 0,9-4-299 16</inkml:trace>
  <inkml:trace contextRef="#ctx0" brushRef="#br0" timeOffset="386294.2915">14165 14769 656 0,'-16'0'177'0,"-5"2"10"0,-4 3-67 0,-1 1-51 16,-2 4-14-16,-2 2-10 0,1 4-9 16,1 0-11-16,4 3-9 0,6 0-4 15,6 3-2-15,6 0-3 0,6-1-2 16,7-4-4-16,5-1-6 0,5-4-9 16,2-4-6-16,2-4-7 0,1-7-5 15,1-4-3-15,0-4-1 0,-1-4 4 16,-2-2 8-16,-3-2 7 0,-4 0 8 15,-3 0 9-15,-2 2 10 0,-5 4 5 0,-3 1 4 16,-1 3 3-16,-3 3 0 0,1 5-1 16,-3 4-4-16,-1 5-5 0,0 2-4 15,2 3-3-15,0 2-2 0,4 1-2 16,4 0 0-16,0-2 0 0,7-2-1 16,3 1-2-16,7-5-3 0,3 1-4 15,4-4-1-15,4-4-1 0,2-5 0 0,0-3 1 16,-1-3 1-16,-3-3 4 0,-2-7 1 15,-5-3 3-15,-1 2 1 0,-6 1 1 16,-3 1 3-16,-5 0 6 0,-2 4 5 16,-2 3 4-16,-6 8 2 0,1 1 2 15,-2 4-1-15,1 1-2 0,0 5-5 16,2 3-6-16,1 3-2 0,4 3-3 16,0 1-4-16,5 0-8 0,3 3-13 15,4-2-17-15,4 0-22 0,3-4 120 16,3-1-264-16,4-6-161 0,3-3-418 15</inkml:trace>
  <inkml:trace contextRef="#ctx0" brushRef="#br0" timeOffset="387416.1529">15492 14675 565 0,'-8'-8'161'0,"-5"3"13"0,-2 4-27 15,-3 4-72-15,-1 5-8 0,-3 7-10 16,3 4-8-16,2 3-11 0,2 5-11 16,5 3-9-16,4 0-7 0,5 0-4 15,6-3-4-15,3-4-1 0,4-2-1 16,7-4-4-16,2-6-5 0,1-5-8 0,3-3-6 15,0-7-5-15,-2-5-3 0,-2-2-2 16,-4-6 3-16,-3-1 5 0,-5-1 7 16,-4-1 6-16,-2-5 5 15,-6-2 4-15,-2-2 1 0,-3-2 1 0,-3 1 0 16,-1-4 0-16,-4 4 1 0,-3 3 0 16,0 7 4-16,-1 4 2 0,2 5 3 15,2 4 0-15,1 3 1 0,5 3 0 16,5 4-2-16,3 0-3 0,4 3-3 0,3 0-2 15,1-1-2-15,7 3-4 0,1 0-4 16,3-2-3-16,2-2-4 0,0-1-3 16,0-2-2-16,3 0-1 0,-4-5 2 15,1-1 4-15,-3-7 4 0,2 5 4 16,-1-3 3-16,0-1 5 0,-3 1 3 16,-1 0 4-16,-3 1 3 0,1 4 2 15,-4-4 5-15,-1 2 3 0,-1 1 2 16,0 1 2-16,1 1 1 0,2-1 0 15,-2 3-2-15,2-2-3 0,3 4-4 0,3 1-4 16,1-2-4-16,2 1-3 0,4 0-2 16,2-1-2-16,1 1 0 0,3-3-1 15,1 1-1-15,-2 1-2 0,-1-1-2 16,-3 1-2-16,-3 0-1 0,-5 1-2 16,-4-1 0-16,-5 1 0 0,-3 1 2 15,-4 1 2-15,-6 2 2 0,-5 4 1 16,-2-1 2-16,-6 3 1 0,-2 1 0 15,-2 2 1-15,2 2-1 0,0 2 2 0,3-1 0 16,2 4 1-16,4-1 0 0,5 1 0 16,1-1 0-16,3 0 0 0,4 0-1 15,2-2-1-15,3-1-1 0,3-1 0 16,3-4 0-16,4-2-1 0,3-6-1 16,2-3 0-16,2-3-1 0,4-5-1 15,0-1 1-15,1-5 0 0,-3 1 1 16,0-2 0-16,-3 0 1 0,0 0 1 15,-5 0 0-15,-2-1 0 0,-3 2 1 0,-3 2 2 16,-2 2 2-16,-2 4 2 0,-5 4 2 16,0 3 1-16,-1 5 0 0,-1 4 0 15,-1 3-1-15,-1 3-2 0,1 5-3 16,0 3-1-16,-1 3-2 0,0-2-3 16,2-1-6-16,1 1-7 0,3-2-15 15,2-3-16-15,0-6-15 0,4-4-123 16,3-1-5-16,3-7-110 0,4-4-206 0</inkml:trace>
  <inkml:trace contextRef="#ctx0" brushRef="#br0" timeOffset="387777.5819">16404 14583 682 0,'-2'-10'175'0,"-1"-1"10"0,0 1-95 16,-4 0-17-16,0 3-8 0,-1 1-8 16,-3 3-10-16,-3 3-10 0,2 3-10 15,-2 3-7-15,1 4-5 0,1 1-4 16,-1 3-4-16,4 2-1 0,1 2-3 16,3 0-1-16,5 4-1 0,2-1-2 15,5 2-2-15,3-1-3 0,2 0-3 0,3-1-3 16,2-4-4-16,-1-1-4 0,3-5-4 15,1-1-1-15,1-4 0 16,-2-1-4-16,0 0 2 0,-5-3 5 0,-4 1 4 16,-6-1 7-16,-7 1 4 0,-4 0 4 15,-6 2 8-15,-6 0 0 0,0 2 0 16,-5 0-4-16,2-1-12 0,-2 0-15 16,1-3-18-16,0 1-19 0,4-1-119 15,1-2-132-15,5-1-306 0</inkml:trace>
  <inkml:trace contextRef="#ctx0" brushRef="#br0" timeOffset="388473.7952">17270 14520 690 0,'-21'9'175'16,"-3"4"9"-16,-2 8-105 0,0 6-15 16,3 4-9-16,2 7-10 0,5 1-10 0,-1-1-11 15,10-3-7-15,4-3-4 0,6-4-3 16,2-3-3-16,5-8-3 0,3-4-1 16,7-1-4-16,-3-6-2 0,2-5-3 15,0-2-4-15,0-7-3 0,0-2-1 16,-3-3 0-16,-4-2 1 0,-2-4 2 15,-5-6 3-15,0-1 3 0,-7-3 4 16,0-3 0-16,-2 3 1 0,1-2 1 0,-2 3-1 16,0 5 1-16,1 4-1 0,2 7 1 15,0 4 0-15,2 3-1 0,3 3 0 16,3 6-2-16,-1 2-4 0,6-1-3 16,1 3-5-16,3-1-7 0,2-1-6 15,0 1-6-15,0-4-5 0,5 0-2 16,-1-1 3-16,0 0 4 0,1-1 7 15,0 1 6-15,-1-1 8 0,-2 1 14 16,-3 2 10-16,-3 2 9 0,-5 1 7 16,-4 3 4-16,-3 2 5 0,-3 4 0 0,-4 4-3 15,-1 3-6-15,1-2-4 0,0 0-5 16,2 0-3-16,3 0-2 0,4-4-1 16,3-4 1-16,5-3-1 0,1-1-1 15,5-6-1-15,2-5-2 0,1-6-1 16,3-4-3-16,-3-5-2 0,2-3-2 15,-1-3-1-15,-2-3-3 0,-5 2-6 0,-3-2-8 16,-5 0-14-16,-1 3-13 16,-3 1-16-16,-4 3-15 0,1 3-120 15,-3 2-129-15,3 7-301 0</inkml:trace>
  <inkml:trace contextRef="#ctx0" brushRef="#br0" timeOffset="388800.4825">17832 14556 799 0,'3'0'183'0,"1"3"6"0,3 5-125 16,6 3-18-16,5 4-12 0,2 4 0 16,5 3-1-16,2 5-4 0,3 2-5 15,3 1-3-15,1-1-4 0,-1 2-3 16,-2 0-5-16,-1-3-3 0,-3-3-4 16,-5-3-8-16,-1 2-11 0,-5-3-16 15,-5-7-22-15,-3-1-22 0,-2-5 13 16,-2-7-151-16,-2-4-141 0,-2-8-324 15</inkml:trace>
  <inkml:trace contextRef="#ctx0" brushRef="#br0" timeOffset="388974.0169">18254 14586 816 0,'-22'13'195'0,"-5"3"5"0,-3 8-129 15,-3 9-21-15,-3 1-13 0,-5 4-10 16,-3 4-17-16,1 3-24 0,3 4-27 15,3-2-26-15,9-4-137 0,8-3-155 16,10-5-361-16</inkml:trace>
  <inkml:trace contextRef="#ctx0" brushRef="#br0" timeOffset="389251.4429">18403 14591 776 0,'-2'-2'181'0,"-2"3"6"16,3 5-122-16,1 5-17 0,1 4-9 16,0 3-6-16,3 1-3 0,0 0-6 15,3 2-3-15,2-3-3 0,-1-2-2 16,0-1-1-16,4-5-1 0,2-3 0 15,1-6-2-15,2-4-2 0,0-7-2 16,3-5-2-16,3-4-3 0,-1-6-3 0,-1-2-7 16,2 0-10-16,0-2-11 0,-1-1-10 15,-2 4-16-15,0 2-15 0,-3 6-11 16,-1 8-8-16,-4 3-113 0,-1 7-123 16,-2 6-289-16</inkml:trace>
  <inkml:trace contextRef="#ctx0" brushRef="#br0" timeOffset="389594.1792">18869 14572 731 0,'-11'17'166'0,"2"0"4"0,2 3-115 0,1-1-23 15,3 1-13-15,3-4-5 0,3-2-2 16,3-4-2-16,4-2-2 0,4-5 0 16,5-4 1-16,1-5 0 0,5-3 2 15,-1-5 0-15,1-4 0 0,-4-1-1 16,-5-3 0-16,-8 0-2 0,-6 1-1 15,-9 1-3-15,-5 4-3 0,-7 3-5 16,-5 7-9-16,-1 6-15 0,-4 6-19 0,0 7-15 16,0 3-126-16,-2 4-139 0,5 4-319 15</inkml:trace>
  <inkml:trace contextRef="#ctx0" brushRef="#br0" timeOffset="389783.6741">19088 14095 820 0,'-10'-8'185'0,"3"8"0"16,-2 6-120-16,3 10-44 0,0 6-36 16,1 7-32-16,-1 4-138 0,-1 6-147 15,-2 3-364-15</inkml:trace>
  <inkml:trace contextRef="#ctx0" brushRef="#br0" timeOffset="390475.7779">19152 14536 747 0,'-3'-10'172'16,"3"4"3"-16,5 1-113 0,4 4-28 0,3 1-11 16,4-1-7-16,3 2-3 0,2 4-5 15,5 2-4-15,0-2-2 0,-2-2 0 16,1-1-1-16,-3 1-1 0,-5-2 0 16,-1-2 0-16,-8-3 0 0,-4 4 0 15,-3 1 1-15,-3 5-1 0,-8 0 2 16,-5 3-1-16,-2 0 1 0,-5 3 1 15,-2 3 1-15,-2 3 1 0,0-2 1 16,4 3 0-16,4 2 0 0,3 1 0 16,5 2 0-16,7-4-1 0,4 0-2 15,3-3-2-15,4-3-2 0,4-5-4 16,6-1-2-16,0-6-3 0,5-2-2 0,0-5-1 16,2-3 1-16,-1-5 1 0,2 0 3 15,0-4 3-15,-3-2 3 0,0-1 2 16,-1-2 2-16,-1 1 1 0,-2-1 2 15,-2 3 1-15,-6 0 2 0,-3 0 1 16,-3 5 2-16,-2 1 0 0,-2 5 1 16,-2 2 0-16,-3 1 0 0,2 4 0 0,0 2-2 15,0 0 0-15,1 3-2 16,-2-2-2-16,1 2-1 0,1 0 0 0,2 0-1 16,-1-1 0-16,2 1-1 0,0-3 1 15,1 2 0-15,2 0 0 16,0-1 0-16,0 3-1 0,2 1 1 0,-1 2-2 15,2 4 1-15,-1 1-1 0,-1 5 1 16,0 0-1-16,-1 2 0 0,0 2 0 16,-1-2 0-16,1 1 1 0,0-4-1 15,-1-2-1-15,3-5 1 0,0-3 0 0,2-6-1 16,2-7 0-16,1-3 0 0,1-5-2 16,3-2-1-16,1-3-3 0,2-3-1 15,0 3-2-15,-2 2-2 0,-1 2-3 16,-2 4-3-16,-3 3-2 0,-4 4-4 15,-3 4-5-15,-3 4-10 0,-3 4-8 16,-2 2-6-16,-1 5-4 0,0 1-3 16,0 2-4-16,2 4 14 0,1-2-113 0,4-2-104 15,1-1-266-15</inkml:trace>
  <inkml:trace contextRef="#ctx0" brushRef="#br0" timeOffset="390812.8622">19885 14414 856 0,'-6'-6'188'0,"1"1"1"0,5 5-137 0,4 3-29 16,5 3-13-16,2 2-6 0,3 0-3 15,5 2-4-15,3-2-4 0,2-2-3 16,2-3-2-16,0 0-1 0,1-3-2 15,-2-3 0-15,1-2 1 0,-4 2 1 16,-1-2 2-16,-5 0 3 0,-5 1 1 16,-4 1 2-16,-7 4 4 0,-5 1 5 15,-4 3 3-15,-9 5 3 0,-2 5 3 16,-5 2 2-16,-2 4 2 0,0 2 0 0,3 4-2 16,0 0-2-16,5 0-3 0,4 0-2 15,3 0-3-15,7-2-9 16,4 0-10-16,4-3-13 0,8-4-16 0,5-2-12 15,6-4-19-15,5-7-115 0,4-6-126 16,2-9-286-16</inkml:trace>
  <inkml:trace contextRef="#ctx0" brushRef="#br0" timeOffset="391327.7449">20428 14469 760 0,'-24'-1'189'16,"-1"2"4"-16,3 0-118 0,1 3-17 15,4 3-13-15,4 2-15 0,2 0-12 16,4 1-10-16,6 1-6 0,1 1-8 0,3 0-7 16,3 0-6-16,0-2-5 0,1-1-7 15,2 0-5-15,-1-4 0 0,0 0 4 16,-1-2 6-16,-3 0 7 0,-2-1 7 16,-4 1 9-16,-3-1 7 0,-5 3 6 15,-3 2 6-15,-5 3 4 0,1 0 3 16,-1 2 0-16,0 3 0 0,2 0 1 15,1 1-5-15,5 0-3 0,4 1-6 16,4-4-2-16,5-2-4 0,5-2-6 16,6-7-9-16,6-1-8 0,4-4-8 15,5-6-5-15,2-1-2 0,2-3-1 0,4-2 3 16,-3-1 6-16,2-2 8 0,-4-4 7 16,-2-3 5-16,-4 0 3 0,-1 1 7 15,-8 1 9-15,-5 2 11 0,-5 3 6 16,-4 6 4-16,-4 7 4 0,-3 5 1 15,-3 2-2-15,2 8-7 0,-1 2-10 16,4 5-6-16,0 1-3 0,2 0-3 0,2-1-3 16,5 1-2-16,1-2-1 15,3 0-1-15,-1-2-1 0,7-2-1 0,0-1-1 16,3-1 0-16,-1-2 1 0,1 0-1 16,-2-2 1-16,-2 0 1 0,-5 0 1 15,-7 0 1-15,-5 3 1 0,-8-2 0 16,-7 2-1-16,-5-1-4 0,-4 2-9 15,-2 0-16-15,1-3-17 0,3-2-19 16,3-4-21-16,7-2-114 0,7-5-132 16,8-4-290-16</inkml:trace>
  <inkml:trace contextRef="#ctx0" brushRef="#br0" timeOffset="391488.3188">20913 14535 815 0,'5'-5'201'16,"-3"1"5"-16,1 2-117 0,-1 2-36 15,1 4-18-15,-1-1-12 0,-1 3-20 16,-1-2-25-16,0 5-31 0,-1 3-23 0,0-1-131 16,-3 1-152-16,1 4-348 0</inkml:trace>
  <inkml:trace contextRef="#ctx0" brushRef="#br0" timeOffset="391657.5632">20960 14846 829 0,'-4'6'221'0,"0"-2"10"0,1 0-102 16,1-3-50-16,2 0-24 0,-1-2-28 16,1 0-32-16,1-2-44 0,-2 1-47 0,0-2-137 15,-4-1-169-15,3 4-383 0</inkml:trace>
  <inkml:trace contextRef="#ctx0" brushRef="#br0" timeOffset="395443.6323">21621 14542 386 0,'-1'3'97'0,"-2"-3"6"16,1 1-58-16,1 0-6 0,-2-1-2 16,3 0-5-16,-2-1-5 0,1 1-4 0,-2-1-3 15,2 1-4-15,-1-4-2 0,0 3-3 16,2 2-3-16,-1-3 0 0,1-1-2 15,-1 2 0-15,1 0-1 0,-1-1 0 16,1 0-1-16,-4-2 1 0,3 1-1 16,1 0-1-16,-2-2 1 0,1 0-1 15,1 2 1-15,-1-2 0 0,1 0 2 16,0 1 1-16,-1 1 2 0,1-1 0 16,-1 0 1-16,-1 1 1 0,1-2-1 0,0 0 1 15,0 0 0-15,-1-1 0 0,1 1-1 16,1-1 0-16,-1 1 1 0,1 1 0 15,-1 0 0-15,1 2 2 0,-1 0 1 16,-1 0 1-16,1 2 0 0,0 0 0 16,-3 2-1-16,2-2-1 0,-2 1-2 15,0 1-2-15,1 1-2 0,0-1-1 16,1-1-1-16,-1 1-2 0,2-1 0 0,0-1-2 16,0 0 1-16,1 0-1 15,0-1 0-15,0-1-1 0,1 1 1 0,0-1 0 16,-3-2 0-16,3-1 0 0,-2-1 0 15,1 1 0-15,-2-2 0 0,0 1 0 16,0 1 1-16,2 0 0 0,-3 1 0 16,1 0 2-16,-2 3 1 0,2-1 1 15,2 2 0-15,-2 1 0 0,0 4 1 16,-1 4 0-16,1 3 1 0,1 6 3 16,-3 7 1-16,0 5 2 0,-2 3 2 15,3 5 0-15,-2-1 1 0,2 0-2 0,1-2-2 16,1-2-2-16,2-3-3 0,2-6-2 15,4-4-1-15,2-4-3 0,4-6 0 16,0-7-2-16,2-8 1 0,2-7-1 16,1-5 0-16,0-4 0 0,-1-7 1 15,-3-1-1-15,-1-6 1 0,-4 2 0 16,-1 1-1-16,-5 1 1 0,-1 1 0 16,-4 8-1-16,0 2 1 0,-2 9-1 0,-1 7 1 15,2 7-1-15,-1 9 1 0,2 4-1 16,0 8 1-16,1 1-1 0,2 4 0 15,3 0 0-15,1-2 0 0,2-3 0 16,3-2 0-16,1-6 1 0,4-2-2 16,0-6 1-16,4-5 0 0,1-4-1 15,-1-7 0-15,0-1-1 0,0-5-1 16,-3-6-1-16,-1-2 0 0,-4-3-1 16,-2-5 1-16,-6-2-2 0,-2-1-1 15,-4-1-3-15,-3 1-6 0,-2 2-7 0,-3 6-6 16,0 4-7-16,-1 7-8 0,-1 8-12 15,1 6-5-15,1 9-9 0,2 4-108 16,1 4-119-16,1 5-281 0</inkml:trace>
  <inkml:trace contextRef="#ctx0" brushRef="#br0" timeOffset="396223.5195">21965 14760 673 0,'0'-1'166'0,"-3"4"8"16,1 1-99-16,1 6-14 0,1 1-9 0,0 3-8 15,-1 3-8-15,0 1-6 0,0 1-8 16,-2-2-6-16,1 0-5 0,-1 0-5 16,1-3-2-16,0-3-3 0,1-4-5 15,5-2-7-15,1-4-6 0,3-5-7 16,5-4-6-16,1-2-3 0,4-3 0 16,0-5 2-16,1 0 8 0,1-2 6 15,-2 3 6-15,0 0 6 0,-2 1 6 16,-4 4 3-16,-2 2 3 0,-2 3 5 15,-3 3 4-15,-2 2 4 0,-3 3 4 0,0 3 0 16,-3 0 1-16,1 3-1 0,-5 2-2 16,1 1-2-16,-2 1-3 0,-2-1-2 15,-1 0 0-15,-3 2-2 0,-1-1 0 16,-1 1-2-16,0-1 1 0,1 0 1 16,-1 0-1-16,4 0-1 0,2-1 0 15,4 0-2-15,2-1-1 0,5 0-2 16,2 0-3-16,3-2-1 0,4 1-1 15,2-3 0-15,3-3-1 0,1-1-1 0,3-2-9 16,1-1-14-16,0-3-21 0,-5-1-24 16,4 1-21-16,-4 0-125 0,2-4-148 15,-4 6-323-15</inkml:trace>
  <inkml:trace contextRef="#ctx0" brushRef="#br0" timeOffset="398406.3646">22463 14676 736 0,'-6'-6'167'0,"1"2"4"0,2 0-123 0,4-1-13 15,2 2-9-15,3-1-7 0,4 2-4 16,2-1-4-16,1 1-7 0,6 1-11 16,-1-2-12-16,2 2-14 0,-1 2-11 15,0 0-15-15,-3 1-118 0,-2-1-127 16,-5 0-284-16</inkml:trace>
  <inkml:trace contextRef="#ctx0" brushRef="#br0" timeOffset="398596.1292">22490 14748 676 0,'-7'6'161'0,"4"-1"6"0,0 0-102 15,2 0-20-15,2 0-9 0,2 0-5 16,0-2-4-16,5 1-7 0,3-3-5 15,1 0-5-15,2 1-3 0,1-2-14 16,3-2-23-16,1 0-19 0,0-2-132 0,-2-2-141 16,1-2-348-16</inkml:trace>
  <inkml:trace contextRef="#ctx0" brushRef="#br0" timeOffset="399757.4775">23073 14804 531 0,'-4'2'127'15,"0"-4"5"-15,-2 1-73 0,2 1-23 16,1-1-6-16,-1 0 0 0,-1 0 0 16,3-2 0-16,-3 3 0 0,2-2-1 15,1-2 0-15,1 0-1 0,0 1-1 16,-1-1-3-16,2 0-2 0,-1 1-4 15,2-1-2-15,-1 0-3 0,3 2-2 16,-1 1-3-16,2-2 0 0,3 3-3 0,-1 0 1 16,2 0-1-16,-1 3 0 15,0 0 0-15,4 1-1 0,-1 1 0 0,1-2 0 16,3 2 0-16,0-1 0 16,4-3-1-16,1-1 0 0,2-2 0 0,4-3-1 15,1 0-1-15,6 0 0 0,1 0 0 16,7 0 0-16,0 2-1 0,7 3 1 15,-3 3-1-15,3 1 0 0,2 0 0 16,0-1 0-16,3 1 0 0,-1 0-1 16,-2-3 1-16,5 0-2 0,-1 0 1 0,4 1-2 15,-4 1 0-15,2 0-1 0,-3-1 0 16,-1 1 0-16,-3 0 1 0,-5 1 0 16,-5 1 1-16,1-3 0 15,-7 3 2-15,-3 1 0 0,-2 0 0 0,-1-1 0 16,-4-1 0-16,-1 0 0 0,-3-2 1 15,-1-2-1-15,2 1 2 0,-3-3 0 16,-3-1 0-16,-1 0 1 0,-2 0 0 16,0-2-1-16,-3 1 1 0,-2 0-2 15,-1-1-4-15,-2 0-8 0,-2 1-9 0,0 0-14 16,-3-3-18-16,-4 0 75 0,-4-4-210 16,-4 4-145-16,-5 2-368 0</inkml:trace>
  <inkml:trace contextRef="#ctx0" brushRef="#br0" timeOffset="402203.5605">23463 14301 538 0,'-6'-2'129'0,"1"-2"4"15,0-2-81-15,4-4-15 0,1-1-7 16,3 0-2-16,4-4-3 0,2 3-2 15,2 0-1-15,3 1 0 0,2 1-1 16,1 3-2-16,2 0-2 0,0 5-2 16,1 1-3-16,-3 2-2 0,-1 4-3 15,-2 3-1-15,-5 3-2 0,-4 4-1 16,-1 2 0-16,-4 0-2 0,-3 3 1 0,-3 2 0 16,-3 0 0-16,-2 0 0 15,-3 1 1-15,-3-1 1 0,-5 2 0 0,-1-3 1 16,-3 1 2-16,-1 0 1 0,0-3 3 15,0 0 3-15,1-5 3 0,4-1 3 16,4-2 1-16,3-6 1 0,3-3-1 16,5-2-2-16,4-2-3 0,3-1-2 15,3-1-2-15,1 3-2 0,5 0-1 0,1 0 0 16,5 0-2-16,-1 1 0 16,5 0-2-16,-1 0-1 0,3-3-1 0,0 4-1 15,-1 1 0-15,-1-1-3 0,-1 1-5 16,-1 3-7-16,-1-1-12 0,-3-1-17 15,-1 2-21-15,-1-3-16 0,0 1 32 16,-3-4-153-16,3-3-131 0,2-1-302 16</inkml:trace>
  <inkml:trace contextRef="#ctx0" brushRef="#br0" timeOffset="402488.0938">23795 14250 625 0,'5'-15'159'0,"0"4"7"16,0 5-91-16,1 4-12 0,-1 5-6 15,0 5-6-15,-3 6-10 0,-2 3-9 16,-1 5-8-16,-2 3-5 0,-4 3-7 15,1 0-4-15,-1 0-3 0,2-1-6 16,3 0-10-16,2-5-15 0,3-5-17 16,3-4-11-16,4-6-12 0,1-6-18 15,1-6-104-15,2-6-115 0,2-5-257 16</inkml:trace>
  <inkml:trace contextRef="#ctx0" brushRef="#br0" timeOffset="402679.583">23986 14317 591 0,'-4'2'146'15,"-6"3"7"-15,-1 1-81 0,1 4-17 16,-2-1-4-16,-1 3 0 0,1 0-1 16,0 0-4-16,0 1-3 0,2-2-2 15,-1-1-4-15,3-2-6 0,2-1-4 0,3-2-6 16,0 0-6-16,4-2-3 0,2 2-5 16,2-2-3-16,2 0-3 0,3-2-4 15,2 0-8-15,3-2-11 0,1 0-20 16,2-5-24-16,2 1-20 0,1 0-121 15,-2-1-142-15,1 0-318 0</inkml:trace>
  <inkml:trace contextRef="#ctx0" brushRef="#br0" timeOffset="402954.1145">24170 14323 642 0,'4'-10'157'0,"0"2"7"0,0 0-100 16,4 1-13-16,0 0-1 0,1-1-3 16,2 2-7-16,2 0-7 0,1 1-6 15,1 1-4-15,-1 3-5 0,2 5-3 16,-1 2-4-16,-2 1-3 0,-3 4-2 16,-1 4-2-16,-4 2-2 0,-4 2-1 0,-4 1 0 15,-1 4 0-15,-3 0-1 0,0 2-1 16,0-3-4-16,-1 3-9 15,2-3-9-15,1-1-14 0,0-2-15 0,2-4-11 16,0-4-18-16,0-1-108 0,0-7-121 16,2-3-279-16</inkml:trace>
  <inkml:trace contextRef="#ctx0" brushRef="#br0" timeOffset="403140.1682">24190 14316 756 0,'-10'11'171'0,"0"2"0"16,2 3-121-16,-1 4-24 0,2 1-14 16,3 2-20-16,-1 0-23 0,3 3-27 0,2 1-113 15,0 3-132-15,2 1-311 0</inkml:trace>
  <inkml:trace contextRef="#ctx0" brushRef="#br0" timeOffset="404199.1166">23171 15106 456 0,'-3'-6'122'0,"0"2"7"0,0-1-31 0,2 3-53 15,-2 0-6-15,3 5-1 0,0 2-1 16,-1 5-1-16,0 2-2 0,-3 5-1 16,-1 5 1-16,0 6 0 0,-3 0 0 15,-1 3-2-15,0 0-4 0,-1-1-2 16,2 1-4-16,-1-5-3 0,0-8-3 16,3-5-2-16,0-2-2 0,2-6-2 0,3-5-1 15,-2-8-3-15,8-6-1 0,1-3-1 16,4-9-3-16,1-4-1 0,1-6-2 15,2-2-2-15,1-1-1 0,-3 1 0 16,0 0 0-16,-2 7 0 0,0 7 0 16,-4 6 1-16,0 7 2 0,-1 8 2 15,-3 12 0-15,0 5 1 0,-2 8 0 16,-2 4 2-16,2 4 0 0,-1 3 2 16,1 0 2-16,0-4 1 0,1-1 0 15,4-2 1-15,3-3-2 0,1-4 0 16,2-6-2-16,3-8-2 0,3-2-1 0,3-8 0 15,-1-6-2-15,5-7 1 0,-2-4-1 16,0-6-1-16,0 0-1 0,-4-3-1 16,0 1-1-16,-3-1-3 0,-3 4 0 15,-3 3 0-15,-3 4 0 0,-2 5 1 16,-4 7 1-16,-3 8 1 0,-2 6 2 16,-1 7 1-16,-1 5 0 0,0 5 1 15,0 5-1-15,0 4 1 0,1 2 0 0,1 0-5 16,0 2-9-16,4-3-13 0,0-2-20 15,3-4-13-15,2-7-10 0,3-6-122 16,4-3-130-16,0-6-290 0</inkml:trace>
  <inkml:trace contextRef="#ctx0" brushRef="#br0" timeOffset="404659.9548">23642 15391 527 0,'-1'-10'130'0,"-1"1"5"0,2-2-79 15,2 0-10-15,0 1-4 0,2 0-2 16,0 3-4-16,1 0-3 0,3 3-1 15,1-1-1-15,1 0-2 0,-1 1-3 16,1 2-2-16,1 0-4 0,0 1-3 16,-2 2-3-16,-2 3-3 0,-1 1-2 15,-1 4-2-15,-4 0-2 0,-1 4 0 16,-2 0-1-16,-3 2-2 0,-2-1 1 16,-2 2-1-16,1 0 1 0,-3-1-1 15,-2 0 0-15,1-2 0 0,0 2 1 0,-2-3 0 16,1 0 1-16,1-1 2 0,1 0 1 15,1-1 1-15,1-2 1 0,3-1 1 16,0-2-2-16,5 1-1 0,2-1-2 16,1-1-1-16,3-1-1 0,3 0-2 15,2-2 0-15,2-1 0 0,0-1-1 16,3-2-5-16,-1 0-9 0,1-2-14 16,0-2-15-16,0 3-13 0,-1-1-11 15,2 2-18-15,-2 1-106 0,-2 2-118 0,3 2-267 16</inkml:trace>
  <inkml:trace contextRef="#ctx0" brushRef="#br0" timeOffset="404954.2954">24027 15154 670 0,'8'-12'166'0,"-4"3"5"0,1 3-102 15,0 2-15-15,-1 4-4 0,-2 2-5 16,0 4-6-16,2 4-8 0,-1 3-5 0,-2 4-3 16,0 2-5-16,0 5-5 15,2 0-4-15,-3 1-4 0,0-1-2 0,2 2-7 16,-1-3-9-16,1-2-14 0,0-4-17 15,-1-4-19-15,1 1-22 0,-4-5-114 16,0-5-132-16,-3-1-294 0</inkml:trace>
  <inkml:trace contextRef="#ctx0" brushRef="#br0" timeOffset="405159.9405">23935 15237 727 0,'-2'-1'174'0,"2"1"10"0,0 0-103 0,2 0-26 16,4 1-9-16,3-1-4 0,2 0-4 16,3 0-10-16,2 0-9 0,3 1-6 15,0-1-7-15,2 1-5 0,0 0-10 16,0 2-13-16,0-2-18 0,-1 2-20 16,-1-3-14-16,-1 1 35 0,1 0-160 0,-4-1-133 15,3 3-306-15</inkml:trace>
  <inkml:trace contextRef="#ctx0" brushRef="#br0" timeOffset="405348.9384">24388 15145 652 0,'1'-10'169'0,"-1"2"11"0,2 1-97 15,-1 5-16-15,0 2-7 0,0 4-6 16,-1 2-11-16,2 4-14 0,-2 2-11 15,0 4-4-15,0 3-4 0,0 5-6 16,0 0-17-16,0 4-25 0,-2 2-30 16,1 2-131-16,0 1-151 0,-2 0-364 15</inkml:trace>
  <inkml:trace contextRef="#ctx0" brushRef="#br0" timeOffset="410841.0772">876 16681 419 0,'-10'-6'89'0,"4"0"0"15,0 0-73-15,3-1-9 0,2 1-1 16,-1-2 5-16,0 0 6 0,2 0 7 16,0-1 7-16,-1 1 8 0,1 0 5 15,-1 2 2-15,0 1-1 0,1 3-6 16,0 3-7-16,0 4-5 0,0 5-6 15,0 7-3-15,-3 4-4 0,2 11-2 16,-1 2 1-16,-2 4-1 0,1 2-1 16,0 1-2-16,-1 2-2 0,0-3-2 0,1-2-1 15,-2-2-2-15,0-5 0 0,-1-4-1 16,0-3 0-16,2-7 0 0,2-6 1 16,-1-9 0-16,2-4 0 0,1-9 0 15,1-9 1-15,-1-8-1 0,1-3-1 16,3-9-1-16,-1-4-2 0,1-8-2 15,3 1 0-15,1 3-1 0,2 3 0 16,-2 0 1-16,1 9 1 0,1 7 2 16,-3 9 2-16,2 11 1 0,-3 11 3 15,-1 9 1-15,0 11 1 0,0 8 1 16,0 8 0-16,1 5 2 0,1 0-1 16,3 0-1-16,1-3-1 0,1-2-1 0,4-7-1 15,0-7 0-15,2-4 0 0,1-6 1 16,1-10 0-16,5-8 1 0,1-10-1 15,2-6-1-15,1-8 1 0,2-5-3 16,1-5-1-16,-3-3-2 0,-3-3-3 16,-2-2-2-16,-4-2-3 0,-3 3 0 15,-5 1-1-15,-2 8 0 0,-5 7 1 0,-2 12 2 16,-2 12 5-16,-4 14 4 0,0 13 3 16,-4 11 0-16,-1 11 2 0,-2 7 0 15,0 4 1-15,1 1-3 0,2 1-1 16,4 1-2-16,1-3 0 0,6-5-2 15,4-6-1-15,4-3-6 0,0-7-10 16,3-7-16-16,2-9-14 0,1-7-19 16,3-7-112-16,0-8-126 0,-2-4-285 15</inkml:trace>
  <inkml:trace contextRef="#ctx0" brushRef="#br0" timeOffset="411237.3401">1616 17145 605 0,'-14'-1'136'0,"-2"1"1"16,0-4-74-16,2-1-53 0,1-2-6 16,6 2 0-16,0-3 0 0,-1-1 2 15,6 2 3-15,1-1 4 0,1 0 3 16,1 0 2-16,1 1 3 0,4 5 0 15,2-1-1-15,2 3-3 0,1 0-4 16,1 3-3-16,0 2-4 0,0 1-2 16,-2 1-1-16,-2 4-2 0,-2 1 1 15,-4 4 0-15,-3 3 0 0,-4 1 2 16,-4 2 1-16,-2 0 2 0,-3 1 1 16,-1 0 4-16,-1-1 3 0,1-1 3 0,2-3 0 15,2-1 0-15,2-1 0 0,4-4-4 16,2-3-2-16,3-2-5 0,3-2-3 15,5-1-2-15,2-3-1 0,3 0-1 16,4-1-2-16,5 0-6 0,5-2-9 16,5-1-11-16,2-1-18 0,4-3-14 0,3 0-4 15,-3-4-121-15,1-2-122 0,-1 0-285 16</inkml:trace>
  <inkml:trace contextRef="#ctx0" brushRef="#br0" timeOffset="411458.7586">1934 16876 622 0,'-4'-10'156'0,"3"1"0"0,-1 3-36 15,3 4-96-15,4 3-14 0,1 1-7 16,3 2-2-16,0 1-3 0,4 1-6 15,1-1-7-15,2 0-6 0,0 0-9 16,3-1-17-16,0-2-2 0,1-1-104 16,-3 0-106-16,-2 1-248 0</inkml:trace>
  <inkml:trace contextRef="#ctx0" brushRef="#br0" timeOffset="411641.8196">1929 17066 814 0,'-5'5'174'0,"0"-5"2"16,5 1-132-16,4 0-30 0,3 1-9 0,5 0-4 16,2 0-4-16,5-1-14 0,3 2-19 15,6-1-22-15,2-1-119 0,3-2-133 16,2-1-316-16</inkml:trace>
  <inkml:trace contextRef="#ctx0" brushRef="#br0" timeOffset="412603.7622">2488 16702 282 0,'-3'0'28'0,"3"1"1"0,-1 0-56 16,0 2 10-16,-2-1 24 0,3 2 33 15,-1-3 29-15,2 0 11 0,-1-2 6 16,-1 0 1-16,2-2-14 0,1 1-17 16,-4-2-12-16,2 1-5 0,-1 0-3 15,1-1-1-15,-1 3-1 0,1-1-3 16,-1 1-1-16,1 1-2 0,0 1-1 16,0-1-4-16,0 2-1 0,0 3-3 0,-1 1-1 15,-1 3-2-15,-1 3-3 0,-1 5-1 16,-2 0-1-16,-1 4-3 0,-5 2-1 15,3 1-2-15,-2-1-1 0,0-1 0 16,-2-1 1-16,1 0 1 0,1-3 2 16,1-3 2-16,2 0 1 0,0-3 1 15,-1-5 0-15,4-1-2 0,2-1-2 16,3-4-2-16,0 2-2 0,3-2-1 0,0-1-2 16,7 4-1-16,-1-3 1 0,2 0-1 15,0 2 1-15,2-3-1 0,3 0-1 16,1-3-3-16,-1 1-5 0,1-2-7 15,2 0-10-15,0 1-12 0,0 0-11 16,-1 2-5-16,1 2-6 0,-1 0-8 16,1 2-2-16,-1 2-17 0,-4-2-70 15,0 0-90-15,-3-3-223 0</inkml:trace>
  <inkml:trace contextRef="#ctx0" brushRef="#br0" timeOffset="412782.2901">2700 16827 717 0,'-3'-6'174'0,"1"2"1"0,-1 3-109 16,0 3-24-16,0 8-14 0,0 5-10 16,-2 6-9-16,0 4-7 0,0 11-3 15,0 5-10-15,1 4-15 0,2-1-22 0,1 5-128 16,1-2-139-16,1 0-338 0</inkml:trace>
  <inkml:trace contextRef="#ctx0" brushRef="#br0" timeOffset="414794.7609">451 15811 612 0,'-11'-9'135'0,"3"-1"1"16,6 0-100-16,-1 0-20 0,5-1-7 15,1 1-3-15,1 0 0 0,2 1-2 16,0 1 1-16,2 2 1 0,3 1 3 0,0 2 2 15,1 4 3-15,3 1 0 0,-2 6 2 16,4 1-2-16,0 6-1 0,1 4-3 16,-4 1-2-16,-3 2-3 0,-2 3-1 15,-2 2-2-15,-3 1 0 0,-2 3 0 16,-2-2-2-16,0 3 0 0,2-3-1 0,-1-1-4 16,0-1-4-16,0-5-7 0,-1-3-6 15,0-3-8-15,0-3-14 0,0-3 4 16,-2-3-112-16,-3-3-106 0,0-1-259 15</inkml:trace>
  <inkml:trace contextRef="#ctx0" brushRef="#br0" timeOffset="414982.7694">398 15803 721 0,'-7'12'154'0,"-1"5"0"0,0 3-119 16,4 8-23-16,2 6-14 0,-1 5-9 15,2 7-7-15,-1 1-15 0,0 0-20 16,2 1-101-16,-1-7-115 0,6-5-266 16</inkml:trace>
  <inkml:trace contextRef="#ctx0" brushRef="#br0" timeOffset="415390.7013">1040 15901 598 0,'6'-9'123'0,"-2"-1"1"0,-4-1-107 16,-4 0-14-16,-2 2-3 15,-4-3 1-15,-2 4 1 0,-3 1 3 0,-4 3 3 16,-3 3 4-16,-2 3 3 0,0 3 5 15,-2 4 2-15,-3 2 1 0,-1 3 1 16,2 2 1-16,1 4-2 0,1 2 1 16,6 5-3-16,1 0-1 0,7-2-3 15,3 1-3-15,7-3-3 0,6-2-3 16,7-2-2-16,3-10-2 0,7-2 0 16,5-6-1-16,3-6 0 0,3-7-1 0,1-8 1 15,-2-7-1-15,1-3-1 0,-3-4 0 16,-1 1-1-16,-1 0 1 0,-2 4-1 15,-2 4 0-15,-2 6 0 0,-5 4 1 16,-3 4-1-16,-4 4 0 0,-3 6 0 16,-4 4 0-16,-2 7-1 0,-2 3 1 15,-1 6 0-15,0 4 1 0,-1 5-2 16,3 3-7-16,1 2-10 0,2-1-15 16,4-2-24-16,3 0-114 0,5-7-128 15,1-1-304-15</inkml:trace>
  <inkml:trace contextRef="#ctx0" brushRef="#br0" timeOffset="416039.0667">1340 16029 588 0,'-6'14'137'0,"6"1"2"0,-1-3-65 0,1 1-49 16,0-3-7-16,5 1 0 0,4-1-1 16,2-2 0-16,3-3-2 0,1-3-3 15,1-4-2-15,1-3-3 0,-1-4-1 16,-3-6-1-16,-1-5-1 0,-1-3-2 16,-1-3-2-16,-2 1-1 0,-5-1-1 15,-3 1-1-15,-2 3 0 0,-2 5-1 16,-6 4 0-16,-3 4 1 0,-2 5 1 15,-2 3 0-15,-1 4 1 0,-2 3 1 0,-3 5 1 16,-1 6 3-16,0 6 1 0,2 4 4 16,1 4 3-16,3 4 3 0,-1 3 2 15,6 2 0-15,3 1-2 0,4-2-2 16,1-2-2-16,4-1-4 0,1-2-3 16,3-2-4-16,4-6-6 0,2-4-11 15,5-5-15-15,3-5-16 0,3-6-124 16,2-6-132-16,5-8-315 0</inkml:trace>
  <inkml:trace contextRef="#ctx0" brushRef="#br0" timeOffset="416397.5852">1809 15946 720 0,'-5'-10'147'15,"-1"-1"-4"-15,-2 1-138 0,-2 2-17 16,-2-1-5-16,-3 1-1 0,-6 0 0 16,-1 1 0-16,-4 3 6 0,-2 3 9 15,-1 1 8-15,-1 1 9 0,1 4 7 16,3 3 5-16,2 3 1 0,5 2 0 16,3 4-3-16,7 4-4 0,2 2-6 15,7 3-5-15,5-1-3 0,4-2-2 16,3-1-1-16,5-7-1 0,8-2 0 15,2-6 0-15,3-4-1 0,5-7 0 0,3-2-1 16,0-9-2-16,2-3-2 0,-3-5-4 16,-2-3-4-16,-2-1-5 0,-4 4-5 15,-6-1-3-15,-6 6-6 0,-6 3-9 16,-4 6-6-16,-5 2-2 0,-7 6-1 16,-4 1-1-16,-3 3-12 0,-4 2-66 15,-1-1-72-15,0 1-180 0</inkml:trace>
  <inkml:trace contextRef="#ctx0" brushRef="#br0" timeOffset="416689.0108">1891 15924 760 0,'-5'9'162'0,"0"3"2"0,3 5-131 16,1 5-21-16,2 5-7 0,0 1 0 15,2-1-3-15,-1-1-9 0,1 0-11 16,-1-4-12-16,3-2-13 0,0-5 87 15,1-4-208-15,1-4-130 0,2-2-336 16</inkml:trace>
  <inkml:trace contextRef="#ctx0" brushRef="#br0" timeOffset="416885.5185">1711 15353 947 0,'-11'-8'190'0,"0"0"-7"15,9 9-182-15,3 8-39 0,5 3-20 16,0 7-28-16,0 5-106 0,0 3-134 16,2 5-294-16</inkml:trace>
  <inkml:trace contextRef="#ctx0" brushRef="#br0" timeOffset="417417.4603">2162 15951 656 0,'-22'4'137'0,"0"-1"3"0,1 7-119 15,4 1-11-15,1 5-1 0,3 1 1 16,4 3 0-16,3 2 0 0,2 1 1 0,3-1 1 15,5 0 2-15,0-3 1 16,8-1 0-16,5-5 0 0,2-3-1 0,5-2-4 16,2-5-1-16,3-4-3 0,4-4-3 15,0-2-2-15,-4-5-3 0,-1-3-1 16,-3-2-1-16,-4-4-2 0,-7-2 1 16,-6-1 0-16,-8 0 1 0,-6-2 1 15,-9 0 0-15,-7 1 2 0,-5 1-1 16,-5 1 1-16,-5-1-1 0,-2 2 3 15,-1 0 6-15,-1 1 10 0,7 0 9 0,2 2 8 16,4 4 6-16,6 0 2 0,5 3 0 16,3 1-6-16,7 1-10 0,5 0-9 15,5-1-7-15,3 1-7 0,8-1-5 16,5 1-5-16,10-1-7 0,4 2-8 16,7 1-12-16,5 3-12 0,7 3-14 15,0 2-11-15,2 2-12 0,-5 3-101 16,-2 4-117-16,-2 3-262 0</inkml:trace>
  <inkml:trace contextRef="#ctx0" brushRef="#br0" timeOffset="417837.109">2701 15901 753 0,'-23'-3'161'0,"-1"1"0"16,0-1-122-16,1 1-31 0,2 1-11 0,4 1-4 15,1-2-4-15,3 2-7 0,4 0-5 16,4 2-3-16,2-1 1 0,3 1 2 16,2 0 3-16,2 0 3 0,0 0 6 15,1 2 6-15,-1 2 4 0,-3 3 2 16,-1 4 2-16,-3 4 2 0,-3 7 3 16,-1 3 5-16,-2 2 4 0,0 4 2 15,0 0 2-15,3 0 0 0,1-1-2 16,4-4-2-16,3-2-5 0,4-3-3 15,5-4-4-15,4-5-2 0,3-5-1 16,5-7-1-16,1-4-1 0,3-4-3 0,0-8-1 16,1-4 0-16,0-4-2 15,-1-4 0-15,-2-2 0 0,-3-3 1 0,-3-2 2 16,-1 0 4-16,-6 3 3 0,-4 3 5 16,-2 5 7-16,-3 5 2 0,-3 6 2 15,-1 7 0-15,-3 8-3 0,2 5-4 16,-2 5-3-16,1 4-6 0,3 2-5 15,7 4-5-15,-3-2-8 0,7 0-15 16,2-2-8-16,4-2-19 0,4-2-43 0,1-1-71 16,-5-4-109-16,7 2-232 0</inkml:trace>
  <inkml:trace contextRef="#ctx0" brushRef="#br0" timeOffset="418402.3703">3175 15942 713 0,'18'-7'150'15,"4"2"0"-15,2 5-122 0,5 9-22 0,3 8-4 16,1 4-1-16,-1 6 0 0,-4 2 0 16,-2 3 0-16,-2 2-1 0,-7-3 1 15,-3-1 1-15,-6 0 2 0,-5-4 7 16,-7-1 6-16,-8-1 3 0,-4-4 3 15,-7 0 1-15,-3-5 2 0,-7-6 3 0,0-4-5 16,0-5-4-16,1-6-3 16,0-6-3-16,5-6-1 0,3-7-6 15,8-3-8-15,5-3-10 0,7-1-8 0,8-2-6 16,8 1-3-16,6 2-2 0,2 1 0 16,8 5 2-16,3 8 6 0,2 4 4 15,0 7 4-15,0 3 2 0,-1 6 2 16,3 5 1-16,-4 1 2 0,1-1 1 15,0-4 3-15,1 3 1 0,-3-1 2 16,2 1 3-16,-2-3 4 0,-3 0 3 0,-2 0 3 16,-3 4 3-16,-3-4 0 0,-2 2-1 15,-4-1-2-15,1 1-3 0,-4-1-4 16,-2 0-4-16,-3 1-7 0,-1-1-7 16,-3 1-11-16,-1 0-10 0,-2 0-21 15,-2 1-109-15,-3-1-121 0,-1 1-282 16</inkml:trace>
  <inkml:trace contextRef="#ctx0" brushRef="#br0" timeOffset="418585.9208">3587 15803 916 0,'-9'19'195'0,"0"11"-1"0,8 2-147 16,2 7-41-16,4 9-8 0,0 2-11 15,0 4-11-15,-1 4-17 0,-1 0-15 0,4-5-10 16,4-7-19-16,2-5-106 0,7-9-117 16,2-9-263-16</inkml:trace>
  <inkml:trace contextRef="#ctx0" brushRef="#br0" timeOffset="418915.0591">4303 16027 677 0,'-16'-18'141'0,"-3"2"2"15,-3 6-122-15,-9 6-10 0,2 7-2 16,-5 4 2-16,-2 6 4 0,0 8 5 16,2 4 5-16,1-1 4 0,7-1 3 15,5 0 0-15,8-4 0 0,5-2-5 16,8-3-5-16,5-6-6 0,8-4-5 0,4-4-5 15,5-4-2-15,5-3-3 16,6-4-2-16,1-4-2 0,3-3-4 0,2 0 0 16,-1-2-1-16,1 0 1 0,-6 4 0 15,-4 3 1-15,-3 6 3 0,-5 5 2 16,-2 8 1-16,-6 7 1 0,-3 5-1 16,-2 5 1-16,0 4-2 0,-3 3-12 15,-2 2-18-15,1 1-17 0,-1-2-129 16,-2-1-138-16,5-2-336 0</inkml:trace>
  <inkml:trace contextRef="#ctx0" brushRef="#br0" timeOffset="422626.1027">273 16241 470 0,'-11'-1'112'0,"0"-1"3"0,3-1-70 15,0 1-14-15,3 2-7 0,-1 0-4 0,2 0-1 16,2 0-4-16,1 0-2 0,0 1-2 16,3 0-2-16,-1 0 0 0,5 1-3 15,2 0-1-15,3-1-1 0,2 2-1 16,4-1 0-16,3-1-1 0,2-1 0 15,1 0-1-15,2 0-1 0,-1 0 1 16,0 0-1-16,1 2 1 0,1 0 0 16,2 1 0-16,3 0 2 0,2 1-1 15,2 2 1-15,6-1 1 0,0 1-1 16,5-2 0-16,-1-1-1 0,2 0 0 16,-3-3-1-16,2-4 0 0,5 0 0 0,0 1-1 15,4-1 1-15,3 3-1 0,0 0 1 16,5-1 0-16,-3 5 2 0,-2-2 1 15,-3 4 1-15,0 0 1 0,-1 1 1 16,1 1 0-16,2 1-1 0,2 2 0 16,2-4-1-16,1-1-1 0,-5-2 0 15,4 1-2-15,1-3 0 0,3 3-1 16,2-4-1-16,0 2 1 0,2 1 0 16,0 0 0-16,-2 0 0 0,0 0 1 0,-1 0-1 15,2-1 1-15,2 0 0 0,-2 0-1 16,2 2 1-16,2-2-1 0,1 1 0 15,0 0 0-15,1 1 0 0,-1 1-1 16,1-1 1-16,-1-3 0 0,1 2-1 16,0-1 1-16,3 3-1 0,-1-4 0 15,0-1 1-15,2 0-1 0,1-1 1 16,1-2-1-16,-2 2 1 0,-3-3-1 0,0 1 0 16,-3 0 1-16,-1 3-1 15,-4-1 0-15,-5 0 1 0,-2-1 1 0,-5 5 2 16,-3-1 1-16,-1 1 0 0,-1-1 1 15,1 1 0-15,-4-1 0 0,-3-1-2 16,-4-1-1-16,-4 0-1 0,-6 0 0 16,-5 0-1-16,-4-1-1 0,-4 1-2 15,-4 0-7-15,-2 0-10 0,-3 0-16 16,-1 0-43-16,-6 0-77 0,1-1-113 0,-2-2-250 16</inkml:trace>
  <inkml:trace contextRef="#ctx0" brushRef="#br0" timeOffset="422824.5731">4943 15925 784 0,'-7'-7'165'0,"5"0"0"16,1 3-138-16,3 4-29 0,3 5-19 15,-2 0-12-15,-1 4-26 0,-2 2-106 16,-1 2-123-16,0 0-284 0</inkml:trace>
  <inkml:trace contextRef="#ctx0" brushRef="#br0" timeOffset="423000.4726">4945 16071 742 0,'5'4'170'0,"-3"-2"2"15,2 4-123-15,-2 4-20 0,0 1-33 16,-2 5 66-16,-2 2-227 0,0 3-155 15,-10 0-414-15</inkml:trace>
  <inkml:trace contextRef="#ctx0" brushRef="#br0" timeOffset="427694.7106">4339 16963 589 0,'-10'-4'141'0,"0"-3"7"0,2-1-85 16,1 3-19-16,2 1-12 0,5 0-7 15,3 0-4-15,4 2-6 0,3-1-7 16,4 0-4-16,1-1-2 0,4 0-1 16,2 1 0-16,1-1 0 0,1 0 0 15,-1 2-5-15,0-2-11 0,1 2-7 16,1 0-10-16,-2 1-14 0,1 1-10 15,-2 0-101-15,-2 1-104 0,0 2-241 0</inkml:trace>
  <inkml:trace contextRef="#ctx0" brushRef="#br0" timeOffset="427885.4337">4487 17084 597 0,'-14'12'139'0,"1"-4"6"0,1-4-87 16,3 1-22-16,3-1-12 0,5-4-4 15,3-1-5-15,6-2-3 0,3 0-6 0,3-3-6 16,5-1-8-16,1 1-7 0,3 0-16 16,2 3 14-16,1-2-134 0,1-3-118 15,1 2-291-15</inkml:trace>
  <inkml:trace contextRef="#ctx0" brushRef="#br0" timeOffset="428083.0505">4798 16833 570 0,'2'-1'121'16,"5"1"2"-16,0 1-96 0,6 4-15 15,6 1-5-15,2 2 0 0,3 2-1 16,2-1 0-16,-2-1-2 0,1 2-1 16,-1 1-1-16,-3-1 0 0,-2 0-1 15,-6 1 1-15,-4 1 3 0,-5 2 1 16,-4-2 1-16,-6 3 0 0,-2 2 0 15,-4 1 0-15,-6 2-3 0,-2 2-8 16,-4 0-17-16,0 0-35 0,-1-1-78 0,1-4-104 16,-2 4-244-16</inkml:trace>
  <inkml:trace contextRef="#ctx0" brushRef="#br0" timeOffset="429428.5852">5776 16957 504 0,'-5'-10'113'0,"0"-2"2"15,1 2-81-15,2 1-12 0,0 1-7 16,1-3-1-16,2 0-1 0,1 0 0 16,1 0 0-16,0-1 1 0,0 1-1 15,1-1 2-15,2 2-1 0,-2 1 0 16,0-4 0-16,-1 4-3 0,0-4-1 15,-1 2-2-15,1 1-1 0,-3 1-3 16,0 1 0-16,-2 3-1 0,1-1-1 16,0 3-1-16,-2-1 1 0,1 0 1 15,1 2 1-15,-2-1 1 0,2 2 1 0,0-1 1 16,0 2 1-16,-1 0 0 0,2 0-1 16,-1 0-1-16,0 1-1 0,0 1-2 15,0 1 0-15,-1 1-1 0,0-1 0 16,-1 2-1-16,2 0 1 0,-1 1-1 15,-1 1 0-15,3 1 0 0,0 0-1 16,1 1 1-16,1 0-1 0,0 0 1 16,2-1-1-16,0-2 1 0,-1 4-1 0,2-5 1 15,0 1 0-15,0 0 1 0,0-1 0 16,0-2 0-16,-2 3 1 0,1-4 1 16,0-1 0-16,-1-1 1 0,1-1-1 15,0-2 0-15,-2 0-1 0,1-4 0 16,0 0-1-16,-1-1-1 0,-1-5-1 15,-2 2 0-15,-1-3 0 0,-1 1 0 16,-1 1 0-16,-1 1 0 0,0 2 0 0,-1 5 0 16,1 0 0-16,-1 3 0 15,1 2 0-15,-1 1 1 0,2 3-1 0,-1 3 1 16,1 3 0-16,1 2 1 0,1 2 2 16,2 6 4-16,-2 1 3 0,4 3 1 15,0 2 0-15,1 3 2 0,1 2-2 16,3 1-1-16,0-3-5 0,3 0-1 15,2-5-2-15,1-4-2 0,3-5 0 16,1-6 0-16,2-5 0 0,0-5 0 0,1-6-1 16,0-5 0-16,-2-6-1 0,0-4 0 15,-2-6-1-15,-2-1 0 0,-3-1-1 16,-3 1 0-16,0 3 0 0,-5 2 1 16,0 6 0-16,-3 5 0 0,-3 5 1 15,0 3 0-15,-3 8 0 0,-1 3 1 16,3 7 0-16,-1 5 0 0,2 7 0 15,3 4 1-15,3 4-1 0,4-3 1 16,4 0-1-16,4-3 1 0,3-5-1 0,5-4 0 16,2-7 1-16,4-7-1 0,2-3 1 15,0-4-1-15,2-5 1 0,0-7 0 16,-5-8 0-16,-1-5-1 0,-3-5 0 16,-4-1-2-16,-5-2-6 0,-8-3-11 15,-6 3-13-15,-4 0-10 0,-4 2-17 16,-6 3-12-16,-2 5-44 0,-3 4-48 15,-2 6-89-15,-1 5-187 0</inkml:trace>
  <inkml:trace contextRef="#ctx0" brushRef="#br0" timeOffset="429923.7164">6547 17110 655 0,'0'1'142'0,"-2"1"2"15,-1 7-111-15,2 2-15 0,-3 4-7 16,2 3-3-16,-2 2-1 0,1-1-1 15,-1 5-3-15,1-4-2 0,2-1 1 16,0-3-2-16,2-5 0 0,3-3-1 0,0-4-1 16,2-9-1-16,1-2-2 15,4-4-1-15,4-4-1 0,1-2 0 0,3-4 1 16,3-1 1-16,2 2 2 0,-1 2 1 16,-1 2 1-16,-5 3 1 0,-1 0 1 15,-6 6 1-15,-4 2 0 0,-2 5 1 16,-4 3 1-16,-6 1 0 0,-1 6 1 15,-5 1 1-15,-4 3 0 0,-5 2 2 16,-3 1 2-16,-2-1 4 0,2 0 6 16,0 0 5-16,5-1 5 0,0 0 2 15,6-3 0-15,6-2-2 0,-2-4-6 0,5 2-5 16,4-3-6-16,4 0-6 16,2-2-3-16,4 0-3 0,3-1-3 0,8 3-9 15,0-3-12-15,4 1-17 0,0-2-11 16,6 2-22-16,0-3-110 0,2-2-127 15,-2 0-280-15</inkml:trace>
  <inkml:trace contextRef="#ctx0" brushRef="#br0" timeOffset="430183.0128">7068 16827 765 0,'-1'-10'169'0,"7"0"-1"16,-1 2-122-16,4 5-24 0,5 3-18 15,2 1-11-15,1 3-14 0,1 1-10 16,-1 4-11-16,1-1-20 0,-2 1-106 15,-2-1-118-15,-2 0-270 0</inkml:trace>
  <inkml:trace contextRef="#ctx0" brushRef="#br0" timeOffset="430376.5126">7084 17063 774 0,'-1'3'175'0,"2"-6"0"15,5 2-119-15,5-1-28 0,7-3-16 16,4-3-8-16,2-2-12 0,3 1-24 16,1 0-25-16,-1-1-119 0,1-1-136 0,-5 1-326 15</inkml:trace>
  <inkml:trace contextRef="#ctx0" brushRef="#br0" timeOffset="432524.1323">7892 16931 425 0,'-11'-5'115'0,"-1"-1"6"15,1 1-47-15,0 1-21 0,2 1-9 0,-1 0-7 16,3 1-6-16,0 0-6 16,1 1-7-16,1 0-5 0,0 1-4 0,1 0-3 15,2 0-3-15,1 1-1 0,1 0-1 16,1 2-1-16,0-1 1 0,4 2 1 15,1 0 0-15,3 1 0 0,2 0 1 16,2-1 0-16,4 0 1 0,2-1-1 16,3-2 0-16,1 0 0 15,4-1 1-15,1 0 0 0,3-1-1 0,3 0 1 16,1 1-1-16,5 1 0 0,1-1 0 16,5 1-1-16,4-1-1 0,0 1 0 15,5 0 0-15,0-2-1 0,5-2 1 0,3 0-1 16,1-1 1-16,4 1-1 0,3-2 0 15,0 0 0-15,1 0 1 0,1 0-1 16,-1 0 0-16,-1 3 1 0,-1 1 1 16,-4 1-1-16,-1 0 1 0,-1 1-1 15,-4 2 1-15,-6-1-1 0,-5-1 0 16,-5 1 0-16,-3 0-2 0,-4 0-4 0,-5 2-7 16,-6 1-10-16,-4 0-17 0,-6 1-111 15,-8-4-117-15,-8-2-283 0</inkml:trace>
  <inkml:trace contextRef="#ctx0" brushRef="#br0" timeOffset="433467.3893">7909 16386 493 0,'-8'-4'113'0,"-2"-3"3"16,4-1-80-16,0 0-11 0,2 0-5 0,3-1-3 16,2 0-2-16,3-2-3 15,3-2-3-15,2-1-1 0,3 1 0 0,1-4 1 16,5-1 0-16,0 1 0 0,1 0 1 15,2 4 0-15,-1 0 0 0,3 2-2 16,-3 3-1-16,1 3-2 0,-3 4-1 16,-1 3-2-16,-1 3-1 0,-2 4 0 15,-5 3-1-15,-1 4 1 0,-3 2 0 16,-4 3-1-16,-4 2 1 0,-3 2-1 0,-4-1 1 16,-1 2 0-16,-2 3-1 0,-3-1 1 15,-1 3-1-15,-2 2 1 0,1 0 0 16,-2-2 0-16,0 0 0 0,-1-6 2 15,-4-4 1-15,3-3 2 0,0-4-1 16,1-6 2-16,3-1-1 0,1-5 1 16,1-1 0-16,7 0-1 0,2-3 1 15,3-2-1-15,3-1 1 0,5 1 0 0,3-1 0 16,7 0-1-16,0 0 0 16,4 1 1-16,1 3-1 0,4 0 0 15,2 1 0-15,-1 1-2 0,2 1 0 0,1 0-1 16,0-1-2-16,0 3 1 0,0-1-1 15,0 0-1-15,-3 0-4 0,0 3-8 16,-2-1-7-16,-3-1-9 0,0-2-18 16,-3 1-112-16,-4-2-119 0,-1-1-282 15</inkml:trace>
  <inkml:trace contextRef="#ctx0" brushRef="#br0" timeOffset="434885.43">8464 16225 553 0,'-3'-12'130'0,"1"2"3"0,0 0-73 16,1 4-31-16,-1 4-10 0,4 2-4 15,-2 5 0-15,0 5-1 0,-2 4-1 16,2 5-1-16,-1 0 2 0,-1 5 2 16,1 4 1-16,-1-1-2 0,0 2-1 15,-1-1-3-15,2 0-1 0,1 2-4 16,-1-4-1-16,2-3-3 0,2-4-2 16,0-3-4-16,2-3-6 0,1-7-7 15,3-5-4-15,2-6-7 0,2-5-6 16,3-4-7-16,1-7-2 0,3-4 3 15,2-1 6-15,-1 0 5 0,1 0 6 0,-1 1 9 16,0 4 11-16,-2 6 12 0,-3 1 7 16,-2 6 4-16,-5 0 5 0,-2 7 4 15,-6 2 1-15,-5 4 0 0,-4 4-5 16,-5 3-4-16,-1 1-2 0,-5 5-1 16,-2 1-1-16,-1 2 0 0,0 2-1 0,0 0 3 15,1-2 2-15,2 3 1 0,3-6-1 16,2-2-3-16,3-4-2 0,4-2-1 15,5-3-4-15,3-3-3 0,4-3-3 16,3 0-3-16,5-2 0 0,1 0-1 16,5-1 0-16,1-1-1 0,4 3-5 15,0 0-10-15,2 1-15 0,1 2-9 16,0 0-18-16,-3 4-29 0,0-3-87 16,-2 1-112-16,-3 0-240 0</inkml:trace>
  <inkml:trace contextRef="#ctx0" brushRef="#br0" timeOffset="435187.7099">8996 16302 731 0,'6'-18'154'16,"4"-1"0"-16,1 4-130 0,2 0-13 15,2 3-8-15,2 3-1 0,0 2-1 16,-1 2-1-16,0 4 1 0,0 2-1 16,1 4 1-16,0 1-1 0,-1 1 0 15,-2 2 1-15,-3 3-1 0,-3 2 0 16,0 0 1-16,-7 4 0 0,-1 2 0 0,-5 4-1 16,-1 4 1-16,-1 1-1 15,-1 3-2-15,0 4-4 0,-1 0-7 16,2-3-5-16,1 1-7 0,-1-8-13 0,3-1-13 15,-3-7-102-15,1-5-107 16,0-6-260-16</inkml:trace>
  <inkml:trace contextRef="#ctx0" brushRef="#br0" timeOffset="435375.1474">9029 16254 686 0,'-7'6'148'0,"0"3"0"15,0 5-115-15,1 5-17 0,0 6-14 16,0 4-9-16,1 8-8 0,-1 0-19 16,2 5-114-16,-2-1-119 0,5 2-294 15</inkml:trace>
  <inkml:trace contextRef="#ctx0" brushRef="#br0" timeOffset="435866.9855">8427 17159 639 0,'9'-9'148'0,"-2"2"5"0,2 1-104 16,3 0-13-16,5 3-6 0,-1-1-4 0,4 2-5 15,3-2-5-15,4 4-5 0,3 0-2 16,0 2-4-16,3-1-4 0,0 1-9 16,2 1-13-16,-1 0-8 0,-1-3-9 15,-1 2-17-15,-3-4-109 0,-2 1-117 16,-4-1-266-16</inkml:trace>
  <inkml:trace contextRef="#ctx0" brushRef="#br0" timeOffset="436397.9954">8539 17144 617 0,'-7'-4'133'0,"0"3"0"0,0 1-102 16,1 4-20-16,0 1-6 0,0 2-2 15,0 3-1-15,-2 0 0 0,1 2-1 16,1 1 0-16,0 1 1 0,-3-1 3 16,3 0 4-16,0 1 3 0,0-1 3 15,1-1 3-15,0-2 1 0,1-1 0 16,2 1-2-16,1-2-3 0,1-4-4 16,2 0-3-16,2 0-2 0,-1-2-2 15,3-2 0-15,1-1-2 0,1-1 1 0,3-2-1 16,4-2 0-16,0-3 0 15,1-1 0-15,-1 2-1 0,1-1 1 16,2 2-1-16,-1 1 0 0,0 2 0 16,-1 5 0-16,0 3 0 0,2 3 0 0,0 1 0 15,1 1 0-15,-3 4 0 0,-2-2 0 16,1 2 0-16,-1-1 0 0,-3 2 0 16,-3-2 1-16,0 0-1 0,-1 2 0 15,-3 2 1-15,-2-1-1 0,-2-1 1 16,-2 2-1-16,-2 4 1 0,-2-1 0 0,0 2 0 15,-5-1 1-15,-3-3 1 0,-2-1 2 16,-2-1 2-16,-3-2 2 0,-2-2 1 16,-5-1 2-16,-1 0-2 0,1-1 0 15,-5 0-3-15,0-3-2 0,-4-2-3 16,1-4-6-16,-2-3-9 0,1 0-16 16,3-3-10-16,4-1-21 0,3 1-111 15,6 3-124-15,3 5-286 0</inkml:trace>
  <inkml:trace contextRef="#ctx0" brushRef="#br0" timeOffset="438270.8799">10540 17192 554 0,'4'-6'129'0,"2"-2"4"0,-1 3-89 0,3 1-9 16,-1 2-10-16,0 2-6 0,1 0-4 16,-1 4-4-16,-1 0-3 0,0 2-3 0,0 2-1 15,-2 1-2-15,0 3-1 16,-2 3-3-16,-2 2-7 0,-1 3-15 0,-2 0 34 16,-1 2-151-16,-1-2-117 0,0-2-302 15</inkml:trace>
  <inkml:trace contextRef="#ctx0" brushRef="#br0" timeOffset="438853.0572">10956 16810 647 0,'2'-19'145'0,"2"7"-1"16,0 3-103-16,-1 7-21 0,2 3-10 15,-1 8-6-15,-2 3-3 0,1 6 0 16,-3 3 0-16,-2 5 1 0,0 3-1 0,0 3 0 16,-2 1-1-16,1 2 0 0,1-4-2 15,1-2-3-15,2-5-2 0,4-6-4 16,1-8-5-16,5-6-5 0,4-8-10 16,3-3-6-16,3-10-2 0,3-7-1 15,2-4 1-15,2 1 5 0,-2-1 6 16,0 0 11-16,-3-1 10 0,-2 5 11 15,-4 6 9-15,-1 2 6 0,-8 4 8 16,-3 2 3-16,-3 6 2 0,-7 6 0 16,-4 5 0-16,-4 3-3 0,-9 3-1 0,-2 6-3 15,-1 3 0-15,-4 5 0 0,0 1 0 16,0 1 1-16,0 3-1 0,3-3 2 16,-1-2-1-16,1-3 0 0,4-7 1 15,2-5-2-15,6-2-4 0,4-5-3 16,5-2-4-16,5 0-4 0,6-2-4 15,5-1-3-15,5 0-2 0,3-1 0 16,7-2-1-16,4 0-6 0,3 0-13 0,1 1-18 16,4 2-13-16,2 0-22 0,-3 2-112 15,0-1-130-15,1 6-289 0</inkml:trace>
  <inkml:trace contextRef="#ctx0" brushRef="#br0" timeOffset="439185.3838">12065 16681 589 0,'-15'0'136'0,"-5"2"3"15,-3 5-96-15,-5 1-10 0,-4 4-7 0,-3 4-2 16,1 5-1-16,-1 1-1 0,0 5 0 16,1-2 3-16,3 4 2 0,4 0 1 15,3 2-2-15,4 1-2 0,4 2-3 16,5-3-5-16,8 3-4 0,3-2-6 16,6-3-2-16,4-3-2 0,4-5-1 15,6-5-3-15,3-5-7 0,3-5-9 16,6-5-14-16,3-3-9 0,3-6-11 15,1-3-18-15,-2-3-106 0,-3-5-115 0,0 0-266 16</inkml:trace>
  <inkml:trace contextRef="#ctx0" brushRef="#br0" timeOffset="439376.874">11665 16954 802 0,'-21'-1'180'0,"6"-4"0"0,8 1-120 0,8 8-32 16,9 1-21-16,6 5-5 0,6-2-6 16,5 2-8-16,6-3-14 0,8-2-16 15,1-3-10-15,4-1 3 0,1-7-131 16,0-4-123-16,-2-1-287 0</inkml:trace>
  <inkml:trace contextRef="#ctx0" brushRef="#br0" timeOffset="440442.3963">12209 16517 601 0,'0'-3'141'0,"0"-5"2"16,2 0-80-16,7 2-35 0,7 4-10 16,5-2-6-16,8 2-4 0,5-2-1 15,5 2-3-15,6-2-1 0,0-1-1 0,1-3-1 16,1-2 0-16,3 0 0 0,-4 0 0 16,-1 2-1-16,0-1 1 0,-3 3-1 15,-2 3 0-15,-5 2 1 0,-10 1-1 16,-1 4 0-16,-6 3 0 0,-8 5 1 15,-9 7-1-15,-7 5 2 0,-8 6 2 16,-5 4 1-16,-8 4 3 0,-1 2 1 16,-9 3 1-16,-1 0 1 0,-3 0-1 0,0-3 3 15,0 1 2-15,3-1 1 0,2-2 1 16,8-2-2-16,2-4 0 0,4-3 0 16,6-1-4-16,5-5-5 0,3-4-3 15,6-6-1-15,3-3-3 0,5-5-5 16,3-3-10-16,3-4-15 0,3-3-8 15,2-1-12-15,0-3-16 0,0 0-106 16,-1-4-116-16,-2 0-261 0</inkml:trace>
  <inkml:trace contextRef="#ctx0" brushRef="#br0" timeOffset="440927.2436">12723 16490 647 0,'6'-6'137'16,"-4"3"0"-16,-2 8-114 0,-4 7-11 16,-2 6-5-16,-3 4-2 0,-5 5 1 15,-2 4 2-15,-2 3 1 0,-2 4 1 16,-2-1 1-16,-4 6 1 0,0-1-1 0,0 1-1 16,1 0-2-16,-5 1 0 0,-2-4-2 15,2-1 1-15,-2-3 0 0,0-3 2 16,-1-6 0-16,2-5 0 0,7-5-1 15,4-3 1-15,6-6-2 0,4 0-1 16,5-5-1-16,9 0 0 0,3-2-1 16,6 0-1-16,5-2 0 0,4 1 0 0,6 1-1 15,4-1 0-15,1 3 0 0,0-3-1 16,1 0 0-16,0 0 0 0,1 1 0 16,-5-2-1-16,2-1 1 0,2 2-2 15,1-1-6-15,-3 0-14 0,-1 1-11 16,3-1-22-16,-1-2-113 0,-2 3-128 15,-4 0-299-15</inkml:trace>
  <inkml:trace contextRef="#ctx0" brushRef="#br0" timeOffset="448378.8421">13636 17292 654 0,'5'-2'140'0,"-4"4"1"0,-1 6-111 16,-1 6-16-16,0 5-8 0,-3 0-3 15,-1 5-1-15,-5-1-5 0,3 3-10 16,-2 0-17-16,1 0-112 0,0 0-114 16,3-2-289-16</inkml:trace>
  <inkml:trace contextRef="#ctx0" brushRef="#br0" timeOffset="449738.6943">14593 16860 298 0,'-3'-9'58'0,"1"1"0"15,-2-1-53-15,5-1 7 0,-2-1 11 16,0-1 8-16,-1-1 11 0,1 2 7 0,0-3 7 16,1 1 2-16,0 2-6 0,0 2-7 15,0 3-5-15,0 3-8 0,-1 3-7 16,1 2-5-16,0 6-2 0,-1 6-2 16,-1 3 0-16,2 5 3 0,2 4 2 15,0 5 2-15,-1 7-1 0,2 2-2 16,0 1-2-16,0 5-5 0,-2-4-3 15,0 3-4-15,-1-5-1 0,0-4-3 16,2-5-1-16,-2-2-3 0,2-5-4 16,0-4-9-16,3-4-7 0,0-4-8 0,1-4-11 15,2-4-12-15,0-4-105 16,0-6-107-16,4-4-256 0</inkml:trace>
  <inkml:trace contextRef="#ctx0" brushRef="#br0" timeOffset="450022.2792">14888 16812 583 0,'-9'-5'126'0,"-1"3"2"15,-1-1-93-15,2 4-21 0,0 3-6 16,0 1 0-16,3 5 2 0,1 2 2 15,0 3 2-15,3 4 3 0,1 5 2 16,0 4 2-16,1 4 0 0,1 0-3 16,1-1-2-16,1 1-3 0,2-1-4 15,-1-4-4-15,3-4-4 0,-1-2-5 0,1-3-7 16,0-2-5-16,0-1-6 0,-1-4-9 16,1-2-13-16,-2-2-6 0,-4-3-99 15,-1-4-101-15,-4-5-250 0</inkml:trace>
  <inkml:trace contextRef="#ctx0" brushRef="#br0" timeOffset="450204.3924">14601 17071 679 0,'-12'-3'156'16,"1"2"1"-16,2-2-110 0,6 2-17 16,4-1-12-16,6-1-8 0,4 0-3 15,5-2-3-15,5-4-4 0,2 3-6 16,4 2-12-16,4 1-9 0,-2-1-17 15,2 2 25-15,1-1-140 0,-3 1-118 16,0-2-280-16</inkml:trace>
  <inkml:trace contextRef="#ctx0" brushRef="#br0" timeOffset="450501.3607">15229 16691 550 0,'-12'-1'125'16,"-2"3"4"-16,-1 4-90 0,-1 9-4 15,-1 4-2-15,0 5 2 0,1 5 2 16,2 4-2-16,1 6 0 0,0 4-3 15,5 4-3-15,2-2-5 0,3 3-5 16,3-3-4-16,5 1-3 0,3-7-4 16,3-4-2-16,3-5-4 0,3-5-7 0,5-1-10 15,1-6-15-15,1-3-14 0,1-4-91 16,-1-8-37-16,1-3-113 0,0-2-228 16</inkml:trace>
  <inkml:trace contextRef="#ctx0" brushRef="#br0" timeOffset="452459.0918">15509 17095 620 0,'-4'-4'135'0,"2"2"1"16,2 3-98-16,2 3-20 0,3-1-10 15,1 4-3-15,3-4-1 0,0 3 1 16,4-2-1-16,-1-4-1 0,3-1-1 16,-1-4 0-16,2-2 0 0,0-3 0 15,-1-5-1-15,0-4 1 0,-2-2-1 0,-1-5-1 16,-2 0 1-16,-3-1 0 16,0 2 0-16,-6 0 0 0,-1 1-1 0,-5 4 1 15,-2 4-1-15,-3 3 1 16,-4 2 0-16,1 3 1 0,-4 5-1 0,-2 1 1 15,0 5 0-15,-3 3 3 0,-2 5 3 16,0 1 4-16,-2 4 5 0,2 5 4 16,0 5 4-16,4 2 2 0,1 4 0 15,7-1-2-15,3 3-3 0,6-1-4 16,5-2-4-16,3 0-3 0,6-4-3 16,5-2-2-16,5-3-2 0,3-3-1 15,2-2 0-15,5-3-2 0,3-6 1 16,0-4-1-16,2-1-1 0,-2-5-3 0,2 0-6 15,-1-3-11-15,-2-1-15 0,-1-2-8 16,0 1-15-16,-1-3-14 0,-3-2-105 16,-4-4-114-16,2 1-262 0</inkml:trace>
  <inkml:trace contextRef="#ctx0" brushRef="#br0" timeOffset="452720.9934">16061 16462 670 0,'4'-20'142'0,"2"9"1"0,-1 7-117 16,1 13-11-16,0 8-8 0,1 6-3 16,-2 8 1-16,-1 5 0 0,0 2-1 15,-4 2 0-15,0-1-2 0,-3 2 0 16,-2-7-1-16,2-2 0 0,-5 1 0 15,0-5-1-15,-3-2-4 0,-4-7-6 16,-2-2-7-16,-1-3-18 0,-3-5 6 16,0-9-119-16,1-8-112 0,1-5-268 15</inkml:trace>
  <inkml:trace contextRef="#ctx0" brushRef="#br0" timeOffset="452963.3873">15930 16252 638 0,'5'-12'135'15,"0"2"-3"-15,0 8-125 0,1 3-132 16,-4 1-120-16,5 8-296 0</inkml:trace>
  <inkml:trace contextRef="#ctx0" brushRef="#br0" timeOffset="453577.861">16234 16552 524 0,'0'-5'117'16,"0"1"3"-16,0-1-87 0,0 3-13 15,0 0-6-15,-1 2-4 0,2-1-3 16,-1 1-2-16,0-1-3 0,0 1 1 0,0-3 1 16,0 2 2-16,0 0 2 0,1-1 1 15,-1 2 2-15,1-1 2 0,-1 0 0 16,0 1-1-16,0 1-1 0,0-2 0 15,0 1-2-15,2 0 0 0,-2 0-3 16,0-1 0-16,1-2-2 0,0 1-1 16,0-1-1-16,0 0 0 0,1-1 1 15,-1 2 0-15,0-2 2 0,-1 1 1 16,0 1 1-16,-1 1 1 0,1-2 0 0,0 3-1 16,-1-2 0-16,-1 2 0 0,1-1-3 15,0 1-1-15,0 0 0 0,0 0-1 16,-1 0 0-16,1 1-1 0,0 3 0 15,1 0 0-15,-1 3 2 0,1 2 1 16,0 2 2-16,0 2 2 0,0 1 1 16,1 1 2-16,1 2 0 0,0-1-1 15,0-1 0-15,3 0-2 0,0-2-2 0,1-1-1 16,1-2-1-16,2-3-2 0,1-2 1 16,1-2-2-16,0-4 1 15,-1-2-1-15,-2-2 0 0,1 0 0 0,-3-1 0 16,0-1 0-16,-2 2 0 0,-2-1-1 15,0 2 0-15,1 2 0 0,-2 2 0 16,0 0 0-16,1 2 0 0,0 1 0 16,-1 0 0-16,2 1 0 0,0 0 0 15,2-2 0-15,1-1 1 0,1-1-1 16,0-2 1-16,3-4-1 0,0-2 1 0,-1-4 0 16,1-3 0-16,0-3 0 0,-3-2-1 15,1-2 0-15,-3-1-3 0,-3-1-5 16,-2 3-4-16,0 1-6 0,-1 4-9 15,-2 3-9-15,-2 4-11 0,0 7-11 16,-1 2-104-16,-1 3-112 0,0 4-267 16</inkml:trace>
  <inkml:trace contextRef="#ctx0" brushRef="#br0" timeOffset="454519.9163">16641 16408 596 0,'8'5'130'0,"-1"3"4"0,6 8-102 0,1 8-10 15,2 2 0-15,2 8 1 0,-1 1 2 16,0 2-3-16,0 2-4 0,-2 1-3 15,-3 0-2-15,-2-1-5 0,-2-2-3 16,-2-1-2-16,-3 2-2 0,-4-1 0 16,-4 0 0-16,-4 0-1 0,-2-3 1 15,-4 1-1-15,-5 0 1 0,-2-4-1 16,-3 1-2-16,1-3-7 0,-2 0-8 16,0 0-14-16,0-2-123 0,3-5-122 15,4 0-307-15</inkml:trace>
  <inkml:trace contextRef="#ctx0" brushRef="#br0" timeOffset="455046.8092">14329 16721 643 0,'-7'-35'136'0,"-2"-6"-1"15,-1 0-116-15,2-1-17 0,0 1-8 16,1 3-2-16,0 3-1 0,1 8 0 16,0 9 3-16,-1 17 6 0,4 17 8 15,-1 12 5-15,3 13 4 0,0 12 3 16,2 12 2-16,4 13 0 0,1 13-3 16,2 1-5-16,2 1-2 0,0 1-6 15,2-1-8-15,3-6-8 0,1-3-11 0,4-12 86 16,2-7-216-16,7-9-133 0,5-8-362 15</inkml:trace>
  <inkml:trace contextRef="#ctx0" brushRef="#br0" timeOffset="455571.0913">17143 16405 564 0,'-3'-11'135'0,"1"5"1"0,-2 5-82 0,2 8-13 15,2 11-10-15,0 11-4 0,1 9-1 16,-2 11 1-16,2 11 0 0,-1 6 0 16,2 6-3-16,1 7-3 0,-2-1-4 15,0 3-3-15,1-3-4 0,0-2-4 0,0-1-2 16,1-6-5-16,-1-8-6 0,3-5-9 15,1-7-14-15,2-6-13 0,2-6-128 16,-2-8-131-16,4-6-318 0</inkml:trace>
  <inkml:trace contextRef="#ctx0" brushRef="#br0" timeOffset="456880.7423">17549 16919 677 0,'-9'-4'143'0,"-1"2"1"0,7-1-122 0,1 2-11 16,2 1-8-16,2 2-1 0,1 0-1 16,2 0 0-16,0 0 0 0,2 1-1 15,2 1-3-15,0-2-3 0,1-1-5 16,1 0-8-16,0 1-18 0,0-2-107 16,-1-2-111-16,0 2-274 0</inkml:trace>
  <inkml:trace contextRef="#ctx0" brushRef="#br0" timeOffset="457078.7334">17476 17186 657 0,'-7'-4'158'0,"0"3"0"0,6-3-58 15,4 3-77-15,4 1-16 0,4 0-5 16,3 1-2-16,3 0-1 0,0 2-8 0,1-1-11 15,1 1-9-15,1-2-17 0,-1-1-113 16,0-3-119-16,5 5-284 0</inkml:trace>
  <inkml:trace contextRef="#ctx0" brushRef="#br0" timeOffset="501323.2479">18430 16797 508 0,'-5'-5'122'16,"2"-7"5"-16,-2-5-77 0,1-4-8 0,2 0-3 16,-2-3 0-16,0-3 0 15,2 0-1-15,-2 0-1 0,0 0-3 0,1 3-3 16,-1 2-2-16,2 4-4 0,-1 7-5 16,2 5-4-16,0 8-3 0,1 6-3 15,0 9-3-15,0 4-1 0,0 4-5 16,-1 4-6-16,-1 4-11 0,2 3-15 15,0-2-10-15,2-4-19 0,1 1-117 16,1-3-128-16,2-2-292 0</inkml:trace>
  <inkml:trace contextRef="#ctx0" brushRef="#br0" timeOffset="501689.7932">18177 17036 575 0,'-11'-7'134'0,"-2"0"6"16,2 0-92-16,2 1-5 0,-1 1-2 16,1-1 1-16,2 0 0 0,2 4-1 15,-4-4-2-15,6 3-2 0,-1-1-2 16,3 2-4-16,1 0-5 0,2-1-4 15,2 1-2-15,4 0-2 0,1-1-2 16,3 0-1-16,2 0 0 0,3 0-2 16,5 2 0-16,5 1-2 0,4 0-1 15,3-1-3-15,6 1-2 0,8 0-1 16,2-4-2-16,3 0 0 0,2-2-1 16,1 0-1-16,3-2-2 0,-1 1-1 0,-3 3-2 15,0 0-4-15,1 1-6 0,-2 3-8 16,-1 0-10-16,-4 3-14 0,-4-1-16 15,-2 2-16-15,-7 0-119 0,-8-3-133 16,-2-1-308-16</inkml:trace>
  <inkml:trace contextRef="#ctx0" brushRef="#br0" timeOffset="508986.2192">18517 17232 523 0,'-11'-2'137'15,"-2"-2"11"-15,-2 2-64 0,1 0-15 16,2 2-5-16,1 0-4 0,4 2-4 16,1-1-8-16,2 0-8 0,4 0-5 15,5-1-6-15,5 3-6 0,3-2-5 16,7 0-4-16,4 0-2 0,5 1-1 15,0-2-3-15,2-2-4 0,-1 0-2 0,0 0-7 16,-4-3-8-16,0 0-9 0,-1 1-13 16,-4 0-9-16,-4 2-13 0,-3 1-9 15,-3-1-12-15,-4 4-106 16,-5-4-118-16,-3 1-276 0</inkml:trace>
  <inkml:trace contextRef="#ctx0" brushRef="#br0" timeOffset="509434.1576">18549 17251 466 0,'-12'2'130'0,"-2"2"6"16,1 1-8-16,1 3-79 0,1 1-9 16,-2 4-6-16,2-1-3 0,1 4-2 15,2 0-2-15,2-1-2 0,0-1-1 16,1-1-2-16,1-2-1 0,2 1-3 15,0-3-2-15,4 1-3 0,-1-2-3 0,1-2-2 16,2-1-2-16,1-4 0 0,2-1 1 16,4-1 0-16,1-4 1 0,3 0 0 15,4-1 1-15,1 0 0 0,2 0-1 16,0 1 0-16,2 0 0 0,-3 2-1 16,-1 0-1-16,0 2-2 0,-4 0 0 15,0 3-1-15,-3 2-1 0,-2 2-1 16,0 3 0-16,-1 0 0 0,-2 4 0 0,-1 0-1 15,-2 3 1-15,-3-1 0 16,-2 2-1-16,-2 1 1 0,-4 1-1 0,-4 1 1 16,-2 0 0-16,-4 0 1 0,-1-1 3 15,-3 1 2-15,-2-2 2 0,-3 1 2 16,-3-5 2-16,-5 0 0 0,-2-2 0 16,-3-2-2-16,-2-2-3 0,0-2-2 15,0 1-5-15,2-4-8 0,3 0-13 16,6-6-18-16,3-2-24 0,7-4-20 15,6-6-126-15,8-4-143 0,8 2-325 16</inkml:trace>
  <inkml:trace contextRef="#ctx0" brushRef="#br0" timeOffset="510033.2323">19781 16941 693 0,'-10'5'185'0,"2"1"13"0,-2 0-83 16,2 0-23-16,-2 3-10 0,2-1-8 15,2-1-12-15,1 1-11 0,2-1-13 16,1-1-11-16,1 2-10 0,2-5-7 0,1 2-10 16,0-1-17-16,4-4-24 0,2-1-42 15,1-5-94-15,4-8-59 0,-1-2-156 16,0 1-305-16</inkml:trace>
  <inkml:trace contextRef="#ctx0" brushRef="#br0" timeOffset="512143.5746">20130 16601 406 0,'0'-46'106'0,"-2"2"6"0,-1 7-52 15,0 1-9-15,0 5-7 0,0 4-3 16,-1 7-2-16,2 4-4 0,0 3-3 15,0 3-3-15,-1 4-3 0,1 1-2 16,2 1-3-16,-1 3-3 0,1 1-4 16,-4 2-3-16,2 2-2 0,-2 2-3 15,0 4-2-15,1 1-1 0,-2 1-1 0,-3-1-1 16,6 2 1-16,1-2-1 0,-1 0-1 16,1-4 1-16,0-2-1 0,1 0 0 15,4-2 0-15,-3 0 0 0,-1-1-3 16,-4-4 1-16,5 1-2 0,-1-2-1 15,2-3 0-15,-2-1-2 0,0-4 1 16,-2-3 0-16,5 4 2 0,-4-3 0 16,-1-1 1-16,5 3 1 0,-4 2 2 15,-1 1 0-15,1 2 0 0,1 0 0 16,-1 2 1-16,0 1 0 0,-3 0-1 0,3 4 1 16,0 3 1-16,-1 2 2 0,1 9 2 15,0 7 2-15,1 11 2 0,0 11 7 16,0 10 3-16,-1 13 3 0,0 9 1 15,1 6-1-15,0 10 0 0,0 3-3 16,-2 4-4-16,1 3-5 0,1-3-4 16,1 1-1-16,-1-1-3 0,-2-4-1 15,2-8-1-15,-3-4 0 0,3-8-2 0,0-4-4 16,2-5-12-16,-1-6-10 16,4-7-13-16,0-9-15 0,1-10-128 15,-3-8-134-15,2-19-314 0</inkml:trace>
  <inkml:trace contextRef="#ctx0" brushRef="#br0" timeOffset="513949.6468">20677 16534 322 0,'2'-7'78'16,"2"-1"11"-16,1 0-40 0,0 0-8 16,0-1-1-16,-1 1 4 0,0 1 4 15,1 1-2-15,-1 0-7 0,-1 1-3 16,-1 0-3-16,-2 1-2 0,-2 3-2 0,0-2-3 16,-3 3-1-16,-1 0-2 0,-1 2-2 15,-2 0-2-15,0 2-2 0,-2 1-3 16,-1 2-1-16,-1 2-3 0,-2-1-1 15,0 3-2-15,-1 2-2 0,0-1 0 16,0 0 0-16,2-1 0 0,-1-2 1 16,4-1-1-16,2-2 0 0,3 0-1 15,3-2-1-15,4 1 0 0,4 0-1 16,2 0-1-16,4-3 0 0,3 2 0 16,2-2 0-16,2 1-1 0,-1-3 1 15,1 2-1-15,0 0 1 0,-1-2-1 16,-1 2 1-16,0 0-1 0,-3 2 0 0,1 0 1 15,-3-1-1-15,-2 2 0 0,-1 3 0 16,-3-1 1-16,-3 0-1 0,-2 1 1 16,-2 2 0-16,-3-1 0 0,-1 1 2 15,-3 1 2-15,-1-1 2 0,-1 2 2 16,-1 2 1-16,-2-1 2 0,-1-1 1 16,-3 1-1-16,-1-4-2 0,-3 1-1 15,0-4-3-15,-3-2-2 0,1-2-3 0,2 0-6 16,3-4-8-16,5 2-8 0,3 0-12 15,4 2-10-15,9-1-11 0,6 0-11 16,3-3-111-16,4 0-116 0,7-1-275 16</inkml:trace>
  <inkml:trace contextRef="#ctx0" brushRef="#br0" timeOffset="514144.1181">20911 16606 731 0,'-3'-5'181'0,"1"5"8"0,-3 3-104 16,0 2-25-16,-1 6-16 0,0-1-11 16,-3 7-9-16,2 2-9 0,1 1-7 15,1-1-4-15,1 1-5 0,2-2-10 16,2 0-13-16,2-4-14 0,2-1-15 0,-2-4-15 16,3-3-41-16,-1-6-84 0,1-7-117 15,-2-1-256-15</inkml:trace>
  <inkml:trace contextRef="#ctx0" brushRef="#br0" timeOffset="514338.6663">20837 16279 638 0,'-5'-2'135'16,"2"4"-3"-16,0 6-118 0,4 1-22 0,1 5-57 16,1 2-70-16,1 0-102 0,1-2-236 15</inkml:trace>
  <inkml:trace contextRef="#ctx0" brushRef="#br0" timeOffset="514723.9659">20999 16551 559 0,'0'-6'119'0,"-1"1"1"0,-2-2-97 0,2 2-13 15,-1 1-4-15,0 1-1 0,1 1 0 16,0 1-1-16,-2 0 0 0,3 2 1 16,-1-1 2-16,0 3 1 0,0-1 3 15,-2 2 0-15,1-1 2 0,-1 3 1 16,1 1 2-16,1 0 0 0,-2 2 2 16,2 2 2-16,0 0 2 0,0 2 1 0,1 2-1 15,1 1 0-15,1 2-1 0,2 0-1 16,0 0 0-16,2-1-1 15,-1-1-2-15,1-2 0 0,1 0-1 0,0-4 0 16,1-4-2-16,0-4-2 0,1-4-1 16,3-4-1-16,2-7-2 0,2-4-2 15,2-6-2-15,0-4-1 0,4-2-1 16,-1-3-1-16,1 0-1 0,-3 2 1 16,-2 4-1-16,-3 5 1 0,-1 8 1 15,-5 9-1-15,0 7 1 0,-3 8-1 0,-4 6 1 16,-1 7-1-16,-1 4 0 15,-1 2 0-15,0 2-2 0,-1 1-9 0,2 3-6 16,2-4-11-16,2-4-12 0,2-2-13 16,3-3-18-16,2-5-117 0,-1-5-120 15,3-6-296-15</inkml:trace>
  <inkml:trace contextRef="#ctx0" brushRef="#br0" timeOffset="516654.6492">20301 17197 566 0,'-11'-6'125'0,"-2"-1"1"15,1 4-92-15,2 0-16 0,2 1-8 16,-1 1-3-16,4-1-1 0,2 2-2 16,0-1-1-16,2 0-1 0,1 0 1 15,1 1 0-15,2 0 1 0,3 0 2 16,2-1 0-16,2-1 0 0,5 4 2 0,1-1 1 15,3-1-1-15,3 0 0 0,3 0-1 16,4 1 1-16,4 1-2 0,5 0 0 16,5-1-1-16,4 0 0 0,4-1 1 15,4-1 0-15,4 1 1 0,6 0-1 16,5-1 1-16,5-1-2 0,3 0 0 16,5-2-1-16,3 4-2 0,8-5-1 15,1 3 0-15,-1-4 0 0,3 0-1 16,1 2 1-16,0 3-1 0,3-2 1 15,-4 1 1-15,-1-1 1 0,-1 6 2 0,-4-2 2 16,1 2 0-16,-4-1 0 0,-6-1 0 16,-1 2-1-16,-5 0-2 15,-4 1-1-15,-3 1-1 0,-7-3-2 0,-3 0-2 16,-4 1-3-16,-4 1-6 0,-9-5-5 16,-1 1-6-16,-5 0-7 0,-6-1-14 15,-7-3-113-15,-6-2-114 0,-5-5-280 16</inkml:trace>
  <inkml:trace contextRef="#ctx0" brushRef="#br0" timeOffset="517191.5321">21698 16088 646 0,'-16'22'151'15,"-3"6"6"-15,-3 9-105 0,-2 5-8 16,0 7-5-16,-1 5-2 0,1 4-6 16,4 4-6-16,3 0-6 0,5-2-5 15,3 1-5-15,8-4-3 0,6-7-4 16,7-6-6-16,5-3-13 0,5-10-15 0,5-4-15 15,3-7 28-15,0-5-157 0,1-9-134 16,1-5-316-16</inkml:trace>
  <inkml:trace contextRef="#ctx0" brushRef="#br0" timeOffset="518123.6056">21779 16464 351 0,'1'-3'103'15,"1"-1"6"-15,-2-1-2 0,1 0-61 0,0 0-9 16,1-1-5-16,0 0-3 0,-1 0-2 16,-1 0-5-16,-1 1-3 0,1 0-3 15,0 1-1-15,0-1-3 0,0 3-2 16,-2-1-2-16,2 1 0 0,2-1-2 16,-2 1-1-16,0 1 0 0,1-3 0 15,-1 4 0-15,-1-1 0 0,1 0 1 16,0 1 1-16,0 0 0 0,0 0 1 0,0 1 1 15,-2-2 0-15,2 1 0 0,2-3 0 16,-4 1-1-16,2-1-1 0,0 1 0 16,0-1 0-16,0 0-1 0,0-1-1 15,0 3 0-15,0-2 1 0,0 1 0 16,2 1 0-16,-4 1 0 0,2-2 1 16,0 1-1-16,0 1 1 0,0 0 0 15,0 0-1-15,-1-2 0 0,1 2 0 16,0 0 1-16,0 1-1 0,0-1 0 15,0 0 1-15,0 0-1 0,0 0-1 0,0 1 0 16,0 2 1-16,-1 0 0 0,1 4 1 16,-1 5 1-16,0 2 3 15,-1 10 1-15,1 3 2 0,1 5 0 0,-1 1-1 16,1 2 0-16,-1-1-3 0,1-2-2 16,0-4-2-16,2-4-1 0,2-7-1 15,1-4-2-15,2-5 0 0,2-5-1 16,2-4 0-16,0-4 0 0,1-5 0 15,0-2 0-15,-1-5-1 0,0-1 1 16,-1-3-1-16,-3-1 1 0,-1 1-1 0,-2 3 0 16,-1 2 1-16,-2 3 0 0,0 7 0 15,-1 6 0-15,0 5-1 0,1 5 2 16,-1 3-1-16,3 5-1 0,2 0 1 16,2 2-1-16,3-3 1 0,4 0-1 15,2-2 0-15,5-4 0 0,3-4 0 16,1-5-1-16,1-4 1 0,0-7-1 15,-4-4 1-15,-1-8 0 0,-7-6-1 16,-3-5 1-16,-3-3-1 0,-7-1-4 0,-1 0-6 16,-4 0-6-16,1 5-8 0,-2 4-10 15,-2 5-11-15,0 6-12 16,1 2-10-16,-1 5-114 0,-2 3-125 0,1 1-293 16</inkml:trace>
  <inkml:trace contextRef="#ctx0" brushRef="#br0" timeOffset="519778.3541">22493 16233 593 0,'-5'-6'156'0,"2"1"10"16,-2-3-67-16,4 3-33 0,1-1-11 15,2 1-6-15,4 0-8 0,1 1-8 16,6-1-8-16,3 1-7 0,2-1-4 0,0 0-3 16,4 2-3-16,1-1-4 0,-3 1-5 15,1 1-7-15,-5 0-10 0,0 0-13 16,-4 1-10-16,-1 0-11 0,-3 0-8 16,-3-1-6-16,-3 1-6 0,-1 1-48 15,-3-1-41-15,-2 0-91 0,-1-2-203 16</inkml:trace>
  <inkml:trace contextRef="#ctx0" brushRef="#br0" timeOffset="520171.012">22619 16127 447 0,'-8'2'132'0,"-2"-1"6"0,-1 0 3 15,0 3-84-15,-2 1-10 0,2 1-6 16,-3 2-2-16,3 3-2 0,-2 0-4 16,-1 2-1-16,2-1-3 0,-2 1-1 15,3 1-2-15,0-2-2 0,1 0 0 16,3-1-4-16,2-1-2 0,2-3-3 15,1 1-4-15,2-3-3 0,3-2-3 16,3 0-2-16,2-2-1 0,4-2-1 16,1 1 0-16,5-3 0 0,2 1 0 0,-2-1 0 15,4 1-1-15,0 1 1 16,-1-2-1-16,-1 3 1 0,-2 2-1 0,-3 0 0 16,2 2 1-16,-7 1-1 0,0 1 0 15,-5 0 0-15,-1 2 0 0,0 3 0 16,-3 2 1-16,2-1-1 0,-3 0 0 15,-1 2 0-15,1 3 0 0,-3-1 1 16,-2 1-1-16,-2-1 0 0,0 0 1 16,-3 1 0-16,-3-1 0 0,-1-3 1 0,-3 0 2 15,-4-5 1-15,-1-2 0 16,0 2 0-16,-3-6-1 0,3-1 0 0,0-3-6 16,4 1-11-16,6-1-12 0,2 0-15 15,5-4-18-15,5 2-8 0,3 2-19 16,6 3-110-16,2-2-123 0,1-4-278 15</inkml:trace>
  <inkml:trace contextRef="#ctx0" brushRef="#br0" timeOffset="520486.6466">22905 16327 514 0,'5'-4'143'16,"-3"3"8"-16,-2 1-22 0,-1 4-68 16,-1 3-10-16,-2 3-5 0,-4 3-3 15,0 5-3-15,-3 1-4 0,-1 4-3 16,-6 2-4-16,0 1-4 0,0 2-3 15,-3 1-5-15,1-1-4 0,1 2-4 16,-1-3-5-16,4-2-12 0,5-3-17 16,1-2-16-16,3-5-20 0,5-3-16 0,2-6-120 15,1-3-134-15,5-3-294 0</inkml:trace>
  <inkml:trace contextRef="#ctx0" brushRef="#br0" timeOffset="520953.4725">22921 16619 673 0,'-1'-4'162'0,"-1"-1"7"15,2 0-104-15,2 0-14 0,0 0-6 16,3 0-4-16,1 2-5 0,4 0-6 15,-2-2-5-15,3 2-5 0,3 3-3 16,1-2-3-16,-2 0-4 0,2 2-2 16,-1-1-4-16,1 3 0 0,0 2-2 0,-4 0 0 15,-1-1 0-15,-1 6-2 16,-1-2 0-16,-5 4 0 0,-1 0 0 0,-4 1 0 16,-2 2 0-16,-5-1 0 0,-4 2 0 15,-5-1 1-15,-1 0 0 0,-2 1 0 16,-1 1 0-16,-1-1 2 0,3-1 2 15,3 0 3-15,2-1 1 0,3-1 2 16,2-2 1-16,3-2 1 0,3-2-1 16,2 0-3-16,3 1-1 0,-1-2-3 15,4 1-1-15,0-1-2 0,3-1-1 16,2-2-1-16,2 1 1 0,2-4-1 16,3-1 0-16,2 0 0 0,5 2 0 0,1-4-2 15,-2 0-5-15,1 1-5 0,-2-1-7 16,-2 0-10-16,-2 2-11 0,-4-2-12 15,0 3-12-15,-2 1-6 0,-3-1-7 16,0 2 2-16,-1 0-109 0,-3-1-111 0,2 2-265 16</inkml:trace>
  <inkml:trace contextRef="#ctx0" brushRef="#br0" timeOffset="521237.3942">23264 16168 662 0,'13'0'153'0,"1"2"8"0,0 4-108 0,6 7-5 15,1 1 4-15,1 6 1 0,2 3 1 16,-2 4-5-16,2 5-6 0,1 5-7 15,-5 3-8-15,-3 2-7 0,-2-1-8 16,-7 5-5-16,-5-1-5 0,-7 2-3 16,-7-1-7-16,-5-1-12 0,-5 2-19 15,-6-3-24-15,-1 0 0 0,-6-1-143 0,1-6-149 16,1-4-335-16</inkml:trace>
  <inkml:trace contextRef="#ctx0" brushRef="#br0" timeOffset="523068.185">20965 17618 478 0,'12'3'121'0,"-4"-3"4"0,0 0-51 0,-5 0-31 16,0 0-7-16,-2-2 0 0,-2 2-1 15,-3 0 1-15,-1-2-2 0,-3 1-1 16,-5-2-1-16,0 2-4 0,-3 2-3 15,-1-1-4-15,-1 3-3 0,-1 0-4 16,1 1-2-16,1 2-3 0,2 0-3 16,0 0 0-16,1 2-1 0,3-2-2 15,3 1 0-15,2 2 0 0,5-2-2 16,1 0 0-16,5 1 0 0,2 0-1 16,4 0 0-16,4 0 0 0,1-3 0 15,2 1 0-15,2 0 0 0,2-1 0 0,1 0 1 16,-1 0-1-16,-1 1 0 0,-3 0 0 15,-2 1 1-15,-1-1-1 0,-5 0 0 16,-4-1 0-16,-3 6 1 0,-3 0-1 16,-3-1 0-16,-3 1 1 0,-4 0 0 15,-2 1 2-15,-2 1 1 0,-2-7 4 16,-1 1 2-16,0-1 1 0,-1 0 1 0,0-4-1 16,1-1-1-16,0-1-3 0,2-2-3 15,3 0-5-15,1-2-6 0,3-1-8 16,4 1-11-16,3-2-10 0,4 1-12 15,5 2-11-15,3-1-12 0,2 0-110 16,2 1-120-16,3 0-277 0</inkml:trace>
  <inkml:trace contextRef="#ctx0" brushRef="#br0" timeOffset="523262.1922">21212 17690 658 0,'5'-3'170'0,"0"1"8"16,-4 5-68-16,-2 5-48 0,0 6-14 15,-3 1-10-15,1 1-6 0,1 7-11 16,-2 1-7-16,2 1-8 0,2 2-10 16,1-4-15-16,2 3-15 0,0-2-17 15,2-5-20-15,0-5-121 0,-1-3-137 0,2-11-307 16</inkml:trace>
  <inkml:trace contextRef="#ctx0" brushRef="#br0" timeOffset="523446.7021">21214 17407 628 0,'-7'-8'155'0,"0"3"0"16,-1 5-62-16,3 5-64 0,4 5-24 15,1 3-20-15,4 5-14 0,2 6-16 16,1 0-110-16,2 1-117 0,2 5-276 0</inkml:trace>
  <inkml:trace contextRef="#ctx0" brushRef="#br0" timeOffset="523789.7955">21470 17765 562 0,'-2'-5'131'0,"-2"-1"4"16,2 0-81-16,-1 0-23 0,2 0-6 15,0 1-2-15,1 0 1 0,0 1 3 16,0-1 2-16,0 4 1 0,-1 1 3 16,-2 4 1-16,1 3 0 0,-2 2-1 15,2 3-4-15,-2 9-2 0,0 0-3 0,3 2-3 16,0 0-2-16,3 0-3 0,1 1-2 16,2-1-3-16,0-5-1 0,1-3-2 15,1-3-1-15,4-3-3 0,-2-7 1 16,3-5-1-16,3-7-2 0,1-6 0 15,2-3 0-15,3-6-1 0,-2-2 0 16,3-1-1-16,-2 3 1 0,-4 2-1 16,-1 6 0-16,-3 3 0 0,-2 11 0 15,-3 3 0-15,-3 6 0 0,-1 8-1 16,0 5-1-16,1 3 0 0,-2 2-2 16,0 3-6-16,3 4-10 0,1 0-14 15,2-3-14-15,2 0-15 0,2-4-16 16,4-2-119-16,-2-7-130 0,2-11-295 0</inkml:trace>
  <inkml:trace contextRef="#ctx0" brushRef="#br0" timeOffset="524200.7935">22172 17355 737 0,'-19'19'181'0,"-3"8"6"0,-2 9-115 16,1 4-15-16,1 9-13 15,0 3-9-15,1 4-10 0,4 3-9 16,5 1-8-16,4-1-4 0,8 2-9 0,8-4-13 15,8-5-17-15,8-6-21 0,7-9-16 16,4-10-124-16,1-10-140 0,3-9-311 16</inkml:trace>
  <inkml:trace contextRef="#ctx0" brushRef="#br0" timeOffset="525015.2746">22327 17727 416 0,'0'-1'102'0,"-2"0"5"0,4-1-56 16,-2 0-13-16,1 0-7 0,-1-2-2 16,1 1-1-16,-1 1 0 0,1-2-2 0,-1 2-1 15,-1 1 1-15,1-2 1 16,-2 1-1-16,0-1 0 0,1 1-3 0,-1-1-1 15,1 1-2-15,-1-2-4 0,1 2-2 16,1-1-3-16,0 0-1 0,0 0-1 16,0-2 0-16,0 2 0 0,0-1 0 15,1 0 1-15,-1 2 1 0,0-2 0 16,0 2 1-16,2 0-1 0,-4 0 0 16,2-2 0-16,0 3-2 0,0-1-1 0,0-1-1 15,0 1-1-15,0-2 0 0,0 2 0 16,0 0 0-16,0 0 0 0,0 1-1 15,-1 0 0-15,2-4 0 0,-1 5-1 16,0 0-1-16,0 1 0 0,2-1 0 16,-2 4 0-16,0-1 0 0,0 6 0 15,0-3 1-15,0 2 0 0,0-3 2 16,-2 6 2-16,0 2-1 0,-1 1 2 16,2 2 1-16,-1 0 0 0,-1 1-1 15,2 8 0-15,0-7-2 0,2-1-1 0,-1-2-1 16,3-1-2-16,0-3 0 0,1-3-1 15,1-7-1-15,-2 1 0 0,2-2 0 16,4-2 0-16,-3-7 0 0,0-2 1 16,2-3-1-16,-1 1 0 0,-1-1-1 15,-1 2 1-15,-1 0 0 0,-2 7 0 16,0 5 0-16,0 3 0 0,-1 2 0 16,0 8 1-16,2 0-1 0,0 4 0 15,1 3 0-15,2-3-1 0,1 1 1 0,3 1 0 16,1-7-1-16,4 0 0 0,1-6 0 15,2-3 1-15,2-3-2 0,-2-5-1 16,1-7 1-16,-2 1 0 0,-3-10 0 16,-1-3-1-16,-4-1-1 0,-2-2-2 15,-5-1-7-15,-1 2-10 0,-2-2-9 16,-1 8-13-16,-2 4-13 0,-1 4-10 16,1 5-15-16,1 3-108 0,-3 4-122 15,-1 7-285-15</inkml:trace>
  <inkml:trace contextRef="#ctx0" brushRef="#br0" timeOffset="525306.052">22837 17458 644 0,'-3'-11'154'16,"2"1"2"-16,-1 5-82 0,4 5-32 16,0 7-10-16,0 7-4 0,0 7-1 15,0 7 0-15,-2 7 0 0,-2 6-1 16,-4 3-2-16,-3 0-4 0,-2 2-4 16,-1 0-3-16,-1 0-2 0,1-2-4 0,1-1-10 15,3-1-15-15,1 0-14 0,4-8-17 16,2-5-13-16,1-6-118 0,1-5-10 15,2-7-106-15,6-9-201 0</inkml:trace>
  <inkml:trace contextRef="#ctx0" brushRef="#br0" timeOffset="525743.8826">22950 17727 648 0,'1'-11'156'15,"2"-2"7"-15,2-1-94 0,1 4-18 16,4 1-7-16,1 0-6 0,3 3-5 0,1 2-5 16,1 2-7-16,-1 4-5 15,1 1-4-15,0-1-2 0,1 3-3 0,-4 2-1 16,1-1-3-16,-2 2 0 0,-4 0-1 15,2 2 0-15,-4 1-1 0,-3 0 0 16,-2 0 0-16,-2 1-1 0,-3-1 0 16,-2-1 1-16,-5 6-1 0,-2 0 1 15,-6 0-1-15,0 0 0 0,-5 0 1 16,0 0 0-16,1 1 1 0,2-6 3 16,1 0 1-16,5 0 0 0,4-1 0 0,4 0 1 15,6 1-1-15,1-3-2 16,2 1-2-16,4-2-1 0,3 3 0 15,2-3-1-15,2 1 0 0,3-3-2 0,4-1-3 16,1 1-4-16,1 5-4 0,1-9-8 16,0-2-12-16,1 0-13 0,-2-2-13 15,-1 0-14-15,-3-2-113 0,0-7-127 16,-2 7-291-16</inkml:trace>
  <inkml:trace contextRef="#ctx0" brushRef="#br0" timeOffset="526233.3874">23338 17467 440 0,'-1'-6'128'0,"0"1"8"16,0-2-2-16,0 1-75 0,-1 1-12 16,2 0-5-16,0 1-5 0,3 2-5 15,0 1-5-15,2 1-6 0,3 3-5 16,2 2 0-16,2 3-1 0,1 3 2 16,3 3 0-16,0 5 0 0,1 4 1 15,2 3 0-15,-3 4-1 0,-1 5-3 16,0 1-1-16,-3 2-4 0,-2 3-3 15,-2 2-4-15,-5-2-2 0,-3 2 0 0,-6-1-2 16,-2 2-4-16,-5-1-6 0,-3-4-10 16,-2-2-10-16,-3-3-15 0,-1 0-17 15,0-4-120-15,-4-6-129 0,6-3-302 16</inkml:trace>
  <inkml:trace contextRef="#ctx0" brushRef="#br0" timeOffset="526879.5986">23973 16413 568 0,'2'-53'136'0,"0"8"4"15,-1 8-85-15,0 10-11 0,-1 7-11 16,1 7-6-16,-3 8-2 0,1 9-3 16,-2 9 0-16,1 12-1 0,-3 8-2 15,1 13 1-15,0 13 1 0,2 9 3 16,-2 10 1-16,1 5 0 0,-1 9 0 16,2 6-1-16,-1 0-1 0,-1 1-5 15,1 2-2-15,0-2-4 0,3 1-2 16,-1-5-3-16,0-6-1 0,-2-6-2 0,3-3-1 15,0-5 0-15,2-8-1 0,-1-6-1 16,0-6-1-16,2-6-2 0,0-4-4 16,0-12-8-16,0-8-12 0,-1-6-13 15,-1-9-14-15,0-9-14 0,-2-7-46 16,0 0-78-16,-3-17-117 0,-2-7-253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1:47:45.00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14251 9137 426 0,'-37'-6'101'0,"1"3"1"0,0 1-53 16,4-1-27-16,0 2-7 0,0 0-2 15,-2 0-1-15,-4 1-3 0,-1-2-3 16,-4 1-1-16,-1 2-2 0,0-1-1 16,0 3-1-16,1 2 0 0,-1 2 0 15,-3 2 0-15,-2 0-1 0,-5 2 0 16,-2 4 0-16,-3 2-1 0,-1 2 1 16,-2-1-1-16,1 2 1 0,6 3-1 0,4 1 1 15,-1 3 1-15,5 3-1 16,-2 2 0-16,3 1 1 0,4 3-1 0,2 0 1 15,1 4 1-15,0-2 0 0,3 3 1 16,8-1 1-16,3 3 0 0,2 2 2 16,4 4-1-16,7 3 1 0,7-1-1 15,2 1-1-15,7 0 0 0,6-1-1 16,7-2-2-16,5-2 0 0,4-6 0 16,9 0-1-16,10-1 1 0,4-6-1 15,4-1 1-15,5-1-1 0,5-4 1 0,8 1-1 16,3-3 1-16,4-3-1 0,4-2 1 15,4-6-1-15,2-3 1 0,7-3-1 16,3-6 1-16,1-1-1 0,-1-5 1 16,1 1-1-16,3-2 0 0,2-2 0 15,-5-3-1-15,-3 0-1 0,-2-4-1 16,2 1-1-16,-3-5-2 0,-2 0 0 16,-4-3-1-16,-1-3 0 0,-2-3-2 0,-2-2 1 15,-5-4-2-15,-1-2 1 16,-5-4 1-16,-1 0 0 0,-6-4 1 0,-6-3 1 15,-8-4 3-15,-4-4 1 0,-10-1 2 16,-6-3 2-16,-8-1 1 0,-6-2 2 16,-6 3 3-16,-10 0 0 0,-9-3 2 15,-9 1 0-15,-9-2 1 0,-15 2 1 16,-12-1-1-16,-11 3 1 0,-8 3 0 16,-12 5-2-16,-15 4 0 0,-15 5-2 15,-10 7-2-15,-15 10-10 0,-13 10-13 0,-13 10-106 16,-18 15-103-16,-4 10-263 15</inkml:trace>
  <inkml:trace contextRef="#ctx0" brushRef="#br0" timeOffset="7208.1285">13186 2238 269 0,'2'-11'90'16,"-2"-1"8"-16,1-2-21 0,-1 3-13 16,1-2-7-16,0-1-9 0,-1 1-8 15,1 2-7-15,1 1-3 0,-1 1 0 0,-1 2 0 16,1 1 3-16,-1 2 2 0,0 2 3 16,0 1-1-16,-1 1-3 0,0 2-3 15,-2 5-1-15,0 1-4 0,-1 6-5 16,-2 4-5-16,0 4-3 0,-1 5-1 15,3 2-2-15,0 2-2 0,1 2-3 16,5-2-1-16,1 0-3 0,2-2 0 16,0-2-1-16,-1 0-6 0,-1-1-8 15,1-3-13-15,-3-3-10 0,2-2-8 16,-2-3-18-16,2-3-110 0,-1-4-118 16,2-6-273-16</inkml:trace>
  <inkml:trace contextRef="#ctx0" brushRef="#br0" timeOffset="7509.0543">13357 2065 601 0,'0'-3'140'15,"-2"3"2"-15,0 3-91 0,2 6-19 0,0 3-7 16,-1 2-3-16,1 6-4 0,0 5-3 16,0 4-1-16,1 3 0 0,-1 0-3 15,4 1-3-15,0 4-1 0,3-3-2 16,-1-2 0-16,1-1-3 0,-1-5-3 0,2-2-4 16,-4-2-7-16,1-3-9 0,-1-4-7 15,1-1-11-15,-3-3-18 0,1-2-100 16,-2-1-111-16,-1-3-255 0</inkml:trace>
  <inkml:trace contextRef="#ctx0" brushRef="#br0" timeOffset="7728.8778">13200 2363 673 0,'-4'-1'156'16,"2"1"1"-16,0 0-108 0,2 0-17 16,2 1-9-16,1-1-7 0,0 2-7 15,7 0-3-15,1 0-1 0,6 0-4 16,-1-2-10-16,0-2-16 0,3 0-18 16,1-1-119-16,-4-3-126 0,2 0-311 0</inkml:trace>
  <inkml:trace contextRef="#ctx0" brushRef="#br0" timeOffset="8374.4857">13668 2060 582 0,'-5'-5'142'0,"-4"3"9"0,-1 1-83 15,2 3-15-15,-2 7-3 0,-1 1-2 16,-1 2-4-16,-2 3-5 0,1 4-6 15,1 4-5-15,-1 2-6 0,1-2-7 16,5 8-5-16,2 2-2 0,4 1-3 16,1 0-1-16,3 2-2 0,3-1 0 15,2-3-1-15,2-1 0 0,-1-4-1 0,2-4 0 16,2-2-2-16,-1-5-6 0,0-4-10 16,4-3-14-16,0-6-15 0,0 0-13 15,2-3-3-15,-1-3-121 0,-1-1-123 16,0-1-279-16</inkml:trace>
  <inkml:trace contextRef="#ctx0" brushRef="#br0" timeOffset="8874.243">13828 2311 667 0,'-8'0'156'15,"1"0"3"-15,3 2-83 0,1-2-37 0,2 3-34 16,2 1 20-16,3 0-4 0,1-1-4 16,1 1-3-16,4 0-2 0,2-3-2 15,4-1-3-15,0-3-2 0,2-1-2 16,0-4 0-16,1-2-2 0,-1-2 0 15,-3-4 0-15,-3 2 0 0,0-1-1 16,-3-1 1-16,0 1 0 0,-6 1 0 16,0-2 0-16,-2 3-1 0,-4 1 1 15,-1 1 1-15,-3 1-1 0,-5 3 0 16,-1 3 0-16,-2 3-1 0,-6 3 1 16,0 1 0-16,-1 6-1 0,1 3 1 0,1 4 0 15,0 2 0-15,2 4 1 0,3 3 0 16,2 0 0-16,3 4 0 0,1-4 0 15,4 3-1-15,5-1 0 0,4-1 0 16,4-1 0-16,2-1 0 0,3-3 0 16,0 0 0-16,2-4 0 0,-1-5 0 15,1 0 0-15,2-3 0 0,2-3 0 16,0-2-1-16,3-4-2 0,0-1-4 0,0-3-12 16,0-2-16-16,-1-2-8 15,-4 0-12-15,-3-6-52 0,-2 3-72 0,-1-1-113 16,-2-3-237-16</inkml:trace>
  <inkml:trace contextRef="#ctx0" brushRef="#br0" timeOffset="9142.8396">14088 1851 668 0,'4'-6'155'16,"-2"6"6"-16,3 3-107 0,0 6-12 15,2 3-4-15,-1 5-3 0,3 4-5 16,-1 5-5-16,0 1-5 0,-1 2-6 16,-1 2-4-16,-2 1-3 0,-3-4-2 0,-5 1-1 15,0 1-3-15,-5-3-8 0,-1-4-16 16,-3-3-18-16,2-3-16 0,-4-3-125 15,-2-5-136-15,0-8-322 0</inkml:trace>
  <inkml:trace contextRef="#ctx0" brushRef="#br0" timeOffset="9277.1656">14013 1638 673 0,'4'-5'147'0,"-1"4"0"0,2-1-114 16,4 2-17-16,0 2-17 0,0 2-21 15,1 5-124-15,1 2-122 0,1 6-310 16</inkml:trace>
  <inkml:trace contextRef="#ctx0" brushRef="#br0" timeOffset="9907.5395">14303 1992 574 0,'-3'-6'130'16,"-1"1"2"-16,3-1-95 0,0 1-13 0,1 0-4 15,0 1-2-15,0-1-1 0,-2 3-3 16,4-1 0-16,-2 1 0 0,-2-1-1 15,2 2 1-15,0-1-1 0,-1 1 2 16,2-1-1-16,-1 0 2 0,0-1 0 16,0 3 1-16,0-2 1 0,0-1 1 15,0 0 0-15,0 0 0 0,-1 1-1 16,1 2 0-16,0-4-2 0,-1 2-1 16,1 1 0-16,0 1-1 0,-1-2 0 0,-1 2 0 15,1 2-1-15,0 4-2 0,1 3-1 16,0 6 0-16,0 2-3 0,-1 3 0 15,1 3-2-15,0 0 1 0,2 2-1 16,1-3-1-16,-1-5-1 0,3 0-2 16,1-4 0-16,2-5 0 0,1-2-2 15,1-5 0-15,1-3 0 0,1-4 1 16,2-5-1-16,-1-3 0 0,0 0 0 16,-1-3 2-16,-4-1-1 0,1 5 1 15,-4 1 0-15,-3 2 1 0,-2 4-1 16,0 2 0-16,-2 4 0 0,1 4-1 0,-3 1 0 15,2 3 0-15,0 3-1 0,4 4 0 16,0 1 1-16,2-1 0 0,2-2 0 16,4-1 0-16,1-1-1 0,1-3 0 15,1-5 1-15,3-1-1 0,-1-4 1 16,-2-1 1-16,1-6 0 0,-3-2 0 16,-2-4 2-16,-3-3-1 0,-3 0 1 15,-3-3 0-15,-3 0 0 0,-2 1-1 0,-3 1-4 16,-3 0-7-16,3 6-11 0,0 1-19 15,4 3-23-15,1 5-21 0,2 3-118 16,2 5-140-16,8 3-312 0</inkml:trace>
  <inkml:trace contextRef="#ctx0" brushRef="#br0" timeOffset="10243.8478">14605 1725 668 0,'-1'-10'149'16,"-3"3"2"-16,5 3-116 0,4 4-9 16,1 5-3-16,3 7-4 0,0 5-3 0,5 6-1 15,4 4 1-15,2 10 5 0,2 2 3 16,1 3 3-16,3-2 1 0,1 3-1 15,-4 0 2-15,0-1 0 0,-3-4-4 16,-2 0-7-16,-3 0-3 0,-6 0-3 16,-6-3-1-16,-1 2-2 0,-7 0-4 15,-4-2-1-15,-4 0 0 0,-7-4-3 16,-3 1-4-16,-3-5-7 0,0-1-12 16,-1-4-20-16,0-4-22 0,5-3 18 15,4-3-155-15,3-3-142 0,8-3-332 16</inkml:trace>
  <inkml:trace contextRef="#ctx0" brushRef="#br0" timeOffset="11536.1867">15280 2365 717 0,'-9'-8'178'0,"2"-1"2"16,2 3-108-16,4 0-21 0,1 2-16 15,2 2-11-15,3-1-13 0,4 1-7 0,2 1-2 16,2 1-6-16,2 0-12 15,2 0-15-15,0 0-16 0,-1 2-17 0,-1 1-118 16,-2-1-133-16,-2 0-299 0</inkml:trace>
  <inkml:trace contextRef="#ctx0" brushRef="#br0" timeOffset="11701.729">15325 2460 752 0,'-4'0'179'15,"2"0"2"-15,-1-3-115 0,3 1-21 0,2-1-16 16,0-2-10-16,3 0-9 0,4 1-4 16,2-1-4-16,1 1-9 0,4 0-18 15,1 1-19-15,4 1-19 0,-2 0-122 16,3 2-137-16,3-1-320 0</inkml:trace>
  <inkml:trace contextRef="#ctx0" brushRef="#br0" timeOffset="11956.0514">16147 1855 766 0,'-5'-25'188'0,"0"9"5"15,1 5-122-15,2 5-16 0,1 6-14 0,0 5-15 16,2 10-10-16,1 4-9 0,1 8-4 16,-1 5-3-16,1 5-6 0,0 2-13 15,1 3-20-15,-3-7-19 0,2-1-15 16,-1-1-123-16,1-3-138 0,1-4-306 16</inkml:trace>
  <inkml:trace contextRef="#ctx0" brushRef="#br0" timeOffset="12256.2297">15946 2345 665 0,'-11'-2'163'0,"1"2"7"0,3 0-103 15,4 0-20-15,1 0-8 0,7 2-6 0,3-2-4 16,6 1-8-16,4 0-3 0,6-1 0 16,3 0-1-16,4-2 0 0,5-1-3 15,3-1-3-15,4 1-3 0,4-2-2 16,0 0-2-16,6 1-1 0,0-1-1 16,-1 2-5-16,0-1-5 0,-6 2-10 15,-4 0-13-15,-7 1-16 0,-3 0-13 16,-4 3-16-16,-4 0-115 0,-6-2-124 15,-3 1-287-15</inkml:trace>
  <inkml:trace contextRef="#ctx0" brushRef="#br0" timeOffset="12526.5116">16005 2572 694 0,'-3'0'158'15,"5"0"4"-15,1-1-106 0,8 4-20 0,-1-6-9 16,5 2-4-16,4-2-4 0,3 0-3 16,2-2-4-16,3-1-4 0,0 0-2 15,2 1-4-15,-2 0-5 0,-3 1-8 16,0 0-10-16,-6 2-13 0,-2 1-9 15,-4 2-14-15,-3-2-27 0,-5-2-86 0,-6 3-106 16,-4 0-243-16</inkml:trace>
  <inkml:trace contextRef="#ctx0" brushRef="#br0" timeOffset="12933.2692">16105 2554 550 0,'-8'5'142'0,"-2"0"7"0,1 1-50 0,3 1-50 16,-1 1-7-16,0-2-3 0,0 1-2 15,2 0-3-15,1 1-3 0,-3-1-4 16,3-1-3-16,-1 0-3 0,1-1-5 16,0-1-2-16,2 1-4 0,-1-3-1 15,2 2-1-15,0-2-2 0,1 0-2 16,0-1-1-16,2-1 0 0,1 1-1 16,2-1 0-16,1-1 0 0,1 1 0 15,3-3-1-15,2 2 1 0,1-1-1 16,1 1 0-16,1-1 0 0,2 2 0 15,-2 0-1-15,1 3 1 0,0-1-1 16,0 2 0-16,-1 1 0 0,-1 2 1 0,-1 2-1 16,1 0 0-16,-2 1 0 0,-2 3 0 15,-1-1 0-15,-2 0 0 0,-3 0 0 16,-2 2-1-16,-3-1 1 0,-3 2-1 16,-2 0 1-16,-5 1 0 0,-4 2 0 15,-2 2 1-15,-2-2 0 0,-4 1 1 16,1 0 2-16,0 2 1 0,0-4 1 15,3-4 0-15,-2-2-1 0,1-3-1 16,1-5-7-16,2-1-9 0,-1-9-14 0,2-1-22 16,4-3-17-16,4-4-132 0,3 0-142 15,5 0-336-15</inkml:trace>
  <inkml:trace contextRef="#ctx0" brushRef="#br0" timeOffset="14010.8208">17395 2368 161 0,'6'0'49'0,"-1"-3"8"0,0 3-8 0,-1-3-6 16,-1 3 5-16,0-2 10 0,-3 2 3 16,0 0-1-16,-1 0-4 0,-2 0-2 15,1 0-3-15,-2 0-6 0,-2 0-10 16,0 0-4-16,0-1-1 0,0 1 0 15,-1 0-1-15,1 1 0 0,0-2 0 0,0 2 0 16,2-1 0-16,-2 2 0 0,1-2-1 16,0 0-2-16,2 0-1 15,-2 0-3-15,2 0-3 0,1 0-2 0,0 0-3 16,0 0-2-16,2 0-3 0,0 1-2 16,3-1-1-16,-1 1 0 0,1 0 0 15,2 1-1-15,-1-2 1 0,4 1 1 16,0-1-1-16,2-1 1 0,4-1-1 15,2 0 0-15,4-1-1 0,2 0-1 0,4-1-1 16,2-1-1-16,2 0 0 0,2 2 0 16,2-2 0-16,4 0-1 0,1 1 0 15,4 0-1-15,5 1 1 0,6-1-1 16,4-1 0-16,4 0 0 0,0 0 1 16,4-2-1-16,4 0 0 0,-1-1 0 15,-1 1 0-15,2 2 1 0,0 0-1 16,-1 0 0-16,-3 4-1 0,-3-1 1 15,0 3 0-15,-7 1 0 0,-1 0 0 0,-2 0 0 16,0 0 0-16,-4 1 0 0,-4-1 0 16,-3 0 0-16,-3-1 0 0,-5 0 0 15,-2 1 0-15,-6 0 0 0,-3-4 0 16,-2 2 0-16,-3-1 0 0,-2 1 0 16,-2-1-2-16,-5 0-4 0,-1-2-3 15,-2 3-3-15,-1 0-7 0,-4-1-14 16,-4 1-17-16,-1-1-15 0,-4 1-123 15,-2 0-136-15,1-1-323 0</inkml:trace>
  <inkml:trace contextRef="#ctx0" brushRef="#br0" timeOffset="15501.0777">17380 1901 569 0,'5'-12'142'16,"-2"-2"7"-16,-2 3-70 0,-2 4-28 16,0 1-6-16,-3 0-1 0,0 1-2 15,-2 1 0-15,-2 2-2 0,-5 0-3 16,-1 1-3-16,-2 0-6 0,-4 1-6 15,-2 2-5-15,0 3-6 0,-1 0-5 16,2 3-4-16,1 0-1 0,4 4-1 0,3-1-2 16,3 3 1-16,5-2-2 15,1 0 0-15,6-1-3 0,1-1 0 0,2-1 0 16,3-2-1-16,1-1 1 0,5-1 1 16,1-2 1-16,1 0 2 0,2 1 2 15,0-2-1-15,3 0 1 0,0-1 0 16,-1 1 0-16,-2 0 1 0,-1-2-1 15,-2 0 0-15,1 1 0 0,-3 1 1 16,-1 2-1-16,-2 0 1 0,-2-1 0 0,-4 2 0 16,0 3 0-16,-5-1 0 0,-3 1 1 15,-4 1-1-15,-3 3 1 0,-3 1-1 16,-3 1 1-16,-4 0-1 0,-1-1 0 16,0-3-1-16,4 0 0 0,1-3-13 15,4-2-20-15,5-3-18 0,4 0-16 16,5-4-123-16,4 0-139 0,1-3-313 15</inkml:trace>
  <inkml:trace contextRef="#ctx0" brushRef="#br0" timeOffset="15687.2966">17575 1862 763 0,'4'1'194'0,"-2"4"6"0,1 6-116 0,2 4-18 16,0 2-12-16,-1 4-15 0,1 1-13 15,-1 1-13-15,1 0-6 0,-1-3-9 16,-2-2-12-16,-1-3-22 0,2-3-29 16,-3-2-12-16,1-3-130 0,-1-3-149 0,2-2-332 15</inkml:trace>
  <inkml:trace contextRef="#ctx0" brushRef="#br0" timeOffset="15803.6058">17562 1530 672 0,'-4'-5'148'16,"0"6"0"-16,2 8-114 0,1 7-30 0,1 1 25 16,0 7-176-16,5 8-128 15,1 1-337-15</inkml:trace>
  <inkml:trace contextRef="#ctx0" brushRef="#br0" timeOffset="16116.1481">17803 1880 826 0,'-4'1'189'0,"1"3"4"0,3 2-129 0,0 2-25 16,1 3-12-16,0-2-4 0,3 2-4 15,1 1-6-15,3-3-4 0,1-3-3 16,2-1-3-16,1-5-1 0,4-2 0 15,1-8-1-15,2-3-1 0,0-3 1 16,1-3-1-16,1 0 0 0,-4 2 0 16,-1 2-2-16,-3 4 0 0,-3 6-1 15,-3 4 0-15,-2 7-1 0,-2 4-3 0,-3 6-4 16,0 2-7-16,0 4-8 0,-2 2-15 16,2 2-17-16,4 0-12 0,0-4 18 15,3-4-138-15,3-4-127 0,6-3-295 16</inkml:trace>
  <inkml:trace contextRef="#ctx0" brushRef="#br0" timeOffset="16464.7926">18414 1302 692 0,'-16'16'176'16,"-4"6"10"-16,-4 6-101 0,-1 8-13 15,-4 5-9-15,2 6-9 0,4 1-11 16,2 3-13-16,7 3-11 0,4 1-7 16,9 0-5-16,8-2-6 0,5-2-6 0,5-2-11 15,8-4-20-15,3-11-27 0,5-5-11 16,4-6 36-16,1-5-166 0,5-10-140 16,2-4-315-16</inkml:trace>
  <inkml:trace contextRef="#ctx0" brushRef="#br0" timeOffset="17138.9327">18566 1618 731 0,'-2'-4'181'0,"2"1"4"0,0-2-113 0,2 0-15 15,4 1-14-15,3-1-12 0,2 2-11 16,4-3-8-16,0-1-4 0,4 1-3 15,-2 1-5-15,0 2-7 0,-1-2-7 16,-1 1-10-16,-2 2-11 0,-3-1-13 16,-1 2-8-16,-2 0-4 0,-5-2-1 0,-3 2-1 15,-2 0 3-15,-5 2 7 16,-2-1 10-16,-1 0 9 0,-3 0 9 16,0 1 14-16,1 1 15 0,-2 1 14 0,2 0 11 15,-2 2 9-15,1 1 8 0,-2 0 8 16,4 4 1-16,-1-1-3 0,0 3-3 15,2-3-4-15,-1 2-5 0,4-1-6 16,4 0-9-16,-1-1-8 0,3-1-5 16,-2-1-4-16,6 2-2 0,6 0-3 15,-1-2-1-15,4-1-1 0,3-2-1 16,0-4 0-16,7 0-1 0,-4-3 0 0,2 0-1 16,-1 0-2-16,-1 1 0 0,0 0-3 15,-1 4-1-15,1-1-1 0,-2 4 2 16,-1 0-1-16,-3 1 2 15,-2 0 0-15,-1 1 3 0,-5 2 1 0,-1 1 1 16,-2 1-1-16,0 1 1 0,-4-1 0 16,-1 1 0-16,-2 1 0 0,-1-1 1 15,-3 1-1-15,-1-1 2 0,-8 0 1 16,3-1 4-16,0 0 1 0,0 0 1 16,0-3 0-16,1-2 0 0,1-1-1 0,4-4-4 15,0-2-7-15,3-2-9 0,2-2-18 16,1-2-19-16,5 0-20 0,2 0-121 15,3 1-137-15,8 1-315 0</inkml:trace>
  <inkml:trace contextRef="#ctx0" brushRef="#br0" timeOffset="18262.4768">18894 1693 365 0,'-8'-10'73'0,"2"1"1"16,1 1-62-16,4 3-14 0,-1 3 3 16,2-1 7-16,2 1 12 0,-1 0 8 0,0 2 6 15,0 0 5-15,2 0 3 0,-1 0 1 16,1-1-4-16,-1 1-6 0,1 0-4 15,-2-1-2-15,1 0-2 0,-1 0-1 16,1 1 1-16,-1-2 1 0,0 1 1 16,0-1-1-16,1-2 0 0,0 0 0 15,0-1 0-15,1 0-2 0,-1-1 0 0,1 0-2 16,-1 1-1-16,1 0-1 0,-1 2 1 16,-1-1-1-16,1 0 0 0,-2 2-1 15,1 1 0-15,-1 1-3 0,0-2-2 16,0 4-2-16,0-2-4 0,0 2-1 15,0 2-1-15,-1 1-2 0,-1 2 0 16,1 2 1-16,-1 0 1 0,-1 2 0 16,2 3-1-16,-1 1 1 0,2 1-1 15,0 0-1-15,0-2 0 0,2 2-1 16,-1-2-1-16,3-5-1 0,-2-2 0 16,3-3 0-16,1-1 0 0,-1-4-1 15,1-2 0-15,1-2 1 0,-1 2 0 0,-1-2 0 16,-2 1 1-16,0-1-1 0,-3 4 1 15,0 0-1-15,-3 3 0 0,1 2-1 16,-1 2 0-16,1 3 0 0,-1 3 0 16,1 0-1-16,2 3 1 0,1-3 0 15,0 1 0-15,4-2 1 0,-1-2-1 16,2-3 0-16,2-2 1 0,-1-2 0 0,1-2 0 16,0-2 0-16,0-3 1 0,0-2 1 15,2-2 1-15,-3-3 0 0,-3-3 0 16,-1-1 0-16,-2 1 0 0,1 0-1 15,-2 1 0-15,-4-1-1 0,2 3-1 16,-2 4-1-16,1 1-1 0,0 1-2 16,-2 3-2-16,1 0-5 0,0 4-6 15,1 3-8-15,-1 1-6 0,-1-1-5 16,3 2-7-16,-3 0-3 0,1 1 0 16,1-2 1-16,-1 0 3 0,0-3 6 0,2 1 5 15,-1-2 6-15,2-1 5 0,-1-2 5 16,0-2 5-16,1-1 3 0,2-1 3 15,-2-1 2-15,0-2 1 0,0-1 1 16,-1 2 2-16,1-1 4 0,0 2 5 16,-1 2 5-16,0 0 5 0,0 1 6 15,2 4 5-15,-1-1 2 0,-1 1 0 16,1 0-3-16,1 7-1 0,-1 3-3 0,1 4-4 16,-1 4-3-16,1 7-2 0,0 3-2 15,1 2-1-15,1 0-2 0,3-2-3 16,1-1-1-16,3-5-3 0,2-4-1 15,1-3-2-15,2-5-1 0,1-5 0 16,0-8-1-16,-1-5 0 0,2-5 0 16,-1-4 0-16,-1-2 0 0,-2-7 0 15,-1 0 0-15,-2 1 1 0,0 4-1 16,-6 0 0-16,0 0 0 0,-4 4 0 16,-1 7 0-16,0 5-1 0,-2 5-1 0,1 6 0 15,-1 5 0-15,0 7-1 0,4 4 0 16,0 0 1-16,1 0-1 0,4 3 0 15,3-3-1-15,4 0 1 0,3-4-1 16,3-2 1-16,3-4-3 0,1 0 1 16,1-8 0-16,0-4 1 0,1-5 0 0,-1-9 0 15,-6-3 1-15,-3-2 2 16,-3-7 1-16,-4-4-1 0,-5-1 1 0,-3-4-1 16,-6 3-3-16,-1-1-9 0,1 0-14 15,-1 6-12-15,-2 4-15 0,1 6-18 16,1 6 23-16,0 6-155 0,3 9-134 15,0 4-321-15</inkml:trace>
  <inkml:trace contextRef="#ctx0" brushRef="#br0" timeOffset="18610.9298">19540 1829 371 0,'-5'-6'81'0,"1"-4"1"0,4-2-47 0,2-2-22 16,3-3 8-16,1-3 9 0,1-2 9 15,2-1 6-15,2 0 8 0,0-2 5 16,0 2 0-16,-2 2-1 0,1 3 2 15,-2 4 4-15,-2 2 3 0,-3 4-1 16,-1 5-4-16,-1 6-5 0,-2 6-8 16,-2 2-10-16,-1 11-11 0,-4 5-10 15,-2 10-5-15,-2 4-3 0,-4 3-4 16,-1 1-2-16,0 4-8 0,-1-6-11 16,4-2-17-16,2-7-26 0,5-6-19 0,6-5-133 15,5-7-152-15,6-5-343 0</inkml:trace>
  <inkml:trace contextRef="#ctx0" brushRef="#br0" timeOffset="18939.8739">19716 1848 750 0,'-2'-8'192'15,"4"-1"5"-15,-2 1-81 0,2 0-58 16,1 2-19-16,2 0-11 0,3 1-8 15,0 3-9-15,1-1-5 0,0 2-3 16,2 2-1-16,1 2 0 0,-1 0-2 16,-3 2-1-16,-1 0 1 0,1 3-2 15,-3 0 1-15,-3 3-2 0,-2 0 1 16,-2 1-1-16,-3 2 1 0,0 1 1 16,-1 1 0-16,1-2 0 0,0 1 1 0,1-3 1 15,2 0-1-15,1-1 1 16,1-2-1-16,0 0 0 0,5-1 0 0,1-2 0 15,5 0-1-15,5-1-2 0,2-2-4 16,4-4-8-16,6-4-11 0,0-4-15 16,4-3-17-16,0-3-13 0,0-2-61 15,-3-3-63-15,1 0-114 0,0-1-241 16</inkml:trace>
  <inkml:trace contextRef="#ctx0" brushRef="#br0" timeOffset="19169.9778">20160 1314 724 0,'0'3'156'15,"7"2"6"-15,2 4-121 0,3 5-17 16,5 4 4-16,1 4 8 0,3 4 6 16,3 5-1-16,3 4 0 0,-2 4-1 0,0 4-3 15,-3 5-6-15,0 5-7 0,-4 4-5 16,-3 3-5-16,-8 2-5 0,-3-1-3 15,-7 1-6-15,-8-4-9 0,-6-5-17 16,-10-6-25-16,-6-4-27 0,-5-5-134 16,-5-5-156-16,-3-7-362 0</inkml:trace>
  <inkml:trace contextRef="#ctx0" brushRef="#br0" timeOffset="19678.6449">19133 2258 472 0,'-11'4'136'15,"1"-1"8"-15,-2-1-12 0,1 1-71 16,3-3-7-16,0 0-4 0,2 0-3 0,0 1-4 16,4-2-5-16,-1 1-5 0,2 0-6 15,2 2-6-15,3-1-5 0,1 2-3 16,2-1-2-16,3 0 1 0,3 0 0 15,4-1 1-15,6-3 0 0,5-1 0 16,5 0-1-16,6-3-2 0,8-2-1 16,8 1-1-16,6 0-1 0,3 0 1 15,3 1 0-15,4 0-2 0,0 4 0 16,0 2-2-16,-2 1 0 0,-2 0-2 16,-2 4-1-16,-3 0 0 0,-5 0-2 15,-3-1 1-15,-7-1-1 0,-4 0 0 16,-6-1-2-16,-4-1-2 0,-5-1-4 0,-7 2-5 15,-4-2-7-15,-7 1-8 0,-5-1-10 16,-6 0-10-16,-7 1-14 0,-3-1-14 16,-6 1-115-16,-6 2-128 0,3-2-302 15</inkml:trace>
  <inkml:trace contextRef="#ctx0" brushRef="#br0" timeOffset="21251.2457">17694 2722 670 0,'-2'-9'168'0,"-1"3"8"0,-5 2-101 16,-3 3-13-16,-2 1-6 0,-1 4-9 15,-4 1-9-15,-1 1-8 0,-3 1-6 16,-3 2-5-16,-2 2-5 0,-1 2-5 16,1 1-4-16,3-1-3 0,2 1-1 15,5-1-2-15,5 1 0 0,6-1-1 16,5-3 1-16,6 1-1 0,4-1 1 16,4 0-1-16,4-1 0 0,3 1 1 15,2-1 0-15,1-2-1 0,2 0 2 16,-2 1-1-16,-1-2 1 0,-1 0 0 15,-2 1 0-15,0 0 0 0,-3-1 1 0,-3 0-1 16,-1-1 1-16,-3 0 0 0,-4-1 1 16,-3 0 1-16,-2 1 1 0,-3 2 3 15,-6 1 2-15,-3-1 0 0,-4 0 0 16,-4 3-1-16,-3-2-1 0,-1-1-2 16,-2-3-6-16,0-3-8 0,5-2-10 15,4-2-22-15,5-2-24 0,7-3-21 16,6-1-120-16,5-1-144 0,8 1-317 0</inkml:trace>
  <inkml:trace contextRef="#ctx0" brushRef="#br0" timeOffset="21415.9844">17812 2980 797 0,'11'16'202'0,"-5"-1"2"15,-1 0-115-15,-2-1-21 0,1 1-17 16,-2-2-17-16,0-2-16 0,-1 0-12 15,-1-3-10-15,1-2-21 0,0-4-24 0,-1-2-23 16,0-2-19-16,2-5-120 0,-2-7-143 16,0-3-308-16</inkml:trace>
  <inkml:trace contextRef="#ctx0" brushRef="#br0" timeOffset="21531.6753">17807 2578 682 0,'-3'-26'172'0,"1"8"2"0,-1 10-112 0,3 7-11 16,2 3-11-16,0 7-15 15,3 5-27-15,0 6-30 0,1 6-70 0,0 5-73 16,-1 3-128-16,4 5-288 0</inkml:trace>
  <inkml:trace contextRef="#ctx0" brushRef="#br0" timeOffset="21879.8157">18061 2985 682 0,'-3'-5'176'0,"-1"2"6"0,0 1-102 16,3 4-18-16,1 4-6 0,0 1-8 16,-2 2-9-16,4 4-11 0,1 3-5 15,-6-3-2-15,8 5-2 0,0-2-3 16,0-3-2-16,1-1-2 0,1-3-2 0,4-5-1 15,5-2-2-15,-3-8-1 0,1-5-1 16,3-5-1-16,-1-2-1 0,2-3-1 16,-1 0 0-16,-1 4 0 0,-3 2-2 15,-2 4 0-15,-2 7-1 0,-2 3-3 16,-2 8-3-16,-1 4-7 0,-2 5-7 16,0 5-10-16,1 5-11 0,1 0-15 15,1 2-14-15,1 0-11 0,3 0-10 16,5-3-103-16,1-6-116 0,1-4-268 0</inkml:trace>
  <inkml:trace contextRef="#ctx0" brushRef="#br0" timeOffset="22140.9505">18665 2619 673 0,'-2'-14'180'0,"-2"5"12"0,-3-1-86 16,-3 4-25-16,-1 6-7 0,-2 5-9 16,-3 6-13-16,-1 7-12 0,-3 6-10 15,0 10-8-15,2 6-5 0,2 7-5 16,5 3-4-16,5 2-4 0,6 1-4 16,6 1-11-16,5-6-14 0,6-4-16 15,4-6-22-15,5-5-19 0,3-5-17 16,4-8-121-16,1-9-136 0,4-3-302 15</inkml:trace>
  <inkml:trace contextRef="#ctx0" brushRef="#br0" timeOffset="23115.8135">18701 2947 324 0,'6'-6'107'0,"-1"-1"9"15,0 1-10-15,-2 2-32 0,1-2-12 16,0 1-12-16,0 1-8 0,-3-1-3 15,1-1-3-15,1 2-3 0,-1 1 0 0,-1-2-3 16,2 0-2-16,-2-1-2 0,1 1-4 16,1 0-1-16,-1-1-2 0,0 0-1 15,-1 0 1-15,0 2 0 0,-1 0 1 16,0 2 0-16,0-1 0 0,-1 2-2 16,0 0-1-16,-1 0-2 0,0 0-2 15,1-1-2-15,-1 1-2 0,2 1-2 16,-2 0-1-16,3 0-1 0,-1 0-2 0,1 0-1 15,1 1-1-15,-1 1 0 0,0 1 0 16,0 0-1-16,1 3 1 0,-1 1-1 16,1 3 1-16,-1 1-1 0,2 1 1 15,-2 0 0-15,2 2 1 0,-2-1-1 16,0 1 1-16,-1-4 1 0,2 0 0 16,-2-2 0-16,2-1 0 0,-1-3 0 15,0-1 1-15,0-3 0 0,1-4-1 16,-1-1 1-16,1-2 0 0,1-7-1 15,-2 2 0-15,1-3-1 0,-2 1-1 0,0-1 0 16,0 1 0-16,-1 2 0 0,-1 1 0 16,1 4 0-16,-3 1-1 0,3 1 1 15,-3 3-1-15,0 2-1 0,1 2 1 16,-1 3-1-16,0 1 0 0,2 0 0 16,-1 1 1-16,1-1 0 0,-1 0 0 15,2 1 0-15,0-4 0 0,0 0 1 0,1-3-1 16,0 1 0-16,0-1 0 0,0-1 1 15,1-2-1-15,0 1 1 0,0-1-1 16,1 3 1-16,-1-2-1 0,-1 1 1 16,1 2 0-16,0 0 0 0,-1 4 0 15,2 2 0-15,-1 4 0 0,1 5 1 16,-1 3 1-16,1 2-1 0,0 3 1 16,1 2 0-16,-2-4-1 0,2 1 1 15,4-1 0-15,1-2 0 0,2-4 0 16,2-4 1-16,2-5 0 0,2-1-1 0,-3-8 1 15,2-7-1-15,0-9 0 16,0 1 0-16,0-5-1 0,0-2 0 0,0-1 0 16,-3-1 0-16,-2 2-1 0,-3 6 1 15,-5 1-1-15,0 4 0 0,-6 4-1 16,1 7 0-16,-1 5-1 0,-1 6 1 16,1 4-1-16,2 2 0 0,0 4 1 15,4 1-1-15,1 0 1 0,3 0-1 16,5-2 1-16,2-1-1 0,1-3 0 15,3-5 0-15,1-4 0 0,1-2 0 0,0-8 1 16,-2-6 0-16,0-5 1 0,-2-3 0 16,-4-4 1-16,-3-4 0 0,-3-3 1 15,-4-2-1-15,-2 0 0 16,-4-1-1-16,-1 2-5 0,-1 4-5 0,-2 5-8 16,3 8-13-16,-1 4-21 0,2 6-25 15,1 9-20-15,2 7-118 0,3 4-141 16,4 3-317-16</inkml:trace>
  <inkml:trace contextRef="#ctx0" brushRef="#br0" timeOffset="23379.3544">19438 2668 857 0,'3'-15'198'16,"-2"7"1"-16,0 5-134 0,2 4-22 0,-2 9-12 16,-2 6-7-16,-3 9-4 0,-3 6 0 15,-3 10 0-15,-1 7-1 0,-3 4-2 16,-2 3-3-16,-2-1-4 0,0-3-4 16,-1-6-10-16,2-2-13 0,2-8-16 15,4-5-22-15,7-8-26 0,5-8-10 16,5-3-129-16,6-7-142 0,5-8-317 15</inkml:trace>
  <inkml:trace contextRef="#ctx0" brushRef="#br0" timeOffset="23740.3425">19566 3007 810 0,'-10'-11'206'0,"4"0"6"0,0-1-111 15,4 0-31-15,4-2-19 0,1 1-14 0,3-3-11 16,3 2-10-16,2 1-6 0,1 3-4 16,1 0-3-16,-1 5-1 0,1 2-2 15,1 4 0-15,-2 3-1 0,-1 3 0 16,-1 1 0-16,-3 3 0 0,-1 3-1 16,-3 1 0-16,-3-1 1 0,-1 2 0 15,-4 1 0-15,0 3 1 0,-3-2 1 16,1 1-1-16,-2 0 1 0,1 0 0 15,1-1 0-15,0-3 0 0,2-3 0 16,3 0 1-16,1-2 0 0,1-4-1 16,5-1 0-16,0-2 0 0,3-2-1 15,3-1 0-15,3-3-3 0,3-3-3 0,4 0-5 16,-1-4-8-16,5 1-10 0,-2-4-13 16,3 1-20-16,-2-1-20 0,-1-1 35 15,-4 2-163-15,-3-3-142 0,-1-2-336 16</inkml:trace>
  <inkml:trace contextRef="#ctx0" brushRef="#br0" timeOffset="23946.8715">19882 2549 717 0,'2'3'168'0,"6"3"7"0,3 3-106 15,3 6-25-15,3 4 1 0,5 5 4 16,3 5 2-16,2 7-3 0,1 3 0 15,-1 4-2-15,-1 4-2 0,-3 2-8 16,-6 0-6-16,-7 1-6 0,-6-1-6 0,-6 0-8 16,-7-1-11-16,-7 2-17 15,-10-1-24-15,-6 0-44 0,-5-3-148 0,-2-2-177 16,-1 0-418-16</inkml:trace>
  <inkml:trace contextRef="#ctx0" brushRef="#br0" timeOffset="25841.7022">15936 9866 549 0,'-10'-5'165'15,"3"0"12"-15,-1 1-13 0,1 2-83 16,2 0-14-16,2 1-9 0,2 1-14 15,2-1-14-15,1 1-12 0,3-1-8 16,4-1-6-16,1 0-3 0,3 1-2 16,2-2-8-16,1 1-11 0,0-1-16 0,-2 2-16 15,1 1-14-15,-3 3 23 0,-2-1-151 16,-4 5-127-16,0 0-304 0</inkml:trace>
  <inkml:trace contextRef="#ctx0" brushRef="#br0" timeOffset="26005.3408">15947 10027 636 0,'-1'-3'158'0,"1"-1"4"0,2 1-79 16,3-1-38-16,0 0-12 0,3-2-7 0,1 1-7 16,0 1-7-16,2 0-3 0,-4 0-9 15,4 2-16-15,0 2-20 0,2 4-110 16,-4-2-25-16,5 1-115 0,1 1-241 15</inkml:trace>
  <inkml:trace contextRef="#ctx0" brushRef="#br0" timeOffset="26901.3175">16698 9551 605 0,'-2'-36'152'0,"-4"3"8"0,-1 3-84 15,3 3-11-15,-1 5-5 0,1 6-2 16,3 6-8-16,0 9-8 0,1 8-8 16,0 5-9-16,1 8-9 0,-1 4-7 15,1 6-8-15,1 3-10 0,0 3-15 16,-1 1-18-16,0-2-17 0,0-1 117 15,2-2-252-15,-2-3-152 0,4-3-390 16</inkml:trace>
  <inkml:trace contextRef="#ctx0" brushRef="#br0" timeOffset="27177.2788">16533 9890 713 0,'-11'-2'179'0,"1"0"8"0,3 1-107 16,3 1-19-16,4 0-9 16,5 0-9-16,1-2-11 0,6-1-8 0,4 1-7 15,6 1-3-15,3-6-3 0,3 3-4 16,4-4-2-16,1 0-3 0,2 0-6 15,0 0-10-15,-1-2-15 0,0 4-19 16,-1 1-19-16,-3 1-18 0,-3 2-118 16,-4 2-136-16,-1-1-298 0</inkml:trace>
  <inkml:trace contextRef="#ctx0" brushRef="#br0" timeOffset="27459.3291">16577 10071 668 0,'-6'-1'165'0,"2"1"5"0,2-2-104 0,3 0-15 15,1-1-6-15,4 0-8 0,4 0-9 16,2-1-9-16,4-1-5 0,2 1-4 15,4 1-2-15,1-1-2 0,-1 0-3 16,-1 3-2-16,-2-1-6 0,1 2-8 16,-3 0-12-16,-5 1-11 0,-1 1-11 15,-3 1-9-15,-3-3-8 0,-3 2-7 16,-3-1-44-16,-4 2-45 0,-2-2-88 0,-3-1-202 16</inkml:trace>
  <inkml:trace contextRef="#ctx0" brushRef="#br0" timeOffset="27862.4069">16659 10036 527 0,'-9'1'133'0,"1"-1"5"16,-1 2-66-16,2 3-21 0,0 0-8 16,-1 4-6-16,1-2-2 0,-1 2-4 15,0-1-2-15,2 2-2 0,0 1-3 16,1-1-4-16,-1 1-2 0,3 0-3 0,0-1-2 16,1 0-3-16,1-2-3 0,1-2-2 15,-1-1 0-15,2-1-2 0,0 0 0 16,2-3-1-16,0 0 1 0,1 0 0 15,2-1 0-15,2 1 0 0,-1-1-1 16,3-1 0-16,1 1 0 0,1-1-1 16,1 0-1-16,0 1 1 0,0 0-1 15,2 1 0-15,0 1 1 0,-2 2-1 16,-2 1 0-16,0 1 0 0,-1 0 0 16,-2 4 0-16,-1-1 0 0,-4 2 0 0,0 0 1 15,-2 1-1-15,-2 0 0 0,-2 0 0 16,0 1 0-16,-4 0 1 0,-2 1 0 15,-2-1 1-15,-2-1 5 0,-1 2 1 16,-3 1 9-16,-3-2 3 0,-1-1 3 16,0 1 0-16,-1-1-1 0,-2-2-4 15,-1-1-2-15,2-1-8 0,0-5-4 16,2-3-5-16,3-2-6 0,4-4-10 0,4-2-14 16,8-3-20-16,4 2-22 0,7-1-91 15,4 1-40-15,7 2-122 0,4-2-239 16</inkml:trace>
  <inkml:trace contextRef="#ctx0" brushRef="#br0" timeOffset="28472.6854">17367 9498 587 0,'-4'-31'145'0,"-2"1"9"0,0 2-81 15,0 1-13-15,1 7-4 0,0 4-1 16,1 6-5-16,1 7-5 0,0 6-7 0,1 8-7 16,1 9-6-16,-1 8-7 0,2 8-5 15,2 5-3-15,0 8-2 0,1 5-2 16,-1 1-1-16,-1 2-2 0,2 1 0 15,-1 1-2-15,-1 1 1 0,1-3-2 16,-2-3 1-16,2-3 0 0,-1-4-1 16,-1-6 1-16,0-5-1 0,0-7 0 15,-1-3-3-15,1-5-7 0,0-7-11 16,0-3-14-16,0-4-19 0,1-9-14 16,-1-1-130-16,0-6-141 0,1-2-323 0</inkml:trace>
  <inkml:trace contextRef="#ctx0" brushRef="#br0" timeOffset="29363.3034">17771 9866 420 0,'-5'-3'119'0,"-1"-1"6"0,-1 3-30 16,-1 1-34-16,0-1-11 0,-1 1-4 15,2 0-3-15,0 0-1 0,-1 1-1 16,5 0-2-16,-1 1-2 0,3-1-5 16,-1 0-6-16,2-1-4 0,2 1-5 0,0-1-4 15,3 0-3-15,1 2-2 16,3-2 0-16,2 1 1 0,2 0 0 0,3 0 1 16,1 0-1-16,2-1 1 0,0 0 0 15,3 0-1-15,5 2-1 0,1-5 0 16,4 2-2-16,1-1 0 0,3-1-2 15,1-1 0-15,3 1-1 0,2-3-2 16,2 2 1-16,2-2-2 0,5 0 1 16,5 0-1-16,4 1 0 0,1 1 1 15,2 2-1-15,2-2 0 0,-1 6 0 16,0 1 1-16,-1-1-1 0,2 2 0 16,0 1 0-16,-2-2 1 0,-3 1-1 15,-1-3 0-15,0 1 0 0,-5-1 0 16,-4 0 0-16,-4-2 0 0,0 1 0 15,-3-3 0-15,0 2 0 0,-4-1 1 0,-4-1-1 16,-3 1 0-16,-2 1 0 0,-5-2 0 16,-5 3 0-16,-4-1 0 0,-5 0 0 15,-3-1 1-15,-3 1-2 0,-1 0-1 16,-4 1-6-16,-1-1-8 0,-2 0-13 16,0-1-14-16,-4 1-16 0,0 0-17 15,-5 1-117-15,0-3-129 0,-8 1-296 0</inkml:trace>
  <inkml:trace contextRef="#ctx0" brushRef="#br0" timeOffset="30485.6658">18022 9345 424 0,'-1'-4'122'0,"0"1"5"0,-3-1-27 16,-2 1-38-16,0 2-16 0,-3 0-5 0,-2 2-5 15,0 2-4-15,-3 2-3 0,-2-1-3 16,0 1-3-16,-3 3-4 0,3 0-3 15,1 1-3-15,1 1-2 0,3-2-2 16,2 3-2-16,2-1-1 0,3 0-1 16,2-3-2-16,3 2 0 0,2-3-2 15,2 0 0-15,2-1-1 0,3-1 1 16,2 1 0-16,3-2-1 0,2 0 1 16,1 0 0-16,2 1-1 0,1 0 0 15,-2-1 1-15,1 3-1 0,-2-1 0 0,-3 2 0 16,0 0 1-16,-3 1-1 0,-2 2 1 15,-2-1 0-15,-3-1 0 0,-1 1 2 16,-3 0 0-16,-2-2 3 0,0 4 2 16,-6-3 2-16,-2 1 2 0,-5 1-1 15,-2-2-1-15,-3 1 0 0,-3 0-2 16,-3-3-4-16,2 0-4 0,2-1-11 16,3-2-12-16,4-1-18 0,4-1-15 15,5-5-125-15,3-1-134 0,4-6-313 0</inkml:trace>
  <inkml:trace contextRef="#ctx0" brushRef="#br0" timeOffset="30655.5541">18183 9403 728 0,'7'4'183'0,"-3"5"8"16,-2 2-111-16,1 4-16 0,-2 1-13 0,-1 2-12 15,-1 0-13-15,-1 1-12 0,-1 0-17 16,-1-3-20-16,0-1-31 0,1-2 6 15,-1-2-151-15,0-2-149 0,4 0-352 16</inkml:trace>
  <inkml:trace contextRef="#ctx0" brushRef="#br0" timeOffset="30779.5445">18158 9180 651 0,'-1'-2'141'0,"-1"4"0"0,2 2-111 15,1 6-24-15,1 4-21 0,-1 4-123 0,2 4-119 16,3 3-301-16</inkml:trace>
  <inkml:trace contextRef="#ctx0" brushRef="#br0" timeOffset="31506.1676">18366 9458 709 0,'0'0'167'0,"-1"0"5"0,2 2-111 0,1 1-20 16,-1 0-6-16,1 1-3 0,1 1-5 15,-1 0-5-15,0-2-5 0,0 1-1 16,-1-2-3-16,0 0-3 0,1-2-2 16,-2 0-1-16,1-2-1 0,-1-1 0 15,1-2-2-15,2-1 1 0,-2-2 0 0,1-1-1 16,1-1 1-16,-2 0-1 15,0 3 2-15,0 2-1 0,1 1 0 0,-2 3-1 16,0 6 0-16,-3 1-2 0,2 5 1 16,-2 2-2-16,1 3 0 0,0 0 0 15,-1 1 1-15,1 1-1 0,0-1 1 16,2-5 1-16,2-1 1 0,-1-2 1 16,1-2 1-16,0-2 0 0,0-3 1 15,-1-1-1-15,2-2 0 0,-2-1 0 0,1-3-1 16,0-2 0-16,0-2-1 0,-2-1-1 15,1-1-1-15,0 0 0 0,-1-1-1 16,0 3-1-16,-1 2 0 0,1 1 0 16,0 2-1-16,0 2-3 0,-1 2-1 15,0 1-3-15,0 3-2 0,-1 2-5 16,0 0-4-16,1 1-4 0,-2 1-2 16,2 0-2-16,0-1 0 0,-2 0 1 15,2-4 4-15,1 0 4 0,-1-2 4 0,1-1 5 16,0-3 4-16,-1 0 3 15,1-5 3-15,0 0 4 0,-2-3 5 0,1-1 3 16,0-1 5-16,1 0 4 0,-1 2 2 16,1 1 2-16,0 4-1 0,0 2-4 15,1 4-3-15,0 5-3 0,0 5-4 16,2 3-4-16,-1 2-1 0,1 2-2 16,0 3 0-16,1-2-1 0,1-1 0 15,-1-2 1-15,2-1 1 0,-1-3 1 0,1-3 0 16,1-2 1-16,-1-4 1 15,3-4-1-15,2-5-1 0,0-3-1 0,4-5-1 16,-2-2-1-16,3-4-2 0,0-1 0 16,0-1-1-16,-1 2 0 0,-2 3 0 15,-1 2-1-15,-1 6 0 0,-1 4-2 16,-3 7 0-16,0 8-2 0,-3 3-3 16,-2 7-2-16,-4 5-5 0,0 5-6 15,0 2-9-15,-3 0-15 0,0-2-21 16,1 0-14-16,3-2-127 0,0-5-142 15,6-4-329-15</inkml:trace>
  <inkml:trace contextRef="#ctx0" brushRef="#br0" timeOffset="31861.468">18876 9150 567 0,'1'-11'149'0,"-6"4"10"0,-1 4-58 15,-5 8-31-15,-3 5-2 0,-5 7-2 16,-2 8-3-16,-1 7-9 0,1 4-8 16,3 6-10-16,3 6-8 0,6 3-8 15,0 1-8-15,8 0-4 0,2-2-3 16,8-2-4-16,2-2-17 0,5-7-7 16,4-5-15-16,2-6-27 0,8-7-21 15,3-6-122-15,0-7-145 0,5-8-310 0</inkml:trace>
  <inkml:trace contextRef="#ctx0" brushRef="#br0" timeOffset="32475.6946">19133 9159 603 0,'-5'-5'176'0,"0"0"7"16,1 1-41-16,2-1-67 0,4-1-11 0,2 0-14 15,4-1-15-15,3-1-13 16,4 1-8-16,2-1-6 0,2 0-3 0,2 2-6 16,0 2-6-16,-1 2-11 0,-2 3-13 15,-2-1-15-15,-3 4-12 0,-3-1-11 16,-3 2-11-16,-2 0-48 0,-2-1-52 16,-4-2-94-16,-3 3-210 0</inkml:trace>
  <inkml:trace contextRef="#ctx0" brushRef="#br0" timeOffset="32832.807">19174 9144 591 0,'-11'5'148'0,"0"0"9"16,0 0-82-16,1 2-15 0,0 2-6 15,1 0-4-15,1 5-6 0,1 1-6 16,0 1-5-16,3-2-5 0,-1 2-6 16,1-2-4-16,3-3-3 0,1-3-4 15,1 0-2-15,1-5-2 0,2 1-2 16,2-2-2-16,2-3 0 0,1 0-2 0,2-4 1 15,5-1-1-15,0 0 0 0,3-3 0 16,0 2-1-16,1 1 1 0,1 2-1 16,-2 2 0-16,-2 2 1 0,-1 2-1 15,-1 3-1-15,-3 2 1 0,-1 3-1 16,-1 2 1-16,-3 1-1 0,0-1 0 16,-5 0 0-16,-2 2 1 0,-2 0-1 15,-3 0 0-15,-4-2 1 0,-1 2 0 16,-2-1 0-16,-3 2 0 0,-2-1 0 0,0 0 0 15,-4-2 1-15,2 0-1 0,-1-2 0 16,2-4 1-16,2-2-1 16,3-3 0-16,2-4-4 0,3-2-8 0,4-3-9 15,3-2-18-15,2-2-18 0,5 0-20 16,3-2-118-16,3 3-136 0,6-2-306 16</inkml:trace>
  <inkml:trace contextRef="#ctx0" brushRef="#br0" timeOffset="33556.4964">19496 9267 475 0,'0'-4'128'0,"0"-1"8"16,-3 1-46-16,1 1-28 0,0-2-8 15,0 1-5-15,-1 2-4 0,1-2-5 16,-1 0-3-16,1 1-5 0,1-2-6 0,1 2-3 15,0-2-4-15,-1 2-2 0,1-1-2 16,0 0-2-16,0-1 0 0,1 2-1 16,0-1-1-16,1-1-1 0,-1 1-1 15,0 0-1-15,0-1-2 0,2 1-1 16,-1-1-1-16,0 1-1 0,0 1-1 16,-1 0-1-16,3 2 1 0,-4 1-1 15,1 0 0-15,-2 0 1 0,1 3 1 16,0 0 2-16,0 3 2 0,-1 2 2 0,-1 5 1 15,0 4 3-15,1 3 0 16,-2 3-1-16,0 4 0 0,0 1-1 16,2-2-2-16,0-1-3 0,2-5 0 15,3 0-2-15,2-5-2 0,0-4 0 0,4-5-1 16,-1-3 0-16,1-4 0 0,0-4 0 16,2-3-1-16,1-6 1 0,-1-2 0 15,-2-2 0-15,-1 0 0 0,-1 0 0 16,0 1 0-16,-4 5-1 0,-3 1 1 15,-4 5-1-15,0 5 0 0,1 3 0 16,-1 4 0-16,0 7 0 0,0 0 0 0,2 4-1 16,5 3 1-16,-2 1 0 0,2 1 1 15,2-3-2-15,2-2 1 0,5-2 0 16,-1-3-1-16,3-3 0 0,0-5 1 16,4-4-1-16,0-7 1 0,1-4 0 15,-2-5 0-15,1-2 0 0,-4-4 1 16,-4-2-1-16,-5-2 1 0,-4-1-1 15,-4-1-3-15,-3 2-6 0,-3 0-6 16,-1 3-13-16,0 6-16 0,-1 2-24 16,0 8-13-16,2 4-86 0,-1 5-36 15,4 6-117-15,5 3-225 0</inkml:trace>
  <inkml:trace contextRef="#ctx0" brushRef="#br0" timeOffset="33784.0643">19899 9098 745 0,'2'-2'182'0,"0"4"7"0,-4 5-113 15,1 5-18-15,-3 5-11 0,0 7-5 16,-3 4-11-16,0 6-7 0,-3 3-7 16,-1 3-5-16,1 2-4 0,1 1-4 15,1-2-9-15,2-1-14 0,2-5-24 16,4-3-25-16,4-6-121 0,2-8-16 15,4-2-129-15,2-6-237 0</inkml:trace>
  <inkml:trace contextRef="#ctx0" brushRef="#br0" timeOffset="34151.1555">20041 9463 792 0,'-6'-9'188'0,"0"-3"5"16,4-1-122-16,4 1-23 0,-1-1-13 15,6 3-7-15,3 1-9 0,1 2-7 16,1 2-2-16,1 1-4 0,0 3-2 16,1 1-1-16,-2 3-2 0,0 0-1 15,-1 2-1-15,-2 3-1 0,-1-1-1 16,-2 4 0-16,-2 0 0 0,-3 2 0 15,-2 2 0-15,-3 0 1 0,-3 1 0 16,-3 1 2-16,-1 0 0 0,-2 0 0 16,-2-1 0-16,0-1 0 0,1 0 1 0,0-3 2 15,3 0 2-15,3-2 0 0,1-2 1 16,5 0 0-16,1-2 1 0,4-1-1 16,4-2-1-16,2-1-2 0,6-1-1 15,2-4-2-15,3-1-3 0,3-4-4 16,2 0-8-16,2-3-11 0,1 0-16 15,-1 1-21-15,0 0-15 0,0 1-124 16,-3 1-139-16,-1 0-318 0</inkml:trace>
  <inkml:trace contextRef="#ctx0" brushRef="#br0" timeOffset="34386.0664">20381 9088 675 0,'9'-2'150'16,"5"2"7"-16,3 5-116 0,4 2-3 0,2 6 5 16,1 3 5-16,3 6-2 0,0 6-3 15,1 3-3-15,-1 5-6 0,0 1-5 16,-2 5-6-16,-4 1-5 0,-4 1-3 16,-4 0-5-16,-7 0-4 0,-7-1-8 15,-4-3-11-15,-6-2-14 0,-7-1-27 16,-7-4-20-16,-5-6-129 0,-8-2-149 15,-1-6-338-15</inkml:trace>
  <inkml:trace contextRef="#ctx0" brushRef="#br0" timeOffset="34820.4848">19571 9867 497 0,'-15'1'141'0,"-2"-1"8"16,0 1-11-16,-2 0-75 0,2 2-5 15,2-1-4-15,2 0-1 0,1-1-2 0,4-1-7 16,5 0-5-16,4-1-7 0,4-1-4 16,6 0-5-16,3-1-3 0,6-1-4 15,3 0 0-15,6-2 0 0,2 0 0 16,5-2-1-16,6 1-2 0,4 0 0 16,4-1-2-16,7 1-2 0,5 2-1 15,5 1-3-15,5 2 0 0,-1 1-2 16,5 1-1-16,1 0-1 0,-1 2 0 0,-3-1-1 15,-3 3 1-15,-4 1-2 16,-6 1 0-16,-8-1-1 0,-8 1-5 0,-6-1-7 16,-8 1-11-16,-6-1-22 15,-7-3-29-15,-6 1-20 0,-8-2-121 0,-4-1-148 16,-6 0-324-16</inkml:trace>
  <inkml:trace contextRef="#ctx0" brushRef="#br0" timeOffset="35906.7762">18151 10343 423 0,'7'-6'118'0,"-3"-1"7"0,-3 1-32 0,0 1-37 16,-3-1-9-16,-3 1-4 0,-1 1-1 15,-3 0-1-15,0 3 1 0,-5 2 0 16,-1-2 0-16,-3 4-1 0,-2 1-4 16,-5 1-5-16,-2 3-6 0,0 2-6 15,-1-1-6-15,1 2-3 0,1-1-5 0,5 0-2 16,6 0-2-16,6-2 0 0,1 0-1 16,6-3-1-16,3 1 0 0,4 1 0 15,5-1 1-15,2 0-1 0,5 0 0 16,4 1 0-16,2-1 0 0,3 0 0 15,1 0 1-15,-1 1-1 0,-2 1 0 16,-2 0 0-16,-1 1 0 0,-4 2 1 16,-2 0-1-16,-3-1 0 0,-2 1 0 15,-4-2 0-15,-4 2 1 0,-2 1-1 0,-4-1 0 16,-3 1 0-16,-4-1 1 0,-2 1-1 16,-3-1 1-16,-2-1 0 0,-2-3 0 15,-2-2-1-15,1-4 1 0,0-1-2 16,4-2-6-16,1-4-10 0,5-2-15 15,5-3-17-15,7-3-14 0,7-1-9 16,5-3-115-16,4-2-122 0,5 0-272 16</inkml:trace>
  <inkml:trace contextRef="#ctx0" brushRef="#br0" timeOffset="36061.406">18260 10436 691 0,'12'19'185'0,"-1"0"8"0,-5 3-96 16,-1 3-22-16,-1 1-13 15,-2-1-15-15,-3-1-15 0,0-5-13 0,-3 0-9 16,2-1-12-16,-1-6-15 0,2-2-23 16,1-4-27-16,0-3-13 0,1-6-123 15,-1-3-143-15,3-3-309 0</inkml:trace>
  <inkml:trace contextRef="#ctx0" brushRef="#br0" timeOffset="36195.3305">18257 10152 643 0,'-4'-17'175'15,"-3"6"6"-15,1 5-89 0,3 5-29 16,-1 4-9-16,3 6-15 0,3 3-17 0,2 3-24 16,2 6-27-16,1 4-21 0,2 5-133 15,1 2-144-15,3-1-350 0</inkml:trace>
  <inkml:trace contextRef="#ctx0" brushRef="#br0" timeOffset="36496.7907">18504 10494 722 0,'-4'-6'180'0,"0"1"7"0,2 4-107 0,2 4-17 16,0 5-9-16,1 1-7 0,0 3-11 15,3 2-7-15,-2 3-6 0,1 2-4 16,1-2-2-16,0-2-2 0,3-1-3 15,-2-1-1-15,-1-5-3 0,4-3-1 16,2-4-1-16,-2-4-2 0,3-4-2 16,0-2-1-16,4-2 0 0,-2-3 0 0,2 4-1 15,0-1 0-15,-1 4 0 0,-1 2-2 16,-2 4-3-16,-1 5-5 0,-1 3-6 16,-3 3-9-16,-1 4-11 0,0 2-17 15,0 1-20-15,1 2-17 0,2 0-118 16,0-1-138-16,4-3-314 0</inkml:trace>
  <inkml:trace contextRef="#ctx0" brushRef="#br0" timeOffset="36886.5952">19143 10180 551 0,'-7'2'159'0,"-6"1"15"16,-4 7-26-16,-2 6-61 0,-5 5-7 15,-2 7-4-15,-3 5-10 0,0 7-13 0,3 6-13 16,2 2-13-16,9 3-9 16,3-2-8-16,7-1-4 0,7 1-4 0,8-5-5 15,6-4-8-15,6-4-12 0,1-6-16 16,8-4-22-16,0-6-23 0,-2-9-130 15,3-8-148-15,1-4-337 0</inkml:trace>
  <inkml:trace contextRef="#ctx0" brushRef="#br0" timeOffset="37705.8884">19239 10451 408 0,'-3'2'112'16,"1"0"4"-16,-1-1-39 0,2-1-27 15,0 1-12-15,1-2-8 0,-1 0-5 16,1-2-2-16,0 0-2 0,0-2-2 0,0 1 0 16,0-1 0-16,0 0 0 15,0 2-1-15,1-2-2 0,-1 1 1 16,-1 0-1-16,1 1 0 0,0-1 2 0,0 1 0 16,-2 0 2-16,2 0-1 15,-1 1 1-15,0-1-1 0,1 1-2 0,-1 1-1 16,1 0-1-16,0-1-1 0,0 2 0 15,-2 0 0-15,2 0-1 0,0 0 0 16,0 0 0-16,-1 0-1 0,1 0-1 16,0 3-2-16,-1 0 0 0,1 4-1 15,1 2 0-15,0 5 0 0,1 4 0 16,0 4 0-16,-1 3 1 0,3 2 0 16,-1 0 0-16,-1-2-1 0,0-1-1 0,3-3-1 15,1-4-2-15,-1-5 0 0,3-4-2 16,0-3 0-16,1-3-1 0,-1-4 0 15,1-4-1-15,0-4 1 0,-1-1 0 16,1-1 0-16,-3 0 0 0,-1 0-1 16,0 2 1-16,0 4-1 0,-3 2 0 15,0 3 0-15,1 3 0 0,-1 3 0 16,2 4 0-16,1-1 0 0,0 1 0 16,1 2 0-16,1-1 0 0,2-2 0 15,2-2 0-15,1-4 0 0,2-2 1 0,3-3 0 16,0-4 1-16,1-4 1 0,-2-5 2 15,0-2 0-15,-2-3 0 0,-3-1 0 16,-5-5 0-16,-4 1-3 0,-1-1-4 16,-3 1-6-16,-2 3-9 0,-1 2-13 15,2 4-20-15,0 6-22 0,4 6 116 0,3 4-253 16,1 6-158-16,5 2-405 0</inkml:trace>
  <inkml:trace contextRef="#ctx0" brushRef="#br0" timeOffset="38002.4218">19838 10288 707 0,'3'-12'185'0,"-1"7"10"0,-2 6-104 16,-3 7-15-16,-1 6-11 0,-2 7-11 15,-1 4-15-15,-2 5-11 0,-2 6-11 0,-1 4-5 16,-4 1-4-16,-1 0-3 0,0 0-7 16,0-2-13-16,1 0-18 0,2-5-32 15,6-7-22-15,4-3-126 0,8-9-151 16,8-2-338-16</inkml:trace>
  <inkml:trace contextRef="#ctx0" brushRef="#br0" timeOffset="38418.916">20094 10523 742 0,'-13'-14'186'0,"6"-1"5"0,1-1-100 16,5 0-34-16,3-1-14 0,3 2-10 15,4 2-8-15,0 2-8 0,4 2-5 16,-1 4-3-16,1 2-1 0,3 3-3 16,-1 1-1-16,0 2-2 0,-1 4-1 0,0 0 0 15,-2 3-1-15,-2 2 0 0,-3 1-1 16,-2 3 1-16,-2 0-1 0,-5-1 0 15,0 3-1-15,-5 0 1 0,-3-1 0 16,-2 1 1-16,-4 0 0 0,-2 1 0 16,1-2 0-16,-2-1 1 0,0 0 1 15,3-1 1-15,3-3 3 0,2-1 1 0,4-3 2 16,2 0 1-16,6-2 1 16,3-1 0-16,2-4-1 0,6-1-2 15,3-4-1-15,4-2-1 0,5-1-2 0,4-4-1 16,2-1-1-16,5 2-2 0,0-3-4 15,1 4-7-15,-1 0-13 0,-1 4-17 16,-3 2-26-16,-3 1-19 0,-4 2-131 16,-6 2-149-16,-3 4-337 0</inkml:trace>
  <inkml:trace contextRef="#ctx0" brushRef="#br0" timeOffset="38760.7627">20435 10218 686 0,'-14'-23'169'0,"4"2"6"15,6 4-107-15,9 4-16 0,7 3-8 16,6 6-9-16,5 5-9 0,5 5-8 16,4 5-3-16,2 7 1 0,2 5 2 15,-1 6 3-15,1 3 3 0,-2 4 2 16,-3 2 2-16,-6 3 1 0,-4 2-3 0,-5 1-5 16,-7-1-5-16,-13 0-4 0,-6 1-6 15,-6 0-5-15,-5 0-14 16,-4-2-21-16,-5-3-40 0,-2-2-146 0,-1-5-170 15,-2-3-410-15</inkml:trace>
  <inkml:trace contextRef="#ctx0" brushRef="#br0" timeOffset="39460.5128">21136 9596 618 0,'-1'-71'149'0,"0"-6"8"0,1 3-97 15,1 6-7-15,1 4-2 0,2 10-3 0,1 11-2 16,0 10-1-16,-2 12-4 16,0 12-3-16,-2 11-3 0,-1 13-4 0,1 12-1 15,-1 14-3-15,3 17-3 0,-1 10-1 16,1 13-1-16,-1 6-3 0,2 9-2 15,1-1-4-15,1 2-2 0,0-1-4 16,-1-6-2-16,2-3-1 0,2-6-2 16,-1-5-1-16,0-5-4 0,-1-7-7 15,-1-5-10-15,2-8-15 0,-4-6-26 16,-1-5-31-16,-2-10-133 0,2-4-158 0,-2-6-364 16</inkml:trace>
  <inkml:trace contextRef="#ctx0" brushRef="#br0" timeOffset="47642.4578">12804 15860 437 0,'0'-19'113'0,"0"0"3"0,-5 3-26 16,-3 3-60-16,-1 7-4 0,-1 3-4 0,-1 5-2 15,-2 0-1-15,-4 4-4 0,-2 5-1 16,1 5-3-16,0 0-1 16,-2 4 2-16,4 5 0 0,1 5 2 0,5 4-1 15,4 2 0-15,1 0 1 0,3 1-1 16,2-1-1-16,2-5-2 0,3-2-3 15,3-5-1-15,3-3 0 0,1-3-1 16,4-3-3-16,1-4 0 0,1-4-1 16,3-3 1-16,-1-8-1 0,1-4 1 15,-1-4-2-15,0-6 2 0,-4-2-1 16,-3-6 1-16,-3-2-1 0,-7-4 0 0,-7-2-1 16,-7-1 1-16,-9 0-1 0,-8 0 0 15,-4 5 0-15,-1 4 0 0,-2 10-5 16,3 10-10-16,0 10-13 0,4 14-94 15,6 13-32-15,2 10-108 0,-3 6-229 16</inkml:trace>
  <inkml:trace contextRef="#ctx0" brushRef="#br0" timeOffset="48603.6271">22084 15895 578 0,'-10'-7'125'0,"1"5"2"0,-6 0-102 15,1 4-9-15,1 3-2 0,-2 1-2 0,-1 4 0 16,3 3 1-16,2 3 3 0,1 6 2 16,5 2 2-16,3 0 0 0,5 4 1 15,5-2-2-15,1-4-1 0,9-2-1 16,5-6-3-16,4-4-2 0,3-4-2 15,4-9-3-15,0-6 0 0,1-7-3 16,-3-8-1-16,-2-8-1 0,-5-4-1 16,-3 2 1-16,-5-2 3 0,-4 3 4 15,-6 6 3-15,-8 8 0 0,-8 5 0 0,-4 8-1 16,-7 7-3-16,-7 8-11 16,-6 8-19-16,-4 10-19 0,-4 10-133 0,-7 8-137 15,-3 4-339-15</inkml:trace>
  <inkml:trace contextRef="#ctx0" brushRef="#br0" timeOffset="68724.0276">14720 11822 139 0,'1'-8'32'16,"0"2"5"-16,1 0-16 0,-1 2 8 16,1 0 14-16,-1 0 9 0,1 1 7 0,-5 0 2 15,4 2-4-15,-1-2-7 0,0 1-10 16,0 2-13-16,0-2-10 0,0 1-7 15,4 2-3-15,-4-1-2 0,1-1 0 16,-1 0-1-16,2-1 0 0,-1 0 2 16,-1-1 1-16,0 0 2 0,0-2 1 15,0 0 0-15,1 3 2 0,-1-4-2 16,0 1 1-16,1 1-2 0,-1-1 0 0,1 2-1 16,-1-1-1-16,2-1-1 0,-2 1-1 15,1-2-1-15,-1 0-1 0,2 0 0 16,0-3 1-16,1 0 1 0,0 0 1 15,2 0 0-15,1 1 0 0,1 1 1 16,0-2-1-16,2 2 1 0,-2 1 0 16,1-2 0-16,-3 1 1 0,1-1 1 15,-3 4 0-15,0 0 1 0,-2 0 0 16,0 3-1-16,-1 0 0 0,0 0-1 16,0 2 0-16,-1-1-2 0,1 0-1 0,0-1 0 15,-1 2-2-15,1 1 1 0,-1 1 0 16,-1 4 1-16,1 2 2 0,-2 3 3 15,-2 5 4-15,-1 3 2 0,-4 5 1 16,1 3 3-16,-1 6 0 0,-1 1 1 16,3 2-2-16,2 1-3 0,3-1-2 15,4-4-2-15,6-3-4 0,2-5-2 16,6-7-2-16,2-4 0 0,4-7-2 0,3-7 0 16,5-5 0-16,0-6 0 0,2-6-1 15,-1-3 0-15,0-3-1 0,-2-3-1 16,-2 1-1-16,-7-1-1 0,-3 4-1 15,-4 3 0-15,-4 3 1 0,-3 4-1 16,-4 5 1-16,-2 2 0 0,-3 6 1 16,-1 2 0-16,-2 6 0 0,1 4 1 15,1 1-1-15,1 5 1 0,3 2 1 16,2-1 1-16,5 0 0 0,5-3 0 0,4-3 1 16,6-5 0-16,2-4 0 0,3-3 0 15,3-9 0-15,2-4-1 0,-1-5 1 16,1-3-1-16,-3-3 1 0,-2 0-1 15,-3-4 0-15,-7-2 0 0,-5 0-1 16,-7-2 0-16,-7 0-3 0,-4-2-7 16,-4 0-7-16,-1 1-5 0,-1 6-3 15,1 4-5-15,2 6-2 0,2 8-2 0,0 7 2 16,1 7-5-16,3 5-5 0,1 6-48 16,-1 1-53-16,3 3-94 0,1 1-212 15</inkml:trace>
  <inkml:trace contextRef="#ctx0" brushRef="#br0" timeOffset="69251.5205">15506 11801 572 0,'-2'2'125'0,"-1"3"3"16,1 5-96-16,2 1-10 0,0 4-5 15,1 4-2-15,2 3 0 0,0 3-2 16,1 2-2-16,0-1-2 0,1-1-3 0,-1 2-1 16,0-5-2-16,1-2-1 15,0-4 0-15,-1-5-2 0,3-3 0 0,-1-3-3 16,3-5-1-16,0-3-5 0,2-6-2 15,3-6-3-15,1-1-2 0,1-8 0 16,2-4 2-16,0-2 2 16,2 0 3-16,-2 3 5 0,-1 4 3 0,-1 1 4 15,-3 7 4-15,-5 6 3 0,-3 6 3 16,-2 3 3-16,-5 2 1 0,-1 2 1 16,-3 4 1-16,-3 5 0 0,-2 2-1 0,-3 5-1 15,1 0 0-15,-2 0 1 0,1 4 0 16,-1-3 0-16,3-4-2 0,3-3 0 15,2-3-2-15,2-3-4 0,4-3-1 16,1-3-3-16,3-2-1 0,2-1-1 16,4 1-2-16,3-4 0 0,1 1 0 15,5-2-1-15,1 1 0 0,3 2 0 16,2-2 0-16,0 0-2 0,-1 2-3 0,3 2-6 16,0 2-8-16,-2-2-12 0,-1 1-10 15,1 1-18-15,-2 0-110 16,-3-2-118-16,0 1-280 0</inkml:trace>
  <inkml:trace contextRef="#ctx0" brushRef="#br0" timeOffset="69551.0006">16072 11738 578 0,'-8'0'148'15,"3"3"0"-15,1-4-12 0,3-2-118 16,5 3-13-16,8 0-2 0,-1-2-4 15,3-2-4-15,5-1-4 16,-2 0-7-16,0 2-9 0,3 0-13 0,-2-1-89 16,-2 3-19-16,-2 0-93 0,-3 2-190 15</inkml:trace>
  <inkml:trace contextRef="#ctx0" brushRef="#br0" timeOffset="69703.5907">16110 11882 735 0,'-8'3'155'0,"1"0"-1"0,5-1-126 16,4 1-21-16,7-3-9 0,6-4-6 15,4-1-10-15,5-1-8 0,3-1-16 0,1-2-113 16,0-1-117-16,-2 2-283 0</inkml:trace>
  <inkml:trace contextRef="#ctx0" brushRef="#br0" timeOffset="70339.3286">16661 11617 427 0,'0'-4'121'0,"0"2"3"15,0 2-2-15,-1 2-84 0,1 5-10 16,0 2-3-16,0 6-4 0,0 3-2 16,1 6-1-16,1-1 0 0,-1 2-3 15,0 1-2-15,0 0-2 0,2 0-3 16,-1-2-2-16,1-2-1 0,2 1-4 16,-1-5-1-16,3-2-3 0,1-4-3 15,1-5-3-15,2-2-4 0,1-3-4 0,1-7-4 16,5-4-2-16,-2-3 0 0,1-5 1 15,0-3 2-15,1-3 4 0,1-2 4 16,-1 0 4-16,-2 1 4 0,-1 1 5 16,-3 3 4-16,-2 6 5 0,-5 1 4 15,-2 5 2-15,-5 4 3 0,-6 7 1 16,-3 2 0-16,-3 4-1 0,-3 5-2 16,-3 2-1-16,-2 2-1 0,0 2 0 0,1-2 0 15,1 2 1-15,2-6 2 0,1 0-1 16,6-2 1-16,1-2-3 0,5-1-1 15,5-2-3-15,4-2-2 0,3 0-2 16,3 0-3-16,3-2-2 0,5 1 0 16,0-3 0-16,4 0 0 0,1 1-2 15,3 0-2-15,2-3-8 0,2 2-11 16,0 0-11-16,1 0-19 0,-2 2-116 16,-3-3-124-16,1-1-296 0</inkml:trace>
  <inkml:trace contextRef="#ctx0" brushRef="#br0" timeOffset="70651.4378">17356 11812 691 0,'-4'-1'149'0,"1"-1"0"0,0 1-116 16,2 1-20-16,3 1-9 0,3-1-4 0,0 2-10 15,4-2-15-15,2 1-124 0,0-4-122 16,-3 1-312-16</inkml:trace>
  <inkml:trace contextRef="#ctx0" brushRef="#br0" timeOffset="71569.6448">17794 11551 446 0,'-2'-6'109'0,"0"-3"5"0,-1-3-58 16,1 0-19-16,2-3-6 0,3 2-2 15,0-6-4-15,3 0-3 0,2-1-5 0,2 2-2 16,3 1-4-16,0-2-1 0,0 2-2 15,2 5 0-15,0 1-2 0,1 2 0 16,-2 2-1-16,-1 1 0 0,-1 3-2 16,-2 4 0-16,-2 1-1 0,0 3 0 15,-3 2-1-15,-2 3 2 0,-1 2 0 16,-1 1 0-16,-4 3 2 0,-2 3 1 16,-2 0 1-16,-2 3 1 0,0 0 1 0,0 2 1 15,-3-1 0-15,3-1 0 0,2 0 0 16,3-2 0-16,-1-4-3 0,4-2 0 15,1-3-2-15,1-1-1 0,4-1-1 16,3-3-2-16,0-4-1 0,3 2-3 16,4-2-8-16,1-2-7 0,2 0-11 15,2-2-14-15,2-2-113 0,-3-2-118 16,2 1-283-16</inkml:trace>
  <inkml:trace contextRef="#ctx0" brushRef="#br0" timeOffset="71770.1959">18273 11500 629 0,'0'-9'133'0,"0"0"0"15,2 9-106-15,3-2-18 0,1 2-6 16,3-1-2-16,1 3-1 0,1 2 1 16,0 2-1-16,-1 0-1 0,-1 3-2 15,-3-1 0-15,-3 3-3 0,1 0-2 16,-3 2-4-16,1-2-7 0,-5 0-12 0,1 0-101 15,-2-2-101-15,-3 1-254 16</inkml:trace>
  <inkml:trace contextRef="#ctx0" brushRef="#br0" timeOffset="71949.9764">18159 11497 640 0,'-8'-4'138'0,"-1"3"1"0,2 4-106 0,3 3-21 16,2 5-9-16,3 1-2 0,2 2-4 16,-1 1-5-16,2 3-4 0,-1-1-5 15,1 1-9-15,1 2-11 0,-1-4-100 16,0 0-101-16,1-3-249 0</inkml:trace>
  <inkml:trace contextRef="#ctx0" brushRef="#br0" timeOffset="72618.7359">18114 11568 493 0,'-5'-2'114'0,"-1"-3"4"0,2 1-77 0,1-1-13 15,0-1-4-15,2 0 1 0,0 1-1 16,1-1-3-16,0 1-2 0,1-1-1 16,2 2-2-16,0 2-1 0,3 1-2 15,2-1-3-15,2 4-1 0,2 0-1 16,1 0-3-16,2 1 0 0,2 1-2 15,1-3-2-15,1 0 0 0,-2 0 0 0,1 1-1 16,-1-4 0-16,1 1 1 0,-2-1-1 16,-2-1 1-16,1-1-1 0,-4 1 0 15,-1-2 0-15,-2 1 1 0,-3 2-1 16,-1-2 1-16,-3 3-1 0,-1 0 1 16,1 2 0-16,-2-1-1 0,0 1 1 15,-2-1 1-15,1 1 0 0,-2 2 1 16,1-1 1-16,-2 1-1 0,1 2 2 15,3 2-1-15,1 4 0 0,0 0 0 0,1 0-1 16,2 0 0-16,0 1 0 0,2 1 0 16,0-1-1-16,0-4-1 0,0 5 0 15,1-2 0-15,-1-2-1 0,0 4 0 16,-2-4-1-16,2 1-1 0,-2-1-2 16,-1-2-5-16,1 1-6 0,-1-4-6 15,-1 0-11-15,1-1-2 0,-2-2-117 16,-3-1-111-16,-2 0-273 0</inkml:trace>
  <inkml:trace contextRef="#ctx0" brushRef="#br0" timeOffset="73162.744">18178 11578 320 0,'-4'-4'89'0,"2"1"8"16,-1 0-42-16,1 1-4 0,-1-1 0 15,1 0 0-15,1 0-5 0,-1 2-8 16,1 0-7-16,1 1-6 0,0 1-3 16,0 4-5-16,1 1-4 0,2 1-2 15,-2 3-3-15,2 1 0 0,-1 3-1 16,1-2-1-16,-2 0-1 0,1 2 0 16,-2-1 0-16,1-1 0 0,-1 2-1 15,-1-2-1-15,0 0 0 0,0-1 0 16,0 0-3-16,-2-1-3 0,2-1-2 15,-2-2-6-15,2-1-7 0,0-2-11 0,-2-2-38 16,2 0-73-16,-1-4-98 0,-1 0-229 16</inkml:trace>
  <inkml:trace contextRef="#ctx0" brushRef="#br0" timeOffset="73567.1454">17802 11844 472 0,'-10'-3'115'0,"3"2"3"0,-2-3-41 0,4 2-56 16,2 0-6-16,0 0-2 0,3 4-1 16,0 0-1-16,1 2 1 0,2 1 0 15,3-1 4-15,1 3 1 0,5 0 1 16,3 0 1-16,7 1-1 0,6-3-3 16,8-1-2-16,6 1-4 0,3-2-2 15,6-4-2-15,4-2-1 0,3-1 0 16,1 0-2-16,-2 1 1 0,1-1-2 0,-3 2-1 15,-3 1 0-15,-7 2-2 0,-4-1-1 16,-6 0-3-16,-7 1-3 0,-6-1-6 16,-5 0-8-16,-6 0-12 0,-5 1-47 15,-4-1-62-15,-6 0-99 0,-6 2-223 16</inkml:trace>
  <inkml:trace contextRef="#ctx0" brushRef="#br0" timeOffset="73829.4709">17986 12096 595 0,'1'1'129'0,"1"-1"3"15,4 0-99-15,3 2-15 0,4-2-6 16,3-2 0-16,6-1-1 0,0-1-1 15,5-3-2-15,-1-2-2 0,2-1-1 16,-1-1-1-16,-2 3-3 0,-2 2-1 0,-3 2-5 16,-5 1-5-16,-1 3-9 0,-5 3-13 15,-3 1-55-15,-5 2-53 0,-5-5-95 16,-4 0-212-16</inkml:trace>
  <inkml:trace contextRef="#ctx0" brushRef="#br0" timeOffset="74243.9137">17993 12139 469 0,'-16'2'125'0,"2"0"3"0,2-4-29 16,4 4-63-16,0-1-13 0,3-1-6 15,3 1-6-15,0 0-4 0,2 1-2 16,-2 0-1-16,1 0 0 0,0 1 1 16,1 2 2-16,-1-2 1 0,-1 2 0 15,2-1 0-15,-1 1 0 0,0 0-1 16,1-1-1-16,1-2-3 0,0 2 0 0,2-1-1 15,1 0-1-15,2 0 0 16,1 0 0-16,5 1 0 0,0-2 0 0,4 0 0 16,3 0 0-16,0 0-1 15,3-1 1-15,2 1 0 0,-1-4-1 0,0 2 0 16,2 0 0-16,-7-1 1 0,2 2-1 16,-4 2 0-16,0 2 0 0,-4 2 0 15,-4 2 0-15,0 0 0 0,-2 5 0 16,-5-3 0-16,-3 2 1 0,-4 2-1 15,-2-1 1-15,-3-2-1 0,-2 1 1 16,-2 1 0-16,-2 0 0 0,-3-1 2 0,2-3 0 16,-7 1 3-16,1-2 0 0,-3-1 2 15,-4-1 2-15,-1-3 0 0,1-1-1 16,-1-3 0-16,0-1-3 0,3-4 0 16,4 0-4-16,5-2-7 0,4-3-11 15,7 0-12-15,3 1-128 0,4-5-126 16,5 1-316-16</inkml:trace>
  <inkml:trace contextRef="#ctx0" brushRef="#br0" timeOffset="77148.5736">19452 11376 522 0,'-10'-4'117'16,"-4"3"2"-16,-1 3-83 0,-4 7-14 0,0 6-3 16,-3 6 1-16,0 7 1 0,-3 7 1 15,-1 7 1-15,-1 4 0 0,3 5-1 16,2 0-2-16,2 1-2 0,4 1-4 16,6 0-3-16,4 0-4 0,6-4-2 15,4-5-3-15,3-3-1 0,4-6-4 16,5-7-5-16,1-6-6 0,6-9-9 15,0-3-14-15,3-5-112 0,-1-6-115 16,1-4-281-16</inkml:trace>
  <inkml:trace contextRef="#ctx0" brushRef="#br0" timeOffset="77624.6046">19473 11763 389 0,'1'-4'99'0,"1"-1"3"0,-1 3-49 16,2-2-16-16,-2 3-8 0,2 1-3 15,-2 0-2-15,0 1-2 0,0 0 1 16,2 3 1-16,-3 1 0 0,3 1 1 15,0 3 2-15,1 3 0 0,-2 3-1 16,2 2 0-16,-1 2-3 0,3 1-4 16,1 0-2-16,0 0-5 0,-2-4-3 0,6-1-3 15,0-5-2-15,2-5-1 0,0-4-1 16,1-7 0-16,0-5-1 0,4-3 0 16,-3-6 0-16,0-5-2 0,-1-1-1 15,1-3-2-15,-3 0-2 0,0-1-1 16,-1 3-1-16,-3 3 1 0,-2 5 0 15,-2 5 2-15,-2 5 1 0,-3 7 1 16,-2 6 2-16,-1 5 1 0,-3 7-1 16,1 4 1-16,-1 0 0 0,1 6 0 0,1 1 0 15,1-1 0-15,2 0 0 0,2-2 0 16,0-2 0-16,2-1-2 0,2-2-4 16,0-3-5-16,-1-1-6 0,1-3-9 15,-2-4-9-15,3-5 0 0,-5-3-109 16,-1-6-104-16,-1-6-254 0</inkml:trace>
  <inkml:trace contextRef="#ctx0" brushRef="#br0" timeOffset="77818.1036">19593 11589 518 0,'-14'-7'119'0,"2"4"4"0,-2 6-78 16,6 5-16-16,-2 6-7 0,3 5-1 15,-2 8-1-15,2 4-1 0,-2 4-2 16,2 5-1-16,-3 5-2 0,4 4-3 15,2 2-2-15,2 0-2 0,-1-2-3 16,3-2-2-16,2-1-3 0,0-10-5 16,-1-3-5-16,3-6-5 0,1-3-10 15,3-8-25-15,1-8-91 0,2-5-104 16,5-6-250-16</inkml:trace>
  <inkml:trace contextRef="#ctx0" brushRef="#br0" timeOffset="78178.8991">19857 11707 574 0,'-2'2'128'0,"-1"0"3"15,1 5-95-15,1 2-12 0,2 4-4 16,1 1-1-16,2 4-1 0,0 1-3 15,1 1-3-15,1-3-2 0,2-2-1 16,1-2-3-16,-1-2-2 0,2-2 0 16,2-6-2-16,1-1 0 0,0-4 0 15,-1-4-1-15,3-4-1 0,0-4 0 0,1-2-1 16,-2-1 0-16,2-1-1 0,-3 1-1 16,-1 3 1-16,-4 4-1 0,0 5 1 15,-5 2 0-15,0 6 1 0,-2 2 0 16,-3 5-2-16,-1 3-1 0,1 4-2 15,-1 2-3-15,2-2-3 0,2 1-5 16,2 1-3-16,4-5-7 0,2-2-2 16,2-4-108-16,1-6-102 0,3-3-256 15</inkml:trace>
  <inkml:trace contextRef="#ctx0" brushRef="#br0" timeOffset="78573.3057">20352 11662 558 0,'-13'-1'127'0,"-5"2"4"0,1 3-87 16,0 4-17-16,1 1-6 0,3 6-2 15,1 2-3-15,2 2-1 0,4 1-2 0,2 2-2 16,3 0 0-16,2 1-2 0,3-3-1 16,0 2-1-16,6-2-2 0,1 0-1 15,3-5-1-15,2 1-2 0,1-2 0 16,1-6-1-16,-1-4-1 0,-1-3-2 15,-2-3-2-15,-2-8-1 0,-2-2-2 16,-4-4 0-16,-2-1 0 0,-3-4-1 16,-2-1 2-16,-2-1 2 0,-3-2 1 15,-4-1 1-15,-1-2 1 0,-2-1 1 16,-2-1 0-16,-2 2 0 0,-1 0 1 16,-2 4 1-16,2 0 3 0,-2 2 3 0,3 4 4 15,0 2 3-15,2 1 3 0,5 2 2 16,3-1 0-16,3 3-3 0,5 2-2 15,4-1-4-15,4 1-3 0,3 1-3 16,6 0-3-16,3 3-1 0,7 2-5 16,2-3-6-16,7 3-8 0,2 1-12 15,2 0 3-15,1 1-130 0,0 1-120 16,-2 1-294-16</inkml:trace>
  <inkml:trace contextRef="#ctx0" brushRef="#br0" timeOffset="79573.4323">20722 11666 511 0,'1'-7'129'0,"-6"1"4"0,-2 2-64 0,-3 2-26 15,-3 3-6-15,-3 4-4 0,-3 1-6 16,0 1-5-16,-2 2-5 0,1-1-4 16,2 2-3-16,3 0-3 0,2 0-2 15,7 0-2-15,3 1 0 0,5-2-2 16,4 0-1-16,2-1-3 0,2 1-2 16,3-2-2-16,0-3-3 0,-1-1-1 0,-2-1-1 15,0-1 0-15,-3-1 2 0,-2 0 1 16,-4-1 4-16,-2 3 1 0,-4 0 3 15,-2 0 1-15,-6 2 3 0,1 3 1 16,-4 2 2-16,0 4 2 0,0-2 0 16,3 3 0-16,2 2 0 0,5-2-1 15,2 1-2-15,5-3-2 0,5-1 0 16,3-1-2-16,4-3 0 0,3-3 0 0,4-3-1 16,2-3 0-16,1-5-1 0,3-3-1 15,0-4-1-15,2 0 0 0,-1-5-2 16,-3 0 1-16,0-1 0 0,-4 0 0 15,0 0 1-15,-5 0 1 0,-4 2 1 16,-3 5 1-16,-2 1 1 0,-3 4 2 16,-2 4 0-16,-3 5 2 0,-1 4 0 15,-2 5 1-15,3 1 1 0,-2 3 1 16,2 5 0-16,2 0 1 0,3 0 0 16,1-1 1-16,2-1 0 0,3-1 0 0,1 0 0 15,2-4-1-15,0-2 0 0,2-2-2 16,0-5-2-16,1-4-1 0,2-3-1 15,-2-4 0-15,0-6-2 0,-2-3-1 16,-2-1-3-16,-2-2-5 0,-3 1-7 16,-3-5-8-16,1 2-7 0,0 3-6 15,-2 3-10-15,1-1 12 0,-1 3-123 16,-1 3-107-16,2 4-272 0</inkml:trace>
  <inkml:trace contextRef="#ctx0" brushRef="#br0" timeOffset="80092.6683">21303 11692 582 0,'-5'-4'140'0,"1"2"5"0,-1 1-88 0,1 4-15 16,0 2-5-16,-1 1-3 0,0 5-4 15,2 2-4-15,1 1-4 0,2 2-3 16,1 1-3-16,2 0-5 0,0 1-3 16,1-5-3-16,1 1-2 0,-2-2-5 15,1-1-9-15,0-3-13 0,0 0-12 16,-2-3-18-16,2-2-115 0,-2-4-125 16,2-1-292-16</inkml:trace>
  <inkml:trace contextRef="#ctx0" brushRef="#br0" timeOffset="80758.5817">21470 11708 597 0,'-6'3'139'0,"0"2"4"0,0 5-92 15,1 1-17-15,2 3-7 0,-1 3-2 16,1 2-5-16,3 2-4 0,3-1-4 16,-1-1-2-16,3 0-2 0,3-1-3 15,-1 1 0-15,3-6-2 0,-1-1-1 16,1-1 0-16,0-5-1 0,0-2-2 0,-3-6-1 16,1-6-1-16,-2-3-2 15,-1-2-1-15,-2-6 0 0,-2-1-1 16,-1-4 0-16,-1 1 1 0,-2-5 0 0,-2 0 2 15,0-2 1-15,0 3 0 0,-1 3 2 16,1 1 0-16,0 4 4 0,1 7 1 16,2 5 2-16,-1 2 0 0,2 5 1 15,2 1 0-15,2 3-1 0,1 2-1 16,2 0-2-16,3 1-1 0,2 2 0 16,4-2-1-16,1 1 0 0,2-1 0 15,3-2-1-15,1-3 0 0,2-1-1 0,-1-2-1 16,0-1 0-16,3-1-1 0,-3-2-1 15,-2 2 1-15,-3-1 0 0,0 3 1 16,-6 1 1-16,-1 2 0 0,-6 2 1 16,-2 2 1-16,-3 1 1 0,-1 2 1 15,-1 3 1-15,-1 3 1 0,0-2 0 16,0 2 1-16,2 0 0 0,0 1 0 16,1-2 0-16,2 0-1 0,2-3-1 0,3-2 0 15,0-2-1-15,4-3 0 0,1-4-2 16,1-4 0-16,2-5 0 15,1-2 0-15,2-1-1 0,0-1-1 0,2-1 0 16,-2 2 0-16,-2 0 0 0,-2 4-1 16,-2 2 1-16,-2 5 0 0,-5 2 1 15,-2 5-1-15,-1 3 1 0,-2 2-1 16,-2 2 1-16,0 2 0 0,-4 2 0 16,1-1-1-16,-2 0-2 0,0 0-5 15,0-1-8-15,1-1-7 0,-1-4-10 0,-1-1-14 16,2-4-113-16,-2-4-118 0,-2-6-280 15</inkml:trace>
  <inkml:trace contextRef="#ctx0" brushRef="#br0" timeOffset="80951.5246">21842 11408 651 0,'-8'8'142'0,"1"11"2"15,1 6-111-15,1 11-13 0,2 8-5 16,-1 5 0-16,1 5-2 0,3 3-1 15,-1 5-2-15,1 1 0 0,1-1 0 16,0-1-2-16,2-5-1 16,-3-2-1-16,-1-6-2 0,-2-9-5 15,1-6-13-15,2-6-12 0,1-6-15 0,4-8-117 16,0-6-123-16,6-6-297 0</inkml:trace>
  <inkml:trace contextRef="#ctx0" brushRef="#br0" timeOffset="81238.7408">22257 11725 701 0,'-6'7'155'0,"0"3"5"0,-2 1-119 16,3 3-14-16,2 0-3 0,1 2-1 15,5 1-1-15,2-4-5 16,2-2-3-16,3 0-2 0,6-5-3 0,0-1-3 15,2-5-1-15,2-3-2 0,-2-2-1 16,-1-4-1-16,-1-2-1 0,-6-3-1 16,-4-3-3-16,-8-1-1 0,-2-2-5 15,-5 2-5-15,-4 0-6 0,-5 5-6 16,-3 3-6-16,-1 6-3 0,1 7-5 16,-1 7-3-16,0 4-7 0,3 6-56 15,3 2-40-15,3 1-90 0,3 1-205 16</inkml:trace>
  <inkml:trace contextRef="#ctx0" brushRef="#br0" timeOffset="81411.7886">22343 11900 588 0,'20'-2'148'0,"-5"0"9"0,-1 1-74 16,-2 1-25-16,-1 3-8 0,0 2-4 16,-3 1-6-16,2 1-10 0,-1 3-8 0,-1 0-9 15,0 1-6-15,-3 0-4 0,-3 0-8 16,-1 1-13-16,-2-1-15 0,0-1-15 15,-2 0 78-15,0-2-209 0,-1-4-139 16,2-5-355-16</inkml:trace>
  <inkml:trace contextRef="#ctx0" brushRef="#br0" timeOffset="81589.1823">22532 11420 647 0,'-8'-15'159'0,"-1"-2"0"0,3 2-51 16,5 6-84-16,1 0-16 0,4 2-6 16,1 1-9-16,-1 1-11 0,0 3-10 15,1 4-16-15,1 3-115 0,0-1-121 16,0 4-290-16</inkml:trace>
  <inkml:trace contextRef="#ctx0" brushRef="#br0" timeOffset="81804.8586">22682 11299 677 0,'0'-5'144'0,"8"6"3"0,2 5-108 0,4 6-22 16,5 9 0-16,3 12 6 0,2 13 3 15,-4 9 1-15,1 11-1 0,-5 7-1 16,-4 12-6-16,-5 3-5 0,-6-3-6 0,-7-3-2 15,-9-5-2-15,-6-4 0 0,-6-5-1 16,-3-7-9-16,-8-5-18 0,-6-1-22 16,-7-7-130-16,0-9-140 0,-2-7-341 15</inkml:trace>
  <inkml:trace contextRef="#ctx0" brushRef="#br0" timeOffset="82292.107">22461 11975 455 0,'2'1'110'0,"-1"-1"4"0,-1 0-36 16,0-1-55-16,2 1-5 0,-3-3 1 0,2 0 1 15,-2-6-1-15,2 3 0 0,1-1-3 16,1-1 0-16,1 0 0 0,0-1 0 16,-1-1-2-16,3 3 1 0,-1-4-1 15,-1 1 1-15,0-1 0 0,-1-2 1 16,2-1 1-16,-1 1 1 0,0-2 1 16,-1 0 0-16,2 1 1 0,-1-1 1 15,-3 1-2-15,0 3 0 0,-1 0-4 16,0 4-2-16,-1 2-3 0,-1 6-3 15,-1 6-3-15,2 1-4 0,-2 6-11 0,2 6-14 16,0 4-18-16,1 4-133 0,-2 0-139 16,0 4-343-16</inkml:trace>
  <inkml:trace contextRef="#ctx0" brushRef="#br0" timeOffset="86118.4555">14499 16084 403 0,'-1'2'88'0,"-1"-1"1"0,1-1-66 16,-1-3-8-16,2 3-4 0,0 0 1 16,2 2 1-16,-5-5 3 0,3 2 2 15,1 0 2-15,-3-5 1 0,3 4-1 16,2-1-1-16,-2-3-1 0,2 0-3 15,0-1-2-15,-1 0-2 0,3 3-1 0,-5-3-1 16,0-2 1-16,-2 1 1 0,-1 2 1 16,0 0 1-16,-2 3 2 0,0 1-1 15,-3 3-1-15,1 1 0 0,1 5-2 16,-1 1-2-16,-2 2-2 0,3 1-1 16,2 2-2-16,2 2 0 0,3-1 0 15,3-1-1-15,3-1 1 0,3-1 0 16,1-1 1-16,5-3-1 0,1-2 1 15,3-2-1-15,0-3 0 0,0-4-1 16,1-3 0-16,-2-3-1 0,-1-3 0 0,-4-2 0 16,-3-5-1-16,-2-2 1 15,-4 0-1-15,-4 0 0 0,-1 0 0 0,-4 2 0 16,-3 4 0-16,-4 3 1 0,-3 4-1 16,-3 6 0-16,-2 5 0 0,-3 4 2 15,-3 5 1-15,2 4 2 0,0 2 3 16,1 4 1-16,2 0 0 0,5-2 1 15,4 0-1-15,6-3-2 0,3-4-2 16,7-2-1-16,5-4 0 0,3-5-1 16,5-2 1-16,2-5-1 0,2-5 1 15,3-5-1-15,-2-5-1 0,-1-2 0 16,-2-2-2-16,-3 2 1 0,-4 0 0 0,-2 4-1 16,-5 6-10-16,-3 4-17 0,-4 8-17 15,-4 7-124-15,-1 6-133 0,-4 12-323 16</inkml:trace>
  <inkml:trace contextRef="#ctx0" brushRef="#br0" timeOffset="87549.4797">14588 7363 465 0,'1'-5'112'0,"0"-1"3"0,-1 0-68 0,-1-3-18 16,0 3-4-16,1-1-2 0,0-1-4 15,-2 1-3-15,4 1-1 0,-1 0-2 16,0 1 0-16,2 1-2 0,-2 2 0 16,0-2-1-16,1 3 0 0,-2 0 0 15,-1 1-2-15,-1 2-1 0,-2 2 0 16,-2 1-1-16,0 2-1 0,-2 3-2 15,0 0 1-15,-1 1 0 0,1-1 1 16,0-2-1-16,3-2 1 0,1-1-1 16,1-2 1-16,2-2 0 0,1-1 1 15,2-3-1-15,1 1 0 0,0-3 0 0,1-4-1 16,0-2-1-16,1-1 0 0,-2-1 0 16,1 0-1-16,-1 1 2 0,-2 0 1 15,-2 3 2-15,-2 1 3 0,-1 2 2 16,-3 1 2-16,1 1 1 0,-3 3 1 15,0 1-1-15,0 4-3 0,-1-2-2 16,0 7-2-16,2-1-3 0,0-1-2 16,2 2-2-16,3 0-1 0,0-2 1 0,2 0-1 15,2-3 1-15,2 0 0 0,-1-4 0 16,2-3 1-16,-2-3 0 0,3-2 0 16,0-4 0-16,0-2 2 0,-1-3 3 15,-1-1 5-15,-1 1 3 0,-1 3 2 16,-2 0 1-16,-2 3-1 0,1 5-2 15,-1 4-3-15,2 4-6 0,1 7-8 16,0 4-15-16,2 2-23 0,6 8-20 16,0 5-130-16,9-1-145 0,-1 1-344 15</inkml:trace>
  <inkml:trace contextRef="#ctx0" brushRef="#br0" timeOffset="88440.1917">16383 7342 226 0,'5'-3'54'0,"0"-2"3"16,0-2-27-16,0 3 2 0,-1-1 15 15,-1 0 8-15,-1 0 5 0,-1 1 5 0,-1-1 1 16,-1 2-1-16,-2-1-11 16,2 0-14-16,-2 1-7 0,1-1-6 0,-2 1-4 15,1 3-2-15,-2-1-4 0,0 2 0 16,-3 2-2-16,1 3 1 0,-1 4 0 15,-2 1 1-15,0 2 1 0,-1 5 0 16,1 1-2-16,2 2 0 0,0-3-2 16,3 1-2-16,3-1-2 0,3-2-3 15,5-4-1-15,0-4-1 0,5-5-1 16,2-4 0-16,1-5 0 0,3-5 0 0,2-5 0 16,0-4-2-16,2-2 0 15,-1-3 0-15,-3-1 0 0,-2 4 1 0,-6 1-1 16,-2 0 4-16,-7 4 2 0,-4 1 3 15,-5 5 2-15,-2 4 0 0,-1 1 0 16,-3 3-2-16,2 4-1 0,1 4-5 16,1 3-9-16,2 3-20 0,3 1-24 0,3 3-138 15,2-4-148-15,4-2-367 0</inkml:trace>
  <inkml:trace contextRef="#ctx0" brushRef="#br0" timeOffset="89417.8286">18291 7427 408 0,'-8'-4'94'0,"5"0"0"0,0-1-41 15,2 1-45-15,3 1-5 0,1 2-2 16,0-4 1-16,2-1 0 0,0 2 4 15,0-2 6-15,0-1 8 0,-3 1 5 16,1-2 4-16,-3 3 3 0,0 2 2 16,-1-2-3-16,-2 2-4 0,1 1-6 15,1 1-5-15,-2-1-2 0,2 1-4 0,-2-1 0 16,2 2-2-16,0-3 2 0,1 2 1 16,-2 0 3-16,0 0 2 0,0-1 1 15,-3 4 2-15,3-2 1 0,-2 1-3 16,0 1-1-16,0 3-3 0,1 0-1 15,0 5-1-15,2-2-2 0,-1 2-1 16,0 1-2-16,2-1 0 0,3-3-2 16,1 0-1-16,-1-3 1 0,5-1-1 15,1-4 0-15,4-4 0 0,1-3 0 16,1-3 0-16,3 0-1 0,0-5-1 0,-1-1 1 16,-1 0 1-16,-4 1 0 15,-2 3 3-15,-3 2 0 0,-3 0 1 0,-4 3 0 16,-1 3 0-16,-4 3-1 0,-2 0-2 15,0 2-2-15,-1 0-6 0,-1 2-14 16,0 0-20-16,2 2 58 0,1 0-199 16,1 1-146-16,3-2-377 0</inkml:trace>
  <inkml:trace contextRef="#ctx0" brushRef="#br0" timeOffset="90548.6612">20203 7312 367 0,'-4'-3'101'15,"0"-1"4"-15,-1 1-37 0,-1 0-26 16,1 0-9-16,0 1-3 0,2 1-5 16,-1 1-5-16,2-1-3 0,0 1-1 15,1-1-1-15,1 2 1 0,0-2-1 0,-1 1 0 16,-1-1-1-16,2 1 1 0,0 0-2 15,0 0 0-15,0 1-3 0,0 0 0 16,1-1-3-16,2 1-2 0,-1 0-2 16,1-2 0-16,2 0-1 0,0-1 0 15,1-2 0-15,0-1-1 0,1 0-1 16,-1-1 1-16,-1-1 0 0,-3-1 1 16,-1 2 3-16,-1 0 4 0,-6-1 2 15,1 3 2-15,-2 3 2 0,-2-1 1 0,-1 5 1 16,-1 1-2-16,-1 1-1 0,2 3-3 15,1 1-1-15,-1 0-3 0,-4 4-1 16,8-1-1-16,4 0-2 0,1 0 0 16,3 1-2-16,3-3 1 0,2-3-1 15,8-3 1-15,-3-3-1 0,3-2 1 16,2-6-1-16,-1-1 0 0,2-3 0 16,-2-1 0-16,-1-3 0 0,-2 1 0 15,-3 1 0-15,-4 2 1 0,-2 1 1 0,-4 2-1 16,-2 1 0-16,-5 5 1 0,-1 1-2 15,-2 3-1-15,-1 2-7 0,-1 3-13 16,0 4-13-16,-2 5-16 0,3 3-120 16,1-1-128-16,5 1-305 0</inkml:trace>
  <inkml:trace contextRef="#ctx0" brushRef="#br0" timeOffset="91497.4669">22054 7351 427 0,'0'-5'88'0,"1"-1"1"0,4-2-77 16,-2 1-9-16,6-3-2 0,2 2 0 15,1-2-1-15,-2 3 1 0,-3-2 0 16,-1 3 1-16,-1 0 10 0,-3 1 9 16,-4 1 7-16,-3 2 4 0,1-1 5 15,-3 3 2-15,-1-1 1 0,-3 2-8 16,-1 2-6-16,-1 2-7 0,0-1-3 16,-1 5-2-16,2 2-2 0,1 3-2 15,3-2-1-15,1 0-2 0,4-1 0 0,3 0-2 16,3-2-1-16,5-4-1 15,2-3-1-15,1-2 0 0,2-1 0 0,2 0 0 16,1-6-1-16,-3-4 0 0,-3-3 0 16,2-1 2-16,-1-1 4 0,-2 1 7 15,-3-3 5-15,-4 2 7 0,0 3 5 16,0 5 2-16,-4 1-1 0,-2 4-5 0,1 3-7 16,-1 7-6-16,0 2-8 0,1 7-17 15,3 4-28-15,4 2-139 0,6-2-145 16,0-5-366-16</inkml:trace>
  <inkml:trace contextRef="#ctx0" brushRef="#br0" timeOffset="98272.6521">12711 7095 474 0,'-27'5'111'0,"-2"1"4"0,-3 1-68 16,-1 2-23-16,2 3-7 0,3 1-2 0,3 5-2 15,-4 0-2-15,0 3-1 16,3 1-2-16,3 4 0 0,3 2-1 0,3 4-1 16,1 3-2-16,7 2-2 0,6 2 0 15,4 1-1-15,6-2 0 0,6 3-1 16,5-4 1-16,3-6-1 0,3-5 1 15,7-4-1-15,4-7 1 0,2-7-1 16,6-5 1-16,4-4 0 0,3-8-1 16,9-3 0-16,-2-4 1 0,2-7-1 15,0-8 1-15,-5-7 0 0,-2-6 1 16,-1-3 0-16,-11-3 0 0,-6-4 0 16,-8-2 2-16,-6 2 1 0,-11 0 1 0,-12 0 0 15,-16-1-1-15,-9 5 0 0,-12 7 0 16,-17 12-4-16,-10 14-11 0,-13 11 10 15,-7 20-133-15,-11 14-113 0,-13 12-293 16</inkml:trace>
  <inkml:trace contextRef="#ctx0" brushRef="#br0" timeOffset="101908.9673">12128 3087 505 0,'2'-15'119'16,"1"2"1"-16,-3 5-76 0,0 3-18 15,-1 14-8-15,-1 7-2 0,1 7-4 16,-1 10-3-16,1 11-1 0,-2 10-1 16,2 12-2-16,1 4-1 0,0 2-1 0,0 2-2 15,0-3-2-15,-1-4-2 0,-1-5-2 16,-1-10-4-16,0-6-4 0,1-6-9 15,-3-7-39-15,1-6-66 0,-1-10-92 16,-2-7-217-16</inkml:trace>
  <inkml:trace contextRef="#ctx0" brushRef="#br0" timeOffset="102540.2284">11870 3163 596 0,'2'-9'125'16,"3"1"0"-16,6 4-107 0,4 1-12 15,5 1-3-15,7 1-1 0,6 0 0 16,2-1-1-16,8 0 0 0,8 2 0 16,8 0 0-16,5 2-1 0,4-3 1 15,6 1-1-15,5 0 1 0,2 1-1 0,1 1 1 16,3-2-1-16,-3 0 1 0,1 2 0 15,-2-1-1-15,1 2 0 0,-4-2 1 16,-2-2-1-16,-5 2 1 0,0-4 0 16,-3 1 1-16,-6-2 2 0,-5-3 2 15,-1 1 1-15,-8 1 1 0,-4-1 1 16,-3 0 0-16,-5 2 0 0,-4 4-2 16,-3 1-1-16,-6 4-1 0,-2 0-2 15,-6 1 0-15,-4 2-2 0,-4 1 1 16,-2 4-1-16,-1 3 1 0,-4 1-1 0,-1 7 1 15,-2 6-1-15,0 4 1 16,-2 6-1-16,1 2-1 0,2 1 1 0,0 2 0 16,2-2-1-16,2-3 1 0,0-2-1 15,3-5 0-15,0-1 1 0,2-2-1 16,-1-6 0-16,2-1 1 0,0-3-1 16,2 0 0-16,-1-2 0 0,-1-3 1 15,0-3-1-15,-4 0 0 0,1-2 1 16,-2-1-1-16,-4-4 1 0,-2-2 0 15,-3 0-1-15,-3-3 1 0,-3 0 0 0,-4-3 0 16,-3 0 0-16,-5-4-1 0,-3 0 1 16,-4-2 0-16,-4-2 0 0,-3 2 1 15,-3-1 1-15,-6 3 0 0,-8-1 2 16,-9 4 0-16,-6 3 1 0,-9 2-1 16,-8 3 0-16,-10 6-1 0,-11 3 0 15,-7 2-1-15,-4 1 0 0,-2 4-1 0,-4 3 1 16,-3-2-1-16,9 0 0 0,6-1 0 15,5 2-1-15,9 1-9 0,7-3-10 16,8-3-15-16,8 3-118 16,6-3-121-16,7-5-301 0</inkml:trace>
  <inkml:trace contextRef="#ctx0" brushRef="#br1" timeOffset="127613.4641">7953 11496 238 0,'-1'-3'59'0,"0"1"2"0,0 1-35 16,0 0-7-16,1 2-2 0,-2 1 0 15,1 1 0-15,0 0 1 0,1 2 2 16,0 4 2-16,0-2 2 0,0 2 0 15,-1-1-1-15,1 0-1 0,0 1-2 16,1 0-3-16,-1 0-1 0,0 0-3 16,1 1-1-16,0 2-1 0,-1-1-1 0,0 3 1 15,0-1 0-15,0 2 1 0,0 0 1 16,2 1 2-16,-4 0-1 0,2 1-2 16,2-1 0-16,-2-2-1 0,0 1-3 15,1 4-2-15,0 0 0 0,0 0-2 16,0 4 0-16,1 3-1 0,-2 4 0 15,1 2 0-15,0 2 0 0,0 1-1 16,1-1 0-16,-1-1 0 0,1-1 0 16,-1-2 0-16,1 0 0 0,-2-2 1 15,0-1-1-15,0 1 1 0,-2 3 0 0,4 3-1 16,-2 2 1-16,1 3-1 0,0 0 1 16,0 5-1-16,2-1 0 0,-3 1 0 15,0-2-1-15,-1 1 1 0,-2-4-1 16,2 0 0-16,1 0-1 0,-1-1 1 15,1 1-1-15,0 3 0 0,2 0 1 16,-1 3-1-16,-1 0 0 0,0 2 1 0,-2 1-1 16,-3 1 0-16,0-4 0 0,1 0-1 15,-2 1 1-15,1 0 0 0,-1-1 1 16,1 3-1-16,2-3 0 16,-1 3 1-16,0-2 0 0,2-1 0 0,-1-1 0 15,1-4 0-15,1 1 0 0,1-3-1 16,1 1 1-16,0 0-1 0,3 0 1 15,-2 1-1-15,2 2 0 0,0 0 0 16,-2-1 0-16,-1-2 1 0,-2-1-1 16,-1 1 0-16,-1-4 0 0,0 0 1 15,-2-1-1-15,0 2 1 0,-1 2-1 0,-3-2 0 16,4 1 1-16,-1 3-1 0,1 0 0 16,0-2 1-16,2-2-1 0,-2-1 1 15,5 1 0-15,-3-1 0 0,2-3 0 16,-4 2 1-16,5 0-1 0,0 0 1 15,3 6-1-15,-1-2 0 0,0 1 0 16,3 4-1-16,3-3 0 0,-3-1 1 0,-3 0-1 16,2-2 0-16,-2 4 0 15,-1-7-1-15,-1 1-1 0,-1 5 0 16,1 0-3-16,-1 4-3 0,-1 2-4 0,-1-1-6 16,1 4-6-16,-2 1-60 15,-1-3-46-15,-1-2-90 0,0-1-203 0</inkml:trace>
  <inkml:trace contextRef="#ctx0" brushRef="#br1" timeOffset="131530.7663">17477 12786 146 0,'-10'-20'42'0,"2"1"7"0,3-1-13 16,1-2 3-16,1 0 3 0,0-1 9 15,2 1 1-15,0-3-4 0,-1 1-4 16,0-2-6-16,1 1-7 0,0 1-7 0,-1 2-12 16,2 2-3-16,2 4-2 0,-1 3 0 15,1 3-2-15,1 4-1 0,0 3-2 16,2 2 0-16,0 4-1 0,0 3 4 15,0 5 4-15,1 6 3 0,-1 7 4 16,0 8 4-16,-1 10 3 0,-2 11 1 16,-1 14-3-16,-3 15-4 0,-1 10-2 15,-2 13-4-15,-2 13-3 0,0 9-3 16,2 8-2-16,-3 7 0 0,4 3 0 16,4 2-1-16,1-2-1 0,5 5 0 15,4-2 0-15,0 1 0 0,4-3 0 0,5-1-2 16,-5-1-4-16,3-2-7 0,2-1-10 15,-2-1-94-15,-4-2-12 0,1-1-87 16,-3-12-178-16</inkml:trace>
  <inkml:trace contextRef="#ctx0" brushRef="#br1" timeOffset="133261.6109">7982 13619 260 0,'-14'3'70'0,"1"-1"2"0,2-1-42 16,1 0-3-16,4 1-1 0,1 0-9 15,2 0-6-15,1 1-3 0,1-1-1 16,2 2 2-16,3-1 1 0,2 1 2 16,0 1 1-16,2-1-1 0,3 1 0 15,3-2-1-15,2 1-1 0,0 0 0 0,1-2 0 16,4 0-2-16,1 0 0 0,1 0-2 15,4 1-1-15,-1 0-1 16,2 2-1-16,3-1-1 0,-1 1 0 0,3 0-1 16,3 0 0-16,-1-2-1 0,3 1 1 15,3-3 0-15,0 0-1 0,1-1 2 16,0 0-1-16,-1 0 1 0,1-1 0 16,1 1 1-16,1 1-1 0,2 4 0 15,3 0 0-15,2-2-1 0,-1-2 1 16,0 1-1-16,2-2 0 0,1 0 0 0,0-1 0 15,2 0 1-15,3 2-2 0,1 2 1 16,3-5 0-16,1 1 0 0,-1-1-1 16,2-2 1-16,-1 0-1 15,2-1 0-15,0 0 1 0,3 3-1 0,0 1 1 16,1-2 0-16,-1 0 0 0,2 0 1 16,0 1-1-16,0-1 1 0,1 1 0 15,0-2-1-15,0 1 0 0,2 0 0 16,1 1-1-16,-1-1 0 0,1 1 1 15,1 0-1-15,-1 0 0 0,4 2 1 0,0-1-1 16,-3 1 1-16,1 0-1 0,0 0 0 16,-2 0 1-16,1 0-1 0,1 1 0 15,-4-1 0-15,3 0 0 0,0 2 1 16,2-2-1-16,-2 2 0 0,-3-2 0 16,0 1 0-16,2 0 0 0,0 0 1 15,1 1-1-15,-5-2 0 0,5 0 0 0,-1 0 0 16,5 1 0-16,-6 0 0 0,-1-2 1 15,3 1-1-15,-1 1 0 0,-1-1 0 16,6 0 0-16,-3 0 0 0,-1 1 0 16,3-1 0-16,-1 0 0 0,2-1 1 15,-3 1-1-15,-1 1 0 0,0-2 0 16,4 1 0-16,-1 1 0 0,0-1 0 16,0 0 0-16,1 0 0 0,0 0 0 15,-1 0 0-15,1 2 0 0,0-2 1 16,1-2-1-16,-4 0 0 0,4 2 0 0,0-1 0 15,-2 1 0-15,2-2 0 0,0 2 0 16,-1-1 0-16,0 1 0 0,1 0 0 16,-3 0 0-16,3 1 0 0,-2-1 0 15,-1 0 0-15,2 3 0 0,-1-1 0 16,1 1 0-16,0-1 1 0,0 1-1 16,-2-1 0-16,0 1 0 0,-1-1 0 0,-3 0 0 15,1 2 0-15,-3-1 0 16,1-1 0-16,-3 2 0 0,-1-2 0 15,0 2 0-15,2-4 0 0,-3 2 0 0,-1 1 0 16,-3-1 0-16,0 3 0 0,-1 0 0 16,-2-3 0-16,-3 1 0 0,-4-2 0 15,-1 0 0-15,-3-1 0 0,-3-2 0 16,-6 2 0-16,-1 2 0 0,-4 3 0 16,-1 0 0-16,-5 0 1 0,1 1-1 15,-4-1 0-15,-1-1 0 0,-3-2-2 16,-2 1-5-16,-3-1-8 0,-2-2-90 0,-4-2-86 15,-4-1-221-15</inkml:trace>
  <inkml:trace contextRef="#ctx0" brushRef="#br1" timeOffset="133577.1343">17281 13642 401 0,'-3'-1'91'0,"1"-2"1"0,2 2-67 16,2 2-8-16,0 1-7 15,2 1-3-15,2 1-2 0,1 1 0 0,3 1 0 16,1 0 1-16,1 0 0 0,3 0 0 16,1 2 0-16,2-2 0 0,1 0-2 15,1 0-1-15,4-1 0 0,-1 0-1 16,0 0-1-16,-2 0 1 0,-3 1-1 0,-3 1 1 15,-5 0 2-15,-6 2 2 0,-8 2 2 16,-6-1 2-16,-5 1 0 0,-5 4 1 16,-9 0-1-16,-2 4-2 0,-6 4-3 15,-6 4-5-15,-4 7-12 0,-5 7-99 16,-6 2-94-16,-4 1-244 0</inkml:trace>
  <inkml:trace contextRef="#ctx0" brushRef="#br1" timeOffset="134477.1597">8163 13575 327 0,'-3'-9'84'0,"6"-2"1"0,3-2-35 15,4-2-22-15,2 0-12 0,3-1-4 0,1-1-2 16,5 2-1-16,-2 2-1 0,-1-2 3 16,3 4 1-16,1 3 2 0,-1-1 1 15,0 3 1-15,-3 0 0 0,1 1-1 16,-2 4-3-16,-5-1-2 0,-3 2-3 16,-6 0 0-16,-3 3-1 0,-2 3 0 15,-8 3 1-15,-3 2 1 0,-8 2 2 16,-5 4 1-16,-3 5 0 0,-9 4 0 15,-5 1 0-15,-4 2-2 0,-4 3-2 16,-3 0-1-16,-4 1-1 0,0 0-2 16,-1-1-1-16,2-3-1 0,7 1 0 0,5-2-1 15,7 1 1-15,9 1 0 0,9 3 0 16,11 2-1-16,12 3-3 0,8 0-9 16,15 2 5-16,12-6-119 0,11 3-105 15,7-7-271-15</inkml:trace>
  <inkml:trace contextRef="#ctx0" brushRef="#br1" timeOffset="139958.9268">12807 15457 221 0,'-4'-8'70'0,"-2"-1"4"16,0 2-11-16,-3-2-20 0,2 3-6 0,-1 0-6 16,-1 0-4-16,-4 0-3 0,-1 1-3 15,-5 0-3-15,0 2-2 0,-3 3-4 16,-3 2-1-16,1 1-4 0,-3 4-3 15,-2 0-1-15,1 5-1 0,-2 5-1 16,-6 3 0-16,-4 6 0 0,-6 3 0 16,2 4 3-16,-3 3 4 0,-1 2 5 15,1 3 2-15,6 3 3 0,3 3 3 0,7 6-1 16,2 7-2-16,7 6-4 0,2 2-4 16,5 3-3-16,4-2-2 0,5 2-3 15,6-4 0-15,5-4-1 0,5-3-1 16,6-1 1-16,5-8-1 0,1 2 1 15,8-5-1-15,3-4 1 0,9-3 0 16,7-4-1-16,5-5 0 0,2-4-1 16,8-3-1-16,-3-7-1 0,3-7-2 15,-4-6 0-15,-5-9 0 0,3-7 0 16,2-10 1-16,-3-8 1 0,2-9 2 0,-2-12 0 16,-1-12 1-16,1-7 1 0,-5-4-1 15,-2-5 0-15,-7-5 0 0,-4-9 1 16,-7 4-1-16,-8 1 0 0,-9-4 3 15,-5 2 3-15,-11 4 4 0,-10-1 4 16,-13 9 2-16,-11 6 3 0,-12 7 0 16,-12 12-2-16,-17 6-2 0,-13 11-5 0,-5 14-5 15,-7 19-8-15,-11 9-13 16,-10 16-14-16,1 19-107 0,-5 13-109 0,-4 15-272 16</inkml:trace>
  <inkml:trace contextRef="#ctx0" brushRef="#br1" timeOffset="194207.5033">11990 17377 520 0,'1'0'126'0,"-2"1"5"0,-2 4-76 16,-1 0-14-16,-3 2-7 0,-2 4-2 15,-4 1-2-15,-2 4-3 0,-2 1-2 0,-4 4-2 16,-1 3-2-16,-1-1-2 0,1 0-2 15,1 2-4-15,0-3-3 0,3-2-1 16,1-1-4-16,3-2-1 0,2-2-1 16,2-3-3-16,3-1-7 0,1-4-12 15,3-1-9-15,3-1-12 0,3-2 1 16,2-3-125-16,2-4-119 0,3 2-281 16</inkml:trace>
  <inkml:trace contextRef="#ctx0" brushRef="#br1" timeOffset="194751.6476">11858 17560 466 0,'-4'-13'119'0,"-4"0"5"15,0-3-59-15,0 0-17 0,0-1-8 16,-1-2-3-16,1 2-4 0,-2 4-4 16,2-2-3-16,1 4-4 0,2-1-2 15,0 4-3-15,2 2 0 0,1 1-2 16,1 3 0-16,0-1-2 0,2 5 0 0,0 0 0 15,3 2 1-15,2 3-1 0,-2 5-1 16,4 4-2-16,1 3 0 0,0 4-1 16,-1 3-3-16,1 0-1 0,-2 1-2 15,2-1-1-15,-2-3-1 0,-1-1 0 16,4-7-1-16,-4 2 1 0,3-2-2 16,-1-4-7-16,2-1-9 0,0-2-14 15,1-1-10-15,-4-1-16 0,5-5-118 16,-3-5-125-16,3-4-288 0</inkml:trace>
  <inkml:trace contextRef="#ctx0" brushRef="#br1" timeOffset="195319.9684">12195 17456 535 0,'0'-6'131'0,"-2"0"4"0,-5 0-75 15,-3 4-15-15,1 0-5 0,-2 4-4 16,0 1-3-16,-2 7-3 0,-1 1-2 16,3 5-3-16,0 5-3 0,0 0-2 15,0 3-1-15,1 1-3 0,2-3-3 16,2 1-1-16,3-2-2 0,3-4-2 15,3-2-3-15,1-2-2 0,3-3-2 0,2-4 0 16,2-2 0-16,-1-4-1 0,1-5 1 16,0-4-1-16,5-4 0 0,-1-2 0 15,-2-3-1-15,0-6 0 0,-1 0 0 16,-2-3 0-16,-2-1 0 0,-4 1 0 16,-2 0 0-16,0 4 1 0,-2 3 0 15,-2 5 0-15,1 7 1 0,0 4-1 16,-3 5 0-16,2 5 1 0,-1 5-1 15,1 4 1-15,1 3-1 0,-1 3 0 16,4 1 0-16,0 2-1 0,2-2-8 16,1-1-10-16,2-4-13 0,4-1-10 0,4-4-12 15,1-1 28-15,2-5-148 0,0-1-116 16,2-1-288-16</inkml:trace>
  <inkml:trace contextRef="#ctx0" brushRef="#br1" timeOffset="195634.6264">12432 17546 592 0,'-6'0'138'0,"-1"2"4"0,1 2-86 16,1 1-21-16,1 5-8 0,0-1-1 16,4 1-3-16,-1 4-3 0,2-3-2 15,1 0-4-15,3 0-4 0,1-4-2 16,3 0-3-16,-2-3-1 0,3-3-2 0,0-2-1 15,1-3 0-15,-3-3 0 0,1-1 0 16,0-1-1-16,-3-1 1 16,0 0-1-16,0 3 1 0,-2 1-1 15,-1 5 0-15,1 1 0 0,1 2 0 0,-1 4 1 16,-2 3-1-16,1 1-1 0,-1 1 0 16,-1 1-3-16,0 1-6 0,-2 0-7 15,1-2-5-15,-1-2-7 0,2 0-10 16,0-3-12-16,1-5-105 0,-1-4-110 15,-1-6-264-15</inkml:trace>
  <inkml:trace contextRef="#ctx0" brushRef="#br1" timeOffset="195836.1404">12357 17133 602 0,'-5'5'137'0,"-1"6"3"0,4 6-92 16,-1 10-18-16,3 6-5 0,4 5-2 15,-1 7 0-15,4 6-2 0,-1 7 0 16,0 4-2-16,1-1 0 0,-1-1-4 0,0-4-3 16,-1 2-2-16,-1-4-2 15,1-8-3-15,2-4-8 0,-2-8-14 0,4-2-12 16,3-1-16-16,0-13-121 0,0-6-129 16,2-7-307-16</inkml:trace>
  <inkml:trace contextRef="#ctx0" brushRef="#br1" timeOffset="196352.8753">12619 17552 535 0,'-1'-4'130'0,"0"-1"3"0,-1 3-75 0,1-1-20 15,1 2-8-15,0 0-5 0,1 0-4 16,-1 2-3-16,2 1 1 0,-1 2-2 15,0 1 0-15,0 2 1 0,2 1 0 16,-2 3 0-16,2-3-2 0,-2 2-3 0,0-3-2 16,0 2-1-16,0-3-1 0,-1 0-1 15,0-2-1-15,2 0-1 0,-2-3 1 16,0 0 1-16,1-2-1 0,-1-2-1 16,1-1 0-16,2 0-1 0,-2-2-1 15,1-2-1-15,-1 2-1 0,2 3-1 16,-1 0 0-16,2 3 0 0,0 3 0 15,1 0 0-15,-1 3 0 0,3 2 1 0,-2-1 0 16,1 0-1-16,-1 0 1 16,-1-1-1-16,1 0 0 0,1-3 0 0,-2-1 0 15,1 0-1-15,0-2 1 0,-1-1-4 16,0-2-12-16,1 0-19 0,0-3-13 16,1 0-110-16,-1-3-20 0,-1 0-116 15,0 2-221-15</inkml:trace>
  <inkml:trace contextRef="#ctx0" brushRef="#br1" timeOffset="196855.2424">12650 17500 543 0,'-4'-6'135'0,"-1"1"6"15,3 2-71-15,-1 2-22 0,2 1-10 16,1 4-4-16,0 5-2 0,1 4-2 15,1 5-3-15,0 5 0 0,0 1-1 16,2 3-1-16,1 0-1 0,1-1-2 0,0-3-3 16,0-3-2-16,1-4-4 0,2-4-1 15,0-3-2-15,2-6-3 0,0-4-2 16,-1-5-2-16,0-5 0 0,-1-5-2 16,1-4 0-16,0-4 0 0,-2-3 0 15,1-2-1-15,-2-4 0 0,0-1-1 16,-3 3 0-16,0 1-1 0,-1 4 1 15,-2 7-2-15,-1 5 1 0,0 10 0 16,0 7 0-16,0 9 1 0,0 6 0 0,-1 5 0 16,1 3 1-16,-2 4 0 15,4 0-4-15,-1 0-5 0,0 0-6 0,3-2-12 16,3-2-14-16,4-3-12 0,1-2-18 16,3-3-111-16,2-6-122 0,2-3-287 15</inkml:trace>
  <inkml:trace contextRef="#ctx0" brushRef="#br1" timeOffset="197245.6629">13021 17445 678 0,'-5'-1'164'15,"-1"4"6"-15,-3 4-100 0,3 3-22 16,1 3-11-16,4 1-9 0,-1 8-8 16,-1 2-5-16,4 2-4 0,1 2-1 15,1 0-1-15,3 0-1 0,-2 4 0 16,6-6-1-16,1-3-1 0,-2-2-1 15,5 1-2-15,0-2-1 0,0-4-1 16,-1-3 0-16,-4-1-1 0,-4 1 1 16,0-4 1-16,-8-2 2 0,-6-3 1 0,-9 1 0 15,0 0 1-15,-2-2 0 0,-4-1-1 16,-1-2-2-16,-1-1-7 16,1-4-9-16,8-1-17 0,-2-8-18 0,6-1-9 15,6-4-12-15,6 0-122 0,5-2-128 16,4 1-287-16</inkml:trace>
  <inkml:trace contextRef="#ctx0" brushRef="#br1" timeOffset="197583.1007">13316 17389 747 0,'-6'-2'182'16,"-4"-1"3"-16,-1 1-112 0,0 2-23 15,-1 0-16-15,0 1-13 0,1 0-9 16,1 2-6-16,2 0-3 0,2 2-1 16,3 1-2-16,8 0 0 0,2 1-5 0,2-1-4 15,0 1-7-15,1-2-6 0,-1-1-5 16,-1-1-1-16,-4 0 0 0,-2 0 4 16,0 0 4-16,-2 0 7 0,-3 4 8 15,-1 0 9-15,0 4 6 0,-5 1 7 16,0 4 4-16,2 0 5 0,-1 2 1 15,0 1 1-15,2-1-4 0,2 1-5 16,4-2-5-16,5-3-5 0,1 0-4 0,4-3-3 16,0-3-8-16,2-3-10 0,3-3-14 15,3-5-17-15,1-2-11 0,-1-3-6 16,2-6-125-16,-1-4-124 16,0-5-287-16</inkml:trace>
  <inkml:trace contextRef="#ctx0" brushRef="#br1" timeOffset="197868.2696">13388 17154 560 0,'-4'2'137'0,"0"4"1"0,0 4-35 15,3 1-87-15,2 4-8 0,2 0-3 16,3 3-1-16,1 2-1 0,3-1-1 16,2 1-1-16,4-1 1 0,-1 1-1 15,2-3-1-15,0-1 0 0,0-1 0 16,0-2 0-16,0 2 0 0,-2-3 0 15,1 4 1-15,-1 0 4 0,-2 2 2 16,1 2 5-16,-3 1 2 0,0 1 2 0,-3 0 1 16,0 0 5-16,-3 0 1 15,-3-1-1-15,-1 0 0 0,-3-3-1 0,-4 0 1 16,-3 1-1-16,-2-3-6 0,-1-2-3 16,-3 1-12-16,-1-5-17 15,-1 1-22-15,-1-2 54 0,-3-5-193 0,-4-1-146 16,-3-3-364-16</inkml:trace>
  <inkml:trace contextRef="#ctx0" brushRef="#br1" timeOffset="198779.0468">11828 17999 565 0,'-5'-9'144'0,"-2"0"8"0,-3 3-75 15,0 3-13-15,-2 3-10 0,-2 4-7 16,1 4-7-16,1 5-5 0,-2 5-5 16,3 2-5-16,1 2-3 0,-1 0-2 0,8 0-2 15,1-1-2-15,2-2-3 0,5-2-4 16,4-2-3-16,3-2-2 0,4-2-2 15,0-3-1-15,2-3-1 0,1-5 0 16,-1-5-3-16,-1-3-2 0,-2-3-2 16,-4-2-2-16,-3-3 0 0,-4 0 0 15,-4-2 1-15,-5-2 1 0,-5-1 4 0,-2-1 1 16,-2-1 1-16,-2 1 0 0,-2-1 2 16,3 2-1-16,-1 4 1 0,3 3 1 15,2 4 0-15,3 3 1 0,3 3-1 16,2 4 0-16,5 3 0 0,3 1-1 15,2 2 0-15,3 0-1 0,3 2 0 16,4-2-1-16,2 2-3 0,1-2-6 0,4 0-7 16,0-1-6-16,3-3-5 0,-1 1-3 15,-2-3-2-15,0-1 3 0,-3-4 4 16,-3-1 8-16,-5-2 6 0,-2 1 5 16,-3 2 6-16,-5-1 6 0,0 5 5 15,-3 2 4-15,-3 4 3 0,0 2 3 16,-1 5 1-16,-1 6-1 0,1 1-3 15,1 3-3-15,0 0-2 0,1 0-2 16,1 2-2-16,2-5-2 0,1-2-1 16,3-1-1-16,3-2-1 0,0-3-1 15,4-3-1-15,2-2 0 0,1-4-1 0,-1-4 0 16,2-2 0-16,3-5 0 0,-1-1-1 16,-2-1-1-16,-1-1 0 0,-3 0-2 15,0-1-5-15,-3-1-5 0,-7-2-6 16,-1-1-7-16,-1-3-8 0,-2-1-7 15,1 2-8-15,-3-1-9 0,2 4-105 16,-1 3-111-16,1 4-266 0</inkml:trace>
  <inkml:trace contextRef="#ctx0" brushRef="#br1" timeOffset="199065.9206">12288 18033 654 0,'0'-7'154'0,"0"0"4"0,4 4-95 0,6 1-22 16,3 7-7-16,3 6-3 0,5 0-3 15,1 3-1-15,3 5 0 0,-1 0-2 16,-1 6-3-16,-1-1-3 0,-2-2-5 15,-3 3-3-15,-2 4-3 0,-2-1-5 16,-2-4-7-16,0-6-11 0,-1-2-16 16,-1-5-15-16,-2-2-13 0,1-9 122 15,-2 0-251-15,-1-5-143 0,-1-1-376 0</inkml:trace>
  <inkml:trace contextRef="#ctx0" brushRef="#br1" timeOffset="199247.4365">12582 17994 568 0,'-8'6'163'16,"-2"9"9"-16,-3 3-16 0,-2 1-86 16,-1 3-10-16,-2 3-8 0,-3 4-7 15,-4 0-9-15,-2-1-9 0,-2 4-9 16,-3 1-6-16,-1 1-5 0,4 1-9 0,3-6-13 16,5-1-20-16,6-6-21 0,8-5-22 15,7-7-121-15,6-8-142 0,4-10-318 16</inkml:trace>
  <inkml:trace contextRef="#ctx0" brushRef="#br1" timeOffset="199554.2592">12726 18082 730 0,'1'3'168'0,"1"2"8"16,0 4-122-16,0 5-12 0,2 2-5 15,1 2-3-15,-2 2-4 0,1-2-7 16,-2 2-5-16,5-4-2 0,-1-3 0 0,0-3-2 16,1-4 0-16,1-3-1 0,-1-5 0 15,0-3-3-15,1-3-1 0,-1-6-3 16,0-3-2-16,1-1-2 0,-2-3-5 15,1 0-5-15,0 2-7 0,2-1-11 16,-2 3-13-16,1 3-16 0,0 3-12 16,1 4-12-16,-1 2-118 0,0 3-125 0,-1 4-295 15</inkml:trace>
  <inkml:trace contextRef="#ctx0" brushRef="#br1" timeOffset="199808.9136">13109 18024 720 0,'-4'6'176'0,"-4"5"5"15,-1 1-105-15,3 0-22 0,-1 4-11 16,1-2-10-16,1-1-8 0,2 1-4 0,3-3-5 16,3-2-3-16,0 1-2 0,5-3-4 15,0 1-1-15,2-4-3 0,1-3 0 16,-1-1-2-16,0-3-3 0,-3-2-5 15,-1-2-7-15,-2-3-8 0,-3 0-9 16,-2-1-11-16,-3-3-14 0,-2-6-10 16,-1-3-14-16,-2-4-104 0,1-1-119 15,0-5-278-15</inkml:trace>
  <inkml:trace contextRef="#ctx0" brushRef="#br1" timeOffset="199939.375">13123 17771 597 0,'0'1'160'0,"-3"2"7"0,-1 1-49 15,2-1-65-15,-2 8-15 0,2 0-10 16,1 2-14-16,-1 1-22 0,2 3-24 16,2 0 6-16,0 3-145 0,4-5-134 15,4 1-327-15</inkml:trace>
  <inkml:trace contextRef="#ctx0" brushRef="#br1" timeOffset="200593.1107">13257 17995 735 0,'-1'-3'157'0,"2"0"2"16,3 3-125-16,2 3-20 0,1 5-6 16,2-3-4-16,1 1 0 0,1 3-2 15,1-1-1-15,0 0 0 0,2-1-1 16,-2-1 1-16,-1-1-1 0,-1-2 0 0,-5 0 0 16,-1 2 0-16,-4-1 1 0,-2 1-1 15,-4 2 0-15,-2 2 0 0,-2 2 1 16,0-2-1-16,-1 3 0 0,2 2 1 15,0 2-1-15,4 3 1 0,2 0 1 16,3-2 0-16,3 0 1 0,2-2 0 16,1-4 1-16,2-2-1 0,2-6 0 15,1-1 0-15,1-4-1 0,2-3-1 16,-1-1 0-16,2-5-1 0,0-2 0 16,-3-3 1-16,0 0-1 0,0-2 0 0,-2 0 0 15,0 1 2-15,-4 1 0 16,-2 4 4-16,1 0 2 0,0 5 3 0,-4-1 1 15,0 2 2-15,0 1 1 0,-1 0 0 16,2 3 0-16,-2 3-2 0,-2-3-1 16,4 5-1-16,-2 2 1 0,-2 1-1 15,4 0-1-15,0-1-1 0,0 0-1 16,0 1-1-16,0-1-2 0,2-1-1 0,1-2-1 16,-2 1-1-16,1-2 0 0,-3 0-1 15,4-1 0-15,0-1 0 0,-1-1 0 16,1-1-1-16,0 1 1 0,1-1-1 15,0 1 0-15,-1 2 0 0,0 0 1 16,-1 2-1-16,-1 2 0 0,-1 1 0 16,1 2 0-16,-3 2-1 0,-1 2-4 15,-1-3-9-15,0 2-13 0,1 0-16 0,1-4-14 16,1 0-14-16,0-3-14 16,0-2-105-16,1-2-117 0,0 1-259 0</inkml:trace>
  <inkml:trace contextRef="#ctx0" brushRef="#br1" timeOffset="200994.3051">13583 18195 140 0,'-1'1'0'0,"1"-1"-20"15,-1 0-99-15</inkml:trace>
  <inkml:trace contextRef="#ctx0" brushRef="#br1" timeOffset="201329.4076">13554 18075 541 0,'-4'-7'138'0,"0"-2"8"0,1 3-63 0,0 3-31 15,2 3-9-15,0 4-7 0,1 2-3 0,1 2-5 16,0 3-5-16,2 1-3 0,-1 0-1 15,1 0-3-15,0 2-2 0,0-1-1 16,0-2-2-16,-1 2-1 0,1-4-2 16,0 0-1-16,0-4-2 0,2-4-1 15,0-3-1-15,1-6-1 0,2-1-1 16,0-5 0-16,0-1 0 0,0-3 0 16,0-4-1-16,-1-1 1 0,0-2-1 0,-1 1 1 15,1 2-1-15,-1 0 0 0,-1 6 0 16,1 7 0-16,-1 7 0 0,-2 5 0 15,1 8 0-15,-2 5 0 0,1 5 0 16,-1 2 0-16,0 1-1 0,-1 0-3 16,1-4-6-16,1 1-8 0,-1-2-12 15,2-3-11-15,1-1-11 0,1-3-16 16,5-2-108-16,-1 0-117 0,3-6-274 0</inkml:trace>
  <inkml:trace contextRef="#ctx0" brushRef="#br1" timeOffset="201707.3967">13811 17968 562 0,'-4'-6'160'0,"2"1"6"0,1 3-7 15,2 1-101-15,3 3-15 0,0 2-10 16,4 1-8-16,2 0-7 0,2 2-5 16,1 4-5-16,2-6-5 0,0 1-4 15,-1-1-5-15,2-3-7 0,-1 0-6 16,-1-2-6-16,-3-7-6 0,-2 5-5 0,-1-2 1 16,-5 2 3-16,1-2 7 0,-4 1 7 15,-1 3 6-15,-4 1 10 0,-1 4 10 16,-2 3 6-16,1 2 6 0,-3 5 3 15,0 2 1-15,1 1 0 0,0 1-2 16,2 0-5-16,2 0-5 16,0 0-4-16,4-2-3 0,1 1-6 0,3-4-12 15,2 1-14-15,1-4-15 0,3-4-126 16,1-3-131-16,0-3-320 0</inkml:trace>
  <inkml:trace contextRef="#ctx0" brushRef="#br1" timeOffset="202211.5327">14132 17957 759 0,'-14'4'196'16,"0"3"5"-16,-1 2-102 0,0 2-34 0,-1 2-18 16,4 2-18-16,4-3-14 15,1 3-8-15,5-3-5 0,3-1-4 0,4-1-4 16,1-4-7-16,4-1-7 0,-1 0-10 15,2-2-10-15,-2-2-7 0,1-2-3 16,0 1 1-16,-1 0 5 0,-2 0 7 16,-2 0 10-16,-1 1 11 0,-1 0 9 15,-3 4 7-15,0 1 6 0,-2 1 3 16,-1 3 2-16,1 1 2 0,-2 3-1 16,2 0-2-16,-1 1-2 0,5-4-2 15,0-2-2-15,2-3-4 0,3-4-3 0,5-7-1 16,2-3-1-16,3-3-3 0,0-5-1 15,3 0-1-15,0 0 1 0,1-1 1 16,-4 1 4-16,-1 1 7 0,-3 2 5 16,-2 2 7-16,-4 1 5 0,-1 4 3 15,-2 1 0-15,-1 5 0 0,0 2-5 16,-1 4-3-16,2 2-3 0,-2 0-2 16,3 3-3-16,2-1 0 0,-1 0-1 0,2-3 0 15,3 2-1-15,4 0-2 0,1-2 0 16,2 0-1-16,2 2 0 0,-1-3-1 15,1 1 0-15,-3-2 4 0,-5-5 6 16,-3 4 2-16,-4 1 2 0,-6 1 0 16,-8 0 0-16,-3 1-2 0,-7 2-10 15,-4 6-17-15,-5-7-27 0,-5 1-24 16,-3-1-130-16,-2 6-150 0,-2 0-348 16</inkml:trace>
  <inkml:trace contextRef="#ctx0" brushRef="#br1" timeOffset="203344.1159">17379 16862 488 0,'1'-8'128'16,"-1"-2"8"-16,0 1-47 0,0 2-33 16,-1 2-8-16,0 1-2 0,1 2-6 15,-1 1-4-15,1 1-6 0,-1 3-4 16,1 6-4-16,0 2-4 0,0 5-4 0,0 5-2 15,0 3 0-15,1 8-1 0,-1 1-1 16,1 1-2-16,0 2-2 0,0-3 0 16,1-1-1-16,-2-4-2 0,2-5-2 15,-1-3-3-15,2-4-10 0,-1-5-11 16,2-4-13-16,0-4-11 0,-1-6-19 16,2-4-113-16,-2-4-123 0,-1-4-281 15</inkml:trace>
  <inkml:trace contextRef="#ctx0" brushRef="#br1" timeOffset="203711.1549">17349 16819 446 0,'-2'-4'126'0,"1"0"4"0,0 0 2 16,0 2-90-16,-1 2-11 0,1 1-4 15,-1 1 0-15,-1 5-2 0,0 2-3 16,-2 4-1-16,-3 2-2 0,0 3 0 15,-1 1-2-15,-1 1-1 0,-1 1-2 0,0-4-1 16,3-1-2-16,-1-3 1 0,2-4-2 16,1-3 1-16,1-4-3 0,1-4 0 15,2-7-2-15,2-4-1 0,2-3-2 16,3-4-1-16,1-2-1 0,3 0-1 16,2 0 0-16,0 3 0 0,1-1 0 15,-1 3 1-15,0 2-1 0,-1 5 0 16,-1 3 0-16,0 6 1 0,-1 2 0 0,-1 5 1 15,0 3 2-15,3 3 1 0,1 3 1 16,1-1 1-16,2 1 1 0,1-1-1 16,1 0 0-16,2 1-2 0,-1-3-1 15,0-2-8-15,2-4-17 0,-1-1-23 16,0-3-35-16,-3-2-102 0,1-2-134 16,1 0-302-16</inkml:trace>
  <inkml:trace contextRef="#ctx0" brushRef="#br1" timeOffset="205305.5606">17132 17469 408 0,'-3'-13'114'0,"2"0"6"0,-1-1-31 15,-1 0-35-15,1 1-11 0,1 1-4 16,-1 1-2-16,1 3-2 0,1 2-1 0,-1 1-2 16,0 1-3-16,2 5-1 15,-2 4-3-15,-1 2-2 0,4 7-3 0,-4 4-3 16,2 6-1-16,2 4-1 0,-1 0 0 16,3 1-2-16,-1 1-1 0,1-5-2 15,2-4-3-15,0-5-2 0,3-7-2 16,-2-1-1-16,2-4 0 0,-1-4-2 15,1-5 0-15,1-1-1 0,-1-5-3 16,1-1-8-16,0-8-9 0,-1-1-13 0,-3-3-11 16,0 0-16-16,-1-1-117 0,-3 0-123 15,-1 3-288-15</inkml:trace>
  <inkml:trace contextRef="#ctx0" brushRef="#br1" timeOffset="206275.9397">17349 17500 357 0,'-2'-4'102'0,"2"-3"5"16,-1 3-32-16,0-4-17 0,0 2-12 0,-1-1-7 15,1 1-4-15,0-1-4 16,0 1-2-16,-2 1-4 0,2 1-2 0,0 0-1 16,-2 1-1-16,2 1-1 0,0 1-1 15,0 0-2-15,0 2 0 0,-1-1-2 16,0 1-1-16,1 0-2 0,-1 2-1 16,0 0 0-16,1 1 0 0,-2 1 0 15,2 3 0-15,-1 2 3 0,0 3-1 16,1 1 2-16,1 6 0 0,1 1 1 15,1 2 0-15,1 0-1 0,2-1-3 16,1 2-1-16,0-4-3 0,2-3-1 0,0-3-3 16,3-3-1-16,2-4-1 0,0-3-1 15,1-4 0-15,0-2 0 0,2-6-1 16,0-2 1-16,-1-2-1 0,0-3 0 16,-3-2 0-16,-1-1 0 0,-3-3-1 15,-3-2 1-15,-2-2 0 0,-5 2 0 16,1 0 0-16,-2 2 0 0,-1 1 1 15,-1 7-1-15,3 2 0 0,-1 4-1 16,2 2 1-16,0 3-1 0,-1 2-1 0,2 3 0 16,0 2 0-16,0 1-1 0,0 0-2 15,0 3-1-15,2-2-2 16,-1 0-1-16,-1-1-2 0,1 1 0 0,2-4-1 16,-3 0 0-16,1-3 1 0,0-2 1 15,-1 1 3-15,0-2 0 0,-2-2 3 16,0-2 1-16,1 1 1 0,1 0 1 15,-4 0 1-15,2 1 0 0,0 0 0 16,-2 3 0-16,1-1 1 0,1 2 0 0,-3 0-1 16,4 1 1-16,0 0-1 0,-1 1 1 15,2 0-1-15,-1 2 0 0,2 1 0 16,1 2 1-16,-1 1 0 0,3 3 1 16,-1 5 1-16,2 2 0 0,0 3 0 15,0 5 1-15,1 1 1 0,0 2-2 16,0 1 1-16,0 2-1 0,1 0 1 15,-1-2-1-15,1 4 1 0,0 0-1 16,1-1 0-16,0-1 0 0,0-2 0 0,-3-2-1 16,-1 1 0-16,-1-8 3 0,-3-2 2 15,-4-2 3-15,-3-4 2 0,-2-2 1 16,-3-4 0-16,-3 1 1 0,-3-9-2 16,-2-4-3-16,1-4-3 0,-1-6-2 15,2-2-1-15,2-3-5 0,4-5-6 16,3 1-11-16,5-2-10 0,7 1-15 15,3 1-10-15,6 1-17 0,4-1-118 16,2-2-124-16,2 8-292 0</inkml:trace>
  <inkml:trace contextRef="#ctx0" brushRef="#br1" timeOffset="206690.4031">17627 17454 596 0,'-3'-4'141'16,"0"-1"7"-16,-4 2-90 0,6 0-14 16,-1 2-4-16,2 0-6 0,-2 2-2 15,4 1-3-15,-2 3-4 0,5 4-2 16,-3 4-2-16,-1 3-2 0,-1 5 0 15,3 1 0-15,0 1-3 0,1 1 0 0,1-2-3 16,-1-3-2-16,1-3-2 0,3-3-2 16,-3-5-2-16,0-3-2 0,0-4 0 15,1-3-2-15,0-4 1 0,0-4-1 16,2-2 0-16,-2-7 0 0,0-2-1 16,-1-1 1-16,1-1-1 0,-2 1 0 15,0 2 0-15,0 5 0 0,-1 4-1 16,0 7 1-16,1 5-1 0,-2 8 1 15,1 5-3-15,-1 6-2 0,-1 2-5 0,2 2-7 16,-2 2-10-16,2 0-11 0,0-3-12 16,2-3-7-16,1-3-8 15,4-4-7-15,1-4-102 0,1-4-107 0,2-6-255 16</inkml:trace>
  <inkml:trace contextRef="#ctx0" brushRef="#br1" timeOffset="206958.0113">17922 17481 611 0,'-8'-9'167'16,"-1"3"7"-16,0 5-49 0,1 5-62 16,-1 4-15-16,4 3-11 0,1 5-9 0,2 1-8 15,3 3-8-15,2 2-4 0,3 0-2 16,1-1-1-16,2 1-2 0,0 0-1 16,4 0 0-16,-2 0-1 0,1-1-1 15,-1 0 1-15,0-4-1 0,-2-2 1 16,-4 4-1-16,-4-3 1 0,-4 0-1 15,-4-4 1-15,-4 2 0 0,-4-2-1 16,-2 1 1-16,-3-9-1 0,3-1-3 16,-1-2-5-16,1-4-11 0,3-2-13 0,2-1-16 15,3-7-14-15,5-4 13 16,4-3-136-16,2-4-125 0,4 0-291 0</inkml:trace>
  <inkml:trace contextRef="#ctx0" brushRef="#br1" timeOffset="207246.2264">18102 17338 761 0,'-4'-5'184'0,"-4"1"4"0,-1 5-121 0,-1 3-17 16,0 2-14-16,2 1-12 0,1 2-11 16,0-2-6-16,5 2-4 0,2-2-2 15,4-2 0-15,1 0-2 0,1-1 0 16,2 1-2-16,0-2 0 0,-2 2 0 15,0 3-1-15,-2 1 1 0,-2 6-1 16,-1 2 2-16,-2 4 2 0,-1 3 2 0,-1 1 2 16,1 1 2-16,-2-2 1 15,0-2 0-15,2-2 1 0,2-4-1 0,0-4-1 16,2-3-3-16,1-5-5 0,2-5-11 16,3-2-16-16,1-8-18 15,1-7-12-15,1-2-13 0,0-7-14 0,0-6-104 16,-2-2-115-16,0-3-252 0</inkml:trace>
  <inkml:trace contextRef="#ctx0" brushRef="#br1" timeOffset="207553.9669">18141 17031 567 0,'-7'0'153'0,"1"8"2"16,0 1-13-16,2 6-109 0,1 4-12 16,2 3-10-16,2 3-4 0,2 1-3 15,1 1-4-15,0 1-2 0,3-1-2 16,2-4-4-16,2-1-1 0,2-3-1 15,0-2-1-15,2-1 1 0,2-4 2 16,0-1 3-16,0 1 2 0,0 1 2 0,2-1 4 16,-2-1 1-16,0 4 3 0,-2-1 2 15,-1 2 1-15,1 1 3 0,-1-1 0 16,-3 3 2-16,0-1-2 0,-2-2 0 16,0 0 4-16,-5-1 1 0,-2-3 2 15,-2-1 1-15,-4-1 3 0,-3-3 3 16,-3 0-1-16,-3 0-4 0,-3-1-5 15,-4-1-3-15,-2 1-8 0,-2-3-15 16,-4 3-22-16,-1 1-22 0,1-4-20 16,3 1-119-16,1 1-140 0,5 0-311 0</inkml:trace>
  <inkml:trace contextRef="#ctx0" brushRef="#br1" timeOffset="208489.6973">16655 17864 633 0,'-10'4'158'0,"-2"1"7"0,-1 3-89 16,-2 5-18-16,0 5-8 0,2 2-8 16,-1 4-7-16,5 4-6 0,1 0-5 0,5 1-5 15,3-5-4-15,3-2-4 16,5-3-2-16,1-6-3 0,2-3-2 0,3-5-1 16,2-2-2-16,0-3 1 0,0-1-2 15,0-5-3-15,0-1-3 0,-3-3-3 16,-2-5 0-16,-4-3-2 0,-3-3 1 15,-4-2 0-15,-2-1 3 0,-6-1 3 16,-3-1 2-16,-1 4 2 0,-2 4 0 0,1 3 0 16,0 5 0-16,-2 3 3 15,3 2 0-15,2 2 2 0,1 3-1 16,4 2 1-16,4-2-1 0,2 1 0 0,4-1-2 16,4 0-1-16,4-1-1 0,2-1-4 15,3 1-8-15,3 0-13 0,1-1-12 16,1 0-8-16,1 1-5 0,0 0-4 15,-2 0 1-15,2-3 7 0,-4 1 13 16,1 0 11-16,-2-1 9 0,-2-2 6 16,-3 4 8-16,-3 0 6 0,-2 5 5 0,-4 0 5 15,-5 4 5-15,-1 0 3 0,-5 5 2 16,-1 0 1-16,0 4 0 0,0-1 0 16,-1 5 0-16,1 0-1 0,2 3-1 15,0 1-1-15,4-1-1 0,2-2-4 16,1-1-3-16,4-3-5 0,2-5-3 15,3 0-4-15,3-5-1 0,-2-1-3 16,3-3 0-16,2 0 0 0,-1-3-1 16,0-3 0-16,-5 0 0 0,2-2 0 0,-1-4-3 15,-4-1-3-15,-1-1-5 0,-3-5-7 16,-2 0-10-16,-1-1-14 16,-1-1-9-16,-1 1-13 0,0 1-70 0,0 2-40 15,0 6-101-15,3 2-212 0</inkml:trace>
  <inkml:trace contextRef="#ctx0" brushRef="#br1" timeOffset="208771.2037">17075 18015 660 0,'-3'-16'152'15,"0"10"3"-15,2-4-104 0,4 5-18 16,0 5-6-16,5 4-5 0,1 4-3 16,4 6 0-16,4-3 0 0,1 11 2 15,3-2 1-15,2-2 0 0,-1 3-1 0,0 0-3 16,-1-1-2-16,-1 1-5 0,-2 0-4 16,-2-1-8-16,-4 2-9 0,2-3-14 15,-3-4-11-15,-1-4-12 0,-3-6-8 16,-1-4-16-16,-1-5-6 0,-1-5-97 15,-3-8-103-15,0-4-246 0</inkml:trace>
  <inkml:trace contextRef="#ctx0" brushRef="#br1" timeOffset="208921.7895">17342 17919 613 0,'-7'-8'158'0,"0"4"9"0,-3 5-82 16,1 7-19-16,-2 4-11 0,0 4-7 15,-3 7-11-15,-1 5-9 0,0 2-8 16,-1 2-7-16,-2 1-4 0,0 1-8 15,0-1-12-15,2-2-19 0,4 1-19 16,2-3-22-16,4-5-116 0,5-5-136 16,6-5-305-16</inkml:trace>
  <inkml:trace contextRef="#ctx0" brushRef="#br1" timeOffset="209230.6915">17496 18066 623 0,'3'-5'163'0,"0"7"9"0,-2 4-50 0,1 4-68 16,2 1-10-16,-2 3-9 0,2 1-4 15,0 6-4-15,0-5-7 0,-1 1-2 16,3-2-2-16,0-2 0 0,3-2 0 15,-2-5-1-15,2-3-1 0,0-6-2 16,0-2-2-16,1-4-2 0,-1-5-3 16,-1-2-3-16,1 0-5 0,-1 0-8 0,1 2-10 15,-3-2-11-15,1 2-12 0,0 2-14 16,0 1-7-16,-1 4-7 0,1-1-6 16,2 3 7-16,0 2-101 0,0 1-102 15,2 2-247-15</inkml:trace>
  <inkml:trace contextRef="#ctx0" brushRef="#br1" timeOffset="209433.1547">17780 18032 649 0,'2'1'169'0,"1"5"10"16,-2 3-90-16,-1-2-16 0,0 3-11 15,0 2-8-15,0 7-11 0,0-7-12 0,0-2-10 16,1 1-7-16,3-1-4 0,2-1-3 16,1 0-1-16,3-3-1 0,0-1-1 15,2-4 0-15,2-2-1 0,-1-1-1 16,-2-3 0-16,-1-5-1 0,-3 0 0 15,-3 0-2-15,-4-3-5 0,-4-2-10 16,-3-4-10-16,-2-4-18 0,-3 0-17 16,-1-5-12-16,-3-3-17 0,1 2-108 15,3-2-122-15,-1 8-273 0</inkml:trace>
  <inkml:trace contextRef="#ctx0" brushRef="#br1" timeOffset="209557.342">17794 17794 617 0,'2'10'143'0,"-1"0"3"0,0 5-97 15,-1 1-19-15,3 2-12 0,-1 2-7 16,0-4-11-16,2 2-15 0,0 3-13 16,1-2-118-16,-2 1-119 0,2-4-294 15</inkml:trace>
  <inkml:trace contextRef="#ctx0" brushRef="#br1" timeOffset="210122.0629">17952 17957 773 0,'0'-2'166'0,"3"1"4"0,4 1-132 0,1 1-20 16,3 0-7-16,1 0-1 0,1 2-1 0,1 0-3 15,-1-1-3-15,0-1-1 16,0 0-1-16,-2 0 0 0,-1 3-1 0,-2-3 1 15,-1 1-1-15,-4 0 1 0,-2 5-1 16,-2 3 1-16,-1 7 0 0,-3-2-1 16,-2 7 1-16,-3 0-1 0,-3 3 1 15,6 0 0-15,0 0-1 0,2-3 1 16,1 0 0-16,3-4-1 0,5-2 1 0,4-2-1 16,-2-6 1-16,2-4-1 0,-1-7 0 15,4-3 0-15,1-3 0 0,1-5 0 16,-1-2 0-16,0-2-1 0,2-3 1 15,-1 1-1-15,-1 1 1 0,-2-2 0 16,-1 0 1-16,-2 3 2 0,-2 2 2 16,-3 2 3-16,1 3 3 0,-2 5 3 15,0 6 2-15,-1 6 1 0,1 5 0 16,1 3-2-16,-4 2-1 0,5 1 0 0,-2 0-3 16,3-2 0-16,2-1-1 0,0-3-1 15,1-2 0-15,6-2-1 0,-2-3-2 16,1-4-1-16,0-2-1 0,3-5-2 15,0-1 0-15,-1-2-1 0,1-1 0 16,0 0 0-16,-2-2-1 0,-1 3 0 16,-2 0 0-16,-2 5-1 0,-2 3 0 15,-4 4-1-15,-1 3-3 0,-2 6-3 16,-3 0-4-16,1 5-6 0,-1 1-5 0,0 0-9 16,1 2-11-16,0-2-11 0,2 0-8 15,4-1-8-15,0-5 36 0,3-5-147 16,2-4-117-16,-1-3-289 0</inkml:trace>
  <inkml:trace contextRef="#ctx0" brushRef="#br1" timeOffset="210438.3246">18446 17999 773 0,'-1'-10'171'15,"0"3"1"-15,4-3-127 0,1 5-21 16,3 1-12-16,2 1-7 0,2 2-2 16,1-2-1-16,2 2-2 0,0 0 0 15,2-3 0-15,-1 0 0 0,0-1 0 16,-1 1 0-16,-1-1 0 0,-4 1-1 0,1 2 1 16,-5 3-1-16,-1 2 1 0,-3 6 0 15,-3 3 1-15,-2 7 0 0,-2 4 2 16,-2 3-1-16,-1 1 1 0,-1 0-1 15,-1-1 1-15,2 3-1 0,1-6-1 16,0-3-8-16,3-3-10 0,4-1-14 16,2-8-11-16,3-2-2 0,3-6-131 15,1-5-129-15,4-1-298 0</inkml:trace>
  <inkml:trace contextRef="#ctx0" brushRef="#br1" timeOffset="210900.9554">18718 17963 759 0,'-9'0'183'16,"-2"4"2"-16,0 2-113 0,3 0-26 15,-2 1-16-15,4 2-14 0,2 2-7 0,2 0-5 16,2 2-4-16,2-5-2 16,2 1-3-16,2-1-2 0,-1-2-3 0,1-1-3 15,-1-1-1-15,0-1-2 0,0-8 3 16,-3 7 1-16,-1 2 3 0,-1 2 2 15,-3 0 5-15,-2 3 5 0,-2 2 4 16,-2 9 2-16,-1-4 2 0,2 0 0 16,0 0 0-16,3 0-1 0,2-1-3 15,1-3-2-15,5-1-2 0,3-6-3 0,3-4-4 16,0-2-7-16,5-8-9 16,3-2-6-16,1-5-6 0,2-1-3 0,2-1 1 15,-1-2 3-15,0 1 7 0,-2 0 9 16,-3 0 7-16,-1-1 7 0,-3 3 6 15,-1 1 1-15,-2 4 1 0,-2 1 2 16,-2 3 1-16,1 7 3 0,-2 2 0 16,-1 3-1-16,0 2 0 0,2 3 0 15,0 2 1-15,0 0-3 0,2 1 0 16,3-1-2-16,1 1-1 0,3-2-1 0,1 0-1 16,2-1-2-16,0-1-1 0,-1 2-1 15,-2 0-1-15,-3 2 0 0,-4 3-1 16,-6 1 0-16,-4 1-9 0,-7 0-14 15,-6 5-14-15,-6 0-133 0,-6-4-135 16,-5-2-336-16</inkml:trace>
  <inkml:trace contextRef="#ctx0" brushRef="#br1" timeOffset="212080.506">22237 15934 614 0,'-16'-22'134'0,"-2"1"0"0,-3 5-103 15,-5 4-16-15,1 4-7 0,-6 2-4 16,-4 5-2-16,-3 4 0 0,-4 1 2 16,-1 4 2-16,-4 2 3 0,1 4 3 15,1 7 1-15,3 4 0 0,0 4 1 16,1 5-1-16,3 5-2 0,7 4-1 16,0 4-1-16,7 2 0 0,3 1 1 0,5 0-1 15,9 4 1-15,8 3-2 0,6 0-1 16,9-1-2-16,8-3 0 0,4-3-1 15,6 1-2-15,7-7 1 0,1-6-1 16,4-3-1-16,4-4 1 0,6-7-2 16,6-3 1-16,1-7-1 0,1-7 0 15,0-9-2-15,1-6 0 0,-3-9-1 16,-4-7 1-16,-2-7-1 0,-2-7 1 16,-4-5 0-16,-2-4 1 0,-8-9 3 0,-5 1-1 15,-11-3 0-15,-6 0 1 16,-10-4 0-16,-9 2-1 0,-12 0 1 0,-9 2-2 15,-10-4 0-15,-7 4 0 0,-10 2 1 16,-8 6 0-16,-6 7 0 0,-7 9 1 16,-8 12-1-16,-4 15 0 0,-4 7-3 15,0 12-11-15,2 14-12 0,-2 12-18 16,5 8-120-16,7 7-128 0,5 6-308 16</inkml:trace>
  <inkml:trace contextRef="#ctx0" brushRef="#br1" timeOffset="212763.191">21575 17173 243 0,'-13'-2'48'16,"1"-4"5"-16,2 0-36 0,0 0 9 16,2-2 12-16,-1-2 12 0,1 1 8 15,0-1 8-15,1 1 1 0,-2-1-5 16,0 2-7-16,0-2-7 0,-1 4-3 16,3-1-2-16,0-1-4 0,-1 1-2 15,3 2-3-15,0 0-1 0,3 3 0 0,0-1-4 16,2 4-1-16,2 2 0 0,2 2 0 15,1 2-1-15,4 4-2 0,5 1-1 16,4 2 0-16,4 1-2 0,3 3-4 16,2 0-2-16,2 3-4 0,-1-1-3 15,0-2-3-15,-2 3-2 0,-3 1-1 16,0-2-2-16,-4-2-1 0,-1-2-3 16,0 0-5-16,-4-3-10 0,0-3-11 0,-3-3-14 15,-3-2-16-15,0-2-8 0,-5-2-12 16,-1-2 25-16,-2-2-129 0,-4-2-110 15,-2-2-269-15</inkml:trace>
  <inkml:trace contextRef="#ctx0" brushRef="#br1" timeOffset="212950.7117">21741 17096 615 0,'-5'-11'142'0,"-1"1"5"16,0 3-93-16,0 1-16 0,-1 5-7 15,-1 3 0-15,-2 3-1 0,1 5-1 16,-4 2-2-16,-3 4-2 0,-2 2-2 15,-5 3-3-15,-3 1-4 0,-1 3-4 16,-4 1-4-16,2-1-3 0,2 1-8 16,4-3-9-16,6-2-12 0,4-3-14 15,9-4-11-15,4-6-18 0,7-3-112 16,4-3-122-16,4-6-278 0</inkml:trace>
  <inkml:trace contextRef="#ctx0" brushRef="#br1" timeOffset="213351.2387">21965 17094 528 0,'-5'-3'123'0,"-1"2"6"15,-2 0-82-15,0 3-11 0,0-2-4 0,-1 2 0 16,1 0 0-16,-1 3-1 0,-2 2-2 15,1 3 0-15,-3-3 0 0,1 8 1 16,-2 1-1-16,1 2-2 0,-1 2-2 16,2 0-3-16,3 2-3 0,3 0-4 15,2-3-4-15,6 0-4 0,3-5-3 16,3-1-2-16,2-6-1 0,2-5 0 16,3-5-1-16,-2-7-1 0,1-2-2 15,1-4-1-15,-2-5 0 0,2-1-1 16,-2-3 1-16,-1 2 0 0,-2 4 0 0,-1 0 3 15,-3 4 0-15,-2 3 1 0,-4 5 1 16,-2 3 0-16,-1 5 0 0,-1 4 0 16,0 3 0-16,1 1 0 0,-1 7 0 15,2 2-1-15,0 0-4 0,4 2-8 16,0-1-10-16,2 1-15 0,3-2-13 16,2-4 42-16,3-3-170 0,-2-4-130 15,4-2-318-15</inkml:trace>
  <inkml:trace contextRef="#ctx0" brushRef="#br1" timeOffset="213819.8112">22153 17194 504 0,'0'-1'129'0,"-1"1"8"15,1 1-63-15,-2 3-18 0,2 2-5 16,-1 1-2-16,1 3-4 0,0 4-5 0,0-1-5 15,3 3-4-15,-1-2-7 0,2-1-5 16,-1-1-5-16,3-2-4 0,1-6-2 16,2-5-4-16,0-6-1 0,1-4-1 15,0-3-1-15,2-5-2 0,-2-2-1 16,-1 1 0-16,1-2 0 0,-2 4 0 16,-2 1 0-16,-3 4 0 0,0 2 0 15,-2 3 1-15,-1 5 0 0,-1 3 1 16,-2 2 0-16,1 4-1 0,1 4 1 0,-1 2 0 15,1 3 0-15,1 1-1 0,0 0 0 16,0 1-4-16,0 1-3 0,0 0-6 16,1-2-10-16,1-3-9 0,-1 0-10 15,0-3-16-15,2-4-111 0,-2-3-119 16,-1-2-281-16</inkml:trace>
  <inkml:trace contextRef="#ctx0" brushRef="#br1" timeOffset="214063.1836">22175 16957 549 0,'-3'-11'136'0,"1"6"7"0,-2 6-65 16,2 6-26-16,-1 9-8 0,3 6-2 16,-2 4-1-16,-1 5 0 0,2 5-3 15,0 4-4-15,-1 2-4 0,-1 1-3 0,-1-1-6 16,2 1-4-16,-2-4-4 0,3-1-8 15,0-3-13-15,2-5-17 0,3-6-21 16,1-3-16-16,1-6-127 0,1-4-139 16,3-9-324-16</inkml:trace>
  <inkml:trace contextRef="#ctx0" brushRef="#br1" timeOffset="214584.7974">22406 17134 535 0,'2'-2'130'0,"-1"1"5"0,0-1-65 0,0 2-33 16,-1-2-8-16,1 3-6 0,1 0-2 15,0 2 0-15,-2-1-1 0,0 2-1 16,-1-2-1-16,1 3 0 0,-1-1-1 16,-2 0-3-16,1-1-2 0,1 1-2 15,-2-2-2-15,2 2-1 0,-2-1-2 16,2-1 0-16,0 0 1 0,-2 0 0 16,2-1 1-16,1-1 0 0,-1 1 0 15,1 0 1-15,0 1-1 0,0 0 0 16,0 0-1-16,0 2-1 0,0 0 1 0,0 2 1 15,0 1 0-15,0 2 3 0,0-2 0 16,1 3 4-16,0 0 0 0,1 0 2 16,-1 1 0-16,-1-2-1 0,2 0-1 15,0-2-1-15,-1-1 0 0,-1-3-2 16,2-4 0-16,0-4-2 0,0-4-1 16,2-2-2-16,1-2-1 0,2-3-1 15,1-1-3-15,3-1 0 0,3 0-1 0,1 1 0 16,-1 2-1-16,2 3 0 0,0 3 1 15,-4 3-1-15,1 6-1 0,-2 5 1 16,-1 5-2-16,-4 5-2 0,-3 4-2 16,0 6-3-16,0 4-7 0,-1 1-10 15,-1-3-14-15,3-2-15 0,-1-3-10 16,3-1-16-16,3-7-112 0,0-8-123 16,2-3-282-16</inkml:trace>
  <inkml:trace contextRef="#ctx0" brushRef="#br1" timeOffset="214930.0845">22727 17056 662 0,'-1'-3'156'0,"-1"3"5"0,2 5-102 0,0 6-18 15,0 2-6-15,0 4-7 0,1 4-4 16,0-1-3-16,1 4-5 0,2-1-1 16,1 0-1-16,1 2-2 0,3-1 0 15,1-1-3-15,3-1-1 0,0-1-2 16,0-1-3-16,-2-3-1 0,0-5-1 16,-4-2-1-16,-3 0 0 0,-5-2 0 15,-4 1 0-15,-6 0 0 0,-3-1 0 16,-3 3 1-16,-4 0-1 0,-1-1-3 15,1-1-5-15,2-3-12 0,3 0-14 0,2-2-13 16,6-4-14-16,3-2 4 0,4-1-124 16,2-5-119-16,6 0-274 0</inkml:trace>
  <inkml:trace contextRef="#ctx0" brushRef="#br1" timeOffset="215244.1711">23065 17002 773 0,'-11'-3'192'0,"-3"5"3"16,-5 1-99-16,0 4-42 0,1 1-20 15,4 3-12-15,0 0-6 0,6 0-8 16,3 0-5-16,5-1-3 0,3-1-4 16,6-3-6-16,2-1-7 0,3-3-8 15,0 0-9-15,0-2-6 0,0 0-1 16,-1 0 2-16,-4 2 6 0,-1-2 8 15,-5 5 10-15,-3-1 14 0,-3 4 12 0,-3 3 9 16,-4 2 6-16,-1 4 4 0,0 3 2 16,0 0 0-16,0 3-3 15,2-1-7-15,2 0-5 0,2-5-5 0,4-2-5 16,2-5-5-16,3-3-11 0,4-11-15 16,3-4-22-16,3-6-13 0,3-3-20 15,2-6-114-15,2-3-132 0,0-4-288 16</inkml:trace>
  <inkml:trace contextRef="#ctx0" brushRef="#br1" timeOffset="215497.4961">23171 16808 699 0,'-5'2'174'15,"-1"4"5"-15,-2 2-84 0,2 5-41 16,2 1-19-16,3 2-13 0,2-1-7 16,3-2-4-16,2 2-3 0,4 0-3 15,2-2 0-15,4-1-2 0,1 2 0 16,4-2-1-16,2 3 0 0,6 1 0 15,-2-5-1-15,2-1 0 0,-1-3-1 0,0 2 0 16,-1-2 0-16,-5 0-2 16,-3-4-1-16,-3 5 0 0,-7 1 0 0,-2-1 1 15,-7 3 0-15,-7 2 0 0,-2-1 2 16,-4 3 1-16,-5 1 0 0,-3 1-4 16,0 0-5-16,-4-1-10 0,-2 0-16 15,-3 0-17-15,1 1-71 0,-2 0-63 16,-1 0-124-16,-6 0-261 0</inkml:trace>
  <inkml:trace contextRef="#ctx0" brushRef="#br1" timeOffset="216246.7934">21598 17698 663 0,'-15'8'171'0,"-1"0"8"16,-2 3-87-16,-1 1-27 0,1 6-12 16,2 3-9-16,0 0-8 0,5 3-8 15,3 2-6-15,4-1-4 0,5-1-2 16,3-4-4-16,4-2-4 0,3-2-2 15,4-5-2-15,2-2-2 0,2-8-2 16,-1-4-3-16,-2-5-3 0,0-4-2 0,-3-3-1 16,-3-4 0-16,-2-1 0 0,-6-4 0 15,-2 0 4-15,-2 1 2 0,-3-2 2 16,-1-1 1-16,-1 3 0 0,1 0-1 16,3 4 1-16,-1 2 0 0,3 4-1 15,2 4-1-15,4 2-1 0,0 3-4 16,2 2-2-16,2 2-5 0,2 0-4 15,1 1-4-15,1 0-2 0,0 3-4 0,-1-3-1 16,1 2-2-16,0-1 2 0,-1 2 4 16,0-2 3-16,-1 2 4 0,-1-2 6 15,0 3 6-15,-3 1 6 0,-2 3 5 16,-1 3 4-16,-3 2 4 0,0 2 3 16,-2 3 2-16,0 2 1 0,-1 2 1 15,4-1-1-15,1 0-2 0,3-2-3 16,2-2-1-16,2-4-2 0,1-6-1 15,1-4-2-15,1-4-2 0,0-5-1 16,-1-2-1-16,0-4 0 0,0-3-3 0,1-3 0 16,-2-1-1-16,0-1 0 0,-3-1 0 15,1 0-1-15,-4-1 1 0,0 0-1 16,-4 4-2-16,-2 1-3 0,-3 2-5 16,0 1-8-16,-1 4-8 0,0 4-12 15,2 3-9-15,-1 5-17 0,2 4-110 16,0 2-120-16,2 5-283 0</inkml:trace>
  <inkml:trace contextRef="#ctx0" brushRef="#br1" timeOffset="216546.6489">22103 17738 708 0,'3'-4'173'0,"3"1"6"0,2 2-102 16,1 3-20-16,4 3-8 0,1 2-4 16,5 2-6-16,0 6-3 0,5 2-5 15,1 1-3-15,2 3-3 0,3 3-6 16,0 1-5-16,0 4-4 0,-2 1-5 15,-1-2-14-15,-5 0-10 0,-2-1-15 0,-3-3-19 16,-4-3-20-16,-3-8-15 16,-3-6-124-16,-3-11-135 0,-3-2-312 15</inkml:trace>
  <inkml:trace contextRef="#ctx0" brushRef="#br1" timeOffset="216695.2669">22383 17731 705 0,'-16'1'172'0,"-5"5"6"15,-1 5-103-15,-1 5-25 0,-2 6-15 16,1 3-9-16,-2 3-11 0,4 1-19 0,3 3-18 16,4-1-22-16,4 0 57 0,4-6-195 15,5-2-146-15,8-8-360 0</inkml:trace>
  <inkml:trace contextRef="#ctx0" brushRef="#br1" timeOffset="217126.5727">22445 17739 749 0,'9'5'181'15,"1"5"9"-15,2 7-104 0,0 2-31 16,3 1-9-16,0 2-5 0,-1 0-4 16,2 1-5-16,-3-1-9 0,3-10-4 15,-1-1-3-15,0-6-3 0,0-5-3 16,-2-4-3-16,0-5-5 0,0-5-6 15,-3-1-8-15,-2-6-5 0,1-3-8 16,0 1-6-16,-1-1-6 0,0 1-5 0,-1 2 0 16,0 2 1-16,1 6 3 0,-2 5 5 15,0 3 6-15,0 4 6 0,0 1 6 16,-2 6 5-16,-1 2 7 0,0 3 7 16,-1 0 8-16,0 2 8 0,-1-1 6 15,0 5 3-15,0-1 2 0,3 0 1 16,0 0-3-16,3-3-6 0,1 1-6 15,2-2-5-15,1-6-3 0,2-1-2 16,0-4-1-16,2-2-3 0,-3-5-1 0,0 0 0 16,-2-7 0-16,0 0-1 0,-4-3-1 15,-4 1 0-15,-2-1-2 0,-2 2 1 16,-7-3-3-16,-2 4-4 0,-2 0-7 16,-7 2-8-16,-1 1-13 0,-1 4-14 15,-1 2-9-15,2 5-10 0,3 3-120 16,1 1-125-16,7 4-291 0</inkml:trace>
  <inkml:trace contextRef="#ctx0" brushRef="#br1" timeOffset="217311.4442">22856 17493 734 0,'-1'-2'171'0,"-2"2"2"0,1 1-105 16,0 4-39-16,0 1-32 0,0 5-27 16,0 0 100-16,2 2-241 0,2 2-150 15,0 4-398-15</inkml:trace>
  <inkml:trace contextRef="#ctx0" brushRef="#br1" timeOffset="217862.7444">23010 17679 852 0,'1'-5'182'0,"2"2"3"16,2 2-148-16,3 2-22 0,3 1-4 15,2 2-2-15,0 1 0 0,2 2-4 16,-1-1-5-16,0 2-2 0,-2-2-2 15,-2 0-1-15,-1 0-1 0,-3 0 0 16,-4 1 0-16,-2 3 1 0,-2-1 2 0,-2 1 1 16,-1 6 1-16,-1 1 2 15,1 1 0-15,-1 0 0 0,2 2 1 0,2 1 0 16,1 0-1-16,3-7 1 0,3 0-1 16,1-6-1-16,5-1 0 0,0-6-1 15,3-4 0-15,2-3-2 0,1-4-1 16,0-4-1-16,0-2 1 0,-1-4 0 15,1-1 0-15,-1 2 1 0,-1-2 3 16,-3 1 0-16,-2 4 2 0,-2 2 3 16,-3 5 2-16,-1 3 2 0,-4 4 2 15,-1 3 0-15,-3 4 3 0,0 2 0 0,-2 2-1 16,3-1-1-16,0 7-1 0,2-5-2 16,2 1-2-16,3-3-1 0,2 1-2 15,2-3-2-15,1 0-1 0,2-6 0 16,0-2-1-16,0-6 0 0,1-1 0 15,2-3 0-15,-2 1 0 0,-1-1 0 16,1 0 0-16,-2 6 0 0,-1 3 0 16,-2 2 0-16,-2 6 0 0,0 0 0 0,-3 8 0 15,0 5 0-15,-4 4-2 16,0 3-4-16,-1 5-8 0,1 0-12 0,1 2-18 16,1-4-15-16,3-3-15 0,5-7-91 15,2-8-27-15,3-6-107 0,0-12-205 16</inkml:trace>
  <inkml:trace contextRef="#ctx0" brushRef="#br1" timeOffset="218374.8133">23650 17639 768 0,'1'-3'180'0,"0"1"4"0,1 2-118 0,0 6-22 16,3-2-15-16,1-1-9 0,-3 1-6 16,7 1-4-16,0-1-6 0,2-2-1 15,2-1-3-15,-1 1 1 0,1-4-1 16,2 2-1-16,-7 0 1 0,0 0-1 15,-4 4 0-15,-4 2 1 0,-2 4 1 16,-5 3 2-16,-3 3 2 0,-3 2 2 16,0 6 2-16,-1-1 0 0,2 3 1 15,2 0-2-15,0-1-1 0,4 0-3 0,1 2-4 16,3-9-7-16,1 2-11 0,3-7-12 16,2-4-14-16,1-5-14 0,2-7-9 15,3-3-13-15,3-5-14 0,-1-4-87 16,3 1-102-16,1-5-237 0</inkml:trace>
  <inkml:trace contextRef="#ctx0" brushRef="#br1" timeOffset="218691.9637">23910 17749 622 0,'3'-2'157'0,"-3"0"2"16,1 1-60-16,-1 1-58 0,0 1-16 16,0 2-10-16,1-1-5 0,1 1-4 15,-1-1-3-15,3 1-1 0,2-3-2 16,2 1 0-16,1-2-1 0,2-2-1 15,1 1 0-15,2-2 1 0,-1-1 0 16,-1 3 0-16,2-1 3 0,-3 1 5 0,0 2 3 16,-1 1 5-16,-1 3 1 15,-1 1 2-15,-1 1 1 0,-1 1-1 0,3 1-4 16,-2-1-3-16,0 6-2 0,2 0-2 16,1 0-1-16,2 1-2 15,2 0 0-15,-1 1-1 0,1 1-1 0,-1-6-1 16,-1 2 0-16,-1-1 1 0,-5 0 3 15,-2 1 4-15,-5 0 5 0,-5 1 2 16,-5 0 0-16,-6 2 1 0,-8 1-7 16,-7-2-18-16,-6 1-31 0,-6-3-32 15,-4 2-131-15,-6-2-152 0,-2-3-358 0</inkml:trace>
  <inkml:trace contextRef="#ctx0" brushRef="#br1" timeOffset="219837.1545">7964 15669 608 0,'-23'-18'132'0,"-7"3"0"0,-6 4-104 16,-2 0-15-16,-2 5-6 0,-2 5-2 16,-2 2-2-16,2 6-1 0,-2 7 1 15,-1 5 2-15,-3 12 4 0,2 3 5 0,-3 8 5 16,0 8 3-16,3 10 3 0,6 6 0 16,4 7 0-16,4 3-4 0,8 3-3 15,9 7-5-15,13 2-2 0,3-3-3 16,8-1-2-16,9-1-2 0,11-2 0 15,8-5-1-15,5-7-1 0,5-5 0 16,5-8-1-16,6-7 0 0,3-10-2 16,2-10-3-16,7-8-2 0,4-11-3 15,-1-14-3-15,3-10-3 0,1-13-3 16,-2-9-1-16,-1-5 0 0,-3-11 1 0,-2-7 3 16,-4-8 2-16,-6-5 2 0,-7-5 4 15,-7-4 4-15,-12-6 1 0,-10 1 3 16,-12-1 1-16,-11-2 3 0,-11 4 3 15,-10 3 3-15,-14-1 4 0,-17 6 4 16,-8 6 2-16,-12 7 5 0,-7 17 0 16,-13 14-3-16,-9 12-3 0,-5 21-9 15,-2 19-15-15,-1 16-15 0,-7 20-18 16,2 15-18-16,2 12-118 0,7 11-129 0,10 9-294 16</inkml:trace>
  <inkml:trace contextRef="#ctx0" brushRef="#br1" timeOffset="220857.3783">6942 17394 374 0,'3'-3'57'16,"-1"-1"-5"-16,2-4-76 0,3 1-3 15,-1-4 4-15,1 0 12 0,0-4 21 0,1-3 15 16,3 2 11-16,-4 0 7 0,2-1 4 16,-3 1 0-16,0-1-6 0,0 1-8 15,0 1-6-15,-1 0-6 0,0-1-4 16,1-1-5-16,1 0-3 0,0-1-1 15,-1-1 1-15,0 0 3 0,-1-2 4 16,-2 1 4-16,-1 3 5 0,-2 0 4 16,-2 4 2-16,1 2 0 0,-1 3-2 15,-1 6-3-15,0 1-5 0,1 4-5 16,0 7-6-16,1 3-2 0,-1 6-3 16,1 5 2-16,0 5 2 0,-1 4 3 0,0 1 2 15,1 0 2-15,1 2 1 0,1-4-1 16,3-4-1-16,2-3-2 0,4-4-4 15,1-5-2-15,1-4-2 0,3-5-1 16,0-7 0-16,-1-4-2 0,2-7 0 16,-1-5 0-16,0-6 0 0,2-4-2 15,0-2-3-15,-2-3-5 0,1 1-7 0,-3 0-11 16,-1 2-8-16,-3 1-8 0,-4 2-13 16,-3 1 88-16,-5 0-199 0,-4 2-121 15,-1 1-327-15</inkml:trace>
  <inkml:trace contextRef="#ctx0" brushRef="#br1" timeOffset="221511.985">7383 17166 336 0,'2'-11'97'0,"2"0"8"0,-2-1-7 16,2-2-50-16,0 0-7 0,-1-1 0 15,0-1-2-15,0 3 0 0,0 1-3 16,-2 3 1-16,-1 1-2 0,0 7-5 15,-2 4-3-15,-1 6-2 0,-2 5-3 16,0 3-3-16,0 5-3 0,1 4-2 16,1 2 1-16,1 1-1 0,2 2-1 15,2-2-2-15,4-3-2 0,2-3-2 16,0-4-2-16,2-5-1 0,5-5-2 16,-3-9 0-16,1-2-1 0,2-8 0 0,-1-5-1 15,-1-3-2-15,2-3 0 0,-4-4-2 16,-2 0 0-16,-1-4-2 0,-6 6-1 15,0-3-1-15,-6-1 0 0,-1 2 0 16,-2 3 0-16,-1 2 0 0,2 7 2 16,1 2 1-16,2 9 1 0,1 10 2 15,2 6 1-15,3 7 1 0,-1 4 0 16,2 5 1-16,1 3 0 0,1 3 1 0,0 2 0 16,1 1 1-16,2-1-1 0,1 0 1 15,1 1 0-15,1-2 0 0,2-3 0 16,-1-2 0-16,-2-4 2 0,0 2 1 15,-4-6 2-15,-2-4 3 0,-6-1 3 16,-4-3 1-16,-5-2 2 0,-3-3 3 16,-4-3-1-16,-3-1-1 0,-2-4-2 15,-1-2-3-15,0-4-2 0,-2-3-3 16,1-5-3-16,0-4-2 0,3-7-5 16,4-1-6-16,6-7-9 0,5 0-12 0,7-1-12 15,7 3-9-15,4 0-8 0,5 6-13 16,4 1 8-16,0 2-108 0,0 2-106 15,1 3-256-15</inkml:trace>
  <inkml:trace contextRef="#ctx0" brushRef="#br1" timeOffset="221943.94">7705 17194 497 0,'-6'-2'123'0,"0"-2"3"0,-2 2-66 15,2-1-23-15,0 1-8 0,2 1-5 16,1-1-3-16,3 2-2 0,-2 0 0 16,1 0 0-16,1 0 2 0,0 2 0 15,0-2 0-15,0 0-1 0,-1 0-2 16,1 2-3-16,2 2-3 0,0 1-3 16,0 2-1-16,2 3 1 0,-1 1 1 15,1 5 4-15,0 1 3 0,-1 2 5 16,2 2 2-16,-2 0 1 0,0-1 0 0,1-2-3 15,1-4-4-15,-1-3-4 0,1-3-5 16,-1-3-2-16,3-3-3 0,-1-3-2 16,1-4 0-16,3-3 0 0,0-4 0 15,2-8-1-15,1-1-1 0,2-3 0 16,1-1 0-16,0 2-1 0,-1 4 0 0,-2 4-1 16,-2 6 0-16,-1 6 0 0,-3 6 0 15,-3 7 0-15,0 6-1 0,-3 3-2 16,-1 5-1-16,0 2-3 0,1 1-6 15,0 0-11-15,2-3-9 0,2-4-11 16,1-2-4-16,1-6-4 0,2-5-5 16,1-3-4-16,-2-4 4 0,2-5-93 15,-2-1 9-15,0-3-81 0,-2 0-162 16</inkml:trace>
  <inkml:trace contextRef="#ctx0" brushRef="#br1" timeOffset="222173.2686">7989 17254 466 0,'-3'-18'144'16,"2"2"11"-16,-1 5-5 0,1 5-76 15,-2 3-14-15,2 6-12 0,0 3-10 16,1 5-9-16,1 5-10 0,-1 5-6 16,2 1-4-16,3 3-2 0,1 0-2 15,4 1-2-15,1-2-1 0,1 1 0 16,3-2 0-16,2 1-1 0,-1-1-1 16,1-1 1-16,-3-2 0 0,-3-2-1 0,-3-1 1 15,-3-4 0-15,-5-2 0 0,-5-1 0 16,-4-1 0-16,-5-1 0 0,-1-1-5 15,-2 0-8-15,-2-2-11 0,0-5-13 16,1-3-9-16,2-3-19 0,1-5-112 16,3-7-121-16,2-6-280 0</inkml:trace>
  <inkml:trace contextRef="#ctx0" brushRef="#br1" timeOffset="222721.8642">8219 17161 635 0,'1'-8'156'16,"-2"3"2"-16,-1 1-83 0,-3 3-37 16,-1 2-13-16,1 3-8 0,-2 1-7 15,2 1-5-15,3 0-2 0,1 0-2 16,4 0-1-16,2-2-2 0,1-1-1 16,0 1-3-16,1-1 1 0,-2-1-2 0,-1 2 1 15,-3 2 0-15,-1 1 1 0,-1 3 3 16,-3 6 4-16,-3 1 5 0,-2 4 5 15,-1 3 5-15,2 1 2 0,-1-1 3 16,2 3 1-16,1-5-3 0,4 2-3 16,4-5-5-16,5-4-5 0,2-2-2 15,2-5-4-15,1-6-8 0,4-7-10 16,2-6-11-16,2-3-9 0,-2-5-5 16,4-5-4-16,-1-3-3 0,0-5 1 15,-5-1 7-15,-4-1 6 0,-6-4 9 0,-6 0 3 16,-7-2 5-16,-3 4 4 0,-5 3 7 15,-1 4 13-15,0 7 9 0,1 6 8 16,1 9 6-16,3 6 5 0,0 9 4 16,5 3-1-16,1 7-7 0,4 1-7 15,4 2-6-15,4 2-5 0,2-1-5 16,6 0-4-16,2 2-2 0,4-6 1 0,3 0-2 16,3 0 1-16,0-5-1 0,3-2 1 15,-1-5-1-15,1-3 1 0,-2-3 0 16,-1-3-1-16,-3-2 1 0,-2 0 0 15,-2-1 0-15,-5 4-1 0,-3-2 1 16,-5 3 0-16,-6 1 1 0,-3 2 1 16,-7 4 0-16,-2 4 1 0,-3 3-1 15,-6 5 0-15,-2 3-1 0,-3 1-6 16,-1 4-11-16,-5 0-8 0,-7 1-16 16,-1 3-121-16,-3-2-124 0,-3 4-303 15</inkml:trace>
  <inkml:trace contextRef="#ctx0" brushRef="#br1" timeOffset="223542.6699">6791 17646 430 0,'-5'-6'91'15,"0"-1"1"-15,0 1-70 0,0 1-3 0,0-1 4 16,-1-1 9-16,-2 0 7 0,-1 3 6 16,-1 2 7-16,-2 2 4 0,-1 2-1 15,-3 5-3-15,0 2-4 0,-1 7-4 16,1 3-5-16,1 4-6 0,4 1-6 16,5 1-7-16,3 6-4 0,6-1-4 15,7 0-4-15,4-2-2 0,5-3-2 0,3-1-1 16,4-3-1-16,3-7-1 0,2-4 0 15,-1-4 0-15,-2-5 0 0,-1-5-1 16,-2-4-1-16,-4-2-1 0,-8-3-1 16,-3-2-1-16,-6-6 0 0,-6 1-1 15,-5-1 1-15,-4-1 1 0,-7-4 0 16,-3 0-1-16,-4-3-1 0,1 4-3 16,2 0 0-16,1 0-1 0,5 6 0 15,5 1 1-15,6 6 1 0,5 5 2 0,5 3 2 16,5 3 0-16,3 3-3 0,3 2-5 15,4 1-5-15,2-1-6 0,0 2-4 16,0-1-3-16,0 0 0 0,0-4 2 16,-1 0 3-16,-2-2 3 0,-1-2 5 15,-2 0 3-15,-4-2 3 0,-1 0 2 16,-3 1 2-16,0 3 2 0,-5 0 2 16,0 4 1-16,-2 2 0 0,-1 1 1 0,0 3 1 15,-1 1-1-15,0 0 2 0,-1 1 0 16,0 0 1-16,1 0 2 0,-1 1 1 15,1 1 1-15,1 1 1 0,0-1 3 16,1 1 1-16,2 0 3 0,1 4 1 16,-1-1 0-16,2 2 0 0,1 0-1 15,4-1-2-15,0 0-1 0,1 3-2 16,1-6-2-16,2 0 0 0,-1-4-2 16,2-3 0-16,-2-2-1 0,1-6-1 15,-1-4-1-15,-2-5 0 0,0-3-1 0,0-1-2 16,-1-1-4-16,-3 0-5 0,0-5-9 15,-3 2-5-15,0-3-7 0,-1 0-16 16,-3 0-113-16,-3-4-115 0,1 1-281 16</inkml:trace>
  <inkml:trace contextRef="#ctx0" brushRef="#br1" timeOffset="223854.4786">7256 17731 671 0,'-1'-6'159'0,"4"0"4"0,4 4-102 16,5 5-20-16,4 4-6 0,5 3-7 15,4 1-2-15,3 9-4 0,-1 4-4 16,0 2-2-16,0 2-4 0,-3 3-2 0,-2 13-4 16,0-6-3-16,-5-3-3 0,0-3-2 15,-2-3-10-15,-1-4-14 0,-2-6-13 16,-1-17-9-16,-1 5-18 0,-2-7-38 16,-5 2-75-16,-1-10-104 0,-3-8-228 15</inkml:trace>
  <inkml:trace contextRef="#ctx0" brushRef="#br1" timeOffset="223996.1022">7522 17750 520 0,'-7'4'144'0,"-2"1"6"0,-3 4-7 15,-1 6-95-15,-7 10-17 0,3 1-8 16,-3 4-4-16,-3 5-5 0,0 1-5 16,1 6-5-16,2-7-5 0,8-6-10 15,1-1-13-15,6-5-21 0,7-6-113 16,3-6-125-16,3 0-299 0</inkml:trace>
  <inkml:trace contextRef="#ctx0" brushRef="#br1" timeOffset="224260.3913">7635 17794 687 0,'12'15'159'0,"-2"4"5"15,0 4-111-15,-2 4-15 0,1 0-4 0,1-4-3 16,-2 0-4-16,0-2-3 0,-2-5-4 16,-3-5-4-16,4-6-1 0,-3-3-2 15,-1-3-3-15,1-6-2 0,-2-5-3 16,1-4-1-16,0-3-2 0,1 0-5 16,0-3-8-16,2 2-9 0,0-3-9 15,2 3-12-15,2 3-8 0,1 4-6 16,3-1-15-16,-1 5-105 0,1 1 7 0,-1 5-88 15,1 3-176-15</inkml:trace>
  <inkml:trace contextRef="#ctx0" brushRef="#br1" timeOffset="224455.8904">7960 17848 630 0,'2'16'160'16,"-1"4"10"-16,-1-4-88 0,1 2-17 16,1 2-8-16,-2-3-6 0,2 1-11 0,1-1-9 15,1 1-9-15,4-5-7 0,-1-3-6 16,3-4-4-16,1-6-2 0,-1-4-1 15,0-5 0-15,-1-6-1 0,-1-6-1 16,-1-2-2-16,-2-2-3 0,-3 2-4 16,-2 1-6-16,-4-4-7 0,-4 4-12 15,-2 1-16-15,-3 2-9 0,-2-1-17 16,-2 2-107-16,0-2-122 0,0 9-279 16</inkml:trace>
  <inkml:trace contextRef="#ctx0" brushRef="#br1" timeOffset="224605.5718">7938 17654 535 0,'3'-13'144'0,"1"0"5"0,0-1-34 15,-2 5-67-15,2 1-15 0,-1 5-10 16,-1 1-6-16,1 6-10 0,-2 3-16 16,2 4-15-16,-2 4-66 0,0 3-65 15,2 2-113-15,2 2-256 0</inkml:trace>
  <inkml:trace contextRef="#ctx0" brushRef="#br1" timeOffset="225174.167">8092 17776 649 0,'1'-11'161'0,"5"5"6"0,-1 2-46 16,4 1-85-16,0 1-17 0,5 2-4 15,1 3-3-15,-1 2-2 0,1 0-5 16,2 1-2-16,0 0-1 0,0-1 0 0,-2 0-1 16,-3-2-1-16,-2 0 0 0,1-2 0 15,-6 0 0-15,-4 8-2 0,-3-2 1 16,-4 2 0-16,-2 3 0 0,-3 1 0 16,-2 6 0-16,2 2 1 0,1-4 1 15,0 5 0-15,4 0 1 0,4 1 0 16,2 2 0-16,1-1 0 0,3-3 0 0,1-4 0 15,2-3-1-15,1-3 1 0,2-4 0 16,3-5-1-16,1-6 0 0,1-5 0 16,2-3-2-16,0-4 1 0,0-5-2 15,-1-2 1-15,0-4 0 0,-1 2-1 16,0 1 1-16,-2 0 0 0,-4 6 1 16,-1-4 0-16,-2 5 2 0,-2 8 3 15,0-3 3-15,-3 12 3 0,-2 0 3 16,2 5 2-16,-1 8 1 0,-1 7 0 15,2-5-1-15,0 10-2 0,3-4-1 0,0 4 0 16,0-3 0-16,4 1 0 0,4-6 0 16,-3-3-2-16,3-4 0 0,-2-3-3 15,3-10-2-15,-2-4-3 0,1-8 0 16,-1-2-3-16,-1-2 0 0,1-2-3 16,-1-2-1-16,0 7-1 0,-3 3-3 15,1 7-1-15,-2 5-4 0,-1 7-2 16,-3 8-3-16,0 6-3 0,0 6-3 0,-2 4-4 15,1-1-7-15,0 0-11 0,0-2-4 16,2-2-5-16,2-8-12 0,2-7-101 16,0-5-2-16,2-5-90 0,2-4-176 15</inkml:trace>
  <inkml:trace contextRef="#ctx0" brushRef="#br1" timeOffset="225452.9927">8658 17777 654 0,'-6'-14'192'0,"3"6"2"0,1 1 2 0,2 2-133 16,2 3-26-16,2 0-16 0,3 2-9 16,3 4-6-16,1 1-4 0,1 0 0 15,3 0-1-15,1-2-1 0,0 1 1 16,1-1-1-16,-4-2 0 0,1-1 0 16,-3 0 0-16,-2 0-1 0,-5 1-1 15,-2 1 1-15,-4 2-1 0,-1 6 1 0,-5 1 0 16,-1 5 0-16,-2 3 1 0,-2 6 0 15,4 3 0-15,-1 4 0 0,1 0-1 16,4 3-3-16,3-2-6 0,3-3-6 16,1-4-6-16,1-6-11 0,3-5-12 15,4-8-11-15,1-5-14 0,4-4-117 16,2-5-126-16,2-5-301 0</inkml:trace>
  <inkml:trace contextRef="#ctx0" brushRef="#br1" timeOffset="225949.2412">9045 17799 768 0,'-5'-9'199'16,"-4"0"4"-16,-2 7-111 0,-1 3-24 15,0 0-18-15,-2 3-19 0,1 5-15 16,1 1-10-16,1 4-4 0,1 0-2 16,4 0 0-16,2 1-1 0,3-1-2 15,2-5-2-15,3 1-5 0,2-3-3 0,1-2-6 16,-1 1-4-16,2-2-2 0,-2 1-2 15,0 0 2-15,-2 1 3 0,-2 2 5 16,-2 2 4-16,-1 3 6 0,-3 5 3 16,0 4 2-16,-2 1 2 15,0 0 0-15,0 3 1 0,2 1 0 0,2 0 0 16,2-4 0-16,4-2-1 0,2-5 1 16,4-4-1-16,3-6-10 0,3-8-12 15,2-9-13-15,2-5-8 0,1-3-11 16,1-5-8-16,-3-4-1 0,1-3 9 15,-3 1 12-15,-2-2 14 0,-3 0 12 16,-5 0 18-16,-2 5 15 0,-2 6 8 0,-4 7 3 16,-3 3 5-16,-2 7 1 0,-3 4 1 15,-1 5-3-15,1 5-1 0,0-1-3 16,3 6 0-16,2 3-2 0,4 1-2 16,4-1-3-16,4-1-5 0,3-1-5 15,5-1-3-15,5-5-3 0,2-5-2 16,3-4-1-16,2-1-1 0,2-1 0 0,-3-2 0 15,-4 0-1-15,-6 0 2 16,-7 2 6-16,-6 5 4 0,-10-1 0 0,-9 6 1 16,-7 1 0-16,-9 5-7 0,-7 6-21 15,-6 7-34-15,-6 6-135 0,-5 4-147 16,-9-3-362-16</inkml:trace>
  <inkml:trace contextRef="#ctx0" brushRef="#br1" timeOffset="256992.1023">11280 14692 156 0,'2'-3'42'16,"1"0"3"-16,-5 0-19 0,2 1-6 15,-1 0-4-15,1 1-4 0,-2 1-2 16,1-1-3-16,0 1-2 0,2 1-1 16,-2-1-2-16,0-1 0 0,-1 1 0 15,2 0-1-15,0 0 1 0,0-2 0 16,2 0 0-16,-2 0 1 0,0-1 1 15,2 1 0-15,-1-2 0 0,1 1 0 0,0-1 0 16,-1 2 0-16,0-1-1 0,-1 2-1 16,-1-2 0-16,1 1-1 0,0 1 0 15,-1 0 0-15,1-1-1 0,0 0-1 16,-1 1-2-16,1-2-5 0,-1 2-4 16,1 1-2-16,-3-1-1 0,3 1 0 15,-1-3 1-15,0 3 3 0,1 1 7 16,0-2 3-16,-2 0 3 0,2 1 1 15,0 0 0-15,2 0 0 0,-2 0 1 0,0-1-1 16,0 2 0-16,1-1-1 0,-1 1 1 16,1-1 0-16,-1 1 0 0,1-1-1 15,1 2 0-15,-2-2 0 0,0 0 0 16,0 0 0-16,-2 0 1 0,1 0-1 16,1 1 1-16,-2-1-1 0,0-1 1 15,1-1 0-15,0 2 2 0,0-1 0 16,0-1 0-16,-1-1 1 0,2 1 0 15,-1-1 0-15,1 1-1 0,0 1-2 0,-1 0 0 16,1-1-2-16,0 2 0 0,0 0-1 16,0 0 0-16,0 0-1 0,0 0 1 15,0-1-1-15,1 1 1 0,-1 0 0 16,0 1 0-16,1-2 0 0,-1 1 0 16,0 0 0-16,0 0 0 0,0 0 0 15,0-1-1-15,0 1-4 0,0 1-4 16,0-2-4-16,0 1-2 0,0-1-2 15,-1-1-1-15,1 0 1 0,-1 0 2 16,0-2 4-16,-1 1 4 0,2 0 2 0,0 0 3 16,0 1 1-16,0 1 0 0,2-1 2 15,-2 1-1-15,1 1 0 0,1-2 1 16,1-1-1-16,-2 1 0 0,0-1 0 16,0 1 0-16,1 1-2 0,-1-2-5 15,-2 1-8-15,1 1-22 0,-2-2-30 16,0-1-66-16</inkml:trace>
  <inkml:trace contextRef="#ctx0" brushRef="#br1" timeOffset="257530.0619">11263 14361 164 0,'1'-2'38'0,"2"-1"1"0,-2 1-27 16,2 0-2-16,-2 2 0 0,0 2 3 15,0-1 4-15,-1 1 4 0,0 2 1 0,0 0 1 16,1 1 1-16,-2-1 1 0,1 3 0 16,0 1-3-16,1 1-3 0,-1 1-2 15,0 1-1-15,2 1 1 0,-2 3 0 16,0-1 0-16,0 3-2 0,0 1 1 16,0 2 0-16,0 1-1 0,-2 0-1 15,1 2-2-15,0 1-2 0,0-1-1 16,-2 0-1-16,0 0-1 0,-1 3-1 15,0 2 0-15,-1-2-1 0,3 2 0 16,-2 2 0-16,3 0-1 0,0 2-1 0,4 5 0 16,-3 0-1-16,5 0 0 0,-1 0 0 15,0 0 0-15,-1-2-1 0,1-3 1 16,-4-5-1-16,4-1 1 0,-4 1-1 16,1-1 0-16,-1-3 0 0,1 1 0 15,0 1-1-15,1-2 1 0,-2-2-1 16,1-3 1-16,0 1-1 0,0-1 0 15,-1 1 1-15,0-2-1 0,0 4 0 0,0 2 0 16,0 1 1-16,-1 2-1 0,0 1 0 16,0 0 1-16,-1 0-1 15,-1-1 1-15,0-1 0 0,0 1 0 0,-1 0 0 16,0-1-1-16,1-1 1 0,0-1-1 16,1-1 0-16,0-2-1 0,2-3 1 15,-1-4-1-15,2 0 1 0,1-1-1 16,-1-1-1-16,0-1-2 0,2-1-3 15,-2 4-12-15,2 0-30 0,0 2-38 16,-1 0-20-16,1 0-67 0,-1 3-128 16</inkml:trace>
  <inkml:trace contextRef="#ctx0" brushRef="#br1" timeOffset="257673.9011">11280 16100 200 0,'3'10'52'0,"-2"-4"1"0,0 0-25 16,2-1-9-16,-2 0-7 0,1-1-5 15,1-2-5-15,0 1-1 0,0-1-2 16,1-2 1-16,-2 0 0 0,0-1-1 15,1-1 0-15,-1 0 1 0,0-1-2 0,-1 0-8 16,-1 0-26-16,-1-2-17 0,-1 1-39 16,-1-1-85-16</inkml:trace>
  <inkml:trace contextRef="#ctx0" brushRef="#br1" timeOffset="258023.7521">11339 16062 474 0,'-1'-7'107'0,"-3"0"0"0,3 1-75 15,0 2-15-15,1 3-9 16,-1 1-3-16,1-2-3 0,1 2-1 0,0 0-1 16,3 2 1-16,-1-2-1 0,2 0 1 15,4 0-1-15,2 0 1 0,2 1-1 16,4-1-2-16,2-1-7 0,2-1-24 15,1 4-53-15,1-2-22 0,-1-2-74 16,3 1-153-16</inkml:trace>
  <inkml:trace contextRef="#ctx0" brushRef="#br1" timeOffset="258888.9552">13946 14518 212 0,'-3'-9'54'0,"2"-2"2"16,0 0-31-16,0-1-7 0,2 1-5 16,1 1-4-16,0-1-5 0,0 1-2 15,3 0-1-15,-4 2 0 0,0-2 0 16,-1 3 0-16,-1-2 1 0,-1 3 3 15,-2 0 4-15,-2 1 4 0,1 0 3 16,1 3 2-16,-1-2 0 0,2 2 1 0,-1 0-3 16,2 1-4-16,0 2-2 0,0-1-2 15,-1 3 2-15,3 0 2 0,-1 1 3 16,0 3 3-16,-3 2 1 0,3 2 1 16,0 5 1-16,0 2-3 0,1 4-3 15,-2 3-3-15,4 1-3 0,-1 1-3 16,0 1-1-16,-1 1 0 0,-1 1-1 15,-2 3 2-15,1 2 2 0,-3 6 1 16,-1 3 2-16,-1 8 1 0,0 10 1 16,0 3 1-16,1 2-1 0,-3 4-2 0,1 6-2 15,1 0-2-15,0 0-1 0,0-1-2 16,1 0-2-16,0-2-1 0,3-2 0 16,1-5 0-16,2-5 0 0,0-7-1 15,1-6-3-15,0-1-6 0,2-6-5 16,-2-6-7-16,0-5-48 0,0-7-54 15,-2-7-89-15,-2-9-197 0</inkml:trace>
  <inkml:trace contextRef="#ctx0" brushRef="#br1" timeOffset="260052.049">11333 14289 162 0,'5'1'42'16,"-1"0"4"-16,-1 2-23 0,5-1 0 16,1 1 3-16,1-2 2 0,1 0 0 0,1 1-2 15,3-2-3-15,0-1-2 0,0 1-4 16,2 1-3-16,0-1-5 0,1 3-2 16,2-6-3-16,1 3-1 0,-1 2 0 15,4-4-2-15,0 0 1 0,3 2-1 16,1-1 0-16,1 1 2 0,2-1 0 15,5-1 2-15,3 1 2 0,3-1 1 16,2-2 2-16,1 0-1 0,3-2 1 16,-4-1-1-16,1 2-2 0,-3 1-1 0,2 2-1 15,0 2-1-15,2 2-1 0,0 4-1 16,3 2 0-16,-2-2-1 0,2 0 0 16,-2-1 0-16,-3 0 0 0,1-2 0 15,0 4-1-15,-2-5 1 0,3 3-1 16,2-3 1-16,0 3-1 0,3-2 1 15,0-3 0-15,-1-2 1 0,6 0-1 16,-3-2 1-16,2 3 0 0,-4-1 0 16,2-2 1-16,-4 0-1 0,2 3-1 15,-3 0 1-15,1 0-1 0,-5 1 3 16,2-3 2-16,-5 2 4 0,0 2 2 0,-5-2 1 16,-1 1 1-16,0-1 1 0,-2-2-1 15,-1 3-3-15,1 0-3 16,-1 0-2-16,-2 0-2 0,-1 0-1 0,-6 0-1 15,-1 0 0-15,-5 2-1 0,-7-4 0 16,-1 4-1-16,-3-4-2 0,-5 6-5 16,-6-3-31-16,-2 0-70 0,-7 1-87 15,0 1-210-15</inkml:trace>
  <inkml:trace contextRef="#ctx0" brushRef="#br1" timeOffset="261805.7063">11612 13056 165 0,'-5'64'0'0,"2"4"-24"15,0-13-116-15</inkml:trace>
  <inkml:trace contextRef="#ctx0" brushRef="#br1" timeOffset="262955.4591">12835 11203 236 0,'-4'-5'57'0,"0"-1"3"0,1 0-35 16,-1-1-2-16,0 1-1 0,-1-1-2 15,1 1-1-15,-3 1-2 0,1 2-1 16,-1-1-3-16,0 2-2 0,-3-1-3 16,-2 2 0-16,-4 0 0 0,-4 1-1 15,-2 1 1-15,-2 4-1 0,-6 0 0 16,-2 2-1-16,-1 4 1 0,-2 1-1 16,3 2 0-16,-2 0 1 0,-2 1 1 15,2 1 2-15,1 0 0 0,3 1 1 0,0 3 0 16,4-1 0-16,4 2-3 0,5 2-1 15,6 3-1-15,3 4-2 0,8 1-1 16,10 3 1-16,4 0-1 0,5-1 0 16,6 1-1-16,4-2 1 0,4-4 0 15,1-2 0-15,6-5-1 0,3-4 0 16,-2-2 1-16,6-6-1 0,-1-4 0 16,2-3-1-16,5-6 1 0,-2-3-1 0,1-3 0 15,-3-6 0-15,-3-4 0 0,-2-7 0 16,-3-7 0-16,-8-9 1 0,-5-3-1 15,-5-8 1-15,-3-3-1 0,-6-3 1 16,-3 0-1-16,-8 1 0 0,-9 2 0 16,-11-2 0-16,-9 5-1 0,-13 9 0 15,-15 8 0-15,-12 11-3 0,-11 20-13 16,-8 20-91-16,-13 14-88 0,-9 15-229 0</inkml:trace>
  <inkml:trace contextRef="#ctx0" brushRef="#br1" timeOffset="273594.4119">16933 14545 197 0,'-65'12'57'0,"0"3"1"0,7-1-23 0,-5 4-6 16,8 1-8-16,-2 1-6 0,-2 3-4 15,1 4-3-15,1 1 3 0,-1 2 6 16,2 0 5-16,5 6 4 0,4 7 3 16,4 4 2-16,4 2 0 0,3 3-3 15,7-1-5-15,3 4-7 0,3 2-4 16,6-6-4-16,3-2-2 0,5 1-3 16,8 7 0-16,4 1 0 0,5-2-1 15,5-3 0-15,2 4 0 0,5-2 0 0,1-5 0 16,2-6-1-16,4-3-1 0,0-1 1 15,4 3-2-15,-1 1-1 0,7-1-1 16,1-1-2-16,4-4 0 0,3-3-1 16,4-7-1-16,4-8 0 0,3-14 1 15,3-10 0-15,3-4 2 0,1-12 0 16,3-7 2-16,1-6 1 0,2-1 1 16,-1 0 1-16,-1-3 0 0,-2-1 1 15,-2 2-2-15,-2 4-2 0,-2-1-1 0,-1-1-2 16,-3-1 0-16,-1-5 0 0,-4-6 0 15,-3-7 2-15,-5-4 4 0,-5-6 6 16,-4-5 6-16,-7-5 3 0,-9-8 2 16,-6-3 2-16,-7 1-1 0,-9 1-2 15,-10 1-4-15,-12 3-5 0,-12 4-5 16,-11 11-8-16,-14 7-17 0,-12 8-42 16,-13 9-46-16,-14 8-81 0,-10 7-180 0</inkml:trace>
  <inkml:trace contextRef="#ctx0" brushRef="#br1" timeOffset="274823.88">8718 14632 273 0,'-11'-10'70'16,"-5"-4"2"-16,-1 1-41 0,-5 2-7 15,-4 4-7-15,-1 2-7 0,-4 5-6 0,-4 3-2 16,-7 7-1-16,-4 5-1 0,-5 1 0 15,-3 3-1-15,-3 5 1 0,-3 4-1 16,-3 4 0-16,3 4 0 0,2 7 1 16,-2 10 0-16,2 5 3 0,5 3 2 15,3 0 5-15,2 4 4 0,4 1 1 16,5 1 3-16,8 2 0 0,8 3-1 16,5 2-2-16,4-1-3 0,9 1-4 15,9 1 0-15,7-3-3 0,9-6-1 16,5-4 0-16,11 1-1 0,8-7 0 0,8-8 0 15,6-9-1-15,6-6 0 0,6-9 0 16,6-13-1-16,5-8 0 0,6-6 0 16,1-8 0-16,2-4-1 0,6-10 2 15,-2-6-2-15,1-5 1 0,-5-6 0 16,-3-3 1-16,-2-2 0 0,-3-4 1 16,-4 4-1-16,-3-3 2 0,-6-9-1 15,-7-2 0-15,-4-2-1 0,-9-1 0 16,-10-4-1-16,-11 0 1 0,-15 0 1 0,-13 1 3 15,-13-3 1-15,-16-1 0 0,-18-1 1 16,-14 5 1-16,-12 2-1 0,-12 7-3 16,-13 10-4-16,-10 15-9 0,-5 14-19 15,-4 13-28-15,-12 12-54 0,-6 8-81 16,1 12-179-16</inkml:trace>
  <inkml:trace contextRef="#ctx0" brushRef="#br2" timeOffset="291694.789">11749 11600 154 0,'-46'4'0'0,"1"-2"-22"16,5-1-109-16</inkml:trace>
  <inkml:trace contextRef="#ctx0" brushRef="#br2" timeOffset="292092.3818">10937 11562 379 0,'-28'-6'94'0,"1"-1"2"15,4-1-50-15,3 2-16 0,6 0-11 16,1 1-4-16,6 0-1 0,2 1-4 0,5 1-1 16,0-1-1-16,5 2-2 15,2-1 0-15,6 2-1 0,4 0 0 0,5 1 2 16,4 0 0-16,3 1 1 0,5 0 1 15,3 2-1-15,5-1 1 0,3 2-1 16,6-1 0-16,5 1 2 0,6 0 1 16,4-2 0-16,5-2 0 0,6-1 0 15,4-1-1-15,6-1-1 0,5-2-3 16,1 0-2-16,4 0 0 0,8 1-2 0,4 0 0 16,0-1 0-16,-2-1-1 15,1 2 0-15,1 2 0 0,0-1-1 0,-5 1 1 16,-5 2-1-16,-1 2 1 0,-2 3-1 15,-5-1 0-15,-4-2 0 0,-3 3 1 16,-5-1-1-16,-6-2 0 0,-5 1 0 16,-2-2-2-16,-6 3-2 0,-6-3-3 15,-4 3-4-15,-7-2-7 0,-5 2-8 16,-8-3-38-16,-8 0-64 0,-11 0-90 16,-10 2-208-16</inkml:trace>
  <inkml:trace contextRef="#ctx0" brushRef="#br2" timeOffset="292974.8995">14131 11609 158 0,'-2'-11'46'0,"1"-2"4"0,1 1 4 16,0 1-21-16,0 1 3 0,1 2 6 16,1 0 3-16,-1 5 1 0,1-1 0 15,0 5 0-15,0 4-5 0,1 6-7 16,-2 5-4-16,-1 9-1 0,-1 9 0 0,-2 11-3 16,1 13 0-16,-1 14-2 15,-3 14-2-15,-1 11-3 0,2 12-3 0,0 11-4 16,-2 8-2-16,-1 4-4 0,3 1-3 15,2-1-1-15,0 4 0 0,-1-5-1 16,1-5 1-16,4-1-1 0,-2-6 0 16,-2-4-2-16,2-3 0 0,1-8-2 15,1-3-1-15,-3-1-2 0,-2-6-2 16,3-6-5-16,0-5-4 0,2-3-9 16,-1-4-38-16,1-4-66 0,2-6-94 15,0-6-216-15</inkml:trace>
  <inkml:trace contextRef="#ctx0" brushRef="#br2" timeOffset="293670.7804">14150 14104 424 0,'-2'10'101'0,"-2"5"4"0,-1 14-59 16,-1 7-15-16,1 13-8 0,2 14 0 0,-2 10-3 15,-3 5-2-15,2 7-4 16,3-3-3-16,0-1-3 0,6-2-4 0,-2-8-2 15,4-10-4-15,3-6-6 0,2-10-8 16,2-4-35-16,1-6-52 0,-4-9-16 16,0-8-75-16,-4-5-142 0</inkml:trace>
  <inkml:trace contextRef="#ctx0" brushRef="#br2" timeOffset="293844.3212">14143 14950 360 0,'-2'16'66'0,"0"-4"-10"0,1-1-83 16,1-2-22-16,0-7-26 0,-1-2-47 16,1-4-86-16</inkml:trace>
  <inkml:trace contextRef="#ctx0" brushRef="#br2" timeOffset="294771.3785">14103 15127 442 0,'-13'-2'119'16,"0"0"2"-16,1 1-18 0,1-1-69 16,3 2-17-16,2 2-5 0,6 0-5 15,1-1-3-15,5 2-2 0,7-1-1 16,3 1-1-16,6-2 0 0,5 1 0 0,6 3 0 15,3-1-1-15,7 2 0 0,6 0-1 16,5 2 1-16,1 0-1 0,5 1 1 16,2-3-1-16,4 1 1 0,2 1 1 15,6 1 0-15,3 1 0 0,4 0 0 16,1 1 0-16,6 4 0 0,4-3 1 16,6 3 1-16,-3-3-1 0,3 1 2 15,4 2-1-15,5-2 1 0,2 0-1 0,-3-2 0 16,0-3 0-16,5 1 0 0,2-5-1 15,-1-2-1-15,-2-2 1 0,-4-4-1 16,4-1 1-16,-1-2-1 0,-7-1 0 16,-6-1 1-16,-6-1-1 15,-3 3 0-15,-5-2 0 0,-7 7 1 0,-8-2-2 16,-4 4 0-16,-8-2-3 0,-9 3-2 16,-6-1-5-16,-10 2-2 0,-10-2-5 15,-8 4-1-15,-8-2-2 0,-5 3-3 16,-10 1 1-16,-10 3 3 0,-9-2 4 0,-6 2 3 15,-9-2 4-15,-3-1 1 0,-10 1 2 16,-2-3-3-16,-3 1-5 0,-4 2-2 16,-6-3-1-16,-5 3 0 0,-2-3 0 15,-4 1 4-15,1 0 8 0,-6-1 8 16,0-3 8-16,4-1 5 0,-1-1 4 16,3 1 3-16,-1 0 1 0,0 0-1 15,3-3-3-15,3 1-6 0,5 1-4 0,3-2-4 16,4 1-3-16,5 1 0 0,8-3 2 15,6 0 1-15,7 1 2 0,9 1 1 16,5 0 2-16,9 1-1 0,7 0-1 16,7-1-2-16,11 1-2 0,5 0-2 15,8 0-2-15,10 2 0 0,7 0 0 16,7 2-1-16,14-1 0 0,8 2 0 16,9-3 1-16,9-2-1 0,8-2 0 15,13-5 0-15,8-6 0 0,4-1 1 16,6-3-1-16,7-2-3 0,1-3-6 0,0-3-40 15,-2 3-66-15,-3 1-91 0,-3 3-220 16</inkml:trace>
  <inkml:trace contextRef="#ctx0" brushRef="#br2" timeOffset="296061.4897">10907 11674 257 0,'3'-13'61'0,"0"0"1"16,-2-1-35-16,2 3-6 0,-1 3-2 16,3 2-1-16,-4 1-3 0,0 1-2 15,2 4 1-15,-2 2 7 0,0 5 5 16,-1 5 3-16,0 5 4 0,0 9 3 0,-1 4 4 15,-4 12 2-15,1 16-6 0,0 11-7 16,-3 13-5-16,-2 15-3 0,-5 15-3 16,2 13-4-16,-3 7-3 0,-1 4-3 15,2 6-3-15,0 3 0 0,2 0-2 16,2-1 2-16,0-4 1 0,0 1 2 16,2 1 1-16,-3 1 1 0,-1-4-1 15,1 1-1-15,-3-4-1 0,-2 2-2 16,1-1-2-16,0-8-2 0,1-3-1 15,3-3-2-15,-2-7-2 0,3-6-4 16,0-12-2-16,5-8-3 0,1-9-3 0,1-13-4 16,-1-10-8-16,2-13-72 0,0-13-33 15,0-16-89-15,1-15-200 0</inkml:trace>
  <inkml:trace contextRef="#ctx0" brushRef="#br2" timeOffset="296448.2726">10635 12674 556 0,'-16'2'121'0,"5"11"1"16,3 15-96-16,5 16-7 0,4 21-7 15,0 22-2-15,2 18-2 0,3 22 0 16,-4 14-1-16,2 12-2 0,1 7-1 15,-5-1-3-15,2-4 0 0,0-6-1 0,-2-8 0 16,0-11-1-16,-4-9-2 16,-1-13-3-16,3-9-3 0,-2-7-6 0,-1-8-7 15,-2-8-47-15,0-7-59 0,0-11-90 16,0-7-210-16</inkml:trace>
  <inkml:trace contextRef="#ctx0" brushRef="#br2" timeOffset="297310.1002">10338 15204 482 0,'-24'1'106'16,"-6"1"0"-16,1 2-76 0,0-1-18 0,-2 0-7 16,3 1-3-16,-4-2 0 0,0 2-1 15,0-2 1-15,-3 0 0 0,-6-1 2 16,-3 1 2-16,-6 0 2 0,-3-2 1 16,-5 0 1-16,-4 0-1 0,2 1 1 15,-3 0-3-15,-1-1-1 0,-5 1-2 16,0 0-2-16,-4 2-1 0,-1 2 0 0,-1 0-1 15,-2 3 1-15,-4 0-1 0,2 0 0 16,0 1 1-16,2-1-1 0,-1-1 0 16,-2-1 1-16,1-3-1 0,3 0 1 15,3 0-1-15,2-3 1 0,2-1-1 16,3 1 0-16,8-6 1 0,4 2 0 16,7 1 2-16,-1-6 0 0,6 1 2 15,6-3 0-15,1 1 0 0,3 1 2 16,7-1-1-16,1 3-1 0,11 2-1 15,4 3-1-15,7 3-1 0,8 0 0 16,8 3-1-16,5 2-1 0,8 1 0 0,6 1 0 16,6 0 1-16,4 0-1 0,5 0 0 15,5-1 0-15,7 1 1 0,3-3-1 16,11-3 0-16,2 2 0 0,6 0 0 16,9-4 0-16,5-2 0 0,2 0 0 15,3-4 1-15,-1-2-1 0,8-1 0 16,0-2 0-16,2 0 0 0,-6-3 0 15,1 2 0-15,2 4 0 0,0 1 1 0,-7 2-1 16,-3 0 0-16,-8 0 0 0,1 4 0 16,-7 0 0-16,-5 2-1 0,-7-1 0 15,-6 1 0-15,-3 3-2 0,-10-3 0 16,-9 2-1-16,-7-2-2 0,-13 0 0 16,-8 0-1-16,-9 2-1 0,-9-1 0 15,-9 0 1-15,-10-1 1 0,-12-1 2 16,-10-3 2-16,-9 2 1 0,-11-3 2 15,-4 1 2-15,-11 0 0 0,-8 1-1 16,-6 1 0-16,-5 1-2 0,-2 1-1 16,-9-1-5-16,-8 0-5 0,-3 0-59 0,5 2-50 15,-4-3-88-15,-1 1-207 0</inkml:trace>
  <inkml:trace contextRef="#ctx0" brushRef="#br2" timeOffset="301883.4622">11539 11553 366 0,'-9'24'101'16,"-8"1"7"-16,-6 12-48 0,-12 10-10 16,-5 13-10-16,-5 12-8 0,-12 11-10 15,-5 9-7-15,-4 12-7 0,-8 11-5 16,0 4-5-16,-7 1-4 0,-3-5-4 16,10 4-4-16,5-4-4 0,4-10 0 0,14-15 0 15,9-9 1-15,14-14-1 0,14-10-13 16,10-19-30-16,8-16-38 0,10-19-68 15,13-11-158-15</inkml:trace>
  <inkml:trace contextRef="#ctx0" brushRef="#br2" timeOffset="302149.8107">12351 11713 417 0,'-30'45'97'0,"-10"14"2"0,-9 14-69 16,-8 13-7-16,-10 19-6 0,-6 14-4 15,-4 10-4-15,-11 2-5 0,2 9-4 16,-6-2-2-16,-5 3-1 0,5-9-1 16,3-8-1-16,3-3 1 0,10-7 0 0,4-16 1 15,9-7 1-15,13-14 0 0,9-10-2 16,11-10-5-16,12-13-15 0,9-15-34 15,13-9-39-15,8-15-70 0,11-10-153 16</inkml:trace>
  <inkml:trace contextRef="#ctx0" brushRef="#br2" timeOffset="302432.1622">13049 11857 517 0,'-56'48'112'0,"-18"16"2"15,-13 19-94-15,-11 24-5 0,-19 14-5 16,-9 16-3-16,-7 15-1 0,-8 8-3 16,-4 11-2-16,-1 6 0 0,-4-4-1 15,5-2 0-15,5-3-1 0,5-10 1 0,9-8 0 16,8-13 0-16,7-13 0 0,15-8 1 15,13-13-1-15,11-15 0 0,14-12 1 16,14-9-2-16,16-8-3 0,11-13-5 16,11-13-21-16,12-10-86 0,11-12-91 15,11-14-232-15</inkml:trace>
  <inkml:trace contextRef="#ctx0" brushRef="#br2" timeOffset="302728.5994">14082 12085 523 0,'18'-2'108'16,"-14"15"-1"-16,-18 15-99 0,-11 18-4 15,-20 22-2-15,-12 18 0 0,-17 16-1 0,-11 12 0 16,-16 17 0-16,-11 11-3 0,-10 8 0 15,-1 6-2-15,-10-3-2 0,0-2-6 16,3-1-11-16,5-5-11 0,5-12-8 16,4-8-6-16,7-14-2 0,11-7 2 15,12-9 6-15,9-11 10 0,9-15 12 16,12-7 11-16,17-11 6 0,11-9 3 0,10-10-9 16,11-13-45-16,7-9-45 0,7-12-118 15</inkml:trace>
  <inkml:trace contextRef="#ctx0" brushRef="#br2" timeOffset="302965.324">13763 13522 629 0,'-38'51'129'0,"-17"16"0"0,-20 22-120 15,-10 21-6-15,-17 16-3 0,-13 14-1 16,-6 9-2-16,-8 3-2 0,2 0-3 16,5-2-2-16,1-12-2 0,8-8-1 15,15-16 1-15,15-20 1 0,17-15 1 16,16-23-5-16,13-14-34 0,19-16-68 16,22-16-89-16,17-16-220 0</inkml:trace>
  <inkml:trace contextRef="#ctx0" brushRef="#br2" timeOffset="303142.9388">13876 14450 668 0,'-75'73'125'0,"-3"4"2"0,-3 9-257 15,5 3-117-15,10 3-295 0</inkml:trace>
  <inkml:trace contextRef="#ctx0" brushRef="#br2" timeOffset="306105.3769">15903 15334 492 0,'-78'-25'108'0,"4"1"1"0,-11-2-83 16,6 7-12-16,-2 4-8 0,-3 4-2 15,-2 3-1-15,-1 3-1 0,-8 3 1 16,4 4-1-16,-1 4 1 0,0 7 1 16,3 3-1-16,-2 2 2 0,0 5-1 15,6 4 1-15,1 4-1 0,5 7 0 16,5 2 0-16,4 6 0 0,7 4-1 15,6 0 1-15,5 5-2 0,6 1 1 0,8 1-1 16,7-2 0-16,7 1-1 0,12 4 0 16,11-1-1-16,12-1 0 0,10-1 1 15,8-2-1-15,10-2 0 0,7-9 0 16,9-2 0-16,7-6 1 0,12 0-2 16,8-4 1-16,7-4 0 0,9 0 0 15,11-1 0-15,5-5 0 0,6-2-1 16,3-3 1-16,8-5 0 0,2-4-1 15,3-5 1-15,3-6-1 0,1-4-1 16,-1-6 0-16,1-4 1 0,-2-4-1 0,-2-4 0 16,-3-5 1-16,-3 0 0 0,-5-4 0 15,0 4 1-15,-6-5 0 0,-9 0 2 16,-7 0 0-16,-6 1 1 0,-6-3 1 16,-9-1 1-16,-13-3 0 0,-6 0-1 15,-9 1 1-15,-10-2-2 0,-10 2 0 16,-11-3-2-16,-8 4 1 0,-10 0-1 15,-10-1 1-15,-12 0-1 0,-14-3 0 16,-11-3 0-16,-14 0 0 0,-12 1 0 0,-12 2 0 16,-15 4 0-16,-12 5 0 0,-9 4-1 15,-17 8-1-15,-10 9-2 0,-11 2-2 16,-17 2-4-16,-7 5-5 0,-11 6-3 16,-11 4-35-16,-5 6-70 0,-13 1-89 15,-8 5-217-15</inkml:trace>
  <inkml:trace contextRef="#ctx0" brushRef="#br0" timeOffset="459567.5741">668 9100 270 0,'-2'-1'85'0,"1"0"7"0,-1-1-20 0,-1 0-17 15,-2-2-6-15,4 2-7 0,-1-1-5 16,-2-4-7-16,2 3-6 0,-2 2-2 16,0-2-3-16,1 0-1 0,-1 1-2 15,0 0-2-15,0 5-1 0,1-5-2 16,-2-1-1-16,0 3-2 0,3-1 0 15,-1 1-2-15,1-3 0 0,-1 3-1 16,2-1-1-16,1 2 1 0,0-1-2 16,-1 0 0-16,1 1-1 0,-1 0 0 0,1 0-1 15,0 0-1-15,-2 0 0 0,4 1 0 16,-2 0 0-16,0 1 0 0,2 0 0 16,-1 1 0-16,2-2-1 0,-1 1 0 15,1 1 0-15,-1-1-1 0,2-1 0 16,-2 1 0-16,1-1 0 0,-1 0 1 15,-1-1-1-15,2 1 1 0,-2-1 0 16,0 0 1-16,-1-1 0 0,0 2 0 16,0-1 0-16,0 1 0 0,0-1 0 15,-1 0 0-15,1 0 0 0,-1 0 0 16,-1 0 0-16,1-1 0 0,0 0 1 0,0 1 0 16,0-1 1-16,1 1-1 0,-2-1 1 15,1-1 0-15,0 1 0 0,0 0 1 16,-1 0-1-16,0-1-1 0,1 1 1 15,-2-1-1-15,1 2 1 0,-1-1 0 16,1-1 1-16,0 0 1 0,0 1 0 16,0-1 2-16,1 1 0 0,1 1 1 15,-2-1 0-15,2 0 1 0,-1 1-1 0,1 0 0 16,0 0 0-16,0 1-2 0,1-1 0 16,1 1-1-16,0 0 0 0,2 3 1 15,2 1-1-15,0 1 2 0,0 1 0 16,3 2 1-16,-2 2-1 0,2 3 0 15,-1-1-1-15,2 0 0 0,-1 1-2 16,0-1 0-16,2 2-1 0,-1-3-1 16,1 2 0-16,1-1 0 0,0 0-1 15,-3-2 1-15,1 1-1 0,0-2 0 0,-2-2 1 16,0 1-1-16,-1-2 0 0,-1-2 1 16,-1 0-1-16,0-1 0 0,-1-2 0 15,-2 0 0-15,1-2-1 0,-2 2 0 16,0-4-2-16,-1 2-1 0,1 0-3 15,-2-1-4-15,0 0-2 0,0-1-4 16,-2-1-2-16,1-1-2 0,-2 1-4 16,-1-1-4-16,2 0-4 0,-2 0 0 15,1 0-71-15,-1 0-31 0,1 2-86 16,-1-3-189-16</inkml:trace>
  <inkml:trace contextRef="#ctx0" brushRef="#br0" timeOffset="459936.7993">770 9089 511 0,'-2'-5'124'0,"1"-1"3"0,-3 1-69 16,2 1-21-16,-2 2-7 0,0-1-2 15,-1 3-3-15,1 2-1 0,-3 0-2 16,0 4-2-16,-2 2-1 0,0 3-2 16,-2 1-1-16,0 4-2 0,-3 0-2 0,-1 2-2 15,2 2-2-15,-3 0-2 0,0 1-2 16,-1 0-2-16,0 0-1 0,-2 1 0 15,1-1-1-15,0-3-1 0,2-2-1 16,1-2-6-16,3-3-5 0,3-4-9 16,3-3-6-16,2-3-10 0,4-2-3 15,3-3-115-15,1 0-112 0,2-3-270 0</inkml:trace>
  <inkml:trace contextRef="#ctx0" brushRef="#br0" timeOffset="460396.9513">894 9035 582 0,'-1'-2'127'0,"0"-1"0"0,1 3-100 0,0 1-10 15,1 2-3-15,-1 2-1 16,1 2 0-16,0 2-1 0,1 0 1 0,-1 4 1 16,-1-1 0-16,0 1-1 0,1 1 1 15,-1-2-2-15,1 2-1 0,-1-2-1 16,2-2-2-16,-1 1-2 0,-1 0-1 15,1-2 0-15,-1 1-2 0,0 0 0 16,0 0 0-16,1-2-1 0,-1 1 1 16,1-3-1-16,2 0 0 0,1-2-1 15,-1 0 0-15,2-3 0 0,1 1 0 16,3-3 0-16,-2 0 0 0,-1-2 0 0,2 0-1 16,-2-3 1-16,2 1-1 0,-2-1 0 15,2-1-4-15,-1 0-5 0,2 1-7 16,-1 1-6-16,1 1-8 0,-3 0-14 15,0 0-110-15,-2 1-112 0,-3 0-271 16</inkml:trace>
  <inkml:trace contextRef="#ctx0" brushRef="#br0" timeOffset="460604.8359">886 9023 655 0,'-3'-8'147'16,"-1"0"0"-16,4-1-112 0,2 2-13 16,1 0-7-16,4 0-6 0,0 3-4 15,1-1-3-15,2 2-3 0,0 1-4 0,1 1-7 16,1-1-6-16,-1 4-7 16,2-1-12-16,-1 4-58 0,0-2-52 0,0 3-95 15,2 1-212-15</inkml:trace>
  <inkml:trace contextRef="#ctx0" brushRef="#br0" timeOffset="461017.9073">1148 9100 540 0,'-1'-4'127'0,"-1"1"5"15,0-1-82-15,-1 0-17 0,3 3-5 16,-1 0-4-16,4 2-5 0,-3 0-4 16,1 0-2-16,0 4-2 0,0 2-1 15,1 1 0-15,-1 2 0 0,-2 0 0 16,2 2-1-16,-1 1-1 0,3-2-1 16,-1 0 0-16,-1 0-2 0,1-2 0 0,2-3 0 15,-2-1 0-15,2-2 0 0,-1-1 1 16,1-4 0-16,1-1 1 0,2-3-1 15,2-4 1-15,2-1-1 0,2-4-1 16,-1 1-1-16,0-1-2 0,2 0 0 16,-3 3 0-16,-2 1 0 0,0 5 0 15,0 3 0-15,-3 5 1 0,-1 1 0 16,-3 6 0-16,3 2-1 0,-4 1 0 0,2 3-1 16,-3 0-2-16,3-1-3 0,1 1-6 15,2 1-6-15,0-3-9 0,0-2-7 16,2-1-7-16,1-1-9 0,0-4-23 15,1-3-85-15,-2-6-103 0,2-2-240 16</inkml:trace>
  <inkml:trace contextRef="#ctx0" brushRef="#br0" timeOffset="461484.5173">1423 8879 608 0,'-2'-2'133'0,"-1"-3"2"0,2 3-108 16,1 0-8-16,1 1-1 0,2 2-2 16,1 1-1-16,-2-4-2 0,3 4-1 0,0-1 0 15,-1 1 0-15,0 0-1 16,1-2-1-16,-1 0 0 0,0 0 0 0,-2 1 0 15,1 0 0-15,0 0 1 0,-2 3-1 16,1 2-1-16,-5 0-1 0,3 4-2 16,-1 2-1-16,0 2-2 0,1 2-1 15,0 1-1-15,1 0-1 0,1 3 0 16,1-1 1-16,2 1-1 0,-2-3 0 16,4 4 0-16,-1-2-1 0,0 2 1 15,1-3 0-15,1 2-1 0,-2-2 1 0,0 3-1 16,2-4 1-16,-1-1 0 0,-5-2 0 15,-1-1 0-15,-1-2 0 0,-3-1 1 16,-4-3-1-16,-4 0 1 0,-2-3 0 16,2 1 0-16,0-2 0 0,1-1-1 15,-1-2 1-15,2-1-2 0,3 0-1 16,-1-2-5-16,1-2-6 0,2 1-8 0,0-1-8 16,4-1-10-16,2 1 11 0,1-1-133 15,2-2-114-15,1 1-288 0</inkml:trace>
  <inkml:trace contextRef="#ctx0" brushRef="#br0" timeOffset="461707.3717">1655 9093 701 0,'-4'-7'172'0,"1"4"3"16,1-1-105-16,1 2-24 0,1 0-17 15,3 2-10-15,-1 2-11 0,2-1-6 16,2 1-5-16,1 1-8 0,0 0-7 16,3 1-9-16,1 0-10 0,0 0-11 15,2-1 5-15,-2 1-129 0,0 1-116 16,-2-2-286-16</inkml:trace>
  <inkml:trace contextRef="#ctx0" brushRef="#br0" timeOffset="461894.8415">1659 9230 694 0,'-2'1'157'16,"2"-2"4"-16,2 1-117 0,-1-1-12 16,2 1-8-16,0-2-6 0,2 2-5 15,1 0-4-15,0 0-2 0,3 2-3 16,0-2-5-16,1 0-11 0,2 0-15 0,1 0-13 15,0 0-127-15,-1-4-130 0,2 4-321 16</inkml:trace>
  <inkml:trace contextRef="#ctx0" brushRef="#br0" timeOffset="462581.4705">2093 8921 625 0,'0'-7'145'0,"2"-1"2"15,4 1-101-15,1 0-16 0,2-1-9 16,2 1-7-16,0 1-4 0,1 0-5 15,0 3-2-15,-1 0-2 0,0 1 0 16,0 2-1-16,0 0-3 0,-2 2-4 16,-1-2-5-16,1 1-6 0,-3-1-4 15,-1 1-8-15,-2 0-8 0,-2 1-31 16,-1 0-74-16,-4 2-95 0,-1-2-229 0</inkml:trace>
  <inkml:trace contextRef="#ctx0" brushRef="#br0" timeOffset="462994.8783">2162 8884 440 0,'-6'2'120'0,"0"-2"5"16,-3 1-38-16,2 1-34 0,-2 1-17 15,2 0-5-15,0 2-5 0,0 0-3 16,1 3-2-16,1 1-1 0,0 1-2 0,3 2-1 16,0 2-1-16,0 1-2 0,1-1-1 15,1 0-2-15,0 0 0 0,0 1-2 16,1-1-1-16,1-3-1 0,-1 0-2 15,0-3 0-15,0 0-1 0,0-4-1 16,2-1 0-16,1-1-1 0,1 0 0 16,-1-4 0-16,4 0 0 0,0-2-1 15,1 1 1-15,1-2 0 0,0-1 0 16,-2-1-1-16,1 3 0 0,-2-1-1 16,0 2 1-16,-1 0-1 0,-1 1 1 15,0 2-1-15,-1 2 0 0,0 1 1 0,-1 0-1 16,0 2 0-16,-1 1 1 0,-1 0-1 15,1 0 0-15,-1 1 0 0,-1-2 1 16,1 0-1-16,-1 0 0 0,-1-3 0 16,1 3 0-16,-1-2 1 0,-1-1-1 15,0 1 0-15,0-2 1 0,-2-1-1 16,1 1-1-16,1-1-7 0,-2 0-6 16,2 0-9-16,-2 0-7 0,2-1-8 0,-1 0-8 15,1-1-16-15,-1 0-95 0,2 0-104 16,0 0-248-16</inkml:trace>
  <inkml:trace contextRef="#ctx0" brushRef="#br0" timeOffset="463607.12">2158 9106 467 0,'-3'-1'121'0,"-1"1"5"0,0-1-56 16,1-1-19-16,-1 1-7 0,1-1-3 16,1 1-5-16,1-2-4 0,0 1-2 15,1-2-4-15,2 1-4 0,0 1-4 16,3 0-4-16,2-2-3 0,0 3-2 0,1-1-3 15,2 2-1-15,0 0-3 0,1 2 0 16,-1-1-1-16,1 1-1 0,-3 0 1 16,2 0-1-16,1 4 0 0,-1 0 0 15,-1 0-1-15,-2 3 1 0,0 0-1 16,2 2 0-16,-4-2-1 0,-3 0 1 16,-4 0 0-16,1 0 1 0,-3 0-1 15,-3 1 1-15,-2 1 0 0,-2 0 0 0,-2 1 0 16,1-1 2-16,-3 1 1 0,-3-1 5 15,5-1 5-15,-5-1 4 0,-1-3 3 16,1-1 1-16,1 0 1 0,0-3-2 16,-1-2-5-16,1-2-4 0,4-1-4 15,2-3-4-15,0-3-3 0,5 2-7 16,2-3-10-16,3 2-12 0,3-1-14 16,4 3-9-16,4 1-16 0,6 5-114 15,-3-1-122-15,6 5-282 0</inkml:trace>
  <inkml:trace contextRef="#ctx0" brushRef="#br0" timeOffset="463850.0998">2473 9178 620 0,'3'0'164'0,"-3"-1"7"16,0-1-57-16,0 2-59 0,0 0-11 0,0 0-11 16,-2 1-8-16,1-1-8 0,0 1-5 15,0 0-3-15,-1 1-3 0,1 0-3 16,0-1-7-16,-1 0-20 0,0 2-19 16,2-2-18-16,-1 0-122 0,0 1-136 15,1 2-319-15</inkml:trace>
  <inkml:trace contextRef="#ctx0" brushRef="#br0" timeOffset="464410.8938">2874 9045 605 0,'-8'-5'141'0,"0"0"5"0,-2 1-98 0,0 2-11 15,-1-1-6-15,1 3-4 0,-1 2-3 16,1 0-1-16,-1 3 0 0,2 1 0 16,-1 2 0-16,1 3-1 0,2 2-1 15,1 3-2-15,0 0-4 0,3 3-4 16,2 1-3-16,2-2-3 0,2 2-2 16,3-2-2-16,1 0 0 0,3-3 0 15,1-1-1-15,0-2-1 0,0-1-3 16,1-6-5-16,1-1-9 0,-2-4-8 15,1-3-12-15,0-2-8 0,-1-1-9 0,1-1 3 16,-2 0-118-16,-1-3-112 0,-2 1-274 16</inkml:trace>
  <inkml:trace contextRef="#ctx0" brushRef="#br0" timeOffset="464749.2816">2985 9162 638 0,'0'3'147'0,"-1"-1"1"15,0 2-106-15,-1 1-13 0,2 0-8 16,2 1-6-16,-1 2-6 0,1 1-2 16,1 1-1-16,2 0-1 0,2-2 0 15,2 1 0-15,0-3-1 0,1-1 1 16,2-3 0-16,1-2 1 0,-2-2 0 15,-1-4 2-15,-1-2 2 0,-3 0 0 0,1-3 2 16,-5-1 2-16,-1-3 1 0,-1 1-1 16,-3 1-2-16,-6-2-1 0,0 3-2 15,-3 0-3-15,-2 2-3 0,-1 3-4 16,3 2-7-16,-1 2-9 0,5 4-11 16,2 3-10-16,3 1-10 0,4 1-8 15,3-2-8-15,3 1-56 0,2 0-38 0,4-2-89 16,2-2-194-16</inkml:trace>
  <inkml:trace contextRef="#ctx0" brushRef="#br0" timeOffset="464995.723">3218 9093 462 0,'6'-7'136'15,"-1"5"6"-15,-4-3-11 0,-1 4-69 16,-1 1-18-16,0 0-10 0,-1 2-6 16,0 1-8-16,1 0-7 0,0 4-4 15,-1-1-4-15,4 2-1 0,0 1-2 16,3 1 0-16,1 1-2 0,3 0 1 0,2 1 0 15,2 0-1-15,1 2 0 0,-1 0 0 16,1 1 0-16,-1 0 1 0,-2-1-1 16,-4 0 0-16,-2-2 1 0,-4-1 0 15,-3-1 0-15,-4-1 0 0,-4-1 0 16,-3 2 0-16,-3 0 0 0,0-2-5 16,-3 1-5-16,2-3-8 0,0-1-9 15,4-4-10-15,3-2-30 0,0-5-92 0,3-4-108 16,4-3-255-16</inkml:trace>
  <inkml:trace contextRef="#ctx0" brushRef="#br0" timeOffset="465257.7308">3540 8804 599 0,'-4'-8'156'15,"-2"3"3"-15,-4 3-58 0,1 4-54 0,-2 7-9 16,-2 3-7-16,1 4-6 0,0 7-5 16,1 7-3-16,1 3-2 0,3 6-3 15,-1 3-4-15,3 3-2 0,4 3-1 16,0-1-3-16,3 0 0 0,3 0-2 16,3-7 0-16,3-4-3 0,2-5-5 15,4-5-13-15,5-6-14 0,4-6-10 16,5-5-17-16,2-3-114 0,0-2-127 15,1-7-286-15</inkml:trace>
  <inkml:trace contextRef="#ctx0" brushRef="#br0" timeOffset="468010.4057">3769 8850 456 0,'3'-7'118'0,"-3"-1"4"16,1 3-55-16,0-1-16 0,-1 3-9 0,0-1-3 16,-1 0-1-16,1 1-4 0,-1 0-1 15,-2 1-1-15,2 2-4 0,-2-1-4 16,5 4-3-16,-4 1-4 0,0 1-2 16,-2 3-2-16,1 2-3 0,-1 4-2 15,-2 0-1-15,-2 1-1 0,5 3-1 16,-2 0-2-16,1-3 0 0,2 4-1 15,-1-4 1-15,3-3-1 0,3 0 1 16,-2-5-1-16,1 1 0 0,2-2 0 16,1-4 0-16,2 1 0 0,1 0 0 15,-1-4 0-15,2 0 0 0,2-1 0 0,1-1-1 16,0-1 1-16,0 1-2 0,-1-5 1 16,3 2-2-16,-2 0-6 0,2 4-6 15,-3-3-9-15,-2-1-11 0,0 1-6 16,0 4-10-16,-1-1-4 0,-2 2-116 15,-2-1-112-15,0 4-275 0</inkml:trace>
  <inkml:trace contextRef="#ctx0" brushRef="#br0" timeOffset="468242.8124">3933 8864 496 0,'-2'-5'140'15,"-1"2"3"-15,2 2-10 0,-3 3-88 16,3 5-13-16,-1 2-8 0,3 7-6 16,-2-1-4-16,1 2-4 0,1 5-2 15,0-1-1-15,0-1-3 0,2-3-1 0,-2-1-1 16,0 1-3-16,2-4-10 0,-2-3-8 16,0-1-11-16,2-1-12 0,-6-4-113 15,4 0-117-15,2-2-276 0</inkml:trace>
  <inkml:trace contextRef="#ctx0" brushRef="#br0" timeOffset="468661.9427">4075 8894 594 0,'4'-8'142'0,"0"0"5"0,1 0-91 16,2-1-15-16,1 2-5 0,4-2-5 15,-1 1-5-15,0-1-5 0,1 2-4 16,0 2-3-16,-1-1-2 0,-1 1-3 0,0 2-1 16,-2 3-1-16,2 2-2 0,-1 1-1 15,0 3 0-15,2 2-2 0,-2 0 0 16,0 3-1-16,-3 0 0 0,0 4 0 16,-2 0-1-16,-2 1-1 0,-1 1-2 15,-1 0-1-15,0 0-4 16,0 1-5-16,-1-3-4 0,1-1-7 0,-1-2-4 15,2-1-6-15,-1 0-7 0,0-4-7 16,-1 1-60-16,1-3-43 0,-3-2-95 16,1 0-208-16</inkml:trace>
  <inkml:trace contextRef="#ctx0" brushRef="#br0" timeOffset="468860.3296">4166 8833 579 0,'-4'-1'140'0,"-1"1"2"16,0 2-80-16,2 2-29 0,-1 4-9 16,2 2-8-16,-1 2-5 0,3 3-6 0,-1 2-2 15,2 0-3-15,0 3-5 0,1-2-7 16,-2 1-10-16,1-1 4 0,-1-1-127 16,-1-1-116-16,-2-4-290 15</inkml:trace>
  <inkml:trace contextRef="#ctx0" brushRef="#br0" timeOffset="469240.9827">3849 9183 561 0,'-14'4'132'0,"0"-2"3"0,1 0-88 16,1 0-13-16,2-1-5 0,3 2-3 0,0-1-5 15,2 1-4-15,3-2-4 0,2 1-2 16,3 2-1-16,2-3 0 0,2 2 0 16,7-1-1-16,0-1 1 0,3-2 0 15,3 1-2-15,2-4 0 0,0 1-3 16,3-2-1-16,-5 0-1 0,6 0-2 15,0 1 0-15,3 1 0 0,2 0 0 16,2 2 0-16,0 0 1 0,4-3-1 16,0 2 0-16,1-1 0 0,-2 0 0 15,-3-1 0-15,-2 0-1 0,-4-1 0 16,-5 3-5-16,-4-1-6 0,-4 2-8 0,-6 0-7 16,-3 0-7-16,-2 2-7 0,-3 0-4 15,-5 0-113-15,-3 2-105 0,-5-3-265 16</inkml:trace>
  <inkml:trace contextRef="#ctx0" brushRef="#br0" timeOffset="469642.7039">3950 9340 298 0,'-1'0'76'0,"0"0"6"0,0-1-34 16,1 1-7-16,-2 0-1 0,4-3 1 15,-2 3 1-15,-2 0 1 0,1-2-1 16,0 2-3-16,0-3-2 0,0 3-2 15,-1 0 0-15,2-1 0 0,-1 1-3 16,1 1-1-16,3-2 0 0,-1 1-3 16,3-2-3-16,1-1-4 0,3 1-3 15,-1-1-2-15,3-1-4 0,0 0-3 0,3 0-3 16,-1-1-2-16,-1 2-3 0,1-1-3 16,-1 0-6-16,-1 2-5 15,-1-2-6-15,-3 3-9 0,0 0-5 0,-3-1-6 16,-3 2-6-16,-2-1-6 0,-4 2-63 15,-2 1-33-15,-3 0-89 0,-2 1-196 16</inkml:trace>
  <inkml:trace contextRef="#ctx0" brushRef="#br0" timeOffset="470085.129">3950 9335 413 0,'-6'7'118'0,"0"0"4"0,0-2-9 15,1 1-67-15,1 0-15 0,1 0-5 16,-1 0-3-16,2 1-1 0,-1 1-2 15,1-1 1-15,1 3 0 0,-1 1-1 16,1 1 1-16,0 0-2 0,1 1-1 16,-1-2-1-16,2 0-1 0,-1-3-3 15,0-2-2-15,1-2-2 0,0-1-2 16,1-3 0-16,0-3-1 0,2-2 0 0,2-2-1 16,0-2 1-16,4-1-2 0,1-1 0 15,1 0-2-15,0 0 0 0,3 0 0 16,1 3-1-16,0 0-1 15,1 4 1-15,1 1-1 0,2-1 0 0,1 4 0 16,-2 0 1-16,-2 2-1 0,-1 1 0 16,-1 1 0-16,-3 2 1 0,-2 0-1 15,-1 4 1-15,-3 0-1 0,-1 2 0 16,-2 2 1-16,0 0-1 0,-2 1 1 0,-2 0-1 16,-2-1 1-16,0 3-1 0,-2-3 1 15,-3-1 0-15,-3 1 0 0,-1-2 2 16,-1 0 3-16,-6-1 3 0,1 0 1 15,-4-1 1-15,0-1 1 0,0-2 0 16,2-1-3-16,3-2-2 0,2 0-2 16,1-3-4-16,3-2-3 0,3-2-7 15,1 0-11-15,2-2-12 0,3-3-13 0,0 1-16 16,5 0-119-16,-1-3-129 0,6 2-299 16</inkml:trace>
  <inkml:trace contextRef="#ctx0" brushRef="#br0" timeOffset="471220.9927">4635 9067 424 0,'-1'-4'112'0,"1"-1"4"15,0 3-41-15,-1-2-34 0,-1 2-15 0,2 1-8 16,0-2-4-16,0 2-4 0,0 0-1 16,0 1-2-16,0 0-1 0,0-2-2 15,0 2 0-15,0 0-2 0,2 0 0 16,-2 0 0-16,0 0-1 0,1 0-1 15,-1 2 1-15,1-2-1 0,-1-2 1 16,1 4-1-16,-1-2 1 0,2 0-1 16,-2 0 0-16,0 0 1 0,0 0 0 15,0 1 1-15,0-2 2 0,0 1 2 0,0 0 3 16,0-2 2-16,0 1 3 0,1 0 3 16,-2 1 3-16,1 0 2 0,0 0 2 15,0-1 1-15,0 2-1 0,0 0-1 16,1 2-1-16,0 3-2 0,0 2-3 15,0 2-3-15,2 4-3 0,-2 2-2 16,2 2-1-16,-2 0-3 0,0-1-2 16,0 1-1-16,0 0-2 0,2-2 0 15,-2-1-5-15,2-3-7 0,-1-1-8 16,1-1-12-16,-2-2-8 0,1-2-12 16,-1-2-68-16,2-2-45 0,-2 0-100 0,2-4-213 15</inkml:trace>
  <inkml:trace contextRef="#ctx0" brushRef="#br0" timeOffset="472469.6658">4688 9198 557 0,'-3'0'137'0,"0"0"8"0,-1-1-77 15,0-1-16-15,2 2-4 0,-2-1-2 16,2-1-5-16,-1-1-4 0,1 0-4 16,2-1-4-16,2-1-5 0,1-2-6 15,2-1-2-15,0 1-3 0,3-3-3 16,2 2-2-16,1-2-2 0,1 0-2 16,0 2-2-16,2-1 0 0,2 2-2 0,0 2 1 15,-2 1-1-15,1 2 0 0,-3 0-1 16,1 4 1-16,-2 0 0 0,-3 3-1 15,1 4 0-15,-4-1-1 0,-2 2-1 16,0 2 0-16,-3 0-1 0,0 2-1 16,-1-1-2-16,-3 1-1 0,3 2-4 15,-3-2-5-15,4 2-6 0,-2-2-5 16,0-2-11-16,1-1-7 0,2-2-10 16,1-4-116-16,0-1-118 0,-1-1-288 15</inkml:trace>
  <inkml:trace contextRef="#ctx0" brushRef="#br0" timeOffset="473609.1757">5087 9033 493 0,'0'-11'133'0,"-1"0"7"0,0 3-39 15,-1 3-44-15,1 2-7 0,1-1-7 0,0 3-5 16,0 4-6-16,0 2-7 0,1 4-5 15,-1 2-6-15,0 2-5 0,0 6-2 16,2-1-1-16,-2 2-2 0,0-1-2 16,3 0 0-16,-1-1-2 0,2-2-3 15,0-3-7-15,1 0-7 0,0-4-10 16,1 0-6-16,-5-3-9 0,3-1-12 16,-3-1-66-16,0-2-38 0,-1-1-95 15,-3-3-205-15</inkml:trace>
  <inkml:trace contextRef="#ctx0" brushRef="#br0" timeOffset="473810.0837">5025 9143 610 0,'-2'-5'151'0,"-2"0"8"0,2 3-88 16,1-1-17-16,1 1-7 0,0 0-4 15,1 0-8-15,2 0-7 0,4 0-6 0,-2 1-5 16,2-1-5-16,3 0-3 0,0 1-2 15,3 2-3-15,0-1-5 0,1-1-10 16,2-1-16-16,3 1-17 0,-2-3-19 16,2 1-118-16,-3-1-136 0,0 5-307 15</inkml:trace>
  <inkml:trace contextRef="#ctx0" brushRef="#br0" timeOffset="475540.1483">5369 8851 545 0,'-1'-3'143'0,"-2"-4"6"0,2 3-54 16,1-3-47-16,1 3-12 0,0-1-5 15,2 0-6-15,1-1-7 0,0 2-3 16,4 0-4-16,0-1-1 0,0 2-2 0,1-2-2 15,3 1-3-15,0-1 0 0,-1 0-2 16,0 0 0-16,0 1-1 0,1 1 0 16,-2 1 1-16,0-1-1 0,-3 3 0 15,-1 1 0-15,0 4 0 0,-2 1 1 16,0 2-1-16,-2 4 0 0,-1 0 1 16,1 3 0-16,0 1-1 0,-2 1 0 15,1 1 0-15,-1 0-1 0,0-1-2 16,0-1-4-16,0-2-5 0,0 1-6 0,-1-1-6 15,1-5-5-15,0 1-7 16,-1-3-10-16,0 1-43 0,-1-4-64 16,0-1-99-16,-1-2-229 0</inkml:trace>
  <inkml:trace contextRef="#ctx0" brushRef="#br0" timeOffset="475838.1902">5390 8856 591 0,'-2'5'136'15,"0"0"2"-15,0 2-96 16,2 3-17-16,0 1-7 0,1 0-5 16,1 3-6-16,1-2-3 0,0 1-2 0,1 1-4 15,1-3-6-15,-1 0-8 0,-1-3 10 16,1 2-134-16,-2-2-115 0,2-3-293 16</inkml:trace>
  <inkml:trace contextRef="#ctx0" brushRef="#br0" timeOffset="476266.6325">5292 9162 538 0,'-2'0'127'0,"1"0"3"0,1-1-80 16,0 0-18-16,4 0-6 0,0-2-3 15,4 1-2-15,2-1-1 0,0 1-1 0,2-2 0 16,3 2-1-16,1-2-3 0,0 2-2 16,-2-2-3-16,2 2-4 0,1-2-2 15,0 1-1-15,1 1-2 0,-2 0 0 16,-1-2 0-16,1 1-1 0,0-1 0 16,0 1 1-16,1 1-1 0,-1-1-2 15,0 2-4-15,-2-1-7 0,-2 0-6 16,-1 2-8-16,-2 0-12 0,-6 2-60 15,-2-2-54-15,-2 1-98 0,-1 4-217 16</inkml:trace>
  <inkml:trace contextRef="#ctx0" brushRef="#br0" timeOffset="476844.4904">5401 9282 543 0,'-2'0'143'0,"0"-1"3"0,2-1-38 16,1-2-70-16,3 0-11 0,1 0-7 15,3 1-6-15,0-3-5 0,3 0-1 16,-1 0-2-16,1 1-2 0,-2 1 0 0,2 2-2 16,-1 0 0-16,-2 2-1 15,-1 3 1-15,-2-1 0 0,-2 3 0 0,-1 0 0 16,-2 0 0-16,-3 1 0 0,-2 2 0 16,0-1-1-16,-2 1 0 0,0 1 1 15,-1 0-1-15,1-1-1 0,1 1 1 16,1 1-1-16,1-1 1 0,3 0-1 0,0 0 0 15,1-2 0-15,2-1 0 0,1 0 0 16,0-2 0-16,1-1 0 0,1 1 0 16,0 0 0-16,2 1 0 0,-1-2 0 15,2 1 0-15,-1 0 0 0,0-1 0 16,0 0 0-16,-2-1-1 0,-1 1 1 16,0 0 0-16,0 0 0 0,-2 1 0 15,-1 2-2-15,1 0 1 0,-1 1 0 16,-2 2 0-16,-2-1 0 0,0 3 1 15,-4-2 0-15,1 1 3 0,0 0-1 16,-2-1 1-16,-2 0-1 0,0 2 0 16,-1-4 0-16,1 1-2 0,-2-4-1 15,2 1-3-15,0-1-6 0,1-3-8 0,-1-3-8 16,2-3-9-16,2-4-25 0,3-3-97 16,-1-5-109-16,8 1-259 0</inkml:trace>
  <inkml:trace contextRef="#ctx0" brushRef="#br0" timeOffset="477399.5583">5689 8621 571 0,'2'-1'125'0,"0"0"2"15,2 3-97-15,3 3-13 0,3 2-4 16,0 2 0-16,2 4-3 0,3 6-1 16,0 2-1-16,2 1-1 0,0 3 1 15,0 2 0-15,2 6 2 0,-2 0 0 16,1 2 0-16,0 4 1 0,-4 0 0 0,-2 0 0 15,-2 2-1-15,-4-2-1 0,-2 0-1 16,-3 0-1-16,-5-6-1 16,1 5-1-16,-2-1-2 0,1-1-1 0,-2-3 0 15,-1-3 0-15,-1-3-1 0,1-1 1 16,1-5-1-16,0-3 0 0,-4-2-1 16,5-2 1-16,0-2-1 0,0-1 1 15,0-3-1-15,0-1-1 0,-1-4-3 16,1 2-5-16,-1-2-6 0,0-1-9 15,1 0-10-15,0 1-62 0,2-2-56 0,-5-2-101 16,5 2-228-16</inkml:trace>
  <inkml:trace contextRef="#ctx0" brushRef="#br0" timeOffset="479086.3535">6332 9155 506 0,'-16'-2'141'0,"-3"-1"9"0,6 1-18 15,-3-2-76-15,6 3-7 0,2 0-2 16,1 1-4-16,3-2-7 0,2 1-9 16,2 1-5-16,4-1-3 0,3 1-6 15,4 0-3-15,3-1-1 0,3-1-1 16,3 4 0-16,2-2-1 0,0 2-1 15,1 1-2-15,0-1-2 0,-1 0-1 16,3 0 0-16,-3 0 0 0,0-2-1 0,0 0-2 16,0 0-4-16,2 1-7 15,0 1-10-15,-2-1-12 0,0-1-11 0,2 1-10 16,-3-1-13-16,-2 0-110 0,-5-1-119 16,-2-2-272-16</inkml:trace>
  <inkml:trace contextRef="#ctx0" brushRef="#br0" timeOffset="479363.6144">6657 9077 610 0,'-12'-11'146'0,"1"0"5"0,1 1-96 15,3 4-13-15,1-2-6 0,0 2-6 16,2 1-8-16,7 8-6 0,3-1-4 16,1 4-4-16,3-1-3 0,1 5-2 15,4 1-1-15,2 3 1 0,-3-3-1 16,2 2-2-16,-1-1 0 0,1 2-1 15,-1-1-2-15,-2-2-1 0,1 0-1 16,-1 0-3-16,1-2-6 0,-2-2-1 16,-1 1 1-16,-3-2 1 0,-1 0 2 0,-5 0 1 15,-3 0 1-15,-3 1 6 0,-3 0-4 16,-3 0-3-16,-1 1-4 16,-3 0-7-16,1-1-6 0,1 1-11 0,1-1-108 15,1 0-105-15,3 1-267 0</inkml:trace>
  <inkml:trace contextRef="#ctx0" brushRef="#br0" timeOffset="479969.3327">6978 8886 455 0,'0'-15'117'0,"-1"3"4"0,1-1-50 15,0 4-27-15,0 1-10 0,1 3-3 16,-1 2-4-16,0 1-2 0,3 9-1 16,-3 2-1-16,1 7-2 0,2 11-2 0,-1 5-1 15,-1 10-2-15,-1 6-1 0,-1 2-4 16,-1 7 0-16,0 6-3 0,-5-3 0 15,4 5-1-15,1 1-1 0,1-2 0 16,0-1-1-16,-1-4-1 0,0-6 0 16,4-3-1-16,-3-10-2 0,0-9 0 15,2-5-4-15,0-9-10 0,3-5-10 0,1-6-8 16,1-7-14-16,3-8-58 0,-2-5-59 16,0-3-105-16,1-7-221 0</inkml:trace>
  <inkml:trace contextRef="#ctx0" brushRef="#br0" timeOffset="480183.3831">7002 8857 164 0,'-2'-6'58'15,"1"0"10"-15,1 2-21 0,1 2 1 16,-1 0 0-16,2 0-5 0,0 1-13 16,1 0-20-16,0-2-30 0,1 2-54 15,0 0-63-15,-1 0-147 0</inkml:trace>
  <inkml:trace contextRef="#ctx0" brushRef="#br0" timeOffset="480634.2933">7063 8750 454 0,'-10'-8'118'0,"2"1"4"0,0 1-46 0,5 0-33 16,-2 0-10-16,2 1-4 0,2 1-4 16,1 2-5-16,0-1-2 0,2 1-3 15,2 0-3-15,6 1-2 0,1 0-1 0,5 2 0 16,3 0-2-16,6 3-1 0,3-1-2 16,4 1 0-16,5 3-2 0,4-1-1 15,2 0 0-15,4-1-1 0,2 0 1 16,0-2-1-16,2 1 0 0,3-3-1 15,1 2 0-15,2-1-2 0,3 2-3 16,-2-2-3-16,4 2-1 0,-5-3-3 16,-4 3-1-16,0-3-1 0,-3 1 1 15,-4-2 1-15,0 3 3 0,-4-2 2 16,1 3 2-16,-1-2 2 0,-6 1 1 16,-5-2 2-16,-2 1 1 0,-3 2-2 0,-5-2-2 15,-4 0-6-15,-4-2-6 0,-3 1-13 16,-4-2-43-16,-3 1-55 0,-1-3-88 15,-2 2-197-15</inkml:trace>
  <inkml:trace contextRef="#ctx0" brushRef="#br0" timeOffset="480864.779">8456 8779 333 0,'1'0'113'0,"0"-1"4"0,-2 1 4 0,2 2-49 16,0 2-21-16,-1 3-15 0,3 4-10 15,-2 3-6-15,3 5-3 0,-2 6-3 16,1 5-3-16,-1 6 1 0,0 2 1 15,-2 4 2-15,-1 3 1 0,0 4-1 16,-1 1-2-16,-1 3 2 0,2 1-1 16,0 0-3-16,2 1-2 0,1 2-2 15,2-4-1-15,1 1-1 0,0-8-2 16,0 1-2-16,0-4-1 0,0-4-5 16,-1-5-9-16,1-2-8 0,-1-5-10 15,0-2-4-15,-3-8-120 0,-2-4-115 0,-1-4-278 16</inkml:trace>
  <inkml:trace contextRef="#ctx0" brushRef="#br0" timeOffset="481410.8113">6871 9824 468 0,'4'-6'117'15,"3"2"4"-15,1-2-65 0,3 2-16 0,1 1-8 16,3-1-5-16,2 1-3 0,3 2-5 16,0-1-2-16,3-1-2 0,4 1-3 15,5 2-2-15,2 0-3 0,4-1-2 16,6 1-1-16,6 0-2 0,0 0-1 15,4 2 1-15,0-1-2 0,1 1 1 16,4 0 0-16,0-1 0 0,2-1 0 16,3 1-1-16,1 1 0 0,0-2 0 15,-2 0 1-15,-3-2-1 0,0 1-1 0,-2 2 1 16,-5-2 0-16,-1 0 1 16,-1 0 2-16,-2 0 0 0,-3 3 0 0,-5-1 0 15,-7-1 0-15,-4 4 1 0,-5-2-3 16,-7 2-1-16,-4 0-4 0,-7-3-4 15,-4 3-7-15,-3 1-9 0,-3-3-17 16,-5 0-102-16,-6 2-110 0,-3-4-262 16</inkml:trace>
  <inkml:trace contextRef="#ctx0" brushRef="#br0" timeOffset="482149.2133">7166 9055 468 0,'0'-8'115'0,"0"2"5"0,1 0-68 0,0 1-12 15,-1 1-4-15,1 2-5 0,-1 1-2 16,0 4-1-16,0 4 0 0,-1 4-2 16,1 5-1-16,-1 3-3 0,1 6-2 15,-1 5-1-15,1 3-4 0,1 2-4 16,1-1-2-16,2-1-3 0,2-2-1 16,2-3-3-16,-1-5 0 0,2-5-1 0,-1-3-1 15,-1-5 0-15,0-5 1 0,-1-4 0 16,-1-5 0-16,2-2 0 0,-1-1 0 15,4-7 0-15,0-1 0 0,-1-4 0 16,1 2-1-16,3 0 0 0,-2-2 0 16,0 4-1-16,-4 2 0 0,0 7 1 15,-1 4-1-15,-3 3 0 0,-2 1 1 16,2 7-1-16,-2 4 1 0,0 5 0 0,0 1-2 16,2 1-2-16,3 2-3 15,-3 2-4-15,2 1-5 0,-2-7-4 16,5 2-5-16,0-4-4 0,0 0-6 0,2-4-7 15,-1-2-80-15,-1-3-21 0,3 2-89 16,-5-7-192-16</inkml:trace>
  <inkml:trace contextRef="#ctx0" brushRef="#br0" timeOffset="482430.0372">7468 9269 441 0,'2'-9'123'0,"0"2"4"16,0 0-6-16,1 2-86 0,-1 2-8 16,1 2-3-16,2 5-1 0,-4 2-1 15,0 3-1-15,0-1 0 0,1 7 1 16,-1 1-2-16,0 2-3 0,2 0-2 16,-2 2-3-16,1 1-1 0,1 1-1 15,0-2-2-15,2-2-1 0,0-1 0 0,1 0-2 16,0-2-1-16,2-4-2 0,0-2 0 15,3-3-3-15,0-3-4 0,0-4-10 16,2-3-9-16,-1 0-7 0,-2-5-10 16,-2-3-3-16,-4-2-116 0,-2 0-110 15,-4-4-265-15</inkml:trace>
  <inkml:trace contextRef="#ctx0" brushRef="#br0" timeOffset="482589.4">7489 9227 648 0,'-5'-2'151'0,"2"-1"1"0,3 1-109 16,1 0-12-16,1-2-9 0,6 1-7 16,-1 0-9-16,2-1-5 0,2 2-9 15,0-1-8-15,3 2-8 0,2 1-12 16,-1 0-54-16,0 1-64 0,1 2-103 16,-1 2-226-16</inkml:trace>
  <inkml:trace contextRef="#ctx0" brushRef="#br0" timeOffset="482907.919">7726 9268 543 0,'1'-1'139'16,"-1"-2"4"-16,-1 3-51 0,2 1-48 0,0 2-8 15,0 0-2-15,0 2-5 0,1 5-4 16,0 1-1-16,3 1-3 0,-2 1-3 15,0 0-2-15,1 1-3 0,1-3-2 16,0-2-2-16,1-1-3 0,1-3-1 16,0-3-1-16,3-3-1 0,1 0-1 15,2-4 0-15,1-3-1 0,1-1 0 16,0-2 0-16,-1 0 0 0,-1 2-1 16,-2 0 1-16,-2 5-1 0,-1 1 0 0,-3 6-1 15,-2 1 0-15,1 5-3 0,-2 0-8 16,0 2-6-16,1 1-9 0,0-1-10 15,-1-3-8-15,2 0-9 0,1-2-5 16,0 0-105-16,-2-3-107 0,2-3-259 16</inkml:trace>
  <inkml:trace contextRef="#ctx0" brushRef="#br0" timeOffset="483285.2359">7982 9238 712 0,'-5'-8'161'16,"-1"-1"2"-16,2 1-119 0,1 2-18 15,2-3-8-15,1 3-5 0,3 1-7 16,0 0-4-16,3 3-2 0,1-2 0 0,0 3 0 16,0-1 1-16,-1 2-2 15,2 2 2-15,-2-1 0 0,-1 3 0 0,-2-1 0 16,2 2 1-16,-2 0-1 0,-2 2 0 15,0 2 0-15,0 1 1 0,-1 1-1 16,0 1 0-16,2 0 0 0,-2 1 0 16,2 0 0-16,1 0-1 0,-1 2 0 15,2 0 1-15,-2-2-1 0,2 1 0 16,0 1 0-16,-2-2 0 0,2-2 0 16,-2 1 0-16,3-1 0 0,-1 2-1 0,-3-2-3 15,1 0 0-15,-2 1-1 16,-2 0 1-16,-2-1-1 0,-3 1-3 0,0-1-4 15,-2 2-7-15,-2-1-10 0,0-1-14 16,0 0-119-16,-1-2-122 0,-1-2-297 16</inkml:trace>
  <inkml:trace contextRef="#ctx0" brushRef="#br0" timeOffset="484562.9119">7233 8448 578 0,'-1'-7'136'16,"-3"2"3"-16,2 4-92 0,-1 6-15 15,1 5-7-15,1 4-6 0,-1 3-6 16,1 4-5-16,1 1-2 0,-1 3-1 16,1-2-1-16,0-1 2 0,-1-4 2 15,0-2 1-15,1-3 1 0,0-5 1 0,1-4 3 16,-1-3 0-16,1-5-1 0,0-3-1 15,2-5-1-15,-3-3 2 0,0-2-1 16,-2-4-1-16,0-1-1 0,-2-5-1 16,-1-2 0-16,-2-3-2 0,0 0-1 15,-1-2-1-15,1 2 1 0,1 1 1 16,1 8 2-16,1 5 1 0,2 4 1 16,2 4-1-16,0 5 0 0,4 2-2 15,0 3-2-15,5 1-3 0,1 1-1 0,3 1-1 16,1 2 0-16,3 0-1 0,0 2 0 15,3 0-4-15,1 2-6 0,1-2-11 16,0 1-11-16,1-1-12 0,-2 0-8 16,-3-1-12-16,0-2-61 0,-2 0-49 15,-2 0-97-15,-2-2-217 0</inkml:trace>
  <inkml:trace contextRef="#ctx0" brushRef="#br0" timeOffset="484805.2623">7410 8387 531 0,'-4'-2'140'0,"1"0"4"16,1 0-37-16,2 2-69 0,1 1-10 15,3 0-4-15,1 3-6 0,1 0-4 16,1 3-3-16,2 2 0 0,2 2 0 16,2 1 0-16,1 0-1 0,1 2-1 15,-1 2 0-15,1-1-2 0,2 0-1 16,-1 0-3-16,1-2-1 0,-1 2-4 0,0 0-4 15,0-3-7-15,0-1-7 0,-3-1-6 16,0-2-8-16,0 0-11 0,-1-5-55 16,-3-1-55-16,-1-4-100 0,0 0-222 15</inkml:trace>
  <inkml:trace contextRef="#ctx0" brushRef="#br0" timeOffset="484977.305">7719 8363 565 0,'-11'-5'149'0,"-4"5"6"16,-5 2-50-16,-2 5-56 0,-3 3-8 16,1 4-7-16,1 2-7 0,-1 4-8 15,2 5-5-15,0-1-5 0,3 2-5 16,0 1-10-16,2 0-12 0,2-1-14 16,6-3-15-16,1-2-121 0,5-4-129 15,6-2-305-15</inkml:trace>
  <inkml:trace contextRef="#ctx0" brushRef="#br0" timeOffset="485396.1328">7841 8450 630 0,'0'-2'145'0,"0"5"1"16,-3 4-92-16,0 3-30 0,-2 1-6 15,-1 2-4-15,-1 2-5 0,0 1-1 0,1-3-3 16,1-1-1-16,0-3-1 0,3 0-1 16,-1-3-1-16,3-2 0 0,0-3-1 15,3-2 0-15,0-3 0 0,2-2-1 16,1-4 1-16,3-5 0 0,0-2 0 16,0-5 0-16,0-4 1 0,1-2-1 15,0-4 1-15,-2 1-1 0,2 1 1 0,-1 3 1 16,-1 5 2-16,1 8 2 0,0 4 3 15,-1 5 1-15,-2 4 2 0,-1 2 0 16,0 4-1-16,-2 3-1 0,4 5-3 16,-5 0-1-16,5 3-3 0,1 4-1 15,0 3-1-15,2-2 0 0,0-1-1 16,1 1 1-16,0-1-1 0,0 1 0 16,1-2 1-16,2-4-1 0,-1 2-1 15,1-2-3-15,-2-2-6 0,1 0-9 0,-3-4-8 16,1 2-7-16,-4-2-10 0,-2-3 1 15,0 0-119-15,-3-3-111 0,-5-1-273 16</inkml:trace>
  <inkml:trace contextRef="#ctx0" brushRef="#br0" timeOffset="485605.6274">7907 8495 639 0,'-11'-6'159'0,"1"-2"7"0,3 5-91 15,1 0-24-15,3 0-9 0,3 1-7 16,3 2-9-16,1-1-8 0,4 0-7 16,3 1-4-16,0-1-2 0,4 2-1 15,-1-1 0-15,3 0-3 0,2 0-11 16,-1-1-15-16,-1-1-18 0,4 1 96 16,-1 0-231-16,-1-3-149 0,-2 1-385 15</inkml:trace>
  <inkml:trace contextRef="#ctx0" brushRef="#br0" timeOffset="493209.4964">8508 9324 384 0,'0'0'113'15,"-2"-1"6"-15,-2-3-19 0,2 3-40 16,-3-4-15-16,1 3-7 0,-1-1-5 15,2 1-1-15,-2-1-1 0,1 1 0 16,0 1-1-16,1-1-1 0,-1 1-1 16,2 0-1-16,-2 0-2 0,3 1-3 15,-1-2-4-15,2 2-3 0,2-1-3 0,-1 0-1 16,3 1-3-16,3-1-2 16,0-2-1-16,3 1 0 0,4-1 0 0,-1 0-1 15,2 0 0-15,2 1-1 0,0-1-1 16,1 1 0-16,1 2-1 0,-1 1-1 15,3 0 1-15,1 1-2 0,-1 0 0 16,-2-1-2-16,0 2-4 0,-3-2-8 16,0 0-6-16,-4 0-8 0,-1-1-9 15,-1 2-7-15,-2-1-3 0,1 0-7 16,-3-1 0-16,-1 0-102 0,-1 0-103 0,-2-1-253 16</inkml:trace>
  <inkml:trace contextRef="#ctx0" brushRef="#br0" timeOffset="493486.1114">8767 9253 410 0,'-5'-5'121'0,"1"-1"5"0,1 1-5 15,0 0-68-15,1 0-18 0,2 3-6 16,0-1-6-16,0 2-5 0,2 1-5 16,2 0-3-16,1 1-3 0,1 3-1 0,0 0-2 15,2 1 0-15,2 2-1 0,1 2-1 16,-1-3 0-16,2 2-1 0,1-2 0 15,0 2 0-15,-1-3-1 0,1 0 1 16,-2-3-1-16,-2 3 0 0,0-3 1 16,1 3-1-16,-7-2 1 0,-3 0 0 15,-1 2-1-15,-4 0 1 0,-1 0 0 16,-4 1-1-16,-4-2 0 0,1 3-2 16,1-2-6-16,4 4-8 0,-1-4-13 0,2 0-113 15,3-2-115-15,3 1-284 16</inkml:trace>
  <inkml:trace contextRef="#ctx0" brushRef="#br0" timeOffset="493920.4397">9106 9210 552 0,'-2'-5'132'0,"-3"-1"5"15,2 1-81-15,2 2-19 0,1 0-5 0,1 1-4 16,3 0-5-16,0 2-3 0,2 2-4 16,-1 0-1-16,2 1-2 0,0 3-4 15,3 4 0-15,-1 1-3 0,-2 1-1 16,2 2-2-16,-2 2-1 0,0 3-1 0,-2-2-5 15,-1-1-7-15,0-1-10 0,-1-2-9 16,0-3-11-16,-1-3-41 0,3-3-74 16,-1-3-104-16,-1-5-230 0</inkml:trace>
  <inkml:trace contextRef="#ctx0" brushRef="#br0" timeOffset="494156.399">9405 9126 544 0,'-2'3'132'16,"-5"2"4"-16,1 3-67 0,-6 3-33 16,1 2-5-16,-2 5-2 0,-2 3-4 15,-2 1-1-15,1 3-2 0,-3 2-1 16,5 1-1-16,-2 0-2 0,0 0-4 16,0 0-2-16,4 2-2 0,-1-6-3 15,2 0-2-15,3-2-2 0,2-4-2 0,2-1-5 16,3-6-8-16,1-2-11 15,0-3-8-15,1-6-8 0,3 0-15 0,2-3-111 16,0-1-114-16,2-3-272 0</inkml:trace>
  <inkml:trace contextRef="#ctx0" brushRef="#br0" timeOffset="494468.6153">9410 9244 524 0,'4'-9'128'16,"-1"-1"3"-16,1 3-62 0,-2 0-37 15,1 5-6-15,2 1-1 0,-3 2-4 16,1 3-2-16,-1 1-1 0,-1 2-2 16,0 1 0-16,1 3-2 0,-4 1-2 15,2 0-2-15,0 1-1 0,-2 3-1 16,2 0-1-16,-1 0-1 0,1 0-1 0,1 0 0 15,0-1-2-15,3-4 0 0,1-2 0 16,1 1-2-16,1-2 0 0,2-4 0 16,2 0-1-16,0-1-2 0,0-2-4 15,1-2-6-15,-1-3-9 0,1-2-8 16,-2 0-12-16,-1-3-53 0,-3 0-63 16,-1 0-103-16,-1-2-230 0</inkml:trace>
  <inkml:trace contextRef="#ctx0" brushRef="#br0" timeOffset="494663.3794">9427 9220 570 0,'-11'0'154'0,"5"0"2"0,5-4-20 16,2 2-102-16,1-2-13 0,6 1-6 15,3-1-7-15,0 0-6 0,5-1-6 16,-3 3-10-16,4-3-10 0,3 0-9 0,-5 1-19 15,0 3-105-15,-1-3-116 0,-1 4-265 16</inkml:trace>
  <inkml:trace contextRef="#ctx0" brushRef="#br0" timeOffset="494996.829">9655 9230 592 0,'-1'5'141'16,"1"1"2"-16,-4-1-75 0,3 5-40 16,2-1-8-16,3 2-3 0,1-1-2 15,-1 0-4-15,3-1 0 0,-1-1 1 0,6-3 0 16,-2-1 0-16,1-4-1 15,1-4-2-15,1-2 0 0,2-3-2 0,0 1-2 16,1-3-2-16,0 1-1 0,-3 1 0 16,1 0-1-16,-2 2 0 0,-2 1 0 15,-5 6 0-15,1-1 0 0,-1 3 0 16,-2 2-1-16,-1 4-1 0,-1-2-5 16,1 3-5-16,3 1-10 0,-2 2-8 15,-1 1-8-15,0 0-12 0,3 1-112 16,3-2-113-16,-5-3-272 0</inkml:trace>
  <inkml:trace contextRef="#ctx0" brushRef="#br0" timeOffset="495610.4271">9976 9137 508 0,'0'-8'117'16,"0"2"2"-16,1 0-70 0,0 1-28 15,-1 2-4-15,1 0 1 0,1 1 1 16,-2 0 0-16,0 1 1 0,-2 2 1 16,1 1 0-16,-1-1-1 0,-1 1-3 15,2 2-2-15,-4-2-3 0,2 1-1 16,0-1-1-16,-1 1-1 0,-1-1 2 0,2-1 0 15,-1 2 2-15,3-1 3 0,-3 0 3 16,3-1-1-16,-1 0 2 0,-1-2-1 16,2 1 0-16,-2-1-3 15,3 1-2-15,-1-2-3 0,2 2-3 0,2 0-2 16,1 0-1-16,3 0-2 0,0 2-1 16,2-2 0-16,2 0-1 0,1 0 0 15,2 1 0-15,0-1 0 0,0-1-1 16,-1 1 0-16,2 0 1 0,-3 0-1 0,2 0 0 15,-3 0 0-15,-3 1 0 0,0 1 0 16,-2 1 0-16,-5 0 0 0,-1 2 1 16,-2 0-1-16,-2 3 0 0,-1 0 0 15,0 1 0-15,1-1 0 0,2 3 0 16,1 2 0-16,-1-1 1 0,1 1-2 16,1 1-1-16,0 0 1 0,1 1 0 15,1 1-2-15,-1-1 1 0,3-2-2 0,-2 3 2 16,2-2-2-16,1-1 0 0,-2-1 1 15,-1-2-1-15,-1 0 1 16,-1-1 1-16,-3-2 0 0,0-2 2 0,-4 0-1 16,1-2 1-16,-1 0 1 0,0-2-1 15,-1-1 0-15,1 0 0 0,0 0-2 16,0-1-8-16,1-3-7 0,0 3-7 16,0-2-11-16,1 2-12 0,0 0 29 15,3 0-155-15,-1 2-121 0,5-1-310 0</inkml:trace>
  <inkml:trace contextRef="#ctx0" brushRef="#br0" timeOffset="496002.6348">10228 9285 664 0,'-2'-4'159'16,"0"1"2"-16,2-1-94 15,2 0-31-15,1 2-12 0,2-1-9 0,0 0-6 16,1 1-4-16,0 1-3 0,1 1-1 16,-1-1-3-16,0 1-7 0,1 0-11 15,0 1-10-15,1-1-10 0,-1 3-19 16,0-1-104-16,-2-1-115 0,0 2-263 15</inkml:trace>
  <inkml:trace contextRef="#ctx0" brushRef="#br0" timeOffset="496202.0991">10240 9387 642 0,'0'1'150'0,"0"-1"2"0,3-1-103 0,2 1-13 15,1 0-7-15,-1-2-5 0,2 2-7 16,-2-2-4-16,1-1-4 0,0 0-2 16,2 0-4-16,-1 0-8 0,3 0-15 15,-4-3-13-15,2 4-2 0,1 0-127 16,-3 2-126-16,-3 0-299 0</inkml:trace>
  <inkml:trace contextRef="#ctx0" brushRef="#br0" timeOffset="497385.643">10480 8920 538 0,'-1'-15'124'16,"4"2"3"-16,-1-1-83 0,3 1-18 15,0-3-5-15,1 2-6 0,1 2-4 16,3 1-2-16,0-2-2 0,1 3-2 16,-1-4-1-16,1 8-1 0,-1-1-1 15,-1 2 0-15,0 1-1 0,-3 3 0 16,0 0-1-16,-1 6 1 0,-1-3-1 15,-2 3 0-15,1-1 0 0,-3 7 1 0,-1 0-1 16,-2 5 1-16,-1 1 1 0,2 5 0 16,-1 2 1-16,-1 5-1 0,1-2 2 15,1 2-1-15,-2-5-1 0,3 3 0 16,0-3 0-16,-1-2 0 0,2-3-1 16,0-3 1-16,0-1-1 0,3 0 0 15,-1-4-3-15,2-2-5 0,-2 0-6 16,4-2-9-16,1 0-51 0,1-1-66 15,-3-1-102-15,1 1-233 0</inkml:trace>
  <inkml:trace contextRef="#ctx0" brushRef="#br0" timeOffset="497631.1245">10630 9466 588 0,'2'3'150'0,"1"-3"5"15,-2 0-55-15,1 1-64 0,-2 0-9 16,2-2-6-16,-1 0-8 0,0-1-7 16,-1 1-4-16,1-1-6 0,-1-1-11 15,2 1-12-15,-1-1 16 0,-2 2-146 16,-1 0-127-16,2-1-315 0</inkml:trace>
  <inkml:trace contextRef="#ctx0" brushRef="#br0" timeOffset="532431.474">16423 7296 399 0,'-10'-9'105'0,"-1"3"1"16,0 3-41-16,-2 1-28 0,2 2-13 16,3 2-8-16,-1 1-4 0,1-1-3 15,2 2-2-15,-1-1-1 0,4 1-1 16,-3 0 0-16,1-1-1 0,-1-2 2 0,-1 0 0 16,3 0 1-16,0 2 1 0,-1-1 1 15,1 1-1-15,1-1 1 0,3 3 0 16,-3 0-2-16,2-2 0 0,1 2-2 15,1 0 0-15,2 0-1 0,0 4-2 16,5-1 1-16,0 2 0 0,2 2-1 16,2-2 1-16,3 4 0 0,1-3-1 15,0-4 0-15,2-1-1 0,2-2 1 16,-1-5-1-16,2-2-1 0,-4-3 1 0,-1-3 0 16,-2 0-1-16,-3-2 1 15,-4 0 0-15,-3 0 0 0,-3 0 1 0,0-3 0 16,-3 2 2-16,-2-2 1 0,-2 1 1 15,0-1 2-15,0 3 0 0,-3 3 2 16,1 2 1-16,-2 2-1 0,0 2 0 16,-1 3-1-16,-1 4 0 0,1 2-1 15,0 3-1-15,2 3 1 0,1 2-2 16,1 3 1-16,4 0-2 0,2-1 1 16,2-3-2-16,1-3-1 0,3-2-2 15,0-4 1-15,1-3-1 0,3-4 0 0,1-7 0 16,-1 0 0-16,4-9 1 0,0-1-1 15,2-1 0-15,2-1-1 0,0 1-1 16,0 0-7-16,3 2-14 0,2 3-20 16,0 4-113-16,5 2-120 0,0 4-299 15</inkml:trace>
  <inkml:trace contextRef="#ctx0" brushRef="#br0" timeOffset="533605.262">16511 15928 409 0,'-1'-9'116'0,"-3"1"3"0,-2 3-19 0,2 0-57 16,-2 1-13-16,-3 2-7 0,4-1-4 15,1 1-4-15,1 2-1 0,-1 0-2 16,3 0 0-16,-1 2-2 0,3 2 0 15,-1 2-1-15,0 3-1 0,0 0-1 16,1 5 0-16,0 0-1 0,1 2-1 16,0 2 0-16,2-4-1 0,-1 0-2 15,2-2 0-15,-1-3 0 0,0-3 0 0,-1-1-1 16,1-3 0-16,-2-1 0 0,0-2 1 16,-1-3-1-16,0-2 1 0,-1-2 0 15,0-3 1-15,0-2 1 0,-1 0-1 16,-2-1 3-16,1 2 1 0,-2 2 2 15,-1 3 2-15,3 2-1 0,-2 3 1 16,2 0-1-16,-1 4-2 0,2 3-2 16,1-1-2-16,1 3-2 0,-1-1-2 15,3 0 1-15,1 0-1 0,0-1 0 16,4-3-5-16,0 1-13 0,3-2-20 16,0-2-119-16,3-5-125 0,-2-2-313 15</inkml:trace>
  <inkml:trace contextRef="#ctx0" brushRef="#br0" timeOffset="557514.5454">13594 13063 286 0,'0'-3'76'0,"-2"1"1"15,1-1-27-15,-2 1-24 0,2 1-4 16,-2-2-3-16,2 2-1 0,0 0-1 16,-2-1 0-16,2 1 0 0,0 0 1 15,0-1-2-15,0 0-1 0,-1 2 0 16,4 2 0-16,-2-2-1 0,0 0-1 16,0 0-2-16,0 0-3 0,0 1-1 15,0-1-1-15,-2-1-3 0,2 2-1 16,0 0-1-16,2 3 1 0,-2-2-1 0,0 2 1 15,1-1 0-15,0 2 0 0,0 1 1 16,2-1-1-16,-2-1 1 0,1 1 0 16,2-3 0-16,0 2 0 0,-1-3 0 15,2-1-1-15,-2-1 1 0,0 0-1 16,0-3 0-16,-1 0 1 0,1 0 0 16,-3-4 0-16,0 1 0 0,-1 0 0 15,-1-2 1-15,0 0-1 0,-2 2 1 16,1 1-1-16,-2 0 1 0,-1 1 0 0,1 5 0 15,-2 0-1-15,1 4 1 0,1 3 0 16,-1 2 0-16,3 0 0 0,-2 2 0 16,2-1 0-16,2 2-1 0,0-2 0 15,1-2-1-15,2-1 0 0,2-2-1 16,1 2 0-16,0-4 0 0,0-3 0 16,1-2 0-16,-1-3 0 0,1-1 0 15,-1-3 1-15,0-7-2 0,0 1 1 16,-2-3 0-16,0-1 0 0,-1 1-1 0,-2 1 0 15,0 2 1-15,-2 3-1 0,-1 2 1 16,1 3-1-16,-1 3 1 0,0 3-1 16,0 1 0-16,-2 0 1 0,3 2-1 15,-1 3 0-15,2 0 0 0,1 0 0 16,0 0 0-16,0 0 0 0,3-1 0 16,-2-1 0-16,1-1 0 0,0-3 0 15,0 2 0-15,0-1 0 0,1-1-3 16,1 0-6-16,-2 0-12 0,3-1-1 15,-3 4-106-15,2-6-104 0,0-1-253 0</inkml:trace>
  <inkml:trace contextRef="#ctx0" brushRef="#br0" timeOffset="558127.8176">13659 12978 404 0,'-2'-6'96'0,"-3"-1"3"0,1-1-61 16,0 2-10-16,1 1-8 0,-1-1-3 15,0 1-3-15,1 2-3 0,-2-2-2 16,0 1-2-16,-1 0-2 0,0 2 0 16,-2-1-1-16,2 2-1 0,-1 1 0 15,-1 3 1-15,0 0 0 0,1 3 0 16,-2 3 2-16,2 1-1 0,-1 2 2 15,1 1-1-15,1 3 1 0,3 0 0 16,1-1-1-16,2 1-1 0,2-3 1 16,2 0-2-16,3-2 0 0,2-4-1 0,0-1 0 15,2-1 0-15,0-4-1 16,1-3 1-16,0-3-1 0,-1-2-1 0,1-4 1 16,1-4-1-16,-1-2 1 0,-1-2-1 15,-1-1 0-15,-1-1 1 0,-1-1-1 16,-3 1 1-16,-4 1 0 0,-2 3 1 15,-3 4 0-15,-2 2 0 0,-1 2 1 16,-2 5 0-16,-1 4 0 0,-1 3-1 16,-2 3 0-16,0 4-1 0,0 4 0 0,0 2-1 15,-1 3 1-15,2-1-1 0,2 2 1 16,4-3-1-16,1-1 0 0,4-4-1 16,1 0 1-16,3-3-2 0,2-2-2 15,3-2-7-15,-1-1-12 0,4-2 10 16,-2-2-118-16,2-6-104 0,0-4-262 15</inkml:trace>
  <inkml:trace contextRef="#ctx0" brushRef="#br0" timeOffset="558752.12">13603 13087 266 0,'-3'3'67'16,"0"-3"1"-16,0 0-31 0,3 3-29 15,0-3-20-15,1 1-32 0,-2-4-21 16,2 2-49-16,2-1-96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36:02.247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933 2528 392 0,'-35'10'97'0,"4"1"5"0,6-2-56 0,-5 2-11 15,6-6-8-15,0 1-5 0,2-1-3 16,3-3-2-16,2-1-3 0,1-2 0 15,3 1-1-15,4-1 2 0,0-2 1 16,2 0 2-16,2 0 1 0,2 2-2 16,5 0-1-16,-1-3-2 0,2 0-4 15,6 2-3-15,2-2-2 0,4 1-3 16,6-3 0-16,2-1 0 0,4 1 0 0,6 0 0 16,0 1 1-16,4-3 0 0,2-1 2 15,5 2 0-15,6 1 0 0,5-3 1 16,7 2-1-16,1-2-1 0,5 4 0 15,1 3-1-15,4 3 0 0,-1-2-2 16,3 3 0-16,1-1 1 0,3 4-1 16,3 0 0-16,0 0 0 0,4-4 0 15,4 5 0-15,0-2 0 0,-2 0 0 16,2-4 0-16,7 0 1 0,3-3-1 16,-1-3 0-16,-4-4 0 0,0 1 0 0,7-2 1 15,-1 0-1-15,-3-3-1 0,-3 3 1 16,-6 1 0-16,1 2-1 0,0 0 1 15,-5 1 0-15,-3 1-1 0,-6 0 1 16,-1 0 0-16,-4 3 0 0,-4-2-1 16,-2 3 1-16,-5-2 0 0,-1 2-1 15,-1 1 2-15,-1-2 0 0,0 1 0 0,-1-1 1 16,-9-2 1-16,-1 3-1 0,-5 1 0 16,-5-2 0-16,1 3 0 0,-1-1-2 15,0 2 1-15,-2 0-1 0,2-1-1 16,-1 2-2-16,3-2-9 0,-6 1-9 15,-1 3 95-15,-6-1-226 0,0-2-133 16,-8 2-372-16</inkml:trace>
  <inkml:trace contextRef="#ctx0" brushRef="#br1" timeOffset="4588.8879">1066 2360 621 0,'-22'-14'138'15,"1"-1"2"-15,2 5-106 0,5 3-12 16,1 0-5-16,6 3-3 0,3-1-4 0,2 3-3 15,1-2-2-15,0 3-3 0,3-2 0 16,3 2-1-16,2 2 0 0,3 0-1 16,5 3 2-16,4 0-1 0,7 2 0 15,2 1 0-15,7 1 0 0,4 1 0 16,5 2 0-16,1-1 0 0,4 1-1 16,-1-1 0-16,6-1 1 0,5 2-1 15,1-3-1-15,6-2 1 0,5-1 0 16,1-2 0-16,4-1 1 0,4 1-1 15,1-3 1-15,4 1 0 0,0 1 0 16,-1 3 0-16,0-1 1 0,4 3 0 0,1 2 0 16,2-2 1-16,-5 0-1 0,1 1 0 15,1-3 0-15,4 1 0 0,1-5 0 16,0-1 0-16,-4 0-1 0,-1-2 1 16,-1-1-1-16,4-1 1 0,0-3-1 15,-2 2 0-15,-4-3 0 0,-1-3 0 16,3 3 0-16,0-3 0 0,-4 0 0 15,-3 1-1-15,-5 1 0 0,-2 2 1 0,-7 1-1 16,-4 3 0-16,-7 0 0 0,-5 4 1 16,-5 1-1-16,-3 0 0 0,-5 1 1 15,-2 0-1-15,-4 0 0 0,-7 0 0 16,-3 1 0-16,-6 0 0 0,-7-1 0 16,-3 2 0-16,-6 0 1 0,-5-1 0 15,-5 0 0-15,-6 0 0 0,-8 1 0 16,-2 4 0-16,-7-3 0 0,-3 5-1 15,-2-1 1-15,-3 3-1 0,-5 1 0 16,-6-3-1-16,-7-1 0 0,-1 3 0 0,-9-4-1 16,-5 2 0-16,-1 0 0 0,-5-3-1 15,-3 0 1-15,-2-1 1 0,-1-1 0 16,1 0 0-16,-2-1 0 0,-7-6 1 16,-2 2 0-16,0 0 0 0,3 1 0 15,1-4 0-15,-8 0 1 0,0-1-1 16,3 2 0-16,3 0 0 0,5 0 0 15,-8-5 0-15,-2 3 1 0,4 0-1 0,0 0 0 16,6-1 0-16,-5-2 0 0,-2-1 1 16,6 1-1-16,0-2 0 0,5 2 0 15,4 0 1-15,0 0 1 0,1 2-1 16,6 2 1-16,0-3 0 0,5 5 0 16,2 0 0-16,7 1-1 0,7 3-8 15,11 1-14-15,7 1-10 0,7 5-122 16,6-1-123-16,-1-4-306 0</inkml:trace>
  <inkml:trace contextRef="#ctx0" brushRef="#br1" timeOffset="11846.1914">10161 4895 420 0,'-52'19'99'16,"-4"5"1"-16,4-1-40 0,-4 6-47 0,11 3-8 15,-4 2-1-15,-3 2 0 0,-4-2 1 16,8 7 1-16,0 0 0 0,3 3 1 16,2 4 1-16,0 4 1 0,-1 6 2 15,6 5 0-15,-7 2 1 0,2 5 1 16,0 0 1-16,4 3-2 0,6 1-1 16,2 0-2-16,7-2-2 0,6 3-1 15,4-1 0-15,9 3 0 0,5-2-1 0,7 2 1 16,11-1 0-16,5 0-1 0,10-5 0 15,9-3 0-15,4-6-2 0,7-7 0 16,2-8-1-16,6-6 0 0,8-9-1 16,3-7-1-16,4-12 1 0,2-10 0 15,3-6-1-15,6-7 1 0,4-8-1 16,1-9 1-16,2-4-1 0,-2-6 0 16,-3-4 0-16,6-8-1 0,-3-5-1 15,-4-6-1-15,-6-3-2 0,-6-3-3 16,-6 0-2-16,-5 0-2 0,-10 0-2 15,-9-2-1-15,-7 5-2 0,-8-1 2 0,-7 1 1 16,-11-2 3-16,-10-2 2 0,-11 1 3 16,-7-3 2-16,-9-2 4 0,-11-2 0 15,-12-1 3-15,-11 2 1 0,-13-3 1 16,-9-1 1-16,-9-1 0 0,-14 2 2 16,-7 6-1-16,-3 0-1 0,3 9 0 15,2 17-1-15,-3 15-1 0,0 18-4 0,6 16-9 16,8 21-109-16,5 22-100 0,-6 17-261 15</inkml:trace>
  <inkml:trace contextRef="#ctx0" brushRef="#br1" timeOffset="14107.8495">13173 6480 313 0,'-16'0'68'16,"-1"2"0"-16,-3-2-55 0,1 2-5 16,0 5-2-16,2-3 0 0,1 0 2 15,-1 0 3-15,0-1 2 0,2-1 2 16,-1-1 3-16,1 0 0 0,2-1 0 15,-2-1-2-15,3 2-3 0,1-1-3 0,1 0 0 16,3 0-1-16,1 0 1 0,3 2-2 16,1-2 1-16,3-2-2 0,3 2 0 15,3 0-1-15,3 0-2 0,3 0-2 16,6-2-1-16,8 0 0 0,6-1 0 16,8-2 0-16,8 2 1 0,7 1-1 15,6 0 1-15,3 2 0 0,4 2 0 16,0 1 0-16,4 0 0 0,5 4 0 15,5-1 0-15,2 0 0 0,5-4 0 16,6-3 0-16,7 0-1 0,5-2 0 0,0-4 0 16,1-5 0-16,6 1-1 0,-1 1 1 15,-4 3-1-15,-6-2 1 0,-4 2 0 16,-3 3-1-16,-5 3 1 0,-6-2 0 16,-7 3 0-16,0 0-1 0,-6 2 1 15,-4-1 0-15,-8-1 0 0,-5 1 1 16,-8 3 0-16,-7 4-5 0,-9 3-61 0,-12-2-41 15,-10-1-81-15,-14-3-193 0</inkml:trace>
  <inkml:trace contextRef="#ctx0" brushRef="#br1" timeOffset="17689.321">12679 4576 323 0,'-3'-28'71'16,"-7"-1"1"-16,-6 1-57 0,-3 2-1 16,-1 6-3-16,-5 2 3 0,-1 2 4 15,2 2 3-15,-2 2 3 0,-2-1 1 0,-1 3 1 16,-3 1-4-16,0 3-4 0,-4 3-4 16,0 5-4-16,-6 2-2 0,-2 7-3 15,0 3-1-15,0 7 0 0,-2 7-1 16,2 3-1-16,-5 2 1 0,3 5 1 15,0-1 2-15,1 1 1 0,1-1 3 16,5 2 3-16,4 0 0 0,10 4 1 16,5 2-1-16,8 2-1 0,8 2-3 15,7-4-1-15,9 0-3 0,8-3-1 16,6-6-1-16,10-7 0 0,6-6 0 0,8-7 0 16,4-6 1-16,5-8 1 0,5-2 0 15,8-6 1-15,0-4 1 0,1-4-1 16,2-8 0-16,-3-6 1 0,-1-8-2 15,-1-4 0-15,-10-6-1 0,-6-5 0 16,-3-4-1-16,-6 1 0 0,-6 2 0 16,-10 1 0-16,-10-4 0 0,-10-3-1 0,-10-1-1 15,-14 4 1-15,-12 0 0 0,-10 6-2 16,-12 8-4-16,-14 9-7 0,-8 12-16 16,-12 11-108-16,-10 13-110 0,-14 7-275 15</inkml:trace>
  <inkml:trace contextRef="#ctx0" brushRef="#br1" timeOffset="28370.7942">11090 9202 331 0,'-2'-2'81'0,"0"0"2"15,0 1-52-15,2-1-6 0,3 1-9 16,-1-1-5-16,3-1-4 0,4 1-2 15,2-1 2-15,2 0 2 0,1-2 3 16,4 1 2-16,0 2 2 0,3-2 0 16,-2 2 0-16,0 0-3 0,0 2-2 0,-1-1-2 15,0 2-1-15,3-1-2 0,1 2-1 16,1 0 0-16,3 1 0 0,2-2-1 16,3 0 0-16,1-1-1 0,-3 0 1 15,2-1 0-15,-1-2 0 0,1 0 0 16,-1 0 0-16,0 2 1 0,0 0-1 15,-1 1 0-15,-2 0-1 0,-1 0 0 16,1 2 0-16,0-1-1 0,-2 1 0 16,1 0-1-16,1-2 0 0,1 1 0 15,0-1 0-15,-1-1-1 0,1-1 1 16,-4-1-1-16,0 1 1 0,-3-1 0 16,3 0-1-16,-1 1 1 0,-4 1 0 0,-2 0 0 15,0 1 0-15,-2 0 0 0,-1 1 0 16,-7 2 0-16,-1-3-1 0,0 1 1 15,-1 1-1-15,-1 0 1 0,-1 0 0 16,1-1-1-16,-1-1 1 0,-1 1-1 16,-1-1 1-16,2 2 0 0,-2-2 0 15,0 0 0-15,0 0 0 0,1 0 0 16,-2 1 1-16,0-1-1 0,-2-1 1 0,2 1 0 16,0 0 0-16,-1 0 0 0,0-2 0 15,1 4 0-15,0-4-1 0,2 1 1 16,0 0-1-16,2 0-2 0,3 0-7 15,0 1-6-15,0-5-107 0,1 6-99 16,-7-5-257-16</inkml:trace>
  <inkml:trace contextRef="#ctx0" brushRef="#br1" timeOffset="29406.1777">13094 9211 250 0,'-14'0'61'15,"0"0"0"-15,0 0-28 0,0 0-21 16,2 2-4-16,0-1-4 0,1 0-2 16,1-1 0-16,1-1 5 0,1 0 7 15,0-2 8-15,3 0 4 0,-1-1 4 16,0 0 2-16,1 0 2 0,-1 1-3 16,1 0-7-16,0 1-7 0,0 1-3 0,2-1-2 15,-1 0-2-15,2 2 1 0,-1-1-1 16,1 0 0-16,0-1-1 0,2 2 0 15,2 0-2-15,1 0 0 0,1 2-2 16,3-2-1-16,2 1-1 0,3 0 1 16,2 0 0-16,3-1 0 0,2 0 0 15,3 0 1-15,4-1 0 0,5-1-1 16,1 0 0-16,4 1 0 0,0 1-1 16,4 1-1-16,3-1 0 0,5 2 0 0,-1 0-1 15,4-1 0-15,-1-1 0 0,4 1-1 16,0-1 1-16,4 0 0 0,0 2 0 15,2-2-1-15,4 0 1 0,5 0-1 16,1-2 1-16,2 0-1 0,1 1 1 16,2 0-1-16,0-1 0 0,1 0 1 15,1-1-1-15,1 1 0 0,1 1 1 16,-1-2 0-16,2 2 1 0,-2-1 0 16,2 0 0-16,-3 2 1 0,0 0 0 0,-2 0-1 15,1 0 1-15,-3 0-1 0,1 2 0 16,-2-2-1-16,-2-2 0 0,1 2 0 15,-1 0 0-15,-4-1 0 0,-1 1-1 16,-4-2 1-16,-1 2-1 0,-2 0 1 16,-5 0-1-16,-1-3 0 0,-3 2 1 15,-3-3-1-15,-3 1 0 0,-2-1 1 0,-3 2-1 16,-4-1 1-16,-6 1-1 16,-2 0 1-16,-5 2-1 0,-2-1 0 0,-4 0 1 15,-4 0-1-15,-1 0 1 0,-2 1-1 16,0-2 1-16,-2 1-1 0,-1 0 1 15,-2 0-1-15,2-1 1 0,-1 0-1 16,0 1 0-16,-1 0 0 0,3-1-5 16,2 2-9-16,-1 3 35 0,-2-2-146 15,-6 4-109-15,-2-5-285 0</inkml:trace>
  <inkml:trace contextRef="#ctx0" brushRef="#br1" timeOffset="40457.3372">10815 12345 515 0,'-8'-19'120'0,"0"2"3"0,-3-1-84 15,-1 1-12-15,-3 7-5 0,-2 4-6 16,-4 0-6-16,-4 3-4 0,-3 3-1 16,-2 5-1-16,-5 2 1 0,0 1 2 15,1 0 1-15,-4 2 2 0,1 0 0 16,-2 2 1-16,-1 0-1 0,2 6-2 16,0 0-2-16,2 3-2 0,1 2-1 15,1 2-1-15,2 2 0 0,4 2-1 16,0 2 0-16,1 0 1 0,0 3 1 15,1-1 1-15,3 1 2 0,0 0 0 16,-2-3 2-16,3-1 1 0,1 2 1 0,2-2 0 16,2 0 0-16,3 3 0 0,4 2-1 15,4 1-1-15,4 2-1 0,4-1 0 16,6 4-1-16,5-3-2 0,2-2 0 16,4 1 0-16,5-1-2 0,3-5 0 15,1 1-1-15,2-1 1 0,3-4-2 16,3 1 1-16,2-4 0 0,0 1 0 0,4-1-1 15,0-1 0-15,4-3 1 0,-2-1-1 16,0-6 1-16,-1-5-1 0,0-6 1 16,-3-6-1-16,1-5 1 0,0-6 0 15,1-5 0-15,1-4-1 0,1-4 1 16,2-2 0-16,1-4 0 0,-2-3 0 16,-1-1 0-16,-6-2 0 0,-2-4-1 15,-7-4 1-15,-4-6-1 0,-4 1 1 16,-4-3-1-16,0-2 1 0,0-2-1 15,-2 3 2-15,-3 3 1 0,-2-1 2 0,-9 0 2 16,-5 0 3-16,-5-1 4 0,-10 2 3 16,-7 5 0-16,-8-1-1 0,-11 5-2 15,-5 5-1-15,-10 6-4 0,-10 8-4 16,-7 6-2-16,-13 4-5 0,-4 9-8 16,-7 9-11-16,-4 9-19 0,0 9-22 15,-7 5-119-15,0 4-134 0,4 7-315 0</inkml:trace>
  <inkml:trace contextRef="#ctx0" brushRef="#br1" timeOffset="44813.959">5501 14029 394 0,'-5'-4'90'16,"-2"3"1"-16,1 0-61 0,0 2-10 15,1 3-7-15,2-1-2 0,1 1 0 0,-2-4 0 16,4 3 0-16,1 2 1 0,1-2 1 16,3 2 1-16,-1 0 1 0,5 0 1 15,2 5 1-15,-1-3 0 0,3 0 0 16,1-2-3-16,3 6-1 0,4-1-3 16,3-1-3-16,4-2-2 0,4 2 0 15,5-4-2-15,6 2 1 0,2-5-1 16,3-2 1-16,1-1 1 0,2-4 0 15,3 0 0-15,1-2 1 0,3 0 0 0,1-2 0 16,1 5-1-16,1 1 0 16,-2 4 0-16,-2-1-2 0,-3 4 0 0,-2 2 0 15,-3 1-2-15,-3 0 1 0,1 1-1 16,-2-1 0-16,3 2 0 0,0-2 0 16,-3-1 0-16,-1-1 0 0,-3-3 1 15,-2 1 0-15,-6-3 0 0,-1-3 1 16,-4 2-1-16,-2-1 1 0,-4-1-1 15,-4 2-1-15,-2 1 1 0,-4 0-1 0,-3 0 0 16,-4 1 1-16,-4-1-1 16,-2 0 0-16,-2 0 1 0,-3-1-1 0,0 0 0 15,-1-2 1-15,-2 0-2 0,3-1 1 16,0 0-2-16,1 0-6 0,2 1-22 16,2-1-110-16,2 0-113 0,2 0-288 15</inkml:trace>
  <inkml:trace contextRef="#ctx0" brushRef="#br1" timeOffset="45464.4287">7971 14126 423 0,'-10'1'97'0,"-2"-1"3"0,1 1-69 15,-4 2-9-15,3-1-4 0,2 2-3 16,-5-2-1-16,-1 0-1 0,1-1 0 15,1 0 1-15,0-1 1 0,2 0 2 16,0-1 1-16,3 0 1 0,4-1-1 0,3 4-1 16,-1-4-2-16,2 1-3 0,4 1-3 15,2-1-1-15,3 0-2 0,6 1 0 16,0-2-2-16,8 2 1 0,5 2 0 16,3-4 0-16,4 2 0 0,3-1-1 15,1 0-1-15,5 1-1 0,-1 1 0 16,3-1 0-16,2 4-1 0,4 1 0 15,1 2 0-15,3 0-1 0,-1-3 1 16,0-1 0-16,1 0-1 0,2 0 0 16,-4-3 0-16,4 0 1 0,-2-3-1 0,5 3 0 15,0-1 1-15,0 0-1 0,-2-4 1 16,-5 2 0-16,0 0-1 0,-5-1 1 16,-4 2 0-16,-4 0-2 0,-4 2-2 15,-3 3-12-15,-4 1-15 0,-4 0-109 16,-4 0-111-16,-3 2-279 0</inkml:trace>
  <inkml:trace contextRef="#ctx0" brushRef="#br1" timeOffset="45889.2922">9995 14192 433 0,'2'-2'105'0,"-2"-2"1"15,0 1-50-15,-2 3-33 0,-1-2-10 0,3 2-4 16,1 0-2-16,3 0-2 0,2 0 2 16,1-1-1-16,5-1 2 0,4 2 2 15,1-2 1-15,4-2 2 0,1 2 0 16,6 1-1-16,2-1-1 0,3 2 0 15,4 0-3-15,3 3-1 0,3 1-2 16,5-1-2-16,-2-2 1 0,3 1-2 16,4-2 1-16,2 0 0 0,1 0-1 0,1-3 1 15,2 2 0-15,1 0 0 0,1 1 1 16,-1-1 0-16,-3-2-1 0,0 1 1 16,-2-1 0-16,-4 1-1 0,-5-3 0 15,-6 1-1-15,-3 2 1 0,-5 1-1 16,-4 1-1-16,-7-2 1 0,-5 2-1 15,-3 2 0-15,-4 0 0 0,-6-1-3 16,-4 2-11-16,-4-1 15 0,-5-1-137 16,-3 5-114-16,-3-4-296 0</inkml:trace>
  <inkml:trace contextRef="#ctx0" brushRef="#br1" timeOffset="47387.2805">4918 13217 337 0,'14'-23'97'16,"-8"1"4"-16,-4 2-38 0,-4 3-9 15,-6-2-10-15,-3 4-10 0,-5-1-7 16,-2 1-6-16,-5 4-5 0,-7 2-4 15,-2 4-4-15,-7 7-3 0,-1 3-1 16,-7 6-2-16,1 6-1 0,-2 4 0 16,0 3 0-16,-3 5-1 0,1 2 2 15,-2 2 1-15,2 6 1 0,0 2 1 0,-1 5 1 16,9 7 1-16,2 3 1 16,5 4 1-16,7 4 0 0,7-1 0 0,9 0 0 15,9 0 0-15,8-1-2 0,13 1 0 16,11-2-2-16,12-4-1 0,8 0-1 15,8-6-1-15,4-3 0 0,3-11-1 16,3-7 0-16,5-5 1 0,4-6-1 16,1-6 0-16,3-7 0 0,0-9 0 15,0-4-1-15,-2-6 1 0,-5-8 0 0,-3-4-1 16,-6-9 1-16,-7-9-1 0,-7-7 1 16,-6-9-1-16,-10-3 0 0,-11-7 1 15,-16-6-1-15,-15-6 1 0,-16-1-1 16,-15 2 1-16,-15 2-1 0,-12 9 0 15,-12 9 0-15,-14 9-3 0,-12 21-7 16,-4 19-17-16,-5 17-110 0,-12 13-110 16,-2 11-281-16</inkml:trace>
  <inkml:trace contextRef="#ctx0" brushRef="#br1" timeOffset="49338.2787">10329 9178 297 0,'-2'-5'65'0,"2"1"1"0,-1-1-47 16,1 2-14-16,-1 1-13 0,-2 1-13 0,0-1-13 15,-2 2-32-15,-1-1-46 0,-2 0-98 16</inkml:trace>
  <inkml:trace contextRef="#ctx0" brushRef="#br1" timeOffset="50111.796">10783 8664 391 0,'4'-23'97'0,"-1"-3"3"15,0-1-58-15,-2-5-8 0,-1 0-10 16,-2-1-5-16,-2-1-5 0,-2 1-2 16,-5 2-1-16,-3 3-2 0,-5 5 0 0,-5 3-1 15,-3 4-2-15,-1 3-1 0,-2 3 0 16,-2 1-2-16,0 6 0 0,-1 1-2 15,-1 0 1-15,-4 3-1 0,-4 3 0 16,2 2 1-16,-5 3-1 0,0-1 2 16,-1 4-1-16,3 7 1 0,1 4 0 15,4 3 0-15,1 4 0 0,4 5 1 16,0 3 0-16,4 0 1 0,-1 2 2 16,1-2 0-16,0 2 1 0,0 0 0 15,6 1 0-15,0 1-1 0,3 5-1 0,6 3-1 16,3 2-2-16,4 0 0 0,4-1-1 15,0-3-1-15,7-3 1 0,3-3-1 16,2-6 0-16,2-3 0 0,2 0 1 16,6 0 0-16,2-1 1 0,2 1 1 15,4-3 0-15,6 1 1 0,1-2 0 16,7-4 0-16,5-1 0 0,4-5-2 16,6-6 0-16,2-5 0 0,1-5-1 15,2-8-1-15,1-6 0 0,-2-10 0 0,0-2 0 16,0-5 0-16,0-4 0 0,-2-5 0 15,2 2-1-15,-2-1 2 0,-2-2-1 16,-3-1 0-16,-9-5 1 0,-6-7-1 16,-6-7 1-16,-7-4-1 0,-7-2 0 15,-8-2 0-15,-5 0 1 0,-7 2 0 16,-6 4 2-16,-9 0 3 0,-9 2 0 16,-12 2 1-16,-12 6-1 0,-13 3 1 15,-11 8-1-15,-9 12-3 0,-7 14-3 0,-9 9-5 16,-6 12-4-16,0 13-9 0,-1 16-21 15,-2 3-109-15,0 7-115 0,4 2-283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17:50.82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14526 7199 80 0,'-1'-1'0'16,"0"-1"-12"-16,0 2-55 0</inkml:trace>
  <inkml:trace contextRef="#ctx0" brushRef="#br0" timeOffset="7572.7396">13842 4574 376 0,'0'-4'101'16,"0"-1"5"-16,-2 0-39 0,1 0-22 0,-1 1-8 15,-1-1-6-15,1 0-4 0,-1 0-4 16,0 1-3-16,-1 2-3 0,0 2-2 16,-1-1-2-16,-1-1-1 0,0 2-2 15,-1-1-1-15,1 2-1 0,0-1-2 16,-2-1 0-16,1 2-2 0,2 2-1 15,0-2-1-15,1 1-1 0,0 1 0 16,-1 1 0-16,1 0-1 0,-1 1 0 0,-1-2 1 16,0 3-1-16,-2-2 0 15,2-1 1-15,-2 3 0 0,0 1 0 0,-1-1 0 16,1 3 0-16,0 1 0 0,0-1 0 16,0 1 0-16,2-3 0 0,0 2 0 15,1-2-1-15,0 1 1 0,1 4-1 16,-1-1 0-16,1 1 0 0,1-1 1 15,-1 0-1-15,2 1 0 0,-1-1 0 16,2-1 0-16,1 0 0 0,0 2 0 16,2 1 1-16,1 1-1 0,1-2 0 15,-1 2 0-15,2-2 0 0,0-2 0 0,1-2 0 16,2 0 0-16,-1 0 0 0,0-3 1 16,4 0-1-16,-1-3 0 0,2 2 0 15,1-3 1-15,-2-1-1 0,1-1 0 16,0 0 0-16,0-4 1 0,1 0-1 15,-4-5 0-15,1 0 0 0,-1 1 0 16,-1-2 1-16,-2-2-1 0,-2 1 0 16,0 0 0-16,-2 2 0 0,1-1 0 15,-2 1 0-15,-1 2 0 0,0 2 0 0,-1 2 0 16,-1 0 0-16,1 2 1 0,0-1-1 16,-3 1 0-16,2 1 0 0,-1-2 0 15,1 2 0-15,0 0 1 16,-3-2-1-16,2 1 0 0,0 1 0 0,0-1 0 15,1 1 0-15,-1 0 0 0,1 0 0 16,0 1 0-16,0 1 0 0,0-1-1 16,-1 2 1-16,1 1 0 0,-1-1 0 15,1 2 0-15,-1 0 0 0,0-1 0 16,-1 2 0-16,0-1 0 0,2 1 0 0,-2 1 0 16,2 1 1-16,-2 1-2 0,2 0 1 15,-1 2 0-15,1 1 0 0,-1 1 0 16,3 2 0-16,-1-1-1 0,1 1 1 15,1 2 0-15,-1-2 0 0,1 3 0 16,1 1 0-16,-2-1 1 0,0 0-1 16,0 1 0-16,0 2 0 0,-2-2 0 0,-1-2 1 15,-1-2-1-15,0 0 0 16,1-1 0-16,-2-1 0 0,1-2 0 0,1-2 0 16,0 0 0-16,2-2-1 0,1-1-1 15,0 0-4-15,0-4-2 0,0 0-5 16,1-2-5-16,0 1-8 0,1-1-7 15,-1-2-15-15,0-2-85 0,1 0-91 16,0 0-224-16</inkml:trace>
  <inkml:trace contextRef="#ctx0" brushRef="#br0" timeOffset="25334.3065">13844 5112 416 0,'1'-9'122'0,"2"0"7"0,-3 1 0 16,1 2-79-16,-3 0-12 0,2 2-4 0,1 0-5 15,-1 2-4-15,1 4-1 0,-1 2-2 16,2 2-2-16,-2 4-2 0,0 2-3 16,0 4-1-16,-1 4-4 0,0 0-3 15,-3 4-2-15,-1 0-3 0,2-2-2 16,0 2-3-16,1-2-5 0,1-2-9 15,-1-4-7-15,4-2-11 0,-1-4-16 16,3-3-107-16,-2-3-114 0,2-6-268 0</inkml:trace>
  <inkml:trace contextRef="#ctx0" brushRef="#br0" timeOffset="25588.2586">13968 5086 524 0,'2'-5'129'0,"-3"1"2"15,1 3-73-15,0 0-23 0,1 3-8 16,0 3-4-16,-1 4-7 0,0 1-4 16,2 2-4-16,-2 3 0 0,0 3-3 15,1 0-2-15,-1 1 0 0,0 0-2 16,0-2-1-16,0 1-3 0,1-3-3 15,0-1-6-15,1-3-7 0,-2-2-11 16,2-1-9-16,0-1-101 0,-5-2-102 16,3-1-249-16</inkml:trace>
  <inkml:trace contextRef="#ctx0" brushRef="#br0" timeOffset="25774.563">13847 5212 469 0,'-5'0'129'0,"0"0"4"0,1 1-31 16,3 2-58-16,2-1-12 0,0 1-6 15,4-1-8-15,1 1-5 0,4-1-4 0,2 0-2 16,3-2-3-16,2 0-9 0,2-1-18 16,-2-1-118-16,-1-3-117 0,1 1-300 15</inkml:trace>
  <inkml:trace contextRef="#ctx0" brushRef="#br0" timeOffset="26432.3738">14029 4433 485 0,'1'-9'122'0,"0"2"4"0,-1 1-63 16,-1 1-21-16,0 1-6 0,-1 2-5 15,-2 1-6-15,-1 1-5 0,-1 3-3 16,-1 1-3-16,-1 2-2 0,0 3-3 0,-2-1-1 16,1 3-3-16,-1 0-1 0,1-1 0 15,1 1-2-15,2-1-1 0,1 0 0 16,3 0-1-16,1-2 1 0,3 1-1 16,2-2 0-16,2 0 0 0,1 0 0 15,2-3 0-15,1 1 0 0,1-1 0 16,-2 0 0-16,5 2 1 0,-3-2-1 15,0-2 0-15,-1 3 0 0,0-1 0 0,-2 0 0 16,2 0 0-16,-4-1 0 16,0 0 0-16,1 2 1 0,-2-1-1 15,0 1 0-15,-1-2 0 0,-2 1-1 0,-3 1 1 16,0 0 1-16,-4 0-1 0,-1 1 0 16,-1 0 0-16,-2 0 0 0,-2 0-1 15,0 2-6-15,0-1-5 0,0 2-9 16,0-2-16-16,0 0-110 0,0-1-115 15,2 2-280-15</inkml:trace>
  <inkml:trace contextRef="#ctx0" brushRef="#br0" timeOffset="28424.0564">14121 4875 645 0,'-3'0'154'16,"1"0"1"-16,0-1-99 0,0-1-20 15,4 2-9-15,0-3-7 0,0 2-8 0,3-2-5 16,4 1-1-16,2-1-2 0,2 1-3 16,2 0-6-16,0 0-11 0,2 2-10 15,-1 2-14-15,-1-1 39 0,-4 1-160 16,-3 1-124-16,-2 0-303 0</inkml:trace>
  <inkml:trace contextRef="#ctx0" brushRef="#br0" timeOffset="28634.0616">14129 4990 535 0,'-2'-2'146'0,"-2"2"2"0,1-1-35 15,1 1-70-15,2 0-15 0,3 0-8 16,1 1-7-16,2 0-7 0,2 0-3 16,2 1 1-16,2-1-1 0,2 0-4 15,1 1-8-15,0 1-8 0,1-2-13 16,2 2 35-16,-1-2-158 0,0 1-122 0,-1-4-306 16</inkml:trace>
  <inkml:trace contextRef="#ctx0" brushRef="#br0" timeOffset="28936.2864">14431 4863 587 0,'-6'0'134'15,"1"2"2"-15,1 3-92 0,2 1-20 16,2 2-9-16,2 2-5 0,3 1-4 15,4 1-2-15,0-1-2 0,5-1 0 16,2-1-1-16,1-1 1 0,0-3 0 16,0-5-1-16,-1-3 7 0,0-3 3 15,-2-5 3-15,-1-2 2 0,-3-5 4 16,-2-1 3-16,-3-1 5 0,-3-1-3 16,-4 1-4-16,-4 0-1 0,-2 4-3 0,-6 5-4 15,-3 3-7-15,-3 3-13 0,-2 7-19 16,-2 8-19-16,-2 3-127 0,-2 3-134 15,5 1-329-15</inkml:trace>
  <inkml:trace contextRef="#ctx0" brushRef="#br0" timeOffset="33976.4416">16344 5794 476 0,'-1'-12'120'0,"0"4"5"0,-2 2-64 16,2 6-20-16,0 5-6 0,-2 5-6 16,2 5-5-16,-1 4-5 0,-1 7-5 15,1 6-2-15,-1 3-3 0,1 1-2 16,-1 1-2-16,1-2-2 0,1-2 0 0,-2-3-2 15,3-6-3-15,0-3-5 16,0-4-7-16,2-4-15 0,0-3-41 0,2-4-71 16,-2-4-102-16,2-1-234 15</inkml:trace>
  <inkml:trace contextRef="#ctx0" brushRef="#br0" timeOffset="35076.7153">16386 5949 479 0,'-4'-4'112'16,"0"0"2"-16,1 0-74 0,0 2-13 16,1-1-4-16,1 2-4 0,-1 0-4 15,1 1-3-15,2-1-2 0,-1 1-2 16,3 1-2-16,-2-2-2 0,2 1 0 15,1 0 0-15,0 0 0 0,2 0 0 16,0 0 0-16,2 0-1 0,-1 1-1 0,2-1 1 16,-1 2-1-16,2 0 0 0,0-2 0 15,0 0 0-15,1-2-1 0,-2 1 1 16,2 0-1-16,2-2 0 0,-2 1 0 16,1 0 0-16,0-2-1 0,0 0 1 15,3 2-1-15,-1-3 0 0,-1 1 1 16,4-1-1-16,-1 0 0 0,0 0 1 0,2 2-1 15,1-1 0-15,-1 2 1 16,2 2-1-16,-2 0 0 0,4 0 0 0,-1 2 0 16,0 1 1-16,0 0-1 0,1 1 0 15,4 0 0-15,-2-1 0 0,2 0 0 16,2 0 0-16,0 0 0 0,0-2 1 16,-1 0-1-16,-2-2 0 0,2 1 0 15,-2 0 0-15,0 0 0 0,2-1 0 16,-1-2 0-16,0 3 0 0,4 0 0 15,-1 0 1-15,1-1-1 0,0 0 0 0,1 1 0 16,0 1 0-16,2-1 0 0,-4-1 0 16,-1 1 0-16,2-1 0 0,-5 1 0 15,1-2 0-15,-4 0 1 0,-1 1-1 16,0 0 0-16,-3-1 0 0,-2 2 0 16,2 0 0-16,0 2 0 0,-3-2 1 15,0 1-2-15,0 0 1 0,-2 3 0 16,1-2 0-16,-3 2 0 0,-1-1 0 15,-2 2 0-15,2-1 1 0,-1 0-1 0,-1-3 0 16,0-1 0-16,-1 1 0 0,-1-1 0 16,0 0 0-16,-2 0 0 0,-1 1 0 15,0-1 1-15,-2 2-1 0,2-1 0 16,-2-1 0-16,0 0-1 0,0-1 1 16,1 1-2-16,0-2 0 0,0 2-1 15,2-1-2-15,0 0-1 0,1 0-2 16,1 1 0-16,0-1-2 0,1-1 0 15,1 1-1-15,-1 0 0 0,2-2-3 16,-1 2-1-16,1 0-1 0,-3-4-1 16,1 3 2-16,3-1 0 0,-1 2 3 0,0 0 2 15,-1-1 4-15,0 1 3 0,2 2 2 16,-3-2 2-16,0 0 2 0,-5-3 1 16,4 2 1-16,0 1 1 0,2-2 1 15,-1 1 1-15,0-2-1 0,1 2 0 16,3 0 0-16,-4-1-1 0,0-1 0 0,1 3 0 15,-1-2 0-15,-2 1 1 16,1-1 0-16,-1 1 0 0,-1 1 1 0,1 0-1 16,-3-3 0-16,0 3-2 0,1-2 0 15,-3 3-2-15,1-1-1 0,0 1 0 16,1-1-1-16,-2 1 1 0,-2-1-1 16,1-1 0-16,1 1 0 0,-1 0 0 15,-2 0 0-15,-1-2 0 0,0 1 0 16,1-1 1-16,0 0 0 0,0-3 1 15,0-1 0-15,0 0 1 0,2 0 1 16,0 1 1-16,-1-2 1 0,2 3 1 16,-1 2 1-16,0 0 2 0,1 2 1 15,0 2 0-15,0 3 0 0,0 2-1 0,0 4-1 16,0 2-1-16,1 3-1 0,-1 2 0 16,0 5-2-16,1 1-1 0,2 0 0 15,-2 1-2-15,2-1 0 0,-2 0-2 16,0-2-4-16,0-4-9 0,-1-2-13 15,2-3 41-15,-1-1-165 0,0-3-122 16,1 0-319-16</inkml:trace>
  <inkml:trace contextRef="#ctx0" brushRef="#br0" timeOffset="36141.8833">16879 5163 402 0,'5'-6'109'0,"-5"0"5"0,0 1-46 15,-2 0-18-15,-2 1-9 0,-1 1-9 0,-2 0-5 16,-3 3-6-16,0 1-3 0,-3 3-3 16,-2 2-2-16,-2 2-2 0,-3 4-2 15,0 4-1-15,-2 1-1 0,1 2 0 16,2 4-1-16,3 2 0 0,4 2-1 16,6 0-1-16,4 0-1 0,2-1 0 15,5-2-2-15,3-2 0 0,3-3 0 16,4-3 0-16,2-2-1 0,1-5 1 15,4-4 0-15,2-3 0 0,-4-5 0 16,3-3 0-16,-3-4-1 0,0-5 1 0,-2 0 0 16,-3-1 0-16,-1 2 0 15,-5-1 0-15,-3-1 1 0,-1 1 0 16,-5 2 1-16,-3 1 0 0,-1-1 2 0,-3 2 1 16,-2 2 1-16,-1 1-1 0,0 6 1 15,1 3 0-15,-1 4 0 0,0 3-1 16,1 3 0-16,2 4-2 0,2 5 0 15,2-1-1-15,1 3-1 0,2 0-1 16,-1 3 0-16,2-2-1 0,2-1 0 16,0 0 1-16,0-1-1 0,1-2 0 0,-1-2-3 15,2-3-5-15,-1 0-7 0,1-2-9 16,-2-3-10-16,4-2-5 0,0-2-115 16,-1-3-111-16,0 0-268 0</inkml:trace>
  <inkml:trace contextRef="#ctx0" brushRef="#br0" timeOffset="36416.8994">17075 5424 541 0,'2'-5'134'0,"-2"1"2"0,-2 3-67 16,1 4-29-16,2 4-11 0,-1 4-7 0,2 5-6 15,-1 2-5-15,-1 4-3 0,0 3-3 16,1-1-2-16,-1 2-3 0,0-3-6 16,0-1-9-16,1-1-13 0,1-4-86 15,-1-3-31-15,1-1-101 0,2-4-213 16</inkml:trace>
  <inkml:trace contextRef="#ctx0" brushRef="#br0" timeOffset="36614.3163">17183 5359 618 0,'0'7'139'0,"-1"1"2"0,1 4-104 16,0 3-12-16,1 3-5 0,2 2-3 15,-2 2-5-15,-1-1-3 0,1 2-2 0,0-1-2 16,1 1-3-16,-1-1-7 16,-1-2-7-16,0-2-10 0,0-2-17 0,1-2-109 15,-2-5-115-15,1-1-279 0</inkml:trace>
  <inkml:trace contextRef="#ctx0" brushRef="#br0" timeOffset="36797.3328">17094 5520 590 0,'-4'-8'141'0,"-1"2"1"0,2 0-89 15,4 3-21-15,0 0-10 0,4 3-6 0,-1-3-7 16,3 1-4-16,3-2-1 0,0 1-1 16,2 0-7-16,0-2-8 0,-1-2-15 15,1 1-60-15,-2-2-59 0,-3 0-106 16,4-4-236-16</inkml:trace>
  <inkml:trace contextRef="#ctx0" brushRef="#br0" timeOffset="37255.4791">17086 4954 518 0,'0'-7'123'16,"0"0"3"-16,-1 2-77 0,-1 3-16 16,-3 2-5-16,0 1-4 0,-1 1-5 0,-3 3-1 15,-2 3-3-15,-1 0-2 0,-3 0-2 16,1 3-3-16,0-2 0 0,2 2-3 15,1-1-2-15,0-1-2 0,3-1-1 16,5 2 1-16,0-4-1 0,3 0-1 16,3-1 1-16,2 1 0 0,2-1 0 0,2-1 0 15,3-1 0-15,0 0 1 0,3 1-1 16,0-3 0-16,-1 2 1 0,0-2-1 16,0 4 0-16,-1-2 0 0,-2 1 1 15,-3 0-1-15,0 2 0 0,-2-1 0 16,-1 1 0-16,-3 1 0 0,-2 1-1 15,0-1 0-15,-5-1-1 0,0 4 1 16,0 3-2-16,-2 1 1 0,-3-1-2 16,0 2-2-16,-2 0-2 0,5 1-3 15,-4-3-7-15,0-3-13 0,-3 0-48 0,6-2-60 16,2 1-98-16,2 1-224 16</inkml:trace>
  <inkml:trace contextRef="#ctx0" brushRef="#br0" timeOffset="37475.2247">17374 5213 630 0,'-1'-3'146'0,"-1"-1"2"0,-1-1-98 0,2 1-23 16,2 2-9-16,0-1-7 0,3 1-7 15,1 0-4-15,1 0-9 0,1 2-9 16,2 2-14-16,1-1-46 0,-2 0-71 16,-3 3-106-16,0 2-237 0</inkml:trace>
  <inkml:trace contextRef="#ctx0" brushRef="#br0" timeOffset="37643.0196">17361 5342 596 0,'-1'0'132'0,"1"0"2"16,1 0-101-16,3 0-15 0,0 0-6 15,5 1-4-15,1-1-2 0,1 0-5 0,2-1-9 16,1 0-12-16,2-2-16 0,1 2-99 16,-2 0-106-16,0-3-258 0</inkml:trace>
  <inkml:trace contextRef="#ctx0" brushRef="#br0" timeOffset="37957.3814">17661 5165 534 0,'-6'7'126'0,"-3"2"0"0,1 4-70 15,0-2-32-15,2 5-9 0,1 1-3 16,4 2-3-16,2 0-3 0,2-2 0 16,2-2-1-16,4-1-1 0,4-4 0 15,-1-1 1-15,5-6 0 0,1-4 3 0,1-4 2 16,2-2 3-16,-2-4 4 0,1-3 3 16,-2-4 2-16,-4-3 1 0,-3-1 0 15,-3 1-1-15,-6-1-3 0,-5 4-5 16,-4 1-3-16,-4 2-5 15,-3 4-15-15,-2 2-17 0,-3 6 97 0,0 2-236 16,2 3-145-16,1 4-395 0</inkml:trace>
  <inkml:trace contextRef="#ctx0" brushRef="#br0" timeOffset="39623.4182">20219 3979 452 0,'-2'-19'120'0,"-1"0"5"0,-1 0-35 16,0 2-46-16,1 2-8 0,3 6-1 0,-3-2-2 16,2 3-3-16,-1 5-3 0,0 4-3 15,1 4-3-15,0 6-4 0,1 5-3 16,0 6-5-16,-1 6-3 0,2 5-1 15,-2 1-1-15,-1 3 0 0,1-3-2 16,-1 1-1-16,-1-5-1 0,2-2-2 16,0-3-5-16,1-4-8 0,0-3-9 15,1-1-9-15,2-6-17 0,-2-3-107 16,-1-7-113-16,2-1-270 0</inkml:trace>
  <inkml:trace contextRef="#ctx0" brushRef="#br0" timeOffset="40373.4097">20272 4050 410 0,'-7'-2'108'0,"0"0"4"0,-1-1-39 15,4 1-31-15,0 0-11 0,1-1-4 16,1 2-4-16,1 0-4 0,-1-1-3 16,4 1-5-16,-2 0-1 0,2 0-3 0,2 0-2 15,2-1 0-15,1 1-2 16,3 0 0-16,1 0 0 0,1 1-1 0,2 0 0 15,2 0 0-15,0 1 0 0,2-2 0 16,3-1 0-16,2 0 1 0,3-2 1 16,3 1 1-16,2-2 0 0,2-1 1 15,1-1 1-15,2 1 0 0,2 0 0 16,1 1 0-16,1-1 0 0,2 1-1 16,1 0 0-16,5-2-2 0,4 1 0 0,2-1-1 15,-1-2-1-15,1 0-1 0,-1 1-1 16,2-1 1-16,-1 3-1 0,-3 0 1 15,-1 2-1-15,2 2 0 0,-1-1 1 16,-2 3-1-16,-2 0 0 0,-4 0 1 16,-4 3-1-16,-4-2 0 0,-3 2 0 15,-5 1 0-15,-1 1 0 0,-2-2 0 16,-2 1 0-16,0-1 0 0,-1 2 1 16,-2-2-1-16,0-1 0 0,-3-1 0 0,-2 2 0 15,-2-2 0-15,-1-1 0 0,-3-1 0 16,-1-1-1-16,-4 0-1 15,0-2-3-15,-2 1-5 0,-1-2-3 0,-3-3-6 16,2 2-2-16,0-1-4 0,-3 0-3 16,3 0-1-16,-1 0-2 0,0 1-8 15,1 0-29-15,-1 0-28 0,0 0-22 0,2 1-69 16,0 0-129-16</inkml:trace>
  <inkml:trace contextRef="#ctx0" brushRef="#br0" timeOffset="40591.8387">21893 3816 272 0,'-1'-5'184'0,"0"2"-20"0,-1-2-76 16,2 2-26-16,0-1-18 0,0-1-11 15,2 1-6-15,-1 1-5 0,0-1-5 16,0 2-4-16,2-1-1 0,0 2-2 16,1 1 1-16,2 1 0 0,0 3 0 15,4 1-1-15,0 0-2 0,2 1 0 16,3 1-2-16,-2 2-2 0,2-3 0 16,1 1-2-16,-3 1-1 0,2-1 1 15,-3 0-1-15,-3 1 0 0,-4-1-1 0,-1 2 2 16,-7 2-1-16,-4 1 0 0,-6 3 0 15,-5 0-2-15,-3 3-8 0,-2 2-11 16,-5-1 114-16,-4-1-242 0,-2 1-136 16,1 1-380-16</inkml:trace>
  <inkml:trace contextRef="#ctx0" brushRef="#br0" timeOffset="41527.1212">20816 3326 476 0,'4'-10'115'0,"-3"0"4"0,-2 0-67 16,0 3-18-16,-4-2-5 0,-2 1-3 16,-3 2-3-16,-3 2-3 0,0 6-2 15,-3 5-2-15,-1 2-1 0,0 5-1 16,-2 4-2-16,2 3-2 0,0 5-1 16,1 1-2-16,3 0-1 0,0 3-2 15,4 1-1-15,4 0-1 0,2-1-1 16,3-2 0-16,5-3 0 0,3-3 0 15,3-5-1-15,1-4 0 0,4-3 0 0,1-4 0 16,3-2-1-16,0-3 0 0,1-2 0 16,0-1 1-16,-1-2-1 0,-1 0 0 15,-3-2 1-15,-2-1 0 0,-6-1 0 16,0-1 0-16,-4-1 1 0,-2-1 0 16,-5 0-1-16,1 1 2 0,-3 0-1 15,1 4 2-15,-1-2 1 0,-1 1 2 16,0 2-1-16,2 2 2 0,-1 2-1 15,2 3 0-15,-2-1-2 0,1 10 0 0,1 2-1 16,-1 2-1-16,-1 3-1 0,2-1 0 16,1 0-1-16,1 2 1 0,0 0-1 15,2-1 1-15,1 1-2 0,1-2-4 16,-1 1-5-16,1 1-7 0,-1-4-8 16,2-1-16-16,-2-2-112 0,1-2-115 15,-2-1-279-15</inkml:trace>
  <inkml:trace contextRef="#ctx0" brushRef="#br0" timeOffset="41923.7503">20983 3638 519 0,'1'-2'130'0,"-2"-1"5"16,1 2-72-16,-1 2-18 16,2 3-8-16,-2-1-6 0,-1 2-7 0,-1 3-5 15,0 3-5-15,1 2-4 0,-1 2-2 16,0 0-3-16,0 2-3 0,2 0-8 16,1 1-9-16,0-2-16 0,3-1 7 0,-2-3-125 15,1-2-117-15,2-3-284 16</inkml:trace>
  <inkml:trace contextRef="#ctx0" brushRef="#br0" timeOffset="42155.1322">21127 3638 543 0,'-1'-4'144'0,"0"2"4"15,-1-1-45-15,0 1-56 0,1 2-14 0,2 1-7 16,-1 3-6-16,0 1-5 0,2 2-5 16,-1 4-2-16,-1 4-1 0,1 0-2 15,-1-1-1-15,-1 3-2 0,1 2-8 16,-1-2-9-16,1-1-11 0,-2 0-11 16,2-2-16-16,-1-1-107 0,-1-2-115 15,-2-3-267-15</inkml:trace>
  <inkml:trace contextRef="#ctx0" brushRef="#br0" timeOffset="42331.6687">20984 3699 599 0,'-8'-8'142'16,"-1"0"4"-16,4 2-91 0,1 3-22 16,3 1-10-16,2 2-7 0,3 2-6 15,2-1-6-15,3 0-2 0,1 1-2 16,3 0-9-16,1-2-8 0,1 0-19 0,1-2-111 15,-1 0-118-15,0-4-290 16</inkml:trace>
  <inkml:trace contextRef="#ctx0" brushRef="#br0" timeOffset="42781.9326">21119 3114 490 0,'2'-5'121'0,"-3"0"6"0,0 1-71 16,-3 1-14-16,-1-1-5 0,-3 1-4 0,-1 1-5 15,-2 1-5-15,1 3-4 0,-4 1-5 16,0 2-2-16,-3 1-4 0,1 1-3 16,1 2-2-16,1-1-1 0,-1 0-1 15,6 0 0-15,2-2 0 0,2 0-1 16,3 1 0-16,4 0 0 0,2 1 0 16,2 0 0-16,3 0 0 0,2 1 0 15,1 1 0-15,3-3 0 0,2-1 0 16,-3-1 0-16,4 0 0 0,-1 0 0 0,-1-1 1 15,-2-1-1-15,-1 1 0 0,-5-2 0 16,2 3 1-16,-6-2-2 0,-1 3 1 16,0 1 0-16,-5 1 0 0,-1 0 0 15,-3 3-1-15,-4 0 0 0,-1 1-3 16,-1-1-6-16,-3-1-6 0,1 1-11 16,3 0 99-16,0 2-218 0,2-4-127 15,0 2-344-15</inkml:trace>
  <inkml:trace contextRef="#ctx0" brushRef="#br0" timeOffset="42984.1208">21270 3457 663 0,'1'-3'150'0,"-1"1"1"16,3 1-110-16,2-1-16 15,3-1-8-15,0 0-6 0,2 2-4 0,2 1-8 16,1-1-10-16,-2 1-11 0,1 1-16 16,0-1-115-16,-2 2-120 0,-3 0-293 15</inkml:trace>
  <inkml:trace contextRef="#ctx0" brushRef="#br0" timeOffset="43145.6934">21283 3507 594 0,'-5'0'143'0,"0"1"2"0,0 0-73 16,4 1-43-16,2 0-13 0,4 2-6 15,0-2-5-15,4 2-3 0,1 0-4 16,3-1-9-16,3 1-11 0,1-2-17 16,1 0-106-16,0-1-114 0,0 1-278 15</inkml:trace>
  <inkml:trace contextRef="#ctx0" brushRef="#br0" timeOffset="43466.3779">21682 3373 575 0,'-7'-1'133'0,"-3"4"2"0,2 0-80 15,0 5-30-15,0 3-9 0,0 3-3 16,2 4-2-16,3 0-4 16,0 2-1-16,2 0-2 0,3 0-2 0,2 0 0 15,3-3-1-15,2-1 0 0,1-4-1 16,2-2 1-16,0-7 0 0,3-1 1 16,0-7 4-16,-1-5 4 0,1-4 5 15,-3-4 5-15,-1-3 5 0,-5-1 3 16,-3 0 1-16,-6 0-4 0,-3 1-5 15,-3 4-6-15,-5 5-18 0,-1 4-24 16,-2 8 21-16,-1 4-164 0,-3 8-140 0,-5 7-349 16</inkml:trace>
  <inkml:trace contextRef="#ctx0" brushRef="#br0" timeOffset="48497.9468">18338 7768 306 0,'-3'-3'93'0,"-1"0"5"0,0 0 2 16,-1 0-57-16,3 2-12 0,-1-1-6 16,2-2-3-16,0 3-2 0,0-2-2 15,1 2 1-15,0 0-1 0,-1 0-1 16,1-1 0-16,0 2-2 0,-2 0 0 15,2-1-2-15,-1 1 0 0,1 1-2 16,0 1-1-16,-1 1 0 0,1 1-1 16,-1 1-1-16,1 1 0 0,-2 2-1 0,2 2 0 15,0 1-2-15,2 0 0 0,-1 2 0 16,3-1-1-16,2 0-1 0,0 2 1 16,0-1-1-16,1 0-1 0,2 1 1 15,-1 1-1-15,0-2 0 0,-1 1 0 16,2-1 0-16,-1-2-1 0,1-4 0 15,1 4 0-15,-1-3 0 0,3-1 0 16,0-2-1-16,-1-1 1 0,2-2-1 16,1 3 1-16,-2-6 0 0,0-2-1 15,0-1 1-15,1-3 0 0,-1 0 0 0,-1 0-1 16,0-2 1-16,-1-1-1 0,0-1 1 16,-1 3-1-16,1-2 0 0,-1-1 1 15,-1 0-1-15,1 0 0 0,1 1 0 16,-2 0 0-16,2 2 1 0,-1-1-1 15,-1 2 0-15,1 1 0 0,-1 1 0 16,0 1 0-16,-2 0 0 0,0 1 0 16,1-1 0-16,-1 0 0 0,3-1 0 15,1 1 0-15,0-3 0 0,-1 1 0 16,2 1 0-16,1-1 0 0,0 1 0 0,0-1 0 16,0 0 0-16,-1 1 0 15,2-1 0-15,-1 1 0 0,0 0 0 0,2 0 0 16,0 2 0-16,1-1 0 0,1 3 0 15,2-2 0-15,1 3 0 0,-2 0 0 16,0 0 0-16,-1 2 0 0,0 0 0 16,0 2 0-16,-3 1 0 0,1 0 0 0,-3-1 0 15,1 1 0-15,-2 1 0 16,-1 1-1-16,1-1 1 0,-2 2 0 0,-1 0 0 16,0 3 0-16,-1-2 1 0,1 0-1 15,-3 0 0-15,3-1 0 0,-3 0 0 16,3-2 0-16,-2-1 0 0,-1-1 0 15,3 1 0-15,-4 1 0 0,2-2 0 16,-2 0 0-16,-1-2 0 0,-1 2 0 16,0-2 0-16,1 1 1 0,-2-2-1 15,0-1 0-15,1 0 0 0,-1-2 0 16,1-2 0-16,0-1 0 0,2-2 0 0,-1-2 0 16,3 1 0-16,3-2 0 0,0-1 1 15,2-2-1-15,2 2 0 0,0-1 0 16,2 0 0-16,2 0 0 0,-2-1 0 15,1 4 0-15,1-1 0 0,1 0 0 16,2 3 0-16,0-2 0 0,2 2 0 16,2 1 0-16,3 0 0 0,1 1 0 15,-1 1 0-15,1 3 1 0,-3 0-1 0,-1 1 1 16,-2 1-1-16,-2 1 1 0,-1 3 0 16,-1 1-1-16,0 0 1 0,2 2 0 15,-1 0-1-15,0 1 1 0,0-1-1 16,0 1 0-16,-1-3 1 0,0 1-1 15,-2 0 0-15,1-4 1 0,1 2 0 16,1-2 1-16,3-3 1 0,1 0 0 16,4-2 2-16,2 0 0 0,2-2 1 15,-1-1-1-15,-2 0 1 0,1-1-2 0,-2-1 0 16,-3-3 0-16,-1-3 0 0,0 2 0 16,-1-2 0-16,-1-1 2 0,-1 0 1 15,0 1 0-15,-4 1 0 0,1 2 0 16,-3-1 0-16,-2 0 0 0,-2 1-2 15,-1 0-1-15,-3-1-1 0,0 1-1 16,-2 2 0-16,0-2-1 0,-2 1-3 16,-1 3-5-16,0 0-7 0,-1 0-10 15,0 2-12-15,-2 2 25 0,-1 2-153 16,0 3-124-16,-1 4-311 0</inkml:trace>
  <inkml:trace contextRef="#ctx0" brushRef="#br0" timeOffset="50552.2052">18885 8290 439 0,'1'-5'112'0,"-1"2"6"15,-4-1-59-15,2 3-14 0,-2 1-6 16,-1 0-4-16,-1 2-4 0,-3 4-3 15,0 3-3-15,-2 2 0 0,-3 1-1 16,1 3 0-16,-3 3-2 0,0 2-1 16,0 3-3-16,1 3-3 0,2 1-3 15,2 2-2-15,0 1-3 0,2-1-3 16,5 0 0-16,2-2-2 0,2-3 0 0,2-2-1 16,5-5 0-16,2-4-1 15,5-2 1-15,1-3-1 0,2-3 1 0,2-3-1 16,2-2 1-16,0-2 0 0,-3-5-1 15,2-1 1-15,0-2-1 0,-2-2 1 16,-2-2-1-16,-3 2 0 0,-2-1 0 16,-2 2-1-16,-4 0 1 0,-4 0 0 15,-3 2 0-15,-3 0 0 0,-1 2 0 16,-2 1 0-16,0 0 0 0,-2 3 1 16,1 1-1-16,1 2 0 0,0 2-1 0,2 2 1 15,-1 3 0-15,2 2-1 16,0 2 1-16,1 2 0 0,1 3 0 0,-1 2 0 15,2 0 0-15,-1 3 0 0,1 1 1 16,0 2-1-16,2 1 0 0,0 1 0 16,0-1 0-16,2 1 0 0,-1-3 1 15,-1-3-1-15,1-2 0 0,0-3 0 16,-1-4-1-16,2-2-5 0,-1-3-6 16,1-3-9-16,1-1-6 0,-1-4-9 0,2 0-14 15,1-4-79-15,-2 0-27 0,2-3-91 16,0 0-196-16</inkml:trace>
  <inkml:trace contextRef="#ctx0" brushRef="#br0" timeOffset="50752.6248">19093 8676 637 0,'0'-1'148'0,"1"1"4"0,-1 1-101 15,1 5-14-15,2 5-10 0,-2 3-7 16,0 4-5-16,0 4-4 0,-1 3-6 16,2 2-5-16,-2-3-7 0,2 1-11 15,-1-5-9-15,1-2-16 0,0-5-116 16,-1-4-120-16,3-3-290 0</inkml:trace>
  <inkml:trace contextRef="#ctx0" brushRef="#br0" timeOffset="50933.8551">19261 8623 511 0,'0'0'145'0,"1"4"5"0,-4 1-6 16,1 2-95-16,0 4-14 0,0 2-7 0,0 3-5 16,1 2-8-16,-1 4-6 15,0 0-5-15,2 3-7 0,-1-2-11 0,1 0-13 16,-1-2-18-16,1-3-114 0,-3-3-125 15,1-2-296-15</inkml:trace>
  <inkml:trace contextRef="#ctx0" brushRef="#br0" timeOffset="51116.6881">19117 8800 661 0,'0'-4'149'16,"0"-1"3"-16,3 2-108 0,2 1-17 15,1 0-8-15,4-2-5 0,1-1-4 16,2 2-4-16,-1-1-12 0,2 0-15 16,-1-2-22-16,1 1-113 0,-3-2-122 15,0 2-299-15</inkml:trace>
  <inkml:trace contextRef="#ctx0" brushRef="#br0" timeOffset="51591.506">19111 8211 535 0,'-2'-6'130'15,"-3"2"5"-15,0 0-76 0,-2 3-19 16,1 0-8-16,-2 1-7 0,0 0-6 16,0 2-5-16,0 2-4 0,0 2-3 15,2 0-3-15,3 3-1 0,0-1-2 16,2 1 1-16,2-1-2 0,4 2 1 0,0-1-1 15,3 1 1-15,1-2-1 0,1 2 0 16,0 0 0-16,-1 2 1 0,1-1-1 16,0-1 0-16,-1 0 0 0,-2-1 0 15,0 0 1-15,-1-3-1 0,-1 1 0 16,0-2 0-16,-1 1 0 0,-3-1 0 16,0 2 0-16,-3-1 0 0,-1 1 1 15,-3 0-1-15,-1 1 1 0,-4-1 0 0,0 0 0 16,-3 1-1-16,0-2 1 0,0-1 0 15,1-3-3-15,2 1-7 0,0-2-7 16,3 0-18-16,5 0-112 0,0 1-118 16,6 1-290-16</inkml:trace>
  <inkml:trace contextRef="#ctx0" brushRef="#br0" timeOffset="51789.8876">19487 8435 659 0,'2'-4'163'0,"-4"3"6"0,2 0-96 15,-2-2-25-15,3 2-14 0,2 0-9 16,0 1-10-16,3 0-8 0,2 0-14 16,1-1-15-16,2 1-16 0,2-2-20 0,0 1-113 15,-2 0-129-15,1 0-296 0</inkml:trace>
  <inkml:trace contextRef="#ctx0" brushRef="#br0" timeOffset="51959.4258">19501 8543 560 0,'-4'2'147'15,"4"1"2"-15,1-2-29 0,3 0-87 16,5-1-13-16,-1 0-6 0,2-1-7 15,3 0-8-15,1-1-13 0,1 1-14 0,-1-1-109 16,-1 0-14-16,0 0-103 0,2-2-210 16</inkml:trace>
  <inkml:trace contextRef="#ctx0" brushRef="#br0" timeOffset="64414.3168">20009 8359 544 0,'-7'-1'134'0,"1"-1"6"0,-2 2-78 15,2 0-18-15,4 0-10 0,2 2-7 16,0-1-6-16,2-1-4 0,3 0-5 0,4 0-2 15,-1-1-2-15,4-2-1 0,3 0 0 16,0-2-1-16,1-3-1 0,0 2-1 16,-2-2-1-16,0 1-1 0,-1 0 0 15,-2 2-1-15,-1 0 0 0,-2 0-1 16,-2 2 1-16,0 0-1 0,-4 1 0 16,1 2 1-16,-1 0-1 0,-1 2 0 15,-1 4 1-15,0 3-1 0,2 2 1 16,-2 4-1-16,1 1 1 0,-1 2 0 15,1 2-1-15,1 0 1 0,0 1-1 0,-1 0 1 16,0-1-1-16,2-1 1 16,-2-2-1-16,-1-1 1 0,1-1-1 0,-1-4 1 15,0 0-2-15,0-4-1 0,0 0-5 16,0-1-7-16,-1-1-8 0,0-2-6 16,-2 0-10-16,1-2-12 0,-3 0-105 15,0 0-107-15,-2-2-260 0</inkml:trace>
  <inkml:trace contextRef="#ctx0" brushRef="#br0" timeOffset="64632.7028">19999 8376 552 0,'-3'-1'133'16,"-3"1"4"-16,2 2-84 0,0 4-11 15,3 3-3-15,2 4-5 0,-1 1-5 0,3 3-4 16,0 3-5-16,1-1-6 0,0 0-4 16,-1-1-3-16,-3-2-4 0,3 2-3 15,-2-2-11-15,1 0-14 0,0-1-32 16,-4 0-100-16,-1 0-122 0,-3-2-289 16</inkml:trace>
  <inkml:trace contextRef="#ctx0" brushRef="#br0" timeOffset="67017.0132">14644 8078 325 0,'0'-1'97'0,"0"0"6"16,1 5-11-16,-2-4-46 0,-3-4-12 15,3 6-7-15,0 1-6 0,2-1-5 16,-1 2-4-16,1 0-3 0,1 1 0 16,2 4-2-16,-1-4 1 0,1 3-1 15,-2 0 0-15,3 1 0 0,0 1-1 16,1-1 0-16,0 1 0 0,0-3-2 15,1 1 0-15,1-2 0 0,-2 0-2 16,1 0 1-16,-3 3-1 0,3-2 1 16,1 2-1-16,-1-1 0 0,2 1 1 0,0 1-1 15,0 1 0-15,2-4 0 0,-4 2 0 16,1-1 0-16,-1 1-1 0,-1-1 0 16,-1 1 1-16,0-2-1 0,-1 3 1 15,-2-4-1-15,2 0 0 0,-1 0 0 16,1-1 0-16,0 0 0 0,-2-4 0 15,2 2 0-15,0-2-1 0,-1-1 1 16,1-1 0-16,0 0 1 0,1-2-1 0,1 0 0 16,-1-4-1-16,1 1 1 0,1 0 0 15,2 0-1-15,-1-1 1 0,3-2-1 16,-1 3 1-16,2-1-1 0,1-1 0 16,-1 0 0-16,0 0 0 0,1 1 0 15,0 2 0-15,0-1 0 0,-1 1 0 16,1-1 1-16,-1 1-1 0,0 0 0 15,0-1 0-15,2-1 0 0,-2 1 0 16,2 2 0-16,-1 0 0 0,1 3 0 0,-2 3 0 16,1 3 0-16,0 4 0 15,-1 3 1-15,0 0-1 0,2 4 0 0,-2 1 0 16,0 1 0-16,0-2 1 0,1-1-1 16,-1-1 0-16,-1-1 0 0,1-2 0 15,-1 0 0-15,0-2 0 0,0 0 0 16,-1-2 1-16,1-1-1 0,-1-1 0 15,0-3 0-15,1 1 0 0,-2-3 0 16,1-1 1-16,-1-3-1 0,1-1 0 16,-1-2 0-16,2-1 0 0,0-1 1 0,2-4-1 15,-1 0 0-15,1-2 0 0,0-1 0 16,0 0 0-16,-1 0 0 0,1 2 0 16,-1-1 0-16,-1 2 0 0,-1 0 0 15,1 1 0-15,0 2 0 0,-1 3 1 16,1 0-1-16,0 3 1 0,0 1 0 15,0 6 0-15,1-1 0 0,0 2 1 0,2 3 0 16,-2 1 1-16,3 0-1 16,0 3 1-16,4 0 0 0,-1-1 0 15,1 0-1-15,1-3 0 0,4-1 0 16,1-2-1-16,4-3 0 0,-1-2 0 0,1 0-1 16,1-4 1-16,0 0-1 0,-3-2 1 15,-1-2-1-15,-2-2 1 0,-2-1-1 16,0-2 1-16,-2 3-1 0,-2-2 1 15,1 1 0-15,-3-1-1 0,-2 4 1 16,0-1 0-16,-2 2-1 0,0-1 1 16,-3 0-1-16,-2 2 1 0,1-1 0 15,-2 1-1-15,-3 0 0 0,1-2-1 0,1 3-5 16,-3-1-6-16,1-1-13 0,-3 0-112 16,-1 3-111-16,-1-3-279 0</inkml:trace>
  <inkml:trace contextRef="#ctx0" brushRef="#br0" timeOffset="70210.6461">15036 8548 487 0,'-7'1'118'15,"-4"2"5"-15,-4 2-70 0,-1 5-20 16,-1 0-6-16,-2 3-5 0,1 3-4 15,1 0-5-15,1 3-2 0,2 0-3 16,6 3 0-16,3 0-2 0,3 0-1 16,5 2-1-16,3-2-1 0,4 0-1 15,5-3 0-15,2-4-1 0,3-2 0 16,2-4 0-16,0-4-1 0,0-6 1 16,-1-3 0-16,-2-3-1 0,0-4 1 0,-4-3-1 15,-1-2 1-15,-2 0 0 0,-3-2 0 16,-2 0-1-16,-2 0 1 0,-4 3-1 15,-1 2 2-15,-1 2 1 0,-4 3 2 16,0 3 2-16,-1 1 1 0,0 4 2 16,0 4 2-16,-2 2 1 0,0 4-2 15,1 4 0-15,-1 5-2 0,3 2-1 16,-1 2-1-16,1 3-2 0,2-2-2 0,0-1 0 16,1 2-1-16,1-2-1 0,-1 2 0 15,4-5-1-15,0 1 0 16,0-2-2-16,2-3-6 0,1-4-6 0,1-1-9 15,1-3-9-15,0-5 14 0,-3-3-135 16,3-3-115-16,-1-1-287 0</inkml:trace>
  <inkml:trace contextRef="#ctx0" brushRef="#br0" timeOffset="70497.4517">15281 8844 551 0,'-1'0'128'16,"-1"1"4"-16,1 2-85 15,1 2-16-15,-1 2-7 0,1 3-6 0,0 3-5 16,1 3-2-16,-1 1-3 0,3 4-2 15,0 2-3-15,3 3-2 0,-2-4 0 16,1 1-2-16,0-3-4 0,1-2-7 16,-2-4-12-16,1-4-23 0,-3-8-92 15,3 1-107-15,-1-7-253 0</inkml:trace>
  <inkml:trace contextRef="#ctx0" brushRef="#br0" timeOffset="70679.5127">15408 8840 492 0,'0'3'131'16,"-1"-1"4"-16,0 6-30 0,0 0-67 15,1 4-13-15,0 2-7 0,0 3-5 16,1 3-4-16,-1 0-5 0,2 1-2 16,1 1 0-16,-1-3-2 0,1-1-2 0,0 0-4 15,1-3-7-15,0-1-10 0,-1-3-3 16,0-3-113-16,-2 1-110 0,-2-7-266 15</inkml:trace>
  <inkml:trace contextRef="#ctx0" brushRef="#br0" timeOffset="70861.7241">15292 8931 479 0,'-9'-7'132'15,"4"3"3"-15,1 0-20 0,4 2-75 16,4-1-17-16,1 1-5 0,3 1-6 0,2-2-5 15,-1 2-3-15,4-4-1 0,0 1-1 16,-2-1-3-16,1 2-7 0,3-2-15 16,0 5-116-16,-4-4-114 0,-3 2-292 15</inkml:trace>
  <inkml:trace contextRef="#ctx0" brushRef="#br0" timeOffset="71393.9224">15211 8454 469 0,'-1'-2'116'0,"-3"1"4"16,-3 1-63-16,1 2-21 0,-2 1-7 15,1 0-4-15,-2 5-5 0,3-1-4 16,-1 0-4-16,2 3-3 0,-1-1-2 16,1 1-3-16,3-1 0 0,0 0-2 15,2-2 1-15,3 3-2 0,-1-3 0 16,3 1 1-16,1-1-1 0,3-1 0 16,-1-2 0-16,2 1 0 0,1-3-1 15,0 1 0-15,2 0 0 0,-2 1 1 0,-2 1-1 16,0-1 0-16,-2 1 0 0,-1-1 0 15,-1 1 1-15,-3-1-1 0,-2 1 0 16,-2 0 0-16,-1 0 1 0,-3 0-1 16,-2 1 1-16,-3 1-1 0,-1-2 0 15,-2 1-1-15,1 0-3 0,2-1-5 16,0 0-8-16,1-1 1 0,4-3-118 16,2 1-109-16,2 1-273 0</inkml:trace>
  <inkml:trace contextRef="#ctx0" brushRef="#br0" timeOffset="79619.7764">15304 8854 404 0,'-1'-6'110'0,"0"1"6"16,-2-1-33-16,2-2-35 0,0 1-9 16,0 0-3-16,-2-1-5 0,2 2-4 15,0 1-3-15,1 0-2 0,-2 3-1 16,2-1-1-16,-1 3-1 0,0 2-2 16,-1 1-1-16,-1 3-3 0,-1 4-1 0,1 2-4 15,-1 4-2-15,0 4-2 0,0 1-1 16,1 2 0-16,1 2-2 0,-1-1 0 15,3-1-1-15,-1-1-2 0,1-2-3 16,1-3-5-16,2-3-7 0,-1-3-4 16,3-4-6-16,1-2-8 0,3-4-11 15,-1-2-96-15,1-3-3 0,1-2-84 16,-1 0-175-16</inkml:trace>
  <inkml:trace contextRef="#ctx0" brushRef="#br0" timeOffset="79915.676">15427 8839 504 0,'0'-10'125'0,"-2"0"4"16,5 3-72-16,-4-1-16 0,2-1-5 15,0 3-6-15,0 1-6 0,1 1-4 16,0 1-1-16,-2 0-2 0,4 3-1 15,-2 1-1-15,2 2-1 0,-2 0-2 16,2 6-2-16,-2 2-1 0,1 3-3 16,-1 3-2-16,1 1-1 0,-2 2-1 15,0 0-2-15,0 1-1 0,1 0-4 16,-2-1-5-16,0-3-6 0,0-2-7 16,1-3-5-16,-1-1-10 0,0-5-12 0,1-1-76 15,-1-3-20-15,0 0-87 0,0-1-183 16</inkml:trace>
  <inkml:trace contextRef="#ctx0" brushRef="#br0" timeOffset="80136.1898">15314 8921 492 0,'-5'-2'125'0,"1"0"4"0,2 2-67 0,1-1-19 15,0 0-9-15,3 0-7 0,0-2-7 16,3 0-6-16,1-1-3 0,2 0-4 16,2-1-1-16,1 2-2 0,1 0-4 15,3 1-7-15,-1 1-13 0,3 2-100 16,-1-1-20-16,1 0-97 0,3 0-212 16</inkml:trace>
  <inkml:trace contextRef="#ctx0" brushRef="#br0" timeOffset="80570.4115">15639 8708 614 0,'-7'-1'158'16,"1"-2"7"-16,1 2-83 0,3 0-28 15,0-2-10-15,3 2-8 0,1-1-11 16,4 1-10-16,0-1-6 0,4 0-4 0,0 1-1 16,4-1-2-16,-1 1-3 0,-1 1-7 15,2 0-11-15,-1 1-13 0,-1 1-10 16,-1 0-17-16,-3 2-111 0,-2 1-2 15,-1 0-94-15,-3 2-177 0</inkml:trace>
  <inkml:trace contextRef="#ctx0" brushRef="#br0" timeOffset="80753.1703">15646 8829 582 0,'-1'0'148'0,"-2"0"3"0,2 0-66 0,1 0-42 15,2 0-12-15,1 0-7 0,1-1-8 16,2 0-6-16,0 0-2 0,4-2-2 16,-1 2-5-16,2-2-8 0,1 1-12 15,0 2-10-15,0 1-20 0,0 0-110 16,-2 1-120-16,1 0-283 0</inkml:trace>
  <inkml:trace contextRef="#ctx0" brushRef="#br0" timeOffset="81166.8266">15923 8639 576 0,'-3'-9'149'0,"3"-1"4"16,2 2-61-16,1 1-45 0,2 1-10 16,4 1-5-16,0 0-6 0,4 1-7 15,0 2-3-15,3 0-4 0,-1 0-2 16,2 1-3-16,-1 0-1 0,0 1-2 0,1 0-1 16,-2-1-1-16,-3 2 0 0,1-1-1 15,0 4 1-15,-5-2-1 0,0 2 0 16,-2 1 1-16,-1 1-1 0,-3 0 1 15,-1 2 0-15,-1 1-1 0,-1 1 1 16,0 0-1-16,0-1 0 0,-2 1 0 16,2 1-1-16,0 1 0 0,-1 1 1 15,2-1-1-15,-1-1-1 0,2 0-2 16,1 0-3-16,-2-1-8 0,0-3-7 16,1-2-10-16,1-1-8 0,0-1-7 0,0 1-15 15,-1-1-105-15,-1-1-112 0,0-1-267 16</inkml:trace>
  <inkml:trace contextRef="#ctx0" brushRef="#br0" timeOffset="81395.257">15985 8611 622 0,'-7'-2'154'0,"-5"-1"3"0,4 5-88 16,3 2-26-16,-1 0-9 0,5 7-6 16,2 1-9-16,2 4-8 0,-1 4-2 15,2 1-4-15,-2-3-6 0,6 3-12 16,-3-3-16-16,-2 2-22 0,-3-3-115 16,5-2-126-16,1-2-306 0</inkml:trace>
  <inkml:trace contextRef="#ctx0" brushRef="#br0" timeOffset="92105.2683">8784 6274 462 0,'-5'-1'112'15,"1"2"4"-15,-2-3-66 0,1 0-15 16,3 0-8-16,-2-2-3 0,2 2-3 16,-1-2-4-16,1-1-2 0,-1 0-2 15,3-1-2-15,-1-1-1 0,2-2-1 0,1 1-3 16,1-5 0-16,2 2-2 0,1 0 0 15,2-1-2-15,1 0-1 0,4-2 0 16,1 0-1-16,2-1 1 0,3-2-1 16,-1-1 1-16,4 0-1 0,-1 0 0 15,-1 0 0-15,-3 0 1 0,-1 3-1 16,-2 0 0-16,0 1 0 0,-3 2 1 16,0 4-1-16,-1 4 0 0,1 0 0 15,-4 2 1-15,0 3-1 0,1 1 0 16,-1 3 0-16,0 0 0 0,2 1 1 0,0 2-1 15,2 0 0-15,0 2 0 0,2 2 0 16,1 2 0-16,-2 0 1 0,3 2-1 16,2-1 0-16,1 1 0 0,0 0 0 15,1-3 0-15,0 0 0 0,2-2 0 16,-1-1 1-16,2-2-1 0,1 1 0 16,2-3 0-16,0-3 0 0,0 0 0 15,-1-3 0-15,2 0-1 0,-3-3 1 0,-2-1-1 16,-1-4 0-16,-3 1 0 0,0 0 1 15,0-1-1-15,-2 0 0 0,-2-1 1 16,1 0 0-16,-2 5-1 0,2-3 1 16,-2 1 0-16,-2 3 0 0,-2-4 1 15,1 3-1-15,-3-3 0 0,-1 0 0 16,0-1 0-16,-2-1 0 0,1-2 0 16,1 4 0-16,0-3-1 0,0-2 1 15,0 3 0-15,0 4 0 0,-1 0 1 16,1 3-1-16,-1 0 0 0,-2 2 0 15,2 7 0-15,-1-4 0 0,0 3 0 0,0 1 1 16,0 2-1-16,1 4 0 0,1 1 0 16,0 2 0-16,1 0 0 0,1 0 0 15,2 1-1-15,2-2 1 0,5-3 0 16,1-1 0-16,5-2 0 0,1-3 0 16,4 0 0-16,1-4 0 0,2 0 0 15,-2-5 0-15,4-2 0 0,0-2 0 0,3-2 0 16,3 0 0-16,0-4 1 0,1 1-1 15,2-3 0-15,-1 1 0 0,-1-1 0 16,-2-1 0-16,-4-2 0 0,-1 1 0 16,-2-1 0-16,-2 2 0 0,-4 3 0 15,-3 1 0-15,-1 2 0 0,0 3 0 16,0 3 0-16,-2 5 0 0,2 5 0 16,1 0 1-16,1 7-1 0,0 0 0 15,-1 3 0-15,1 2 0 0,-3 2 1 0,0-3-1 16,-2 2 0-16,-2-2 0 0,-1 1 0 15,0-2 0-15,0-1 1 0,1-2-1 16,0-2 0-16,0 0-3 0,-2-1-6 16,1-3-17-16,-5 1-110 0,-1-5-111 15,-2 4-283-15</inkml:trace>
  <inkml:trace contextRef="#ctx0" brushRef="#br0" timeOffset="93094.5078">9291 5213 496 0,'1'-10'123'0,"-2"-1"6"0,-3 3-70 15,-1-1-15-15,-2 4-6 0,-6 4-2 0,0-1-2 16,-5 4-2-16,-5 1-2 0,-3 3-2 15,-2 4-1-15,1 2-4 0,2 2-5 16,-2 7-5-16,4 1-2 0,5 5-3 16,4 3-2-16,2 3-2 0,2 0-1 15,4 2 1-15,2 1-2 0,4-1 0 16,4-1-2-16,2-5 0 0,4-3 0 16,2-4-2-16,1-5 0 0,1-5-1 15,5-5-2-15,-1-3-1 0,4-4-1 0,0-4-1 16,0-2 0-16,1-4 0 0,1-2 2 15,-5-6 0-15,-3 2 2 0,-5-1 1 16,-2-2 1-16,-7 1 1 0,-4 1 1 16,-3 0 0-16,-4 7 0 0,0-2 1 15,-2 3 0-15,-4 3 1 0,3 6 0 16,-1 4 1-16,1 3 0 0,1 5 1 16,0 3-1-16,2 5 1 0,3 2-2 15,-2 0 0-15,2 2 0 0,1 2-1 16,1-3 0-16,3 3-1 0,2-4 0 0,2 0-3 15,3-2-5-15,2-3-11 0,4 0-8 16,1-2-8-16,1-4-18 0,2-3-108 16,1-4-115-16,3 1-271 0</inkml:trace>
  <inkml:trace contextRef="#ctx0" brushRef="#br0" timeOffset="93299.974">9401 5576 565 0,'2'-3'146'0,"-4"5"2"0,1 1-55 15,1 5-53-15,1 1-13 0,4 5-7 16,-2 1-8-16,-3 3-5 0,3 3-3 16,1 1-1-16,0-1-5 0,-2 0-12 15,-1-4-8-15,2 0-16 0,0-4-114 16,2-2-120-16,-1-1-292 0</inkml:trace>
  <inkml:trace contextRef="#ctx0" brushRef="#br0" timeOffset="93493.3939">9510 5556 587 0,'-5'6'141'0,"3"5"1"16,-2 3-76-16,3 2-37 0,0 0-10 15,0 3-6-15,1 2-4 0,0-1-5 16,1 2-1-16,-1-4-2 0,1 1-5 16,3 1-6-16,-2-1-6 0,2-5-13 0,0 0-4 15,0-3-112-15,-1-1-110 0,1-2-266 16</inkml:trace>
  <inkml:trace contextRef="#ctx0" brushRef="#br0" timeOffset="93643.013">9416 5674 600 0,'-2'-3'130'0,"-1"1"1"0,4-1-97 15,4 2-21-15,1 0-9 0,4 0-8 16,0-3-16-16,1 2-111 0,1-3-108 16,-1 1-278-16</inkml:trace>
  <inkml:trace contextRef="#ctx0" brushRef="#br0" timeOffset="94235.1553">9541 4995 475 0,'1'-3'115'0,"-1"0"5"16,0 1-72-16,0-1-8 0,0 1-3 15,0-1-2-15,-1 5-4 0,-2-2-3 16,0 2-2-16,-2 0-5 0,-1 2-3 16,-3-1-3-16,1 3-4 0,-2-1-4 15,-1 3-1-15,0-2-4 0,0 3 0 16,0 1-2-16,1-1 0 0,3 2 0 15,-1-2 0-15,3 0-1 0,3-1 1 0,3 1 0 16,2-2-1-16,1 2-1 0,3-3-2 16,1 0-1-16,2 0-1 0,-1-3-1 15,2 1-1-15,0 0 0 0,0-1 0 16,0-1 2-16,-2 0 0 0,1 1 2 16,0 1 1-16,-3-3 0 0,-1 1 1 15,-2-2 1-15,0 1 1 0,-3 1 0 16,-1-1 0-16,-1 0 0 0,-3 2 0 15,-1 0 0-15,-2 5 0 0,-2 0-2 0,0 1-2 16,-4-1-5-16,1 3-5 0,0-1-12 16,1 2 16-16,0-2-127 0,2 1-108 15,3 4-269-15</inkml:trace>
  <inkml:trace contextRef="#ctx0" brushRef="#br0" timeOffset="95017.835">9757 5384 698 0,'-4'-3'158'15,"0"1"1"-15,4-2-115 0,1 2-18 16,4-1-9-16,1 1-9 0,3-2-4 16,1 3-4-16,0-1-5 0,2 1-9 15,1 0-9-15,1 1-9 0,-1 1-20 16,1 0-107-16,-2 1-118 0,-2 1-274 16</inkml:trace>
  <inkml:trace contextRef="#ctx0" brushRef="#br0" timeOffset="95188.4521">9779 5494 631 0,'-4'-1'150'16,"1"1"2"-16,2 1-93 0,2 0-27 16,2 1-10-16,1 0-8 0,0 0-9 15,5 3-4-15,1-4-6 0,1 0-10 0,1 2-8 16,-1-7-20-16,5 5-110 15,1-1-118-15,2 0-284 0</inkml:trace>
  <inkml:trace contextRef="#ctx0" brushRef="#br0" timeOffset="95558.5674">10076 5440 615 0,'-1'1'156'15,"0"0"4"-15,0-1-82 0,1 2-30 16,1-2-13-16,2-2-9 0,2 1-10 16,3 0-7-16,1 1-4 0,3-1-3 15,1-2-6-15,2 3-14 0,1 0-13 16,-2 0-21-16,0-1-113 0,0 0-125 15,-1-2-299-15</inkml:trace>
  <inkml:trace contextRef="#ctx0" brushRef="#br0" timeOffset="96033.0251">10409 5365 551 0,'-3'-5'142'0,"1"3"3"0,2-2-54 16,2 2-48-16,3-1-15 0,1 1-6 16,4-2-5-16,2 3-6 0,-1-2-4 15,2 2-2-15,1 0-1 0,-1 1-1 16,-1 0-1-16,0 0 1 0,-1 1 1 15,-2 3 2-15,1-2 0 0,-3 3 1 16,1 1-1-16,-2 3 0 0,-1 1-1 0,-1 2 0 16,-2 1-3-16,-1 2-1 0,-1 2-1 15,-1 0-5-15,1-1-5 0,-1 0-5 16,0-1-7-16,1 0-4 0,1-3-5 16,-1-1-8-16,0-2-11 0,0-2-100 15,0-1-106-15,-3-1-261 0</inkml:trace>
  <inkml:trace contextRef="#ctx0" brushRef="#br0" timeOffset="96225.2545">10442 5409 582 0,'-4'1'137'0,"0"3"2"16,-1 1-91-16,4 4-17 0,1-1-9 15,1 3-7-15,1 3-6 0,2-1-5 16,0 2-7-16,1 0-11 0,1-1 37 0,-1 1-165 16,1 1-121-16,1 0-324 0</inkml:trace>
  <inkml:trace contextRef="#ctx0" brushRef="#br0" timeOffset="98732.6642">4863 6130 341 0,'-1'-4'98'0,"-2"0"4"0,1 0-30 0,-1 1-22 16,2-1-13-16,-1 0-8 0,0 1-5 15,1-2-5-15,0 0-3 0,1 0-2 16,-1 0-1-16,2-1-1 0,-1 0-1 15,0-1 0-15,1-2 0 0,2 0-1 16,-1-2-1-16,-1 0-2 0,2-1 0 16,-1-1-1-16,1-2-1 0,0 1-1 0,0 1 0 15,1 0-1-15,0-2 0 0,0 1 0 16,2 3 0-16,-1 2-1 0,1-1 1 16,0 1-1-16,0 3-1 0,1 0 0 15,1 1 0-15,0-1 0 0,-1 1 0 16,1 0-1-16,0 1 0 0,0 1 1 15,-1 0-1-15,0 2 0 0,-1 2 0 16,0 1 0-16,-1-1 0 0,1 1 0 16,-1 1 0-16,2-1 1 0,0 2-1 15,1-2 0-15,2 2 0 0,1-2 0 16,1 6 0-16,3-2 0 0,-2 1 0 0,3 2 0 16,0 1 0-16,0 1 0 0,0 1 0 15,0-1 0-15,0-1 0 0,-1 1 0 16,-1 0 0-16,0 0 0 0,-1-1 1 15,1-2-1-15,-1-1 0 0,2 3 0 16,-2-4 0-16,2 0 0 0,-3-2 0 16,2 2 0-16,-2-1 0 0,-1-1 0 15,0 0 0-15,-1-3 0 0,0 1 0 0,-2 1 0 16,0-2 0-16,0-1 0 0,0 1 0 16,0-2 0-16,-1 1 0 0,0-1 0 15,0-2 0-15,1 1 0 0,0-2 0 16,0 0 0-16,-1 0 0 0,1-1 0 15,1-2 0-15,-1 3 0 0,2-4 0 16,-1 1 0-16,2 0 0 0,0-2 0 16,1 0 0-16,1 3 0 0,1-2 0 15,-1 3 0-15,2 0 0 0,1 1 0 16,0-1 0-16,0 2 0 0,0-3 0 0,-2-2 0 16,1 2 0-16,-1 0 0 0,-2 0 0 15,0 0 0-15,0 1 0 0,2 0 0 16,-1 0 0-16,1 0 0 0,-2 0 0 15,0 0 0-15,1 0 0 0,-2 2 0 16,-3-1 1-16,1 0-1 0,-2 2 0 16,3-1 0-16,-4 1 0 0,-1-2 0 15,1 1 0-15,-1-2 0 0,0 1 0 16,1-1 0-16,-4-1 0 0,5 1 0 0,-4 0 0 16,2 0 0-16,-1 2 0 0,-2-2 0 15,1 2 0-15,-2 0 1 0,0 1-1 16,-1 1 0-16,0-1 1 0,0 1-1 15,-1 1 1-15,0 1 0 0,-1-1-1 16,1 0 1-16,0 0-1 0,0 0 0 16,0 1 0-16,1-1 0 0,0 0 0 15,0 0 0-15,1 1 0 0,-5-2 0 16,4 2 0-16,0 0 0 0,-1 1 0 0,1 0 0 16,-1 1 1-16,1-1-1 0,1 2 0 15,-1-3 0-15,0 1 0 0,1 2 0 16,-1-3 0-16,0 0 0 0,0 1 0 15,0-1-1-15,0 0 1 0,0 2-2 16,-1-5-2-16,1 2-3 0,0 2-7 16,2-1-10-16,-2 0-4 0,-1 0-106 0,-1-1-104 15,-2 2-255-15</inkml:trace>
  <inkml:trace contextRef="#ctx0" brushRef="#br0" timeOffset="99984.6254">5451 6013 412 0,'-1'1'99'0,"1"1"1"16,0-1-46-16,1 0-30 0,1-1-6 15,2-1-1-15,2 1 0 0,2-1 0 16,-1-2 0-16,1 1-1 0,2-2-1 16,1-1-1-16,2-2-3 0,1 2-1 0,1-5-2 15,2 1-1-15,1 1-2 16,3-2-1-16,1 0 0 0,2-2-1 0,-2-1 0 16,0 0-1-16,0-1 1 0,-1-1-1 15,-2-1 0-15,1 0-1 0,-3 1 0 16,1 2 0-16,-1-1 0 0,-1 1 0 15,-3 0-1-15,-1 1 1 0,-4 3-1 16,-1 0 1-16,-3 3-1 0,0 0 0 16,-1-1 1-16,-1 2-1 0,0 0 0 0,0 1 1 15,-1 0-1-15,0 2 0 0,-1-1 1 16,0 2 0-16,0 0-1 0,0 1 1 16,1 0 0-16,-2 0 0 0,2 0 0 15,-1 0 0-15,0 0 1 0,0 1 0 16,2-2 0-16,-4 2 0 0,2 0 1 15,-1 1-1-15,1-1 1 0,-1 1-2 16,1 1 1-16,-1-1-1 0,-1 1 0 16,2 0 0-16,0 0-1 0,-1-2 1 0,1 2-1 15,0-1 1-15,0 2-1 16,0-1 0-16,0 1 1 0,3 1-1 0,-3 0 1 16,1 1-1-16,-1 0 0 0,1-1 1 15,2 1-1-15,-2-1 1 0,0 2-1 16,1 2 0-16,2-1 1 0,1 2-1 15,-1 1 0-15,-2-1 0 0,2 1 0 16,0-1 0-16,-1-3 1 0,3 1-1 16,-2-2 0-16,1 2 0 0,1 1 0 15,0 1 0-15,1-3 0 0,1 3 0 16,-2 0 0-16,0-1 0 0,0 0 0 0,0 1 0 16,2-4 0-16,-2 2 0 0,0 1 0 15,3 0 0-15,2-4 1 0,-2-2-1 16,1-3 0-16,0 1 0 0,1 2 0 15,0-2 0-15,-1-2 0 0,-2 2 0 16,0-1 0-16,0 3 1 0,-2 0-1 16,2-4 0-16,-2 1 0 0,1 1 0 15,-1 2 0-15,2-1 0 0,-2-1 0 16,1 2 0-16,-1-2 1 0,0 3-1 16,-1-4 0-16,1 0 0 0,1-2 0 0,0 1 0 15,0 0 0-15,1-1 0 0,-1-2 1 16,2 1-1-16,0-1 0 0,2 2 1 15,-1-3-1-15,2 2 0 0,-1-2 1 16,2 0-1-16,0 0 0 0,-1 1 1 16,-1-2-1-16,3 1 0 0,-2 2 1 15,-1-3-1-15,1 2 0 0,1 0 0 16,-1 2 0-16,0-1 0 0,2 2 1 0,-2 0-1 16,1 2 0-16,-2-2 0 15,-1 1 0-15,1-1 0 0,-2 1 0 0,-1 0 0 16,1 0 0-16,1 1 0 0,1 1 0 15,1 1 0-15,2 4 0 0,0 0 1 16,-2 2-1-16,3 2 0 0,-1-1 0 16,0 0 0-16,1 1 0 0,-1-2 1 15,-2 1-1-15,1 1 0 0,-1-2 0 16,-2 2 0-16,0 0 0 0,-4-1 0 16,-1 1 0-16,1 1 1 0,-2-1-1 15,-2 1 0-15,2 2 0 0,-2-1 0 0,2 4 0 16,1-1 0-16,0 1 0 0,0 1 0 15,1 0 0-15,1 3 1 0,1 1-1 16,-1 0 0-16,-1-2-2 0,3-1-2 16,-1 1-6-16,1-2-14 0,-3-3-111 15,-1-3-109-15,-1 0-279 0</inkml:trace>
  <inkml:trace contextRef="#ctx0" brushRef="#br0" timeOffset="101400.349">5342 5125 527 0,'-5'-8'129'0,"-4"1"5"0,-4 2-80 16,-4 2-11-16,-2 3-6 0,2 6-4 0,-4-1-5 16,-2 5-5-16,-3 1-2 15,1 3-3-15,1 5-2 0,1 2-4 16,4 1-4-16,3 3-1 0,2 1-1 0,9 1-3 15,4 0-1-15,5-1 0 0,2-1-2 16,4 0 0-16,4-6 0 0,4 0 0 16,2-6-1-16,2-3 0 0,2-6-1 15,1-4 1-15,2-8-1 0,-1-3 1 16,-3-2 0-16,-1-2 0 0,-1-1 1 0,-4 0 0 16,-3-1 0-16,-6 1 0 0,-1 3 0 15,-5 3 1-15,-4 0 0 0,-2 5 1 16,-5 3 1-16,-1 7-1 0,-3 2 1 15,0 5 0-15,-1 3-1 0,1 3 0 16,-1 5-1-16,3-1 0 0,1 1-1 16,4 0 1-16,1 0-1 0,2 1-1 15,0-3-1-15,2-3-3 0,0 0-7 16,2-4-8-16,3-1-6 0,0-2-8 16,3-3-16-16,1-4-107 0,1-1-112 15,2-2-269-15</inkml:trace>
  <inkml:trace contextRef="#ctx0" brushRef="#br0" timeOffset="101632.3634">5458 5408 598 0,'0'0'139'0,"-1"0"3"0,0 5-92 16,2 2-19-16,-1 4-9 0,1 3-6 16,-1 3-4-16,0 3-5 0,0 2-5 15,-1-2-9-15,0 1-8 0,0 0-17 16,1-3-115-16,0-3-116 0,1-1-291 16</inkml:trace>
  <inkml:trace contextRef="#ctx0" brushRef="#br0" timeOffset="101830.8935">5529 5350 593 0,'-1'7'136'0,"-1"4"2"16,-1 7-86-16,1 0-28 0,2 4-9 15,0 3-5-15,-3 1-2 0,2 2-2 0,0-1-3 16,2-5-2-16,0 1-4 0,1-3-7 15,-4-4-11-15,6-2-15 0,-2-4-106 16,1-3-109-16,-3-2-271 0</inkml:trace>
  <inkml:trace contextRef="#ctx0" brushRef="#br0" timeOffset="101997.7724">5446 5491 473 0,'-2'-3'127'0,"0"-2"0"16,2 1-4-16,3 4-99 0,0-1-14 16,4 1-6-16,0-1-6 0,0-2-13 15,2 2-17-15,-1-1-95 0,1-2-102 16,0-4-253-16</inkml:trace>
  <inkml:trace contextRef="#ctx0" brushRef="#br0" timeOffset="102946.6529">5533 4841 474 0,'0'-5'125'0,"-2"0"4"0,-2 1-50 15,-1 2-32-15,0 0-8 0,-1 2-3 16,0 1-6-16,-3 4-7 0,-1 0-3 16,-1 2-3-16,3 3-5 0,-3-2-3 15,0 3-5-15,0 0-2 0,2-1-1 16,3 1 0-16,2-1-1 0,2 0 0 16,2 0 0-16,2-2 0 0,3 1-1 15,1-3 0-15,2 1 0 0,2 1-2 0,1-4 0 16,0 1 0-16,0 0-2 0,1 0 1 15,-1 0 0-15,0-3 0 0,0 1 0 16,0-1 1-16,0 1 0 0,-1-1 1 16,-2 1 1-16,0-1-1 0,-2 2 1 15,-2 0 0-15,-4 2 1 0,-3 0 0 16,-3 0 0-16,-3 1 0 0,0 3 1 16,-1 1-1-16,-1 0 0 0,1 0 0 15,-1 0 0-15,4-1-3 0,-1 0-4 16,3-3-8-16,2 0-13 0,1-2-30 0,1-1-86 15,1 1-106-15,6-1-247 0</inkml:trace>
  <inkml:trace contextRef="#ctx0" brushRef="#br0" timeOffset="103152.6984">5727 5157 664 0,'-5'1'149'16,"0"0"1"-16,3 1-110 0,1-2-17 15,4 0-8-15,0-2-8 0,2 1-6 16,1 1-8-16,3-1-6 0,1 1-8 16,0-1-17-16,1-2-112 0,-2 2-118 15,-1-3-283-15</inkml:trace>
  <inkml:trace contextRef="#ctx0" brushRef="#br0" timeOffset="103355.2738">5680 5306 587 0,'-2'-1'142'15,"-1"-1"1"-15,4 2-72 0,2-2-41 0,0 2-12 16,2 0-6-16,3 0-4 0,0-1-4 15,2 2-2-15,-1-2-5 0,0 0-6 16,4 1-7-16,-2-1-15 0,1 1-64 16,-1 1-51-16,-1-2-102 0,3 2-220 15</inkml:trace>
  <inkml:trace contextRef="#ctx0" brushRef="#br0" timeOffset="103588.7375">5965 5249 607 0,'-3'-5'145'0,"3"4"3"0,1 1-74 15,0-3-48-15,0 3-10 16,4 0-5-16,-1-1-5 0,2 1-4 0,0 0-9 15,-1 0-7-15,2 1-9 0,-2 0 65 16,0 2-191-16,-2-2-126 0,3 4-333 16</inkml:trace>
  <inkml:trace contextRef="#ctx0" brushRef="#br0" timeOffset="103901.4112">6176 5175 629 0,'3'-5'144'16,"-1"0"2"-16,3 1-104 0,2 0-14 15,1-2-2-15,0 2-4 0,1-1-6 16,2 2-4-16,0 0-2 0,1 1-2 15,-2 2-2-15,2 0-1 0,2 0-3 0,-2 2 0 16,1 2 1-16,-2 1-1 0,0 1-1 16,-1 1-1-16,-1 4-2 0,-3 3-3 15,-1 0-5-15,-3 1-6 0,-1 1-5 16,-2 1-8-16,1 1-4 0,-1 1-9 16,0-3-7-16,-2-2-99 0,0 1-101 15,-1-1-250-15</inkml:trace>
  <inkml:trace contextRef="#ctx0" brushRef="#br0" timeOffset="104098.3184">6219 5191 649 0,'-4'10'146'0,"1"0"-1"0,0 1-106 16,2 4-19-16,1 2-8 0,0-1-10 0,1 2-12 15,0-2-21-15,1 0-114 16,1 1-119-16,0-5-298 0</inkml:trace>
  <inkml:trace contextRef="#ctx0" brushRef="#br0" timeOffset="107214.8387">10376 3487 399 0,'2'-13'106'0,"-2"3"7"16,-2 4-52-16,1 5-13 0,-1 4-9 16,-1 6-5-16,1 8-7 0,1 9-7 15,-1 3-5-15,0 13-5 0,-1 7-2 16,1 8-2-16,-1 8-3 0,2 5 0 15,-1 4 0-15,-1 5 0 0,1 2-16 16,1-1-8-16,-1-3-107 0,0-5-105 0,2-3-269 16</inkml:trace>
  <inkml:trace contextRef="#ctx0" brushRef="#br0" timeOffset="107813.9685">12598 3677 520 0,'3'3'117'0,"0"3"2"0,0 5-79 16,-1 7-19-16,1 7-9 0,0 7-2 0,0 3-2 15,-3 7-2-15,0 2-2 0,1 6-2 16,-2-1-6-16,0-5-14 0,1-1-104 15,-2-1-103-15,2-6-264 0</inkml:trace>
  <inkml:trace contextRef="#ctx0" brushRef="#br0" timeOffset="108612.7477">10428 3928 479 0,'-6'-2'107'15,"2"-1"2"-15,3 1-80 0,2 1-10 16,3-3-3-16,3 2-1 0,3-2-2 15,3 0-1-15,4 1 1 0,4-1-1 16,3 3 1-16,5-2 1 0,9 2 0 16,6 0-1-16,9-2 0 0,7 0-1 15,5-2-1-15,4-1-2 0,5 0-3 16,7-1-3-16,-3 1-1 0,4 0-2 16,0 1 1-16,2 2 0 0,-1-2-1 0,4 0 1 15,-6 0 1-15,3-1 1 0,-3 2 4 16,-3 2 2-16,-3-1 1 0,-1 3 1 15,-9 0 0-15,1 4 0 0,-6 0-2 16,-4-1-4-16,-4 2-1 0,-3-2-5 16,-10 1-8-16,-5 1-11 0,-9-2-12 0,-12 2-113 15,-7-3-117-15,-8 1-287 16</inkml:trace>
  <inkml:trace contextRef="#ctx0" brushRef="#br0" timeOffset="109955.0755">10456 2674 444 0,'12'-10'111'0,"0"2"5"0,-4 2-60 16,-2-2-15-16,-2 6-4 0,-1-2-1 16,2 0-1-16,-2 2 0 0,-1-2-1 0,-6-2-2 15,3 2-2-15,-1 3 0 16,-3 0-2-16,-4 1-4 0,1 0-6 0,-3 2-5 16,2 7-2-16,-8-3-5 0,-6 1-3 15,-4 8-2-15,0 5-2 0,-1 3 1 16,2 6-1-16,-1 2 0 0,7 5 0 15,6 3 1-15,6-2 0 0,6-1-1 16,3-3 1-16,6-1 0 0,4-2 0 16,4-3-1-16,5-7 1 0,5-1-1 15,4-5 1-15,1-3-1 0,5-4 0 16,0-6 1-16,1-5 0 0,-3-6 0 16,-2-3-1-16,-1-5 2 0,-2 2-1 15,-2-4 0-15,-5 0 1 0,-3 1-1 16,-3-1 1-16,-8 1 0 0,-8 0 0 0,-7-2 0 15,-3 4 0-15,-3 3 0 0,-3 1 0 16,1 6 0-16,-1 2 0 0,5 6 1 16,0 4-1-16,2 4 0 0,2 4 1 15,2 3-1-15,0 4-1 0,2 3 1 16,0 4-1-16,2 0 0 0,1 0 0 0,-1 2 1 16,2-1-1-16,3-1 0 0,-1 2 0 15,1-6 1-15,2 1-2 16,0-2-3-16,-1-2-7 0,1 1-12 0,0-3-7 15,0-1-11-15,-1-3-15 0,-1-3-108 16,0-3-114-16,5-4-265 0</inkml:trace>
  <inkml:trace contextRef="#ctx0" brushRef="#br0" timeOffset="110465.7494">10779 3100 568 0,'-2'-2'149'0,"-1"-1"6"0,1 1-70 16,0 3-33-16,0 3-15 0,1 2-8 16,1 3-10-16,1-1-9 0,-1 3-6 15,2 6-2-15,-1 0-1 0,0 1-2 16,1 0-8-16,-2-1-10 0,2 4-11 15,-1 0-14-15,1-3-61 0,1-2-54 16,-1-2-104-16,1-5-217 0</inkml:trace>
  <inkml:trace contextRef="#ctx0" brushRef="#br0" timeOffset="110673.343">10885 3067 622 0,'-4'0'150'16,"-1"5"2"-16,1 1-81 0,2 4-36 16,0 2-11-16,0 1-6 0,2 4-6 15,0 0-4-15,4 2-3 0,-2 0-1 16,3-2-1-16,0 1-2 0,0 1-6 16,1-1-11-16,-1-1-9 0,1-2-10 0,-1-2-17 15,0 1-106-15,-2-4-116 0,-1-2-265 16</inkml:trace>
  <inkml:trace contextRef="#ctx0" brushRef="#br0" timeOffset="110826.026">10779 3175 595 0,'-1'-1'131'0,"1"-3"1"15,3 2-95-15,1-2-23 16,4 0-8-16,0 2-3 0,3-1-6 0,3 0-13 15,1-2 23-15,-1 0-138 0,0 0-112 16,0 1-288-16</inkml:trace>
  <inkml:trace contextRef="#ctx0" brushRef="#br0" timeOffset="111302.8104">10901 2494 522 0,'8'-6'132'0,"-3"1"5"16,-2-1-65-16,-3 0-20 0,-2 4-9 15,-3 1-5-15,-3 2-4 0,-3-1-4 16,-3 4-5-16,1 3-6 0,-2 4-4 16,-2-1-4-16,0 3-3 0,2 0-3 15,0 0-2-15,2 2-2 0,2 1 0 16,1-4-1-16,5 4 0 0,3-1 0 0,5-4-1 16,2 0 1-16,1-1-1 0,4-2-1 15,0 0 1-15,1-1-2 0,3-1 0 16,-2 2-1-16,6-4-1 0,2 1-1 15,2-1 0-15,-1-3 0 0,1-1 1 16,-3 2 1-16,-2-2 1 0,-4-2 2 16,-3 2 0-16,-6 0 0 0,-1 3 1 15,-4-1 0-15,-3 1 0 0,-5 2 1 16,-5 2-1-16,-7 3 0 0,-4 2 1 16,-3 1-1-16,2 3 0 0,0 0-2 0,2 0-13 15,5 1-9-15,8 2-21 0,3-2-112 16,3 0-122-16,4-2-295 0</inkml:trace>
  <inkml:trace contextRef="#ctx0" brushRef="#br0" timeOffset="111492.0403">11060 2885 634 0,'0'0'159'0,"0"-2"1"15,0 1-73-15,2 1-49 0,1-1-13 16,2 0-13-16,0 2-9 0,1-2-11 16,2 1-14-16,3 0-11 0,-1 0-15 15,0 0-112-15,0 1-122 0,-2-1-282 16</inkml:trace>
  <inkml:trace contextRef="#ctx0" brushRef="#br0" timeOffset="111665.8143">11056 3007 597 0,'-2'0'148'15,"3"1"0"-15,-1-1-48 0,2 0-73 16,5 4-14-16,-1-5-9 0,1 0-3 16,3-1-5-16,2-1-8 0,1-2-10 0,3 0-19 15,4 1-107-15,-2 2-117 0,3-1-280 16</inkml:trace>
  <inkml:trace contextRef="#ctx0" brushRef="#br0" timeOffset="111976.0144">11355 2838 634 0,'-9'4'136'0,"2"6"1"0,2 2-112 16,4 3-13-16,2 3-6 0,3 2-3 16,1 2-1-16,3 0-1 0,3-3-1 15,5-2 1-15,3-2 0 0,2-1 1 16,3-6-2-16,1-5 3 0,-2-5 2 16,0-3 3-16,0-4 6 0,-2-7 6 15,-1-4 7-15,-3-4 6 0,-2-2 4 0,-4-1 3 16,-6-2-1-16,-5 0-4 0,-7 4-7 15,-2 1-7-15,-6 5-5 0,-2 4-11 16,-2 4-14-16,-1 6-22 0,-1 6-22 16,-3 7-133-16,-6 6-144 0,3 2-351 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12:10.44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9019 2234 272 0,'3'-11'90'0,"-2"-1"9"0,0-1-24 0,-1-1-7 16,1-1-6-16,-1 2-8 0,1-1-8 15,-1 0-7-15,0 1-3 0,2 2-1 16,-2-1-2-16,0 1 1 0,1 1-2 16,-1 1 0-16,0 1 1 0,0 3-1 15,0-1-3-15,-3 6-2 0,2 4-3 16,0 3-2-16,0 5-3 0,0 4-3 16,-2 4-3-16,2 8-1 0,2 5-2 15,-1 4-2-15,1-2-2 0,1 3-2 0,0 2-2 16,3 0 0-16,-3-3-2 0,0-4 0 15,-4-7 0-15,2 2 0 0,2-2-3 16,-2-3-6-16,1-5-9 0,0-2-11 16,0-5-12-16,4 1-9 0,-2-7-14 15,0-5-7-15,1-1-101 0,-2-5-107 16,2-3-250-16</inkml:trace>
  <inkml:trace contextRef="#ctx0" brushRef="#br0" timeOffset="278.2922">9199 2096 568 0,'1'-8'138'0,"-1"2"7"0,0 3-84 0,0 1-17 15,2 5-5-15,-1 3-3 0,0 5-3 16,0 3-4-16,2 6-3 0,-2 4-1 15,1 5-4-15,1 3-3 0,-1 2-5 16,1 2-3-16,0 0-4 0,0 1-2 16,1-3-1-16,-1-3-2 0,1-3-2 15,1-1-7-15,-2-5-11 0,1-3-9 16,0-5-11-16,0-1-11 0,-1-4-15 16,0-2-108-16,-2-3-113 0,-1-4-264 15</inkml:trace>
  <inkml:trace contextRef="#ctx0" brushRef="#br0" timeOffset="482.4334">9030 2345 640 0,'-4'0'149'0,"2"1"3"0,0 0-106 15,3 1-12-15,2 2-5 0,2 0-5 0,3-1-6 16,-1 1-6-16,4 0-3 0,3-2-1 15,4-1-5-15,0-1-7 0,4-2-13 16,3-3-14-16,3-1-16 0,-1 0-114 16,-3-1-123-16,-1-3-295 0</inkml:trace>
  <inkml:trace contextRef="#ctx0" brushRef="#br0" timeOffset="865.0656">9547 2102 685 0,'-5'-1'163'16,"-1"2"3"-16,-1 1-109 0,-1 3-14 15,-1 1-5-15,-1 5-6 0,-3 3-6 16,1 4-3-16,2 3-2 0,-1 4-1 16,2 4-4-16,0 3-4 0,4 0-2 15,4 0-4-15,1 1-3 0,1-3-1 16,4-2-2-16,2-2-1 0,3 1-1 0,0-6-6 15,1-3-6-15,0-3-12 16,1-3-14-16,2-4-13 0,-2-2-13 0,-1-6-14 16,1-1-102-16,-1-2-115 0,2 2-256 15</inkml:trace>
  <inkml:trace contextRef="#ctx0" brushRef="#br0" timeOffset="1425.4977">9745 2380 671 0,'-4'-2'163'0,"-3"-1"4"15,1 3-103-15,0 3-17 0,1-2-8 0,3 2-6 16,1 4-7-16,1-1-6 0,1 2-4 16,5 0-1-16,0-1-3 0,3 0-1 15,0 2-2-15,1-4-2 0,1-3-1 16,2-2-2-16,-1-1-1 0,0-4-1 16,0-1 0-16,1-3 0 0,-4-2-1 15,1 0 0-15,-2-1 0 0,-2 0-1 16,-3-2 0-16,-1 3 0 0,-2-2 0 0,-3-1 0 15,1 2 0-15,-4-1 0 0,-3 0 0 16,0 2 0-16,-2 0-1 0,-2 3 1 16,-1 3-1-16,2 4-1 0,-3 3 0 15,2 4 0-15,-3 3 0 0,4 2 0 16,0 2 0-16,1 3-1 0,1 3 2 16,1 0-1-16,4 1 0 0,3 2 1 15,1 1 0-15,2 0 0 0,0 1 1 16,3-1 0-16,1-2 1 0,2-2-1 0,3 0 1 15,1-3 1-15,0-2-1 16,2 0 1-16,1-3-1 0,-1-2 1 0,3-2 0 16,1-5-1-16,3 0 0 0,1-4 0 15,1-1-1-15,1-5-2 0,-2 0-4 16,0-1-7-16,-3-1-10 0,-3 1-11 16,-2-2-13-16,-2 1-9 0,-1 0-16 0,-3 0-110 15,-2 0-117-15,0 2-278 0</inkml:trace>
  <inkml:trace contextRef="#ctx0" brushRef="#br0" timeOffset="1732.3478">9982 1989 489 0,'5'-6'134'15,"0"4"4"-15,-2 0-7 0,3 4-89 16,1 1-8-16,-1 5 1 0,0 2 0 16,0 2-1-16,0 4-3 0,-2 1-3 15,-1 1-3-15,-1 1-2 0,-2-2-6 0,-3 1-4 16,-3 0-3-16,0 0-4 15,-3-4-5-15,0-1-13 0,-1-2-18 0,-1-2-13 16,-1-2-16-16,2-6-17 0,0-6-100 16,4-6-115-16,1-4-247 0</inkml:trace>
  <inkml:trace contextRef="#ctx0" brushRef="#br0" timeOffset="1860.2974">9940 1824 541 0,'0'-33'141'0,"0"7"5"0,1 7-71 16,1 4-21-16,0 4-15 0,-1 2-11 15,4 4-8-15,0 0-8 0,4 4-8 0,-1 2-13 16,1 3-15-16,2 3-20 0,-1 2-109 16,2 8-118-16,-1 2-287 0</inkml:trace>
  <inkml:trace contextRef="#ctx0" brushRef="#br0" timeOffset="2602.5793">10210 2020 367 0,'-1'-3'107'15,"1"3"4"-15,0-1-9 0,-3-1-55 16,3 1-10-16,-1 1-3 0,1 0-3 16,0 1-2-16,-1-2 0 0,-1 1-1 0,2 3 0 15,0-3-1-15,-1-1 0 0,1 3-1 16,-1-3-1-16,1 1-1 0,-1 0-2 16,1 0-1-16,-2 0-2 0,1-1-2 0,0-1 0 15,0 0 0-15,0 2-3 16,2 3 0-16,-2-3-2 0,-1 1-1 0,2-1-2 15,0 0-1-15,0 0-2 0,0 1-1 16,-1-3-1-16,1 1-1 0,0 1-1 16,1-4 0-16,-1 3-1 0,0 2 0 15,0-2 0-15,0 1 1 0,0 0 0 16,-1 0 0-16,1 5 0 0,0-5 1 16,0-2 1-16,1-3-1 0,-1 7 1 15,0-1 1-15,0 1 0 0,-1 2 1 16,0 3 1-16,0 3 1 0,-4 6 0 15,1-2 0-15,3 1 0 0,-3 3-1 16,3-2 0-16,2-2-1 0,2 1-2 0,3 0 0 16,4-3-1-16,-1-4-1 0,5 0 0 15,-1-6-1-15,1-2 1 0,-1-3-1 16,2-4 0-16,-3-1 1 0,-1-4-1 16,0-3 0-16,-2 0 1 0,-2-2-1 15,1 2 1-15,-5-1-1 0,0 2 2 16,-3 3 1-16,-3 2 0 0,1 4 0 15,-1 3 1-15,0 3-1 0,-1 3 0 0,2 3-1 16,0 0-1-16,2 3 0 0,3 2-2 16,2 1 0-16,3-2-2 0,4 0 0 15,2-4-1-15,1-2-1 0,2-3 0 16,-1-3 0-16,1-4 1 0,-1-3 0 16,-3-6 1-16,0 1 2 0,-4-3 0 15,-3-1 0-15,-2-2 1 0,-5 2-2 16,-4 0-2-16,-2 2-7 0,-2 1-7 15,-1 0-10-15,-1 3-14 0,1 1-21 16,1 2-14-16,3 4-100 0,-2 2-17 0,2 2-110 16,1 1-208-16</inkml:trace>
  <inkml:trace contextRef="#ctx0" brushRef="#br0" timeOffset="2842.8337">10480 1813 628 0,'10'-11'144'0,"-1"4"4"16,2 4-102-16,1 6-11 0,0 0-4 16,3 8-5-16,1 6-6 0,4 7-3 15,-1 3-3-15,7 3-3 0,3 5-2 16,2 4-3-16,0 1 1 0,-2-1 3 16,-2-1 2-16,-1 1-1 0,-6-1 0 15,-6 0 0-15,-6-1 1 0,-3 0-2 16,-5 2-4-16,-2-2-2 0,-7-3 0 15,-5-1-4-15,-7-2-10 0,-1-2-21 16,-5-7-16-16,0-5-130 0,-4-1-139 16,4-1-335-16</inkml:trace>
  <inkml:trace contextRef="#ctx0" brushRef="#br0" timeOffset="4377.6676">11144 2336 588 0,'-5'-6'174'0,"1"1"5"15,-1 1-10-15,0 2-105 0,2 1-18 16,3-1-12-16,4 1-13 0,0 1-9 0,2-1-5 15,1 1-3-15,2 0-4 0,4 1-6 16,1 2-10-16,-3-1-16 0,2 0-16 16,-1 3-13-16,2 0 73 0,-4 1-196 15,-7-2-132-15,0 2-330 0</inkml:trace>
  <inkml:trace contextRef="#ctx0" brushRef="#br0" timeOffset="4536.3766">11170 2424 579 0,'-1'-1'160'0,"0"2"6"0,-1-1-31 0,2-1-77 16,2 1-15-16,5 0-8 0,0 1-8 15,3 2-8-15,1-2-7 0,4 0-4 16,2-2-8-16,1 3-20 0,-3-3-23 16,2 1-55-16,-2 0-80 0,2 1-130 15,0 2-286-15</inkml:trace>
  <inkml:trace contextRef="#ctx0" brushRef="#br0" timeOffset="4979.2144">12134 1913 618 0,'-10'-32'151'15,"-1"1"7"-15,6-1-95 0,0 2-8 16,4 3-4-16,1 7-2 0,-1 1-5 0,0 8-6 16,1 4-7-16,-1 4-7 0,2 7-5 15,-1 5-6-15,1 5-6 0,0 6-5 16,2 4-4-16,0 6-6 0,1 2-8 15,1 1-13-15,0 1-15 0,1-3-11 16,4-1-20-16,-5-2-112 0,-2-2-123 16,0 1-286-16</inkml:trace>
  <inkml:trace contextRef="#ctx0" brushRef="#br0" timeOffset="5319.085">11798 2332 494 0,'-7'-1'136'0,"1"0"6"0,0 0-10 16,2 1-93-16,3-2-10 0,1 1-4 15,2 1-2-15,5 0-2 0,2 0-2 16,5 0-1-16,7-1 2 0,3 1 1 15,4-3-1-15,4 2-2 0,2 0-2 16,1 0-3-16,-1 0-1 0,-1 1-1 0,5 0-1 16,3 1-1-16,4-1-1 0,5-1 0 15,0-2-2-15,4 2-1 0,3-2-1 16,-4 0-2-16,-1 0 0 0,-7 1-1 16,-3 3 0-16,-1-1-3 0,0 0-3 15,-8 1-8-15,-5 1-11 0,-5 0-12 16,-3-1-13-16,-5 0-17 0,-9 2-113 15,-6-1-124-15,0 0-284 0</inkml:trace>
  <inkml:trace contextRef="#ctx0" brushRef="#br0" timeOffset="5928.1739">11720 2734 704 0,'-2'-5'168'0,"-1"4"4"0,-1 3-111 16,2 6-14-16,-2 6-10 0,2 5-8 15,-2 3-6-15,-1 4-3 0,0 4-3 16,2 4-2-16,-2-2-3 0,1-1-2 16,1-3-3-16,0-5-1 0,1-1-2 15,2-7-1-15,0-5-1 0,1-5 0 0,1-6 0 16,2-9 0-16,0-5 1 16,-1-4-1-16,1-8 1 0,0-5-1 0,-2-6 0 15,-1 0 0-15,2 0 0 0,2 3 1 16,-3 4 0-16,1 4 2 0,-1 5 1 15,0 7 0-15,1 6 0 0,-1 7 0 16,-2 4 0-16,4 5-1 0,0 5-1 16,-1 6-2-16,4 3-1 0,1 2 1 0,1 3-2 15,-1 0 0-15,3-1 1 0,0-1-1 16,3-6-1-16,-2-2 0 0,4-5-1 16,-1-4-1-16,4-5 0 0,1-6-1 15,1-6-1-15,-1-3 1 0,1-7 1 16,-1-3 0-16,0-4 1 0,-7 1 1 15,0-1 1-15,-3 4 0 0,-1 1 2 16,-4 6 1-16,0 5 1 0,-3 4 1 16,-1 3 0-16,1 5 0 0,-4 4 0 15,1 5-1-15,0 4-1 0,-2 6-2 0,2 2 0 16,0 4-1-16,0 1-2 0,1 1-7 16,2 0-12-16,1-2-17 0,2-4-22 15,1-1-13-15,1-4 68 0,0-2-196 16,1-4-138-16,-2 1-333 0</inkml:trace>
  <inkml:trace contextRef="#ctx0" brushRef="#br0" timeOffset="6349.6554">12188 3026 672 0,'0'-7'164'0,"0"1"6"16,0-1-95-16,1 1-24 0,0 0-10 16,3 1-6-16,0-1-7 0,-1 1-7 0,2 0-5 15,4 0-3-15,1 0-5 0,1 4-2 16,1 0-2-16,0 2-2 0,1 0-1 15,-1 3 0-15,-5 1 0 0,-1 1 0 16,-3 0 0-16,-5 2 0 0,-1 2 0 0,-5 0 0 16,-3 1 0-16,-1 0 0 0,0 3 0 15,-2-2 0-15,3 0-1 0,0-1 1 16,3-1 0-16,4 0 0 0,0-3-1 16,2 0 1-16,2 0 0 0,0-1-1 15,1 0 0-15,2-1 0 0,0 0-1 16,6-2-2-16,3 1-7 0,2-4-7 15,0-1-13-15,4-3-14 0,1 0-12 16,1-2-16-16,-2 0-113 0,0-2-124 16,1-1-286-16</inkml:trace>
  <inkml:trace contextRef="#ctx0" brushRef="#br0" timeOffset="6566.3345">12565 2751 728 0,'-3'-1'185'0,"0"1"4"16,-1 2-93-16,3 7-33 0,1 2-18 15,3 5-12-15,-2 1-9 0,3 1-7 0,-1 3-3 16,2 1-5-16,1-2-3 0,-1-2-4 16,-1-1-8-16,0 1-11 0,-1-4-14 15,1-1-20-15,-2-4-18 0,1-1 114 16,-3-2-245-16,0-4-149 0,-1 1-383 15</inkml:trace>
  <inkml:trace contextRef="#ctx0" brushRef="#br0" timeOffset="6746.81">12489 2880 724 0,'3'1'159'0,"-2"0"2"0,3 2-122 16,1-1-17-16,3 2-7 0,2-4-2 15,3 1-3-15,2-1-8 0,1-1-12 16,0-2-17-16,4 1-17 0,2-3-106 16,1 3-15-16,3-3-107 0,-1-3-204 0</inkml:trace>
  <inkml:trace contextRef="#ctx0" brushRef="#br0" timeOffset="6901.5229">12939 2713 737 0,'-3'0'183'0,"-1"1"6"0,0 3-106 16,1 3-23-16,5 6-14 0,-4 0-11 16,1 6-10-16,2 0-8 0,-1 4-6 15,3 1-4-15,-1 0-6 0,-2-2-11 16,4 0-17-16,1 0-25 0,-4-6-18 16,5 1-130-16,0-2-148 0,2 1-338 0</inkml:trace>
  <inkml:trace contextRef="#ctx0" brushRef="#br0" timeOffset="8182.2719">13651 2324 776 0,'-5'-5'194'0,"-3"2"7"0,3 2-116 15,-1 1-15-15,3 0-15 0,-1 0-14 16,1 1-13-16,1-1-9 0,1 0-7 0,1 0-9 16,0 0-11-16,2-1-14 0,2 1-17 15,-2-1-26-15,3 2-22 0,0-1-126 16,3 0-147-16,0 3-329 0</inkml:trace>
  <inkml:trace contextRef="#ctx0" brushRef="#br0" timeOffset="8696.3209">14090 2329 700 0,'-1'-4'165'0,"0"1"3"16,1 1-113-16,1 0-12 0,3-1-10 0,2-1-8 15,0 1-7-15,3-3-3 0,0 0-4 16,5-4-2-16,2-1-3 0,1 1-2 15,1-2-1-15,2 1-2 0,-1-3 0 16,0 1-2-16,-3 2-1 0,-3-2-2 16,-3 1-1-16,-3 2-2 0,-2-1-1 15,-3 3-2-15,-7-1 1 0,-3 1-1 16,-2 1 2-16,-4 0 1 0,-3 1 1 0,-4 1 1 16,-2 4 2-16,2 1 1 0,0 4 2 15,3 2 2-15,0 2 3 0,2 4 3 16,4 3 2-16,2 1 3 0,2 4 1 15,0 3 1-15,4 3 1 0,1 2 0 16,4 0 0-16,4 0-1 0,1 3-1 16,4-3-2-16,2-5-1 0,4-1-2 15,3-1-3-15,2-2-2 0,3-5-2 16,4-3 0-16,3-3-1 0,2-5-1 16,-1-3 0-16,2-3-4 0,-1-7-7 15,-1-2-11-15,-3-4-16 0,0-2-17 0,-4-1-17 16,-3-1-121-16,-5-1-136 0,2 2-307 15</inkml:trace>
  <inkml:trace contextRef="#ctx0" brushRef="#br0" timeOffset="9006.6926">14487 1676 627 0,'-6'-6'177'0,"5"2"4"16,0 1-18-16,-1 0-106 0,6-1-12 0,1 3-11 15,2-2-8-15,4 0-5 0,-1 2-3 16,5-1-3-16,2 0-2 0,0 2-5 16,1-3-7-16,0 1-13 0,-2-1-21 15,-1 1-23-15,1 0-21 0,-2 0-123 16,-2 0-142-16,-1 1-323 0</inkml:trace>
  <inkml:trace contextRef="#ctx0" brushRef="#br0" timeOffset="9237.4791">14845 1492 680 0,'1'-11'160'0,"0"8"4"16,-1 3-97-16,2 2-24 0,0 3-9 16,2 2-3-16,1 4-2 0,-3 7-3 15,5 1-4-15,2 2-3 0,2 2-4 0,-1 1-4 16,0 2-2-16,-3 1-2 0,-2 0-1 15,-3 1-2-15,-4-2-2 0,-8 0-3 16,-1-4-8-16,-4-3-11 0,-1-3-22 16,-3-2-16-16,-3-7-132 0,-3-7-144 15,2-4-340-15</inkml:trace>
  <inkml:trace contextRef="#ctx0" brushRef="#br0" timeOffset="9388.1749">14758 1149 519 0,'2'-9'130'16,"4"6"0"-16,3-3-19 0,1 4-101 15,2 4-22-15,2-1-116 0,-1 1-110 16,0 6-283-16</inkml:trace>
  <inkml:trace contextRef="#ctx0" brushRef="#br0" timeOffset="10176.2742">15103 1475 427 0,'0'-3'114'0,"-1"0"4"16,0-1-27-16,0 0-52 0,1 2-10 15,-2-2-6-15,1 2-2 0,1-1-4 16,-1 1-1-16,1 1-3 0,0-1-1 16,-1 0 0-16,1 1-1 0,0-2 0 0,0 1 0 15,0 1 1-15,-2-1 1 0,2 0 1 16,-1 2 1-16,0-1 0 0,1 1 3 15,-1 0 0-15,1 0 0 0,-1 0 0 16,1-2 0-16,-2 2 0 0,2-1-1 16,0 1 0-16,0 0-2 0,0 3-1 15,0 0 0-15,-1 7 0 0,0 1-1 16,0 5 1-16,-2 4-1 0,1 4 0 16,-1 2 0-16,1-2-1 0,1 0-2 0,1-1-2 15,1-1-2-15,1-4-2 16,2-3-1-16,2-4-1 0,1 1-1 0,3-5 0 15,0-6 1-15,1-6-1 0,-1-3 1 16,0-1 1-16,0-4 1 0,-3-4 1 16,-1 1 2-16,-2 3 2 0,-3 1 2 15,0 1 0-15,-2 2 1 0,0 3-1 16,-3 3-2-16,0 5-1 0,1 1-3 0,0 6-2 16,1 2-2-16,2 0-1 15,1 0 0-15,6 2-2 0,3 1-1 0,2-1-3 16,4 0-2-16,1-4-4 0,4 3-1 15,1-4-1-15,-3-4 2 0,-1-7 1 16,-1-2 4-16,-1-6 2 0,-2-1 4 16,-6-5 3-16,0-3 2 0,-4-2 0 15,-1-1 1-15,-4 0-1 0,-2 0 0 16,0-2 0-16,-4 4-4 0,1 3-6 0,1 3-11 16,2 3-19-16,-1 5-21 0,3 2-24 15,-2 5-117-15,3 2-140 0,0 7-311 16</inkml:trace>
  <inkml:trace contextRef="#ctx0" brushRef="#br0" timeOffset="10971.8455">15821 1346 470 0,'-1'-5'120'0,"-2"2"5"15,0 0-65-15,2 2-13 16,-2 1-5-16,1 0-6 0,-1 1-4 0,2 2-6 15,-3 3-2-15,2 5-1 0,-2 5-1 16,2 3 0-16,-2 6 0 0,0 4 1 16,-1 3-1-16,2 0-1 0,-1 1-3 15,-3-4-2-15,1-3-2 0,1-5-1 16,0-4-2-16,1-5 0 0,2-3 1 16,-1-5 1-16,6-3 2 0,0-1 0 15,1-5 0-15,1-5-2 0,1-5 0 16,4-4-2-16,0-7-2 0,-1-5-1 15,1-5-1-15,-1-5-1 0,-2 0 0 0,-1 1-2 16,-2 5 0-16,-2 5-1 0,-2 7-2 16,2 5 0-16,-1 9-1 0,-1 7-1 15,1 7 1-15,2 6 1 0,-1 6-1 16,2 5 1-16,-1 4-1 0,2 1 2 16,3 2-1-16,1-4 0 0,1-3-1 15,2-5 0-15,3-5-1 0,1-5 0 16,2-1-1-16,1-7 0 0,-1-4 0 0,1-4 0 15,-1-6 1-15,-2-4 0 0,-3-6 1 16,0-3 0-16,-2-2 1 0,-2 0 0 16,0 0 0-16,-2-1 1 0,-1 5 0 15,-1 5 2-15,-1 4 2 0,-1 4 0 16,-2 6 0-16,0 7 0 0,-1 9 0 16,0 3-1-16,0 5-1 0,2 7-3 15,0 6 1-15,0 5 0 0,3-2-1 16,-1 2 0-16,2 0-2 0,0 0-5 0,1-6-7 15,2-2-12-15,1-5-14 16,1-5-20-16,2-2-16 0,1-5-127 0,-3-4-140 16,1-1-321-16</inkml:trace>
  <inkml:trace contextRef="#ctx0" brushRef="#br0" timeOffset="12093.5953">16334 1534 569 0,'-5'-5'142'0,"1"-3"6"16,1 1-72-16,1 0-31 0,3-3-10 15,1 0-4-15,3-1-4 0,3 0-6 16,-1-1-2-16,1 1-3 0,2-3-2 16,1 3-2-16,0 0-3 0,0 3-3 15,2 0-2-15,-2 3-2 0,0 0-1 0,0 3-1 16,-2 3 0-16,0 2-1 0,-2 0 1 15,-2 4-1-15,0 0 0 0,-4 5 1 16,-2 2 0-16,-1 0 1 0,-4 1-1 16,-3 2 1-16,-1 2 0 0,-2-2 0 15,-1 0 0-15,0 0 1 0,1 0 1 16,1-1 1-16,0-1 1 0,4-2 0 16,-1-1 0-16,5-2 1 0,0-1-2 15,2-4 0-15,1 0-2 0,4-3-1 16,1-1-1-16,2-2-4 0,3 0-6 0,3 0-11 15,2-4-12-15,3 0-11 0,1-1-15 16,0-2-115-16,0 1-121 0,-4 0-284 16</inkml:trace>
  <inkml:trace contextRef="#ctx0" brushRef="#br0" timeOffset="12916.3018">15926 1798 453 0,'-24'-1'118'0,"1"0"6"0,-3 0-56 15,4-1-16-15,0-1-8 0,2-4-4 16,1 3-2-16,-2-3-6 0,-4 3-2 0,7-3-3 16,2 3-3-16,3-1 0 0,2 2-3 15,3 2-1-15,5 1-3 0,4-1-4 16,0 1-3-16,3 1-2 0,4-2-3 16,4 3-1-16,6 2-1 0,5 1-2 15,5-2 2-15,5 1-1 0,6 0 1 16,3-1-1-16,1-1 0 0,0-4-1 0,0-1 1 15,2 0-1-15,-3-2 0 16,-2 2 0-16,-1-1-1 0,2-1 1 0,-3 0-1 16,-3 2-1-16,-3-2-2 0,-3 1-4 15,-2-1-6-15,-6 1-7 0,-4 2-7 16,-4 1-9-16,-2 1-9 0,-5 0-12 16,-3 0-107-16,-5 1-111 0,-3 0-271 15</inkml:trace>
  <inkml:trace contextRef="#ctx0" brushRef="#br0" timeOffset="13314.4977">16021 2009 600 0,'-9'1'153'0,"1"-1"6"0,0-4-69 15,3 2-39-15,3-3-10 0,3 0-7 0,2 1-7 16,3 0-7-16,4-3-6 0,1 4-3 16,1-3-3-16,2 2-3 0,4 2-1 15,-2 0-2-15,1 4 0 0,-1-1-1 16,-2 1-1-16,1 3 1 0,-3 0-1 16,-1 1 0-16,-3 1 0 0,-5 2 1 15,0 1-1-15,-4 1 0 0,-4 0 1 16,-3 4-1-16,-1-2 0 0,-5 2 0 15,-1-1 0-15,2-1 0 0,-1 0 0 16,2-2 0-16,2-2 0 0,4-2 0 16,3 1 0-16,0-2 0 0,3 1 0 15,1-1 0-15,3 0 0 0,2-2 0 0,4-3 1 16,2-2-1-16,3-3 0 0,2 1-1 16,4-4-7-16,2 1-8 0,3 0-9 15,1 4-14-15,0-1-13 0,0 2-105 16,0 0-17-16,-5 1-101 0,-3 1-203 15</inkml:trace>
  <inkml:trace contextRef="#ctx0" brushRef="#br0" timeOffset="14635.9051">17086 2534 736 0,'-7'-2'180'0,"-3"-2"8"0,5 5-113 16,-2 1-14-16,2-1-13 0,0-1-8 15,0 1-10-15,3 0-8 0,-2-1-7 0,1 0-5 16,0 2-3-16,2-1-7 0,3 1-9 16,-2-1-15-16,3 2-21 0,2 1-22 15,0-1-36-15,2 0-100 0,3 4-133 16,-3-2-288-16</inkml:trace>
  <inkml:trace contextRef="#ctx0" brushRef="#br0" timeOffset="15549.452">17818 2537 463 0,'-13'-3'116'0,"2"0"5"16,0 0-59-16,2 0-22 0,0 0-6 15,-1-1-3-15,0 1-2 0,3 3-1 16,-1-1 0-16,-1-1 0 0,2 0 0 15,0-1-1-15,3 2-1 0,0-1-2 16,1 2-1-16,2-3-3 0,0 3-3 16,2 0-2-16,2 0-3 0,3 0-1 15,1-1-2-15,3 0-1 0,3 2 1 16,6 0 1-16,2-1-1 0,2 0 1 0,3-1-1 16,4 1 0-16,5-1-2 0,1-3-1 15,3-1-1-15,3 0-3 0,2-2 0 16,6-2 0-16,1 2-1 0,4-1-1 15,6-2 1-15,4 0 0 0,5 0-1 16,1 3 1-16,4-1-1 0,4 4 0 0,-3-1 1 16,1 1-1-16,0 1 0 15,1 1 0-15,-2 1 0 0,0 2 0 0,-3 0 0 16,3 0 0-16,-1 1 1 0,-3 0-1 16,-1-1 0-16,-4 1 0 0,1-1-1 15,-6-1 1-15,-2 0 0 0,-7 0 0 16,-3 0 0-16,-3-1-1 0,-2-1 1 15,-6 1 0-15,-3-4-1 0,-6 3 1 16,-1-1 0-16,-5 0 0 0,-3-1 0 16,-4 0 0-16,-4 1 0 0,0-1 0 0,-5-1 0 15,0 0-2-15,-2 2-1 0,-1-1-3 16,-3-1-3-16,-1 3-6 0,-1-2-8 16,-2 0-9-16,-2 2-12 0,-2-1-9 15,0 2 10-15,-5-1-132 0,-4 0-119 16,-2 0-289-16</inkml:trace>
  <inkml:trace contextRef="#ctx0" brushRef="#br0" timeOffset="16305.7184">17941 2008 466 0,'11'-8'125'0,"-2"0"6"15,-3 2-47-15,-1-2-27 0,-2 3-3 16,-2-1 0-16,-4 0 0 0,-3-1-3 0,-1 3-1 16,-2 0-3-16,-4 2-6 0,-1 2-6 15,-2 1-8-15,0 3-8 0,2 6-6 16,-6-4-5-16,-1 2-3 0,0 2-4 15,2 0 0-15,-2 0-1 0,1 0 0 16,3-1-1-16,3 0 0 0,3 2 0 16,3-4 0-16,3 3 0 0,5-1-1 0,5-1 1 15,3 0 0-15,4-4-1 0,1 4 1 16,3-2 0-16,4-1 0 0,1 1 0 16,-1-2-1-16,1 2 1 0,1-1-2 15,0-3 0-15,0 2 0 0,-1-1 0 16,0 1-1-16,0 0 0 0,-4 1 0 15,-2 2 1-15,-3 2 0 0,-3-2 0 16,-6 2 1-16,-1-2 0 0,-4 3 1 16,-3-3 1-16,-4 0 0 0,-4 1 1 0,-5 0 0 15,-2-2 0-15,-3 3 0 0,0-4 0 16,-3 1 0-16,3-2-1 0,1-3-2 16,3 0-7-16,3-2-12 0,4-1-17 15,4-1-13-15,3-2-17 0,5-2-114 16,2-1-127-16,6-1-283 0</inkml:trace>
  <inkml:trace contextRef="#ctx0" brushRef="#br0" timeOffset="16485.5608">18136 2069 681 0,'4'2'171'0,"-2"4"7"15,1 3-106-15,-2 0-11 0,0 3-8 16,0-1-9-16,1 1-12 0,-2 0-12 15,1 2-8-15,-1-2-9 0,0-1-13 16,0-2-17-16,0 1-23 0,1-4-16 16,0-4-125-16,-1-4-140 0,4-4-320 0</inkml:trace>
  <inkml:trace contextRef="#ctx0" brushRef="#br0" timeOffset="16620.0928">18137 1752 579 0,'-3'-13'143'0,"-1"6"0"0,0 5-70 16,3 2-42-16,1 7-13 0,1 6-14 16,3 5-14-16,1 2-16 0,1 6-117 15,1 2-116-15,2 3-293 0</inkml:trace>
  <inkml:trace contextRef="#ctx0" brushRef="#br0" timeOffset="16939.2446">18371 2075 639 0,'-1'-1'153'0,"0"0"3"0,1 3-91 16,0 0-22-16,0 2-7 0,1 2-3 16,0 2-5-16,1 0-3 0,0 2-4 15,1-1-3-15,0-2-4 0,2 0-4 0,0-2-3 16,2-1-2-16,2-3-1 0,2-2-1 15,2-2 0-15,2-2-1 0,3-1 0 16,0-2-1-16,-1-1 1 0,-3 1-2 16,1 0 1-16,-4 2-1 0,-1 1 0 15,-4 3 0-15,-1 2 0 0,-1 3 0 0,-1 2-1 16,-1 2-1-16,0 1-2 0,-2 2-3 16,1 2-8-16,1 0-10 0,0 1-13 15,2-2-9-15,1-2-12 0,3 0 63 16,3-3-178-16,1-3-122 0,6-3-310 15</inkml:trace>
  <inkml:trace contextRef="#ctx0" brushRef="#br0" timeOffset="17495.4038">19028 1556 523 0,'-14'-9'149'16,"-1"-1"8"-16,-5 8-13 0,0 4-86 0,0 6-9 16,-3 5-8-16,3 5-6 0,-2 8-7 15,0 10-6-15,1 3-3 0,4 9-4 16,2 4-3-16,4 5-3 0,1 3-2 15,5 0-2-15,4-4-1 0,5-2-2 16,2-6-3-16,5-5-5 0,2-4-7 16,4-6-14-16,3-6-16 0,4-3-18 15,1-6-121-15,-2-5-134 0,-1-6-313 0</inkml:trace>
  <inkml:trace contextRef="#ctx0" brushRef="#br0" timeOffset="18686.3788">19066 1917 393 0,'2'0'105'0,"-2"-2"5"0,-1-2-43 16,2 0-21-16,2-1-10 0,-2-1-7 16,0 0-5-16,-2-3-4 0,2 2-2 15,2 1-1-15,-3-1 0 0,0 1 0 0,1-1-1 16,-1 3 2-16,1 0 0 0,-1-1 0 16,0 2 0-16,0 1 0 0,0-2 1 15,-1 2-1-15,-2-2 1 0,2 1-2 16,1-1 0-16,0 0-1 0,-1-1-1 15,1 2-1-15,0-1-1 0,2 2-2 16,-3-2-1-16,2 1 0 0,-1 2-2 16,0 0 1-16,2 0-1 0,-2-1 0 15,0 2 0-15,0 2-1 0,0-1 0 0,0 1-1 16,-2 6 0-16,2 0 1 0,0 7 1 16,0 3 1-16,-2 6 1 0,1 5 0 15,0 0 0-15,-1 2-1 0,2 1-1 16,0-1-3-16,2-6-1 0,1-1-1 15,0-9-1-15,3 0-1 0,1-4 0 16,2-5 0-16,1-3 0 0,-1-6 0 16,4-4 0-16,0-2 1 0,-3-5-1 15,-2-1 1-15,-3-7-1 0,0 5 0 16,-2 1 1-16,-3 2-1 0,0 6 1 0,-3 0-1 16,1 5 0-16,1 6 0 0,-2 1 0 15,1 2-1-15,2 4 0 16,0 1 0-16,1 1-1 0,3 2 1 0,0-1-1 15,5 1 0-15,1-4-2 0,5-3-1 16,0-1 0-16,1-5-2 0,4 0 0 16,0-4 1-16,-1-3 0 0,1-4 2 15,-4-4 1-15,-3-2 2 0,-1-2 1 16,-4-3 0-16,-6-2 0 0,-3-3 0 16,-1 2-1-16,-5-2-1 0,0 5-5 15,1 3-9-15,-1 3-15 0,2 5-18 0,1 5-16 16,2 7-125-16,2 3-136 0,1 2-317 15</inkml:trace>
  <inkml:trace contextRef="#ctx0" brushRef="#br0" timeOffset="19519.8934">19747 1676 477 0,'-1'-10'134'15,"0"1"6"-15,-2 0-15 0,2 2-74 16,0 1-9-16,1 3-5 0,0-1-4 16,-2 5-2-16,0 4-2 0,0 5-3 0,-2 5-3 15,0 4-1-15,0 7-2 0,0 1-2 16,-1 0-4-16,1 1-3 0,2-2-1 15,-1-4-3-15,2-5-1 0,0-7-1 16,1-2 0-16,1-5 1 0,1-6-2 16,2-4 1-16,2-7-1 0,3-5 0 15,2-4-1-15,0-8 0 0,1 0-1 16,-1-1 0-16,1 1-1 0,-2-2 1 16,0 6-1-16,-3 2-1 0,-1 8 1 15,-1 2 0-15,0 5-1 0,-4 4 1 0,1 10 0 16,-1 6 0-16,-1 3 0 0,0 3 0 15,1 4 0-15,2 2 0 0,1 4 0 16,4-2-1-16,-1-2 0 0,4 0 0 16,3-1 0-16,0-5-1 0,2-3 0 15,0-5 0-15,0-7 0 0,2-7 0 16,1-4 0-16,-1-5 1 0,-1-6 1 0,-2-1 0 16,1-3 0-16,-1-1 1 0,-3 1 0 15,-1 0 0-15,-2 0 0 0,-2 6 2 16,-1 0 2-16,-2 7 2 0,-2 3 0 15,-2 5 0-15,-2 6 0 0,-2 7 0 16,-5 3-2-16,5 4-3 0,-3 3-2 16,2 7-2-16,1 1-2 0,0 1-5 15,4 2-11-15,5 0-15 0,0 0-23 16,2-2-17-16,-1-7-122 0,6-3-139 16,4-3-315-16</inkml:trace>
  <inkml:trace contextRef="#ctx0" brushRef="#br0" timeOffset="19947.4913">20231 1772 657 0,'0'-9'148'0,"0"-2"4"16,1 1-111-16,3 1-10 0,1 1-5 15,2 0-2-15,3 0-4 0,1 0-3 16,1 2-2-16,2 1-3 0,1 0-3 16,3 1-3-16,-4 2-2 0,1 2-2 15,-2 4-2-15,0 0 1 0,-2-1-1 0,-3 5-1 16,-3-1 1-16,-1 0 0 0,-3 3 1 15,-2 0 1-15,-2 2 0 0,-3 3 1 16,-2-2 1-16,-3 2 2 0,-2 1 0 16,1-2 1-16,1 0-1 0,-1-3 0 15,2 0 0-15,2-1-1 0,3-1-2 16,1-2 0-16,2-1-2 0,2 2-1 16,3-1-3-16,3-2-4 0,4 0-7 0,2-3-9 15,3 1-12-15,0-1-6 0,1-4-9 16,2-1-12-16,-1-1-84 0,0 2-15 15,-1 0-89-15,-2-2-182 0</inkml:trace>
  <inkml:trace contextRef="#ctx0" brushRef="#br0" timeOffset="20309.8517">19673 2085 604 0,'-12'-1'143'15,"2"1"7"-15,2-2-94 0,3 1-13 16,4 0-3-16,3-3-2 0,6 1-1 15,4 0-4-15,7-2-4 0,5-1-4 16,8 2-2-16,3-2-3 0,4 0-5 16,7 1-4-16,3 0-3 0,-2-1-2 15,4 1-3-15,-2-2 0 0,-2 0-2 16,1 2-2-16,-4-3-2 0,-3 5-4 0,-2 0-6 16,-4 2-9-16,-4 0-8 0,-4 1-13 15,-6 1-8-15,-3 0-8 0,-6 0 38 16,-6 1-150-16,-4-1-116 0,-7 4-292 15</inkml:trace>
  <inkml:trace contextRef="#ctx0" brushRef="#br0" timeOffset="21127.1084">20236 2035 374 0,'-9'-3'115'0,"3"-1"6"0,0 2 3 16,2-2-65-16,1 2-15 0,-1-2-6 15,1 1-2-15,1 1-4 0,1 1-2 0,-2-1-4 16,2 2-2-16,1-2-5 0,0 4-3 15,1 0-2-15,2-1-2 0,0 2-1 16,4 0-1-16,2 1 1 0,5 0 1 16,2-2 0-16,2 3 0 0,7-2-1 15,2-2 0-15,2-1-2 0,6-1-1 16,2-2-2-16,4-1-1 0,2-3-2 16,1 0-1-16,1-2-1 0,4 2 0 15,-1-1-1-15,1 2 0 0,-2-1 0 16,2 1 0-16,0-1 0 0,-1-1 0 15,-2 2-1-15,-1-2-1 0,-5 1-3 0,0 1-3 16,-5 0-3-16,-3 1-6 16,-5 2-6-16,-4-1-9 0,-5 1-5 0,-3 1-8 15,-5 1-10-15,-6-2-106 0,-6 1-111 16,-4-1-267-16</inkml:trace>
  <inkml:trace contextRef="#ctx0" brushRef="#br0" timeOffset="21376.5505">20842 1567 650 0,'-2'-9'150'0,"0"5"3"16,1 1-103-16,0 4-17 0,1 5-5 15,1 4-3-15,-1 5-4 0,0 1-5 0,-1 4-2 16,2 5-2-16,-1 2-5 0,0 1-6 16,1 0-13-16,1-1-15 0,0 0-14 15,1-2-64-15,0-6-62 0,1-2-115 16,0-4-243-16</inkml:trace>
  <inkml:trace contextRef="#ctx0" brushRef="#br0" timeOffset="21834.2278">20721 1701 681 0,'-3'-9'164'0,"3"1"5"15,2 3-82-15,0 0-46 0,4 1-12 16,6 1-7-16,2 2-4 0,2-2-4 16,3 2-5-16,5 0-3 0,1 0-2 15,2 0-5-15,2-2-10 0,0 1-11 16,3-1-10-16,-2 0-11 0,1 0-9 0,0-2-12 15,-2-1-4-15,-3-1-71 0,-3-2-17 16,-1-1-84-16,-5-2 150 0,0-1 48 16,-4-2 29-16,-4 0 20 0,-1 2 89 15,-3-1 37-15,-3 3 103 0,1 1-128 16,-3 4-28-16,-2 3-13 0,0 0-10 16,-2 6-8-16,1 2-8 0,-4 3-10 15,1 6-10-15,-2 2-9 0,2 4-6 0,-1 2-2 16,3 3-6-16,0 2-13 15,-1 1-19-15,3 3-18 0,3 0-122 0,-2-1-136 16,3-1-321-16</inkml:trace>
  <inkml:trace contextRef="#ctx0" brushRef="#br0" timeOffset="22162.2821">20667 2155 651 0,'0'-3'159'0,"0"2"5"16,0 0-100-16,0 2-17 0,1 0-9 15,-1 4-7-15,1 1-9 0,1 3-8 16,-1 1-5-16,-1 1-6 0,1 0-10 16,0 0-19-16,0 0-15 0,2-2-131 15,1 0-138-15,3-3-335 0</inkml:trace>
  <inkml:trace contextRef="#ctx0" brushRef="#br0" timeOffset="23186.141">20707 2118 395 0,'3'-3'113'0,"-1"1"6"0,-2-2-35 15,0 2-21-15,0-3-12 0,-3 1-6 16,-2 1-3-16,-1 0-2 0,-2 3-3 16,-2 0 0-16,-2 3-2 0,-3 2-1 15,0 1-2-15,-3 1-3 0,1 2-4 16,-1 2-2-16,4 3-5 0,-2 2-3 15,2-2-4-15,3 0-3 0,2 2-3 0,5-1-2 16,2-3-2-16,1-2-1 0,7-1-1 16,2-3 0-16,4-3 0 0,2-3-2 15,2-3 1-15,1-2-2 0,-1-5 1 16,0-1 0-16,0-4 1 0,-2-1 0 16,-5 2 0-16,1 0 2 0,-4 1 0 15,0 2 0-15,-2 0 0 0,-2 3 1 16,1 3-1-16,-3 1 0 0,0 0 1 15,1 1-2-15,-2 2 1 0,1 2-1 0,1 2 0 16,0 2 0-16,1 0 0 16,0 0 0-16,2 2 1 0,-2 4 0 0,1-1 0 15,-1 1-1-15,1 0 1 0,-2 2 0 16,-1 1 0-16,-1-1 0 0,-1-1 0 16,-1 3 0-16,-2-1 0 0,0-2 1 15,-3 0-1-15,1 0 1 0,-3-2 0 16,1 0 2-16,-5-1 1 0,3-3 1 0,-1 1 2 15,1 0 2-15,2 0-1 16,1-1-1-16,3 0 0 0,4 0-3 0,-1-1-1 16,4 0-1-16,1 0-2 15,3-1 0-15,2 1 0 0,3 0 0 0,2-2-1 16,3-2 1-16,1-1-3 0,3-2-4 16,2-2-4-16,2-2-8 0,0 0-11 15,3-1-15-15,1 0-13 0,-1 1-70 16,-3-1-51-16,-3-1-113 0,-3 3-232 15</inkml:trace>
  <inkml:trace contextRef="#ctx0" brushRef="#br0" timeOffset="23688.9892">21518 1330 594 0,'19'0'129'0,"4"4"3"0,6 7-104 16,4 6-10-16,7 8 0 0,-1 8 0 0,1 5-2 16,1 6 0-16,-6 5 1 0,-2 6-1 15,-5 4 1-15,-6 6-1 0,-2 1-1 16,-8 2-2-16,-6 1-1 16,-3-2-3-16,-6-4-2 0,-4-4-3 0,-8-7-4 15,-6-4-7-15,-7-4-12 0,-6-3-12 16,-4-3-10-16,-8-3-116 0,-12-4-120 0,-6-1-285 15</inkml:trace>
  <inkml:trace contextRef="#ctx0" brushRef="#br0" timeOffset="24253.7787">19949 2450 447 0,'-10'-1'118'16,"2"-2"5"-16,-1 1-49 0,3 2-28 16,0 1-11-16,1-1-5 0,1 0-6 15,1 1-5-15,1 0-4 0,2 2-1 16,2-2-2-16,1 0-1 0,6 1 0 0,2-1-1 15,2-2 0-15,9 1 1 16,5-3-1-16,4 2-1 0,5-2 0 0,3 1-1 16,7-1 0-16,5 5 0 15,2-2 0-15,6 0 0 0,4-2 0 0,5 4 0 16,5-1-1-16,0 3-2 0,5-1 0 16,0 2-1-16,-1 1-1 0,2 4-1 15,-4-3-1-15,0 2 0 0,-2 0-1 16,1-3 0-16,-1-3 0 0,1 1-2 15,-2-4-3-15,0-4-1 0,-2 0-3 16,0-5-3-16,-6 0-2 0,-1 0-4 0,-6-6-2 16,-7 3-3-16,-2 1-4 0,-7 1-12 15,-5 1-109-15,-8-2-113 0,-7 1-276 16</inkml:trace>
  <inkml:trace contextRef="#ctx0" brushRef="#br0" timeOffset="26401.3162">18221 3115 622 0,'-6'-7'156'0,"-1"-1"8"0,-1 1-81 15,-3 2-29-15,-1 1-11 0,-1 2-7 16,-3 2-8-16,2 0-7 0,-3 0-6 15,-2 4-5-15,1-1-2 0,1 2-2 16,-2 1-2-16,5 0-1 0,0 2-1 16,6-1-1-16,3 0 0 0,3 1-1 0,5 0 1 15,4 2-1-15,3 1-1 0,5 3 1 16,1-2-1-16,2-1-1 0,2 1-2 16,2-1 0-16,0-2-1 0,0-1 1 15,0 1-1-15,0 1 1 0,-1 2 1 16,-2 0 2-16,-2 0 0 0,-1 1 0 15,-3 0 0-15,-6-1 1 0,-5 1 1 16,-4-2 1-16,-8-1 1 0,-5 1 2 16,-4 0 0-16,-6-2 1 0,0 1-1 15,-3-1 0-15,-2-1-4 0,2 0-8 0,0-5-15 16,3-3-18-16,6-2-14 0,3-7-126 16,5-5-135-16,2-7-320 0</inkml:trace>
  <inkml:trace contextRef="#ctx0" brushRef="#br0" timeOffset="26591.7014">18364 3138 661 0,'9'5'177'16,"-4"4"9"-16,-1 3-83 0,3 1-27 16,-1 3-9-16,0 4-12 0,0 3-13 15,-2 1-13-15,0-4-10 0,1 0-7 16,-2-2-10-16,-1-2-10 0,1-5-16 15,-3-3-22-15,-1-5-23 0,-1-3 66 16,0-3-202-16,-2-7-151 0,-1-6-361 16</inkml:trace>
  <inkml:trace contextRef="#ctx0" brushRef="#br0" timeOffset="26720.4664">18384 2822 590 0,'-5'-29'140'0,"1"12"1"0,0 9-92 16,3 6-19-16,1 9-11 0,0 7-10 15,3 7-13-15,-1 7-17 0,2 7-120 16,-2 6-116-16,2 5-297 0</inkml:trace>
  <inkml:trace contextRef="#ctx0" brushRef="#br0" timeOffset="26970.008">18602 3234 699 0,'2'7'167'15,"-2"2"6"-15,1 2-115 0,1 0-12 16,0 0-7-16,2-1-6 0,-1-2-7 16,2 1-6-16,1-4-5 0,2-3-1 15,2-6-2-15,2-2-2 0,2-5-3 16,5-2-2-16,0-3-1 0,2 1-1 0,0 2-1 16,-1 0-1-16,-2 7-1 0,-1 5 1 15,-5 2-1-15,0 4 0 0,-4 5 0 16,-1 3-1-16,-2 2-5 0,0 0-8 15,-1 2-16-15,0-1-20 0,2-1-12 16,4-3 122-16,1-6-249 0,2-2-145 16,5-4-374-16</inkml:trace>
  <inkml:trace contextRef="#ctx0" brushRef="#br0" timeOffset="27318.3501">19286 2816 676 0,'-22'12'170'0,"-2"7"7"0,-1 6-103 15,3 10-15-15,1 3-9 0,4 7-11 16,5 4-12-16,2 1-9 0,4 2-8 16,6 0-4-16,3-1-3 0,5-2-5 0,3-3-9 15,6-3-20-15,5-5-16 0,5-4-11 16,4-7 48-16,3-5-177 0,2-6-135 15,3-2-318-15</inkml:trace>
  <inkml:trace contextRef="#ctx0" brushRef="#br0" timeOffset="27989.7112">19587 2981 367 0,'0'-2'99'0,"0"1"6"0,0-3-45 16,0 4-12-16,0 0-6 0,-2 0-6 15,1-2-5-15,0 2-3 0,-2 0-4 16,3 1-3-16,-1-1-2 0,0 0-3 16,0 0-1-16,2 2 0 0,-2-4-2 15,1 1 0-15,-2-3-1 0,2 0-1 0,0 2 1 16,0-2-1-16,0-1-1 0,2 2 1 16,-2-1 0-16,0 0 1 0,0 1 2 15,0 0 0-15,-2-1 2 0,2 2 0 16,0 2 0-16,0 0 0 0,0 0-2 15,0 4 0-15,0-1-2 0,2 7 0 16,-5 1-1-16,1 3 2 0,-4 2 0 16,1 6 0-16,0 0-1 0,0 2 0 15,0-1-1-15,3 0-2 0,0-4-1 16,6 2-3-16,-1-4-1 0,3-5-1 0,1-4 0 16,4-3-1-16,3-5-1 0,0-4 1 15,2-3-1-15,3-4 0 0,-1-3 0 16,-2-2 0-16,0 1 0 0,-5 3-1 15,-1 2 1-15,-4 1 0 0,-4 2-1 16,1 7 0-16,-3 4 0 0,-3 3 0 16,1 5 0-16,0 1 0 0,0 2-1 0,2 3 2 15,1-1-1-15,3 2-1 0,6-4 1 16,3 0-1-16,3 0 0 16,4-3 0-16,1-3 1 0,1-6-1 0,-3-3 1 15,-2-2 0-15,-2-7 2 0,-2-4-1 16,-4-3 2-16,-4-4-1 0,-3-2 0 15,0-1 1-15,-5-3-2 0,0-1-2 16,-4 2-6-16,1-1-9 0,-1 1-14 16,2 6-19-16,-1 2-15 0,2 3-125 15,1 6-137-15,1 5-315 0</inkml:trace>
  <inkml:trace contextRef="#ctx0" brushRef="#br0" timeOffset="28319.4082">20159 2955 614 0,'2'-13'149'0,"-1"2"6"0,0 4-92 16,3 3-12-16,-1 4-2 0,-1 5-3 16,0 7-3-16,0 4-4 0,-4 5-5 15,0 6-4-15,-4 5-5 0,-1 0-5 0,-3 1-5 16,-1 0-4-16,-3-1-4 0,2-2-2 16,-1 0-4-16,2-3-9 0,1-2-11 15,2-4-19-15,6-5-22 0,3-2-133 16,4-7-2-16,7-6-118 0,7-6-217 15</inkml:trace>
  <inkml:trace contextRef="#ctx0" brushRef="#br0" timeOffset="28715.7283">20340 3159 695 0,'-5'-8'166'16,"5"-4"4"-16,2 1-108 0,3 2-20 16,4-4-7-16,2 2-5 0,2 2-6 15,2 0-8-15,1 3-4 0,1 1-2 0,2 3-3 16,-1 2-2-16,-1 1-2 0,1 1-1 16,-2 3-1-16,-2 1-1 0,-2 0 1 15,-2 2-1-15,-4 2 0 0,-4-2 1 16,-3 2-1-16,-5-2 1 0,-4 3-1 15,-3 1 0-15,-4-1 0 0,-3 0 1 16,2 1 0-16,-2-1 1 0,4 0 3 16,1-1 2-16,4-2 1 0,3 0 1 15,3-2 0-15,1-3-1 0,3 1-1 16,2 1-2-16,4-1-1 0,3-1-3 0,1 0 0 16,6-1-3-16,3 1-2 0,3-2-5 15,5 0-5-15,1-2-6 0,1 1-11 16,4 0-8-16,-1 1-12 0,0-2-5 15,4 0-9-15,-2-2 32 0,-1 2-140 16,-2-1-111-16,0-3-285 0</inkml:trace>
  <inkml:trace contextRef="#ctx0" brushRef="#br0" timeOffset="28971.1712">20820 2833 696 0,'7'-5'149'0,"6"3"5"0,0 2-120 15,8 5-15-15,3 0 0 0,6 4 2 16,3 5 3-16,-4 1 1 0,8 7 0 16,2 3 0-16,-2 5-1 0,-3 0-1 15,-1 4 0-15,-4-1-3 0,0 1-2 0,-9-2-4 16,-8-2-2-16,-7 0-2 0,-5-1-1 15,-6 2-5-15,-9-3-11 0,-6 4-20 16,-6-2-26-16,-6 2-141 16,-7 0-152-16,-5 1-374 0</inkml:trace>
  <inkml:trace contextRef="#ctx0" brushRef="#br0" timeOffset="35402.4961">1265 4080 555 0,'-3'-16'138'0,"-2"2"5"0,-1 7-80 15,-3 9-16-15,0 9-12 0,0 6-7 16,-4 10-5-16,1 8-6 0,-4 8-4 16,0 6-3-16,-1 5-2 0,1 1-3 15,0-1 0-15,2-2-2 0,-1-6 0 16,1-4-1-16,1-8 0 0,2-8-1 15,2-7 0-15,1-4 0 0,3-8 0 16,4-8-1-16,1-7 1 0,5-7-1 16,2-7 0-16,0-6 0 0,2-9 0 15,1-6-1-15,-3-5 1 0,3-3 0 0,-2-4-1 16,5 0 1-16,-1 0 0 16,3 6 0-16,-2 3-1 0,3 9 1 0,-3 8 0 15,0 9 2-15,-2 9 1 0,0 9 5 16,0 9 3-16,0 8 2 0,0 5 2 15,1 10 0-15,2 5-1 0,-1 5-2 16,-1 3-3-16,2 2-4 0,-1 0-1 16,1 4-2-16,-1-3-1 0,-1-2-1 0,2-2-1 15,-3-7-7-15,0-1-11 0,-1-7-12 16,-2-6-11-16,0-5-15 0,-3-4-117 16,-1-4-125-16,-1-5-285 0</inkml:trace>
  <inkml:trace contextRef="#ctx0" brushRef="#br0" timeOffset="35574.1418">1060 4375 646 0,'-4'0'138'0,"4"2"1"16,2-1-109-16,7 1-16 0,4 1-10 15,7-2-2-15,4-1-1 0,7-1-8 16,5 0-12-16,3-1-103 0,-4-1-18 15,3-2-97-15,-1 4-211 0</inkml:trace>
  <inkml:trace contextRef="#ctx0" brushRef="#br0" timeOffset="35834.437">1501 4486 642 0,'-15'-19'158'0,"7"1"5"16,1 2-74-16,5-4-44 16,4 0-10-16,5-1-5 0,2 5-3 0,1 2-4 15,5 5-6-15,-1 4-5 0,5 1-3 16,-1 5-2-16,0 7-3 0,1 1-1 16,-1 7-2-16,-2 4 1 0,-1 2-1 15,-4 4-1-15,-4 2-2 0,-1 0-4 16,-3 3-8-16,-3-3-13 0,-3-2-14 15,0-3-11-15,-1-2-13 0,-1-8-115 16,-2 3-121-16,1-5-278 0</inkml:trace>
  <inkml:trace contextRef="#ctx0" brushRef="#br0" timeOffset="35996.0591">1490 4336 636 0,'-4'3'149'0,"0"5"2"0,0 5-97 16,3 5-24-16,4 5-11 0,-2 2-7 16,1 2-5-16,1 2-17 0,-1 2-18 0,2-2-124 15,0-2-124-15,2-4-315 0</inkml:trace>
  <inkml:trace contextRef="#ctx0" brushRef="#br0" timeOffset="36299.3197">1927 4353 692 0,'-12'9'167'16,"-1"6"7"-16,4 4-104 0,0 3-20 15,5 3-11-15,2 2-3 0,3 0-8 16,3 0-8-16,1-4-7 0,3-3-4 16,1-3-4-16,2-5-2 0,1-4-2 15,0-3-1-15,-1-5-1 0,0-3-1 0,0-6-2 16,-2-4-3-16,-1-6-7 0,-3-3-14 16,-1-6-13-16,-3-3-9 0,-2-3-11 15,-4 1 7-15,-1-4-127 0,-3-2-115 16,0-5-271-16</inkml:trace>
  <inkml:trace contextRef="#ctx0" brushRef="#br0" timeOffset="36399.283">1873 3910 558 0,'-3'-2'130'0,"2"9"1"15,1 8-82-15,1 5-23 0,2 6-12 16,1 7-12-16,2 4-63 0,-3 6-69 16,10 1-104-16,-5 5-250 0</inkml:trace>
  <inkml:trace contextRef="#ctx0" brushRef="#br0" timeOffset="36764.7228">2172 4345 736 0,'-6'-8'170'15,"1"6"4"-15,4 4-116 0,-1 7-20 16,4 3-11-16,0 7-6 0,2 5-6 16,-1 6-5-16,2 1-2 0,-2 2-5 15,2 3-9-15,1-2-28 0,-1-3-15 16,0-2 62-16,1-4-194 0,1-3-143 16,2-6-354-16</inkml:trace>
  <inkml:trace contextRef="#ctx0" brushRef="#br0" timeOffset="37236.7923">2373 4371 751 0,'-13'6'176'0,"-2"2"4"0,-3 4-121 16,-2 3-16-16,0 4-8 0,0 0-8 15,1 2-9-15,2 1-5 0,3-1-4 16,4-2-3-16,5 0-3 0,4-2-2 15,5 0-3-15,2-3-4 0,3-2-4 16,3-2-6-16,3-4-10 0,3-1-6 16,0-3-5-16,1-1-2 0,0-2-1 0,1 0 2 15,-5-5 7-15,2 3 10 16,-3-2 6-16,0 2 5 0,-2-1 5 0,0 2 4 16,-2-1 2-16,2 6 2 0,-3-5 1 15,0 4 3-15,-1-1 2 0,3-1 2 16,1 0 1-16,2-1 0 0,3-2-1 15,3-1-1-15,3-4-3 0,0-2-1 16,-2-3-3-16,-1-2 0 0,-3-2 0 16,-4-3-2-16,-4 1 1 0,-6-3 0 15,-3 1 0-15,-4 0 0 0,-4 1 0 16,-4 3 1-16,-3 2 2 0,-3 4 2 0,-2 5 1 16,-2 6 2-16,1 8 2 0,1 5 2 15,2 8-1-15,1 6-1 0,5 6-1 16,2 5-2-16,3 1-2 0,4 4-2 15,2 0-2-15,1 1-1 0,1-2-2 16,3-4-7-16,1-4-13 0,4-2-17 16,3-5-18-16,3-5-121 0,0-8-132 15,8-9-314-15</inkml:trace>
  <inkml:trace contextRef="#ctx0" brushRef="#br0" timeOffset="37429.3764">2903 4360 771 0,'-2'0'166'16,"0"3"1"-16,2 5-133 0,2 3-21 0,-2 2-6 16,1 5-9-16,1 3-18 0,0 2-19 15,1 2-128-15,-2-2-133 0,7 2-329 16</inkml:trace>
  <inkml:trace contextRef="#ctx0" brushRef="#br0" timeOffset="38164.1246">3125 4391 549 0,'-4'-1'152'0,"-2"2"8"15,-6 2-28-15,-1 2-66 0,1 4-9 16,1 4-4-16,0 3-6 0,3 1-7 15,-1 1-8-15,7 4-8 0,2-1-8 16,1 1-5-16,4-4-4 0,2 1-4 16,4-3-2-16,3-2-2 0,1-2-2 15,3-5-1-15,0-3-5 0,-1-3-1 0,-1-4-1 16,0-3 0-16,-4-5 1 0,-3-1 0 16,-3-3 3-16,-2-2 3 0,-3-1 2 15,-4-3 1-15,-4-2 1 0,0-1 1 16,-3 0 2-16,-1 1 1 0,-3 0 3 15,2 3 4-15,0 4 4 0,2 4 2 16,2 2 2-16,1 5-1 0,5 1-2 16,1 3-3-16,4 2-5 0,4 4-2 15,1-1-4-15,2 1-1 0,3 0-2 16,2-1-1-16,2 1-4 0,0-1-3 0,-1-2-6 16,1 1-4-16,2-2-4 0,2-1-3 15,-3-1 0-15,-1-2 0 0,-1 1 5 16,0-2 4-16,-4-1 6 0,1 2 3 15,-6-1 4-15,0 3 3 0,-1 0 5 16,-2 3 4-16,1 3 4 0,-1 4 2 16,-2 3 1-16,0 4 2 0,1 3-1 15,-1 3-2-15,3 3-4 0,-1-1-3 0,2 0-2 16,0-2-2-16,5-3-1 16,1-3-1-16,2-2 0 0,3-7 0 0,1-3-1 15,5-4 1-15,0-5 0 0,0-6 0 16,3-4 1-16,-2-3-1 0,1-3 0 15,-3 0 0-15,-5 0 0 0,-4 2 0 16,0 3-1-16,-7 3 1 0,0 5-2 16,-4 3 0-16,0 5-1 0,-2 4 1 15,0 4-2-15,0 3-2 0,0 5-3 0,1 3-7 16,0 1-13-16,3 4-14 0,3 0-11 16,3-1-10-16,3-2 4 0,2-5-123 15,6-1-117-15,6-2-272 0</inkml:trace>
  <inkml:trace contextRef="#ctx0" brushRef="#br0" timeOffset="39039.0194">4532 4248 583 0,'-8'-10'141'0,"-5"5"9"0,-1 4-85 16,-5 2-12-16,-2 7-2 15,-3 6-3-15,-7 6-4 0,-4 6-5 0,-1 6-6 16,3 2-6-16,3 6-7 0,5 2-5 15,4-2-4-15,13 1-3 0,5-4-2 16,6-3-3-16,8-2-2 0,3-5-2 16,6-4-1-16,3-6-4 0,2-5-5 15,2-3-3-15,2-9-3 0,-1-9-2 16,-2-2 1-16,-3-3 2 0,-3-4 3 16,-4-2 4-16,-4-2 4 0,-3-2 4 0,-4 5 1 15,-3-5 2-15,-3 2 1 0,-3 6 5 16,2 0 3-16,-2 4 4 0,0 6 1 15,-1 5 0-15,-1 6 0 0,0 5-1 16,0 4-2-16,-1 8-2 0,-1 3-3 16,2 3-1-16,1 3 0 0,2 2-1 15,0-1-2-15,4-1-1 0,3 0-2 16,1 0-6-16,2-4-9 0,2-5-19 0,2-5-19 16,1-3-19-16,0-5-119 0,3-5-136 15,2-8-310-15</inkml:trace>
  <inkml:trace contextRef="#ctx0" brushRef="#br0" timeOffset="39451.1028">4794 4423 634 0,'-5'-10'161'0,"-3"3"7"16,-1 2-94-16,-2 3-17 0,-1 4-6 16,-3 3-6-16,-3 6-9 0,0 4-10 15,-1 4-7-15,1 6-3 0,2-1-5 16,-2 2-3-16,4 0-2 0,8-2-2 16,2-2-2-16,5-6-1 0,3-2-1 0,2-3-1 15,8-4-2-15,2-3-1 0,-2-4-1 16,2-6-2-16,1 0 0 0,3-8 1 15,0-3 0-15,-4-8 1 16,1 1 2-16,0-3 2 0,-1-2 1 0,-3 0 0 16,-2 2 1-16,-2 4 2 0,1 7 3 15,-7 0 2-15,1 8 1 0,-3 4 1 16,-1 8 0-16,1 3-1 0,-1 8-1 16,0 3-3-16,2 5-3 0,-4 4 0 15,4 2-1-15,-2-1-2 0,1-1-4 0,1-3-11 16,1-3-17-16,2-5-20 0,1-3-15 15,2-5-124-15,2-5-139 0,1-4-314 16</inkml:trace>
  <inkml:trace contextRef="#ctx0" brushRef="#br0" timeOffset="39600.9874">4818 4047 670 0,'-13'-8'152'0,"0"5"1"0,2 8-109 0,1 7-18 15,4 5-10-15,3 5-18 0,5 7-18 16,1 2-132-16,2 6-128 0,5 0-326 16</inkml:trace>
  <inkml:trace contextRef="#ctx0" brushRef="#br0" timeOffset="40256.5172">5087 4374 714 0,'-19'12'158'0,"0"6"3"0,3 1-125 16,6 4-11-16,4 3-2 0,3 0-4 16,4 0-4-16,3-3-5 0,3-3-3 15,3-2-2-15,1-5-3 0,5 0-1 0,1-6-2 16,1-3-4-16,2-3-2 0,-2-5-2 15,0-3-1-15,-2-3-1 0,-2-5 1 16,-4-1 1-16,-5-1 3 0,-3-2 2 16,-6-2 3-16,-3-2 2 0,-5-2 2 15,-2 1 2-15,-4-1 3 0,0 2 5 16,-2 1 6-16,0 5 4 0,4 3 2 16,3 6 0-16,2 1 0 0,5 4-5 0,3 3-4 15,3 1-6-15,3 1-4 0,3 1-4 16,4 1-1-16,1 0-1 0,3 3 0 15,4-4-1-15,1 1-2 0,2-3-2 16,0-1-1-16,0-1-3 0,1-3-2 16,-1-1-1-16,-1-1 0 0,-1 3 2 15,0 0 2-15,1 1 1 0,-4 0 3 16,-1 4 1-16,-3 3 3 0,-1 2 0 16,-1 3 3-16,-3 3 1 0,-1 6 1 15,0 3 2-15,2 5 0 0,-1 1 1 0,-1 0-1 16,1 1-1-16,1-2-2 0,0-2-1 15,3-3 0-15,0-8-2 0,3-1 0 16,1-5 0-16,-4-6 0 0,4-5-1 16,1-5 1-16,3-5-1 0,-1-4 1 15,-1-4 0-15,0-2-1 0,3-4 0 16,-5 0 0-16,-1 3 0 0,-5 0 0 16,-2 6 0-16,-3 3 0 0,-2 7 1 15,-3 8 0-15,-1 5 0 0,-4 7 0 0,0 3 0 16,-1 4 0-16,1 4-1 0,1 3 1 15,3 0-2-15,0-3-3 0,2-1-7 16,2-2-11-16,5-4-10 0,6-4-12 16,0-5-6-16,5-3-6 0,3-4-9 15,4-2-28-15,0-5-68 0,1-1-97 16,-1-4-229-16</inkml:trace>
  <inkml:trace contextRef="#ctx0" brushRef="#br0" timeOffset="40505.1474">5932 4401 559 0,'2'-24'164'0,"-4"0"14"0,1 8-42 15,-1 3-47-15,-1 4-10 0,-2 5-10 16,-1 2-13-16,-4 4-17 0,3 4-13 16,2 1-12-16,-1 4-6 0,4 2-2 15,2 2-3-15,2 1-1 0,7 2 0 16,-2 0-1-16,4 0-1 0,2 2 0 16,2-3 0-16,1-1 0 0,0-2-1 0,2 1-1 15,3-1-6-15,1-1 0 0,0-2 1 16,2 1-1-16,-2-1 0 0,-2-1 2 15,-4-1 0-15,-6-1 7 0,-5 0 0 16,-12-2 0-16,-8 1 0 0,-5 0 0 16,-4 3-8-16,-6 1-18 0,-4 3-29 15,-6-1-53-15,-2 4-91 0,-3-1-141 16,-5 3-312-16</inkml:trace>
  <inkml:trace contextRef="#ctx0" brushRef="#br0" timeOffset="41346.1449">658 3724 583 0,'-5'-20'127'0,"0"13"2"0,0 25-97 15,0 16-14-15,5 18-9 0,3 13-3 16,-1 14 1-16,-1 15 2 0,-1 12 1 16,2 8 0-16,-4 5 1 0,-1 1-1 15,-2 4-1-15,1-4-1 0,3-11-2 0,1-15-3 16,-1-9 0-16,3-14-2 0,4-15 0 15,4-14-5-15,2-14-8 0,2-11-9 16,3-10-38-16,1-15-83 0,1-8-108 16,0-11-253-16</inkml:trace>
  <inkml:trace contextRef="#ctx0" brushRef="#br0" timeOffset="41892.5467">774 3830 569 0,'1'-13'124'16,"6"1"0"-16,4 1-88 0,6 3-25 15,7 3-9-15,6 2-1 0,1 3 0 16,10 2 0-16,9 2 0 0,8 1 0 16,8 1-1-16,5 0 1 0,6 0-1 15,11-1 0-15,7-1 1 0,5 1 0 16,3-3-1-16,3-2 1 0,14 0 0 0,10-1 0 15,1 0 1-15,8-1 0 0,7 0 0 16,5 1 1-16,11-1 1 0,0 1-1 16,1-1 1-16,8-1 0 0,2 0 0 15,0-4 0-15,8 0 1 0,-5-1 0 16,-2-1 1-16,10-1 1 0,-6 0 0 16,-3-1 0-16,4 4 0 0,-10 0-1 15,-5-2 0-15,2 2 0 0,-9 4-1 16,-6-4-1-16,-2 1-1 0,-8 2 0 0,-5 2-1 15,-6-1-1-15,-12-3 0 0,-5 2-1 16,-4 4 1-16,-9 4-1 0,-12-1 0 16,-7-2 1-16,-9 4-1 0,-5 2 0 15,-11 0 0-15,-6 3 0 0,-9 0 0 16,-4 6 0-16,-7 4 0 0,-4 4 1 16,-5 9 0-16,-1 5 3 0,-7 7 3 15,-3 7 3-15,-5 4 1 0,-2 9 1 16,-3 6-1-16,-2 8 1 0,1 0-3 0,-3 3-3 15,1-2-3-15,-1-1-1 0,2-1-1 16,0-6-1-16,0-4-2 0,-1-5-2 16,1-3-4-16,0-5-5 0,0-3-4 15,0-10-6-15,-2-5-6 0,-1-7-8 16,-2-7-72-16,-4-6-38 0,-5-8-94 16,-2-3-210-16</inkml:trace>
  <inkml:trace contextRef="#ctx0" brushRef="#br0" timeOffset="42611.3183">1545 5147 506 0,'-101'5'119'0,"7"1"2"0,4-2-70 15,11 2-27-15,3 1-10 0,4 1-5 16,7 0-3-16,7 2-2 0,5-1-3 15,6-1 0-15,0 1-1 0,5-1 0 0,5 0 0 16,2-1 0-16,6 0 0 0,7 1 0 16,5-1 0-16,6-1-1 0,4 0 1 15,9-1 1-15,6 0 1 0,6 1 0 16,7-2 2-16,8 1-1 0,8-2 2 16,6 1 0-16,4-1-1 0,5-2 1 15,7 0-1-15,8-2 0 0,9-4 0 16,5-1-1-16,3-3 0 0,6 1-1 15,11-3 0-15,8 2-1 0,0-2 0 0,-1-2 0 16,9 0 1-16,8 2 2 0,6-2-1 16,-3 1 2-16,4-2-1 0,7 3 1 15,4 1 0-15,4 2-2 0,0 0 0 16,0 1-1-16,6 0 0 0,0 2 0 16,1-1-1-16,-3 2 1 0,1 2 1 15,-1-2 0-15,1 3 2 0,0-1 0 16,-2 2 0-16,-1-1 1 0,0 1 0 0,-1-1 0 15,-1 0-1-15,-2-1 1 0,-2 2-1 16,-2-1 0-16,0 2-1 0,-6-2 0 16,-4 1-1-16,-3 1 0 0,0 2-1 15,-13-1 0-15,-5 0 1 0,-5 0-1 16,-2 3 2-16,-8 1-1 0,-8-2 1 16,-7-1 1-16,-4 4-1 0,-8-4 1 15,-5 3 0-15,-5-1 0 0,-8-2-1 16,-6 0-1-16,-4 1 0 0,-5 1-1 0,-3 1-1 15,-6-1 0-15,-7 0-1 0,-3 1-8 16,-2 0-10-16,-5-1-10 0,-1-1 15 16,-6-6-142-16,-4-2-124 0,-2-4-305 15</inkml:trace>
  <inkml:trace contextRef="#ctx0" brushRef="#br0" timeOffset="42806.9357">7550 4665 664 0,'4'-12'142'0,"-3"3"-1"15,2 3-118-15,-2 2-12 0,1 1-6 16,-3 1-6-16,2 3-5 0,-2 2-4 16,0 0-3-16,-1 2-5 0,0 1-7 15,1 2-21-15,-1 0-92 0,0 1-100 16,1 1-252-16</inkml:trace>
  <inkml:trace contextRef="#ctx0" brushRef="#br0" timeOffset="42904.6886">7559 4876 489 0,'0'8'131'0,"-1"-1"0"16,-2-2-14-16,3 1-95 0,0 0 115 16,-2-2-261-16,3-2-134 0,-2 1-386 15</inkml:trace>
  <inkml:trace contextRef="#ctx0" brushRef="#br0" timeOffset="44257.3161">8878 4489 491 0,'-11'-14'136'0,"0"8"5"16,-8-4-19-16,-1 6-71 0,-7 0-11 16,-2 4-3-16,-4 3-6 0,-4 5-5 15,-1 5-4-15,-1 7-5 0,-4 4-3 16,6 5-1-16,3 5-2 0,6 4 0 0,2 3-2 15,7 3 0-15,10-1 0 16,5-2-3-16,9 2-2 0,5-5-2 0,6-2-1 16,7-6-1-16,4-6 0 0,2-7 0 15,7-2-4-15,4-7-1 0,3-5 0 16,-1-7-1-16,1-5-2 0,-2-4 0 16,-2-2 0-16,-7-6 0 0,-7 2 1 15,-6-3 1-15,-6 2-1 0,-6 0 3 16,-6 3 0-16,-7 0 1 0,-4 2 2 0,-3 1 1 15,-4 3 2-15,-1 1-1 0,0 5 2 16,-1 1 0-16,3 6 1 0,2 3 0 16,2 2 0-16,2 5 0 0,1 2 0 15,5 2-2-15,0 2 0 0,4 3-1 16,1 0 0-16,2 1-1 0,1 1 0 16,3 1 0-16,0 2 1 0,0 0-1 15,-2 1 0-15,1-2-1 0,-1 2 1 16,-1-2 0-16,-3 1 0 0,-1-1 0 15,0 0 0-15,-1-2 1 0,-3 2-1 16,2-2 1-16,-2-1-1 0,2-2 1 0,-2-3-1 16,2-4-1-16,-1-1-9 0,2-5-11 15,1-4-11-15,1-3-12 0,0-5-122 16,-1-3-125-16,3-4-300 0</inkml:trace>
  <inkml:trace contextRef="#ctx0" brushRef="#br0" timeOffset="44546.8958">8997 5145 555 0,'-1'0'152'0,"1"-2"7"0,-1 4-20 16,1 1-87-16,1 3-9 0,-1 5-9 0,1 4-6 16,-1 1-7-16,0 4-7 0,0 3-5 15,0 1-4-15,0 0-3 0,0-2-5 16,0-3-10-16,1 0-12 0,1-3-16 16,0-5-13-16,0-4-120 0,2-2-129 15,2-5-296-15</inkml:trace>
  <inkml:trace contextRef="#ctx0" brushRef="#br0" timeOffset="44752.8188">9116 5147 578 0,'-1'0'161'0,"-1"1"5"15,0 3-21-15,0 0-92 0,0 4-13 16,1 5-11-16,1 1-7 0,0 5-9 15,-1-1-3-15,0 3-6 0,1 3-1 16,0-2-7-16,2-1-12 0,-2-2-13 0,3-2-10 16,-1-3-12-16,0-1-34 0,0-6-90 15,-5-1-113-15,2-3-248 16</inkml:trace>
  <inkml:trace contextRef="#ctx0" brushRef="#br0" timeOffset="44908.2219">9017 5279 675 0,'-4'-1'161'0,"3"1"2"16,1 0-95-16,2 0-32 0,2 1-14 0,2-1-9 15,0 0-7-15,3 0-7 0,-1 0-10 16,3-2-16-16,2-2-15 0,1 1-122 16,0-4-129-16,4 0-312 15</inkml:trace>
  <inkml:trace contextRef="#ctx0" brushRef="#br0" timeOffset="45185.3595">9569 4638 575 0,'-6'-4'161'0,"-1"0"7"15,-7 3-24-15,-1 2-84 0,-3 4-10 16,-3 5-4-16,-4 6-7 0,0 5-7 0,-1 6-5 16,2 4-6-16,2 6-3 0,6 5-4 15,4 1-4-15,5-2-3 0,6 3-2 16,5-4-3-16,6-5-3 0,3-2-6 16,3-6-10-16,4-6-20 0,2-4-19 15,2-6-14-15,3-3-91 0,-1-5-35 16,-3-4-113-16,3 1-215 0</inkml:trace>
  <inkml:trace contextRef="#ctx0" brushRef="#br0" timeOffset="45634.2226">9671 4831 664 0,'-9'0'159'0,"3"0"4"0,6 4-99 0,5 2-21 15,1 0-7-15,3 1-6 0,0 1-5 16,7-1-6-16,3-1-5 0,-3-2-2 16,1-3-4-16,2-2-3 0,1-2-2 15,-2-3-1-15,0 0-2 0,-1-4 0 16,-3-2-1-16,0-1-2 0,-3-2-2 15,-5 0 0-15,-4 1-2 0,-2-2 0 16,-3 2 0-16,-6 2 0 0,-2 1 1 16,-3 2 2-16,-2 3 1 0,-3 3 1 15,0 3 0-15,-2 4 1 0,-2 4 1 16,0 5 0-16,0 4 1 0,2 3 3 0,2 3 0 16,2 2 2-16,4 0 0 0,4 5 2 15,2-2 0-15,6 0 0 0,2-1-2 16,4 0 1-16,4 0-1 0,2-4-1 15,5-3-1-15,2-4-1 0,3-1 0 16,1-4-2-16,1-4-1 0,2-2-2 16,2-4-4-16,0-2-9 0,0-3-9 0,0-3-13 15,-2-2-12-15,0-2-13 0,-4-1-117 16,-4-2-123-16,-2-1-288 0</inkml:trace>
  <inkml:trace contextRef="#ctx0" brushRef="#br0" timeOffset="45891.3854">9995 4549 628 0,'2'-13'147'0,"1"6"4"0,1 3-95 15,0 6-18-15,1 6-1 0,-1 4 0 16,0 4-3-16,1 3-3 0,-1 1-1 15,1 5-4-15,-3-1-6 0,-2 2-5 16,0-2-5-16,-4 0-4 0,-1 0-4 0,-2-2-5 16,-1-5-14-16,-2-2-13 0,0-5-16 15,-2-9-16-15,-1-5-119 16,0-7-133-16,-1-6-300 0</inkml:trace>
  <inkml:trace contextRef="#ctx0" brushRef="#br0" timeOffset="46008.701">9913 4254 573 0,'11'-1'124'16,"-2"2"0"-16,1 3-101 0,1 4-13 15,2 2-129-15,1 4-108 0,4-1-280 0</inkml:trace>
  <inkml:trace contextRef="#ctx0" brushRef="#br0" timeOffset="46933.7529">10153 4542 502 0,'-1'-2'121'0,"-1"2"5"16,2-2-75-16,0 0-15 0,-2-1-5 16,1 2-3-16,1 1-6 0,0-1-2 15,4 3-2-15,-4-2-2 0,0-1 2 0,1 2 0 16,-1-2 2-16,0 1 2 0,-1-1 0 16,-3-3 0-16,7 7 0 0,-2-3-2 15,-1-1-1-15,-1 1-3 0,2 0-1 16,3 4-2-16,-3-2-1 0,-5-2 0 15,5 3-2-15,-1 1 0 0,0 1 0 16,-1 2-1-16,-3-1 0 0,3 5 0 0,0 2-1 16,-3-1-1-16,4 1-1 0,0 1-1 15,0-2-1-15,2-2-1 0,1-3-2 16,3-1 0-16,3-1 0 0,-2-2 0 16,3-2-1-16,0-1 1 0,1-2-1 15,0-2 1-15,-2-2 0 0,0-3 0 16,-1 1-1-16,-1-3 1 0,-1 0 0 15,-2 2 1-15,-3 0-1 0,-1 3 1 16,-4 1 1-16,-1 4-1 0,1 2 0 16,-1 3 0-16,0 2-1 0,1 1 0 15,2 3 0-15,0 0-1 0,4 0 0 0,1-2 0 16,1 1 0-16,3-3 0 0,2-1 0 16,0-2 1-16,-1-2-1 0,2-1 0 15,-2-1 1-15,2-1-1 0,-2-1 2 16,0-1 0-16,2-2 1 0,-3 0 1 15,1 0 0-15,-3-3 1 0,-1 0-1 16,-1 1 0-16,-3-1-1 0,-1 1-1 0,-1 0-1 16,1 2 0-16,0 0-1 0,0 1 0 15,-2 2 0-15,2 0 0 0,0 1-1 16,1 2 0-16,-1-2-2 0,1 2 0 16,0 0-1-16,0 0 0 0,1 2 0 15,0-1 0-15,-1-1 0 0,1 0 1 16,1 1 0-16,-1 0 1 0,-1 1 1 15,0-2-1-15,1 0 1 0,-2 0-1 16,2 1 1-16,-1-1-1 0,0 0 1 16,0-1-1-16,0 1 0 0,1-2 0 15,0 4-1-15,-1-4-2 0,2 2-1 16,0 0-1-16,-1 0-1 0,1 2-2 0,-1-2 1 16,0 1-1-16,0-1 2 0,2 1 1 15,-2-1 1-15,0 0 2 0,0 0 1 16,1 0 1-16,-2 0 1 0,1-1 1 15,-1 1 0-15,0 0 0 0,-1-1 0 16,1 1 0-16,-2 0 0 0,1-2 1 16,0 2-1-16,0 0 0 0,-1 2 1 15,1-2-1-15,0 0 0 0,0 0 0 0,1 0 0 16,0 1 0-16,-1 0 0 16,1-1 0-16,0 0 0 0,-2 1-3 0,2 0-12 15,-1 1-12-15,1-1-15 0,-1 0-13 16,0 2-122-16,1-2-131 0,-3 4-301 15</inkml:trace>
  <inkml:trace contextRef="#ctx0" brushRef="#br0" timeOffset="47384.0792">10529 4435 622 0,'5'2'148'0,"3"0"5"0,0 4-81 0,3 5-35 15,4 8-4-15,0 5-1 0,1 6-2 16,0 1-4-16,3 7-2 0,1 5-4 15,2 6-5-15,-3 3-3 0,1 2-1 16,-4-1 0-16,-3 5-2 0,-9-4-2 16,-5-3 0-16,-8-4 0 0,-8-5-4 15,-6-3-18-15,-4-1-23 0,0-2-17 0,0-2-129 16,-1-3-141-16,5-5-336 0</inkml:trace>
  <inkml:trace contextRef="#ctx0" brushRef="#br0" timeOffset="48995.6267">11179 4879 645 0,'-10'-3'163'0,"1"1"9"15,4 1-96-15,3 0-18 0,-1 1-10 16,2 0-10-16,4 0-11 0,0 0-11 15,7 0-8-15,2-2-6 0,6 1-1 16,2-1-4-16,2-2-11 0,0 0-13 16,-1 1-15-16,-5-1-12 0,-1 0 0 15,-5 3-126-15,-4 0-122 0,-2 1-275 16</inkml:trace>
  <inkml:trace contextRef="#ctx0" brushRef="#br0" timeOffset="49177.2683">11135 5011 691 0,'-4'3'163'0,"-1"-3"2"15,3 0-107-15,2 1-22 0,2 0-11 16,2-1-7-16,2 0-9 0,1-1-3 16,8 2-2-16,0 0-2 0,2-1-14 15,1-1-21-15,4 2 54 0,-1-2-189 0,1 0-142 16,-7-3-364-16</inkml:trace>
  <inkml:trace contextRef="#ctx0" brushRef="#br0" timeOffset="52042.903">12102 4608 436 0,'11'-10'119'0,"-1"2"6"0,0 2-39 16,0 0-33-16,-7 3-10 0,1 2-3 16,-5 1-5-16,-2 4-4 0,-3 0-4 15,-5 6-4-15,-1 2-3 0,1 2-5 0,-3 2-5 16,1 3-2-16,-3 1-2 15,-1-2-1-15,-4 1-2 0,-3 0 0 0,-3 2-2 16,-4 1 1-16,0-2-1 0,1-2 0 16,-1 2 0-16,1-2-1 0,1 1 1 15,5-5 0-15,1-3 0 0,3-1 0 16,3-1 1-16,3-2 2 0,3-2 0 16,3-3 1-16,3-2-1 0,5 3 0 15,2-2 1-15,4 2-1 0,2 0 1 0,4 0-1 16,5 0 1-16,2 2 0 15,-1 0 1-15,0-4 0 0,1 3-2 0,1 0 0 16,0 1-1-16,-2 1-1 0,1 0 0 16,-1 0-1-16,2 6 0 0,-4-4-1 15,-3-1 0-15,2 4-3 0,-7-5-7 16,0 1-8-16,-5 1-9 0,2-3-9 16,-2 0-8-16,-2-2-11 0,-2-3-109 15,1 0-112-15,-3-2-268 0</inkml:trace>
  <inkml:trace contextRef="#ctx0" brushRef="#br0" timeOffset="52255.7091">11876 4740 550 0,'-2'-6'138'0,"1"3"1"15,1 1-61-15,1 5-41 0,2 3-10 16,2 4-7-16,3 6-3 0,1 0-4 0,1 3 1 15,2 1-2-15,-2 1-3 0,1-2-2 16,-3 2-2-16,0-1-1 0,-5-1-4 16,-1 2-10-16,-4 0-11 0,0 0-12 15,-4 0-120-15,-3-3-122 0,-3-1-302 16</inkml:trace>
  <inkml:trace contextRef="#ctx0" brushRef="#br0" timeOffset="52944.5561">12500 4150 615 0,'-2'-4'139'15,"-7"3"3"-15,-2 4-104 0,-5 0-12 16,-3 3-6-16,-3 5-5 0,-3 4-5 15,1 2-1-15,-1 4-2 0,4 2-1 0,5 3-1 16,5 0-1-16,7 0-1 0,5-1-2 16,6 2 0-16,5-1 0 0,4 1 0 15,1-1 0-15,3-2 0 0,1 1-1 16,-3-2 0-16,1-1 1 0,-5-1-1 16,-4-3 1-16,-3 0-1 0,-3-2 1 15,-5 2-1-15,-4 0 1 0,-1 0-1 16,-3-2 1-16,0 3-1 0,-3 1 0 0,1 2 1 15,2 2-1-15,0-2 0 0,2 0 0 16,1 4 0-16,3-2 0 0,2 2 1 16,2-2-1-16,4 2 0 0,0-1 0 15,2-1 0-15,1-2 0 0,1-1 0 16,0-3 0-16,1-1 0 0,-3-1 0 16,1-1 0-16,-5-3 0 0,0 1 0 15,-5 0 0-15,-1 0 1 0,-5 2-1 16,1 2 0-16,-3 3 0 0,-2 3 0 15,-3 2 0-15,-1 0 0 0,-1 4 1 16,0-1-1-16,-1 2 0 0,1 1 1 16,-1-2 1-16,4 1 1 0,1 0 0 0,5-1 2 15,2-2-1-15,3-3 0 0,6-2 1 16,3-2-2-16,4-3-1 0,1-2 0 16,3-3-1-16,2 0 0 0,1-1 0 15,1 1-3-15,0-1-8 0,0 0-10 16,1 0-12-16,-2-1-49 0,-1-1-75 15,0-1-113-15,1-2-251 0</inkml:trace>
  <inkml:trace contextRef="#ctx0" brushRef="#br0" timeOffset="53798.2615">13105 4569 505 0,'0'-31'139'15,"-2"-5"5"-15,0-4-25 0,-1 1-67 0,1-1-13 16,-1 3-4-16,1 4-4 0,2 5-3 16,0 6-2-16,1 6-2 0,0 5-4 15,0 6-2-15,-1 6-3 0,2 4-3 16,-1 7-5-16,1 7-3 0,1 3-14 16,0 7-12-16,2 3-15 0,0 6-11 15,0 1 2-15,-1-1-128 0,-3-1-126 16,1-2-280-16</inkml:trace>
  <inkml:trace contextRef="#ctx0" brushRef="#br0" timeOffset="54058.2788">12694 4786 572 0,'-17'-6'141'16,"7"0"2"-16,5-1-68 0,9 2-38 15,7 3-8-15,5 1-2 0,6 0-3 0,7-2-2 16,7-1 2-16,6 2-1 0,4 0-1 16,0-2-2-16,9-2-3 0,7-3-3 15,3 1-4-15,-3-2-3 0,7 1-2 16,-1-1-2-16,2 3-2 0,-6-1-3 16,-7 4-8-16,-9-2-7 0,-6 6-8 15,-10-1-11-15,-9 1-10 0,-7 2-4 16,-9 3-122-16,-4 1-115 0,-5 3-283 15</inkml:trace>
  <inkml:trace contextRef="#ctx0" brushRef="#br0" timeOffset="55033.6301">12614 5146 478 0,'1'-5'123'0,"1"3"5"0,-2-1-58 0,0 2-29 16,0 1-8-16,-2 4-6 0,1-1-6 16,0 6-4-16,-1 3-2 0,-2 5-1 15,0 3 1-15,1 4 0 0,-4 3-1 16,3 3 0-16,0 0-1 0,-1-2-1 15,1-1-2-15,1 0 0 0,1-6-1 0,0-2 0 16,2-6-2-16,-1-3 2 0,1-5 1 16,0-5 0-16,0-5 0 0,1-5-1 15,1-5 0-15,1-3 1 0,1-8 0 16,0-2-2-16,3-5 0 0,-1-3 0 16,1 2-1-16,-1 0-1 0,0 3 0 15,-1 7-2-15,-1 4 0 0,-2 7 1 16,-2 7 2-16,2 6 2 0,-2 4 0 15,-2 6-1-15,1 5 1 0,2 5-3 16,2 2-1-16,0 2-3 0,6 2-1 16,1-2 0-16,4 1-1 0,5-2 1 0,2-5-1 15,-3 0 0-15,2-6 1 0,-2-5-1 16,2-2 1-16,-2-6-1 0,0-5 1 16,2-7 0-16,3-2-1 0,-1-5 1 15,-1-3 0-15,-3-5-1 0,0-2 1 16,-5 1-1-16,-2 2 0 0,-1 2 1 15,-1 3-1-15,-3 5 0 0,-1 5 1 16,-3 6 1-16,-1 4 0 0,-1 6 1 16,-3 4-1-16,-1 3 1 0,0 6-1 0,-2 3 0 15,2 3-2-15,1 2-2 16,-1 2-5-16,3 3-11 0,1-2-15 0,1-1-16 16,5 0-15-16,0 0-123 0,3-2-134 15,4-5-308-15</inkml:trace>
  <inkml:trace contextRef="#ctx0" brushRef="#br0" timeOffset="55472.3182">13118 5423 613 0,'-3'-6'147'16,"1"-3"5"-16,1-1-95 0,2 0-13 16,2-1-4-16,2-1-4 0,3 2-5 15,2 2-4-15,2 0-4 0,0 4-4 16,-1-1-3-16,1 2-3 0,4 3-4 15,-2 3-3-15,-3 0-1 0,-1 3-1 16,1 3-1-16,-3 1-1 0,-1 1 0 16,-3 1 0-16,-1 3-1 0,-5 1 0 15,-1 1 0-15,-3-1 0 0,-3 0 0 0,-1-2-1 16,0 1 2-16,1 0-1 0,-1-5 1 16,1 2 0-16,4-2-1 0,2 1 1 15,1-2 0-15,1-1-1 0,4-3-1 16,2-2-1-16,3-1-5 0,4-2-9 15,3-4-10-15,1 0-15 0,2-2-9 16,2 0-15-16,1 1-116 0,-3-5-123 0,1 2-282 16</inkml:trace>
  <inkml:trace contextRef="#ctx0" brushRef="#br0" timeOffset="55743.5537">13488 5170 542 0,'0'-6'145'0,"-2"3"6"0,1 3-53 16,-1 3-38-16,-1 6-7 0,1 3-5 15,-2 2-6-15,3 1-9 0,0 8-5 16,-1 2-5-16,2-1-6 0,2 0-7 15,-2-1-4-15,1 1-3 0,1-1-6 16,1-4-14-16,-1-3-13 0,2 0-15 16,0-2-15-16,-1-3-121 0,0-4-130 0,-2-2-300 15</inkml:trace>
  <inkml:trace contextRef="#ctx0" brushRef="#br0" timeOffset="56013.4012">13426 5320 671 0,'-2'-1'155'16,"3"1"3"-16,2 2-102 0,2 2-28 16,2-1-11-16,1 2-6 0,6-2-4 15,1-2-4-15,2-2-3 0,1-2-4 16,2-2-6-16,1-3-6 0,-1-1-3 0,1-2-3 16,-2 0-2-16,0-1 2 0,0-2 3 15,-1 2 5-15,-1 0 6 0,-1 0 6 16,-3 2 6-16,-2 1 8 0,-2 2 5 15,-3 3 4-15,-2 2 2 0,-3 3 1 16,0 3-1-16,-1 2-5 0,0 5-5 16,-1 0-4-16,0 5-4 0,0 2-3 15,-1 1-8-15,2 1-13 0,0 0-12 0,2-2 36 16,0 1-165-16,2-7-129 0,1-2-327 16</inkml:trace>
  <inkml:trace contextRef="#ctx0" brushRef="#br0" timeOffset="56629.1439">14051 3994 689 0,'-2'-14'155'0,"2"0"2"15,3 7-119-15,2 1-12 0,3 7-3 16,1 6-3-16,1 8-4 0,1 3-1 15,0 5 1-15,-1 1 2 0,0 3-1 16,-2-1 0-16,-1-1-2 0,-1 1-1 16,-5 0-3-16,0 1-3 0,-2 0-2 15,-3 0-2-15,1 3-1 0,-4 1-2 0,2 0 0 16,1 2 0-16,-1 1-1 16,0 0 1-16,0 1-1 0,1-2 0 0,3 1 0 15,0-5 0-15,1 1 1 0,0 0-1 16,1-1 0-16,0 2 0 0,2 2 0 15,-3 2 0-15,1 3 0 0,-1 2 0 16,1 2 0-16,-1-1 0 0,0 0-1 16,-1-3 1-16,0-1 0 0,-2-4 0 0,3-4 0 15,-2-3 0-15,2-1 0 0,0-1 0 16,0-3 0-16,0 2 0 0,0 3 1 16,-1 1-1-16,1 1 0 0,-3 1 0 15,2 4 0-15,-2 4 0 0,1-3 0 16,-2 1 0-16,-3-1 0 0,1 0 0 15,-3-3 0-15,-2-3 0 0,0 0 0 16,-1-2 0-16,0-4 1 0,2-3-1 16,0-3-3-16,2-3-6 0,4-5-15 15,0-7-17-15,4-5-15 0,5-9-126 0,4-3-137 16,5-3-320-16</inkml:trace>
  <inkml:trace contextRef="#ctx0" brushRef="#br0" timeOffset="56792.4427">14488 4818 660 0,'-2'-9'139'0,"2"0"-11"16,1 2-8-16,3 1-257 0,1 2-136 15,3 2-363-15</inkml:trace>
  <inkml:trace contextRef="#ctx0" brushRef="#br0" timeOffset="57504.3217">14499 4726 507 0,'4'-6'142'0,"1"3"6"16,-4 0-16-16,0 5-80 0,1 3-11 0,-1 3-5 16,-1 10-5-16,0 4-6 0,-3 3-3 15,3 7-4-15,-1 4-4 0,4 5-5 16,-3-1-2-16,0-4-3 0,2-1-2 15,1-5-2-15,-1-3-8 0,0-6-9 16,0-6-11-16,1-2-9 0,2-4-10 16,1-4 3-16,-2-2-125 0,0-4-113 15,-2-4-275-15</inkml:trace>
  <inkml:trace contextRef="#ctx0" brushRef="#br0" timeOffset="57657.5029">14423 4908 555 0,'-11'-7'158'15,"0"1"10"-15,3 1-31 0,2 4-69 16,2-1-13-16,5 2-7 0,4 0-8 16,5 0-10-16,5 2-11 0,3-2-6 15,5-2-3-15,4 1-3 0,4 0-6 16,1-3-12-16,-2 2-23 0,2-1-22 16,-1 1-132-16,1 1-145 0,0-2-353 0</inkml:trace>
  <inkml:trace contextRef="#ctx0" brushRef="#br0" timeOffset="58198.6796">15548 4720 523 0,'12'-11'150'16,"-1"2"6"-16,-3-1-8 0,-4 3-91 16,1 2-11-16,-2 4-2 0,-3 2-5 15,-3 6-7-15,-2 2-6 0,-2 1-3 16,-3 2-3-16,-4 3-5 0,-5 3-4 0,-3 2-3 16,-5-1-2-16,-2 2-1 0,-3 0-2 15,-1 1-1-15,-1 0-1 0,1-4 0 16,2 1-1-16,4-2 1 0,2-1-1 15,5 0 0-15,4-3 1 16,6-3-1-16,5 1 0 0,5-4 0 0,5 1 0 16,6-1 1-16,4 0-1 0,5 1 1 15,3-1 0-15,0 2-1 0,1-2 1 16,3 0 0-16,-1 0-1 0,1-1 0 0,-3 0 0 16,2 0-2-16,0-1-2 0,-2 0-4 15,-2-2-7-15,-1 2-14 0,-6-2-12 16,-2-1-13-16,-4 1-11 0,-3-1-90 15,-3-2-26-15,-3 1-103 0,0 1-200 16</inkml:trace>
  <inkml:trace contextRef="#ctx0" brushRef="#br0" timeOffset="58465.4052">15440 4818 641 0,'-4'-8'148'0,"2"5"3"0,1 1-104 15,3 5-13-15,2 3-2 0,1 3-4 16,1 2-3-16,0 2-1 0,0 3-2 16,-1 1-1-16,-1 3-3 0,-2-1-4 0,-2 2-4 15,-3-1-3-15,-4 1-4 0,-2-2-7 16,-2-2-14-16,-4 0-16 0,0-2-13 15,1 0-129-15,0-4-135 0,2 1-323 16</inkml:trace>
  <inkml:trace contextRef="#ctx0" brushRef="#br0" timeOffset="59156.9284">15957 4172 604 0,'5'-18'144'0,"-3"2"4"16,-4 4-91-16,-2 4-19 0,-3 3-10 0,-4 4-4 16,-7 1-5-16,-1 6-4 0,1 2-3 15,-2 4-3-15,3 4-1 0,1 5-1 16,5 3-1-16,5 4-2 0,4 2 0 15,3 3-2-15,5 2 0 0,4 2-1 16,2 0-1-16,1-1 1 0,1 1-1 16,-1 0 1-16,-3 0 0 15,-1-4 0-15,-6 0 1 0,-1-3 1 0,-5 0 2 16,-1-3 0-16,-2 2 1 0,-3-3-1 16,1 2 0-16,2 0-1 0,0-1-2 15,2 4 0-15,2-2-2 0,1 1 1 0,3 0-1 16,-1 0 1-16,1-2-1 0,0-1 0 15,-1-3 0-15,2 1 1 0,-1-4-1 16,-2-3 0-16,0 2 1 0,-1-1-1 16,0 0 0-16,-2-1 1 0,-2 0-1 15,2 4 0-15,-2 2 0 0,-1-2 1 16,-1 1-1-16,1 3 0 0,-2 2 0 16,-1 2 0-16,-2 0 0 0,1 2 0 0,2 1 0 15,-4-4 0-15,1 2 1 0,2-2-1 16,0-1 0-16,2-1 0 0,0 0 0 15,2-2 0-15,1 3 0 0,2-1 0 16,-1-3 0-16,1 1 0 0,2-2 0 16,0 0 0-16,0 2 1 0,1-3-1 15,1 1 0-15,2 3-3 0,3 2-6 16,1 2-6-16,0-1-11 0,5 0-10 16,1 3 6-16,0-2-139 0,-1 0-125 15,0-3-306-15</inkml:trace>
  <inkml:trace contextRef="#ctx0" brushRef="#br0" timeOffset="60510.881">16184 4936 635 0,'-2'8'148'15,"1"2"4"-15,0-3-101 0,2-1-16 16,7-1-8-16,0-1-6 0,6-1-4 16,2-1-5-16,4-6-2 0,4-3-3 0,0-3-2 15,-1-4-1-15,2 0-2 0,-3-5-1 16,-2 1-1-16,-3-1 0 0,-4 0 0 15,-3-2-1-15,-1 3-1 0,-6-2 0 16,-3 2 1-16,-3 2-1 0,-6-1 0 16,-4 3 1-16,-2 3 0 0,-4 4 1 15,-3 4 0-15,-3 3 0 0,-1 4 1 16,-2 5 3-16,1 6 3 0,0 6 4 0,1 4 3 16,4 4 2-16,4 4 2 15,2 3 0-15,6 2-1 0,3-2-3 16,4 0-2-16,6-3-3 0,3-4-2 0,5-3-2 15,4-6-1-15,3-3-1 0,5-4-1 16,5-4 0-16,4-3-2 0,1-3-1 16,3-3-5-16,2-3-9 0,-2-1-13 15,1-3-13-15,-5-1-12 0,-1-1 6 16,-6-2-135-16,-3-1-124 0,-3-3-293 16</inkml:trace>
  <inkml:trace contextRef="#ctx0" brushRef="#br0" timeOffset="60761.4916">16486 4549 701 0,'-6'-8'167'16,"1"2"5"-16,3 0-112 0,4 2-16 0,4 1-11 15,4 1-7-15,2 1-7 0,6-2-7 16,1 1-4-16,4-1-3 0,3 1-14 16,1-2-16-16,1 1-17 0,-1-2-15 15,1 2-122-15,-4 1-134 0,-2-2-308 16</inkml:trace>
  <inkml:trace contextRef="#ctx0" brushRef="#br0" timeOffset="61087.8938">16861 4299 635 0,'-1'-2'146'0,"1"3"4"0,1 5-99 0,2 5-17 16,0 4-7-16,1 5-4 0,2 4-3 15,1 4-3-15,2 2-3 0,1 0-2 16,2 0-1-16,0 2-3 0,3-4-2 16,-3-2-1-16,-4-4-1 0,-4-3-1 15,-4-2 0-15,-7-3-2 0,-4-4 1 16,-2-4-6-16,-8-3-8 0,1 0-10 0,2-4-11 15,-1-3-11-15,1-5-124 0,2-3-127 16,3-4-298-16</inkml:trace>
  <inkml:trace contextRef="#ctx0" brushRef="#br0" timeOffset="61223.474">16833 4148 599 0,'1'-4'141'0,"2"1"2"15,0 1-81-15,5 0-38 0,3 0-13 0,5 5-14 16,-1-2-7-16,1 1-131 0,-2 3-120 16,3 4-303-16</inkml:trace>
  <inkml:trace contextRef="#ctx0" brushRef="#br0" timeOffset="61889.4345">17090 4317 414 0,'1'-6'107'0,"1"-1"5"0,-1 2-41 15,0 2-34-15,0-1-10 0,0-1-3 0,1 3-2 16,-1-1-2-16,0 1-4 0,-1-1 0 16,0 2-1-16,0 0-1 0,0 1-2 15,-1 0-2-15,1 0-1 0,-3 1-1 16,2 2-2-16,-1-2-1 0,1 0-1 16,-2-1 1-16,2 1-1 0,0-1 1 15,-1 0 0-15,2-2 0 0,0 1 1 0,-1-1 2 16,1 1 1-16,0 0 3 15,0 0 2-15,0 0 2 0,-1-1 2 0,1 2 1 16,-2 0 0-16,2 3-1 0,-3 2-2 16,1 2-2-16,-2 3 0 0,0 3-1 15,1 2-2-15,-1 3 1 0,2 2-2 16,2 0 0-16,0-1-2 0,3-3-1 16,3 0-1-16,2-3-1 0,3-3-1 15,0-5-1-15,3-4 0 0,1-3 0 16,2-5 0-16,-1-4 3 0,0-3 2 15,-1-1 0-15,-2 1 2 0,-3-1 0 0,-3 2 1 16,-2 0-1-16,-2 5-1 0,-3 2-3 16,-3 3 0-16,-2 4-2 0,3 4 0 15,-2 4-2-15,3 3-1 0,1 2 0 16,4 0-1-16,2 2 0 0,2 1 0 16,6-1 0-16,2 0 0 0,5-2-1 15,1-3 0-15,0-2 0 0,2-4 0 16,1-5 0-16,-2-6 0 0,-2-4 1 0,-3-4 0 15,-3-5 0-15,-4-1 1 0,-4-5-1 16,-3-2 1-16,-5-2-1 0,-2 1-4 16,-3-1-8-16,0 1-10 0,-1 4-13 15,-1 2-13-15,0 6-12 0,-1 10 155 16,1 3-283-16,-2 6-145 0,2 4-405 16</inkml:trace>
  <inkml:trace contextRef="#ctx0" brushRef="#br0" timeOffset="63148.4562">17681 4042 393 0,'2'-8'116'15,"-1"-1"8"-15,0 2-22 0,1 2-36 16,-1 1-16-16,-1 2-5 0,0 5-4 16,-1 6-5-16,-1 4-3 0,-1 6-4 15,-3 3-2-15,-2 5-1 0,1 3-3 16,-3 0-1-16,2 0-3 0,-1-1-2 15,2-4-1-15,1 0 0 0,2-7-2 0,0-4-1 16,3-3-1-16,1-5-2 0,1-7 0 16,2-7-3-16,2-3-1 0,3-5-2 15,2-7-1-15,1-3-1 0,2-2-1 16,2-4 0-16,1 0-1 0,-1-4 0 16,-2 0 1-16,-2 2-1 0,-1 3 0 15,-1 6 0-15,-6 4 0 0,1 7 1 16,-3 9-1-16,-1 10 1 0,0 9 0 15,-2 4 0-15,0 4 1 0,1 4-1 16,1 2 0-16,1 1 0 0,3-3-1 16,4 0 1-16,3-3-1 0,3-2 1 0,3-3-1 15,3-4 1-15,3-6 0 0,3-1-1 16,2-9 1-16,0-5 0 0,0-4-1 16,1-3 2-16,-4-3 1 0,-1-4 1 15,-4-2 0-15,-4-4 0 0,-2 2 1 16,-4-1 0-16,-3 0 0 0,-2 3-1 15,-1 4 1-15,-2 7 0 0,-2 6-1 0,-1 9 0 16,-2 5 0-16,0 7-1 16,-2 6 0-16,-1 3-2 0,0 3-3 0,-1 1-7 15,1 0-10-15,1 1-19 0,4-2-19 16,2-4-18-16,4-2-120 0,3-4-137 16,8-1-305-16</inkml:trace>
  <inkml:trace contextRef="#ctx0" brushRef="#br0" timeOffset="63787.6195">18268 4217 502 0,'0'-9'146'0,"-1"-4"9"0,1 2-13 15,3 2-77-15,0-1-11 0,4 2-7 16,1 1-6-16,3 0-10 0,3 2-7 0,-1 0-5 16,4 0-7-16,-1 1-3 0,0 3-3 15,1 0-2-15,-1 1-2 0,-1 2-1 16,-2 2-1-16,-2 1 1 0,-1 1 0 16,-3-1-1-16,-4 1-1 0,-4 3 2 15,-5 2 0-15,-4 0-1 0,-6 2 1 16,0 1-1-16,-4 0 1 0,0 3 0 15,-1-1-1-15,-1-1 0 0,3-1 1 0,3-2 0 16,3 0-1-16,3-1 1 16,4-2 0-16,2-2 0 0,7 2 0 0,4-3 0 15,7-1-1-15,1-2-3 0,5-3-10 16,7 0-15-16,4-3-15 0,2 0-13 16,1-2-42-16,0 0-84 0,1 0-118 15,1 1-249-15</inkml:trace>
  <inkml:trace contextRef="#ctx0" brushRef="#br0" timeOffset="64408.0463">17782 4514 581 0,'-22'0'140'0,"5"1"4"0,4-2-88 15,4-2-19-15,9 3-7 0,5-1-5 16,7 1-3-16,8 1-2 0,4-1-2 15,8 2 0-15,5-2-1 0,6 0-2 0,3 1-2 16,4-5-3-16,3-1-4 0,1 0-1 16,1 2-3-16,0 0-1 0,-3 1 0 15,2 3-4-15,-8 0-8 0,-1 0-9 16,-5 3-10-16,-6 1-10 0,-7 0 31 16,-5 0-156-16,-10-3-124 0,-4 3-304 15</inkml:trace>
  <inkml:trace contextRef="#ctx0" brushRef="#br0" timeOffset="64746.6446">18068 4683 639 0,'-5'-4'146'15,"0"-2"3"-15,5 1-105 0,1 2-13 16,3 0-3-16,1-1-3 0,2 3-5 15,3 2-4-15,0 2-3 0,1 1-3 0,0 0-3 16,1 4-3-16,-1-1-1 16,0 2-2-16,-3-1 0 0,0 1 0 0,-3-1-1 15,-4 1 1-15,-2-2-1 0,-3 2 1 16,-5-2 0-16,-2 3-1 0,-3 1 1 16,-2 3 0-16,-1 0-1 0,-2 1 1 15,2-2 1-15,0 1 1 16,5-2 0-16,3-2 2 0,4-1-1 0,5-5 1 15,6 1-1-15,4-3-1 0,7-1-2 16,4-2-6-16,4-3-9 0,5-1-11 16,5-2-9-16,1-1-11 0,5 3-11 15,-2-1-111-15,1-1-114 0,0 0-265 0</inkml:trace>
  <inkml:trace contextRef="#ctx0" brushRef="#br0" timeOffset="65546.2357">18741 3992 683 0,'4'-20'143'0,"5"5"1"0,5 6-124 16,6 2-13-16,2 8-4 0,0 4-2 15,-2 6 1-15,-2 6 0 0,-3 1 4 16,-4 3 4-16,-5 5 4 0,-4-2 3 15,-4 1 4-15,-3-1 0 0,-6 2-1 16,-4 0-3-16,-4-3-5 0,-2 2-2 16,-4 0-5-16,3 2-2 0,0 1-1 0,3-1-2 15,4 3 1-15,5 0-1 16,4 2 0-16,6 0 1 0,4-1-1 0,2 0 0 16,2-1 0-16,3-2 1 0,0-2-1 15,0-3 1-15,0-1-1 0,-2 0 1 16,-3-2 0-16,-2-1 4 0,-4 0 3 15,-3 0 4-15,-3 3 2 0,-4-1 2 0,-2 0 1 16,-1 1 0-16,0 4-3 16,1 0-2-16,1 0-4 0,1 4-2 0,4-1-2 15,1 1-1-15,3 2-1 0,1-2-1 16,2 1 0-16,1-4-1 0,3 2 0 16,4-2 0-16,2 1 1 0,1 0-1 15,3 1 0-15,1 1 0 0,-2 6-1 16,0-1 1-16,-2 3 0 0,-3 1 0 15,-3 2 0-15,-4-1 0 0,-2-1 0 16,-5-3 1-16,-3 1-1 0,-6-2 0 0,-3 2 0 16,0 0 0-16,-3 1 0 15,0 0 0-15,0 3 0 0,2-1 1 0,0 0-1 16,5-5-1-16,1-1-4 0,2-6-9 16,3-5-14-16,3-6-17 0,4-3-16 15,4-9-126-15,0-5-138 0,6-5-319 16</inkml:trace>
  <inkml:trace contextRef="#ctx0" brushRef="#br0" timeOffset="66135.0605">19035 4761 627 0,'0'-3'160'0,"0"3"6"16,-2 6-70-16,2 5-43 0,0 5-12 15,5 2-9-15,-5 7-8 0,1 4-6 16,1 2-6-16,1 0-4 0,-1-1-4 16,2-2-7-16,1 0-14 0,-1-3-13 0,0-3-14 15,1-3-14-15,-1-3-120 0,-3-2-130 16,3-3-294-16</inkml:trace>
  <inkml:trace contextRef="#ctx0" brushRef="#br0" timeOffset="66316.9253">18936 4981 752 0,'-2'-8'179'0,"2"2"3"0,5 0-120 16,2 1-18-16,5 0-12 0,4-1-8 0,4 0-10 16,2 2-6-16,2 1-3 0,4-2-6 15,2 2-19-15,-2 1-23 0,0-1-13 16,-1 1-131-16,0-2-142 0,-2-1-336 15</inkml:trace>
  <inkml:trace contextRef="#ctx0" brushRef="#br0" timeOffset="66854.4266">19666 4696 568 0,'12'-8'141'0,"-2"-1"8"15,-2 2-78-15,-1 2-16 0,-2 3-4 16,-2-2-3-16,-1 3-2 0,-1-1-6 16,0 4-5-16,-3 0-6 0,-1 2-6 15,-3 2-6-15,-1 4-4 0,-3 1-5 16,-2 1-2-16,-3 1-2 0,-2 6 0 15,0 0-2-15,-2 3 0 0,-3-2-1 16,-2 1-1-16,-1 2 1 0,1 0 0 16,-1-1-1-16,3-2 1 0,0-2 1 15,7 2-1-15,4-2 0 0,8 1 0 16,-1-3 0-16,5-4 0 0,2 0-1 0,4-1 1 16,3-2-1-16,2-2 0 15,3-2 0-15,4 1 0 0,5-1 0 0,-1-1 0 16,0 1-2-16,2-3-3 0,-3 1-3 15,-1-1-8-15,-2-1-13 0,0-1-12 16,-3 1-11-16,-2-2-9 0,-3 1-11 16,0 3-108-16,-5-3-116 0,-1-2-265 15</inkml:trace>
  <inkml:trace contextRef="#ctx0" brushRef="#br0" timeOffset="67137.9091">19542 4847 671 0,'3'0'150'0,"-1"1"2"0,3 3-114 15,1 3-12-15,2 3-6 0,-1 2 0 16,0 3-5-16,0 1-3 0,-3 1-3 16,-2-2-2-16,-1 2-3 0,-1 0-9 0,-3 0-14 15,0-1-13-15,-2-1-128 0,-3-3-2 16,2 4-106-16,-3-2-209 16</inkml:trace>
  <inkml:trace contextRef="#ctx0" brushRef="#br0" timeOffset="68365.5382">20401 3903 648 0,'-33'-5'143'0,"-3"1"0"0,6 6-114 15,2 7-8-15,3 6-10 0,6 2-3 16,4 6-4-16,4 4-2 0,6 5 0 0,3 0-1 16,4 2 0-16,3 0-1 0,2 1 0 15,3 0 0-15,2 1 1 0,-1-3-1 16,2 1 0-16,-2 0 0 0,0 4 0 15,-4-2 0-15,-3-1 1 0,-7 1 0 16,-4-1 1-16,-5 1 3 0,-4-3 2 16,-4-1 2-16,-2 0 2 0,-1 0 0 15,2-1 2-15,4 1-1 0,1-1-1 16,5 1-3-16,3-3-2 0,5 1-2 0,3 0 0 16,3-2-3-16,2-1 0 0,4-1 0 15,1-4-1-15,0 1 1 0,1-2-1 16,0-2 0-16,-2-2 0 0,-1-1 1 15,-3 0-1-15,-3 0 0 0,-3-3 0 16,-2 3 1-16,0 2-1 0,-3 1 0 16,-2-1 1-16,1 3-1 0,-2 3 0 15,2 3 0-15,1 0 0 0,0 1 1 0,1 3-1 16,0 3 0-16,0 1 0 16,1-1 0-16,2 3 0 0,-3-2 0 15,3 1 0-15,-1-2 1 0,1-1-1 0,2-4 0 16,-2-2 0-16,2-1 0 0,0-1 0 15,4-1 0-15,0-3-4 0,1-3-3 16,0 1-7-16,3-2-9 0,1-2-7 16,4-3-11-16,-3 0-13 0,1-2-104 15,-1-3-109-15,3-1-262 0</inkml:trace>
  <inkml:trace contextRef="#ctx0" brushRef="#br0" timeOffset="69114.1732">20663 4978 473 0,'-18'-1'121'16,"2"0"4"-16,5-2-43 0,2 0-44 15,6-2-12-15,4 1-5 0,5-1-1 0,4-1-3 16,7 1-3-16,6-2 0 0,7 1-1 15,9-1 0-15,5 0 0 0,9 0 0 16,9 1 1-16,8-2 1 0,9 1 1 16,11 0-1-16,12-1-1 0,4 2-2 15,7 0-2-15,4-1-3 0,10 0-3 16,-1 1-2-16,0 1-1 0,-2 1 0 16,1-3-1-16,-5 4 0 0,-4-1 0 15,-7-1 0-15,-6-1 1 0,-5 0-1 16,-7-1 0-16,-11 0 0 0,-7 1 0 0,-12-1-1 15,-12 1-1-15,-10 1-4 0,-12 2-2 16,-12 1-8-16,-9-2-7 0,-10-1-9 16,-7 1 41-16,-10-3-166 0,-9-2-123 15,-9-1-318-15</inkml:trace>
  <inkml:trace contextRef="#ctx0" brushRef="#br0" timeOffset="70074.6202">20792 4390 496 0,'7'-8'130'16,"-4"-2"5"-16,-5 1-49 0,0 1-36 0,-2 0-7 15,-4 1-5-15,-2 2-4 0,-1 1-3 16,-3 2-4-16,-2 2-3 0,1 2-4 16,-3 2-5-16,2 1-4 0,-1 2-3 15,-1 3-2-15,1 1-3 0,1 1-1 16,1 1-1-16,4 0-1 0,3-1 0 16,3 1 0-16,3-2 0 0,4-2 0 0,4 1 0 15,2-1 0-15,3-3 0 0,4 0 0 16,0-1 0-16,1-1 0 0,1-2 0 15,0 2 0-15,-1-2 0 0,1 1 0 16,-1 0 0-16,0 2 0 0,-3 1 0 16,0 2 0-16,-5-1 0 0,1 0 0 15,-4 3 0-15,-4 1 0 0,-1-1 0 16,-2 1 0-16,-5 1 0 0,-1-1 0 16,-3 2-1-16,-3-2 0 0,0 0-2 15,-4-3-3-15,1 1-5 0,0-1-6 16,2-3-9-16,2-1-9 0,3-4-11 0,3-1-117 15,2-4-118-15,4-4-288 0</inkml:trace>
  <inkml:trace contextRef="#ctx0" brushRef="#br0" timeOffset="70246.0241">20914 4339 538 0,'6'1'149'0,"1"4"7"0,-3 3-28 0,1 6-67 16,-1 3-9-16,0 5-5 0,-2 3-4 15,1 1-9-15,-3 0-8 0,-2-1-7 16,1-3-7-16,0-4-8 0,1-4-19 16,0-2-22-16,1-7-16 0,4-2-64 15,0-5-66-15,1-7-123 0,-1-3-251 16</inkml:trace>
  <inkml:trace contextRef="#ctx0" brushRef="#br0" timeOffset="70379.6877">20977 4029 598 0,'-1'-3'127'0,"1"8"-1"16,1 3-107-16,1 6-21 0,2 5-19 15,0 4-105-15,-2 4-103 0,1 2-262 16</inkml:trace>
  <inkml:trace contextRef="#ctx0" brushRef="#br0" timeOffset="70629.0008">21129 4461 606 0,'6'12'145'0,"0"-1"6"16,-1 2-89-16,3-1-19 0,0-2-3 15,2 0-2-15,-2-6-1 0,2 3-5 16,1-4-3-16,0-2-3 0,-1-2-5 16,1-4-3-16,0-1-5 0,-3-1-4 15,1-4-2-15,0-3-3 0,-1 2-1 16,1-1-2-16,-1 2 0 0,0 1-2 0,0 4 0 15,0 6-1-15,-4 5-1 0,1 3-5 16,0 6-6-16,-1 3-10 0,-2 1-6 16,2 4-10-16,-1-2-7 0,0 1-10 15,5-3 13-15,-1-2-125 0,3-4-112 16,1-1-283-16</inkml:trace>
  <inkml:trace contextRef="#ctx0" brushRef="#br0" timeOffset="70996.4056">21898 3818 507 0,'5'-18'131'15,"-6"2"6"-15,-4 5-57 0,-6 3-24 16,-3 6-7-16,-7 7-2 0,-3 7-1 16,-3 8-3-16,-1 8-2 0,0 9-5 15,1 8-3-15,0 6-5 0,5 5-5 0,1 4-6 16,2 0-2-16,5 1-6 0,3 0-1 15,6-1-3-15,5-1-3 0,6-2 0 16,6-3-2-16,5-6-4 0,5-7-19 16,4-6-10-16,1-4-15 0,2-8-14 15,2-3-126-15,-1-8-136 0,-1-1-308 16</inkml:trace>
  <inkml:trace contextRef="#ctx0" brushRef="#br0" timeOffset="72431.5214">21911 4152 469 0,'-1'-1'116'0,"1"-1"3"0,0-1-61 0,0-2-23 16,3 1-9-16,-2-1-6 0,0-1-3 16,0-2-3-16,2 1-1 0,-1-2-2 15,1 1 0-15,-2-1 0 0,1 1 0 16,1-1 0-16,2 3 1 0,-4-2 2 16,0 2 0-16,-1 0 1 0,0 1 0 15,-1-1 0-15,0 3 1 0,-3-4-1 16,3 4 0-16,0-1-2 0,1-2-2 0,-2 3 1 15,2 2-1-15,-1 0-1 0,0 0 2 16,1 0 0-16,-1-1 2 0,-1 5 0 16,2-3 0-16,0-1-1 0,-1 1 1 15,1-2-3-15,-1 2 0 0,1-1-1 16,1 1-1-16,-2-1-1 0,1 1-2 16,0-1-1-16,1 1 0 0,-1 0-2 15,-1 0 0-15,1 0-1 0,0 2-1 0,1-1 1 16,-1 1 0-16,0-1 0 0,1 0 0 15,-1 1 0-15,2 1 1 0,-1-2-1 16,-1 0 1-16,0 2-1 0,1-3 0 16,-1 2-1-16,1 0 0 0,-1-2 0 15,2 1 0-15,-1 1 0 0,0-2 0 16,0 0-1-16,2 0 1 0,-1-1 0 16,1 1 1-16,-1-1-1 0,-1-3 1 15,2 2 0-15,-1-2 0 0,-1 0 1 0,2-1-1 16,-2 0 0-16,0 2 0 0,-1-1-1 15,0 2 1-15,0 0 0 0,0 0-1 16,-1 2 1-16,0 0 0 0,0 1 0 16,1 3 0-16,-3 0-1 0,-1 3 1 15,1 4-1-15,-2 2 0 0,-1 6 0 16,0 2 0-16,-2 1 0 0,2 1 0 16,1 1-1-16,3 0 1 0,-1-2-1 15,5-3 1-15,1 0-1 0,2-5 0 16,4 0 0-16,2-6 0 0,1-1 0 0,3-6 0 15,1-1 1-15,1-3-1 0,-1-2 1 16,-2-3 0-16,-1-3 0 0,-2-3 0 16,-4 0 0-16,-1 0-1 0,-2-2 1 15,0 3 0-15,-4 3 0 0,0 3-1 16,-2 2 1-16,1 2 0 0,-1 3 0 16,-1 3 0-16,1 0 0 0,2 2-1 15,0 3 1-15,3 2-1 0,2 1 0 16,4 1 0-16,3 0-1 0,3 0 1 15,2-2-1-15,3-4 0 0,3-3 0 0,0-5 0 16,0-5 0-16,2-3 0 0,-1-1 0 16,-3-2 1-16,-4-3 0 0,-3 0 0 15,-4-1 1-15,-4-2-1 0,-5 1 0 16,-5-3 1-16,-3-2-1 0,-4 0-1 16,-1 1-5-16,-4 3-9 0,0 5-10 15,-1 6-17-15,0 3-15 0,6 13-12 16,1 5-127-16,1 4-133 0,7 5-309 15</inkml:trace>
  <inkml:trace contextRef="#ctx0" brushRef="#br0" timeOffset="73022.6889">22648 4127 524 0,'-13'-5'127'0,"4"1"6"15,-2-2-75-15,0 2-16 0,-2-1-4 0,7 3 0 16,-1 0-3-16,2 0-4 0,2 1-4 16,2 1-3-16,4 0-4 0,5 1-1 15,-2 1-2-15,7-1-2 0,4 2 0 16,5-1-1-16,5-1 1 0,6 0-1 16,4-1-1-16,5 0-3 0,5-1-1 15,3-2-1-15,7 3-2 0,4-1 0 16,0-1-2-16,3-3-1 0,-2 0-1 0,2-1 0 15,-5 0-2-15,-5-2 0 0,-5 2 1 16,-7 1-1-16,-5 2 0 0,-6 0 0 16,-12-3-2-16,-1 5-5 0,-10-2-9 15,-8 1-10-15,-5 1-15 0,-7-2-13 16,-6 1-123-16,-2 2-3 0,-7-4-105 16,-4-1-196-16</inkml:trace>
  <inkml:trace contextRef="#ctx0" brushRef="#br0" timeOffset="73682.3237">22601 3689 526 0,'0'-4'132'16,"0"-3"6"-16,-1 1-65 0,1 3-22 16,-1 1-7-16,2 2-1 0,-2 4-4 15,-2 2-4-15,2 4-2 0,-2 3-4 16,-1 5-6-16,-1 6-3 0,-3 3-3 15,0 2-2-15,-1 1-4 0,1 2-3 16,0 0-1-16,2-5-3 0,2-4 0 0,2-4-1 16,1-4-1-16,1-5 0 0,2-3 0 15,3-6 0-15,1-4 1 0,3-5-1 16,-1-3 0-16,1-6 0 0,1-2-1 16,-2-7 0-16,0-3 1 0,-1-2-1 15,-1-1-1-15,2-1 2 0,-1 0-1 16,-1 2 1-16,0 6-1 0,0 3 1 15,-2 4 1-15,0 6 3 0,-3 6 1 0,-1 5 0 16,-3 3 0-16,1 4 0 0,-2 4-2 16,1 2-1-16,1 3-2 0,2 1-1 15,2 0 0-15,2 2 0 0,4 1-1 16,4-2 1-16,2-4 0 0,3 1 0 16,2-4 0-16,2-4 0 0,4-5-1 15,-2-3 1-15,-1-6-1 0,0-3 1 16,-1-1 0-16,-2-4-1 0,-3-2 1 15,-2-1 0-15,-3 2-1 0,0 1 1 16,-3 3-1-16,-3 2 1 0,0 3 0 16,-2 5 0-16,-2 3 1 0,-2 3-1 0,-2 6 1 15,0 2 0-15,0 5-1 0,-2 3 0 16,3 5-1-16,-1 1 0 0,5 5-1 16,-1-4-5-16,2-1-8 0,4 0-15 15,0-4-14-15,4-3-17 0,1-2 155 16,0-4-288-16,6-3-153 0,0-4-415 15</inkml:trace>
  <inkml:trace contextRef="#ctx0" brushRef="#br0" timeOffset="74091.9906">23095 3845 622 0,'-4'-7'146'0,"2"-1"5"0,2 1-98 0,-2-2-18 16,7 2-5-16,0 0-3 0,2-1-5 16,2 1-4-16,1 1-2 0,1 1-1 15,0 1-1-15,2 2-2 0,0 1-1 16,-1-1-1-16,-1 5-2 0,-1 1-1 0,-2-2-1 15,1 4-1-15,-4 1-1 0,-2 1 0 16,-1 0 0-16,-4 1 0 0,-2 1 0 16,-1 1 0-16,-5 0 0 0,1 1 1 15,-4-2 0-15,2 3 0 0,1 2 1 16,3 0-1-16,-1-1 1 0,5 1-1 16,-1-1-1-16,5 0 0 0,-1-4-1 15,4-1-1-15,2-1-2 0,4-3-3 16,1-5-5-16,5 0-13 0,0-5-11 15,4 0-14-15,2-1-11 0,1-6-82 16,-3 2-42-16,2-2-108 0,-2 0-220 16</inkml:trace>
  <inkml:trace contextRef="#ctx0" brushRef="#br0" timeOffset="74293.6052">23527 3640 703 0,'-6'2'156'16,"0"0"4"-16,-2 4-117 0,0 4-15 0,1 2-5 15,-1 3-3-15,2 1-3 0,1 2-4 16,3 4-3-16,2-2-5 0,1 0-11 16,3-2-15-16,1 0-14 0,1-2-13 15,0-2-122-15,0-6-128 0,-1-2-301 16</inkml:trace>
  <inkml:trace contextRef="#ctx0" brushRef="#br0" timeOffset="74478.2298">23416 3721 669 0,'-4'-1'152'0,"4"1"1"15,2 0-93-15,2 1-37 0,5 1-13 16,2-1-7-16,3 1-3 0,4-1-9 15,2 2-9-15,4-1-10 0,1 0-14 0,2-2-93 16,-1 1-19-16,0-1-94 0,-3-1-187 16</inkml:trace>
  <inkml:trace contextRef="#ctx0" brushRef="#br0" timeOffset="74618.0499">23827 3633 608 0,'6'-5'152'15,"-6"3"4"-15,-5 3-80 0,-2 4-26 16,-2 1-8-16,-2 4-8 0,0 3-7 0,-1 4-7 15,2 1-4-15,2 1-4 16,3 2-7-16,0 4-14 0,4 0-19 0,0 0-15 16,2 0-125-16,1 2-4 0,2-2-112 15,0-2-209-15</inkml:trace>
  <inkml:trace contextRef="#ctx0" brushRef="#br0" timeOffset="75160.0628">23067 4371 541 0,'-7'-11'151'0,"5"2"7"0,3 0-9 0,2 0-98 15,2-1-13-15,2 0-5 0,4 0-5 16,1 3-5-16,2-2-4 0,0 3-5 0,2 1-3 15,3 3-3-15,-2 1-3 16,1 2-2-16,-2 2-1 0,-1 4-2 0,-2 0 1 16,-2 0-1-16,-3 3 0 0,-2 1 0 15,-3 0 0-15,-1 1 0 0,-4 1 0 16,-1 1-2-16,-5 0 0 0,-1 0 0 16,-4 1-1-16,-1 0 0 0,-2 0 1 15,-3 0-1-15,0-1 2 0,-1 1-1 16,1-1 2-16,-1 0 0 0,2-2 0 15,0-2 2-15,5 0 1 0,3-3 0 16,3-1 0-16,6-1 0 0,4 0 1 16,5-1-1-16,5-2-1 0,3-1 0 15,6-1-1-15,4 0-1 0,1-1-1 0,2-1-7 16,3-2-11-16,1 2-12 0,0 0-11 16,0 2-12-16,-2-2-123 0,-4-3-129 15,2 5-296-15</inkml:trace>
  <inkml:trace contextRef="#ctx0" brushRef="#br0" timeOffset="75777.433">23909 3427 636 0,'11'-9'143'15,"3"1"3"-15,0 5-106 0,6 5-13 16,2 7-4-16,3 3-2 0,2 6-2 16,1 4-3-16,-1 6-2 0,0 4-2 15,-4 1-1-15,-2 4-1 0,-3 3-1 16,-3 6-2-16,-3 4 0 0,-2 6-2 15,-3 4-1-15,-3 7 0 0,-4-5-2 16,-3 4 0-16,-1-1 0 0,-4-2-1 16,0-2 0-16,-5-2 0 0,0-2 0 0,-3 1 0 15,-4-6-4-15,-3-3-7 0,-5-6-9 16,-3-5-9-16,-1-7-10 0,1-3-13 16,0-5-115-16,2-4-119 0,4-5-279 15</inkml:trace>
  <inkml:trace contextRef="#ctx0" brushRef="#br0" timeOffset="76256.4629">22958 4823 460 0,'-4'-7'124'0,"0"2"4"0,2-1-23 0,2 0-65 16,3 3-13-16,2-2-3 0,5 1-3 15,5 2 0-15,3-1-1 0,3 2 1 16,7 0-1-16,3-1 0 0,2 2-1 0,5-1-2 16,3 0-2-16,5-1-2 0,4-1-4 15,3 1-1-15,5-2-2 0,5-1-1 16,1 1-2-16,-2 1 0 0,3 0-2 15,-2 1 0-15,-5-1-1 0,-4 3 0 16,-4 0 1-16,-2 0-1 0,-4 2 0 16,-7-1-2-16,-1 0-8 0,-6 0-10 0,-3 0-10 15,-5-1-14-15,-5-1-118 0,-7-1-123 16,2-2-293-16</inkml:trace>
  <inkml:trace contextRef="#ctx0" brushRef="#br0" timeOffset="77527.1923">21184 5425 445 0,'2'-7'121'0,"-1"-2"6"16,-1 1-27-16,-1-1-53 0,-1 1-11 15,-1 0-3-15,-2 1-3 0,-2 1-3 16,-3 1-1-16,-1 1-2 0,-1 2 0 0,-5 0-2 16,-1 1-4-16,-3 4-2 0,-4 0-3 15,1 2-4-15,-2 0-2 0,0 3-2 16,3 0-3-16,3 2-1 0,3 1 0 15,5 0-1-15,3-1 0 0,5 2 1 16,2 0-1-16,5 2 0 0,0-3-1 16,6-1 1-16,4-2 0 0,5 2 0 15,4-3-1-15,5 2 1 0,2-3-1 16,0 1 1-16,2 1 0 0,-3 0-1 16,-1 1 1-16,-2-1 0 0,-6 0 0 0,-3 2 0 15,-2-2 0-15,-7 1 0 0,-2 0 0 16,-4 1 0-16,-5 1 0 0,-3-1 1 15,-3 0 0-15,-3 0 2 0,-3-2 0 16,-5 2 1-16,-3-3 1 0,-3-2-1 16,-3 0 0-16,-3-1-1 0,1-4 0 15,2 1-3-15,4-3-7 0,5-1-12 0,8-2-12 16,7 0-13-16,7-2-115 0,6-2-8 16,9-3-103-16,5 1-194 0</inkml:trace>
  <inkml:trace contextRef="#ctx0" brushRef="#br0" timeOffset="77690.3919">21346 5517 623 0,'11'7'162'15,"0"2"10"-15,-5 2-66 0,0 4-50 16,-3 1-11-16,0 2-10 0,-3-1-8 16,-4 2-10-16,-1-2-9 0,0-1-7 15,1-3-15-15,1-2-21 0,1-2-16 0,0-3-99 16,1-5-30-16,2-5-117 0,-1-2-227 15</inkml:trace>
  <inkml:trace contextRef="#ctx0" brushRef="#br0" timeOffset="77825.0253">21294 5207 652 0,'-1'-11'145'0,"0"6"0"0,2 6-108 15,4 8-16-15,2 3-16 0,2 8-12 16,2 4-13-16,0 5 1 0,0 1-126 15,-1 2-117-15,1 2-289 0</inkml:trace>
  <inkml:trace contextRef="#ctx0" brushRef="#br0" timeOffset="78139.3639">21472 5566 666 0,'0'-5'163'0,"2"3"8"15,1 2-90-15,0 6-30 0,1 1-11 16,1 4-7-16,0 3-3 0,1 2-7 16,1 1-5-16,1 1-3 0,0 0-3 15,3-2-2-15,-1-1-1 0,1-3-3 16,2-2-2-16,1-4 0 0,-1-6-2 0,2-5 0 16,1-4-1-16,1-4 0 0,3-3-1 15,-2-1 0-15,1-1 0 0,-1 0-2 16,-1 2-1-16,-1 3-1 0,-3 5-2 15,-3 0-2-15,-2 7-1 0,-5 2-2 16,-3 6-2-16,-1 1-2 0,-4 4-3 16,0 1-5-16,-1 3-4 0,1-1-4 15,4 3-8-15,0-1-2 0,4 0-6 16,5-4-7-16,2 0-109 0,2-2-112 0,3-3-277 16</inkml:trace>
  <inkml:trace contextRef="#ctx0" brushRef="#br0" timeOffset="78436.7827">22330 5123 598 0,'-23'13'146'16,"-4"7"6"-16,-4 4-88 0,3 8-13 15,-1 5-5-15,4 4-4 0,2 6-6 0,4 2-7 16,1 0-6-16,7 1-6 0,4-3-6 16,3 1-6-16,7-6-8 0,7-4-11 15,4-3-13-15,6-5-14 16,6-3 159-16,2-5-293 0,4-6-154 0,2-5-419 15</inkml:trace>
  <inkml:trace contextRef="#ctx0" brushRef="#br0" timeOffset="79304.7625">22395 5321 372 0,'-2'-1'111'0,"-2"-2"5"0,2 3-5 16,-2-1-60-16,2 0-17 0,-1 1-7 16,2 0-3-16,0-1-3 0,-1-1-3 15,1 1-1-15,1 0-2 0,0 0 0 16,0 0-1-16,0-1 0 0,0 0-1 0,0-1 0 16,1 1 0-16,-1 0 0 0,0-2 1 15,0-1 0-15,0 0-1 16,0 1 0-16,-1 1 0 0,2 0-1 0,-1 1-1 15,0 1 0-15,0-1-1 0,0 2 1 16,0 0-2-16,2 0 1 0,-4 0-1 16,2 0 0-16,0-1-2 0,0 1 0 15,0 0-1-15,0 0-1 0,-1 0-1 0,1 3 0 16,0-2 0-16,0 3-1 16,-1-2 1-16,1 0-1 0,0 1 0 0,-1-2 0 15,1-1 0-15,-1 1 0 0,2-1 0 16,-1-2-1-16,0 1 0 0,0-2 0 15,0 1 0-15,1-1-1 0,0 0 0 16,-1 0 1-16,0 1 2 0,0 0 1 16,1 1 2-16,-2 1 1 0,-1 1 1 15,-1 6 0-15,0 1 0 0,-3 4-1 16,-1 4 0-16,0 5-1 0,0 6 0 0,1 4 0 16,-1-1-1-16,4 3 0 15,2 1-1-15,1-3 0 0,2-2-2 0,3-5 0 16,2-3-1-16,4-5-1 0,3-5 0 15,2-4-1-15,1-3 0 0,1-4 1 16,1-5-1-16,-1-5 1 0,-1-1-1 16,0-2 1-16,-1-3-1 0,-2-1 1 15,-2-1-1-15,-4 1 1 0,-3 3 0 16,-1 4 0-16,-3 0 0 0,-2 4-1 16,-1 3 1-16,-1 7 0 0,1 1 0 15,0 5-2-15,0 0 1 0,3 3-1 0,2 2 1 16,3 1 0-16,2 0-2 0,5-3 1 15,0 1-1-15,5-5 1 0,1-3-5 16,3-2-1-16,1-6 1 0,0-4 0 16,2-4 1-16,1-5 1 0,-2-2-1 15,-3-4 5-15,-4-3 1 0,-3-2-1 16,-7-1 0-16,-5 0-1 0,-5 0-7 16,-5 3-6-16,0 1-14 0,-2 6-11 0,0 5-14 15,0 6-11-15,2 2-57 0,-1 6-62 16,2 1-109-16,4 3-234 0</inkml:trace>
  <inkml:trace contextRef="#ctx0" brushRef="#br0" timeOffset="79524.6406">22984 5173 752 0,'3'-5'178'0,"-2"1"6"0,-1 7-116 15,-1 4-19-15,-2 7-12 0,-1 0-9 16,-5 8-5-16,0 5-5 0,1 8-7 16,-3 0-3-16,-3 3-3 0,2 1-2 15,2 2-9-15,3-5-11 0,1-1-19 16,0-7-19-16,7-1-15 0,3-8-126 0,5-1-139 16,1-5-313-16</inkml:trace>
  <inkml:trace contextRef="#ctx0" brushRef="#br0" timeOffset="79918.8919">23149 5403 652 0,'-7'-15'158'0,"1"1"8"0,3 0-95 0,3 3-23 15,1 1-9-15,4 1-6 0,0 0-6 16,3 3-7-16,3 0-7 0,3 2-3 16,0 3-3-16,2 1-1 0,2 2-2 15,-1 2-2-15,1 1 0 0,0 1-1 16,0 1 0-16,-4 2-1 0,-1 0 0 16,-2-1 0-16,-3 2-1 0,-4 1 0 0,-3 0 0 15,-2 1 0-15,-5 0-1 0,-4 2 1 16,-1 1-1-16,-4-1 1 0,0 1 0 15,-2 0 1-15,1-1-1 0,3 0 2 16,2-1-1-16,2-2 0 0,3 0 1 16,5-2-1-16,1 0 0 0,5-5 1 15,3 0-1-15,6-4-3 0,4 1-8 16,4-1-11-16,5 0-8 0,3-1-11 16,0 0-11-16,3-2 52 0,2 3-175 15,-2-2-124-15,3-2-318 0</inkml:trace>
  <inkml:trace contextRef="#ctx0" brushRef="#br0" timeOffset="80806.7388">23435 5154 612 0,'11'-2'131'0,"1"0"0"0,4 2-109 0,4 4-10 16,1 5-4-16,2 3 0 0,-3 4-1 16,2 4 1-16,-3 4 0 0,0 3 1 15,-3 4 1-15,-4 0-1 0,-1 3 0 16,-4 3-1-16,-3-1-3 0,-4-3 0 16,-6-1-2-16,-4-1-2 0,-5-5-5 0,-4-3-7 15,-5-5-9-15,1-2 18 0,0-4-142 16,2-3-118-16,4-4-300 0</inkml:trace>
  <inkml:trace contextRef="#ctx0" brushRef="#br0" timeOffset="81552.9876">24431 3803 511 0,'7'-38'117'15,"6"5"1"-15,1 1-86 0,8 3-9 16,3 3-5-16,3 3-1 0,4 5-3 15,-1 2-2-15,0 1-1 0,0 3 0 0,-3 5 0 16,-3 3 0-16,-4 4 2 0,-6 7 4 16,-5 9 4-16,-6 9 2 0,-8 10 0 15,-6 12 1-15,-4 14-2 0,-6 10-2 16,-4 6-6-16,-2 5-4 0,-2 5-1 16,1 0 1-16,4 0-1 0,3-8 1 15,5-6 0-15,9-4-1 0,7-11 1 16,7-6-3-16,5-9-3 0,4-9-1 0,2-7-2 15,0-9-1-15,0-4-1 0,-2-4-2 16,-4-3 1-16,-2-3-1 0,-3-1 0 16,-6 0 1-16,-4 3 0 0,-4 4 2 15,-4 4-1-15,-4 5 1 0,-4 6 1 16,-3 5-1-16,-1 7 0 0,-2 4 0 16,-1 5 0-16,1 0 0 0,0 1 0 15,6-1 1-15,3 0-1 0,5-2 0 0,7-1 0 16,5-3 0-16,6-1-1 15,5-1-3-15,3-2-2 0,4-2-1 0,2-5-3 16,-2 0 0-16,0-4 0 0,-3-1 0 16,-5-4 3-16,-4 0 2 0,-8-2 1 15,-5 1 2-15,-9-2 2 0,-4 0 0 16,-5 3 2-16,-5-1 0 0,-1 2 0 16,0 0 0-16,0 2-1 0,0 0-9 15,1 1-13-15,1-2-15 0,0-1-121 16,0-1-124-16,5-4-308 0</inkml:trace>
  <inkml:trace contextRef="#ctx0" brushRef="#br1" timeOffset="126986.7339">9841 6051 351 0,'-5'-2'106'0,"1"-1"6"0,-2 1-26 15,0-1-21-15,0 1-10 0,0 1-6 16,1-1-6-16,0 1-2 0,-1-1-1 16,2 2-2-16,2-1-4 0,1 1-5 0,3-3-2 15,2 1-4-15,2-2-3 0,4 0-4 16,2-1-4-16,4-1-1 0,2-2-2 16,3 2-1-16,-1-1-2 0,2 3-1 15,-1-3-3-15,-3 5-1 0,-1-1-1 16,-1 2-3-16,-3 1-4 0,-1 0-8 15,-3 1-9-15,0 3-7 0,-4-1-4 16,-2 2-6-16,-1-1-3 0,-2 3-4 16,-3-1-2-16,-3 0-97 0,-1 0-98 15,-3 0-253-15</inkml:trace>
  <inkml:trace contextRef="#ctx0" brushRef="#br1" timeOffset="127424.3676">9841 6055 439 0,'-13'0'119'0,"3"3"5"15,0 2-41-15,1-1-35 0,2 2-11 16,0 0-7-16,1 2-6 0,2 1-4 16,-2-1-5-16,1-2-1 0,4 2-3 15,-3-3-1-15,3 2 0 0,0-4-2 16,1 0 1-16,1 0-1 0,0-1-1 0,0-2 0 16,3 0 0-16,1 0-1 0,3 0-1 15,1 0 0-15,2-2-1 0,2 1 0 16,3 0 0-16,4 1-1 0,0 1 0 15,-1 0 0-15,2 2 0 0,1 2 0 16,-7-5 1-16,3 6-1 0,-3 0 0 16,-1 1 0-16,-1 1 0 0,-2 0-1 0,-3 2 0 15,5 2 0-15,-6-1 0 16,-3-2 0-16,-1 1-1 0,-3-1 1 0,0 0-1 16,-3 1 1-16,-2 1 0 0,-3 1-1 15,-1 0 1-15,-2 2-1 0,-4-1 0 16,-1 0 0-16,-2-2-1 0,-3-3 1 15,-1-1 0-15,-2 0 0 0,1-3 0 16,1-1 1-16,1-2-1 0,2-1 1 16,3-1-1-16,3-3 0 0,5 1-1 15,2-1 0-15,2-1-1 0,4 1-5 16,1 1-5-16,3 0-7 0,2 2-6 16,1 0-5-16,3 1-5 0,4 1-11 0,-1 0-5 15,3 0-99-15,-1 1-102 0,1-1-254 16</inkml:trace>
  <inkml:trace contextRef="#ctx0" brushRef="#br1" timeOffset="127861.3093">10271 6201 487 0,'-4'-3'140'0,"2"2"6"16,-2-3-8-16,3 2-87 0,0-2-15 15,1 3-9-15,2-2-7 0,2 1-7 0,0 0-6 16,2 0-2-16,1 1-3 0,2 1-2 15,0-1-5-15,2 1-7 0,2 0-6 16,0 0-6-16,1 1-12 0,-1 0 12 16,-1 1-129-16,-1-1-109 0,-5 1-275 15</inkml:trace>
  <inkml:trace contextRef="#ctx0" brushRef="#br1" timeOffset="128057.0057">10273 6312 595 0,'-1'1'135'0,"2"-2"1"0,1 0-96 15,0 0-17-15,3-1-6 0,0 0-4 16,1-1-4-16,4 1-3 0,0 0-2 16,1-1 0-16,2 1-1 0,2 0-4 15,1 1-3-15,-2 2-8 0,2 2-12 0,-2-1-117 16,-2 3-115-16,-1 1-290 0</inkml:trace>
  <inkml:trace contextRef="#ctx0" brushRef="#br1" timeOffset="129420.3038">10850 6111 587 0,'0'-2'138'0,"2"-1"3"0,1 0-91 15,3 0-16-15,2-1-8 0,0 2-6 16,3 0-6-16,2-1-3 0,0 2-2 15,2-2-4-15,-3 2-1 0,-1 1-2 16,0-1-1-16,-1 1-1 0,-3 0-5 16,1-1-3-16,-4 1-4 0,0 0-3 15,0 2-4-15,-3-2-3 0,-1 1-2 16,-1 2-2-16,-3-1-1 0,-1 1-3 16,-2-1 0-16,-4-2 2 0,0 3 2 0,-3-3 4 15,2 1 5-15,-3-1 10 0,-1 1 8 16,1 0 10-16,0 1 6 15,0 0 6-15,3 2 2 0,-2-2 3 0,6 3-1 16,-1 0-1-16,4 1-4 0,-1 0-2 16,1 2-4-16,2-1-1 0,0 0-2 15,1 1-2-15,-1-2-1 0,1 0 0 16,2-1-2-16,0-2 1 0,0 1-1 16,1 0-1-16,2-3 1 0,0 0-1 0,2 0-1 15,1-2 1-15,3 1-1 0,4-2 0 16,1 1-1-16,3-1 1 0,3 2-2 15,0-1 0-15,0 1-1 0,0 0 0 16,-2 1-1-16,-1 1 0 0,-1-1 0 16,-3 1-1-16,1 3 0 0,-2 2 1 15,-1-2-1-15,-1 3 0 0,-1 2 0 16,-2-3 0-16,-2 1-1 0,-3 0 1 0,-2 0 1 16,-1 2-1-16,-3 1 0 15,-3-1 0-15,-3 2 0 0,-1 0 0 0,-3 0 0 16,-4 0 0-16,0 0-1 0,-3-2 1 15,-2 0-1-15,-3-2 0 0,2 0 1 16,0-1-1-16,0-3 1 0,2-2 1 16,5-2-1-16,2 0 0 0,4-1 0 15,4-2 0-15,1 2-2 0,4 0-5 16,2 1-5-16,3-1-9 0,4 1-6 16,3 0-6-16,1 1-13 0,7-1 80 15,1-1-191-15,1-2-118 0,4 1-318 16</inkml:trace>
  <inkml:trace contextRef="#ctx0" brushRef="#br1" timeOffset="129612.5893">11284 6355 606 0,'2'0'148'0,"-3"-1"8"0,-2 2-90 0,-2-2-18 15,-1 1-5-15,1-2-5 0,-2 2-10 16,1-1-7-16,1 1-7 0,2 0-4 15,0 0-8-15,2-1-11 0,1 1-11 16,1 0-11-16,2 0-10 0,0 1-17 16,2 0-112-16,0-1-118 0,0 0-274 15</inkml:trace>
  <inkml:trace contextRef="#ctx0" brushRef="#br1" timeOffset="130122.1587">11425 6267 576 0,'-5'-3'142'0,"3"1"3"0,-2-1-74 15,4 1-33-15,1 2-12 0,0 0-4 16,3 0-7-16,2 1-3 0,1-1-1 15,3 1-2-15,0-2-1 0,2 0 0 16,3-3-1-16,0-1-1 0,1-3-2 16,1-2 0-16,-1-1-2 0,-2 1 0 15,0-2-1-15,-2 1 0 0,-2-1-1 16,-2 2 1-16,-1 1 0 0,-4-1-1 16,0 2 1-16,-5-1 0 0,-1 3-1 15,-2 0 1-15,-4 1-1 0,0 1 1 0,-2 4-1 16,-3 0-1-16,-1 3 1 0,1 2-1 15,-1 1 0-15,-1 3 1 0,-1-1-1 16,0 3 1-16,0 1 0 0,-2 4 0 16,2 3 0-16,0-2 0 0,2 1 0 15,4 4 1-15,1 2-1 0,5-2 1 16,4-2 1-16,4 1 0 0,4 0 1 16,2-1 0-16,4-3 1 0,3-4 1 0,2-1-1 15,2-2 1-15,0-1-1 0,-1-4-1 16,2-4 0-16,0-1-1 0,-2-4-1 15,1-3 0-15,2-2 0 16,0-2-3-16,-2 0-6 0,-1-1-9 0,1 1-10 16,-3 0-7-16,-1 2-11 0,-5 1 90 15,-2-3-208-15,-6-1-124 0,0 1-331 16</inkml:trace>
  <inkml:trace contextRef="#ctx0" brushRef="#br1" timeOffset="130471.064">11694 5800 624 0,'3'-9'150'16,"-4"2"4"-16,1 1-97 0,0 2-18 16,1 6-8-16,1 2-4 0,-2 3-6 15,1 5-3-15,2 4-3 0,1 2 0 16,-1 5 0-16,1 2-3 0,1 2-4 16,1 2-2-16,1-3-2 0,2 1-1 15,-3-3-1-15,-1-3-1 0,0-4-1 0,-4-3-2 16,0-4-8-16,-3-2-9 0,-2-3-13 15,0-4-8-15,-2-3-17 0,1-4-115 16,-6-7-122-16,0-5-281 0</inkml:trace>
  <inkml:trace contextRef="#ctx0" brushRef="#br1" timeOffset="130620.6908">11639 5562 623 0,'8'-6'139'15,"-1"1"-1"-15,0 4-105 0,2 1-14 16,1 5-7-16,2 4-9 0,0 0-9 16,0 5-9-16,4 1-16 0,-1 0-108 15,-2 1-111-15,0-1-275 0</inkml:trace>
  <inkml:trace contextRef="#ctx0" brushRef="#br1" timeOffset="130919.7987">11921 5854 613 0,'-11'1'145'0,"0"0"2"0,1 3-92 16,-1 2-22-16,4 2-6 0,1 3-5 15,2 1-4-15,3 0-5 0,3 3-2 0,3-2-1 16,4-1-2-16,2-3-1 0,2-4-1 15,3-4 1-15,1-2 2 16,2-8 0-16,-2-3 4 0,0-4 3 0,-2-2 1 16,-1-2 2-16,-1 1 1 0,-5-3 0 15,-2 1-1-15,-5 1-4 0,-3 4-2 16,-5 4-4-16,-4 1-7 0,-5 4-9 16,-3 4-20-16,-5 6-22 0,-3 5-21 15,-1 8-117-15,-2-2-138 0,1 3-312 16</inkml:trace>
  <inkml:trace contextRef="#ctx0" brushRef="#br1" timeOffset="134118.9093">11324 6623 423 0,'-2'-1'115'16,"0"1"6"-16,-1 0-42 0,1 0-30 15,-1 0-8-15,2 0-5 0,0 0-6 16,-2 0-8-16,3 1-4 0,0 0-3 15,1 2-4-15,1-1-1 0,0 1-1 0,2-1 0 16,2 2 0-16,1-3-1 0,4-1-1 16,8 0-1-16,-2-1-2 0,2-3-1 15,2-1-1-15,3 0 0 0,-4 0-1 16,0-1-1-16,-5 1 1 0,1 2-1 16,-4 2 1-16,-4 2 0 0,1 2 0 15,-3 4 0-15,-1 1 0 0,-1 2 1 16,-2-1-1-16,1 0 0 0,0 1 0 15,1-3-1-15,0 0 1 0,2-4 2 16,0-1 1-16,5-4 1 0,2 0 1 0,3-4 0 16,4-3 0-16,2-1 0 0,2-1-1 15,3 0-3-15,-2-1 0 0,-1 0-1 16,-2 3-1-16,0 1 0 0,-2-1 1 16,-5 2-1-16,-2 4 0 0,0 1 1 15,-2 2-1-15,-2 1 0 0,-1 3 1 16,-3-1 0-16,2 4 0 0,-1-3 0 15,-1 3 0-15,2-1-1 0,-1-1 1 16,2-2-3-16,-1 1-5 0,2-2-9 0,0-2-5 16,-1-2-9-16,-1 1-15 0,2-2-111 15,-3-2-116-15,-2 2-274 0</inkml:trace>
  <inkml:trace contextRef="#ctx0" brushRef="#br1" timeOffset="134406.6607">11715 6825 560 0,'3'3'136'0,"-3"-3"4"0,1 2-77 15,-1 1-18-15,0-1-7 0,0 2-8 16,0-1-4-16,0 4-2 0,1 0-4 16,-1 0-4-16,1 3-4 0,1 1-3 0,-1 0-3 15,1 1-2-15,-1 2-3 0,2-2-10 16,-1-1-13-16,2 1-11 16,1-2-36-16,-1 0-93 0,-3-1-119 0,1-5-272 15</inkml:trace>
  <inkml:trace contextRef="#ctx0" brushRef="#br1" timeOffset="147903.2106">12547 5701 398 0,'-20'12'102'0,"1"0"4"0,0-3-50 16,5-4-16-16,5-4-11 0,3-1-6 15,3-2-3-15,3-5-4 0,2-2-3 16,5-5-2-16,3-2-2 0,7-3-2 16,5-6 0-16,0-7-1 0,10-6 1 15,8-3-1-15,6-10 1 0,11-6 0 16,7-7-1-16,5-4 1 0,10-6-2 0,3-3 0 16,0-5-1-16,9 1-2 0,-4-4 0 15,0 2 0-15,-3-1 0 0,-2 3 0 16,2 2 0-16,-5 6 1 0,-3 2-1 15,-7 7 0-15,-4 4 0 0,-3 6-1 16,-9 5 0-16,-9 8 0 0,-6 5-1 16,-9 7-1-16,-6 2-1 0,-9 7-1 15,-6 3-3-15,-5 6-1 0,-5 5-5 16,-3 1-6-16,-5 5-7 0,0-1 7 0,-3 4-111 16,1 4-97-16,-2-3-247 15</inkml:trace>
  <inkml:trace contextRef="#ctx0" brushRef="#br1" timeOffset="148339.8652">14143 3863 474 0,'-4'-6'117'0,"-1"-1"5"16,3 2-65-16,-1 0-17 0,3 1-6 15,0 1-5-15,2-1-5 0,0 2-5 0,3-1-4 16,4 1-3-16,3-1-3 0,5 2-2 15,3 0 0-15,4 0-2 0,2 1-1 16,2-2 0-16,-1 2-2 0,2 0-1 16,-2 2 0-16,0-1 0 0,-1 1-1 15,-3 1 1-15,-3 2-1 0,-3 1 0 16,-4 1 1-16,-4 0-1 0,-4 5 1 16,-4 0 0-16,-4 1 0 0,-5 4-1 0,-3 3 0 15,-2 0-2-15,-4 0-3 0,-2 1-2 16,1 0-4-16,2-3-3 0,1-2-4 15,4-1-7-15,3-3-7 0,4-2-8 16,3-4-94-16,2-2-98 0,3-3-236 16</inkml:trace>
  <inkml:trace contextRef="#ctx0" brushRef="#br1" timeOffset="148636.9641">14754 3697 514 0,'5'-12'122'0,"-5"1"4"16,-2 3-82-16,-3 3-12 0,-3 3-7 15,1 2-4-15,-2 0-6 0,1 5-5 16,2 2-3-16,0 3-2 0,3 1-1 0,3 1-2 16,3 0 0-16,4 2-1 0,3-3 0 15,4-4 1-15,4-3 0 16,0-2 0-16,4-2 1 0,1-3 3 0,-1-3 1 15,2-4 2-15,-4-1 2 0,-1-1 1 16,-4-3 1-16,-6 3 0 0,-4-2-3 16,-7 3-1-16,-7 1-2 0,-4 3-1 15,-4 2-7-15,-2 5-11 0,-4 2-12 16,-2 2-126-16,-1 3-122 0,1 6-311 16</inkml:trace>
  <inkml:trace contextRef="#ctx0" brushRef="#br1" timeOffset="168470.8903">16077 6517 542 0,'-6'-2'137'0,"4"2"6"16,-1-2-61-16,2 1-36 0,1-2-8 15,0 1-5-15,2 1-3 0,1-2-3 16,0-2-4-16,1 2-1 0,2-1-2 16,2 0-2-16,0 1-4 0,1-2-2 0,2 0-3 15,0 0-3-15,0 1-1 0,0 0-3 16,-1 2-1-16,-1 1-7 0,1 0-10 15,0 2-13-15,0 1-10 0,-2 1-10 16,2 2 26-16,-2-2-149 0,-1 5-120 16,0-1-291-16</inkml:trace>
  <inkml:trace contextRef="#ctx0" brushRef="#br1" timeOffset="172783.0117">16457 6370 66 0,'-5'1'16'0,"2"1"-2"0,1 1-1 0,1-2-17 15,0 1 0-15,-1 0 1 0,2-1 5 16,-1 0 8-16,-1-2 11 0,2 1 16 16,0-1 13-16,1-1 8 0,-1 1 9 15,1 0 4-15,2-2 1 0,0 2-7 16,-2 0-9-16,1-3-7 0,-4 1-5 16,4 0-6-16,-2 0-4 0,1 0-4 0,-1 1-3 15,1 0-1-15,-1 0-3 16,3 1-1-16,-2-2-2 0,0 1-2 0,3 1 0 15,-3-4-2-15,1 0-1 0,0 1-2 16,0-1 0-16,-1-2-1 0,2 1-2 16,-4-3 0-16,2 4-1 0,0-1-1 15,3 4-1-15,-3-4-1 0,0 3 0 16,0 0 0-16,1 0-1 0,-2 1-1 16,1-2 0-16,-5 0 0 0,5 4-1 15,-1-2 1-15,-3 1 1 0,3 1-1 16,0-2 2-16,0 4 0 0,0-1 2 0,-3 0 0 15,2 5 0-15,1 5 1 0,-5 4 0 16,0 4-1-16,0 4 0 0,2 5-1 16,0 1-2-16,3 0 0 0,3-2-2 15,3 0-1-15,2-5 0 0,3 0-1 16,2-6 0-16,1-2 0 0,2-4-1 16,1-4 1-16,1-5-1 0,-3-3 1 15,0-5-1-15,0-4 1 0,-3-3 0 16,-1-5 0-16,-2 0 1 0,-3-3 0 15,-1 1-1-15,-3 0 2 0,-1 3-1 0,-1 2 1 16,-2 5 1-16,1 2 1 0,-2 4 0 16,0 4 0-16,1 2 1 0,1 5-2 15,0 3 0-15,3 2-1 0,1 1-1 16,0 3-1-16,4 2 0 0,2 0-1 16,5-2 0-16,1-2 0 0,0-2 0 15,4-1 0-15,2-2-1 0,1-6 1 16,-1-3 0-16,-2-4 0 0,0-4 0 15,-2-2 0-15,-3-6 0 0,-3-2 0 16,-3-3 1-16,-5-2-1 0,-1 1 1 0,-4-3-1 16,-2-1 1-16,-3 4-1 0,0 0-1 15,0 1-4-15,1 2-9 0,-2 3-11 16,3 6-13-16,0 7-11 0,2 3-13 16,-1 5-43-16,0 4-72 0,2 1-106 15,-2 4-234-15</inkml:trace>
  <inkml:trace contextRef="#ctx0" brushRef="#br1" timeOffset="174168.4601">17123 6136 305 0,'-1'-6'94'0,"1"-2"8"16,0 1-34-16,0-2-6 0,0-1-5 16,0 1-5-16,0-2-9 0,0 0-6 15,0-2-3-15,0 4-3 0,-1-1-1 16,1 1-1-16,-1 4 0 0,1 0-2 16,-3 5-2-16,3 5-3 0,-2 4-1 15,-1 4-3-15,1 4-4 0,-3 3-2 16,1 5-3-16,-1-1 0 0,0 2-2 0,2-2-2 15,0-2-1-15,1-3-2 0,1-2 0 16,-1-5 0-16,2-1-1 0,2-5 1 16,-1-5 1-16,2-3 0 0,1-2 0 15,1-5 1-15,2-5 0 0,1-3 1 16,-1-3 0-16,0-3 0 0,1-4 0 16,-1-4 0-16,-2 1-1 0,0-3 0 15,-3-2-2-15,1 4 0 0,-2 1 0 16,-1 6 1-16,0 7 3 0,0 6 1 15,0 7-1-15,0 8 1 0,0 5-1 0,2 7 0 16,1 3-1-16,1 3-4 0,1 0 0 16,1 0 0-16,3-1-1 0,2-3 1 15,3-2-1-15,1-3 0 0,2-3 1 16,4-2-1-16,-1-4 0 0,4-4 0 16,-3-1 0-16,1-4 0 0,0-4 1 15,-2-2-1-15,-1-4 0 0,-2-2 0 16,-1-3 0-16,-1 0 0 0,-4 0 0 15,-2 1 0-15,-1 2 0 0,-3 5 0 0,-2 2 1 16,-1 9-1-16,-4 3 0 0,0 7 1 16,-1 6-1-16,0 2 1 0,-2 5 0 15,0 2-1-15,1 2 0 0,2 1-1 16,1-1-5-16,-1-3-9 0,6-1-12 16,2 0-13-16,3-2-10 0,2-3-16 15,1-4-114-15,0-2-121 0,5-3-279 16</inkml:trace>
  <inkml:trace contextRef="#ctx0" brushRef="#br1" timeOffset="174712.5312">17703 6101 474 0,'-3'-1'124'0,"-2"-3"4"15,3 2-40-15,1 0-48 0,1-3-8 16,1 0-3-16,1 1-2 0,2-2-5 16,2 0-1-16,1-3-2 0,2 1-2 15,1-1-2-15,2 3-3 0,1 2-3 0,1 1-2 16,-2-1-1-16,0 4-2 0,1 0-1 16,-2 2 0-16,-1 0-1 0,-3-2-1 15,1 2 1-15,-1 3 0 0,-5-1-1 16,0 3 1-16,-2 0 0 0,-2 2 1 15,-4-1 0-15,-1 4 0 0,-2-1 0 16,-2 0 2-16,-3-2 0 0,1 1 1 16,-2 1 2-16,3-1 2 0,0-1 0 0,1-2 1 15,2 1 0-15,3 0-1 0,2-3-2 16,3 0-1-16,4-3-2 0,2 1-1 16,2-1-2-16,3 0-2 0,2 0 0 15,4-1-4-15,0-1-6 0,1 0-8 16,1-1-7-16,2-2-9 0,1 1-9 15,0 1-9-15,-3-3-12 0,0 3-98 16,1-1-106-16,-3 2-257 0</inkml:trace>
  <inkml:trace contextRef="#ctx0" brushRef="#br1" timeOffset="175297.9683">17227 6419 550 0,'-19'-2'129'0,"-1"1"4"16,4-1-84-16,4 2-14 0,2-2-4 0,2 1-3 16,1-1-1-16,3 2-4 0,0 0-3 15,3 0-1-15,-1 0-4 0,5 0 0 16,3 0-2-16,1 0-1 0,6-1-1 16,4-1 0-16,5 0 1 0,4 2-1 15,4-1-3-15,4-2 1 0,7 1-2 16,3-1 0-16,3 1-1 0,0-2-1 15,6 1 0-15,1-2 0 0,2 2 0 16,1-1-2-16,-1 2-1 0,-1-2 0 0,3 2-1 16,-6-2 0-16,-4 2-1 0,-5-1 0 15,-6 0-1-15,-7 0-2 16,-4 2-6-16,-9 1-8 0,-6 0-4 0,-5 0-9 16,-4 0-5-16,-5 2-7 0,-3 0-5 15,-3-1-1-15,-4 0-109 0,-7-1-109 16,-3 1-267-16</inkml:trace>
  <inkml:trace contextRef="#ctx0" brushRef="#br1" timeOffset="176494.2876">17548 6681 504 0,'-2'-5'132'0,"-1"0"5"0,0 0-51 16,0 1-32-16,0-1-6 0,0 1-5 15,3 0-3-15,-1-1-4 0,1-1-4 16,1 0-5-16,3 0-4 0,1-1-5 16,2 1-3-16,2 0-2 0,0 3-4 0,5-2-2 15,-1 1-2-15,1 3 0 0,2-2-2 16,-2 2-1-16,2 1-1 0,-1 0 1 16,0 3-2-16,1-1 0 0,-3 2 0 15,-2 1 0-15,-1-1 0 0,0 1 0 16,-4 3 0-16,-4-1 0 0,-4 3 0 15,-3 0 0-15,-4-1 0 0,-2 4 0 16,-1 0 0-16,-4 2 0 0,-2-2 0 16,-1 2 0-16,2 0 1 0,1 2-1 0,0-1 0 15,1 0 0-15,2-3 0 0,5 2 1 16,0-3-1-16,3-2 0 0,4-3 0 16,2-2 1-16,3-1-1 0,2-2 1 15,2 0-1-15,3-2 0 0,1 0 0 16,3-4 0-16,-1 1 0 0,3-1-1 15,2-1-1-15,2 0-3 0,-1 0-5 16,1 2-8-16,0 0-8 0,0 0-12 16,0 2-9-16,-3 1-10 0,-3 2-116 15,-3 0-119-15,-3-2-284 0</inkml:trace>
  <inkml:trace contextRef="#ctx0" brushRef="#br1" timeOffset="194428.4113">9354 6939 582 0,'-10'-1'140'0,"1"0"9"16,1-3-87-16,3 4-10 0,-1-5-6 15,6 4-7-15,-2-3-5 0,6 2-4 0,1 1-5 16,2-2-6-16,3-2-4 0,6 4-2 16,-1-3-1-16,-1-1-1 0,-3-3-3 15,4 2-1-15,1 2-2 0,-3-1-2 16,0 0 1-16,-2 2-2 0,0-1-1 16,2 4-6-16,-4-1-10 0,-2-1-18 15,-1 6-10-15,-1-3-21 0,-2 3-116 16,-3 2-131-16,2 0-296 0</inkml:trace>
  <inkml:trace contextRef="#ctx0" brushRef="#br1" timeOffset="195449.3777">9674 6766 444 0,'-4'-2'127'0,"2"1"6"0,-1-2-22 15,-1 2-59-15,4 0-8 0,1 1-6 16,4-1-7-16,1 1-4 0,0-3-2 15,5 2-2-15,4-1-2 0,-3-1-3 16,2-1-3-16,-2 2-4 0,2 1-2 16,-1-2-3-16,-1 2-2 0,0 0-2 0,0 0 0 15,0-1-2-15,-1 1-1 0,-1 0-4 16,-3 0-4-16,-2 0-4 0,-3-1-6 16,-2 2-4-16,-3 0-3 0,-2 0-2 15,-4 0 1-15,1 2 2 0,-3-1 2 16,-2 0 6-16,2 0 4 0,1 0 4 15,1 3 3-15,-1-1 3 0,1 1 3 16,-1 3 3-16,1-1 1 0,-1 1 3 16,-1 4 2-16,0 1 2 0,1 1 1 15,-1-1 1-15,2-1 0 0,2 0 0 0,2 1-1 16,0-2 0-16,0-2-2 0,3 1 0 16,1 0 0-16,1-1-2 0,1 0-1 15,-1-4 0-15,4 3-2 0,1-3 0 16,1 0-1-16,0-1 0 0,0-1-1 15,4-1 0-15,1 0 0 0,-1-3 0 16,2 0 0-16,-1-2-1 0,2 3 1 0,0-1 0 16,2 5 1-16,-4-1 0 0,2 2 1 15,0 2 0-15,-1 3 0 0,1 2 0 16,-1 2 0-16,-2-2-1 0,1 4 0 16,-1 0-1-16,-2 2-1 0,-1-4 0 15,-2 2-1-15,-2-3 1 0,-4 2-1 16,-3-2 0-16,-1 0 0 0,-4-1 0 15,0 1-1-15,-4 0 1 0,0-1 0 16,-2 0 0-16,-2-2 3 0,1 0 3 0,-1-2 3 16,-3-2 3-16,2 0 2 0,0-2 1 15,-1-3-1-15,2-2-1 0,2 0-4 16,1-2-4-16,1-1-3 0,4-1-1 16,3 0-1-16,1 1-2 0,3 1-4 15,1-2-6-15,4 3-8 0,2 0-12 16,4 3-13-16,1 0-11 0,2 0-17 15,3 1-105-15,2 1-117 0,2 0-268 16</inkml:trace>
  <inkml:trace contextRef="#ctx0" brushRef="#br1" timeOffset="195750.7106">10066 7125 635 0,'3'-2'151'15,"-1"1"3"-15,0-1-99 0,-1 0-18 16,1 1-9-16,2-2-6 0,2 2-8 15,0 0-6-15,1-2-1 0,3 2-3 16,0-1-2-16,0 1-4 0,1-1-5 16,0 4-8-16,-2-2-8 0,0 1-11 0,-1 1-18 15,-1 2-108-15,-2 1-115 0,0 0-273 16</inkml:trace>
  <inkml:trace contextRef="#ctx0" brushRef="#br1" timeOffset="195943.1957">10076 7204 621 0,'-1'1'152'0,"0"-1"5"0,1 1-89 15,1-1-25-15,0 1-8 0,2-1-6 16,-1 0-9-16,2-1-6 0,3 1-4 16,2 0-2-16,1-1-2 0,2 0-4 15,1 1-5-15,3 0-15 0,1 0-13 16,3 0-23-16,-3 1-113 0,0 1-128 15,-1 3-301-15</inkml:trace>
  <inkml:trace contextRef="#ctx0" brushRef="#br1" timeOffset="196688.0282">10506 7000 588 0,'-1'-3'144'0,"0"-2"5"16,1 0-88-16,2 0-15 0,1 0-7 0,4 1-6 16,2-2-8-16,0 3-6 0,4-1-4 15,-2-2-5-15,0 0-3 0,3 2-3 16,0 0-3-16,-1 2-5 0,0-4-5 16,-2 2-9-16,4 5-8 0,-1 2-8 15,-4-2-7-15,-2 2-13 0,-2-1 3 16,-2 3-103-16,-4-3-98 0,-6-2-245 15</inkml:trace>
  <inkml:trace contextRef="#ctx0" brushRef="#br1" timeOffset="197274.4132">10532 6978 444 0,'-4'-1'107'15,"2"1"4"-15,-2-1-63 0,4 3-14 16,-2-3-2-16,0 0-3 0,0 0-3 16,1-1-1-16,1 0-2 0,-1 0-1 15,-1-1 0-15,2 2-1 0,-1-2 0 16,1 5-1-16,0-2-1 0,0 0-3 0,0 2 0 16,0 2-2-16,0 1-2 0,0 2 0 15,1 4 0-15,-1 0 1 0,-2 3-1 16,1 3-1-16,-2-3-2 0,-1 2 0 15,2 0-3-15,-3-2-1 0,3-1 0 16,0-1-1-16,0 0 1 0,1-5-1 16,0-1 0-16,1-1 1 0,1-3 0 15,-1 0 0-15,1-2 0 0,0 0 0 16,3-3 1-16,0 1 1 0,0-2-1 0,3-1 0 16,0 0-1-16,3 0 0 0,0-1-2 15,1 0 0-15,-2 2-1 0,1 2 0 16,0-1-1-16,1 2-1 0,-1 0 1 15,1 1-1-15,1 0 0 0,0 2 1 16,4 2-1-16,-1 2 0 0,-2 3 0 16,1 1 0-16,-1 1 0 0,0 1 1 15,-1 0-1-15,-4-1 0 0,1 1 0 16,-4-1 0-16,-1 2 1 0,-4-2-1 0,-3 1 1 16,-3 1-1-16,-1 0 1 0,-3-1 0 15,-5 0 0-15,-1-2-1 0,-3 0 1 16,-1-2 3-16,2 0 2 0,-1-1 4 15,1-2 1-15,2-1 0 0,1-1 2 16,3 0-2-16,0-2-1 0,0 0-4 16,2-3-3-16,0-1-2 0,4 0-4 15,0-2-6-15,3-1-9 0,2 1-15 0,1-1-19 16,2 1-11-16,1 3-20 16,1 0-105-16,1 1-121 0,3 2-271 0</inkml:trace>
  <inkml:trace contextRef="#ctx0" brushRef="#br1" timeOffset="198645.8183">10968 7250 467 0,'-2'0'118'15,"-1"0"6"-15,1 0-64 0,-2-1-15 0,1 1-3 16,2 0 1-16,-1 0-2 0,-1 0 1 16,2 0 1-16,-1-1 3 0,-1 2 0 15,0-1 2-15,-2-1-3 0,1 1-4 16,0 0-5-16,1 0-6 0,0 0-6 15,1 0-6-15,-1 0-6 0,2 0-4 16,0 1-4-16,1 0-1 0,0 1-3 16,1-1-1-16,0 0-6 0,3 0-11 15,1 3-14-15,0-3-23 0,1 2-14 16,1-2-62-16,-1 0-65 0,3-1-121 0,2 0-242 16</inkml:trace>
  <inkml:trace contextRef="#ctx0" brushRef="#br1" timeOffset="199716.7377">11064 7341 563 0,'-2'2'133'0,"1"1"3"16,1-2-84-16,1 0-16 0,1-1-4 16,1 0-4-16,1-1-2 0,1-1-2 0,1-2-1 15,2-2-1-15,3-2-3 0,2-1-4 16,0-4-4-16,3 1-3 0,2-1-2 15,0 0-2-15,0 0-1 0,-2 1-2 16,0-1 0-16,-1 4-1 0,-2-1 1 16,-6-1-1-16,1 0 0 0,-5 1 1 15,0 1-1-15,-3 1 0 0,-4-1-1 16,-2 2 1-16,-1 2 0 0,-1 0 0 0,-1 3 0 16,-6-1 0-16,0 2 0 0,2 2 0 15,-3 2 0-15,0 3 0 0,-1 0 0 16,1 4 0-16,2 1 0 15,2 3 0-15,1 1 1 0,2 2 0 0,3 2 1 16,1 2 0-16,2 2 1 0,0-1 0 16,2 0 0-16,1 0 0 0,0 0 0 15,4-1 0-15,-1-3-1 0,5-1 1 16,0-1-1-16,5-1 0 0,0-4-1 16,5 0 0-16,2-2 0 0,3-4 0 0,1-4 0 15,0-1 0-15,-1-5 0 0,-1 1-2 16,-2-6-4-16,-3 1-8 0,-2-4-12 15,-2 1-8-15,-3 1-9 0,0 1-18 16,-1-1-109-16,-5 1-114 0,3 4-269 16</inkml:trace>
  <inkml:trace contextRef="#ctx0" brushRef="#br1" timeOffset="200027.5246">11290 6879 577 0,'-2'-4'137'0,"2"4"4"15,1 4-75-15,0 2-31 0,3 5-8 16,-3 2-4-16,4 5-1 0,0 2-2 0,0 0-2 15,-2 4-3-15,1-1-3 0,-3 0-4 16,-1-2-1-16,-1 0-3 0,-3-2-1 16,-2 0-1-16,-2-2-1 0,-3-2 0 15,-2-1-5-15,0-3-8 0,-5-2-10 16,-1-3-9-16,1-3-11 0,1-5-13 0,3-4-105 16,2-6-109-16,2-2-254 0</inkml:trace>
  <inkml:trace contextRef="#ctx0" brushRef="#br1" timeOffset="200161.1591">11142 6800 553 0,'2'-9'131'15,"1"0"3"-15,0 2-82 0,4 1-23 16,0 2-11-16,3 3-7 0,1 2-10 16,0 3-15-16,1 1 2 0,0 3-121 0,1 1-111 15,0 2-281-15</inkml:trace>
  <inkml:trace contextRef="#ctx0" brushRef="#br1" timeOffset="200510.1879">11391 6939 644 0,'-5'-12'160'0,"0"0"6"0,4-1-90 16,2 2-28-16,1 2-6 0,3 0-8 15,0 3-9-15,2 1-6 0,3 1-6 16,-1 2-3-16,-1-1-3 0,2 2-2 16,1 0-2-16,1 1-1 0,-1 1-1 15,0 0 0-15,0 1 0 0,0 3-1 16,-3 1 0-16,0 2 0 0,-1 2-3 0,-3 4-2 15,-2 0-4-15,0 5-3 0,-2-1-4 16,0 2-4-16,-1-2-5 0,0 0-5 16,1-2-5-16,0 0-1 0,-2-2-2 15,2-3-7-15,2 0-7 0,-2-3 26 16,0 1-121-16,1-3-101 0,-1-2-261 16</inkml:trace>
  <inkml:trace contextRef="#ctx0" brushRef="#br1" timeOffset="200791.5291">11475 6942 512 0,'-2'-10'132'15,"-1"1"4"-15,0 2-59 0,-1 2-28 16,3 1-9-16,-2 1-7 0,2 1-6 16,0 5-4-16,-2 2-3 0,4 1-4 15,1 5-5-15,0 1-3 0,1 4-2 0,-1 2-1 16,2 2-5-16,-2 0-7 0,1-1-12 16,-3 1-14-16,0-2-92 15,0 1-32-15,2-2-108 0,1 0-223 0</inkml:trace>
  <inkml:trace contextRef="#ctx0" brushRef="#br1" timeOffset="202391.4219">11017 7624 329 0,'-2'-3'101'0,"0"1"5"0,0 1-3 16,-1-2-48-16,2 2-12 0,-1 1-5 16,-1-1-4-16,2 1-4 0,-1 0-4 15,0 1-3-15,1 2-3 0,0 1-2 16,0 1-3-16,2 1 0 0,1 3-1 0,1-2-1 15,2 1-1-15,0-2-3 0,1-2 0 16,2-1-3-16,3-2 0 0,0-2-2 16,3-1 0-16,1-3 0 0,2-1-1 15,0 0 0-15,1-2 0 0,-1 2-1 16,2 1-1-16,-2 2 0 0,-1 1 0 16,-3 4-1-16,0 1 0 0,-5 3 0 15,4 3 0-15,-4 0 0 0,0-1 1 16,0 2-1-16,-1-2 0 0,0 1 0 15,-1-3 0-15,-1-1 1 0,-1-1-1 0,0-2 0 16,1-2 0-16,1-2 1 0,5-3-1 16,-1-2 0-16,4-2 1 0,2-1-1 15,3-1 2-15,0-1 0 0,2 2 1 16,-4 0 1-16,0 2 0 0,-1-1 0 16,-2 3 0-16,-3 2 0 0,-2 2 0 15,0 1 0-15,0 2-1 0,-2 1 1 16,0 2-1-16,-1-2 2 0,2 3 0 0,-2-1 1 15,1 1 0-15,-1-3 1 0,2 1-1 16,-2-2-1-16,2-2 0 0,2 0-1 16,1-3-2-16,0 0-4 0,0-1-7 15,0 0-11-15,0 2-9 0,-2 2-13 16,-3-1 20-16,-5 1-143 0,1 1-119 16,-4 5-293-16</inkml:trace>
  <inkml:trace contextRef="#ctx0" brushRef="#br1" timeOffset="202839.1682">11083 7946 532 0,'-1'-2'152'0,"-2"-1"6"0,2 3-25 16,0-1-73-16,1 0-17 0,1 2-7 16,0-4-8-16,2 3-10 0,1 0-6 15,0-1-5-15,4 1-2 0,2 0-2 16,1 0-3-16,1 3-9 0,0-2-10 0,4 3-12 15,0-2-11-15,-1 3-17 0,-2 0-111 16,-1 0-121-16,2 2-274 0</inkml:trace>
  <inkml:trace contextRef="#ctx0" brushRef="#br1" timeOffset="203086.7069">11391 7870 498 0,'1'-7'130'0,"-1"2"6"0,-1 1-54 15,-1 2-31-15,1-1-8 0,-1 3-5 16,-1 2-6-16,2 1-4 0,-1 5-5 16,-1 1-4-16,1 2-4 0,2 5-5 15,1 4-2-15,-1-1-4 0,0 2-1 16,1 0-4-16,2-2-8 0,-1-1-10 15,2-2-8-15,-4-4-19 0,3 0-114 0,1-3-123 16,3 1-291-16</inkml:trace>
  <inkml:trace contextRef="#ctx0" brushRef="#br1" timeOffset="207405.2418">12113 6341 520 0,'-8'-2'132'0,"3"1"3"0,-1-2-63 16,3 1-24-16,-2-1-8 0,0 1-5 15,4-2-5-15,1 2-5 0,3-3 0 16,0 1-4-16,2-1-3 0,0 0-5 15,6 2-2-15,3-1-3 0,2 5-1 16,-1 3-3-16,3-2 0 0,0 2-2 16,5 2-1-16,2 0 0 0,-4 1-2 15,2-3-3-15,0 1-7 0,3-1-10 16,0 1-7-16,-6-3-8 0,1 2-15 0,-1-2 96 16,-3-2-205-16,-2-1-121 0,-3 0-322 15</inkml:trace>
  <inkml:trace contextRef="#ctx0" brushRef="#br1" timeOffset="207684.4114">12455 6251 530 0,'-6'-5'131'16,"1"0"3"-16,0 1-68 0,1 2-30 16,3 2-13-16,1 0-7 0,1 2-5 0,3 1-4 15,0 3-3-15,2 0-2 0,2 0 0 16,2 0 0-16,1 2 0 0,3-1-1 15,0 3 0-15,4-4 0 0,0 2-1 16,0-1 1-16,1-3-1 0,-3 3 0 16,-2-2 1-16,1-3-1 0,-1 0 0 0,-5 2 0 15,-3 0 1-15,-3 1-1 16,-4-2 1-16,-3 3-1 0,-3 3-1 0,-2 1-1 16,-3 2-2-16,1 2-5 0,1 1-7 15,1 3-12-15,2-1 23 0,0-1-133 16,-1-3-109-16,7-1-275 0</inkml:trace>
  <inkml:trace contextRef="#ctx0" brushRef="#br1" timeOffset="208096.5957">13083 6247 421 0,'0'-8'121'0,"-2"-1"4"16,-2 2-20-16,2 2-54 0,-1 0-8 16,-2 1-3-16,3 3-3 0,-4 2-3 15,-1 4-3-15,2 1-3 0,-1 2-4 16,-2 1-4-16,3 4-3 0,-1 0-6 15,5 4-5-15,2 2-2 0,2-4-1 16,2 3-1-16,2-5-1 0,5 2-1 16,3-5 1-16,4-6 0 0,3-2 0 0,3-4 0 15,4-1 1-15,2-3 0 16,-2-7 1-16,-2-2 4 0,-3-4 2 0,-5 1 4 16,-3-2 2-16,-7-1 2 0,-7-1 0 15,-3 4 0-15,-4 2-4 0,-4 3-3 16,-9 0-3-16,-2 5-6 0,-5 4-10 15,-5 3-16-15,-2 4-16 0,-1 6-18 16,-1 5 55-16,6 3-177 0,3 1-132 16,8 4-315-16</inkml:trace>
  <inkml:trace contextRef="#ctx0" brushRef="#br1" timeOffset="208935.2928">11996 7298 521 0,'-9'-2'145'0,"2"-1"9"16,-2 2-35-16,3 0-58 0,2-2-15 16,2 1-9-16,3 1-6 0,3-2-9 15,2 2-6-15,4-2-5 0,2 1-2 0,3-2-3 16,2 1 0-16,2-1-1 0,1 2-1 16,-2-3-1-16,7 1-1 0,-2 3 0 15,2-2-4-15,0 2-4 0,2 2-9 16,3-2-9-16,2 0-9 0,-5 1-8 15,-2-1-7-15,0-1-10 0,-3 1-4 16,-5 0-2-16,-5 0-46 0,-1 0-17 16,-5-1 13-16,-2 0 38 0,-3-1 41 15,-2-2 25-15,-1 1 20 0,-3-3 65 16,-1 1 37-16,-1 0 0 0,0 0-26 0,1 0-25 16,0 2-11-16,0 2-8 0,2-1-9 15,2 2-8-15,2-1-8 0,2 2-3 16,0 0-5-16,5 1-4 0,0-1-3 15,-1 2-1-15,4 1-1 0,-3 2 1 16,2 1-1-16,1 1 1 0,-3-1-1 16,2 3 0-16,-1-2 0 0,-1 1 0 15,1-2 0-15,-1-3-1 0,-3 2 1 0,1-1-1 16,-4 0 0-16,-2 1-1 0,-2-1-2 16,-2 3-1-16,-1 0-2 0,0-1-5 15,-1 4-6-15,-1 0-11 0,2-1-11 16,1 0-103-16,1 0-109 0,2-1-263 15</inkml:trace>
  <inkml:trace contextRef="#ctx0" brushRef="#br1" timeOffset="209346.4885">13001 7199 574 0,'-5'-4'152'16,"2"-2"4"-16,0 0-49 0,5 0-59 15,1 0-13-15,2 0-5 0,2-2-7 16,3 2-5-16,3 1-4 0,0 0-1 16,-1 0-1-16,2 2-1 0,-1 0-1 15,1 2 0-15,-2 0-1 0,0 2-1 16,0 2-3-16,1 1 0 0,-4 3-2 16,0 1-1-16,-2 2 0 0,-2 2-1 0,-4 2-1 15,-2 0-1-15,-2 0-4 0,0 0-6 16,1 1-7-16,0 1-9 0,0-1-11 15,2-3-5-15,1 2-9 0,2-2-13 16,-2-1-102-16,-1-3-111 0,-1 0-264 16</inkml:trace>
  <inkml:trace contextRef="#ctx0" brushRef="#br1" timeOffset="209551.2281">13022 7176 637 0,'-4'0'145'0,"1"4"0"15,0 4-104-15,1 3-19 0,3 1-7 16,-1 3-4-16,0 2-6 0,3 3-6 16,-2 2-9-16,0-3-15 0,3 1-122 15,-2 1-119-15,6-4-305 0</inkml:trace>
  <inkml:trace contextRef="#ctx0" brushRef="#br1" timeOffset="215543.399">22215 6290 454 0,'-5'-11'108'0,"2"4"4"15,-1-2-66-15,-1 0-12 0,5 0-5 16,0-2-2-16,2-3-2 0,2 2-3 15,2-4-2-15,3 0-5 0,1-1-1 16,2 2-3-16,3-2-1 0,-1-3-1 0,2 5-1 16,-1 2-1-16,-2 1 0 0,1 1-1 15,-3 1 1-15,-3 4-2 0,0 6 0 16,-1-1-2-16,-1-2 1 0,2 8 1 16,-3 0 0-16,-2 3 1 0,-2 0 0 15,-2 6 2-15,-1 3 0 0,-3 4 0 16,-5-2 0-16,-1 7-1 0,-1 1-1 15,0 6 1-15,1-2-1 0,0-1 1 16,2 0-1-16,4-2 1 0,4-1 0 16,3-4-1-16,2-7-1 0,1-1 0 0,2-3-1 15,2-6-1-15,-1 3-1 0,1-6-1 16,1-2-2-16,0-1-6 0,1 0-11 16,-2-2-7-16,0 2-10 0,-2-5-17 15,1 3-109-15,-3 0-114 0,-3 2-271 16</inkml:trace>
  <inkml:trace contextRef="#ctx0" brushRef="#br1" timeOffset="215795.5203">22341 6777 589 0,'-1'2'136'0,"0"-2"3"0,2-2-94 16,-1 0-6-16,4-3 0 0,1 0 1 16,2-2-2-16,2-3-1 0,-1-2-1 0,2 0-2 15,-1 1-6-15,-2 1-3 0,-1-1-5 16,-3 5-5-16,-2 1-3 0,-2 4-5 16,-2 1-11-16,-3 2-16 0,0 2-23 15,-2 3-141-15,1 2-147 0,3-2-365 16</inkml:trace>
  <inkml:trace contextRef="#ctx0" brushRef="#br1" timeOffset="245284.1366">10015 8409 623 0,'-12'1'156'0,"2"-2"7"0,-1 1-89 15,7 4-19-15,-2-3-10 0,2 1-9 16,2-2-10-16,4 2-9 0,1-1-7 16,3 0-6-16,0-1-3 0,4 3-1 15,2-1 1-15,3 3-4 0,0-3-10 16,-1 3-11-16,2-1-14 0,0 1-11 16,-1 2-12-16,-3 2-112 0,-3-1-118 15,-1 3-267-15</inkml:trace>
  <inkml:trace contextRef="#ctx0" brushRef="#br1" timeOffset="245448.4712">10048 8675 607 0,'-4'-1'147'0,"2"-2"0"0,1 0-79 16,3 0-37-16,2-2-11 0,1-1-6 15,1 1-7-15,1-2-3 0,4 2-3 16,3-1-8-16,-1 0-12 0,4 2-15 15,2 2-116-15,2-1-119 0,3 4-297 0</inkml:trace>
  <inkml:trace contextRef="#ctx0" brushRef="#br1" timeOffset="246163.7074">10528 8348 502 0,'-1'-6'138'0,"0"1"5"0,-2-4-39 0,3 3-51 16,4 1-12-16,1-1-8 0,2-1-8 16,3 1-6-16,1-2-7 0,3 3-3 0,0-1-3 15,2-1-2-15,-1 0-2 0,2 2-1 16,-2 1-3-16,-1 0-5 0,-1 3-5 15,-5 0-5-15,-3 2-3 0,-4 0-3 0,-3 1-4 16,-5 0-1-16,-6 3 1 16,-1 0 2-16,-2 0 3 0,-1 1 2 0,-1 4 4 15,0-1 2-15,-2 2 4 16,2 0 5-16,1 2 4 0,0 0 6 0,-2-1 3 16,1 1 3-16,2 0 4 0,3-1 1 15,0 1 1-15,2-2-1 0,4-2-1 16,5 1-3-16,2-2-2 0,3-2-2 15,3-3-3-15,4 1-1 0,1-1-1 16,3-2-1-16,0-1 0 0,3 0-1 16,2 0 1-16,-1 1 0 0,1-1-1 15,1 0 2-15,1 2 0 0,1 3 1 0,2 3 1 16,-1 0 0-16,1 3 1 0,1 2 0 16,-4 0-1-16,-3 2 1 0,-2-1-1 15,-4-1-1-15,-4-1 0 0,-4 1 0 16,-4 1 0-16,-3-1-1 0,-6 1-1 15,-4 1 2-15,-6-3-1 0,-5 0 2 16,-3-1 2-16,-1-2 4 0,1-1 2 16,0-2 2-16,1-1-2 0,5 1 0 0,4-6-2 15,2 0-2-15,2-2-5 0,2-2-6 16,2-1-9-16,6-1-9 0,1 0-10 16,5 2-9-16,3 1-6 0,4 0-119 15,1 2-116-15,4 0-276 0</inkml:trace>
  <inkml:trace contextRef="#ctx0" brushRef="#br1" timeOffset="246484.4536">11034 8552 674 0,'-5'0'174'15,"-1"3"7"-15,0-4-99 0,0 2-17 16,1 0-10-16,0-3-13 0,1 0-14 15,3 4-12-15,0-5-8 0,1 3-9 16,1-1-10-16,2 0-17 0,1 1-21 0,3 0-17 16,0 0-125-16,2 0-137 0,0 5-322 15</inkml:trace>
  <inkml:trace contextRef="#ctx0" brushRef="#br1" timeOffset="247028.8592">11471 8630 630 0,'-6'0'146'0,"1"-2"1"15,2 4-102-15,3 0-15 0,7 3-5 16,-2-1-4-16,1-1-4 0,4 0-3 0,3-2 0 16,3-3 0-16,5-3-1 0,2-5-2 15,4-2-2-15,3-2-1 0,0 1-1 16,-1-5-2-16,-3 1-2 0,0-1 0 15,-7 1-1-15,-5 1-1 0,-4 0 0 16,-4-1 0-16,-3 0 0 0,-6 2 0 16,-5 3 0-16,-3-1-1 0,-4 2-2 0,-6 2-2 15,-3 5-1-15,-2 1-1 0,-1 6 0 16,0 3 0-16,1 4 1 0,2 3 1 16,3 7 1-16,4 0 2 0,1 2 1 15,1 2 0-15,4 1 1 0,3 2-1 16,1-1 1-16,5-1-1 0,3 2 1 15,3 0 0-15,4-1 0 0,3-4 0 16,4-3 1-16,2 0 1 0,4-3-1 0,2-5 1 16,4-4-1-16,2-1 0 0,2-2 0 15,1-4-1-15,-1-3-3 0,1-3-7 16,-3-2-9-16,-2-3-12 0,-1-4-14 16,-4-1-121-16,-3-1-125 0,-1-2-302 15</inkml:trace>
  <inkml:trace contextRef="#ctx0" brushRef="#br1" timeOffset="247303.3683">11985 8058 639 0,'-3'-5'151'0,"1"2"2"0,1 6-100 16,-2 0-13-16,3 3-3 0,3 7-3 0,-1 1-8 16,3 6-2-16,0 1-2 0,0 3-5 15,2 2-5-15,-1-1-3 0,-2-2-4 16,-2 0-6-16,1 0-11 0,-3 2-11 16,-2-4-14-16,1-4-14 0,1-1-91 15,-1-2-33-15,0-5-109 0,2-3-212 16</inkml:trace>
  <inkml:trace contextRef="#ctx0" brushRef="#br1" timeOffset="247601.5202">11941 8175 598 0,'-5'-1'148'0,"1"0"4"16,3 1-88-16,1-2-21 0,2 1-9 15,2 0-5-15,0-1-9 0,3-1-6 16,4 1-4-16,1-1-2 0,0 1-2 15,6-3-3-15,-1 1-8 0,2 1-15 16,-2-1-14-16,-2 0 32 0,-3 0-160 16,-2 3-129-16,-2 4-323 0</inkml:trace>
  <inkml:trace contextRef="#ctx0" brushRef="#br1" timeOffset="247897.8098">11868 8416 591 0,'-1'2'132'0,"0"-2"2"15,5 1-98-15,3 0-13 0,-2-1-4 16,6 3-5-16,2-2-2 0,4 1-2 16,2 1-2-16,-1-2-1 0,1 1-3 0,4 1 0 15,-2-2-3-15,-1-1-3 0,0-1-10 16,-4 0-12-16,0-2-119 0,-1-1-115 16,1 0-297-16</inkml:trace>
  <inkml:trace contextRef="#ctx0" brushRef="#br1" timeOffset="248199.5957">12309 8105 606 0,'-1'-5'139'0,"-1"1"1"0,-1 4-97 16,2 3-17-16,1 3-4 0,1 7-2 16,0 1-5-16,2 2-2 0,0 4 1 15,4 2-1-15,-1 0 0 0,4 0-1 16,-1 2 0-16,2 0-1 0,0 0-2 0,-1-1-2 16,-1 0-1-16,-4-4-1 0,-5 1-2 15,-5-4-2-15,-6-4-1 0,-3-1-8 16,-4-3-11-16,-5-4-12 0,-2-4 32 15,2-4-163-15,-2-8-130 0,6-4-326 16</inkml:trace>
  <inkml:trace contextRef="#ctx0" brushRef="#br1" timeOffset="248341.1589">12306 7792 543 0,'11'-10'125'16,"0"3"1"-16,1 2-77 0,1 2-30 15,1 3-13-15,1 1-3 0,-4 3-127 16,-2 3-108-16,1 3-282 0</inkml:trace>
  <inkml:trace contextRef="#ctx0" brushRef="#br1" timeOffset="248649.6345">12515 8081 679 0,'-1'-11'165'0,"1"0"4"16,2 1-105-16,1-1-17 0,2 2-9 15,1 1-9-15,1 2-10 0,3 0-8 16,0 2-3-16,1 0-3 0,-1 3-2 15,-1 3-2-15,1 1 0 0,-1 3-1 16,-1 4 0-16,1 2-1 0,-1 3 0 16,0 2-2-16,-3 2-4 0,-2 5-6 15,0-2-7-15,-4 1-8 0,-4 0-10 16,0-1-7-16,-1-1-8 0,2-2 1 0,-1-2-113 16,1-3-108-16,2-1-266 0</inkml:trace>
  <inkml:trace contextRef="#ctx0" brushRef="#br1" timeOffset="248814.065">12544 8122 608 0,'-3'-11'152'0,"-1"4"5"16,-1 3-95-16,2 6-18 0,-1 4-10 0,3 2-8 16,-1 5-12-16,1 0-11 0,1 7-12 15,3 0-15-15,0 4 20 0,1-1-154 16,1 4-129-16,6 0-330 0</inkml:trace>
  <inkml:trace contextRef="#ctx0" brushRef="#br1" timeOffset="249146.7188">12596 8595 650 0,'-4'-6'159'0,"-1"-2"5"0,2 3-99 16,1 1-20-16,4 0-8 0,0 2-6 15,3-4-10-15,4 3-5 0,4 3-5 16,7-1-2-16,3 1-1 0,6 1-2 16,-1 1-2-16,4 0-2 0,3-1-4 15,-1 2-11-15,1-2-13 0,-1 0-13 16,-4-2-14-16,3 1-11 0,-2-1-112 0,-9-5-118 16,1 2-266-16</inkml:trace>
  <inkml:trace contextRef="#ctx0" brushRef="#br1" timeOffset="249361.621">13023 8398 555 0,'-7'-6'149'0,"5"2"3"0,-3 1-32 15,1 0-82-15,4 6-12 0,0 0-8 0,2 2-6 16,2 3-7-16,3 1-4 0,3 4 0 16,1-1-1-16,3 0 1 0,3 2-1 15,4-1 0-15,2-1-1 0,0 1 0 16,-2-4-8-16,2 5-2 0,-1-2 0 15,-3-1 1-15,-6 0-1 0,-3-1 0 16,-3 0-3-16,-5 2 1 0,-7-5-9 16,-4 2-7-16,-2-1-114 0,-6 2-113 15,0 1-279-15</inkml:trace>
  <inkml:trace contextRef="#ctx0" brushRef="#br1" timeOffset="249928.4972">13709 8187 529 0,'3'-7'138'16,"-1"1"9"-16,-2 2-61 0,0 1-31 16,-1 3-10-16,0 2-5 0,1 4-8 15,-3 4-9-15,1 5-9 0,2-1-5 16,-1 7-3-16,2 2-3 0,0 2-2 16,0 4-7-16,2-2-13 0,0-1-11 15,0 2-14-15,1-3-115 0,-3-2-3 0,-4-7-100 16,3-5-183-16</inkml:trace>
  <inkml:trace contextRef="#ctx0" brushRef="#br1" timeOffset="250113.0207">13606 8290 564 0,'-8'-10'154'0,"2"6"10"0,-2-1-47 15,2 2-57-15,4 3-13 0,2-1-8 0,2 0-10 16,3 3-11-16,3-2-8 0,3 3-6 15,2-2-2-15,5 1-2 0,2 2-6 16,2 1-11-16,4-1-16 0,-1 1-11 16,0-1 23-16,-1 4-152 0,-4-2-130 15,-2 1-307-15</inkml:trace>
  <inkml:trace contextRef="#ctx0" brushRef="#br1" timeOffset="250363.0383">13555 8606 588 0,'-2'-1'139'0,"0"0"4"15,2 1-84-15,3 1-25 0,2 0-10 16,2 2-7-16,0-6-6 0,3 5-2 15,2 0-3-15,4-2-2 0,1 0-2 16,2-1-5-16,3 0-8 0,2 3-9 16,2-3-13-16,-1 0-116 0,-3-4-116 15,0 3-289-15</inkml:trace>
  <inkml:trace contextRef="#ctx0" brushRef="#br1" timeOffset="250611.5004">14031 8315 573 0,'5'-14'140'16,"3"3"2"-16,-1 3-72 0,3 2-39 0,1 2-10 16,1 0-6-16,-1 3-5 0,3 2-3 15,-3 0-2-15,2 4-1 0,-1 3 0 16,1 0 0-16,-1 3-1 0,1 3 0 15,0 4-1-15,1 1-1 0,-3 0-4 16,-1 2-6-16,-1-3-7 0,-4 4-9 16,-3-2-12-16,-1-2-111 0,-4-5-114 15,-5-1-272-15</inkml:trace>
  <inkml:trace contextRef="#ctx0" brushRef="#br1" timeOffset="250773.3267">14084 8347 623 0,'-6'1'146'16,"0"3"2"-16,1 5-99 0,1 5-20 15,2 4-8-15,2 4-8 0,1 3-14 16,0 3-14-16,1 0 28 0,-1 0-161 16,2 3-125-16,1-2-331 0</inkml:trace>
  <inkml:trace contextRef="#ctx0" brushRef="#br1" timeOffset="252256.6016">14094 8271 334 0,'-2'-3'106'0,"-1"2"7"16,-2 0-15-16,1 1-33 0,-2-1-12 16,1 1-8-16,-2 1-9 0,0 0-4 15,-1 0-5-15,0 0-1 0,0 1 0 0,0 0-3 16,2-1-1-16,2 2-2 0,2-1-4 15,-1-1-2-15,4 2-3 0,2-2-4 16,1 0-2-16,2 1-1 0,2-4-1 16,5 2 1-16,1 0-1 0,3-1-1 15,1 0 0-15,1 1 0 0,2-3-1 16,0 2 0-16,1 0 0 0,-3 0-1 16,0 0-1-16,2 2 1 0,-5-1-1 15,-3 2 1-15,-2-2-1 0,-4 1 0 16,-2 1 2-16,-1-2 0 0,-3 1 0 0,-2-1 0 15,0 0 0-15,-2 1-1 0,0 0 1 16,-1 1 0-16,-1-1-1 0,0 1 0 16,0 0 1-16,0 0 1 0,2 0 0 15,0 1 0-15,1 2 0 0,-1 1 0 16,1 0 0-16,1 1 0 0,-2 3-1 16,1 1 0-16,-2 3 0 0,0-1 0 15,1 3-1-15,0 4 1 0,0 2 0 0,1 2 0 16,4 1 1-16,-2 2 0 0,1-2 1 15,-1-1-1-15,2-2 0 0,1-3 0 16,-3-4-1-16,1-3 0 0,3-3 0 16,-1-2-1-16,2-1-2 0,-4-1-7 15,3-2-14-15,1-3-14 0,-3-2-126 16,1-1-131-16,-1 4-320 0</inkml:trace>
  <inkml:trace contextRef="#ctx0" brushRef="#br1" timeOffset="256885.7056">8982 6566 340 0,'3'-7'80'0,"-2"1"1"16,-2 1-53-16,1 3-11 16,0 1-6-16,0 1-3 0,-3 0-4 0,2 0-1 15,0 1-4-15,-2 0-14 0,3 0-67 16,-1 2-67-16,-2-2-175 0</inkml:trace>
  <inkml:trace contextRef="#ctx0" brushRef="#br1" timeOffset="258855.0965">8849 6591 362 0,'-9'-2'92'16,"1"-2"3"-16,2 3-45 0,2 0-18 15,1 0-11-15,2 1-6 0,2-2-3 16,3 2-5-16,3 0-2 0,2-1-2 16,3 0-1-16,3-2 0 0,2 3 2 0,3-1 0 15,1 1 2-15,-1 0-1 16,1 1 1-16,0-1 1 0,0 2-2 0,-2-1 0 16,2-1-1-16,4-4-1 0,1 5-1 15,0 1-1-15,4-1 0 0,4-2 0 16,2 1 0-16,0-2 0 0,2 5-1 15,0-6 1-15,0 0-1 0,-2 1 1 16,-2 1-1-16,-3 0 0 0,-4 0 1 16,-4 0-1-16,1 3 0 0,-1-1 1 15,-3 2-1-15,2 0 0 0,0 1 0 0,3 0 0 16,-1-2 0-16,-3 1 0 0,3-1-1 16,-4-1 1-16,2-1-1 0,0-1 0 15,-2 1 1-15,0-1 0 0,2 1-1 16,-4-3 1-16,3 5 0 0,-1-1 0 15,-2 0 0-15,-1 3 0 0,0-2 0 16,-2 1 0-16,3 0 0 0,-3 1 0 16,-2-3 0-16,1 2 0 0,-1 0 0 0,5 0 0 15,0-1 0-15,0 3 0 0,3-1 0 16,1 1 0-16,4 1 0 0,-2-2 0 16,0-1 0-16,0 1-1 0,1-2-1 15,0 0 0-15,2-2-1 0,-1-2 1 16,1 2-1-16,1 3 0 0,-1-3 1 15,-1 1 1-15,-3-1 0 0,-2 2 1 16,-1 0 0-16,-1-1-1 0,-2-2 1 16,3 2 0-16,-1 0 0 0,4 2-1 15,-1-1 1-15,1 0 0 0,3 0-1 0,-1 0 1 16,-3 1 0-16,0-1-1 0,0 1 0 16,0-2-1-16,-1 1 0 0,1 1-2 15,0-1-1-15,0 2-1 0,3-2-2 16,-4 3 0-16,-2-2 1 0,0 0 0 15,-3 1 2-15,0-2 0 0,-2 1 2 16,0-2 0-16,0 0 1 0,1 0 1 16,-1 1 0-16,0-1 1 0,1 1-1 15,0 1 0-15,-2-1 0 0,4 3 1 16,1 0 0-16,-3 0-1 0,3 1 1 16,-2-1-1-16,1 0 1 0,0 0 0 0,-4-3-1 15,2-1-1-15,2-1-4 0,0 0-6 16,3-3-13-16,-1 0-12 0,5 0-9 15,-1-1-2-15,2-1 0 0,-2 3 4 16,-1-4 6-16,-4 3 12 0,-1-1 13 16,1 1 11-16,-4 0 2 0,0 2 2 15,-2 0 1-15,-2 1 0 0,2 0 0 0,0 0 1 16,3-1 0-16,-2 1-2 0,2 0 0 16,1 0-1-16,1-2 0 0,2 1-1 15,-2 1 0-15,-1-1-1 0,0 0 1 16,-1 1-1-16,0 0 1 0,1 1 0 15,-2 1 0-15,0 1 0 0,1 1 0 16,3-2 0-16,2 2 0 0,1-1 0 16,-2-1 0-16,2-1-1 0,0 1 1 0,-1-1 0 15,-3 2 1-15,-1-3 0 16,1 1 1-16,-1 2 1 0,0-1-1 16,0-1 2-16,-3 0-1 0,8-1-1 0,-3 0-2 15,3-1-2-15,-1 2-1 0,4-3-1 16,3 1 0-16,5-2-1 0,-4 1 0 15,3 1 2-15,2-2 2 0,0 1 1 16,-4 1 2-16,0-1 2 0,-3 4 1 16,1-4 4-16,-2 1 1 0,-1 0 1 15,1 1 0-15,-4 1-1 0,0-1-1 16,-1 1-2-16,2 2-1 0,2-1-3 0,0 2 0 16,-2-2-1-16,3 0 1 0,-1-1-2 15,2-1 1-15,2 1 0 0,-1-2-2 16,-1 0 1-16,3 1-1 0,-1 0 0 15,-2 1 0-15,-3 0-1 0,-2 1 0 16,-1 3 0-16,-3 1 1 0,1 1 0 16,-1 1 1-16,3 2 0 0,1 0 1 15,0 1 0-15,2-3 0 0,0 2 1 0,2-2-1 16,-1-4-1-16,0 1 0 0,0-1 1 16,4-2-1-16,0 0-1 0,3-1 1 15,1-2-1-15,3-1 0 0,1 1 1 16,-3-1-1-16,0-1 0 0,-4 1 0 15,0-1 1-15,-1 2-1 0,-4 0 0 16,2 1-1-16,1 1 2 0,-1 3 4 16,2 0 3-16,-2 2 4 0,2 1 1 15,0 0 2-15,1 1 1 0,1 0-1 16,-1-3-3-16,2-1-3 0,1 0-2 0,-3-3-2 16,0-2 1-16,1-1-1 0,-1-3 1 15,4 2-1-15,0-1 0 0,4-2 0 16,0 0-1-16,1 0 0 0,2 0-1 15,-1 2-1-15,-1-1 0 0,-1 1-1 16,-3 3 0-16,0 1 0 0,-5 1 1 16,-1 2 1-16,-3 0 2 0,-5 4 2 15,2 2 0-15,-1 4 0 0,1 1 1 0,0 6-1 16,2 1-2-16,0-2-2 16,3 2 0-16,0-2-1 0,-2-4-1 0,0 1 0 15,2-6 0-15,-1-4-1 0,1 2 1 16,0-2 0-16,1 0-1 15,1-2 1-15,-2-3 0 0,-2 2-1 0,-1 4 1 16,-4-1-1-16,-3 2 1 0,-5 3 0 16,-1 6 3-16,-3 8-1 0,-3 6 3 15,-3 7 1-15,-1 7 1 0,1 8 1 0,-2 5-2 16,-4 6-2-16,0 1 0 0,0 0-1 16,1-1-2-16,0-3-1 0,1-4 0 15,1-3-1-15,1-2 1 0,1-3-1 16,0-4 1-16,-1-2-1 0,-1-3 0 15,0-3 1-15,-2-3-1 0,0-4 1 16,-2 0-1-16,1 1 0 0,-2 2 0 16,1 3 1-16,-1 3-1 0,0 5 0 15,0 4 0-15,-1 2 0 0,-1 4 0 0,2 0 1 16,-2 0-1-16,4-5 1 0,-3 0 0 16,3-5-1-16,0-3 1 0,1-5-1 15,1-2-1-15,-1-4-1 0,0-3-2 16,-1-4-1-16,0-4-1 0,-2 0-2 15,0-6 0-15,-2-3 0 0,-2 0 0 16,-2-3 2-16,-3 1 0 0,-1-4 2 16,-1 3 2-16,-3-1 0 0,1 0 2 15,-1 0 0-15,-1 3 1 0,-1-2 1 0,-1 3 1 16,-2-4 1-16,-3 4 1 0,1-3 0 16,-2 2 0-16,1-2 0 0,0 0-1 15,-2-2-1-15,-1 1-1 0,1-2-3 16,-6-3 0-16,-4-2-3 0,-2-2-1 15,-3 1-3-15,-3-3-4 0,-3 3-5 16,1-2-17-16,2 3-18 0,0 0-16 16,-7-1-29-16,-2 2-57 0,1 2-107 15</inkml:trace>
  <inkml:trace contextRef="#ctx0" brushRef="#br1" timeOffset="259631.0345">13535 9162 139 0,'-63'8'32'0,"-1"-2"-1"0,-1-1-20 15,-1 0-6-15,1-3-1 0,4 1 5 16,2-3 4-16,-6-2 5 0,1 1 2 15,3-1 1-15,-4-1 2 0,3 0-2 16,-2-1-5-16,-1 1-6 0,8 2-3 16,-2-1-4-16,-3-1-1 0,2 1-1 15,-3 1 2-15,2 1 2 0,1-2 2 0,3 4 1 16,2-2 1-16,0 0-1 0,1 0 0 16,4-3-2-16,-2 0-2 0,1-2-2 15,-2-4 0-15,1-2-2 0,3 0 1 16,4-1-1-16,4-4 1 0,-2-1-1 15,0-3 1-15,-1 0-1 0,4-2 0 16,-1 2 2-16,-2-2 2 0,-5 0 2 16,-1 1 1-16,4 2 1 0,2 5 0 15,0 4 1-15,-1 2 0 0,1 7 0 0,2 6 2 16,-1 5 2-16,1 2 1 0,-2 0 1 16,-1 1-1-16,-3-2-1 0,2-3-2 15,3-2-4-15,5-2-3 0,1-4-2 16,0-1 0-16,7 1-2 0,0-5 0 15,2-4-3-15,1 0-3 0,-4-4-4 16,-2-1-5-16,2-1-3 0,-5-3-2 16,4 0-1-16,-3 2 2 0,0 1 4 15,0 0 6-15,0 4 14 0,0 2 9 16,1 1 7-16,0 0 5 0,0 6 4 0,3 1 2 16,-2 3-1-16,-3 1-8 0,-1-2-6 15,-2 1-3-15,2 2-4 0,-2-3-3 16,2-1-2-16,0-2-2 0,2-2 0 15,2-1-1-15,4-1-1 0,0-4 1 16,4-1-2-16,0-2 1 0,3 0 0 16,3-1-1-16,-2-2 0 0,-3-1 0 0,-1 0-1 15,-3 1 0-15,-1 0 0 0,0 1 0 16,-1 4 0-16,-4 0 0 0,1 4 1 16,0 3 0-16,0-1 1 0,-2 1 0 15,-1 4 1-15,5 0 1 0,-1 0 0 16,3 2 0-16,-3-4 0 0,3 6 0 15,3-4 0-15,-2-4-1 0,-3 2 0 16,1-4-1-16,1-2 0 0,3-1-1 16,1-6-2-16,2-1-2 0,1-5-1 15,1 0-2-15,2-4-2 0,-2-4 1 0,1 1-1 16,-2 0 2-16,-1 1 2 0,2 4 2 16,2 1 2-16,1 3 3 0,3 5 1 15,1 2 1-15,0 0 1 0,2 5 0 16,0 1 0-16,2 0-1 0,-2 1 0 15,1 0-2-15,1 1 0 0,2 0-1 16,-2-4-1-16,6-2 0 0,0-3-2 16,3-4-2-16,3-5-3 0,0-5-3 15,2-8-6-15,4-1-20 0,-3-7-68 16,1-3-77-16,-2 1-188 0</inkml:trace>
  <inkml:trace contextRef="#ctx0" brushRef="#br1" timeOffset="259835.4957">8557 7514 352 0,'0'-20'91'15,"-2"3"3"-15,-1 3-33 0,2 1-31 16,-1 2-10-16,1-1-5 0,-1 1-4 16,1-2-2-16,1 0-2 0,0-4-3 15,1-3 0-15,2 1 0 0,-1-6-1 16,2-3-1-16,3-4-1 0,4-2 0 16,0-1 0-16,3-4 1 0,0-1 2 0,4-2 1 15,-2 1 2-15,-1-1 0 0,1 2 0 16,0 0 1-16,0 5-3 0,-1 0-3 15,-2 9-9-15,2 3-101 0,-4 4-93 16,0 4-239-16</inkml:trace>
  <inkml:trace contextRef="#ctx0" brushRef="#br1" timeOffset="304581.7404">19564 6959 325 0,'-2'-9'96'16,"-2"-2"3"-16,-2 1-15 0,-1 3-40 16,2 0-11-16,1 1-8 0,1 1-5 15,-2-1-4-15,3 2 0 0,1 0-1 16,0-1 1-16,0 4-1 0,1-1-1 0,1 0 0 15,-2 1-2-15,1 1-2 0,0 0-2 16,2 3 0-16,-2 0-2 0,1 5 1 16,-2 0 0-16,1 7 1 0,-1 2 1 15,0 4 0-15,0 3 0 0,-3 1 0 16,3 3-1-16,-2 1 0 0,1 1 0 16,2-1-1-16,0 2 0 0,3-2-1 15,4-2-1-15,1-2 0 0,4-4-2 16,3-3 0-16,2-3-1 0,3-4-1 15,2-4 1-15,1-2-1 0,4-4 1 16,3-3-1-16,3-2 1 0,1-1-1 16,4 0 0-16,1 2-1 0,3 1 1 15,-2 7-1-15,1 4 1 0,-3 3-1 0,-2 4 0 16,-1 4 1-16,-4 2-1 0,-2 1 0 16,-4 0 1-16,0-2-1 0,-1-3 0 15,1-1 0-15,1-2 0 0,-2-6 1 16,3-6-1-16,1-3 1 0,3-6 0 0,3-3 0 15,4-6 0-15,1-6 0 16,2 0 0-16,-3 2 0 0,-2-1-1 0,-3 4 1 16,-4 4-1-16,-5 7 0 0,-4 5 1 15,-2 5-1-15,-1 6 1 0,-1 5 0 16,0 3 0-16,0 6 0 0,0-1 1 16,1 0-1-16,0-2 0 0,0-4 0 15,4-3 0-15,4-4 1 0,3-8-1 16,5-4 0-16,4-5 0 0,1-6 0 15,3-7 0-15,2-4 1 0,4-4-1 0,-2-2 0 16,-1-1 0-16,-1 2 0 16,2 3 0-16,-1 2 0 0,1 6-1 0,-4 6 0 15,0 4 1-15,-6 3-1 0,1 6 0 16,-6 4 0-16,0 3 0 0,-3 2 0 16,-3-1 0-16,4 3 1 0,-1-1-1 15,3-2 1-15,0-4-1 0,5-4 0 16,3-1 1-16,2-2-1 0,3-4 1 0,2-5-1 15,2-1 1-15,1-2-1 0,-2-3 1 16,-1 0-1-16,-2 0 0 0,-2-1 0 16,-3 1 0-16,0 4 1 0,-3 2-1 15,-1 4 0-15,-2 6 0 0,-1 1 0 16,-2 6 0-16,-2 3 2 0,-1 4 0 16,-2 4 1-16,-1 1 1 0,-3-1 0 15,0 0 1-15,2 1 1 0,-1-2-1 16,3-4-1-16,3-4 1 0,1-2 0 15,4-4-2-15,3-5 0 0,4-4 0 16,4-2-1-16,2-7 0 0,3 0-1 16,0-3 0-16,1-2 1 0,-4 2-1 0,-1 2-1 15,-6 0 1-15,-4 8 0 0,-4 0-1 16,-3 7 0-16,-4 5 1 0,0 4-1 16,-5 4 1-16,-2 3 1 0,2 1-1 15,-1 0 1-15,2-1 0 0,3-2 0 16,3-4 1-16,4-3 0 0,3-4-1 0,2-4 1 15,3-5 0-15,6-7 0 0,2-4 0 16,2-6 0-16,6-3-1 0,4-2 1 16,6-3-1-16,-1 2-1 0,-3 1 1 15,-4 1-1-15,-2 4 0 0,-9 2 0 16,-9 5-1-16,-5 3 1 0,-8 6 0 16,-5 4 2-16,-4 4 3 0,-4 1 0 15,-3 6 1-15,-1 3-1 0,0-1 1 16,1-2-1-16,3-2-3 0,3-1-18 15,4-3-21-15,5-5-35 0,3-4-103 16,2-5-130-16,2-1-307 0</inkml:trace>
  <inkml:trace contextRef="#ctx0" brushRef="#br1" timeOffset="356694.4345">20241 6416 390 0,'1'-6'94'15,"0"0"2"-15,-2 0-57 0,1 1-9 16,-1 1-3-16,-2 1-1 0,2-1-2 0,-2 1 0 16,0 0-2-16,0 1-1 0,-2 0-2 15,2 3-2-15,-2-2-2 0,0 1-3 16,-1 0-1-16,0 2-3 0,0 1 0 16,-2 2-3-16,0-1 0 0,-1 4-2 15,-1 3 0-15,2 4-1 0,-4 0 1 16,-1 3-1-16,0 1 0 0,-3 2 0 15,0 1 1-15,-2-1-1 0,-3-1 1 16,2-1 0-16,1 1 1 0,2-2-1 16,1 0 1-16,4 0-1 0,4 0 1 0,3 1-1 15,3-2 0-15,5-3 0 0,3 2 0 16,3 0 0-16,5-1 0 0,1-2-1 16,4 0 1-16,2-1-1 0,3-3 0 15,1-3 0-15,1-3-1 0,0-5 1 16,-1-3-1-16,0-4 1 0,0 0-1 15,-3-1 0-15,-1-2 0 0,-2 1 0 16,-4-3 0-16,0 2 0 0,-5 0-1 16,-4-1 1-16,-2 1-1 0,-3 0 0 0,-3-2-1 15,-1 3 1-15,-4 0-1 0,-2 0 1 16,0 2-1-16,-2-1 1 0,0 2-1 16,-2 3 1-16,1 1 0 0,-1 4-1 15,1 1 1-15,-2 2-1 0,2 4 1 16,3 2-1-16,-1 1 1 0,2 4 0 15,2 2 1-15,0 2 0 0,3 3 0 16,0 1 2-16,1 4 0 0,2-2 0 0,1 3 2 16,1-1-1-16,0 1 1 0,0 1 0 15,0-2-1-15,0-1 0 0,1 0-1 16,-1-2-1-16,-2-3 0 0,0-4 0 16,0-2-1-16,0-1 0 0,-1-6-1 15,0-1-5-15,0-1-4 0,0-3-5 16,2-2-12-16,-4-5-15 0,4-2-106 15,-2-5-110-15,2-3-267 0</inkml:trace>
  <inkml:trace contextRef="#ctx0" brushRef="#br1" timeOffset="357309.7691">20445 6981 468 0,'-2'-8'111'16,"-1"0"6"-16,1-2-70 0,1 2-12 15,-1-1-3-15,1 3-2 0,1 0-2 16,0 2-5-16,0 2-3 0,1 3-1 15,1 2-1-15,0 6-2 0,1 3-1 16,0 2-2-16,1 3 0 0,-2 1-1 16,2 2-2-16,-2 1-3 0,1-3-2 0,-2 0 0 15,0 0-2-15,-1-1-1 0,0-1 0 16,0-2-1-16,0-1 0 0,0-4-1 16,2 0-4-16,-1-2-7 0,0-2-5 15,3-2-10-15,-1-2-14 0,2-1 65 16,0-4-175-16,0-3-115 0,0 0-300 15</inkml:trace>
  <inkml:trace contextRef="#ctx0" brushRef="#br1" timeOffset="357549.1464">20615 6947 494 0,'0'-5'119'16,"-1"1"5"-16,-1 2-74 0,1 0-18 15,-1 2-7-15,1 3-3 0,2 3-6 16,2 5-5-16,-1 0-4 0,1 1-2 16,-1 2-1-16,2-1 0 0,1 2-2 15,-2-2 0-15,0-2-1 0,-1 2-1 0,2-2-3 16,1 1-5-16,-3-2-8 0,3-2-10 16,-2 0 10-16,-3-2-116 0,-2-1-101 15,1-3-250-15</inkml:trace>
  <inkml:trace contextRef="#ctx0" brushRef="#br1" timeOffset="357730.2034">20462 7046 549 0,'-7'-1'128'0,"1"-2"4"15,2 1-87-15,2 0-16 0,2 1-8 16,3 0-3-16,4 0-4 0,1-2-5 15,4 0-3-15,4 0-2 0,3-1-1 16,-2-3-1-16,4 2-6 0,-2 0-20 16,0 0-113-16,-5-4-114 0,2-4-292 15</inkml:trace>
  <inkml:trace contextRef="#ctx0" brushRef="#br1" timeOffset="358615.4735">20515 6420 417 0,'0'-5'98'0,"-2"0"6"0,-1-1-64 16,1 0-10-16,-1 0 0 0,0 0-2 0,-1-1-1 15,0 1-3-15,1 1-3 0,-2 2-2 16,-2-1-2-16,0 0-3 0,1 3-2 15,-3 0-1-15,2 2-3 0,-3 2-2 16,2 0 0-16,-1 2-2 0,2 0-1 16,-2 1 0-16,3 3-2 0,1-3 0 15,0 0 1-15,3 1-2 0,1-1 0 16,-1-1 1-16,2 1-1 0,2-1 0 0,0-1 1 16,2 1-1-16,2-1 0 0,1-1 1 15,3 0-1-15,3-1 1 0,2-1-1 16,1 1 1-16,1-1-1 0,2 0 1 15,-2 0-1-15,1 1 0 0,-2-1 1 16,1 2-1-16,-3 0 0 0,-1 1 0 16,-2-2 0-16,-1 3 1 0,-1-1-1 15,-3-1 0-15,-1 0 0 0,0 0 0 16,-2 0 1-16,0 2-1 0,-2-2 0 0,-1 1 1 16,0 1 0-16,-3 0-1 0,0 0 1 15,-3 1 1-15,-2 0 0 0,-2 0 1 16,-1-1 1-16,-2-2 1 0,-2 1 0 15,-1 0 1-15,2-1-1 0,-2-3-1 16,1 0-1-16,3 0-2 0,1 0-4 16,1-2-11-16,5 1-18 0,1-1-108 15,2 2-113-15,-1 0-282 0</inkml:trace>
  <inkml:trace contextRef="#ctx0" brushRef="#br0" timeOffset="495683.7768">976 9418 415 0,'-1'-7'114'15,"-1"1"6"-15,-1 0-42 0,2 1-21 16,0 1-13-16,-2 1-6 0,2-2-4 0,-1 2-2 15,-1 0-2-15,-2 1-1 0,-2 2-2 16,-2 2 0-16,-2 0-2 0,-2 4-2 16,-4 3-3-16,-2 3-3 0,-2 5-4 15,-4 3-2-15,-2 4-2 0,0 2-2 16,0 3 0-16,0 3-1 0,4 0 0 16,3-3-2-16,8 1 1 0,3-1-1 15,8-1-1-15,5-2-2 0,4-4 0 16,5-2-1-16,5-2-1 0,4-6-1 0,2-4-1 15,5-6-2-15,-1-4 0 0,2-4 0 16,0-7-1-16,-3-4 0 0,-4-2 2 16,-2-1 1-16,-6-1 2 0,-3 0-1 15,-4 2 2-15,-4 0 0 0,-3 5 2 16,-1 0 1-16,-3 2 2 0,-1 2 1 16,-1 2 2-16,-2 4 0 0,-1 3 1 15,0 3 1-15,-2 5 0 0,0 2 0 16,-1 6-1-16,-1 3 1 0,3 7-1 15,1 0-1-15,0 6-2 0,2 1 0 0,3 2-3 16,1 0-1-16,2 2-1 0,0-4 0 16,2 0 0-16,0-3-1 0,2-2 0 15,-1-3 1-15,1-1-1 0,-2-6 0 16,1-1 0-16,-1-4 0 0,0-4-4 16,-2-3-6-16,1-2-8 0,-1-4-12 15,1-2-17-15,0-4-9 0,2-2 104 16,-1-3-229-16,-1-3-136 0,4-6-359 15</inkml:trace>
  <inkml:trace contextRef="#ctx0" brushRef="#br0" timeOffset="496048.288">1062 9857 625 0,'0'-2'153'15,"0"0"4"-15,-1 1-92 0,2 4-17 0,0 1-8 16,2 5-6-16,-3 1-7 0,2 6-6 16,-1 1-4-16,2 4-3 0,-1 1-3 15,-1 2-4-15,1-2-2 0,0 2-2 16,-2-2-9-16,3-8-15 0,-2 5-18 16,0-3-5-16,2-3-132 0,-1-2-134 15,0-2-320-15</inkml:trace>
  <inkml:trace contextRef="#ctx0" brushRef="#br0" timeOffset="496246.7572">1138 9866 668 0,'0'-2'155'0,"-1"4"3"0,1 0-102 15,0 3-19-15,2 5-7 0,3 1-6 16,-1 1-3-16,1 4-3 0,1 1-4 15,0 1-3-15,0 2-3 0,-1-3-4 0,0 0-2 16,-1 0-15-16,-1-1-16 0,-2-1-16 16,3 0-10-16,-3-3-118 0,2-2-127 15,-1 1-290-15</inkml:trace>
  <inkml:trace contextRef="#ctx0" brushRef="#br0" timeOffset="496545.4786">1078 10035 694 0,'-6'2'173'0,"-2"0"2"16,6 0-104-16,1-2-22 0,2-2-14 0,1 0-13 15,3 0-11-15,5-2-7 0,2-1-5 16,3 0-15-16,2 0-20 0,3-2-17 16,-1 1-124-16,-4-5-135 0,2 0-326 15</inkml:trace>
  <inkml:trace contextRef="#ctx0" brushRef="#br0" timeOffset="497168.6642">1374 9254 459 0,'0'-5'135'0,"0"3"8"15,-6-3-10-15,0 1-68 0,0 2-11 16,-3 1-8-16,-2 2-5 0,-2 1-5 15,-4 0-7-15,1 2-6 0,-1 3-6 0,-3-1-3 16,3 2-4-16,2 0-4 0,4 0-2 16,0 0-1-16,6-1-2 0,3 2-1 15,2 0 1-15,4 0-2 0,2-1 1 16,2 0 0-16,6 0-2 0,-1-1 1 16,2-1-1-16,0-3-1 0,2 0 0 15,0-1-2-15,0 1-1 0,-1 0-2 16,-1 0 0-16,-2-2-1 0,2 4 1 15,-5-4 1-15,-2 0 0 0,0 3 3 16,-4-4 2-16,0 0 1 0,-3 1 2 16,-1 0 1-16,-2 2 2 0,-3 1 1 15,-2 2 0-15,-2 4 1 0,-1 1 1 0,-2 2-2 16,-1 2-1-16,-1-2-2 0,2 2-2 16,2-4-13-16,0 0-14 0,4-1-16 15,1-2-126-15,4 2-134 0,2 0-325 16</inkml:trace>
  <inkml:trace contextRef="#ctx0" brushRef="#br0" timeOffset="497551.1111">1513 9668 732 0,'-5'0'185'16,"0"-1"4"-16,1-1-100 0,2 0-32 15,3 2-18-15,4 0-18 0,1 0-9 16,4 0-8-16,1-1-6 0,2 2-9 16,3-2-12-16,0 1-17 0,0 0-17 15,1 0 26-15,-3 0-159 0,-2-1-136 16,-2 2-321-16</inkml:trace>
  <inkml:trace contextRef="#ctx0" brushRef="#br0" timeOffset="497724.6473">1510 9809 756 0,'3'0'175'0,"0"-1"0"16,4 0-122-16,4 0-21 0,1-2-11 15,3 1-9-15,2-2-18 0,0 1-26 0,1 2 139 16,-1 0-283-16,-3-1-160 16,-2 5-444-16</inkml:trace>
  <inkml:trace contextRef="#ctx0" brushRef="#br0" timeOffset="505785.2659">2136 8331 449 0,'-5'-24'121'0,"-2"4"4"16,-2 9-29-16,-3 1-53 0,2 6-14 15,-3 2-6-15,1 2-6 0,-2 1-2 16,1 1-4-16,-1 4-1 0,1 2-1 16,-1-1-2-16,4 5 1 0,2 3-1 15,2 5-2-15,0 2-1 0,1 5 0 16,0 6-2-16,0 5 0 0,-1 5-2 15,0 3 1-15,0 4-1 0,1 6 1 16,2 1-1-16,2 3 0 0,3 3 0 0,2-1 0 16,1 3 1-16,1-4-1 0,2 3 0 15,-1 3 0-15,0-2 0 0,2-2 0 16,1 0 0-16,-1-3 0 0,2 3 0 16,2-3 0-16,-2-7 0 0,1 0 0 15,-2-2 1-15,-2-4-1 0,1 0 0 16,-3-5 0-16,-1-2 0 0,-3-1 0 15,0-3 1-15,-4-3-1 0,0-4 0 16,-2-1 0-16,-3-4 1 0,0-5-1 0,-2-2 0 16,-1-2 1-16,0-1-1 0,1-3 0 15,0-2 0-15,2 4 0 0,1-1 0 16,3-1 0-16,2 1 0 0,3 4 0 16,2 1-2-16,3 2-1 0,4 1-1 15,3 3-1-15,1 1-2 0,3 1 0 16,0-2-1-16,1 1 0 0,0 1 2 15,-3-2 0-15,0 0 2 0,-2 1 1 0,-5-1 0 16,-1 1 2-16,-5 1 0 0,0 2 0 16,-3-1 2-16,-4 2-1 0,-1 2 1 15,-2 2 1-15,-4 0 0 0,-1 1 1 16,-3 0 0-16,-1 3-1 0,0-1 1 16,0 0 0-16,0-2 0 0,2 1 1 15,-1 0-1-15,1 2 2 0,1 0 2 16,1 1 1-16,2 5 0 0,0 2 0 15,4 1-1-15,0 3 1 0,3 1-2 0,2 0-1 16,-1 5-1-16,0-1-2 0,2 1 0 16,2-1-1-16,-1 1 1 0,3-1-2 15,3-2 1-15,1 0-2 0,6-1-6 16,1-4-5-16,3 0-7 0,5-5-11 16,2 1-44-16,-1-4-73 0,2-4-104 15,-4-3-236-15</inkml:trace>
  <inkml:trace contextRef="#ctx0" brushRef="#br0" timeOffset="507231.873">2409 8603 234 0,'-1'0'69'16,"0"1"4"-16,-1 0-29 0,0-1-9 0,1 1-7 15,1 1-8-15,-2-1-10 0,0-1-13 16,1 1-9-16,0-1-8 0,1 2-5 16,-1-2-5-16,-2 0 1 0,3 0 2 15,0 0 5-15,1 2 6 0,-1-2 6 16,0-2 6-16,0 4 7 0,0-2 5 15,0 0 1-15,-1 2-1 0,0-2-2 16,2 1-8-16,-2-1-11 0,1 3-15 16,1-2-25-16,-1-1-36 0,0 0-74 0</inkml:trace>
  <inkml:trace contextRef="#ctx0" brushRef="#br0" timeOffset="507800.2183">2393 8606 156 0,'-2'-2'57'0,"1"1"4"0,0-2-6 15,2 4-7-15,-1-2-6 0,-1 0-4 16,1 0-4-16,-2 1-1 0,2 0 0 16,0-1 0-16,-2-2-1 0,2 2-1 15,0 0-3-15,0-1-3 0,0 0-4 16,0-1-4-16,1 2-2 0,0-1-4 15,1 1-3-15,-1-2-2 0,1 2 0 16,-1-2 1-16,1 1 1 0,-2-2 1 16,1 2 3-16,0-2 3 0,-1 2 0 0,1-3 2 15,-1 2-1-15,0-1 2 0,2 1 0 16,-2-2 1-16,0 1-1 0,-2 0 1 16,1 0 1-16,1-1 2 0,-1 1 0 15,0 1 0-15,-2-1 0 0,1 0 1 16,1 3-3-16,-2-1 0 0,-1 3-4 15,0-1-3-15,0 4-3 0,-1 2-3 0,0 2-1 16,-2 2-3-16,1 5 1 16,0 2-2-16,1 6 1 0,0-1-1 0,2 8 0 15,1-1 0-15,4 2-1 0,2-1 0 16,2-2-1-16,3-1 0 0,0-2 1 16,4-6-2-16,3-3 0 0,0-3-1 15,-2-7 1-15,1-4-1 0,1-4-1 16,-1-6 1-16,-1-5 1 0,0-4 0 15,-2-8 1-15,0 0-1 0,-1-5 2 16,-2-2 1-16,-2 2 1 0,-4-3 4 16,-3 1 1-16,-5 2 1 0,-5 1 2 15,-4-2-1-15,1 3-1 0,-4 2-2 0,-2 4-3 16,0 5-4-16,-1 6-6 0,2 8-13 16,-1 7-12-16,1 10-17 0,2 3-14 15,0 5-121-15,4 5-132 0,3 4-301 16</inkml:trace>
  <inkml:trace contextRef="#ctx0" brushRef="#br0" timeOffset="509380.8364">5032 8639 528 0,'-2'-6'122'0,"-2"0"2"0,0 1-82 0,3 2-16 16,-1-1-5-16,0 0-4 0,1-1-2 15,1 2-1-15,0-1 0 0,1-1-1 16,-1 1 1-16,2-1-1 0,-2 2 0 15,0 0-2-15,0 1-1 0,0-1-2 16,-2 2-1-16,2 0-2 0,-1-1 0 16,0 0 0-16,1 0 0 0,1-1-1 0,-2 1 1 15,1 1-1-15,0-2 0 0,0 2 0 16,0-1 0-16,0-1-2 0,-1 1 1 16,1-1 0-16,0 2 0 0,-2-3 0 15,4 3 2-15,-2-1 0 0,0 2 1 16,0-2 0-16,0 0 0 0,0 0 0 15,1 2-1-15,-1-3 0 0,-1 2-2 16,1-2 0-16,0 3-1 0,0 0 1 16,0-1-2-16,-2 1 1 0,2 1-1 0,0-1 0 15,2 0-1-15,-2-1 0 0,0 2 0 16,0-1 0-16,0 0 0 0,0 0 1 16,0 2-1-16,0-1 0 0,1-1 0 15,-2 0 0-15,2 0 1 0,-1 0-1 16,0 0 0-16,0 0 1 0,0-1-1 15,0-1 1-15,0 2-1 0,0-1 0 16,0 1 0-16,-1-2 0 0,1 1 1 16,0 1-1-16,0 0 0 0,-2-2 0 15,2 2 1-15,0-1-1 0,0 1 1 0,0 1-1 16,0-2 1-16,-1 0 0 0,2 2 0 16,-1-1 2-16,-1-1 0 0,1 1 0 15,-1-1 3-15,1 1 0 0,0 0 2 16,-1-2 0-16,-1 4 2 0,2 0 0 15,-1 2 0-15,1 4 0 0,-1 3-1 16,0 5-1-16,0 4-1 0,1 3-1 16,0 2-2-16,1 2 0 0,1 0-1 15,1-2 0-15,3 0-2 0,2-6 1 0,1-1-1 16,2-4-1-16,2-4 1 0,2-4 0 16,0-5-1-16,0-3 1 0,-2-5 0 15,1-7 1-15,-2-1 1 0,-4-4 2 16,0-1 0-16,-2 1 2 0,-3 0 1 15,0 2 1-15,-3 6 0 0,-1 3 1 16,-2 3-2-16,1 5-1 0,1 3-1 16,-1 5 0-16,2 1-3 0,2 6-1 15,2 0-2-15,3 2 1 0,0 1-2 0,3-2-1 16,3 0 0-16,3-2 0 0,3-5-1 16,1-2 1-16,1-5-1 0,4-7 2 15,-3-3 0-15,-3-7 1 0,0-5 0 16,-3-1 0-16,-5-2 0 0,-4-1 0 15,-3-1 1-15,-6 1-1 0,-2 2 0 16,-5 0-7-16,-2 1-8 0,-1 2-13 16,-2 3-12-16,1 4-14 0,1 5-12 15,0 6 23-15,3 4-142 0,-1 6-122 16,4 8-292-16</inkml:trace>
  <inkml:trace contextRef="#ctx0" brushRef="#br0" timeOffset="509969.9807">4764 8514 460 0,'1'-4'117'16,"1"-1"5"-16,0 1-58 0,-1-1-20 0,0 3-5 15,2-1-3-15,-2 4-3 0,0-1-2 16,-1 3-2-16,-1-1 0 0,0 3-2 15,-2 3-2-15,-1-2 1 0,-2 0-1 16,-1 4-2-16,0-1-1 0,-3 2-2 16,-1-1-2-16,-1 0-3 0,-2 3-2 15,-3 0-2-15,1 0-2 0,0-1-1 0,0 2-2 16,3-1 0-16,-1-2-2 0,4-2-1 16,3-2-1-16,6-1-1 15,2-1-1-15,1 0 0 0,5-1 0 0,5 0-2 16,4 1-3-16,0-2-4 0,1 0-11 15,1-1-9-15,2 1-13 0,-1-1-10 16,2 0-14-16,-4 1-111 0,1-1-118 16,-3 1-275-16</inkml:trace>
  <inkml:trace contextRef="#ctx0" brushRef="#br0" timeOffset="510240.5015">4558 8848 598 0,'-3'3'144'0,"0"0"4"16,3-1-88-16,0 1-23 0,5 0-11 15,5 1-7-15,1 0-6 0,4-1-6 16,3 0-9-16,1-1-15 0,2-1 26 16,-3 1-160-16,1-5-128 0,-2 0-332 15</inkml:trace>
  <inkml:trace contextRef="#ctx0" brushRef="#br0" timeOffset="511997.8238">4291 8554 562 0,'-17'5'144'0,"0"3"6"15,-3 4-71-15,2 3-24 0,0 3-9 16,4 3-7-16,3 5-8 0,2 1-7 16,2 2-7-16,4-2-6 0,3 0-4 15,3-4-2-15,2-2-2 0,5-5-1 16,3-4-1-16,3-8 1 0,1-6-1 16,4-7 0-16,2-4 0 0,0-8 0 0,1-6 0 15,-6-6 0-15,2 0 0 0,-3-2 1 16,-7 0 1-16,-4 1 1 0,-6 3 1 15,-4 4-1-15,-6 4 1 0,-3 4-1 16,-6 6-2-16,1 8-8 0,-3 6-14 16,2 10-21-16,0 4 70 0,3 7-203 15,2 6-143-15,5 4-367 0</inkml:trace>
  <inkml:trace contextRef="#ctx0" brushRef="#br0" timeOffset="513334.7502">5940 8535 519 0,'2'-5'130'0,"-2"0"8"16,-1 2-67-16,0 0-16 0,-1 1-2 16,0 2-1-16,-2-3-3 0,1 2-3 15,-3 1-6-15,-1 3-5 0,-1-1-5 0,-3 1-7 16,-1-2-8-16,-1 5-3 0,-1 0-4 15,-1 3-1-15,-2-1-1 0,0 2-2 16,-1 0-1-16,1 2 0 0,4-1-1 16,1 1 0-16,2-3-1 0,4 1 0 15,3-1-1-15,4 0 0 0,2 0-1 16,2-2 1-16,2 0 0 0,3-1-1 16,2-1 0-16,3 0-2 15,0-2-5-15,2 0-4 0,1-1-9 0,-2-2-10 16,1-2-12-16,-1 1-8 0,-1 0-5 0,-2-2-10 15,-2 1-96-15,-2 1-3 0,-2 1-88 16,-2 1-177-16</inkml:trace>
  <inkml:trace contextRef="#ctx0" brushRef="#br0" timeOffset="514333.5092">6243 8469 649 0,'-8'-1'155'0,"2"-2"5"16,1-1-103-16,2-1-13 0,3-3-5 0,4 0-7 15,-1-3-7-15,3-2-6 0,1 0-3 16,4-1-5-16,1 0-2 0,3-1-2 15,-2 0-2-15,3 3-1 0,2 1-1 16,1 4 0-16,-5 1 0 0,-1 1-1 16,-1 4 1-16,-1 2-1 0,-1 4 0 15,-3 3 0-15,-2 1 0 0,0 4 0 16,0 4 0-16,-1 3-1 0,-2 1 0 16,-2-2 0-16,0 3-1 0,-1 2 1 15,-1-3-2-15,-2-1-1 0,0-2-5 0,2-3-10 16,-2 0-10-16,3-1-13 15,0-3-11-15,2-3-15 0,0 0-112 0,0-2-120 16,3 0-276-16</inkml:trace>
  <inkml:trace contextRef="#ctx0" brushRef="#br0" timeOffset="515313.8057">6411 8377 502 0,'-6'-3'123'0,"-1"-1"3"0,-1 0-71 0,1 1-21 15,-4 0-5-15,2 2-4 0,-2 0-5 16,2 2-2-16,-1 3 0 0,-1 0 2 16,-1 3 2-16,2 1 1 0,-2 1 0 15,2 1 1-15,0 1-2 0,3-2-2 16,0 0-4-16,4-1-2 0,2 0-5 15,1-2-3-15,3 0-3 0,1-3-1 0,2-2-1 16,0-4 1-16,3 0-1 0,-1-5 0 16,0 0 1-16,1-2 0 0,-1-1 0 15,0-3 1-15,-1 2-1 0,-1 1 1 16,-1-1 0-16,-2 2 0 0,0 0 1 16,-2 3 0-16,0 1 2 0,-1 1 2 15,1 1-1-15,-1 3 1 0,2 1-1 16,-2 2 0-16,2 2-2 0,0 2-2 15,0 3-1-15,3 1-1 0,-2 2 0 16,3 3-1-16,0-1 1 0,-1 2-1 0,2 0 1 16,0 0-1-16,-1 1 0 0,-1 0 1 15,-1 1-1-15,-3-3 0 0,0 3 1 16,-3-2-1-16,-3-2 0 0,-3 1 1 16,0-2-1-16,-3 1 1 0,-3-1 0 15,0-2 1-15,-1 0 0 0,-1-1 1 16,1-2 0-16,2-2 0 0,3-4 1 0,1-1-1 15,4-2 0-15,3-1 0 0,3-3-2 16,4 0 0-16,3-2-1 0,1-2 0 16,6 2 0-16,1 0 0 0,1 1 0 15,1 1 0-15,-2 3 0 0,0 0 0 16,-1 2 0-16,-3 1-1 0,-1 0 1 16,-2 1-2-16,-1 1-5 0,0-1-9 15,-3 0-11-15,0 0-17 0,-2 0-11 16,2 0-77-16,-4-1-48 0,3-1-112 15,2 0-228-15</inkml:trace>
  <inkml:trace contextRef="#ctx0" brushRef="#br0" timeOffset="517609.7637">649 6626 397 0,'-5'-13'105'0,"2"2"4"16,-2 2-47-16,1 1-16 0,-1 3-8 15,1 2-6-15,0 1-5 0,0 5-6 16,-1 4-3-16,0 5-3 0,0 6-2 0,-2 6-2 16,1 8 0-16,0 6 0 0,-1 2-1 15,1 3 0-15,1 1-1 0,2 0-1 16,0-3-1-16,0-6-2 0,-1-4 1 16,2-4-2-16,-1-6 0 0,-1-7 1 15,2-5-1-15,-2-7 1 0,2-4-1 16,2-5 0-16,-1-6-1 0,1-6-2 15,1-7 0-15,1-5-2 0,2-4-4 16,0-5-3-16,-1-6-1 0,3 0-1 16,2 3 0-16,2 4 1 0,-1 4 0 15,2 6 4-15,-1 9 2 0,-1 9 3 0,-1 8 1 16,-2 5 1-16,-1 7 0 0,0 5 2 16,0 6-1-16,0 4 1 0,1 2 0 15,2 4 0-15,0-2-1 0,2-3-1 16,1-3 1-16,2-2 0 0,2-5 0 15,0-5 0-15,0-4 0 0,-1-6 1 16,1-3 0-16,0-7 0 0,1-2-1 0,-2-6-1 16,1-3 0-16,0-5-1 0,-1-1 0 15,0-1 0-15,-1 4-1 0,-2 3 0 16,-2 4 0-16,-2 3-1 0,-2 7 0 16,-1 4-1-16,-3 7 1 0,-1 5 0 15,-2 8 1-15,-1 5-1 0,-1 6 1 16,1 6 0-16,0 2 1 0,1 3 0 15,-1-1-1-15,5-1-1 0,-1-3-5 16,3-3-7-16,-1-4-9 0,3-2-15 16,-1-5-106-16,1-5-110 0,-1-7-269 15</inkml:trace>
  <inkml:trace contextRef="#ctx0" brushRef="#br0" timeOffset="518038.6535">1056 7008 531 0,'-9'0'112'0,"0"-5"0"0,0 0-98 16,3-2-1-16,0-2 1 0,1-2 3 15,4 2 1-15,1-3 1 0,1 1 0 16,1 0 0-16,6 1-3 0,-1-1-2 15,2 2-2-15,3-1-3 0,2 1-1 16,1 2-2-16,4 3-2 0,-5-1 0 16,2 4-2-16,0 1 1 0,-1 2-1 15,-3 5 1-15,-2 1 0 0,-2 2 0 0,-1 3 2 16,-5 3-1-16,-1 4 1 0,-3 1 1 16,-3 0 0-16,-1-1 0 0,-2 0 1 15,-1-2 0-15,-4 1 0 0,1-3 1 16,-3-2 0-16,1 0-1 0,-1-2 0 15,2-1-1-15,1 0-1 0,3-1-1 16,1-3 0-16,3 1-2 0,3-1 0 16,1-1-1-16,2-1 0 0,1-1-1 0,3-1 0 15,4 1 0-15,2-1-1 0,1-2-3 16,2 0-4-16,0-1-9 0,5-1-7 16,-1 0-10-16,2-3-11 0,-1-1-109 15,0-1-112-15,3-3-265 0</inkml:trace>
  <inkml:trace contextRef="#ctx0" brushRef="#br0" timeOffset="518244.3419">1356 6872 711 0,'-5'0'145'16,"0"-1"1"-16,5-2-134 0,3 2-9 15,8-2-3-15,-4 1 1 0,2-2-3 16,3 1-4-16,0-1-5 0,2 0-7 0,-1 2-6 16,-2-2-11-16,0 1-46 0,-2 0-63 15,-3 2-95-15,1-3-218 0</inkml:trace>
  <inkml:trace contextRef="#ctx0" brushRef="#br0" timeOffset="518408.9018">1410 7030 695 0,'-3'8'145'0,"2"-6"0"0,0-2-124 0,5 1-16 15,1-5-3-15,1-2-1 0,2 2-2 16,-2-7-8-16,2 5-7 0,0-2-9 16,2-2-10-16,1 3-111 0,0-1-110 15,0 0-269-15</inkml:trace>
  <inkml:trace contextRef="#ctx0" brushRef="#br0" timeOffset="518656.5668">1698 6716 618 0,'-4'-1'139'15,"2"1"-1"-15,-1 1-74 0,1 2-57 16,0 3-4-16,1 1-1 0,1 7 1 15,-2 2 1-15,-2 3 2 0,0 2 2 16,0 1-1-16,1 0 2 0,2 1 0 16,0-4-1-16,2-1-1 0,4-3-2 15,1-4-3-15,5-3-9 0,2-4-10 16,5-3-13-16,1-7-54 0,2-4-66 0,1-2-106 16,0-4-238-16</inkml:trace>
  <inkml:trace contextRef="#ctx0" brushRef="#br0" timeOffset="518795.1942">1924 6715 692 0,'-7'18'150'0,"0"1"0"15,-1 4-123-15,2 2-14 0,3-1-3 16,1 5-2-16,2 7-9 0,2 1-10 16,-1-3-9-16,1 2-10 0,2-2-39 15,-2-2-82-15,1-4-110 0,2-7-245 16</inkml:trace>
  <inkml:trace contextRef="#ctx0" brushRef="#br0" timeOffset="519504.1442">1401 6055 610 0,'-38'-9'138'16,"-5"4"1"-16,-4 3-87 0,-6 4-32 15,-6 3-13-15,2 3-2 0,2 4-4 16,-1 5-2-16,1 3-2 0,-2 3 1 16,-3 5-1-16,1 6 1 0,-2 6-1 0,-2 2 2 15,6 9 1-15,1 6 1 0,4 3 0 16,8 4 1-16,2 2 1 0,4 6 0 15,4 4 0-15,1 3-1 0,3-1 0 16,8 5 0-16,4 2-1 0,7 3 0 16,10 1-1-16,9-4 0 0,8-3 0 0,7-4 0 15,8-2 0-15,6-6 0 0,3-2 0 16,4-12 0-16,8-5 0 0,7-5 1 16,7-3-1-16,5-10 1 0,2-5 0 15,7-10-1-15,8-2 1 0,4-7-1 16,2-8 0-16,-4-8 0 0,3-4 0 15,5-9 0-15,1-5 0 0,-2-8 1 16,-4-3-1-16,-6-6 0 0,0-5 1 16,0 0-1-16,-8-6-1 0,0-5 0 0,-9-2-1 15,-5-6 0-15,-5-2-1 16,-4-1 0-16,-11-3 0 0,-8-4-1 16,-11-3 0-16,-7-1 1 0,-8-1 0 0,-6 2 0 15,-10-1 1-15,-7-4 1 0,-8 3 0 16,-8 7 0-16,-12-2 1 0,-12 6 0 15,-8 4 1-15,-6 7 1 0,-5 9 2 16,-8 6 1-16,-7 7 1 0,-5 7 0 16,-3 10 0-16,-3 6-2 0,-11 4-3 15,-9 8-9-15,-1 8-15 0,3 8-118 0,-5 3-117 16,-4 10-293-16</inkml:trace>
  <inkml:trace contextRef="#ctx0" brushRef="#br0" timeOffset="521236.0033">6638 8382 480 0,'-3'-4'126'0,"-1"1"5"16,-1-2-50-16,1 1-33 0,-1-1-8 15,3 0-8-15,2 2-4 0,3 0-6 16,2 0-4-16,1-1-3 0,4-1-4 16,4 1-3-16,0-1-1 0,0-1-2 15,0 0-2-15,1 3-1 0,0-1 0 16,-2 3 1-16,0 2-1 0,-2 4 1 0,-2 5 0 16,1 2 0-16,-1 5 0 0,-3 4-1 15,-4 5 0-15,0 0 0 0,-4 1-1 16,0 2-1-16,-1-1 0 0,-1-4-3 15,0 1-4-15,0-4-5 0,3-2-5 16,0-2-6-16,-2-1-6 0,1-2-8 16,1-4-24-16,-2-4-87 0,1-3-101 15,-2-3-247-15</inkml:trace>
  <inkml:trace contextRef="#ctx0" brushRef="#br0" timeOffset="521412.0583">6635 8432 611 0,'-8'3'143'0,"-1"0"2"0,1 4-96 16,2 2-19-16,2 1-7 0,3 2-8 15,-1 1-6-15,4 0-3 0,-2-1-3 16,1 2-3-16,0-2-7 0,-1-1-6 16,5 1-9-16,-4-1-11 0,0-2-115 0,-1 1-115 15,2-4-284-15</inkml:trace>
  <inkml:trace contextRef="#ctx0" brushRef="#br0" timeOffset="521721.8121">6390 8747 587 0,'-11'1'139'16,"0"-1"4"-16,-1 2-88 0,4 0-17 16,4 1-7-16,4-1-4 0,2 2-2 15,4-1-3-15,4 2-2 0,5-1-1 16,3-2-2-16,2 0 0 0,0-1-3 16,3-1-2-16,0-1-2 0,0-3-3 15,2 3-3-15,3-2-1 0,0 2-2 0,2 0-1 16,-2-3-6-16,1 3-7 0,3 2-7 15,-4-2-11-15,-2 0-8 0,-3 2-9 16,-4-1-7-16,-1 0-109 0,-5 1-110 16,-2-1-266-16</inkml:trace>
  <inkml:trace contextRef="#ctx0" brushRef="#br0" timeOffset="522010.6125">6520 8860 534 0,'-2'-3'146'0,"1"2"3"0,-1 1-25 16,4-1-82-16,1 1-12 0,2-1-6 0,3 0-6 15,3-1-5-15,2 1-3 0,4 1-2 16,2-1-1-16,3 1-3 0,2 0-2 16,-1 0-7-16,-2 0-10 0,-2 1-8 15,-4-1-9-15,-2 1-10 0,-5 1-14 0,-2-2-103 16,-3 1-105-16,-3 0-250 16</inkml:trace>
  <inkml:trace contextRef="#ctx0" brushRef="#br0" timeOffset="522474.9616">6567 8897 494 0,'-8'0'122'0,"2"1"2"0,0 0-67 16,1-1-21-16,3 1-5 0,-1 1-6 16,1 0-6-16,0 2-3 0,0-1-2 15,1 2-2-15,-1 1-1 0,-1 2 1 16,2-2 1-16,-2 1 2 0,2 1 1 0,-1-2 1 15,1 1 1-15,1 2-2 0,0-3-1 16,0 1-2-16,0 0-3 0,0 1-2 16,1-1-2-16,0-2-2 0,0-3 0 15,2 1 0-15,-1-2-2 0,3-1 1 16,2-2-1-16,2-3 0 0,3 0 0 0,0-1-1 16,4 1 0-16,2 1 0 0,1-1-1 15,0 2 1-15,-1 1-1 0,0 4 0 16,-1 0 1-16,-2 0-1 0,-1 2 0 15,-1 4 0-15,-2-2 0 0,-2 1 0 16,-2 2 0-16,-1-1 0 0,0 1 0 16,-2 2 0-16,-3-1 0 0,0 1 0 15,-1 1 0-15,0 0 0 0,-2 0 0 16,-4 1 1-16,-2-2 1 0,0 0 4 16,-2 0 3-16,-3-3 5 0,-5 1 2 0,1-2 3 15,-2-1 1-15,-5-2-1 0,1 0-4 16,0-1-3-16,2-2-4 0,3-1-6 15,1-1-8-15,4 1-16 0,5-1-15 16,2 0-17-16,2-2 30 0,4 2-161 16,0 0-136-16,2 1-320 0</inkml:trace>
  <inkml:trace contextRef="#ctx0" brushRef="#br0" timeOffset="527344.1494">2420 9504 466 0,'-2'-13'135'15,"0"-3"8"-15,-1 2-12 0,-1 2-65 16,2 3-9-16,-2 2-3 0,1 0-4 0,1 3-4 16,1 5-6-16,0 5-7 0,1 1-6 15,0 4-6-15,2 3-7 0,1 6-3 16,-1 3-3-16,0 4-2 0,-1 0-1 16,0 1-2-16,0-2-1 0,-1 1-1 15,0-3-2-15,0 1-3 0,1-4-7 16,-1-4-7-16,2 0-12 0,-1-2-11 15,0-4-9-15,-1-4-9 0,1-3-9 16,-1-2-36-16,0-4-66 0,-1-3-97 0,0 0-228 16</inkml:trace>
  <inkml:trace contextRef="#ctx0" brushRef="#br0" timeOffset="527551.5423">2302 9650 628 0,'-14'-3'158'0,"1"1"10"0,0 0-89 16,2 0-17-16,7 2-8 0,-3-1-7 16,5 4-9-16,1-6-10 15,4 6-10-15,5-1-7 0,4 0-4 16,1 1-4-16,5-1 0 0,1 0-2 0,3-1-5 16,0-2-13-16,-1-1-20 0,0-3-20 15,-1 2-130-15,-5-1-143 0,1 3-342 16</inkml:trace>
  <inkml:trace contextRef="#ctx0" brushRef="#br0" timeOffset="528018.7286">2822 9611 680 0,'-6'-4'169'0,"0"-1"4"0,2 3-106 16,4-2-17-16,3 2-11 0,2 0-11 16,3 1-10-16,3-1-9 0,3 3-3 15,0-2-3-15,1 2 0 0,2-1-1 16,-1 2-1-16,0 0 0 0,-2 2-1 15,-1 0 0-15,-2 2 0 0,-1 3 1 16,-3 1-1-16,-2 2-1 0,-1 0-3 16,-3 0-5-16,-1 3-7 0,0 3-8 0,-1 0-8 15,0-1-8-15,-2-1-7 16,2 0-6-16,0 0 6 0,-2-4-115 0,1-2-109 16,-1-2-272-16</inkml:trace>
  <inkml:trace contextRef="#ctx0" brushRef="#br0" timeOffset="528197.3188">2868 9644 670 0,'-9'3'164'16,"0"2"5"-16,1 5-105 0,2 4-16 16,2 3-11-16,3 2-11 0,0 3-8 15,1 2-14-15,2-1-19 0,3 2-19 16,1-3 57-16,-1-4-196 0,4-3-143 15,0-3-368-15</inkml:trace>
  <inkml:trace contextRef="#ctx0" brushRef="#br0" timeOffset="530357.7577">3478 10080 608 0,'2'1'149'0,"-3"3"5"15,0-1-92-15,-2 2-14 0,1 4-7 16,0 0-6-16,-2 0-10 0,1 4-7 15,-2-1-5-15,3 3-4 0,-1 0-10 16,1 3-12-16,1-1-19 0,-1 0 56 16,4-1-192-16,1 2-138 0,0-1-359 15</inkml:trace>
  <inkml:trace contextRef="#ctx0" brushRef="#br0" timeOffset="530859.7711">3656 8854 474 0,'5'-1'137'0,"-2"-2"9"0,-2 2-11 0,-1 0-74 15,0 2-9-15,-1 1-6 0,0 3-4 16,-3 1-6-16,-4 4-8 0,0 4-6 15,-2 3-7-15,-6 0-7 0,0 0-16 16,2 5-18-16,-2 3-20 0,0-3-127 16,1-2-136-16,6 5-330 0</inkml:trace>
  <inkml:trace contextRef="#ctx0" brushRef="#br0" timeOffset="531860.4996">4068 9693 499 0,'-16'-3'140'0,"1"-2"8"0,3 1-17 16,1-3-78-16,4 0-12 0,3-1-6 16,2-2-4-16,2-4-8 0,4 1-5 0,3-3-3 15,2 0-4-15,2 0-1 0,3 1-2 16,3 3-1-16,-1 2-2 0,1 3 0 15,3 4-1-15,-3 1-1 0,-1 2 1 16,0 1-1-16,-2 2-1 0,-1 3 1 16,-4 1 0-16,-4 2 0 0,0 4-1 15,-2 4 0-15,-3 0 1 0,-1 2 1 16,-3 2 0-16,-1-3 1 0,0 3-1 16,-1 1 1-16,1-4 0 0,1-1-1 15,2 1-1-15,-1-4-1 0,3 0-1 16,0-4-2-16,3-2-3 0,1 0-6 0,2-5-8 15,1 1-8-15,5-4-11 0,2 1-9 16,4-2-8-16,1-3 14 0,3 2-129 16,-4-3-112-16,0-1-281 0</inkml:trace>
  <inkml:trace contextRef="#ctx0" brushRef="#br0" timeOffset="532079.7806">4401 9683 573 0,'0'-12'153'0,"1"-3"7"16,-1-1-42-16,3 1-67 0,-1-2-9 16,2 0-6-16,2 4-8 0,0 0-7 15,2 2-6-15,1 4-5 0,0-2-3 16,2 6-2-16,1 2-3 0,-3 1 0 16,1 2-1-16,-2 4 0 0,-2 4-1 0,2 3-1 15,-3 6-8-15,-1 0-4 16,-1 2-7-16,-1 0-7 0,0 0-12 0,-2 2-10 15,0-2-11-15,0-4-106 0,-4-2-116 16,1 0-276-16</inkml:trace>
  <inkml:trace contextRef="#ctx0" brushRef="#br0" timeOffset="532246.8587">4428 9584 650 0,'-8'-5'160'0,"-1"6"3"0,2 4-103 15,0 2-16-15,4 7-10 0,0-1-10 16,1 3-13-16,3 4-13 0,-1 3-11 16,3 0-12-16,1 1-12 0,0-1 1 15,0-1-129-15,-1 0-123 0,2-4-291 16</inkml:trace>
  <inkml:trace contextRef="#ctx0" brushRef="#br0" timeOffset="532519.8401">4166 9901 569 0,'-15'3'146'0,"4"-2"6"0,-1-1-62 15,5 1-44-15,3-1-12 0,5 1-5 0,4 0-5 16,4 1-8-16,2 0-3 0,5 2-4 15,4-2 0-15,4-1-1 0,3 1-1 16,5-1-2-16,-1-2-1 0,4-1-2 16,0 0-1-16,-1 0-7 0,-2 0-10 15,-4 1-12-15,1 0-10 0,-4 1-14 16,1 1-115-16,-4 2-121 0,-2-3-280 0</inkml:trace>
  <inkml:trace contextRef="#ctx0" brushRef="#br0" timeOffset="532825.4114">4215 10075 683 0,'-4'1'163'0,"1"-3"2"16,1 2-109-16,4-1-14 0,1-1-9 15,6 2-9-15,4-2-8 0,4-1-5 16,4 0-1-16,3-1-2 0,1 0-4 16,0-1-4-16,-1-1-10 0,-3 3-10 0,-4-3-9 15,-2 2-7-15,-3-1-9 0,-3 1-9 16,-3 3-9-16,-1 0-78 0,-4 1-13 15,-2-1-86-15,-3 2-182 0</inkml:trace>
  <inkml:trace contextRef="#ctx0" brushRef="#br0" timeOffset="533345.2959">4260 10059 486 0,'-17'0'133'0,"2"1"5"0,4 1-29 0,0-1-59 15,4 0-9-15,0 0-7 0,2 2-6 16,0-2-5-16,1 1-5 0,1 1-3 15,-1 0-2-15,0 1-2 0,1-1-1 16,-2 0 1-16,1 1-1 0,0 0 0 16,2 0 0-16,-1 1 1 0,1 0-1 15,1 1 0-15,-1 1 0 0,4 0 0 16,-2-1 0-16,2 3 0 0,-1-1-2 16,2 2 0-16,-1 0-1 0,1 0-1 0,-1-1-1 15,1 1-1-15,-1 0-2 16,-1 0 1-16,2 0-2 0,-2-4 0 0,0 1 0 15,-1-1 0-15,1-2-1 0,1-3 1 16,-1-2-1-16,0-3 1 0,2-1-1 16,-1-2 1-16,3-2 0 0,2-2 0 15,2 0-1-15,1 1 1 0,2 1-1 16,4-1 1-16,1 1-1 0,0 3 0 16,3 0 1-16,-2 2-1 0,0 1 0 15,-3 0 0-15,4 4 0 0,-4 2-2 0,-1-1 1 16,-2 2-2-16,0 1 1 0,-2 2 0 15,4 2 0-15,-8-2 0 0,0 2 0 16,-1 4-2-16,-3 1-1 0,-1 2 1 16,-1 1 0-16,-2 1-1 0,-2 1 1 15,-1 0 1-15,-1-3 5 0,-2 2 2 16,-2-2 2-16,-6 0 1 0,1-3 1 16,-2-1 1-16,-2-2-1 0,-2-2-1 15,-2-3-1-15,-1-2-2 0,3-3-2 16,1-2-3-16,-1-1-6 0,6-2-9 15,2-1-11-15,4-1-14 0,2 0-12 0,4 1-18 16,2 2-111-16,2-1-124 0,0 3-283 16</inkml:trace>
  <inkml:trace contextRef="#ctx0" brushRef="#br0" timeOffset="536595.4185">5034 9763 563 0,'10'-11'135'16,"-2"0"5"-16,-4 6-82 0,-1 1-11 15,-2 3-2-15,-2 0-3 0,0 4-3 16,-4 1-2-16,0 2-2 0,-1 1-5 0,-3 3-4 15,1 1-4-15,-3 3-3 0,0-2-2 16,0 4-2-16,-2 1-2 0,-1 0-3 16,-1 2-2-16,-1 1-1 0,-1 1-2 15,0 1-1-15,1-1-1 0,2-1-1 16,3-1 1-16,3-4-2 0,3-2 1 16,6-3-1-16,1 0 0 0,6-3-1 15,3 1 0-15,1-2 0 0,3 0-2 16,3-1-5-16,1 0-8 0,-1-3-10 15,2-2-11-15,0-1-15 0,1-3-10 0,2 3 38 16,-1 0-160-16,-1-3-125 16,3 2-310-16</inkml:trace>
  <inkml:trace contextRef="#ctx0" brushRef="#br0" timeOffset="537248.8129">5346 9875 435 0,'-3'-6'127'15,"1"1"3"-15,2-2 4 0,-3 2-89 16,1 1-10-16,1-1-3 0,-2 3-4 0,1 0-3 15,0-1-2-15,2 2-2 16,0 1-3-16,0-1-2 0,0 1-3 0,2-2-3 16,-1 1-1-16,-1-2-3 0,1 1 0 15,0-1-1-15,-1 0-2 0,3 0 0 16,-3 0 1-16,1-1-1 0,1 2 0 16,0 0 2-16,-2-2 3 0,1 3 1 15,-1-1 3-15,0 1 2 0,-1 0 1 16,1 3 1-16,-2 2-1 0,0 6-1 15,1 3-1-15,-2 6-2 0,1 6-1 0,1 7-1 16,-1 3-2-16,1 1 0 0,2 0-1 16,3-1-1-16,1-3 0 0,2-5-1 15,3-4-1-15,1-5-1 0,3-5 0 16,-1-6-1-16,2-3-1 0,1-8 1 16,-2-3 0-16,1-6-1 0,-1-3 1 15,-2-4 0-15,-4-2 0 0,0-1 0 16,-2-1 0-16,-4 2 0 0,-2 3 0 15,-1 3 1-15,0 4 0 0,-2 4 1 0,1 6-1 16,-2 4 1-16,1 7 0 0,1 2-1 16,1 6 0-16,1 1-1 15,3 2 0-15,0 1-1 0,2 0 1 16,3-2-3-16,-1 0 0 0,4-6 0 0,4-3 0 16,2-2 0-16,2-4-1 0,3-5 1 15,4-5 2-15,1-5 0 0,-4-4 0 16,1-3 0-16,-5-4 0 0,-2-3 0 15,-6-1 0-15,-4 1 0 0,-5-2-1 16,-6 2-6-16,-2 1-8 0,-5 2-11 16,-2 1-11-16,-1 3-14 0,1 4-13 0,-1 4 10 15,3 5-130-15,1 4-123 0,4 4-289 16</inkml:trace>
  <inkml:trace contextRef="#ctx0" brushRef="#br0" timeOffset="538051.4199">6112 9826 371 0,'-1'-2'116'15,"1"-2"6"-15,-1 2-8 0,0-2-46 16,-1 0-17-16,4 3-6 0,-4 0-4 15,2 1-3-15,0-2-4 0,-1-1-1 16,1 3-1-16,0 1-2 0,-1-1-2 16,1 2-2-16,0-1-3 0,-1 2-1 15,0 2-1-15,-2 0-2 0,1 1-2 0,-2 2-2 16,-1-1 0-16,-1 0-1 0,-1 3-1 16,-2 1-2-16,-1 0-1 0,0 4-1 15,1 0-1-15,-2 3-2 0,0 0-1 16,1 2 0-16,-1-2-2 0,2 2 0 15,1-3-1-15,0-1 0 0,2-4-1 16,4-1 0-16,-1-2 0 0,2-2-1 0,2-2 0 16,2 0 0-16,2-1 0 0,1 1 0 15,2-2 0-15,1 0-1 0,-1-1-1 16,5 2-4-16,0-3-5 0,1 0-8 16,0 1-10-16,3 0-15 0,1 0-16 15,0 2-16-15,-1 1-115 0,-1-1-128 16,-1 4-297-16</inkml:trace>
  <inkml:trace contextRef="#ctx0" brushRef="#br0" timeOffset="539093.2694">6526 9657 592 0,'0'-12'148'0,"0"1"7"0,-1 0-85 15,1 2-13-15,-1 5-6 0,1 0-5 16,0 4-5-16,0 4-5 0,0 3-5 0,0 4-4 16,-1 0-4-16,-2 4-3 0,1 3-2 15,-2 0-3-15,0 3-3 0,1-1-2 16,-1-1-2-16,3-1-1 0,0-1-2 16,2-4-1-16,1-3-2 0,4-1 0 15,1-3-1-15,1-1 0 0,2-3-1 16,1-2-3-16,2 0-7 0,2-2-11 15,2-1-16-15,-1 1-17 0,3-2-14 16,0 2-14-16,1-2-113 0,-4 0-122 16,-3-2-277-16</inkml:trace>
  <inkml:trace contextRef="#ctx0" brushRef="#br0" timeOffset="539270.8078">6736 9688 656 0,'-5'5'165'0,"0"3"6"15,0 2-93-15,3 2-26 0,0 4-12 16,2 3-10-16,0 0-10 0,3 1-9 16,-1 0-6-16,1-2-8 0,-1 0-13 15,1-1-12-15,0-1-15 0,2-2-15 0,1-2-118 16,-1-3-129-16,3-4-293 0</inkml:trace>
  <inkml:trace contextRef="#ctx0" brushRef="#br0" timeOffset="539501.4063">6932 9714 557 0,'4'-14'155'0,"2"1"6"16,0 2-17-16,1 2-95 0,2 2-11 16,-1 1-7-16,2-1-7 0,-1 5-8 15,-1 0-3-15,2 2-3 0,-3 2-3 16,1 2-2-16,0 3-1 0,0 2-2 15,0 2 0-15,-2 5-1 0,0 0-2 16,-1 3-9-16,-2 1-9 0,-3 1-11 16,-1 1-9-16,-2 0-10 0,-1-4 4 15,0-2-127-15,-3-1-114 0,1-3-281 16</inkml:trace>
  <inkml:trace contextRef="#ctx0" brushRef="#br0" timeOffset="539657.9756">6917 9750 644 0,'-8'-6'159'0,"-1"6"4"16,0 3-101-16,2 2-17 0,3 3-11 0,2 2-9 15,1 1-11-15,2 2-12 0,0 1-11 16,3 2-13-16,0 0-11 0,-1 0-14 16,1 0-119-16,-3 0-123 0,3-3-292 15</inkml:trace>
  <inkml:trace contextRef="#ctx0" brushRef="#br0" timeOffset="539959.639">6644 10020 650 0,'-12'-4'153'15,"-1"2"4"-15,5-1-106 0,1 1-12 16,2-1-5-16,7 6-3 0,4-1-5 16,3 2-3-16,7 0-4 0,3-2-2 0,5 1 0 15,3-2-2-15,1-4-4 16,4 1-1-16,3-2-3 0,-1-2-1 0,1 0-2 16,0 0-2-16,0-2-1 0,1 1 0 15,-1-3-1-15,-2 4-3 0,-2 1-6 16,1-1-11-16,-1 4-11 0,-2-2-14 15,-7 5-11-15,-3 2-1 0,-7-1-122 16,-3 2-119-16,-8 0-277 0</inkml:trace>
  <inkml:trace contextRef="#ctx0" brushRef="#br0" timeOffset="540260.6711">6847 10113 662 0,'-3'1'156'15,"0"-2"3"-15,2 2-108 0,2-1-13 16,4 0-6-16,2-1-6 0,7 2-6 15,-1-2-5-15,1-1-2 0,4-1-1 16,-1-2-4-16,2 0-2 0,-3-1-2 16,0 0-12-16,-3-1-9 0,1 2-12 15,-6-3-9-15,-1 5-10 0,0 0-7 0,-5-2-116 16,1 4-112-16,-5 2-269 0</inkml:trace>
  <inkml:trace contextRef="#ctx0" brushRef="#br0" timeOffset="540722.9184">6862 10129 542 0,'-5'1'137'16,"-1"0"6"-16,1 2-69 0,-2-1-24 0,1 3-6 15,-1 2-4-15,1 1-4 0,0 3-5 16,1 0-3-16,-1 1-4 0,3 3-3 15,0 0-4-15,1-1-3 0,2-2-3 16,0 1-2-16,1-3-3 0,3-3-2 16,-2-3 0-16,2-3-1 0,2-2-1 0,1-2 0 15,2-5 0-15,2-2 0 16,2-1-1-16,2-3 0 0,1 1-1 0,1-1 1 16,1 1-1-16,1 4 0 0,-2-1 0 15,0 3 1-15,0 1-1 0,-3 2 0 16,-1 1 0-16,-1 1 0 0,1 1 0 15,-2 1 1-15,0 3-1 0,-2 2 0 16,1-1 0-16,-2 4 0 0,-1-2 0 16,-2 2 1-16,-3 2-1 0,-2 3 0 15,-1-1 0-15,-1 1 1 0,-4 2-1 0,-2 0 0 16,-2 1 0-16,1-2 0 0,-4 1 1 16,1 0-1-16,0-2 2 0,-2-1 2 15,2 1-1-15,-1-2 2 0,-2 0-1 16,-1-3 0-16,-1-2 0 0,0-1-4 15,1-1-6-15,0 0-15 0,0-4-15 16,2 0-15-16,3 0-70 0,0-2-63 16,3 0-120-16,0-1-252 0</inkml:trace>
  <inkml:trace contextRef="#ctx0" brushRef="#br0" timeOffset="542762.7881">2373 9650 365 0,'-4'0'98'0,"2"2"3"16,-2 0-43-16,-2-2-15 0,2 1-9 15,0-1-6-15,1 0-4 0,-1 0-1 16,0-1 0-16,2-1 2 0,1 1 0 16,-3 0 1-16,0-2 0 0,1 1-1 15,0 1-1-15,0 0-1 0,-2-1-2 16,2 2-2-16,1-1-2 0,-1 1-3 16,1-1-1-16,1 2-1 0,-1-1-1 0,2 0-1 15,0 0-2-15,0 1-1 0,0-1-1 16,3 3-1-16,-1-2-1 0,1 0 0 15,-1 0-1-15,4 2 1 0,0-1-1 16,-2-4 1-16,5 3-1 0,1-1 0 16,-1 0 0-16,2 0 0 0,0 0-2 15,0-1 1-15,3 3-2 0,-4-4 1 16,-1 1-1-16,-1-4 1 0,3 2-1 16,-3 1 1-16,0-1-1 0,0 2 0 0,-2-1 0 15,1 1 0-15,1 1 0 16,-3-3-1-16,-1 1 1 0,-1-1-1 0,0 1-1 15,-1-1-1-15,0 2-2 0,-4 1-4 16,2-1-3-16,-1 1-5 0,-1 1-4 16,-1-1-3-16,1 0-3 0,-1-1-2 15,1 1-4-15,-1 0-5 0,0 0-56 16,0 0-50-16,0 1-94 0,0 2-217 16</inkml:trace>
  <inkml:trace contextRef="#ctx0" brushRef="#br0" timeOffset="543024.5452">2420 9521 475 0,'-1'-3'128'0,"-1"3"2"0,-1 3-14 16,1 6-84-16,1 2-14 0,-1 4-8 15,2 5-6-15,-1 2-8 0,1 5-8 16,0 4-28-16,1 1-91 0,-1 1-104 16,3-1-255-16</inkml:trace>
  <inkml:trace contextRef="#ctx0" brushRef="#br0" timeOffset="545170.6247">2474 10979 572 0,'-2'-6'142'0,"-1"3"7"0,1 6-79 0,-3-2-15 16,0 5-5-16,-3 0-4 0,0 7-6 16,0 4-4-16,0 2-7 0,0 2-4 15,0 5-6-15,4-3-5 0,2 4-4 16,1-4-3-16,2 1-1 0,3-2-3 16,2-1-1-16,1-6-1 0,4-1 0 15,2-6 0-15,-2-4-1 0,2-8 2 16,2-4-1-16,0-8 0 0,-1-2 0 0,1-3 0 15,0-4 1-15,-3 1 0 0,-1-1 1 16,-5-3 3-16,-5-1 0 0,-6-2 1 16,-6 2 0-16,-2-2 1 0,-2 4-2 15,-2 4-1-15,-1 4-2 0,3 8-4 16,2 7-5-16,2 5-8 0,1 10-15 16,2 6-17-16,3 6-16 0,5 4-57 15,0 3-71-15,5 4-119 0,3 1-253 16</inkml:trace>
  <inkml:trace contextRef="#ctx0" brushRef="#br0" timeOffset="545439.6434">3011 11283 685 0,'4'6'162'0,"-3"1"6"0,1 3-109 16,1 4-21-16,-2 0-10 0,0 1 0 16,-2-2-9-16,0 2-9 0,-3 1-5 15,0 1-9-15,-1 0-15 0,1 2-20 16,0-1-109-16,-2 3-25 0,2 0-116 15,3 0-240-15</inkml:trace>
  <inkml:trace contextRef="#ctx0" brushRef="#br0" timeOffset="546867.9288">3987 10945 261 0,'1'-3'75'0,"1"2"0"0,-2 0-17 16,1 0-28-16,0 1-12 0,-1 0-6 16,0 0 1-16,0 1 2 0,0-1 4 15,0 1 3-15,-1-2 3 0,1 1 4 16,0-1 1-16,0-1-2 0,0-1-2 16,-1 0 0-16,1 0 0 0,0-1 0 15,-2-1-1-15,1 0 1 0,1 0-1 16,0 1 0-16,0 0 0 0,-1 0 0 0,1 1 0 15,0 1 2-15,0 1-2 0,-1 1 0 16,1 2-2-16,-2 3-1 0,1 4-1 16,0 3-2-16,-1 4-3 0,-2 3-1 15,1 5-1-15,-1 0-1 0,-1 2 0 16,0-3-1-16,1-1-2 0,0-2 0 16,1-3-1-16,1-3 0 0,2-3-2 15,0-3-1-15,4-2-1 0,0 0-1 16,1-3-1-16,1-3 0 0,1-1-1 15,2-2 0-15,2-1-2 0,2 1-1 0,0-5-5 16,0 2-9-16,3 1-14 0,0 1-16 16,-1 1-12-16,-1 1 49 0,-2 0-177 15,1 1-132-15,-1 2-324 0</inkml:trace>
  <inkml:trace contextRef="#ctx0" brushRef="#br0" timeOffset="547265.1626">4204 10905 571 0,'-1'-1'145'15,"-3"5"5"-15,3 9-71 0,-2 3-29 16,2 5-13-16,0 5-10 0,0 1-7 0,-1 2-7 16,1-1-5-16,-4-2-4 15,3 2-8-15,-2-2-13 0,4-1-15 0,-1-1-126 16,-1-3-128-16,3-4-320 0</inkml:trace>
  <inkml:trace contextRef="#ctx0" brushRef="#br0" timeOffset="548780.7825">4427 10977 593 0,'-5'-8'155'0,"3"-2"6"0,-1 2-60 0,3-1-48 16,3-1-11-16,0 2-7 0,5-2-7 16,-1 0-7-16,3 2-5 0,-1-1-4 15,4 2-2-15,-1 1-2 0,-2 2-1 16,1 2-2-16,-3-1-1 0,2 3 0 15,-1 3-1-15,-2 1-1 0,0 5 0 16,0 3 0-16,-3 4-1 0,-1 3-1 0,-3 3 0 16,-3 1-1-16,1-1-4 15,-2 1-4-15,1-1-10 0,-1-3-10 0,0-2-12 16,1-3-9-16,0 0-11 0,1-2-36 16,1-3-74-16,-2-3-102 0,-1-2-235 15</inkml:trace>
  <inkml:trace contextRef="#ctx0" brushRef="#br0" timeOffset="548937.3664">4448 10962 623 0,'-8'2'151'0,"0"4"4"16,3 5-97-16,-1 3-17 0,2 2-10 16,2 1-8-16,0 1-8 0,1 2-12 15,2 0-18-15,-1-1-14 0,3 0-128 16,-1-1-2-16,4-1-106 0,2 1-209 15</inkml:trace>
  <inkml:trace contextRef="#ctx0" brushRef="#br0" timeOffset="551013.9922">4037 11386 557 0,'-11'-2'130'0,"4"2"2"16,2-1-89-16,4 0-11 0,3 0-5 0,4-2-3 15,5 0-2-15,2-1-3 0,6 0-2 16,6 1-2-16,2-1-2 0,6-1-3 15,2 1-1-15,5 1-2 0,2-1-2 16,-1 2-1-16,-1-2-1 0,-1 0-1 16,-3 2 0-16,-3-1-1 0,-2 0-2 15,-2-1-5-15,-2 2-9 0,-4 0-8 16,-2 1-13-16,-1 1-117 0,-8 1-121 0,-5 1-291 16</inkml:trace>
  <inkml:trace contextRef="#ctx0" brushRef="#br0" timeOffset="551377.44">4172 11513 462 0,'3'-2'132'0,"-1"-1"8"0,-2-1-25 16,2 2-50-16,1 0-7 0,1-1-7 0,2 1-3 15,1-1-6-15,3 1-6 0,5-2-8 16,3 0-6-16,2 2-7 0,0-2-6 15,4-1-3-15,-4 1-6 0,2 0-9 16,-2-1-9-16,-2 2-10 0,-4 0-11 16,-2-1-10-16,-3 3-11 0,-3-2-46 15,-1 6-61-15,-5-4-98 0,-4 3-222 16</inkml:trace>
  <inkml:trace contextRef="#ctx0" brushRef="#br0" timeOffset="551725.9674">4187 11527 615 0,'-16'9'143'0,"4"4"4"0,1-1-99 16,1 0-14-16,1 2-8 0,3-2-4 15,2-1-5-15,3 0-4 0,1-4-1 16,0-2-2-16,5 1-1 0,-1-5 0 16,2-1-2-16,2-1-1 0,2-2 0 15,3-4-2-15,1 0-1 0,1-2-1 16,3 2 0-16,2 0-1 0,3 1-1 15,-2 2 0-15,1 0 1 0,0 4-1 0,-2 2 0 16,-2 1 0-16,-1 2 1 0,-3 2-1 16,-1 2 0-16,-2 2 0 0,-2 0 0 15,-3 1 0-15,-1 1-1 0,-3-1 0 16,-1 1-2-16,-2 1 1 0,-1 0-1 16,-3 1 0-16,-2 0 1 0,-2 1-1 0,-1 0 1 15,-2 0 2-15,-4-3 0 0,-1-1 0 16,-2 2 1-16,0-3-1 0,-1-1-2 15,1-3-7-15,2-2-10 0,2-1-10 16,4-3-13-16,2-5-118 0,6-1-122 16,1-5-293-16</inkml:trace>
  <inkml:trace contextRef="#ctx0" brushRef="#br0" timeOffset="552111.0298">5020 11092 662 0,'-3'-11'156'0,"2"6"3"0,0 4-105 0,0 2-18 16,-2 4-9-16,2 2-6 0,0 5-7 15,-1 4-4-15,0 1-3 0,-3 0 0 16,-2-1 0-16,-1 5 1 0,-1 0-1 16,-4 0 0-16,0 0 0 0,-2-2 1 15,-1 1-1-15,3 3 0 0,-2-4 0 16,0-2 0-16,4-3 0 0,2 0-1 0,1-2 1 16,2-2-2-16,4-2-1 0,2-1-1 15,2-1 0-15,2-1-2 0,2 0 0 16,2 1 0-16,2-1-1 0,1-1-1 15,3 1-2-15,0-1-6 0,2 0-10 16,2-2-8-16,-1 1-13 0,2-1-13 16,2-1-42-16,-1 1-82 0,1 0-115 15,-1-1-254-15</inkml:trace>
  <inkml:trace contextRef="#ctx0" brushRef="#br0" timeOffset="552756.5162">5279 11192 525 0,'0'-4'126'16,"0"1"3"-16,0 0-75 0,2 1-22 15,-1-1-7-15,0 1-3 0,0 1-4 16,2 0-2-16,-2-1-1 0,0 0 1 0,2 1-1 16,-2-2 1-16,0 1 0 0,2-2 0 15,-1 2 0-15,0-2 0 0,0 0-1 16,0 1 1-16,1 0 1 0,-2-1 1 15,-1 2 1-15,0 2 0 0,-1 0-1 16,-2 1-1-16,2 5-1 0,-3 2-4 16,1 4-1-16,-1 5-2 0,0 4 0 15,-1 3-1-15,3 3 0 0,1 3-1 16,-1-3-1-16,5 0-2 0,2-5 0 0,2-4-1 16,3-3-2-16,2-5 0 0,0-6 0 15,2-1 0-15,-1-3 0 0,1-3 0 16,-2-4 0-16,0-4 1 0,-2-2 1 15,-1-3 0-15,-1 1 1 0,-2-1 0 16,-3 0 1-16,-1 5 0 0,-2 4-1 16,0 3-1-16,-1 4 0 0,-1 3-1 15,0 5 0-15,1 3 0 0,2 4-1 16,2 1-1-16,-1 0 0 0,4-3-2 0,3 1-2 16,2-3 1-16,1-3-1 0,2-4 0 15,0-4 0-15,2-1-1 0,0-1 3 16,1-5 1-16,1-5 0 0,-2-3 0 15,-2-3 1-15,0-3 0 0,-3-2 0 16,-5-4-2-16,-4 1-6 0,-5 2-7 16,-4-2-11-16,-1 4-11 0,-3 3-13 15,1 3-11-15,-1 3-7 0,0 4-114 16,2 7-118-16,5 4-278 0</inkml:trace>
  <inkml:trace contextRef="#ctx0" brushRef="#br0" timeOffset="553556.8848">5941 11090 411 0,'1'-8'105'0,"2"2"2"16,0 2-48-16,0-1-28 0,-2 2-10 16,0 1-7-16,0 0-6 0,1 2-4 15,-2-1-3-15,0 1-2 0,-3-2 0 16,2 2-2-16,0 0 0 0,1 3-2 16,0-2 0-16,0 2-1 0,0-1 1 0,1 0 0 15,-1 0 1-15,0-2 1 0,-1 0 1 16,1 0 3-16,0 0 2 0,-2 1 3 15,2 0 4-15,-1-1 4 0,0 3 3 16,1-1 4-16,-1-2 2 0,1 2 0 16,0-2-1-16,0 2 0 0,0-2-1 15,1 0-2-15,-1 0 0 0,1 0-2 16,-1-2 1-16,1 4-1 0,-1-4-1 0,2 1-2 16,-1 2-1-16,0-1-2 0,0 3-3 15,2-3-1-15,-2 0-2 0,1 1-1 16,0 0 0-16,-1-1 0 0,1 2 0 15,0-4 1-15,-1 2 2 0,1-1 0 16,-1 1 2-16,1 0 1 0,-1-1 2 16,-1 0 2-16,1 2 1 0,-2-1 1 15,1 0 0-15,-1 1 0 0,-2 0-1 16,2 2-1-16,-3-1-1 0,-1 2-2 16,1 0-1-16,-4 0 0 0,0 4-2 15,-2 0 0-15,-1 1-2 0,0 2 0 0,-3-1-3 16,1 2 0-16,-1 0-1 0,1 1 0 15,2-1-1-15,-1 1-1 0,3 2 1 16,0-2-1-16,5 0 0 0,1-2 0 16,3 1 0-16,1-1 0 0,3-2 0 15,1-3 0-15,1 1 0 0,3-1-1 16,2-1-2-16,-2-1-4 0,2-2-5 16,1-1-9-16,0 1-11 0,1-2-9 0,-1-2-11 15,1 1-8-15,0 0 5 16,-1 0-122-16,1 1-113 0,-1-1-279 15</inkml:trace>
  <inkml:trace contextRef="#ctx0" brushRef="#br0" timeOffset="555254.5007">6529 10800 583 0,'-8'-2'141'0,"-3"3"6"16,-3 3-88-16,-3 4-14 0,-3 4-6 0,-2 4-6 15,-4 1-6-15,2 4-5 16,-2 4-4-16,2 1-1 0,1 2-2 0,5 2-2 15,6 0-1-15,6 0-2 0,6-1-1 16,6-3-3-16,5 0-3 0,6-6-1 16,3-3-2-16,0-4 0 0,5-2-3 15,1-3-1-15,-1-5-2 0,0-4-1 16,-2-4-1-16,-2-3 0 0,-1-3 1 16,-4-3 2-16,-2-2 1 0,-2 3 2 15,-4-4 2-15,-5 3 1 0,-1 0 1 16,-6 1 1-16,-3 4 1 0,-6 0 2 0,-4 0-1 15,-1 8 1-15,0 4-1 0,-2 1-1 16,-1 4-2-16,0 4-4 0,2 3-8 16,4 2-10-16,4 0-13 0,5 0-13 15,5-1-124-15,3-1-128 0,8-3-307 16</inkml:trace>
  <inkml:trace contextRef="#ctx0" brushRef="#br0" timeOffset="555553.8831">6835 10903 621 0,'4'-12'155'16,"-3"1"7"-16,3-1-85 0,1 2-24 15,2 0-8-15,0 4-7 0,-1 0-7 0,-1 0-7 16,4 2-7-16,-1 3-6 0,2 1-3 16,0 0-3-16,0 3-2 0,0 2-1 15,2 4 0-15,-2-1-1 0,-2 3-1 16,-2 2-3-16,0 3-6 0,-2-1-10 16,-1 4-10-16,-3-1-11 0,-2 1-9 15,0-1-13-15,-1 2-113 0,-1-6 5 16,0 3-90-16,-2-6-178 0</inkml:trace>
  <inkml:trace contextRef="#ctx0" brushRef="#br0" timeOffset="555726.1146">6796 10881 645 0,'-6'-2'159'0,"-2"3"3"15,2 2-98-15,1 7-21 0,3 4-10 0,1 2-11 16,1 3-9-16,0 2-11 15,1 2-12-15,1 1-13 0,0-1-12 0,-1-1 13 16,0-2-142-16,0-1-127 16,0-1-306-16</inkml:trace>
  <inkml:trace contextRef="#ctx0" brushRef="#br0" timeOffset="556069.1721">6433 11246 611 0,'-6'2'143'0,"0"-2"3"16,2 0-89-16,3-2-25 0,1 1-7 0,5 0-2 15,1-1-2-15,2 1-2 16,4 0 0-16,1-2 0 0,2 1 1 0,2 0-2 16,4-1-3-16,3 1-1 0,2-2-3 15,6 0-3-15,2 2-3 0,7-1-3 16,3 1 0-16,2-2-1 0,1 1-1 16,-1-4 1-16,-1 3-2 0,-5-3-5 15,-2 3-8-15,-5 0-9 0,-2-1-12 16,-4 4-10-16,-4 1 16 0,-5 2-143 0,-3 1-122 15,-5 2-298-15</inkml:trace>
  <inkml:trace contextRef="#ctx0" brushRef="#br0" timeOffset="556458.8866">6698 11397 632 0,'-9'0'167'0,"1"-2"4"0,4 2-72 0,5 0-45 16,3 0-13-16,3 0-10 0,4-1-12 16,3 2-9-16,4-1-6 0,-1-1-3 15,3 0-2-15,0-1-7 0,0-1-9 16,1 1-10-16,-1-3-11 0,-2 1-9 15,-3 0-12-15,-3 2-43 0,-2 0-66 16,-5-1-99-16,-3 4-227 0</inkml:trace>
  <inkml:trace contextRef="#ctx0" brushRef="#br0" timeOffset="556853.0731">6714 11405 488 0,'-9'3'139'0,"-1"-1"6"0,1 3-8 0,1 2-85 15,2 3-11-15,0-1-4 0,2 2-3 16,-1 1-3-16,2 0-4 0,-1-1-3 16,2 2-3-16,-2-5-3 0,4 3-4 15,0-2-3-15,1-4-3 0,2 0-3 16,2-2-1-16,2 1-2 0,4-5-1 16,1-1 0-16,4-1 0 0,1 0-1 15,3-3 0-15,-1-1-1 0,1-2-1 16,2 3-2-16,0 1-3 0,1 2-1 15,-1-1-2-15,-1 4-1 0,-1 2 1 0,1 2 1 16,-5 2 1-16,-3 0 3 0,-1 3 2 16,-2 1 2-16,-4 2 1 0,0-1 0 15,-4 1 1-15,-4 2 2 0,-1-1 1 16,-5 1 3-16,0-2 1 0,-4 1 2 16,-3 0 1-16,-2-1 3 0,-5-2 1 15,-4 2 0-15,-3-1 1 0,-1-1 0 16,0-1 0-16,-1 1-3 0,2-2-3 0,2-2-4 15,5-4-11-15,2-2-16 0,3-3-21 16,3-2-19-16,6 0-101 0,0-3-29 16,6 3-118-16,4 2-226 0</inkml:trace>
  <inkml:trace contextRef="#ctx0" brushRef="#br0" timeOffset="560481.8448">1986 11397 547 0,'-7'1'135'0,"4"4"2"0,-1 2-60 16,0 5-45-16,3 8-14 0,1 3-5 16,0 5-5-16,0 1-3 0,1 2-2 15,3 5 0-15,-1-3-2 0,0 3 1 0,1-2-1 16,2 0 0-16,1 0 1 0,0-3-1 16,-1 0 0-16,1-1 0 0,-1-1 1 15,-1-1 1-15,-3-3 3 0,0 4 0 16,-2 1 2-16,-2 1 0 0,-1-1 1 15,-5 1 0-15,1 0-2 0,1-1-2 16,-3 1-1-16,2-2-1 0,0 2-1 16,2 0-2-16,2-1 1 0,1 1-1 15,1 1 1-15,-1-2-1 0,1 0 0 0,4-2 0 16,-2-1 0-16,0-3 0 0,2-2 0 16,-2-2 0-16,1-3 1 0,-1 0-1 15,1 0 0-15,-2-1 0 0,-2 3 0 16,2 0 1-16,-1 1-1 0,0 3 1 15,0 2-1-15,-2-1 1 0,1 3-1 16,1-2 1-16,-1 0-1 0,2 1 0 16,0-1 1-16,0-2-1 0,2 0 0 15,-1-2 0-15,0 2 0 0,0-1 0 0,2-1 0 16,-2 1 0-16,1 0 0 16,2 0 1-16,0 2-1 0,-1-2 0 0,4 1 1 15,-1 0-1-15,1-1 0 0,0 1 0 16,3 2 1-16,1-1-1 0,-1 1 0 15,-1-1-1-15,-1 0-2 0,0 0-6 16,1-3-8-16,0-1-7 0,1-3-12 16,-2-3-117-16,2-1-118 0,1-6-285 15</inkml:trace>
  <inkml:trace contextRef="#ctx0" brushRef="#br0" timeOffset="561580.8248">2310 12214 497 0,'-2'-8'135'0,"-1"1"8"16,1 2-35-16,-1 1-45 0,0 2-8 0,0 2-3 15,1 2-3-15,-2 6-6 16,0 4-7-16,3 6-8 0,-2 4-8 0,1 5-6 16,1 4-5-16,0 1-4 0,0 0-2 15,2-2-3-15,-1 0-6 0,2-2-11 16,0-5-11-16,2-2-13 0,1-3-12 15,2-3 18-15,0-4-144 0,-1-5-124 16,3-6-294-16</inkml:trace>
  <inkml:trace contextRef="#ctx0" brushRef="#br0" timeOffset="562414.194">2248 12384 644 0,'-14'-4'161'0,"1"2"9"0,2-2-96 15,0 2-15-15,5-1-8 0,-2 1-7 16,8 2-9-16,-1 0-11 0,2 0-8 16,4 2-6-16,3 1-5 0,1-2-1 15,2 0-3-15,5 0 0 0,1-1-2 16,4 2-7-16,-1-2-14 0,2-2-18 0,0 2-16 16,0 2 68-16,-2-4-198 0,-1 1-140 15,0-1-345-15</inkml:trace>
  <inkml:trace contextRef="#ctx0" brushRef="#br0" timeOffset="562684.4691">2536 12290 734 0,'2'-9'163'0,"-1"-1"2"16,4 3-124-16,1 0-16 0,4-2-8 15,1 2-3-15,4 1-4 0,0 2-3 16,-1 0-1-16,2 2-1 0,0-1 0 16,0 2-1-16,-1 2 0 0,-2 3 0 15,-1 2-1-15,1 3 0 0,-4 4-1 16,0 3-5-16,-3 2 0 0,-2 3-4 0,-4 1-6 16,-1 0-5-16,-2 3-7 0,1-2-10 15,-2 0-4 1,0-1-11-16,2-2-44 0,-1-2-67 0,2-2-103 0,-1-3-235 15</inkml:trace>
  <inkml:trace contextRef="#ctx0" brushRef="#br0" timeOffset="562867.0923">2566 12307 653 0,'-8'2'160'16,"0"7"5"-16,1 2-94 0,1 2-25 15,3 2-12-15,3 1-11 0,2 2-7 16,-1 2-13-16,2-2-13 0,1 3-17 16,2 0-14-16,2 0-74 0,-1-2-54 15,2 0-115-15,0 2-240 0</inkml:trace>
  <inkml:trace contextRef="#ctx0" brushRef="#br0" timeOffset="563141.8407">3032 12619 712 0,'0'5'162'16,"-3"2"2"-16,0 2-123 0,-2 2-12 16,0 1-10-16,0 3-8 0,0 1-13 15,0 5-18-15,1-3-18 0,1 0-126 0,0 0-130 16,2-2-325-16</inkml:trace>
  <inkml:trace contextRef="#ctx0" brushRef="#br0" timeOffset="565543.6115">5506 12224 415 0,'1'-14'125'0,"-2"4"7"0,-1 4-4 15,-1 2-63-15,1 0-14 0,-1 1-5 16,0 1-2-16,0 2-2 0,-1-2-2 16,2 1-3-16,-2 1-3 0,3 1-5 0,0-1-4 15,0 0-5-15,1 0-5 0,0 2-3 16,0-2-4-16,1-3-2 0,0 1-1 15,2-2-1-15,-1-2-1 0,0-3-1 16,2 1 0-16,0-3 0 0,-2 1-1 16,1-1 0-16,-3 2 0 0,0 0 0 15,-3 1 0-15,2 2 2 0,-3 2 0 16,2 2 1-16,-1 3 0 0,0 4 1 16,0 4 0-16,1 4 0 0,-1 4 0 15,2 4-2-15,0 6 0 0,2 1 0 0,2 2-1 16,2-2 0-16,3-1-1 15,1-3-1-15,0-2 1 0,3-6-1 0,0-4 1 16,1-5-1-16,1-4 0 0,-1-4 0 16,2-6 1-16,1-3-1 0,1-5 1 15,-1-1-1-15,-1-2 1 0,-4 2-1 16,-2 1 1-16,-1 4 0 0,-5 4-1 16,1 7 1-16,-1 4-1 0,-2 5 1 0,1 4-1 15,2 4 0-15,1 1 1 16,1 2-1-16,1-4 0 0,3 0 0 0,4-2 0 15,1-4-1-15,3-5 1 0,2-6 0 16,2-4-1-16,-1-6 1 0,1-6-1 16,-2-7 1-16,-4-3 0 0,-1-1 0 15,-6 0 1-15,0 1-1 0,-7-1-3 16,-3 4-7-16,-4-1-8 0,-2 7-17 16,-3 0-16-16,0 4-12 0,-2 5-20 15,0 6-108-15,0 7-121 0,-2 9-274 16</inkml:trace>
  <inkml:trace contextRef="#ctx0" brushRef="#br0" timeOffset="566283.4532">4122 12113 567 0,'-10'-5'142'0,"-3"3"8"0,-5 3-71 15,0 2-26-15,-2 4-7 0,2 4-4 0,-2 4-5 16,2 3-5-16,0 4-5 0,2 3-5 16,2 2-4-16,3 2-5 0,3 0-4 15,2 1-2-15,4 2-2 0,5-5-2 16,3-2-1-16,4-1-1 0,2-6 0 16,0-3-1-16,3-4-2 0,3-4-2 15,-1-6-2-15,2-3-1 0,-1-3-1 16,1-6 1-16,-2-3 0 0,0-4 1 15,-5 1 3-15,-2-2 1 0,-6 2 2 0,-6-1 1 16,-5 3 0-16,-5 2 1 0,-5 4 0 16,-3 3 1-16,2 5-1 0,-2 3 0 15,2 4-1-15,2 5-2 0,4 4-10 16,2 3-9-16,5 1-13 0,2 2-12 16,5 1 2-16,1-4-131 0,3-1-126 15,8-4-290-15</inkml:trace>
  <inkml:trace contextRef="#ctx0" brushRef="#br0" timeOffset="566560.7011">4351 12225 715 0,'-1'-14'170'16,"1"-2"4"-16,2 4-112 0,2 1-19 15,2 1-10-15,1 2-5 0,2 0-7 0,1 2-8 16,-1 1-3-16,2 3-2 0,1 2-3 16,0 1-1-16,-2 2-1 0,1 4-1 15,0 3 0-15,-3 1-1 0,0 3 0 16,-2 5-3-16,-4 3-3 0,1 0-6 16,-3 1-10-16,-2 2-10 0,1-1-12 15,-1-1-10-15,-1-2-12 0,0-4-86 16,0-3-23-16,-2-3-96 0,2-5-198 15</inkml:trace>
  <inkml:trace contextRef="#ctx0" brushRef="#br0" timeOffset="566707.9274">4373 12194 573 0,'-10'-6'151'16,"-3"6"6"-16,5 4-63 0,0 4-43 15,3 6-15-15,0 3-9 0,3 1-10 0,0 2-12 16,1 4-14-16,1 2-15 0,1-1-15 15,-1 0-121-15,2-3-125 0,0 0-308 16</inkml:trace>
  <inkml:trace contextRef="#ctx0" brushRef="#br0" timeOffset="567013.3977">3945 12603 614 0,'-9'-1'148'16,"-1"0"7"-16,1 0-95 0,4 1-15 16,3 0-6-16,3-2-3 0,5 1-5 15,3 1-4-15,3-2-6 0,5-1-3 0,5 0-2 16,5 0-2-16,5-1-2 15,6 0-3-15,4-3-3 0,7 0-1 0,2 0-2 16,2-4-1-16,0 1 0 0,-6-1-3 16,0 1-4-16,-7 0-12 0,-3 2-10 15,-5 2-13-15,-3 2-10 16,-3 3-14-16,-5 1-115 0,-5 5-122 0,-6 1-277 16</inkml:trace>
  <inkml:trace contextRef="#ctx0" brushRef="#br0" timeOffset="567648.9976">4181 12683 370 0,'-6'-1'120'16,"-3"-1"8"-16,-1 1 6 0,-1 0-55 15,-2 2-15-15,-2 2-4 0,-1-1-2 0,0 3-5 16,0 0-4-16,3 1-5 0,2 1-7 16,1-1-8-16,4 2-8 0,5 2-7 15,2 1-4-15,5 0-3 0,4 0-3 16,3 1-1-16,4 1-1 0,4-2 0 16,1 0-2-16,-1-2 0 0,2 0 0 15,-1-1-3-15,2 0 0 0,-5-1-3 16,1 1 0-16,-3 1-7 0,-1 0-1 15,-5-1 0-15,-5 1 1 0,-6-2 2 16,-4 2 1-16,-5-1 1 0,-5 0 4 0,-3 1-2 16,-1 1-5-16,-6 0-6 0,1 0-9 15,1-3-7-15,-1-4-8 0,2-3-5 16,1-5-5-16,2-5-49 0,1-4-51 16,4-3-89-16,1-4-206 0</inkml:trace>
  <inkml:trace contextRef="#ctx0" brushRef="#br0" timeOffset="567777.652">4112 12706 559 0,'14'-7'137'16,"0"-2"4"-16,0 2-77 0,2 1-24 16,1 1-11-16,1-1-6 0,2 2-7 15,3 0-6-15,2 2-4 0,1-1-15 16,1 2-16-16,-1 0-121 0,-3 1-122 16,3 2-308-16</inkml:trace>
  <inkml:trace contextRef="#ctx0" brushRef="#br0" timeOffset="568890.8759">5070 12103 622 0,'-1'-2'149'0,"-4"2"6"0,-1 1-97 15,-3-1-12-15,2 3-5 0,-3 0-5 16,0 3-7-16,-1 1-5 0,1 0-4 16,1 2-3-16,-2-1-2 0,1 2-1 15,0 0 0-15,0 0-2 0,2-3 0 16,1 0-2-16,3-2-2 0,1 0-2 15,2-1-3-15,2-1-1 0,0 1-1 0,3 1-1 16,1-1 0-16,0 2-1 0,1-1-2 16,0 1-7-16,1-1-9 0,2 2-11 15,1-2-13-15,-2 0-11 0,1-2-12 16,1 2-115-16,-2-1-121 0,5 1-282 16</inkml:trace>
  <inkml:trace contextRef="#ctx0" brushRef="#br0" timeOffset="570126.6251">5172 12059 505 0,'8'-13'123'15,"-2"4"7"-15,-1 1-71 0,-2 3-13 16,-3 1-4-16,-2 5-2 0,-1 2-5 0,-2 3-4 16,-2 0-4-16,-3 5-6 0,-1 0-4 15,1 3-5-15,-4-2-2 0,0 0-2 16,-2 2-2-16,1-1 0 0,-1 1 0 15,-1-2 2-15,2 0 2 0,3 0 2 16,-1-1 0-16,0 0 0 0,2-2 1 16,0-1-1-16,2 0-1 0,-1-1-2 0,1-1-1 15,3-1-1-15,0 0-1 0,3-1-1 16,2-1 0-16,1 1-2 0,3-3-1 16,2 3 0-16,1-3-2 0,2 3 1 15,3-2-1-15,2 2 1 0,1 0-1 16,3 1 1-16,2 1-1 0,2 1 0 15,-2 4 0-15,4 1 0 0,1 1-1 16,-3 0-3-16,-2 1-4 0,0 0-9 16,-4 1-10-16,-1-2-13 0,1 0-11 15,-6-2 15-15,0 0-141 0,-3-4-124 16,0-7-300-16</inkml:trace>
  <inkml:trace contextRef="#ctx0" brushRef="#br0" timeOffset="572631.4926">6338 12137 499 0,'11'-5'125'0,"-1"2"5"15,-6 0-63-15,0-1-20 0,0 3-2 16,-3-1 0-16,-1 1 0 0,-1 1-1 16,-3-1-1-16,-1 2-2 0,-1 0-4 15,-1 2-6-15,-4 1-6 0,-3 0-5 16,0 1-6-16,-2 3-4 0,-1-1-4 16,1 3-1-16,-3-2-2 0,5 3-1 0,-1-1-1 15,3 0-1-15,2-1 0 0,2-1 0 16,4 0 1-16,1-1-2 0,4 1 1 15,2 0 0-15,2 0-2 0,3 1-2 16,3-2-2-16,3-1-5 0,2-2-7 16,2 0-7-16,2-1-9 0,3-1-10 15,-1-2-8-15,-1 0-10 0,-2 1-111 16,-3 0-115-16,-1 0-277 0</inkml:trace>
  <inkml:trace contextRef="#ctx0" brushRef="#br0" timeOffset="574850.7059">6969 11965 591 0,'-19'4'147'15,"0"3"5"-15,-1 4-86 0,0 3-16 16,3-1-7-16,4 1-6 0,4 0-7 0,4 2-10 15,4 0-5-15,5-1-6 0,4 1-3 16,3-3-3-16,4 1-1 0,1-5-1 16,1-1 0-16,3-5 0 0,1-3-1 15,-3-4 1-15,2-4-1 0,-1-5 1 16,1-2-1-16,-3-3 0 0,-2-2 0 16,-3-2 0-16,-2 0 0 0,-7 0 1 15,-6 1-1-15,-6 0 0 0,-2 4 1 16,-2 1-1-16,-6 6-1 0,1 5-7 0,-1 7-8 15,4 5-12-15,-1 4-8 0,-2 5-8 16,4 4-12-16,1 2-110 0,4 0-112 16,1 0-266-16</inkml:trace>
  <inkml:trace contextRef="#ctx0" brushRef="#br0" timeOffset="575176.9323">6920 12187 581 0,'-15'5'149'0,"0"1"3"0,0 1-64 16,4 2-47-16,4 3-13 0,2 0-9 15,4 0-8-15,2 2-5 0,5 1-4 16,3-3-1-16,1-1 0 0,4-3-1 0,2-3 0 15,1 0-4-15,2-4-5 0,2-3 1 16,-2-2-2-16,0-4 0 0,-1-3-2 16,0-3 1-16,-2-2 5 0,-2 2 3 15,-6-1 0-15,1 0 1 0,-7 2 2 16,-5 2 0-16,-6 3 1 0,-2 1-1 16,-2 0-2-16,-3 1-5 0,-1 2-8 15,1 1-9-15,3 3 2 0,2 3-121 16,2-1-113-16,4 2-276 0</inkml:trace>
  <inkml:trace contextRef="#ctx0" brushRef="#br0" timeOffset="575426.7974">7248 12040 697 0,'5'-12'161'0,"2"-6"5"0,3 2-114 15,-2-1-13-15,6 4-8 0,2-1-5 16,0 2-8-16,0 2-4 0,1 3-5 16,0 1-4-16,1 5-2 0,-3 1-1 15,0 2-1-15,0 3-1 0,-3 6 0 16,-1 1-3-16,0 4-7 0,-3 3-8 16,-1 1-7-16,-3 1-10 0,-2 2-9 15,-4-2-9-15,-1 1-6 0,-2-2-106 16,-3-3-109-16,0-1-263 0</inkml:trace>
  <inkml:trace contextRef="#ctx0" brushRef="#br0" timeOffset="575587.3906">7337 11988 526 0,'-8'-14'150'0,"-1"3"6"0,1 8-14 0,1 6-95 15,1 3-14-15,1 6-9 0,2 4-8 16,0 2-14-16,0 4-12 0,1 0-11 15,0 4-11-15,1 0 6 0,-2-2-132 16,1 0-120-16,-2-2-292 0</inkml:trace>
  <inkml:trace contextRef="#ctx0" brushRef="#br0" timeOffset="575901.518">6829 12386 631 0,'-5'0'140'0,"3"0"3"15,4 0-105-15,5 0-14 0,4-1-4 0,4 0-3 16,6 1 0-16,2-2-1 0,3-1 1 15,1-1-1-15,5-1-1 0,1-1-3 16,5-1-2-16,1-2-3 0,1 0-3 16,6-2-2-16,1 1-1 0,0 1-2 15,0 1-6-15,-5-1-6 0,-2 2-8 16,-5 1-5-16,-4 1-9 16,-7 0-12-16,-5 1-113 0,-6 3-111 0,-3 0-277 15</inkml:trace>
  <inkml:trace contextRef="#ctx0" brushRef="#br0" timeOffset="576175.1795">7103 12511 635 0,'-11'-1'153'15,"5"0"4"-15,3 0-97 0,1-2-20 0,2 2-8 16,5 0-7-16,1-2-6 0,7 2-7 16,2-1-4-16,5-2-1 0,2-1-2 15,3-1-2-15,0-3-1 0,5 1-4 16,-2-3-9-16,-1 1-11 0,-4 0-9 16,-1 2-8-16,-2 0-13 0,-6 3-58 15,-1 0-52-15,-8 3-97 0,-5 1-210 16</inkml:trace>
  <inkml:trace contextRef="#ctx0" brushRef="#br0" timeOffset="576522.2543">7119 12506 623 0,'-12'7'148'0,"0"-1"3"16,0-1-100-16,4 4-15 0,2 0-7 15,1-3-5-15,1 1-6 0,3 0-6 16,1 0-2-16,1-1-1 0,3 0-1 0,1-2-1 15,1 2 0-15,2-5 0 0,0-1-2 16,6 0-1-16,0-1 0 0,3-3-2 16,4 1-1-16,1-1 0 0,3-1-1 15,-1 1 0-15,2-2 0 0,1 3-1 16,-1 1-2-16,-2 4-1 0,1-1 0 16,-2 2 0-16,-3 2 0 0,-5 0 1 15,-2 0 1-15,-3 0 1 0,-4 0 1 16,-4 2 1-16,-2 1-1 0,-7-3 0 15,2 4 2-15,-6 1 1 0,-5 0 3 0,-5 0 1 16,-5 1 3-16,-3 0 0 0,2 2 1 16,-7-3-1-16,-1 1-1 0,2-2-4 15,3-2-6-15,3-2-13 0,2 0-15 16,3-4-15-16,5-1-80 0,5-1-49 16,7 0-117-16,2 1-239 0</inkml:trace>
  <inkml:trace contextRef="#ctx0" brushRef="#br0" timeOffset="582780.7495">4799 10222 541 0,'-10'-6'132'0,"3"0"5"16,-1 0-73-16,0 2-19 0,3 1-6 15,2 2-2-15,0 0-5 0,2 1-3 16,3 0-2-16,3 0-3 0,4 0-4 16,4-1-3-16,3 2-4 0,3-1-1 15,3 0-3-15,2 0-3 0,1-1-6 16,0 1-15-16,-1 0-19 0,0-1 65 0,-2 1-201 16,1 1-142-16,0 4-371 0</inkml:trace>
  <inkml:trace contextRef="#ctx0" brushRef="#br0" timeOffset="587004.419">4753 11625 463 0,'-2'-5'118'0,"2"1"2"0,0 3-57 0,2 1-23 16,-1 0-9-16,1 0-5 0,3 1-3 15,3 3-2-15,0-2-1 0,3-1 0 16,4 2-2-16,2-1-2 0,1-1-3 0,2 1-2 15,1-4-2-15,0 2-3 0,1-2-2 16,-1 0-2-16,-2-2-2 0,3 1-7 16,-2-3-9-16,1 5-12 0,1 2-119 15,-4 0-118-15,2 3-295 16</inkml:trace>
  <inkml:trace contextRef="#ctx0" brushRef="#br0" timeOffset="589936.2108">4874 12383 535 0,'-1'-1'118'16,"0"-1"2"-16,1 2-89 0,0 0-13 15,1-1-4-15,1 2-3 0,1-1-1 0,2 2 0 16,-1-1 1-16,3 2 1 16,1 1 0-16,1 2 0 0,1 0 1 0,2 2-2 15,-1 0-1-15,2 3-2 0,1-1-2 16,0 0-1-16,2-2-3 0,0 2 0 16,0-1-2-16,1 2-2 0,1-3-4 15,-1 0-5-15,2 0-7 0,0 0-11 16,-1-1-110-16,-1-1-109 0,-2-2-269 15</inkml:trace>
  <inkml:trace contextRef="#ctx0" brushRef="#br0" timeOffset="594319.5838">2473 13402 542 0,'3'-9'138'0,"-5"1"8"0,1 0-68 15,-1 3-22-15,-3 2-4 0,-1 3-2 16,-2 2-5-16,-2 6-5 0,1 3-8 0,-1 3-6 16,1 6-5-16,1 3-6 0,3 0-5 15,1 2-2-15,5-1-3 0,2 2-1 16,4-5-2-16,3-3 1 0,1-4-2 15,1-4 0-15,4-5 0 0,1-4 0 16,2-6-1-16,0-2 1 0,0-6-1 16,-1-4 1-16,0-4 0 0,0-2-1 15,-6-1 1-15,-4-2 0 0,-5-1 0 16,-4 4 0-16,-7-1 0 0,-4 2 1 0,-6 4-1 16,-3 2 1-16,0 3-1 0,-1 0-3 15,0 3-7-15,4 4-13 0,3 5-11 16,3 2-13-16,2 5-14 0,5 4-125 15,2 3-130-15,8 1-303 0</inkml:trace>
  <inkml:trace contextRef="#ctx0" brushRef="#br0" timeOffset="595005.9905">3283 13689 668 0,'-9'-3'150'16,"3"2"4"-16,2 1-114 0,3 2-12 0,1 1-5 15,-2 0-5-15,1 4-5 0,-3 1-4 16,-1 3-2-16,-1 3-2 0,-5 0-2 16,0 5-1-16,0 0-6 0,0 3-12 15,1-1-13-15,4-1-19 0,2-2-112 16,4-3-124-16,5-2-294 0</inkml:trace>
  <inkml:trace contextRef="#ctx0" brushRef="#br0" timeOffset="596093.3481">5488 13466 457 0,'0'-8'121'0,"-2"1"5"16,1 0-26-16,0 0-61 0,1 1-10 0,-1 1-2 15,1 0-1-15,0 3-1 0,0-2 0 16,0 1-2-16,-1 0 0 0,1 1 0 15,0-1-3-15,-2 1-3 0,2-2-2 16,0 1-2-16,0-1-3 0,2-1-1 16,-2-1-2-16,1 0 0 0,-1 1 0 15,0-1 0-15,1 1 0 0,-1 0 1 16,0 1-1-16,0 3 1 0,0-1-2 16,1 2-1-16,-2 0-1 0,1-2 0 0,0 2-2 15,1 2 1-15,-1-1-1 16,1 2 0-16,-1 2 2 0,2 3 0 0,-1 0 1 15,0 3 1-15,0 4 0 0,1 1 0 16,0 2 0-16,0 2-1 0,1-1-1 16,1 4-1-16,0-3 0 0,1-3-2 15,0-2 0-15,1-4 0 0,2-3 0 16,0-4-1-16,2-4 1 0,0-2 0 16,2-4 0-16,3 0 0 0,-3-6 0 0,-2-2 0 15,0-2 0-15,-2 1 0 0,-2 0 0 16,-2 2 0-16,-4 0 1 0,1 8-1 15,1 5 1-15,1 5 0 0,-2 2 0 16,3 4-1-16,1 5 1 0,2 1-1 16,3 0-1-16,1-2 0 0,3-3 0 15,2 2 1-15,3-4-1 0,6-6 0 16,-1-4 0-16,4-2 1 0,-1-8 0 16,0-4 1-16,-2-6 1 0,-3-3 0 15,-4-3 0-15,-3 0-1 0,-7-1 0 0,0 3-4 16,-6-1-6-16,-3 4-7 0,-6 1-11 15,-2 0-12-15,-4 0-14 0,-1 3-12 16,-4 5-120-16,-5 5-127 0,-3 5-299 16</inkml:trace>
  <inkml:trace contextRef="#ctx0" brushRef="#br0" timeOffset="596518.6775">5256 13287 591 0,'5'-9'143'15,"-1"1"3"-15,-2-1-80 0,2 2-29 16,-2 2-8-16,0 0-5 0,-1 2-1 16,-1 1-2-16,0 2-1 0,-3 1 0 15,0 4 1-15,-4 1 1 0,0 0-2 16,-3 3-2-16,1 2-3 0,-4 0-3 16,1 1-2-16,-1 0-1 0,0 2-2 15,0-1-1-15,1 2-2 0,-1-1 0 16,4-1-1-16,-1 1-1 0,1-2-1 15,4-1 0-15,3-1 0 0,1-1-1 0,2 1 0 16,3-1 0-16,3-2-1 0,1 0-2 16,3 0-3-16,2-1-6 0,0 0-9 15,2 0-10-15,0 0-10 0,0 1-9 16,1 2-13-16,2 0-113 0,-4-3-119 16,1 1-281-16</inkml:trace>
  <inkml:trace contextRef="#ctx0" brushRef="#br0" timeOffset="597833.2928">5113 13651 339 0,'-6'-8'105'0,"-2"2"7"0,-1-1-10 0,-2 2-37 16,-4 0-13-16,1 0-6 0,2 3-1 16,0-1 0-16,1 3 0 0,0-1 0 15,2 0 0-15,4-1-2 0,0 4-6 16,3 0-6-16,1-1-7 0,1 1-6 16,2 2-6-16,3 3-4 0,0-1-5 15,4 0-4-15,3 0-7 0,0 1-10 16,4-1-10-16,1-1-12 0,2 1-12 15,-1-1-123-15,-1-1-127 0,-3 2-295 16</inkml:trace>
  <inkml:trace contextRef="#ctx0" brushRef="#br0" timeOffset="598367.484">4009 13159 577 0,'-15'6'146'16,"1"2"8"-16,-1 2-77 0,0 2-18 0,1 5-12 15,0 4-6-15,2 1-6 0,3 4-9 16,4 2-9-16,3 0-6 0,3-1-4 16,5-4-4-16,4-2-1 0,0-5-1 15,3-6-1-15,2-5 0 0,1-4-1 16,1-4 1-16,0-5-1 0,1-2 1 16,0-2 0-16,0-4 0 0,-1-4 0 15,-3 1 0-15,-2-3 1 0,-5-2 0 16,-4 1 0-16,-4-1 0 0,-4 2 0 15,-6 2-2-15,-1 2-3 0,-2 3-6 0,-2 5-6 16,3 4-11-16,-2 7-8 0,3 4-8 16,-1 6-10-16,4 7-8 0,0 3-101 15,2 3-107-15,-1-2-255 0</inkml:trace>
  <inkml:trace contextRef="#ctx0" brushRef="#br0" timeOffset="598681.7482">3969 13451 616 0,'-14'12'150'0,"1"2"4"16,-1 2-89-16,2 1-25 0,2 1-10 16,3 2-8-16,3-2-7 0,2-1-6 15,3 0-4-15,3-2-2 0,3-3-1 16,3-1-1-16,2-3-1 0,2-3 0 0,2-4 0 15,-2-5-1-15,3-3 1 16,-1-4-1-16,0-3 1 0,-2-3 0 16,0 1 0-16,-1 0 0 0,-6-2 1 0,-2 1 1 15,-6 0 0-15,-4 1 0 0,-5 2 1 16,-1-3-2-16,-4 2-1 0,3 6-4 16,-2 1-9-16,1 5-10 0,2 3-7 15,4 3-13-15,1 6 7 0,2 1-123 16,1 2-111-16,5-1-272 0</inkml:trace>
  <inkml:trace contextRef="#ctx0" brushRef="#br0" timeOffset="598922.1124">4280 13276 588 0,'-9'-10'136'16,"2"-1"1"-16,0 2-86 0,0 2-28 15,4 3-10-15,-2 3-6 0,2 4-7 16,1-1-9-16,0 5-8 0,-2 1-11 16,3 0-33-16,-1 1-77 0,0-2-98 15,0 1-229-15</inkml:trace>
  <inkml:trace contextRef="#ctx0" brushRef="#br0" timeOffset="599225.3683">4203 13310 532 0,'-3'-4'135'0,"0"-1"7"16,-1-1-64-16,0-1-23 0,2 0-6 16,1-2-3-16,-2 2-5 0,3-1-3 15,0 1-6-15,1 0-4 0,2 1-6 16,2 1-3-16,0 0-4 0,2 0-3 15,4 0-2-15,1 0-3 0,5 1-1 16,2 1-2-16,-1-2-2 0,3 0 0 0,0 0-1 16,0 0-1-16,-1 0 1 15,-1 0-1-15,-3-1 0 0,-2 2 1 0,0 1-1 16,-3 2 0-16,-4 1-1 0,1 4 1 16,-5 3 0-16,0 2 0 0,-2 7 0 15,-1 4-2-15,-1 2-2 0,-2 1-2 16,0 2-4-16,0 2-7 0,-1 0-7 15,1-5-8-15,2-3-8 0,-2-2-5 16,2-2-5-16,0-3-11 0,1-4-105 0,-2-3-109 16,1-4-269-16</inkml:trace>
  <inkml:trace contextRef="#ctx0" brushRef="#br0" timeOffset="599363.9862">4335 13174 609 0,'-13'-10'149'0,"-1"8"3"15,1 5-93-15,0 7-21 0,4 7-11 16,0 4-10-16,0 5-12 0,3 3-15 0,3 6-12 16,-1 0-17-16,3 2-113 0,-2-2-120 15,2 3-288-15</inkml:trace>
  <inkml:trace contextRef="#ctx0" brushRef="#br0" timeOffset="599658.083">3970 13720 642 0,'-5'2'155'16,"0"-2"3"-16,3-2-92 0,3 4-27 15,4-2-10-15,2-2-5 0,5 1-7 16,3 0-6-16,6 0-2 0,7-1-3 0,3-1-1 16,4-2-1-16,4 0-1 0,6-1-1 15,1-3-2-15,-1-2-5 0,-3 1-10 16,-1-2-13-16,-5 2-10 0,-5-1-17 16,-7 3-112-16,-5 0-124 0,-6 5-279 15</inkml:trace>
  <inkml:trace contextRef="#ctx0" brushRef="#br0" timeOffset="600011.0993">4257 13807 638 0,'-14'5'156'16,"-3"1"7"-16,1 3-99 0,0 0-15 0,0 3-6 16,0-1-5-16,3 0-11 0,3 2-7 15,3 1-6-15,4-2-4 0,4 0-4 16,4-1-2-16,5 2-3 0,2-1 0 16,3-2-1-16,5 1 0 0,-1 0-1 15,5-2 0-15,-1 0-2 0,-1-2 1 16,2 2-2-16,-3-1 1 0,-2 1-6 15,-7 0 1-15,-5-1 0 0,-3 3 1 16,-8 1-1-16,-4-2-4 0,-6 1-5 0,-4-2 0 16,-2-2-10-1,-1-1-6-15,-1-6-7 0,3-2-12 0,0-4 8 0,5-6-113 16,0-7-105-16,6-5-256 0</inkml:trace>
  <inkml:trace contextRef="#ctx0" brushRef="#br0" timeOffset="600144.7393">4241 13821 470 0,'16'-17'125'0,"1"3"4"15,0 1-34-15,-1 2-58 0,1 0-14 16,1 1-9-16,2 1-8 0,0 2-11 0,-1 1 67 16,1 1-192-16,2 0-118 0,0 3-329 15</inkml:trace>
  <inkml:trace contextRef="#ctx0" brushRef="#br0" timeOffset="601138.6092">6563 13283 480 0,'4'-7'131'0,"-2"2"8"16,-1-1-18-16,-1 2-67 0,-1 0-8 16,-2 4-4-16,-2 3-1 0,0 2-3 0,-3 1-6 15,0 2-5-15,-3 1-5 0,-1 3-3 16,-1-1-3-16,-4 1-4 0,1 3-2 16,3-1-1-16,-3-1-1 0,2 1 0 15,3-2-1-15,2-1-1 0,4-1 0 16,0-3-2-16,1 0-2 0,-1 0 0 15,6-1-1-15,3 1-1 0,2 0 0 16,2 2 0-16,0-2 0 0,3 1-1 16,6-1-3-16,-2 3-6 0,0-3-11 15,-2-1-11-15,2 2-16 0,0-4-14 0,-1 3-121 16,0-3-128-16,-1 1-299 0</inkml:trace>
  <inkml:trace contextRef="#ctx0" brushRef="#br0" timeOffset="602510.1825">6980 13321 600 0,'-8'-5'141'0,"0"-1"5"0,0-1-92 15,5-2-15-15,-1-2-8 0,3-2-2 16,2-1-5-16,3 1-3 0,2-1-4 15,1 1-3-15,3 0-3 0,2 4-2 16,2 0-2-16,-2 0-2 0,4 2-1 16,0 2-1-16,1 0-1 0,-1 3 0 15,1 2-1-15,-1 1 0 0,-1 4 1 16,-3 1-1-16,-2 3 0 0,-3 1 1 0,-3 3-1 16,-3 2 1-16,-4 2 0 0,1 1-1 15,-7-1 1-15,2 1 0 0,0 0-1 16,-1-2 0-16,2-3 0 0,0 0 0 15,1-4 0-15,5 1-1 0,3 0 1 16,2-3-2-16,2-1-1 0,4 1-4 16,2-3-8-16,5 0-7 0,-1 0-8 15,0-3-9-15,1 0-9 0,2-1 26 0,-1 0-142 16,-1-1-112-16,-1 0-290 0</inkml:trace>
  <inkml:trace contextRef="#ctx0" brushRef="#br0" timeOffset="602925.033">7444 13234 574 0,'0'-13'148'15,"2"-2"3"-15,1 3-56 0,2 1-51 0,2-2-13 16,2 2-5-16,2 0-7 0,0 2-5 15,0 2-4-15,-2 2-3 0,2 4-1 16,0 1-1-16,1 4-2 0,0 2-1 16,-1 3 0-16,0 2 0 0,0 2-1 15,-1 2 0-15,-2 4-2 0,-2 2-2 0,-2 0-4 16,-2 0-4-16,1 1-5 0,-3 1-7 16,0-2-6-16,-1-5-6 0,-1-3-8 15,2 1-12-15,-2-2-97 0,-2-3-104 16,-1-4-253-16</inkml:trace>
  <inkml:trace contextRef="#ctx0" brushRef="#br0" timeOffset="603082.617">7481 13195 680 0,'-8'6'152'15,"1"7"-1"-15,1 5-113 0,1 2-16 16,2 6-13-16,1 5-15 0,2 2-15 15,-1 1-26-15,0 3-104 0,1 5-119 16,-2 3-286-16</inkml:trace>
  <inkml:trace contextRef="#ctx0" brushRef="#br0" timeOffset="610010.039">9772 10537 603 0,'-6'-5'146'16,"1"1"3"-16,5 1-88 0,4-1-19 15,8 0-12-15,8-1-6 0,7-2-6 16,6 0-3-16,5-1-3 0,4 1-1 15,4-3-3-15,2 3-2 0,0 1-2 16,-2 1-1-16,-2 2-2 0,-4 2-4 0,-4 0-8 16,-6 6-9-16,-6 2-8 0,-7 4-7 15,-9-1-12-15,-6 0-10 0,-4 1-100 16,-7-1-106-16,-4-1-248 0</inkml:trace>
  <inkml:trace contextRef="#ctx0" brushRef="#br0" timeOffset="610406.3511">9922 10550 526 0,'-27'0'127'0,"1"1"5"0,5 1-76 0,5-1-20 16,8 0-9-16,7 2-5 0,6-1-4 15,8 3-3-15,5-1-2 0,7 2-1 16,1 1 0-16,4 3 0 0,2 1 0 16,0-1 0-16,1 2 0 0,0 1-1 15,-1 3-1-15,2 4 0 0,-4 0-1 16,-1 3 0-16,-2 0-2 0,-7 4-1 15,-6-1-1-15,-4 1 0 0,-7 0-1 16,-10 2 0-16,-5 3-2 0,-7 0 1 0,-10 0-1 16,-4 2-1-16,-6 0 1 0,-6-1-2 15,-5-2 1-15,-7-3 2 0,1-1 2 16,2-5 3-16,0-5 2 0,4-7 2 16,6-5 1-16,8-6 1 0,13-8-2 15,9-6-1-15,10 0-3 0,8-4-1 16,12 1 0-16,6-1 0 0,7 2-1 15,4 4 0-15,6 5-1 0,3 4-1 0,0 0-1 16,-2 4-1-16,0 4-1 16,-1 2 0-16,0 2-1 0,-4 2 1 0,-2 2-1 15,-1 3-2-15,0 2-8 0,-4 0-12 16,-3-2-18-16,-3 0-10 0,-3 1-20 16,-4-3-113-16,-4-2-127 0,-4-1-283 15</inkml:trace>
  <inkml:trace contextRef="#ctx0" brushRef="#br0" timeOffset="610707.6128">10484 10945 625 0,'-4'3'147'0,"0"3"3"15,0 8-94-15,1 2-23 0,2 5-8 16,2 1-3-16,2 1-4 0,1 2-3 16,0 0 0-16,5-3 0 0,1-2 0 0,3-3-2 15,2-1-2-15,2-4-2 0,4-3-1 16,1-4-3-16,1-3-1 0,2-3-2 16,-1-4-1-16,1-4-1 0,-3 0-3 15,-5-2-7-15,-2-2-7 0,-7-1-10 16,-2-2-8-16,-4-3-9 0,-6 2-13 15,0-4-32-15,1-3-71 0,-4 1-100 16,4-2-226-16</inkml:trace>
  <inkml:trace contextRef="#ctx0" brushRef="#br0" timeOffset="611106.6795">10887 11057 487 0,'16'15'133'0,"1"2"5"16,-1 0-16-16,0 2-75 0,-1-2-12 15,-1 1-2-15,0-3-3 0,-2-2-1 16,-1-3-3-16,-1-1-3 0,0-3-4 0,-3-4 0 16,-1-2-2-16,-1-2-2 0,1-4-3 15,0-5-2-15,-1-4-1 0,3-5 0 16,0-3-4-16,2-4-3 0,1-1-2 16,1-1-2-16,1 1-4 0,5 3-4 15,0 4-2-15,-2 7-3 0,3 5 0 16,-3 5-1-16,2 9 1 0,-2 5 2 15,-5 5 5-15,-1 2 2 0,-1 4 3 16,-1-1 1-16,-3 5 1 0,-3-3 5 16,2 1 2-16,-3-1 3 0,3-1 4 15,2-4 1-15,0-1 3 0,6-5 1 0,4-3 0 16,3-5 0-16,3-4-3 0,2-5-1 16,1-5 1-16,-1-6 0 0,-2-4-2 15,-4-1-1-15,-3-6-2 0,-7 0-1 16,-5-2-2-16,-4 0-2 0,-6 3-3 15,-6 0-4-15,0 3-8 0,-5 7-14 16,-1 7-16-16,-4 7-18 0,1 9 81 16,1 7-213-16,4 7-144 0,3 8-360 15</inkml:trace>
  <inkml:trace contextRef="#ctx0" brushRef="#br0" timeOffset="611459.3226">11802 10999 734 0,'-12'-30'172'0,"1"4"3"0,2 7-108 15,4 3-34-15,4 9-11 0,2 7-6 16,3 8-5-16,1 6-6 0,1 5-3 15,3 7-1-15,2 2 0 0,2 4 0 16,1-1 0-16,4-1-1 0,3 2 0 16,1 0 1-16,4 1-1 0,-3-5 0 0,-1-1 0 15,-1-1 0-15,-5-5 0 0,-5-3 0 16,-4-6 0-16,-8-2 1 0,-4 0 0 16,-5-2 0-16,-7-1 0 0,-6-1 0 15,-5-1 0-15,-2 0-2 0,0-3-6 16,1 0-13-16,5 0-12 0,4-2-11 15,7 0-12-15,5-3 75 0,6-4-197 16,3-3-127-16,3-2-324 0</inkml:trace>
  <inkml:trace contextRef="#ctx0" brushRef="#br0" timeOffset="611614.9065">12064 10891 742 0,'9'-9'178'0,"-3"9"5"16,-1 4-116-16,1 7-21 0,-1 2-9 15,0 7-7-15,-2 3-12 0,0 5-7 16,-2 3-12-16,0 2-21 0,-1 0-26 16,0-1 92-16,-2-3-233 0,2 2-156 0,-1-4-405 15</inkml:trace>
  <inkml:trace contextRef="#ctx0" brushRef="#br0" timeOffset="611820.1974">12194 10885 814 0,'-2'-5'179'16,"0"6"1"-16,2 4-134 0,2 7-27 16,-1 5-6-16,3 4-5 0,-2 4-3 15,2-1-2-15,1-1-9 0,-2 3-15 16,1-5-21-16,3 0-19 0,3-4-120 15,1-2-137-15,3 1-319 0</inkml:trace>
  <inkml:trace contextRef="#ctx0" brushRef="#br0" timeOffset="612072.5633">12604 10871 685 0,'-8'-6'175'16,"-4"4"5"-16,-6 2-92 0,-1 2-31 16,-3 4-11-16,0 5-7 0,-1 5-11 15,-1 5-6-15,1 2-5 0,5 3-3 0,2 0-3 16,3-1-2-16,7 0-3 0,6-4-3 16,6-4-2-16,5-1-5 0,5-5-8 15,5-1-10-15,4-5-17 0,0-3-17 16,4-2-13-16,-4-4-40 0,-1-1-84 15,0-1-118-15,1 1-254 0</inkml:trace>
  <inkml:trace contextRef="#ctx0" brushRef="#br0" timeOffset="612916.7433">13080 10848 506 0,'-3'-10'139'0,"-3"2"5"0,-4 1-32 15,-2 3-57-15,-5 1-12 0,-4 6-5 0,-7 4-6 16,-6 5-4-16,-3 5-3 0,1 4-2 15,3 5-3-15,1 1-2 0,4 2-2 16,9-1-3-16,9-2-3 0,9 0-2 16,1-5-3-16,3-5-3 0,6-4-1 15,4-5-1-15,6-3 0 0,5-4-2 0,3-5-1 16,4-2-1-16,2-4-1 16,-2-8 1-16,2 0-1 0,-5-5 1 0,-4-3 2 15,-3-2 1-15,-3 1 1 0,-3 0 1 16,1 3 1-16,-5 2 2 0,-2 6 2 15,-3 2 4-15,-3 6 1 0,-1 7 1 16,-2 4 1-16,-2 6 1 0,0 5-3 16,0 4-1-16,0 9-3 0,1 1-2 15,2 1-1-15,3 0-3 0,5 2-3 16,2-3-8-16,2-5-15 0,2-4-21 0,4-3-12 16,1-4-105-16,1-4-26 0,-4-4-114 15,1-6-219-15</inkml:trace>
  <inkml:trace contextRef="#ctx0" brushRef="#br0" timeOffset="613062.3527">13235 10160 768 0,'-17'6'153'0,"2"11"-19"0,7 4-264 15,4 10-159-15,3 5-346 0</inkml:trace>
  <inkml:trace contextRef="#ctx0" brushRef="#br0" timeOffset="613683.6512">10195 11454 504 0,'-38'-5'114'0,"-2"2"4"0,-3 1-79 0,0 4-11 16,-2 1-2-16,-3 5 1 0,1 0 0 15,-3 1-2-15,-1 1-1 16,-2-1-2-16,3 0-1 0,4 2-1 0,8-2 0 15,2-1 1-15,6-2-1 0,7 2-1 16,8-3-2-16,5-1-3 0,8-2-2 16,7 1-2-16,6 1-2 0,11 0-2 15,9-1 1-15,11 2 3 0,11-2 1 16,12 2 1-16,10-4 2 0,14-2 0 0,12-1 2 16,13 0-1-16,8-2-1 0,16 1-1 15,7-5-2-15,13 0 0 0,7-1-2 16,7-1 0-16,4-2-2 0,6 0 0 15,-6-3-1-15,2 5 1 0,2 1 0 16,-5 2-1-16,-2-1 0 0,-11 4 0 16,-5 2 0-16,-6 2 0 0,-9 0-1 15,-15 5-1-15,-9 0 0 0,-13 4-1 16,-10 0 0-16,-16 3-2 0,-10-1 0 16,-14 3-3-16,-13-5-5 0,-11 1-12 0,-10 0-16 15,-8-1-23-15,-10-1-24 16,-8 1-117-16,-3 1-140 0,-11 2-312 15</inkml:trace>
  <inkml:trace contextRef="#ctx0" brushRef="#br0" timeOffset="645683.5434">10065 13259 401 0,'6'-14'102'0,"-1"2"4"16,-1 1-52-16,0 1-17 0,-2 4-5 15,0 0-2-15,1 1-4 0,-2 0-3 16,0 0-1-16,-1 1-1 0,-1 2 1 15,0-1-1-15,-3 2 1 0,-1 0 2 16,-2 2 2-16,-4 2 3 0,-3 0 2 16,-4 4 3-16,-4 2 0 0,-7 6-1 15,-6 2-2-15,-5 5-2 0,-3 4-1 16,-3 2-2-16,4 5-4 0,1 0 0 16,7 0-3-16,6 4-1 0,10 0-3 0,5-3-4 15,8 3-3-15,7-4-3 0,5-1-1 16,10-3-2-16,4-4-1 0,5-4-1 15,8-4 1-15,5-5-1 0,7-5-1 16,-1-6-2-16,-2-2-3 0,3-4-1 16,0-6 1-16,-5 0 0 0,-4-5-1 15,-5-2 0-15,-5 0 4 0,-5-3 1 16,-7 1 1-16,-7 1 0 0,-9-5 1 16,-6 2-1-16,-7 1 1 0,-8 2 0 15,2 3 0-15,-2 4-1 0,0 4 1 0,2 10-1 16,0 4 0-16,2 6 1 0,5 4-1 15,-1 2 0-15,0 2 1 0,2-1-1 16,3 1 1-16,3 0 0 0,2-3-2 16,2 0-3-16,2-2-4 0,1-2-6 15,3-2-3-15,0-4-3 0,-1 0-4 16,2-4-1-16,1-1 1 0,-1-2 3 16,0-4 4-16,-1 1 3 0,-1-2 4 0,0-1 3 15,-2 0 3-15,0 0 3 0,-2 1 2 16,0 0 3-16,0 4 3 0,-2 1 2 15,0 3 4-15,-1 3 2 0,-1 3 2 16,1 4 1-16,-1 5-1 0,2 5 0 16,-1 2 0-16,0 5-1 0,1 2-1 15,0 4-1-15,1-1-1 0,-1 0-1 16,1-1-2-16,1 1-3 0,-1-4-2 16,2-1-2-16,0-5-3 0,2-1-9 0,-1-5-12 15,1-4-21-15,3-7-15 16,0-3-128-16,3-2-139 0,1-3-327 15</inkml:trace>
  <inkml:trace contextRef="#ctx0" brushRef="#br0" timeOffset="646074.9964">10348 13818 708 0,'0'-5'175'0,"-1"4"6"15,-2 2-109-15,2 6-15 0,-2 2-12 16,-1 4-12-16,0 5-10 0,1 3-8 16,-1 2-5-16,0 4-4 0,1 1-2 0,0 0-2 15,2-1-6-15,1-1-9 0,2 0-17 16,2-4-22-16,2-4-20 0,3-3-118 15,3-4-139-15,-1-1-311 0</inkml:trace>
  <inkml:trace contextRef="#ctx0" brushRef="#br0" timeOffset="646268.4857">10478 13844 668 0,'-2'4'159'16,"-2"2"5"-16,1 5-104 0,1 2-16 15,0 5-8-15,-1 1-7 0,2 3-6 16,1 3-8-16,-1 0-5 0,1 0-5 16,1 1-2-16,0-2-7 0,0 1-19 15,3-5-11-15,-2-1-11 0,2-4 88 16,0-3-217-16,-2-6-139 0,2-1-352 16</inkml:trace>
  <inkml:trace contextRef="#ctx0" brushRef="#br0" timeOffset="646417.0804">10309 13922 669 0,'-7'4'148'15,"0"2"1"-15,5 2-114 0,4 0-16 16,5 1-7-16,2-1-5 0,6-2-7 16,1-2-12-16,4-3-13 0,3-1 14 15,1-5-139-15,2-3-119 0,2-6-302 0</inkml:trace>
  <inkml:trace contextRef="#ctx0" brushRef="#br0" timeOffset="646819.1292">10966 13130 550 0,'-20'1'152'0,"-6"5"9"16,-3 5-39-16,-2 11-57 0,1 8-9 16,-2 9-5-16,1 11-6 0,5 9-6 15,4 6-5-15,5 5-5 0,1 3-2 16,8 2-5-16,6 2-4 0,6-1-5 16,5-5-4-16,5-2-3 0,6-7-4 15,4-7-8-15,7-6-7 0,0-12-13 0,3-8-25 16,-1-9-21-16,0-6-129 0,-1-8-146 15,4-4-337-15</inkml:trace>
  <inkml:trace contextRef="#ctx0" brushRef="#br0" timeOffset="647454.866">11019 13589 691 0,'-8'6'169'15,"0"2"4"-15,2-1-106 0,3 0-18 16,1 2-12-16,4 0-7 0,3-1-9 15,2 1-5-15,3-3-4 0,1-1-1 0,2-2-3 16,2-3-2-16,3-3-2 0,2-5-2 16,1-1-1-16,2-2 0 0,1 1-3 15,-1-6-3-15,-1-1-2 0,-4-2-3 16,-2-1-2-16,-3 0-2 0,-7-2 0 16,-6-3-1-16,-1 5 3 0,-5 0 2 15,-7 5 2-15,-3 2 2 0,-4 3 1 16,-2 5 2-16,-1 5 2 0,1 5 1 0,-3 6 0 15,4 3 4-15,2 5 3 0,0 7 3 16,4 1 2-16,0 3 3 0,3 3 0 16,1 1 2-16,2-1-2 0,3 1-2 15,2-2-2-15,4-2-2 0,4-1-1 16,3-5-2-16,5-1-2 0,4-2-1 16,4-6 0-16,5-4-2 0,3-5-1 15,6-2-5-15,1-7-6 0,1-5-13 16,2-3-11-16,5-4-14 0,1-3-14 0,-4-4-111 15,-4-1-11-15,-3 1-105 0,-1 2-200 16</inkml:trace>
  <inkml:trace contextRef="#ctx0" brushRef="#br0" timeOffset="647883.003">11476 13151 613 0,'0'1'155'0,"2"4"7"15,-2 2-68-15,1 3-39 0,-1 2-8 16,2 7-3-16,1 3-5 0,3-1-3 15,-4 1-4-15,1 2-5 0,-2 2-4 0,0-2-4 16,-3-2-3-16,-2 0-5 0,-5-1-3 16,0 0-4-16,-4-6-8 0,-5-4-11 15,1-4-14-15,0-6-18 0,0-6-14 16,1-6-9-16,3-9-7 0,4-5-3 16,7-9 2-16,-1-7 11 0,3-8 16 15,2-7 14-15,2-10 10 0,2-1 7 16,0-1 14-16,3 6 20 0,-1 7 15 0,1 8 12 15,1 11 9-15,-2 12 7 0,1 9 4 16,-3 5-3-16,1 7-13 0,1 0-11 16,1 6-11-16,0-1-9 0,1 7-16 15,0 2-22-15,1 4 13 0,0 3-153 16,1 2-135-16,-1 2-342 0</inkml:trace>
  <inkml:trace contextRef="#ctx0" brushRef="#br0" timeOffset="648773.0714">11650 13141 353 0,'1'-4'102'0,"1"2"2"0,-1 1-4 16,-1 1-63-16,1 0-14 0,-1 1-5 16,-1 0-2-16,1 0-3 0,-1 3 0 15,-1-3-1-15,2 2 0 0,0-2 1 16,-1 0 0-16,1-1 0 0,0 0 2 16,0 0 1-16,0 0 2 0,0 0 1 15,-1-1 3-15,1 0 2 0,0-1 1 16,0 2 2-16,-1-1 2 0,1 0-1 15,-1 0 0-15,1 0-2 0,0-1-1 0,-2 2-3 16,1-1-3-16,1 1-1 0,0-1-3 16,0 1-1-16,0 1-1 0,0 0-1 15,0 2 0-15,0 0-1 0,1 1-2 16,-1 1 0-16,2 1-2 0,-1-1 0 16,1 1-3-16,1 0-1 0,0-1-1 15,1-1-1-15,1 0 0 0,0-3 1 0,-1-1-1 16,0-1 2-16,0-3 0 0,1-1 1 15,1 1-1-15,-1-2 1 0,0 0 0 16,-1 0-1-16,-1 0-1 0,0 0-1 16,-1 0 0-16,-2-1 1 0,-1 2-2 15,-2-1 1-15,2 1 0 0,-1 2 0 16,-1 0 0-16,1 2 0 0,1 1-1 16,-2-1 1-16,3 5-1 0,-1-2 0 15,0-1 0-15,2 2 0 0,-1-3 0 16,0 1 0-16,0 0 0 0,0-1 0 15,1 3 0-15,-1-2 0 0,0 0 0 0,0 1 0 16,0 1 0-16,0 2 1 0,-1 2 2 16,0 1 0-16,-2 4 2 0,2 0 0 15,-1 3 2-15,-1 4-1 0,2-2 0 16,1 2 0-16,4 0 0 16,-1-1-2-16,5-2 0 0,0-3-1 0,3-3-1 15,2-4 0-15,-1-2 0 0,-2-6-1 16,-1-1 0-16,2-3-1 0,-2-2 1 0,-2-5 0 15,1-2 0-15,-2-1-1 0,-1 0 0 16,-2 3 1-16,0 0-1 0,-3 2 1 16,0 8-1-16,-3 2 0 0,0 3 0 15,-1 4 1-15,0 4-1 0,2 3 0 16,1 2 0-16,1 1 0 0,3 2 0 16,2 2 0-16,5-2 0 0,2-3 0 15,5 0-1-15,4-3 0 0,1-3-1 16,2-2 1-16,-1-6 0 0,0-6 0 15,-1-5 0-15,-2-2 1 0,-4-5 0 16,-2-4 0-16,-3-3 0 0,-3-2 0 0,-5 0 1 16,-1 1-3-16,-5-4-5 0,-3 4-10 15,-2 1-10-15,-1 5-16 0,-7-3-14 16,6 8-14-16,0 7-12 0,1 3-114 16,1 4-122-16,3 8-285 0</inkml:trace>
  <inkml:trace contextRef="#ctx0" brushRef="#br0" timeOffset="649287.58">12101 13078 617 0,'0'-11'150'0,"0"2"5"0,0 1-86 16,1 5-26-16,2 5-9 0,0 7-5 15,2 4-4-15,1 7-3 0,7 5-2 16,-1 11 1-16,3 4-1 0,1 6-2 0,2 2-1 15,4 5-1-15,0 1 0 16,-4 0-2-16,0-2-1 0,-5-1-1 0,-3-3-2 16,-10 0-1-16,-10-5-2 15,-5 1-2-15,-9-5-2 0,-4 0-2 0,-3-2-1 16,-2 1-6-16,0-3-9 0,-1 0-18 16,-4-6-20-16,0 0 102 0,-5-4-242 15,-1 1-155-15,-2-2-398 0</inkml:trace>
  <inkml:trace contextRef="#ctx0" brushRef="#br0" timeOffset="650295.6465">12564 13605 718 0,'-10'-3'187'0,"3"0"4"16,1 2-96-16,2-2-32 0,4 2-19 0,4 1-15 15,2 0-13-15,4-1-9 0,2 0-6 16,0 2-7-16,2-1-10 0,3 1-20 16,-1 0-20-16,0 2-18 0,-2-1-120 15,-1 1-137-15,-1 4-306 0</inkml:trace>
  <inkml:trace contextRef="#ctx0" brushRef="#br0" timeOffset="650448.2388">12573 13745 697 0,'-4'2'165'0,"4"1"1"0,1-2-97 15,5-2-35-15,3 0-19 0,1-2-19 16,1-1-23-16,5 1-109 0,-2-2-30 15,3 4-116-15,4 3-248 0</inkml:trace>
  <inkml:trace contextRef="#ctx0" brushRef="#br0" timeOffset="652903.8492">13484 12100 425 0,'23'-20'110'16,"-8"-2"4"-16,-4-1-54 0,-6 2-16 16,-3 1-9-16,0 2-5 0,0 1-5 15,-4 0-2-15,-2 1-2 0,-1 4-2 16,-5-1 0-16,-3 5-1 0,-3 0-1 15,-6 5-2-15,-5 0-1 0,-3 5-2 16,-3 0-3-16,1 7-1 0,-4 0-2 0,-2 11-2 16,-3 2-2-16,1 6 0 0,-3 5 2 15,0 5 2-15,-1 1 4 0,2 6 2 16,3-6 2-16,5 7 1 0,4 1 2 16,7 2-2-16,7 1-2 0,9 1-2 15,7 2-3-15,9 1-1 0,5-1-2 16,8-2-1-16,6-4-1 0,2-3-1 15,4 0 0-15,3-2-1 0,1-1-1 16,2 3 1-16,-1-2-1 0,-2 2 1 16,-5 0-1-16,-5-1 1 0,-7 0 0 15,-8 1-1-15,-7-4 1 0,-6 4 2 16,-6 4-1-16,-6 0 3 0,-4 2 1 16,-8 3 2-16,-3 2 1 0,-5 0 0 0,-4-1 0 15,2 0 0-15,0-1-1 0,1-2-2 16,5-1-1-16,4-1-2 0,6 0 0 15,5-1-1-15,3-1 0 0,5 0-1 16,6 0 0-16,4-2-1 0,3-2 1 16,4-4-1-16,3 2 0 0,2-2 0 0,1-1 0 15,3 1 0-15,0 0-1 0,1 2 0 16,-1 2-1-16,-5-1 0 0,-2 1 1 16,-6 1-1-16,-6 3 1 0,-4-2 0 15,-7 2 0-15,-4-1 1 0,-4 7 0 16,-3 2 0-16,-2 2 0 15,-3-2 0-15,-3 3 0 0,-2 5 0 0,-2-1 0 16,1-3 1-16,3 0-1 0,4 0 0 16,3 1 1-16,6-3-1 0,5-1 1 15,5 0-1-15,4-1 1 0,2 0 0 0,1-2-1 16,3-1 0-16,-1 2 1 0,1-2-1 16,-2-2 0-16,0-1 0 0,-5 1 0 15,-1 3 1-15,-3-2-1 0,-6 0 0 16,-3 4 1-16,-4 2 2 0,-3 5 3 15,0 0 2-15,-1 0 0 0,0 6 1 16,2-2 0-16,3-1-1 0,6-1-2 16,2-2-3-16,5-2-1 0,3-2-2 0,6-4-1 15,4-1-2-15,4-2-5 16,4-5-8-16,4-3-18 0,7-4-17 0,2-6 58 16,3-3-197-16,6-6-146 0,3-7-367 15</inkml:trace>
  <inkml:trace contextRef="#ctx0" brushRef="#br0" timeOffset="659194.9214">13489 12355 693 0,'-19'0'176'0,"8"0"7"16,2-2-101-16,3 0-18 0,2-1-10 15,4 1-9-15,2 0-11 0,3-2-9 0,1 0-6 16,4 1-5-16,1 0-4 0,3 2-2 16,-1 0-2-16,3-1-3 0,-1 5-4 15,-3-1-9-15,1 2-15 0,0 1-27 16,-2 1-22-16,0 0-129 0,0-1-149 15,0-1-346-15</inkml:trace>
  <inkml:trace contextRef="#ctx0" brushRef="#br0" timeOffset="659724.4822">13875 12304 489 0,'-6'-5'141'0,"-2"-1"8"0,3-2-11 0,2-4-76 16,3 2-12-16,2-4-4 0,4 0-4 15,3 0-6-15,3 1-5 0,3 0-4 16,3 4-4-16,0-1-6 0,3 1-3 16,-1 3-5-16,1 2-2 0,-3 2-3 15,-1 3-1-15,-2 2-1 0,-3 1-1 16,-2 5 0-16,-1 0 0 0,-5 2-1 0,-2 3 1 15,-5 4 0-15,-2-1-1 0,-3 1 1 16,-4 4 0-16,-6 1-1 16,-2 3 1-16,-5 0-1 0,-3-2 1 0,-2 3 1 15,2-1 3-15,3-3 3 0,3-3 1 16,2-2 1-16,6-3 1 0,6-5-1 16,4 0 0-16,4-4-4 0,3-4-3 15,4 1-1-15,4-3-1 0,4-2-1 0,3 0 1 16,3-2-1-16,2 1-2 0,3-1-7 15,0-1-11-15,-2 1-20 0,-1 1-22 16,-1 1-1-16,-1 2-134 0,-2 0-138 16,-1 0-313-16</inkml:trace>
  <inkml:trace contextRef="#ctx0" brushRef="#br0" timeOffset="660384.8144">14237 12357 401 0,'2'-11'116'0,"-2"1"2"16,0 2-8-16,0 0-68 0,1 2-16 15,-1 2-7-15,1 0-3 0,-1 1-3 0,0 1-2 16,1-1 2-16,-1 1 1 0,1-1 1 15,-1 3 1-15,0-1 2 16,2 0 0-16,-2 0 0 0,1-1 0 0,-1 1-1 16,1 0 0-16,-1-1-1 0,1-1-1 15,-1-1 0-15,2 0 1 0,-1 0-1 16,1-1 1-16,1-1 0 0,-1 0-1 16,2 0-1-16,-1 1 0 0,1 0-2 15,0 1 1-15,-2 2-1 0,1-1 1 16,-2 2 0-16,0 1 0 0,-1 0 0 15,0 0-1-15,-2 2-2 0,-2 5-1 16,-1 4-1-16,0 1-1 0,-5 6 0 16,1 5-1-16,-1 8 1 0,1 3-1 0,4-2 0 15,2 4-1-15,4-2-2 16,4-2 0-16,2-4-1 0,5-6 0 0,4-8 0 16,0-2 0-16,1-8-1 0,2-6 0 15,2-4 1-15,1-5-1 0,-3-5 0 16,2-2 0-16,-3-7 0 0,1 0 0 15,-4-1-1-15,-3 1 1 0,-2 2-1 16,-4 5 1-16,-3 3-1 0,-3 8 1 0,-2 4-1 16,-2 6 0-16,-1 5 1 0,-1 6-1 15,1 3 0-15,3 4 0 0,1 2 0 16,7 4-1-16,1-1 1 0,5-2-1 16,4-2 0-16,4-3 1 0,2-5-1 15,2-6 1-15,-2-8-1 0,5-5 1 16,-1-6 0-16,1-6 1 0,-1-5-1 15,-3-4 0-15,-3-5 0 0,-3-1 0 16,-5-1 1-16,-5 0-1 0,-4-2 0 16,-4 0-8-16,-2 2-11 0,-5 3-17 0,-1 3-18 15,-2 5-14-15,0 8 107 0,-5 6-237 16,1 8-141-16,1 6-361 0</inkml:trace>
  <inkml:trace contextRef="#ctx0" brushRef="#br0" timeOffset="661344.6588">15223 12781 664 0,'3'-8'155'0,"0"5"1"0,2 4-103 15,1 0-15-15,1 5-9 0,0 3-6 16,-1 2-6-16,-1 1-4 0,-3 2-2 15,-3-1-4-15,-4 3-11 0,-1 2-17 0,-1 1-17 16,-2 2-129-16,-1-4-134 16,3 0-333-16</inkml:trace>
  <inkml:trace contextRef="#ctx0" brushRef="#br0" timeOffset="662388.834">18572 12298 264 0,'-12'-5'56'16,"-1"2"1"-16,2 1-41 0,1 1-5 15,1-1 7-15,3 3 8 0,2-1 8 16,2 0 8-16,3 0 4 0,0 0 1 15,2 0-2-15,-1 0-4 0,2 1-5 0,0-1-5 16,1-1-4-16,-1 2-1 0,0-3 0 16,1 2 0-16,0-3 1 15,-1 1 1-15,0-2 1 0,-1-1 0 0,1 0 0 16,-2 0-1-16,2-2-1 0,-2 0-2 16,1-1-2-16,-1 1-3 0,1 0-3 15,-2 1-2-15,1 1-3 0,-1 1-2 16,2 0-2-16,-2 1-1 0,0-1 0 15,1 2-1-15,-1-3 0 0,0 1 1 16,0 0-1-16,-1 1 0 0,0-1 0 0,1 0 1 16,-2 1-1-16,1 1 1 0,0 0-1 15,0 1 1-15,-1 1 0 0,1-2-1 16,0 2-1-16,0 0-1 0,0 0 0 16,0 2-2-16,0-1 0 0,0 0 0 15,0 0-1-15,0 2 0 0,0-1 0 16,-1 1 0-16,1-1 1 0,0 1 0 15,0 0 0-15,0 2 2 0,-1 0 0 16,1 2 1-16,0 2 1 0,0 2-1 16,-2 1 0-16,2 1 0 0,0 0-1 15,2 1 0-15,0 1-2 0,0 0 0 16,5-1-1-16,-1-2 0 0,2-1 0 0,1-1 0 16,1-4 0-16,-2-4 0 0,2-3 1 15,-1-4 1-15,-2-3 2 0,-1-1 1 16,-1-2 0-16,0-1 0 0,-3-1 1 15,0 1-1-15,-4 0-2 0,1 2 0 16,0 2-2-16,-2-1 0 0,0 3 0 16,0 2-1-16,1 2 0 0,-1 2 0 0,1 2 0 15,1 2-1-15,-1 1 0 16,1 1 1-16,1 0-1 0,1-1 0 0,2 1 0 16,-1-3 0-16,2 0 0 0,0 0 0 15,1-1-1-15,0-1 1 0,-1 1-1 16,0-2 0-16,0 0-1 0,-1-2 0 15,0 0-1-15,-2-1 0 0,2 1 0 16,-3 0-2-16,0-1-3 0,0-1-6 16,-2 1-6-16,1-1-9 0,-1 2-14 15,-2-1-12-15,2 2-8 0,-2-2-7 16,1 2 2-16,1 1-114 0,1 0-117 0,0 0-268 16</inkml:trace>
  <inkml:trace contextRef="#ctx0" brushRef="#br0" timeOffset="662648.6349">18631 12222 418 0,'-1'-3'113'0,"0"-1"4"15,2-1-35-15,0 0-35 0,0 0-12 16,2 0-4-16,-1 0-1 0,-1-1-4 15,2 3-2-15,-2-2-2 0,0 0-3 16,1 1-3-16,0 3-4 0,-1 0-3 16,0-1-3-16,-1 2-2 0,2 2-1 0,-2 0-1 15,0 1-5-15,-2 0-7 0,2 3-9 16,0 1-2-16,0-1-125 16,0 1-116-16,4 0-292 0</inkml:trace>
  <inkml:trace contextRef="#ctx0" brushRef="#br0" timeOffset="663301.2682">18626 12307 553 0,'-2'-10'131'16,"0"0"5"-16,1-1-82 0,1 1-13 15,1-1-3-15,-1-2 0 0,5 6-1 16,-3-3 0-16,-1-1-1 0,-2 1-2 15,2 4-2-15,1 1-4 0,0 2-2 16,-1 1-3-16,0 2 0 0,-1 2-2 16,2 7 0-16,-3 2-1 0,-2 5 0 15,-2 0 0-15,0 8-1 0,-1 5-2 16,1 4-3-16,-1 2-2 0,3-1-3 0,3 0-2 16,1 2-2-16,5-6-2 0,3-6-1 15,5-5-1-15,1-6 0 0,6-4 0 16,1-8 0-16,3-2 0 0,1-8 0 15,0-2-1-15,1-5 1 0,-2-6-1 16,-5-2 1-16,-2-2-1 0,-2-6 0 16,-3 1 1-16,-4 2-1 0,-3 4 0 15,-1 3 1-15,-4 6-1 0,-1 4 0 16,-4 7 0-16,0 4-1 0,-4 6 1 0,2 5-1 16,-1 4 1-16,1 6-1 0,1 3 1 15,3 3 0-15,4 1 0 0,5 0 0 16,5-1 0-16,7-2 0 0,4-2-2 15,5-6 2-15,4-5-1 0,2-6 0 16,2-5 0-16,-1-6 0 0,0-9 1 16,-4-4 0-16,-1-7 0 0,-4-1 0 15,-3-4 0-15,-5 0 1 0,-6-4-1 0,-2 1 0 16,-6-3 1-16,-4 2-8 0,-2-2-9 16,-3 3-12-16,-4 1-19 0,-1 4-19 15,-3 7-18-15,-3 8-124 0,-6 7-138 16,1 10-311-16</inkml:trace>
  <inkml:trace contextRef="#ctx0" brushRef="#br0" timeOffset="663837.4865">18327 12209 455 0,'10'-9'131'0,"-1"2"6"16,-1-2-12-16,0 2-64 0,1 1-12 0,-2 0-2 15,-3 1-1-15,1 2-2 0,0 1-2 16,-2 2-4-16,-1 0-1 0,-3 1-2 15,0 2-4-15,-2 1-5 0,-3 3-3 16,-1-1-2-16,-4 4-2 0,-4 1-4 16,-3-2-3-16,-4 2-2 0,-3 3-2 0,-2-1 0 15,-1 2-2-15,-1-1-1 16,2 1-1-16,3 4 0 0,4-3-1 0,2 0-1 16,5-2-1-16,4 1 0 0,4-3 0 15,4-1-1-15,4-3-1 0,4-2-4 16,4 0-6-16,4-2-12 0,2-1-17 15,4 0-19-15,2 0-18 0,0 2-129 16,1 0-142-16,-4-2-328 0</inkml:trace>
  <inkml:trace contextRef="#ctx0" brushRef="#br0" timeOffset="664487.3804">18139 12628 625 0,'-16'1'153'0,"1"0"10"16,3 0-89-16,2-1-16 0,3-1-3 0,2 1-5 15,2 0-7-15,2 1-7 0,2 1-8 16,3-1-9-16,2 1-5 0,0 2-4 15,4 1-4-15,2 0-1 0,2 0-5 16,2 0-14-16,0 1-23 0,0 0-25 16,1-1-130-16,0 0-148 0,-1 2-353 15</inkml:trace>
  <inkml:trace contextRef="#ctx0" brushRef="#br0" timeOffset="664887.8934">17440 12345 641 0,'-17'5'157'0,"0"6"5"0,-1 3-79 16,4 8-42-16,3 4-13 0,3 5-7 15,4 1-5-15,4-1-5 0,2 1-4 16,6-5-2-16,2-3-1 0,6-7-1 0,7-4-1 16,0-7 0-16,4-4-1 0,2-7 1 15,2-6-1-15,-3-7 0 0,-3-5 1 16,-8-5 1-16,-1-4 4 0,-8-1 4 15,-3 1 2-15,-7-1 0 0,-6 1 0 16,-6 4 0-16,-3 5-1 0,-5 4-6 16,-4 6-7-16,-2 3-12 0,1 13-16 15,1 6-16-15,5 11-13 0,5 7-96 16,5 9-29-16,10 4-110 0,8 8-211 16</inkml:trace>
  <inkml:trace contextRef="#ctx0" brushRef="#br0" timeOffset="665447.3498">19893 12090 575 0,'2'-5'148'0,"1"0"8"16,-5 2-66-16,4-2-27 0,-1 2-5 0,-2-2-4 16,-1 4-4-16,0 0-5 0,-2 2-7 15,-2-1-6-15,-5 6-7 0,-1 0-3 16,-4 4-5-16,-4 0-2 0,-5 2-3 15,-1 2-2-15,-1 0-2 0,2 2-1 16,2 0-2-16,0-1-1 0,6 1-1 16,5 0 0-16,2-3-1 0,5-1 0 15,1 1-1-15,4-5 0 0,5 1-1 16,1-3 0-16,5-1 1 0,4-1-1 16,2-1-1-16,5-2-2 0,1 2-5 15,3-2-6-15,2 0-9 0,-1-2-15 0,3 2-18 16,-3-1-17-16,1 2-58 0,-5-2-68 15,-2 1-123-15,-4 2-256 0</inkml:trace>
  <inkml:trace contextRef="#ctx0" brushRef="#br0" timeOffset="666206.5107">20510 12113 598 0,'-24'-7'147'16,"2"0"7"-16,2-1-87 0,4 1-15 15,3-2-6-15,2-2-4 0,4-3-5 16,4-1-7-16,3-1-4 0,3-2-5 0,5-1-3 16,3 1-4-16,2 1-2 0,4 2-3 15,3 3-1-15,3-1-2 0,-1 5-2 16,2 3-2-16,-4 3 0 0,1 2-1 15,-2 3-1-15,-3 5 1 0,-4 3-1 16,-1 7 1-16,-6 0-1 0,-4 3 1 16,-2 4 0-16,-4-1 1 0,-4 1 0 15,-2-1 0-15,-3-3 0 0,0 1 1 0,2-2 0 16,3-2 1-16,1-3-1 0,2-2-1 16,4-2 0-16,5-2 0 0,4-3-2 15,3-2-4-15,2-2-8 0,5-1-18 16,3-1-19-16,1-2-13 15,1 1-112-15,0-4-15 0,2 0-112 0,1 1-204 16</inkml:trace>
  <inkml:trace contextRef="#ctx0" brushRef="#br0" timeOffset="666454.6522">20884 12068 711 0,'0'-17'172'0,"1"-2"5"16,4 3-108-16,0-1-22 0,0 1-10 16,2 2-5-16,2 0-8 0,3 6-8 15,0 2-5-15,-1-1-1 0,4 9-3 16,1 1-2-16,-5 3-2 0,2 5-1 16,1 3 0-16,-1 4-2 0,-2 2-1 15,-1 2-8-15,-3 0-9 0,2 4-14 16,-7-3-14-16,-2-1-11 0,-3-1-16 15,-1-3-114-15,-2-2-122 0,0-2-283 16</inkml:trace>
  <inkml:trace contextRef="#ctx0" brushRef="#br0" timeOffset="666621.1249">20822 12102 687 0,'-9'1'162'16,"-1"2"3"-16,3 3-107 0,2 5-24 15,3 3-11-15,1-1-8 0,4 3-7 16,0-1-12-16,3 2-17 0,2-1-15 16,2 1-100-16,-3-2-30 0,4-2-112 15,-2 1-232-15</inkml:trace>
  <inkml:trace contextRef="#ctx0" brushRef="#br0" timeOffset="666870.6818">20533 12373 728 0,'-16'-5'177'0,"4"1"3"0,6 2-111 15,5 1-22-15,7-1-9 16,6 0-4-16,5 1-10 0,7 0-8 0,5-2-4 15,7 1-3-15,3-4-3 0,6-1-2 16,2 1-4-16,3-1-6 0,3 0-6 16,-2 0-27-16,0 3-14 0,-4 1-12 15,-4 2-128-15,-6 0-137 0,-6 2-315 16</inkml:trace>
  <inkml:trace contextRef="#ctx0" brushRef="#br0" timeOffset="667416.3372">20652 12531 558 0,'-3'0'150'0,"-1"0"7"15,0-1-39-15,3 0-70 0,1 1-11 16,2-2-6-16,2 0-4 0,3-1-6 16,2 0-5-16,3-1-3 0,2-1-1 15,3-2-2-15,2 1-3 0,2-2-3 16,-2 0-1-16,-1 2-1 0,-2-2-1 0,-3 2-1 15,-4 1 1-15,-4 3-1 0,-5-2 0 16,-1 3 1-16,-4-2-1 0,-4 5 1 16,-3-1-1-16,-3 3 2 0,-2 0 2 15,0 5 2-15,-3 2 2 0,0 3 1 16,2 0 2-16,4 3 2 0,0-1 0 16,4 1-2-16,3 1-1 0,3-2-2 15,3-2-2-15,2 1-2 0,4 0-2 0,4-2-1 16,1-1 0-16,1 2-1 0,2-2-6 15,1 2-2-15,2-2 0 0,1 1-1 16,-3 0 1-16,-1-1 0 0,-2-1 0 16,-5-4 5-16,-4 0 3 0,-4 2 0 15,-7-4-1-15,-2-1-2 0,-2-2-3 16,-4 1-6-16,1-1-10 0,-1-2-10 16,-1-1-15-16,-1-2-14 0,3-2-118 0,1-7-125 15,5-3-297-15</inkml:trace>
  <inkml:trace contextRef="#ctx0" brushRef="#br0" timeOffset="667570.4326">20750 12456 678 0,'20'-3'161'16,"1"-1"2"-16,2 0-108 0,3 3-20 0,2-1-17 15,0 2-26-15,0 0 102 0,-3-2-254 16,2 2-152-16,-3-1-411 0</inkml:trace>
  <inkml:trace contextRef="#ctx0" brushRef="#br0" timeOffset="670340.2092">13505 13530 656 0,'-20'3'169'16,"5"-3"10"-16,1-1-92 0,3-1-20 15,2 1-9-15,4 2-8 0,2-2-11 16,1 0-12-16,5 2-8 0,2-1-6 16,1 1-4-16,4-1-3 0,1 0-3 15,3 2 0-15,2-1 0 0,1-1-2 16,1 1-2-16,-1 0-7 0,1 2-10 15,-2-1-19-15,-1 1-19 0,-2-1-16 0,1 1-126 16,-2-2-142-16,3-1-318 0</inkml:trace>
  <inkml:trace contextRef="#ctx0" brushRef="#br0" timeOffset="670834.4253">13807 13502 642 0,'-9'-9'152'0,"0"-5"5"15,4 1-100-15,0 0-16 0,5 0-3 16,1-1-4-16,6 3-6 0,1 0-6 0,4 4-4 16,3-3-3-16,3 3-4 15,3-1-4-15,1 2-2 0,2 3-2 0,-2 3 0 16,-2 0-2-16,1 3 0 0,-2 3 0 16,-2 7 0-16,-4-1-1 0,-3 3 1 15,-1 1-1-15,-3 0 1 0,-3 3 0 16,-1 2 1-16,-7-3-1 15,-1 6 0-15,-3-1 1 0,-6 0-1 0,-2 0 2 16,-5-1 3-16,-1 1 4 0,-2-3 3 0,0 0 2 16,1-2 1-16,5 2 1 0,4-3-1 15,2-2-4-15,5-3-4 0,3-1-3 16,5 0-3-16,3-4 0 0,4 0-2 16,3-3 1-16,5-1-1 0,3-1 1 15,4 0-2-15,3-2 0 0,2 0-5 16,-1-3-9-16,1-2-12 0,2 3-19 15,-5-4-18-15,1 1 22 0,-5-4-153 16,-2 1-134-16,1 3-318 0</inkml:trace>
  <inkml:trace contextRef="#ctx0" brushRef="#br0" timeOffset="671505.7788">14245 13622 448 0,'0'-11'121'0,"0"3"4"15,1 2-25-15,-1 0-58 0,0-2-11 16,1 6-3-16,-1-1-2 0,1 2-1 15,-1 1-2-15,0 0 0 0,0 0 0 16,-1 2-1-16,1-2-1 0,0 2 0 16,0-4 1-16,0 2-1 0,0-1-1 0,-1 1-1 15,2-3-2-15,-1 1-2 0,0 0-1 16,-1-1-2-16,1 1-2 0,0 0 0 16,0-2 0-16,0 1-1 0,-1 0 0 15,2 0-2-15,-2 1 0 0,1 1-1 16,0-2 0-16,1 4 0 0,-2-2-1 15,2 4 1-15,-2 0 0 0,1 5 0 0,-2 1 1 16,1 6 1-16,-1 4 0 0,-3 3 2 16,-1 2 1-16,1 3-1 15,0 2 1-15,1-2-1 0,4 3-2 0,1-3-1 16,6-2-2-16,1-1-1 0,3-6-2 16,3-4 0-16,-2-3-1 0,1-8 0 15,1-4 0-15,1-6 0 0,-1-4 0 16,0-4 0-16,-1-2 0 0,1-4 0 15,-3-1 0-15,-3 1-1 0,-2 3 1 16,-2 3-1-16,-3 3 1 0,-2 3-1 0,-1 6 0 16,-1 3 0-16,1 4 1 0,0 5-2 15,2 2 1-15,2 3 0 0,1-2 0 16,4 1 0-16,4 2 0 0,2-4-2 16,5-1 1-16,2-5 0 0,2-4 0 15,1 0-1-15,2-5 1 0,-2-8 1 16,-1-5 0-16,-1-1 0 0,-4-3 0 15,-3-2 1-15,-5-3-1 0,-2 1 0 16,-5 2 0-16,-4 2-2 0,-6 0-6 0,1 3-11 16,-2 2-9-16,-1 5-19 0,2 5-15 15,1 5-17-15,-1 6-123 0,4 2-134 16,6 6-309-16</inkml:trace>
  <inkml:trace contextRef="#ctx0" brushRef="#br0" timeOffset="671871.8704">14860 13497 627 0,'-2'-6'174'16,"0"1"6"-16,-2 4-59 0,2 5-50 0,1 3-12 15,1 4-10-15,0 5-11 0,-2 3-9 16,2 4-5-16,2 3-5 0,0-1-3 15,-2 1-5-15,0 1-3 0,1 1-3 16,-1-1-5-16,0-1-7 0,1-3-15 0,-2 0-22 16,2 1-22-16,1-4-15 0,-1-2-124 15,-2-7-142-15,-1-2-311 0</inkml:trace>
  <inkml:trace contextRef="#ctx0" brushRef="#br0" timeOffset="672047.8955">14762 13692 781 0,'-8'-3'191'0,"0"-1"3"16,4 1-116-16,4 1-29 0,1 2-15 15,5 0-12-15,4 0-9 0,2 0-8 16,4 0-4-16,5-1-7 0,2-2-11 16,6 1-19-16,1-2-21 0,2 2-17 15,1-2-122-15,1-2-139 0,1 6-311 16</inkml:trace>
  <inkml:trace contextRef="#ctx0" brushRef="#br0" timeOffset="672401.0553">15151 13518 710 0,'-1'-8'172'15,"0"-2"5"-15,7 6-113 0,0-3-17 16,4 1-11-16,-2-3-10 0,7 4-11 16,1 2-7-16,3 1-3 0,1 1-1 15,-2 2-1-15,1 2 1 0,0 4 1 16,-1-2 1-16,-3 4-1 0,0 0 1 15,-1 5 0-15,-3 1-2 0,-2 2 0 16,0 1-1-16,-2 3-1 0,-4 1-1 0,-3 1-1 16,-4-2-2-16,-1 2-4 0,-2 3-13 15,0 0-8-15,0-3-9 0,3-2-14 16,0 0-10-16,1 0 16 0,1-4-137 16,2-5-115-16,0-3-295 0</inkml:trace>
  <inkml:trace contextRef="#ctx0" brushRef="#br0" timeOffset="672553.6957">15236 13579 582 0,'-14'-2'163'0,"1"4"4"16,-1 5-14-16,4 6-107 0,3 4-17 16,1 3-12-16,2 1-18 0,3 3-21 15,1 3-21-15,0 1-124 0,4 0-133 16,2 1-323-16</inkml:trace>
  <inkml:trace contextRef="#ctx0" brushRef="#br0" timeOffset="674038.8985">15704 13967 763 0,'0'-11'178'0,"3"6"7"0,-4 5-121 16,2 7-17-16,-2 5-9 0,-1 3-9 0,-2 3-7 15,-4 4-5-15,0 3-7 16,-3 1-5-16,-1-1-9 0,1 1-20 0,0-3-28 16,1-2-143-16,4-1-154 0,3-2-384 15</inkml:trace>
  <inkml:trace contextRef="#ctx0" brushRef="#br0" timeOffset="677604.7356">18773 13410 214 0,'-2'2'84'16,"-2"0"10"-16,0 2-12 0,1-1-9 15,-2 2-2-15,0 0-6 0,0 0-12 16,0 0-13-16,0 0-8 0,2-3-6 16,0 1-2-16,1-3-3 0,-1 1-3 0,1-2-1 15,-1 0-1-15,2-2 0 16,-1 0-1-16,0 0 0 0,0-1-1 0,1 0-2 15,-1 0-1-15,2-1-1 0,0-1-2 16,-1 0-1-16,1 0-1 0,0 1 0 16,1 0 0-16,-2 0 0 0,1 1 1 15,0 2 1-15,-1-1-1 0,1 2 2 16,-1 0-1-16,1 1 0 0,-1 0 1 16,1-1 0-16,0 1-1 0,0 0 1 0,-2-2 1 15,2 2-1-15,-1 0 2 16,0-1 0-16,1 1 0 0,-1-1 0 0,-1 1 0 15,2-1-1-15,-1-1 0 0,1 1-2 16,0 1-1-16,0 0-1 0,0 0-1 16,0 0-1-16,0 0-2 0,0 0 0 15,0 1-2-15,0-1 0 0,0 0 1 16,1 0-1-16,-1 2 0 0,0-2 2 16,0 0 0-16,0 1 1 0,0-1 2 0,0 0 1 15,0 0 0-15,0 1 1 0,-1 0-1 16,1 2 1-16,0 2-1 0,-1 2 0 15,1 4-2-15,-1 3 1 0,1 2-1 16,0 2 0-16,0 4 0 0,0 0-2 16,2 1 1-16,1-1-2 0,0 0 1 15,3-2-1-15,3-3 0 0,2-1 0 16,0-3-1-16,3 0 0 0,0-6 1 16,3-2-1-16,1-3 0 0,-3-3 1 15,1-2-1-15,2-5 0 0,-4-2 0 0,0 1-1 16,-3-1 1-16,-3 2 0 0,0 2-1 15,-3 3 1-15,-3 3 0 0,0 3-1 16,-2 3 1-16,2 4 0 0,0 0 0 16,2 4 0-16,2-2-1 0,3 0 1 15,5-1 0-15,5-2 0 0,3-3 0 16,3-4 0-16,4-5 0 0,1-5 1 16,1-4-1-16,-2-6 1 0,-2-6-1 15,-2-4 1-15,-6-4-1 0,-3 0 0 16,-6-1 1-16,-6-1-1 0,-3 2-5 0,-4 0-9 15,-1 4-13-15,-3 2-15 0,1 3-13 16,1 5-16-16,0 7-14 0,-2 5-104 16,0 7-117-16,-1 3-262 0</inkml:trace>
  <inkml:trace contextRef="#ctx0" brushRef="#br0" timeOffset="678591.3784">18173 13319 602 0,'4'-8'149'0,"-3"2"9"0,0 1-86 16,-1 3-15-16,0-1-6 0,0 1-6 15,-1 2-7-15,-2 2-7 0,1 1-8 0,-4 0-6 16,0 4-4-16,-3 1-2 0,-3 3-2 15,-2 1 1-15,0 2 1 0,-3 2-1 16,-1-1 1-16,-1 0-1 0,0 0-1 16,0-3-1-16,2 2-1 0,2-3-2 15,4-1 0-15,2-1-2 0,6 0 0 16,1 0-2-16,6-1 0 0,4-2-1 16,1 0 0-16,4-1-1 0,0-1-1 15,3 1-4-15,0-3-4 0,1 2-4 0,-1 0-6 16,0-3-7-16,1 4-10 15,0-1-10-15,2-1-6 0,-4 2-6 0,0-1-11 16,1 1-107-16,-4 0-112 0,-1-1-268 16</inkml:trace>
  <inkml:trace contextRef="#ctx0" brushRef="#br0" timeOffset="678808.7993">17990 13627 632 0,'-12'1'152'16,"0"2"3"-16,3 1-98 0,4 1-17 15,4 1-8-15,4 2-7 0,2 2-7 16,4-1-6-16,2 0-4 0,4 0-3 16,2 0-1-16,2-1-5 0,-1-1-13 15,2 1-14-15,-1-1-20 0,-2-1-116 16,1-1-126-16,-3 1-304 0</inkml:trace>
  <inkml:trace contextRef="#ctx0" brushRef="#br0" timeOffset="679378.0991">17107 13325 549 0,'-16'-4'135'0,"2"2"7"16,-3-5-81-16,2 1-10 0,-4-2-8 15,7-3-4-15,4-4-4 0,4-1-5 16,3 0-5-16,4-1-5 0,6 0-4 0,7 2-5 15,-3 3-2-15,3 0-3 16,1-1-2-16,2 4-2 0,0 0-1 0,1 2-1 16,-2 3 1-16,3 2-1 0,-1 0 1 15,-2 6-1-15,-1 1 0 0,-2 2 1 16,-3 2-1-16,-1 2 1 0,-5 1-1 16,-3 3 1-16,-2-2 0 0,-5 6 0 15,-3-2-1-15,-3 2 1 0,-2 0 1 16,-3 2-1-16,-1 1 1 0,0 0-1 0,1-3 0 15,1 1 1-15,3 0-1 0,1-1-1 16,3-2 0-16,3-2-3 16,4-2-7-16,3 2-12 0,4-4-10 15,3-2-11-15,3-4 45 0,4-3-173 0,1-3-128 16,1-2-319-16</inkml:trace>
  <inkml:trace contextRef="#ctx0" brushRef="#br0" timeOffset="679608.5778">17410 13243 677 0,'2'-16'163'16,"2"0"5"-16,2 2-106 0,5 5-19 16,3 0-9-16,1 3-8 0,1 1-8 15,2 4-7-15,-3 2-5 0,0 3-1 0,-3 0-2 16,-1 5-1-16,-2 3 0 15,-3 4-3-15,-2 3-5 0,-2 0-9 0,-2 2-10 16,-1 5-11-16,-1 1-10 16,-3-2-8-16,-3 0-120 0,2-2-117 0,-2-1-280 15</inkml:trace>
  <inkml:trace contextRef="#ctx0" brushRef="#br0" timeOffset="679767.407">17451 13243 595 0,'-7'-8'150'0,"-1"6"2"0,-2 7-66 16,2 7-49-16,2 0-14 0,0 5-10 15,0 4-10-15,1 2-14 0,1 2-9 16,1-1-17-16,0 2-115 0,1 1-120 16,-1 0-294-16</inkml:trace>
  <inkml:trace contextRef="#ctx0" brushRef="#br0" timeOffset="680024.2748">17106 13658 674 0,'-10'2'168'0,"0"0"3"15,4-1-99-15,5 1-23 0,5 1-9 16,3-2-8-16,5 0-8 0,3-1-9 0,6-1-2 15,5-2-1-15,4 0-3 0,5-2-2 16,5 0-2-16,4-1-2 0,8 2 0 16,-1 1-1-16,-2 0-7 0,-1-2-10 15,-3 1-15-15,-5 2-16 0,-5 1-11 16,-8-3 19-16,-5 4-147 0,-4 0-128 16,-4 6-296-16</inkml:trace>
  <inkml:trace contextRef="#ctx0" brushRef="#br0" timeOffset="680290.3792">17285 13753 632 0,'-9'0'159'0,"2"-2"8"0,2 1-96 15,5 1-19-15,1 0-10 0,7 1-8 16,1-1-9-16,5 0-10 0,3-1-7 16,1 0-2-16,4-2-2 0,2 1-2 15,1-2-6-15,0 2-9 0,-1-1-12 16,-1 2-10-16,-3 0-9 0,-3-2-10 16,-7 2-13-16,-1 2-37 0,-5-1-56 15,-6-1-92-15,-3 1-206 0</inkml:trace>
  <inkml:trace contextRef="#ctx0" brushRef="#br0" timeOffset="680585.5799">17394 13733 401 0,'-27'7'123'16,"-1"2"9"-16,-2 0-19 0,3 1-38 16,3 1-14-16,-2 0-6 0,5 1-8 15,4 1-6-15,4-1-7 0,4 1-6 16,3 0-5-16,4-1-6 0,4 0-4 16,2-1-4-16,3-1-4 0,3-3-2 15,2-1 0-15,4 1-2 0,1-3 1 16,3-1-1-16,2-1-1 0,1 0 1 0,0-1-1 15,1 1 0-15,-1-1 0 16,-1 3 1-16,-2 1-1 0,-3 0 0 0,-5 1 0 16,1 3 0-16,-2 2 1 0,-4 3-3 15,-4 1-1-15,-1 1 1 0,-6 1-1 16,0 4 1-16,-8-3-1 0,-4 1 1 16,-2-2 3-16,-3 1 0 0,-4-1 1 15,0-1-1-15,-1-2 1 0,0-1 0 16,0-2-2-16,4-3-8 0,4-3-17 0,3-3-11 15,7-1 89-15,3-3-222 0,8-2-143 16,7 2-372-16</inkml:trace>
  <inkml:trace contextRef="#ctx0" brushRef="#br0" timeOffset="681173.2129">19688 13396 451 0,'11'-8'122'0,"-2"0"7"0,1 0-50 16,-2 2-19-16,0 0-5 0,-1 1-3 15,-2 0-2-15,0 3-4 0,-4 2-1 16,-1 2-2-16,-4 5-2 0,-2-1-6 16,-2 3-4-16,-5 5-4 0,-1 1-2 15,-4 3-4-15,0 0-2 0,-4 3-1 16,-3 1-1-16,-1 0 1 0,-5 0-1 15,0 0 0-15,2-2-1 0,-1-2-2 16,6-2-1-16,6-2-2 0,4-3-3 16,6 0-3-16,6-4-1 0,4 1-3 0,5-1 0 15,5-1 0-15,4 0-1 0,6 0-1 16,4-1-1-16,3-1-6 0,2 1-9 16,0-3-13-16,-1 2-22 0,1 0-20 15,-1-1-21-15,-1 1-118 0,-4 3-138 16,1 3-307-16</inkml:trace>
  <inkml:trace contextRef="#ctx0" brushRef="#br0" timeOffset="682293.3842">20372 13214 558 0,'6'-14'142'0,"-3"2"8"15,1-1-69-15,-1 3-20 0,-1 4-9 16,-1 1-8-16,2 3-3 0,-3 2-3 16,0 5-6-16,-1 1-5 0,-2 4-5 15,-1 2-3-15,-1 4-1 0,-3 4-2 16,-1 0-3-16,0 2-3 0,-2 1-1 15,2-3-1-15,2 1-1 0,2-4-1 16,2-4-2-16,3-1 1 0,3-4-2 16,2-1 0-16,2-3-1 0,2-1-1 15,2-2 0-15,3-1 0 0,5-1-1 0,0 0-4 16,4-3-8-16,2 0-11 0,2 1-14 16,1 0-17-16,-1-1-11 0,-1 3-18 15,-3 0-109-15,-3 0-121 0,-2 1-277 16</inkml:trace>
  <inkml:trace contextRef="#ctx0" brushRef="#br0" timeOffset="682486.8707">20647 13288 750 0,'-8'0'181'0,"-2"1"3"15,0 2-116-15,4 2-19 0,0 3-14 16,2 4-9-16,2 3-9 0,1 2-6 15,-2 0-4-15,4 4-3 0,2 2-6 16,-1 0-12-16,2-1-24 0,1-4-18 0,2 2-28 16,3-3-108-16,0-4-134 0,1-3-293 15</inkml:trace>
  <inkml:trace contextRef="#ctx0" brushRef="#br0" timeOffset="682752.6521">20900 13286 662 0,'0'-24'175'0,"2"2"5"0,3 0-54 16,4 1-70-16,3 3-16 0,3 2-10 16,4 1-6-16,-3 1-6 0,5 4-6 15,-2 1-2-15,1 6-2 0,0 1-1 16,-4 5-2-16,-2 0 0 0,2 8-2 15,-6-1 0-15,-1 5-2 0,-3 2-2 16,-3 3-5-16,-3 3-8 0,-2 3-8 16,-2-4-13-16,-2 2-15 0,-1 1-10 15,-3-1-15-15,3-2-114 0,-2-5-123 0,3 3-288 16</inkml:trace>
  <inkml:trace contextRef="#ctx0" brushRef="#br0" timeOffset="682920.2048">20929 13203 667 0,'-12'-9'170'0,"2"3"3"0,1 4-98 0,1 6-23 15,3 3-13-15,1 6-13 0,1 4-10 16,0 4-11-16,2 4-4 0,0 2-10 16,-1 3-13-16,2 3-15 0,3-3-15 15,-1 2-124-15,2-4-132 0,0-3-311 16</inkml:trace>
  <inkml:trace contextRef="#ctx0" brushRef="#br0" timeOffset="683209.4313">20582 13616 709 0,'-19'-6'169'0,"0"0"8"0,2 1-110 16,5 3-14-16,2-1-6 0,4 2-6 16,6 2-5-16,4 3-8 0,6-2-6 15,4 2-6-15,7 0-4 0,5-2-2 0,6-1-1 16,7-2-1-16,5-1-3 0,5-1 0 16,2-2-1-16,7-1-2 0,2 3 0 15,1-4-1-15,-1 2-2 0,0-2-5 16,-1 1-6-16,-3 1-15 0,-7 1-19 15,-6 1-17-15,-6-1-16 0,-6 5-123 16,-7-1-137-16,-8 4-308 0</inkml:trace>
  <inkml:trace contextRef="#ctx0" brushRef="#br0" timeOffset="683804.2717">20767 13809 628 0,'-1'-3'160'0,"-1"-1"7"15,0 1-88-15,5 2-22 0,2-2-10 16,1 1-5-16,2-1-8 0,4 0-8 15,1 1-6-15,3-1-3 0,-1-4-2 16,-1 1-4-16,3 0-3 0,1 1-3 16,-2-2-2-16,-2 1-2 0,0-1-3 15,-2 2-2-15,-2 0-1 0,-3 1-2 0,-4 2-1 16,-3 0-1-16,-3 1 1 0,-3 2 0 16,-3 2 2-16,-3 0 1 0,0 2 2 15,-3 4 0-15,-1-2 2 0,-2 2 1 16,0-1 0-16,-1 0 0 0,0 0 0 15,-2 0 0-15,2-2 1 0,2 0 0 16,1 1-1-16,3 3 2 0,2 1-1 16,2-1 1-16,4 1 0 0,2 0-1 0,1 1 1 15,4 0-1-15,0 0 0 0,4-3-1 16,4 2 1-16,3-2-1 0,2 1 1 16,2 0-1-16,2-1 1 0,2-1-1 15,1 0 0-15,0 2 1 0,-2-3-1 16,4 2 0-16,-2-2 0 0,0 2 0 15,-1-2 0-15,-3 2 0 0,-3-2 0 16,-4 1 1-16,-5 0-1 0,-5 1 0 16,-3-3 1-16,-6 2-1 0,-4 1 1 15,-3-2-1-15,-2 2 1 0,-1-2 0 16,-4 2-1-16,-1 1 0 0,0-4 0 0,0 0-3 16,1-1-6-16,0-2-15 0,2-1-15 15,3-5-11-15,5-4-18 0,2-4-114 16,4-6-126-16,4-8-282 0</inkml:trace>
  <inkml:trace contextRef="#ctx0" brushRef="#br0" timeOffset="683972.8138">20856 13782 629 0,'8'-10'150'0,"2"0"6"0,6 0-97 16,3 2-15-16,6 0-10 0,4 5-5 15,4 0-9-15,2 1-25 0,3 2-23 16,-3 1-134-16,1 1-133 0,-2 3-335 15</inkml:trace>
  <inkml:trace contextRef="#ctx0" brushRef="#br0" timeOffset="686856.9817">13549 14710 632 0,'-17'-5'165'16,"1"-1"8"-16,2 4-77 0,2-1-29 0,4 1-12 16,-1 2-10-16,5-2-9 0,2 2-10 15,3 2-6-15,3 0-6 0,2-1-3 16,5 2-4-16,4-2-2 0,2 2 0 15,2-2-1-15,3-1-9 0,3-1-16 16,-1-1-22-16,1 0-20 0,1 2-121 16,-3-1-11-16,0 2-121 0,-1 1-217 15</inkml:trace>
  <inkml:trace contextRef="#ctx0" brushRef="#br0" timeOffset="687347.6706">13864 14688 617 0,'-11'-5'149'16,"1"-1"5"-16,1-1-95 0,4-2-14 16,2 2-6-16,1-3-5 0,5 1-6 15,1 0-7-15,3 0-5 0,4 2-5 16,5-1-3-16,3 3-3 0,2 2-2 16,3 2-1-16,1 2-1 0,0 0-1 15,-2 3 0-15,0 4 1 0,-2 0-1 0,-4 0 0 16,-1 2 0-16,-2 2 0 0,-4 0 1 15,-4 3-1-15,-6-1 1 0,-2 5 0 16,-2 1 3-16,-5-1 5 16,-2 2 4-16,-4 1 5 0,-2 2 3 0,-3-2 4 15,-3-2 2-15,-3 0 0 0,2 1-2 16,-1-3-4-16,3 2-2 0,3-5-5 16,4-3-2-16,7 0-4 0,4-2-2 15,6 0-3-15,4-3-1 0,5-5-1 16,5 0-2-16,4-4-3 0,2-1-8 0,0-7-14 15,5-1-17-15,1-1-23 0,2-2-12 16,-3 1-63-16,-3-1-61 0,3 1-119 16,0 3-235-16</inkml:trace>
  <inkml:trace contextRef="#ctx0" brushRef="#br0" timeOffset="687977.7784">14300 14831 420 0,'-1'-12'117'16,"-1"-1"6"-16,2-2-10 0,2 1-73 0,-2 2-8 16,1-2-1-16,0 1-2 15,1 1-1-15,0 2-2 0,-1 2-1 16,0 2 0-16,2-1 0 0,-3 4-1 0,1 0-1 15,0 1-1-15,-1 1-4 0,0-1-1 16,0 2-2-16,-1 0-3 0,2-1-2 16,-2 1-2-16,1 0-2 0,-1 0-1 15,1-1 0-15,0 0-1 0,0 1 0 16,0-2 1-16,0 1 0 0,0-1 1 16,0-1 2-16,0 2 1 0,-2-1 1 0,2 0 2 15,-1 1 0-15,1 1 1 0,-1 0-1 16,-2 1 1-16,2 3-2 0,-1 2 1 15,-1 4 0-15,-2 6 0 0,2 4 0 16,-3 2 1-16,1 5 0 0,1 1-1 16,2 2-1-16,2 0-1 0,1-3-3 15,5-3 0-15,1-1-2 0,3-4-2 16,2-4-1-16,3-6 0 0,2-4-1 16,2-8 0-16,-1-5 0 0,2-4-1 15,-1-4 0-15,-2-4 1 0,-1 0-1 0,-2 0-1 16,-3 3 1-16,-4 3 0 0,-2 3-1 15,-3 4 1-15,-2 5-1 0,-2 4 1 16,-2 5-1-16,1 4 1 0,-2 4-1 16,2 2 1-16,2 5-1 0,1-1 1 15,4 1 0-15,3-2-1 0,3-1 0 16,3-3 0-16,3-2 0 0,3-7 0 16,0-4-1-16,3-6 1 0,-2-8 0 15,2-6 1-15,0-4-1 0,-2-5 1 0,-1-3-1 16,-3 1-1-16,-2-3-6 0,-3-1-5 15,-4 1-10-15,-5-1-12 0,0 2-15 16,-4 2-17-16,-1 2-18 0,-1 6-114 16,-2 7-131-16,2 11-300 0</inkml:trace>
  <inkml:trace contextRef="#ctx0" brushRef="#br0" timeOffset="688427.7759">16263 14874 636 0,'5'6'152'16,"-2"3"7"-16,-1 1-99 0,-1 6-13 16,1 1-7-16,-4 4-3 0,0 1-5 15,-2-1-7-15,-2-1-6 0,-2 4-6 16,-2-1-3-16,-4-1-6 0,1-4-15 16,-1 1-24-16,1-1 82 0,-1-1-225 0,6-1-150 15,2-5-400-15</inkml:trace>
  <inkml:trace contextRef="#ctx0" brushRef="#br0" timeOffset="690148.249">17040 14688 484 0,'-4'-10'125'0,"1"-1"5"0,0-1-64 0,1 1-14 16,0 0-6-16,2-3-2 0,-1 3-4 16,1 0-1-16,3 2-3 0,-2-1 0 15,1 2-3-15,1 4-5 0,-1 2-3 16,1 5-3-16,-2 4-2 0,-2 4-3 16,-3 4-3-16,-2 3-1 0,-1 3-1 15,-4 2 0-15,-2 1-2 0,0-1-1 16,1 0 1-16,-1-3 0 0,5-3 1 15,0-2-2-15,3-6 0 0,4 0-1 0,5-5-2 16,3-3-2-16,4 3-1 0,4-4-1 16,3-2-1-16,4 1 0 0,4-5-6 15,1-3-9-15,0-2-15 0,1-3-19 16,0-1-14-16,-1-1-17 0,-2 1-119 16,-3 2-132-16,-3 3-291 0</inkml:trace>
  <inkml:trace contextRef="#ctx0" brushRef="#br0" timeOffset="690329.7111">17279 14600 673 0,'-9'0'162'15,"1"1"7"-15,0 4-103 0,1 2-15 16,1 3-8-16,1 4-8 0,0 0-8 16,1 5-7-16,2-2-6 0,-1 4-5 15,2-1-4-15,1 3-9 0,1-3-15 0,3 1-16 16,1-1-14-16,1-2-21 15,1-6-113-15,1 1-130 0,0-5-287 16</inkml:trace>
  <inkml:trace contextRef="#ctx0" brushRef="#br0" timeOffset="690548.4784">17422 14699 653 0,'7'-13'157'16,"3"-3"7"-16,1 2-100 0,3 2-15 0,2 0-6 15,1 1-4-15,0 2-7 0,1 2-7 16,-1 3-5-16,1 3-5 0,-4 2-4 16,-1 3-4-16,-4 4-1 0,0 3-2 15,-3 5-2-15,-3 1-2 0,-2 8-8 16,-2 1-6-16,-2 1-9 0,-2-2-11 16,0 0-13-16,-1-1-12 0,0 0 133 15,0-5-250-15,-1-4-138 0,-1-3-375 16</inkml:trace>
  <inkml:trace contextRef="#ctx0" brushRef="#br0" timeOffset="690711.5401">17440 14690 612 0,'-11'-12'155'16,"0"5"6"-16,3 4-87 0,-1 5-21 16,2 3-15-16,1 2-8 0,1 6-9 15,1 3-10-15,2 4-8 0,1 1-11 16,-1 2-14-16,1 3-12 0,2-1-19 0,-1 0-113 15,-1-2-125-15,1-2-292 0</inkml:trace>
  <inkml:trace contextRef="#ctx0" brushRef="#br0" timeOffset="690984.1654">17055 15062 687 0,'-11'-3'168'0,"-2"0"6"0,2-4-110 15,8 7-15-15,4-2-4 0,6 1-6 16,5 0-5-16,7-1-7 0,5 0-4 16,9 1 0-16,3-7-2 0,4 3-3 15,4-1-4-15,5-4-3 0,4-1-3 16,1 0-3-16,0 0-2 0,0 3-3 0,-3-2-6 15,-3-1-10-15,-3 5-14 0,-4 3-14 16,-6 1-19-16,-3 2-14 0,-4 1-55 16,-6 4-63-16,-6 1-112 0,-5 2-235 15</inkml:trace>
  <inkml:trace contextRef="#ctx0" brushRef="#br0" timeOffset="691908.0602">17367 15171 514 0,'-4'-5'131'16,"-1"-1"9"-16,0 1-67 0,1 0-8 0,-1 0 0 15,-1 0 0-15,1 1-2 0,1 3-5 16,0 0-6-16,2 1-8 0,3 2-9 16,2 1-8-16,1-1-7 0,3 2-6 15,4 0-5-15,2 1 0 0,3-3-2 16,4 2-2-16,2-3-2 0,1 1-2 15,3 0-4-15,-3-2-6 0,-1 0-7 16,-2-2-7-16,-5 1-8 0,-2-3-6 16,-3 1-4-16,-6-2 0 0,-1-1 4 0,-3 0 7 15,-5-1 7-15,-4 1 7 0,0 3 6 16,-9-1 5-16,0 2 5 0,-5 2 2 16,-3 1 3-16,-2 2 3 0,0 5 4 15,-4 0 2-15,5 2 3 0,1 1 2 16,4 0 0-16,4 3-2 0,3-3-2 15,4 1-4-15,7-1-2 0,2-1-4 16,6 3-1-16,1-2-2 0,7-1-1 16,1 0 0-16,6-4-1 0,-1 1 1 0,4-2-1 15,1-1 1-15,3-3-1 0,-1 0 0 16,-1 1 0-16,1-1 0 0,-3-1 0 16,-2 1 0-16,-4 0 0 0,-2 2 0 15,-6-3 0-15,-3 2 0 0,-2 3 0 16,-5-1 0-16,-2 3 0 0,-5 3 1 15,-1 1-1-15,-4 4 1 0,-4-1 2 16,-1 2 1-16,-2 0 0 0,-1 1 1 0,-1-1 1 16,2-2-1-16,1 0 1 0,2-1-3 15,3-2-3-15,2-3-11 0,4-2-15 16,5-4-17-16,4-7-14 0,4-4-47 16,3-4-80-16,6-3-118 0,3-6-249 15</inkml:trace>
  <inkml:trace contextRef="#ctx0" brushRef="#br0" timeOffset="692357.0256">18205 14706 555 0,'11'-7'136'0,"-3"0"8"15,1 2-83-15,-4 0-10 0,1 1-3 16,-2 1-2-16,-3 0-3 0,-2 2-5 15,-3 3-4-15,-1 1-4 0,-2 2-3 16,-2 1-3-16,-2 4-4 0,-2 2 0 16,-1 3-1-16,0-1 0 0,-1 3 0 0,-1-3 1 15,1 1-1-15,0-2-1 0,3-1-1 16,1-1-1-16,3-1-3 0,0-1-1 16,2 1-4-16,4-2-1 0,2 1-3 15,1-3-1-15,4-1-1 0,1-2-2 16,3 0 0-16,2-1-5 0,-2-2-5 15,5 0-9-15,-1 1-11 0,1-1-17 16,0 0-18-16,0 3-11 0,-2-1-15 16,-1 1-109-16,-2 2-126 0,-1-2-277 15</inkml:trace>
  <inkml:trace contextRef="#ctx0" brushRef="#br0" timeOffset="692559.4987">18071 15022 721 0,'-7'0'177'16,"2"0"4"-16,1 0-104 0,4 2-28 15,3-1-16-15,3 1-10 0,3 0-8 16,0 0-7-16,6 0-2 0,1-2-3 16,2 0-4-16,1 0-12 0,2-1-19 15,-1 0-19-15,1 2-98 0,-2-2-36 16,-2 7-124-16,-3 4-243 0</inkml:trace>
  <inkml:trace contextRef="#ctx0" brushRef="#br0" timeOffset="693409.4881">18788 14798 473 0,'1'-12'124'0,"-1"0"6"15,0-3-58-15,1 0-22 0,1-1-9 16,0 2-5-16,0 3-4 0,0 1-4 15,-2 0-1-15,1 3 1 0,-1 1 0 0,1 1 1 16,-1 2 0-16,-1 1-1 16,0 1-1-16,1 1-3 0,0-2-2 0,0 2-3 15,-2 2-3-15,1-2-3 0,1 0-3 16,0 0-2-16,0 0-2 0,0 0-1 16,0 0-1-16,1-2 0 0,-1 2 1 15,0 0 0-15,0 0 0 0,0-2 0 16,0 0 0-16,0-1-1 0,0-1-1 15,0 2-1-15,0-2 1 0,2 2 1 16,-2 1 0-16,0 1 2 0,0 2 1 16,0 2 1-16,-3 3 2 0,2 4 2 0,-1 6 0 15,-2 7 0-15,-1 2 0 0,1 4 0 16,3 3-2-16,0 1-1 0,2-2-3 16,2 0-1-16,3-3-2 0,0-3 0 15,4-4-2-15,-1-5 0 0,4-6 0 16,-1-5 0-16,1-8 0 0,2-8 0 15,-1-5-1-15,0-3 1 0,0-2-1 16,-2-2 1-16,-1 2-1 0,-2-1 0 16,-3 2 0-16,1 6 0 0,-5 2 0 0,0 4 1 15,0 4-1-15,-3 6 0 0,0 4 0 16,-1 4-1-16,1 4 1 0,1 3 0 16,4 3 0-16,0 1 0 0,4 1 0 15,6-1-1-15,5 3 1 0,1-6-1 16,1-2 0-16,2-6-1 0,0-3 0 15,0-7 0-15,0-6 1 0,-5-7 0 16,1-5 0-16,-1-3 0 0,-7-3 1 16,0-2 0-16,-5-3-1 0,-3 0-5 15,-3-3-4-15,-1 0-7 0,-1-3-10 0,2 1-12 16,-1 0-13-16,1 5-12 0,1 2-6 16,1 8-13-16,3 6-112 0,0 4-120 15,2 10-285-15</inkml:trace>
  <inkml:trace contextRef="#ctx0" brushRef="#br0" timeOffset="693849.3118">19817 14621 515 0,'6'-2'145'16,"-1"1"10"-16,-4-1-26 0,-2-1-58 15,-2 3-10-15,-2-1-4 0,-2 1-2 16,-4 4-7-16,-5 2-6 0,-1 2-5 16,-4 4-6-16,-2 0-3 0,0 5-2 15,-2 1-3-15,2 3-1 0,3 0-2 0,1-1 0 16,5-3-2-16,3-1-3 0,3-2-3 16,4 0-3-16,4-2-3 0,5 0-2 15,2 1-2-15,3-1-1 0,2 0-2 16,5-1-3-16,2-1-5 15,3-4-8-15,4-1-8 0,3-1-12 0,2-2-19 16,0-1-22-16,1 0-16 0,0 2-119 16,-1-1-137-16,-4 1-317 0</inkml:trace>
  <inkml:trace contextRef="#ctx0" brushRef="#br0" timeOffset="695131.5106">20608 14461 430 0,'4'-7'117'16,"-3"1"5"-16,-1 2-41 0,-4 1-28 16,-1 1-10-16,-3 2-3 0,-2 3-2 0,-3 3 0 15,-5 0 2-15,-1 4 0 0,-3 5 0 16,-4 4-3-16,2 4-2 0,-2 2-5 15,0 1-4-15,3 2-4 0,3 1-5 16,4-1-3-16,5-1-2 0,5-1-2 16,4-1-1-16,5-2-4 0,5-4-1 15,3-3-2-15,2-2 0 0,4-3-1 16,4-5-1-16,0-2 0 0,1-6 0 0,1 1 0 16,1-2 0-16,-2-4 0 0,-5 0-1 15,-5-1 1-15,-2-4-1 0,-6 1 2 16,-4-1-1-16,-8 0 0 0,-3 1 0 15,-5 0 1-15,-2 2-1 0,-2 3 0 16,-2 4 0-16,0 2-2 0,3 5-8 16,3 3-10-16,5 4-10 0,2 2-17 15,7-1-11-15,7 1 4 0,4-1-130 16,6-3-122-16,2-2-290 0</inkml:trace>
  <inkml:trace contextRef="#ctx0" brushRef="#br0" timeOffset="696840.499">20754 14510 628 0,'-1'-7'160'0,"-1"1"4"0,5 0-78 15,3 2-36-15,3-1-14 0,3 3-10 16,3 1-10-16,4-2-5 0,-1-3-3 15,3 0-2-15,1-1-2 0,2-1 0 16,-1 0-1-16,0 0 1 0,-2 1-1 16,0 4 0-16,-4 2 0 0,-5 4 0 15,-6-1 0-15,0 5 0 0,-3 5-1 16,-3 2 0-16,-3 5 0 0,-1 3 0 0,-1 3-1 16,1 5 0-16,-3-2 0 0,-1 1 0 15,3 0-1-15,-2-4-1 0,1 2-4 16,1-2-10-16,3-3-8 0,-1-3-12 15,3-3-8-15,-2-1-15 0,3-4-52 16,0-5-61-16,-2-2-102 0,-3-2-228 16</inkml:trace>
  <inkml:trace contextRef="#ctx0" brushRef="#br0" timeOffset="697011.0512">20821 14559 616 0,'-10'-6'149'0,"2"3"3"15,1 1-91-15,2 9-24 0,2 1-12 16,3 2-9-16,0 3-6 0,3 2-7 16,-1 2-8-16,2 0-9 0,-1 1-8 15,0-3-13-15,-1 3-82 0,1-2-36 0,-1-2-103 16,1 2-210-16</inkml:trace>
  <inkml:trace contextRef="#ctx0" brushRef="#br0" timeOffset="697346.9498">20386 14960 590 0,'-20'1'143'16,"0"0"9"-16,2 2-82 0,0-1-17 15,3 1-7-15,3-1-2 0,4 1-4 16,2 2-3-16,5 1-5 0,4-1-5 16,5 3-3-16,4-2-4 0,6-2-4 15,9-3-2-15,6-2-3 0,9-5-3 16,6-3-1-16,3-5-3 0,5 0 0 16,4-3-1-16,2 2-1 0,-2 1-1 15,-1 1 0-15,-1 2 0 0,0 3-2 16,-2 0-4-16,-7 3-7 0,-5 1-7 0,-4 0-11 15,-6 1-14-15,-6 2-11 16,-7 1-14-16,-5 1-38 0,-5 2-74 16,-6-1-111-16,-3 1-242 0</inkml:trace>
  <inkml:trace contextRef="#ctx0" brushRef="#br0" timeOffset="697641.8136">20700 15116 692 0,'-5'0'169'15,"1"-3"6"-15,4-1-107 0,4 1-15 0,5-1-11 16,4 0-9-16,4-2-8 0,3 1-8 15,3 0-4-15,2-1-4 16,-1 1-3-16,1-1-4 0,-5 1-8 0,0 1-9 16,-2-3-11-16,1 5-12 0,-6-2-10 15,-2 3-10-15,-2-3-12 0,-4 3 12 16,-3 0-113-16,-3 1-106 0,-6 0-259 16</inkml:trace>
  <inkml:trace contextRef="#ctx0" brushRef="#br0" timeOffset="697920.1513">20761 15098 557 0,'-21'8'139'0,"1"0"7"16,1 2-71-16,6-1-22 0,2-2-12 16,3 0-7-16,3 0-4 0,3-3-7 15,2 1-7-15,4-1-6 0,2 1-4 16,1 0-2-16,3-2-1 0,1 2-2 16,1 0 1-16,4-1-1 0,0 0 0 0,2-1 0 15,1 1 0-15,-2 1 0 0,1 1-1 16,-1 0 1-16,-3 1-1 0,-3 2 0 15,-2 1 1-15,-3 0-1 0,-4 1 1 16,-2 0 1-16,-5 0 2 0,-1 0 1 16,-4-1 2-16,-1-2 3 15,-6 1 3-15,-2 0 0 0,-2 0-1 0,-1 0-2 16,0-1-1-16,0 0-4 0,1-1-12 16,4-1-15-16,4-2-19 0,4-2-21 15,2-2-116-15,4-2-132 0,4-4-307 16</inkml:trace>
  <inkml:trace contextRef="#ctx0" brushRef="#br0" timeOffset="700003.4207">13282 15896 458 0,'-3'1'126'0,"0"-2"6"15,-1 1-38-15,-1 0-38 0,3 0-9 0,-1-1-7 16,1 1-5-16,1 1-6 0,-1-1-3 16,1-1-2-16,1 1-3 0,-1 1-3 15,2-1-2-15,-1-1-1 0,0-1-2 16,0 1-1-16,1 2 0 0,-1-2-3 16,2 0-1-16,-2 1-1 0,0 0-1 15,-2 1-1-15,2-1 0 0,0-1-2 16,-1 2-1-16,1-1 1 0,-1-1-1 0,0 1-1 15,1 0 0-15,-5 0 0 0,1 0-1 16,4 0 0-16,-5 0 0 0,2 0 0 16,-2 0 0-16,1 0-1 0,3 0 1 15,-1 0-1-15,-2-1 0 0,2-1 1 16,1 1 0-16,1 0 0 0,-1 0 0 16,0-2 0-16,-1 2 0 0,1 0 0 15,1 1 0-15,0-1 1 0,-1-1-1 16,1 4 1-16,2-1 0 0,5 1 0 0,1 0 1 15,1-1 0-15,2 1 0 0,1 1 0 16,4-2-1-16,4-1 1 0,0 0-3 16,4 1-7-16,3-1-14 15,4 0-17-15,3-1-21 0,-3 0-117 0,0-1-133 16,0 0-311-16</inkml:trace>
  <inkml:trace contextRef="#ctx0" brushRef="#br0" timeOffset="701083.7591">13768 15866 590 0,'-10'-12'142'0,"-1"-1"5"16,3-6-88-16,3 1-15 0,2-2-11 16,5 1-6-16,3-2-4 0,2 1-5 15,4 1-5-15,2 4-2 0,3 0-1 16,1 6-3-16,2-1 0 0,0 5-1 16,0 2-1-16,-1 5-1 0,1 1 0 15,-5 6-1-15,-2 2 0 0,-3 7-1 16,-4 4-1-16,-5 4 0 0,-4 0 0 0,-4 4-1 15,-3-1 1-15,-4-1-1 0,0 1 1 16,-3-1 1-16,-2 2 4 0,-1 0 4 16,-1 0 5-16,3 2 6 0,-1-5 2 15,3-3 3-15,1-2-1 0,4-4-3 16,5-3-5-16,2-4-4 0,3-2-5 16,5-1-4-16,2-2-2 0,3-1-1 15,5-3 0-15,4-2-1 0,4-2-3 16,3-1-7-16,4-5-12 0,3 1-16 0,2-2-18 15,-1 1-22-15,0-1-117 0,-2 1-133 16,-3-1-300-16</inkml:trace>
  <inkml:trace contextRef="#ctx0" brushRef="#br0" timeOffset="701958.6598">14154 15881 488 0,'-2'-10'113'15,"-1"2"5"-15,1-1-77 0,0 2-12 16,2 1-5-16,0 0-2 0,0 1-1 15,0 2-3-15,0 1-2 0,0 1-2 0,2-1-1 16,-2 0-2-16,0 2 0 16,-2 0 0-16,2 1-1 0,0-2 0 0,0 1-1 15,0 0 0-15,0 0-1 0,2 1 0 16,-2-2-2-16,0 1 0 0,-2 0 0 16,4 0-1-16,-2 0 1 0,0-1 0 15,0-2 1-15,0 3 1 0,-2-1 0 16,2-1 0-16,0-1 0 0,-1 2 0 15,1 0-1-15,0-1 0 0,-1 1 0 16,1 1 0-16,-1-1 0 0,1 2 0 16,-1-2 1-16,1 1 0 0,0 1 0 0,0-1-1 15,0 0-1-15,0 1 0 0,-2-1-1 16,2 0-2-16,0 0 0 0,0 0-1 16,0 0 0-16,0 0-1 0,2 0 0 15,-2 0 0-15,1 0 1 0,-2-1 0 16,1 0 0-16,0-1 0 0,0 0 0 15,1-1 0-15,-1-2 0 0,0-1 0 0,0 1-1 16,1-1 0-16,-1 1 0 0,0 0 0 16,-1 0 1-16,1 1 1 0,0 3 0 15,-1 0 0-15,1 1 2 0,-2 2 0 16,1 4 0-16,0 3 1 0,-2-2 0 16,0 5 2-16,0 4 0 0,1 4 2 15,-1 1-1-15,1 0 1 0,2 2-1 16,1 4-1-16,2-1-2 0,0-2-2 15,3-3-2-15,1-1 0 0,-1-2-1 16,2-6-1-16,1-3 1 0,-1-6-1 16,0-4 1-16,0-3 0 0,1-4 0 15,-3-7 1-15,0 1-1 0,0-2 1 0,-1 0-1 16,-1 1 0-16,-2 3 1 0,-2-1 0 16,-1 7 2-16,0 3 0 0,0 3 1 15,-2 6-1-15,3 7 1 0,1 6-1 16,3 3-2-16,1 3 0 0,4 0-1 15,2-1 0-15,2 0-1 0,2-7 0 16,2-4 1-16,4-2-1 0,-1-3 0 16,4-3 0-16,-1-4 0 0,2-5 0 0,-1-1 1 15,-2-6-1-15,-1-5 1 0,-4-2-1 16,-5-5 1-16,-4-3-1 0,-5-1 1 16,-1-1-1-16,-6 1 0 0,-2 1-1 15,-2 0-3-15,0 4-4 0,0 6-7 16,1 1-10-16,0 3-13 0,3 5-14 15,0 7-11-15,4 5-15 0,0 4-110 16,2 0-122-16,1 6-283 0</inkml:trace>
  <inkml:trace contextRef="#ctx0" brushRef="#br0" timeOffset="702255.2401">14803 15759 743 0,'-5'-10'174'15,"0"2"2"-15,3 6-119 0,-1 4-19 16,1 5-12-16,1 5-8 0,0 3-5 15,-2 4-5-15,1 3-2 0,-1 4 0 16,1 2-2-16,-1 0-1 0,3 3-2 16,-1-2-7-16,1-2-15 0,1 1-19 15,1-2-13-15,0-4-72 0,-3-2-58 0,-2-4-119 16,0-2-240-16</inkml:trace>
  <inkml:trace contextRef="#ctx0" brushRef="#br0" timeOffset="702429.6669">14642 15972 737 0,'-3'-6'180'16,"1"1"3"-16,-1 2-104 0,4 3-28 15,2-1-17-15,3 1-12 0,4-1-8 16,3 0-6-16,3 1-2 0,5-3-2 16,2-1-5-16,4 0-12 0,0-3-19 15,1 1-19-15,4-1-20 0,-4 1-118 16,-3 0-137-16,-3 1-308 0</inkml:trace>
  <inkml:trace contextRef="#ctx0" brushRef="#br0" timeOffset="702697.8805">15053 15882 716 0,'-4'-16'167'0,"4"3"5"0,3 2-112 0,2 0-20 16,2 1-10-16,3 3-4 0,0-1-4 16,3 5-4-16,1-1-3 0,-1 0-2 15,2 4-1-15,-2 3-3 0,1 3-3 16,-1 4-1-16,-2 4-1 0,-1 5-2 16,-1 2-3-16,-2 3-3 0,-2 3-5 15,-1 4-6-15,-2-3-12 0,-1 3-15 16,0-1-12-16,-1 0-15 15,-1-4-115-15,-1-2-126 0,-2-5-291 0</inkml:trace>
  <inkml:trace contextRef="#ctx0" brushRef="#br0" timeOffset="702871.4841">15063 15860 756 0,'-5'3'177'0,"-2"3"2"15,2 6-121-15,2 4-19 0,3 6-15 16,0 4-12-16,0 3-11 0,2 1-21 16,0 3-22-16,0-1-35 0,2-3-102 15,2-1-134-15,2-2-301 0</inkml:trace>
  <inkml:trace contextRef="#ctx0" brushRef="#br0" timeOffset="707100.2899">15891 16151 547 0,'-6'-15'154'0,"1"8"11"15,0-2-21-15,1 2-78 0,2 3-9 16,2 0-5-16,0 4-6 0,4 2-5 16,-1-2-7-16,3 2-6 0,2 0-3 0,0 3-3 15,1 1-2-15,-2 2-4 0,-2 3-5 16,-2 1-3-16,-6 6-4 0,-2 4-6 15,-3 3-14-15,-2-1-25 0,0 6-34 16,-3 0-132-16,0-1-157 0,5-2-370 16</inkml:trace>
  <inkml:trace contextRef="#ctx0" brushRef="#br0" timeOffset="709128.4963">17042 15690 463 0,'4'-5'122'0,"-3"0"8"0,-2 0-51 16,-1 0-22-16,-3 3-9 0,-1 1-2 0,-4 1 0 15,-5 2 0-15,-2 3 0 0,-4 4-2 16,-1 3-1-16,-4 6-5 0,2 3-2 15,3 2-7-15,3 4-6 0,3 2-6 16,5-1-5-16,4 0-3 0,5-2-3 16,4 1-3-16,6-3-1 0,2-3-1 15,6 0-1-15,3-4-1 0,3-5 0 16,4-3 0-16,0-6-1 0,0-5-2 16,-3-4-2-16,0-4 0 0,-6-5 0 15,-4 1 1-15,-3-6 0 0,-5 3 1 16,-4 1 2-16,-4 0 3 0,-3 0 1 15,-5 4-1-15,-5 3 1 0,-3 3 0 0,-5 5-1 16,-3 2-1-16,-1 6-4 0,0 4-10 16,3 5-13-16,3 3-16 0,6 4-14 15,9-1 67-15,6 1-197 0,6-3-137 16,6-2-341-16</inkml:trace>
  <inkml:trace contextRef="#ctx0" brushRef="#br0" timeOffset="709416.9047">17298 15802 671 0,'-6'-9'166'0,"0"-1"8"15,4 0-100-15,0 1-20 16,4 0-11-16,3 0-8 0,2 3-8 0,3 0-9 15,1 1-7-15,2 0-4 0,3 2-1 16,0 0-2-16,0 2-2 0,-1 2 0 16,-1 0-1-16,1 4 0 0,-4 0 0 15,-1 6-1-15,-3 2-3 0,-2 0-6 16,-2 0-11-16,-3 3-11 0,-3 2-13 16,-2 0-9-16,-2-2-11 0,0 0-19 15,-1-2-93-15,-2 0-105 0,1-3-251 0</inkml:trace>
  <inkml:trace contextRef="#ctx0" brushRef="#br0" timeOffset="709587.4352">17330 15819 619 0,'-7'-13'165'0,"0"5"12"0,-1 3-80 16,1 4-22-16,1-1-10 0,0 7-9 16,-1 3-12-16,3 4-14 0,-1 1-11 0,1 5-8 15,0 1-8-15,3 3-12 0,1 3-20 16,0 0-26-16,1-4 114 0,4 4-255 15,0-4-160-15,2-2-418 0</inkml:trace>
  <inkml:trace contextRef="#ctx0" brushRef="#br0" timeOffset="709947.4782">16985 16169 612 0,'-14'0'154'0,"1"1"11"0,1 0-90 16,3 1-10-16,-1-1-6 0,5 0-5 16,3 0-8-16,2 2-7 0,4-1-10 15,5 1-6-15,5-1-5 0,3 2-4 16,5-3-1-16,4-1-2 0,3-1-2 16,4-3-2-16,0-1-2 0,2 0-1 15,1 0-1-15,1 1-7 0,-1 1-7 16,-1 1-32-16,-1 0-15 0,1 1-14 15,-3 1-129-15,-3-1-145 0,-3 1-323 0</inkml:trace>
  <inkml:trace contextRef="#ctx0" brushRef="#br0" timeOffset="710493.7411">17159 16316 512 0,'-6'1'123'16,"1"-2"2"-16,0 1-56 0,2-1-46 15,2 0-10-15,1-2-6 0,3 1-2 0,-1-1-3 16,3-1-2-16,0 2 0 0,-2-2 0 16,2 1 0-16,0 0 0 0,-1 1 0 15,-2 1 1-15,0-1 5 0,-2 2 4 16,-2 0 6-16,0 2 5 0,-2 0 7 16,-2 0 8-16,0 2 7 0,-3 0 2 15,1 1 2-15,-1-3 0 0,0 3-2 16,-1-1-3-16,1 2-6 0,2-2-8 15,-1 0-5-15,4 0-6 0,1 3-5 0,3 0-4 16,1 0-3-16,4-1-1 0,1 1-2 16,4 0-1-16,2-3-1 0,3 1 1 15,2-2-1-15,3-2 1 0,2-1-1 16,0 1 0-16,1 2-4 0,0 0-5 16,-2 2-1-16,0 4 0 0,-5 1 1 15,-4 2-3-15,-1 3 2 0,-3-1 2 16,-3 8 6-16,-8-3 0 0,-4 2 1 15,-3-1-1-15,-3 0 2 0,-5 0-1 0,-4-1-7 16,-3-4-8-16,1 1-14 0,2-3-14 16,3-3-11-16,0-4-17 0,5-5-116 15,3-8-124-15,3-5-286 0</inkml:trace>
  <inkml:trace contextRef="#ctx0" brushRef="#br0" timeOffset="710664.2665">17170 16340 618 0,'7'-3'149'0,"2"0"6"16,2 2-95-16,2-1-14 0,6 2-8 16,1 0-8-16,4-2-10 0,1 2-28 15,5-1-23-15,0 0-129 0,6 2-134 16,-3-2-328-16</inkml:trace>
  <inkml:trace contextRef="#ctx0" brushRef="#br0" timeOffset="711046.3536">18134 15811 463 0,'2'-1'133'0,"2"-1"9"0,-3 3 0 0,-1 1-78 16,-1 0-7-16,-2-1-1 0,-3 2 1 15,3 4-3-15,-8 0-4 0,-2 0-5 16,-3 1-6-16,1 4-6 0,-5-1-4 15,-1-1-5-15,0 1-3 0,3-2-4 0,0-1-2 16,4-1-3-16,2-1-3 0,4 2-3 16,4-1-1-16,4 2-2 0,2-1-2 15,3 0-1-15,5 0-1 0,1-1-2 16,3 1-3-16,4-2-7 0,0 0-10 16,0-1-13-16,1 1-20 0,-2-2-18 15,-1 2-18-15,-2-1-113 0,-3 1-131 16,2-2-295-16</inkml:trace>
  <inkml:trace contextRef="#ctx0" brushRef="#br0" timeOffset="711266.5376">17918 16159 813 0,'-6'0'186'0,"4"0"5"0,2 0-124 16,3 0-28-16,5 3-16 0,3-3-7 16,5 1-6-16,2 0-2 0,2 0-10 15,0-1-15-15,2 2-32 0,-2-2 32 16,-3 1-177-16,2 4-154 0,-1 1-377 16</inkml:trace>
  <inkml:trace contextRef="#ctx0" brushRef="#br0" timeOffset="713689.7439">18867 15863 440 0,'2'-6'117'0,"-4"0"5"0,1 2-36 16,1 1-39-16,0 2-14 0,-2 1-5 0,1 0-4 16,-1-1-3-16,1 2-3 0,0-1-2 15,0 1-1-15,-1 1-2 0,1-1-1 16,1 0-1-16,-1 0-2 0,1 1-1 16,-1 0 0-16,1-2 0 0,-1 0-1 15,-1-1 0-15,2 0-1 0,-1-3 1 16,0-1-1-16,-2 0 1 0,2-1-1 15,0 0 0-15,0-2 0 0,0 2 1 0,1 0-1 16,-2 1 2-16,1 0 0 0,1 0 1 16,-1 4 0-16,-2 0 1 0,2 2 0 15,-1 3 0-15,-2 2 1 0,0 6 1 16,1 5 0-16,0 7 1 0,0 9 1 16,1 6 1-16,1 5 0 0,2 1-2 15,1 1-1-15,2-2-3 0,3-4-2 16,0-7-1-16,2-6-3 0,0-5 0 15,5-5 0-15,1-7-1 0,-1-4 0 0,3-7 0 16,2-6 0-16,2-7 1 16,-3-3-1-16,0-4 0 0,-3-2 0 0,-3-3-1 15,-2 1 1-15,-5 3 1 0,-4 2 2 16,-1 4 1-16,-2 4 1 0,-3 6 1 16,0 6-1-16,0 5 0 0,0 6-1 15,4 2-2-15,0 7-2 0,3 1-2 16,4 2 0-16,2 1 1 0,4 0-2 15,3-1-1-15,0-2-1 0,4-5-1 16,0-5-1-16,3-6-1 0,3-5 1 0,-4-7 0 16,1-5 1-16,0-6 1 15,-2-4 2-15,-3 0 1 0,-5-3 1 0,-4-3-1 16,-5-3 0-16,-7 0 1 0,-3-3-1 16,-4 1 0-16,-1 2-3 0,-1 1-8 15,1 8-10-15,2 6-16 0,5 5-18 16,2 9-16-16,3 7-124 0,2 4-133 15,7 4-308-15</inkml:trace>
  <inkml:trace contextRef="#ctx0" brushRef="#br0" timeOffset="714115.3398">19869 15885 645 0,'2'-1'157'15,"-2"2"11"-15,-2-1-102 0,1 2-9 16,-5 2-3-16,0 2-3 0,-3 4-4 16,-4 1-7-16,-3 1-7 0,-4 3-3 0,1 2-3 15,-3-1-2-15,0 1-5 0,1-1-4 16,1 1-2-16,2-1-3 0,3-1-3 16,3-3-1-16,3-1-2 0,3-1-1 15,4-2-2-15,2 1 0 0,4-3-1 16,0 0-1-16,4 0 0 0,2-1-1 15,3 0-2-15,3 0-4 0,4-3-6 16,0 2-10-16,5 1-13 16,2 0-20-16,0 0-20 0,1 1-7 0,-1-1-123 15,1 2-135-15,-2 3-303 0</inkml:trace>
  <inkml:trace contextRef="#ctx0" brushRef="#br0" timeOffset="714558.7726">20460 15609 747 0,'-20'11'178'0,"-3"3"5"16,3 4-118-16,2 2-16 0,5 2-11 0,3 5-9 15,5-5-6-15,4-1-6 0,4-3-4 16,5-2-3-16,3-4-1 0,3-5-2 15,2-3-1-15,4-3-2 0,0-4-2 16,0-2 0-16,4-6-1 0,-4-4 0 16,0-2 0-16,-5-1 0 0,-4-5 0 0,-5 0 0 15,-6 0 0-15,-5 5 0 16,-5 0-3-16,-5 2-3 0,0 7-5 16,-5 4-9-16,-3 5-13 0,2 6-14 0,0 5-14 15,1 6-8-15,1 5-9 0,2 5-22 16,3 0-81-16,4 0-100 0,2-1-231 15</inkml:trace>
  <inkml:trace contextRef="#ctx0" brushRef="#br0" timeOffset="714840.5298">20379 15906 671 0,'-4'0'172'0,"-2"1"8"16,-1 1-95-16,-3 4-18 0,-1 1-10 15,0 0-10-15,-1 5-9 0,0 3-10 16,-1 1-7-16,3 2-6 0,3 1-3 15,2 1-4-15,4 0-2 0,2-2-2 16,4-1-1-16,2-1-2 0,6-2-1 16,1-2-1-16,2-3-3 0,3-3-2 0,2-4-5 15,2-4-2-15,0-7-2 16,2-3 0-16,-2-4 1 0,-2-2 2 0,-4-7 4 16,-4 1 3-16,-4-3 3 0,-8 1 3 15,-6 2 0-15,-3-1 0 0,-6 3-4 16,1 4-9-16,-3 3-14 0,1 4-18 15,2 7-12-15,3 3 148 0,1 5-280 16,4 3-150-16,4 3-398 0</inkml:trace>
  <inkml:trace contextRef="#ctx0" brushRef="#br0" timeOffset="715136.7974">20726 15799 747 0,'-13'-12'193'15,"4"-2"5"-15,3 1-94 0,3-2-36 16,6 2-23-16,1-1-17 0,5 2-10 16,3 2-8-16,4 0-4 0,1 3-3 15,3 1-1-15,2 2-1 0,-1 2-1 16,1 2 0-16,-3 2 1 0,1 2-1 15,0 2-1-15,-3 1 1 0,-1 4-1 16,-4 7-2-16,-1 2-3 0,-4 1-6 16,-3 2-9-16,-5 3-12 0,-4 0-15 15,-2 0-16-15,-3-2-13 0,-3-2-81 16,2 1-33-16,-1-2-107 0,4-1-212 0</inkml:trace>
  <inkml:trace contextRef="#ctx0" brushRef="#br0" timeOffset="715306.3346">20793 15759 594 0,'-7'-8'169'0,"-1"6"6"0,0 6-29 15,2 5-87-15,-2 4-17 0,5 2-14 16,0 5-11-16,2 0-11 0,0 3-16 16,2 3-17-16,-2 1-18 0,2 2 76 15,-1 4-208-15,0-5-145 0,1 3-363 16</inkml:trace>
  <inkml:trace contextRef="#ctx0" brushRef="#br0" timeOffset="715625.3754">20402 16198 739 0,'-16'-3'180'0,"3"-1"10"16,3 2-108-16,3 0-23 0,1 1-14 15,2 1-8-15,5 0-7 0,4 1-7 0,5 1-8 16,6-1-4-16,6-1-2 0,10-1 0 16,4-2-1-16,6-2-2 0,6-3-1 15,6-5-1-15,3 2-1 0,2-2-2 16,4-3 0-16,2 0-1 0,2-1 0 15,-2 1 0-15,-3 3-3 0,-3-1-4 16,-4 1-4-16,-6 2-8 0,-8 7-12 16,-8 1-20-16,-4 3-19 0,-7 5-17 15,-5 1-114-15,-9 3-136 0,-6 4-302 16</inkml:trace>
  <inkml:trace contextRef="#ctx0" brushRef="#br0" timeOffset="716040.0304">20886 16305 498 0,'-2'-1'140'0,"-2"1"11"0,-2 1-24 15,-1 0-56-15,-1 2-9 0,0 0-3 16,-2 2-4-16,1 1-6 0,2 2-9 16,2 1-6-16,1 0-7 0,3 3-7 15,2 1-6-15,4 1-4 0,3 1-2 16,1-2-3-16,1 2-1 0,2 2-3 0,2-2-1 15,-1 2 1-15,1 0-1 0,-1-1 1 16,-2 1-1-16,-2 0 0 0,-4 1 1 16,-4 0-1-16,-3 0 1 0,-7 0-1 15,-2 0 1-15,-5-1-3 0,-2-1-4 16,-3-4-11-16,-1-1-15 0,0-6-15 0,1-2-14 16,0-8-14-16,4-6-99 0,5-8-16 15,1-5-101-15,6-10-193 0</inkml:trace>
  <inkml:trace contextRef="#ctx0" brushRef="#br0" timeOffset="716213.5569">20860 16323 543 0,'19'-3'133'0,"0"-1"4"15,2 0-70-15,6 2-32 0,3-1-20 16,3 2-6-16,0-1-137 0,3 0-122 0,1 0-310 16</inkml:trace>
  <inkml:trace contextRef="#ctx0" brushRef="#br0" timeOffset="717756.678">13170 17077 752 0,'-11'-9'189'0,"3"2"5"0,-1 3-116 0,6 0-18 15,4 2-14-15,5-1-16 0,4 0-11 16,2 0-9-16,5 6-6 0,4-3-1 16,-2 1-3-16,2 3-8 0,0 1-13 15,4 0-26-15,0 1-22 0,-1-1-129 16,-2 1-150-16,1 0-345 0</inkml:trace>
  <inkml:trace contextRef="#ctx0" brushRef="#br0" timeOffset="718406.784">13789 17073 618 0,'-11'-10'150'0,"2"-3"6"0,2-3-87 0,3 1-23 15,3 0-11-15,5 1-6 16,3 1-5-16,3 1-5 0,2 4-5 15,3 1-4-15,3 4-2 0,2 2-2 0,-1 1-2 16,2 2-1-16,0 3-1 0,-1 1-1 16,-2 4 1-16,-2 2-1 0,-3 2 0 15,-4 2-1-15,-2 1 1 0,-5 0-1 16,-4 2 0-16,-4-1 1 0,-4 0-1 16,-3-2 0-16,-4 0 1 0,-4 2 1 15,-1 1 6-15,-3-2 4 0,2 0 6 16,-1 0 5-16,-1 0 2 0,6 0 1 0,0-1-2 15,6-2-4-15,2-2-4 0,5 0-6 16,3-1-4-16,3-2-2 0,5-3-2 16,4 0 0-16,3-1-1 0,3-1 0 15,3-2-1-15,4-1-3 0,3-1-7 16,1-1-12-16,1-1-20 0,3-2-23 16,-1-1 32-16,-1-1-167 0,2-1-143 15,-2 0-339-15</inkml:trace>
  <inkml:trace contextRef="#ctx0" brushRef="#br0" timeOffset="719086.2459">14270 17162 457 0,'-1'-8'117'0,"1"0"4"0,-1-1-43 0,2 1-40 16,0 2-10-16,3 1-4 0,-2 0-2 16,1-1-2-16,-1 1-3 0,0 3-1 15,-1-1 0-15,0 2 1 0,-1-1 0 16,0 1 0-16,0 1 1 0,0 0-1 0,0-2 0 15,0 2-2-15,-1-1-2 0,0 0-1 16,-1 1-2-16,2-1 1 0,-1 1-1 16,0-2 0-16,1 0 0 0,-1 2 0 15,-1-2 0-15,2-1-1 0,-1 1 0 16,1-1 0-16,-1 0 0 0,0 0 0 16,1-2 1-16,0 2 0 0,0 1 1 0,-1 1 1 15,-1 0 0-15,1 2-1 16,0 4 1-16,-2 2 0 0,1 4 0 0,0 3 0 15,-2 4 1-15,0 5 1 0,2 4 0 16,1 4-1-16,-2 1-1 0,3 0-2 16,3 1-2-16,1-5-2 0,3-4-3 15,0-4-1-15,1-4-1 0,3-5-1 16,3-5 1-16,-1-6-2 0,0 0 1 16,0-5 1-16,1-2-1 0,-1-4 0 0,-2-1 0 15,-1-3 0-15,-3 3 1 16,-1-2 0-16,-3 2-1 0,-3 5 1 15,0 3 0-15,-1 5-1 0,-3 4 1 0,2 4-1 16,2 3 0-16,0 3 0 0,3 0 1 16,2-1-1-16,4-1-1 0,5 0-1 15,0-2-2-15,2-4-1 0,2-2-1 16,2-3 1-16,-1-3-1 0,1-1 1 16,-2-7 1-16,2-6 2 0,-2-4 2 0,-1-3 0 15,-3-4 0-15,-4-1 0 0,-4-3-1 16,-4-1-7-16,-3 4-11 0,-3 2-18 15,-1 5-20-15,-1 2-15 0,0 7-127 16,-2 2-141-16,6 12-316 0</inkml:trace>
  <inkml:trace contextRef="#ctx0" brushRef="#br0" timeOffset="719435.7105">15557 17500 747 0,'-4'11'180'0,"3"-1"5"16,-3 4-97-16,-2 2-42 0,-3 2-17 16,-3 4-10-16,-3 3-6 0,-2 0-15 15,-1 1-26-15,-1 1-28 0,1-1-133 16,1-3-147-16,2 3-359 0</inkml:trace>
  <inkml:trace contextRef="#ctx0" brushRef="#br0" timeOffset="721803.369">16976 17170 532 0,'-12'-6'158'0,"-4"1"10"15,-1 6 1-15,0 1-102 0,3 5-11 16,3 1-9-16,3 1-8 0,4 0-8 16,4 1-10-16,4 0-4 0,5-1-5 15,5-2-3-15,6-1-1 0,3-2-3 0,3-4 0 16,2-3-2-16,0-3-2 15,0-2 0-15,-2-6-1 0,-5-1 0 0,-4 1 0 16,-5-2-1-16,-5-1 1 0,-5 1 0 16,-5 2 0-16,-5 3 0 0,-5 1 0 15,-4 3 0-15,-4 3-1 0,-3 6-2 16,-2 1-7-16,-2 5-5 0,1 3-10 16,0 6-10-16,1 4-7 0,7 1-9 15,4 5-6-15,5 2-9 0,7 2-111 16,3-2-114-16,4-2-283 0</inkml:trace>
  <inkml:trace contextRef="#ctx0" brushRef="#br0" timeOffset="722103.8191">17042 17339 594 0,'-20'-1'148'0,"-6"4"9"16,-1 2-83-16,-1 4-20 0,0 1-6 15,2 3-6-15,5 2-5 0,6 2-8 16,4 1-8-16,5 1-5 0,5 0-5 0,3 1-3 16,6-4-4-16,3-2-1 0,2-1-2 15,4-6 0-15,4-2-1 0,2-5-1 16,2-5-1-16,1-5-2 0,-2-5 1 16,-3-4 0-16,-3-2-1 0,-3-1 1 15,-6 2 2-15,-2-2 0 0,-8 4 2 16,-3 2 0-16,-4 4-1 0,-1 0 0 15,-5 2 0-15,2 1-8 0,1 6-12 16,1 4-14-16,2 2-13 0,4 6-13 0,4 2-116 16,1 1-125-16,8 1-280 0</inkml:trace>
  <inkml:trace contextRef="#ctx0" brushRef="#br0" timeOffset="722389.5642">17360 17230 787 0,'-4'-24'189'0,"5"1"7"16,2 4-122-16,2 0-19 0,2 5-15 16,3-1-10-16,-1 4-7 0,4 0-8 15,0 5-5-15,1 0-3 0,0 2-3 16,1 1-1-16,-1 6-2 0,0 1 0 15,-2 3-1-15,1 3 0 0,-3 4-1 16,-2 6-2-16,-4 2-2 0,-3 1-4 0,-2 5-5 16,0 1-7-16,-2 1-9 0,-2 0-13 15,0-3-17-15,2-2-9 0,-1 0-13 16,0-6-109-16,1 0-123 0,1-7-278 16</inkml:trace>
  <inkml:trace contextRef="#ctx0" brushRef="#br0" timeOffset="722565.095">17388 17178 626 0,'-11'-5'159'15,"0"5"6"-15,0 4-86 0,3 2-28 16,1 6-13-16,2 2-11 0,-1 4-9 16,2 4-10-16,1 2-15 0,0 3-16 15,2-3-15-15,1 1 81 0,0-1-211 16,1-1-140-16,2-4-361 0</inkml:trace>
  <inkml:trace contextRef="#ctx0" brushRef="#br0" timeOffset="722888.33">16957 17639 679 0,'-22'0'161'0,"-2"-1"8"16,6 1-109-16,3 1-10 0,4 0-8 16,5 0-4-16,4 1-5 0,5 0-6 0,6-1-6 15,6 0-3-15,4 1-3 0,7-2 1 16,7-2-1-16,1-1-1 0,4-3-2 15,3-3-1-15,3-2-2 0,1-1-1 16,3 1-2-16,0 1-3 0,2 3 0 0,0 3-3 16,2 4-4-16,-5 0-10 0,-1 1-12 15,-5 0-20-15,-3-1-18 0,-5-1-22 16,-6-1-115-16,-6 1-134 0,-1-2-298 16</inkml:trace>
  <inkml:trace contextRef="#ctx0" brushRef="#br0" timeOffset="723314.8556">17296 17700 609 0,'-9'-5'156'0,"1"2"13"15,0 0-90-15,2 2-9 0,1 0-7 16,2 1-6-16,1 1-9 0,1 0-11 0,4 0-12 16,0 1-7-16,4-1-6 0,5 0-5 15,1 0-1-15,3 0-1 0,3 2-3 16,1-2-4-16,1 2-7 0,0-2-9 16,-1 1-13-16,-3 1-14 0,0-2-13 15,-4 0-8-15,0-1-9 0,0 0 2 16,-8 0-104-16,-1 0-103 0,-4 0-248 15</inkml:trace>
  <inkml:trace contextRef="#ctx0" brushRef="#br0" timeOffset="723729.064">17342 17722 478 0,'-11'0'129'0,"0"1"6"16,-1 2-25-16,1-1-62 0,0 3-8 15,1 1-5-15,1 3-1 0,-1-2-3 16,0 3-4-16,1-1-3 0,1 4-1 15,-1 2-1-15,2-2-2 0,1 2-1 0,0 1-1 16,2 0-1-16,1 0-2 0,2-5-3 16,0 1-3-16,2-2-3 0,0-2-2 15,3 0-1-15,2-1-2 0,3-6 0 16,1-2 0-16,2-3 0 0,3 0-1 16,3-3 1-16,0 0-1 15,2-4 1-15,-2 5-1 0,3 1 0 0,-2 6 0 16,-1-3 0-16,-2 2 0 0,-3 2-1 15,1 1 0-15,-3 2 0 0,-3 1-1 16,0-4 1-16,-1 7 0 0,-1 1 0 0,-2 2 0 16,0-1 1-16,-2 1-1 0,-1 2 1 15,-2-1 0-15,-3 0 0 0,1 3 0 16,-2-3 0-16,-5 0 3 0,-2 1 4 16,-2-2 2-16,0-1 3 0,-4-4 1 15,0-1 1-15,-2-1 0 0,1 1-3 16,0-2-3-16,1 0-4 0,2-2-5 15,1 1-11-15,3-2-15 0,4-1-21 16,1 0-14-16,5-1-74 0,2-1-57 0,2 2-121 16,3 3-242-16</inkml:trace>
  <inkml:trace contextRef="#ctx0" brushRef="#br0" timeOffset="724884.511">18229 17319 500 0,'8'-7'128'15,"-1"-1"5"-15,-2 4-49 0,0-1-40 16,0 1-8-16,-3 3-3 0,-1 3-2 16,-1 1 0-16,-3 3-2 0,-3 2 2 15,-2 2 1-15,-2 2 1 0,1 1-1 0,-5-2-1 16,1 1-2-16,-2 0-3 0,2-1-4 16,-1 1-2-16,1 0-4 0,0 0-4 15,1 0-1-15,1 0-3 0,2 2-2 16,2-2-1-16,2-1-2 0,0 1 0 15,4-1-2-15,4 0 0 0,0-1-1 16,5-1 0-16,1-1-1 0,4-2-4 16,1 0-5-16,2-3-8 0,-1-2-15 15,3-1-15-15,-1 3-14 0,1-1-16 0,-1 1-114 16,-4 0-125-16,1 2-289 0</inkml:trace>
  <inkml:trace contextRef="#ctx0" brushRef="#br0" timeOffset="725130.8606">18059 17725 631 0,'-10'1'157'0,"2"-1"5"0,3 1-71 15,1 0-43-15,3 2-13 0,3-1-7 16,4 3-5-16,3-2-6 0,3 0-5 16,2 1-4-16,2-3-4 0,2 0-16 0,3-1-20 15,-2 0-19-15,2-1-123 0,1 0-136 16,2 1-326-16</inkml:trace>
  <inkml:trace contextRef="#ctx0" brushRef="#br0" timeOffset="725999.3015">18881 17291 503 0,'-1'-10'121'15,"0"0"5"-15,1 1-68 0,2 2-19 16,-1 1-5-16,2 0-3 0,-1 0 0 16,2-1 0-16,-1 1-1 0,1-2-1 0,-1 1-2 15,0 0-2-15,1 0-2 0,-2 3-2 16,1-3-3-16,-1 4-2 0,-2-1-3 16,0 2-1-16,0-1-2 0,-1 2-1 15,0 0-3-15,0 0 0 0,-1 1-1 16,2 0-1-16,-1-2-1 0,-1 2 1 15,0 2-1-15,1-1 1 0,-1 1-1 16,1 2 0-16,-3 3 1 0,3 3 0 0,-1 5 2 16,0 4 3-16,1 7 2 15,0 3 2-15,1 3 1 0,0 3 1 16,2 1 0-16,3 2-3 0,1-2-3 16,4-4-2-16,1-5-2 0,1-2-2 0,4-4-1 15,0-6-1-15,2-8 0 0,-1-4-1 16,2-6 1-16,-2-5-1 0,-1-7 1 15,-4-2 0-15,-1-3 0 0,0-1-1 16,-3 3 1-16,-4 2-1 0,0 5 0 16,0 5 0-16,-2 7 0 0,2 6-2 15,-3 5 1-15,2 5 0 0,1 2 0 0,4 2 0 16,0 0-3-16,2 1-2 16,2-4-4-16,2-1-3 0,3-3-2 0,1-4-2 15,0-2 2-15,1-4 0 0,1-4 3 16,-2-5 3-16,1-3 5 0,-2-6 1 15,-5-3 2-15,-2-4 1 0,-5-2 0 16,-4-3 1-16,-4-2-1 0,-4 0 0 16,-1 0-11-16,-4-3-14 0,3-1-17 15,0 0-18-15,4 3-120 0,4 6-134 16,5 4-308-16</inkml:trace>
  <inkml:trace contextRef="#ctx0" brushRef="#br0" timeOffset="726457.326">20317 17104 654 0,'-7'1'160'0,"-2"1"9"16,-4 4-99-16,-1 1-9 0,-5 2-6 0,-2 7-3 15,-2 1-6-15,-1 2-6 0,-2 2-6 16,-1 2-5-16,-1 1-4 0,0 0-2 16,1-2-2-16,1-1-2 0,4-1-2 15,4-3-2-15,4-3-3 0,7-2-4 0,4-1-2 16,5 0-4-16,2-2-1 16,6 1-1-16,5-1-1 0,3 0-1 0,2 0-5 15,2-1-5-15,0-2-8 0,3-2-9 16,-1-2-10-16,-1 0-17 0,2-1-16 15,-1 0-10-15,1 3-123 0,-2-2-134 16,2 1-315-16</inkml:trace>
  <inkml:trace contextRef="#ctx0" brushRef="#br0" timeOffset="727211.3565">20841 17230 594 0,'-9'-12'139'16,"2"-3"6"-16,1 0-90 0,2 2-15 15,0-2-7-15,4 3-5 0,2 2-2 16,0 0-5-16,1 3-5 0,1-1-3 0,3 2-5 16,1 3-3-16,1-1-2 0,1 0-2 15,2 2 0-15,0 2-1 0,0 0 1 16,2 2-1-16,-2-1 0 15,-1 3 0-15,-1 1 0 0,-3 2 1 0,-1 1-1 16,-3 3 1-16,-6 1 0 0,-2 4 0 16,-4 2 2-16,-2 1 4 0,-2 2 4 15,0 2 3-15,-3-1 4 0,2 0 2 16,1 0 3-16,2-2-1 0,0-1-2 0,4-4-4 16,0-2-4-16,5 1-4 0,2-3-3 15,4 0-3-15,3-1-4 0,3-2-8 16,2 0-10-16,4-1-14 0,4-3-18 15,7-4-17-15,0-3-118 0,1-1-132 16,5-3-301-16</inkml:trace>
  <inkml:trace contextRef="#ctx0" brushRef="#br0" timeOffset="727812.4529">21201 17171 728 0,'-1'-2'172'0,"-2"-1"2"0,3 1-119 16,2-1-14-16,2 2-13 0,4-2-10 15,0 1-7-15,3-2-6 0,4 2-2 16,1-2-1-16,1 3-1 0,0 0-1 16,-1 2 1-16,1 0-1 0,-1 3 0 15,-2 1 0-15,-3 5 1 0,-3-1-1 16,-2 6 1-16,-1 2-1 0,-3 4-1 0,-5 4-3 16,-1 2-8-16,1-1-9 0,-2 0-12 15,0 1-10-15,-1-1-9 0,2-2 18 16,2-2-139-16,-2-1-117 0,3-1-287 15</inkml:trace>
  <inkml:trace contextRef="#ctx0" brushRef="#br0" timeOffset="728479.6419">21199 17253 589 0,'1'-17'163'0,"-1"7"13"0,0 4-69 0,-1 6-32 16,1 2-12-16,0 9-11 0,-2 5-11 15,4 5-16-15,-2 5-15 0,0 3-15 16,0 3-31-16,0 6-25 0,0 0-126 16,2 4-145-16,2 3-347 0</inkml:trace>
  <inkml:trace contextRef="#ctx0" brushRef="#br0" timeOffset="760875.6329">7580 15450 199 0,'-1'-6'44'0,"-2"2"0"0,-2 3-25 16,2 1-18-16,-1 0-2 0,1 2-3 16,1 0-2-16,1-1-6 0,0 1-10 15,1 0-21-15,1-1-31 0,-1 0-70 16</inkml:trace>
  <inkml:trace contextRef="#ctx0" brushRef="#br0" timeOffset="761580.3851">7375 15645 266 0,'-13'3'32'15,"3"1"-32"-15,0-3-91 0,5 1-115 16</inkml:trace>
  <inkml:trace contextRef="#ctx0" brushRef="#br0" timeOffset="761847.6715">7560 15396 479 0,'4'-12'118'0,"-3"3"3"0,-3 3-72 0,-3 2-11 15,-4 6-8-15,-2 0-4 0,-2 5-6 16,-4 4-4-16,-5 5-2 0,-2 8 0 16,-1 5 1-16,-2 5 3 0,-3 6 4 15,-2 5 3-15,2 5 5 0,2 3 4 16,2-1 1-16,5 1-3 0,4 3-3 16,6 1-6-16,6-3-6 0,5-4-5 15,4-6-5-15,3-2-4 0,3-7-1 16,4-7-1-16,4-4-1 0,2-5-1 15,1-4-4-15,4-3-10 0,-2-3-13 0,1-3-12 16,1-4-18-16,-3-4-118 0,-5-4-128 16,4 0-298-16</inkml:trace>
  <inkml:trace contextRef="#ctx0" brushRef="#br0" timeOffset="762128.5057">7456 15919 653 0,'-8'1'141'0,"3"1"1"0,2 0-113 16,6 3-15-16,3 0-6 0,2 1-4 16,3 0-3-16,3 0-6 0,3-2-8 15,1-2-20-15,2 0-109 0,-2-5-115 16,4-2-284-16</inkml:trace>
  <inkml:trace contextRef="#ctx0" brushRef="#br0" timeOffset="762458.1085">7898 15808 573 0,'-7'-11'125'0,"3"0"2"15,4 0-100-15,2 0-8 0,2-2-6 16,4 3-1-16,0 1-2 0,7 5-1 16,-3-1 0-16,3 4-1 0,0 0-1 15,1 3 0-15,0 2 2 0,-1 3-1 16,-1 4-1-16,-2 3-1 0,-1 2 0 16,-1 3-2-16,-3 4-1 0,-3 1-3 15,0 3-2-15,-3-2-3 0,-2 6-2 0,-2 0-5 16,-2-2-6-16,2 2-11 15,-3-3-9-15,1-4-62 0,-1-2-36 0,-2-6-90 16,0-5-189-16</inkml:trace>
  <inkml:trace contextRef="#ctx0" brushRef="#br0" timeOffset="762637.6734">7859 15816 580 0,'-7'-1'132'0,"-2"2"0"0,1 5-82 0,-1 5-30 15,0 5-12-15,1 5-3 0,-1 6-4 16,1 5-5-16,-1 6-9 0,1 1-15 16,1-1-105-16,1 1-107 0,3-3-269 15</inkml:trace>
  <inkml:trace contextRef="#ctx0" brushRef="#br0" timeOffset="762865.9232">8485 16193 649 0,'-5'8'133'0,"0"2"1"0,-2 6-121 0,-2 1-9 15,1 0-3-15,-1 1 0 0,-1-1-3 16,1 2-7-16,0-2-10 0,3-2-13 16,2-3-102-16,2-4-105 0,5-4-260 15</inkml:trace>
  <inkml:trace contextRef="#ctx0" brushRef="#br0" timeOffset="763749.1519">8846 15735 583 0,'7'-5'128'0,"0"-2"3"16,3 1-94-16,3 1-20 16,3 3-8-16,2-1-2 0,1 1-2 0,0-1-1 15,2 2-3-15,-2 0 1 0,1 0-2 16,-2 1 1-16,-2 0 1 0,-2 2 2 16,0 3 2-16,-2 2 2 0,-2 6 2 15,-3 2 1-15,-2 4 1 0,-1 4-2 16,-4 2-2-16,-2 2-1 0,-2 2-3 15,-1 2-2-15,-1 2-1 0,-1 0 0 0,4-1-1 16,-1-1-2-16,2-1-3 0,0-2-4 16,2-5-9-16,2-3-11 15,-1-4-13-15,2-4-102 0,-1-2-107 0,0-3-259 16</inkml:trace>
  <inkml:trace contextRef="#ctx0" brushRef="#br0" timeOffset="763944.6199">8924 15813 631 0,'-13'-2'132'16,"2"4"0"-16,0 2-113 0,4 10-13 15,-3 3-5-15,-1 6-3 0,0 8-5 16,1 3-11-16,2 7-13 0,2-1-101 15,2-2-104-15,5 2-258 0</inkml:trace>
  <inkml:trace contextRef="#ctx0" brushRef="#br0" timeOffset="764487.8985">9287 15287 729 0,'-2'-9'156'0,"2"5"-1"16,5 1-125-16,6 9-15 0,5 0-11 15,3 5-3-15,6 2 0 0,-3 3 0 16,2 1-1-16,1 0 1 0,-2 0-1 15,-1 1 1-15,0 2 0 0,-2 0 2 16,-2 3 1-16,-3-1 0 0,0 6 0 16,-3 3 1-16,-4 1-1 0,-1 2 0 0,-5 4-1 15,0 2-1-15,0 4-1 0,-4-2-1 16,1 2 1-16,1 3-1 0,1 2 1 16,1-4-1-16,-1-2 0 0,-1-4 1 15,-1-3-1-15,-2-5 0 0,1-5 0 16,-4-6 1-16,0-2 0 0,-3-4 1 15,-4-2-1-15,0-2 1 0,-1-1-1 16,-5 0-5-16,-2-3-14 0,-2-1-14 0,-1-3-64 16,-2-4-67-16,-5 1-119 0,3-2-262 15</inkml:trace>
  <inkml:trace contextRef="#ctx0" brushRef="#br0" timeOffset="768845.1666">2489 16668 606 0,'-9'-9'145'0,"1"-2"3"0,4 4-86 16,2-2-27-16,1 2-10 0,2-2-6 0,1 2-3 15,3-4-5-15,4 0-4 0,2 0-2 16,2-2 0-16,4 5 0 0,2-1 0 16,2 3 1-16,2 4-2 0,-4 3 0 15,1 5 0-15,-2 5 0 0,-3 4-1 16,-3 4 0-16,-3 6 2 0,-5 4-1 0,-3 7 1 16,-4 2-1-16,-2 2 1 0,1-1-1 15,-3 3-1-15,3-2-2 0,-1 0 0 16,3-1 0-16,2-6-2 0,0-5-7 15,2-1-9-15,0-5-11 0,-1-5-10 16,2-5-19-16,-3-7-109 0,0-1-117 16,-1-3-273-16</inkml:trace>
  <inkml:trace contextRef="#ctx0" brushRef="#br0" timeOffset="769027.5092">2483 16630 613 0,'-6'-3'151'0,"1"3"3"15,0 5-82-15,3 5-29 0,-1 4-14 16,2 6-9-16,-2 6-6 0,1 7-4 16,1 2-5-16,0 3-9 0,2 3-15 15,0 3-18-15,1 1-123 0,1-3-126 0,7 1-318 16</inkml:trace>
  <inkml:trace contextRef="#ctx0" brushRef="#br0" timeOffset="769389.2255">2921 16944 701 0,'-3'4'166'0,"3"2"6"0,1 3-104 15,0-4-26-15,3 0-12 0,1-1-6 16,1-6-4-16,-1-3-6 0,1-3-7 16,1-4-2-16,1-2-2 0,-3-5 0 15,-3-4 0-15,0 1-1 0,0-4-1 16,-4 1 1-16,-1-1-1 0,-3 0 0 16,-3 3 0-16,-1 3 0 0,-2 4-1 0,-1 8 0 15,-3 5 0-15,0 8 0 0,-1 10 0 16,-6 3 1-16,5 11 1 0,1 5 3 15,-1 10 2-15,3 6 1 0,1 4 2 16,3-1-1-16,7 3-1 0,-1-3 0 16,2 1-6-16,6-7-10 0,4-6-17 15,4-8-26-15,7-4-24 0,3-9-116 16,6-9-140-16,6-11-314 0</inkml:trace>
  <inkml:trace contextRef="#ctx0" brushRef="#br0" timeOffset="769903.6059">3084 16721 457 0,'-2'-7'107'0,"-1"0"4"0,2-1-67 15,0 2-14-15,1 0-3 0,0 0-1 16,1 0 1-16,2 0 0 0,-2 0-1 16,0 1 2-16,0 1 1 0,-1 0 0 15,2 2 2-15,-2-1-1 0,-2 2-1 16,2 2 0-16,0 2-4 0,0-1-3 16,-1 4-1-16,1 2-1 0,0 5-1 15,0 4 0-15,0 6 0 0,-1 2 1 16,1 5-1-16,0 0-2 0,1-2-3 0,2 1-2 15,0-2-3-15,3-7-3 0,3-1-3 16,2-5 0-16,0-5-2 0,2-3 0 16,1-5 0-16,1-3-1 0,-1-5 1 15,0-2-1-15,-3-1 1 0,1 2-1 16,-2 2 0-16,-2 1 0 0,0 2-1 16,-1 4 1-16,2 2-1 0,-1 2 0 0,1 3 0 15,2 2-4-15,0 2 0 16,2 2 1-16,2-1-1 0,0 0 0 0,0-5 1 15,0-3 0-15,-1-6 4 0,-1-7 0 16,-2-4 1-16,-2-4-1 0,-3-3 1 16,-1-5 1-16,-4-1-1 0,-2 0 0 15,-1 1-2-15,-2-1-9 0,-1 2-13 16,0 2-16-16,0 5-13 0,2 4-23 16,0 2-113-16,3 6-129 0,5 7-287 15</inkml:trace>
  <inkml:trace contextRef="#ctx0" brushRef="#br0" timeOffset="770236.7139">3519 16688 840 0,'-5'-2'190'0,"2"-1"1"0,3 2-134 15,2 1-27-15,2-1-14 0,3 1-7 16,4 0-5-16,1 1-3 0,4 0-4 15,5 1-4-15,1-2-10 0,0 0-7 16,0 0-12-16,0-2-11 0,0-1-6 16,-3-3-1-16,-7 0 0 0,-1-2 3 15,-2 0 6-15,-5 0 8 0,-4 3 12 16,-6 0 7-16,-1 4 9 0,-5 4 11 16,-2 4 12-16,-3 4 11 0,-4 4 12 0,2 3 9 15,0 7 4-15,-1 0 1 16,2 4-4-16,2 1-3 0,4-2-9 15,5 2-10-15,2-1-8 0,5-4-11 0,5 2-17 16,5-5-25-16,4-3-14 0,7 0 87 16,1-10-219-16,5-4-144 0,1-7-362 15</inkml:trace>
  <inkml:trace contextRef="#ctx0" brushRef="#br0" timeOffset="770949.3606">4025 16653 689 0,'-11'-6'188'0,"1"7"3"0,-3 0-52 15,-1 5-74-15,2 2-25 0,0 1-15 16,0 4-9-16,2-1-7 0,2 3-6 0,4-1-1 16,2 2-2-16,2-1-1 0,3 0-3 15,2-2-4-15,0-1-7 0,3-2-6 16,-1-2-8-16,2-6-6 0,1 3-3 15,-3-5 1-15,1-1 4 0,-4-1 6 16,-1 0 7-16,-3 1 9 0,-5 0 9 16,-2 2 10-16,-2 2 7 0,-1 6 4 15,-2 2 3-15,-1 2 3 0,0 3 0 16,2 4 0-16,0 0-5 0,1 3-3 16,3-1-4-16,2 1-4 0,5-2-2 15,1 0-3-15,4-2-1 0,4-3-2 0,2-5-2 16,4-2-5-16,2-7-5 0,-1-3-5 15,2-4-5-15,3-4-5 0,0-6-3 16,0-4 1-16,-3-1 2 0,0-2 5 16,1-2 5-16,-1 3 6 15,-3-1 4-15,-4 3 4 0,-3 2 6 0,-2 1 5 16,-1 3 6-16,-5 4 5 0,-1 0 4 16,-3 4 3-16,1 3 1 0,-2 1-2 15,0 1-4-15,1 2-5 0,2 0-4 16,1 2-4-16,1 0-2 0,1-1-3 15,3 1 0-15,0 1-2 0,3-1 0 0,-1-1 0 16,-1 0-1-16,1-1 0 0,0 0 0 16,-1-2-1-16,0 0 1 0,0-3 0 15,-2 2 0-15,1-2 1 0,-2 1 3 16,1-1 3-16,-1 1 1 0,-2 1 2 16,0 0 1-16,0-1 1 0,-1 4-1 0,-1 0-2 15,0 3-2-15,0 2-2 0,-1 2-2 16,1 3-1-16,1 3 0 0,0 3-2 15,3 2 1-15,0-1-1 0,5 1 0 16,1 0-1-16,4-3 1 0,2-4-1 16,3-3 1-16,1-4-1 0,2-7 1 15,1-4-1-15,0-7 0 0,-1-5 1 16,0-4-1-16,-2-4 0 0,-2-3 0 16,-5 2 0-16,-2-2-3 0,-4 4-3 15,-5-2-7-15,-4-1-12 0,-2 3-16 0,-4-3-24 16,-2 0-16-16,1 0 55 15,-4-3-173-15,1 1-133 0,1-2-312 0</inkml:trace>
  <inkml:trace contextRef="#ctx0" brushRef="#br0" timeOffset="771145.8247">4341 16294 632 0,'4'-10'168'16,"-3"2"7"-16,0 3-81 0,0 6-29 0,2 4-15 15,-2 2-12-15,2 7-11 0,-2 4-13 16,1 5-14-16,1 5-20 0,-1 5-26 15,-1 8-136-15,1 3-145 0,1 7-360 16</inkml:trace>
  <inkml:trace contextRef="#ctx0" brushRef="#br0" timeOffset="771502.5765">4595 16772 499 0,'2'-13'147'15,"-1"4"13"-15,-1-1-20 0,-1 4-55 16,-1 2-13-16,-2 3-8 0,-1 4-4 0,-1 7-9 15,-3 4-9-15,1 4-9 0,-1 5-7 16,1 4-5-16,2 1-4 0,1 2-4 16,2-2-3-16,6-1-3 0,2 0-1 15,2-6-2-15,4-2-2 0,2-3 0 16,2-2-3-16,3-11-1 0,1-4-2 16,0-7-3-16,0-5-2 0,-4-5 0 15,-2-5 1-15,-3-4 0 0,-5-1 1 16,-4-4 3-16,-4-1 2 0,-3-3 1 15,-3 2 1-15,-5 1 0 0,1 2 0 16,-3 4-2-16,0 5-5 0,-1 7-6 0,1 9-7 16,2 6-11-16,2 5-14 0,2 6-18 15,3 4-22-15,2 7-108 0,4 3-129 16,4 1-295-16</inkml:trace>
  <inkml:trace contextRef="#ctx0" brushRef="#br0" timeOffset="771900.9377">4776 16862 616 0,'4'-14'152'0,"-2"1"7"16,1 4-90-16,-1 2-20 0,2 6-6 15,-1 2-4-15,2 6-5 0,0 4-7 16,1 3-4-16,0 5-4 0,2 3-2 16,-1 2-3-16,3 4-3 0,1-2-3 15,2 0-2-15,1-3-2 0,2-2-2 16,1-8 0-16,0-4-1 0,-1-8 0 0,0-8-1 15,-4-9 1-15,0-9 0 0,-1-2 0 16,-3-6-1-16,-2-2 1 16,-2-4 0-16,-3 2-1 0,-1 3-2 0,-1 4-6 15,-3 2-8-15,-2 7-12 0,0 5-16 16,0 8-10-16,-2 6-21 0,1 7-109 16,1 5-120-16,5 7-281 0</inkml:trace>
  <inkml:trace contextRef="#ctx0" brushRef="#br0" timeOffset="772337.7808">5327 16725 769 0,'-18'-5'179'0,"-3"5"6"0,-4 6-119 16,2 5-21-16,-1 5-10 0,0 5-6 15,5 4-3-15,2 2-7 0,3 2-5 16,7 4-4-16,6-1-3 0,4 0-4 16,6 0-2-16,4-5-6 0,2-2-9 15,3-4-12-15,3-6-14 0,0-5-16 16,0-6-7-16,0-4-5 0,0-6-1 16,-2-6 4-16,-3-4 11 0,-4-6 15 15,-2-2 20-15,-5-2 15 0,-4-4 12 16,-4 1 13-16,-5 2 12 0,-2 1 9 0,-4 2 7 15,-2 1 3-15,-3-1-1 16,1 6 1-16,1 5-2 0,0 3-6 0,3 2-5 16,2 5-7-16,3 3-5 0,3 2-6 15,3 4-6-15,1 0-5 0,5 4-3 16,3-1-2-16,4-1-2 0,6 1 0 16,3-2-2-16,6-2-1 0,2-2-3 15,3-5-6-15,2-4-7 0,3-2-8 16,-1-3-8-16,-2-3-16 0,-2 1-16 15,1 0-5-15,0 0-5 0,-1 4-8 0,0 3-99 16,-5 0-110-16,1 2-246 0</inkml:trace>
  <inkml:trace contextRef="#ctx0" brushRef="#br0" timeOffset="772872.4567">5744 16697 639 0,'-8'-3'171'0,"-3"1"10"0,0 1-80 15,-1 2-27-15,-3 0-12 0,2 4-11 16,-1 1-12-16,1 2-14 0,1 0-11 16,3 2-7-16,3 0-3 0,5 3-2 15,1-2-2-15,2 2-3 0,4-4-3 16,2 1-5-16,1-3-5 0,1-2-4 16,0-2-4-16,0-2 2 0,-3-1 1 15,-2 0 4-15,-4 1 7 0,-4 1 8 16,-5 2 7-16,-3 5 7 0,-3 2 2 0,-4 4 2 15,2 4 2-15,-1 5 0 0,3 7-3 16,3 3-3-16,1 0-2 0,5 0-3 16,2-2-3-16,6-3-1 0,2-4-2 15,5-6-1-15,6-5-2 0,3-4-3 16,4-5-5-16,4-5-6 0,2-3-3 16,1-4-3-16,-3-12 0 0,4 1 1 15,-6-6 3-15,-1-2 6 0,-3-4 4 16,-4 1 6-16,-4 1 5 0,1 6 5 15,-8 1 2-15,0 6 5 0,-6 2 2 16,2 7 1-16,0 3-1 0,0 2-2 0,-1 2-2 16,3 0-4-16,2 4-2 0,6 0-4 15,1 1 0-15,2 2-2 0,6 0-2 16,4 0-2-16,4 0-1 0,7 1-5 16,3 2 0-16,5-1-2 0,3-2 2 15,-2 2 2-15,-2 2 1 0,-8-1 3 16,-11-2 6-16,-6 7 4 0,-12 0 2 0,-13 2 2 15,-10 2 0-15,-10 1-1 0,-10 2-1 16,-1 4-3-16,-9-6-5 0,0 2-10 16,-6-1-19-16,9 1-25 0,1 0-29 15,2-3-110-15,5-4-139 0,0-5-313 16</inkml:trace>
  <inkml:trace contextRef="#ctx0" brushRef="#br0" timeOffset="773767.8764">6857 16827 774 0,'-11'-8'184'0,"1"4"2"0,4 2-118 15,4 2-23-15,4 4-17 0,6 2-10 16,1 0-7-16,6 3-6 0,3 1-1 16,3-2-2-16,2 1 0 0,3-4-2 15,0-2 0-15,-2-4 0 0,1-4-1 0,-4-1-1 16,-3-3 0-16,-3 1 0 0,-3-1 0 16,-5 1 1-16,-3 2-1 0,-6 2 2 15,-4 0 0-15,-3 6 2 0,-2 1-1 16,-5 5 1-16,1 4 1 0,-1 4 0 15,3 6 2-15,1 5 2 0,1 2 0 16,2 5 0-16,3-1 2 0,3-1-1 0,5-1 0 16,1-5-1-16,4-4-2 15,2-6-2-15,2-7 0 0,5-2-2 0,3-6-1 16,1-5-1-16,3-3-2 0,2-8 0 16,1-6-2-16,1-4 1 0,-1-6 0 15,-3-1-1-15,-1-1 2 0,-2 1 3 16,-6 5 3-16,-3 5 2 0,-3 7 3 15,-3 7 1-15,-3 5 2 0,-3 6 0 16,-2 7-2-16,-3 6-1 0,1 8-2 16,-2 3-2-16,1 6-3 0,0 0-6 0,1 0-11 15,4 0-18-15,2-3-26 0,2-7-16 16,7-2 24-16,2-8-154 0,4-2-136 16,9-2-309-16</inkml:trace>
  <inkml:trace contextRef="#ctx0" brushRef="#br0" timeOffset="773985.2966">7558 16968 721 0,'0'-4'177'16,"2"3"7"-16,1 1-107 0,-2 1-20 16,3 1-14-16,-1 5-9 0,3-3-6 15,3 1-8-15,0 0-5 0,0 1-5 16,2-2-2-16,2 0-1 0,-1 1-3 15,0-3-1-15,2 2-2 0,-3-2-6 0,0 2-13 16,-3 0-17-16,0-6-23 16,-5 7-25-16,-4-1-116 0,-4 0-141 15,-1-2-310-15</inkml:trace>
  <inkml:trace contextRef="#ctx0" brushRef="#br0" timeOffset="774182.1723">7558 16393 598 0,'0'6'166'0,"0"11"5"0,0 8-9 16,0 13-110-16,1 7-16 0,0 12-5 15,0 9-5-15,-1 11-6 0,-1 7-3 16,-4 7-5-16,-1 5-3 0,0 0-9 16,2-6-10-16,3-6-13 0,1-14-18 15,4-12-13-15,7-14-18 0,4-15-114 16,5-12-127-16,5-9-287 0</inkml:trace>
  <inkml:trace contextRef="#ctx0" brushRef="#br0" timeOffset="774462.3659">7960 16935 829 0,'-13'-4'187'16,"5"1"2"-16,0 3-130 0,5 2-33 15,-1 1-12-15,3 2-5 0,1 1-5 0,2 0-7 16,2 2-6-16,2-2-1 0,0 0-1 16,2-2 0-16,0 1 0 0,-1-2 2 15,1 2 3-15,-3 0 4 0,0 4 3 16,-3 4 2-16,-2 6 3 0,-4 1 2 16,-2 7 2-16,-1 3 0 0,-3 2 0 15,0 1-1-15,-1 1-1 0,1-3-4 16,3-3-7-16,2-5-10 0,4-5-16 15,3-5-21-15,3-7-24 0,4-12-114 16,3-7-137-16,3-5-306 0</inkml:trace>
  <inkml:trace contextRef="#ctx0" brushRef="#br0" timeOffset="774774.9543">8028 16498 800 0,'-5'-11'184'16,"-1"8"0"-16,2 9-123 0,3 7-26 15,0 8-17-15,1 4-11 0,1 5-11 16,2 7-11-16,-1 2-17 0,4-1-14 0,2-2-5 16,3-3-1-16,5-4-1 0,2-1 5 15,2-7 9-15,3-5 16 0,0-2 15 16,-1-2 6-16,-1 0 6 0,-4-1 4 16,-2-2 6-16,-4 1 4 0,-3 2 5 15,-1 1 3-15,-4 4-1 0,1 1-1 16,0 0-2-16,-1 2 0 15,0-1-5-15,0 1-4 0,1-3-2 0,1-1-2 16,1-3-1-16,1 1-1 0,-2-4 3 16,0-1 2-16,-1 0 2 0,-3-1 1 0,-5 0-1 15,-2 2-2-15,-5-2-10 0,-2 3-19 16,-3 0-23-16,-3 0-26 0,0 0-114 16,2-1-136-16,2 0-310 0</inkml:trace>
  <inkml:trace contextRef="#ctx0" brushRef="#br0" timeOffset="775800.6959">9094 16799 682 0,'5'-11'166'0,"3"2"6"0,1 3-92 15,3 3-32-15,5 6-15 0,3 2-12 0,1 0-5 16,2 2-7-16,1 0-3 0,0 1-4 16,-1-3-1-16,-2-2-1 0,-3 1 1 15,-3-2-1-15,-3 0 0 0,-4-4 0 16,-7 4 1-16,-4-1-1 0,-4 3 1 16,-5 4 3-16,-3 2 1 0,-3 7 2 15,-3 6 0-15,1 4 3 0,-1 8 0 16,4-1 0-16,4-1-1 0,3 2-2 15,4-1-2-15,6-5-1 0,6-5-1 16,4-4-1-16,2-5-2 0,5-2 0 16,4-7-3-16,2-4-3 0,3-7-4 0,1-3-3 15,1-4 0-15,0-4-1 0,-1-5 0 16,-4-2 3-16,-2-3 3 0,-4-2 4 16,-2-1 3-16,-4 1 1 0,-3 2 2 15,-2 4 2-15,-1 3 3 0,-3 6 3 16,-1 4 3-16,-1 6 1 0,-1 0 1 15,0 1 0-15,0 2-2 0,-1 1-2 16,1-1-2-16,1 1-2 0,0-1-2 0,1 0 1 16,2 1-1-16,-1-1 0 0,2 0-1 15,1-1 1-15,0 0-1 0,1 0-1 16,1-2-1-16,-1 1-1 0,2-1 0 16,-1 2 0-16,-2 1-1 0,1 1 1 15,-1 4 3-15,-1 3 2 0,-2 6 2 16,-1 4 1-16,0 5 0 0,1 3 1 15,-2 2 0-15,-2 0-1 0,2-2-2 16,0-4 0-16,3-3-2 0,1-5 1 16,-1-6-1-16,5-4 0 0,-1-4-2 15,4-5-1-15,0-6-1 0,4-5-1 0,-1-5 0 16,4-3-2-16,-2-1-1 16,-1 0 0-16,-1 1 0 0,-2 6 0 0,-2 7 0 15,-4 10 0-15,-1 6 1 0,0 8-1 16,0 5-1-16,0 5-1 0,2 1-2 15,2-1-1-15,2-1-2 0,3-3-2 16,5-7-1-16,2-3-3 0,3-7-2 16,2-7 1-16,1-6 1 0,-2-9 1 15,1-5 3-15,-4-6 4 0,-2-2 2 0,-4 0 4 16,-3 1 2-16,-3 5 1 0,-3 6 1 16,-2 7 2-16,-1 5 2 0,-3 5 1 15,-1 6 1-15,-1 3 0 0,0 2-1 16,1 4-1-16,0 4-2 0,3 1-2 15,3 2 0-15,4 1-2 0,4 7 1 16,5 0-1-16,6-2 1 0,3 0-1 16,5-5-1-16,1 1 1 0,2-3 0 15,-1-6 0-15,-5-2 1 0,-6-1 1 0,-7 1 1 16,-9 1 0-16,-12 1 1 16,-14 1-1-16,-10 4-3 0,-10 6-13 0,-13 2-30 15,-6 9-33-15,-7 0-122 0,-8 1-149 16,-2-4-349-16</inkml:trace>
  <inkml:trace contextRef="#ctx0" brushRef="#br0" timeOffset="776513.4638">4863 17630 682 0,'-17'-16'167'0,"-6"0"4"16,-7 8-101-16,-1 3-21 0,-2 7-11 16,-2 6-9-16,1 5-6 0,-2 7-1 0,4 9-1 15,4-1 1-15,4 8-1 0,6 2 0 16,7 4-2-16,6 2-4 0,7 2-4 15,4 1-5-15,6-3-3 0,5-6-2 16,7-6-2-16,2-7-2 0,6-6-3 16,4-8-4-16,2-8-1 0,1-4-2 15,0-6-2-15,-5-8 2 0,-3-7 1 0,-5-5 4 16,-3-5 2-16,-8-2 2 0,-4 1 3 16,-6 4 1-16,-5 5 3 0,-3 7 3 15,-4 6 2-15,-4 4 3 0,-1 4 1 16,-4 7 1-16,0 5 0 0,-1 7 0 15,0 6-3-15,1 7-3 0,2 6-1 16,2 5-1-16,1 1-2 0,3 3-1 16,1-1-1-16,3-2 0 0,1-2-6 15,3-7-11-15,2-5-21 0,4-5-24 16,3-8-29-16,2-4-111 0,4-2-141 16,2-8-307-16</inkml:trace>
  <inkml:trace contextRef="#ctx0" brushRef="#br0" timeOffset="776963.7368">5263 17739 636 0,'-22'2'147'0,"-1"1"7"16,0 3-100-16,1 3-15 0,1 7-4 0,3 3-1 16,1 2-3-16,2 6-6 0,5 1-6 15,3 5-4-15,4 1-4 0,4-5-5 16,4-2-1-16,6-3-3 0,4-4-1 15,2-9-4-15,4-7-5 0,2-8-5 16,2-8-6-16,-1-3-3 0,0-8-1 16,-4-4 0-16,-1-1 3 0,-3-7 6 0,-3 4 5 15,-3 0 8-15,-3 0 5 16,-2 4 5-16,-2 4 6 0,-1 3 4 0,-3 12 2 16,1 2 1-16,-4 8-1 0,-1 7-2 15,0 8-5-15,2 6-5 0,0 5-5 16,1 7-1-16,-1 1-6 0,3 1-8 15,4 2-15-15,3-6-12 0,1-2-20 16,-1-5-117-16,2-14-129 0,3-2-299 16</inkml:trace>
  <inkml:trace contextRef="#ctx0" brushRef="#br0" timeOffset="777153.2309">5262 17331 718 0,'-11'-8'157'0,"1"8"-1"16,6 8-121-16,2 8-28 0,6 9-25 0,1 8-85 16,3 6-53-16,5 10-114 0,4 0-255 15</inkml:trace>
  <inkml:trace contextRef="#ctx0" brushRef="#br0" timeOffset="777657.6982">5958 17712 651 0,'-11'-7'149'16,"-4"1"3"-16,-1 3-106 0,-3 3-15 0,-3 3-4 16,-2 5-1-16,0 4-1 0,-1 2 1 15,3 8 1-15,2 4 0 0,4 2 1 16,5 4-1-16,6 0-4 0,6 3-5 15,4 1-4-15,6-5-4 0,5-1-2 16,3-4-4-16,5-4-3 0,-1-4-1 16,1-8-2-16,-1-5-3 0,-4-6-3 15,-2-9-1-15,-4-4-1 0,-6-4 0 16,-2-4 0-16,-4-4 3 0,-5 2 2 16,-3-3 4-16,-4 2 3 0,-1-3 2 15,-3 1 2-15,-1 4 4 0,-1 2 3 0,3 3 4 16,1 3 3-16,3 2 0 0,0 9-1 15,5 0-3-15,4 3-3 0,4 1-3 16,4 3-4-16,2-1-3 0,4 2-3 16,7-2-3-16,1 1-5 0,2-2-9 15,3-1-9-15,0-1-13 0,3-1-12 16,-1-1-11-16,0-1-6 0,0 0-8 0,2-1-3 16,-2 2-97-16,-3-2-102 0,1 0-250 15</inkml:trace>
  <inkml:trace contextRef="#ctx0" brushRef="#br0" timeOffset="778166.3645">6223 17754 596 0,'-3'-2'149'0,"1"0"9"16,-1 0-79-16,2 2-26 0,1 2-7 0,1 3-4 16,0 3-2-16,2 6-5 0,-1 6-6 15,2 2 0-15,1 5-2 0,1 2-1 16,3 2-4-16,2 2-2 0,3-5-5 15,2-2-4-15,4-3-3 0,1-8-4 16,2-9-1-16,0-7-2 0,2-10 0 16,-1-9-1-16,1-6-1 0,-1-4-1 15,0-1-2-15,-2-2 0 0,-3 2 0 16,0 6 0-16,-5 6 0 0,-1 6 1 0,-6 6 1 16,-1 8 1-16,-4 9 0 0,0 7 0 15,-4 6 1-15,1 6-1 0,1 6 1 16,1 3 0-16,4-6 0 0,1-3-1 15,4-3 0-15,5-9-2 0,3-11-7 16,2-11-5-16,3-10-2 0,2-6-2 16,-1-7-1-16,2-2 2 0,-2-8 2 15,-2 2 6-15,-1 2 7 0,-2 2 4 16,-6 6 1-16,-2 6 2 0,-5 4 0 16,-3 9 1-16,-4 6 0 0,-3 6-2 0,-1 2-1 15,-1 9 1-15,0 4-1 0,3 2-2 16,3 3 1-16,4-1 0 0,4 1 0 15,7-1 0-15,6-6 0 0,5-3 1 16,2-4-1-16,4-2 1 0,2-6 4 16,-2 0 6-16,-5-3 6 0,-4 0 2 15,-8 2 5-15,-7 2 2 0,-10 5 0 16,-10-1-5-16,-9 10-7 0,-9 5-14 0,-10 2-20 16,-8 2-41-16,-8 6-32 15,-5 0-118-15,-3 9-151 0,-2-10-339 0</inkml:trace>
  <inkml:trace contextRef="#ctx0" brushRef="#br0" timeOffset="779727.6866">1720 14937 559 0,'-26'-30'130'0,"0"7"2"16,1 16-89-16,3 19-13 0,11 26-6 16,0 16-2-16,1 21 0 0,1 21-2 15,1 23 0-15,-1 17-1 0,3 18-2 16,-4 6-4-16,3 9-5 0,3 3-3 16,-2 0-2-16,2-3-2 0,3-5-1 0,-3-11-3 15,-1-8-3-15,2-8-3 0,-3-17-4 16,2-11-3-16,2-10-3 0,-3-13-4 15,2-11-12-15,3-14 69 0,-1-16-178 16,1-12-115-16,0-18-315 0</inkml:trace>
  <inkml:trace contextRef="#ctx0" brushRef="#br0" timeOffset="780525.6129">1474 15069 505 0,'8'-42'114'15,"3"6"1"-15,0 6-77 0,5 8-17 16,7 10-12-16,6 6-4 0,6 3-1 0,7 3-1 16,8 2 0-16,4-2-1 0,5 1-1 15,3-1 1-15,9-3-1 0,8-2 0 16,4 1 0-16,1-4-1 0,3 1 1 15,8-2 0-15,6 1-1 0,1 0 0 16,-3 3 0-16,0 3 1 0,7 2-1 16,6 2 0-16,2 2 2 0,-2 2 2 15,3 0 0-15,9 0 2 0,6 2 1 16,-3-3 0-16,5 0 1 0,8-3-2 16,2 1-1-16,5-1-1 0,0-3 0 0,4-2-2 15,5 0 0-15,4-2-1 16,-4 0 1-16,7-3-2 0,4 1 1 0,-4-3 0 15,1 2-1-15,5-1 1 0,-6 1-1 16,-1 0 1-16,2 1-1 0,-3 2 1 16,0 0-1-16,3 3 0 0,-5-2 0 15,-2 2 0-15,6-1 1 0,-4-1-1 16,-2 3 0-16,1 1 0 0,0-2 1 16,-5 3-1-16,2 1 0 0,-1 2 0 15,-2 2 0-15,-5-1 1 0,0 4-2 0,-3 0 1 16,1 0-1-16,-6 2 1 0,-1-1-2 15,-1 1 1-15,-4 0-2 0,-3 0 0 16,-5-1 0-16,0 1 0 0,-1 0-1 16,-10 2 1-16,-5 1 0 0,-3 0 0 15,0 0 2-15,-10-2-2 0,-6-1 0 16,-3 0 0-16,-5-1-1 0,-6-3 0 16,-8 0 0-16,-6-1 0 0,-5 0 1 15,-4 1 1-15,-7-1 1 0,-6 0 1 16,-7 0 0-16,-3 1 1 0,-4 0 1 0,-5-1 0 15,-6 3 1-15,-2-2-1 0,-2 0 0 16,0 3 0-16,-4-1-1 0,1 2 0 16,-3 3-1-16,-2 5 1 0,-1 5-1 15,-1 4 1-15,-2 8-1 0,1 9 1 16,-2 12 0-16,0 6-1 0,-3 12 1 16,1 7 0-16,-1 9-1 0,2 13 1 0,-7 7 0 15,0 6 0-15,-1 13 2 0,0 7 0 16,-1 10 1-16,-4 11 0 0,-2 7 0 15,0 4 0-15,-1 3-1 0,-2-6 0 16,0-5-1-16,2-6 1 0,-2-9 1 16,4-11 0-16,3-10 0 0,3-10 0 15,4-5 0-15,4-8-1 0,2-12-4 16,4-7-11-16,1-4-14 0,-1-10-106 16,-1-10-106-16,0-17-271 0</inkml:trace>
  <inkml:trace contextRef="#ctx0" brushRef="#br0" timeOffset="782426.1852">2951 15511 484 0,'-3'-10'118'0,"-2"4"3"0,-3-2-73 16,1 9-10-16,-2 3-7 0,0 3-2 16,0 4-4-16,-2 2-3 0,0 5-1 15,1 6-1-15,-1-1 0 0,0 3-1 16,3 3-1-16,1 3-1 0,2 1-3 0,4-2-3 15,3-2-3-15,6 0-2 0,1-4-2 16,3-4-2-16,3-6-1 0,5-5 0 16,0-3 0-16,0-6-1 0,-1-6 0 15,-2-4 0-15,0-4-2 0,-2-5 1 16,-4-3-2-16,-1-2 1 0,-3-2-1 16,-2 1 1-16,-5-3 0 0,-4 0 1 15,-3 1 0-15,-5 0 0 0,-4 1 0 16,-5-2 0-16,-1 4 0 0,-1 3 0 15,-3 4 1-15,0 5 1 0,-1 4 3 16,5 5 2-16,1 7 1 0,4 0 1 0,5 3 0 16,3 0-1-16,8 1-2 15,6 2-2-15,5 0-1 0,6-3-2 0,3 2 1 16,7-1-1-16,3-4-2 0,5-4-4 16,2-5-7-16,2 0-8 0,5-2-6 15,4-3-11-15,-2-2-14 0,0-1-105 16,-2 1-108-16,-1-1-262 0</inkml:trace>
  <inkml:trace contextRef="#ctx0" brushRef="#br0" timeOffset="783004.3315">3315 15552 668 0,'-14'-7'156'0,"4"3"1"16,4-4-96-16,7 1-32 0,6 0-13 0,6 0-5 15,5 4-3-15,4-1-4 0,3 3-3 16,3 1-1-16,-1 1-2 0,1 0-2 16,0 1-4-16,-1-1-4 0,-1 1-5 15,-1-3-3-15,-3 1-1 0,0-1-1 16,-5 0 2-16,-4 1 3 0,-4-3 4 16,-7-1 5-16,-5 3 3 0,-7 1 2 15,-5 0 1-15,-3 1 4 0,-4 4 2 0,0 3 2 16,0 4 5-16,-2 4 4 15,1 2 3-15,2 8 2 0,0 1 1 0,1 1-1 16,0 4-2-16,2 0-4 0,4-4-3 16,4 1-5-16,4-3-2 0,8-3-2 15,4-3-2-15,6-5-2 0,5-6-4 16,6-4-5-16,2-7-7 0,5-3-5 16,5-7-2-16,3-7-4 0,2-4 1 15,1-3 2-15,0 1 6 0,0-1 7 16,-6 0 4-16,-4 2 4 0,-8 5 3 0,-7 5 4 15,-9 3 3-15,-7 3 2 0,-7 6 2 16,-9 4 4-16,-4 6 4 16,-2 4 3-16,-3 4 1 0,-1 3 1 0,0 6-1 15,4 3-2-15,7-1-3 0,6-1-4 16,6-1-3-16,7-1-4 0,8-3-2 16,7-7-1-16,5-4-1 0,4-3 0 15,3-3-1-15,1-6 0 0,0-3-1 16,-2-5-1-16,0-2-1 0,-5-4-1 0,-1-4 0 15,-7-2 0-15,-5 0 0 0,-6 0 1 16,-5 1-2-16,-7 0-5 0,-6 3-7 16,-8 4-7-16,-7 3-17 0,-1 4-6 15,0 6 80-15,-1 3-183 0,0 4-110 16,6 9-290-16</inkml:trace>
  <inkml:trace contextRef="#ctx0" brushRef="#br0" timeOffset="783729.1865">4635 15586 541 0,'-7'2'125'0,"-2"1"4"15,-2-1-91-15,3 4-12 0,-1 1-4 0,2 2-4 16,-3 4-3-16,1 0-1 0,2 5-1 16,2 7 2-16,3 1 2 0,3 1 2 15,2-2 1-15,6 5-1 0,2-2-3 16,5-5-1-16,4-2-5 0,-1-4-2 16,4-3-2-16,2-3-3 0,-1-8-1 15,2-3-1-15,-3-2-1 0,-2-8 0 16,-2-2 0-16,-5-3 0 0,-4-2-1 15,-5-5 0-15,-7-5 0 0,-7-1 0 0,-7 1 1 16,-2-1 0-16,-6-3-1 16,-5-3 1-16,-4-4 1 0,-5-1-1 0,3-3 0 15,0-1-1-15,1 0 2 0,1 3 3 16,6 4 7-16,4 6 6 0,5 3 4 16,5 3 2-16,3 5 1 0,5-1-1 15,7 3-3-15,4-1-7 0,6 3-6 16,4 0-5-16,6 1-3 0,7 1-5 15,9 2-5-15,3 3-11 0,5 0-15 16,4 3-9-16,3 5-17 0,0 7 13 16,-5 0-124-16,-7 4-114 0,-2 6-266 0</inkml:trace>
  <inkml:trace contextRef="#ctx0" brushRef="#br0" timeOffset="783913.6942">5022 15724 771 0,'1'13'161'0,"3"-2"1"16,1 1-136-16,5 1-21 0,2 2-6 15,2-1-17-15,0 3-11 0,2-1-25 16,-4-2-108-16,-2 2-124 0,-2-2-288 16</inkml:trace>
  <inkml:trace contextRef="#ctx0" brushRef="#br0" timeOffset="784363.8327">5328 15711 676 0,'-18'-5'158'0,"3"4"4"15,-3 2-107-15,2 5-22 0,1 3-10 16,3 5-5-16,0 5-6 0,3 0-6 15,-2 3-3-15,5 2-1 0,4-2-1 16,3-3 1-16,3-2 0 0,3-3 1 0,1-4 0 16,4-3 2-16,3-3-3 0,1-3 1 15,5-5 0-15,0-6 0 0,2-4-1 16,3-1-2-16,-3-6 0 0,-1-3 0 16,-2-6 0-16,-4 3-1 0,-3 4 0 15,-4 1 1-15,-3 3-1 0,-1 4 0 16,-3 9 0-16,0 7 0 0,-4 5 1 15,-1 10-1-15,-1 4-2 0,-1 2-3 16,0 5-5-16,0 2-11 0,-1-1-9 16,3-2-12-16,3-4-16 0,-2-1-107 0,4-5-114 15,1-4-268-15</inkml:trace>
  <inkml:trace contextRef="#ctx0" brushRef="#br0" timeOffset="784561.8041">5336 15226 781 0,'-16'2'165'0,"1"8"0"16,5 4-142-16,5 8-43 0,4 6-30 16,4 5-115-16,0 1-129 0,1 5-310 15</inkml:trace>
  <inkml:trace contextRef="#ctx0" brushRef="#br0" timeOffset="784959.5904">5605 15674 775 0,'-17'-2'163'15,"4"2"1"-15,2 5-134 0,2 2-23 16,8 5-4-16,3 3 0 0,3 3 0 0,5 3-2 16,2 1 0-16,4-1-1 0,4 0 1 15,-1-2 0-15,2-4-1 0,1-3 1 16,-1-4-1-16,0-2 1 0,-3-5-1 16,-1-3 0-16,-2-5-1 0,-3-2-1 15,-3-1-1-15,-4-4 0 0,-5-3 0 16,-5-1 1-16,-4-3-1 0,-4 0 2 15,-3 0 1-15,-2 1 0 16,-2 0 1-16,-1 3 1 0,3 3 2 0,1 3 2 0,3 3 3 16,2 2 2-16,2-1 3 0,5 3 0 15,4-1-1-15,2 0-1 0,4 0-2 16,6 0-3-16,4-2-2 0,4-1-2 16,5 1-1-16,3 1-1 0,4 0 0 15,3 2-1-15,-1-1-2 0,0 1-6 16,0 0-7-16,-1 0-9 0,-3 0-15 15,-2-1-8-15,-3 3-21 0,-2-2-108 16,-2 3-119-16,-5 1-281 0</inkml:trace>
  <inkml:trace contextRef="#ctx0" brushRef="#br0" timeOffset="785898.1394">5971 15631 519 0,'-1'-8'128'15,"2"-1"3"-15,1 1-37 0,1-1-75 16,1 2-9-16,2-1-2 0,2 2-2 16,-1 0-2-16,1 2-3 0,0-1 0 15,0 2-1-15,2 0 1 0,0 1 2 16,0-2 2-16,-2 2 2 0,1-1 2 15,-2 1 3-15,-2-1 3 0,-1 2 3 16,-3 1 2-16,-2 3 0 0,-3 1-2 0,-1 5-1 16,-3 2-1-16,-5 4-2 0,1 3-4 15,-4 3-2-15,0 3 0 0,0 6 2 16,2 1 1-16,0 0 2 0,4 1 1 16,2 1 0-16,4-2 0 0,3-3-2 15,3-5-2-15,5-4-2 0,1-1-4 16,4-4-1-16,1-7-2 0,-1-1 0 15,4-6 0-15,0-4-2 0,2-4 0 16,2-3-2-16,-1-5-1 0,2-3-2 0,0 1-1 16,-3-1-2-16,-2-2 0 0,-3 1 0 15,-5 0 0-15,-2 2 2 0,-5 1 1 16,-2 2 1-16,-1 2 2 0,-3 3 0 16,-1 1 2-16,-2 5 1 0,2-1 0 15,1 2 1-15,0 2 0 0,2 1 0 16,2 0 0-16,1 1 0 0,2 0 1 15,0 1 1-15,3-1-1 0,0 1 1 0,1 0 1 16,1 0 0-16,-1-1 0 16,0 0-1-16,-1-1 0 0,1 0-1 0,-1-1 0 15,0 0-1-15,-1 1 1 0,0 0 0 16,0 0 1-16,1 4 3 0,-4 2 0 16,1 5 3-16,-2 3 1 0,-2 5 2 15,0 3 2-15,-1 2 0 0,1 2-1 16,-1 1-2-16,3-4-1 0,1-1-2 15,3-3-3-15,1-5-2 0,1-4-2 0,1-4 0 16,3-6-1-16,0-5 0 0,1-4 0 16,1-6-2-16,3-3-1 0,0-3-2 15,-2-2-2-15,2-4-2 0,-2 1-1 16,-2 0 0-16,-1 5 1 0,-2 4 2 16,-4 4 0-16,0 4 1 0,-4 12 1 15,-1 6-1-15,-2 6-1 0,1 5-2 16,-3 7-2-16,4 2-2 0,2 4-3 15,2 1-7-15,4-1-7 0,3-2-2 16,2-2 0-16,3-6-1 0,1-8 0 0,-2-6-2 16,2-8 3-16,-1-4 1 0,-2-8 1 15,1-8 3-15,-1-2 3 0,1-2 3 16,-1 1 8-16,-2-1 11 0,0-2 12 16,-2 3 9-16,-2 6 6 0,-2 3 5 15,-2 3 7-15,-2 1 2 0,-1 5-3 16,0 2-4-16,1 5-4 0,0-1-4 15,3 6-4-15,-2 1-6 0,6 2-4 16,2 0 0-16,1 2-2 0,3-2-2 0,0-3-2 16,0-3 0-16,2-1 0 0,-1-3-4 15,-3-1-6-15,-1-1-12 0,-2 0-9 16,-3-1-13-16,-4 0-17 0,-4 1-107 16,-3-3-117-16,-6 2-268 0</inkml:trace>
  <inkml:trace contextRef="#ctx0" brushRef="#br0" timeOffset="786124.096">6535 15233 735 0,'-4'9'164'0,"2"5"3"0,1 11-125 16,-1 8-16-16,2 10-6 0,2 8 1 15,-1 9-1-15,-2 9-1 0,-2 6-1 16,1 3 0-16,0 8 0 0,0 1-3 15,0-3-2-15,-1-4-4 0,3-7-3 16,3-6-2-16,0-10-3 0,2-9-5 16,0-13-11-16,4-6-16 0,-1-10-19 15,3-9-25-15,0-9-113 0,0-6-136 16,2-7-304-16</inkml:trace>
  <inkml:trace contextRef="#ctx0" brushRef="#br0" timeOffset="786436.5178">6988 15770 649 0,'5'-20'139'16,"-1"0"0"-16,-3 2-110 0,-1 5-20 16,-4 3-5-16,-2 5-1 0,-5 4 0 15,-5 4 3-15,-2 6 7 0,-5 6 11 16,-1 3 10-16,2 3 6 0,3 1 5 15,3 2 2-15,5 1-3 0,6-2-8 16,7-4-11-16,4-4-9 0,4-1-6 16,6-4-6-16,1-5-2 0,3-4-1 15,1-4-2-15,1-2 0 0,1-2 0 16,-1-3 0-16,-1 1-1 0,-2 1 0 0,-1 3 1 16,-4 3-2-16,-3 4-7 0,-3 4-8 15,-3 5-12-15,-2 4-18 0,-3 5-25 16,-1-1-114-16,-4 3-134 0,5 4-301 15</inkml:trace>
  <inkml:trace contextRef="#ctx0" brushRef="#br0" timeOffset="786790.3072">7195 15648 905 0,'-5'-7'196'0,"2"0"1"0,0 2-151 0,3 1-32 16,1-1-18-16,2 3-18 0,1-1-16 16,-2 5-20-16,-1 1-24 0,-2 3-114 15,-3 2-133-15,-1 6-299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25:29.9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23601 4810 471 0,'3'-3'110'0,"3"3"7"0,3 3-73 16,2 5-6-16,6 5 2 0,3 5 0 0,1 5 2 15,1 2-2-15,0-1-4 0,0-2-2 16,1-4 0-16,0-7 1 0,-2-10 2 15,2-11-1-15,1-10-4 0,3-12-5 16,3-11-4-16,7-10-6 0,6-8-8 16,3-14-5-16,2-4-7 0,5-7-14 15,1-2-24-15,-2-3-110 0,-3-12-31 16,-5-6-124-16,4 1-259 0</inkml:trace>
  <inkml:trace contextRef="#ctx0" brushRef="#br0" timeOffset="2865.7589">14785 1550 459 0,'10'-13'109'0,"-9"-1"3"16,-9 1-45-16,2 7-47 0,0-2-7 15,0-3-2-15,1-3-1 0,-1-4 0 16,-2-6-1-16,-1 0-1 0,-3-2 0 16,-3-2 1-16,-1 2 1 0,-2 2-1 0,-4-3 0 15,-3 4-2-15,-5-1-1 16,-11 2-2-16,-8 3-1 0,-8 4-1 0,-15 0-2 15,-5 8-1-15,-15 1 0 0,-8 6-1 16,-7 2 1-16,0 3 0 0,-8-1 0 16,-6 3 1-16,-7 8 1 0,2 0 0 15,-3 1 1-15,-2 6 1 0,-6 5 3 16,0 4 2-16,-1 11 2 0,1 0 3 16,1 8 2-16,8 5 0 0,3 6 0 0,8 8-2 15,10 7-2-15,11-1-2 0,9 7-4 16,11-2-1-16,11 6-2 0,19-1-1 15,13-2 0-15,12-3-1 0,11 3 0 16,20-5 1-16,12 1-2 0,15 3 1 16,14 0-3-16,14 0-2 0,11-4-1 15,11-2-2-15,16-3-2 0,9-4-1 16,8-11-1-16,9-5 1 0,11-12 1 16,7-3 3-16,9-5 0 0,1-6 2 15,1-8 2-15,2-3 2 0,4-10 2 0,-8-6 1 16,5-11 2-16,-1-5 2 0,-3-6 1 15,-1-7 4-15,1-4 1 0,-7-3 1 16,-4-5 1-16,-5-4-1 0,-9-8-1 16,-5-7-1-16,-5-1-2 0,-11-5-3 15,-10-4-1-15,-9 0-1 0,-8-2-1 16,-10-5-1-16,-14 1-1 0,-13-4 1 16,-7-1-1-16,-13-2 0 0,-13-9 0 15,-11-5 0-15,-14 3 0 0,-14-5-2 16,-15-8-1-16,-18-7-2 0,-23-2-1 0,-19 6-2 15,-19 1 0-15,-26 1 0 0,-21 3-1 16,-26 15-2-16,-24 6 1 16,-23 16-1-16,-24 11-4 0,-24 27-18 0,-24 24-113 15,-23 30-113-15,-18 26-289 0</inkml:trace>
  <inkml:trace contextRef="#ctx0" brushRef="#br0" timeOffset="7278.0235">12734 3160 363 0,'-5'-12'91'0,"0"0"3"0,-2-2-51 0,1 2-9 16,-1 0-9-16,-3 1-5 0,-2-1-4 0,-2 3-4 16,1 3-3-16,-2 0-3 0,3 2-2 15,-2 4-2-15,-2 1-1 0,0 3-3 16,-1 3 0-16,-2 4-2 0,-3 5 0 15,-7-1-1-15,-2 3 0 0,-4 4 1 16,0 0 1-16,-6 3 2 0,2 2 3 16,-5 1 4-16,4 5 3 0,2 3 4 0,3-1 2 15,6 3 1-15,7 1 1 0,2 1-1 16,8 1-2-16,2-3-2 0,3-4-3 16,2 2-2-16,4-2-2 0,3 1-1 15,4-1-1-15,4 0-1 0,2 3 0 16,6-2-1-16,5 6 0 0,7-1 0 15,5-2-1-15,5-2 0 0,7-3-2 16,2-3 0-16,1-3-1 0,1-11-1 16,-2-3-2-16,2-10 1 0,-1-2 0 15,-1-5-1-15,1-9 1 0,4-3 0 0,-1-7 2 16,-1-5-1-16,-3-4 2 0,-5-5 0 16,-2-4 1-16,-3-1 2 0,-4-1 1 15,-9 2 1-15,0 0 1 0,-4 2 2 16,-1-3 1-16,-5 1 1 0,-9-2-1 15,-5-1 0-15,-9-2 0 0,-5 2-2 16,-6-2-1-16,-5 2 0 0,-7 3 0 16,-3 2-1-16,-7 2 0 0,-7 4 1 15,-2 4 1-15,-10 4 1 0,-1 6 1 16,-5 2-1-16,-4 9 0 0,0 8-4 0,-2 5-14 16,-6 6-83-16,-2 7-34 0,-1 7-97 15,-10 8-212-15</inkml:trace>
  <inkml:trace contextRef="#ctx0" brushRef="#br0" timeOffset="14602.0086">13948 10298 506 0,'-70'-14'117'0,"1"3"3"16,-6 3-85-16,7 5-6 0,0 0-4 16,-1 2-4-16,2 1-3 0,0 2-4 15,-6 2-2-15,2 2-2 0,-1 7-2 16,3 7-1-16,-4 8-2 0,2 5-1 0,0 7-1 15,1 8-1-15,1 6-1 0,0 4 0 16,5-1-1-16,7 3 1 16,4-2-1-16,4 3 0 0,8-1 1 15,4-1-1-15,8-4 0 0,3 1 0 0,7-2 1 16,5 1-1-16,7-1 0 0,6-2 0 16,8 0 0-16,9 0 0 0,7 1 0 15,8-6 0-15,8-1 0 0,5-7-1 16,9-4 1-16,7-3 0 0,5-5 0 15,9-4 0-15,6-2 0 0,5-5 1 0,9-1-1 16,3-3 0-16,8-2 0 0,3-8 0 16,-2-4 1-16,7-3-1 0,6 0 0 15,0-3 1-15,1-7-1 0,-3-1 0 16,6 1 1-16,1 2-1 0,-6-4 0 16,-4-3 1-16,-2-1-1 0,-1 2 0 15,-5-3 0-15,-8-3 0 0,-4-4 0 16,-5 2 0-16,-4 0 0 0,-6-3 1 0,-6 1-1 15,-6 1 0-15,-4 0 0 16,-7-1-1-16,-7-4 1 0,-7-2 0 0,-9-1-1 16,-11-3 1-16,-9-7 0 0,-7-5 0 15,-8 0 0-15,-9-2 0 0,-9-1 0 16,-9-4 0-16,-12 0 0 0,-6 2 0 16,-10 2 1-16,-11-7-1 0,-8 2 1 15,-14-3 0-15,-6 6 2 0,-9 0 1 16,-6 6 2-16,-13 1 1 0,-6 11 0 15,-9 7 0-15,-11 10 0 0,-8 8-1 0,-5 13-3 16,-13 8-4-16,-4 14-9 0,-5 14-16 16,-11 15-117-16,-2 18-116 0,-14 10-298 15</inkml:trace>
  <inkml:trace contextRef="#ctx0" brushRef="#br0" timeOffset="24927.7902">12506 16622 310 0,'-8'-10'89'15,"-3"-1"3"-15,-3-1-9 0,0-1-46 16,-2 0-14-16,-3 0-8 0,-1-1-4 0,-4-4-2 16,-3 1-2-16,-1 0-2 0,-2 0-1 15,-5-1 1-15,1 3-1 0,0 2 1 16,-3 4 0-16,0 2 0 0,-2 2 0 16,-9 4 0-16,0 4-1 0,-3 0-1 15,-4-1-1-15,-3-1 1 0,-2 1 0 16,3-2 0-16,3 4 2 0,0 1-1 0,-6 3 1 15,0 3 0-15,2 5 0 0,-2 2-1 16,-1 5-1-16,1 1 0 0,-1 4-1 16,3 2 0-16,2 3 0 0,-5 2-1 15,2 6 0-15,0 2-1 0,3-2 1 16,4 1 0-16,2 2 0 0,10 5 1 16,9 0 0-16,5 0 0 0,5 3 0 15,5 5 0-15,4 1 1 0,9 1 0 16,0-4 1-16,4 2 0 0,3 1 1 15,11-3 1-15,7-1 0 0,7-3 0 0,9 2 0 16,12-5-1-16,9 1 0 0,10-9-1 16,2-2-1-16,10-7-1 0,6-3-1 15,6-6 0-15,0-2 0 0,4-13-1 16,2-2-1-16,9-4 0 0,-1-6 0 16,1-12 0-16,-5-5 0 0,6-6 0 15,4-4 1-15,-3-4-1 0,-10-8 0 16,-4-6 0-16,-5 0-1 0,-7-3 1 0,-7-4 0 15,-7-7 0-15,-9-1 0 0,-3 1 0 16,-9-2 0-16,-10-4-1 0,-8-2 0 16,-14 0 1-16,-15-2-1 0,-15-4 1 15,-19-1 0-15,-11 2 3 0,-17-1 3 16,-11 4 0-16,-12 5 2 0,-18 6 0 16,-6 9-1-16,-1 9 0 0,-4 12-4 15,-4 13-8-15,0 9-12 0,-1 9-92 0,9 5-15 16,4 11-88-16,-4 6-185 15</inkml:trace>
  <inkml:trace contextRef="#ctx0" brushRef="#br0" timeOffset="25668.5317">13162 12189 431 0,'-21'-17'103'0,"-6"0"4"0,-4-1-68 0,-3 0-5 0,-5 2-9 16,-6 2-6-16,-2 2-4 0,-4 4-3 16,-6 2-5-16,0 8-2 0,-7 5-2 15,0 2-1-15,-3 6-1 16,-7 2 0-16,2 5-1 0,0 4 1 0,0 3 0 15,3 7 1-15,5 6 1 0,7 9 2 16,5 4 1-16,5 3 1 0,7 4 1 16,6 4 0-16,8 1 0 0,9-1-1 0,11 0-1 15,15 2 0-15,11 0-2 0,11-3-1 16,8-4 0-16,10-6-1 0,9-6 0 16,10-7-1-16,8-7 0 0,6-8 0 15,7-12 0-15,5-10 0 0,6-8-1 16,7-6 0-16,-2-18-1 0,-4-15 1 15,-3-12 0-15,-5-6 1 0,-3-9 3 0,-9-8 5 16,-8-9 3-16,-12-7 3 0,-11-2 2 16,-11-1 1-16,-9 2-1 0,-18 0-3 15,-17-1-4-15,-21 3-3 0,-10 10-4 16,-20 14-2-16,-15 9-2 0,-14 17-1 16,-20 19-7-16,-8 22-6 0,-7 30-12 15,-15 21-13-15,-13 18-105 0,-3 20-111 16,-13 27-266-16</inkml:trace>
  <inkml:trace contextRef="#ctx0" brushRef="#br0" timeOffset="57639.9689">10295 12510 369 0,'-1'1'111'0,"0"-1"5"0,-3-1 5 16,2 0-69-16,-2-2-11 0,1 0-6 15,-2-2-5-15,0-1-5 0,0-2-6 16,-2 0-4-16,-2-2-4 0,0 1-4 0,0-2-2 16,-1 2-2-16,-2-2-1 0,-1 0-3 15,1-2-4-15,0 4-7 0,1-2-10 16,0 1-11-16,-2 1-105 0,2-2-107 16,0 1-260-16</inkml:trace>
  <inkml:trace contextRef="#ctx0" brushRef="#br0" timeOffset="57854.6928">9950 11952 509 0,'-12'-5'113'15,"0"-1"2"-15,-2-1-84 0,-1 0-14 16,3 1-9-16,0 0-7 0,0 1-4 15,-1 1-3-15,0-1-4 0,2 3-2 16,0-1-4-16,4 1-9 0,-3-2-19 16,1-1-25-16,2 1-39 0,-2-4-68 15,1 1-148-15</inkml:trace>
  <inkml:trace contextRef="#ctx0" brushRef="#br0" timeOffset="58000.137">9643 11680 362 0,'-14'-21'101'0,"2"0"5"0,0 0-36 15,1 2-21-15,0 0-15 0,2 2-10 16,0 2-7-16,0-1-7 0,0 4-8 16,0 1-8-16,-2 1-8 0,0 2-8 0,2 3-14 15,-5-1-76-15,1 1-82 16,-4 0-196-16</inkml:trace>
  <inkml:trace contextRef="#ctx0" brushRef="#br0" timeOffset="58134.4407">9112 11207 365 0,'-19'-20'100'0,"-2"-2"1"0,2 4-8 16,3 2-69-16,1-1-13 0,0 0-11 15,-1 1-18-15,0-1-38 0,0 2-44 16,-4 0-76-16,-2-2-167 0</inkml:trace>
  <inkml:trace contextRef="#ctx0" brushRef="#br0" timeOffset="58264.1042">8478 10498 412 0,'-21'-24'93'0,"-2"3"0"15,1 2-67-15,-1-1-33 16,1-1-70-16,-2-2-14 0,-1-1-65 0,1-2-136 16</inkml:trace>
  <inkml:trace contextRef="#ctx0" brushRef="#br0" timeOffset="58400.9892">7911 9628 449 0,'-25'-33'113'0,"-1"2"1"15,2 4-44-15,1 3-44 16,1 0-16-16,2 5-14 0,-1 1-3 0,3 2-105 16,-2 3-96-16,1-3-242 0</inkml:trace>
  <inkml:trace contextRef="#ctx0" brushRef="#br0" timeOffset="59345.966">14344 17124 518 0,'-9'-6'124'0,"1"3"5"0,-1-2-77 0,2 1-15 16,3 2-10-16,2 0-6 0,-1 0-6 15,3 1-4-15,1-1-5 0,2 2-2 16,-1-2-3-16,6 6-3 0,1 2-5 15,5 1-4-15,2 5-10 0,1 3-17 16,3 3-98-16,2 7-103 0,-3-1-251 16</inkml:trace>
  <inkml:trace contextRef="#ctx0" brushRef="#br0" timeOffset="59479.7228">14788 17625 337 0,'9'15'90'16,"-2"-4"0"-16,-2-1-18 0,-1-3-65 16,0 2-89-16,-1-2-80 0,0 2-189 15</inkml:trace>
  <inkml:trace contextRef="#ctx0" brushRef="#br0" timeOffset="59803.943">15739 18289 403 0,'21'16'91'0,"0"3"0"16,0-3-55-16,2-4-24 0,1-1-7 0,0 0-3 16,0 1-3-16,2-1-21 0,-1-2-32 15,0-1-38-15,-2 2-68 0,-2 0-150 16</inkml:trace>
  <inkml:trace contextRef="#ctx0" brushRef="#br0" timeOffset="60014.4971">16360 18719 499 0,'23'17'103'0,"-2"1"1"16,1-1-90-16,0-1-13 15,-1-3-4-15,0 1-2 0,0-5-2 0,-2 1 1 16,1 0-1-16,-3-3 1 0,1 3 3 15,1-1 4-15,-1 1 3 0,-1-2 4 16,3 2 3-16,0 0 1 0,-2 7 0 16,0 2 0-16,1 5-3 0,-3-5-2 15,0 1-5-15,-3-3-6 0,-1-1-7 16,-1-7-72-16,-2-5-27 0,-2-4-79 0,-1 0-175 16</inkml:trace>
  <inkml:trace contextRef="#ctx0" brushRef="#br0" timeOffset="60484.0637">14895 17764 597 0,'-6'-5'134'0,"1"0"1"0,0 3-100 15,4-1-12-15,2 4-9 0,3 3-5 16,4 1-3-16,3 0-2 0,5 1-3 15,4 9-2-15,3 1-3 0,3 1-6 16,0 2-6-16,2 2-14 0,1 4-107 16,-2 0-109-16,1-3-267 0</inkml:trace>
  <inkml:trace contextRef="#ctx0" brushRef="#br0" timeOffset="60616.2374">15684 18363 621 0,'22'34'140'0,"1"-1"0"0,-2 0-89 16,1-3-36-16,0-2-15 0,1-6-10 16,2-4-10-16,-1-4-14 0,1-2-89 15,-1-2-16-15,-2 0-89 0,-1-2-184 16</inkml:trace>
  <inkml:trace contextRef="#ctx0" brushRef="#br0" timeOffset="60801.9089">16342 18914 526 0,'25'26'113'16,"1"-7"0"-16,0 3-89 0,0-1-19 15,1-4-12-15,-1-2-8 0,1-5-16 0,-1-9-3 16,1 6 0-16,-2-7 3 0,-1 0 5 16,-1 0 5-16,-1 0 7 0,-2 0 14 15,-2 0 3-15,1 0-13 0,-1 0-71 16,-2 0-69-16,1 0-179 0</inkml:trace>
  <inkml:trace contextRef="#ctx0" brushRef="#br0" timeOffset="71832.8152">15073 15586 353 0,'-4'-22'87'0,"0"1"2"16,1-1-51-16,1 6-12 0,1 1-4 15,2 2-3-15,1 2-4 0,-1 1-2 0,1 4-3 16,1 1 0-16,-2 3-2 0,1 2 1 15,1 5-1-15,1 6-1 0,-2 3 0 16,0 7 1-16,1 7 0 0,-1 4 0 16,0 7 1-16,-4 7 0 0,0 1 3 15,-1 7 0-15,1 6 3 0,0 9-1 16,-2 6 0-16,-1 3-2 0,3-1-3 16,2 4-2-16,0 4-3 0,2-1-2 15,-1-2-2-15,2-2-1 0,0-4-1 16,2-3-3-16,0-4-2 0,0-7-3 0,1-5-6 15,0-5-8-15,2-8-75 16,-2-7-22-16,-1-6-81 0,-2-7-174 0</inkml:trace>
  <inkml:trace contextRef="#ctx0" brushRef="#br0" timeOffset="72352.4622">15014 16933 463 0,'-10'-8'111'0,"0"0"4"15,0 4-68-15,3 0-15 0,3 5-8 16,0 2-3-16,6 8 0 0,2 7-3 16,1 5-3-16,3 9-2 0,2 6-1 15,2 7 0-15,0 4-4 0,1 3-3 16,-1 0-2-16,4-3-1 0,-3-1 0 16,2-5-2-16,-1-4 1 0,-1-6-1 0,0-6 0 15,-2-7 0-15,2-5 1 0,-1-8-1 16,-2-7 1-16,1-10-1 0,-1-8 1 15,1-6 0-15,0-7-2 0,1-9-3 16,3-6-5-16,-1-4-7 0,1-5-2 16,0-8-116-16,-3-6-105 0,-3-3-268 15</inkml:trace>
  <inkml:trace contextRef="#ctx0" brushRef="#br0" timeOffset="72909.9204">15057 15653 456 0,'-14'11'106'0,"1"3"1"0,-2 2-74 15,3 2-13-15,0 3-6 0,-1-3-4 16,2-1-5-16,2-3-2 0,1-2-1 16,1-4 0-16,-1-5 0 0,2-3 2 0,1-5 0 15,3-5 0-15,0-5 1 16,0-6 0-16,5-5-1 0,4-5-1 0,2-4-1 15,2-4 0-15,1-3 0 0,3 0 2 16,-1 4 4-16,1 4 2 16,0 3 1-16,-2 9 2 0,1 8 2 0,-1 9 0 15,2 9 0-15,-2 8-2 0,1 9-2 16,2 7-2-16,1 6-1 0,0 5-4 16,1 2-4-16,2 2-6 0,0-3-15 15,3-3-112-15,-1-8-111 0,-1-4-282 0</inkml:trace>
  <inkml:trace contextRef="#ctx0" brushRef="#br0" timeOffset="73488.4212">15363 16638 489 0,'-4'-7'115'0,"-2"-2"2"16,1-1-77-16,2 1-13 0,0-2-8 16,2-2-4-16,3 5-4 0,0-6-2 15,0 1-2-15,3-1-2 0,0 2 0 16,1 0-1-16,1 0 0 0,1 2-1 15,0 2 0-15,1 2-1 0,-1 4 0 16,0 2-1-16,-1 4 1 0,-2 0-1 0,0 6 0 16,-1 2 0-16,-3 4 0 0,-2 2-1 15,-2 0 1-15,-2 2 0 0,-2 2 1 16,-2-3 0-16,-3 1 2 0,-1 1 1 16,-2-1 0-16,0 0 1 0,2 0 0 15,0-1-1-15,1 0 0 0,2-2-1 16,3-1-2-16,1-3 0 0,2-3 0 0,2 0-1 15,3-5-1-15,3-3 0 0,2 2-3 16,2-3-2-16,3-1-6 0,4 1-9 16,1-2-14-16,2 2-100 0,1-2-104 15,3-1-253-15</inkml:trace>
  <inkml:trace contextRef="#ctx0" brushRef="#br0" timeOffset="73758.2817">15756 16565 597 0,'-3'-20'130'0,"0"0"1"16,1 2-99-16,2 3-18 0,2 1-8 16,3 6-3-16,2 2-1 0,1 3-1 15,0 1 0-15,1 4-1 0,-2 1-1 16,1 6 0-16,-1 2 1 0,-1 3-1 15,-1 4 0-15,0 4 0 0,-3 1-1 0,1 1 0 16,-2 6-1-16,-1-1 0 0,-1 4-3 16,-3 0-1-16,0-1-3 0,1 0-4 15,-1-1-6-15,0-6-14 0,2-3-61 16,-2-4-30-16,1-7-82 0,-4-4-176 16</inkml:trace>
  <inkml:trace contextRef="#ctx0" brushRef="#br0" timeOffset="73909.3976">15684 16565 592 0,'-1'-3'127'0,"-5"9"0"0,1 10-100 16,0 11-16-16,2 11-7 0,1 9-5 16,-1 9-5-16,2 10-11 0,0 4-110 15,-1 2-106-15,2 2-270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29:24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9589 3882 358 0,'-28'-8'101'15,"-1"6"2"-15,0-2-2 0,0 3-66 0,-6 1-16 16,-3 0-4-16,0 1-3 0,-5 1-3 15,-1-4-1-15,-3 2-3 0,1-1-1 16,5 2-1-16,0 3-1 0,1 2-1 16,-2 5 0-16,-1 6-1 15,-1 4 1-15,0 6-1 0,-7 4 0 0,-2 1 0 16,-2 3 0-16,3 3 0 0,6-1 0 0,2 2 0 16,2 4-1-16,5 0 1 0,5 6-1 15,2 3 1-15,0 1 0 16,3 3 0-16,4 2 0 0,-1-3 0 0,5 0 0 15,3-1 0-15,8-2-1 0,7-1 1 16,6-1 0-16,7-2 0 0,9 0 0 16,4-2 0-16,6-5-1 0,4-1 1 15,5-4 0-15,3-4 0 0,6 1 1 16,3-5-1-16,9-1 0 0,6-2 0 16,2 2 0-16,5-2 0 0,2-2 1 15,3-4-1-15,5-2 0 0,-2-6 0 16,0-4-1-16,0-6 1 0,4-3-1 0,-1-4-1 15,1-9 0-15,-4-2-2 0,-2-4-1 16,-2-8 1-16,1-1-1 0,-1-4 0 16,-3-5 1-16,-5-2 1 0,-2-6 2 15,-3-5 0-15,-4-3 2 0,-7-5 0 16,-6-4 2-16,-9-6 0 0,-7-2 2 16,-10-4 1-16,-7-1 1 0,-4 0 0 15,-7-4 0-15,-8 5 2 0,-5 1-1 16,-5 3 1-16,-10 4 1 0,-10 4 0 0,-14 4-1 15,-11 8-1-15,-13 3-1 0,-11 8-3 16,-14 11-2-16,-11 14-7 0,-7 11-10 16,-9 17-67-16,-11 13-41 0,-9 17-89 15,-13 11-204-15</inkml:trace>
  <inkml:trace contextRef="#ctx0" brushRef="#br0" timeOffset="1266.0955">12056 5368 544 0,'-9'5'116'0,"1"-3"1"0,1 0-97 16,6 1-10-16,4-2-3 0,4 0-3 15,4 1 0-15,1-2-2 0,4 0 0 16,7-2-1-16,3 0 1 0,8-3-1 16,8 0 0-16,3 0 0 0,7 0 0 15,5 2-1-15,3-4 1 0,5 3-1 16,2 1 1-16,-1 1-1 0,8-1 0 15,6 1 0-15,-2-1 1 0,6 3-1 0,3 3 0 16,2 0 0-16,5 0 0 0,0 2 0 16,0 1 1-16,9 2-1 0,5 0 1 15,1-3 0-15,1 0 0 0,6 1 0 16,5-3 1-16,4 0 0 0,-1-3-1 16,1-1 1-16,6 2-1 0,3 0 0 15,-3-2 0-15,-1 1 0 0,4 0 0 16,2 0 0-16,-2 0-1 0,-6-1 1 0,5-3-1 15,-5 2 1-15,-2-2-1 0,-3 1 0 16,-2-3 0-16,-1 4 0 0,-6-2 1 16,-6 3-1-16,-3 0 0 0,-3-1-4 15,-4 1-2-15,-9 4-116 0,-4-6-104 16,-10 1-272-16</inkml:trace>
  <inkml:trace contextRef="#ctx0" brushRef="#br0" timeOffset="100512.9886">7103 7830 288 0,'2'0'61'15,"2"1"1"-15,6 0-48 0,5 0-13 16,5 1 0-16,0-1 4 0,7 1-1 16,9 0-1-16,3-1-1 0,5 0 0 15,0-1-1-15,3 0-3 0,7 0-5 16,4 0-3-16,4-1-4 0,5 0-2 0,4-2 0 15,5 2 2-15,6 0 1 16,5-1 4-16,4 1 5 0,4-1 3 0,-2 0 3 16,2 1 1-16,5 1 2 0,8 0 2 15,-1 0 2-15,-6 0 2 0,3 3 2 16,7-2 0-16,5 1 1 0,-2 0-1 16,-4-2-1-16,2 1-2 0,6 0-1 15,-1-3 1-15,-6 2 0 0,-4-3 3 16,3 1 3-16,3-2 4 0,-5-3 2 15,-7-1 1-15,1 5-1 0,2-5-1 16,0 1-4-16,-2 0-3 0,-9 2-5 0,2 0-3 16,1 0-2-16,-3-1-7 0,-5 1-25 15,-3 0-67-15,-6-4-78 0,1 2-193 16</inkml:trace>
  <inkml:trace contextRef="#ctx0" brushRef="#br0" timeOffset="119194.7896">9926 15800 486 0,'-9'22'115'0,"-1"10"6"0,4 11-80 15,1 11-6-15,3 15-3 0,-2 13-1 16,0 19-5-16,1 14-6 0,-1 9-3 16,-2 10-5-16,0 4 0 0,0 2-4 15,0 1-4-15,-2-5-1 0,2-7 0 16,0-4-2-16,0-13 0 0,0-6-2 16,1-10-3-16,2-10-3 0,7-15-8 15,1-14-13-15,2-14 5 0,3-16-115 16,1-21-107-16,-1-18-261 0</inkml:trace>
  <inkml:trace contextRef="#ctx0" brushRef="#br0" timeOffset="120350.1334">9946 15523 504 0,'-8'-11'111'0,"0"0"0"0,6 4-88 0,4 1-9 16,6 3-6-16,3 2-3 0,4 1-2 16,5 3-2-16,4 0 0 0,4 3-1 15,4 4 1-15,6 3 0 0,3 0 0 0,6 0-1 16,4 2 1-16,7 0-1 0,1 0 0 15,2-6 1-15,3 0-1 0,4-2 0 16,3-1 0-16,4-1 0 0,3-2 0 16,4-2 1-16,5-1 1 0,3 0 1 15,4-2 1-15,4-1 2 0,3-3 0 16,0 0 1-16,6-3 1 0,4-1-1 16,4-2-1-16,-1-1 0 0,11-1-2 15,1 0 0-15,-1-1 0 0,3 1-2 16,-1 0 0-16,4 0 0 0,5 1-1 0,-11 3-1 15,5 1 1-15,1 3-1 0,-5 0 1 16,0 4-1-16,-1 0 0 0,-5 2 1 16,0 0-1-16,-8 2 0 0,-3 0 0 15,4 1 0-15,-4-1 1 0,-7 3-1 16,-5-1 0-16,-1 2 0 0,-4 0 0 16,0 0 0-16,-8 0 1 0,-4 0-1 15,-4-1 0-15,-5 0 0 0,-5-1 1 16,-5 1-1-16,-8 0 0 0,-7-1 0 15,-3 3 0-15,-4 1 0 0,-3 1 0 16,-7-2 1-16,-2 3-1 0,-4-2 0 0,-2 5 0 16,-4-2 0-16,-3 0 0 0,-4 1 1 15,0 4 0-15,-3 2 1 0,0 7 1 16,-2 4 1-16,0 7 1 0,0 8 0 16,0 13 0-16,0 12 0 0,0 8 1 15,-3 6-1-15,3 7 0 0,1 12 0 16,-1 4-1-16,-1-1 1 0,1 0-2 15,1-4 0-15,2 3-1 0,-2-2 0 0,1-9-1 16,-3-6 0-16,5-6 0 0,-2-8-1 16,1-2 0-16,-1-8 0 0,2-7 0 15,0-6 0-15,0-5 0 0,-2-6-1 16,-1-2 1-16,-2-8 0 0,-1-5 0 16,-3-3 1-16,-2-5-1 0,1-2 0 15,-1-6 0-15,-2 0 0 0,0-4 0 16,-1-1 0-16,-1-1 0 0,0-3-1 0,-2 0 1 15,-2 0-1-15,-1-3 1 0,-1 2-1 16,-2-2 1-16,-1-2 0 0,-2 0 0 16,-2-2 0-16,-5 0-1 0,-1-2 1 15,-6 0 0-15,-2-1-1 0,-1-1 0 16,-4 4 0-16,0 2 0 0,-4 3-1 16,-1 3 1-16,-2 2 0 0,-3 2 0 15,-8 2 1-15,-4-4-1 0,-5 1 1 16,-1 2 0-16,-5 1-1 0,-3 0 1 0,-3-1-1 15,-5 0 1-15,-3 1-1 0,-3 1 1 16,-1 1-1-16,-6-5 1 0,-6 1 0 16,-3-3 0-16,-1 7 0 0,-1 3 0 15,-8-5 1-15,-7-1-1 0,-3 2 2 16,0 3 0-16,-6 0 0 0,1-6 0 16,-2 1-1-16,7 1 1 0,-11-1 0 15,0-1-1-15,3 0 0 0,-3 1 0 0,-2-4 0 16,-3 0 1-16,-2 4 0 15,3-5 0-15,3-1 1 0,-5 2 0 0,6 1 1 16,-3-2-1-16,2 0 0 0,2 0 0 16,8 4 0-16,-4-3-2 0,8-2 1 15,-1 1-1-15,12 4 0 0,-2-1-1 16,0-3 1-16,7 0-1 0,8 3 1 16,5 2-1-16,5 3 0 0,-1 0 0 15,10 0-1-15,4 1 0 0,3-1 0 0,4 0-2 16,6-1-1-16,7-6-3 0,8 2-4 15,9 0-8-15,9 2-14 0,6 3-104 16,5-1-109-16,11 0-267 0</inkml:trace>
  <inkml:trace contextRef="#ctx0" brushRef="#br0" timeOffset="122366.5879">6499 4546 499 0,'-11'-15'120'15,"-1"-2"3"-15,2 0-76 0,-3 0-13 16,3 2-4-16,2 0-3 0,0 0-3 15,2 4 0-15,0 0-1 0,3 4 0 0,1 1-1 16,2 0-2-16,0 2-2 0,4 2-2 16,1 2-2-16,3 5-2 0,2 1-2 15,1 3-1-15,4 6-1 0,-2 2 0 16,2 4-1-16,0 5-2 0,-2 0-2 16,3 2 0-16,-1 0-1 0,-1-1 0 15,4-1-1-15,-1 1 0 0,2-3 0 16,1-2-1-16,-2-1 0 0,-2-1-3 15,0 0-6-15,-2-1-7 0,-3-3-8 0,-3-2-7 16,-2 0-10-16,0-3-12 0,-2-4-106 16,-1-2-109-16,-3-5-263 0</inkml:trace>
  <inkml:trace contextRef="#ctx0" brushRef="#br0" timeOffset="122612.0362">6687 4344 601 0,'-14'14'136'0,"-2"5"3"0,-1 3-99 16,-4 2-13-16,1 4-5 0,-1 3-3 16,0 3-2-16,-2-1-4 0,-2 0-2 15,3 2-3-15,3-2-2 0,0-1-2 16,2-4-2-16,0-2-3 0,3-1-6 0,8-1-6 15,0-7-8-15,4-4-9 16,-1-3-13-16,11-4-107 0,0-3-109 0,4-3-261 16</inkml:trace>
  <inkml:trace contextRef="#ctx0" brushRef="#br0" timeOffset="122893.3243">6964 4448 522 0,'7'-20'142'16,"-3"5"6"-16,-2 4-25 0,-2 3-75 15,1 2-8-15,-1 3-3 0,0 1-6 0,-1 3-4 16,0 4-5-16,0 0-4 0,-2 5-3 16,0 3-4-16,-1 3-4 0,0 5-2 15,-1 5-1-15,0 0-1 0,1 5 0 16,-1-1-2-16,1-4 0 0,2 5 0 15,2-3-1-15,0-3 0 0,3-4-2 16,3-3-6-16,2-2-6 0,1-3-8 16,2-8-10-16,2-4-7 0,-2-3-8 0,0-3-14 15,-1-5-104-15,-3-2-110 0,-2-3-268 16</inkml:trace>
  <inkml:trace contextRef="#ctx0" brushRef="#br0" timeOffset="123088.8623">6911 4366 642 0,'4'-6'138'0,"2"-1"1"16,4-2-113-16,3-1-13 0,3-2-4 0,0-1-2 16,2 1-2-16,4 1-6 0,2 0-6 15,-1 4-7-15,0 2-12 0,2 4 2 16,0 2-117-16,-3 4-108 0,-2 3-267 15</inkml:trace>
  <inkml:trace contextRef="#ctx0" brushRef="#br0" timeOffset="123393.5173">7302 4559 610 0,'-4'12'137'0,"-1"2"3"16,2 2-103-16,-1-1-9 0,0-1-2 15,3 2-3-15,1-4-4 0,4-1-2 0,-2-3-2 16,4-3-3-16,4-4-2 16,1-4-2-16,4-4-1 0,2-1-1 0,-4-5-1 15,4 0 0-15,1 1-1 0,-2 1 0 16,-5 1-2-16,-2 4 0 0,-2 2 0 15,-1 4 0-15,-1 5 0 0,-3 2-1 16,-1 1 0-16,3 5-3 0,-2 4-3 16,1 0-6-16,2 2-11 0,0-3-7 15,-1-2-11-15,4 0-14 0,-1-4-105 0,2-6-110 16,-1-4-264-16</inkml:trace>
  <inkml:trace contextRef="#ctx0" brushRef="#br0" timeOffset="123762.8608">7536 4353 690 0,'-2'-2'156'16,"0"-1"1"-16,1 1-112 16,3-2-20-16,1 2-8 0,2-2-5 0,1 2-5 15,1-1-2-15,3 0 0 0,1 0 0 16,2 2 1-16,2 2 1 0,0 0 1 15,2 3 1-15,0 2 1 0,1 2-1 16,1 4 0-16,-2 1-2 0,0 3 0 16,-1 4-2-16,-2 1-1 0,-2 3 0 15,-2 3-2-15,-2 4 1 0,-2 1-1 0,-2-2 0 16,0 2-1-16,-1 0 0 0,0-1 0 16,-2-3-1-16,1-4 1 0,0-1-1 15,-4 1 1-15,0-3-1 0,-4-4 1 16,-1 0 0-16,-2-2-1 0,-2-2 1 15,-1-2 0-15,-1-4 0 0,-3-2-1 16,3-1-1-16,0-3-6 0,-1-2-6 16,2 0-9-16,2-2-11 0,3 1-12 0,3-1-15 15,3 1-114-15,-2-1-119 16,3 1-286-16</inkml:trace>
  <inkml:trace contextRef="#ctx0" brushRef="#br0" timeOffset="124838.8731">8061 4564 615 0,'-2'-1'152'0,"-3"2"8"16,1-1-91-16,1-1-14 0,0 2-6 16,1-1-8-16,0 0-8 0,4 0-8 0,-2-1-9 15,2 0-5-15,1-1-5 0,3 0-2 16,3-2-2-16,2 2 0 0,0-3-1 16,5 2-1-16,-1 1-5 0,1-2-12 15,0 2-11-15,-3 1-12 0,2-2-8 16,-1 2-13-16,-3 0 6 0,-2 1-117 15,-4 0-105-15,-2 1-260 0</inkml:trace>
  <inkml:trace contextRef="#ctx0" brushRef="#br0" timeOffset="125024.1098">8047 4641 604 0,'-3'1'144'0,"-1"-1"4"0,2 2-90 0,1-2-21 15,-1 1-9-15,4-1-6 0,-1 0-4 16,0 1-6-16,2-1-4 0,0 0-3 16,3 0-2-16,3 1-1 0,2-1-5 15,1 2-13-15,3-1-11 0,2 0-78 16,-1-1-51-16,0 2-112 0,1 1-245 16</inkml:trace>
  <inkml:trace contextRef="#ctx0" brushRef="#br0" timeOffset="128973.0526">14265 16176 400 0,'-13'-11'103'0,"0"2"2"0,-3-1-48 15,0 2-16-15,0 2-16 0,1 0-6 16,-2 0-3-16,1 5-2 0,-1 0-2 0,-2 2-1 16,1 1 0-16,-2 3-2 15,-2-1 0-15,-3 2 0 0,-5 1-1 16,-3 1-1-16,0 3 0 0,-4 0-1 0,-2 5-2 15,1 1-1-15,-1 4 0 0,4 1-2 16,-1 5 1-16,2 1-1 0,2 2 0 16,2 3 2-16,2 4 0 0,1 2 1 15,-1 3 0-15,0 1 0 0,-3-1 0 16,2 0 0-16,-2 0-1 0,3 0 0 16,1-2 0-16,4-1 0 0,5 1 0 0,5 1 0 15,4 3 1-15,2 0 0 0,6-2 0 16,2 1 0-16,3 0 0 0,3 0-1 15,6-5 0-15,5 1-1 0,7-2 0 16,6 1-1-16,6-3 0 0,5-1 0 16,2-3 0-16,4-2-1 0,1-3 0 15,5-1-1-15,3-7 0 0,8 2-2 16,1-6-1-16,4-5 1 0,2-6-1 16,1-3 1-16,0-4-1 0,-2-7 0 0,0-5 2 15,0-3 0-15,-1-2 0 0,-3-4 0 16,0-7 0-16,-3-4 2 0,-5-4-1 15,-4-4 1-15,-1-5-1 0,-4-5 1 16,-1-4 0-16,-4 1 0 0,-9-1 0 16,-5-4 0-16,-9-4 0 0,-11-2 0 15,-11-3 0-15,-13-2 1 0,-13-6-1 16,-8-5 0-16,-9 3 0 0,-12-1 1 16,-8 3-1-16,-7 7 0 0,-13 11 2 15,-6 14-1-15,-12 13 0 0,-7 19 0 0,-13 20 0 16,-9 16-1-16,-3 22-6 0,-3 18-14 15,-6 20-114-15,-5 18-109 0,-5 14-284 16</inkml:trace>
  <inkml:trace contextRef="#ctx0" brushRef="#br0" timeOffset="134683.1015">16533 16801 475 0,'-5'-9'121'0,"-1"0"6"0,-2-1-57 16,4-2-22-16,0 1-8 0,1 1-2 16,1 2-1-16,2 2-2 0,2 3-2 15,2 0-2-15,2 2 0 0,0 1-2 16,3 4-3-16,1-1-3 0,1 6-3 15,1 3-2-15,0 2-3 0,0 0-3 16,2 5-4-16,-2-1-2 0,0 3-2 16,1 0-1-16,-2-2-1 0,0 0-1 0,-3 2-2 15,2-2-2-15,0-1-5 0,0 1-7 16,-2-2-8-16,1-2-10 0,1-1-9 16,-2-1-9-16,0-4-10 0,-1 2 2 15,-2-1-105-15,-3-7-105 0,1-2-254 16</inkml:trace>
  <inkml:trace contextRef="#ctx0" brushRef="#br0" timeOffset="134889.1427">16718 16769 559 0,'-6'-8'133'16,"-1"1"4"-16,0 6-87 0,1 4-12 15,0 5-6-15,-1 2-4 0,-3 0-4 16,0 5-5-16,-2 3-4 0,-1 2-3 15,-1-1-3-15,0 2-2 0,-2 2-4 16,3 4 0-16,1-1-4 0,2-2-4 16,2-2-9-16,6 1-8 0,1-6-14 15,4-4-86-15,2-5-31 0,3-6-101 16,4-4-207-16</inkml:trace>
  <inkml:trace contextRef="#ctx0" brushRef="#br0" timeOffset="135102.6528">16901 16762 651 0,'0'-3'154'0,"0"0"5"0,2 0-103 16,0 1-13-16,2-1-9 0,2 1-7 0,3-1-6 15,2 3-8-15,0 0-4 0,1 0-5 16,4 2-6-16,-4-1-8 0,0 3-11 15,-1-1-12-15,-1 2-11 0,0 3 12 16,-4-1-135-16,-5 0-120 0,0 2-287 16</inkml:trace>
  <inkml:trace contextRef="#ctx0" brushRef="#br0" timeOffset="135272.2533">16909 16894 668 0,'-3'1'154'0,"2"1"4"15,2-2-109-15,3 0-14 0,1 0-6 16,2 0-9-16,4 0-5 0,0 0-4 16,3-2-4-16,-1 1-5 0,2-1-11 15,0-1-14-15,1 2-14 0,-2 0 38 0,-1 0-166 16,-1 1-131-16,3 0-322 0</inkml:trace>
  <inkml:trace contextRef="#ctx0" brushRef="#br0" timeOffset="136553.5027">17019 16757 498 0,'-5'-11'119'16,"2"0"5"-16,-2 2-75 0,1 2-10 15,0 1-2-15,1 0-1 0,1 2 0 0,0 2-5 16,1 2-3-16,1 2-3 0,2 5-1 16,-1 7-2-16,1 3-2 0,-1 1-1 15,0 7-2-15,-1 2 1 0,0 0-2 16,-1 0-1-16,0-3-3 0,-1 0-2 15,0-2-2-15,1-5-1 0,-1-4-2 16,2-3-1-16,0-5 0 0,2-6-1 16,-1-5-1-16,0-7 1 0,0 0-1 15,2-6-1-15,-2-4 0 0,0 2 0 0,-1-1 0 16,1 3-1-16,-1 2 0 0,3 2 0 16,-3 6 0-16,-1 6-1 0,-1 3 1 15,0 6-1-15,0 6 0 0,-2 6 0 16,-5 8 1-16,4 5 0 0,1 3 1 15,1 5 1-15,-1 0 2 0,0-4 1 16,1-3 2-16,2-7 0 0,1-5 1 16,1-5-1-16,-2-11 0 0,5-1-1 15,-1-7-2-15,2-4-2 0,0-7 0 16,0-6 0-16,-1-6-1 0,0-6 0 0,-2-4 0 16,-1-2-1-16,-2 0 0 0,-3 0 0 15,2 1 0-15,-2 6 0 16,1 6-1-16,1 8 0 0,0 7 0 0,-1 8 1 15,1 12-1-15,0 4 0 0,0 8 1 16,-2 5-1-16,6 3 1 0,-2 7 0 16,-2-2 0-16,1 3 2 0,0-2 0 15,1-3 2-15,2-1 1 0,-4-5 1 0,2-7 0 16,4-3-1-16,-1-5 0 0,1-5-1 16,0-3-2-16,0-4 0 0,0-6-1 15,0-2 0-15,-2-5 0 0,-2-4 0 16,0-4 0-16,-3-4 0 0,-2-1-1 15,-1-1 0-15,-2 0 0 0,1-2 1 16,1 2-2-16,1 2 1 0,1 1 0 16,0-1-1-16,3 0 0 0,0 5 1 15,1 3-1-15,-2 3 0 0,3 3 0 16,0 6 0-16,1 2 0 0,2 3 0 16,0 2 0-16,2 1 0 0,5 0 1 0,-2 0 0 15,3 0 0-15,-1-1 0 0,6 0 0 16,0-1 1-16,1 0 0 0,2-4-1 15,1 1 1-15,0-2 0 0,3-1 0 16,-2-3-1-16,2 1 1 0,-4-3-1 16,2 3 1-16,-1 2-1 0,-4-1 0 15,1 3-2-15,-5-1-3 0,-2 0-7 16,-1 4-8-16,-4-4-13 0,-1 1-12 16,-4 1-11-16,-1 0-9 0,-4 3-11 0,0 5-104 15,-5 1-112-15,-2 2-261 0</inkml:trace>
  <inkml:trace contextRef="#ctx0" brushRef="#br0" timeOffset="136818.8644">17028 17089 518 0,'-5'1'140'0,"1"0"9"0,0-2-36 15,2 0-56-15,2 2-11 0,1-1-2 16,3 0-3-16,1-1-2 0,2 1-6 16,3-1-3-16,1-1-2 0,0 0-2 15,1-2-5-15,0 2-6 0,1-1-4 16,-1 0-3-16,-1 0-4 0,0 0-6 16,1 0-11-16,-1 1-18 0,-1-1-18 0,-1 0-19 15,-1 0-122-15,0-2-138 0,0 2-313 16</inkml:trace>
  <inkml:trace contextRef="#ctx0" brushRef="#br0" timeOffset="137218.9735">17284 16895 574 0,'0'-5'138'0,"-2"2"5"0,2 0-81 0,0 2-19 16,0 0-6-16,0 0-5 0,2-1-1 15,-2 4-2-15,1-1-3 0,0 1-3 16,2 3-1-16,-2 1-2 0,2 4-2 16,0 0-1-16,-1 3-4 0,1 2-1 15,-1 0-2-15,2 0-1 0,0-2-1 0,1-1-1 16,-2-1-1-16,3-3-1 0,-1-2 0 15,0-4-1-15,0-3 0 0,1-6-1 16,1-3-1-16,2-6 1 0,0-1-1 16,0-3-1-16,2 2 0 0,2 1 0 15,-2 3 0-15,-1 4 0 0,-1 5 1 16,1 4-1-16,1 4 1 0,-2 2 0 16,-1 6 1-16,0 2-1 0,-1 4 0 15,0 3-1-15,-2 1-1 0,-1 1-4 0,1-3-10 16,1 0-13-16,3-5-19 15,-2-3-13-15,3-2-20 0,-1-4-110 0,0-4-126 16,1-1-279-16</inkml:trace>
  <inkml:trace contextRef="#ctx0" brushRef="#br0" timeOffset="137670.3653">17627 16688 625 0,'-8'-5'156'0,"8"4"6"0,-1-2-69 16,4-2-47-16,1 0-9 0,5 0-7 15,1 0-4-15,2 0-3 0,-1 0-6 0,4 1-3 16,1 2-1-16,-4 0-1 15,3 2 0-15,-3 1-2 0,-1 2 1 0,-1 2-1 16,-3 1-1-16,-2 4 0 0,0 3-2 16,-5 1 0-16,0 6-2 0,-3-1 0 15,0 5-2-15,-1 3-1 0,2-2-1 16,0 5 0-16,2 2-1 0,3 1 0 16,3 1 0-16,-1-1 0 0,1-4 0 0,0 1-1 15,0-2 0-15,0-6 1 0,-1-7-1 16,-1-2 1-16,-3-2 0 0,-2-2 0 15,-3-3 0-15,-2-5 1 0,-4 2 0 16,-4-3-1-16,-2-2 1 0,-1 0-1 16,-1-3 1-16,1 0-1 0,3 2-1 15,-1-1-2-15,5 0-5 0,4 0-7 16,2 1-14-16,4-2-13 0,4 2-16 16,2 0-18-16,5-2-113 0,3-2-128 15,1-3-291-15</inkml:trace>
  <inkml:trace contextRef="#ctx0" brushRef="#br0" timeOffset="137850.6108">18073 16829 724 0,'0'-2'176'16,"0"-1"6"-16,1 6-112 0,0-2-20 15,1-5-14-15,1 6-11 0,2-2-10 0,1-2-9 16,1 2-9-16,1-1-12 0,-1-1-16 15,0 5-17-15,-1-4-19 0,-1 4-118 16,-2-2-132-16,0 4-300 0</inkml:trace>
  <inkml:trace contextRef="#ctx0" brushRef="#br0" timeOffset="138030.2071">18048 16953 569 0,'-4'2'159'0,"3"1"6"0,0-1 1 0,2 2-120 16,2-2-14-16,1 0-9 0,4 0-6 16,0-1-4-16,1 2-7 0,3-3-14 15,0 0-12-15,3-1-15 0,0-1-11 16,2 0 11-16,0-2-137 0,0 1-124 16,3-2-287-16</inkml:trace>
  <inkml:trace contextRef="#ctx0" brushRef="#br0" timeOffset="138301.6166">18363 16887 614 0,'-8'2'151'0,"2"2"6"0,3 2-83 16,-1 3-30-16,3 2-9 0,2 1-6 0,3 1-7 16,2 1-7-16,4 1-5 15,3-4-4-15,4 0-3 0,3-4-2 16,4-3 0-16,2-4-2 0,0-4 1 0,-1-3-1 15,-1-4 1-15,-5-4 0 0,-4-1 1 16,-4 0 0-16,-5 0 3 0,-5 0 4 16,-5 3 3-16,-5-1 1 0,-7 4 1 15,-5 3-1-15,-5 3 0 0,-3 3-4 16,-2 6-7-16,-2 0-16 0,2 5-14 16,2 2-15-16,6-1-17 0,6 1-118 15,6-2-130-15,4 0-296 0</inkml:trace>
  <inkml:trace contextRef="#ctx0" brushRef="#br0" timeOffset="138830.6997">19166 17069 565 0,'3'-2'144'0,"0"4"7"0,2 4-54 16,-1 1-48-16,1 2-8 0,-1 1-5 16,-2 4-5-16,-2 2-7 0,-2 2-7 15,-3 0-7-15,0 4-9 0,-1 0-14 0,2 3-20 16,0-3-45-16,2-4-89 0,4-3-126 15,4-3-288-15</inkml:trace>
  <inkml:trace contextRef="#ctx0" brushRef="#br0" timeOffset="139246.6167">19769 16843 692 0,'0'-2'156'0,"0"6"4"15,2 3-114-15,2 2-14 0,1 3-4 0,1 3-3 16,0 2-1-16,0 0-4 0,1-1-3 16,0-1-3-16,-1-2 1 0,0-4 0 15,2-4 1-15,0-6 0 0,-1-5 0 16,2-7-1-16,1-1-2 0,2-6-3 16,3-2-2-16,-2 1-4 0,3 0-1 15,-1 5-2-15,0 5-1 0,-2 3 1 16,-3 7-1-16,-3 7 0 0,-2 5 0 0,-4 3-2 15,1 6-4-15,-2 4-5 0,0 3-8 16,0 3-16-16,1-6-19 16,5 2-19-16,4-3-118 0,2-6-133 0,3-2-307 15</inkml:trace>
  <inkml:trace contextRef="#ctx0" brushRef="#br0" timeOffset="139696.6133">20491 16731 556 0,'4'-1'142'0,"-2"1"9"0,-1 2-66 16,-2 0-24-16,-2 3-9 0,-3 1-3 15,-1 3-4-15,-4 3-4 0,-3 0-6 16,-2 1-5-16,-1 3-3 0,-1 0-2 0,1 4-2 15,-2-6-1-15,2-1-1 0,2-1-3 16,2-1-2-16,2-3-2 0,4 0-2 16,0-4-4-16,5 2-2 0,1 0-2 15,2 1-2-15,3 2-1 0,2-2 0 16,1 0-1-16,3 1-3 0,1-2-4 16,2 0-11-16,3-1-15 0,0-4-25 15,1-1-20-15,1-1-129 0,-3-2-146 16,0 0-336-16</inkml:trace>
  <inkml:trace contextRef="#ctx0" brushRef="#br0" timeOffset="140644.4386">20727 16754 541 0,'-5'5'132'0,"-1"4"5"16,-1 2-68-16,-1 5-22 0,2 5-8 16,1 2-1-16,1 3-2 0,4 1-4 15,3 1-3-15,3 0-6 0,3 0-5 16,3-3-2-16,4-2-2 0,1-5-1 16,1-2-1-16,1-7-1 0,0-4 0 15,1-9 0-15,-3-6 1 0,-1-6 0 0,-1-7 1 16,-3-5 2-16,-2-3 2 0,-4-2 1 15,-5 0 0-15,-2 0-1 0,-4 2-2 16,-6 6-2-16,-3 1-3 0,-1 6-5 16,-4 5-8-16,-2 4-13 0,-1 10-23 15,0 8-26-15,0 6-135 0,-1 7-153 16,5 6-364-16</inkml:trace>
  <inkml:trace contextRef="#ctx0" brushRef="#br0" timeOffset="183112.0119">23457 4505 466 0,'-5'1'102'0,"2"9"1"16,-2 4-78-16,2 10-7 0,0 1-1 15,-2 5 0-15,2 5 0 0,-3 4 0 16,0 1-2-16,2 2-2 0,1 1-3 15,0 2-4-15,3-1-2 0,0-1-2 16,4-2-8-16,1-5-10 0,1-1-102 0,-1-8-100 16,-1-4-255-16</inkml:trace>
  <inkml:trace contextRef="#ctx0" brushRef="#br0" timeOffset="183557.421">23291 4211 397 0,'-38'14'98'0,"0"4"3"0,-3 3-46 15,1 3-22-15,-2 5-10 0,1 6-2 16,3 7 1-16,0 3 1 0,3 3 2 15,4 2 1-15,5 3 0 0,7 4-1 16,6 0 0-16,3 4-2 0,9 1-2 16,7 1-2-16,6-3-1 0,9-1-2 0,7-4-2 15,9-4-1-15,7-8-2 0,5-5-1 16,4-4-2-16,6-5 0 0,4-5-2 16,3-6 0-16,3-3-2 0,3-5 0 15,2-5 0-15,-3-10-2 0,1-5 0 16,-3-8 0-16,-6-7-1 0,-6-7 0 15,-7-6 1-15,-3-7-1 0,-8-6 1 0,-9-7-1 16,-8-4 0-16,-9-4 0 16,-11-4 0-16,-10-5-1 0,-11-3 1 0,-10-2-1 15,-13 0-2-15,-8 4-1 0,-9 4-3 16,-10 5-4-16,-6 9-5 0,-6 15-5 16,-4 14-6-16,4 17-8 0,0 12-11 15,1 11-107-15,2 10-108 0,9 5-269 16</inkml:trace>
  <inkml:trace contextRef="#ctx0" brushRef="#br0" timeOffset="185352.8906">23065 16518 484 0,'-14'3'118'0,"0"-3"2"0,2-4-64 0,1-1-24 0,6 1-10 16,2-1-5-16,3-1-5 0,4 0-4 15,4-1-2-15,4 1-3 0,4-3-1 16,2-1-2-16,4-1 1 0,1 0-1 16,2 1 1-16,-1 1-1 0,-2-1 0 15,3 1 0-15,-3 3 0 0,1 2 0 0,-2 1 0 16,0 2 0-16,-3 1 0 0,-3 3 0 16,-3 6 0-16,-4 2 0 0,-5 5 0 15,-3 3 0-15,-5 7 0 0,-4 6 0 16,-6 0 0-16,-5 3 0 0,-2 3 0 15,-2 1 0-15,-4 2 2 0,-3-2 2 16,0-3 2-16,-1-1 3 0,2-4 2 16,0 1 2-16,2-4 0 0,4-2-1 0,2-1 0 15,3 0-4-15,5-1-2 0,4-2-1 16,2-2-2-16,6-2-1 0,2-3-1 16,4-2 0-16,2-2-1 0,5-3 1 15,1-2-1-15,5 1 0 0,0-2-3 16,4 1-2-16,-1-1-5 0,1 0-6 15,1 1-8-15,-1-3-7 0,-1-1-110 16,1-3-107-16,-1-4-264 0</inkml:trace>
  <inkml:trace contextRef="#ctx0" brushRef="#br0" timeOffset="185781.7579">23461 16004 616 0,'-42'-21'132'0,"-1"6"0"15,-1 13-106-15,1 10-15 0,-1 11-6 0,-5 6-3 16,-2 7-1-16,-3 5 0 0,-2 5 0 16,-4 2-1-16,1 5 1 0,4 2 1 15,5 8 0-15,4 6 1 0,6 5 1 16,4 4 0-16,7 2 1 0,4 1 0 15,7 4-1-15,5-1-1 0,6-3 0 16,7-2-1-16,9-8-1 0,6 1 1 16,5-7-2-16,7-9 1 0,8-10-1 15,4-8 1-15,4-7-1 0,8-6 1 16,7-7 0-16,4-8-1 0,3-10 1 16,0-7-1-16,2-10 0 0,2-9 1 0,-3-11-1 15,-1-8 0-15,0-14 0 0,-1-9 1 16,-4-7-1-16,-3-6 1 0,-5-8 0 15,-9-10 3-15,-11-1 2 0,-10-1 4 16,-10 2 4-16,-12 0 5 0,-12 1 4 16,-12 12 2-16,-10 16-2 0,-10 14-2 0,-10 16-7 15,-7 17-16-15,-7 22-24 0,-4 24-117 16,-7 13-23-16,-7 10-114 0,0 10-238 16</inkml:trace>
  <inkml:trace contextRef="#ctx0" brushRef="#br0" timeOffset="207889.2285">15865 15577 289 0,'-11'-8'86'15,"5"-2"6"-15,-1-2-8 0,1 1-39 16,2-3-10-16,0 0-4 0,3-2-2 16,0-2-2-16,2 3-3 0,3-3 0 15,1 2-2-15,1 2-2 0,4-1-2 16,2 0-2-16,2 2-4 0,5 1-2 0,-1-1-2 16,3 4-1-16,2 0-1 0,2 4 0 15,-1 3 1-15,1 0-1 0,-2 2 1 16,3 4 0-16,-2-1 0 0,0 1-1 15,0 0-2-15,2 1 0 0,-2 0-1 16,3 0-1-16,-1-1 0 0,-3-2-3 16,0-1-4-16,-2 0-6 0,-1-2-9 15,-3-1-6-15,-3-1-109 0,-5 0-107 16,0-4-263-16</inkml:trace>
  <inkml:trace contextRef="#ctx0" brushRef="#br0" timeOffset="208160.3621">16365 15182 529 0,'-1'-4'113'16,"1"2"1"-16,2 2-92 0,2 1-10 15,2 1-6-15,1 3-2 0,3 0-2 16,2 2 1-16,4 1-1 0,1 0-1 0,2 1 1 16,-1 1 0-16,3 1 1 0,-1 0 1 15,-3-1 1-15,-1-2 0 0,-3 2 1 16,-1-2-1-16,-3 0 0 0,-3-4-1 15,-2 0 0-15,-3 1 0 0,-2 4 0 16,-3-1 1-16,-3 3 0 0,-4 2 0 16,0 3 0-16,-2 2-1 0,0-1-1 15,1 0 0-15,1 0-3 0,2-1-5 0,4 0-8 16,4-2 3-16,3-2-117 0,3-3-106 16,5-3-269-16</inkml:trace>
  <inkml:trace contextRef="#ctx0" brushRef="#br0" timeOffset="208542.8173">16747 15058 557 0,'0'-1'125'0,"-1"1"3"0,5 5-90 0,0-3-13 15,5 3-7-15,2-3-4 0,4 3-2 16,2-1-1-16,4 0-4 0,1-8-1 16,4 2-2-16,2-3-2 0,0 0 0 15,3-1-2-15,-2-2-2 0,-3 1-5 16,-3 2-5-16,-3 0-8 0,-6 3-5 16,-2 2-111-16,-4 2-107 0,-5 1-260 0</inkml:trace>
  <inkml:trace contextRef="#ctx0" brushRef="#br0" timeOffset="208797.1716">16828 15212 500 0,'0'0'121'0,"0"0"4"0,1-1-63 15,2 2-28-15,0 1-11 0,3-1-7 16,3 1-4-16,3-1-1 0,3 1-3 16,1-1-1-16,2-1-3 0,-2-1 0 15,5 1-2-15,-1-2-2 0,-1 1-5 16,-3 1-8-16,-1 1-9 0,-4-1-54 16,2 2-58-16,-8 0-96 0,-4 1-218 0</inkml:trace>
  <inkml:trace contextRef="#ctx0" brushRef="#br0" timeOffset="209018.5819">16796 15396 494 0,'-2'4'117'0,"0"-2"4"0,1 2-62 15,5 0-31-15,1-1-7 0,0 0-3 16,1 0-2-16,2 0-1 15,2-1-2-15,2-2-2 0,2 0-2 0,2-2-2 16,3-1-3-16,1 0 0 0,5-2-2 16,-3 0-3-16,0-1-7 0,-2 0-9 15,1-1-42-15,-4 0-75 0,-1 0-104 16,-1 1-243-16</inkml:trace>
  <inkml:trace contextRef="#ctx0" brushRef="#br0" timeOffset="209444.4946">17374 15212 472 0,'-7'0'127'0,"-3"0"4"16,-3 3-19-16,-1 3-74 0,-2 1-10 0,0 7-2 16,0 2-3-16,-1 1-3 0,3 1-1 15,3 2-3-15,3-2-3 0,5 1-2 16,3-5-4-16,2-2-2 0,4-1-3 16,3-2-1-16,0-3 0 0,3-2-1 15,1-5 0-15,0-2 1 0,1-4-1 0,-1-3 0 16,1-6-1-16,-1 0 1 0,-2-1 0 15,-1-1-1-15,-2-2 1 0,-1 2 0 16,-2 2 0-16,-2 4 1 0,-1 0 0 16,-1 4 0-16,-2 7 0 0,-1 4 1 15,-1 6 0-15,-1 6 0 0,2 1 0 16,-2 3-1-16,4 4 0 0,1 1-1 16,2-1 0-16,4-3-5 0,4-2-9 0,5-1-7 15,4-3-9-15,4-6-2 0,1-2-120 16,0-3-116-16,5-3-274 0</inkml:trace>
  <inkml:trace contextRef="#ctx0" brushRef="#br0" timeOffset="210001.3715">17808 15106 487 0,'-12'3'124'0,"-4"5"4"0,-1 3-60 16,-2 2-25-16,1 6-6 0,-2 4-5 16,2 6-5-16,2-2-5 0,5 3-3 15,2-2-4-15,6 0-3 0,3-3-3 0,2-5-3 16,4-4-2-16,3-1-2 0,2-3-1 15,0-4-1-15,2-5-2 0,1-2-1 16,-1-3-2-16,0-4-1 0,-1-1-1 16,-2-7-2-16,-1-1 1 0,-1-2 1 15,-2 0 1-15,0-1 2 0,-2-2 1 16,-3 3 2-16,1 5 1 0,-3 1 2 16,-3 3 2-16,1 6 1 0,-3 6 1 15,0 4 2-15,-1 6 1 0,1 4 1 0,3 4-1 16,-1 4-1-16,0 3-1 0,3 4-1 15,2 2-2-15,2 2-2 0,0-3-1 16,1-1-4-16,3-3-10 0,2-4-11 16,2-5-11-16,1-5-116 0,0-9-119 15,2 2-289-15</inkml:trace>
  <inkml:trace contextRef="#ctx0" brushRef="#br0" timeOffset="210339.8049">17943 15291 495 0,'0'1'118'0,"1"1"4"0,-1 2-66 16,2 1-23-16,1 1-8 0,2 1-2 15,0 4-2-15,1-2-3 0,0 1-2 0,0 0-3 16,1-1 0-16,-1 0-2 0,2-4-1 16,-3-1-1-16,-2-2 0 0,2-2 1 15,-1-2 0-15,0-5 1 0,-1 0 0 16,1-1 1-16,0-3 0 0,1-1-1 16,-2 3 0-16,1-2-2 0,2-2-2 15,-1 1-2-15,2 0-1 0,1-2-2 16,0 0-5-16,1-2-11 0,1 1-12 0,1 3-17 15,-2 0-115-15,0 2-124 0,2 5-298 16</inkml:trace>
  <inkml:trace contextRef="#ctx0" brushRef="#br0" timeOffset="210651.3274">18278 15193 517 0,'0'-5'129'0,"0"2"3"16,0 0-68-16,0 0-24 0,2 4-10 15,0 3-5-15,0 1-3 0,1 5-4 16,2 1-4-16,0 5-1 0,0 2-3 16,1 1-3-16,-1 1-3 0,1 1-3 15,0 0-8-15,-1-1-9 0,-2-2-14 16,2-1-117-16,-1-2-118 0,1-3-295 16</inkml:trace>
  <inkml:trace contextRef="#ctx0" brushRef="#br0" timeOffset="210931.5872">18463 15136 597 0,'3'2'138'0,"-2"1"4"16,3 3-96-16,-1 4-14 0,2 2-6 16,0 6-2-16,1 4-5 0,0-2-4 15,3 1-5-15,-3 0-2 0,0 1-2 16,0 0-5-16,2 0-9 0,-2-5-8 16,1-1-11-16,-3 0 14 0,2-3-140 15,-1-5-121-15,5-4-298 0</inkml:trace>
  <inkml:trace contextRef="#ctx0" brushRef="#br0" timeOffset="211419.5338">18626 15187 537 0,'-12'6'138'0,"-2"2"7"0,0 3-40 16,0 5-62-16,1 0-6 0,1 1-3 15,-3-2-4-15,6 1-5 0,4 0-6 0,3-1-4 16,3-2-4-16,4-2-4 0,2-1-3 16,8 2-3-16,-1-6-3 0,0-1-3 15,6-2-5-15,-2-8-4 0,3-4-4 16,-1-2-6-16,-1-1-2 0,2-4 0 16,0-2 1-16,-4-3 3 0,0 2 4 15,-1 3 4-15,-1 2 5 0,-4 0 4 16,-4 3 5-16,-2 4 7 0,-1 3 6 0,-2 3 5 15,-2 2 4-15,-2 4 4 0,1 2 4 16,-2 7 0-16,-3-1 0 0,2 5-3 16,2-1-1-16,1 1-3 0,1-1-3 15,2 2-4-15,3-7-3 0,5 0-4 16,0-5-3-16,1-3-2 0,1-5-2 16,1-5 0-16,2-4-1 0,1-4 0 15,0-1 0-15,0-5-1 0,1-1 1 16,0 4-1-16,-1 1-1 0,-2 1 1 15,-3 4-1-15,-3 6 0 0,1 5 0 0,-3 5 0 16,-3 5-1-16,0 2 1 0,-1 3-1 16,1-1-1-16,-2 1 0 0,0 3-2 15,1-1-3-15,0-1-8 0,0-3-8 16,2 1-12-16,0-2-9 0,1-2-12 16,1-5-106-16,-1-7-8 0,-2-4-94 15,1-5-189-15</inkml:trace>
  <inkml:trace contextRef="#ctx0" brushRef="#br0" timeOffset="211560.4123">18980 14738 645 0,'-6'-6'143'16,"-1"10"0"-16,1 7-101 0,2 4-22 16,4 7-15-16,1 5-12 0,4 6-18 15,1 6-119-15,2 1-117 0,0 8-299 16</inkml:trace>
  <inkml:trace contextRef="#ctx0" brushRef="#br0" timeOffset="212005.1728">19906 15114 537 0,'-6'-1'141'15,"-4"0"8"-15,-3 2-51 0,-1 3-40 16,0 2-9-16,-3 1-4 0,-3 5-3 16,0 2-4-16,-1 3-5 0,4 3-6 15,1 3-4-15,3 0-7 0,4 2-5 16,6 2-3-16,3 0-4 0,6-3-2 0,4-4-1 15,3-2-3-15,4 1-4 0,2-5-7 16,0-3-12-16,2-5-12 0,-1-1-12 16,-3-1-11-16,0-5 6 0,-2-4-123 15,-3-3-115-15,-5 0-274 0</inkml:trace>
  <inkml:trace contextRef="#ctx0" brushRef="#br0" timeOffset="212277.328">19769 15271 687 0,'-7'1'157'0,"2"3"4"0,1 1-111 0,7 0-17 16,1 0-9-16,5 1-7 0,2 0-7 15,4-1-2-15,1-1-4 0,3-2-1 16,2-2-2-16,4-2 0 0,2-2-1 16,1-2-1-16,1-3 0 0,3-2-1 15,-1 0 1-15,-4 1-1 0,-2 1 1 0,-3 0 0 16,-5 4 0-16,-2 4 2 0,-5 6 0 15,-4 2 0-15,-1 5 1 0,-3 1 0 16,0 4 1-16,-1 1-1 0,-4 3 0 16,2-1-2-16,-4-3-3 0,3-1-9 15,1 1-13-15,-1-4-13 0,2-2 24 16,0-6-152-16,3-4-128 0,3-2-313 16</inkml:trace>
  <inkml:trace contextRef="#ctx0" brushRef="#br0" timeOffset="212412.6038">20127 14840 555 0,'-2'7'117'0,"-1"8"-1"0,0 5-101 16,0 4-85-16,4 9-47 0,0 4-89 16,4 6-203-16</inkml:trace>
  <inkml:trace contextRef="#ctx0" brushRef="#br0" timeOffset="212796.4439">20445 15225 642 0,'-15'0'150'15,"2"1"5"-15,0 2-101 0,-1 4-11 16,3 2-3-16,0 4-3 0,4 1-3 0,1 1-5 15,2 3-3-15,4 2-6 0,1-2-5 16,4-2-3-16,1 0-5 0,1-2-2 16,4-2-2-16,1-2-1 0,0-4-1 15,1-2-1-15,2-3 0 0,-2-2 1 16,1-3-2-16,-3-2 1 0,-1-4-1 16,-5-2 0-16,-2-3 0 0,-3-1 0 15,-3-5 0-15,-4-3 1 0,0-2 0 16,-3 0 1-16,2 3 0 0,-1 0 1 15,1 2 4-15,1 5 3 0,3 5 1 16,0 2 1-16,3 3 0 0,1 4-1 0,1-1-2 16,3 2-3-16,2 2-3 0,1 2-3 15,5-1-5-15,2 1-7 16,3 0-8-16,3 2-15 0,0 0-16 0,2 0-12 16,3 0-15-16,-2-1-107 0,-1-1-122 15,0-1-271-15</inkml:trace>
  <inkml:trace contextRef="#ctx0" brushRef="#br0" timeOffset="213093.084">20788 15212 606 0,'-11'8'149'0,"0"-1"8"16,-1 4-91-16,-3 3-11 0,3 0-5 16,-2 1-5-16,3 1-6 0,2-1-9 0,-1-1-8 15,4 0-6-15,1-3-5 16,2-1-4-16,3-1-3 0,2-1-2 0,0-2-1 16,2 0-2-16,2-2 0 0,0-3-4 15,3 0-3-15,-2-2-7 0,1 0-9 16,1-2-9-16,-2-2-12 0,1-1-11 15,-2-1-1-15,-1-2-115 0,-2-1-114 16,-1 1-270-16</inkml:trace>
  <inkml:trace contextRef="#ctx0" brushRef="#br0" timeOffset="213567.2723">20825 15267 531 0,'-4'-3'129'0,"1"-1"5"0,-1 2-79 16,-1 0-13-16,0 1-3 0,-3 1-3 0,-1 1-3 16,-1 4-2-16,0 1 0 0,-2 2-1 15,0 2-1-15,1 1-2 0,1 2-3 16,3 3-2-16,-1-1-4 0,2 1-4 16,3 0-4-16,1 1-3 0,5-1-3 15,2-2-2-15,1-1-1 0,4-2 0 16,3-2-1-16,2-2 0 0,2-3 0 15,0-2 1-15,1-5-2 0,2-3 1 16,-3-4-1-16,-1-2 1 0,-2 0-1 0,-3-7 0 16,-3 0 0-16,-2-1 0 0,-4 2 1 15,-2-1 0-15,-3 0 0 0,-4 0 0 16,-2 6 0-16,-2 2-6 0,-1 2-8 16,0 3-6-16,-1 5-9 0,1 6-12 15,4 2-12-15,1 4-71 0,3-2-49 16,2 3-103-16,5 0-232 0</inkml:trace>
  <inkml:trace contextRef="#ctx0" brushRef="#br0" timeOffset="214031.7972">21194 15286 535 0,'-14'2'129'16,"1"-1"4"-16,-1 2-68 0,2-1-30 0,0 2-6 15,-1 0-4-15,1 1-1 0,1 2-3 16,3 2-2-16,-1 2-2 0,3 3 0 16,1 1-2-16,3 1-2 0,3 2-2 15,2-1-1-15,4 1-2 0,2-2-2 16,2-3-2-16,3-1-1 0,1-3-1 15,2-4-1-15,0-4-1 0,2-5-1 16,0-7-1-16,-2-2 0 0,1-4-1 16,-2-4 1-16,-1-4-1 0,-3 0 1 0,-4-4 0 15,-5 1 2-15,-2-1 0 0,-4-1 1 16,-6 1 0-16,-5 1 0 0,-5-2 0 16,-5 1-1-16,-6-3-2 0,-9-1 0 15,-3-1-2-15,-3 2 3 0,1 1 6 16,4 3 8-16,3 5 6 0,5 7 5 15,9 5 3-15,7 4 1 0,5 2-2 0,5 2-7 16,4 3-8-16,4 1-6 16,5 1-3-16,5-1-6 0,8 1-5 15,6 0-10-15,7 0-10 0,3-1-14 0,4-2-12 16,1 1 24-16,0-1-148 0,-3 0-125 16,0 2-301-16</inkml:trace>
  <inkml:trace contextRef="#ctx0" brushRef="#br0" timeOffset="214342.9984">21372 15178 597 0,'-11'21'146'0,"2"1"6"0,0 0-76 16,3 1-33-16,2 2-9 0,4 0-6 15,3-3-4-15,3-3-7 0,2-4-5 16,2-2-4-16,4-4-3 0,0-3-1 0,2-5-1 15,0-1-1-15,1-2 0 0,-1-5-1 16,3-1 0-16,-5-4-1 0,-1-2 1 16,-5-3-1-16,-4-3 0 0,-5 1 0 15,-5-1 1-15,-8 2-1 0,1 2 1 16,-5 4-2-16,3 2 0 0,-3 6-2 16,2 4-1-16,2 4-4 0,3 3-4 15,2 3-9-15,4 2-6 0,2 0-5 16,4 1-5-16,2-2-7 0,5-1-4 15,0-3-83-15,5-3-14 0,0-4-85 16,4-3-183-16</inkml:trace>
  <inkml:trace contextRef="#ctx0" brushRef="#br0" timeOffset="214615.3865">21622 15204 597 0,'10'-10'153'0,"-3"0"13"0,-3 3-78 16,-4 1-20-16,0 1-9 0,-5 2-8 15,3 5-9-15,-7-1-11 0,1 1-11 16,-1 4-8-16,-1 2-5 0,3 0-3 15,2 5-1-15,-1-1-1 0,7 4 0 16,0 0-1-16,3-3-1 0,3 3 0 0,2-3 0 16,1-1 0-16,2-1 0 0,0-4 0 15,2-1-1-15,2 1 2 0,-2-1-5 16,0 1-1-16,-1 0 1 0,-2-2 0 16,-1-1 0-16,-4-1 2 0,-2 2 1 15,-5-1 6-15,-4-1 0 0,-3 1-1 16,-4 2 1-16,-4 3-1 0,-3-2-2 15,-1 3-6-15,2 0-8 0,-1 0-15 16,2 1-18-16,1 0-16 0,2-3-126 0,3 2-138 16,-4-4-320-16</inkml:trace>
  <inkml:trace contextRef="#ctx0" brushRef="#br0" timeOffset="220003.6179">796 2506 606 0,'-22'-5'126'0,"-2"2"2"0,2 1-110 0,2 2-9 15,10 2-3-15,4 0-1 0,4-1 0 16,3-1-1-16,5 0-1 0,3 0-1 16,4 0-2-16,5-1 0 0,4-1 1 15,4-1 0-15,1 1 0 0,3-1 0 0,-1 2 0 16,4-1 0-16,3 3 0 0,1-1 0 15,9 0-1-15,3 1 1 0,6 1-1 16,5 0 1-16,1 0-1 0,0-2 0 16,4 3 0-16,3-1 0 0,2 1 1 15,2-1 0-15,5 3 1 0,0 0 1 16,6 0 0-16,6-3 0 0,1 2 0 16,2-1 0-16,0 0-1 0,0-4 0 0,8 2-1 15,4-2 0-15,-2 1 0 16,-3-3 1-16,2 1 0 0,7-1 0 15,3 1 2-15,-2-1-1 0,-5 2 1 0,2 0 0 16,3 2 1-16,2-1-1 0,-7 3-1 16,-5-2 1-16,-2 1 0 0,2 1-1 15,-1-2 1-15,-5 1 0 0,-8 0 0 16,-5-4 1-16,-6 2 1 0,1 2 1 16,-4-1 3-16,-8-1 0 0,-3-1 0 15,-2 1 2-15,1 1-1 0,-6-4-2 0,-7 0 0 16,-6-5-3-16,-5 2-1 0,-6-1-2 15,-4-3-1-15,-3 0 0 0,-5 3-1 16,-1 0 0-16,-4 1-4 0,-2 2-7 16,-4 1-13-16,-3 1-16 0,-7 1-120 15,-1 2-126-15,-3 1-308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33:22.2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17896 4702 289 0,'15'-19'69'0,"3"-2"1"16,5 0-34-16,2 2-25 0,2-1-12 16,1-1-7-16,-1-3-2 0,-1-2-1 15,-3 1 0-15,-3 0 1 0,-3 1 4 16,-1 5 2-16,-5 1 3 0,-3 5 0 15,-2 3-12-15,-4 4-16 0,-5 3-14 16,-2 3-2-16,-4-2 5 0,-4 4 16 16,-3-2 20-16,-1 1 28 0,-2-1 33 15,-3 0 24-15,-5-4 10 0,-3 2-3 16,-3-4-12-16,-1 1-15 0,-4-3-17 16,-1 0-13-16,-4-2-11 0,-3 1-4 0,1 1-5 15,-1 3-2-15,-10 3-3 0,-5 2-1 16,-4 2-2-16,-5 2-2 0,-2 4 1 15,-3 3-1-15,-5 4 3 0,-4 2 0 16,2 3 2-16,-3-1 2 0,0 8 1 16,-1 3 1-16,-3 1-1 0,-2 1 1 15,5 1-2-15,-1 4-1 0,4 2 0 0,5 5-1 16,2-1-2-16,6 5 0 0,6 1 0 16,6 5-1-16,5-1-1 0,8 1-1 15,2-4 1-15,7-1-2 0,12-3 1 16,9-2-1-16,9-2 0 0,10 0 0 15,8-1 0-15,15 5-1 0,7-7 0 16,8 0-1-16,4-1 0 0,7-4 0 16,7-2 0-16,5-2-1 0,2-6 0 15,9 2 1-15,4-4-1 0,3-6 1 16,8 0 0-16,2 0 0 0,5-5 1 16,1-3 0-16,-2-4 1 0,6 1 0 0,2 1 0 15,4-4 0-15,-1-4-1 0,-4-7 1 16,1 4 0-16,4 1 0 0,0-6 0 15,-5-2 0-15,-3-6 0 0,-3 1 0 16,0-2 0-16,-1-6 0 0,-10-4 0 16,-4-4 0-16,-6-4 0 0,-3-4-1 15,-8-1 1-15,-8-2-1 0,-6-2 1 0,-6 2-1 16,-5-1 0-16,-7-1 0 0,-8 1 1 16,-5 1 0-16,-9-5 0 0,-10-2 0 15,-10-5 1-15,-8 0 0 0,-10 0 1 16,-8-2 0-16,-11-1 1 0,-6 4 1 15,-10-1 0-15,-10 3 0 0,-12-1 1 16,-9 4-1-16,-9 1 0 0,-15 6 0 16,-11 4 0-16,-6 11-1 0,-10 5-1 15,-9 8 0-15,-3 10-2 0,-14 10-4 16,2 7-4-16,-1 13-6 0,-9 8-7 16,4 11-1-16,-1 11-116 0,-9 5-107 0,11 4-266 15</inkml:trace>
  <inkml:trace contextRef="#ctx0" brushRef="#br0" timeOffset="999.7856">9576 4711 500 0,'0'-16'104'0,"-3"-1"1"15,-3 2-91-15,-4 2-7 0,0 4-4 16,-2 1 0-16,-4-1 0 0,-2 1-1 16,-7 0-1-16,-4 0 0 0,-7 1-1 15,-2 1 0-15,-5 3 0 0,-3 4 0 16,-6 3 1-16,1 3 0 0,1 5 1 16,-1 4 0-16,-3 5 1 0,-2 5 1 0,0 5 1 15,2 5 2-15,0 6 3 16,1 3 2-16,3 5 1 0,5 4 1 0,9 5-1 15,7-2 0-15,7 5-2 0,8-2-3 16,7 2-2-16,8-2-1 0,9-1-1 16,8-1-1-16,11-5 1 0,7-5-1 15,15-5 2-15,4-7-1 0,8-8 0 0,3-9 1 16,8-5-1-16,6-9-1 0,7-6 0 16,-3-8-2-16,3-12 0 0,0-7 0 15,5-5 0-15,-4-12 0 0,-3-11-1 16,-8-5 2-16,-4-6 0 0,-3-4 3 15,-9-5 2-15,-12-6 2 0,-7-1 1 16,-13-1 2-16,-9 1 0 0,-11 0-1 16,-13 4-2-16,-10 2-2 0,-11 10-1 15,-16 7-5-15,-14 9-4 0,-13 9-5 16,-11 13-6-16,-8 16-9 0,-13 19-16 16,-8 19 10-16,-6 15-115 0,-6 16-104 0,-6 14-256 15</inkml:trace>
  <inkml:trace contextRef="#ctx0" brushRef="#br0" timeOffset="28582.2185">10046 6120 339 0,'-3'-8'94'0,"1"2"6"16,-2 0-43-16,0 1-10 0,1 0-9 16,-1 2-7-16,-1 0-8 0,0 1-5 0,0-1-3 15,-1 2-1-15,0-1-1 0,0 2-1 16,-3 0 1-16,1 0-1 0,-2 1 0 16,-1 0 0-16,0 3-1 0,-4-1-2 15,-1 1-1-15,-2 1-1 0,0 1-1 16,-3 3-1-16,-1-1 0 0,1 3 0 15,0 2 0-15,-2 0 0 0,1 2-1 16,2 1 1-16,-1 0-1 0,2 1-1 16,-1-1 1-16,3 2-2 0,2 0 1 15,3 1-2-15,2-2 1 0,3 1-1 0,2 2-1 16,4-1 1-16,3 0-1 16,2-1 0-16,2 2 0 0,1-2 1 0,6 2-1 15,0-1 0-15,3 0 1 0,4-1-1 16,2-3 0-16,2-2 1 0,3 0-1 15,1-5 0-15,3-3 1 0,3 0-1 16,-1-3 0-16,0 1 1 0,2-4-1 0,-4-3 0 16,1-5 1-16,-2 0-1 0,-3-6 0 15,-2-4 1-15,0 0-1 0,-2-3 2 16,-2-1 2-16,-3-2 1 0,-2-1 2 16,-5-1 1-16,-3 0 2 0,-6-3-1 15,-4-1 1-15,-6-2-2 0,-4 1-1 16,-8-1-2-16,-2 4-1 0,-2 3-1 15,-3 4-1-15,-6 5-1 0,-4 6-2 16,-6 5-5-16,-1 6-5 0,-1 3-6 16,-2 5-9-16,0 4 15 0,1 3-137 0,3 2-117 15,10 5-287-15</inkml:trace>
  <inkml:trace contextRef="#ctx0" brushRef="#br0" timeOffset="36513.6461">6878 12543 337 0,'-3'-8'82'0,"1"-2"1"0,1 1-50 16,0-1-7-16,1 4-6 0,-2-1-4 16,2 0-3-16,2 3-1 0,-2-2 2 15,-2 2 2-15,2 0 0 0,0 1 1 16,-1 2 1-16,1-1-2 0,-1-1-2 16,0 3-3-16,1 0-4 0,1 1-3 15,-1 0-3-15,1 2-1 0,-1 0-1 0,3 2 0 16,-2 1 1-16,2 3 0 0,-1 2 1 15,1 0-1-15,1 2 2 0,2 1-1 16,0 2 1-16,2 0 1 0,0-2-1 16,1 0 1-16,2-1-1 0,-1 1 1 15,2-2-1-15,0-1 0 0,0-1 0 16,2 0 0-16,-1-2 0 0,1 1-1 16,2-2 1-16,0-1 0 0,1-1 0 15,0 0 0-15,4 0 0 0,1-1 0 16,1-2 0-16,0 2 1 0,1-3-2 0,0 0 1 15,2-1 0-15,-2-1-1 0,2 0 0 16,-1 0 1-16,2-2-2 16,-2-1 1-16,0 1 0 0,-3-3 0 0,0 0 0 15,-1-2-1-15,0-2 1 0,-3 1-1 16,-1-2 1-16,0 1-1 0,0-1 0 16,0 0 1-16,2 0-1 0,-1 0 1 15,4-2-1-15,2 0 0 0,-2-1 0 16,1 0 1-16,1 2-1 0,1-4 0 15,-1 1 0-15,1 0 0 0,-1 3 0 0,0-3 0 16,1 4 0-16,4-1 1 0,-3 2-1 16,1 0 0-16,0 2 0 0,0-1 0 15,5 6 0-15,-4-4 0 0,3 5 0 16,1 2 0-16,-2 2 0 0,1 2 0 16,0 3 0-16,-1 3 0 0,2 1 0 15,-4 4 0-15,0 2 0 0,2 3 0 16,-1 1 0-16,1 3 0 0,-2-1 0 15,-2-1-1-15,-2-1 1 0,-1-1 0 0,-1-3 0 16,-1-1 0-16,-2-3 0 0,0 1 0 16,2-2 1-16,2-3-1 0,-1 0 0 15,-1 0 0-15,2-3 0 0,-1-1 0 16,2-3 0-16,0 1 0 0,1-1 0 16,3-5 0-16,3-2 1 0,0-4-1 15,4-1 0-15,-2-3 1 0,2-3-1 16,-2-1 0-16,0 1 0 0,3-2 0 15,-1-1 0-15,0-2-1 0,2 1 1 0,-2 0 0 16,1-1 0-16,-1 2 0 0,-3 3 0 16,-4 3-1-16,-1 5 1 0,-4 4 0 15,-1 4 0-15,-2 4 0 0,-3 2-1 16,2 6 1-16,-2 0 0 0,2 3 0 16,1 1 0-16,3 2 0 0,0 1 0 15,4-2 0-15,2-2 0 0,1-1 0 16,3 0 0-16,3-2 0 0,1-2 1 15,3-3-1-15,2-2 1 0,0-1 0 0,5-3 0 16,0-3 1-16,3 0 0 0,-1-1 1 16,1-1-1-16,-1-1 1 15,1 0 0-15,-1 0 0 0,-2 0-1 0,-3-1 1 16,-4 0-2-16,-3-1 0 0,-5-1-2 16,-4 0-3-16,-3-1-7 0,-3 2-34 15,-5-3-77-15,-4-3-94 0,-1-3-232 16</inkml:trace>
  <inkml:trace contextRef="#ctx0" brushRef="#br0" timeOffset="37694.6573">7881 10065 352 0,'5'-7'82'0,"-4"-3"2"0,-2-2-54 0,2 2-12 16,-2 0-5-16,-3-1-1 0,1-1-3 16,-3 2 0-16,-2 0 0 0,1 2 2 15,-4-2 2-15,-4 0 3 0,0 3 2 16,-3-2 0-16,1 3 0 0,-3 0-1 15,-2 2-3-15,-1 3-3 0,-3 1-3 16,-2 0-3-16,1 5-2 0,-3 0-2 0,-4 1 0 16,4 5 0-16,0 1 0 0,0 5-1 15,-1 2 1-15,-3-1 1 0,0 3 1 16,1 1 1-16,1-4 1 0,-3 2 1 16,4-3 0-16,0 2 0 0,3-2 0 15,2 2-1-15,0 0 0 0,1 1 0 16,4 0 0-16,2 2 1 0,3-1-1 15,7 2-1-15,0-2 0 0,5 1-1 16,3-1-1-16,2-1 0 0,7 0-1 0,3-1 0 16,1-3 1-16,6 3-1 0,7 0 1 15,2-3-1-15,2-2 1 0,4 1-1 16,4-3 0-16,3 0 0 0,2-5 0 16,-1-4 0-16,3 0-1 0,0-3 1 15,0-3-1-15,2 2 1 0,1-3-1 16,-1 1 0-16,2-3 0 0,0-1 1 15,1 1-1-15,-2-1 0 0,-5-4 0 16,-1-3 1-16,-3 0-1 0,-4-1 0 0,-3-1 1 16,-3 0-1-16,-2-1 0 0,-3 1 1 15,-3-1-1-15,-3-1 2 0,-1 0 1 16,-2 1 2-16,-1-2 1 0,-5-1 0 16,-2-2 2-16,-3 1-1 0,-3 2 1 15,-4-3-2-15,-6 0-1 0,-6-2-1 16,-6 1-1-16,-6-2 0 0,-6-1-1 15,-8 1 0-15,-9 2-1 0,-11 3-3 0,-10 5-7 16,-7 9-8-16,-7 10-119 0,-15 5-113 16,-6 8-288-16</inkml:trace>
  <inkml:trace contextRef="#ctx0" brushRef="#br0" timeOffset="41183.4604">8796 9527 496 0,'0'-12'124'0,"0"2"4"15,0 3-67-15,1 0-18 0,-1 1-6 16,-1 2-6-16,2 3-5 0,-1 2-4 16,2 4-1-16,-1 2-3 0,1 4-2 15,0 4-1-15,-1 6-2 0,-1 2 0 16,-3 4-3-16,0 4-1 0,-2 2-3 0,-4 2-1 16,2 3 0-16,-1-1-2 0,1-3 0 15,0-1-1-15,3-2-2 0,2-4-2 16,2-4-4-16,0-6-9 0,3 0-7 15,1-4-7-15,2-5-13 0,0-4-82 16,2-5-31-16,-1-4-99 0,4-4-203 16</inkml:trace>
  <inkml:trace contextRef="#ctx0" brushRef="#br0" timeOffset="41447.8248">9008 9529 565 0,'0'-10'133'16,"-2"1"2"-16,0 4-87 0,1 3-17 15,1 3-7-15,0 2-5 0,-1 4-5 16,1 4-3-16,0 2-3 0,-1 5-2 0,2 4-1 16,-1 2-1-16,0 4 0 0,0 4-1 15,1 0 0-15,-1 2 0 0,1 1-1 16,1-4 0-16,-1 3 0 0,1-4-1 15,1 0-2-15,-1-3-4 0,2-1-5 16,-2-3-6-16,1-4-11 0,0-3-1 16,-1-5-118-16,-2-4-111 0,-3-2-275 15</inkml:trace>
  <inkml:trace contextRef="#ctx0" brushRef="#br0" timeOffset="41644.4209">8740 9799 567 0,'-4'-3'130'16,"4"1"2"-16,1 1-87 0,5-1-18 15,1-1-9-15,4 2-5 0,2-1-3 16,2 0-3-16,6 0-2 0,2-2-1 0,1 1-3 16,5 0-5-16,-1-2-9 0,-1 0 7 15,0-1-132-15,-4-1-113 0,-1 2-295 16</inkml:trace>
  <inkml:trace contextRef="#ctx0" brushRef="#br0" timeOffset="41943.02">9330 9466 541 0,'-12'5'130'0,"-5"1"5"15,-2 6-77-15,-1 7-17 0,0 5-4 16,0 3-4-16,2 3-3 0,2 2-5 0,3 3-4 16,4 1-5-16,5-1-4 0,4 1-4 15,3-3-3-15,2-3-2 0,5-1-2 16,4-4 0-16,1 0-6 0,3-6-3 15,3-4-6-15,2-4-7 0,2-4-10 16,1-2 4-16,-2-5-130 0,-3-6-114 16,0-1-291-16</inkml:trace>
  <inkml:trace contextRef="#ctx0" brushRef="#br0" timeOffset="42441.557">9470 9742 555 0,'2'5'125'0,"2"0"4"0,1-2-93 0,1 2-10 16,1-1-3-16,3-3-3 0,1-1-2 15,0-2-1-15,1-6-1 0,2-2-1 16,-2-2-3-16,3 0-1 0,0-3-3 16,-2 1-3-16,-1-2-1 0,2 1-2 15,-2 3 0-15,-2-3-1 0,-3 3-1 16,-3-2 1-16,-3 0 0 0,-2 0-1 16,-4 2 0-16,-2 1 1 0,-4 1-1 0,-3 3 0 15,-1 3 0-15,2 5 0 0,-3 4 0 16,1 2 0-16,1 5 0 15,0 1 0-15,2 4 0 0,0 0 0 0,2 3 0 16,0 1 0-16,0 1 0 0,3 2 0 16,1-2 0-16,3 2 0 0,2 0 0 15,2 2 1-15,3-2-1 0,3-4 0 16,1 1 0-16,3-2 0 0,0-2 1 16,1-1-1-16,1-3 0 0,3-2 0 0,0-3 1 15,3-2-1-15,2-2 1 0,-1-4-1 16,4-5-1-16,-1-5-1 0,0-1-5 15,-1-2-9-15,-2-1-9 0,-4 0-8 16,-3-2-114-16,-4 1-114 0,-1 2-278 16</inkml:trace>
  <inkml:trace contextRef="#ctx0" brushRef="#br0" timeOffset="42714.6829">9835 9302 540 0,'8'-5'129'16,"1"5"3"-16,0 4-78 0,-1 4-20 15,2 3-4-15,-1 4-3 0,-1 2-4 0,1 5-4 16,-3 2-2-16,-1 0-3 0,-2 2-4 15,-1-2-3-15,-6 3-2 0,-3 0-3 16,-6-4-1-16,-1 0-6 0,-3-4-7 16,-3 0-10-16,0-6-13 0,1-4-47 15,2-6-68-15,1-4-104 0,2-6-229 16</inkml:trace>
  <inkml:trace contextRef="#ctx0" brushRef="#br0" timeOffset="42829.3851">9768 9132 527 0,'4'-6'119'0,"1"2"-1"0,0 4-82 0,1 2-22 16,0 2-16-16,2 3-112 0,-2 2-103 15,0 3-263-15</inkml:trace>
  <inkml:trace contextRef="#ctx0" brushRef="#br0" timeOffset="43883.1399">9998 9384 300 0,'-1'-2'83'0,"2"0"3"0,-2 0-21 16,1 1-29-16,0 0-4 0,1-1-1 16,0 1-3-16,0 0-3 0,0-2-3 15,1 2-2-15,-1 0-3 0,1 1-2 16,0-1-1-16,-2 0 0 0,0-1 0 16,0 0 2-16,1-1-1 0,-2 2 1 15,-1-1 1-15,2 1-1 0,0-1 0 16,-3 2-1-16,1-1-1 0,2 1-2 0,0 0 0 15,-1-1-2-15,1 1 0 0,-1-1-2 16,5 1 0-16,-6 0 0 0,2 1-1 16,-2 0-1-16,2 2 0 0,1-1 0 15,-1 2-1-15,0-1-1 0,1 3 0 16,2-1 0-16,1 0 0 0,-3 3-1 16,1-1-1-16,1-1 1 0,-2 1-2 0,1 1 1 15,0-1-2-15,0-2 1 0,1 0 0 16,-1-4-1-16,0 2 1 0,1-3-1 15,-1-2 1-15,1 0 0 0,-2-1-1 16,1 2 1-16,0 0-1 0,-1-1 0 16,1 2 1-16,0 0-1 0,-1 1 0 15,0 0 0-15,-1 1 0 0,1 1 0 16,0-2 1-16,-1 2-1 0,2-2 0 16,-2 0 0-16,0-1 1 0,0 1-1 15,0-1 0-15,0 0 0 0,1 0 1 0,-2 1-1 16,1-3 0-16,0 1 0 0,0 0 1 15,-2-3-1-15,2 0 0 0,-1-1 0 16,0 0 0-16,1 2 0 0,-1-2 1 16,1 0-1-16,-1 1 0 0,-1 1 0 15,1-1 0-15,0 1 0 0,0 0 0 16,1 2-1-16,-2-1 1 0,1 0 0 16,1-1 0-16,-1 2 0 0,1-1-1 15,-1 1 1-15,1-2 0 0,0 2 0 0,-1 0 0 16,1-1 0-16,0 2 0 0,-2-1 0 15,2 0 0-15,0 2 0 0,-1 2 0 16,0-1-1-16,0 4 1 0,-1 3 0 16,0 2 0-16,1 4 0 0,0 2 0 15,-1 2 0-15,2 2 0 0,2 0 0 16,-1 1 1-16,1-1-1 0,2-4 0 16,1-2 0-16,0-3 0 0,2-5 0 15,0-1 1-15,2-4-1 0,0-6 0 16,0-1 0-16,4-4 1 0,-2-3-1 0,0-1 1 15,-2-4-1-15,-1-3 0 0,-1 2 1 16,-3-1 0-16,-3 2 0 0,-2 1 2 16,0 3 0-16,-3 2 2 0,-1 3 0 15,-1 3 2-15,0 4 0 0,0 2 0 16,1 6-1-16,1 1-1 0,3 3-1 16,2 3-1-16,2 2-1 0,1-1-1 0,4 1-1 15,-1 0 1-15,3 0-2 16,1-2 1-16,1-5-2 0,2-1 0 0,0-2 0 15,2-4 0-15,1-2 0 0,-1-4 0 16,-1-4 0-16,1-2 2 0,-4-3 0 16,-3-4 0-16,-2 0 0 0,-2-3 1 15,-4 2-1-15,-2-3 0 0,-4 0 0 16,0 5-5-16,-1 1-7 0,0 4-9 16,-1 3-8-16,1 3-10 0,-1 5-20 0,-1 2-99 15,-1 4-109-15,2 3-255 16</inkml:trace>
  <inkml:trace contextRef="#ctx0" brushRef="#br0" timeOffset="45159.7276">10392 9276 494 0,'10'-2'114'0,"-1"1"3"0,2 1-76 15,2 3-18-15,2 7-6 0,1 4-2 16,0 5-4-16,-2 3-2 0,2 8 3 16,-1 4 1-16,-4 6 2 0,-1 2 0 15,0 3 1-15,-4-1 0 0,-4 4-2 16,-2 0-4-16,-2 0-2 0,-2-4-4 16,-5 0-1-16,-2 0-1 0,-3 1-2 15,-3-3 0-15,-5-3-3 0,-4-3-7 16,-1-2-11-16,-3-6-117 0,2-5-115 15,0-4-290-15</inkml:trace>
  <inkml:trace contextRef="#ctx0" brushRef="#br0" timeOffset="57385.6267">15211 11855 259 0,'-6'-3'77'0,"1"-2"4"15,-1 2-29-15,-1-2-7 0,0-1-7 16,1 1-8-16,0 0-7 0,-1 1-5 16,0-1-5-16,-2 0-1 0,-1 2-2 15,-1 0-1-15,0 0-1 0,-1-1 0 16,-3 2-2-16,0-1 0 0,0 2-1 15,-3 1-2-15,-1-1 0 0,-3 1-1 0,-3 0-1 16,0 2 0-16,-2-1 0 0,0 1-1 16,0-2 1-16,-2 1 0 0,3 1-1 15,-1 1 2-15,-2-3 0 0,4 2 0 16,-3 1 1-16,-1 0 1 0,4 2-1 16,-1 3 0-16,3-1 0 0,-1 3 0 15,1-1-2-15,0 2 1 0,2 2-1 16,-2-1 0-16,1 1 0 0,-4-2 0 15,4 4 0-15,0 2 1 0,1 3 0 16,3 1 0-16,2 1 1 0,3 0 0 16,5 5 0-16,1-3 0 0,0-2 1 0,7 3-1 15,-1-4 0-15,1 1 0 0,4 0-1 16,3-1 0-16,4-2 0 0,5 3-1 16,1-1 0-16,7 1 0 0,4 1 0 15,1 1 0-15,4 0 0 0,3 1 0 16,2 0 0-16,1 0 0 0,4 2 0 0,2-3 0 15,4 1 0-15,-1-1-1 0,3-2 0 16,1-2 0-16,2-3 0 0,0-6 0 16,-1-4 0-16,1 0-1 0,1-5 1 15,-3-3 0-15,1-3 0 16,-3-2 0-16,0-1 0 0,-3-1 0 0,-1-3 0 16,-3-3 0-16,-1-2 0 0,-4-5 1 15,-2-1-1-15,-1-4 0 0,-5-2 0 16,-2-1 0-16,-2-2 0 0,-3 0 0 15,-3-2 0-15,-5 0 0 0,-5-1-1 16,-6-2 1-16,-5-3 0 0,-6-7 0 16,-10-5 0-16,-9 2 0 0,-7 3 1 0,-10 0 1 15,-10 4 1-15,-10 2 1 0,-12 12-1 16,-8 11 1-16,-9 9-1 0,-15 6 1 16,-9 11-4-16,-8 14-9 0,-7 19-46 15,-9 9-63-15,-4 10-90 0,-12 7-219 16</inkml:trace>
  <inkml:trace contextRef="#ctx0" brushRef="#br0" timeOffset="69669.9896">11704 8732 488 0,'-6'-7'130'0,"-1"-1"6"16,1 0-50-16,-1 2-30 0,4 2-9 15,0 2-6-15,3 0-6 0,2-1-7 16,2 1-3-16,4 0-5 0,2 1-4 15,5 0-4-15,1 0-2 0,4-1-3 16,3 2-1-16,2-1-2 0,2 0-1 16,1 0-1-16,-2 1-1 0,1 1 0 0,-3 0-3 15,-2 0-2-15,-5 2-6 0,-2-2-5 16,-5 2-6-16,-4-2-6 16,-4 0-3-16,-3 0-4 0,-4 1 0 0,-2 0 0 15,-5 0 2-15,-6 1 2 0,-2-1 3 16,-5 1 3-16,-2-1 5 0,0 2 3 15,-2 0 5-15,1 0 6 0,1 1 5 16,0 0 6-16,2 0 3 0,0 1 4 16,0-2 3-16,4 1 3 0,3 0 0 0,3-3 0 15,5 1-2-15,4 0-1 0,5 0-4 16,3-1-1-16,5-1-3 0,4-1-2 16,1 3 0-16,4-1-1 0,1 1 0 15,4 2 1-15,0 0 0 0,-1 1 1 16,1 1 0-16,0 3 1 0,1 0 0 15,0-1 0-15,-2 4 0 0,-1 0-1 16,1 1-1-16,-2 2 0 0,-3 1-1 16,-4 1-1-16,-2 3 0 0,-3 2-2 15,-6-1 1-15,-4 0-2 0,-5 0 1 0,-2-1-1 16,-2 1 0-16,-4-1 0 0,-4-3 0 16,1 2 0-16,0 0 0 0,-2-3 0 15,-2 1 2-15,1 1 0 0,0-4 3 16,1 0 1-16,-2 0 2 0,5-3 3 15,2-1 1-15,3-4 0 0,4 1-1 16,4-3-3-16,5 1 0 0,3-1-3 0,5 0-3 16,1 1-1-16,3 0-2 0,1 0 1 15,3 1 0-15,1 1-1 0,2-1 0 16,0-1 1-16,0-1-1 0,2-1 1 16,-1-1-1-16,2 0 1 0,0-2-2 15,-3-1-2-15,1 0-5 0,-2 0-8 16,-3 0-9-16,-1 1-9 0,-5 1-10 15,-2 0-14-15,-3 2-107 0,-6-1-115 16,-3 1-268-16</inkml:trace>
  <inkml:trace contextRef="#ctx0" brushRef="#br0" timeOffset="69986.8327">11547 9605 552 0,'-1'-7'137'0,"-1"3"8"0,-1 0-78 15,2 3-17-15,0-1-4 0,1 6-6 16,-1 2-5-16,-3-1-6 0,4 6-5 15,0 3-6-15,0 2-3 0,0 2-4 16,-1 2-4-16,-1 0-3 0,4 1-3 16,-4-2-4-16,1-1-8 0,-4-1-8 15,4-2-13-15,2-4-10 0,2-3-16 0,0 0-111 16,2-5-116-16,1-3-276 0</inkml:trace>
  <inkml:trace contextRef="#ctx0" brushRef="#br0" timeOffset="70233.5419">11718 9612 491 0,'-3'-6'133'15,"-2"-2"5"-15,-1 4-36 0,-1 1-52 16,-2 2-10-16,-1 2-5 0,-3 3-6 16,-2 1-3-16,2 3-4 0,-1 2-1 15,2 0-3-15,2 1-2 0,2-1-2 16,2 1-2-16,2-3-2 0,4 0-2 15,-1 0-2-15,2 0-2 0,1-2-2 16,2 0 0-16,1 1-2 0,1-1 0 16,4 2-3-16,0-5-3 0,2 2-7 0,1-4-8 15,3 2-11-15,-1-3-9 0,1-1-16 16,-1-2-109-16,-2-2-115 0,1 2-277 16</inkml:trace>
  <inkml:trace contextRef="#ctx0" brushRef="#br0" timeOffset="70422.1821">11801 9683 613 0,'0'0'141'0,"-1"0"2"16,2 0-94-16,3-1-23 0,2 1-10 15,1 0-5-15,3 0-7 0,2 0-6 16,4 0-9-16,2 1-5 0,1 0-10 15,2 2-63-15,-3-2-56 0,-2 0-100 16,1 4-223-16</inkml:trace>
  <inkml:trace contextRef="#ctx0" brushRef="#br0" timeOffset="70788.7148">12021 9732 558 0,'-3'9'129'0,"-2"-1"3"15,1 0-83-15,3 1-21 0,1-1-5 16,0 0-5-16,2 0-4 0,2 3-3 16,1-2-2-16,2 1-3 0,-1-1-1 0,2-1-3 15,-1 0-2-15,0-3-6 0,1-4-8 16,-1-2-12-16,-1-3-115 0,0-2-114 15,-2-2-286-15</inkml:trace>
  <inkml:trace contextRef="#ctx0" brushRef="#br0" timeOffset="71315.8063">11865 9839 418 0,'-10'1'124'0,"-1"0"7"0,1-1-19 15,1 1-45-15,1 0-12 0,2-1-6 16,2 0-5-16,0 2-7 0,4-1-5 16,2-1-5-16,0-1-4 0,3 1-6 0,1 0-4 15,3-2-3-15,0 2-2 0,4-1-2 16,0 1-1-16,2 0-4 0,0 0-6 15,-1 0-10-15,1 0-14 0,-2 0-14 16,1-1-124-16,-3 1-2 0,-1-1-107 16,2 1-198-16</inkml:trace>
  <inkml:trace contextRef="#ctx0" brushRef="#br0" timeOffset="71648.4643">12097 9701 499 0,'-6'5'142'16,"-1"3"6"-16,0 0-7 0,-1 3-94 16,0 1-12-16,1 1-5 0,4 1-7 0,0 1-7 15,3 0-5-15,4 0-4 0,1-2-2 16,3-1-2-16,2-1-2 0,0-2 0 15,1-4 0-15,7-4 0 0,0-5-1 16,-1-1 1-16,0-2 0 0,0-4-1 16,0-2 1-16,-2-2 0 0,-8-4 0 15,-2 1 1-15,-2-3 2 0,-5 2 1 16,-1 2 1-16,-2 1 0 0,-3-2 0 0,-6 7-1 16,-3 4-2-16,1 3-9 0,-1 3-11 15,-1 4-15-15,1 3-17 0,-1 5-116 16,6 3-127-16,4 4-299 0</inkml:trace>
  <inkml:trace contextRef="#ctx0" brushRef="#br0" timeOffset="72653.6183">11759 8333 366 0,'-1'-1'101'0,"0"0"4"0,0-2-41 16,-1 2-15-16,1-1-6 0,0-2-6 15,0 1-6-15,-1 0-2 0,1-2-1 16,0 0 1-16,0 1 0 0,-2-1 0 15,2 2 0-15,0-1 1 0,-2 2 0 16,1 0-2-16,1 2-2 0,0 4-2 16,-2 3-3-16,2 3-1 0,-2 5-3 15,3 3-3-15,-1 4-2 0,0 4 0 16,2-1-3-16,0 0-2 0,1 0-1 16,0-3-2-16,2-4-1 0,2-3-1 15,-1-4 1-15,2-4 0 0,0-3 1 0,1-5 0 16,0-4 1-16,2-5 0 0,0-5 1 15,2-3 0-15,2-4 0 0,-1-5-2 16,3 0 0-16,0-2-1 0,0 2-1 16,-1 5 0-16,-3 0-1 0,-1 6-1 15,-2 5 0-15,-3 6 0 0,-3 3 0 16,0 10 0-16,-3 2-1 0,-1 7-3 16,1 4-5-16,-2 3-6 0,1 4-11 15,2 3-11-15,1-2-11 0,1 2-9 0,3-2 29 16,2 1-149-16,0-2-119 0,5 0-297 15</inkml:trace>
  <inkml:trace contextRef="#ctx0" brushRef="#br0" timeOffset="73949.5666">13196 8683 586 0,'4'-7'135'0,"3"0"2"0,3 2-95 16,3-1-15-16,3 2-6 0,0-1-5 16,4 2-6-16,1-2-3 0,-1-2-3 15,3 3-1-15,-3-1-2 0,2 0 0 16,-1 0 0-16,-4 0 0 0,-1 1 0 16,-6 1-1-16,-4-2 1 0,-3 0 0 15,-6 1 0-15,-3 0-1 0,-5 2 1 16,-4-2-1-16,-4 3 1 0,-3 1-1 0,-2 3 0 15,-1-1 0-15,-5 4 0 16,3-1 1-16,3 1-1 0,2 2 0 0,1-1 0 16,1 0 1-16,4-1 0 0,7 2 1 15,0-1 1-15,3 0 0 0,4 1 0 16,4-1 1-16,4-1-1 0,3 0 0 16,0 0 0-16,4 2-1 0,3 0 0 0,1 0-1 15,-1 2 1-15,1-2-1 0,0 2 0 16,1 0-1-16,3-4 1 0,-4 0 0 15,1 0-1-15,-1 1 1 0,0 0-1 16,-2 1 2-16,-2 1 2 0,-3 4 1 16,-2-2 2-16,-3 1 2 0,-3 2 1 15,-2 1 1-15,-4 1 0 0,-2-2-1 16,-4 1-1-16,-1 2-1 0,-3 1-1 16,1 1-2-16,-3-2-1 0,0 1-1 15,0 1 0-15,1-1-1 0,0-1 1 16,1 0-2-16,-2-2 1 0,1 1 1 0,2-1 0 15,-1-2 1-15,3 1 0 0,2-1 0 16,0-2 1-16,4 1-1 0,3-2-1 16,1 0 1-16,1 0-1 0,2-3 0 15,2 1 1-15,2-1 0 0,5-1 1 16,2 0 1-16,2-2 0 0,2-2 1 0,4-1 1 16,2-1 0-16,4-1-1 0,-1-1 0 15,0-1-1-15,3 1-1 0,0-1-2 16,0 1 0-16,-4 0-2 0,-3-1-1 15,-2 3-4-15,-3 0-7 0,-6 4-11 16,-4-1-14-16,-3 2-12 0,-3 1-15 16,-3 3-118-16,-4-5-126 0,-4 2-293 15</inkml:trace>
  <inkml:trace contextRef="#ctx0" brushRef="#br0" timeOffset="80903.1588">12119 8867 198 0,'3'-6'76'16,"-1"0"6"-16,1 0 2 0,-2 1-22 16,1 0-9-16,1 0-7 0,4-1-7 15,1 0-8-15,0-3-3 0,-1 2-2 16,1-2 0-16,-1 0-2 0,1-1 1 0,-7 1 0 16,1-1 1-16,1 1 2 0,-2-1 0 15,0 0 3-15,0 3 0 0,1 1 2 16,-2-1 0-16,-2 4 0 0,0 2-1 15,-5 3-2-15,-2 5-4 0,-2 3-4 16,0 2-4-16,-1 8-3 0,-1 6-3 16,-1 3-3-16,5 7-1 0,1 2-1 15,0 2-2-15,1 4-2 0,1-2-1 16,2-2 0-16,3-3-1 0,2-5-1 16,3-7-3-16,1-2-16 0,3-6-6 0,1-5-14 15,7-5-12-15,0-4-9 0,1-2-120 16,-1-5-122-16,0-2-278 0</inkml:trace>
  <inkml:trace contextRef="#ctx0" brushRef="#br0" timeOffset="81229.1645">12320 8761 559 0,'8'1'132'0,"0"5"2"16,2 0-78-16,0 4-27 0,2 2-6 15,2 3-3-15,-2 1-2 0,0 2-1 0,-2 3 0 16,1 2 0-16,-1 4-1 0,-2 1-2 15,-3 3-1-15,-1-2-3 0,-5 1-2 16,-3-1-3-16,-5-2-2 0,-2-2-1 16,-3-5-1-16,-1-1-6 0,-1-2-6 15,2-4-9-15,2-2-8 0,2-4-13 0,3-4-116 16,1-1-117-16,4-5-283 0</inkml:trace>
  <inkml:trace contextRef="#ctx0" brushRef="#br0" timeOffset="81527.8366">12660 8968 711 0,'-9'1'174'0,"3"0"3"15,1-3-104-15,4 3-30 0,3 0-14 16,4-1-7-16,2 0-12 0,1 0-5 0,4 3-7 16,-1 3-13-16,4-4-16 0,-1 2-15 15,2 3 28-15,-4-3-160 0,-1 1-137 16,-2-4-323-16</inkml:trace>
  <inkml:trace contextRef="#ctx0" brushRef="#br0" timeOffset="81706.5427">12672 9106 665 0,'-5'0'168'16,"2"0"3"-16,2 0-76 0,1 0-51 0,1 0-15 15,3 1-8-15,4 1-9 0,0-1-7 16,3 2-13-16,3 0-15 0,-2-1-17 16,1 3-39-16,0-2-95 0,-1 3-126 15,-2 1-285-15</inkml:trace>
  <inkml:trace contextRef="#ctx0" brushRef="#br0" timeOffset="82574.8807">13113 9527 516 0,'-4'-9'143'0,"0"1"9"0,2 3-33 16,0 1-50-16,0 0-10 0,0 4-5 16,2 1-6-16,0 4-8 0,1 2-7 15,-1 2-8-15,1 6-9 0,-1 3-5 16,-1 2-3-16,1 0-3 0,-1 0-4 15,-2 0-6-15,2-2-13 0,1-1-15 16,-1-3-16-16,3-1-15 0,1-3-122 16,1-3-134-16,-1-4-303 0</inkml:trace>
  <inkml:trace contextRef="#ctx0" brushRef="#br0" timeOffset="82857.9398">13297 9556 690 0,'-10'0'166'0,"1"2"4"0,-2 1-107 16,0 3-17-16,-1-1-8 0,0 2-7 0,-1 0-8 16,-1 2-6-16,-2 1-2 0,2 2-3 15,2-1-1-15,1 1-2 0,1 0-1 16,0-4-2-16,7 0-2 0,1 1-1 15,2-3-1-15,4 0-1 0,0-1-1 16,3 0-1-16,3 2-1 0,0-4-5 16,0-2-5-16,2-1-11 0,3 0-11 15,-1-1-12-15,1-2-8 0,0 2-10 16,-2-3-107-16,1 2-5 0,-2-3-93 16,-1 1-186-16</inkml:trace>
  <inkml:trace contextRef="#ctx0" brushRef="#br0" timeOffset="83091.2432">13448 9601 634 0,'-4'-4'174'15,"1"1"4"-15,3 0-37 0,1 1-87 16,2 0-18-16,2 1-8 0,3 0-10 15,2 0-9-15,0 1-4 0,0-1-4 16,2 1-8-16,-1-2-14 0,-1 2-15 16,-1 0-13-16,0 0-16 0,0 2-118 15,-4 0-130-15,-1-1-290 0</inkml:trace>
  <inkml:trace contextRef="#ctx0" brushRef="#br0" timeOffset="83275.2984">13426 9683 661 0,'-3'0'165'0,"0"-1"4"0,3 0-86 0,1-1-37 0,4 1-13 16,2 0-9-16,0 0-10 0,1-1-7 16,2 0-3-16,1 1-6 0,2 1-13 0,-1-1-15 15,1-1-13-15,-1 2 16 0,-1-1-146 16,2 1-131-16,-1-2-307 0</inkml:trace>
  <inkml:trace contextRef="#ctx0" brushRef="#br0" timeOffset="83603.4476">13680 9548 720 0,'-7'-3'164'16,"0"1"2"-16,1 5-119 0,4 0-18 16,1 5-8-16,1-1-4 0,2 3-8 15,3 1-4-15,0 0-1 0,3 0-1 16,2 1-1-16,3 1-1 0,1-2-1 0,7-4 1 16,-1-1-1-16,0-3 0 0,0-2 0 15,-2-5 1-15,1-5 1 0,-6 0 2 16,-4-2 1-16,-2-2 1 0,-3 0 3 15,-4-1 3-15,-3 1 0 0,-3 1-1 16,-3 1-1-16,-4 1-1 0,-1 3-4 16,-2 3-7-16,-1 4-16 0,-1 2-16 15,2 2-17-15,1 1 19 0,0 2-152 16,4 2-134-16,2 2-317 0</inkml:trace>
  <inkml:trace contextRef="#ctx0" brushRef="#br0" timeOffset="84413.7005">13274 8305 606 0,'-3'-9'152'16,"-5"5"9"-16,2 0-88 0,-1 5-15 15,0 4-7-15,-1 5-6 0,2 3-10 16,1 6-10-16,5 1-8 0,3 4-6 0,0 0-6 16,4 2-3-16,-3-2-6 0,3 0-14 15,1-6-13-15,-1-1-13 0,-2-2-16 16,1-4-117-16,-2-2-130 0,1-6-292 15</inkml:trace>
  <inkml:trace contextRef="#ctx0" brushRef="#br0" timeOffset="84606.6692">13164 8421 687 0,'5'-2'160'15,"-4"2"4"-15,4 1-111 0,4-1-19 16,-1 4-9-16,6-2-6 0,2-1-7 16,-1-1-8-16,2-1-11 0,1-1-13 15,3-2-13-15,1-2-14 0,0 0-119 16,-1-1-127-16,2 2-298 0</inkml:trace>
  <inkml:trace contextRef="#ctx0" brushRef="#br0" timeOffset="84888.0009">13490 8326 697 0,'-11'2'174'0,"0"3"2"0,0 2-97 16,2 2-29-16,5 1-14 0,1 2-10 0,2-2-12 15,7 2-6-15,3 0-2 16,2-3-2-16,3 0-2 0,1-2-1 0,2-2 0 15,0-4 0-15,-1-3-1 0,0-2 1 16,1-2-1-16,-3-4-1 0,-2-2 0 16,-2-1-1-16,-3 0-1 0,-3 1 0 15,-4-2-2-15,-5 2-2 0,-1 1-6 16,-2 4-7-16,-1 1-8 0,-2 1-10 16,0 3-10-16,1 4-8 0,0 4-5 15,3 1-108-15,-1 0-109 0,5 0-264 0</inkml:trace>
  <inkml:trace contextRef="#ctx0" brushRef="#br0" timeOffset="85152.9955">13632 8352 618 0,'0'2'150'0,"0"3"3"15,-1 0-88-15,1 1-24 0,1 1-5 16,0 1-7-16,3-1-7 0,2 0-5 15,2-3-4-15,1 1-2 0,5-1-2 16,3-2-2-16,1-3-1 0,2-3 1 16,1-2 0-16,-2-4 0 0,0 0 0 15,-3-2 0-15,-4-4-1 0,-4 3 0 16,-5-1-2-16,-3 3 0 0,-6 0-2 16,-6 1 0-16,-3 3-4 0,-4 5-12 15,0 0-13-15,-3 7-18 0,-1 3-51 16,-1 3-81-16,5 1-124 0,-3 5-272 15</inkml:trace>
  <inkml:trace contextRef="#ctx0" brushRef="#br0" timeOffset="85590.0935">13960 8687 571 0,'-15'3'140'16,"-3"5"6"-16,-2 6-83 0,-1 2-11 15,0 6-5-15,1 2-4 0,2 7-5 16,3 1-8-16,4 2-6 0,4 1-7 15,4 1-7-15,5-1-4 0,3 0-3 0,4-3-4 16,2-3-6-16,5-4-10 0,4-5-11 16,1 0-11-16,2-8-15 0,1-1-116 15,2-6-124-15,2-4-285 0</inkml:trace>
  <inkml:trace contextRef="#ctx0" brushRef="#br0" timeOffset="85823.7886">14136 8709 627 0,'6'-3'140'0,"0"1"2"16,4 6-104-16,-1 3-18 0,2 4-5 16,3 3-4-16,1 3-5 0,1 3-2 15,-2 0 0-15,1 1-2 0,-2 4 1 16,2 2-1-16,-6 1 0 0,-1 1-1 0,-4 2-2 15,-5 1-6-15,-4 1-5 0,-4-3-9 16,-5-3-25-16,-1-1-100 0,-3-3-111 16,2-3-269-16</inkml:trace>
  <inkml:trace contextRef="#ctx0" brushRef="#br0" timeOffset="86120.9161">14567 8949 685 0,'2'-1'161'0,"-1"0"5"16,2 0-109-16,1 3-15 0,0-1-8 16,0-1-5-16,4 3-7 0,0 0-6 15,-1 0-6-15,1-1-3 0,-1-2-4 16,2 0-15-16,2 3-18 0,-1-4-17 16,-1-2-130-16,2-1-138 0,2-2-335 15</inkml:trace>
  <inkml:trace contextRef="#ctx0" brushRef="#br0" timeOffset="86908.6589">15157 8609 553 0,'-7'-8'142'0,"-1"2"9"0,1 1-64 0,2 3-33 15,3-2-9-15,1 2-5 0,2 1-6 16,2-2-7-16,5 1-7 0,4-1-6 16,3 1-4-16,2 1-2 0,4-2-4 15,2 1-1-15,0-1-2 0,1 2 0 16,-5-1-1-16,0 0 1 0,-6-1-1 16,-2 0 1-16,-5 0-1 0,-5 1 1 15,-3 0-1-15,-4 2 0 0,-5-1 1 0,-4 3-1 16,-6-1 1-16,-3 2-1 0,-6 0 1 15,1 4-1-15,-3-3 0 16,3 4 0-16,1-1 1 0,3 2-1 0,5 1 0 16,6-3 0-16,3 1 0 0,5 2 0 15,3-2 0-15,6-1 0 0,3-1 0 16,2 1 0-16,3-2-1 0,4 1 1 16,2-2-2-16,0 1-2 0,4 0-3 15,0-1-3-15,0 0-1 0,0 4-1 16,-2 0 0-16,2 2 0 0,-3 2 3 0,-2-1 3 15,-2 2 2-15,-3-1 2 16,-4-1 2-16,-1 1 0 0,-4 0 2 0,-5 2 1 16,-3-1 2-16,-1 5 0 0,-3-1 2 15,-4-1 0-15,1 1 0 0,-3 0-1 16,-2 1 0-16,-2 3-1 0,0-2 0 16,1 0 1-16,-1 2 0 0,1 0 0 15,3-3 1-15,1-1 1 0,3-2 0 0,3 1 1 16,2-5-1-16,2 0-1 0,4-4-1 15,1 1 0-15,2-3-2 0,3-1 0 16,1-1 0-16,4-1-1 0,2 1 0 16,3-1 0-16,2 1 0 0,1-2 1 15,2 0-1-15,2 2 0 0,1 0 0 16,3 0-2-16,-1 0 1 0,0 1-1 16,0 0-3-16,-2 2-7 0,0-1-13 15,-3 3-12-15,-3 2-14 0,-1 2-12 16,-5 1-124-16,-4 0-130 0,-2 1-297 15</inkml:trace>
  <inkml:trace contextRef="#ctx0" brushRef="#br0" timeOffset="87439.3898">14713 9445 624 0,'-2'-1'158'0,"-1"0"7"16,1 5-86-16,1 3-21 0,1 0-6 16,3 7-6-16,-2 0-10 0,1 5-7 15,2 2-6-15,-2-1-5 0,0 1-4 16,0 3-2-16,1-5-2 0,-3-3-1 15,2-1-1-15,-1-3-1 0,2-3-1 16,0-3 0-16,1-5-1 0,-2-5-2 0,5-2 0 16,0-4-1-16,3-3-1 0,1-4 0 15,1-3 0-15,3-1-1 0,-2 2 1 16,2 0-1-16,-4 2 0 0,-1 3 1 16,0 5-1-16,-4 5 0 0,0 3 0 15,-1 5 0-15,-3-1-1 0,1 7 0 16,-1 2-2-16,-2 1-4 0,1 1-6 15,0 0-7-15,1 1-13 0,0 0-10 16,2-2-16-16,1-2-12 0,2-4-119 0,3-2-127 16,1-3-302-16</inkml:trace>
  <inkml:trace contextRef="#ctx0" brushRef="#br0" timeOffset="88465.9252">14692 9478 547 0,'-4'-14'139'15,"-3"-1"7"-15,2 4-73 0,1 4-17 16,3 2-5-16,0 1-4 0,-1 2-6 16,2 4-6-16,2 3-5 0,0 6-4 15,-1 4-6-15,1 2-4 0,-4 5-4 16,2 5-2-16,-2 1-2 0,1 1-3 0,-3-2-2 15,2-1 0-15,-1-4-3 0,1-2-2 16,0-3-7-16,5-2-12 0,-1-7-12 16,4-4-13-16,2-4-11 0,3-4 8 15,1-3-130-15,3-4-117 0,2-5-279 16</inkml:trace>
  <inkml:trace contextRef="#ctx0" brushRef="#br0" timeOffset="88750.0501">14939 9488 581 0,'-2'5'145'0,"-2"1"5"16,-2 2-78-16,-3 1-25 0,0 4-3 15,-5-7-4-15,3 6-5 0,-1-3-5 16,2-3-1-16,-1 4-2 0,0-2-2 16,1 1-3-16,0-2-2 0,2-2-2 15,0 1-1-15,1 4-2 0,3-8-3 16,2 1-2-16,2-6-3 0,1 5-2 15,4-1-2-15,1 0-1 0,2 1-2 0,0 1 1 16,1-1-1-16,2 7 1 16,1-5-1-16,0 0 0 0,0 3 0 0,3-2-1 15,0-1-2-15,1 1-4 0,-2-1-8 16,1 1-8-16,0-1-14 0,1-2-16 16,-3 2-14-16,1-2-124 0,-3-2-132 15,1 1-314-15</inkml:trace>
  <inkml:trace contextRef="#ctx0" brushRef="#br0" timeOffset="89033.7622">15134 9608 695 0,'-1'-1'164'15,"-1"0"3"-15,2 1-109 0,2 1-21 16,0 0-10-16,2 1-8 0,1 0-9 16,2-1-5-16,2 3-10 0,0-2-10 0,1 0-12 15,1-1-9-15,-1 0-12 0,-3 0-41 16,0 0-80-16,-4 1-107 0,0-2-240 15</inkml:trace>
  <inkml:trace contextRef="#ctx0" brushRef="#br0" timeOffset="89192.7384">15142 9728 648 0,'2'2'150'0,"-1"-4"3"0,1 0-105 16,2-1-21-16,1-1-7 0,2 0-5 15,3-1-10-15,0 1-13 0,1 1-12 16,0 1-13-16,1 1-120 0,0 1-122 16,-2 0-301-16</inkml:trace>
  <inkml:trace contextRef="#ctx0" brushRef="#br0" timeOffset="89617.761">15489 9583 658 0,'-1'0'158'0,"1"2"4"15,-1 3-90-15,1 3-36 0,0 4-9 16,0 0-3-16,-3 1-5 0,3 2-5 15,0 1-2-15,0-3-1 0,-1 2-2 16,1-1 0-16,1-3-2 0,0-2-2 16,1 0 0-16,0-3-2 0,1-2 0 0,1-6-1 15,0-1-1-15,2-6 0 0,2 1-1 16,0-3 1-16,1-3-1 0,1-1 1 16,1 0-1-16,1 0 1 0,-1 1-1 15,0 1 0-15,0 1 0 0,-1 3 0 16,-2 3 0-16,-2 3 0 0,1 5 0 15,-1 0 0-15,-1 4 1 0,-2 4-1 16,1 1 0-16,-2 3 0 0,0-2 0 16,-1 4 0-16,0 2-2 0,0-1-5 0,1-1-9 15,-1-4-9-15,0 2-14 0,3-1-13 16,-1-4-30-16,1-3-94 0,1-1-115 16,2-5-260-16</inkml:trace>
  <inkml:trace contextRef="#ctx0" brushRef="#br0" timeOffset="89861.8466">15866 9578 664 0,'-1'-2'159'0,"0"2"3"0,1-1-88 16,-1 4-41-16,0 4-11 0,1 3-5 15,-2 2-6-15,2 3-5 0,0 1-2 16,-1 3-2-16,2 2-1 0,-1-1 0 0,0-1-5 16,2 0-5-16,-1-3-7 0,1 1-9 15,-1-3-9-15,1-3-10 0,0-2-18 16,2-3-99-16,-4-2-109 0,2-3-260 16</inkml:trace>
  <inkml:trace contextRef="#ctx0" brushRef="#br0" timeOffset="90052.3871">15806 9705 680 0,'-1'5'154'0,"1"-1"2"0,1 1-109 16,2 1-23-16,1 0-8 0,2-1-4 15,1 0-6-15,3-3-4 0,2-1-6 16,0-1-8-16,4-1-7 0,1-1-9 15,2-3-9-15,2 0-52 0,-2 0-67 16,1 0-104-16,-1-1-231 0</inkml:trace>
  <inkml:trace contextRef="#ctx0" brushRef="#br0" timeOffset="90265.1426">16118 9575 672 0,'-2'-5'157'0,"0"3"3"16,1-1-111-16,-1 5-13 0,1 1-4 16,1 5-4-16,-1 3-7 0,1 2-4 0,0 2-5 15,1 2-1-15,-1 0-3 16,0 4-3-16,0 0-5 0,0-2-9 0,0-1-10 16,0-3-12-16,0 3-14 0,0-4 2 15,0-4-130-15,0-1-124 0,4-4-293 16</inkml:trace>
  <inkml:trace contextRef="#ctx0" brushRef="#br0" timeOffset="91288.1749">15118 8271 520 0,'-5'7'151'0,"-1"4"5"15,0 1-8-15,2 3-91 0,2 2-15 16,3 2-8-16,4-4-10 0,1 0-8 15,3-3-5-15,3-3-5 0,2-3-3 16,5-5-1-16,0-2 0 0,1-5-1 16,3-5 0-16,-1-1 0 0,-2-7-1 0,-4 1 0 15,-4 0 1-15,-4-1-1 0,-6 2 0 16,-6 2 1-16,-4 1-1 0,-5 4-1 16,-2 0-2-16,-4 4-6 0,-2 3-6 15,2 3-9-15,0 4-10 16,1 4-7-16,3 1-11 0,2 4-40 0,3-1-68 15,3 1-99-15,4 0-227 0</inkml:trace>
  <inkml:trace contextRef="#ctx0" brushRef="#br0" timeOffset="91581.6731">15330 8273 658 0,'-3'0'158'0,"0"3"4"16,0 0-99-16,1 5-23 0,1-1-10 16,1 3-8-16,1 0-7 0,1-1-6 15,4 1-2-15,2-1-3 0,3-3-1 16,1-2-1-16,3-2-1 0,2-3 0 16,0-3 0-16,1-3 0 0,0-3-1 0,-2 0 1 15,-3-2 0-15,-3 2-1 0,-4-2 1 16,-4 1 0-16,-3 2 0 0,-4 1 0 15,-3-1-1-15,-5 1 0 0,1-1-10 16,-3 5-12-16,0 3-15 0,-1 3 28 16,-2 5-160-16,3 0-134 0,0 3-329 15</inkml:trace>
  <inkml:trace contextRef="#ctx0" brushRef="#br0" timeOffset="92249.9189">15844 8686 560 0,'-5'-5'133'0,"-2"1"6"15,-4 4-85-15,0 2-11 0,-1 4-1 16,-5 0-1-16,-2 7 0 0,0 4-2 15,-2 4-2-15,1 4-4 0,3 5-5 16,2 5-6-16,7 4-6 0,1 0-6 16,3 2-4-16,4-2-5 0,4-4-3 15,4-3-10-15,4-7-11 0,4-3-13 16,3-6-12-16,4-7-15 0,1-4-114 16,3-5-124-16,-1-3-281 15</inkml:trace>
  <inkml:trace contextRef="#ctx0" brushRef="#br0" timeOffset="92480.9996">16015 8720 581 0,'8'-8'139'0,"3"3"3"0,0 2-68 15,3 5-44-15,-1 4-8 0,2 2-3 16,-2 3-2-16,3 1-3 0,-1 4-1 15,-3 3-2-15,1 2-1 0,-2 2-2 16,-4 3-2-16,-2 1-1 0,-4 3-1 16,-3 2-2-16,-3 0-8 0,-5 1-12 15,-2 0-13-15,-2-1-69 0,-2-4-57 0,0-3-113 16,2-2-244-16</inkml:trace>
  <inkml:trace contextRef="#ctx0" brushRef="#br0" timeOffset="94803.9296">12248 9009 597 0,'-2'2'144'0,"-5"-1"6"0,1 1-91 0,1 2-12 16,-1 1-3-16,3 1-3 0,-2-2-4 16,3-1-4-16,2 3-3 0,-1-2-4 15,0 1-3-15,1-4-3 0,1 0-2 16,-1-1-2-16,1 0 0 0,1 0-1 16,-1-1 0-16,0-1-2 0,0 2-1 0,1-3-2 15,-1 1-2-15,0-2-3 0,0 2-1 16,1-2-3-16,-2 2-8 0,1 0-13 15,-1 1-22-15,0-1-24 0,1-1-132 16,-1 1-150-16,0 2-354 0</inkml:trace>
  <inkml:trace contextRef="#ctx0" brushRef="#br0" timeOffset="95559.2804">14079 8965 648 0,'1'0'152'16,"-1"0"7"-16,3 0-103 0,-2-1-8 15,2 2-3-15,-3-3-3 0,2-1-3 16,-1 3-2-16,3-2-2 0,-2-1-4 16,0 2-5-16,-2-5-3 0,0 4-4 15,1 0-4-15,-1 0-4 0,-1 2-5 16,1 0-7-16,0 0-13 0,1 5-20 0,-1-4-24 15,0 2 47-15,-1-5-189 0,3 1-153 16,-2 0-367-16</inkml:trace>
  <inkml:trace contextRef="#ctx0" brushRef="#br0" timeOffset="96335.7688">15931 8932 428 0,'-3'-1'132'16,"0"1"9"-16,0 1-1 0,-1-2-62 16,1 2-11-16,0-1-2 0,0 1-3 15,0 1-1-15,0-1-4 0,1 1-3 16,-1-1-5-16,2 1-8 0,1-1-8 0,-1-1-7 15,2 0-7-15,0 0-6 0,3-3-5 16,2 1-7-16,4-2-12 0,0-2-19 16,3-1-36-16,1 0-106 0,-1-3-40 15,-1 4-140-15,-1 1-279 0</inkml:trace>
  <inkml:trace contextRef="#ctx0" brushRef="#br0" timeOffset="124180.911">8764 13194 479 0,'-1'-4'111'0,"-3"0"4"16,1 1-77-16,-2 0-11 0,1-2-2 16,-1 2 1-16,0-1-2 0,0-2-1 15,1 1 0-15,-1 0 1 0,-1-1 1 16,1 2-1-16,0-1 0 0,0 3-2 15,1 2-4-15,3 0-2 0,0 4-3 16,1 2-3-16,1 5-1 0,1 1-2 16,1 4-1-16,1 5 2 0,-2 1-1 15,3 1 0-15,-1 0 0 0,-1 1-1 16,0-2-1-16,0-4 0 0,0-2-1 16,-2-5 0-16,1-1-1 0,1-5 0 0,1-5 0 15,0-4-1-15,1-3 0 0,-1-4 0 16,1-4-1-16,0-6 1 0,-4-2-2 15,0-4 1-15,-3 0-1 0,-3 0 1 16,0 0-1-16,-4 2 0 0,-2 6 0 16,0 5 0-16,-1 6 0 0,-1 3 0 15,-2 6 0-15,-2 5 0 0,0 7 0 0,1 2 1 16,0 4-1-16,2 4 0 0,2 2 0 16,5 0 1-16,-1-1-1 0,6-5 1 15,3 1 1-15,2-7-1 0,3-3 1 16,4-6 1-16,1-3-1 0,3-3 0 15,5-6 0-15,2-5 0 0,-1-4-1 16,-1-2 0-16,-2 0 0 0,-1-1 0 16,-4 0-1-16,-5 1 1 0,-4 4 0 15,-3 2-1-15,-3 0 1 0,-2 0 0 16,-6 7-1-16,0 5 1 0,-2 3 1 0,-2 2 0 16,-1 7 1-16,0 2 1 0,1 9 1 15,2 0 0-15,3 2 0 0,2-2 1 16,4 3-1-16,4-1 0 0,1-2-1 15,3-6 0-15,2-4-1 0,2-1-1 16,1-3 0-16,1-5 0 0,2-4 0 16,2-4-1-16,-1-4 0 0,1-2-1 15,-2-4 1-15,-2-2 0 0,-2-4-1 16,-4 2 1-16,-3-1-1 0,-3 4 1 0,-3 0-1 16,-2 3 1-16,-3 4-1 15,0 6 1-15,-1 1-1 0,-2 4 1 0,0 3-1 16,4 6 1-16,-1 3-1 0,1 3 1 15,3 3 0-15,1 1-1 0,4 1 2 16,2-2-1-16,0-3 0 16,4-5 1-16,0-1 0 0,1-2 0 0,3-6 0 15,1-3 0-15,1-3 0 0,2-5 0 16,-1-3-1-16,1-2 0 0,-4-4 1 16,0-2 0-16,-3-2 0 0,-3 2 1 0,-6 3 1 15,-1 2 0-15,-2 2 2 0,-2 3-1 16,-3 6-1-16,0 3 1 0,-2 3-2 15,1 6 0-15,1 3 0 0,0 4-1 16,3 3 0-16,1 1 0 0,3 1 0 16,1-1-1-16,3-4 0 0,3-3 0 15,1 0-1-15,4-6 1 0,-1-5 0 16,5-2 0-16,2-6 0 0,1-5 0 16,-2-5-1-16,2-3 1 0,-2-6 0 15,-1 1-1-15,-4-2 1 0,-3 5-1 0,-3 3 0 16,-2 3-2-16,-3 6-11 15,-4 11-21-15,-1 7-26 0,-4 7-133 0,-3 9-150 16,-2 8-359-16</inkml:trace>
  <inkml:trace contextRef="#ctx0" brushRef="#br0" timeOffset="135695.4197">6594 13948 418 0,'2'-11'96'0,"-1"-1"1"0,1 0-65 16,0 1-11-16,3 2-6 0,1 2-2 15,-1-1-2-15,1 3 0 0,-1-1 0 16,1 1 2-16,-1 2 0 0,-2-1-1 0,0 2 1 15,1 0-1-15,1 4 0 0,1 1-1 16,0 5-2-16,1 3-1 0,0 2 1 16,0 4-1-16,0 5 0 0,1 4 0 15,-4 0-2-15,4 1 0 0,-1-2-1 16,2-1-1-16,2-2 0 0,1-4-1 16,5-3-1-16,3-4-1 0,1-1 1 0,6-4 0 15,-1-2-1-15,6-3 0 0,-1-4 1 16,0 0-1-16,3-4-1 0,0 0 1 15,-1 0-1-15,3 2 1 0,-2 0-1 16,3 3 0-16,0 2 1 0,1 2 0 16,-1 4 1-16,1-1 0 0,-1 2 1 15,0 1-1-15,1-2 1 0,-4 0-1 16,1-1 0-16,-2-4-1 0,1 0 0 16,0-3-1-16,0-2 1 0,0-3 0 0,2-1-1 15,1-1 1-15,1-1 0 16,0-4-1-16,-4 0 1 0,2-1-1 0,-3 2 0 15,-2-1 0-15,-3 4 0 0,-6 0 1 16,0 8 1-16,0 3 4 0,-3 7 1 16,0 4 2-16,-1 4 0 0,3 2 0 15,2 3 1-15,1-4-3 0,-1-1-2 16,1-2-2-16,5-3-1 0,1-4-1 0,2-3 1 16,2-4-1-16,2-2 0 0,3-4 0 15,0-2 0-15,4-6 0 0,-3 2-1 16,3-4 1-16,-1 0-1 0,1-2 1 15,-3 2-1-15,3 2 0 0,-2 3 0 16,-3 3 0-16,-2 3 1 0,0 5 1 16,-2 5 2-16,0 3 1 0,-2 1 0 15,3 2 1-15,0 2 1 0,3 0-1 16,5-2 0-16,1-4-2 0,5-2-1 16,6-4 0-16,0-3-1 0,4-9 0 15,1-7 0-15,5-2-1 0,2-5 0 0,3-2 0 16,-1 0 0-16,1 2-1 0,1 2 1 15,-6 5 0-15,-5 3 0 0,-5 8-5 16,-6 6-14-16,-8 7-60 0,-8 7-75 16,-13 5-117-16,-8 9-279 0</inkml:trace>
  <inkml:trace contextRef="#ctx0" brushRef="#br0" timeOffset="138450.3883">11453 14672 453 0,'1'-11'114'16,"3"0"3"-16,1 3-42 0,1 0-47 16,3 6-8-16,3 0-7 0,2 4-3 15,5-1-3-15,0 4-2 0,3-1 0 16,3 0-1-16,-1 1 0 0,2 3-1 15,2-1 0-15,-1 0-1 0,3 1 0 0,0-1-1 16,2 0 0-16,4 1 0 0,2-3 0 16,1 0-1-16,3-2 1 0,2 1-1 15,-5-2 0-15,2 2 2 0,-1 2 1 16,-2 1 3-16,2 5 1 0,1 0 1 16,1 1 1-16,2 2-1 0,-2 2 0 15,1-1-2-15,2-3-2 0,-1-1-2 16,-1-3 0-16,3-3-1 0,-1-2 0 15,3-5-1-15,7-4 1 0,-1-2-1 0,1-3 1 16,2 0-1-16,2-2 1 0,2-2-1 16,2 3 0-16,-7 4 0 0,2 2 1 15,-2 5 0-15,-2 0 1 0,-4 5 3 16,1 6 2-16,-5 2 0 0,2 2 1 16,-2 1 0-16,1 0-1 0,4 1 0 15,3-1-3-15,5-2-2 0,1-6 0 16,5-3 0-16,2-4-1 0,3-4 0 15,1-4 0-15,-1 0 0 0,1-4-1 0,-1-1-1 16,0 0 0-16,1-1 0 0,-4 2-1 16,-3 0 0-16,-2 3 1 0,-3 0-1 15,-1 3 2-15,-3 4 1 0,-2 2 1 16,-1 3 3-16,0 1 2 0,-2 2 2 16,3 2 1-16,-1 2 0 0,2 1-1 15,4 2 0-15,4-3-3 0,2-3-2 16,4 0-1-16,2-5-2 0,4-4 0 15,0-3 0-15,2-2 0 0,0-2-1 16,2-3 0-16,-1-3 0 0,0 1-1 0,-1 0 0 16,1 0 0-16,-2 2-1 0,-2 0 1 15,-1 2 0-15,-2 1 1 0,-1 2 0 16,-3 3 1-16,-4 3 1 0,0 1 0 16,-1 2 1-16,-1 2 0 0,1 5 1 15,2-5 0-15,-1-3 0 0,4-1 0 16,0-4-1-16,6-2 0 0,-1-4 0 15,3-6 0-15,3-1 0 0,2-2-2 16,-1-2-10-16,-1 1-12 0,-3-1-23 16,-8 1-115-16,-11 4-126 0,-12 0-308 0</inkml:trace>
  <inkml:trace contextRef="#ctx0" brushRef="#br0" timeOffset="145832.3142">7111 15424 487 0,'-16'-6'114'0,"2"1"1"0,0-1-79 15,3 4-11-15,0-1-8 0,3 3-6 0,0 0-5 16,0 0-1-16,2 0-2 0,0 0 2 15,1 1 0-15,3-2 1 0,-1 1 2 16,3 0 1-16,0-1 1 0,3 1 0 16,0 0-1-16,2 1 0 0,3 2-1 15,0-1-1-15,4 1 0 0,6 0-1 16,0 3 0-16,5-1-1 0,2 0 1 16,4-1 0-16,4-1 1 0,1 1-1 0,3-3 1 15,2-1-1-15,-3-1-1 16,2-3 0-16,-1 1-2 0,-3-2 0 0,-2-2 0 15,-4-1-2-15,-2 1 1 0,-1 0 0 16,-3-2-1-16,-2 3 1 0,-4 1-5 16,-4 1-8-16,-2 3-17 0,-8 0-114 15,-4 3-116-15,-8 2-293 0</inkml:trace>
  <inkml:trace contextRef="#ctx0" brushRef="#br0" timeOffset="148491.5504">8229 17093 488 0,'-5'-4'111'0,"0"3"4"0,0-2-82 0,3-2-8 16,1 4-5-16,1 1-5 0,0-1-4 15,1 1-2-15,1-1-3 0,1-1-3 0,2 4 0 16,1-2-1-16,1 1 0 0,3-1 1 15,1 2-1-15,1 1 1 0,2-1 0 16,3 2 0-16,2 1 0 0,1-2-1 16,2 4 0-16,1-4 0 0,3 1 0 15,1 0-1-15,0-3 1 16,2-2 0-16,2 1-1 0,0-4 1 0,2 4 0 16,2-1 1-16,1 1 1 0,2 0 0 0,2 0 0 15,2 2 0-15,3 1 0 0,0-3 0 16,2 0-1-16,-2-4 0 15,2 0-1-15,1 2 0 0,2 1-1 0,-1-3 0 16,1 0 0-16,2 3-1 0,1-1 1 16,0 0-1-16,-1-3 1 0,-5-3-1 15,2 3 1-15,0 0 0 0,2-1-1 16,-1 2 1-16,1-1 0 0,2 3-1 16,1-1 1-16,0 1-1 0,0-2 1 15,-2-1 0-15,1 3-1 0,1 2 1 16,-3 0-1-16,3 0 0 0,-1 2 1 0,-2 2-1 15,-1 0 0-15,1-3 0 0,-4 0 0 16,0-1 0-16,0 0 0 0,0 3 1 16,2-1-1-16,2-1 0 0,1 3 0 15,2-3 0-15,1 2 0 0,0-2 0 16,-1-2 1-16,1-3-1 0,2 3 0 16,-2 1 1-16,0 1-1 0,-1-2 0 15,1 1 0-15,0 1 0 0,-1 0 0 16,-1-2 0-16,1-1 1 0,-2 0-1 15,2 4 1-15,0-1 1 0,1 0-1 16,2 2 0-16,-1-2 1 0,1 0-1 0,1-2 0 16,2-2 0-16,-1 2-1 0,5-1 1 15,2 0-1-15,0-1 1 0,-3-1-1 16,4 2 0-16,-5-2 1 0,4-3-1 16,-4 2 0-16,-6 0 0 0,0 0 0 15,5 4 0-15,-4-3 0 0,2 3 0 0,2-2 1 16,1-2-1-16,4 4 0 0,1 0 0 15,0 0 0-15,3-2 0 0,0 3 1 16,-2 0-1-16,-2-2 0 0,-1-2 0 16,4 2 0-16,-2-2 0 0,2 2 0 15,-2 0 0-15,1 1 0 0,0 1 0 16,-2-2 1-16,-1 3-1 0,-1 0 0 16,1 0 0-16,-3-1 0 0,2 3 0 15,1 0 0-15,0 2 0 0,1-5 0 0,1 4 0 16,0 1 0-16,2 1 0 15,-1-2 0-15,-2-2 0 0,-1-2 0 0,2 1 0 16,-2-2 0-16,0 0 0 0,0 2 0 16,-3-2 0-16,2 1 0 0,0 2 0 15,-3 0 0-15,-1-1 0 0,1-4 0 16,-2 2 0-16,0 4 0 0,0-6 1 16,-2 2-1-16,1 1 0 0,-2 0 0 15,-2-1 0-15,1-4 0 0,-2-3 0 0,-2 6 0 16,0-3 0-16,-2 0 0 0,0 0 0 15,-3 0 0-15,-2 2 0 0,0 0 0 16,-2 1 0-16,-4-3 0 0,0 1 0 16,-3-1 1-16,-2 0-1 0,-2-1 0 15,-2 1-1-15,-2-1-1 0,-1 4-4 16,-3-1-13-16,-2 3-1 0,-4-1-116 16,-3-1-109-16,-7 2-276 0</inkml:trace>
  <inkml:trace contextRef="#ctx0" brushRef="#br0" timeOffset="152874.4017">10270 14503 502 0,'-14'-24'113'16,"-7"-3"2"-16,-4 5-82 0,-3 3-12 16,-6 5-7-16,-2 2-5 0,-6 6-3 15,-1 4-2-15,-8 3-1 0,-3 3-1 16,-6 2-1-16,-5 3-1 0,-2 3 1 15,-1 5 0-15,-4 5-1 0,3 7 1 16,0 3-1-16,1 5 0 0,1 1 1 16,1 1 1-16,3 4 1 0,3 0 2 0,6 2 1 15,3 5 2-15,1 9 1 16,5 6-1-16,5 1 1 0,2 3-1 0,5 2-2 16,5 0 0-16,7 1-2 0,10-2 0 15,6-1-1-15,10-4-1 0,8-3 0 16,11-3-1-16,8-4 0 0,7-6 0 15,5-14-1-15,7-5 1 0,6-3 0 16,6-4 1-16,7-6 0 0,6-4 0 16,3-7 0-16,4 0 1 0,5-4 0 0,5-7 0 15,0-2 1-15,-2-4 1 0,-1-7 0 16,1-6 1-16,1 0 0 0,0-4 0 16,-6-4-1-16,-2-5-1 0,-4-11-1 15,-4 0-1-15,-3-2 0 0,-3-4-1 16,-6-4-1-16,-8-4 1 0,-2 2-1 15,-6-1 0-15,-9-6 1 0,-8-4-1 16,-12-2 0-16,-14-4 0 0,-9 1 0 0,-12-1 1 16,-9 6 1-16,-12 6 0 0,-13 4 0 15,-10 6 1-15,-6 11 0 16,-14 7-3-16,-12 7-6 0,-11 10-8 0,-8 12-17 16,-11 14-112-16,-10 7-116 0,-11 15-285 15</inkml:trace>
  <inkml:trace contextRef="#ctx0" brushRef="#br0" timeOffset="174141.2076">21206 4165 395 0,'-4'-10'108'0,"2"-2"6"0,-2-4-40 16,0-3-22-16,3-3-9 0,-3-2-7 15,1-3-3-15,-2-1-3 0,1 1-1 16,1 1 1-16,0 4 0 0,1 4 1 15,-1 3 0-15,3 6 0 0,0 6-3 16,3 4-3-16,-3 9-2 0,0 3-3 16,0 12-4-16,-3 7-4 0,0 5-1 15,-1 6-2-15,-1 3-1 0,1-3-3 0,1 1-2 16,0-6-1-16,2-5-1 16,2-5 0-16,3-5-1 0,1-6 0 0,1-4 1 15,4-7-1-15,-1-6 0 0,4-8 1 16,0-4 0-16,2-6-1 0,2-7 1 15,1 1 0-15,1-2-1 0,-1 4 1 16,-2 4-1-16,-2 3 0 0,-3 6 0 16,-5 7 0-16,-3 6-1 0,0 5 1 15,-3 6-1-15,-1 3 0 0,-1 6-1 0,1 4-9 16,1 1-2-16,0 1-6 16,3-2-7-16,0-1-12 0,5-4-7 0,1-2-8 15,2-4-3-15,2-5-107 0,-2-2-111 16,0-6-259-16</inkml:trace>
  <inkml:trace contextRef="#ctx0" brushRef="#br0" timeOffset="174438.9971">21617 4004 585 0,'-1'-3'137'0,"-1"1"5"16,-1 6-82-16,0 5-21 0,-1 5-6 15,2 5-2-15,-2 5 0 0,0 3 0 16,2 6-1-16,0 0-3 0,1 3-3 0,2-1-4 16,2 1-5-16,2-1-3 0,1-2-4 15,1-3-2-15,2-3-2 16,1-5-2-16,1-3-2 0,0-5-6 0,0-6-12 15,-3-3-13-15,2-5-12 0,-3-3-12 16,1-5 11-16,-4-5-132 0,-4-5-118 16,1-5-275-16</inkml:trace>
  <inkml:trace contextRef="#ctx0" brushRef="#br0" timeOffset="174603.5909">21636 3971 668 0,'-5'-2'158'15,"1"-3"3"-15,1 0-99 0,3 1-29 16,2 1-12-16,4-2-5 0,4-1-5 16,3 1-7-16,3 2-11 0,3 0-13 15,2 1-8-15,2 4-10 0,-1 2-16 16,0 5-109-16,-4 2-116 0,-2 1-265 0</inkml:trace>
  <inkml:trace contextRef="#ctx0" brushRef="#br0" timeOffset="174891.6202">21871 4186 646 0,'-2'0'151'16,"-1"-2"4"-16,1 2-110 0,2 2-10 16,2 1-2-16,1 2-1 0,0 2-5 0,1 2-3 15,1 1-2-15,1 1-1 0,2 0-3 16,5 0-3-16,-1-2-5 0,4-3-3 15,4-3-2-15,3-1-1 0,1-4-1 16,6 0-1-16,-3-5 0 0,-3-1 0 16,-1 2-1-16,-2 0-1 0,-4 2-1 15,-4 2-1-15,-7-2-1 0,-3 9-4 0,-1 1-4 16,-1 3-8-16,-5 3-6 0,1 0-7 16,-1 2-9-16,0 0-5 0,1-3-10 15,1 0 3-15,0-2-109 0,2-3-108 16,1-2-261-16</inkml:trace>
  <inkml:trace contextRef="#ctx0" brushRef="#br0" timeOffset="175289.4434">22213 3958 665 0,'-3'-11'149'0,"3"1"4"0,3 1-118 16,4 3-10-16,4 1-2 0,5 4-1 15,1 1-4-15,3 6-3 0,1 2 0 0,1 1 1 16,1 0 1-16,-2 3 0 0,-3 0 0 16,1 2-1-16,-1-1-2 0,-2 0-2 15,-3 0 0-15,-3 4-3 0,-3 2-2 16,0 0-1-16,-6 1-1 0,-1 1-1 15,-4 2 0-15,0 3-2 0,0-2 0 16,-3 2 0-16,3 1-1 0,0 3 0 16,0 0-1-16,2-2 1 0,-1 0-1 15,2 0 0-15,-1-1 1 0,0-3-1 16,-1-4 0-16,0 0-1 0,-2-4-1 16,-1-1-2-16,0-4-3 0,-1-5-5 0,-1-1-8 15,1-4-10-15,1-4-10 0,1-3-8 16,1-5-8-16,4-5-11 0,4-2-105 15,2-3-109-15,1-3-264 0</inkml:trace>
  <inkml:trace contextRef="#ctx0" brushRef="#br0" timeOffset="175456.3303">22618 4228 708 0,'4'-2'170'15,"-4"-2"4"-15,1 2-111 0,2 1-18 16,0-2-11-16,2 2-9 0,1-1-8 15,2 0-7-15,1 2-11 0,0 0-15 16,1 2-17-16,1-1-11 0,0 4-16 16,0-2-120-16,-1 2-129 0,-2 1-293 15</inkml:trace>
  <inkml:trace contextRef="#ctx0" brushRef="#br0" timeOffset="175599.6318">22649 4413 694 0,'-4'5'160'0,"-1"0"3"0,3-2-116 0,1-2-18 0,2-1-6 0,2-3-6 16,4 1-9-16,1-3-15 0,3-1-16 15,4-1-14-15,0-1 34 0,-1 0-161 16,2-3-129-16,3 0-320 0</inkml:trace>
  <inkml:trace contextRef="#ctx0" brushRef="#br0" timeOffset="176116.9118">23033 4198 573 0,'-11'0'139'0,"-2"2"7"0,-1 7-90 16,1-1-12-16,2 7-6 0,2 3-3 16,6 2-5-16,2 1-4 0,3 1-3 15,5 0-2-15,6-1 0 0,2-4-1 0,6-2-2 16,1-4-2-16,2-5-3 0,0-6-1 15,2-4-3-15,-2-4-1 0,-3-5-1 16,-2-5-2-16,-4-4 0 0,-2 0-1 16,-6-1 0-16,-4 1-2 0,-7-1-1 15,-5 4-5-15,-4 2-8 0,-7 4-14 16,-4 4-17-16,-4 5-20 0,-7 2-120 16,-2 4-134-16,-3 5-310 0</inkml:trace>
  <inkml:trace contextRef="#ctx0" brushRef="#br0" timeOffset="177190.4503">23601 4542 677 0,'-4'-5'157'0,"-1"5"4"15,1 1-101-15,3 5-27 0,-3 2-12 0,2 3-4 16,-3 2-4-16,3 4-4 0,-4-2-6 15,-3 1-11-15,-1 0-16 0,3 1-14 16,1 0-89-16,2-3-38 0,0-3-114 16,3-4-230-16</inkml:trace>
  <inkml:trace contextRef="#ctx0" brushRef="#br0" timeOffset="177554.9746">23986 4156 724 0,'-1'-1'159'0,"0"1"5"0,1 2-122 16,0 7-13-16,4 3-1 0,-3 4 0 15,0 3-2-15,0 4-3 0,2 1-3 16,-1 0-3-16,3-2-4 0,0-2-4 15,1-1-3-15,2-4-1 0,3-3-1 0,-3-4-2 16,3-3-1-16,-4-4-1 16,3-4 1-16,0-6 0 0,1-3 0 0,-2-5-1 15,3-2 1-15,-1-1 0 0,1 0-1 16,-2 2 0-16,-1 3-1 0,-2 0 0 16,-2 7-2-16,-2 3 0 0,0 6-1 15,-1 1-1-15,-2 5-4 0,0 5-7 16,0 4-7-16,0 3-8 0,0 2-9 0,0 1-8 15,3 1-9-15,1 2 33 0,2-4-147 16,1-3-115-16,5-6-296 0</inkml:trace>
  <inkml:trace contextRef="#ctx0" brushRef="#br0" timeOffset="177888.364">24630 4111 679 0,'1'-5'150'0,"-1"0"3"0,1 1-119 15,-1 4-12-15,0 0-1 0,0 3 2 16,-1 2-1-16,0 0-2 0,-1 1 1 16,0 1 1-16,-3 2 0 0,-1 0-1 15,-3 4-4-15,-2 1-1 0,-2 1-3 0,-3 1-3 16,-4 1-1-16,1 3-3 0,-2-1-1 15,2 0-1-15,4-2 0 0,0 0-1 16,5-2 0-16,3-1 0 0,3-3-1 16,3-2-1-16,1-2 0 0,1 1 0 15,0-3-1-15,4 1 0 0,1-1-3 16,3-2-4-16,2 1-6 0,2 0-12 16,4-1-10-16,3 0-11 0,0-1-10 15,0-1-13-15,1 1-111 0,-2-1-118 16,-5 1-277-16</inkml:trace>
  <inkml:trace contextRef="#ctx0" brushRef="#br0" timeOffset="178728.7488">24872 4236 591 0,'-2'-9'148'0,"-2"1"4"0,-2 0-79 16,-2 3-26-16,0 4-9 0,-2 2-6 15,2 4-6-15,-1 4-6 0,0 4-4 16,2 4-3-16,3 2-2 0,3 0-1 16,4 1-1-16,3 1-1 0,2-2-1 15,3-3-2-15,4-2 0 0,0-3-1 0,3-5-1 16,0-5-1-16,0-3 0 0,-1-7-1 15,0-3 1-15,-1-5-1 0,-3-3 1 16,-3-2-1-16,-7-1 0 0,-3-3-1 16,-4 2-3-16,-7 2-10 0,-5 3-10 15,-4 5-18-15,-5 3-6 0,-5 3-129 16,2 8-132-16,-3 6-310 0</inkml:trace>
  <inkml:trace contextRef="#ctx0" brushRef="#br0" timeOffset="180115.7741">20721 2703 539 0,'3'-19'128'0,"1"2"5"0,-5 3-84 15,1 6-12-15,-4 6-8 0,1 6-4 16,-1 11-4-16,-5 3-2 0,0 9-2 16,-1 10-2-16,-3 6-1 0,2 9 2 15,-2 6-1-15,0-2-2 0,-1-1-2 16,-1-3-3-16,-1-6-1 0,2-6-2 15,1-7-2-15,4-9-1 0,3-5-1 0,2-7 0 16,5-7 0-16,4-8 0 0,5-9-1 16,2-6 0-16,4-8 0 15,1-6-1-15,0-12-1 0,-1-7-1 16,0-5-1-16,0-2 0 0,-1-6 1 0,-1 4 0 16,2 2 1-16,1 12 0 0,1 8 2 15,-4 8 1-15,0 12 0 0,-2 13 1 16,-2 6 1-16,0 7 1 0,-2 8 1 15,1 6 1-15,2 7 1 0,1 7 0 16,0 0 1-16,3 6-2 0,1 2-1 0,2 0-1 16,2-3-1-16,2-3 0 0,1-5-5 15,3-3-7-15,-3-6-12 0,-2-4-10 16,-1-4-11-16,-4-2 11 0,-5-4-134 16,-6-4-118-16,-4-5-283 0</inkml:trace>
  <inkml:trace contextRef="#ctx0" brushRef="#br0" timeOffset="180279.9117">20775 3034 728 0,'-17'-2'163'0,"-1"2"2"0,7 2-125 0,6 1-16 16,7-1-8-16,7 0-5 0,5 0-4 16,6 0-4-16,8-3-4 0,2 1-9 15,10-3-16-15,2 0-8 0,3 0-16 16,2-2 22-16,0-2-138 0,-6-1-118 15,4-5-273-15</inkml:trace>
  <inkml:trace contextRef="#ctx0" brushRef="#br0" timeOffset="180413.9598">21430 2945 635 0,'0'16'139'16,"-4"1"0"-16,1 4-112 0,-2 2-12 15,1 1-5-15,0 0-6 0,3-1-11 16,0-1-19-16,1-4-113 0,0-3-114 15,2 1-290-15</inkml:trace>
  <inkml:trace contextRef="#ctx0" brushRef="#br0" timeOffset="180902.2243">21639 2947 722 0,'-9'-2'162'0,"1"-1"2"0,3 0-114 16,4 3-27-16,5 1-11 0,3 2-2 16,3-3-2-16,5 4-5 0,2-1-1 15,2 2 0-15,5-4 0 0,-1 0-2 16,-1-1-2-16,-2 0-3 0,-3 1-2 0,-4 0-4 15,-3-2 0-15,-5 4-1 0,-3 2 1 16,-4 3 2-16,-3 1 3 0,-3 4 5 16,-5 2 5-16,-1 3 3 0,-1 3 3 15,-2 0 4-15,2 0 1 0,0-3 1 16,4-1 1-16,5-1-3 0,3-4-3 16,3-1-2-16,3-4-3 0,5-4-2 15,4-2-1-15,5-1-2 0,3-3-1 16,2-6-1-16,3-1-2 0,-1-4-1 15,0-2-2-15,1-1-1 0,-3-3-2 16,-3 0 2-16,-2 2 1 0,-4 2 0 0,0 5 3 16,-6 3 3-16,-3 1 3 0,-4 5 0 15,-2 4 0-15,-2 6 1 0,-2 3-1 16,0 3 0-16,0 5-2 0,-1 2-1 16,5 2 0-16,0-2-6 0,2 1-11 15,4 0-14-15,3-5-10 0,4 0-17 16,3-5-112-16,2 1-122 0,4-5-276 15</inkml:trace>
  <inkml:trace contextRef="#ctx0" brushRef="#br0" timeOffset="181393.3806">22365 3065 587 0,'-5'-4'138'15,"-3"-2"6"-15,0 2-93 0,-2 2-10 0,-2 2-3 16,-3 2-1-16,2 3-1 0,-2 5-4 16,-1 2-2-16,1 4-3 0,3-1-2 15,2 2-5-15,4-2-4 0,2-1-4 16,3 0-3-16,4-2-4 0,2-3-3 16,3-2-1-16,2-3 0 0,2-6-1 15,3-2 1-15,2-4-1 0,0-2 1 16,0-3 0-16,2-3-1 0,-1-1 1 15,-2 2 0-15,-4 1-1 0,-1-1 1 16,-2 3-1-16,-3 2 1 0,-2 2 0 0,-3 6-1 16,-1 2 1-16,0 6-1 0,-1 3 1 15,1 3-1-15,-2 3 1 0,2 1-1 16,2 1-3-16,-1 1-8 0,3-1-11 16,0 0-11-16,5-2-9 0,2-4-8 15,3-1-17-15,1 0-110 0,1-5-115 16,2-3-273-16</inkml:trace>
  <inkml:trace contextRef="#ctx0" brushRef="#br0" timeOffset="181845.8416">22623 3012 772 0,'-2'-4'160'0,"2"2"1"0,2 2-138 16,4 1-20-16,3 0-2 0,3 1 0 15,4-1 0-15,1 1-1 0,4 1 1 16,1-3-1-16,1 2 0 0,-2-1 0 16,0 1-2-16,-6 1 0 0,-2 2-2 15,-6 3 0-15,-4 1 1 0,-8 5-1 0,-4 2 1 16,-3 2 3-16,-1 2 3 0,-3 1 3 16,0 1 4-16,1-2 2 0,4 0 2 15,3-3 1-15,4-1-1 0,1-1-2 16,6-3-3-16,3-5-3 0,3-2-2 15,4-5-1-15,4-3-2 0,3-5 0 16,3-3 0-16,0-2 0 0,2-2 0 16,-1-1-1-16,0 0 1 0,-4 4-1 15,-4 2 0-15,-2 3 1 0,-6 2 1 0,0 1 3 16,-3 4 4-16,-7 3 3 16,2 0 2-16,-2 2 4 0,0 4 1 0,-2 1 1 15,1 1-2-15,2 1-3 0,1-1-1 16,1-1-4-16,3-3-2 0,1-2-2 15,1 0-2-15,0-3-1 0,-1-2-2 16,1 0 0-16,-2-1-3 0,-2-3-8 16,0-3-10-16,-4-3-15 0,0-2-17 15,-3-3-14-15,-2-2-14 0,-3-5-117 0,-1 0-125 16,1-10-288-16</inkml:trace>
  <inkml:trace contextRef="#ctx0" brushRef="#br0" timeOffset="181981.0279">23000 2571 829 0,'-3'-5'174'0,"-3"2"-1"0,2 3-150 15,4 2-29-15,0 2-16 0,2 3-14 0,0 3-16 16,0 2-121-16,-2 2-130 0,-1 0-303 16</inkml:trace>
  <inkml:trace contextRef="#ctx0" brushRef="#br0" timeOffset="182379.0615">23152 3126 542 0,'-3'0'147'0,"-4"0"7"0,-1 1-32 0,-1 3-70 16,0 1-9-16,-1 3-2 0,0 3-5 16,1 3-5-16,2 2-6 0,3 0-3 15,3 1-3-15,4 4-3 16,3-2-4-16,1-3-3 0,5 0-2 0,3-5-2 15,1-2-2-15,0-7 0 0,1-5-1 16,0-6-1-16,-1-3 1 0,-2-5-1 16,-2-3 0-16,-5-2 0 0,-3 0 0 0,-7 3-1 15,-2 1-3-15,-6 2-5 0,-3 4-10 16,-5 3-13-16,-3 4-18 0,-6 5-20 16,-5 3-116-16,-6 4-131 0,-3 7-302 15</inkml:trace>
  <inkml:trace contextRef="#ctx0" brushRef="#br0" timeOffset="183209.2957">20178 2436 565 0,'-2'-17'126'16,"2"18"0"-16,-3 15-81 0,1 19-25 15,-2 15-8-15,0 18 0 0,3 26 5 0,-4 13 1 16,-1 17 1-16,4 15-2 16,-4 10 2-16,1 13 0 0,0 5-1 0,-7 0 0 15,2 1 0-15,-4-4 2 0,-3-6 1 16,-1-4-3-16,-5-5-3 0,-1-12-3 15,2-10-4-15,5-13-4 0,2-11-3 16,6-16-7-16,5-15-10 0,6-19-13 16,6-16-9-16,3-17-16 0,1-17-113 0,3-19-121 15,3-16-281-15</inkml:trace>
  <inkml:trace contextRef="#ctx0" brushRef="#br0" timeOffset="183673.5438">20277 2123 643 0,'6'-35'133'0,"-1"12"1"0,3 6-117 16,5 2-11-16,6 6-4 0,6 1-1 15,8 2 0-15,9 2-1 0,7 0 1 16,11 1 1-16,4 1-1 0,7 4 0 15,10 2 1-15,7 3-1 0,9 0 1 16,7 3-1-16,10 2-1 0,7 6 0 16,6-2-2-16,3 1-3 0,7 1 0 0,3-1-1 15,3 2-2-15,2 0 0 0,1-2 1 16,2 1 2-16,1-3 3 0,2 1 3 16,-2 2 2-16,1-4 2 0,2-3 1 15,0-1 1-15,-3 0-1 16,-1-3 0-16,-3-2-2 0,-4 0-2 0,-7-3 0 15,-10 0-1-15,-8 0-1 0,-8 2 0 16,-12-2-1-16,-10 3 0 0,-9-1 0 16,-10 2-1-16,-7 1-1 0,-8 1 0 15,-10-1-1-15,-6 0-1 0,-7 2-1 0,-5 1-2 16,-8-2 0-16,-4 0-1 0,-4 0-1 16,-2 2-3-16,-2-3-3 0,-3 1-4 15,-1 0-1-15,-1 0-2 0,-3 0 0 16,1-2-3-16,-2 0-8 0,-1 1-13 15,-2-3-27-15,4 0-31 0,-4-1-66 16,1-3-137-16</inkml:trace>
  <inkml:trace contextRef="#ctx0" brushRef="#br0" timeOffset="184112.9588">25014 2414 353 0,'11'-8'72'0,"-1"2"0"0,0-2-61 0,0 2-11 16,-1 1-1-16,0 2 1 0,2-1-1 16,-1 0-1-16,1 1-3 0,-3 0-3 15,2 1-6-15,-1-1-6 0,-1 1-1 16,-2 1 1-16,1-1 4 0,-3 2 10 16,3 0 12-16,-3 0 16 0,0 0 16 0,0 0 8 15,0-1 7-15,-1 0 2 0,2-2-3 16,-1 1-4-16,1 0-6 0,0-2-5 15,1 0-4-15,1 0-4 0,2 3-3 16,0 1-5-16,4 4-2 0,0 3-4 16,3 8-2-16,4 7-4 0,-2 10-1 15,0 7-2-15,-2 8 0 0,-1 10 0 16,-3 13-1-16,-3 13-1 0,-4 8 0 0,-3 4 2 16,-2 11 0-16,1 10 0 15,-3 5 1-15,-2 0 2 0,-1 2-1 0,1 8 0 16,-5 4-1-16,-1 0-1 0,-1 0-1 15,0-2-1-15,0-1-2 0,-1-7-1 16,0-5 0-16,4-2-1 0,3-5 0 16,-2-8-4-16,-2-7-4 0,4-6-4 15,2-8-3-15,-3-9-4 0,1-10-6 16,-1-9-8-16,2-9 10 0,0-9-123 0,-1-9-108 16,2-10-279-16</inkml:trace>
  <inkml:trace contextRef="#ctx0" brushRef="#br0" timeOffset="184697.5443">20846 5339 419 0,'-69'-3'103'16,"3"2"4"-16,4 1-38 0,2 2-38 15,4 2-3-15,10 1-3 0,3 1 1 16,4-1-1-16,9-1-3 0,10 1-3 16,5 0-5-16,9-1-3 0,6 1-4 15,7-1-2-15,5-1-1 0,9 3-1 0,9 0 1 16,6 1 1-16,10-1 2 0,5-3 1 15,10 2 2-15,10 0 2 16,10-1 0-16,10-2 1 0,9 2 0 0,11 0-1 16,12-1-1-16,7 2-1 0,9 0-1 15,9 2-3-15,6 2 0 0,9 0-3 16,6 4 0-16,6-2-2 0,4 1-1 0,5 2 0 16,1-3-1-16,3 0 1 0,2-1-1 15,-1-3 0-15,-1 2 1 0,-1-4-1 16,-5-2 1-16,-3 2 0 0,-10-4-3 15,-7-1-3-15,-10 2-5 0,-13-2-5 16,-10 0-7-16,-14-3-15 0,-15-1-71 16,-14 0-40-16,-17-3-97 0,-16-1-211 15</inkml:trace>
  <inkml:trace contextRef="#ctx0" brushRef="#br0" timeOffset="185211.8525">20091 3702 588 0,'-48'-24'128'15,"3"2"2"-15,6 2-101 0,5 0-10 0,7 4-7 16,8 3-3-16,8-1 0 0,6 2-3 16,7 3-2-16,2 2 0 0,10 2-2 15,6 3 0-15,8 2-1 0,7 2-1 16,7 4 1-16,7 0-1 0,10 0 1 15,7 4-1-15,9 2 1 0,7-1-1 16,7 2 0-16,9-3 0 0,11 1 1 16,6 1-1-16,8-4 1 0,5 1-1 15,8-2 1-15,9-1-1 0,4 2 1 16,7 0 0-16,3 0 0 0,8-2 0 0,5 0 0 16,5-5 1-16,6 4-1 0,4-6 0 15,1-4 0-15,7 4 0 0,2-5 1 16,-1-2 0-16,0 3 0 0,-2-1 1 15,-2 0 1-15,-3 5 0 0,-9-4-1 16,-7 9 0-16,-4 1-1 0,-10 1-3 16,-6 2-6-16,-11 3-9 0,-6 3 53 15,-9 4-178-15,-9-2-123 0,-13 2-328 16</inkml:trace>
  <inkml:trace contextRef="#ctx0" brushRef="#br0" timeOffset="206389.4884">14552 8949 301 0,'-1'-3'96'0,"-2"1"5"15,1-1-11-15,0 1-34 0,-1 1-12 0,-1 0-9 16,2 0-8-16,-1-2-3 0,1 2-3 16,-2 0-1-16,2 0-1 0,-1-1-1 15,2 1 0-15,0 1-1 0,1 0-1 16,-1 0-2-16,1 1-1 0,0-1-2 15,0 2-1-15,-1-4-2 0,1 2-1 16,1 0 0-16,0 2 1 0,1-2 1 16,1 0 0-16,1 1 1 0,-1 0 1 15,2 2 0-15,1-3-1 0,0 1-2 16,2 0-1-16,0 0-2 0,2 0 0 16,0 1 0-16,1-1-1 0,1-1 0 15,-1 1 0-15,1-1 0 0,3 0 0 0,0 0-1 16,0 0 0-16,0 1-1 0,3 2-1 15,-1-1 1-15,1 2-2 0,-2 0 1 16,-1-1-1-16,-1 1 1 0,-1-2-1 16,-3 1 0-16,-1 1 0 0,-3-2 0 15,-1-1 0-15,-1 3-1 0,-2-3 0 16,0 2 0-16,-1-2 0 0,-2 0 1 16,-1 0-1-16,0 2 0 0,-2-5 1 15,-1 4 0-15,-1-1-1 0,-1 0 1 0,-2-1-1 16,0-1 1-16,-1 0-1 0,0 1 1 15,-2-4 0-15,0 0 0 0,0 3-1 16,0-1 1-16,-2-1 0 0,0 2 0 16,-2-1 0-16,4 3-1 0,1 2 1 15,-1-3 0-15,1 3-1 0,2 1 1 16,-1-1 0-16,2 1 0 0,-2-2 0 16,0 1 0-16,1-1 0 0,2 1 0 15,0-2 0-15,2-1 0 0,-1 1 0 0,2-1 0 16,2 1 0-16,0-1 0 0,1 2 0 15,0-4 0-15,1 1 0 0,0 1 0 16,1 0 0-16,-1-1-1 0,1 1 1 16,1-2 1-16,1 2-1 0,1 0 0 15,0-2 1-15,1 1 0 0,1-1 0 16,0-1 0-16,1 2 0 0,1-2 0 16,-1 2-1-16,1-1-6 0,0 1-15 15,0-1 111-15,-2 1-247 0,2-3-144 0,0-3-401 16</inkml:trace>
  <inkml:trace contextRef="#ctx0" brushRef="#br0" timeOffset="221572.2868">4663 1640 524 0,'-16'-26'117'0,"-4"4"1"15,-6-1-85-15,-1-1-14 0,0-3-8 16,-2-3-3-16,-3 0-1 0,-3-2-2 0,-3 0-2 16,-2 1 0-16,-5 1-2 15,-7-3 2-15,-7-2 1 0,-1 3 1 0,-5 3 2 16,-8 0 2-16,-9 2 1 0,-10 5 0 16,-6 7 0-16,-10 5-2 0,-14 4-2 15,-9 7-2-15,-7 2-2 0,-6 3-1 16,-4 5 1-16,-4 1 1 0,-6 5 2 15,0-1 2-15,2 10 0 0,-3 8 2 0,3 8 1 16,7 2 1-16,-3 7 1 0,5 7 0 16,3 7 1-16,3-1 2 0,8 7 0 15,6 5 0-15,6 6-1 0,7 1-3 16,15 5-2-16,18 5-3 0,11 0-2 16,15-1-2-16,16-2-1 0,14-5 0 15,14 1-1-15,14-1 0 0,10-4-1 16,18-1 1-16,13-1-1 0,16-9 1 0,15-2 0 15,10-7-1-15,21-9 1 0,14-6 1 16,6-11-1-16,13-6 1 0,11-6-1 16,8-4 1-16,17-3-1 0,0-5 0 15,4-6 1-15,11-1-1 16,0-7 0-16,3-7 0 0,7-5 0 0,-9-4 0 16,6-5 1-16,-1-2-1 0,-7-6 0 15,1-5 0-15,-13-5 0 0,-8-6 1 16,0-3-1-16,-13 0 0 0,-8-8 0 15,-8 1 1-15,-9 2 0 0,-4 0 0 0,-9-2-1 16,-13-5 2-16,-12-4-1 0,-8-1 0 16,-10-2 1-16,-9-3-1 0,-14-4 1 15,-7-5-1-15,-12-2 0 0,-9-2 0 16,-9-1 0-16,-10-7 1 0,-15-4-1 16,-15-2 0-16,-6 6 1 0,-7 6 0 15,-11 3 4-15,-15 3 3 0,-13 10 0 16,-16 11 2-16,-5 3 0 0,-22 18-1 15,-22 10 0-15,-17 12-8 0,-18 18-15 0,-19 18-17 16,-21 19-20-16,-29 22-124 16,-20 21-134-16,-23 19-323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37:18.8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2016 7870 398 0,'-7'-4'99'0,"1"0"3"16,0-3-55-16,-1 4-13 0,3-1-9 0,-1 2-5 15,2 0-4-15,1 1-4 0,1 1-3 16,-1 1-3-16,0 1-2 0,1 0-1 15,-2 2-1-15,1 1-2 0,-2 1 1 16,0 1-1-16,1 0 0 0,-1 1 0 16,2-1 0-16,-1-1-1 0,2 0 1 15,0-1 0-15,0-1 1 0,-1-2 0 16,2 0 2-16,-1-1 2 0,1 1 1 0,0-2 2 16,-1 0 1-16,1 0 1 0,0 2 0 15,1-1 0-15,-1 2-1 0,3 1-2 16,-1 1 0-16,0 2 0 0,2 1-2 15,1 0-1-15,-1 2 0 0,1-1-1 16,1 0-1-16,1 3 0 0,0-5 1 16,3 1-1-16,2 1 0 0,4 0 0 15,4-3 0-15,3 2 0 0,3-2-1 16,1-1 0-16,2 1 0 0,2-3 0 0,2 1-1 16,1 0 1-16,-2-1 0 0,1-1-1 15,2 2 1-15,-6-6 0 0,6 4 0 16,0-2 0-16,1 0 0 0,5 1 0 15,1-1 0-15,2 1 1 0,7 6-1 16,-2-6 0-16,4 1 1 0,-5-4-2 16,4 2 1-16,1 0 0 0,2 0-1 15,0-1 1-15,3-2-1 0,0 2 0 0,5 3 1 16,-4-2-1-16,-2-1 0 0,1-1 0 16,-2 0 1-16,4 1-1 0,-3 0 0 15,3-1 0-15,0 0 1 0,2 0-1 16,1-1 0-16,-1 0 0 0,-2 0 1 15,3 0 0-15,-1-1 0 0,-1-1 0 16,2 3 0-16,-1 0 1 0,-1 2-1 16,-1-2 0-16,-4 0 0 0,1 2 0 15,1 0 0-15,-2 0-1 0,0 0 1 0,2 2-1 16,-2 0 0-16,4 1 0 16,-5-3 1-16,-1 0-1 0,2 1 0 0,0-3 0 15,1 0 0-15,1 0 0 0,0 1 1 16,3-2-1-16,0 2 1 0,-2-4-1 15,0 4 1-15,3-3 0 0,-1 2-1 16,2-1 0-16,-2 2 1 0,0 1-1 16,3 0 0-16,-3 0 0 0,-2 0 1 15,4 1 0-15,-3 1 1 0,2-2 1 16,1 2 0-16,-2 2 0 0,2-1 1 0,-1 0 0 16,-4-2 0-16,4 2-1 0,-1-1 0 15,0 0 0-15,2 1-2 0,-1 1 0 16,2-1 0-16,-2 0 0 0,1-2-1 15,-2 1 0-15,2 1 1 0,-2-3-1 16,0 1 0-16,0 1 0 0,1 1 0 16,-1-1 0-16,-4-3 0 0,1 4 0 15,3-5 1-15,-2 1-1 0,1-1 0 0,2 2 0 16,-2 0 0-16,3 0 1 0,-1-4-1 16,-2 2 0-16,4 0 0 0,-3 1 0 15,2 0 0-15,-1 0 0 0,2 2 0 16,0-1 0-16,-2 0 1 0,-3-1-1 15,3 1 0-15,0-2 0 0,-1 2 0 16,0-1 0-16,-1 2 0 0,3 1 0 16,-3-2 0-16,-2-3 0 0,1 2 0 15,0 0 0-15,-1 0 0 0,0-2 0 0,0 3 0 16,1 0 0-16,-3 1 0 0,-1-1 0 16,-2-2 0-16,0 1 1 0,-3 2-1 15,3-1 0-15,-3 0 0 0,0 1 0 16,0 2 0-16,0-1 0 0,1-1 0 15,-2-1 0-15,-4-1 0 0,1-3 0 16,3 4 0-16,0-1 0 0,-2 0 0 16,0-2 0-16,-2 3 0 0,0 0 0 15,-1 3 0-15,-3-3 0 0,-5 0 0 0,4 1 0 16,-5 2 0-16,-2-2 1 0,-1 0-1 16,0 0 0-16,0 2 0 0,-2 0 0 15,1 1 0-15,0 0 0 0,-2 1 0 16,-2-1 0-16,1 3 0 0,-5-2 0 15,1-2 0-15,-3 1 0 0,-2 1 0 16,2 0 0-16,-1-2 1 0,-4 0-2 16,-1-1 2-16,0 1-1 0,-3-2 0 15,2-1 0-15,-4 1 0 0,-1-1 0 0,0 0 0 16,0 0 1-16,-1 0-1 0,0-1-1 16,-1 1-1-16,-1 0-4 0,0 0-8 15,-2 0-15-15,0 1-113 0,-2 0-114 16,-4 1-286-16</inkml:trace>
  <inkml:trace contextRef="#ctx0" brushRef="#br0" timeOffset="6533.8079">2231 10543 438 0,'-4'-27'112'0,"1"1"4"15,1 1-58-15,3 2-19 0,2 1-14 0,0 4-9 16,1 5-5-16,1 4-5 16,1 3-2-16,3 1-2 0,-1 4 2 15,3 2 0-15,0 0 1 0,4 4 1 0,1 2 0 16,1 3 1-16,4 4-1 0,2 2-1 16,0 3 0-16,6 3-1 0,0 0 0 15,5 2-2-15,5-1 1 0,3-2-1 16,2 0-1-16,6-4 0 0,4-4 0 15,5-3 1-15,2-1-1 0,3-5 0 16,6 0 1-16,6-4-1 0,5-1 1 16,3-3 0-16,1-1 1 0,8 0-1 0,2 1 0 15,2-1 1-15,0-2-1 0,5-2-1 16,2 4 1-16,7 1-2 0,-1-1 1 16,2-2 0-16,7 0-1 0,1 4 1 15,1 1-1-15,0-3 0 0,3 0 1 16,2 2-1-16,3 2 0 0,-3-1 0 15,3-2 0-15,0 2 1 0,0-2-1 16,-3-2 0-16,0 0 0 0,0 1 0 16,-1-1 0-16,-6-2 1 0,0 0-1 0,-1 0 1 15,-4 3 0-15,-8 1 0 16,-5-6 1-16,-1 5 0 0,-3 0 1 0,-5 2-1 16,-9 0 0-16,-2 2 0 0,-6 1 0 15,-6 1-1-15,-5-1 0 0,-9 2-1 16,-3 2 0-16,-5 0-2 0,-5 1-5 15,-6 2-5-15,-7 4-13 0,-7 1-111 16,-6-3-108-16,-14-2-274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37:46.7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856 5222 387 0,'1'2'98'0,"2"2"4"15,-2 0-45-15,0 1-22 0,2-1-11 16,0 3-6-16,4-3-3 0,0-1-2 16,2-1-1-16,2 0-2 0,2-1 1 15,-1-4 0-15,2-2 0 0,0-1-1 16,2 3 1-16,3-3-2 0,0 1 0 15,2 0-2-15,5 2 0 0,1 2-2 16,0 4 1-16,2-2-2 0,1 2 0 16,1 1 0-16,-1 1 0 0,-1 0 0 15,2 1-1-15,-3-4 0 0,-1 2-1 0,0-3 1 16,-3-1-1-16,0-2 0 0,0-4 0 16,3-3 1-16,3-2-1 0,1-1 1 15,0 0-1-15,3-3 0 16,3 3-1-16,0 2 0 0,1 3 0 0,-5 3 0 15,-3 3-1-15,-1 3 1 0,-4 3 0 16,-1 4 0-16,-6 2 1 0,-3 1 0 16,2-1 0-16,-1-1 0 0,-2-2 0 15,4-2 0-15,0-3 0 0,4-6 0 0,4-4 0 16,2-4 0-16,5-4-1 0,7-2 0 16,3-4 0-16,4 1-1 0,-4 1-6 15,-2 4-12-15,-4 3-95 0,-5 5-22 16,-5 8-98-16,-11 6-208 0</inkml:trace>
  <inkml:trace contextRef="#ctx0" brushRef="#br0" timeOffset="15213.0695">14513 5136 265 0,'-1'0'77'0,"-1"0"1"0,2 0-26 0,2-1-16 16,0 0-10-16,1-1-8 0,1 1-6 16,1 1-2-16,3 0 0 0,0 1 2 15,3 1 2-15,2-1 1 0,0 0 1 0,3 0-1 16,2 1 1-16,4-1-2 0,5 0-1 15,3 0-3-15,4 2-1 0,5-1-1 16,8-1-1-16,3 3 0 0,1-3-1 16,3 0 0-16,3-2 0 0,4 1-1 15,3-1 0-15,-1 0-1 0,6-3-1 16,4 2 0-16,1-3 0 0,3 0 0 16,4 0 0-16,-1-1 0 0,0 1 0 15,1-1 0-15,-4 0 0 0,2 1 0 16,-3 2 1-16,-4 0-1 0,0 1 0 15,-4 0 1-15,-2 1-1 0,-5 1-1 16,-2 0 1-16,-4-4-1 0,-6 2 0 0,-2-3 0 16,-6 1-1-16,-4 0 1 0,-4 3-1 15,-5 0-1-15,-5 1-6 0,-2-1-18 16,-6 0-95-16,-5-2-99 0,-4-4-248 16</inkml:trace>
  <inkml:trace contextRef="#ctx0" brushRef="#br0" timeOffset="16099.4928">16037 3718 436 0,'5'-3'103'0,"-4"3"4"0,-2 4-61 16,-3 6-18-16,-6 7-8 0,-1 7-1 15,-7 12 1-15,-6 9-2 0,-5 9 0 0,-6 9 0 16,-10 6-1-16,-2 9-1 0,-2 7-2 15,-3 5-2-15,1-3-2 0,-1 0-3 16,0-7-2-16,4 0-2 0,6-13 0 16,3-10-1-16,7-13-1 0,6-9 0 15,11-8-2-15,7-8-2 0,8-11-5 16,9-8-11-16,4-9-51 0,6-12-62 16,4-6-99-16,9-9-228 0</inkml:trace>
  <inkml:trace contextRef="#ctx0" brushRef="#br0" timeOffset="16419.0572">15907 3726 335 0,'-11'1'100'16,"-1"1"4"-16,-1-1-12 0,4 3-44 15,1-3-12-15,2 0-8 0,2 0-5 16,3 0-4-16,1 1-3 0,3-1 0 16,2-2-3-16,3-3 0 0,4-1-2 15,3-3 0-15,5-2-1 0,0-3-1 16,4 2-2-16,0-1 0 0,-1 4-2 16,0-1-1-16,-3 5 0 0,-2 3-2 15,-3 5 0-15,-1 2 0 0,-2 3-1 16,-1 2 0-16,-1 1 0 0,1 0 1 15,-1 3-2-15,0-1-2 0,-1 1-5 0,0-3-11 16,1 1-59-16,-3-2-55 0,2-4-98 16,1-1-225-16</inkml:trace>
  <inkml:trace contextRef="#ctx0" brushRef="#br0" timeOffset="16696.273">16571 3574 464 0,'6'-32'118'0,"-1"-5"3"0,0-3-58 16,0 4-22-16,-1 2-12 0,0 5-7 15,1 8-5-15,-1 10-5 0,-2 10-2 16,-1 12-2-16,-1 11-3 0,-2 9-2 0,-2 8-4 16,-1 7-8-16,-1 10-1 0,0 2-121 15,1 7-109-15,5 0-281 0</inkml:trace>
  <inkml:trace contextRef="#ctx0" brushRef="#br0" timeOffset="19049.6869">18340 5746 239 0,'6'1'60'0,"1"-1"2"0,-1-1-29 16,1 1-13-16,2 0-8 0,2-1-3 15,3 0-2-15,3-1-2 0,4 2-2 16,-1 0 1-16,2-2 0 0,2 3 4 15,0 0 2-15,-1-1 4 0,0 2 3 16,-1-2 2-16,1-2 2 0,1 4-1 0,2-2-3 16,2-2-3-16,3 5-2 0,1-6-4 15,2 5-2-15,2-4-2 16,3 1-1-16,-1 0 0 0,1-3-1 0,-1-1 0 16,1-1-1-16,0-4 0 0,-2 1 2 15,-4 0 1-15,-2 1 4 0,-1 0 2 16,-2 2 1-16,1 5 2 0,-4 5 1 15,0-1 0-15,-1 6-3 0,1-2-2 16,-1 3-2-16,2 0-2 0,0-3-1 16,1 2-1-16,1-2-1 0,0-1 0 15,4-3 0-15,1-3-1 0,0-2 1 0,4-1-1 16,2-3 1-16,1-3-1 0,3-1 0 16,-2 0 0-16,2 2 0 0,1-1 0 15,-3 2 0-15,0 2-1 0,-2 0 1 16,-1 1 2-16,-1 2 1 0,-3 1 1 15,-2 1 1-15,0 2 1 0,0 2-1 16,-2 2 1-16,4 1-3 0,4 3-4 16,4-3-116-16,7 1-101 0,3-5-266 0</inkml:trace>
  <inkml:trace contextRef="#ctx0" brushRef="#br0" timeOffset="22582.7151">2343 3682 133 0,'13'-7'32'16,"-5"-1"4"-16,-1 1-12 0,-3 2 0 15,-1-1 6-15,-3 0 6 0,0 1 6 16,-2-1 6-16,-1 0 1 0,-3-2 1 16,-2 0-5-16,-2-2-6 0,-2-1-6 15,-3 1-6-15,-2-1-5 0,-2 0-6 0,-1 1-5 16,-1-1-3-16,-1 2-1 0,-1-1-1 16,-4 0-1-16,1 1 1 0,-2 0 1 15,-3-2 0-15,0 0 1 0,-1 2 2 16,0-2 1-16,3 4 1 0,-5-1-1 15,1 3-2-15,-2 3 0 0,-4-1-1 16,-4 2-2-16,-3 1-3 0,-4 0 0 16,-1 0-1-16,1 1-1 0,3 3 0 15,3 2-1-15,-1 2 0 0,1-1 0 0,-1 4 0 16,3 0 0-16,-4 0 0 16,-3 4 1-16,-2-1-1 0,-3 5 1 0,6 3-1 15,0 0 1-15,2 4-1 0,-1 2 0 16,2 2 0-16,0 6 0 0,-1 1 0 15,1 1 0-15,-2 5 0 0,5 3 0 16,-1-1 0-16,2 2 0 0,6-1 0 16,5-3 0-16,1 1 1 0,6 1-1 15,-1-4 1-15,6 6-1 0,5-3 1 0,3 4-1 16,-1 1 0-16,3 2 1 0,1 2-1 16,3-4 0-16,2 1 0 0,1 0 0 15,1-2 0-15,2 1 0 0,4-1 1 16,4 2-1-16,1 1 0 0,3-2 0 15,0 2 0-15,5-5 0 0,0-2 0 16,4-1 1-16,2-5-1 0,3-1 0 16,5-2 0-16,5 2 1 0,3-3 0 15,3-1-1-15,1 1 1 0,0-4 0 16,2 1 0-16,-1-4-1 0,2-2 1 16,2-1 0-16,3-3-1 0,3-3 1 0,3-3-1 15,3-6 1-15,0-1 0 0,-4-6-1 16,-1-1 1-16,-1-1-1 0,0-4 1 15,-2-4-1-15,3 0 1 0,-2-7-1 16,4 1 0-16,0-1 0 0,-4-6 1 16,-2-3-1-16,-2-1 0 0,2-1 0 15,1-2 1-15,-1 0-1 0,1-4 0 0,3 0 1 16,-1 0-1-16,-3 0 0 0,-4-1 1 16,-5 0-1-16,-3-1 0 0,-3 0 0 15,-1-2 0-15,-1-2 0 0,-3 0 0 16,1 0 1-16,-2-1-1 0,-3 0 0 15,1-3 1-15,-5 2-1 0,-1 0 1 16,-3 1-1-16,-4-4 0 0,-1 0 1 16,-5-2-1-16,-9 0 0 0,2-4 1 15,-5-1-1-15,-4-2 0 0,-3-1 0 0,-4 4 1 16,-3 2-1-16,2 0 0 0,-7 2 1 16,-2-3-1-16,-3-1 2 0,-5 1-1 15,-2-2 3-15,-2 0 1 0,0-2 1 16,-2 6 2-16,1 1 0 0,-1 3 1 15,-2 1 0-15,-2 3 0 0,-3 1-3 16,-5 2 0-16,-6 1-2 0,-7 2-1 16,0 5-2-16,-2 9-4 0,-2 7-4 0,-7 10-5 15,-5 8-6-15,-6 9-29 0,-2 12-89 16,-13 9-103-16,-15 6-249 0</inkml:trace>
  <inkml:trace contextRef="#ctx0" brushRef="#br0" timeOffset="34794.5272">21918 5742 300 0,'-8'-3'80'0,"3"-1"8"0,0-1-37 16,3 0-7-16,1 0-6 0,1 0-5 15,1 1-3-15,0-3-4 0,2 3-5 16,0-3-3-16,3 3-3 0,2 0 0 16,0 1-2-16,2 2-1 0,1 1-1 0,3 1-2 15,-2 3-2-15,3 2-1 0,2 0-1 16,1 0-1-16,3 1 0 15,1-1-1-15,1-1 1 0,2-2-1 0,0-3-1 16,2-2 1-16,0-3 0 0,3 0-1 16,0-1 0-16,2 0-1 0,0 1 1 15,1 2-1-15,-1 5-1 0,2 4 1 16,-3 1-1-16,-2 3 1 0,0 2-1 16,-3 0 0-16,1 7 0 0,-3-3 0 0,-2 0 1 15,-1-3-1-15,-1 1 0 0,0-6 0 16,3 0 1-16,1-10-1 0,1-3 1 15,5-3 0-15,1-3 0 0,5-4 0 16,4-1 0-16,5-3 0 0,2-1 0 16,2 2 0-16,-1-2 0 0,0 3-1 15,-2 0 0-15,-6 2 1 0,-5 5-1 16,-5 3 0-16,-7 3 0 0,-4 4 0 16,-3 3 0-16,-3 3 1 0,-1 0 0 0,-2 1 0 15,1-1 1-15,1 0 0 0,1-2 1 16,5-3 1-16,2-2-1 15,7-4 1-15,6-1 0 0,4-1 0 0,2-4 0 16,4-1-1-16,0-2-1 0,1-1 1 16,-2 1-2-16,-5 0 1 0,-3 2 0 15,-4 1-1-15,-1 4 1 0,-4 3 1 16,-5 4 0-16,0 2 0 0,-1 2 1 16,1 1 0-16,-1 1 0 0,3 1 1 0,2-2-1 15,4 0 0-15,0-4 0 16,3 1-1-16,0-7 1 0,3-4-2 0,1-3 1 15,1-3-2-15,-3-2-1 0,1-3-9 16,-3 0-14-16,-4-1-116 0,-4-2-114 16,-5 4-292-16</inkml:trace>
  <inkml:trace contextRef="#ctx0" brushRef="#br0" timeOffset="38823.6181">17913 3285 431 0,'-8'68'108'0,"-1"11"1"0,-4 16-58 15,3 11-15-15,0 12-16 0,-2 8-7 16,-2 12-4-16,0 9-1 0,-4 3 1 16,4 3 0-16,-1 1 1 0,-5-2-1 15,5-2 1-15,1-8-1 0,1-6 0 16,-1-3-2-16,3-10-2 0,0-11-1 15,7 0-1-15,-3-9-1 0,-3-5-1 0,4-10-2 16,1-6-3-16,-1-2-3 0,1-11-4 16,-1-10-7-16,2-6-20 0,3-9-52 15,-2-10-33-15,-2-8-81 0,1-19-171 16</inkml:trace>
  <inkml:trace contextRef="#ctx0" brushRef="#br0" timeOffset="39415.8571">17863 3208 245 0,'-9'-12'50'0,"2"1"0"0,2-1-45 0,3 1-2 15,1-3 1-15,1 3 4 0,2-2 8 16,2-1 8-16,1-1 8 0,1 2 8 16,2 1 7-16,1 2 0 0,2 0-1 15,0 5-7-15,4 0-5 0,3 2-9 16,2 1-8-16,3 4-6 0,4-1-4 15,2 2-3-15,3-1-2 0,2 0 0 16,6-2-2-16,0 3 1 0,5-5-1 16,4 0 0-16,6-2 0 0,7 1 1 15,1-4-1-15,5 3 0 0,3-4-1 0,1 0 1 16,5-1-2-16,2 2 0 0,-2-2 0 16,2 3-1-16,1 0 0 0,2 3 0 15,-1 3 1-15,-1 3 0 0,-3 1 1 16,0 2 0-16,-1 1 1 0,-3 2 1 15,0-1-1-15,-4 1 2 0,2-1-1 16,0 0 2-16,2-1-1 0,-3-2 0 16,-2 0 1-16,1-1-1 0,-1-3 0 0,0 1-1 15,-3-1 1-15,0 2-1 0,0 2 0 16,-3-3-1-16,0-1 1 0,0 3-1 16,-5-3 0-16,-3 1-1 0,-2-2 0 15,0 2-1-15,0-1-1 0,-4 3-3 16,-2-2-2-16,-2 0-4 0,-1-1-6 15,-4-1-8-15,-1-1-15 0,-4-1-18 16,-3 1-20-16,-1 1-22 0,-5 0-54 16,-1 0-94-16</inkml:trace>
  <inkml:trace contextRef="#ctx0" brushRef="#br0" timeOffset="40006.1103">21337 3072 331 0,'1'-2'85'0,"-1"0"5"15,1 0-44-15,-1 0-10 0,2 0-4 16,-2 2-2-16,1-1-3 0,-1 2-4 15,0 3-4-15,0 2-2 0,0 4 0 16,0 3-1-16,-1 3 0 0,1 8-3 0,-2 6-1 16,0 11-3-16,-1 9-2 15,0 10-2-15,-3 12-2 0,-5 9-1 0,-3 13 0 16,2 9 1-16,-4 5-1 0,-4 1 0 16,1 1-1-16,3 0 1 0,4 6-1 15,-2-10 0-15,2-3 0 0,3-2 1 16,3 0 1-16,1 1 1 0,-1-3 1 15,0-5 0-15,2-2 2 0,-1-2-1 16,1-2-1-16,-4-5 0 0,3-1-1 16,0-6-2-16,2-1-2 0,-1-4 0 0,3-5-2 15,-2-5-1-15,5-3-1 0,-2-7-1 16,0-3 0-16,0-6 1 0,1-3-1 16,-4-7 1-16,1-5-1 0,-2-6-2 15,-2-5-7-15,1-8-32 0,-1-3-78 16,0-6-95-16,-1-4-232 0</inkml:trace>
  <inkml:trace contextRef="#ctx0" brushRef="#br0" timeOffset="40798.6689">17835 6101 474 0,'-48'-1'107'0,"5"0"3"0,5 1-74 16,2 1-16-16,2-1-5 0,5 1-2 16,5 1-1-16,3-2-3 0,2-2-1 0,6 0-2 15,2 1 0-15,5-3-3 0,6 0 0 16,3 1-1-16,6-1 0 0,3 0-1 16,5-2 0-16,7 0 0 0,1-1 0 15,7-2 2-15,3 2-1 0,4 1 1 16,4 0 2-16,6 1-1 0,4 1 1 15,5 3 0-15,3-1 0 0,7 0-1 16,3 2 0-16,3-1 0 0,8 1-2 16,3 0 0-16,4-1-1 0,6 1 0 0,3 2 0 15,6-2-1-15,2 1 1 0,1 2-1 16,3-2 0-16,2 0 1 0,2-1-1 16,0 0 0-16,-3 3 1 0,0-2 0 15,1 0 0-15,-2 2 1 0,-4-2 0 16,-2 4 1-16,-4 0-1 0,1-3 1 15,-5 0-1-15,-4 2 0 0,-4-1 0 16,-3 1-1-16,-7-2 0 0,-1 0 0 16,-5 3-1-16,-4-3 1 0,-5 3-1 0,-8-1 1 15,-4-1-1-15,-4-2 0 0,-6 1 1 16,-6-1-1-16,-7-1 0 0,-5 0 0 16,-2 0 1-16,-4 2-1 15,-5-1 0-15,-3 0 0 0,-4 2 1 0,-3-2-1 16,-2-1 0-16,-2 0-1 0,-3 0-1 15,-2 0-2-15,-2 0-3 0,-1 0-5 16,-2 0-6-16,0 1-112 0,-2-1-105 16,4 2-267-16</inkml:trace>
  <inkml:trace contextRef="#ctx0" brushRef="#br0" timeOffset="74591.0244">13823 1781 188 0,'0'-7'39'15,"-1"1"0"-15,0-2-35 0,0 1 2 16,1 0 6-16,-3-2 9 0,3 2 9 16,-1-3 10-16,1 0 8 0,0 0 6 15,0-1 3-15,0 1-3 0,1 1-2 16,-1 1-6-16,0 1-7 0,0 1-4 16,0 2-3-16,0 0-5 0,0 2-5 0,0 1-4 15,0 2-5-15,0 1-1 16,0 7-2-16,1 6-2 0,-1 5 0 0,0 9 0 15,0 6 0-15,0 8 0 0,0 4-2 16,-1 0-2-16,0 0 0 0,0-3-2 16,-1-1-1-16,0-5-1 0,-2-5 0 15,2-4-4-15,-1-2-6 0,1-3-8 16,1-4-12-16,1-4-107 0,1-3-108 16,0-5-265-16</inkml:trace>
  <inkml:trace contextRef="#ctx0" brushRef="#br0" timeOffset="74893.1083">14061 1629 518 0,'-3'1'118'16,"0"2"3"-16,0 2-85 0,2 7-9 16,-1 4-8-16,-1 5-3 0,3 7-1 15,-1 1-3-15,2 7-2 0,0 3-1 16,-3-6-3-16,6 6 0 0,-1-1-2 16,0-5-1-16,0-1-2 0,0-2-1 0,-1-5-6 15,6 1-4-15,-6-9-9 16,-1-2-8-16,1-4-105 0,-2-1-104 0,-2-3-254 15</inkml:trace>
  <inkml:trace contextRef="#ctx0" brushRef="#br0" timeOffset="75103.6001">13780 1962 489 0,'-7'-1'131'0,"3"0"1"16,4 0-5-16,5-1-102 0,5 2-13 16,2-1-6-16,5 1-4 0,6-1 0 15,0-1 0-15,4 2-2 0,2-2-6 16,1 1-14-16,0-1 48 0,-2 0-161 0,-2-1-113 16,-1-2-304-16</inkml:trace>
  <inkml:trace contextRef="#ctx0" brushRef="#br0" timeOffset="75437.4044">14354 1655 573 0,'-13'2'129'15,"0"4"2"-15,-2 5-93 0,-1 2-11 16,2 4-7-16,-2 6-2 0,0 2-3 16,1 3-1-16,4 4-2 0,2 2-3 0,5 1-2 15,4 3-2-15,2-1-3 0,4 1 0 16,3-1-1-16,2-4 0 0,3-4-3 15,2-3-4-15,-1-5-7 0,3-3-12 16,2-3 16-16,1-4-135 0,-2-4-115 16,0-2-286-16</inkml:trace>
  <inkml:trace contextRef="#ctx0" brushRef="#br0" timeOffset="75942.6578">14557 1870 503 0,'-2'-2'127'0,"-1"0"3"0,1 0-51 15,0 2-43-15,1 0-12 0,0 3-6 16,1-2-3-16,1 3-3 0,2 1-2 15,-1-2-2-15,3 0 0 0,1 0 0 16,0-1 0-16,3-4-2 0,-1 0 0 16,3-3-2-16,-1-2 0 0,0-1-1 15,0-1-1-15,0-2 0 0,-2-1-1 16,0 1 0-16,-1-1 0 0,-1-1 0 16,-1 0 0-16,0 1 0 0,-5 1 0 15,0 0 1-15,-4 1 0 0,0 4-1 16,-3 1 1-16,1 0-1 0,-3 3 0 15,-2 2 0-15,2 2 0 0,-2 2-1 0,-2 3 0 16,1 5-1-16,0 2 1 0,1 3-1 16,1 1 1-16,1 2-1 0,2 2 1 15,1 3-1-15,2-1 1 0,1 1 0 16,1 1-1-16,2-1 1 0,3 1 0 16,-3-4-1-16,5 0 1 0,1-2-1 15,2-2 1-15,2-2-1 0,2-2 1 16,2-3-1-16,3-2 1 0,-2-4 0 0,3-2 0 15,1-3 0-15,1 0 1 0,1-3-1 16,0 0 0-16,2-2-3 0,1 0-9 16,-4-1-6-16,-2 1-8 0,-3-4 23 15,-1 1-143-15,-2 0-117 0,-6 1-288 16</inkml:trace>
  <inkml:trace contextRef="#ctx0" brushRef="#br0" timeOffset="76213.2202">14921 1422 559 0,'2'-6'123'0,"3"4"4"0,-1 5-92 16,3 5-10-16,1 1-4 0,-1 6-1 15,-1 1 0-15,0 5-2 0,-1 3-2 16,-1 0-4-16,-3 0-2 0,-1-1-4 16,-5-2-2-16,-1 1-3 0,-5-3-4 15,-1-3-7-15,-6-4-10 0,1-2-13 16,-2-4-52-16,0-5-58 0,1-4-99 16,2-4-218-16</inkml:trace>
  <inkml:trace contextRef="#ctx0" brushRef="#br0" timeOffset="76327.1978">14833 1213 445 0,'4'-16'116'0,"1"5"2"16,2 3-48-16,0 7-30 0,1 4-19 15,3 8-14-15,3 1-15 0,1 3-108 16,-3-1-101-16,0 3-258 0</inkml:trace>
  <inkml:trace contextRef="#ctx0" brushRef="#br0" timeOffset="77028.9301">15095 1481 482 0,'0'-4'113'0,"0"3"3"15,-2 0-78-15,2 1-9 0,0 0-4 16,-1-1-2-16,0 1-4 0,1 0-1 16,-1 1-2-16,0 0-1 0,1 0-1 15,-2-1 0-15,1 3-1 0,1-1 0 16,-1-1 0-16,0 2-1 0,-1-2 0 0,1 0-2 15,0 2-1-15,0-2-1 0,1-1-1 16,0 0-2-16,0-1 0 0,1 1 1 16,-1-1-1-16,1 1 2 0,0-3 0 15,1 2 1-15,-2-3 2 0,1 2 1 16,-1-1 0-16,2 2 0 0,-2-1 1 16,0-1-2-16,0 3 0 0,0 3-2 15,-1 1-2-15,0 4-2 0,-2 3 0 16,1 2-2-16,0 6-1 0,0 2 0 15,1 1-1-15,1-3 1 0,1 0-1 0,3-4 0 16,0 0 0-16,3-3 0 0,-1-3 0 16,4-3 0-16,0-2 1 0,0-5-1 15,2 2 1-15,-1-5 0 0,1-1 0 16,-1-3 0-16,-1-3 2 0,-2 0 1 16,1 1 0-16,-4-4 1 0,1 1 1 15,-3-1 0-15,-2 5 1 0,-1 1-1 16,-3 3-1-16,2 2-1 0,-1 5 0 0,-2 2-2 15,-1 4 0-15,1 2-1 0,2 2-1 16,3 2 0-16,0-2-1 0,3 0 0 16,5-2-1-16,2 0 1 0,5-4-7 15,1-2 0-15,0-1 0 0,1-3 0 16,2-1 2-16,-2-4-1 0,-1-3 0 16,-2-6 8-16,-3 0 0 0,-2-5 1 15,-3 0-1-15,-3-2 1 0,-5-2-2 16,-3 3-6-16,-2 3-8 0,-2 6-13 15,-1 1-10-15,2 4-18 0,-2 3-114 0,3 6-123 16,1 4-285-16</inkml:trace>
  <inkml:trace contextRef="#ctx0" brushRef="#br0" timeOffset="77361.833">15580 1418 556 0,'3'3'119'0,"1"3"2"16,2 3-98-16,3 4-10 0,1 4-2 15,1 7 2-15,0 1 1 0,1 5 1 16,0 1 2-16,2 5 2 0,-1 2 3 15,1 2-1-15,-2 4-1 0,0 3-5 0,-1 1-1 16,-2 0-3-16,-7-7-3 0,-3-2-3 16,-4-3-2-16,-6-5 0 0,-4-6 0 15,-2-4-1-15,-1-3-1 0,-2 0-1 16,2-6-4-16,2-2-5 0,2-5-6 16,2-4-7-16,1-4-13 0,5-2 12 15,2-4-126-15,2-2-110 0,4-4-273 0</inkml:trace>
  <inkml:trace contextRef="#ctx0" brushRef="#br0" timeOffset="77555.6673">15876 1837 614 0,'6'-2'134'0,"-1"1"1"16,1-1-107-16,3 2-13 15,0 0-5-15,0 0-4 0,4-1-4 0,-1 2-6 16,1-2-5-16,1 1-8 0,-1 0-12 16,1 0-107-16,-4 1-106 0,-3 3-264 15</inkml:trace>
  <inkml:trace contextRef="#ctx0" brushRef="#br0" timeOffset="77739.235">15870 1992 584 0,'0'0'130'0,"0"0"1"0,1 0-93 15,2 1-19-15,2-1-9 0,2 1-4 16,3-1-3-16,1 0-4 0,4 1-5 16,2-1-10-16,2 0-13 0,2 2-103 15,1-1-105-15,-1 0-262 0</inkml:trace>
  <inkml:trace contextRef="#ctx0" brushRef="#br0" timeOffset="78554.0535">16888 1367 559 0,'9'-6'115'16,"2"1"0"-16,3-1-105 0,6 3-7 16,0 1-1-16,-1 1 0 0,3 0-1 0,-2-1-1 15,1 2 1-15,-4 0 2 0,0 0 2 16,-4-1 1-16,0 1 2 0,-6-2 0 16,-1 2 0-16,-2-2 1 0,-3 0-2 15,-5 1-2-15,-2-2-2 0,-4 1-2 16,-4 2-2-16,-7 0-3 0,-5 1-3 15,-6 3-2-15,-1 1 0 0,-1 1 0 0,-3 0 1 16,3 0 3-16,3 1 1 16,3-1 4-16,5 3 1 0,6-5 1 0,1 2 0 15,5-1-1-15,3 1 0 0,5 0 0 16,3 0 0-16,2 0 1 0,4 5 0 16,4-1 0-16,4 0 0 0,1 0 1 15,4-1-1-15,-1 0-1 0,5-2 0 16,0 1 1-16,2-1 2 0,1 3 3 15,2-2 2-15,-2 3 2 0,2 1 2 16,-2 1 2-16,-2 0 1 0,-3 3-1 0,-3 0 0 16,-3-2-1-16,0-2-1 15,-4 0 1-15,-3 1-1 0,-1-2-1 0,-4 1 0 16,-2 0-1-16,-3 3 0 0,-3 1-2 16,-3 1-2-16,-3 1-1 0,-7 2-1 15,-2-1-1-15,-9 2-2 0,-4 1-1 16,-5 0-1-16,0 0 0 0,-5-1-1 15,1-1 1-15,0-1-1 0,3 1 1 0,3-3-1 16,4 3 2-16,2-4-1 0,4 0-1 16,3-2 1-16,7 1 0 0,4-3 0 15,5 0 1-15,5-2-1 0,4 0 0 16,6-5 1-16,5 2 0 0,4-4 0 16,4-2 1-16,5-1 0 0,3-1-1 15,3 1 1-15,4-1 0 0,2 1 0 16,1 0 0-16,1 0-1 0,2 1 1 15,-5 0 0-15,-2 0-3 0,-3 0-7 0,-6 3-9 16,-7 0-9-16,-4 3-11 16,-6 3 50-16,-4 2-170 0,-7 0-123 0,-1 6-305 15</inkml:trace>
  <inkml:trace contextRef="#ctx0" brushRef="#br0" timeOffset="78831.3747">16235 2342 477 0,'1'5'129'0,"2"6"5"0,0 4-2 15,1 3-102-15,0 4-8 0,1 1-3 16,-3 3-2-16,-1-3-4 0,-1 2-4 0,-3-4-4 16,-2-2-6-16,0 0-9 0,1-3-12 15,2-3 24-15,1-1-144 0,4-2-116 16,3-3-297-16</inkml:trace>
  <inkml:trace contextRef="#ctx0" brushRef="#br0" timeOffset="79041.2352">16342 2488 666 0,'-19'5'160'0,"0"-2"7"0,0 2-107 16,1 0-12-16,1 0-5 0,3 1-8 16,3 0-9-16,3 0-9 0,3 3-6 15,2 0-5-15,6 0-4 0,1 0-2 16,3 1 0-16,4 0-5 0,2-2-7 15,6 0-13-15,0-2-13 0,1-1-10 16,2-2-20-16,-1 0-109 0,0-3-120 16,-1 1-273-16</inkml:trace>
  <inkml:trace contextRef="#ctx0" brushRef="#br0" timeOffset="79250.7553">16636 2534 683 0,'2'-1'148'0,"1"0"0"15,-1 0-120-15,4-1-14 0,0 1-6 16,4 0-3-16,1 0-3 0,1 1-6 16,1-1-4-16,0-1-7 0,2 5-6 15,-1-1-15-15,-1 3-74 0,-3-1-38 16,-2-1-95-16,-1 6-207 0</inkml:trace>
  <inkml:trace contextRef="#ctx0" brushRef="#br0" timeOffset="79441.3112">16643 2646 575 0,'-1'1'147'16,"3"-1"2"-16,-1 0-32 0,3 0-89 15,1 1-11-15,2-1-7 0,3-1-4 16,2 1-3-16,2-1-4 0,1-2-7 0,2 5-7 16,0-5-9-16,4 3-17 0,-3-1-110 15,3 1-115-15,-5-1-279 0</inkml:trace>
  <inkml:trace contextRef="#ctx0" brushRef="#br0" timeOffset="79715.6175">17020 2531 628 0,'3'6'136'0,"-6"-4"1"0,2 3-106 0,2 1-17 16,2 2-7-16,0 1-1 0,2 4-1 15,1-4 0-15,2 0 2 0,3 0 1 16,0-1 3-16,2-3 2 0,1-1 2 15,0-5 1-15,0-1-1 0,-1-1-2 0,-2-5-1 16,-1 0-1-16,-1-3-4 0,-5-2-3 16,-3 0-1-16,-5 0-1 0,-2 1-5 15,-4 3-6-15,-5 1-11 0,-2 5-11 16,-5 1-35-16,-1 6-93 0,-5 2-115 16,-2 6-269-16</inkml:trace>
  <inkml:trace contextRef="#ctx0" brushRef="#br0" timeOffset="80710.6541">16668 1113 543 0,'-3'7'136'0,"-1"-6"6"0,-2 1-69 15,0 1-24-15,1 0-12 0,-1 5-6 0,2 0-5 16,1 2-6-16,3-1-5 0,1-1-4 16,1 8-3-16,5-8-2 0,1-4-1 15,2-1 0-15,1-2 1 0,2-1 1 16,2-2 1-16,-1-11 2 0,-1 6 0 15,-1 0 2-15,-2-3 0 0,-3-1-1 16,-5 0-2-16,-2 1-1 0,-4 0-3 0,-1 3-3 16,-5 0-9-16,-3 2-11 0,-2 3-15 15,0 4-12-15,0 3-16 0,0 1-112 16,-1 6-123-16,6-2-277 0</inkml:trace>
  <inkml:trace contextRef="#ctx0" brushRef="#br0" timeOffset="81004.8474">16828 1128 662 0,'-9'-4'161'0,"1"1"5"0,-3 2-98 0,2-1-23 15,2 5-14-15,2-1-9 0,3 3-8 16,0 0-6-16,4 2-5 0,2 0-2 15,3-1 0-15,2-1-1 0,4-1 1 0,1-2-1 16,3-2 0-16,3-3 1 0,3-2-1 16,2-2 1-16,2-3 0 0,0-3 2 15,-3-1 1-15,0 0 3 0,-6-2 3 16,-6 0 2-16,-7 1 0 0,-6 0 0 16,-7 3-1-16,-5 2-4 0,-7 4-8 15,-3 5-21-15,-4 3-22 0,-1 6 3 16,0 3-141-16,1 8-140 0,4 3-329 15</inkml:trace>
  <inkml:trace contextRef="#ctx0" brushRef="#br0" timeOffset="82537.3089">17780 1646 558 0,'-5'-12'133'16,"0"0"5"-16,1-2-86 0,2 0-8 15,-1-2-4-15,2 2-1 0,0 2-1 16,0 2-2-16,1 4-3 0,-2 2-6 16,1 7-4-16,0 8-5 0,-3 4-4 15,-1 5-5-15,-1 7-5 0,0 5-1 0,1 6 1 16,0 0-2-16,3-1 0 0,3 0 0 16,2-2-1-16,2-3-1 0,1-3 1 15,0-8 0-15,0-4 0 0,1-3 0 16,-1-4 1-16,2-5 0 0,2-8 1 15,3-7 0-15,0-7-1 0,2-2 0 16,0-6 0-16,1-7-1 0,-1 0 0 16,-1 3 0-16,-2 3-1 0,-1 7 0 15,-1 3 0-15,-1 6 0 0,-3 10 0 16,-4 8 0-16,-2 10 0 0,-2 2 0 0,-2 9 0 16,-1 4 0-16,2 3 1 0,-1 2-2 15,3-2-3-15,1-3-2 0,3-2-6 16,4-3-7-16,2-4-9 0,4-4-11 15,3-4-8-15,1-5-11 0,2-3-72 16,2-5-36-16,0-3-97 0,0-4-207 16</inkml:trace>
  <inkml:trace contextRef="#ctx0" brushRef="#br0" timeOffset="82967.4666">18196 1726 491 0,'3'-4'122'16,"-2"1"4"-16,1-1-70 0,-2-1-14 16,3 1-6-16,-3 1-3 0,1 0-1 15,-1 1-2-15,0 1-2 0,0-1-1 16,0 4 0-16,-1 2 0 0,1 4 0 16,-1 2-3-16,1 4-2 0,-3 5-1 0,2 0-2 15,-2 5-1-15,1 0-3 0,0 1-3 16,-1 0-1-16,2-1-3 0,0-2-1 15,1-2-1-15,0-1-3 0,1-3 0 16,1-2-2-16,3-4 0 0,1-1-1 16,4-3-2-16,0-4-5 0,2 0-10 15,3-1-11-15,0-2-14 0,-2-1-11 0,1 0-18 16,-2-2-109-16,-2 1-120 0,-2 0-274 16</inkml:trace>
  <inkml:trace contextRef="#ctx0" brushRef="#br0" timeOffset="83468.2201">18217 1737 553 0,'-2'-9'138'0,"-2"3"5"15,3-1-61-15,1 1-43 0,5-3-9 16,2 2-6-16,2 1-3 0,2 0-5 16,2 1-5-16,2 0-2 0,2 2-2 15,1 2-5-15,-1 0-13 0,3 0-11 0,0-1-20 16,-1 1-113-16,-2 0-120 0,-3 3-294 16</inkml:trace>
  <inkml:trace contextRef="#ctx0" brushRef="#br0" timeOffset="83703.2455">18554 1688 621 0,'-1'-4'144'0,"-2"4"4"0,1 4-92 16,1 5-21-16,-1 3-7 0,1 7-4 15,0 3-3-15,1 4-1 0,0-1-3 16,-1 0-3-16,-1 1-3 0,4 0-4 16,-2-5-7-16,2-3-10 0,1-1-15 0,0-2-10 15,5-4-18-15,-1-4-112 16,3-2-123-16,0-6-281 0</inkml:trace>
  <inkml:trace contextRef="#ctx0" brushRef="#br0" timeOffset="83932.3227">18713 1818 499 0,'-5'2'140'0,"-3"1"6"0,-2-1 1 15,0 2-101-15,0 1-10 0,-1 0-3 16,0 2-1-16,0-1-2 0,1 1-1 16,2 2-3-16,2-2-3 0,1 1-3 0,4 0-5 15,1-2-4-15,2 1-4 16,2 0-3-16,3-1-2 0,2 0-2 0,0-1 1 15,2-1-5-15,3-2-7 0,1 2-9 16,1-4-9-16,2-3-10 0,-1 1-8 16,3 2-16-16,-1 0-111 0,0-1-116 15,-1-3-279-15</inkml:trace>
  <inkml:trace contextRef="#ctx0" brushRef="#br0" timeOffset="84400.9316">18898 1656 660 0,'-4'-2'157'0,"2"2"2"15,1-2-105-15,1 2-16 0,6 0-7 16,-1 0-6-16,5-1-7 0,2 2-5 16,4-2-2-16,3 2-2 0,1-1-2 15,0 0-2-15,2 0-1 0,-2 3-3 16,-5-1 1-16,2 0 0 0,-2 1-1 0,-4 2 1 16,-1 1 0-16,-3 3-1 0,-3-1 2 15,2 1 0-15,-7 4-1 0,-2 1 0 16,-2 1 0-16,0 1 0 0,-1 3-1 15,0 1 0-15,1-1-1 16,0 2 0-16,2 1-3 0,2-1-2 0,-1-1-1 16,2-2 1-16,2 3-3 0,-1-4-3 15,1 1 0-15,2-2 2 0,0 0 2 16,-2-1-1-16,-1-3 1 0,0-2 2 16,-3 0 4-16,0-3 0 0,-6-1 0 0,0-2 1 15,-3 0-2-15,-2-3-5 16,-1 1-9-16,-2-1-8 0,-1 1-10 0,-1-1-17 15,3 1-111-15,-3 1-117 0,2 3-275 16</inkml:trace>
  <inkml:trace contextRef="#ctx0" brushRef="#br0" timeOffset="84800.6673">17594 1406 512 0,'-3'-18'129'15,"-1"2"5"-15,1 1-46 0,0 5-49 16,2 4-7-16,-1 4-4 0,0 3-4 0,-1 9-1 16,0 7-2-16,-2 9-1 15,0 6-4-15,-1 7-1 0,-1 4-2 0,0 6-2 16,-2 2-2-16,2 4-2 0,-1 0-6 15,2 2-7-15,1-3-11 0,4-1-12 16,4-2-16-16,1-7-116 0,3-6-124 16,5-4-293-16</inkml:trace>
  <inkml:trace contextRef="#ctx0" brushRef="#br0" timeOffset="85199.9762">19397 1589 613 0,'1'-25'137'0,"-1"-2"1"16,2 4-102-16,0 3-11 0,0 6-4 16,0 1-3-16,0 11 0 0,1 4 1 15,1 12 1-15,-2 4-2 0,0 10 0 16,-2 3 0-16,-2 11 0 0,0 7-2 15,-3 1-3-15,-1 4-4 0,2 1 0 0,-2-1-4 16,4 1-4-16,-1-5-2 0,2-6-3 16,0-3-9-16,0-8-12 0,1-7-13 15,1-6-13-15,0-2-114 0,2-9-126 16,0-1-290-16</inkml:trace>
  <inkml:trace contextRef="#ctx0" brushRef="#br0" timeOffset="85598.9119">20050 1731 595 0,'8'-6'140'0,"-2"1"5"15,-1 1-93-15,-2 3-11 0,3 0-1 16,-6 2 0-16,0 0-3 0,-2 2-1 16,-4 0-4-16,-2 2-3 0,-2 1-2 15,-2 4-7-15,-7 0-4 0,0 2-4 16,-5 2-3-16,2-2-1 0,0 0 0 16,0 0-2-16,3 1 0 0,3-1 0 0,2-2 0 15,5 1-2-15,1 1 0 0,2-1-2 16,4 1-1-16,0-1 0 0,5 0-1 15,2 0 0-15,1-1 0 0,2-1-1 16,1-2 1-16,3 0 0 0,2-2-2 16,2 0-3-16,2-2-3 0,2 0-5 15,0 0-6-15,3-1-9 0,0-1-9 16,-2 2-10-16,-1-2-8 0,0 1-14 16,-4 0-107-16,-1-1-117 0,-2 1-276 15</inkml:trace>
  <inkml:trace contextRef="#ctx0" brushRef="#br0" timeOffset="85951.9969">20363 1832 594 0,'-8'4'143'0,"0"1"5"16,1 4-89-16,1 0-20 0,1 5-10 15,2 1-6-15,3 1-6 0,3-1-5 16,3 3-5-16,4-5 0 0,2 1-1 16,4-5 1-16,2-3 1 0,3-3 2 15,2-4 4-15,2-5 3 0,-1-3 3 16,0-4 3-16,-2-5 2 0,-3 1 1 15,-4-2-2-15,-5 0-2 0,-7-2-4 0,-4 3-4 16,-7 1-3-16,-5 3-5 0,-5 1-11 16,-5 3-12-16,-4 4-16 0,0 4-16 15,0 3-10-15,1 4-19 0,3 2-112 16,5 2-121-16,4 2-275 0</inkml:trace>
  <inkml:trace contextRef="#ctx0" brushRef="#br0" timeOffset="90193.6524">20805 1759 428 0,'-1'-5'123'0,"-1"1"5"16,-6 2-3-16,0 0-76 0,-2 2-9 15,-2 0-2-15,-3 3-1 0,0 3-1 0,-2 4-1 16,2 1-1-16,2 3-4 16,-1 0-3-16,2 3-6 0,1 1-6 0,4 0-4 15,3-1-3-15,-1 2-4 0,5-1-2 16,-2-3-1-16,8 1 0 0,1-2 0 16,3-3-1-16,4-3 1 0,0-2-1 15,5-5 1-15,4 1 0 0,-3-7 0 16,-2-4 1-16,-2-1 2 0,-1-2 4 15,-4-2 3-15,-7-4 3 0,-2 1 1 16,-10-2-1-16,-3 3 0 0,-2 2-2 16,-7 1-13-16,-1 5-20 0,-2 4-27 15,0 5-138-15,2 3-149 0,5 0-365 16</inkml:trace>
  <inkml:trace contextRef="#ctx0" brushRef="#br0" timeOffset="94582.2485">14486 2640 415 0,'7'-9'110'16,"1"-1"6"-16,-1 2-41 0,0-2-29 16,-2 3-10-16,0 0-6 0,-2 3-4 0,1 2-4 15,0 6-4-15,-1 5-3 0,-1 2-4 16,2 7-1-16,-3 4-1 0,0 1-1 15,-1 6-2-15,0 2-1 0,1 1-2 16,-1 1-1-16,-1-1 0 0,0-4 0 16,1 3-2-16,0-7 0 0,0-2-4 15,1-3-7-15,0-4-13 0,2-6-8 16,-1-5-107-16,2-8-107 0,2-4-264 16</inkml:trace>
  <inkml:trace contextRef="#ctx0" brushRef="#br0" timeOffset="95074.2524">14495 2594 403 0,'-5'8'104'0,"-3"2"3"15,-3 1-39-15,-2 3-35 0,2 7-7 16,-6-4-5-16,-1-1-2 0,3-2-2 16,0-1-2-16,3-2 0 0,3-4 1 15,2-3-1-15,3-5-1 0,3 0-2 16,2-4-1-16,3-6-2 0,2-3 0 16,1-2-3-16,4-2-1 0,3-2-1 15,2-2 0-15,1 2 0 0,1 1-2 0,-1 2 0 16,3 2-1-16,-4 3-1 0,0 5 1 15,-4 4 0-15,-2 7 0 0,-3 5 1 16,2 3-1-16,-3 5 1 0,0 0-1 16,0 1 0-16,0 1 0 0,4-1-1 15,-1-2 0-15,2-2 1 0,0-5-1 16,-2 0 1-16,1-4 0 0,2-5 1 16,2-6-1-16,1-2 1 0,0 1 0 15,1 0 0-15,2-2 0 0,-4 1 0 0,-1 1 2 16,-7 3 0-16,-5 1 2 0,-7-1-1 15,-7 1 1-15,-4 3 0 0,-3 1-1 16,-4 1-1-16,-1 5-2 0,-4 2-1 16,0 4-5-16,-2 0-5 0,-2 1-16 15,-2 1-45-15,-2 0-75 0,3-3-108 16,2-2-252-16</inkml:trace>
  <inkml:trace contextRef="#ctx0" brushRef="#br0" timeOffset="110130.5509">19398 6111 476 0,'-7'1'99'0,"-1"2"0"0,3-1-86 16,-1 4-7-16,1 1-4 0,0 1 0 16,-1-1-1-16,1 2-1 0,2 0-4 15,-1-1-6-15,3 0-19 0,0-1-25 16,2-1-47-16,1-2-70 0,1-1-157 15</inkml:trace>
  <inkml:trace contextRef="#ctx0" brushRef="#br0" timeOffset="128098.0558">9987 9242 413 0,'-20'2'96'0,"2"1"3"15,1-4-59-15,3-1-14 0,1 2-9 16,-1-1-4-16,3 1-1 0,0-2 2 16,3-1 2-16,2 1-2 0,1-2 0 15,1 1 0-15,1-2 1 0,3 0-1 0,2 1-2 16,1 0-4-16,2 0-1 0,3 0-2 15,1 0-1-15,4 0-2 0,0 1 0 16,4 0-1-16,0 1 0 0,3-1 0 16,0 3 0-16,3-1 1 0,-1 1-1 15,1-1 1-15,3 2-1 0,3-1 1 16,2 1-1-16,2 1 1 0,1-1-1 16,3 0 0-16,2 3 0 0,2-1 0 15,0-1 0-15,2-1 0 0,3-1 1 16,3 0-1-16,2-1 0 0,4-1 1 0,0 1-1 15,4 0 0-15,4 1 0 0,0 1 0 16,3-2 0-16,3 0 0 0,3 0 0 16,2 1-1-16,0 0 1 0,4 0 0 15,1 0 0-15,3 0-1 0,2 0 1 16,-2 0 0-16,5 0 0 0,2-2 0 16,-2 0 0-16,4-1-1 0,3 2 1 15,2 1-1-15,3-3 0 0,4-4 0 0,1 3 0 16,5 0 1-16,1 0-1 0,0-3 0 15,1-2 0-15,-2 3 0 0,1 2 0 16,0 1 0-16,-2-3 1 0,0 1-1 16,-1 0 0-16,1 4 0 0,1-4 0 15,-1-3 0-15,1 5 1 0,1 0-1 16,-2-2 0-16,0-1 0 0,-2-1 1 16,1 4-1-16,-4 1 0 0,-5-2 0 15,0-2 1-15,-4 0-1 0,-2 2 1 16,-5 4 0-16,-7-2 1 0,-4 1 0 0,-3 1 0 15,-7 1 1-15,-2 0 0 0,-8 2 0 16,-1-5 0-16,-3 2 0 0,-6 3-1 16,-4-2-1-16,-4 2 0 0,-6 0 0 15,-4 0 0-15,-7 0 0 0,-4 2-2 16,-6-4-4-16,-4 3-7 0,-5 0 10 16,0-1-132-16,-9 0-111 0,-3-3-290 15</inkml:trace>
  <inkml:trace contextRef="#ctx0" brushRef="#br0" timeOffset="203818.771">3222 13463 422 0,'-3'-6'98'0,"1"0"1"0,2 0-67 0,0 0-11 16,1 2-5-16,1-1-4 0,2 1-1 15,1 2-2-15,0 1 1 0,2-1 1 16,2 2 2-16,1 2 0 0,-1-1 1 15,0-1 1-15,3 2-2 0,2 3-1 16,2-1-2-16,1 1-3 0,0 1-1 16,2-1-3-16,5 1 0 0,-3 0-1 0,1-2-1 15,-2 1 0-15,4-3 0 0,-1 2 0 16,3 1 1-16,2 0-1 0,2 0 1 16,4-1 0-16,2 0 0 0,2 2 0 15,1-1 1-15,-2-6-1 0,4 5 1 16,-1-1-1-16,0 0 1 0,1 0 0 15,-2 1 1-15,5 0 1 0,4 6 0 16,-3-4 0-16,2 0 0 0,-2-3 0 16,8 7 0-16,-2-4-1 0,-2 0-1 15,1-1 0-15,-1 3-1 0,4-3 0 0,2 3-1 16,-2-5 0-16,1 0 0 0,2 2 0 16,2 0-1-16,-1-5 1 0,0 1-1 15,-1 1 1-15,2 0-1 0,-1-2 0 16,-2 1 0-16,2 2 1 0,1 0-1 15,-1 1 1-15,-1-3 0 0,-3 1 0 16,1 1 1-16,0-2-1 0,-1-1 1 0,3 2-1 16,0-1 1-16,0 1-1 0,4 0 0 15,0-1 0-15,-1-2 0 0,1 1-1 16,1 0 1-16,-1 0-1 0,2 0 1 16,-1 0-1-16,3-2 0 0,-1 2 0 15,-1-1 1-15,-1 1-1 16,1-1 0-16,-2 0 0 0,2-1 0 0,-1 2 0 15,1-1 0-15,2-1 1 0,1-2-1 16,-3 3 0-16,3-2 0 0,-1 0 0 16,0 0 1-16,-1 1-1 0,1 1 0 15,0 1 0-15,-1-4 1 0,0 4-1 0,1-1 1 16,-3 1-1-16,1 0 1 0,2 0 0 16,0 1-1-16,-1 0 1 0,2-1-1 15,-3 1 1-15,1-1-1 0,0-1 1 16,-1 1-1-16,1 0 0 0,-1 0 1 15,2-1-1-15,0-2 0 0,-1 2 0 16,2 0 0-16,-2 0 0 0,0-2 0 16,2 3 1-16,-1-1-1 0,0 1 1 0,1-1 0 15,-4 0 0-15,4 1 0 0,-2-2 1 16,2 2-1-16,0 0 0 0,1-1 0 16,-1-1 0-16,3-2 0 0,-1 0 0 15,0 0-1-15,1-1 1 0,0-2-1 16,2 1 0-16,1 0 1 0,0-2-1 15,0 0 0-15,0 1 0 0,0 1 0 16,1-2 0-16,-1 1 0 0,1 0 1 16,0 1-1-16,0 0 0 0,2-1 0 15,1-1 0-15,-2 3 0 0,2-1 0 0,-2 1 0 16,3 0 1-16,3-1-1 0,-3 1 0 16,1 0 0-16,0-1 0 0,1 1 0 15,1-1 0-15,-2 2 0 0,-2-1 0 16,2 2 0-16,-1 0 1 0,1 0-2 15,-1 0 1-15,-1 1 1 0,-1 0-1 16,5 0 0-16,-2 1 0 0,-5 0 0 0,3 1 0 16,-2-2 0-16,0 1 0 0,-1 1 0 15,-6-1 0-15,0 0 0 0,3-1 0 16,-4 2 0-16,-5-1 0 0,0 2 0 16,0-1 1-16,-3-1-1 0,-2 1 0 15,-3-1 0-15,-1 0 0 0,0 1 0 16,-6 1 0-16,-2 3 0 0,-4-2 0 15,-4-1 0-15,0-1 0 0,-5 0 0 16,-1-1 1-16,-5-1-1 0,-4-1 1 16,-1 1-2-16,-3 2-4 0,-5 2-20 15,-3-2-116-15,-5 4-116 0,-6-2-300 16</inkml:trace>
  <inkml:trace contextRef="#ctx0" brushRef="#br0" timeOffset="205275.6127">19954 8450 587 0,'-4'-15'139'15,"2"4"6"-15,-3 2-89 0,0 6-17 0,3 4-9 16,-1 2-4-16,2 7-4 0,-2 4-3 16,3 5-5-16,0 6-2 0,0 2 0 15,-1 5 0-15,1 1 0 0,0 1-1 16,0 3-1-16,-1-2-1 0,0-2-1 15,1-1-2-15,1-2-1 0,-1-6-3 16,1-3 0-16,2-6-2 0,-1-6 1 16,1-2 0-16,-1-5 0 0,-1-4-1 15,3-6 1-15,-3-2 0 0,3-2-1 16,-3-5 1-16,-1-5 0 0,-1-3-1 0,-2-2 0 16,-3 1 0-16,-1-4 0 15,-3 0 0-15,0-1 0 0,1 4-1 0,-1-1 1 16,-1 1 0-16,0 1 0 0,1 3 0 15,0 3 1-15,2 3 4 0,0 4 6 16,1 2 3-16,2 3 3 0,4 2 3 16,1 0 1-16,3 2-1 0,4 1-2 15,1-1-4-15,4-1-3 0,3 0-3 0,3-1-1 16,6 1-2-16,0-1-1 16,4-3-1-16,-2 0-1 0,3 1-1 0,0 2-1 15,-2-2-2-15,-3 1-7 0,-3 3-10 16,-5 0-15-16,1 4-18 0,-6 2-12 15,-1 2 35-15,-3 5-163 0,-1-2-132 16,0 3-316-16</inkml:trace>
  <inkml:trace contextRef="#ctx0" brushRef="#br0" timeOffset="205887.4725">20014 8638 619 0,'-12'-1'158'16,"-2"1"9"-16,4-1-86 0,3 1-20 16,2 0-10-16,3 1-4 0,4 0-8 15,2-1-10-15,3 0-9 0,3 0-5 16,2 1-4-16,3-1-1 0,1 0-3 0,2-1-3 16,1 1-6-16,-1-2-11 0,0 0-14 15,2 1-21-15,-3-1-12 0,-1 1 0 16,-1-1-129-16,-2 4-127 0,1 1-287 15</inkml:trace>
  <inkml:trace contextRef="#ctx0" brushRef="#br0" timeOffset="206157.9934">20483 8500 613 0,'0'-5'152'0,"3"5"7"0,-3 2-75 16,1 6-35-16,0 0-9 0,2 6-3 16,-2 0-6-16,-1 5-6 0,0-1-7 0,-1 3-5 15,-1 1-4-15,0 1-5 0,-2 1-4 16,2-1-6-16,-1-2-14 0,3 1-17 15,-1-4-13-15,1 0-40 0,-1-4-86 16,1-2-121-16,-1-2-260 0</inkml:trace>
  <inkml:trace contextRef="#ctx0" brushRef="#br0" timeOffset="206423.8909">20731 8512 627 0,'0'-5'160'0,"1"6"7"0,-2 3-62 16,1 7-54-16,0 5-12 0,-2 4-7 15,1 3-4-15,-3 3-8 0,2 3-6 0,0 5-4 16,-1-2-3-16,1-1-2 0,-1-3-4 15,2 0-8-15,2-1-14 0,-1-5-18 16,1-2-13-16,2-4 21 0,-1-5-151 16,0 0-131-16,1-6-307 0</inkml:trace>
  <inkml:trace contextRef="#ctx0" brushRef="#br0" timeOffset="206891.4098">20726 8518 699 0,'6'-22'169'16,"2"1"5"-16,5 3-108 0,0 1-17 15,5 1-8-15,2 2-5 0,3 5-7 16,-1 0-7-16,-1 3-4 0,3 2-3 16,-1 2-3-16,0 3-2 0,0 4-3 15,1 0-3-15,-1 3 0 0,-1 2-1 0,-2 2-1 16,-1 1-1-16,-2 1-1 0,-3 2 1 15,-4 1 0-15,-3 2-1 0,-5 0 1 16,-4 1-1-16,-7 1 1 0,-4 0-1 16,-7-1 0-16,-3 0-1 0,-5 0 1 15,1-1-1-15,2-2 1 0,1 1-1 0,4-4 1 16,7-2 0-16,2-1 0 16,6-3 0-16,1-2 0 0,3-1 0 15,2-4 0-15,2 0 1 0,2 2 0 0,2-3 1 16,1 0 1-16,3 1 0 0,3 0 0 15,1 0 1-15,1 1-1 0,0-1 1 16,1 0-1-16,1 0 0 0,0 3-1 16,0-3 1-16,-1 2-1 0,1 0 1 15,-1 0-1-15,-1 2 0 0,0-2 0 16,0 1-1-16,1 1 1 0,-2 0-2 16,-2 0 1-16,0-2-1 0,-4 2-1 15,0-2-4-15,-3 0-9 0,-2-1-11 0,-2-2-16 16,-1 0-21-16,-2-3-17 0,-2 0-122 15,-2-1-136-15,1-1-309 0</inkml:trace>
  <inkml:trace contextRef="#ctx0" brushRef="#br0" timeOffset="207906.7242">13989 12482 522 0,'0'-20'132'0,"-2"1"7"16,1 4-68-16,0 3-16 0,-2 2-5 16,2 1 0-16,0 2-4 0,1 5-3 15,-1 3-5-15,0 4-5 0,2 5-4 16,-1 3-6-16,1 7-5 0,0 3-4 16,2 4-1-16,-2 1-3 0,1 1-2 0,-2 0-2 15,2-1-2-15,-1-4-1 0,0 1-4 16,-1-3-8-16,0-3-16 0,1 1-14 15,2-4-15-15,-1-1-21 0,1-4-112 16,0-2-129-16,5-2-284 0</inkml:trace>
  <inkml:trace contextRef="#ctx0" brushRef="#br0" timeOffset="208369.3674">14254 12516 455 0,'2'-16'128'15,"-1"3"7"-15,-1-2-23 0,0 3-55 0,1 1-4 16,-1 2 0-16,1 3-2 0,-1 3-4 15,2 1-4-15,-1 4-2 0,0 2-5 16,0 4-5-16,2 5-7 0,0 3-3 16,0 3-4-16,-1 3-1 0,2 1-3 15,-2 1-4-15,1 0-1 0,-1-2-3 16,-1 0-2-16,2-3-2 0,-2 1-12 16,-1-3-10-16,1-2-15 0,1-2-18 15,-1-2-21-15,-2-1-120 0,2-1-137 16,-2-1-302-16</inkml:trace>
  <inkml:trace contextRef="#ctx0" brushRef="#br0" timeOffset="208709.3863">14544 12489 599 0,'-2'-3'146'0,"2"0"3"0,0 6-86 16,2 2-22-16,-1 2-8 0,1 5-5 15,-1 3-5-15,1 3-4 0,-1 3-3 0,-1 2-3 16,-1 1-3-16,-1 0-2 0,-1-1-3 16,2-1-2-16,-1 0-9 0,1-1-10 15,1-4-12-15,0-3-12 0,1-3 100 16,3-3-226-16,-3-4-136 0,3-1-355 16</inkml:trace>
  <inkml:trace contextRef="#ctx0" brushRef="#br0" timeOffset="209124.1073">14536 12482 634 0,'1'-22'148'0,"1"-1"5"0,1 2-100 0,3 0-12 16,3 1-4-16,1 3-2 0,2 0-5 15,2 4-4-15,1 2-4 0,-1 1-4 16,3 4-5-16,1 1-3 0,1 1-3 15,-1 4-1-15,-1 1-2 0,0 3-1 0,4 2-1 16,-5 1 0-16,-2 4 0 0,-1 2-1 16,-4-1-1-16,-1 1 1 0,-3 2 0 15,-2 1-1-15,-3 0 1 0,-5-1 0 16,-3 2 0-16,-1 0-1 0,-6-4 1 16,-2 2-1-16,-4-1 1 0,-1 0-1 15,1 0 0-15,1-4 1 0,3-2-1 16,6 1 1-16,3-2 1 0,3-3 0 0,2-3 0 15,2-1 1-15,2 0 0 0,1 1 1 16,0 2 1-16,2-2 0 0,2 1 0 16,4 2 1-16,1 0 1 0,0 1-1 15,3 1-1-15,2 1-1 0,0-1-1 16,4 0-1-16,-1-1 0 0,1 0-2 16,2 0 1-16,-1-1-4 0,2-2-11 15,3 1-22-15,-2-1-22 0,2 2-132 16,0 4-145-16,2 2-351 0</inkml:trace>
  <inkml:trace contextRef="#ctx0" brushRef="#br0" timeOffset="225815.8269">8065 14172 444 0,'-12'0'104'0,"2"-1"3"0,1 0-68 0,3-2-14 15,1 2-7-15,-1 0 0 0,1-1 1 16,0-1 0-16,2 1 1 0,-1 0 0 16,3 1 0-16,1 0-1 0,1 0-2 0,4 1-5 15,1 0-3-15,0 1-2 0,4 0-3 16,1 2 0-16,4 0 0 0,1 1-1 16,2 1-1-16,5 0 1 0,3 0-1 15,3 0 0-15,3-2 0 16,5 1 0-16,5-2 0 0,3 0 1 0,3-1 0 15,2-2-1-15,4-1 0 0,0 2 0 16,2 0 0-16,2-1-1 0,0 1 0 16,4 1 0-16,1 1 0 0,1 0-1 15,0-2 1-15,2 1 0 0,0 1 0 0,0-2 0 16,3 0 1-16,1 1 0 0,1-2 1 16,0-1 1-16,0 1 0 0,1-1 0 15,-1-2 1-15,1 2-1 0,-1-2 0 16,0 0 0-16,-1-1-1 0,-4 0 0 15,2 2-1-15,-6-2 1 0,-3-1-1 16,0 1 1-16,-5 1 0 0,-2 2-1 16,-1-3 1-16,-7 1-1 0,-3 2 0 0,-6-1 0 15,-8-1 0-15,-4 3-1 0,-5 0 0 16,-4 1-1-16,-6 2 1 0,-3 0 0 16,-1 1 1-16,-4 1-1 0,-3 0 1 15,-1-1-1-15,-1 1 1 0,-3 0-1 16,0-1 0-16,-1 1 0 0,-1-1 0 15,1-1-1-15,-3 0 1 0,3 0-1 16,-1-1 0-16,1-1-2 0,3 0-5 16,0-1-8-16,4 1-10 0,-1-2-38 15,2 1-88-15,2 0-113 0,-5-3-262 16</inkml:trace>
  <inkml:trace contextRef="#ctx0" brushRef="#br0" timeOffset="232612.4511">8653 15004 411 0,'-41'6'99'0,"3"-2"2"0,9-3-65 16,3 4-4-16,6-3-8 0,1 1-5 15,3-4-3-15,5-1-1 0,4-1-2 16,4 0-1-16,3-3-2 0,5 0-2 15,4-2-1-15,8 0-1 0,3-2-3 16,4-1 1-16,7 0-1 0,7 0 1 0,5 1-1 16,6 2-1-16,3 1 0 0,6 0 0 15,3 3-1-15,3-3-1 0,1 3 1 16,3-1 0-16,3 2 0 0,4 1 0 16,0 0 0-16,-1 1 1 0,4 0 0 15,-1 1 0-15,1 0 1 0,-1 0 1 16,1 0-1-16,-1-1 1 0,-3-2 0 0,2 0 1 15,0-1 0-15,-2-1 0 0,-3-1 0 16,-3-1 1-16,0 1 0 0,-3-2 0 16,-5 1-1-16,-4 1 0 0,-3 1-1 15,-5 0 0-15,-6 1-2 0,-2 3 0 16,-5-1-1-16,-3 4 0 0,-3-2-2 16,-4 4-2-16,-7-1-8 0,-3 5-10 15,-4 1-111-15,-12 3-109 0,-8 0-273 16</inkml:trace>
  <inkml:trace contextRef="#ctx0" brushRef="#br0" timeOffset="287322.5433">20377 9744 328 0,'-8'3'87'0,"1"-1"4"0,-2 1-41 0,2-3-7 16,2 1-7-16,0-1-3 0,0 0-4 16,3 0-2-16,-1 0-3 0,2 0-4 15,0 1-4-15,0-1-3 0,1 0-2 16,1 1-3-16,0 1-1 0,2-2 0 15,-1 1 0-15,3 0 1 0,1 0 1 16,1 0 0-16,1 1 1 0,0-1 0 16,1 0 0-16,1 0 0 0,1-1-1 15,0 2-1-15,3-1-1 0,1-1 0 0,4 1-1 16,0-1-1-16,1 1 0 0,1 0 0 16,1-1 0-16,-2 0-1 0,1 0 1 15,0-1-1-15,-3 0 1 0,1-3-1 16,-1 2-1-16,-1-1 1 0,-1 0-1 15,0-1 0-15,1 0 0 0,0 2-1 16,1-1 1-16,-1 5 0 0,0-4-1 16,0 4 1-16,0 0 0 0,0 1-1 15,-2-2 1-15,0 3-1 0,2-3 0 16,0 1 0-16,0 1-1 0,3 0 0 0,-2 0 0 16,4-2 0-16,2 0 1 0,-2 2-1 15,0-3 0-15,0 1 0 0,-3-2 1 16,3-1-1-16,-2 2-1 0,-2-1 1 15,2 0 0-15,-2 0-1 0,-2 1 0 16,0 0 1-16,0 1-1 0,0-1 0 16,1 2 1-16,-1 1-1 0,1-2 0 15,2 0 1-15,-1 1-1 0,-1-1 0 16,1 0 1-16,2-2-1 0,1 0 0 0,1 1 1 16,1 0-1-16,3 0 1 0,1 0 0 15,2 1-1-15,-1-2 1 0,-2-1 0 16,-1 1 0-16,-2 0-1 0,-1-2 1 15,-2 1-1-15,-3 1 0 0,1 1 0 16,0 0 0-16,2 0 0 0,-2 0 1 16,1 2-1-16,-1 1 0 0,2-2 0 0,-1-1 0 15,-1 1 0-15,1 0 0 16,2-1 1-16,0-1-1 0,2-3 0 0,-1 4 0 16,3-1 0-16,-1 0 0 0,1 1 0 15,-3 0 1-15,-2 0-1 0,-1 1 0 16,-2-1 0-16,-1 1 0 0,-3-2 0 15,1 2 0-15,-2-1 0 0,2 0 0 16,-2 0 1-16,0 0-1 0,0-1 0 16,2 4 1-16,-1-3-1 0,1-2 1 15,0 4 0-15,0-1 0 0,-1-1-1 0,2 1 1 16,-1-1 1-16,-1 1-1 0,-1-2 0 16,-1 1 1-16,3-1 0 0,-1 0 1 15,4 2-1-15,-2-2 0 0,0-1 0 16,3 2 0-16,1-1-1 0,0 0 1 15,0 1-1-15,-2-1 0 0,2 0 0 16,0-1 0-16,0 2 0 0,-3 0-1 16,-1-1 1-16,0 1 0 0,-2-1-1 15,-1 2 1-15,1-1 0 0,-4 0-1 16,4 0 1-16,-2 0-1 0,-2-2 1 0,2 2-1 16,2 0 1-16,1 0-1 0,0 0 1 15,-1 0-1-15,1 0 1 0,3 2 0 16,-2-1-1-16,-2-1 1 0,-1-1-1 15,1 1 1-15,-1-1-1 0,0 0 1 16,0 1-1-16,1-2 0 0,0 1 0 16,1 1 0-16,0 0 0 0,1 0 1 15,1 0-1-15,0 0 0 0,1 0 1 0,0-1-1 16,0 0 1-16,-1 0-1 0,0-2 1 16,1 2 0-16,-1 0 1 0,-1-2 0 15,1 1 0-15,-3-1 1 0,3 0-1 16,-1-1 2-16,0-1-1 0,-1 0 1 15,2 0-1-15,3-1 0 0,-1 1 0 16,0 3-1-16,1 1 0 0,2-2 0 16,-2 2-1-16,1 1 1 0,-1 0-1 15,2 0 2-15,2 0-1 0,2 0 2 0,2 0 0 16,1 1 0-16,4 0 0 0,-1 1 0 16,0-2 0-16,-1-3-1 0,-1 1-1 15,-1-2 0-15,-1 0-1 16,2 1 1-16,-3-4-1 0,1 4 0 0,0-2 0 15,-2 1-1-15,-1 1 1 0,-2-1-1 16,-1 0 1-16,-2 1-2 0,-3 0-7 16,-5 1-13-16,-3 0-11 0,-3 4-20 0,-6-1-98 15,-7 3-20-15,-4 2-107 0,-6 1-200 16</inkml:trace>
  <inkml:trace contextRef="#ctx0" brushRef="#br0" timeOffset="288046.0454">21722 9661 436 0,'1'-11'108'0,"-2"-1"5"0,1-2-63 16,0 0-9-16,0-1-2 0,1 0-2 16,-1 0-2-16,-1 1-1 0,2 3-2 15,-1 3 1-15,0 3-3 0,0 3-3 16,-1 3-3-16,1 4-2 0,0 7-3 0,-2 3-4 16,0 5-3-16,-1 2-3 0,0 3 0 15,0 4-2-15,0-1 0 0,-2-1-2 16,1-3-1-16,2-2-2 0,0 0-3 15,0-2-10-15,-1-5-15 0,3-2-10 16,0-1-19-16,0-3-110 0,-1-2-123 16,4-3-279-16</inkml:trace>
  <inkml:trace contextRef="#ctx0" brushRef="#br0" timeOffset="288485.9813">21659 10074 317 0,'3'-5'97'0,"-2"0"6"0,-1 0-5 16,-1 0-43-16,-1 1-10 0,0 2-5 16,-2 1-5-16,1 1-4 0,-2 2-4 15,1 3-4-15,-2 1-3 0,0 4-4 16,0 2-2-16,-1 3-2 0,4 1-1 16,0 2 0-16,3 1-2 0,3-2-1 0,2 0-1 15,3-2-2-15,3-1 0 0,2-4 0 16,0-4-1-16,3-4-1 0,0-4 0 15,1-4-1-15,1-4 0 0,1-3 0 16,-1-3 1-16,-3-2 0 0,-2-2 1 16,-3-1 1-16,-4-1 0 0,-7 1 0 15,-6 2 0-15,-4 2-1 0,-5 4-1 16,-3 4-2-16,-2 5-9 0,-1 6-9 16,0 4-13-16,5 5-4 0,-1 3-117 15,3 2-115-15,4 5-275 0</inkml:trace>
  <inkml:trace contextRef="#ctx0" brushRef="#br0" timeOffset="289986.8239">23245 9749 356 0,'-6'3'95'16,"0"-1"3"-16,0-1-43 0,1 2-13 0,1-2-7 15,0-1-4-15,0 0-2 0,0 1-2 16,2-1-3-16,-1 0-1 0,2-1-1 15,0 1-2-15,1 0-3 0,0 1-4 16,1-2-1-16,0 1-2 0,2 1-1 16,-1-1-1-16,3 0-1 0,0 0 1 15,2 0 1-15,1 0-1 0,0 0 1 16,1-1-2-16,1 1 1 0,1-2-1 16,1-1-1-16,1-1 0 0,2 1-1 0,0-2 0 15,2 1-1-15,0-1 1 16,-1 2-2-16,0-1 1 0,0 1 0 0,1 1-1 15,0 0 0-15,1 0 1 0,2 2 1 16,1 0 1-16,1 2 0 0,0 1 0 16,0 1 0-16,-1 0 1 0,0 0-1 15,-2 0 0-15,-2 0-1 0,1-2-1 16,-4 1 0-16,1-3-1 0,1 0 0 16,-1 0-1-16,-1-2 0 0,0 2-1 15,2-1 1-15,1 1 0 0,-2 0-1 16,0 1 1-16,0 2-1 0,0-2 0 0,0 2 1 15,-3-1-1-15,0 1 0 0,0-2 0 16,-1 1 0-16,-2-1 0 0,1 1 0 16,-2-2 0-16,1 0 0 0,-1 0-1 15,1 0 1-15,0-2 0 0,-2 1-1 16,0 1 1-16,-2-1-5 0,-1 0-8 16,-3-2-14-16,-3 1-18 0,-2-1-118 15,-6-2-127-15,0 4-308 0</inkml:trace>
  <inkml:trace contextRef="#ctx0" brushRef="#br0" timeOffset="290522.1759">23549 9684 392 0,'3'-6'107'0,"-3"-1"6"0,-2-1-30 0,2 2-35 15,2-1-9-15,-2 0-2 0,0 0-2 16,1 3-5-16,-1-3-4 0,3 5-4 16,-1-2-1-16,-2 2-3 0,2 2 0 15,-2 2-1-15,1 3 1 0,-1 4-1 16,3 2 0-16,-2 6 0 0,-2 1-1 16,0 4 0-16,-1 0-3 0,1 0-1 15,2 2-2-15,-3-2 0 0,2-6-2 0,1-2-1 16,-1-1-1-16,1-5 0 0,1 0 0 15,-4-6-1-15,1-4 0 0,1-5-1 16,-1-2 0-16,2-5-1 0,0-3 0 16,2-7-1-16,1-5-1 0,-2-1 0 15,0-1-1-15,3-2 1 0,-3 0-1 16,-1 4 0-16,-2 3 1 0,1 7-1 16,-2 6 0-16,0 8-1 0,-4 8 1 0,0 6-5 15,-4 9-10-15,2 7-13 16,-4 1-10-16,0 7-17 0,1-1-87 15,0 5-31-15,0 1-104 0,4-3-203 0</inkml:trace>
  <inkml:trace contextRef="#ctx0" brushRef="#br0" timeOffset="291228.4254">23305 10019 460 0,'-2'-5'115'0,"-2"0"6"0,1 1-64 16,0 0-14-16,2 2-7 0,1 3-4 15,0 2-3-15,1 3-4 0,-2 4 0 0,0 3 0 16,-2 7 0-16,1 3 1 0,-3 1 1 15,0 2-1-15,0-1-1 0,-1 0-4 16,1-1-2-16,1-6-4 0,-1-2-3 16,3-5-1-16,1-2-2 0,1-6 0 15,0-5-3-15,1-4 0 0,3-5-2 16,1-5 0-16,0-4-1 0,1-4-2 16,0-5 0-16,1 0 0 0,-1-5-1 15,0 1 1-15,0-2-1 0,1 6 0 16,-4 3 0-16,1 7 0 0,0 4 0 15,-2 11 0-15,1 7-1 0,-1 8 1 0,-2 5 0 16,1 3-1-16,2 3 1 0,-2 4 0 16,0 0 1-16,2-2-1 0,0-4 0 15,1 0 0-15,2-5 0 0,3-1 0 16,0-4 1-16,4-5-1 0,0-4 1 16,2-1-1-16,1-6 1 0,2-3 0 15,-1-3-1-15,0-4 1 0,2 0-1 0,0-1 1 16,-1-3-1-16,-3 2 0 0,0 2 0 15,-3 3 0-15,-1 3 1 0,-2 6-1 16,-4 3 0-16,0 8 0 0,-3 7 0 16,3 5 0-16,-6 5 0 0,1 4 0 15,1 2 0-15,0 3 0 0,2 0 0 16,1-2-7-16,-1-5-30 0,6-2-14 16,1-3-5-16,-3-5-120 0,6-7-127 15,-2-6-292-15</inkml:trace>
  <inkml:trace contextRef="#ctx0" brushRef="#br1" timeOffset="298344.0466">21695 9126 481 0,'0'-4'108'0,"0"-2"2"0,0-1-83 16,0-1-9-16,0-2-2 0,1 2-1 15,0-3-3-15,0 1-1 0,-1-2 0 16,0-2 1-16,0 0 0 0,0-4 1 16,-1 2-1-16,0-2 0 0,1 0 0 0,0-1-1 15,0 1-1-15,0 3 0 0,0 1 1 16,1 0-1-16,-1 3 2 0,0 4 0 15,0-1 2-15,1 3 0 0,-2 1 1 16,1 1 0-16,0 2-1 0,1 3 0 16,-1-2-2-16,2 3 0 0,-2 0-1 15,0 6-1-15,1 3 1 0,0 7 0 16,0 3 2-16,-1 8 1 0,0 8 0 16,1 4-1-16,-2 1-1 0,-1 2-1 0,1 0-1 15,-2 6-2-15,2-4-1 0,0 2-2 16,-1-1 0-16,2 2 0 0,0-2-2 15,-1-1 1-15,-1-4-1 0,0-4 0 16,0-4-1-16,-2-3-1 0,1-1 1 16,-2-4-1-16,2-5-1 0,0-4-3 15,0-4-7-15,2-3-9 0,0-6-19 16,0-10-13-16,2-6-28 0,-1-4-99 0,2-5-121 16,3-3-270-16</inkml:trace>
  <inkml:trace contextRef="#ctx0" brushRef="#br1" timeOffset="298782.8986">21760 8843 547 0,'0'-3'133'16,"-2"2"3"-16,0 2-81 0,-1 2-9 16,1 2-4-16,0 2-4 0,-1 2-2 15,1 4-2-15,-1 3 0 0,1 1-2 16,0 3-4-16,1 1-4 0,2-2-4 0,1-2-3 15,-1-2-4-15,3-3-1 0,1-2-3 16,-2-6-3-16,5-4 0 0,-2-6-2 16,3-3 0-16,1-7-1 0,-1-6 0 15,-1-4-1-15,1-3-1 0,-3-2 1 16,-1 2-1-16,-4 1 0 0,-1 3-1 16,-5 6 1-16,-1 3 0 0,-1 3-1 0,-3 9 0 15,-1 4 0-15,-1 4-2 0,1 9-7 16,0 3-11-16,2 6-18 0,-1 3-13 15,4 6-21-15,0 1-112 0,2 0-129 16,3 0-288-16</inkml:trace>
  <inkml:trace contextRef="#ctx0" brushRef="#br1" timeOffset="301626.5282">22152 8902 362 0,'0'-8'93'0,"0"1"4"16,0-1-39-16,1 2-26 0,-1 0-7 15,1 0-1-15,0 1-3 0,0 0-2 0,-1 0-1 16,2 2 1-16,-1-2 0 0,-1 1-1 15,1 2 0-15,-1-2 0 0,1 3-2 16,-1 0-2-16,0 1-2 0,2 0-1 16,-2 2-3-16,-2 0-1 0,2 3 0 15,-1 0 0-15,1 4 0 0,-1 1 0 16,1 4 0-16,0 3 3 0,0 4 1 16,1 4 2-16,2 4 2 0,-3 2 1 15,1 3 2-15,-1 2 0 0,-1 2 1 16,1 0-2-16,-3 1-1 0,1 1-1 0,2 3-3 15,0-1-2-15,1 3-2 0,0-1-1 16,0-1-2-16,1 0-2 0,0-1-1 16,-1-2 0-16,-1-5 0 0,1-3 0 15,-1 1-1-15,2-4-1 0,-1-4 1 16,0-1 0-16,0-6-1 0,1-2-2 16,-2-4-5-16,1-6-7 0,-1-6-13 15,1-5-11-15,0-8-18 0,0-4-111 16,-1-5-121-16,4-4-280 0</inkml:trace>
  <inkml:trace contextRef="#ctx0" brushRef="#br1" timeOffset="302099.1938">22199 8864 467 0,'0'-7'126'16,"-3"4"6"-16,-4 0-32 0,0 2-53 0,1 1-8 15,-3 0-4-15,1 1-3 0,-2 3-3 0,-1 1-2 16,2 1-1-16,-2 3-1 0,3 3-4 16,2 3-1-16,1 4-3 0,2 2-3 15,5 1-2-15,0-2-2 0,4-2-4 16,0-2-1-16,4-4-2 0,-1-6 0 16,2-2 0-16,1-4-1 0,0-4 0 15,2-3 0-15,-1-5 0 0,-1-4-1 0,2-3 0 16,-3-4 1-16,-3-1-1 0,-1-1 0 15,-4 1 0-15,-2 2 0 0,-2-1 0 16,-4 6 0-16,0 3 0 0,-3 5-1 16,-1 3 1-16,-2 6 0 0,0 6-2 15,0 6-4-15,-2 4-8 0,1 5-11 16,2 5-12-16,1 1-15 0,4 1 5 16,3 1-127-16,2 1-121 0,3 2-282 15</inkml:trace>
  <inkml:trace contextRef="#ctx0" brushRef="#br1" timeOffset="302633.2695">22570 8965 413 0,'2'-14'107'0,"-1"0"6"15,1-2-44-15,0 1-28 0,-1 1-5 0,0-1-4 16,-1 2-1-16,1 3-4 0,-1 2-2 16,0 2-1-16,-1 3 0 0,1 0-2 15,-1 3-1-15,0 3-2 0,-2 3-1 16,2 2-1-16,1 6-1 0,-1 5-2 16,1 5 0-16,1 5 2 0,0 4 1 15,-1 5 0-15,0 3-1 0,-2 0 1 16,-1 3-2-16,1 2-1 0,-1 0-2 0,2-1-2 15,0 0-2-15,1-3-2 0,2-1-1 16,2-3-1-16,-2-3-1 0,2-4-1 16,-1-2 0-16,0-3 0 0,0-3-2 15,-1-3 1-15,-1-4 0 0,2-3-1 16,-2 0-3-16,-1-6-5 0,2 0-8 16,0-4-7-16,-4-1-7 0,4-2-8 15,-2 0-5-15,0-2-4 0,0-1-8 16,0-3-4-16,-2 0-97 0,2-3-103 0,-2 0-254 15</inkml:trace>
  <inkml:trace contextRef="#ctx0" brushRef="#br1" timeOffset="303229.1629">22618 9088 461 0,'0'-5'112'15,"0"-1"7"-15,-1 2-62 0,1 2-22 16,1 5-4-16,-2 2-2 0,1 5-3 16,-2 2-4-16,-1 7-4 0,1 4-1 15,-3 5 1-15,-1 4 1 0,1 5 1 16,0 2 2-16,-3 1 1 0,5 6-1 0,0-1-1 15,0-3-2-15,1-1-3 16,0-2-2-16,0-3-3 0,3-3-3 0,-4-6-2 16,2-3-1-16,0-2-1 0,0-3-2 15,1-4-1-15,0-4-3 0,1-5-6 16,1-4-8-16,2-6-11 0,0-3-10 16,-1-4-17-16,2-5-111 0,-2-3-119 15,-1-6-280-15</inkml:trace>
  <inkml:trace contextRef="#ctx0" brushRef="#br1" timeOffset="303648.4471">22624 8881 547 0,'-1'-11'129'0,"-1"1"4"0,-1 0-86 15,1 3-8-15,-3 2 0 0,0 1 0 16,-2 3-2-16,-2 3-1 0,2 4-1 16,-2 3-4-16,2 3-3 0,-1 2-6 15,4 2-6-15,0 0-4 0,3 0-4 16,1-3-2-16,3-1-2 0,1-3-2 15,2-4 0-15,3-3 0 0,2-5-1 16,0-5 1-16,1-2-1 0,1-3 1 0,0-4-1 16,-1-3 0-16,-1 1 0 0,-2-1 0 15,-3 3 0-15,-3 1 1 0,-3 2 1 16,-2 3 1-16,-3 3 1 0,-2 3 1 16,-4 5-1-16,-2 4 1 0,0 5-2 15,-2 4-2-15,0 5-5 0,2 4-10 16,2 3-17-16,4 0-17 0,3 2 64 15,4-1-198-15,6 0-142 0,5-1-358 16</inkml:trace>
  <inkml:trace contextRef="#ctx0" brushRef="#br1" timeOffset="304161.8465">22948 9034 390 0,'3'-11'103'0,"0"-5"4"0,1 1-44 0,-1-1-17 15,1-1-3-15,0 0-4 16,-2 0-4-16,0 1-5 0,2 4-2 0,-1-1-4 16,-2 4-4-16,1 1-2 0,-2 1-2 15,1 3 1-15,-1 2-1 0,0 2-2 16,0 3 0-16,-1 4-1 0,1 5-1 15,1 4-1-15,-1 6-1 0,2 3 1 0,-1 6 2 16,0 6 3-16,0 2 1 0,-1 3 2 16,-1 5 2-16,-1 2 0 0,-1 3 0 15,0 2-3-15,-2 1-2 0,2-1-3 16,1 0-3-16,2-4-3 0,0-5-2 16,0-4-2-16,0-7-1 0,1-5-1 15,-1-5 0-15,0-6-1 0,0-7-2 16,0-2-5-16,0-4-7 0,1-5-13 15,-1-5-15-15,1-4-12 0,-1-4-18 16,-1-6-110-16,-1-4-121 0,1-5-277 16</inkml:trace>
  <inkml:trace contextRef="#ctx0" brushRef="#br1" timeOffset="304540.112">22971 8845 562 0,'0'-12'132'0,"1"3"5"0,-2 2-89 16,-3 0-11-16,1 3-3 0,-2 4-3 15,-3 4-3-15,2 3-2 0,-2 4-3 16,2 4-1-16,3 6-2 0,-1 1-2 15,3 1-4-15,4-1-2 0,-1 0-3 16,4-4-2-16,2-2-2 0,0-5-1 16,3-5-1-16,3-3-1 0,-1-6-1 0,3-4 1 15,0-5-1-15,0-4 0 0,-1-2 1 16,-1-3-2-16,-3 0 1 16,-3 0 0-16,-5 0 0 0,-3 3 0 0,-5 1 0 15,-4 3 0-15,-5 2-1 0,-2 5-1 16,-1 4-4-16,-1 8-5 0,1 4-9 15,-1 4-11-15,5 5-10 0,1 7-17 0,4 6-111 16,3-1-119-16,2 6-282 0</inkml:trace>
  <inkml:trace contextRef="#ctx0" brushRef="#br1" timeOffset="306089.1587">23289 9133 429 0,'2'-2'95'16,"-1"-2"3"-16,0-1-70 0,2-1-10 16,-2-1-1-16,1-3 0 0,1-1 3 0,-2 0 0 15,0-3 2-15,0 1 1 0,-1-2 0 16,0-2 0-16,-1 0-1 0,0 0-2 16,1-2-4-16,0 3-2 0,0 0-1 15,2 3-2-15,-2 1 0 0,3 3-1 16,-3 2 1-16,1 3-1 0,-1 0 0 15,0 3-2-15,1 1 1 0,-1 4 0 16,2 3 0-16,-1 4 0 0,1 4 2 16,1 4 1-16,-1 5 2 0,-1 3 0 0,1 5 1 15,-4 1-1-15,0 1 0 0,-3 4-1 16,0 0-2-16,1 4 0 0,-1 0-2 16,3 1 0-16,1 0-1 0,2 4 0 15,0-3-1-15,0 0 1 0,1-2-1 16,-2-1 0-16,0-3 0 0,-2-2-2 15,0-2 0-15,0-2-1 0,-1-3-1 16,2-3-1-16,1-4-1 0,1-1-1 0,-1-5-2 16,0-8-4-16,1-2-8 0,-1-7-12 15,2-5-14-15,-2-7-13 0,1-6-16 16,-1-5-107-16,-1-4-118 0,3-4-269 16</inkml:trace>
  <inkml:trace contextRef="#ctx0" brushRef="#br1" timeOffset="306421.4655">23334 8882 520 0,'2'-12'127'0,"-2"2"5"0,-2 0-77 15,-2 4-14-15,-2 3-4 0,-2 5-2 16,0 3-5-16,-3 4-2 0,0 4-3 16,1 1-3-16,0 4-2 0,2-1-4 15,1 0-3-15,3-1-4 0,0-5-3 0,4-1-2 16,1-6-1-16,3-4-1 0,1-3 0 16,2-5-1-16,0-3 0 0,3-3 1 15,0-5-1-15,0 1-1 0,1-2-1 16,-5 3-3-16,1-1-7 0,-2 3-7 15,-4 4-7-15,-3 6-7 0,-2 3-13 16,-2 4 32-16,0 3-144 0,-1 5-113 16,3 5-285-16</inkml:trace>
  <inkml:trace contextRef="#ctx0" brushRef="#br1" timeOffset="306904.1578">23550 9067 453 0,'0'-7'117'0,"0"-3"4"16,0 1-41-16,0-1-44 0,0 1-7 16,0-4-2-16,-1 1-2 0,1 1-3 0,-1 1-1 15,1 2 0-15,0 0 1 16,0 2-1-16,1 4-2 0,2 1 0 0,-3-1-3 16,1 2-3-16,0 2-1 0,0 0-3 15,-1 3-1-15,0 3-2 16,0 3 1-16,1 5 1 0,-1 3 1 0,2 3 1 15,-4 5 1-15,2 2 0 0,-2 3 1 16,1 5 0-16,1 2-1 0,-3 3-1 16,2 0-1-16,2 3-2 0,-1 1-1 15,4-2-1-15,-3-2-2 0,0 0 1 0,-2-6-2 16,1 1 0-16,-1-6-1 0,0-2 0 16,0-1-1-16,-1-2 1 0,0-5-1 15,3-2-4-15,-3-5-5 0,0-4-8 16,2-4-13-16,0-6-10 0,2-8-11 15,-2-3-15-15,1-3-108 0,-1-5-115 16,1-3-269-16</inkml:trace>
  <inkml:trace contextRef="#ctx0" brushRef="#br1" timeOffset="307406.7612">23635 8806 523 0,'2'-6'128'16,"-2"0"5"-16,2 1-77 0,-4 1-9 16,1 2-3-16,-1-1-2 0,-2 2-5 0,0 0-3 15,-1 1-2-15,-1 1-4 0,-1 3-4 16,-2 1-3-16,2 4-4 0,-3 2-1 16,0 2-2-16,2 1-1 0,-1 2-3 15,3 1-1-15,1-1-2 0,4-1-2 16,2-1-2-16,3-2-1 0,2-1-1 15,1-4 0-15,3-2 0 0,0-4-1 16,1-3 1-16,0-2-1 0,1-3 1 16,-1-3-1-16,-1-2 1 0,-1-2-1 15,-3 0 1-15,0 0-1 0,-4-2 0 0,-3 1 0 16,-1 1 1-16,-4 2-1 0,-2 2 1 16,-3 1 0-16,-2 3 1 0,-1 6 0 15,-3 2 0-15,0 6-1 0,1 2 1 16,0 2-2-16,3 3-7 0,2 2-12 15,4 2-21-15,4 0-22 0,2-2-119 16,3-1-136-16,2-3-320 0</inkml:trace>
  <inkml:trace contextRef="#ctx0" brushRef="#br1" timeOffset="307825.6344">23222 8857 549 0,'-5'0'137'0,"-1"2"7"0,0-4-70 0,1 4-19 15,0-2-11-15,0 0-5 0,2-2-6 16,-1 1-5-16,0 1-8 0,1-2-7 16,3 1-6-16,0 1-11 0,3-2-19 15,1 1-22-15,2 2-120 0,4-2-129 0,5 4-317 16</inkml:trace>
  <inkml:trace contextRef="#ctx0" brushRef="#br0" timeOffset="313585.643">23904 9749 342 0,'-8'-6'101'0,"-1"1"5"0,1-1 0 16,-2-1-58-16,2 1-14 0,1 1-4 15,0-1-4-15,1 2-3 0,0 0-3 16,1 0-2-16,1 2-1 0,-1 0-1 15,1-1 2-15,1 1 1 0,0 0 0 0,1 0 0 16,1 2-1-16,-1 0-1 16,1 0-2-16,-1 1-3 0,0 0 0 0,2 2-2 15,-1-1 0-15,1 1 0 0,1 0 0 16,2 0 1-16,1-1 1 0,2 1 1 16,0-1 0-16,2 0 1 0,2 0 0 15,0 2-1-15,2-2 0 0,3 3-2 16,-3-1-1-16,4 1-1 0,3-1-2 15,0 1-1-15,4 0 0 0,2 0-2 0,1 0 0 16,3 0-1-16,2-1-1 0,-1-2 0 16,2 1-1-16,0-1 0 0,0-1-1 15,1-1 1-15,1-1-1 0,-1 1 1 16,2 0-1-16,0-1 1 0,2-2-1 16,1 1 0-16,-1-1 1 0,-1 2-1 15,1-1 0-15,-3 1 1 0,-1-2-1 16,-4 1 0-16,-6-1 1 0,-4-1-1 0,-3 0 0 15,-2 0 1-15,-6-2 0 0,-3 1 0 16,-3 0-1-16,-5 3 0 0,-1 0-3 16,-3 0-5-16,-3 1-7 15,0 1-9-15,-2 1-12 0,1 0-11 0,-1 3-15 16,0 1-114-16,-1 0-121 0,0 3-288 16</inkml:trace>
  <inkml:trace contextRef="#ctx0" brushRef="#br0" timeOffset="314069.0372">24649 10076 564 0,'-1'-3'139'0,"-4"-5"7"0,3 6-86 16,0 1-12-16,2 1-4 0,2 3-5 16,-1 3-3-16,0 3-4 0,6 6-4 15,-3-3-3-15,1 1 0 0,-5 0-3 16,6 1-4-16,0 1 0 0,2-2-2 0,-2-2-3 15,0-1-3-15,0-2-1 16,2 0 0-16,-3-3-1 0,-1-2-4 0,-2-3-2 16,2-2 1-16,0-3 0 0,2-2-1 15,1-4 1-15,2-4-1 0,1-2-1 16,3-1 0-16,2 1 0 0,1 1-1 16,-3 1 0-16,0 4 1 0,-2 4-2 15,-3 3 1-15,-2 5-1 0,-1 2 1 16,-2 5 0-16,-1 2 0 0,-1 2 0 15,-1 2 0-15,1-1 0 0,1 2 1 0,-1-2-1 16,1 1-2-16,2-2-7 0,2-2-13 16,3 0-15-16,2-4-18 0,0-1-22 15,1-4-113-15,0 0-132 0,2-1-294 16</inkml:trace>
  <inkml:trace contextRef="#ctx0" brushRef="#br0" timeOffset="316815.423">1988 4862 191 0,'0'0'31'0,"1"-2"-1"16,-1 4-37-16,-2 0-2 0,-2 3-30 15,0 0-28-15,-2 4-62 0</inkml:trace>
  <inkml:trace contextRef="#ctx0" brushRef="#br0" timeOffset="326016.1568">23879 9705 403 0,'1'1'94'15,"-1"-1"1"-15,0 0-55 0,0 2-13 0,0-2-8 16,1 0-3-16,-1 0 1 0,0 0 2 16,0 0 2-16,0 0-1 0,1 0-1 15,-1 0-2-15,0 1-2 0,0-2-2 16,2 1-1-16,-2 0-2 0,0 0-1 15,-2 1-1-15,2-2-1 0,0 1 1 16,0 1-2-16,-1-1 0 0,1-1-1 16,0 1 0-16,-1 0-2 0,0 0-1 0,-1-2 0 15,1 2 0-15,1-1-1 0,-1 1 0 16,0 0 0-16,1 0-1 0,0 0 0 16,-1 1-1-16,1 1 0 0,0-2-2 15,1 2-1-15,-1-1-1 0,2 0-4 16,1 2-7-16,0-1-2 0,2 1-112 15,0-2-105-15,-1 0-265 0</inkml:trace>
  <inkml:trace contextRef="#ctx0" brushRef="#br0" timeOffset="328020.9948">23857 9705 440 0,'-9'-4'102'0,"3"1"4"15,-1-1-72-15,0 0-4 0,3 2-3 16,0-2-1-16,-1 3 0 0,1-1-1 15,1-1-1-15,0 2-2 0,-1 1-2 16,2 1-3-16,-2 2-2 0,1-1-2 16,-2 3-4-16,1 2-2 0,0 4-1 15,2-1 0-15,0 2-2 0,0 1 1 0,1-2-2 16,1-2 1-16,3 0 0 0,-1-3-1 16,3-2-1-16,2-3 0 0,2-1 0 15,1-2 0-15,1-2 0 0,1 0-1 16,-1-3 1-16,0-2-1 0,-3 1 0 15,1-2 0-15,-3 0 0 0,-1 3 0 16,-1-2 0-16,-3 3 0 0,0 2 1 16,-3 2 0-16,-1 1 0 0,1 1 0 15,-3 1 0-15,-2 4 0 0,0 1 2 0,0 4 1 16,-3 1 2-16,1 1 3 0,-1 2 1 16,2-2 0-16,2-1 0 0,1-3-1 15,3 0-2-15,4-5-3 0,3 0-1 16,3-2-3-16,1-2 1 0,2-2-1 15,2-2 0-15,0-1 0 0,-2-2 0 16,0 0-1-16,-1 0 1 0,-3-2-1 16,-1 1 1-16,-2 2-1 0,0 2 1 15,-5 2-1-15,-3 0 0 0,-1 6 0 16,-1 0 0-16,0 5 0 0,-2 0 0 0,-1 1 1 16,1 1-1-16,2-2 1 0,0 1 0 15,2-3 1-15,3-1-1 0,0-3 1 16,1 1 0-16,2-5 0 0,2 0-1 15,2-5 1-15,-2-3-1 0,2-5 1 16,-2 0-1-16,1-2 0 0,-3 0 0 16,0 0 0-16,-2 3-1 0,-1 5 1 15,-2 3 0-15,-1 2 0 0,-2 6 0 16,-3 3-1-16,-2 7 1 0,-2 3 0 0,0 2-1 16,2 0 1-16,2 1-1 0,2-2 0 15,5-1 1-15,7-5-2 0,2-1-8 16,6-4-13-16,2-2-10 0,4-3-16 15,-1-2-114-15,-1-5-123 0,-2-1-291 16</inkml:trace>
  <inkml:trace contextRef="#ctx0" brushRef="#br0" timeOffset="329612.8211">24206 9785 291 0,'5'-3'82'0,"0"0"5"0,-1-2-36 16,0 0-2-16,1 1-6 0,-1 0-3 0,-2 2-4 15,2 0-3-15,-3 0-3 0,0 1-3 16,-1 0-4-16,-1 2-3 0,0-1-2 15,-2 1-2-15,1 1-1 0,-2-1-1 16,-1 0 0-16,2 1 1 0,-2 1 0 16,0-1 1-16,1 1 0 0,0 0 0 15,2 1-1-15,0 0-1 0,0-1-1 0,1 0-1 16,0-1-2-16,1 1-1 0,0-1-2 16,2-1 0-16,0 2-1 0,1-1-1 15,1 1-2-15,2-2 0 0,0-1 0 16,2-1-1-16,0 0 0 0,-1-2 0 15,1-1 0-15,-2 2-1 0,-1 0 1 16,-2-1 3-16,-3 3 2 0,0 0 1 16,-3 0 1-16,-1 3 1 0,-2 0-1 15,-1 3 0-15,-2 2-3 0,1 0-3 16,0 2-3-16,1 0-11 0,3-2-16 0,3 0-17 16,3-3-121-16,5-4-129 0,5-5-315 15</inkml:trace>
  <inkml:trace contextRef="#ctx0" brushRef="#br0" timeOffset="329967.929">24474 9765 497 0,'-2'-1'118'0,"-5"1"6"15,2 2-79-15,1 0-9 0,-3 1-2 0,3 3-2 16,-1-1-2-16,1 4-3 0,0-1-1 15,2 3-3-15,-1-1-2 0,2 0-1 16,1-1-4-16,1-2-2 0,1-2-3 16,1-3-3-16,3 0-3 0,3-5-1 15,1-1-1-15,2-3-7 0,3-2-13 16,1 0-12-16,1-2-40 0,-4-2-88 0,-3 1-117 16,-3 0-269-16</inkml:trace>
  <inkml:trace contextRef="#ctx0" brushRef="#br0" timeOffset="337420.7742">23923 8674 454 0,'-4'2'100'0,"3"-1"1"16,-2-1-78-16,2 2-8 0,0-1-6 16,1-1-2-16,0 0-1 0,0 0-1 15,0 0 0-15,1 0 2 0,-1 0 3 16,0 0 3-16,-1-1 1 0,1 2 2 15,-1-1 0-15,-1 0-1 0,1 1-2 16,0-1-2-16,0 0-2 0,1 0-2 16,0 0-1-16,0-1 0 0,0 1-1 0,0-3-2 15,0 1 0-15,1-1-1 0,0 1 0 16,0-2 0-16,1-1 1 0,0 1-1 16,1 0 1-16,-2-1 0 0,3-1-1 15,-2 1 1-15,0 0 0 0,2 0-1 16,0 1 0-16,1 1 0 0,0-1 0 15,-1 3 1-15,1-2 0 0,1 1 1 16,2 2 0-16,-1 0 2 0,1 2 0 16,-1 5 1-16,1 0-1 0,2 3 1 0,-1 1-1 15,1 0 0-15,-1 1-1 0,2 0 1 16,-1 1-1-16,1-4 0 0,-2 1 1 16,1-3-1-16,1 0 1 0,0-3-1 15,0-4-1-15,1-3 1 0,0-2-2 16,2-2 0-16,0-2 0 0,0 0-1 15,1-2-1-15,-2 3 0 0,1-1 0 16,-2 1-1-16,-1 0 1 0,-1 2-1 16,-2 1 0-16,0 3 1 0,-4-1 1 15,1 5 2-15,0 1 2 0,0 3 1 16,0 1 1-16,1 1 1 0,1 1 0 16,2-2-1-16,-2-1-1 0,2-1-2 0,0-4-1 15,2 1-1-15,0-5-1 0,1-2 0 16,3-1 0-16,-1-3-1 0,5-2 0 15,1-1-1-15,1 0 1 0,1 0-1 16,-3 1 1-16,0 3-1 0,-2 2 0 16,-1 4 0-16,-2 3 0 0,-4 3 0 15,-2 2 2-15,1 4 0 0,-2 2 2 0,-1-1 2 16,0 1 3-16,2 0 0 0,-2-1 1 16,2-2 1-16,1-3 1 0,0-3-2 15,2-2-1-15,1-2-3 0,0-4 1 16,4-2-2-16,0-1-3 0,0-2-4 15,1 0-8-15,-1 2-11 0,1 0-15 16,-3 3-15-16,-2 4-15 0,-6 1-109 16,-1 5-121-16,-3 0-270 0</inkml:trace>
  <inkml:trace contextRef="#ctx0" brushRef="#br0" timeOffset="338649.8067">21070 6169 391 0,'-17'-13'99'16,"2"-1"2"-16,0-2-34 0,4 1-43 15,4 3-8-15,2 0-4 0,4 2-1 16,-2 1 1-16,3 3 4 0,0 4 2 15,0 2 1-15,2 2 2 0,-4 5 3 16,2 6-1-16,0 5 0 0,-2 7-4 16,2 3-1-16,-1 7 0 0,1 7-3 15,2 3-2-15,4 3-3 0,-1-1-1 16,6 2-1-16,4-2 0 0,1-3-2 16,3-2 1-16,1-5-1 0,0-5-1 0,2 0 0 15,-1-7 0-15,3-3-1 0,1-5 0 16,3-4-1-16,4-2-1 0,2-4 0 15,7-4 0-15,8-2-1 0,3-5 0 16,3 0 0-16,0-4 0 0,0-4-1 16,2-2 1-16,-3-2-1 0,-4 0 1 15,-2-1-1-15,1 0 0 0,3 1 1 0,5 4-1 16,-5 0 0-16,5 2 1 0,-1 0-1 16,1 4 0-16,0 1 0 0,-5 1 0 15,2 2 0-15,4-1 0 0,1 3 0 16,0 3 0-16,-1-4 1 0,4 1-1 15,-1 1 0-15,-1-5 0 0,0 5 0 16,1-2 1-16,2 0-1 0,-2 1 0 16,-1 0 0-16,0-1 0 0,-3 4 0 15,0 0 0-15,-6-1 0 0,-2 2 0 16,0 1 0-16,1 3 0 0,1 6 0 16,-2 1 0-16,-3 2 0 0,0 6 0 0,-4 4 0 15,1 7 1-15,-5 5-1 0,-3 7 0 16,0 5 0-16,-1 3 0 0,-2 1 0 15,-2 3 0-15,-5-4 0 0,-1 0 0 16,-2-4 1-16,-5-2 0 0,-4 1 3 16,1 0 2-16,-3-2 0 0,0 1 1 15,-1-3 2-15,-1 1 0 0,0-2-1 0,1 0-1 16,0-2-2-16,-1 2-2 0,1-3 0 16,0 3-1-16,-1-1-1 0,0 3 0 15,0-3-1-15,0-4-2 0,-3-4-4 16,0-2-8-16,-1-6-11 0,-2-6-13 15,1-5-16-15,-5-7-108 0,0-5-116 16,-3-2-272-16</inkml:trace>
  <inkml:trace contextRef="#ctx0" brushRef="#br0" timeOffset="338941.1581">23766 7781 549 0,'-2'3'118'0,"3"2"7"16,6 4-92-16,7 4-4 0,0 4 2 15,6 4 6-15,2 4 3 0,1-2 1 0,2 2-2 16,-2-2-2-16,1-1-4 0,1-4-5 16,-1-2-5-16,0-4-3 0,0-3-4 15,-1-4-3-15,1-3-3 0,-2-7-3 16,-3-2-2-16,1-9-1 0,-2-5-1 15,0-3-1-15,-3-3-1 0,1 0-6 16,-1 1-8-16,0 1-11 0,-2 2-15 16,2 5-9-16,1 3-21 0,-1 4-108 15,-2 2-120-15,3 2-274 0</inkml:trace>
  <inkml:trace contextRef="#ctx0" brushRef="#br0" timeOffset="339548.3837">24654 7811 510 0,'-10'-9'124'0,"-3"1"5"16,-2 5-79-16,-2 4-9 15,-1 5-5-15,0 4-4 0,2 2-4 0,2 8-3 16,3 4-1-16,2 1-1 0,7 4 0 16,5 0-1-16,4 1 0 0,5-3-2 15,4-4-2-15,2-6-2 0,7-1-2 16,-1-7-2-16,2-7-3 0,-2-9-2 16,1-2-3-16,-3-7 0 0,-3-5-2 15,-4-6-1-15,-4-4 1 0,-4-1-1 16,-4 4 0-16,-7-4 1 0,-4 4 0 0,-3 5-1 15,-6 6 0-15,-4 6 0 0,-3 5-9 16,-1 9-18-16,-2 5-27 0,0 4-119 16,-1-1-137-16,8 5-329 0</inkml:trace>
  <inkml:trace contextRef="#ctx0" brushRef="#br0" timeOffset="347098.4479">13637 12682 393 0,'11'-11'99'0,"-4"0"2"16,-3 7-18-16,-4 1-67 0,-2 5-6 0,-3 5-3 16,-3 2-1-16,-4 7-1 15,-5 4-2-15,-5 5-2 0,-7 5-2 0,-8 6 1 16,-5 6-1-16,-3 8 0 0,-7 5 0 16,-6 4 1-16,-5 12 0 0,-3 4 1 15,-1 9-1-15,-6 5-1 0,-4 5 1 16,-1 2-1-16,4 10 1 0,4 4 0 15,-2 5 0-15,4 0 0 0,5 2 1 0,-2 6 1 16,4 1 1-16,0 1-1 0,-1-5 2 16,9 6 0-16,4 0 2 0,6 4 0 15,7-9 2-15,10 6 1 0,6-5 2 16,5 3 0-16,4-10 0 0,5 2 0 16,7-4-1-16,1 3-1 0,5-7-1 15,4-5 0-15,2-4 0 0,8-3 0 16,1-4 2-16,2-8 0 0,10-8 0 15,2-7 0-15,6-8 0 0,4-7-1 16,-3-8-1-16,4-11-2 0,-1-4-1 16,-1-5-1-16,-4-6-1 0,-2-3-1 15,2-3-1-15,-2-3 0 0,-1-3-2 0,0-3-4 16,0-3-10-16,1-2-16 0,-3-2-105 16,-5-4-108-16,1-5-271 0</inkml:trace>
  <inkml:trace contextRef="#ctx0" brushRef="#br0" timeOffset="347324.9068">13108 16532 583 0,'-17'-2'139'0,"6"5"-1"0,0 3-57 16,6 9-60-16,4 3-14 0,2 4-4 15,4 1-2-15,1 4 1 0,-1 1-1 16,0 3 1-16,0-3-1 0,-3-1-1 15,-1-1 1-15,0 1-1 0,-3-5 0 0,-3 1 0 16,-1-2 0-16,-3 1-3 16,-3 5-1-16,-1 4-6 0,-4-1-7 15,-2 6-10-15,2-1-14 0,0-3-98 0,0-2-105 16,4-2-250-16</inkml:trace>
  <inkml:trace contextRef="#ctx0" brushRef="#br0" timeOffset="349213.3762">14038 17347 487 0,'-13'6'109'0,"1"-2"1"0,1 1-80 16,0 0-11-16,2 0-7 0,2-1-1 15,1-2-2-15,1 0-1 0,3 0 0 16,0-2-1-16,2 1 1 0,2 0 0 15,3 0 0-15,-2 1 1 0,2 0 0 16,2 0 0-16,1 1 1 0,2-2-1 16,-1 0-1-16,2 1 0 0,3-2 0 15,-1 0-2-15,2 0 1 0,1-3-1 16,0 2-1-16,0-2 1 0,1 1-2 16,3 1 1-16,-1-2-2 0,3 1 0 0,2 2 0 15,-2-1-1-15,5 1-1 0,-1 0 0 16,3 1 0-16,3 0-1 0,1 3 2 15,-2-3-1-15,4 0 0 0,-3 0 1 16,-1 1 0-16,0-1 0 0,-3-2 1 16,-1-2 0-16,0 2 0 0,1 0 1 15,3-2-1-15,1 2 0 0,0 1 0 16,1 0 0-16,5 1 0 0,2 1 0 0,2-1 1 16,-3-1-1-16,1 0 1 0,2-3 0 15,-3 1 0-15,-1-1 0 0,-2 0-1 16,-1 0 1-16,1 2-1 0,2 1-1 15,2 1 1-15,3 2-1 0,0 0 0 16,2 1 0-16,-2-3-1 0,1 2 1 16,-1-2 0-16,-3-2 0 0,-2 0-1 0,0-1 1 15,0 1 0-15,0 0-1 16,3 1 0-16,0 0 1 0,5 0 0 16,-1 0 0-16,0 0 0 0,-1-1 1 0,2-1 1 15,-3 0-1-15,-2-2 1 0,-1 3 0 16,-1 0-1-16,1 1-1 0,4 1 0 15,-1 0-1-15,4 3 0 0,-1-2 0 16,1 1-1-16,-3-2 1 0,0-1-1 16,-2-1 1-16,-2-2-1 0,-1 1 1 15,-1-2 0-15,1 3 0 0,3 0 0 0,2 0 0 16,1 1 1-16,3 1-1 0,-2-2 1 16,-1 2 0-16,-1-5-1 0,0 2 0 15,-6-4 0-15,4 3-1 0,-4 1 1 16,2 0-1-16,4 4 0 0,0 0 1 15,2 2-1-15,1 2 0 0,-4-1 0 16,1-3 1-16,-2 4-1 0,-2-4 0 16,-2-1 1-16,0-1 0 0,0 1 0 15,2-1 0-15,1 1 0 0,3-1 0 0,2 3 0 16,-1-2 0-16,1 1 0 0,-1 0 0 16,-1-4-1-16,-3 2 1 0,0-1-1 15,-3-1 1-15,-2 1-1 0,2 1 0 16,3 1 0-16,0 2 0 0,5 1 1 15,-3 0-1-15,-2-1 0 0,1 0 0 16,0-1 1-16,-2 0-1 0,-1-4 1 16,-3 2-1-16,2-1 0 0,0 2 1 15,0-1-1-15,2 2 0 0,4 0 0 16,0 2 0-16,-1-2 0 0,-1 1 1 0,-2-1-1 16,2 1 0-16,-4-3 0 0,-3 1 0 15,-2-1 1-15,3 1-1 0,-2 0 1 16,4 3-1-16,1 0 1 0,1-1 0 15,3 0 0-15,-2-2 0 0,1-1-1 16,-1-1 1-16,-1-2-1 0,-4-3 0 16,1 0 1-16,-3 1-1 0,0 1 1 15,-3 1-1-15,2 2 0 0,1 1 1 16,-3 1-1-16,1 1 0 0,3-1 1 0,-4 1 0 16,4-1 0-16,-2-1 0 0,-3 0 0 15,0-3 0-15,-5 1 1 0,0-2-1 16,-2 1 0-16,-3-1 0 0,-1 0 0 15,0 1 0-15,-1 1 0 0,-2 0-1 16,0 2 0-16,-2 1 1 0,-2 0-1 16,-2 2 0-16,-2-1 1 0,1 3-1 0,-3-1-2 15,1 1-7-15,-2 0-13 16,-1 1-17-16,-2 0-126 0,-3-1-131 0,-3-2-325 16</inkml:trace>
  <inkml:trace contextRef="#ctx0" brushRef="#br0" timeOffset="350623.2589">20682 17670 437 0,'0'-2'98'0,"1"-1"4"0,-1 0-68 15,-1 1-10-15,1-2-1 0,0 2 1 16,-2-1 2-16,1 1 0 0,0 0 1 15,1 1-1-15,0 0-2 0,-1 1-2 16,1 0-4-16,1 1-2 0,-1 3-2 16,1 0 0-16,0 3-1 0,2 2 2 15,-1 2 1-15,1 3 1 0,-1 0 0 16,2 0-1-16,-2 1-2 0,2-1-3 16,0-3-2-16,-1-2-3 0,0-2-1 15,0-3-1-15,1 0-2 0,0-1 1 0,1-5-1 16,1 0 0-16,2-4 0 0,3-4 0 15,2-2 0-15,1-4-1 0,1-1 0 16,2-3 0-16,0 2-1 0,1 1 0 16,-4 2 1-16,1 3-1 15,0 4 0-15,-2 3 0 0,-1 5-1 0,-1 3 1 16,-1 4 0-16,-1 4 0 0,-3 3-1 0,-2 2-5 16,-2 2-5-16,-1 2-10 15,-2-2-13-15,1-1-16 0,0-2-110 16,-1-5-117-16,0-3-278 0</inkml:trace>
  <inkml:trace contextRef="#ctx0" brushRef="#br0" timeOffset="352064.4906">15147 17338 534 0,'-2'3'116'0,"1"0"2"0,-1-2-91 16,1-1-11-16,1 1-3 0,1-2-1 16,-1 1 1-16,0-1 0 0,2 1 1 15,-1 1 3-15,-1-1 2 0,0 1 1 16,1 2 1-16,-1-2 0 0,1 2-1 16,-1 1-1-16,2 0-3 0,-1 1-1 15,0-2-2-15,0 1-3 0,1 1 0 16,-1-3-2-16,1 1 0 0,-1-2-1 0,1 0-1 15,-1 1 1-15,0-2 0 0,-1 0 3 16,1 0 1-16,-1 0 1 0,0 0 0 16,0 0-2-16,-1-3 0 0,0 1-2 15,0-3-3-15,-1 0-2 0,1-2-2 16,0-1 0-16,0 1 0 0,0-1 0 16,-1 2 0-16,2 3 2 0,-1 1 1 15,1 2 1-15,-2 4 0 0,0 3 1 0,0 2 0 16,-1 2 0-16,0 1-2 0,-2 2 0 15,1 0 0-15,1 0 0 0,0-2 0 16,-1-1 0-16,3-1-1 0,0-4 0 16,0-1 0-16,1-3 0 0,0-2-1 15,1-3 0-15,-1-5 0 0,2-1-1 16,0-2 0-16,1 0 0 0,0-4 0 16,0-1-1-16,2 3 0 0,-1-1 0 15,1 3 0-15,0 1 1 0,-1 2-1 0,-1 2-1 16,2 4 1-16,-1 1 0 0,-2 4 0 15,2 1 0-15,-2 3 0 0,0 0 0 16,-1 0 0-16,0 2-4 0,0-2-12 16,0 2-23-16,4-2-29 0,-1-2-115 15,2-4-141-15,0-1-328 0</inkml:trace>
  <inkml:trace contextRef="#ctx0" brushRef="#br1" timeOffset="356907.3724">15205 16097 328 0,'4'-19'94'0,"-3"0"4"16,-1 0-34-16,-3 0-12 0,1 0-12 0,-3 3-10 16,0-2-6-16,-1 2-2 0,2 0-3 15,-1 2 0-15,2 0-3 0,0 1 1 16,2 0-1-16,0 1 0 0,0 2-1 16,1 2 1-16,0 0 1 0,-2 2-2 15,2 4 0-15,-1-1-2 0,1 5-2 16,0 0-1-16,-1 2-3 0,0 3 0 15,0 2 0-15,-1 2-1 0,1 3 2 16,0 6 0-16,0 4 3 0,-1 6 2 16,1 3 1-16,-1 5 0 0,-1 4 1 0,0 3-1 15,-1 1-2-15,0 1-1 0,1-2-2 16,-1 2-2-16,3-1-1 0,1 3 1 16,0 0-1-16,0 0-1 0,-2 2 1 15,2-2 0-15,-1 2-2 0,-1-1 1 16,-1-4-2-16,2-4 0 0,1 0 0 15,0 0-1-15,0-2 0 0,0-3 0 16,0 0-1-16,0-1-1 0,0 0 1 16,-2-2 0-16,0-3-1 0,0-2 0 0,0-3 0 15,-2-4 1-15,1 0-1 0,1 0 0 16,0-2 0-16,0-2 0 0,0-1 1 16,1-1-1-16,1-1-1 0,-2-3-3 15,2-3-5-15,0-1-5 0,3-3-8 16,-2-1-8-16,2-3-5 0,0-1-9 15,1-4-11-15,0-1-96 0,-1-3-6 16,3-4-88-16,0-3-182 0</inkml:trace>
  <inkml:trace contextRef="#ctx0" brushRef="#br1" timeOffset="357441.5079">15205 15789 347 0,'5'-8'105'0,"-3"-1"6"15,-2-1-1-15,0 3-55 0,0 1-9 16,-2 0-2-16,1 2-3 0,-4 0 0 16,1 2 0-16,-2 1-1 0,-1 1-1 15,-1 1-3-15,0 5-2 0,-1 3-2 16,1 3-5-16,-1 0-4 0,2 5-5 15,-2 4-3-15,3 0-1 0,1 1-3 0,1-1-1 16,2 1-1-16,3 1-2 0,3-2-1 16,1-4-2-16,1-1 0 0,1-3-2 15,2-4-1-15,1-5 0 0,1-6 1 16,1-5-1-16,-1-5 0 0,0-4 0 16,0-2 0-16,-3-2 0 0,-1-3 0 15,-3 1 0-15,-4 1 2 0,-1 2 0 16,-4 4 0-16,-4 2 1 0,-2 2-1 15,-3 5 1-15,1 6-1 0,-2 3-2 16,0 4-1-16,3 5-6 0,3 4-10 0,3 5-17 16,4 3-15-16,4 5-22 15,4 2-117-15,8 1-134 0,3 5-304 16</inkml:trace>
  <inkml:trace contextRef="#ctx0" brushRef="#br1" timeOffset="358224.2479">15561 16543 289 0,'2'-15'82'0,"-1"-2"5"16,0-2-28-16,0 2-15 0,2 0-8 0,-2 1-5 15,-1 1-3-15,0 1-1 0,1 0-1 16,0 3 0-16,1-1 0 0,-2 1 0 16,1 1-1-16,0-2-1 0,-1 5-1 15,0 0-3-15,0 1 0 0,0 3-1 16,0 0-2-16,0 2 0 0,0 5-3 16,0-6 0-16,-1 5 0 0,1 3 0 0,-1 3 0 15,1 4-1-15,-2 1-1 0,1 3 1 16,1 6-1-16,0 5 1 0,0 8-1 15,0-2 1-15,-2 6-1 0,-1 4 1 16,0 4 0-16,-1 1-1 0,0-1-1 16,-1-3-1-16,2 4-2 0,0 0-1 15,1 0-1-15,-1-2-1 0,1-3-2 16,-2 3 0-16,2-5-1 0,-1-2 0 0,2-6-1 16,-3-5 0-16,2-2-1 0,0-5 1 15,-3-3-1-15,3-6 0 0,1-2-2 16,0-1 0-16,0-3-2 0,1 1-1 15,1-2-3-15,3 0-1 0,-3 1-2 16,-1 3 0-16,-3 2-1 0,5-2-1 16,-1-1-1-16,-1 2-1 0,0-2-4 15,0-1-4-15,0-2-4 0,4-4-4 16,-6 2-5-16,2-4-6 0,4-1-5 16,-4-3-99-16,-1-6-101 0,0-2-248 0</inkml:trace>
  <inkml:trace contextRef="#ctx0" brushRef="#br1" timeOffset="358646.2364">15591 16316 487 0,'-1'-9'117'0,"1"1"5"0,-3-3-73 16,2 1-9-16,0 3-1 0,-2-1 0 15,1 5-2-15,-2 1-1 0,0 4-2 16,1 3-2-16,-1 2-2 0,0 3-2 0,0 1-4 16,0 1-3-16,1 4-3 0,3 1-2 15,-1-1-3-15,2-1-2 0,2-2-4 16,-1-1-2-16,3-1-1 0,-1-4 0 15,1-5-2-15,0-3 2 0,0 0-1 16,-1-4 0-16,3-5 0 0,-3-4 1 16,3 0-1-16,-2-2 0 0,-1-5-1 15,0-1 0-15,-3 0 0 0,-1 1 1 16,-1 1 0-16,-3 1-1 0,-2 3 1 0,-1 6-1 16,-3 4 0-16,0 6-1 0,-1 5-2 15,-1 10-3-15,0 5-8 0,2 2-12 16,3 5-15-16,3 4-17 0,6 2 57 15,3 1-181-15,9-2-130 0,3 5-324 16</inkml:trace>
  <inkml:trace contextRef="#ctx0" brushRef="#br1" timeOffset="359102.8358">16059 16817 458 0,'2'-14'114'0,"-1"1"4"16,2-3-65-16,-2 1-10 0,2 2-4 15,-2 2-3-15,0 2-1 0,-1 4-2 16,0 3-4-16,0 2-3 0,0 2-3 16,1 6-3-16,-1 3-2 0,1 6-4 0,-1 0-2 15,2 4-1-15,-2 2 1 0,1 4-2 16,-1 3 1-16,0-1 0 0,0 2-1 15,0 7 0-15,1-2-2 0,-1 2-1 16,-2-2-1-16,0-3 0 0,0-4-2 16,1-3-2-16,-2-6 0 0,1-3-1 0,-1-6-2 15,2-1-7-15,1-4-8 0,-1-3-11 16,1-3-9-16,0-1-14 0,1-3-14 16,0 0-103-16,-1-5-110 0,2-1-258 15</inkml:trace>
  <inkml:trace contextRef="#ctx0" brushRef="#br1" timeOffset="359628.1196">16067 16829 559 0,'0'-3'127'0,"-1"3"3"0,2 0-88 0,-1 0-14 16,2 4-8-16,-1 5-4 0,1 4-1 15,-1 6 1-15,-1 3 0 0,0 6 3 16,0 6 1-16,0 2 1 0,0-1 1 16,-1 3-1-16,0 0-3 0,0-2-3 15,0-3-3-15,-2-4-5 0,2-2-2 0,-2-2-2 16,3-4-1-16,0-4-2 0,-1-3-2 16,2-2-9-16,1-6-9 0,-1-5-9 15,1-4-15-15,1-5-14 0,-1-4-104 16,2-4-112-16,-2-6-259 0</inkml:trace>
  <inkml:trace contextRef="#ctx0" brushRef="#br1" timeOffset="359987.5154">16048 16658 566 0,'-5'-2'137'0,"-3"1"6"0,1 4-81 16,0 0-14-16,-2 6-7 0,2 3-5 16,-2 3-3-16,3 6-3 0,0 0-4 15,2 2-4-15,3-4-4 0,1 0-4 16,3-4-3-16,0-2-3 0,2-6-3 0,4-2-1 16,-1-5-1-16,2 0-1 0,0-2 0 15,2-4 0-15,-1-5-1 0,1-7 0 16,-2 0 0-16,0-4 0 0,-1 0-1 15,-2-2 1-15,-3-1-1 0,-2 5 2 16,-3 4 0-16,-3 3 3 0,-1 4 0 16,-2 5 2-16,-4 2-1 0,0 6 0 15,-3 5 0-15,2 4-2 0,-1 4-1 16,-2 8-3-16,3 0-6 0,2 2-13 0,4-1-21 16,5 1-23-16,3-1-118 0,7-5-136 15,5-5-320-15</inkml:trace>
  <inkml:trace contextRef="#ctx0" brushRef="#br1" timeOffset="360565.575">16823 16829 524 0,'-2'-5'125'0,"-1"0"4"16,0 2-77-16,-1 0-15 0,-1 0-8 16,0 1-3-16,1 2-1 0,1 2-2 15,-1 1 0-15,-1 5 1 0,4 4 1 16,0 4 0-16,1 6 1 0,1 6-2 16,0 8-2-16,0 2-3 0,2 1-3 0,-3 1-3 15,0-1-2-15,-3-2-4 0,3-4-2 16,-2-3-1-16,1-2-2 15,-1-4 0-15,2-2-1 0,0-5-1 0,2-2-5 16,-2-5-9-16,1-4-14 0,1-3-11 16,1-5-16-16,-1-4 52 0,-1-4-170 15,2-2-125-15,-2-1-305 0</inkml:trace>
  <inkml:trace contextRef="#ctx0" brushRef="#br1" timeOffset="361387.1452">16403 16890 510 0,'0'-7'126'15,"0"-1"5"-15,-1-1-74 0,1 0-10 16,0 2-3-16,0 0-4 0,0 3-3 0,0 3-4 15,1 7-1-15,-1 4-3 0,0 4-2 16,0 8-4-16,0 7-2 0,0 4-3 16,-1 3-1-16,1 1-4 0,-2 2-2 15,2-2-4-15,-2-1-2 0,1-6-1 16,0-3-2-16,-1-1-1 0,1-3-1 16,1-4-3-16,1-5-8 0,1-3-9 0,4-5-14 15,-4-3-9-15,3-4-13 16,-1-5-15-16,-2-4-102 0,-1-1-111 0,1-4-255 15</inkml:trace>
  <inkml:trace contextRef="#ctx0" brushRef="#br1" timeOffset="361643.4539">16403 16835 630 0,'-3'-2'147'0,"-3"1"5"15,4 2-102-15,1 3-12 0,1 2-5 16,1 2-5-16,3 3-4 0,-1-5-4 16,2 2-3-16,4-2-1 0,1-1-2 15,-2-5-2-15,2-4-1 0,1-2-2 16,-1-1-2-16,-2-3-1 0,-2 2-2 16,-3 0-1-16,2-1-2 0,-6 2-1 0,-2 1-5 15,-2 1-8-15,-2 3-13 0,0-1-14 16,-2 3-22-16,-2 1-113 0,2 3-127 15,0 5-296-15</inkml:trace>
  <inkml:trace contextRef="#ctx0" brushRef="#br1" timeOffset="362057.7117">16821 16816 506 0,'-3'-5'122'15,"1"1"5"-15,-2 2-77 0,-1-1-12 0,0 2-5 16,0 2-1-16,-1 0 0 0,0 4 0 15,-1 0-1-15,1 3 0 0,0 1 0 16,-1 2-2-16,2 0-4 0,2 2-4 16,0 0-3-16,2 2-4 0,1 1-2 15,1-4-3-15,3 3-1 0,0-2-2 16,2-2 0-16,-1-3-2 0,2-5 0 16,2-3-1-16,0-3 0 0,0-7-1 0,-2-2 0 15,1-3 0-15,-2-2 0 16,0 0-1-16,-4-2 0 0,0 5 0 0,-2 1 0 15,-2 2 0-15,-2 1-2 16,-3 4-3-16,0 4-10 0,0 2-14 0,-1 5-15 16,1 2-22-16,1 4-112 0,2 0-130 15,4 3-293-15</inkml:trace>
  <inkml:trace contextRef="#ctx0" brushRef="#br1" timeOffset="362543.4522">17275 17112 501 0,'-1'-7'130'0,"-2"-3"6"15,1-1-54-15,-2 1-28 0,2 2-8 16,-2 4-5-16,2-1-3 0,-1 1-2 16,1 3-3-16,-1 4-4 0,2 0-5 15,-1 2-4-15,-1 4-3 0,0 3-5 16,-1 4-2-16,-1 1-3 0,0 4-2 16,-1 1 0-16,2 2-2 0,1-2 0 15,-1 3-1-15,3-3-1 0,-1-2-1 16,2-2-3-16,0-3-5 0,2-3-8 0,-1-2-12 15,3-7-12-15,1-1-13 0,1-4-16 16,0-2-104-16,-1-6-117 0,2-4-264 16</inkml:trace>
  <inkml:trace contextRef="#ctx0" brushRef="#br1" timeOffset="362805.0191">17230 17006 482 0,'-5'-10'122'16,"0"2"7"-16,1 1-68 0,1 2-12 15,-1 3-4-15,1 1-2 0,1 1-2 16,0 1-2-16,-1 2-3 0,2 4 0 16,0 0-4-16,1 3-3 0,-2-2-4 15,2 1-5-15,0-2-4 0,0-1-3 16,0-1-4-16,2-4-1 0,-2 1-3 0,0-1-1 15,1-1-1-15,1 0-5 0,1-4-10 16,3-1-15-16,0-1-17 0,3-1-24 16,-1 0-111-16,2-1-130 0,1-2-296 15</inkml:trace>
  <inkml:trace contextRef="#ctx0" brushRef="#br1" timeOffset="363194.6103">17627 17113 542 0,'2'-2'136'0,"-1"1"7"0,2-1-71 16,-2 4-21-16,1 1-9 0,1 4-6 16,-1-1-2-16,2 3-3 0,-3 2-3 0,2 2-3 15,-3 3-3-15,1 0-4 16,-1-1-3-16,0 3-3 0,0 0-5 0,0 2-2 15,0-3-3-15,0 0 0 0,0-2-4 16,0-1-5-16,0-3-10 0,0-3-11 16,1-2-12-16,-1-3-18 0,0-1-100 15,-1-5-15-15,1 0-100 0,1-4-193 16</inkml:trace>
  <inkml:trace contextRef="#ctx0" brushRef="#br1" timeOffset="363354.1921">17629 17155 607 0,'-1'-5'141'15,"-2"-2"2"-15,2-1-87 0,1 2-31 16,1 0-10-16,1 3-8 0,1-1-12 16,0 0-20-16,0 2-118 0,1 2-118 15,2 0-298-15</inkml:trace>
  <inkml:trace contextRef="#ctx0" brushRef="#br1" timeOffset="363693.2819">18055 17270 516 0,'3'-2'131'0,"-2"1"4"0,3 3-47 15,-3 2-48-15,4 2-10 0,-3 1-2 0,2 2-1 16,-2-1-2-16,1 3-2 0,-1 0-3 15,1 0-4-15,-2 0-3 0,0 2-3 16,-1-4-5-16,0 1-5 0,1-2-8 16,-2-2-12-16,1-1-14 0,0-3-18 15,1-1-107-15,-2-1-119 0,2-1-277 16</inkml:trace>
  <inkml:trace contextRef="#ctx0" brushRef="#br1" timeOffset="363831.258">18075 17213 527 0,'-4'-7'134'0,"1"3"1"16,0 0-37-16,1 1-70 0,2 3-16 15,0 0-16-15,1 4-21 0,3 1-109 16,-3 0-111-16,6 1-280 0</inkml:trace>
  <inkml:trace contextRef="#ctx0" brushRef="#br1" timeOffset="364206.4206">18501 17316 623 0,'3'1'148'0,"-3"1"5"16,-4 2-98-16,4 2-16 0,-1 3-8 15,4 2-6-15,-3 2-6 0,0 1-6 0,0 0-6 16,2 1-4-16,-2 1-3 0,1-4-6 16,-2-1-9-16,3-1-9 0,2-3-14 15,-3-2-16-15,1-2-106 0,1-6-115 16,-1-3-268-16</inkml:trace>
  <inkml:trace contextRef="#ctx0" brushRef="#br1" timeOffset="364333.299">18505 17254 589 0,'-4'-3'137'16,"2"-1"1"-16,-2 3-90 0,3-1-22 15,0 4-13-15,-1 0-13 0,2 3-19 0,2 1-118 16,0 2-114-16,2 0-292 0</inkml:trace>
  <inkml:trace contextRef="#ctx0" brushRef="#br1" timeOffset="364642.3754">18980 17338 703 0,'-2'-5'167'0,"-1"1"5"15,1 0-115-15,2 3-15 0,1 0-10 16,2 2-7-16,-3 2-7 0,2 1-7 16,0 4-6-16,1 2-2 0,-1-1-4 15,1 2-8-15,0 0-13 0,0 2-16 16,1-1-15-16,0-2-102 0,1 0-22 0,1-4-109 15,3-1-207-15</inkml:trace>
  <inkml:trace contextRef="#ctx0" brushRef="#br1" timeOffset="364986.9165">18975 17296 665 0,'-3'-4'151'0,"-1"1"2"0,1-1-109 15,2 3-17-15,1-2-9 0,3 2-7 16,0 1-5-16,1 0-9 0,1 1-13 16,1 2-20-16,1 0-118 0,1 0-125 15,0-1-307-15</inkml:trace>
  <inkml:trace contextRef="#ctx0" brushRef="#br1" timeOffset="365338.9513">19479 17366 626 0,'1'5'145'0,"0"0"4"15,-1-1-100-15,3 1-15 0,-1 3-6 16,1-2-5-16,-2 1-4 16,1 2-7-16,1-1-3 0,-3 1-3 0,3 2-5 15,-1-1-9-15,0 1-11 0,0-3-12 16,1 0-18-16,-1-2-109 0,3-1-120 16,-2-5-279-16</inkml:trace>
  <inkml:trace contextRef="#ctx0" brushRef="#br1" timeOffset="365589.0989">19454 17317 633 0,'-3'-4'152'16,"0"2"6"-16,2-2-99 0,0 3-17 0,-1-2-10 16,4 2-7-16,-1 1-8 0,1 0-11 15,1 1-16-15,0 0-16 0,2 2-22 16,-1 1-114-16,1-2-126 0,-1 1-301 16</inkml:trace>
  <inkml:trace contextRef="#ctx0" brushRef="#br1" timeOffset="365904.6783">19827 17376 628 0,'0'1'141'0,"0"-1"3"0,-2 2-95 16,4 1-24-16,-2 0-8 0,0 3-3 16,1 1-1-16,0 1-2 0,-1 1-4 15,1 1-2-15,1-1-2 0,0 1-1 16,-1-3-4-16,2 2-8 0,-2-3-9 15,3-1-16-15,-3 0-15 0,1-4-102 0,-2-3-112 16,3-2-262-16</inkml:trace>
  <inkml:trace contextRef="#ctx0" brushRef="#br1" timeOffset="366062.223">19807 17320 645 0,'-2'-3'162'0,"0"-1"5"0,0 2-91 0,2-1-31 16,-1 3-13-16,2 0-17 16,0 1-26-16,0 3-34 0,-1-3-122 15,3 3-132-15,0 0-320 0</inkml:trace>
  <inkml:trace contextRef="#ctx0" brushRef="#br1" timeOffset="387199.7869">18566 16837 342 0,'3'0'95'0,"-3"-2"4"0,-2 1-41 0,0 0-13 16,2-2-9-16,0 2-9 0,0-1-6 16,1 2-5-16,2-3-2 0,0 5-2 15,1-4 0-15,2 2 0 0,0 0 0 16,0-2-1-16,3-1 0 0,-2 1-2 15,2-5-1-15,-1 2-1 0,2-4-2 16,1 1 0-16,-1-1-1 0,1 0 0 16,0 1-1-16,1 2-1 0,2 1 0 0,-1 2-1 15,1 2 0-15,-1 1 0 0,1 3 0 16,0-1 0-16,0 2 0 0,-1-3 1 16,0 1-1-16,-1 0 0 0,0-1 0 15,2-4 0-15,0 1 0 0,1-2 0 16,1-1 0-16,2-1 0 0,3 0-1 15,-1 1 0-15,2-1 0 0,-1 2 1 16,-2 3-1-16,1 1 0 0,-3 3 1 16,-2 3 2-16,-2 4 0 0,-2 2 1 15,0 1 1-15,-1 1 0 0,-2 0 0 0,1-1-1 16,0-3-1-16,0-2 0 0,1-4-2 16,1-2 0-16,2-1 0 0,-1-3-1 15,2 0 1-15,1-6-1 0,1-4 1 16,1 1-1-16,-1-3 1 0,3 1-1 15,-1-3 1-15,-2 3-1 0,-1 2 0 16,-1 2 0-16,0 3 1 0,-2 1-1 0,0 4 0 16,-1 4 0-16,0 1 1 0,0 5 1 15,0 2 0-15,0 2 1 0,2 2 0 16,0-2 1-16,1 0-1 0,1-1 0 16,1-2 0-16,4-7-1 0,-3-1 1 15,0-2-1-15,0-5 0 0,1-4 0 16,-3-2 0-16,1-4-1 0,-1 3 1 15,2-4-1-15,-1 1-1 0,1 3 1 16,-1 2 0-16,1 4-1 0,-2 1 1 16,-1 3-1-16,-1 6 1 0,-1 2-4 15,3 2-9-15,-3 2-128 0,2 4-117 0,0-2-308 16</inkml:trace>
  <inkml:trace contextRef="#ctx0" brushRef="#br1" timeOffset="389325.3458">19530 15903 647 0,'-11'12'135'15,"-2"8"0"-15,-1 6-116 0,-1 6-13 16,0 3-2-16,-1 4-2 0,-2 1 0 15,1-1-1-15,3-1 0 0,-1-4 0 16,3-2-2-16,3-3-3 0,2-3-3 16,2-3-6-16,1-4-7 0,2-5-10 0,2-4-68 15,0-3-37-15,-1-2-90 0,2-5-194 16</inkml:trace>
  <inkml:trace contextRef="#ctx0" brushRef="#br1" timeOffset="389866.8475">19138 16311 545 0,'-8'-2'123'0,"0"-2"2"0,3 0-88 15,4 1-12-15,1-4-6 0,1 3-2 16,5-1 0-16,1 0 0 0,5-1-2 16,3 1-2-16,4 0-1 0,7 0-3 15,3 3-2-15,4-2-2 0,7-1-2 0,2 1-1 16,7 2-2-16,-1-2-6 0,1 3-7 16,-3-3-13-16,-1-1-31 0,-4-1-85 15,-4-2-107-15,-4-2-248 16</inkml:trace>
  <inkml:trace contextRef="#ctx0" brushRef="#br1" timeOffset="390278.7027">19893 16005 520 0,'-3'-11'125'0,"0"1"3"16,-5 4-74-16,0 5-20 0,-3 7-9 15,-3 2-5-15,1 8-3 0,-1 3-3 16,-2 5-2-16,0 1 0 0,2 0 0 15,1 0-2-15,2 2 0 0,4-4 0 16,2 0-2-16,6-5-1 0,6-3-1 16,4-2 0-16,4-5-2 0,5-5 0 15,2-7-1-15,5-5-1 0,1-4 1 0,3-7-2 16,2-3 0-16,-2-5 0 0,-3-5 0 16,-4-3 0-16,-7 0-1 0,-7 0 1 15,-11 3 0-15,-11 6-1 0,-8 5 1 16,-8 11 0-16,-4 10-6 0,-6 11-10 15,0 9-16-15,-1 11-120 0,0 4-122 16,4 9-306-16</inkml:trace>
  <inkml:trace contextRef="#ctx0" brushRef="#br1" timeOffset="393319.1172">19378 15904 301 0,'5'-9'88'0,"1"-1"5"16,-1-1-28-16,1 2-22 0,2 2-10 15,-3-2-6-15,1 1-8 0,-3 2-7 0,1 3-6 16,-2 1-3-16,0 2-1 0,-5 0-1 15,2 2 1-15,-3 2-1 0,-1 3-2 16,1 1-4-16,-3 0-16 0,3 2-18 16,-3-2-22-16,3 1-38 0,-1 1 0 15,1-2-52-15,-1 1-68 0</inkml:trace>
  <inkml:trace contextRef="#ctx0" brushRef="#br1" timeOffset="395354.6606">19063 16148 475 0,'-6'0'106'0,"-1"-1"2"16,2-2-78-16,1 2-13 0,1-1-7 16,2-1-2-16,1 1-3 0,1-1-1 15,0 0-2-15,1-1 3 0,2 0 1 16,0 1 2-16,1 0 1 0,-2 1 2 0,2-1 0 15,0 3-1-15,0 2 0 0,0 0-3 16,0 1-1-16,0-1-1 0,2 2-1 16,-1-1-1-16,2 0 0 0,0-1 0 15,2 2-1-15,0-3 0 0,2 2 0 16,1-2-1-16,1 1 1 0,1-2 0 16,2 1-1-16,-1 1 0 0,1-1 0 15,-1 3 0-15,1-3 0 0,1 1-1 16,1 1 1-16,-1-3-1 0,2 1 1 15,2-3-1-15,2-3 1 0,2-2 0 16,0 1-1-16,1-1 1 0,1-2 0 0,-4 2-1 16,0 2 0-16,-5-1 1 0,-3 4-1 15,-4-3 0-15,-6 3 1 0,-2 5-2 16,-4-2 0-16,-4 5-4 0,-2 2-10 16,-3-3-54-16,-4 3-58 0,-1-2-96 15,-2-1-225-15</inkml:trace>
  <inkml:trace contextRef="#ctx0" brushRef="#br0" timeOffset="481549.4761">20881 3065 609 0,'-12'3'129'15,"0"2"1"-15,1 0-107 0,3 1-13 16,3-1-6-16,4 0-3 0,1 0-1 15,4-4-2-15,1-1-4 0,3-2-3 16,2-4-5-16,1 0-1 0,0-3-2 0,0-2-1 16,3 0 3-16,-3-1 2 0,-1 2 4 15,-3 1 3-15,0 2 3 16,-2 1 4-16,-1 3 3 0,-4 2 1 0,-3 4 2 16,-1 2 3-16,-1 1 1 0,0 1-1 15,-1 2-1-15,-1 0-1 0,4 0-1 16,0 0-3-16,3-3-2 0,2-3-1 15,4-3-4-15,2-2-6 0,5-4-5 16,4-4-7-16,3-4-60 0,1-1-41 0,1-4-87 16,-2 1-189-16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44:44.92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16555 3275 493 0,'2'-22'118'0,"4"4"5"16,-4 2-73-16,-1 8-14 15,1 1-7-15,-3 1-3 0,2 4-4 0,-1 2-4 16,0 1-4-16,-1 4-2 0,-1 2-4 16,-1 2-2-16,1 3-1 0,-1 4-2 15,0 1 0-15,-1 2 0 0,0-2-2 16,2 0 0-16,1 0 0 0,-2-4 0 15,3-1-1-15,-1-4 1 0,1 1-1 16,1-3 0-16,-1-3 1 0,1 0-1 0,-1-1 0 16,0 0 0-16,-3-6 0 0,1 1 0 15,2 0 0-15,-1-1 0 0,1 0 0 16,-2-2 0-16,1 1-1 0,2 2 0 16,-4-2-2-16,1 1-2 0,-5-2-2 15,5 2-2-15,-1 1-1 0,0-1-2 16,1 0 2-16,1 1 0 0,-1-1 2 15,5-1 3-15,-3-3 1 0,0-1 2 16,3 2 2-16,-1-2-1 0,-2 2 1 0,2-1 0 16,-2 2 0-16,0 3 1 0,0 0-1 15,-2-1 0-15,0 3 0 0,1 1 0 16,0-1 0-16,1 1 0 0,0 0 0 16,0 0 0-16,0 0 0 0,-1 0 0 15,2-1 0-15,1 2 1 0,-2-1 0 16,0-1 1-16,-1-1 0 0,2 1 0 15,1 0-1-15,-1 0 1 0,0 0-1 16,0-1-1-16,2 2 0 0,-1 0 0 0,1 0-1 16,-1 0-1-16,-1 0 0 15,-1 2 0-15,3-2-1 0,-3 0 1 0,1 0-1 16,-1 0 2-16,-1 0-1 0,1 1 2 16,0-1-1-16,0 0 1 0,-1 0 0 15,1 1-1-15,-3-1 1 0,3 1 0 16,-1-1-1-16,-2 3-2 0,2-1-4 15,0-1-1-15,0 2-4 0,0-2-4 16,-2 0-5-16,2 1-9 0,0-1-56 0,-2 0-33 16,2 0-81-16,-1 0-176 0</inkml:trace>
  <inkml:trace contextRef="#ctx0" brushRef="#br1" timeOffset="3597.4562">16608 3116 577 0,'-9'-12'145'0,"3"0"8"16,-4 3-83-16,4 2-15 0,0 6-12 15,2 3-6-15,0 8-6 0,2 3-7 16,2 8-4-16,-1 4-2 0,1 8 0 16,0 3 0-16,-1 2 0 0,2 3-2 0,-1 0-2 15,1-4-1-15,-1 0-4 16,2-6-3-16,-2-7-2 0,3-3-1 0,-2-9-2 16,2-3 1-16,-3-9-2 0,1-6 1 15,-2-9 0-15,1-7 0 0,-3-5 0 16,1-5 0-16,-2-6-1 0,-1-4 1 15,-1-2-1-15,1-3 1 0,-2-2-1 16,1-2 1-16,1 1 2 0,1 4 2 16,0 4 3-16,4 6 1 0,2 7 2 15,1 8 1-15,2 5-2 0,2 8-1 16,4 3-2-16,3 4-4 0,2-1-1 0,3 2-1 16,5 2-2-16,1-2-2 0,6 1-5 15,2-1-9-15,0 0-11 0,2 1-15 16,-2 0-15-16,-2 2-9 0,-5 2-15 15,-4 1-107-15,-10 1-119 0,-3 4-270 16</inkml:trace>
  <inkml:trace contextRef="#ctx0" brushRef="#br1" timeOffset="3776.0745">16593 3256 647 0,'-11'10'157'0,"2"-2"2"0,4-2-97 0,5-1-20 15,4-1-11-15,6-4-8 0,3-3-9 16,4-1-4-16,7-3-3 0,1-2-3 16,4-1-8-16,2-1-10 0,1 1-16 15,0-1-14-15,1 2-122 0,-5 1-128 16,-1 0-309-16</inkml:trace>
  <inkml:trace contextRef="#ctx0" brushRef="#br1" timeOffset="3957.6632">17104 3040 656 0,'-3'11'157'0,"-2"4"5"0,3 5-105 0,-2 3-15 16,0 5-9-16,2 3-8 0,0 4-7 16,-1 1-10-16,3 3-12 0,0 3-28 15,1-2-13-15,3-3-122 0,2-4-130 16,5-7-315-16</inkml:trace>
  <inkml:trace contextRef="#ctx0" brushRef="#br1" timeOffset="4444.7324">17469 2966 516 0,'-8'18'147'0,"3"10"8"0,0 4 5 15,2 6-110-15,0 1-7 0,2 4-4 16,2 1-7-16,2 0-7 0,0-1-7 16,2-3-6-16,4-3-5 0,-2-5-5 15,1-9-10-15,1-1-13 0,-1-9-14 16,-2-10-9-16,0-5-9 0,-2-7-6 0,-1-8-3 16,0-4 7-16,-4-11 12 15,2-2 15-15,-2-6 9 0,2-2 11 16,-1-6 12-16,1-2 8 0,2-1 5 15,0 0 5-15,2 2 6 0,2 8 5 0,-2 3 2 16,4 6-1-16,1 9-2 0,-2 6-2 16,3 6-3-16,2 4-6 0,-1 6-4 15,1 4-5-15,2 2-3 0,-2 4-1 16,2 1-2-16,-1 4 1 0,-2 2-1 0,0-2 1 16,-2 5 1-16,-3 0 0 15,-3 3 2-15,-4 3-1 0,-4-2-1 0,-4 3 1 16,-5 3-1-16,-1-4-1 0,-2 0-1 15,-3 1 0-15,6-5 1 0,0-2-1 16,1-5-1-16,5-3 1 0,2-1-1 16,4-4-1-16,3-4 0 0,1 1-3 15,4-2-1-15,2 0 1 0,4-1-1 16,3-2-1-16,6-4 1 0,5 0-2 0,5-4-5 16,2-1-10-16,8-3-17 15,3 3-17-15,2 1-129 0,-1 3-136 16,6 7-331-16</inkml:trace>
  <inkml:trace contextRef="#ctx0" brushRef="#br1" timeOffset="5622.1837">17632 11381 513 0,'-2'-32'145'0,"0"6"8"16,2 9-25-16,-1 6-65 0,-1 10-10 16,0 6-7-16,1 7-6 0,2 5-8 0,0 8-10 15,0 6-7-15,1 6-6 0,0 4-2 16,-1 0-4-16,-1 1-2 0,0 1-8 15,-1-6-12-15,2-3-18 0,-1-4-13 16,-1-4-126-16,2-4-134 0,4-6-320 16</inkml:trace>
  <inkml:trace contextRef="#ctx0" brushRef="#br1" timeOffset="6087.8906">17885 11338 561 0,'-4'-6'153'0,"1"7"5"15,-1 4-29-15,3 3-81 0,0 3-12 16,1 4-9-16,1 4-7 0,1 3-6 16,1 2-5-16,-1 1-3 0,1 2-3 0,-2-2-7 15,1 1-9-15,1 0-16 16,-1-2 48-16,-1-2-186 0,-1-1-139 0,2 0-357 15</inkml:trace>
  <inkml:trace contextRef="#ctx0" brushRef="#br1" timeOffset="6438.5607">18109 11350 583 0,'1'5'141'0,"-2"2"6"16,0 2-87-16,1 6-18 0,0 3-9 16,1 7-4-16,0-2-7 0,-1 3-7 15,0 2-5-15,2 1-4 0,-2-1-4 16,0-3-7-16,-2-4-12 0,2-1-12 16,-1-4 16-16,1-2-143 0,-1-3-125 15,3-3-307-15</inkml:trace>
  <inkml:trace contextRef="#ctx0" brushRef="#br1" timeOffset="6953.148">18133 11441 590 0,'-7'-10'144'16,"1"-1"6"-16,4 1-87 0,1-1-16 15,3-1-5-15,2 0-4 0,2-1-3 16,2 0-6-16,3 1-5 0,2-1-3 16,0 0-4-16,1 1-4 0,2 4-4 15,-2 1-2-15,1 3-2 0,-2 3-1 16,0 4 0-16,-1 1-2 0,-2 4 0 15,0 2 0-15,-3 2-1 0,0 3 0 16,-2-2 0-16,-1 0 0 0,-4 2 0 0,-1 1-1 16,-2 0 1-16,-3-1-1 0,-1-1 1 15,-3 4-1-15,-1-1 1 0,-3-4-1 16,3 1 1-16,0-1-1 0,0-1 0 16,4-1 0-16,1-4 1 0,1-3 0 15,6 4 0-15,0-6 2 0,2-2 2 0,1-2 1 16,3 2 2-16,1 0 0 0,1 1 1 15,2 0 0-15,2 0 1 0,1 2-1 16,3 3 2-16,-2-5 1 0,2 2 1 16,-1-1-1-16,1-2 0 0,1 1-1 15,1 1-2-15,-2-2-2 0,0 0-2 16,3 1-3-16,-1-2 0 0,1 1-2 16,-2-2-4-16,1 1-12 0,-2 4-16 15,-4-2-28-15,-2 3 94 0,-5 0-237 16,1 7-163-16,-4 3-409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13908 4639 450 0,'-42'-16'109'0,"-4"-3"2"0,0 2-39 15,3-2-54-15,2-1-4 0,-3-1-2 16,-4-3-1-16,0 1 0 0,-5 0-1 15,1 0-1-15,-5-1-2 0,-3-2-2 16,-3 3-2-16,0-1 0 0,0 2-2 16,-9 3 1-16,-1 2-1 0,-9 3 0 15,-1 4-1-15,-7 2 1 0,-5 2 0 0,-7 0 0 16,0-1 0-16,-1 6-1 16,4 1 2-16,-9-1 0 0,1 3 1 15,-6 2 2-15,5 2 1 0,-2 5 0 0,-8 3 1 16,-4 2 0-16,5 4 0 0,-5 5-2 15,-1 4 0-15,-5 3-2 0,5 3 0 16,0 0 0-16,-1 3-1 0,-6 2 0 16,9 1-1-16,1 1 1 0,2 5 0 15,-3-1 0-15,8 4 1 0,7 5-1 16,6 1 1-16,0 2-1 0,4 2 0 0,5-5-1 16,7 3 0-16,7 2-1 0,6-2 1 15,7 1-1-15,8 2 0 0,6 2 0 16,11 1 0-16,2 2 0 0,5-3 1 15,4 0-2-15,8 3 2 0,9 0-1 16,11 3 0-16</inkml:trace>
  <inkml:trace contextRef="#ctx0" brushRef="#br0" timeOffset="1.32466E13">14790 5153 328 0,'-24'3'90'0,"-3"2"4"0,1 3-36 0,-1 4-18 16,-2 4-13-16,0 3-8 0,0 6-6 15,-4 4 1-15,-2 4-2 0,-3 3-2 16,0 1 2-16,3 4 3 0,0 0 3 16,4 1 4-16,4 2-4 0,3 0-1 15,5 1 2-15,4 3-1 0,2-1-4 16,5 1-3-16,5 3-1 0,9 0-2 15,4 0-1-15,4-2 0 0,6-4 0 16,4 0 0-16,6 1-1 0,3-4 1 0,4-2 0 16,1-2 0-16,6-2-1 0,5-4-1 15,6-1-1-15,4-8 0 0,8-5-2 16,3-5 0-16,3-8-1 0,2-7 0 16,2-2-1-16,-1-12 1 0,1-5 0 15,-3-9-1-15,-2-4 1 0,0-5-2 16,-4-8 1-16,-5-5-1 0,-4-6 0 15,-9-2 1-15,-8-4-1 0,-8-2 0 16,-9-4 1-16,-7-1 1 0,-9-2 0 16,-12-4 0-16,-10-5 1 0,-9-2 0 0,-9 5 0 15,-9 0 0-15,-15 5-1 0,-12 7 0 16,-7 11 0-16,-8 13 0 0,-8 16 0 16,-11 13-3-16,-5 14-4 0,0 12-5 15,4 11-8-15,9 14-12 0,5 3-109 16,4 1-111-16,12 2-269 0</inkml:trace>
  <inkml:trace contextRef="#ctx0" brushRef="#br0" timeOffset="1.32466E13">8919 5736 504 0,'-9'-2'109'0,"3"-2"0"16,-1 1-86-16,3 3-12 0,0-3-5 16,4 2-1-16,0 0-2 0,0-1 0 15,1 2-2-15,2 0 0 0,-1 3 0 16,2 2-1-16,-1 1 1 0,1 5-1 15,0 5 0-15,0 3 0 0,-1 5 1 16,1 1-1-16,1 7 1 0,2 4 0 0,1 2 0 16,-1 0 1-16,3 0 0 15,1 1 2-15,1-1 1 0,0-1 1 0,2-2 0 16,1-1 1-16,3 2 0 0,3-1-1 16,3 2-1-16,6 0-1 0,3 0-1 15,2 2-1-15,7-4 0 0,3 1-2 16,4-1 1-16,1-4 0 0,-2 0-1 15,0-6 0-15,3-1 0 0,3 1 0 16,1-1 1-16,7-3-1 0,1-1 0 16,5 1 0-16,0 2 0 0,5 0 1 15,0-8-1-15,6 0 0 0,-2 1-1 16,1-2 1-16,2-3 0 0,3 0-1 0,5 0 1 16,-2 2-1-16,3 2 1 0,-2-1-1 15,3 1 1-15,4 2-1 0,3-1 1 16,-3-1-1-16,2-2 0 0,-2 0 0 15,3-1-1-15,1-2 0 0,1-3-2 16,4 2-1-16,-6-3 0 0,1-1-1 0,8 0 0 16,2-2 0-16,0 0 1 0,-2-2 1 15,-2-4 1-15,10 5 0 0,4-2 2 16,-8 1 0-16,-3-2 0 0,1 1 1 16,3 0 0-16,1 0 0 0,-6-3 1 15,-1 1 0-15,2-3 0 0,3 0 0 16,-2 0 0-16,-5-2 1 0,2 1 0 15,3 0-1-15,2-4 0 0,-6-1 0 16,-1-3 0-16,4 0 0 0,1-2-1 16,-4-4 0-16,-3 0 0 0,-3 0 1 15,3 0-1-15,2-2 0 0,-4-3 0 0,-1 3 0 16,-2-3 0-16,0-2 0 0,1 1 0 16,0-3 1-16,-3 2-1 0,-3-8 0 15,-4 2 0-15,1 3 0 0,-3-8 0 16,-1-3 1-16,-6 0-1 0,-3-7 0 15,-4 5 0-15,0-6 0 0,-5-1 1 16,1 2-1-16,-10-2 0 0,-1-4 0 0,-2-3 0 16,-3-1 0-16,-5-2 0 0,-7-2 0 15,-7-4 0-15,-2 1-1 0,-8-1 1 16,-6 4 1-16,-9-7-1 0,-6 2 0 16,-5-1 1-16,-7 0 0 0,-8 0 2 15,-8 4 0-15,-7-3 2 0,-6 5 1 16,-9-2 0-16,-9 1 0 0,-5 5 1 15,-3-2 0-15,-10 2-1 0,-7 3 1 16,-8 4 1-16,-3 4 0 0,-5 4 1 16,-14 0 0-16,-8 3 1 0,-2 2-1 0,-9 5 0 15,-7 5-2-15,-5 2-1 0,-8 7-1 16,-1 3-3-16,-3 2-3 0,-5 10-4 16,-1-2-6-16,-2 4-8 0,-4 7-25 15,-1 1-91-15,2 0-104 0,-4 6-248 16</inkml:trace>
  <inkml:trace contextRef="#ctx0" brushRef="#br0" timeOffset="1.32466E13">18069 8456 240 0,'-9'-27'69'0,"1"0"7"15,0 5-21-15,2-2-14 0,3 6 3 16,-1 3 1-16,1 2-3 0,1 2-6 15,0 2-5-15,0 3-4 0,0 4-7 16,2 2-4-16,0 7-2 0,0 7-1 16,2 8 1-16,2 11-1 0,2 13 1 15,-1 11 1-15,-1 12-1 0,-1 11 0 16,3 13-2-16,-1 10-3 0,-1 6-1 0,-3 6-2 16,5 8-2-16,1 4 0 15,-3 0-1-15,1 3-1 0,4-2-1 0,-3-5 0 16,1-3 0-16,-1-12-1 0,1-6 1 15,0-8-1-15,-1-8 0 0,-2-11 1 16,2-9-1-16,0-5 0 0,-1-5 0 16,-1-5 0-16,-1-6-1 0,0-6 1 15,-2-8-1-15,0-6-1 0,0-5-1 16,-1-8 0-16,0-4-1 0,-2-13-1 16,-2-11 0-16,2-9 1 0,-3-14-1 0,-4-17 0 15,0-16 1-15,-4-19-1 16,1-14 0-16,-5-19-2 0,-4-18-1 0,1-16 0 15,2-9 1-15,2-8 0 0,4-12 2 16,2 4 3-16,8 8 4 0,5 13 2 16,0 14 2-16,2 18 0 0,-2 21 2 15,1 25-2-15,0 20-1 0,-2 20-2 16,-1 16-7-16,3 22-5 0,0 13-113 16,-1 9-102-16,-5 7-266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48:11.1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20211 8554 507 0,'-2'-8'121'0,"-1"2"6"15,0-4-82-15,-1 2-6 0,2-1-2 16,2 6 2-16,-2-4-1 0,0 0 1 16,1 0 0-16,-1 4 0 0,2 2-1 15,0 6-1-15,0 1-3 0,0 8-4 16,0 5-6-16,2 9-3 0,-4 3-4 0,1 4-3 15,-1 5-3-15,-1 1-3 0,1 0-2 16,1-3-2-16,-1-3-3 16,2 0 0-16,3-6-1 0,-1-5 0 0,3-5-2 15,0-6-3-15,-1-4-3 0,2-4-6 16,-1-9-4-16,0-5-6 0,0-5-5 16,-2-5-4-16,0-5-2 0,-2-3 0 15,-2-1 2-15,-1-4 6 0,-1 0 4 16,-1 0 6-16,-1 0 6 0,-1-1 5 15,0 1 4-15,-1-1 2 0,-1 4 4 0,-2 1 5 16,1 2 6-16,-1 4 5 0,0 2 7 16,2 6 5-16,0 2 4 0,2 3 1 15,2 2-3-15,2 2-4 0,1 0-5 16,3 1-6-16,2-1-3 0,4 2-5 16,5-2-3-16,1-1-2 0,7-3-2 15,5 0 0-15,3 0-1 0,3 0-1 16,1-1-1-16,0 4-1 0,-1 0-6 0,-1 3-7 15,-4 5-13-15,-4 0-13 16,-3 2-15-16,-5 3-15 0,-3 4 66 0,-8 3-183 16,-2-1-125-16,-8 2-318 0</inkml:trace>
  <inkml:trace contextRef="#ctx0" brushRef="#br0" timeOffset="194.3444">20228 8676 668 0,'-5'1'159'0,"-2"-1"6"0,1 0-110 16,2 2-13-16,2-2-3 0,2 0-4 15,2 1-9-15,4-1-9 0,3-1-7 16,4-2-4-16,5 1-3 0,2-1-5 16,5 1-11-16,1-1-23 0,3 1-16 15,2-1-124-15,-2 2-135 0,3 0-323 16</inkml:trace>
  <inkml:trace contextRef="#ctx0" brushRef="#br0" timeOffset="410.774">20818 8483 658 0,'-8'2'171'0,"0"2"7"16,0 2-57-16,5 11-66 0,-1 1-17 15,0 7-6-15,2 2-8 0,-1 1-7 16,2 4-7-16,0 2-5 0,1-1-3 16,1 0-10-16,3-5-14 0,1-1-26 0,5 0-19 15,-1-5-121-15,1-6-139 0,-1-7-323 16</inkml:trace>
  <inkml:trace contextRef="#ctx0" brushRef="#br0" timeOffset="611.6558">21069 8479 715 0,'-4'1'168'0,"2"5"6"0,0 8-120 16,0 4-12-16,-1 8-6 0,1 3-4 15,-3 6-10-15,0 1-8 0,-2 1-6 16,1 2-9-16,0-2-12 0,4-2-21 15,2-4-14-15,3-5 59 0,0-5-193 16,5-5-143-16,2-10-347 0</inkml:trace>
  <inkml:trace contextRef="#ctx0" brushRef="#br0" timeOffset="964.0772">21104 8385 679 0,'1'-24'158'15,"2"3"4"-15,3 4-116 0,1 6-9 16,4 3-3-16,0 2-4 0,3 3-6 16,2 7-4-16,1 1-5 0,0 3-1 15,4 1-1-15,0 2-2 0,0 2-1 0,-1 2-3 16,-1 1-1-16,-3 0-1 0,-4 2-1 16,-5 6-1-16,-4-1-1 0,-6-1-1 15,-7 1 0-15,-4-1 0 0,-6 2 0 16,-2-1 0-16,-2-2-1 0,-2-2 1 15,0 0-1-15,5-2 1 0,3-3 0 16,3-3 1-16,4-1 0 0,6-1 1 16,4-2 0-16,2 1 1 0,5-2 1 0,3-1-1 15,5-1 0-15,4 0 0 0,2-3-2 16,3-1 0-16,3 0-1 0,2 0 0 16,2 2 0-16,0-1-5 0,-1 1-9 15,0 2-13-15,-2 1-21 0,-1 1-12 16,-5 1-22-16,-6-1-108 0,-7 2-126 15,-5-1-276-15</inkml:trace>
  <inkml:trace contextRef="#ctx0" brushRef="#br0" timeOffset="1490.7278">21203 7969 453 0,'-13'-22'112'0,"-8"3"5"0,-11-2-55 16,-7 6-22-16,-6 3-4 0,-9 1-3 15,-9 6-4-15,-6 1-4 0,-7 8-5 16,-8 8-6-16,0 7-3 0,-4 5-1 15,-2 7 1-15,0 7 1 0,-4 6-2 0,0 2 0 16,5 7-1-16,3 7-1 16,5 11 1-16,5 6 0 0,6 7 3 0,10 3 3 15,15 7 4-15,12 5 2 0,13 0 0 16,12-4 0-16,15-5-3 0,15-2-3 16,17-2-3-16,15-6-5 0,19-7-1 15,11-10-2-15,14-9 0 0,17-7-1 16,11-7-1-16,10-13 0 0,9-13 0 15,3-11 0-15,4-12-1 0,1-9 0 16,0-15 0-16,-5-10 0 0,-9-9-1 16,-7-6 1-16,-13-6-1 0,-9-5 0 0,-14-7 0 15,-19-1-2-15,-16-2 0 0,-17-5 0 16,-18-5 0-16,-19-8-1 0,-20-9 1 16,-17 0 0-16,-12-2 2 0,-20-7 0 15,-12 3 1-15,-19 0 0 0,-12 9-1 16,-10 16 1-16,-16 11-1 0,-8 16-3 15,-7 24-9-15,-6 15-18 0,1 21-14 16,-1 17-5-16,3 11-125 0,2 12-130 0,5 16-298 16</inkml:trace>
  <inkml:trace contextRef="#ctx0" brushRef="#br0" timeOffset="54566.4606">9818 15190 283 0,'-12'-2'69'16,"-1"-2"4"-16,3 0-43 0,3 1-2 16,1 0-3-16,1 2 0 0,1 0-2 15,0 0-2-15,1-1-2 0,-1 2-3 0,1 0-2 16,-1 2-1-16,2 0-3 0,-2-1-1 16,1 2-2-16,2-1-1 0,-1 2-2 15,2-2 0-15,0 1 0 0,0-1-1 16,1 1 1-16,0-2 0 0,2 1 1 15,-1 1 1-15,2-1 2 0,2 1-1 16,1-1 1-16,3 1 0 0,2 0-1 16,4 0 0-16,4-1-2 0,2 1-1 15,2-2-1-15,1 0 0 0,2-1-1 0,1-1 1 16,0-3 0-16,0 2 1 0,-1-3 0 16,3 0 1-16,-1 0 0 0,2 1 0 15,1 2 0-15,-1-1 0 0,4 2-1 16,3 1-1-16,0 1 0 0,2 2-1 15,2-3 0-15,1 1 0 0,-1-2 0 16,1 1 0-16,-1-3 0 0,0 3 0 16,2-1-1-16,-1 1 1 0,1-1 0 0,2 1-1 15,3 1 0-15,3 0 0 16,-1-1-1-16,-2-1 1 0,3 0 0 0,-2 1-1 16,0-1 1-16,-1 0 1 0,-1-1 1 15,1 1 0-15,3 4 1 0,-1-2-1 16,1 1 1-16,-1-1-1 0,1 1-1 15,1 0 0-15,-2-1-1 0,0 1 0 16,3-1-1-16,1 0 1 0,2 2 0 16,2-2-1-16,-4-1 1 0,4 0-1 15,-2-1 1-15,2-1-1 0,1 1 0 16,-1 0 0-16,-1 1 0 0,4 0 1 0,-3 0-1 16,0-1 0-16,-4-2 0 0,0 3 0 15,-6-1 0-15,1 0 0 0,4 1 1 16,-4 3-1-16,3 2 0 0,0-1 0 15,-1-2 0-15,6 0 0 0,1-1 0 16,-3-1 0-16,2-4 0 0,4 2 0 16,-1-1 0-16,1 2 1 0,-4 0-1 0,0-2 0 15,1 0 0-15,-3 0 0 0,-1 2 0 16,0 0 0-16,0-2 0 0,1 2 0 16,1 2 0-16,2 1 0 0,-4-2 0 15,-1-3 0-15,0 3 0 0,-1 1 0 16,-3-1 0-16,1 0 1 0,-1 3-1 15,2 0 0-15,-2 1 0 0,0 0 0 16,-1-2 0-16,-2 1 0 0,-3-3 0 16,-1 1 0-16,0-2 0 0,-4 1 0 0,-2 0 0 15,-3 0 0-15,1 1 0 0,0 0 0 16,-3 2 0-16,-3-1 0 0,0 1 0 16,0-1 0-16,-5 2-6 0,-1-1-11 15,-2 3-108-15,-5 3-105 0,-2 1-268 16</inkml:trace>
  <inkml:trace contextRef="#ctx0" brushRef="#br0" timeOffset="63772.6605">11985 10050 481 0,'-81'-18'105'0,"-9"3"1"0,7 9-85 15,0 8-4-15,-3 2-2 0,9 6 2 16,0 2 0-16,1 3 0 0,6 1-1 16,4 2-1-16,6 5-1 0,6 0-4 15,2 4-3-15,8 2-3 0,9 1-3 16,9 8 0-16,4-1 0 0,12 5 0 15,13 5-1-15,9 2 0 0,12-2 0 16,13 2 1-16,4-6-1 0,16 5 0 0,4-4 1 16,13 0 0-16,1-7 0 15,4-3 0-15,8-4 0 0,4-5 0 0,4-9 0 16,3-8 0-16,-3-16-1 0,1-4 2 16,5-10 0-16,-3-6 4 0,-5-5 1 15,-5-8 3-15,-6-3 1 0,-8-8 1 16,-8-6 1-16,-12-1-1 0,-13-2-2 15,-16 0-1-15,-15 0-2 0,-15-1-2 16,-18 11 0-16,-19-1-2 0,-22-2-1 16,-18 1-1-16,-13 5-5 0,-23 10-8 0,-17 12-17 15,-10 20-113-15,-20 19-115 0,-6 22-290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38:17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12203 4902 319 0,'-6'-10'90'0,"1"2"5"16,0 2-37-16,1 1-13 15,-2 2-13-15,0 2-9 0,5 0-8 0,1 3-6 16,0 1-4-16,1 0 0 0,0 1 2 15,5 1 0-15,2 1 3 0,-4 0 1 16,4 0 1-16,2-1 0 0,6 0 1 16,2 1-2-16,5-3-1 0,4 0-1 15,4 0 0-15,3-1-2 0,0 2-1 16,3-3 0-16,6-1 0 0,0-2-1 0,7 2-1 16,1-1 1-16,6-1-1 15,7 0 0-15,-3 1 0 0,0 2-1 0,6 3 1 16,-2-3-1-16,4 5 0 0,-2 1 0 15,2 1-1-15,2 0 0 0,1 1 1 16,0-3-1-16,1-1-1 0,0-2 1 16,4-1-1-16,2 0 0 0,-1-2 0 15,2-2 0-15,1 0-1 0,1 2 1 16,-4-1-1-16,2 0 1 0,-3-1-1 0,-2-2 1 16,-2 1-1-16,-3 0 1 0,-1 0 0 15,-1 0-1-15,-4-2 1 0,-2 1 1 16,-2 0-1-16,-3-1 0 0,-3 3 0 15,-5-5 1-15,-5 1 0 0,-5-2 0 16,-1 0 0-16,-4-1 0 0,-1 2 0 16,-1-3 0-16,-3 1 0 0,0 0 0 15,-2-1-1-15,-4 2 1 0,-2 1-1 16,-3 0-2-16,-2 2-4 0,-5 2-11 16,-2 2-116-16,-6 0-110 0,-5-3-284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2:49:25.9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2173 3405 422 0,'-4'-2'111'0,"1"2"5"15,-2-1-49-15,0-2-17 0,0 3-9 16,1-1-5-16,-1 0-4 0,0-1-2 16,2 1-3-16,-1-1-2 0,0 2-1 15,3 0-4-15,0 0-3 0,0-1-3 16,2 2-4-16,0-1-3 0,3 0-3 15,1-1-1-15,1-1 0 0,3 1 0 16,0 0 0-16,2-2 0 0,0 2 1 16,2 0-1-16,-2-1-1 0,1 0 0 15,0 1 0-15,2 1-1 0,-3-1-1 0,0 0 1 16,0 1-1-16,-4-2-3 0,0 1-9 16,0 1-6-16,-5-2-7 0,0 1-9 15,0-1-5-15,-4 2-116 0,1 0-110 16,-4-1-266-16</inkml:trace>
  <inkml:trace contextRef="#ctx0" brushRef="#br0" timeOffset="680.8264">2075 3855 402 0,'-4'0'106'0,"-1"0"5"15,-1-3-49-15,1 3-14 0,-1-2-9 16,3 3-4-16,-2-2-4 0,1 0-4 16,2 1-3-16,0 0-2 0,1 0-3 15,1 1-1-15,-1-2-3 0,1 1-1 16,0 0-3-16,-1 1-2 0,2-1-2 15,0 0-1-15,2 0-1 0,0 1-1 16,1 0-1-16,2 2 1 0,0-2 0 16,0 2 0-16,3-1-1 0,1 2 0 15,-1-3-1-15,1-1 0 0,0 1-1 16,1-1 0-16,1 0 0 0,-2 0 0 16,0-1 0-16,-3 0 0 0,2 1-1 0,-2 0 1 15,1-2 0-15,-2 1 0 0,0 1-1 16,-1-1 1-16,1 1 0 0,-4-1-2 15,1 0-4-15,-2 1-4 0,0-2-5 16,0 4-8-16,-1-2-10 0,-1 1 13 16,0 1-130-16,-3 1-111 0,-1-1-279 15</inkml:trace>
  <inkml:trace contextRef="#ctx0" brushRef="#br0" timeOffset="7967.8172">4623 4624 442 0,'2'-1'111'0,"-2"0"5"15,-2-1-57-15,2 0-19 0,1 3-8 0,-1-1-6 16,0 0-5-16,1 1-3 0,-1-1-4 16,0 0-4-16,0 2-4 0,-1-4-1 15,1 4-3-15,0 0-6 0,0-1-10 16,1 2-12-16,1-1-103 0,-1-1-105 16,0 2-260-16</inkml:trace>
  <inkml:trace contextRef="#ctx0" brushRef="#br0" timeOffset="12859.7151">15438 5446 515 0,'-42'-38'123'0,"-11"-6"0"0,-3 5-52 0,-4 6-49 15,-4 3-14-15,-8 2-5 0,-5 1 0 16,-6 1-1-16,-4 6-1 0,-9-1 0 16,-7 0 0-16,-11-1 0 0,-1 5-1 15,-6 1 1-15,-10 0-1 0,-9-2 1 0,-7 4-1 16,-7 4 1-16,-7 5-2 16,-10 3-1-16,-12 2 0 0,0 10-1 0,-10 3 0 15,0 4-1-15,-4 0 1 0,3 4 1 16,2 5 2-16,1 0 1 0,0 1 1 15,8 8 0-15,-2 3 0 0,5 9 0 16,5 10-1-16,2 3 0 0,7 5 0 16,5 8 0-16,4 0-1 0,9 3 1 15,8 4-1-15,11-3 1 0,10 2-1 16,16 1 0-16,10-8 0 0,11 1 0 16,16-2 0-16,15-2 0 0,16 0 1 0,14-5-1 15,16-3 0-15,17-1 1 16,19-4 0-16,14-7 1 0,17-6-1 0,15-6 1 15,19-2-1-15,18-4 1 0,17-4-1 16,18-6 0-16,15-4 0 0,16-6-1 16,13-5 1-16,9-5 0 0,12-4-1 15,4-2 1-15,8-6-1 0,9-4 0 0,3-2 1 16,6-1-1-16,1-6 0 16,2 1 1-16,2-4-1 0,1 3 0 0,-5 0 0 15,0-1 1-15,-5 1-1 0,-5 0 0 16,-1-3 1-16,-7-5-1 0,-4-1 2 15,-9-3-1-15,-10 2 1 0,-5-5-1 16,-10 1 1-16,-13 1-1 0,-8 5 1 16,-11 3-1-16,-12 1-1 0,-11 0 1 15,-15 3-2-15,-14 2-2 0,-16 1-3 16,-16-2-1-16,-17 0-1 0,-18-8 0 16,-16-1-1-16,-16-5 1 0,-18-1 2 0,-17-6 3 15,-18 2 1-15,-15-4 2 0,-19 4 2 16,-17 0 1-16,-17 3 2 0,-18-4 3 15,-15-1 3-15,-14-6 2 0,-18 1 3 16,-13-1 2-16,-17 0 1 0,-15 0 0 16,-14 2-1-16,-12 7-3 0,-15 7-2 15,-12 3-3-15,-17 10-3 0,-16 5-4 16,-13 6-6-16,-16 10-5 0,-20 7-5 0,-13 10-12 16,-20 14-16-16,-16 12-106 0,-11 19-112 15,-26 13-269-15</inkml:trace>
  <inkml:trace contextRef="#ctx0" brushRef="#br0" timeOffset="31961.4827">4348 6719 408 0,'-3'-4'96'15,"2"-1"2"-15,-2 1-65 0,3 2-10 16,0 1-7-16,3 0-4 0,-1-1-3 16,3 1-2-16,1 2-2 0,1-1-1 15,2 0 0-15,1 0 1 0,1-1 1 16,2 0 0-16,1-2 2 0,0 1 1 15,2 0 1-15,0-2-1 0,0 1 1 16,3 1-2-16,0 1-2 0,1 1-1 16,1 1-2-16,2-1-1 0,1 1-1 15,2 0-1-15,-3 2-7 0,-1 1-8 16,-1-3-100-16,-2-1-95 0,-6 2-245 0</inkml:trace>
  <inkml:trace contextRef="#ctx0" brushRef="#br0" timeOffset="39062.0541">4691 7759 345 0,'-6'-6'82'0,"3"-2"3"0,-1 0-52 0,3 3-7 16,0-1-6-16,2 3-3 0,0 1-2 16,1 0-1-16,3 4-1 0,1-1-1 15,3 1-1-15,2 3-2 0,1-1 0 16,4 1-1-16,3-1-1 0,0-1-1 15,4 0-1-15,3 2 0 0,2-3-1 16,3-1 0-16,1-1-2 0,2 1 0 0,3 1-4 16,2-1 12-16,-2-1-115 15,-4 2-91-15,-6 2-244 0</inkml:trace>
  <inkml:trace contextRef="#ctx0" brushRef="#br0" timeOffset="45917.4068">3882 8696 288 0,'5'-13'82'0,"-2"1"5"15,-1 4-36-15,-1 2-6 0,-1 1-10 0,0 1-8 16,0 3-9-16,0 1-6 0,1 2-3 15,-1 3-1-15,-1 4 0 0,1 4 3 16,-3 3 1-16,2 5 3 0,0 5 1 16,0 3-1-16,-2 7-1 0,1 4-2 15,2 3-2-15,1 3-1 0,-1 3 0 16,-1-1-2-16,0-1-1 0,-2-1 1 16,1-4-2-16,-2-3 0 0,-1 0-2 15,1-1-1-15,0-2 0 0,-1 2 0 0,1-3-1 16,-1 1 0-16,1-2 0 0,1-3-1 15,0-3-4-15,3 0-9 0,0-5-3 16,3-4-104-16,-2-2-97 0,3-1-247 16</inkml:trace>
  <inkml:trace contextRef="#ctx0" brushRef="#br0" timeOffset="46565.4093">4405 9073 343 0,'-3'2'87'0,"-2"-3"3"16,-1-1-27-16,-2-4-36 0,5 6-5 16,1-3-2-16,1 1-1 0,1 1-1 15,0 1-2-15,3-3-1 0,6 6-2 16,-3-6-2-16,4 1-1 0,5 2-1 16,2-4 0-16,1-1 0 0,5 0 0 15,7 1-2-15,2 1-1 0,4-1-1 0,0-2-1 16,2 4-1-16,2 2-1 15,-5-5-1-15,0 3 0 0,-1 4 0 0,-2-4 0 16,-2 2-3-16,-3-1-2 0,-3 1-6 16,3 5-5-16,-9-4-8 0,-4 1-95 15,-9-6-92-15,0 5-228 0</inkml:trace>
  <inkml:trace contextRef="#ctx0" brushRef="#br0" timeOffset="46981.75">4532 8834 210 0,'-1'-1'50'0,"-1"-2"2"16,0 1-28-16,2 1-2 0,0-2 4 15,0 1 6-15,-1-1 6 0,1-1 4 16,0-1 3-16,0 1 1 0,-1 0-4 16,0-1-7-16,-2 3-6 0,1 1-6 15,-1 1-6-15,1 1-5 0,-1 3-4 16,-2 1-4-16,-1 1-1 0,0 1-1 16,-4 0 1-16,-1 3 2 0,-3 1 1 15,-2 1 1-15,-3 1 1 0,1 1 1 0,-2 1 2 16,1 1-1-16,-2 1-1 0,3 2 0 15,-1-2-2-15,3 0 0 0,0-1-2 16,3 2 0-16,2-2-2 0,2-1-1 16,2-1-1-16,1 1 0 15,5-1 0-15,4-1 0 0,5-1 0 0,3 2 0 16,5-1-1-16,4 1-4 0,6 0-9 16,2 2-11-16,2-2-101 0,2 1-102 15,-4-1-253-15</inkml:trace>
  <inkml:trace contextRef="#ctx0" brushRef="#br0" timeOffset="59107.7751">2049 12295 372 0,'-6'1'89'0,"0"-1"4"15,1 0-53-15,-1 0-14 0,1 0-5 16,1 0-2-16,2 1-2 0,-2 0-3 16,2 0-3-16,1 1-2 0,-1 0-1 15,2 1-3-15,0 0 0 0,2 0 0 16,0 3-1-16,2 0 1 0,1 0 1 15,0 0-1-15,1 0 1 0,2 2 0 0,1-3 0 16,1-2 0-16,2 1-1 0,0-3 1 16,2 0-1-16,-1-1-1 0,1 0 1 15,-2-1-1-15,-2-1-1 0,-3-2 1 16,-1 2 0-16,-2-2 0 0,-3 0 0 16,-3-2 1-16,-1 0-2 0,-1 0 1 15,-2 1-1-15,-4-1-1 0,-1 1-1 16,-2 0 0-16,-2 4 0 0,-2-2 0 0,0 3 0 15,-1 2 0-15,3-1 0 0,1 1 1 16,5 3 0-16,0-1-1 0,3 1 0 16,1 0 0-16,4 0 0 0,1-2-1 15,1 1 1-15,-1-2-1 0,1 1 1 16,3-2 0-16,1 0-1 0,2 2-6 16,1-2-32-16,-1 0-85 0,1-1-99 15,-3-1-249-15</inkml:trace>
  <inkml:trace contextRef="#ctx0" brushRef="#br0" timeOffset="65516.6441">2423 12348 239 0,'2'-9'77'0,"1"-1"8"0,-2-1 1 16,1 1-37-16,0 1-4 0,-1 2-2 15,-1 1-3-15,0 1-5 0,-1 1-5 16,1 2-5-16,-3 2-5 0,1 0-6 16,-1 4-4-16,0 2-4 0,-2 2-4 15,-1 5-1-15,0 2 0 0,-1 5 0 16,1 5-4-16,1 5-11 0,-1 6-101 0,0 3-97 15,-2 5-252-15</inkml:trace>
  <inkml:trace contextRef="#ctx0" brushRef="#br0" timeOffset="70222.9641">8905 7748 395 0,'-13'-2'94'0,"4"1"0"16,2-1-60-16,1-1-11 0,2 3-9 16,2 0-4-16,0 2-2 0,4-2-1 15,0 2 1-15,0-1 1 0,2 3 1 16,1-2 2-16,1 1 0 0,1-2 0 15,0 3 0-15,1-3-2 0,-3 1-2 16,4-2-2-16,-1 2-1 0,1-2-2 16,-2 0 0-16,1 0-2 0,-2-2 1 15,2-1-1-15,-3-1 1 0,1-1-1 0,-2-3 0 16,2-2 0-16,-2-3 0 0,1 1 0 16,0-1 0-16,-2-2-1 0,1-2 1 15,1 1-1-15,-3 0 1 0,-1 0-1 16,-1 0 1-16,-1 0 0 0,-1 0 1 15,-2 4 0-15,-1 4 1 0,0 1 0 16,0 7 0-16,0 3 0 0,2 4-1 0,-2 4 0 16,0 3-1-16,0 2-1 0,0 1 1 15,2 1 0-15,0 3-1 0,1 1 1 16,-1 0 1-16,4-1-1 0,2 1 1 16,-1-1 1-16,1 2 1 0,2-1-1 15,-2-1 1-15,3 2-1 0,-2 3 0 16,1 1 0-16,-1 0-1 0,-2 0 0 15,1 0-1-15,-1-3 0 0,-2-1 0 16,-1-3 0-16,-3-3 0 0,-1-3-1 16,-3-3 1-16,-5-1 0 0,-1-2 0 15,-5-3-1-15,-3 1 1 0,0-2-1 0,-2-2 1 16,0-1-1-16,1 1 1 0,1-1-1 16,3 0 0-16,-1 0 0 0,0 1 1 15,3-1-1-15,1 0 0 0,2 0 0 16,3 0 0-16,1-1 1 0,5 0 0 15,4 0 1-15,6 0 0 0,3-1 1 16,7 0-1-16,4 1 1 0,7-1-1 0,6 0 0 16,5-1 0-16,2 1-1 0,1 0 0 15,1 0 0-15,-3-1 0 16,-1 4-4-16,-4-1-11 0,0 4 90 0,-4 1-204 16,-3 4-119-16,-2 1-333 0</inkml:trace>
  <inkml:trace contextRef="#ctx0" brushRef="#br0" timeOffset="71211.1472">2587 11530 454 0,'-4'-5'103'15,"-1"-2"1"-15,3 2-78 0,0 3-8 16,2 0-6-16,0 2-5 0,0 2-3 0,1 0-2 16,1 2 0-16,1-1-2 0,-1 0-2 15,2 3-6-15,-1 0-97 0,1-3-88 16,0 1-230-16</inkml:trace>
  <inkml:trace contextRef="#ctx0" brushRef="#br0" timeOffset="72122.7522">8986 11845 532 0,'-11'-21'118'0,"0"0"2"16,5-2-90-16,3 7-10 0,6 4-10 15,3 1-5-15,1-1-2 0,2 1-1 16,2 1 0-16,0 0-1 0,0 1 0 15,0 0 0-15,2 0-1 0,3 0 1 16,3 1-1-16,0 2 1 0,3 0-1 16,0 2 0-16,4 3 1 0,-1 3-1 0,-3 3 1 15,0 4-1-15,-3-1 0 0,-3 5 1 16,-5 2-1-16,-3 5 0 16,-5 0 0-16,-4 3 1 0,-5 3-1 0,-4 1 0 15,-4 3 1-15,-4 3-1 0,-5 2 0 16,-3 1 1-16,-2-1-1 0,-1 1 1 15,-2 1-1-15,-1-4 0 0,2-3 1 16,0-5-1-16,2-3 3 0,2-2 1 16,3-5 2-16,5-4 1 0,7 0 0 15,3-3 0-15,7-2 0 0,7 1-1 0,9-5-1 16,8-2-2-16,5-1-1 0,7-4 0 16,8-1 0-16,7 0-1 0,5-1-7 15,-1 4-16-15,0 0-109 0,1 3-108 16,-1 2-279-16</inkml:trace>
  <inkml:trace contextRef="#ctx0" brushRef="#br0" timeOffset="72772.6668">2659 12221 486 0,'-5'-10'110'0,"2"0"0"0,2 3-81 15,1 1-11-15,4 4-8 0,5 0-11 16,3 5-9-16,2-1-100 0,-1 6-92 15,3 1-237-15</inkml:trace>
  <inkml:trace contextRef="#ctx0" brushRef="#br0" timeOffset="73817.2346">8991 15162 510 0,'-15'-12'122'0,"-1"0"1"0,3-1-79 0,1 4-13 16,2 2-9-16,4 3-8 0,1 0-5 15,1 3-3-15,3-2-3 0,1 2 0 16,2-2-1-16,3 1 1 0,4 0-1 15,1-2 1-15,4 0-1 0,5-1 0 16,1 0 1-16,3 2-1 0,-1-1-1 16,1 3 1-16,-1 1-1 0,0 5-1 15,-4 1 1-15,-3 4-1 0,-3 1 1 16,-3 0-1-16,-4 2 0 0,-5 1 1 16,-4-2-1-16,-5 1 0 0,-3 2 1 0,-1 2-1 15,-2 3 1-15,0-2 1 0,1 3 0 16,0-3-1-16,4 0 1 0,2-4 0 15,2 0 0-15,2-3-1 0,3-3 0 16,2 1-1-16,3-2 1 0,2 2-1 16,1-3 1-16,3 0-1 0,2-2 1 15,2-1-1-15,0 0 0 0,4-1 0 0,-3 2 0 16,4 0-2-16,-2 1 1 0,-2 1-1 16,-2 0 1-16,-3 2-1 0,-5 3 1 15,-4 0 0-15,-6 2 1 0,-2 0 0 16,-7 2 0-16,-3 1 1 0,-4 1 0 15,-2 3 0-15,-1 0 0 0,-2 2-1 16,-1 0 1-16,-1 1-1 0,0-3-5 16,-2-1-12-16,1-2 33 0,-3-4-148 15,-1 1-113-15,2-1-297 0</inkml:trace>
  <inkml:trace contextRef="#ctx0" brushRef="#br0" timeOffset="87557.6799">5506 11186 336 0,'1'2'0'0,"-2"1"-48"16,0-1-239-16</inkml:trace>
  <inkml:trace contextRef="#ctx0" brushRef="#br0" timeOffset="89742.6074">5684 4925 463 0,'0'-9'101'0,"3"-6"2"16,2 1-81-16,1 3-7 0,4 4-4 15,2 0-2-15,3 1-3 0,0 1 0 16,3 1-1-16,3 2-1 0,2-3 0 15,1 0-1-15,2 1 1 0,3-1 0 16,1 0 1-16,0 0 0 0,2 0-1 0,1 2 0 16,1 0 0-16,1 0-1 0,0-1 0 15,0 0-2-15,3 1 1 0,-2-1-1 16,0 0 0-16,0-1 0 0,-4 3-1 16,1-2-1-16,-4 3-6 0,-2 0-9 15,-5 1-97-15,-5-3-95 0,-3 2-240 16</inkml:trace>
  <inkml:trace contextRef="#ctx0" brushRef="#br0" timeOffset="90140.8128">5714 4657 433 0,'-1'-2'95'16,"1"-1"1"-16,1 0-71 0,0 1-13 16,2 2-4-16,-2-1-4 0,2 1 0 15,-2 1-1-15,0 1-1 0,0 0 1 16,-1-1 1-16,-1 2 3 0,-1 0 3 15,-5 2 2-15,0 0 2 0,-5 3 1 16,-3 1 0-16,-3 1-1 0,-3 0-1 16,-1 2-3-16,-1-1-2 0,3 3-1 0,3-1-1 15,2 3 0-15,5 0-1 0,3 1-1 16,3 2 0-16,4 0-1 0,3 1 0 16,4 1-1-16,5 3 0 0,7 2 0 15,7-1 0-15,5 2-2 0,10 0-9 16,7 2-11-16,4-6-102 0,3-2-100 15,5-4-257-15</inkml:trace>
  <inkml:trace contextRef="#ctx0" brushRef="#br0" timeOffset="100442.8451">5564 7719 494 0,'3'-4'119'0,"1"-1"2"0,0 1-74 15,-3-2-17-15,1 3-10 0,1 3-8 0,-1 2-5 16,1 0-4-16,-1 3-2 0,-1 2-6 16,-2 4 73-16,-6 3-190 0,-4 2-113 15,-13 5-324-15</inkml:trace>
  <inkml:trace contextRef="#ctx0" brushRef="#br0" timeOffset="103774.8078">11306 11677 452 0,'2'-15'111'16,"-2"4"3"-16,0-1-61 0,-1 5-19 15,0 4-12-15,-1 0-5 0,-2 2-5 0,1-3-2 16,-1 8-2-16,-4 3-1 0,-3 4 0 16,-1 1 1-16,0 4 1 0,-4 4-1 15,0 4 1-15,1-2-1 0,3 3-2 16,5-1 0-16,2 2-1 0,5 2-2 15,7-1 0-15,4-1 0 0,4-1-1 16,2-5-1-16,2-2 0 0,2-4 1 16,-1-8-1-16,2-6 0 0,-2-6 1 0,0-4 0 15,0-6 0-15,-2-3 2 16,-2-6 1-16,-2-3 1 0,-6 1 0 0,-3-4 1 16,-6 0-1-16,-8-1-1 0,-5 5 0 15,-6 5-2-15,-4 5-4 0,-6 6-8 16,-7 9-11-16,-4 11-54 0,-3 6-66 15,2 3-105-15,-6 5-241 0</inkml:trace>
  <inkml:trace contextRef="#ctx0" brushRef="#br0" timeOffset="124060.1363">11322 10625 261 0,'-1'-2'59'16,"1"-1"1"-16,3 2-44 0,-3 0-12 15,-1 1-8-15,1 0-7 0,0 1-8 16,-1 1-10-16,1 1-5 0,-5-2-2 16,5 0 5-16,0 2 5 0,3-1 10 15,-3-1 15-15,-2 1 20 0,2-1 17 16,0-1 10-16,-1 0 6 0,1 0 3 0,-4 0-4 15,4 0-7-15,0 0-11 0,0 1-10 16,0 1-8-16,-1 1-5 0,1-1-3 16,0 2-1-16,0 0-1 0,1 1-3 15,1 0 0-15,-2-1 0 0,2 1-1 16,-2 1 0-16,1 1-1 0,-1-1 1 16,0 2-1-16,2 2 1 0,-4 1 0 15,2 0 0-15,0 1 1 0,0-1 1 16,-1 2 1-16,2-1 1 0,-2 0 1 0,0 0 0 15,0 2 0-15,-1-1 0 0,2 2-1 16,-1 0 0-16,-1 1 0 0,3 0-1 16,-1 1 0-16,1-4-1 0,2 6 0 15,0-2 0-15,2 2-1 0,0 0-1 16,-1-3 1-16,1 0-1 0,0-1 0 16,-1 0 0-16,-1-3 0 0,-2-2-1 15,2 1 1-15,-2-1-1 0,0 0 1 16,-1 0-1-16,0-2 2 0,-1 1-1 15,2 2 0-15,-2-3 1 0,1 2 0 0,0 1 0 16,-1-1-1-16,2 1 0 0,-1 1 0 16,0 1 0-16,1 0 0 0,-1 0-1 15,0 0 1-15,-1 1-1 0,0 0 1 16,-1 2-1-16,-1 0 1 0,-1-3 0 16,0 2-1-16,1 1 1 0,-1-1-1 15,2-1 1-15,0-3-1 0,2 2 0 16,2-1 0-16,-1-2 0 0,0 2 0 0,1 0 1 15,2 2-1-15,-1-1 0 0,-2 0 0 16,1 3 1-16,-1 0-1 0,1-1 0 16,-1-2 1-16,-2 1-1 0,1-1 0 15,0 0 0-15,0-2 0 0,0 1 0 16,0 0 1-16,0 3-1 0,2 0 0 16,-1-2 0-16,2 1 0 0,-2 0 0 15,3 2 0-15,-1-2 0 0,1-2 0 16,0 0-1-16,-1 0 0 0,1 2 0 15,-1 1 0-15,-2-2-1 0,0-1 1 0,-2 4 0 16,1 0 1-16,-1 1-1 0,-2-1 1 16,3 1 0-16,-1 1 0 0,2 1 0 15,-1 1 0-15,1 1 0 0,1-3 0 16,-1 0 0-16,0 1 0 0,0-2 0 16,-1-2 0-16,1 0 0 0,-2 0 0 15,1 0 0-15,-2 0 0 0,1-1 0 16,-2 0 0-16,1-1 1 0,-2-2-1 15,2-1 0-15,-2 0 0 0,1 0 1 0,1-3 0 16,-1 3-1-16,2-3 1 0,0 2 0 16,1 0-1-16,-1-1 1 0,1-1-1 15,0 2 0-15,0-1 1 0,0 5-1 16,-1-1 0-16,1 3 0 0,0 0 1 16,1 1-1-16,-1 2 0 0,0-3 0 15,0-1 1-15,1-1-1 0,1 1 0 16,1-3 0-16,1 1 0 0,1-1 0 0,-1 0 0 15,1 1 0-15,1 2 0 0,1-2 0 16,-1 2 0-16,-1-1 0 0,1 1 0 16,0-1 0-16,-2 1 0 0,0-1 0 15,-1 0 0-15,1 2 0 0,-2 0 0 16,-2 0 1-16,1-1-1 0,2 0 0 16,-2-1 0-16,0-1 0 0,0 1 0 15,2-2 0-15,2-1 0 0,-3-2 0 16,2-1 0-16,-2 0 0 0,3-3 0 0,-2 1 0 15,0-2 0-15,0 1 1 16,0-2-1-16,1-1 0 0,-1 2 0 0,-1-2 0 16,2 0 0-16,-2-1 0 0,1 0 1 15,-1 1-1-15,2-1 1 0,-1-1-1 16,2-1 1-16,1-1-1 0,0 0 1 16,1-4-1-16,0-1 1 0,0-2-1 15,1 0 0-15,-1 2 0 0,-1-1 0 16,0 0 0-16,-1 3 0 0,0 0 0 15,-1 1 1-15,-2-2-1 0,1 1 0 0,-1-1 0 16,-1-2 0-16,2-2 0 0,-1 1 0 16,-2-5 0-16,1 1-1 0,-2-5 1 15,1 1 0-15,-2-5 0 0,-2-1 0 16,0-3 0-16,1 1 0 0,0-3 0 16,2 2 0-16,-1-3 0 0,0 3 0 15,2 0 0-15,2 2 0 0,-1 1 0 16,0 1 0-16,0-1 0 0,2 5 0 0,-1-1 0 15,-1 2 1-15,1-2-1 0,-1 3 1 16,0-3 0-16,0 1-1 0,-1-2 1 16,-1 0 0-16,0-3-1 0,0-1 1 15,-2-1 0-15,2 0-1 0,0-1 0 16,0 2 0-16,1 2 1 0,0 0-1 16,1 2 1-16,0 1 1 0,1 3-1 15,0 1 1-15,0-1 1 0,1-1-1 16,-1 2 0-16,2 1 0 0,1-3 0 15,-1 0-1-15,1-1 0 0,1 2-1 16,1-2 0-16,0-3 1 0,-1 0-1 0,-1 1 0 16,-1-3 0-16,-2-3 1 0,-1-1-1 15,-1-2 0-15,-1 3 0 0,0 0 0 16,0-1 1-16,1 1-1 0,0 5 0 16,1 0 0-16,0 1 0 0,3 1 0 15,1-1 0-15,0-1 0 0,-1 2 0 16,3 0 0-16,-1 0 1 0,-1 1-1 0,1 2 0 15,-3 0 0-15,1 2 0 0,0 2 0 16,-2-2 1-16,-1 0-1 0,1 1 0 16,-2-3 0-16,1-2 0 0,-2 0 0 15,1-1 0-15,-2-2 0 0,2 1 0 16,0 2 0-16,0 0 0 0,0 3 0 16,2 2 0-16,-2 0 0 0,1 2 0 15,-1 0 0-15,0 1 0 0,1 1 0 16,-1 0 0-16,1 1 0 0,1 2 0 15,-1-2 0-15,-1 2 1 0,1 0-1 0,-1-2 0 16,1 1 0-16,0-1 0 0,1-1 0 16,-1 3 0-16,1-2 0 0,1 2 0 15,-1 0 0-15,1-2 0 0,0 0 0 16,1 1 1-16,0-1-2 0,-1 2 1 16,2-4 0-16,-1 4 0 0,1-1 0 15,-3 2 0-15,2-1 0 0,0-1 1 16,-3 0-1-16,3 2 0 0,-3-2 0 15,1 0 0-15,1-1 0 0,-1 1 0 16,1 0 0-16,-1 5-1 0,-1-1 1 0,1 0 0 16,-1 3 0-16,0 1 0 0,1 1-1 15,-2 2 1-15,2-2 0 0,-1 3 0 16,-1 0 0-16,1 3 0 0,-1 0 0 16,0 0 0-16,-1 3 0 0,1 1 0 15,-3 1 0-15,2 1 0 0,-1 0 0 16,1 1 1-16,-2 2-1 0,2-1 0 15,0 5 0-15,-1 1 1 0,0 1-1 16,0 1 0-16,0 0 0 0,-1 2 1 16,0 1-1-16,2-3 0 0,-2 1 0 0,3 2 0 15,-1 0 0-15,2-2 1 0,1 1-1 16,0-1 0-16,-1 0 0 0,2-4 1 16,-1 0-1-16,1-3 1 0,-1-1 0 15,1 0-1-15,-1-2 1 0,1 0 0 16,-2 2 0-16,0-2 0 0,0 0 0 15,0 2-1-15,1 0 1 0,-2 0 0 0,1-1 0 16,-1 0-1-16,1 0 0 0,-1 1 0 16,1 0 1-16,-1-1-1 15,2-2 0-15,-2 2 0 0,1 0 0 0,0 0 1 16,0-2-1-16,0 1 1 0,2-1-1 16,-1 2 0-16,0 2 0 0,0-1 1 15,-1 1-1-15,-1 1 0 0,0 1 0 16,0-1 1-16,-1-1-1 0,0 0 0 15,-2-1 1-15,2 0-1 0,-1-1 1 16,0 0-1-16,0-1 1 0,1 1-1 0,0-3 1 16,-1 2-1-16,1 0 0 0,0 1 1 15,1 0-1-15,-1-3 0 0,-1 3 1 16,1 1-1-16,0 1 0 0,1-2 1 16,-1 0-1-16,1 1 1 0,-1 4-1 15,1-2 1-15,0 1-1 0,-2-2 0 16,2 1 0-16,0 1 1 0,0-2-1 15,0 0 0-15,-1-1 0 0,1 0 0 16,0-3 0-16,0 2 0 0,-1 0 0 0,2-2 1 16,-2 2-1-16,1 1 0 0,0 0 0 15,1 1 0-15,-2 0 0 0,1 0 1 16,0 1-1-16,0 1 0 0,-1-2 0 16,-1-1 0-16,1 0 1 0,0-3-1 15,0 3 0-15,1-2 0 0,0-2 0 16,0 3 0-16,1 1 1 0,0-2-1 15,0 3 0-15,1-2 0 0,-1 0 0 16,0 1 0-16,2-2 0 0,-1 1 0 0,-1 2 0 16,2 0 0-16,-1 1 0 15,3 0 0-15,-3-1 0 0,1 0 0 0,-1-2 0 16,1-3 0-16,-1-2 0 0,1 2 0 16,-2-4 0-16,3 0 0 0,1 1 0 15,-1-2 0-15,3 0 0 0,-1 1 0 16,0-1 0-16,-1 1-1 0,0-1 1 15,-1 0 0-15,0 3 0 0,-1 0 0 16,-2 0 0-16,1 2 0 0,0-1 0 0,-1 0 0 16,1-1 0-16,2-1 0 0,0-2 0 15,0 0 0-15,3-2 0 16,0 0 0-16,-1 0 0 0,4 1 0 16,-4-1 0-16,1 2 0 0,-1-3 0 0,-1 1 0 15,-1 0-1-15,1-3 2 0,-5 2-1 16,1-3 0-16,0 0 0 0,3 2 1 15,-4-3-1-15,-1-2 1 0,0 1 0 16,-1-1-1-16,2-1 2 0,-1 1-1 16,-4-2 0-16,3 0 1 0,-1 1 0 0,-3-2 0 15,5 4 1-15,-1-1 0 0,-1 0 0 16,1-1 0-16,-1 2 1 0,2 0-2 16,3 1 0-16,-2-4 0 0,2 1-1 15,-2 1 0-15,3-1-1 0,0-1 1 16,-1-4-1-16,2-4 0 0,1-1 0 15,-2-2 0-15,2-3 1 0,0-3-1 16,0-1 0-16,1 0 0 0,-2 0 0 0,0-4 0 16,-1-3 0-16,0-3 0 15,0-2 0-15,0-2 1 0,-2-1-1 0,0 1 0 16,2 0 0-16,-6 4 0 0,5 0 0 16,0 3 0-16,0-2-1 0,1 1 1 15,1 0 0-15,-2-3 0 0,4-3 0 16,-3-5 0-16,-2-2-1 0,-2 2 1 15,2-3 0-15,-1 2 0 0,1 5 0 16,-1 5 0-16,1 4 0 0,0 1-1 16,2 1 1-16,-1 4 0 0,0 2 0 0,-1-5 0 15,1 3 0-15,0-1 0 0,-1 1 0 16,-1-2 0-16,0-1 0 0,-1-5 0 16,1 1 0-16,0-3 0 0,0 1 0 15,1 1 0-15,1 0 0 0,2 2 0 16,1 6 0-16,0 1 0 0,0 2 0 15,-1-2 0-15,1 3 0 0,1 0 0 0,-1 3 0 16,0-3 0-16,0 0 0 0,0 0 0 16,0 2 0-16,-1-3 0 0,-2 0 0 15,1-2 0-15,-2-2 0 0,0-2 0 16,-1-1 0-16,1-2 0 0,-1 0 0 16,0 1 0-16,1 1 0 0,2 4 0 15,-1 2 0-15,1 1 0 0,-2 2 0 16,1 2 0-16,1 2 0 0,-2 1 0 15,0-1 0-15,1 0 0 0,-2 1 0 16,1 1 0-16,0 0 0 0,0 0 0 0,1 0 0 16,-1 1 0-16,0 1 0 0,3 2 0 15,-2 1 0-15,7 1 0 0,-2-1 0 16,0 2 0-16,1 0 0 0,-1 2-1 16,-1-1 1-16,0 2 0 0,-4 2 0 15,0-1 0-15,0 0-1 0,1 2 1 16,-1-1 0-16,1 0 0 0,-1 0 0 15,1 1 0-15,-1 0 0 0,1 0 0 16,-2 1 0-16,1 1 0 0,1-1 0 0,-1 2 0 16,-1 0 0-16,2 0 0 0,-1-1 0 15,1 2 0-15,-2 1 0 0,0 2 0 16,-1 0 0-16,0 1 0 0,-1 2 0 16,0 2 0-16,-2 2 0 0,1-1 0 15,-2 1 0-15,2 2 0 0,-1 1 0 16,1 4 0-16,1 1 0 0,-1 2 0 15,1 2 0-15,0 0 0 0,0 0 0 16,-1-1 0-16,1-2 0 0,-1-2 0 0,-1-3 0 16,0-2 0-16,-1 2 1 0,3-2-1 15,-7 2 0-15,1-1 1 0,1 1-1 16,0 1 1-16,0 1-1 0,1-2 1 16,0 1-1-16,4-2 0 0,1-1 0 15,1 0 1-15,4 1-1 0,1-1 0 16,-1 3 0-16,0-1 0 0,0 0 0 15,0 1 0-15,-2 0 0 0,-3 0 0 16,0-2 0-16,0-1 0 0,0 0 0 0,0-1 1 16,1 1-1-16,-1 1 0 0,-4-1 0 15,-1 1 1-15,-2-1-1 0,3 2 0 16,-4-1 0-16,2-2 0 0,0 2 0 16,2-1 0-16,1 3 0 0,1-4 0 15,1 0 0-15,0 2 0 0,-1 1 0 16,0 1 1-16,1 0-1 0,2-1 0 15,-1 2 0-15,-1 0 0 0,2 0 0 16,-1-3 0-16,2-1 0 0,-1 0 0 16,1-1 0-16,-1 0 0 0,-1-1 0 0,2 0 0 15,-4 0 0-15,2 1 0 0,-1 0 0 16,1-1 0-16,-1 0 0 0,1 1 0 16,1-1 0-16,-1 0 0 0,1-1 0 15,1-2 0-15,-2 3 0 0,0-1 1 16,1-2-1-16,0 1 0 0,-1 1 0 15,0-1 0-15,1 2 0 0,5-1 0 16,-3 1 0-16,-2 0 1 0,5 0-1 0,0 0 1 16,0 1 0-16,-1-1 0 0,-5 1 0 15,5-2 0-15,0 2 0 0,-5 1-1 16,0-1 1-16,0-2-1 0,0 0 0 16,0-1 1-16,-3 0-1 0,3-1 0 15,0-2 0-15,0 2 1 0,0-2-1 16,1 0 1-16,-1 0 0 0,5 0-1 15,-4 1 1-15,-1 0-1 0,-3 0 1 16,5 1-1-16,-1 0 0 0,0 3 0 16,-1 0 1-16,3-1-1 0,-1-1 0 15,3 3 0-15,-3-1 0 0,1-1 0 0,2-1 0 16,0-2 0-16,-2 1 0 0,3 0 0 16,3-2 0-16,2-2 1 0,0 1-1 15,2 0 0-15,0-3 0 0,0 2 0 16,-1-7 0-16,1 4 0 0,-2-1 1 15,0 0-1-15,0-1 0 0,0 0-1 16,0-3 2-16,1 1-2 0,-1-4 1 16,-1-3 0-16,-2-6-1 0,1 1 1 0,-2-2-1 15,1-3 0-15,-2 0 0 0,-2-2-1 16,-1 1 0-16,2 2-1 0,-2-3-1 16,-2-2-2-16,0 0-1 0,0 0-1 15,0-3-2-15,2-2 0 0,-2-3 1 16,2-1 0-16,-1-1 2 0,0 1 1 15,1-4 2-15,-2 3 2 0,0-3 1 16,-1 0 0-16,-1 0 1 0,0-2 0 16,0 0 0-16,-1-3 0 0,1 4 1 15,1-1-1-15,0 1 1 0,1-2 1 0,1 2 1 16,0 1 2-16,1 1 1 0,-1-4 3 16,1-2 0-16,-3 2 1 0,1-4 0 15,-1 1-2-15,0 0-1 0,1 0-3 16,0 0-1-16,3 5-1 0,1 0-2 15,0 1 0-15,1 2 0 0,0 2 0 16,1 0-1-16,-2 1 1 0,-1-1-1 16,0 2 1-16,-3-1 0 0,-1-2-1 0,0-2 1 15,-3-2 0-15,1 1 0 16,-1 1 0-16,1-3 0 0,1 5 0 0,-2 3 0 16,2 3 0-16,1 0 0 0,0 0 0 15,-1-1 0-15,1 3 0 0,1 1 0 16,-1 0 0-16,1-1 0 0,-1 3 0 15,0 1 0-15,1 0 0 0,-1-3 0 16,0 2 0-16,0-3 0 0,-1-1 0 16,0-2 0-16,0 1 0 0,-2-1-1 15,2-1 1-15,-1 3 0 0,0 1 0 0,1 0 0 16,2 2 0-16,-1 0-1 0,2 5 1 16,0 0 0-16,1 1 0 0,0 1 0 15,1 2 0-15,0 0 0 0,2 3 0 16,-3-3 0-16,4 2-1 0,-1 0 1 15,1 1-1-15,2 0 0 0,-1 3-1 16,1-1 1-16,-1 0 0 0,2 1 0 16,-1 0 0-16,-2 2 0 0,2-2 1 0,-2 1 0 15,2 0 0-15,0 1-1 0,-1 0 1 16,0 4 0-16,1-2-1 16,-3 3 1-16,0 1 0 0,-2 3 0 0,-2 3 0 15,-1 1 0-15,1 3 0 0,-2 0 0 16,-2 2 0-16,-1 4 0 0,0 1 1 15,0 2-1-15,-1 4 0 0,-1 4 1 16,3 4-1-16,0 3 1 0,0 1 0 16,-3 3-1-16,0-2 1 0,0 1 0 15,-1-2-1-15,0-2 1 0,1-2-1 0,1 0 0 16,3-2 1-16,0 0-1 0,1 1 1 16,1 0 0-16,-1 1 1 0,0-2 0 15,1 0 1-15,1 1-1 0,-2-1 0 16,0-1 0-16,0-1 0 0,0 0 0 15,-3 1-1-15,3 3-1 0,-1-2 1 16,1 0 0-16,0 2-1 0,-1 1 0 16,1-1 1-16,-1 0-1 0,-3 0 0 0,1 1 1 15,0-2-1-15,-1-2 1 0,-1-3-1 16,1-1 1-16,2-4-1 16,0-4 1-16,-2 1-1 0,1-2 0 0,1 0 1 15,0-2-1-15,0-2 1 0,0 5-1 16,1-1 0-16,-1 1 1 0,2 2-1 15,0 0 0-15,2 0 0 0,-1 4 1 16,0-4-1-16,-1-1 1 0,3 1 0 16,-1-3 0-16,-1 0 0 0,3-2 0 15,-2 0 0-15,2-4 0 0,0 1-1 0,-1-6 1 16,0 2-1-16,-1 1 0 0,2-2 1 16,-2 1-1-16,1-2 1 0,-1 2 0 15,2-1 0-15,0 0 0 0,1 0-1 16,-1-3 1-16,3 0 0 0,-1-1-1 15,2-1 1-15,1-2-1 0,-1-2 1 16,2-1-1-16,0-1 0 0,1-3 1 0,0-1-1 16,-1-3 1-16,0-1-1 0,-1-2 0 15,1 1 1-15,1-3-1 0,-2 2 0 16,1 0 0-16,1 1 0 0,2-1-1 16,-1 1 0-16,-1 1 0 0,-1 1 0 15,0 1-1-15,-1 0 0 16,-3 0 0-16,-1-1 0 0,0 1 1 0,-2-1-1 15,1-2 1-15,-2-1-1 0,0-3 2 16,0-1-1-16,0-1 0 0,-2-4 1 16,0-2 0-16,3-2 0 0,-2 1-1 15,0-6 1-15,2 2 0 0,-2-4 0 0,1 1 0 16,-2-1 0-16,2-4 0 0,-4-7 0 16,4 2 0-16,-1-5 0 0,1 2 0 15,1-3 0-15,-2 2 0 0,0 0 0 16,4 5 0-16,-4-1 1 0,-1 3-1 15,0 0 0-15,-1 2 0 0,1-6 0 16,-1-1 0-16,0 0 0 0,1 2-1 16,1-2 0-16,0 3-1 0,0 1 0 15,2 3 0-15,-1 4-1 0,1 0 0 0,-1 1 0 16,1 3 1-16,-2 0 0 0,1-2 1 16,0 1 0-16,-1-4 0 0,0 1 1 15,0-2 0-15,0 0 0 0,1-2 0 16,1 2 0-16,0 1 0 0,0 4 0 15,0 4 0-15,2 0 0 0,-2 2 0 16,2 1 0-16,-2 4 0 0,2 2 0 16,-2 1 0-16,1 3 0 0,-1 2 0 15,-1 4 0-15,3 1 0 0,-3 2 0 0,2 1 0 16,0 0 0-16,-1 2 0 0,1 0 0 16,0 1 0-16,-1 0 0 0,1 3 0 15,0 1 0-15,-1 2 0 0,1 3 0 16,-1 3 0-16,-1 4 0 0,-2 3 0 15,2 3 0-15,-3 5 0 0,1 5 0 16,-2 8 0-16,1 4 0 0,-2 5 0 16,1 7 0-16,-3 2 0 0,1-1 1 0,-1 2-1 15,-1-1 1-15,-1 2-1 0,1 4 1 16,-3 1 0-16,3 1 0 0,-3 4-1 16,1-2 1-16,0 3 0 0,0-4-1 15,-2 1 1-15,3-4-1 0,-2 0 0 16,2-7 0-16,-1 2 1 0,2-3-1 15,0-5 1-15,1 0 0 0,2-1 1 16,0 2 0-16,2 0 1 0,1-3-1 16,2 0 0-16,2-2-1 0,1-5 1 15,2-2-2-15,2-4 1 0,1-9-1 16,-1-2 1-16,2-6-1 0,2-6 0 0,-1-3 0 16,-1-7 0-16,1-3 0 0,2-1 0 15,0 0 1-15,1-3-1 0,1-5 0 16,0-3 0-16,5 0 1 0,0-1-1 15,-2-2 0-15,2-2 1 0,-3 2 0 16,3-1-1-16,0 2 2 0,-3-3-1 0,-3 0 0 16,0-3 0-16,-2-3 0 0,0-6 0 15,-7-6 0-15,-1-5 0 0,-4-9-1 16,-1-5 1-16,0-7-1 0,-3-5 1 16,0-13 1-16,-1-8-1 0,2-8 1 15,2-8 0-15,0-13 0 0,1-9-1 16,2-7 0-16,7 6 0 0,2-6-1 15,2 5 1-15,-1 10-1 0,3 13 0 16,-1 13 0-16,0 17-3 0,-3 12-10 16,0 20-11-16,-3 11-102 0,2 9-103 15,-1 2-258-15</inkml:trace>
  <inkml:trace contextRef="#ctx0" brushRef="#br0" timeOffset="129166.5747">9262 14916 361 0,'3'-16'91'0,"-3"1"3"15,-5 4-52-15,-3 3-9 16,-7-1-11-16,-2 3-6 0,-4 1-2 0,-3 3-5 16,-2 3-1-16,-5 4-2 0,-1 6-1 15,-1 5-1-15,-5 9-2 0,-3 10 0 16,-3 4-1-16,-3 4 0 0,-2 2-1 16,0 5 1-16,1 4-1 0,3-2 1 15,8 0 1-15,8 7 1 0,4 6 2 16,8 4 2-16,5 2 1 0,6 1 1 0,6 0-1 15,7 4 0-15,5-2-1 16,11-6-2-16,6-4-2 0,9-10-1 0,8-8-2 16,8-6 0-16,5-13-1 0,2-16 0 15,1-13-2-15,3-7 1 0,1-15 0 16,-1-12 1-16,-3-11 4 0,-1-8 3 16,-1-10 4-16,-5-10 5 0,-12-13 2 15,-8 0 1-15,-13 1-2 0,-15-7-1 16,-11 3-4-16,-15 4-4 0,-12 4-6 15,-10 10-9-15,-12 8-9 0,-11 8-10 0,-6 15-101 16,-15 8-101-16,-7 16-250 0</inkml:trace>
  <inkml:trace contextRef="#ctx0" brushRef="#br0" timeOffset="130349.5651">5523 12226 467 0,'-1'1'105'0,"-4"-4"0"0,3 1-81 0,-1 0-7 16,1 3-7-16,-1-1-5 0,2 1-2 15,-1 1-1-15,2 1-1 0,-3 1-5 16,2 0-19-16,-2-2-83 0,3 3-86 16,0 0-221-16</inkml:trace>
  <inkml:trace contextRef="#ctx0" brushRef="#br0" timeOffset="136978.1957">21347 14698 573 0,'-28'-31'123'16,"-6"4"1"-16,-3-1-99 0,-3 6-12 16,-4 0-6-16,-2 1-2 0,-3-2-1 15,-3 1 0-15,-3-4-2 0,-6 3 0 0,-3 3 0 16,-8 1-1-16,-8 0 1 0,-4 3-1 15,-9 2-1-15,-9 3 1 0,-7 2-1 16,-10 0 1-16,-5 2-1 0,-7 3 1 16,-5 2-1-16,-6 2 0 0,-3 1 1 15,-6 3-1-15,-2 1 0 0,0 2 0 16,-4 3 0-16,1 0 0 0,0 2 0 16,0 0 0-16,4 3 0 0,-1 1 0 15,2 3 0-15,1 5 0 0,-1-1 0 0,4 4 1 16,-2 2-1-16,2 0 0 0,1 2 0 15,1-2 0-15,4-4 0 0,4 3 0 16,2-1 0-16,9 0 0 0,3 2 0 16,5-3 0-16,9 1 0 0,10 3 0 15,7-1 0-15,10 2 0 0,8 4 0 16,12 1 0-16,10-1-1 0,8 2 1 16,10 0 0-16,9-2 0 0,11-1 0 15,8-1 0-15,9-5 0 0,11 2 0 16,9 1 1-16,10 0-1 0,10-1 0 0,8 1 0 15,13-2 0-15,8 6 0 0,12-1 0 16,9-1 0-16,8 0-1 0,11 1 1 16,8-3-1-16,6-5 0 0,8-4 0 15,7-3 0-15,4-4-1 0,8-4 2 16,5-4-1-16,3-4 0 0,8-1 1 16,2-3 0-16,3-3-1 0,6 2 1 15,2-7 0-15,0 0 0 0,4 1 0 16,2-4 0-16,0 0 0 0,1-3 0 0,0-5 0 15,-1 1 0-15,-1-4 0 0,-5-6 0 16,-2 2 0-16,-6-3 0 0,-2 0 0 16,-6 0 0-16,-7 0 1 0,-3 0-1 15,-9 0 0-15,-7 2 0 0,-4-1 0 16,-12-1 1-16,-6 1-1 0,-11-2 0 16,-12 1 0-16,-7-5 0 0,-13-5 0 0,-12 0 0 15,-14-1 1-15,-13 0-1 0,-12 0 0 16,-16 2 0-16,-15 1 0 0,-14 2-1 15,-15 1 1-15,-14-1 0 0,-15 1-1 16,-19-4 1-16,-15-5 0 0,-20-1 0 16,-17 0 0-16,-22-1-1 0,-21 0 1 15,-18 2 0-15,-19 6 0 0,-20 5-1 16,-19 6-7-16,-19 9-10 0,-18 6 0 16,-18 2-108-16,-17 9-102 0,-9 8-255 15</inkml:trace>
  <inkml:trace contextRef="#ctx0" brushRef="#br0" timeOffset="140646.8763">24355 16849 335 0,'-4'-3'78'0,"1"2"3"0,-2 0-56 16,0-2-5-16,-1 2-5 0,1-1-3 15,-1 2-2-15,0-3-2 0,1 2-2 16,0 0 2-16,1 0 0 0,2-1 2 16,-1 1 1-16,2-1 0 0,0 1 0 15,1-1-1-15,0 2-1 0,0-1-2 0,0 0-2 16,0 0-2-16,0 1 0 0,1 1 0 16,-1-2-2-16,0-1 1 0,0 4-1 15,1-1-1-15,2-1 1 0,-2 1-1 16,0-2-1-16,0 2-3 0,1 2-6 15,-1-1-89-15,-2-1-83 0,2 3-215 0</inkml:trace>
  <inkml:trace contextRef="#ctx0" brushRef="#br0" timeOffset="142513.3365">11598 16802 88 0,'-4'0'19'0,"0"-1"1"0,1 0-16 0,-1 0 3 15,1-2 5-15,1 1 4 0,0-2 4 16,-1 0 6-16,1-1 4 0,-2 1 4 16,0-1 1-16,-1 1 0 0,0-1-1 15,1 0-3-15,-3 1-2 0,3 0-3 16,-3 0-3-16,1 0-5 0,0 2-3 15,0-2-2-15,-3 2-4 0,1-1-2 16,-3 2-2-16,0 0-1 0,0 0-2 16,-1-1 0-16,-2 0-1 0,-1 1 0 0,-1-1 0 15,1 2 0-15,-4 0-1 0,2 0 0 16,-3 3 0-16,2-1-1 0,2 3 0 16,0 0 0-16,3 1 0 0,0 0-1 15,2 2 1-15,2 2-1 0,1-2 1 16,1 1 0-16,0 0 1 0,0 0 0 15,3 0 1-15,0-2-1 0,1-1 1 16,2 1 0-16,2 0 1 0,1-1-1 16,1 2 0-16,1 1 0 0,2-2 1 15,2 1 0-15,-1-2 0 0,1 1 0 16,2-1 0-16,1 0 0 0,2 2 0 0,1-1 1 16,2 2-1-16,1-1 0 0,5-1-1 15,-1 1 0-15,2-2-1 0,2-2-1 16,-2-1 0-16,3-3-1 0,-3-2 1 15,0-2 0-15,1-1 1 0,-3-2-1 16,-2 0 1-16,0-3 0 0,-1 1 1 16,-2-1 1-16,-3 1 3 0,0-4 2 15,-5 2 4-15,-1-1 1 0,-2 0 2 0,-5-3 2 16,-3-3 0-16,-5 2 0 0,-4 0-2 16,-5 2-3-16,-5 3-1 0,-6 3-2 15,-7 4-3-15,-5 5-6 0,-5 5-9 16,-4 6-58-16,-3 0-36 0,0 6-80 15,-4 4-177-15</inkml:trace>
  <inkml:trace contextRef="#ctx0" brushRef="#br0" timeOffset="151643.4198">11602 17442 376 0,'0'-2'79'0,"-1"4"0"16,-1-2-78-16,1 1-36 0,-1 1-43 15,2 0-60-15,-1-1-145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38:25.5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7572 4008 435 0,'7'-32'111'15,"-3"0"4"-15,0 7-52 0,-1-1-20 16,0 5-10-16,2 4-3 0,0 2-2 0,2 3-4 16,2 5-3-16,-2 0-3 15,2 7 1-15,1 5 0 0,0 5 2 0,-1 11 1 16,0 7 0-16,-2 13 0 0,-2 9 1 16,-4 10-3-16,-3 13-3 0,-2 12-3 15,-2 5-4-15,-6 2-1 0,-4 1-2 16,-1 2-1-16,3-3-2 0,2-4 0 15,0-9-2-15,-2-6 0 0,6-5-1 16,3-6 0-16,-2-11-1 0,5-6-1 16,-1-8-5-16,3-6-5 0,1-8-7 15,4-7-10-15,3-6-10 0,5-9-18 16,-5-8-109-16,3-7-116 0,1-4-280 16</inkml:trace>
  <inkml:trace contextRef="#ctx0" brushRef="#br0" timeOffset="958.5244">7679 3888 362 0,'-9'-20'98'0,"2"-1"2"15,1 4-1-15,2 0-77 0,4 2-7 16,0 2-3-16,2 1-1 0,1 1-1 15,5 2 0-15,-2-1 0 0,3 4 2 16,3 0 1-16,-1 2 1 0,3 0-1 16,5-1 0-16,3 0-2 0,3 0-2 15,5 0-2-15,3 0-1 0,6-4-2 16,-1 3-1-16,1-1-1 0,2 2 0 16,-1 1-1-16,2 0 0 0,2 1 0 0,2 1-1 15,7 2 1-15,3 0-1 0,-1-2 0 16,1 0 1-16,0 2-1 0,3 0 1 15,0 1 1-15,-2-2-1 0,7 1 0 16,2 0 1-16,3 0 0 0,-1 0 0 16,2-3 0-16,3 2-1 0,2-1 1 15,0-1 0-15,1 2 0 0,0 0-1 16,2-2 0-16,4 2 0 0,-3 1 0 0,0 1 0 16,1 2 0-16,-4-3 0 0,0 2 0 15,1 2 0-15,-1-2 1 0,2 2-1 16,-1-1 0-16,1 0 0 0,-1-1 0 15,1 0 0-15,3 0-1 0,-4 0 1 16,3-1 0-16,-2 0-1 0,1-1 1 16,-3-1-1-16,0 0 1 0,-1-1-1 15,-2 0 1-15,-6 1-1 0,-2 1 0 16,-4 1 1-16,-2 1-1 0,-5 2 0 16,-10-1 0-16,-4-1 0 0,-6 0 1 15,-5-2-1-15,-5-1 0 0,-1 1 1 0,-4 0-1 16,-1 0 1-16,-2 0-1 0,-1 0 1 15,-4 0 0-15,-4-1-1 0,1 1 1 16,-4-1 0-16,-2 0 0 0,-1-2 0 16,-1 2-1-16,1 0 1 0,-2-2 0 15,1 1-1-15,0-1 1 0,0 2-1 16,0 0 0-16,0 0 0 0,0-1 0 0,1 2-1 16,1 0 1-16,-1 0 0 0,3 2-1 15,0-2 1-15,3 1-1 0,-1 0 1 16,1 0 0-16,2 1 0 0,-1-1 0 15,1-1 0-15,1 1 0 0,-2-2 0 16,3 1 0-16,0 0 0 0,0 0 1 16,0 0-1-16,1 0 0 0,-2 1 0 15,0 0 0-15,0 0 0 0,-2 2 0 16,0-2 0-16,-2 0 0 0,-2 2-1 0,0-2 1 16,-1 0 0-16,-1 0 0 15,1 2 0-15,1-1-1 0,-3 3 1 16,0 0 0-16,1 1 0 0,1 0 2 0,-3 5 1 15,0 8 0-15,-1 4 3 0,-2 9 0 16,1 8 2-16,-3 12 1 0,-3 8 0 16,-1 12 1-16,-4 6-1 0,1 11 0 15,2 3-1-15,-1 2-1 0,0 0-1 16,3 3-1-16,2-3-2 0,3-4 0 16,2-9 0-16,0-7 1 0,2-6 0 0,3-6 0 15,-1-8 1-15,1-9 0 0,0-6 0 16,1-3-1-16,-2-3 0 0,1-4-2 15,-2-2 0-15,1-5-5 0,-1-3-9 16,-2-2-9-16,-1-6-17 0,-3-7-114 16,-2-7-119-16,-2-7-292 0</inkml:trace>
  <inkml:trace contextRef="#ctx0" brushRef="#br0" timeOffset="1831.5648">7670 5021 342 0,'-17'2'81'0,"-2"2"5"16,-1 2-47-16,2 0-11 0,1 0-2 0,-1 2 2 15,4 7 2-15,0-6-1 0,2 1 0 16,2 0-1-16,-2-3-1 0,2 1-3 15,-1-3-3-15,1-1-3 0,3 0-2 16,2-1-3-16,-1-3-4 0,5 2-3 16,0-1-1-16,-1-1-2 0,4 0-1 15,0 1-1-15,2 1-1 0,1-1 1 16,2 0 0-16,1 0-1 0,5 2 1 0,-1-3 0 16,4-1 0-16,1-1 1 15,5 1 0-15,5 1 0 0,6 0 0 0,3 1 1 16,5 1 0-16,7 0 1 0,5 2-1 15,1-2 0-15,0-1 0 0,4 1 1 16,6-1-2-16,2 0 1 0,4 1-1 16,3 2 0-16,3-1 0 0,4-1-1 15,5 4 1-15,-1 3 0 0,8 1 0 16,0-2 0-16,0-2 0 0,6 3 0 16,8 1 0-16,3-4 0 0,-1-4 0 0,0-1-1 15,5 1 0-15,8-1-1 0,-2-2 1 16,-3-4 0-16,2 0-1 0,7 1 1 15,-2-2-1-15,-5-3 1 0,-1 0-1 16,1 1 0-16,0 5 1 0,-8-2-1 16,-7-3 0-16,1 6 0 0,-6 2 0 15,-3 0 0-15,-4-1 0 0,-8-1 0 0,-1 2 0 16,-4 0 1-16,-7-2-1 16,-3 0 0-16,-5-1 0 0,-2 2 0 15,-3 0 0-15,-5-1 0 0,-4 1 0 0,-7 1 0 16,-4-1 1-16,-7 1-1 0,-11 0-1 15,-4-1-2-15,-5 2-1 0,-4-1-4 16,-5 0-4-16,-2 1-13 0,-2 2-113 16,-3-2-110-16,0 3-278 0</inkml:trace>
  <inkml:trace contextRef="#ctx0" brushRef="#br0" timeOffset="23206.021">13281 5279 217 0,'-30'5'59'0,"6"-2"7"0,9-3-26 15,3-1 1-15,8-1 2 0,0 2-3 0,4-1-4 16,2 1-4-16,3 0-7 15,4-1-5-15,4 0-6 0,1-2-2 0,8 1 1 16,5 1-1-16,5-1 2 0,5 0 0 16,1-2-1-16,8 3 0 0,5-2-2 15,6 1-2-15,6-2-1 0,6 1-1 16,6-1-1-16,7 2-1 16,3-3-1-16,9 1-1 0,0 4 0 0,7-2-1 15,3-2 0-15,4 1 0 0,4 0 0 16,4 5 0-16,-1-3-1 0,4-3 1 0,-3 3-1 15,0 6 0-15,3-1 1 16,-4-3-1-16,0-2 0 0,2 4 1 0,-2 1-1 16,0-4 0-16,-1-1 1 0,-1-2 1 15,-2 6 0-15,-3-3 0 0,-8-6 1 16,2 3 0-16,-5 2 0 0,-4 2-1 16,-6 0 1-16,-5-2-1 0,-6 2 0 15,-3 3 0-15,-11-3-1 0,-10 1 0 16,-9-4 0-16,-5 2-1 0,-7 0 0 0,-8 2 1 15,-6 0-1-15,-6 2-1 0,-5 1-2 16,-4 1-5-16,-9 2-51 0,-5-2-64 16,-2 2-96-16,-9-2-227 0</inkml:trace>
  <inkml:trace contextRef="#ctx0" brushRef="#br0" timeOffset="49947.1537">9421 1398 515 0,'-10'-13'112'0,"-5"7"0"0,-2 4-78 16,0 3-23-16,-4 3-6 0,2 1 0 0,-1 1 1 16,-3-1-2-16,0 1 1 0,-2 1-1 15,-2-1 2-15,-1 2 0 0,-2-1 1 16,1 0 2-16,3 3 0 0,-1 2 1 15,0 3 0-15,2 6 1 0,0 5 0 16,0 2-1-16,-4 8 0 0,-1 5-1 16,0 7 0-16,2 2-2 0,2 1-1 15,4 2-2-15,3 3 0 0,4-2-2 16,3 0 0-16,4-2 0 0,2-2 0 16,4 1 0-16,2 2 0 0,5 0 0 15,3-1 0-15,6 3 0 0,5 2 0 16,5 0 0-16,4-2 0 0,4-3 0 15,2-2-1-15,3-1 0 0,3-6 0 0,2-4 0 16,4-6-1-16,5-3 1 0,3-6-1 16,3-7 0-16,3-8-1 0,1-4 1 15,-1-8 0-15,-1-5 0 0,1-3 0 16,0-6 0-16,-1-4 0 0,1-1 0 16,0-4 0-16,0-3 1 0,-2-2-1 0,-6-2 0 15,-3-1 0-15,-2-2-1 0,-4-2 1 16,-4 1-1-16,-1-1 0 0,-5-2 0 15,-4 1-1-15,-4-4 1 0,-7 2 0 16,-4-4 0-16,-6 1 1 0,-2-2 0 16,-4-1 1-16,-2-1-1 0,-3 0 2 15,-2-3 1-15,-6 1 0 0,-5-2 1 16,-6 0 1-16,-5 0 2 0,-4 1 2 16,-4 3 1-16,-2 1 0 0,1 1 1 0,-5 5 1 15,-2 7 1-15,-1 6-2 0,-1 1-1 16,-5 9-1-16,0 5-3 0,-6 7-4 15,6 5-11-15,2 2-12 16,3 5-20-16,-1 9-118 0,-1 7-124 0,-1 5-304 16</inkml:trace>
  <inkml:trace contextRef="#ctx0" brushRef="#br0" timeOffset="71590.3437">3689 7212 515 0,'-7'-25'119'16,"0"0"2"-16,-2 7-81 0,4 4-15 15,2 6-8-15,1 2-6 0,4 2-3 16,0 4-4-16,2 5-1 0,-1 5-2 16,1 4 0-16,-1 8 0 0,-1 7 0 15,-1 6 0-15,-1 10 1 0,-2 9-1 16,1 4 0-16,-3 6 1 0,-1 3-1 16,-2 3 0-16,-4 0 0 0,0 1 1 15,-3 2-1-15,1-2 0 0,-3 0 0 16,0-5 0-16,-1-1 0 0,4-5 1 0,0-2-1 15,2-8 2-15,1-2 0 0,3 1 0 16,3-1-1-16,2-3 1 0,0-2-1 16,1-4 0-16,1-5-1 0,-1-4 0 15,1-5-1-15,1-5 1 0,0-4-1 16,2-3 1-16,1-3-1 0,0-1 0 16,3-3 1-16,1-1 0 0,2-2 0 15,2 0 0-15,4-2 0 0,4 0 0 0,0-1 0 16,4 0 0-16,1 0 0 0,5-1-1 15,4 1 1-15,2 0-1 0,-1 0 1 16,3 0-1-16,1-1 0 0,1 1 0 16,0-1 0-16,0 1 1 0,3-2-1 15,0 1 0-15,4 1 0 0,3 1 1 16,1 1-1-16,5-1 0 0,-3-1 0 16,-1 1 0-16,1-1 0 0,3-1 0 15,-2 1 0-15,2 1 0 0,4 0 0 0,3 2 0 16,4-2 0-16,-1-1 1 0,-1 3-1 15,5-2 0-15,1 0 0 0,5 3 1 16,-1-2-1-16,1 1 1 0,1-2-1 16,4 0 0-16,1 0 1 0,1 3-1 15,-1-5 0-15,1-4 0 0,3 2 1 16,5 2-1-16,1-1 0 0,2-1 0 16,-1-2 1-16,-4-1-1 0,6 5 0 15,-1-2 0-15,0 3 0 0,-2-1 0 16,-4-2 0-16,2 0 0 0,3 3 0 15,-1-1 1-15,1 1 0 0,0-3-1 16,-5 0 1-16,4 2 0 0,0 1-1 0,0 0 1 16,-3 0 0-16,1 0-1 0,-5-2 1 15,5 4-1-15,-4-1 1 0,0 0-1 16,0 0 0-16,-2-3 1 0,-4-1-1 16,5 1 1-16,-5-1-1 0,2 0 0 15,-4-1 0-15,-2 0 1 0,-4 1-1 16,-1-2 0-16,-5 0 0 0,-1 0 0 15,-6-1 0-15,-3-1 1 0,-3 0-1 0,-4 1 0 16,-1 3 0-16,-4-1 0 0,-7-1 0 16,-4 3 0-16,-6-1 1 0,-5 1-1 15,-4 0 0-15,-7 0 0 0,-3 1 0 16,-4 1 0-16,-1 0 1 0,-3-1 1 16,-1 1-1-16,-1 0 0 0,1-2 1 15,-1 2-1-15,-2-1 1 0,0 1-2 0,0-1 1 16,0 2-1-16,-3-2 0 0,-1 0 1 15,0 1-1-15,-2-4 0 0,-1 0 0 16,0 1 0-16,-2-5 0 0,1 1 1 16,0-2-1-16,-3-5 0 0,3 0 0 15,0 0 0-15,0-5 0 0,-1-2 0 16,2-1 0-16,0-2 1 0,4 0-1 16,-2-4 0-16,1 0 1 0,-1-5-1 15,2 2 0-15,2 0 1 0,0-2-1 16,3-1 0-16,0-2 0 0,4-7 0 0,0-1 1 15,2-8 0-15,-1-4-1 16,2-2 0-16,1-2 0 0,-2 3 0 0,2 2 0 16,-1 2 0-16,0-3-1 0,1-1 1 15,-3 6 0-15,-1-2 0 0,-1 2 0 16,0-1 1-16,-1 5-1 0,0 5 0 16,2 3 0-16,1 1 0 0,1 1 0 15,1-1 0-15,1 0-1 0,-1 1 1 0,1-1 0 16,-1 3 0-16,0 3 0 0,-3 0 0 15,2 4 0-15,-2 5 1 0,0 4-1 16,-2 2 0-16,-2 5 0 0,0-3 0 16,-2 5 0-16,-2 4-1 15,-4 1 1-15,-1 2-1 0,-2 0 1 0,-3 1-1 16,-2 2 1-16,-3 0 0 0,-4 0-1 16,-2 0 1-16,-3 1 0 0,-3 0-1 15,0 2 1-15,-5 0 0 0,-3 2 0 16,-2 1-1-16,-4-1 1 0,-4 3 0 15,-5 1 0-15,-7 0 0 0,-1 2 0 0,-5 0 0 16,-3 1 0-16,-5 2 0 0,-6-1 0 16,-2-1 0-16,-1 3 0 0,-5 1 1 15,-5 2-2-15,-5 0 1 0,-1-1 0 16,0 0 0-16,-1-1 0 0,-6 0 0 16,-4-4 0-16,0 0 1 0,-1-1-1 15,-1-1 0-15,-5-1 0 0,0-1 0 16,1 1 0-16,-1-2 0 0,-1-1 0 0,-2-1 0 15,5 3-1-15,-1-4 1 0,-1-1 0 16,0-1 0-16,6 3 0 16,1-1 0-16,0-3 0 0,0 0 0 0,1 2 0 15,4 2 0-15,2-2 0 0,-5-3 0 16,5 2 0-16,2 0 0 0,5 2 0 16,2-3 0-16,-2-3 0 0,4 0-1 15,6 2 1-15,-1 0 0 0,10 2-1 16,-1-4 1-16,4 1 0 0,3 2 0 15,8-1 0-15,1 3 0 0,4-1 0 0,2 1-1 16,6 4-4-16,8 2-6 0,5 5 94 16,-3 1-219-16,0 2-126 0,-6 3-356 15</inkml:trace>
  <inkml:trace contextRef="#ctx0" brushRef="#br0" timeOffset="72775.8937">5134 8997 373 0,'-6'-13'110'0,"-2"0"4"16,1 0 1-16,-1 2-69 0,4 6-15 15,1 4-8-15,2 2-3 0,1 6-4 16,1 3-3-16,2 7-2 0,0 5-1 16,1 3 0-16,-3 2 1 0,0 2-1 15,1 2-1-15,-2-1-1 0,1 2-2 16,-1-1 0-16,1 1-2 0,0-2 0 15,1-2-1-15,-2-2-2 0,1-4 1 16,-1-5-1-16,0-2 0 0,0-5 0 0,0-5 0 16,-1-5 1-16,-1-5-1 0,1-4 0 15,-1-5 1-15,-1-4-1 0,-2-6 0 16,0-4 0-16,0-3-1 0,1-3 0 16,-1 0 1-16,1-3-1 0,-1 0 0 15,4 0 0-15,0 2 0 0,-1 1 0 16,2 0 0-16,0 4 0 0,5 5 1 15,1 3 0-15,2 4 0 0,2 4 1 16,3 3-1-16,2 3 0 0,1 0 0 0,-2 0 0 16,2 1 0-16,3-2-1 0,0 0 1 15,1 1-1-15,2-2 0 16,1 3 0-16,3-1-1 0,-2 2-4 0,0 1-4 16,-3 0-6-16,-3 4-8 0,-3 0-10 15,-4 2-55-15,-4 3-51 0,-3 1-92 16,-2 3-205-16</inkml:trace>
  <inkml:trace contextRef="#ctx0" brushRef="#br0" timeOffset="73018.2633">5426 8936 510 0,'2'-4'124'0,"-2"-1"3"0,-2 0-71 16,4 2-23-16,1 4-9 0,2 1-6 15,4 2-4-15,2 2-4 0,2 4-1 16,2 0-2-16,3 3 0 0,1 1-1 15,3 2-1-15,0 1-1 0,2 0-1 0,3 0 0 16,1 0-1-16,-1-1 0 0,3 1-1 16,-3-3 0-16,1-1-1 0,-4 1-3 15,-2-2-3-15,-2-1-3 0,-4 0-4 16,-3 1-5-16,1 0-4 0,-7 0-6 16,-3-3-10-16,-2 0-77 0,1-2-14 15,-4-7-80-15,-1-2-166 0</inkml:trace>
  <inkml:trace contextRef="#ctx0" brushRef="#br0" timeOffset="73193.7759">5827 8976 524 0,'-16'5'118'0,"-4"4"2"16,1 8-90-16,-4 5-10 0,-4 6-5 15,-3 4-3-15,-3 5-4 0,0 2-3 16,1 1-2-16,0 1-3 0,2-1-4 15,4-3-3-15,5-3-8 0,7-6-17 0,2-8-91 16,8-10-96-16,2-9-235 0</inkml:trace>
  <inkml:trace contextRef="#ctx0" brushRef="#br0" timeOffset="73624.456">6000 8966 626 0,'0'11'135'0,"-4"5"1"0,-2 4-107 0,-1 7-16 16,-1 4-7-16,1-1-1 0,2-2-2 15,0-2-1-15,3-4-1 0,0-2-2 16,4-7 0-16,0-3-1 0,2-5 1 16,-1-6-1-16,2-3 1 0,1-6 0 15,2-5 0-15,-1-4 1 0,0-4 0 16,3-6 0-16,0-4 0 0,1-6 0 15,1-4 0-15,2-1 0 0,2 1 0 16,1 3 0-16,1 2 0 0,2 9 0 16,-3 3 0-16,0 7 0 0,-1 5 0 0,-2 4 0 15,-2 5 0-15,-1 4 0 0,-1 3 2 16,-2 4-1-16,2 5 2 0,1 5 1 16,0 4 1-16,1 3 1 0,2 4 1 15,0 4 0-15,1 1 0 0,2 1 0 16,0-1-2-16,1-2 0 0,0 0-1 15,-1-3-2-15,0-4 0 0,-2-2-1 16,0-3 0-16,-3-3-2 0,-2-2-2 0,-2-2-5 16,-2-2-3-16,-2-3-5 0,-3-1-5 15,-1 0-5-15,-1-3-9 0,-3-1-28 16,1-2-75-16,-3-1-95 0,-3-3-226 16</inkml:trace>
  <inkml:trace contextRef="#ctx0" brushRef="#br0" timeOffset="73791.6882">6158 9098 540 0,'-21'-4'126'0,"2"-4"4"0,4 4-82 15,4-3-19-15,6 1-10 0,6 1-7 16,5-1-4-16,9-1-3 0,7-3-2 16,7-3-2-16,9-3 0 0,7-1-2 15,7-7-7-15,4 0 5 0,2-2-129 16,1 0-111-16,1-1-291 0</inkml:trace>
  <inkml:trace contextRef="#ctx0" brushRef="#br0" timeOffset="81368.3949">8203 6246 396 0,'11'-17'110'0,"-1"0"5"16,-6-1-38-16,-2 0-22 0,-3 6-13 15,0 0-7-15,-2-1-5 0,-2 2-3 16,-3 1-5-16,-3 2-3 0,-3 2-4 0,-3 1-3 15,-4 1-4-15,-3 5-2 0,-1 3-2 16,-2 5-2-16,-1 3-1 0,-4 3-1 16,-2 5 1-16,-3 6-1 0,-2 0 1 15,-2 3-1-15,0 2 0 0,1 1 0 16,1 1 1-16,7 1-1 0,5-2 0 16,5-3-1-16,6-3 1 0,5-4-2 15,2-3 0-15,7-4-1 0,2-1-1 16,3-3-1-16,1-5-1 0,1-1 2 15,-1 0-1-15,2-3 2 0,-3-2 0 16,1-2 2-16,-1 1 0 0,-1 1 0 0,0 2 1 16,0-1 0-16,-2 3-1 0,0 1 1 15,-2 2 0-15,0 3 1 0,0 4 0 16,-3 1 0-16,-1 8 2 0,-2 3 1 16,0 6 1-16,1 5 1 0,1 5 0 15,3 3 0-15,-2 3-1 0,2 2 0 16,2-2-2-16,1-3 0 0,-2 0-1 0,-2-3-1 15,-1-8 0-15,3-2 0 0,2-5-1 16,0-4 1-16,1-4-1 0,1-6-1 16,3-2-6-16,-1-1-4 0,-3-5-6 15,0-3-8-15,1-2-11 0,-4 0-60 16,-3-2-44-16,-1 0-90 0,-1-3-198 16</inkml:trace>
  <inkml:trace contextRef="#ctx0" brushRef="#br0" timeOffset="81585.9046">7503 7278 386 0,'-4'2'112'16,"0"0"4"-16,1-1-15 0,1 2-53 15,1 2-14-15,1 1-7 0,3 4-5 16,-1 2-5-16,3-1-3 0,0 2-1 16,2 0-1-16,-1 0-1 0,2-3-1 15,-1-3 0-15,0-2 0 0,1 0-1 16,-2-2-1-16,0-2-1 0,-1-4-1 0,1-3-1 15,0-1-2-15,0-3-3 16,0-2-8-16,1-4-11 0,1-4-122 0,-2-3-116 16,4 1-298-16</inkml:trace>
  <inkml:trace contextRef="#ctx0" brushRef="#br0" timeOffset="82522.0872">8505 6239 586 0,'-5'-8'141'0,"-1"6"5"0,-3 1-88 15,-1 4-14-15,-2 5-8 0,1 4-5 16,0 5-6-16,2 4-4 0,1 2-5 0,3 3-4 15,2 2-4-15,5-2-3 0,3-1-2 16,2-4-1-16,0-2-1 0,4-4 0 16,0-3 0-16,3-6-1 0,-2-4 1 15,-1-4-1-15,-1-4 1 0,0-6 0 16,-3-2 0-16,-1-2 0 0,-3-4 0 16,-3 2-1-16,-3-4 1 0,-1 0-1 15,-2-3 1-15,0 3-1 0,-1 0 0 16,1 1 0-16,1-1 0 0,1 5 0 15,0 1 0-15,3 5-1 0,0 3 1 16,0 0-1-16,1 5 1 0,1 3-1 0,1 0 0 16,2 2-3-16,1 3-2 0,1 0-3 15,3-1-3-15,-1-1-4 0,2 0-4 16,1-1 0-16,-1-1 0 0,3-3 2 16,2-2 2-16,-1 1 5 0,0-1 2 15,1 0 5-15,1 1 1 0,1-2 1 16,-2 0 2-16,-2 0 0 0,0 0 2 15,-4-1 1-15,1 1 4 0,-5 0 3 0,-1 3 3 16,-2-1 2-16,-1 3 1 16,-2 0-1-16,0 4-1 0,-2 1-2 0,1 2-3 15,-3 7-3-15,-1 1-2 0,0 9-2 16,0 4 0-16,3 4 0 0,2 1 0 16,2 1 0-16,4 2 0 0,4-2 0 15,3-3 0-15,1-6 0 0,1-4 0 16,2-5 0-16,-1-4 0 0,-2-11 0 15,2-1-1-15,1-4 1 0,0-7 0 16,0-7 0-16,-2-1-1 0,0-6 1 0,-2 4-1 16,-3-8 1-16,-6 0-1 0,0 3 0 15,-3 1-3-15,-2 2-5 0,0 2-5 16,0 3-9-16,-1 3-6 0,2 7-6 16,0 3-6-16,1 2-7 0,0 6-27 15,0 2-77-15,0 1-96 0,1 1-235 16</inkml:trace>
  <inkml:trace contextRef="#ctx0" brushRef="#br0" timeOffset="82974.06">8960 6292 530 0,'5'7'128'15,"0"0"5"-15,0 1-76 16,0 1-18-16,1 1-4 0,0 0-3 0,0-2-3 16,0 1-3-16,2-2-2 0,-2 2-3 15,0-2-1-15,0-1-4 0,0-1-1 16,-1-1-2-16,-1-4-1 0,0-3-1 15,-1-2-1-15,1-2-3 0,-2-3 0 16,2-1-3-16,0-2-1 0,1-2-4 0,1 0-5 16,2 1-4-16,2-1-6 0,2 0-6 15,3 2-4-15,1-1-4 0,4 3 0 16,0 0 2-16,0 0 3 0,1 3 5 16,0-1 6-16,-2 1 5 0,-2 0 3 15,-3 3 3-15,-4 2 7 0,-3-1 8 16,-2 1 7-16,-5 2 6 0,-4 0 6 15,-1 3 5-15,-2 0 3 0,-3 1-2 16,-1 2-5-16,-1 1-5 0,0 2-7 0,-1 2-5 16,2-2-5-16,2 1-3 0,1-1-4 15,5 1-1-15,3-1 0 16,2-1-2-16,3-1-2 0,1 0-1 0,1 0-3 16,2 0-1-16,-1 0-1 0,1-1-1 15,1 2 1-15,0 0 1 0,1 0 1 16,1 1 2-16,-1 0 2 0,1 0 2 15,2 1-1-15,-3-2-3 0,0 2-7 16,0-2-6-16,-1-1-8 0,-1-2-6 16,0-2-9-16,0-2-11 0,-1-3-28 0,1-7-79 15,-2-5-104-15,-1-2-243 16</inkml:trace>
  <inkml:trace contextRef="#ctx0" brushRef="#br0" timeOffset="83277.9477">9319 5784 527 0,'-8'-16'131'0,"2"8"0"16,-1 5-58-16,1 8-43 0,1 4-12 16,3 5-7-16,2 6-5 0,1 4-2 0,2 5-2 15,1 2-2-15,4 0 0 0,2 0 0 16,3-1-2-16,2-3 1 0,1-2 0 16,2-2 1-16,3-2 0 0,-1 0 0 15,-1-1 1-15,0 0 2 0,-2 1 1 16,-3 0 2-16,2-2 1 0,-2 2 2 15,-1 1 1-15,2 3-1 0,-2-2 1 16,3 0-2-16,-1 3-2 0,0-2 0 0,-2 2-1 16,-2-3-1-16,-1 1 0 0,-3-1-1 15,-5-1 0-15,-4-1-1 0,-4 1 0 16,-5-2 0-16,-2-1-2 0,-2-2-4 16,-2 0-5-16,1-3-8 0,-1-3-11 15,3-4-20-15,2-1-100 0,2-6-110 16,4 0-262-16</inkml:trace>
  <inkml:trace contextRef="#ctx0" brushRef="#br0" timeOffset="83843.2423">9698 6183 588 0,'-3'-4'148'0,"0"-3"5"0,-2 2-78 16,3 2-26-16,1 0-11 0,1 2-9 16,0 2-8-16,1 2-6 0,1-1-5 0,0 2-4 15,-1 0-1-15,2 1-1 0,-2-2 0 16,1 0-1-16,1-1 0 0,-1 1-1 16,1-2 0-16,-1 0 0 0,0 0-1 15,-1-2 1-15,0 1-1 0,-1 0 1 16,0-1-1-16,0 2 0 0,-1-1 0 15,1 1 0-15,-1 4-1 0,1 2 0 16,-3 3-5-16,1 5-7 0,-1 5-12 0,1 3-10 16,-1 1-14-16,1 2-119 0,1-1-124 15,2-3-294-15</inkml:trace>
  <inkml:trace contextRef="#ctx0" brushRef="#br0" timeOffset="84261.7535">9812 6051 550 0,'-4'-11'134'0,"4"0"2"0,2 1-66 16,3 0-37-16,5 1-8 0,2 0-5 15,3 1-3-15,1 0-5 0,0 2-1 16,0 2-3-16,1 6 1 0,-1 2-2 16,0 5 2-16,-3 3 2 0,2 7 1 15,-3 4 1-15,0 4 2 0,0 4 1 16,-3 3 2-16,0 1 1 0,-1 7 0 15,0 2 0-15,-1 1-1 16,-1 4-1-16,0 4-3 0,1-4-3 0,-1 1-3 16,-3-6-3-16,3-3-3 0,-2-6 0 15,1-6-4-15,-1-7-5 0,-3-4-13 0,0-7-11 16,-2-4-13-16,-4-4-12 0,-1-7-17 16,-1-3-105-16,-3-7-116 0,-1-5-260 15</inkml:trace>
  <inkml:trace contextRef="#ctx0" brushRef="#br0" timeOffset="84860.0301">9951 6344 593 0,'-3'-17'149'0,"1"0"4"16,2 2-82-16,5 1-22 0,3 1-9 0,3 1-8 15,5-1-10-15,-1 1-7 0,3 1-5 16,1 1-5-16,1-1-6 0,1 2-5 16,1 0-4-16,-1 3-5 0,2 0-2 15,3 0-2-15,-2-1-1 0,-1 0 3 16,-2 0 3-16,-1-2 3 0,-4 2 4 15,-3-2 3-15,-4 3 4 0,-2-1 4 16,-2 1 4-16,-4 2 4 0,0 2 2 16,-2 0 4-16,0 1 2 0,-2 0 1 0,2 2 0 15,-1-1-1-15,-1 1-2 0,2 2-2 16,-1-2-2-16,0 1-2 0,1 1-3 16,1-1-1-16,-1 1-3 0,2 0 0 15,0 0-2-15,2-1-1 0,1 0-1 16,0-1 0-16,3-2 0 0,-1-1 0 15,0 0 0-15,1-2-1 0,-1 1 1 16,0-1 0-16,-1 1 0 0,-1 0 1 16,-2-1 0-16,1 2 1 0,-2-1 0 15,-2 1 1-15,0 1-1 0,-1-2 1 0,0 2-1 16,0 0-1-16,0 1-1 0,0 0 0 16,1 1 0-16,-2-1-1 0,2 1 1 15,1 0-1-15,-2-2 0 0,2 1 1 16,-2 1-1-16,1-1 1 0,1 0 0 15,1 2 0-15,1-1 0 0,0 5 0 16,0 0-1-16,2 1 1 0,-3 2 0 16,4 4 0-16,0 1 0 0,1 3 0 15,2 0 1-15,-1 0-1 0,2-2 0 0,3-2 1 16,-2-4 0-16,-1-4 2 0,4-9 0 16,-1-3 2-16,1-4 0 0,2-5 1 15,1-2-1-15,-1-4 0 0,1 0-2 16,-4 1-2-16,0 1 0 0,-2 4-1 15,-3 3 0-15,-2 3-2 0,0 7 1 16,-2 6 0-16,-2 5-1 0,-1 7-6 16,0 2-7-16,-3 2-15 0,5 5-14 0,-2-1-16 15,3 3-88-15,1-3-42 0,6 2-116 16,2 1-233-16</inkml:trace>
  <inkml:trace contextRef="#ctx0" brushRef="#br0" timeOffset="91176.6972">12758 8399 295 0,'-2'-2'85'0,"0"-3"6"0,-1 1-36 0,1-1-3 16,-2 2-3-16,1-2-4 0,0 0-5 15,0 1-6-15,0 2-6 0,1-1-5 16,-1 2-4-16,2 0-4 0,0 0-4 16,1 2-3-16,1 1-3 0,0 3-2 15,2 0-1-15,-1 2-1 0,3 2 0 16,0 1 1-16,-1 0-1 0,0-2 0 0,3 0 1 15,-1-2-1-15,1-1 1 0,3-2-1 16,2 0 1-16,4-2-1 0,5-2 0 16,2-1 0-16,2-1 0 0,0-1-1 15,2 2 1-15,-1-2-1 0,0 3 1 16,-3 2-1-16,-1 3 0 0,3 2 1 16,-2 1-1-16,1 3 0 0,0 0 0 15,-1 0 0-15,1 2 0 0,1-2 0 16,-3-3 0-16,0 0 1 0,-2-3 0 0,0-4 0 15,2 0 1-15,0-6 0 0,2-1 1 16,-1-5 1-16,3 3 0 0,-1-2-1 16,0 1 0-16,-2 1 0 0,-2 4-1 15,-4 5 0-15,-1 4 0 0,-4 2-1 16,1 6 1-16,-2 2-1 0,-2 1 1 16,1-1 0-16,0 1 0 0,0-3 0 15,0-1 1-15,-1-2 1 0,2-4-1 16,4-4 2-16,0-1 0 0,3-2 0 15,3-3 1-15,5-5-2 0,1-5 0 16,3-1-1-16,3-2 0 0,1-1-2 0,0 0 0 16,-1 2-1-16,-4 6 0 0,1 6 0 15,-6 5 1-15,-2 3-1 0,-2 4 0 16,-1 4 0-16,-1 1 1 0,-1 0 1 16,1-1 1-16,2 0 0 0,3-1 1 15,1 0 0-15,3-8 0 0,5-4 0 16,4-4 0-16,2-5-4 0,2-5-14 0,3-6-129 15,1-3-121-15,-2-2-317 0</inkml:trace>
  <inkml:trace contextRef="#ctx0" brushRef="#br0" timeOffset="105114.8068">6448 11006 228 0,'-13'0'58'0,"0"-1"6"16,1-2-29-16,1 1-2 0,0-3 0 0,0 1 0 15,1 1-2-15,0-1-3 0,2 1-5 16,0 0-6-16,2 0-4 0,0 2-3 16,1-1-2-16,2-1 1 0,0 1 0 15,1 1 2-15,0-2 0 0,1 3 0 16,0-1-1-16,2 1-1 0,0 0-2 15,2 0-2-15,4 2-2 0,-1-2-1 16,4 0 0-16,1 2 0 0,4-1 0 16,1 0 0-16,1 1 0 0,0-3 0 15,5 2 0-15,1 3 0 0,2 1 0 16,-1-4 0-16,1 2 0 0,3 0 1 16,3 0 0-16,1-1 1 0,1-1 0 0,0-4 0 15,2 4 0-15,2-2 1 0,-3-3-1 16,-3 2 0-16,0-2-1 0,-2 2 1 15,-3-1-1-15,-2-1 0 0,-2 2 0 16,-3 0 0-16,-3-1 0 0,-4 2-1 16,-2 0 1-16,-3 1-2 0,-2 1 0 0,-1 3-3 15,-3 2-6-15,0 1-21 0,-3-1-83 16,-3 4-92-16,-4-2-227 0</inkml:trace>
  <inkml:trace contextRef="#ctx0" brushRef="#br0" timeOffset="108596.4662">7732 11656 287 0,'2'-2'73'15,"-1"-1"1"-15,1 0-32 0,0 0-15 16,-1 1-5-16,2-1-2 0,0 2-2 16,0-1-2-16,2 1 1 0,-2-1-3 15,2 2-1-15,0 0-4 0,0 2-2 16,0 0 0-16,0 2-2 0,0-1-1 16,1 3-1-16,-1 2 0 0,2 0 0 15,1 2 0-15,-1 1 0 0,3 0-1 0,0 1 1 16,1 1-1-16,2-2 1 0,-1 0-1 15,2-1 1-15,0-2-1 0,2 1 1 16,0-4 0-16,1 0 0 0,3-1 0 16,1-1 0-16,1 1 0 0,1 0 0 15,3-2 0-15,1 3-1 0,2-3 0 16,-1-1 0-16,3 0-1 0,2-1 1 16,0 0-1-16,1-2 0 0,1-2 0 0,-2-1 0 15,0 1 0-15,0-3 1 0,0-1 3 16,0-3 0-16,-3 0 0 0,1-1 0 15,1-1 0-15,1 0 0 0,0-2-1 16,2 3-2-16,0 1-1 0,1 0-1 16,2 1 1-16,-3 0-1 0,1 3 0 15,0 0 0-15,-1 0 0 0,-1 1 0 16,-2 0-1-16,-1 1 1 0,-1 0 0 16,0 3 0-16,0-1 0 0,1 2 0 15,1 2 0-15,1 2-1 0,0-1 1 16,1 2-1-16,0-2-1 0,1 2 1 0,-1-1-1 15,2-2-1-15,0-4 1 0,0 2 0 16,3-4 0-16,0 2 0 0,3-4 0 16,-2 3 1-16,3-1 0 0,0 2 0 15,1 2 0-15,-1 2 1 0,0-1 0 16,-1 3 0-16,-1-2 0 0,1-1 1 16,1 1 0-16,0-1 0 0,3-4 0 0,2-2 0 15,2 0 0-15,0-2 0 0,4-3-1 16,-2-4 0-16,2-2 1 0,-1-3-1 15,3 3 1-15,1-3-1 0,-2 1 0 16,2 0 0-16,-2 5 1 0,-1 3-2 16,-4 2 2-16,-4 1-1 0,-3 4 1 15,-1 3 1-15,-3 1 1 0,-2 2 0 16,0 3 0-16,1 2 0 0,-3 3 0 16,1-1 0-16,0 2-1 0,2 0 0 15,-1-4-1-15,1-3 0 0,-1-4 0 16,3-5 1-16,2-2-1 0,2-4 0 0,0-3 0 15,3 2 0-15,-1 0-1 0,3-1 1 16,-1 2 0-16,0 1-2 0,-5 4-2 16,-4 1-6-16,-5 3-54 0,-6 0-49 15,-3 3-86-15,-8 1-201 0</inkml:trace>
  <inkml:trace contextRef="#ctx0" brushRef="#br0" timeOffset="116230.3387">12161 9611 411 0,'-1'-5'97'0,"-8"0"2"0,1 0-63 15,-2 0-14-15,0 3-6 0,4-2-5 16,0 0-2-16,0 3-2 0,-3-1 0 0,1 0 0 16,-2 2 1-16,-1 0 1 0,-2 0 1 15,0 0 1-15,0 0-1 0,-3 0-1 16,1 2-1-16,-1 0-2 0,-1-1-2 15,-3 1-1-15,1-1-1 0,-1 1-1 16,-1-1 0-16,0 1 0 0,2-1-1 16,2 0 1-16,2 2-1 0,1-1 1 15,2 0-1-15,4 1 0 0,-1-1 0 16,2 2 1-16,1 0-1 0,2 1 0 0,0-3 0 16,2 3 0-16,1-1 0 0,2 1 0 15,1-2 0-15,1 1 0 0,0-3 0 16,1 3 1-16,0-3-1 0,-1 0 0 15,1 2 1-15,-1-2-1 0,-1 0 0 16,-1 0 0-16,0 1 1 0,1-1-1 16,-1 0 0-16,0 3 1 0,-1-1-1 15,-1 2 1-15,0 1 0 0,-2 2 1 16,2 4 0-16,-4 2 1 0,0 0 1 0,-1 2 0 16,1 3 0-16,-2 1 0 15,1 1 0-15,0 0-1 0,1-1-1 0,1 2 0 16,3-2 0-16,0 0-1 0,1-4 0 15,1 1-1-15,1-3 1 0,2 0-1 16,-2-5 0-16,1-2-4 0,-1-1-3 16,-1-3-5-16,2-2-5 0,-3-1-47 15,-3-9-58-15,0-2-89 0,-2-2-204 0</inkml:trace>
  <inkml:trace contextRef="#ctx0" brushRef="#br0" timeOffset="116748.857">11594 9850 390 0,'-3'-4'96'0,"2"1"3"15,0 0-43-15,1 0-28 0,0 1-12 16,1 1-5-16,0 1-2 0,1 0-2 16,-2 1-1-16,1 1 0 0,0 2 0 15,2 1 1-15,-2 2 1 0,1 2 2 0,3 2 0 16,1 2 0-16,3 3 0 0,1 3-2 15,1 0-1-15,2 5-2 0,2-2-1 16,0 0 0-16,-1-4-1 0,2-2-1 16,-1-4 0-16,-2-3 1 0,1-6 0 15,-3-3 0-15,-1 0 0 0,-2-4 1 16,-4-6 0-16,1 1 0 0,-2-3 0 0,-1-3 0 16,-1-3-1-16,-4-3 0 15,1 0-2-15,-2 4 1 0,-3-5-2 0,-2 2 0 16,-2 4 0-16,-1 3 0 0,-3 0-1 15,1 1 2-15,-1 4 0 0,0 1 0 16,3 3 1-16,2-3-1 0,3 4 1 16,2 2-1-16,3 3 0 0,2 1 0 15,1-1-1-15,2 2 0 0,2 1 0 16,4 1 0-16,1 0 0 0,1-1 0 0,3 1 0 16,1 0 0-16,1 0 1 0,1-1 0 15,0 0-1-15,1 0 1 0,-3-1 0 16,-1-1-1-16,1 1 1 0,-2 1 0 15,-2-1-1-15,-2-1 0 0,-3 0 1 16,-2 0-1-16,-2 2 1 0,-2 0 0 16,-4 3 0-16,-3 0 0 0,-2 4 0 15,-2 6 0-15,-1 1-2 0,-1 4-7 16,3 4-10-16,-5-1-109 0,0 3-104 16,1 0-267-16</inkml:trace>
  <inkml:trace contextRef="#ctx0" brushRef="#br0" timeOffset="118458.7701">14702 10925 396 0,'0'1'93'15,"-4"-2"1"-15,3 0-60 0,-1 1-12 16,1 0-9-16,0 1-4 0,1 2-3 16,1-2 0-16,3 4 0 0,-4-3 1 15,1 1 3-15,0-2 1 0,2 1 2 16,-2-1 1-16,1 2 1 0,1-3 0 16,1 1-2-16,0 4-1 0,4-1-2 15,-2 2-2-15,2 0-2 0,2 0-2 16,3 3-1-16,-1-3 0 0,0 0-1 0,-1-1 1 15,1 0-1-15,1-2 1 0,-2 0 1 16,0 1 0-16,0-2 1 0,0-2-1 16,1 0 1-16,-1-1-1 0,1-2 0 15,0 0-1-15,2-2 0 0,-2 1-1 16,0 0-1-16,2-1 0 0,-2 3-1 0,0 0 1 16,-1 3-1-16,-1-1 1 15,1 3-1-15,-1 1 1 0,1 2-1 16,-1-1 1-16,1 3 0 0,1-2 0 0,2 0 0 15,-1-1 0-15,2-3 0 0,3-3 0 16,1-3 1-16,1-2-1 0,1-1 0 16,4-4 0-16,0-3 0 0,2 1 0 15,-1-1 0-15,2 3 0 0,-1 1-1 16,0-1 1-16,-2 7-1 0,-3 0 0 16,-1 4 0-16,-4 5 0 0,-3 2 0 15,0 4 0-15,-3 6 0 0,-1 2 1 16,-2-1-1-16,1 4 1 0,-1-1-1 0,2-1 1 15,1-3 0-15,0-5 1 0,1-2-1 16,2-4 0-16,1-4 0 0,2-1 1 16,1-3-1-16,2-2 1 0,2 1-1 15,0-3 0-15,2-2-1 0,1 1 1 16,-1 0-1-16,1 0 1 0,-3 1-1 16,0 1 0-16,-1 2 0 0,-4 3 1 15,-1 1-1-15,-3 3 0 0,0 2 0 0,-2 0 0 16,-2 1 0-16,1 1 0 0,0 0-1 15,2 1 2-15,-1-3-1 0,3 0 0 16,0 0 0-16,2-2 0 0,3-2 1 16,2-2-1-16,1-2 0 0,3-2 0 15,1-1 0-15,1 0 1 0,2 0-1 16,1-1 0-16,-1 0 0 0,1 2 0 16,0 2 0-16,-2 0 1 0,1 0-1 15,-2 4 0-15,-3 0 0 0,1 3 0 16,-2-1 0-16,-1-1 0 0,0 2 0 15,1-2 0-15,-1-2 0 0,3-2 0 0,2-3-1 16,2-2-5-16,2 2-15 0,-2-3-109 16,-1-2-109-16,-3-1-278 0</inkml:trace>
  <inkml:trace contextRef="#ctx0" brushRef="#br0" timeOffset="166657.7407">17122 3512 475 0,'4'-28'104'15,"-7"-7"1"-15,-3 5-83 0,-5 0-7 16,0 7-6-16,-2 0-2 0,-1 1 0 16,-2 0-1-16,-2 1 0 0,-4 0 0 15,-4-3 1-15,-3 2 1 0,-4 1 2 0,-3 1 1 16,-7 1-1-16,-5-1 1 0,-4 5 0 15,-8 2-2-15,-10-1-1 0,-5 2-1 16,-7 1-2-16,-4 2-1 16,-3 3 1-16,-8-1-1 0,-2 2 0 0,-2 0 0 15,-1 3 1-15,-4 2 0 0,-4 1 0 16,-4 0 1-16,0 5-1 0,-1 4-1 16,-4 4 0-16,-5-2-1 0,-2 5-1 0,0 4 0 15,-5 2-1-15,-4 3 0 0,1 4 0 16,0 7 2-16,2 6 2 0,-1 2 0 15,7 8 2-15,4 6 0 0,4 2 0 16,1 2-1-16,4 1-1 0,8 6-2 16,7 6 0-16,0 0-2 0,3 1 0 15,11 4-1-15,0 4 1 0,13-1-1 16,7-1 0-16,4 0 0 0,9-3 1 16,8 2 0-16,8 1 0 0,13-5 0 15,7 2 1-15,8-5 0 0,10-3 0 0,11-3 0 16,6-5-1-16,11-1 1 0,9-6-1 15,7-2 0-15,12-6 0 0,6 1 0 16,10-2 0-16,15-1 1 0,4-4-1 16,8-2 1-16,9-4-1 0,1-6 0 15,12-3 0-15,7-5 0 0,0-6-1 16,11-2 0-16,5-6 0 0,3-5 0 16,7 1-1-16,3-3 0 0,0-6-1 15,3 0 0-15,2-3 0 0,-4-3 1 16,1-1-1-16,-2-1 0 0,-3-5 2 0,-1-3-1 15,-2-1 1-15,-5-3 0 0,0-3 0 16,-2-1 1-16,-4-3 0 0,-3-2-1 16,-4 1 1-16,-2-3 0 0,-3-2 0 15,-2 0 0-15,-4 0 0 0,-4-2 1 16,-3-3 0-16,-2-5 0 0,-4-4-1 16,-7-2 1-16,-6-6-1 0,-3-5 1 15,-7 0-1-15,-2 2-1 0,-11-5 1 0,-7-5 0 16,-9 0 0-16,-9-1-1 0,-10-3 1 15,-10-4 0-15,-16-9 0 0,-11-2-1 16,-12 0 2-16,-12 2 0 0,-18-4 2 16,-15-4 2-16,-19-2 2 0,-12 2 1 15,-18 5 1-15,-20 8 1 0,-16 5 0 16,-19 8-2-16,-22 11-2 0,-18 11-2 16,-22 17-2-16,-19 12-6 0,-24 11-12 15,-16 15-15-15,-20 16 13 0,-19 19-141 16,-21 17-127-16,-16 13-312 0</inkml:trace>
  <inkml:trace contextRef="#ctx0" brushRef="#br0" timeOffset="180035.0438">13337 12579 260 0,'-10'-19'69'0,"-2"-1"3"16,-2-4-34-16,-5 2-6 0,-1 1-7 15,-4 2-4-15,-6-1-4 0,-3 2-2 16,-5 3-1-16,-2 2 1 0,1-1-1 15,-8 3 1-15,-3 1 0 0,0 1-1 16,-8-1 0-16,-2 1-2 0,-7 2-1 16,-7 1-2-16,0 1 0 0,-7 2-1 0,-8 2-2 15,-1 4-1-15,-7 1-2 0,-3 1 0 16,-5 1-1-16,-2 4 0 0,0 0-2 16,-3 4 1-16,-3-1 0 0,-3 2 0 15,1 1 0-15,-2 4-1 0,-2 4 1 16,-2-1-1-16,4 4 1 0,-3 1 0 15,1 0-1-15,-1 1 1 0,-2-3 1 0,0 3-1 16,-2-4 1-16,-1 2 0 16,-1 1 0-16,6 2 0 0,-2 0-1 0,0 4 1 15,5-1 0-15,8 8 0 0,2 3 0 16,-1 2 0-16,3 0 0 0,3 2 0 16,6 3 0-16,1 0 2 0,0 0 0 15,-1-3 1-15,7 5 0 0,4 3 1 16,6 5 0-16,1 0 0 0,6 4-1 15,6-2-1-15,4 1 0 0,3-2-1 16,5 2 1-16,5-1-1 0,5 2 0 0,5-2 0 16,4 0 0-16,6 2 1 0,4-1 0 15,6-1-1-15,5 0 1 0,6 1-1 16,4 1 1-16,5 0-1 0,8 0 0 16,7-3 0-16,2-1 1 0,4-5-1 15,3-4 1-15,9 6-1 0,8 1 0 16,3-3-1-16,8-2 1 0,2-5-2 15,5-1 1-15,6-2-1 0,3-8 0 16,4-4 0-16,4-1 0 0,3-2-1 16,4 2 1-16,9-1-1 0,3-1 1 0,4 2-1 15,2-4 1-15,5 2-1 0,8-1 1 16,2-1-1-16,3-5 1 0,3-3-1 16,3-2 1-16,6 0-1 0,-1-6 0 15,3 2 1-15,1 2-1 0,2-1 1 16,3 0-1-16,-2 1 0 0,2-1 0 15,3 1 0-15,1-3 1 0,2-2-1 16,2 3 0-16,2-1 0 0,2-1 0 0,1-1 0 16,0 0 0-16,5-1 0 0,0-2 0 15,3-3 0-15,-1-1 0 0,-3-3 1 16,8 1-1-16,-2-3 0 0,-2 1 0 16,-2-2 0-16,4-2 0 0,0 2 0 15,2-4 0-15,-2 0 0 0,2-1 0 16,1-5 0-16,3 0 0 0,0-4 0 15,-2-3 0-15,4 2 1 0,-2-2-1 0,-1-7 0 16,1 4 0-16,-2-2 0 0,0-3 1 16,-2-1-1-16,-2-6 0 0,-2-5 0 15,-2-2 0-15,-1-3 0 0,-6-5 0 16,-1-1 1-16,-3 1-1 0,-4-1 0 16,-3 2 0-16,-5 0-1 0,-5-8 1 15,-5-4 0-15,-4 0 0 0,-5-3 0 16,-5-4 0-16,-9 1 0 0,0-1 1 15,-9 3-1-15,-4-3 0 0,-6-4 0 16,-6 0 1-16,-7 1-1 0,-7 0 0 0,-10-1 1 16,-8 3-1-16,-5 0 0 15,-8-2 0-15,-12-1 1 0,-9 0-1 0,-7-1 0 16,-10-1 0-16,-9 0 0 0,-10-3 0 16,-13 3 0-16,-8 1 1 0,-9 2-1 15,-12-2 0-15,-6-1 0 0,-14-3 0 16,-11 5 0-16,-6 0 1 0,-12 1 0 15,-12-2 0-15,-11 4 1 0,-12 1 0 16,-11 6 0-16,-13 6 0 0,-12 2-1 0,-10 0 0 16,-13 1 0-16,-9 1-1 15,-11 4 1-15,-11 2-1 0,-9 4 0 0,-13 8 1 16,-9 5-1-16,-9 7 0 0,-11 8 0 16,-10 3 0-16,-9 8-1 0,-12 6-4 15,-13 7-6-15,-3 12-6 0,-17 5-114 16,-15 9-108-16,-6 13-273 0</inkml:trace>
  <inkml:trace contextRef="#ctx0" brushRef="#br0" timeOffset="185896.9854">20306 14237 370 0,'0'-13'104'16,"1"1"6"-16,-2-1-40 0,1 4-13 15,-2-3-11-15,4 0-7 0,-1 0-7 16,0 3-3-16,-1 1-2 0,0 0-1 16,0 1 0-16,0 0 1 0,-1 3-2 15,0 3-1-15,-2 3-3 0,2 2-1 16,-2 6-4-16,0 5-2 0,-1 7-4 15,-1 7-1-15,0 0-1 0,0 6-1 0,0 1-2 16,2 2 0-16,2 0-2 0,1-1 0 16,2-1-1-16,0-3 0 0,2-3-1 15,1-2 0-15,-1-2-1 0,-1-5-3 16,0-1-6-16,-1-6-10 0,2-3-7 16,-2-2-8-16,2-3-10 0,-1-3-16 15,0-6-99-15,0-6-107 0,0-2-252 16</inkml:trace>
  <inkml:trace contextRef="#ctx0" brushRef="#br0" timeOffset="186184.6082">20453 14186 523 0,'2'-6'124'0,"-2"-2"4"15,1 3-75-15,-1 2-21 0,1 0-6 16,-1 3-2-16,3 5-4 16,-3 0-1-16,-1 2-2 0,-2 5 0 0,2 5 1 15,-1 1 0-15,-1 5-2 0,1 3-2 16,0 3-1-16,1 4-3 0,2 3-2 16,-1-2-3-16,3 3-1 0,-1 2-2 15,1-3-1-15,-1-2 0 0,1-2-4 16,-1-4-6-16,-1-3-8 0,2-5-8 15,-3-6-10-15,1-2-13 0,1-3-108 0,-3-6-111 16,0-3-265-16</inkml:trace>
  <inkml:trace contextRef="#ctx0" brushRef="#br0" timeOffset="186393.0683">20319 14464 563 0,'-7'-5'139'0,"1"1"6"0,-2 1-75 0,3 0-24 16,3 3-11-16,2-1-6 0,1 1-6 16,3 1-5-16,2 2-6 0,1-2-6 15,4 0-1-15,1 2-2 0,3-1-4 16,1 0-7-16,2 0-8 0,3-1-9 16,1-1-8-16,2 1-15 0,-1-2-108 15,1 0-113-15,0-3-268 0</inkml:trace>
  <inkml:trace contextRef="#ctx0" brushRef="#br0" timeOffset="186707.2233">20836 14142 513 0,'-7'-4'125'0,"-3"3"4"16,-2 3-69-16,-2 4-22 0,1 3-8 15,-2 3-5-15,0 5-2 0,0 5-2 16,1 4-2-16,3 5 1 0,1 2-1 16,1 6-2-16,3 3-1 0,3 2-2 15,1 0-1-15,4 0-4 0,-1-1-2 16,4-4-2-16,-2-3-1 0,4-6-3 15,0-3-3-15,0-5-5 0,3-5-9 0,1-2-8 16,3-6-9-16,-1-3-14 0,0-5-111 16,-2-2-115-16,1-5-274 0</inkml:trace>
  <inkml:trace contextRef="#ctx0" brushRef="#br0" timeOffset="187196.9067">20887 14465 518 0,'2'0'130'0,"-2"-1"4"16,0 1-45-16,1 1-53 0,4 2-9 16,0-1-3-16,2-1-1 0,3-1-3 15,1 1-2-15,4-2-4 0,0 1-3 16,1-2-1-16,2-3-4 0,-1-1-2 15,-1-2-1-15,-2 1-1 0,1-2-1 0,-5-2 0 16,1 0 0-16,-4 0-1 0,-2-1 1 16,0 0-1-16,-4 0 0 0,-2-1 1 15,-2 1-2-15,-1 2 1 0,-1 1 0 16,-4 0 0-16,1 3 0 0,-5 1-1 16,0 3 1-16,-2 0 0 0,2 1 0 15,-3 2-1-15,2 4 1 0,0 0 0 16,0 4 0-16,1 2 0 0,0 0 0 15,2 5 0-15,2 2 0 0,1 2 0 16,3 3 1-16,2 3 1 0,0 1 1 0,3 2 4 16,0 2 2-16,1-2 3 0,2 0 1 15,1 0 0-15,0-4 0 0,4 0 0 16,0-4-4-16,2-3-2 0,2-1-3 16,3-1-1-16,1-4 0 0,1-3-2 15,2-2 0-15,0-4 0 0,-2-3-3 16,3-4-2-16,-3-2-6 0,0-3-9 15,-2 1-10-15,-2-3-10 0,-2 1-14 0,2-1-116 16,-5 0-119-16,1 1-284 0</inkml:trace>
  <inkml:trace contextRef="#ctx0" brushRef="#br0" timeOffset="187530.5371">21277 14060 585 0,'-3'-11'134'15,"-3"-3"6"-15,1 3-96 0,3 4-9 16,0 2-3-16,2 6-1 0,0 4-4 15,2 4-4-15,0 4-4 0,2 4-4 16,0 4 0-16,1 5 0 0,-3-2-1 0,-1 4 0 16,1 3-2-16,-4 1-1 0,0-1-2 15,-2-1-2-15,-1 1-3 0,-2-2-1 16,-2-1-1-16,0-3-1 0,-1-2-5 16,-2-3-10-16,1-6-10 0,0-4-14 15,2-7-14-15,2-8-118 0,-1-6-128 0,3-10-293 16</inkml:trace>
  <inkml:trace contextRef="#ctx0" brushRef="#br0" timeOffset="187672.1575">21223 13799 527 0,'1'-19'134'0,"0"5"2"16,-1 0-51-16,0 3-51 0,2 3-13 15,-1 3-7-15,1 3-10 0,1 5-12 16,-1 3-14-16,2 3-116 0,-2 2-112 15,5 2-286-15</inkml:trace>
  <inkml:trace contextRef="#ctx0" brushRef="#br0" timeOffset="188372.4127">21435 14031 266 0,'1'-3'74'0,"0"0"5"0,-1 2-32 0,2-1-6 15,-1 0 1-15,-1 1 1 0,0 0-2 16,0 0-4-16,0 0-1 0,0 1-2 15,-1-2-4-15,1 2-4 0,0-1-4 16,-2-1-3-16,2 0-2 0,-1 1-1 16,1-2-2-16,-1-1 0 0,1 3-1 0,-1-2 1 15,1 2 0-15,0-1 1 0,-2 0 1 16,1 0 1-16,0 2 0 0,0-1 1 16,-2-2-1-16,2 3-1 0,-1-1 0 15,0 2-2-15,1 0-2 0,0 2-1 16,0 3-2-16,-2 4 0 0,2 2-2 15,0 4-1-15,-2 4 1 0,2 4 1 16,-1 2 2-16,1 1 2 0,-1 2 0 0,1 1 0 16,1-1 2-16,3-2-2 0,1-5-3 15,4-4-2-15,0-2-3 0,5-5-1 16,3-5-1-16,1-6-1 0,1-2 0 16,-1-4 0-16,-1-6 0 0,-1-6 0 15,-2-1 0-15,0-3 0 0,-4-2 0 16,-1 0-1-16,-2-1 1 0,-1 7 0 15,-4 2 1-15,-2 4 0 0,-2 3 1 16,-2 6 0-16,0 3 1 0,-1 3 0 16,-1 5 0-16,3 3 0 0,2 1-1 0,3 3-1 15,0 1-1-15,3 0 0 0,3-2-1 16,2 0 0-16,2-1 0 0,2-3-1 16,0-4 1-16,1-2 0 0,2-7 0 15,-1-2 0-15,0-3 0 0,-2-6 0 16,-1 0 1-16,-1-3 0 0,-3-6 0 15,-1 4 0-15,-1-3 1 0,-5 0 0 16,1 2-1-16,-6-6 1 0,0 8-2 0,1 3 0 16,-2 1-3-16,-1 4-6 0,2 4-10 15,-1-2-13-15,3 12-15 0,-1 0-12 16,2 2 21-16,0 2-145 0,1 0-125 16,3 3-297-16</inkml:trace>
  <inkml:trace contextRef="#ctx0" brushRef="#br0" timeOffset="188845.1696">21813 13855 457 0,'0'-4'125'16,"-1"1"3"-16,0 0-19 0,1 2-67 15,1 4-11-15,0 0-7 0,3 3-1 16,1 5-1-16,2 3 2 0,3 7 0 16,1 6 5-16,1 6 3 0,1 6 1 0,-2 5 1 15,-3 4-2-15,0 4-5 0,-5 6-2 16,-1 1-8-16,-2 3-5 0,-3 1-4 16,-1 0-3-16,-2 0-1 0,-1-2-2 15,0-1-2-15,-4-5 1 0,0-5 0 16,-1-3 0-16,0-8-1 0,1-3 0 15,0-7-1-15,1-7-4 0,3-7-10 0,0-8-8 16,-1-6-7-16,3-8-14 0,3-6-11 16,2-8-13-16,4-5-108 15,2-6-114-15,1-1-274 0</inkml:trace>
  <inkml:trace contextRef="#ctx0" brushRef="#br0" timeOffset="189099.4951">22093 14349 700 0,'0'-4'165'15,"-2"2"5"-15,4-1-113 0,0 2-16 16,3 0-10-16,2 1-8 0,0-2-7 15,1 1-8-15,3 1-2 0,0-1-4 16,0 2-9-16,0-1-12 0,-1 1-11 0,1 1-14 16,-1 1-15-16,-2 2-116 0,-1-1-125 15,-3 1-284-15</inkml:trace>
  <inkml:trace contextRef="#ctx0" brushRef="#br0" timeOffset="189287.5319">22098 14461 641 0,'-4'4'152'0,"1"0"7"15,0-2-99-15,-1-2-17 0,5 4-7 0,2-3-6 16,2 0-6-16,1 2-6 0,1-3-6 16,2 1-4-16,1 0-8 0,-1 0-12 15,1-3-16-15,0 2-14 0,0 1 0 16,-2-1-129-16,1 1-126 0,3-1-293 15</inkml:trace>
  <inkml:trace contextRef="#ctx0" brushRef="#br0" timeOffset="190148.5151">22574 13659 609 0,'0'-8'145'0,"-2"-3"6"16,3 2-95-16,1-1-13 0,7 5-8 15,2 2-5-15,2-1-4 0,5 3-6 16,4-2-4-16,1 2-3 0,7 0-3 15,1-2-2-15,-1 0-3 0,-4 0-2 16,1 1 0-16,-2 1-2 0,-3 1 1 16,-6 0-2-16,-6 1 0 0,-4 1-2 15,-3-2-1-15,-6 3-1 0,-7-1-1 0,-2 1-1 16,-8 0 1-16,-3 1-1 0,-3 2 2 16,-2 0 0-16,-3 1 1 0,-2 2 1 15,-2 0 0-15,0-2 1 0,2 2 0 16,2-2 0-16,2-1 1 0,4 0 0 15,5-1 1-15,5 0 0 0,7 1 0 16,4-2 1-16,5 1-1 0,4 0 0 16,4 1 0-16,2 2-1 0,4 2 1 0,0 1-1 15,5 1 1-15,0-1 1 0,0 3 1 16,3-1 2-16,-3 3 1 0,2 0 1 16,-1 3 2-16,-1 3 0 0,-2 2-1 15,1 1 1-15,-4 3 0 0,3 1 0 16,-4 2 1-16,-3 1-2 0,-3-2-1 15,-5 2 1-15,-3 0 0 0,-3 0-1 16,-6 1-2-16,-2-1-1 0,-2 3 1 16,-2 0-1-16,-2 1-1 0,-2 2-2 15,1-1 1-15,-4 1-2 0,0 0 0 0,-4-4 0 16,-1 2 0-16,-1-2 0 0,1-3 1 16,-1-3 0-16,2-2 1 0,2-2 2 15,5-1 0-15,5-3 2 0,3-3 1 16,3-3-1-16,6-3 0 0,3-3-1 15,4-3-1-15,4-1-2 0,3-3 0 16,3-1 0-16,4 0 1 0,3-1 0 0,4 0 0 16,1-2 1-16,1-2 0 15,0 0-1-15,-1-1-1 0,0 1 0 0,-4 0-3 16,-2 4-6-16,-4 1-9 0,-3 3-16 16,-4 3-17-16,-3 1-17 0,-2 3-128 15,-6 1-142-15,1 1-323 0</inkml:trace>
  <inkml:trace contextRef="#ctx0" brushRef="#br0" timeOffset="190613.8768">22230 15176 580 0,'-1'1'137'0,"-2"2"4"16,2 1-87-16,0 2-15 0,1 2-6 0,0 1-2 15,0 6 0-15,1 2-2 0,-1 4 1 16,1 2 0-16,-1 4-2 0,0-1-1 15,0-1-1-15,0-3-2 0,0-2-5 16,0-4-3-16,1-2-4 0,2-4-3 16,-2-3 0-16,2-3-3 0,0-4-2 15,0-3-1-15,2-4-1 0,-1-2-1 0,4-4 1 16,2-2-1-16,1-1-1 0,0-2 1 16,2 1-1-16,-2 3 0 0,1 2 1 15,-2 3-1-15,-2 3 0 0,-2 6 0 16,-3 5 0-16,1 2 0 0,-1 3 1 15,-2 3-1-15,2-1-1 0,-1 4 0 16,0-2 0-16,1 2-2 0,0 0-4 16,2 0-5-16,0-1-12 0,1-2-12 0,1 0-13 15,0-9-14-15,1 3-113 0,1-5-7 16,-2-3-104-16,2-3-196 0</inkml:trace>
  <inkml:trace contextRef="#ctx0" brushRef="#br0" timeOffset="190819.2967">22574 15379 660 0,'1'-5'166'0,"1"-1"6"16,-4 0-83-16,10 2-36 0,-5 2-15 0,-1 0-9 16,5 1-9-16,-1 0-7 0,3 0-7 15,-1 1-5-15,1 0-5 0,-1 1-9 16,5 0-10-16,-6 2-13 0,0-1-11 15,-1 3-14-15,-1 0-117 0,-1 2-122 16,-3 1-284-16</inkml:trace>
  <inkml:trace contextRef="#ctx0" brushRef="#br0" timeOffset="191002.8165">22600 15492 657 0,'1'0'153'0,"-1"0"5"0,3-2-106 16,0 2-15-16,2-1-8 0,1 0-5 16,0-2-6-16,3 2-7 0,-2 0-5 15,3 0-4-15,-1-2-9 0,0 2-8 0,1 1-12 16,0 0-12-16,-1-1-69 0,-2 2-56 16,-1-1-111-16,1 0-236 0</inkml:trace>
  <inkml:trace contextRef="#ctx0" brushRef="#br0" timeOffset="191233.2001">22823 15418 696 0,'3'-1'161'0,"0"0"4"0,-1 1-115 15,3 1-16-15,0 1-10 0,0 2-7 16,2 0-7-16,0-1-10 0,1 2-10 16,1 0-14-16,-1 1-13 0,1-1-14 15,-2 0-116-15,1 0-123 0,-1-1-287 16</inkml:trace>
  <inkml:trace contextRef="#ctx0" brushRef="#br0" timeOffset="191504.4893">23055 15396 648 0,'-8'4'153'0,"-1"-1"3"16,2 4-101-16,1 0-20 0,3 4-10 0,2 0-7 16,2 2-6-16,3 2-5 0,3 0-2 15,4-1 1-15,2-1-1 0,1-2 2 16,4-4-1-16,0-2 1 0,0-4 1 15,-2-2-2-15,-1-6-1 0,-2-1-1 16,-3-3-2-16,-2-1 1 0,-5-1-2 16,0-1 0-16,-3 2 0 0,-3 2-3 15,-3-1-6-15,0 2-7 0,-3 2-10 16,1 1-8-16,-1 1-10 0,-1 3-12 16,2-2-111-16,-1 4-113 0,2 0-270 0</inkml:trace>
  <inkml:trace contextRef="#ctx0" brushRef="#br0" timeOffset="191795.6981">23231 15378 550 0,'-2'6'134'0,"1"1"4"0,-1 2-71 0,1-1-29 16,1 1-8-16,0 1-4 15,1-2-3-15,2 2-3 0,2 0-2 16,1 0-3-16,3-4-1 0,2 0-3 0,4-4-2 16,-1-2-3-16,1-1-1 0,1-1-2 15,-2-4-1-15,-2-1-1 0,-4-1 0 16,-1-1 0-16,-4-1 0 0,-3 2 0 16,-3-3 0-16,-4 1-1 0,-2 3 0 0,-5-2-5 15,-2 3-8-15,-1 4-13 0,-3-1-16 16,1 2-118-16,-4 2-123 0,5-1-302 15</inkml:trace>
  <inkml:trace contextRef="#ctx0" brushRef="#br0" timeOffset="192396.1887">22627 13237 540 0,'-9'-8'134'0,"-4"3"7"0,-2 5-76 16,-1 4-12-16,-1 3-8 0,0 4-3 0,1 3-3 16,4 0-7-16,2 4-5 0,5 0-5 15,4 0-6-15,3-2-3 0,6-2-3 16,3-1-4-16,2 0-1 0,4-5-1 15,0-3-2-15,2-4 0 0,-1-2-1 16,-1-4 0-16,-2-2 0 0,-3-4 0 16,-2-2 0-16,-3 1 0 0,-4-2-1 15,-2-1-2-15,-3 0-5 0,-2 0-7 16,-2 1-7-16,-2 0-11 0,0 2-9 0,-1 2-8 16,-1 4-5-16,1 4-1 0,3 4-103 15,-2 3-103-15,3 2-248 0</inkml:trace>
  <inkml:trace contextRef="#ctx0" brushRef="#br0" timeOffset="192659.9292">22726 13265 575 0,'0'5'142'0,"-1"1"6"15,1 1-76-15,-1-2-24 0,-1 2-10 16,4-2-5-16,0 1-5 0,0-2-3 15,3 0-4-15,1-2-5 0,1-1-2 16,1-1-1-16,1-1-1 0,-1-3-1 16,1 0-3-16,-3-5-3 0,-1-3 1 15,-3-1-2-15,-2 0-2 0,-5-2 0 16,-1 3-2-16,-2-1-6 0,-3 4-11 0,-3 3-13 16,2 3-12-16,-1 3 41 0,-1 4-174 15,2 6-135-15,3 3-331 16</inkml:trace>
  <inkml:trace contextRef="#ctx0" brushRef="#br0" timeOffset="194098.247">22933 14262 494 0,'-1'-16'130'0,"0"0"5"0,-1 0-42 16,1 4-42-16,4 3-11 0,-3 2-5 15,2 2-3-15,-1 2-4 0,0 6-4 16,-1 2-3-16,2 5-5 0,-2 4-4 16,0 6-2-16,-2 6 0 0,1 3-1 15,1 4-1-15,0 1-1 0,0 1-1 0,1-5 0 16,2-1-1-16,1-5-2 0,0-4-1 15,3-7-1-15,-1-6 0 0,1-5 0 16,2-6 0-16,2-5 0 0,-3-7 0 16,3-6 0-16,2-6 0 0,0-1-1 15,2-3 1-15,-1 0-1 0,0 0-1 16,-1 5 1-16,0 5 0 0,-5 6-1 16,-3 7 0-16,-1 6 1 0,-3 9-1 15,-2 5 1-15,-2 5-1 0,0 5 1 0,-2 5 0 16,1 2 0-16,-2 3 0 0,-3-2 0 15,6 3 1-15,0 1-1 0,3-2-1 16,3-3-6-16,0-5-6 0,5-2-12 16,3-4-12-16,0-6-13 0,0-5-119 15,1-2-125-15,-1-9-291 0</inkml:trace>
  <inkml:trace contextRef="#ctx0" brushRef="#br0" timeOffset="194390.0959">23221 14278 497 0,'-3'-4'133'15,"1"0"5"-15,-2 2-37 0,6 4-56 16,-4 1-13-16,1 0-5 0,-1 2-5 16,2 3-5-16,-2 2-3 0,2 1-1 15,2 2-1-15,-2 2 0 0,2 2 1 0,1 1 2 16,-1 3 0-16,0 0 2 0,2 0-1 15,0 1 1-15,1 0-2 0,1-3-2 16,-1 0-3-16,1-3-2 0,1-2-3 16,1-4-2-16,-1-1-3 0,3-6-4 15,-1-3-8-15,1-3-6 0,0-6-7 16,0-2-10-16,-2-4-7 0,0-2-8 16,-2-2-12-16,-4-2-100 0,0-4-107 15,-2 3-261-15</inkml:trace>
  <inkml:trace contextRef="#ctx0" brushRef="#br0" timeOffset="194565.589">23226 14192 522 0,'-4'-2'148'16,"3"-2"6"-16,0 0-7 0,2 0-96 16,3 1-13-16,3-2-8 0,1 0-7 15,3-1-6-15,5-1-6 0,0-1-6 16,4 2-10-16,0 0-13 0,0 0-15 0,2 1 9 15,-3 2-141-15,-3 3-128 0,-3 7-314 16</inkml:trace>
  <inkml:trace contextRef="#ctx0" brushRef="#br0" timeOffset="194972.0835">23434 14300 582 0,'-1'1'140'0,"1"1"5"15,-1 5-84-15,1 1-19 0,0 4-6 16,1 4 0-16,0 3-2 0,1 1-3 0,1 4-2 15,1-1-1-15,0-1-1 0,3 0-4 16,-1-2-6-16,0-3-4 0,1-5-3 16,1-3-1-16,-1-3-4 0,0-5-3 15,1-5 0-15,0-5 0 0,1-5-1 16,2-2 1-16,-1-5-1 0,-1-1 0 16,1-1-1-16,0 1 1 0,-1 4 0 15,-3 2-1-15,-4 5 0 0,2 3 0 0,-3 7 0 16,1 6-1-16,-4 1 1 0,1 5-2 15,-2 3-1-15,2 3-3 0,0 1-6 16,0 1-9-16,-2-1-7 0,4 0-11 16,2 1-11-16,-1-2-13 0,1-3-113 15,-3-1-121-15,2-3-285 0</inkml:trace>
  <inkml:trace contextRef="#ctx0" brushRef="#br0" timeOffset="195590.7061">22937 14215 377 0,'2'-6'109'16,"-2"0"6"-16,1-1-31 15,-1-1-28-15,2-2-14 0,-2 2-10 0,1-2-6 16,-1-1-4-16,0-1-3 0,0 0-2 16,0-1-2-16,1 0-1 0,0-1-1 15,0-2-3-15,2-1-1 0,1 0-2 16,-1-1-1-16,1 1-2 0,0 1-1 16,-2 1-1-16,1 3 1 0,-1 2-1 15,-1 3 0-15,-1 3-1 0,0 3 1 16,-1 2 0-16,0 3-1 0,0 3 0 15,-2 3 0-15,1 4-1 0,-1 5-1 0,2-1-6 16,-1 4-5-16,-1 0-6 0,1 0-10 16,0 0-115-16,-1-2-112 0,0-2-277 15</inkml:trace>
  <inkml:trace contextRef="#ctx0" brushRef="#br0" timeOffset="196372.6119">23651 14178 651 0,'-1'-6'156'0,"-1"0"5"0,4 3-98 16,0-1-19-16,3 1-9 0,2 0-7 15,4 0-7-15,3 1-5 0,2-2-5 16,1-2-4-16,6 0-2 0,0 0-2 16,1-2 0-16,-1 4-2 0,-1-1 0 15,-1 2-1-15,-4 0 1 0,-5 3-1 16,-3 1 0-16,-3 1 1 0,-4 1-1 15,-3 2 1-15,-4-1 0 0,-1 4 1 16,-1 0 1-16,-2 2 1 0,1 1 0 0,-1 3-1 16,-1 0 1-16,0 5 0 0,3 4-1 15,0 0-1-15,1 3 0 0,2 1-1 16,3 2 0-16,2 2 0 0,3-2 0 16,2-2-1-16,0 3 0 0,1-3 0 15,2-2 0-15,-2 1-1 0,-1-5-1 16,-1 0 0-16,0-3-1 0,-2-3 0 0,-2-3 0 15,-4-3 0-15,0-3 0 16,-2 0 2-16,-3-2-1 0,-4-1 1 0,-1-1 0 16,0-1-2-16,0 0-6 0,-2 1-7 15,2 0-9-15,1-1-10 0,0 1-12 16,4 2 7-16,1 0-131 0,-1-2-120 16,6 3-291-16</inkml:trace>
  <inkml:trace contextRef="#ctx0" brushRef="#br0" timeOffset="197026.3328">24035 14362 543 0,'0'0'142'16,"0"0"6"-16,0 0-38 0,4 1-58 15,2-1-9-15,3 2-4 0,3-2 0 16,2-2-3-16,0 1-5 0,3-1-5 16,-1-3-4-16,1-1-6 0,1 0-4 15,-4-2-4-15,1 0-4 0,0-2-1 16,-2-1-2-16,-1-3-2 0,-1 0-2 15,0-1-1-15,-2-1-2 0,-2 0 0 16,-2 0-2-16,-2 3 0 0,-4 2-1 0,-2 2 0 16,-3 2 0-16,-1 1-3 0,-4 1-1 15,-3 4-1-15,-1 1 0 0,-1 2 2 16,1 2 2-16,-1 2 1 0,-2 1 3 16,3 2 3-16,0 3 2 0,0 4 0 15,0 1 0-15,2 4 1 0,1 2 0 16,-1 2 1-16,4 2 2 0,1 0 3 0,3-2 2 15,3 1 4-15,3 0 2 16,4-4 1-16,2-1 0 0,4-2-1 0,3-4-2 16,1-2-3-16,2-2-3 0,0-4-2 15,1-5-2-15,2-1-1 0,0-4-2 16,-1-4-5-16,2-1-8 0,-1-3-8 16,0 1-12-16,1-1-14 0,-2-1 9 15,-4 2-137-15,-2 0-123 0,-2 0-299 16</inkml:trace>
  <inkml:trace contextRef="#ctx0" brushRef="#br0" timeOffset="197395.8617">24284 13982 719 0,'-2'-6'169'0,"-2"0"4"0,3 3-114 16,4 0-17-16,4 3-11 0,4 0-7 15,1 1-6-15,3 1-8 0,2-2-10 16,0 1-15-16,2-1-14 0,0-1-16 16,-5-3-15-16,2-1-120 0,-1-2-129 15,0-3-297-15</inkml:trace>
  <inkml:trace contextRef="#ctx0" brushRef="#br0" timeOffset="197607.3105">24563 13717 539 0,'-1'7'135'0,"-4"3"6"16,3 2-48-16,1 3-53 0,-1 3-9 0,1 5 0 15,0 3-2-15,2 2-2 0,2-1-2 16,-1 4-3-16,3 2-4 0,-1-2-3 15,1-1-4-15,-2 0-2 0,-3-3-4 16,-1-2-2-16,-5-3-1 0,-6-2-3 0,-2-3-8 16,-4-3-12-16,-1-5-13 0,2-3-16 15,-1-3-118-15,1-6-128 0,1 0-300 16</inkml:trace>
  <inkml:trace contextRef="#ctx0" brushRef="#br0" timeOffset="197765.8755">24509 13444 535 0,'4'-15'143'15,"1"3"3"-15,1 1-25 16,0 3-86-16,2 3-14 0,1 3-12 0,0 2-19 16,0 1 8-16,-2 3-144 0,-1 3-123 15,-1 2-313-15</inkml:trace>
  <inkml:trace contextRef="#ctx0" brushRef="#br0" timeOffset="198722.6331">24719 13722 326 0,'0'-3'99'0,"1"2"7"0,-1-2-31 15,0 2-13-15,0-1-11 0,0 1-8 16,0-2-7-16,0 2-7 0,0-2-3 0,0 2-3 16,0 1 0-16,0-1-1 0,0 0 0 15,0 0-1-15,-1 1 0 0,1 0-1 16,0-2-1-16,0 2-2 0,0 0-1 16,-1 2-1-16,-1-1-2 0,1 2 0 15,-1 2-2-15,-1 1 1 0,1 2-2 16,-1 2-1-16,2-1-1 0,-1 2-2 15,1 0-1-15,1-2-1 0,0-2-1 16,1-2-2-16,0 0 1 0,0-2-1 16,2-3 0-16,0 0 1 0,1-2 0 0,0-2 1 15,-1-3 0-15,1-1 0 0,1-4 1 16,-1 1 1-16,-1-2 0 0,1 2 1 16,0 1 1-16,-2 1 0 0,1 1 0 15,-3 2 0-15,0 1-1 0,0 0 0 16,-2 2-2-16,1-1-1 0,0 2-1 15,0 2 0-15,-2 0-1 0,3 2-1 16,-1-1 1-16,0 2-1 0,0-1 0 16,-1 1 0-16,1-1 0 0,1 1 1 0,-1-2-1 15,0 0 0-15,1 1 1 0,0 0-1 16,0 0 0-16,-2 2 1 0,2-1 0 16,-1 5 0-16,-1 3 2 0,1 1-1 15,-2 4 2-15,1 0 1 0,-1 4 3 16,1 0 0-16,2 1 0 0,1-2 0 0,1-2-1 15,1-1 1-15,2-3-3 16,0-2-2-16,3-4-1 0,-2-2 0 0,2-3 0 16,0-2 0-16,0-4 0 0,-2-2-1 15,0-3 1-15,0 1-1 0,0-5 1 16,-1 0-1-16,-1-3-1 0,-1 3 1 16,1-1 0-16,-3 2 0 0,0 1 0 15,1 3-1-15,-4 2 2 0,1 4-1 16,0 1 0-16,-1 3 0 0,-2 2 1 15,1 2-1-15,1 4 0 0,0 1 0 16,0 1 0-16,2 3 0 0,0-2-1 0,2 2 1 16,1-1-1-16,3-1 0 0,4-2 1 15,0-1-1-15,1-3 0 0,2-3 1 16,3-3-1-16,2-4 1 0,-4-3 0 16,2-2 0-16,-2-3 1 0,-1-5 1 15,-2 0 0-15,-2-4-1 0,-3-2-1 16,-3-1 1-16,0-3 0 0,-3 0-2 0,-1 2 0 15,-1 1-3-15,-1 1-4 16,-2 3-4-16,-2 6-8 0,-1 4-10 0,1 3-15 16,-2 6-16-16,0 4-13 0,0 1-118 15,-1 2-131-15,2 4-303 0</inkml:trace>
  <inkml:trace contextRef="#ctx0" brushRef="#br0" timeOffset="199237.258">25061 13697 559 0,'2'-4'141'15,"2"1"6"-15,-3 0-68 0,1 2-26 16,2 2-7-16,-1 2-3 0,-1 2-3 16,2 4-5-16,-1 5-3 0,1 1-2 15,0 3-2-15,1 2-5 0,0 2-2 16,1 1-4-16,1-2-1 0,-1-2-2 15,2-2-2-15,-4-1-3 0,3-2-2 16,-3-4-2-16,0-3-1 0,0-3-1 16,-1-6 0-16,2-2-2 0,0-4 0 0,0-4 0 15,0-4 1-15,0-4-1 0,2-2 0 16,1-2 0-16,-1-3-1 0,2 4 1 16,-1 2-1-16,1 2 0 0,-1 5 0 15,0 4 0-15,-3 5 0 0,-1 5 0 16,-1 3 0-16,-2 3 1 0,-1 5-1 15,1 2 1-15,-2 4 0 0,1 2-1 0,-1 2 1 16,1 1 0-16,1 0-2 0,2-2-3 16,-1 1-10-16,3-2-18 0,1-2-21 15,1-3-19-15,2-3-125 0,4-3-144 16,2-6-325-16</inkml:trace>
  <inkml:trace contextRef="#ctx0" brushRef="#br0" timeOffset="243570.5047">17066 17160 278 0,'-21'4'84'15,"4"-2"6"-15,3-1-14 0,6 1-31 16,1-1-10-16,4 1-8 0,3 1-6 16,0-1-3-16,6 3-5 0,-1-1-2 15,6 3 2-15,2-2 1 0,2 1 1 0,3-1 0 16,3 0 0-16,4-1-1 0,2-1-1 15,1-2-2-15,5 3-2 0,1 0-2 16,5-2-1-16,6 4 0 0,4 2 0 16,3 0 0-16,5 0 0 0,3-5 1 15,2 2-1-15,4 4 1 0,3-3-1 16,2 0 0-16,-1-4-1 0,7 3-1 16,4 0 0-16,1 0-1 0,6-1-1 0,4-2 0 15,-2-3-1-15,10 1 1 0,-2-1-1 16,5 1 1-16,3-1 0 15,1-6 0-15,-1 1 0 0,4 3 0 0,4 1-1 16,3-1 1-16,-2-3-1 0,0 1 0 16,4 6 0-16,-2 0 0 0,1-4 0 15,-4-2 0-15,1 7 0 0,0 3 1 16,0-3 1-16,-4-5-1 0,-1 4 1 16,0 4 0-16,-1 0 0 0,-2-5 0 15,-6-3-1-15,-1 5 0 0,-2 2 0 16,-4-1 0-16,-7-2-1 0,-5-1 0 0,-5 1 0 15,-6 1-5-15,-3-1-8 0,-12 0-6 16,-7-2-119-16,-10 0-113 0,-10 2-288 16</inkml:trace>
  <inkml:trace contextRef="#ctx0" brushRef="#br0" timeOffset="244347.9712">19487 16295 359 0,'2'3'102'15,"-4"6"6"-15,0 9-43 0,-2 10-9 16,-2 10-15-16,1 13-3 0,-1 9-9 0,-1 11-7 15,-2 5-7-15,-1 11-3 0,2 3-3 16,-1 1-4-16,-1 1-1 0,-2 1-4 16,2-2-7-16,3 3-20 0,1-7-97 15,1-8-101-15,1-2-256 0</inkml:trace>
  <inkml:trace contextRef="#ctx0" brushRef="#br0" timeOffset="246702.7573">17460 17341 285 0,'-4'5'75'0,"2"0"4"0,1-4-24 15,1-1-19-15,1-1-8 0,1-1-3 16,3-5-2-16,0 1 1 0,1-1-4 16,0-3-2-16,3-2-3 0,0-3 0 15,-1 3-2-15,1-1 0 0,-1-1-1 16,1 1-1-16,-2 0 0 0,1 2 0 15,-1 1-1-15,-1 2-1 0,-2 1-1 0,-1 0-2 16,1 3 0-16,-3 0-1 0,-1 1-2 16,0 2-1-16,0 0 0 0,0-1 0 15,0 0-1-15,0 1 0 0,0-1 1 16,0 0-1-16,0 0 0 0,2-1 0 16,-1 1 1-16,0 0 0 0,-1-1 0 15,1-1 1-15,-1 2 0 0,1 1 0 16,1 1 0-16,-2-1 0 0,0 1 0 15,1 0-1-15,-1 0-1 0,0 0 1 0,1 1 0 16,-1-1 0-16,0 1 0 0,0 0 0 16,0 0 0-16,0 1 0 0,0 0 0 15,0-1 0-15,0 1-1 0,0-1 0 16,0 0 0-16,-1 0 0 0,2-1 0 16,-1 0-1-16,0 1 1 0,0-1-1 15,0 2 1-15,0-1-1 0,0 0 1 16,-1 2-1-16,1-1 1 0,0 1-1 15,-1 0 1-15,-1 0-1 0,1 2 1 16,0-1-1-16,-1 1 0 0,-3 0 1 0,0 1-1 16,0-1 0-16,0 1 0 0,-1 1 0 15,1-4 0-15,-1 2 0 0,2-1 0 16,-1 1 0-16,2-2 0 0,-2 1 0 16,0 1 0-16,0 1 0 0,4 0 0 15,-4 2 0-15,2-1 0 0,0 0 0 16,1 1 0-16,1-2 0 0,0-1 0 15,0-2 0-15,3 0 0 0,1-2 0 0,1-1 0 16,3 0 0-16,0-3 0 16,3-1 0-16,1-4 0 0,1 0 0 0,3-2 0 15,-1-1 0-15,2-3 1 0,3 0-1 16,0-2 0-16,3 0 1 0,3-1 0 16,-1 1-1-16,2-1 2 0,1-3-1 15,2 0 1-15,3 0 0 0,1-2-1 16,2-2 1-16,3-1-1 0,2-2 0 15,-1 2 0-15,0 3 0 0,-1 2-1 16,-2 1 1-16,1 0-1 0,-2 2 0 0,1 3 0 16,-1-1 1-16,4 0-1 0,1-1 0 15,3 0 0-15,1 3 0 0,1-2 0 16,1 0 1-16,2-2-1 0,-1 1 0 16,-1-1 0-16,-2 3 1 0,-1-1-1 15,-1 0 0-15,1 0 0 0,0 2 1 16,-2 1-1-16,2 0 0 0,-1-3 0 15,-2 0 0-15,-1 0 0 0,-2-2 1 0,-2 1-1 16,-2-1 0-16,-2 1 0 0,1 2 0 16,-1-1 0-16,-3 1 0 0,0 3 1 15,-1 2-1-15,-3 1 0 0,-2 1 0 16,-7 0 0-16,1 3 0 0,-2 3 0 16,-3-1 0-16,-4 4 0 0,-3-2 0 15,-2 1 0-15,1 1 1 0,-6 0-1 16,0-1 0-16,-1 0 0 0,-1-1 0 15,0 1-1-15,0-2-2 0,0 1-4 16,1-1-8-16,-1-2-6 0,0 2-109 16,0-1-105-16,0-2-263 0</inkml:trace>
  <inkml:trace contextRef="#ctx0" brushRef="#br0" timeOffset="247407.3123">19533 16485 232 0,'-2'-2'61'0,"1"-1"4"16,-3 1-20-16,2-1-14 0,0 1 1 0,-2-1 5 15,0 0 3-15,1-1 0 16,-1 0-1-16,3 1-3 0,-2-2-5 16,3 0-5-16,0 0-6 0,1-1-4 15,3 1-4-15,1 0-2 0,0 0-1 0,1 0-1 16,0 2-2-16,2-1-1 0,-1 1 0 16,-1 2-1-16,0 2-1 0,-1-1 0 15,1 3-1-15,-1-1 0 0,0 2 1 16,0 1-1-16,0 0 1 0,1 1 1 15,-1 0-1-15,2 1 1 0,0 2 0 0,2 0 0 16,1 0-1-16,1 1 0 16,1 0-1-16,3 1 0 0,2-1 0 0,3 0-1 15,-1-1 1-15,3 4-1 0,0-1 1 16,3 1-1-16,-3 1 0 0,1-1 0 16,0 1 0-16,2 0 0 0,-1-1 0 15,3 1-1-15,-1 1 1 0,2 2-1 16,0 0 0-16,1 2 1 0,-1-1-1 15,-1 0 1-15,0-2 0 0,1-1 1 16,0-3 0-16,0-2 1 0,2 1 0 16,0 0 2-16,1 0 0 0,2 0 0 15,1 2 1-15,0 1-1 0,1 1-1 0,-1 1 0 16,0 0-1-16,-1 1-1 0,-2 3-1 16,-2-1 0-16,0 2 0 0,-4-1 0 15,0-2-1-15,1-1 1 0,-2-2 0 16,-1 1 0-16,1-2 0 0,-1-1 0 15,-1-1 0-15,0-1 1 0,-1-3 0 16,1 2-1-16,-1-4 1 0,1 2 0 16,0-1 0-16,1 0 0 0,-1 1 1 15,0 0 0-15,-2 2 1 0,1-2-1 0,-2 0 0 16,-2-2 0-16,0 2-1 0,-1-1 0 16,-2 0-1-16,-2 3-5 0,-2-1-8 15,-4 2-12-15,-2 1-115 0,-4 0-113 16,-3 0-287-16</inkml:trace>
  <inkml:trace contextRef="#ctx0" brushRef="#br0" timeOffset="248044.6929">17589 16897 341 0,'1'-5'97'0,"0"3"4"15,-2 5-37-15,0 8-7 0,1 7-10 16,-2 12-10-16,4 6-8 0,-4 10-4 0,1 5-4 16,0 8-5-16,-1 2-5 0,-2 1-4 15,-1-1-3-15,3 1-5 0,-1-2-8 16,1-1-25-16,0-8-89 0,2-5-98 15,3-6-247-15</inkml:trace>
  <inkml:trace contextRef="#ctx0" brushRef="#br0" timeOffset="248464.5995">17034 17719 514 0,'-5'-2'120'15,"0"0"1"-15,3 2-80 0,3 0-13 16,1 2-7-16,4 1-5 0,3-1-4 15,1-1-3-15,3 2 0 0,2-2-3 16,1 0-2-16,0-1-5 0,1 2-7 16,0-4-7-16,0 2-114 0,-2-2-107 15,1 2-275-15</inkml:trace>
  <inkml:trace contextRef="#ctx0" brushRef="#br0" timeOffset="248849.5874">17559 17817 526 0,'1'-13'121'0,"2"2"3"16,1-1-82-16,1 7-14 0,2-1-8 15,1 0-4-15,3-2-3 0,3 5-2 16,-1-1-3-16,1 2-2 0,1-1-2 16,-2 3-1-16,1 1-2 0,-2 3 0 15,-1 1 0-15,-1 1 0 0,-2 3 0 16,0 4-1-16,-1 3 0 0,-3 4 0 15,-2-3-1-15,-2 4-2 0,-2 1-1 16,-2 3-3-16,0-2-4 0,-2-1-5 16,1-2-5-16,0 4-6 0,0-4-56 15,0 3-45-15,1-10-87 0,-3-4-195 0</inkml:trace>
  <inkml:trace contextRef="#ctx0" brushRef="#br0" timeOffset="249026.6625">17600 17785 445 0,'-8'9'115'0,"0"9"2"16,-3 1-19-16,0 8-74 0,1 6-11 0,-2 8-3 16,-1 3-4-16,4-3-9 0,1-1-114 15,1-2-102-15,4-2-269 0</inkml:trace>
  <inkml:trace contextRef="#ctx0" brushRef="#br0" timeOffset="249722.1117">21249 17259 425 0,'3'-19'109'0,"1"-3"4"0,0 1-53 16,-1 2-17-16,-1 1-10 0,-1 2-3 16,0 1-4-16,-1 4-2 0,-1 1-2 15,-2 4-4-15,1 3-1 0,0 4-3 16,-2 4-3-16,0 5-2 0,-2 6-3 15,-1 6-2-15,-1 3-1 0,1 5-1 16,0 3-2-16,1 2-5 0,2-2-8 16,4 0-11-16,4 1-78 0,-1-4-37 15,5-4-98-15,3 0-211 0</inkml:trace>
  <inkml:trace contextRef="#ctx0" brushRef="#br0" timeOffset="250310.0707">21199 17736 488 0,'4'-14'116'0,"-2"-1"2"0,0 6-73 15,1-1-17-15,-3 3-8 0,0 2-5 16,0 1-3-16,0 2-5 0,0 2-2 0,0-2-2 16,0 2-1-16,0-1-1 15,0 1-1-15,0 1 0 0,0-1 1 0,0 0-1 16,0 2 1-16,1-2 0 0,-1 2 0 15,0-1 1-15,-1 0 0 0,-1 2 1 16,2-2 0-16,-1 0 2 0,0 1 1 16,0 0 0-16,-1-1 2 0,1 2 1 15,-1-2 1-15,-1 1 0 0,1 0 0 0,1-1 0 16,-2 1-1-16,2 1-1 0,1-2-1 16,1 1-2-16,0 1-1 0,2-1-1 15,2 1-1-15,0-1 1 0,3-2-2 16,1-1 1-16,4-2-1 0,2 0 1 15,0-2-1-15,2 0 0 0,-1 0-1 16,0 0 1-16,0 2-1 0,-4 0 0 16,-1 3 0-16,-1 0-1 0,-4 4 1 15,-3 1 0-15,-1 3 0 0,-2 4 0 16,-4 3 0-16,-2 1 0 0,-1 6 0 0,-1-1-1 16,1 2 0-16,-1 1-1 0,2-2-2 15,1 2-2-15,2 1-4 16,2-6-3-16,-1 2-5 0,2-3-5 0,0 1-10 15,0-5-39-15,0-3-64 0,-2-1-94 16,-2-5-217-16</inkml:trace>
  <inkml:trace contextRef="#ctx0" brushRef="#br0" timeOffset="250498.5819">21184 17695 484 0,'-3'-6'113'16,"-2"1"1"-16,2 5-71 0,-2 5-18 16,-1 5-10-16,1 3-4 0,0 3-3 15,0 9-2-15,0 4-1 0,1 6-3 16,2 4-9-16,0 5-111 0,2 1-100 16,3 3-264-16</inkml:trace>
  <inkml:trace contextRef="#ctx0" brushRef="#br0" timeOffset="252420.8606">21322 17287 289 0,'-6'5'90'0,"1"0"3"16,-1-1-1-16,1-2-50 0,2 2-12 16,-1 0-7-16,1-2-6 0,2-1-5 0,0 1-2 15,1-1-2-15,1-1 0 0,2-3 0 16,-1 2 0-16,1-3 2 0,0 2 0 15,2-2 1-15,-2 2-1 0,0-2 0 16,0 3-1-16,0 1-1 0,0 1-1 16,-1 2-2-16,2-1 0 0,-2 0-1 15,3 1-1-15,0-1 0 0,1 0 0 16,2-5 0-16,0-1 0 0,2-2 0 16,2-1-1-16,3-3 1 0,3-1-2 15,2-1 1-15,3-2-1 0,3 0 1 16,2-2-1-16,3 1 1 0,-1-1 1 0,-1 0 2 15,-3 2 0-15,-1 0 0 0,-3 2 1 16,-1 0-1-16,-4 2 0 0,4 0-1 16,-2-1-2-16,2 4 0 0,0-2-1 15,1-1 0-15,1-2-1 0,2-1 1 16,-1-3-1-16,5 0 1 0,-1-4-1 16,4-1 1-16,-1 2-1 0,4-1 0 15,-2-1 0-15,-1 3 0 0,-2 0 1 0,0-3-1 16,-5 1 0-16,1-2 0 0,-4 4 0 15,1-1 1-15,-2 1-1 0,0 2 0 16,0 3 0-16,-2 1 0 0,0 1 0 16,-2 2 0-16,0-1 0 0,3 1 0 15,-3-1 0-15,1-1 0 0,1 0 0 16,0-1 0-16,1 0 0 0,-1-2 0 16,-1-1 0-16,0-3 1 0,0 0-1 15,1-2 0-15,-1 0 0 0,0-1 0 0,1 0 0 16,-1 3 1-16,1 2-1 0,-2 1 1 15,-1 3-1-15,-2 2 1 0,-1 1-1 16,0 1 1-16,-2 0 0 0,-2 2-1 16,-1 1 1-16,0 0-1 0,0 2 0 15,0-1 1-15,-2 2-1 0,1-1 0 16,2 1 0-16,0-3 0 0,4 1 0 16,-2-2 1-16,2 0-1 0,1-1 0 0,0-2 0 15,2-1 0-15,0 2 0 16,0-2 1-16,1 1 0 0,-3 2 1 0,2 0-1 15,-2 2 1-15,1-1 0 0,-2 2 0 16,0 0-1-16,-2 1 1 0,2-1-1 16,-3 0 0-16,-3 1-1 0,-3 0 1 15,2 1-1-15,-2 0 0 0,0 1 1 16,-3 1-1-16,0 0 0 0,0 0 1 16,2 0-1-16,-5 0 0 0,2 0 1 0,2 0-1 15,-4-1-1-15,2 1-4 0,-1 1-6 16,-1-1-24-16,-1 0-98 0,-2 0-106 15,-2 3-265-15</inkml:trace>
  <inkml:trace contextRef="#ctx0" brushRef="#br0" timeOffset="253233.9208">23190 16249 446 0,'-5'-3'106'0,"0"1"3"0,2 0-65 16,0 2-18-16,3-1-8 0,0 1-4 16,3 1-4-16,-1-1-3 0,2 0-3 0,1 2 0 15,0-4 1-15,2 4 2 0,0-1 1 16,1 0 2-16,0 0 1 0,1 2 0 15,1 1 0-15,-1 2-2 0,1 0-2 16,1 4-1-16,3-1-2 0,-2 2-1 16,2 2-1-16,-1 3 0 0,4-2-2 15,-1 2 1-15,1 0 0 0,2 2-1 16,1 1 0-16,2 2 1 0,3-3-1 16,1 4 0-16,3 0 1 0,3 0-1 0,1-1 0 15,0 1 1-15,0-2-1 16,0-1 0-16,-1 0 1 0,0-1-1 15,-4-1 0-15,1 3 0 0,1-2 0 0,-3 4 0 16,0 0 1-16,1-1-1 0,1 2 0 16,3 3 0-16,1-3 1 0,0-1-1 15,4-1 1-15,-1 0-1 0,-2 2 1 16,0 1-1-16,-1-2 1 0,-1 1-1 0,-1 1 0 16,-2 3 1-16,-1-1 0 15,-1-1-1-15,-5-2 2 0,0 0-1 16,-2 0 1-16,-3 1 0 0,0-5 1 0,0 2-1 15,1 1 0-15,0-1 0 0,0 0 0 16,-2-2 0-16,1 0-1 0,-1-1 0 16,1-2-2-16,-3-2-2 0,-3-3-8 15,-2-2 9-15,-3-3-129 0,-3-1-111 16,-1-3-286-16</inkml:trace>
  <inkml:trace contextRef="#ctx0" brushRef="#br0" timeOffset="254007.4568">21267 17282 285 0,'-12'7'78'15,"3"-4"9"-15,3 0-33 0,2-2-6 0,1-2-4 16,4-1-3-16,1 0-3 0,2 1-5 15,4 1-6-15,0 0-6 0,4 1-2 16,3 3-5-16,1-1-2 0,5 2-3 16,0 0-2-16,6 1-2 0,2 2-1 15,4-2-1-15,5 1-1 0,2 0-1 16,3 1 0-16,3-3 0 0,1-2 0 16,1 0-1-16,0-1 1 0,2 0-1 15,3 0 1-15,4 0-1 0,2 1 1 16,2-1-1-16,3 1 1 0,2-3 0 15,0 0 0-15,4 0 0 0,1 0 0 0,3 0 0 16,1 0 0-16,2-1 0 16,1-1-1-16,2 1 1 0,-1 0 1 0,3 0 0 15,-2-3 0-15,1 2 1 0,0-1 0 16,-2 1-1-16,5 2 1 0,-2-2 0 16,-4 1-1-16,2 0 1 0,-1 1-1 15,-3 2 1-15,1 2 0 0,-1-1 0 16,0 0 1-16,-3 1-1 0,0-2-1 0,-2 2 1 15,1-2-1-15,-3 1 0 0,-2-1 0 16,-2 1-1-16,0-1 0 0,-4 2 0 16,-1 0-1-16,-3-3 1 0,-2 0-1 15,-4 0 1-15,-4 0-1 0,-4 1 0 16,-2 0-3-16,-3 2-7 0,-3 1-31 16,-6-3-88-16,-6-2-104 0,-7 0-256 15</inkml:trace>
  <inkml:trace contextRef="#ctx0" brushRef="#br0" timeOffset="254656.5852">23135 16485 189 0,'-7'15'45'0,"1"-2"0"0,1-1-20 0,1-1-19 15,2-1-5-15,-2-4-3 0,3-1-2 16,-2-2-4-16,2-3-5 0,1-4-3 16,0-3-5-16,0-3-1 0,1-2 0 15,3-2 2-15,-2-2 3 0,0-1 3 16,-1 0 5-16,0 0 3 0,2 1 3 16,0 0 1-16,-2-1 1 0,3 1 0 15,0 1 1-15,2 3 0 0,-1-2 0 16,-2 0 0-16,1-1 0 0,0 2 0 15,-2 0 4-15,2 2 7 0,-3-1 11 0,2 2 7 16,-1 4 6-16,1 2 5 16,-2 3 10-16,-1 6 10 0,0 4 1 0,-1 4-2 15,-3 8-4-15,1 7-3 0,-2 13-3 16,2 8-8-16,-2 8-11 0,-2 8-10 16,2 7-7-16,-3 4-3 0,1 8-3 15,2 1-5-15,0-1-8 0,0-3-106 0,0-6-94 16,3-1-249-16</inkml:trace>
  <inkml:trace contextRef="#ctx0" brushRef="#br0" timeOffset="256031.5164">23160 16914 375 0,'-5'16'97'0,"-1"3"2"0,-1 7-46 16,1 5-14-16,0 2-14 0,1 2-8 15,-2-2-3-15,5 3-3 0,-1-1-2 16,-3-4-2-16,5 2-2 0,-1-1-1 16,2-2 0-16,0-1-2 0,2-2 0 15,0-5-3-15,7 2-17 0,-7-7-91 16,1-3-91-16,-2-4-234 0</inkml:trace>
  <inkml:trace contextRef="#ctx0" brushRef="#br0" timeOffset="256757.8227">22954 17755 476 0,'-4'-7'117'0,"3"-3"3"16,0 0-64-16,3 1-21 0,2-1-11 0,2-1-5 16,1 0-6-16,3 1-3 0,1 1-1 15,1 1-1-15,3-1-1 0,0 2 0 16,1 2 0-16,0 1 0 0,0 3-1 16,1-1 0-16,-1 2-2 0,-3 2 0 15,1 2 0-15,-3 1-2 0,-2 2 0 16,-1 1 0-16,-5 5-1 0,-1 0 1 15,-5 3-1-15,0 1-1 0,-5-1 1 16,-3 0 0-16,-5 6 0 0,-1-3 0 0,-4-1-1 16,-2-1 1-16,-2-1 0 15,0-1-1-15,-2 1 1 0,2-11 0 0,2 3-1 16,2-1 1-16,2 0 1 0,1-3 2 16,4 1 1-16,3-1 1 0,2 2 2 15,3-3 0-15,2-2 1 0,4-2-2 16,3-1 0-16,2 1-2 0,2 0-1 15,2 0 0-15,2-1-1 0,2 1-1 16,3 4 1-16,4-2-1 0,2 0 0 16,3 0-1-16,2 2 0 0,5-1 0 0,-1 3 0 15,-2-1-3-15,1 1-5 0,-5 2-6 16,-3 0-6-16,-2 3-9 0,-4 1-11 16,-1 0-110-16,-4-2-110 0,-4-2-267 15</inkml:trace>
  <inkml:trace contextRef="#ctx0" brushRef="#br0" timeOffset="257067.3503">23325 17760 512 0,'9'-12'117'0,"-1"-3"2"0,-1 2-80 15,2-1-15-15,1 3-6 0,-2 1-2 16,2 4-3-16,-1 0-3 0,-1 3-2 0,-3 1-2 16,1 2-1-16,-1 2 0 0,0 1-1 15,0 2-1-15,-1 4 1 0,-2 0-1 16,3 2 0-16,-2 4 0 0,-2 1-1 16,-1 0 0-16,-1 5-1 0,1 0 1 15,-3 1-1-15,2 1 0 0,-3 0-1 16,1 3-1-16,0 1-4 0,1-4-5 15,-1-1-8-15,2 2-18 0,-3-6-96 16,-1-3-102-16,1-7-250 0</inkml:trace>
  <inkml:trace contextRef="#ctx0" brushRef="#br0" timeOffset="257219.3857">23330 17738 452 0,'-4'3'113'0,"-2"1"2"0,-1 4-27 16,-2 8-69-16,1 6-11 0,0 6-4 0,1 5-5 16,1 6-21-16,1 4-93 15,1 4-94-15,4 0-242 0</inkml:trace>
  <inkml:trace contextRef="#ctx0" brushRef="#br0" timeOffset="260704.9816">18825 16920 414 0,'-4'-12'113'0,"0"-3"7"0,2 1-52 16,1 6-9-16,-1 1-7 0,1 0-10 0,1 4-7 16,0-1-7-16,0 5-6 0,0 3-5 15,-1 2-4-15,-2 1-4 0,2 7-4 16,1 2-2-16,-1 5 0 0,1 2-4 15,1 3-6-15,2 2-8 0,2 1-9 16,-2-2-42-16,2-2-78 0,1-6-106 16,0-4-245-16</inkml:trace>
  <inkml:trace contextRef="#ctx0" brushRef="#br0" timeOffset="261099.5859">18825 16807 479 0,'-24'-1'113'0,"0"1"2"16,-2 1-55-16,-1 0-33 16,4 3-6-16,0 3 0 0,2 2 1 15,2 2 0-15,3 1 1 0,2 1 0 0,3 4-1 16,2 3-2-16,4 4-3 0,3 1-1 15,4 4-3-15,4-1-3 0,5 1-2 16,4-2-3-16,4-2-2 0,3-6-1 16,2-4 0-16,4 0-1 0,2-6 0 15,0-2 0-15,0-5 0 0,2-1-1 16,-2-3 1-16,1-2-1 0,-1-4 1 0,0-5-1 16,-3 0 0-16,-2-6-1 0,-4-4 0 15,-4-4 0-15,-6-2-1 0,-6-2 0 16,-3-1 0-16,-7-1 0 0,-8 4 1 15,-2 1 0-15,-8 1 1 0,-3 4 0 16,-3 3 0-16,-1 6-1 0,-3 11-5 16,-3 5-7-16,1 8-9 0,0 8-8 15,2 8-118-15,1 2-117 0,9 3-286 16</inkml:trace>
  <inkml:trace contextRef="#ctx0" brushRef="#br0" timeOffset="261795.1058">19877 16944 591 0,'-8'-6'127'0,"2"0"2"0,1 0-102 0,3 1-12 15,1 1-5-15,0 0-2 0,2 0-2 16,-1-2-1-16,3 2-1 0,4 0-1 16,1 2 0-16,3-2 0 0,1 2-1 15,3-1 1-15,2 3 0 0,-2-1-1 16,1 2 0-16,-1 3 0 0,-6 0-1 16,-1 1 0-16,-5 3-1 0,-1 2 1 15,-5 1-1-15,-3 2 1 0,-4 1 0 16,-1 3-1-16,-1 3 2 0,-1 2 0 15,-2-3 1-15,1 1 3 0,2-3 0 0,1 0 2 16,2-2 0-16,3-3 0 0,0-4 0 16,4 0-2-16,2 1-2 0,0-6-1 15,1 3-1-15,3-2-1 0,3 0 0 16,2-1 0-16,3-1-1 0,3-1 0 16,0 0-3-16,5-3-2 0,2-1-5 15,0 1-4-15,0-2-8 0,-1 2-9 0,-3-1-34 16,1 2-79-16,-6 1-99 0,0-1-238 15</inkml:trace>
  <inkml:trace contextRef="#ctx0" brushRef="#br0" timeOffset="262180.1713">20053 16871 349 0,'-13'-12'94'0,"-3"-1"5"0,-1 2-26 0,-2 3-30 16,1 0-9-16,0 5-2 0,-2-1-1 16,2 2-1-16,-2 4-3 0,0 2-1 15,1 2-4-15,-1 4-3 0,1 2-2 16,-1 1-2-16,0 5-2 0,3 1 1 16,4 3-2-16,2 5 1 0,3 1-1 15,7 3-1-15,6 1 0 0,2 0-1 0,4-2 1 16,3-2-2-16,2-1 0 0,3-1-3 15,2-4 0-15,4-3-2 0,3-1-1 16,4-3-1-16,3-7-1 0,3-4-1 16,1-5 0-16,1-6 0 0,-2-6 0 15,-3-7-1-15,-3-5 0 0,-3-5 0 16,-4-5 0-16,-6-3 0 0,-5-3 0 0,-5 1 0 16,-8 1 1-16,-5 1 0 0,-6 3-1 15,-7 9-1-15,-4 2-4 16,-4 10-6-16,-7 4-8 0,-6 4-12 0,-6 7-78 15,-4 6-40-15,-4 4-100 0,1 3-217 16</inkml:trace>
  <inkml:trace contextRef="#ctx0" brushRef="#br0" timeOffset="264375.407">22536 17002 446 0,'4'-18'115'0,"1"-3"7"0,-3 4-57 16,2 2-16-16,-2 1-8 0,1 5-3 16,-2 1-5-16,-1 3-6 0,0 3-4 15,-1 1-6-15,-2-1-4 0,2 5-4 16,0 2-4-16,-2 2-1 0,0 5-3 0,-1 2 0 15,0 3-2-15,2 3-4 0,-1 0-4 16,1 0-3-16,1 1-3 0,2-3-3 16,1-1-2-16,3-1-2 0,1-1 1 15,2-3-1-15,0-2-3 0,1-1-28 16,2-2-41-16,-1-2-30 0,2-3-78 16,-2-2-163-16</inkml:trace>
  <inkml:trace contextRef="#ctx0" brushRef="#br0" timeOffset="264785.842">22640 16822 499 0,'-11'-7'115'0,"-3"-1"1"16,-1 1-67-16,-2-2-28 0,0 4-9 15,-3 0-4-15,0 1 1 0,1 0 0 16,-2 4 0-16,0 2 2 0,1 3 2 0,2 4 1 15,0-1 1-15,1 3 2 0,1 3 0 16,1 2 0-16,1 0-1 0,2 3-2 16,2 5-3-16,4 3-2 0,1 2 0 15,5 3-1-15,2 1-2 0,1 0 0 16,2-1-1-16,4-3 1 0,2-3 0 16,4-3-1-16,0-3-2 0,5-4 0 15,3-2-1-15,3-4 0 0,3-2-1 16,3-4 0-16,3-5-1 0,-2-5 1 0,0-5-1 15,0-5 1-15,-1-2 0 0,-5-7 0 16,-2-2-1-16,-5-3 1 0,-3-3-1 16,-5 0 1-16,-3-1-1 0,-8 1 1 15,-2 2-1-15,-5 0 1 0,-6 5-1 16,-4 4 0-16,-5 5 0 0,-5 2-3 16,-5 4-5-16,-5 4-6 0,-5 2-6 15,-2 6-6-15,1 4-13 0,1 3-56 16,4 1-55-16,7 4-98 0,9 1-220 15</inkml:trace>
  <inkml:trace contextRef="#ctx0" brushRef="#br0" timeOffset="265724.3394">23659 16985 373 0,'-5'-8'108'0,"1"-1"5"0,-1-4-7 16,0 2-53-16,0-1-14 0,1 2-6 0,1-1-3 16,0 0-2-16,3 1-4 0,0 1-5 15,1-1-2-15,2 0-5 0,0 0-2 16,1 2-3-16,2 2-2 0,2 1-1 16,-1 0-2-16,2 2 0 0,0 1-2 15,1 2 1-15,0-1-1 0,1 2 0 16,-1-1 1-16,-2 4-1 0,0-2 1 15,-3 7 0-15,-3-1 0 0,-2 3 1 0,-1 1 1 16,-3 4-1-16,-3 1 0 0,-1 3 0 16,-1 1-1-16,-2 1 0 0,-2 0 0 15,1 1-1-15,1-1 1 0,-1-2-1 16,1-2 1-16,2-3 0 0,3-3-1 16,1-2 1-16,3-3-1 0,1 0 1 15,3-3 0-15,3-1-1 0,2 1 1 16,2-2-1-16,2 0 1 0,1 0-1 15,3 0 1-15,1 1-1 0,0-3 0 0,1 1-3 16,1 0-3-16,3 0-5 16,-3-1-7-16,-1 1-8 0,-1 1-6 15,-1 0-112-15,-4-1-109 0,-5 1-266 0</inkml:trace>
  <inkml:trace contextRef="#ctx0" brushRef="#br0" timeOffset="266175.2535">23717 16698 580 0,'-21'3'124'0,"-2"1"2"0,0 5-101 0,-4 2-11 0,0 5-5 16,-3 1 0-16,2 3 0 0,0 2 1 15,3 1 0-15,2 4 1 0,6 2 0 16,5 6 0-16,2 3-1 0,5 1 0 16,4 1-1-16,3 2-1 0,6 0-1 15,1-4-1-15,4 0-1 0,6-5-1 16,5-3-2-16,3-2-1 0,3-3 0 15,3-5 0-15,3-6 0 0,0-8-1 0,0-4 1 16,2-7-1-16,1-6 1 16,-3-8-1-16,0-4 0 0,2-6 1 0,-1-4-1 15,-3-7 1-15,0-7-1 0,-8-5 1 16,-2-4-1-16,-7-2 0 0,-7-3 0 16,-9 0-1-16,-7 3 0 0,-8 9 0 15,-5 9-1-15,-6 8-3 0,-3 6-4 16,-6 13-7-16,-5 8-5 0,-7 7-124 15,-2 9-116-15,-10 5-295 0</inkml:trace>
  <inkml:trace contextRef="#ctx0" brushRef="#br0" timeOffset="281130.5531">19365 17748 525 0,'-5'-15'124'0,"0"4"4"16,-4 0-82-16,3 3-11 0,-1 4-8 16,-2 3-5-16,2 1-3 0,-3 3-3 15,2 3-1-15,-3 3 0 0,-2 3-1 16,4 2 0-16,-1-1 0 0,2 6-2 16,4-2-1-16,1 2-1 0,6-1-3 15,4-4-1-15,1 2-1 0,5-1-1 0,0-4-1 16,4-4 0-16,2-3 0 0,0-5 0 15,3-4-1-15,0-3 1 0,0-8 0 16,2-4 0-16,-6-2 0 0,-2-2-1 16,-5-1 1-16,-5 0-1 0,-8 1 0 15,-7 6-1-15,-7 1-1 0,-5 5-3 16,-6 6-9-16,-4 10-11 0,-4 4-22 16,0 8-113-16,-1 3-123 0,9 7-301 15</inkml:trace>
  <inkml:trace contextRef="#ctx0" brushRef="#br0" timeOffset="317765.2633">17303 10409 565 0,'-22'-3'132'0,"-1"-1"5"0,2-2-87 16,4 0-13-16,7 5-4 0,3-1-3 15,3 1-5-15,3 1-3 0,3-1-2 16,6 0-3-16,2-1-3 0,3 1-5 16,5-1-3-16,2-2 0 0,2-1-2 15,1 3-1-15,1 1-3 0,1 1-5 0,-1 0-8 16,-5 0-7-16,-2 1-10 0,-2 2-15 16,-4 2-14-16,-5 1-99 15,-8-1-106-15,-2 3-251 0</inkml:trace>
  <inkml:trace contextRef="#ctx0" brushRef="#br0" timeOffset="317945.6137">17202 10608 582 0,'-13'5'134'16,"4"-5"3"-16,2 1-96 0,4-1-14 16,3-1-8-16,1 0-5 0,3-3-6 0,2 0-3 15,4 0-2-15,1 0-1 0,2-1 0 16,2 1-1-16,1 2-2 0,0 0-3 15,1 1-6-15,-1 0-17 0,1 1-24 16,-1 0-88-16,1-3-107 0,0 1-250 16</inkml:trace>
  <inkml:trace contextRef="#ctx0" brushRef="#br0" timeOffset="318185.7309">17541 10266 562 0,'-7'-11'136'0,"3"1"1"16,1 3-66-16,3 3-43 0,4 5-13 16,1 3-6-16,2 2-3 0,4 2-1 15,2-1-1-15,1 0 3 0,3 3 1 0,2 0 2 16,0 1 1-16,3 0 1 0,1 1-1 16,-1 3 0-16,-4 0-3 0,-1 2-1 15,-3 0-2-15,-6 5 0 0,-3 2-2 16,-6 7-1-16,-7 0-5 0,-3 3-11 15,-4 3-23-15,-5 1-117 0,3 0-123 16,0-3-310-16</inkml:trace>
  <inkml:trace contextRef="#ctx0" brushRef="#br0" timeOffset="319406.6581">18253 10319 462 0,'1'-10'114'0,"-1"1"5"16,0 3-66-16,0 1-15 0,2 3-4 16,1-1-2-16,0 2-3 0,2 4 0 0,3 2-1 15,-1 1 1-15,2 5 1 16,2 1 0-16,0 4-3 0,1 3-1 0,-1 4-2 15,0 0-3-15,0 4-4 0,1 1-4 16,0 0-2-16,1 2-2 0,0-4-3 16,2 0-2-16,0-3-1 0,-1-3-1 15,2-2 0-15,-2-2-1 0,-1-2 0 16,-1-2-1-16,-2-2-3 0,-1-2-8 16,-3-3-7-16,-1-1-11 0,-2-2-8 0,0-2-13 15,-4-1-14-15,-1-5-103 0,-1-2-110 16,2-2-260-16</inkml:trace>
  <inkml:trace contextRef="#ctx0" brushRef="#br0" timeOffset="319690.0145">18631 10336 440 0,'3'-7'126'0,"-3"2"3"16,0 2-5-16,-2 4-81 0,1 4-10 15,1 3-4-15,-1 3-3 0,0 3-1 16,-2 6 0-16,-1 6 0 0,1 4 0 16,-2 8 0-16,-2 2-2 0,-2 6-1 15,-3 4-4-15,1 1-2 0,-2 0-4 16,4-2-1-16,-4-1-3 0,0-1-2 0,3-1-1 16,-1-6-2-16,3-1 0 15,-1-4-1-15,-1-5-1 0,4-4-2 0,4-5-5 16,2-5-11-16,2-5-13 0,4-5-10 15,2-5-21-15,3-6-111 0,-2-7-125 16,6-6-283-16</inkml:trace>
  <inkml:trace contextRef="#ctx0" brushRef="#br0" timeOffset="320091.5501">18875 10258 577 0,'-5'-5'136'15,"0"2"4"-15,1 1-90 0,3 2-15 16,1 1-6-16,0 3-4 0,1 2-3 16,1 0-1-16,0 4-3 0,2 3 1 0,-1 2 0 15,1 3 0-15,0 1-1 0,-1 3-1 16,-1-2 1-16,-2 7-2 0,0-1 1 15,-2 1-1-15,1 1 0 0,-1 0-1 16,-2 1 1-16,2 0-1 0,-3-3-1 16,1-2 0-16,0 1-2 0,2-3-2 15,-1 0-2-15,2-3-3 0,2-1 0 16,2-3-2-16,2-2-2 0,1-5 1 16,3-2-1-16,2-4 0 0,2-4-1 15,3 1 1-15,1-4-1 0,3 0-1 16,2-2-1-16,-1-2-2 0,-2 2-7 15,1-3-10-15,-3 2-11 0,-4-2-16 0,-2 0-9 16,-2 3-19-16,-3-2-107 0,-2 2 1 16,-2-3-95-16,1 3-179 0</inkml:trace>
  <inkml:trace contextRef="#ctx0" brushRef="#br0" timeOffset="320306.9812">18883 10261 589 0,'-7'-10'148'0,"0"3"8"15,2 1-84-15,4 1-20 0,3 0-12 16,3 1-5-16,4 1-7 0,3 0-10 16,2 1-8-16,5-1-3 0,2 2-1 15,1 2-3-15,2 1-4 0,-1 1-10 0,1 2-13 16,-3 1-10-16,-2 2-22 0,-3-1-111 15,-4 2-124-15,1-1-288 0</inkml:trace>
  <inkml:trace contextRef="#ctx0" brushRef="#br0" timeOffset="320674.9907">19190 10419 515 0,'-2'8'141'0,"1"1"9"16,0 2-24-16,1 5-68 0,2 3-10 16,1 0-3-16,1 2-4 0,-1 0-6 15,1 1-6-15,0-2-7 0,-1-5-4 16,0 1-4-16,2-5-3 0,1-3-3 16,1-3-3-16,3-5-2 0,1-5-1 15,0-1 0-15,2-4-1 0,2-5-1 0,0-3 1 16,-1-4 0-16,1-3-1 0,0 2 1 15,-4-2-1-15,0 3 0 0,-2 5 1 16,-2 4-1-16,-3 7 0 0,-2 7 1 16,-1 5-1-16,2 7 1 0,-2 5 0 15,-1 2-1-15,-1 5 1 0,1 1-1 16,-2 1 1-16,2 0-1 0,0-3-1 16,2-2-4-16,0-1-8 0,3-4-9 15,2-2-16-15,2-2-7 0,2-2-15 0,0-2 87 16,0-4-206-16,-1-5-127 0,1-1-334 15</inkml:trace>
  <inkml:trace contextRef="#ctx0" brushRef="#br0" timeOffset="321073.3586">19610 10200 638 0,'-5'-5'154'0,"2"0"5"0,2 0-96 0,4 4-21 16,0 0-5-16,3 0-3 0,2 1-7 16,0 0-7-16,2 1-3 0,1 0-3 15,0 0-1-15,0 0-2 0,0 1-2 16,0 0-2-16,-2 2-1 0,-2-1-1 16,1 5-2-16,-5 2 0 0,0 2-2 0,-3 4 1 15,0 3-1-15,-2 5 0 0,0 4-1 16,0 2 1-16,0 5-1 0,1 2 0 15,4 5 1-15,-3-1-1 0,1-1 0 16,-1-1 0-16,1-1 0 0,0-2 0 16,0-1 0-16,-2-8 1 0,2 2-1 15,-1-5 0-15,-1-2 0 0,1-2 0 16,-2-6 1-16,-2-1-1 0,-1-2 1 16,-2-4 0-16,0-2 0 0,-2-3-1 15,-3-2 1-15,1 0 0 0,-3 0-1 16,3-2-2-16,1 1-8 0,-1-1-9 15,2 2-13-15,-1 0-12 0,2 3-19 0,1-1-106 16,0 3-11-16,1-2-100 0,-2-1-196 16</inkml:trace>
  <inkml:trace contextRef="#ctx0" brushRef="#br0" timeOffset="321847.3559">20019 10456 593 0,'-6'-3'153'15,"0"2"12"-15,-2 0-80 0,3 1-15 16,1 0-10-16,0-1-5 0,1 0-7 16,2 1-10-16,1 0-9 0,3-2-6 15,2 1-7-15,2-1-2 0,0-1-4 0,4 1-2 16,3-2-3-16,-1 0 0 0,1 1-2 15,-1 2-2-15,1-2-2 0,-2 3-9 16,-2 3-10-16,-1-1-17 0,-1 3-19 16,-2 1-15-16,-2 1-19 0,-2 2-105 15,1-3-122-15,-1 1-266 0</inkml:trace>
  <inkml:trace contextRef="#ctx0" brushRef="#br0" timeOffset="322080.7718">19966 10630 611 0,'-1'0'143'0,"2"1"7"0,3-1-91 0,2-1-21 15,4 1-6-15,2-1-4 0,0-1-2 16,3 1-6-16,0 0-7 0,-1 0-3 15,0 0-3-15,-2 1-3 0,-2-2-9 16,-1 4-14-16,-3-1-9 0,-1 0-21 0,-4 3-115 16,-2-1-125-16,-1 3-297 0</inkml:trace>
  <inkml:trace contextRef="#ctx0" brushRef="#br0" timeOffset="323358.6927">20811 10140 512 0,'-1'-10'124'0,"0"2"6"0,0 3-77 0,0 0-14 16,1 4-5-16,-3-1-6 0,1 5-2 16,2 5-2-16,-4 2-2 0,0 4 1 15,-1 5 1-15,0 6-2 0,1 7 1 16,0 3-1-16,0 2-3 0,4 3-2 16,1 4-2-16,1-1-3 0,0 3-2 15,1-4-2-15,-3 0-1 0,-2-3-1 16,-1-1-2-16,-1-1 0 0,0-4-1 15,-1-2-1-15,2-4-1 0,-1-4 1 16,4-2-2-16,0-5-3 0,0-7-7 0,1-1-9 16,3-7-12-16,0-5-9 0,2-3-13 15,1-7-14-15,-1-4-104 0,0-5-110 16,1-3-259-16</inkml:trace>
  <inkml:trace contextRef="#ctx0" brushRef="#br0" timeOffset="323675.833">21001 10134 479 0,'3'-12'116'0,"0"2"5"15,0 2-69-15,-2 2-14 0,-1 3-4 16,-1 3-4-16,1 2-4 0,0 5-3 15,-4 3-3-15,1 5-3 0,-1 2-2 16,0 6 0-16,1 5 1 0,-1 1-1 16,0 5-2-16,-1 1 0 0,3 3-2 0,-1 2-1 15,-2-1-2-15,3 0 0 0,0 1-1 16,-2-3 0-16,1 0-1 0,0-4-1 16,0-2 0-16,1-2-2 0,-1-2-1 15,2-4-3-15,0-3-6 0,1-4-10 16,2-4-8-16,0-2-17 0,0-4 8 15,-2-4-125-15,0-3-118 0,-2-1-275 0</inkml:trace>
  <inkml:trace contextRef="#ctx0" brushRef="#br0" timeOffset="323900.672">20789 10531 651 0,'-3'-5'156'0,"-2"0"5"0,4 2-104 16,1 0-15-16,3 2-3 0,2-3-5 16,4 1-10-16,1 2-7 0,2 0-4 0,2 0-4 15,1-1-3-15,2 1-3 0,2 2-9 16,2-1-12-16,-1-1-15 0,2 0-13 16,0-1 69-16,1-1-197 0,0-1-135 15,0-3-339-15</inkml:trace>
  <inkml:trace contextRef="#ctx0" brushRef="#br0" timeOffset="324227.0826">21347 10169 549 0,'-4'-3'129'0,"-2"0"2"16,0 1-85-16,-2 3-15 0,-3 3-7 0,0 3-6 15,-1 3-3-15,-1 3 0 0,-1 7 1 16,1 4 2-16,0 5 1 0,4 1 0 16,1 6 2-16,2 3 0 0,3 1-1 15,-1 3-3-15,1-1-1 0,2-1-3 16,2 1-2-16,-1-4-2 0,4 0-2 15,1-5-3-15,1-2-1 0,1-4-1 16,3-5-2-16,3-3-2 0,-1-4-8 0,1-4-12 16,-1-4-8-16,1-2-13 0,-1-3-18 15,0-2-107-15,-4-5-117 0,0-4-267 16</inkml:trace>
  <inkml:trace contextRef="#ctx0" brushRef="#br0" timeOffset="324723.2035">21485 10485 602 0,'1'-2'138'15,"2"-1"5"-15,0 3-89 0,4 0-19 16,0-3-7-16,4 3-4 0,2 0-1 15,0-3-5-15,0 1-4 0,2-1-5 0,0-3-4 16,-2 0-1-16,-1-1-2 0,-1-2 0 16,0-1-1-16,-2 1 0 0,-2-2 0 15,-3 0-1-15,0 0 1 0,-1-2-1 16,-1 1 0-16,-2 0 0 0,-2 1-1 16,-1 0 1-16,0 2 0 0,-3 2-1 15,-3 2 1-15,1 1-1 0,-3 3 0 16,-1 2 1-16,-2 2-1 0,1 2 0 15,-2 3 0-15,0 2 0 0,2 1 0 16,-1 2 0-16,2 2 0 0,2 2 1 16,0 2-1-16,2 0 1 0,2 3-1 0,1 0 1 15,1 3 1-15,3 1 0 0,0-2 2 16,2 1 2-16,1-3 3 0,2-4 3 16,2 3 1-16,2-3 2 0,3-3-1 15,2-2 0-15,2 0-2 0,2-4-3 16,3 1-3-16,-1-4-1 0,1-2-1 15,-6-5-1-15,4 2-1 0,-2-1-1 16,-3-1-3-16,0-2-7 0,0 1-13 0,-3 0-11 16,3 0-12-16,-4-1-16 0,-2-4-111 15,-2 1-118-15,0 0-273 0</inkml:trace>
  <inkml:trace contextRef="#ctx0" brushRef="#br0" timeOffset="325006.2093">21833 10028 594 0,'0'-4'142'0,"4"4"10"0,-2 2-80 16,4 4-23-16,0 1-5 0,2 2-1 15,-1 5-2-15,-2 3-7 0,0 2-8 0,-4 3-7 16,-1 2-6-16,-2 3-4 0,-3-1-4 16,-3 0-3-16,-1-1-3 15,-1-1-6-15,-1-2-11 0,-3-2-16 0,1-5-12 16,-1-4-22-16,1-4-110 0,-1-6-125 16,3-7-286-16</inkml:trace>
  <inkml:trace contextRef="#ctx0" brushRef="#br0" timeOffset="325150.1479">21747 9769 633 0,'4'-11'146'0,"-3"1"2"0,3 3-104 0,0 0-18 16,2 4-6-16,-1 4-7 0,1 3-11 16,1 4-17-16,-1 3-57 0,-2 5-77 15,2 1-114-15,-1 3-269 0</inkml:trace>
  <inkml:trace contextRef="#ctx0" brushRef="#br0" timeOffset="325830.1889">21974 10088 369 0,'0'-4'96'0,"0"0"5"0,0 1-44 16,-1 0-17-16,1 0-5 0,0 1-3 0,-2-2-2 16,2 3-3-16,0-1-2 0,0-1-1 15,0 3-1-15,2 0-3 0,-2-1-1 16,0 0-1-16,0-1-3 0,0 1 0 15,1 1-1-15,-1-2-1 0,1-2 0 16,-1 2-1-16,0-1 1 0,1 1-2 0,-1-1 1 16,0 3-1-16,0-1 1 0,0 0-1 15,0 1 2-15,0 0-1 0,0 1 0 16,0 3 1-16,-1-4-1 0,0 1-1 16,-2 4 1-16,1 1-1 0,0 4-1 15,-2 3 1-15,-1-1 0 0,1 7 0 16,1 2 0-16,0-1-1 15,1 4-1-15,0-2-1 0,4-1-1 0,0-3-1 16,4-2-2-16,3-4-1 0,2-2-1 16,2-3 0-16,2-4-2 0,0-3 1 15,-1-3 0-15,2-4-1 0,-1-3 1 0,-3-2-1 16,-1-3 1-16,-2-2-1 0,2 0 1 16,-5 0 0-16,-1 3 0 0,-6 1 0 15,2 4 1-15,-2 2 0 0,-2 4 1 16,-2 3 0-16,-1 5 0 0,1 1 0 15,2 4-1-15,-2 3-1 0,1 1 0 16,3 3-1-16,0 1 1 0,3-4-1 16,3 2 0-16,4-2-1 0,0-2 1 0,4-4 0 15,-1-1-1-15,4-4 1 0,0-2 0 16,0-3-1-16,-2-4 1 0,1-4 0 16,-3-3 0-16,-1-2 1 0,-3-3-1 15,-2-1 1-15,-4-2-1 0,-1-1 1 16,-1 3-2-16,-4-5-5 0,-1 7-6 15,0 3-10-15,-1 1-11 0,0 4-12 16,-1 4-10-16,1 2-17 0,1 9-108 16,0-2-117-16,1 2-277 0</inkml:trace>
  <inkml:trace contextRef="#ctx0" brushRef="#br0" timeOffset="326182.7456">22343 10179 544 0,'-5'3'131'0,"-3"0"4"15,0 3-78-15,-1 4-20 0,3 1-9 16,0 3-5-16,2-1-3 0,4 1-2 15,3-1-1-15,3-1-2 0,4-1-1 16,1-2-1-16,3-3 0 0,2-1-2 16,-1-4 1-16,0-1-1 0,-1-4 2 15,-1-2 0-15,-2-1 1 0,-3-2-1 16,-3 0 0-16,-2-1-1 0,-3-1-2 0,-4 1-2 16,-2 3-2-16,-3-1-1 0,-2 5-3 15,-2 1-4-15,-2 5-9 0,2 2-11 16,-2 5-12-16,1-1-13 0,2 5-14 15,0-1-111-15,2 1-120 0,8-2-274 16</inkml:trace>
  <inkml:trace contextRef="#ctx0" brushRef="#br0" timeOffset="326833.8017">22494 9869 565 0,'3'-1'127'16,"1"1"3"-16,1 2-91 0,4 5-13 15,4 1-2-15,1 4 2 0,2 4 3 16,1 5 1-16,0 2 1 0,-1 4 0 16,-1 5-1-16,-4 1-1 0,-1 4-4 15,-3 2-3-15,-3 0-5 0,-2 6-4 16,-2 0-3-16,0 0-3 0,-2 4-2 0,-3 0-1 16,-2 1-2-16,-3-1-1 0,-1 0 1 15,-5-1-1-15,-4 0-1 0,2-4 1 16,-4 0 0-16,1-3-1 0,2-5 1 15,0-1-1-15,2-6 0 0,4-3 1 16,0-5-1-16,6-6 0 0,1-4 0 16,1-1-1-16,2-6 1 0,2-3-2 0,1-2 0 15,0-4-2-15,1-1-1 0,-1-1-2 16,2-2-1-16,-1 2-3 0,0-1 0 16,-1 1 0-16,1 2-1 0,-1 1 0 15,0 1 0-15,-1 0 1 0,1 1-2 16,-1-1-2-16,1 2-3 0,-3 0-2 15,2 0-1-15,1 1-4 0,-1 0-5 16,0 0-9-16,0 0-3 0,-1 1-39 16,1-1-59-16,-1 1-94 0,-1 0-208 15</inkml:trace>
  <inkml:trace contextRef="#ctx0" brushRef="#br0" timeOffset="329202.9857">22939 10512 445 0,'1'4'124'15,"-3"-3"7"-15,-1 2-11 0,1 0-69 16,1 0-6-16,0-1-2 0,-2 2 1 16,1-2-1-16,-1 2-4 0,2 0-3 15,-1-2-4-15,0 2-6 0,1-2-5 16,0 2-5-16,1 0-4 0,-1-3-3 16,2 3-2-16,-1-1 0 0,0 0-1 0,0-1 0 15,1 1 0-15,-1-1-1 0,0 2 0 16,-1-7 0-16,0 4 0 0,1-1-1 15,0-1 0-15,0 1-1 0,-2-1-1 16,2 1 0-16,2 2-1 0,-2-3 0 16,0 1 0-16,-2-2-1 0,2 2 0 15,2 0 0-15,-2-1 0 0,0 1 1 16,1 0-1-16,-1-2 1 0,1 5 0 16,-1-4 0-16,-1 1 1 0,1 2-1 15,0-2 0-15,-3 0 1 0,2 0-1 0,0 0 0 16,0 1-1-16,0-2 0 0,-2-1-5 15,2 0-13-15,2 0-22 0,4 3-16 16,-3-5-47-16,0-2-86 0,1-4-129 16,0-2-271-16</inkml:trace>
  <inkml:trace contextRef="#ctx0" brushRef="#br0" timeOffset="333067.1402">23428 10381 539 0,'-1'3'131'0,"-1"-1"4"0,0 1-77 0,1 0-14 16,2 1-6-16,-1 1-2 0,2-2-1 15,1 2-3-15,2 0-1 0,0-2-3 16,2-2-3-16,2 0-4 0,3-1-3 16,0-3-5-16,3-2-2 0,2-2-3 15,0 0-2-15,0-1-1 0,-1-3-2 16,-1-3-1-16,0 1 0 0,-3-2-1 15,-4 1 0-15,0-2 0 0,-3 2 0 16,-2-1 0-16,-1 2 0 0,-4-1-1 16,0 2 0-16,-3-2-1 0,-1 3-1 0,-4 0-1 15,0 3 0-15,-2 2 0 0,-3 1 0 16,-1 4-1-16,2 1 1 0,-2 2 1 16,0 3 0-16,0 2 0 0,1 2 1 15,0 2 0-15,3 2 0 0,-1 3 0 16,1 3 1-16,-1 1-1 0,2 5 1 15,0 1-1-15,3 1 1 0,0 2 0 16,3 0 0-16,2 2 1 0,3-3-1 0,1-1 1 16,1-1 1-16,3-2 0 0,1-3 0 15,3-1 0-15,1-3 0 0,1-2-1 16,4-2 1-16,-1-2-2 0,5-3 1 16,1-4 0-16,4-1-1 0,0-3 1 15,2-1 0-15,1-3 0 0,-3 0 0 16,0 1-2-16,-4-2-6 0,-4 1-12 15,-1 0-14-15,-4 2-12 0,-4-2-19 0,-2 2-109 16,0-2-124-16,-1 4-277 0</inkml:trace>
  <inkml:trace contextRef="#ctx0" brushRef="#br0" timeOffset="333464.1857">23767 9744 549 0,'3'-7'131'0,"-3"0"3"16,1-1-86-16,0 3-11 0,2 5-3 15,-1 4-2-15,0 3 0 0,1 4 0 16,-1 5 0-16,1 4 0 0,0 3-1 16,2 4-4-16,0 1-5 0,0 3-6 15,2 1-3-15,-3 1-4 0,1-1-3 16,-2-3-2-16,-6-1-1 0,-2-4-2 15,-5-4 1-15,-1-1-2 0,0-6-3 16,-3-1-7-16,0-4-12 0,1-3-14 0,2-4-20 16,0-7-120-16,1-4-131 15,2-7-309-15</inkml:trace>
  <inkml:trace contextRef="#ctx0" brushRef="#br0" timeOffset="333613.1054">23746 9426 596 0,'2'-6'135'0,"-4"1"1"0,2 1-98 16,2 2-16-16,0 3-8 0,0 1-5 15,1 4-7-15,1 2-23 0,1 3-115 16,-2 1-114-16,3 4-294 0</inkml:trace>
  <inkml:trace contextRef="#ctx0" brushRef="#br0" timeOffset="334451.0325">23904 9765 370 0,'2'-1'107'0,"-4"-2"8"0,2 1-9 16,-1 0-56-16,1-1-10 0,-1-1-5 15,0 2-4-15,-2-3-4 0,2 1-5 16,1 1-3-16,-1-2-3 0,1 1 0 15,1-1-2-15,-1 2 0 0,1-1 0 16,0 0 0-16,1 2 1 0,-1-1 1 16,-1 1 0-16,0 2 0 0,1-1 0 0,-1 1 0 15,1 0-1-15,-1 0-1 0,0 1-2 16,0 1-1-16,0 1-1 0,-1 2-1 16,0 1-2-16,0 1-1 0,-1-1 0 15,2 2-1-15,-1-2-1 0,1-1-1 16,1-2 0-16,-1 0-1 0,2-2-1 15,0 0 1-15,1-2-1 0,0-1 0 0,0-3 1 16,-1-2 0-16,2 0 1 16,-2-1 0-16,1-1 2 0,-1 0 0 0,-1 2 2 15,1 1 1-15,-2 1 1 0,0 1 1 16,0 2 1-16,-2 2 0 0,0 0-2 16,0 2 0-16,-1 3-2 0,-2 5-1 15,0 2-2-15,0 4-1 0,-1 4-2 16,1 1 1-16,2 2-2 0,0 1 1 15,3 1-1-15,1-3 0 0,4 0 1 0,1-1-1 16,2-2 0-16,0-1 0 16,2-5 1-16,0-3-1 0,1-3 0 15,0-2 0-15,-1-6 0 0,1-5 1 0,0-3-1 16,-3-4 0-16,1-2 0 0,-2-2 0 16,-2-1 0-16,-1 0 1 0,-3 2-1 15,-2 3 0-15,0 3 0 0,-3 4 1 16,0 1-1-16,-2 4 1 0,1 3-1 15,2 3 1-15,-1 3-1 0,2 0 0 16,0 3 0-16,5 1 0 0,0 1 0 0,4-1 0 16,1 0 0-16,3-2 0 0,3 0 0 15,2-3-1-15,1-3 1 0,0-3 0 16,1-3-1-16,1-3 1 0,-3-4 0 16,-4-2 0-16,-2-2 0 0,-3-2 1 15,-3 0-1-15,-3-3-1 0,-2 1-3 16,-3 0-5-16,-1 2-8 0,-1 1-8 15,0 2-10-15,-2 5-11 0,0 2-8 16,1 4-12-16,-1 2-9 0,1 1-100 0,-1 4-111 16,4 2-261-16</inkml:trace>
  <inkml:trace contextRef="#ctx0" brushRef="#br0" timeOffset="334815.0714">24234 9867 559 0,'0'0'133'0,"-3"1"3"15,2 3-82-15,0 1-16 0,1 3-8 16,0 3-4-16,1 4-2 0,0 1-1 15,2 1-1-15,2 1-2 0,0 1-1 16,2-3-2-16,0-2-2 0,3-3-3 16,0-1-2-16,3-4-1 0,0-3-1 0,-1-5-2 15,0 1-1-15,-1-4 0 0,-2-3 0 16,-3-4-1-16,-4-2-1 0,0-2 0 16,-6 0-1-16,-2-2 0 0,-5-1 0 15,0 2-2-15,-2 3-1 0,0 1-6 16,0 5-5-16,-1 0-10 0,4 4-8 15,3 2-11-15,0 5-17 0,2 0-110 16,-1 1-117-16,2 2-282 0</inkml:trace>
  <inkml:trace contextRef="#ctx0" brushRef="#br0" timeOffset="335185.2053">24427 9796 553 0,'2'-11'138'15,"-4"2"7"-15,2 4-70 0,0 3-23 16,0 1-12-16,0 4-5 0,0 2-4 16,0 4-3-16,0 2-5 0,0 0-4 0,2 0-4 15,0 1-2-15,1 0-3 0,0-1-3 16,3-3-1-16,2-2-2 0,1-1-1 15,3-3-1-15,2-2-1 0,3-4 1 16,3-3-1-16,1-3 0 0,1-2 0 0,0-3 0 16,0 1 0-16,-2-1 0 0,-2 1-1 15,-1 3 1-15,-5 4-1 0,-1 2 0 16,-3 4 1-16,-3 3-1 0,-2 3 0 16,-2 4 1-16,-1 3-1 0,0 3 1 15,0 2-1-15,0 1-1 0,0 3-5 16,0 0-8-16,3 2-14 0,2 1-9 15,0-1-22-15,0-2-114 0,0-1-127 16,3-1-293-16</inkml:trace>
  <inkml:trace contextRef="#ctx0" brushRef="#br0" timeOffset="337284.8627">20025 11638 578 0,'-13'-6'144'16,"2"-1"10"-16,0 0-81 0,2 0-12 16,3 0-10-16,3 1-7 0,5 1-7 15,1 0-7-15,3 0-9 0,4 2-8 16,4 1-4-16,2 3-4 0,3 3-2 0,0 0-3 16,-1 0-7-16,0 4-12 0,-1-1-14 15,-1 4-8-15,-2 0-22 0,-3 0-112 16,-3 1-125-16,1 1-284 0</inkml:trace>
  <inkml:trace contextRef="#ctx0" brushRef="#br0" timeOffset="337500.021">20094 11773 562 0,'-6'-6'140'16,"-1"-2"7"-16,2 1-71 0,4-2-23 15,1 2-10-15,3-2-6 0,2 2-6 16,1 1-5-16,1 1-7 0,2 1-6 16,-1 3-4-16,0 1-4 0,1 3-3 15,-1-1-6-15,0 3-11 0,1 2-13 16,-1 3-17-16,0 0-51 0,0 0-70 16,2-1-116-16,1 3-244 0</inkml:trace>
  <inkml:trace contextRef="#ctx0" brushRef="#br0" timeOffset="338621.8223">20973 11552 474 0,'-1'-3'116'15,"-3"-1"5"-15,1 1-65 0,0 1-17 0,1 1-6 16,-2-2-5-16,2 1-4 0,-1 2-3 16,2-1-4-16,-3-2-2 0,2 6-2 15,-1 2-1-15,2 2-1 0,-1 3-1 16,-2 2-1-16,1 5 0 0,1 5-1 15,-2-1-1-15,-1 1 0 0,-2 4-2 16,0-1 1-16,-1 0 0 0,1-1 0 16,-3 1 1-16,-1-2 1 0,0-2 0 15,0-5 0-15,-1 0 1 0,0-3-2 16,-1 0 1-16,1-7-1 0,0-4-2 0,0-2 0 16,2-2-1-16,-1-7-1 0,1-3 0 15,1-5-2-15,3-5 1 0,1-3-2 16,2-2 1-16,2-1-1 0,-1 0 1 15,5 1-1-15,-2 2 0 0,1 5 1 16,1 4 0-16,1 2 0 0,-2 3 1 16,-1 4 1-16,2 0-1 0,-1 2 2 15,2 1-1-15,1 2 0 0,1 2 0 16,0 1 0-16,3 1 0 0,-1 4-1 16,2 0 0-16,0 3 0 0,1 2 1 0,1 3-1 15,1-1 0-15,0 2 0 0,0 1 0 16,3 1 0-16,-1 0 0 0,0 0 1 15,0 1-1-15,3 0 0 0,-1-2 1 16,1-1-1-16,1 0-1 0,-1-3 1 16,0-2-1-16,1-1-1 0,-3-3-2 15,-1 0-9-15,0-4-12 0,-1 1-11 16,-1-2-20-16,-3-2-119 0,0-3-129 16,2-2-304-16</inkml:trace>
  <inkml:trace contextRef="#ctx0" brushRef="#br0" timeOffset="339226.1215">21597 11769 561 0,'-4'-1'141'0,"-1"-2"10"0,1 2-76 16,3-1-10-16,-3 2-7 0,3-3-4 0,-1 1-4 15,-1-1-4-15,2 0-8 0,1 0-7 16,-5 1-7-16,5-2-5 0,-1 2-5 15,3 0-4-15,0 0-4 0,-1 2-5 16,0-1-9-16,0 1-14 0,2 0-22 16,0 0-13-16,0 3 11 0,-1 0-146 15,2 1-138-15,1 0-314 0</inkml:trace>
  <inkml:trace contextRef="#ctx0" brushRef="#br0" timeOffset="339705.9199">21938 11632 573 0,'2'-10'139'0,"-2"-1"8"0,0 2-83 15,1 1-10-15,1 1-8 0,-1 0-4 16,6 4-3-16,-2 0-3 0,2 2-4 16,4 2-5-16,1 3-4 0,3 3-2 15,3 2-4-15,1 3-3 0,1 3-4 16,1 1-4-16,0 1-1 0,-1 1-3 16,-3 1-1-16,-1-1 0 0,-2 0-1 0,0 1 0 15,-2-2-2-15,-1-1-2 0,-2 2-5 16,1-1-4-16,-4-2-6 0,0 0-7 15,-1-2-10-15,-2 0-7 0,-1 0-4 16,-1-3-11-16,-1-2-8 0,0 0-101 16,-3-3-108-16,1-3-258 0</inkml:trace>
  <inkml:trace contextRef="#ctx0" brushRef="#br0" timeOffset="339959.2429">22262 11602 457 0,'2'-9'127'16,"-2"0"5"-16,0 2-15 0,0 2-73 15,-1 2-11-15,-1 2-6 0,-1 5-4 16,-2 3-4-16,-2 3-1 0,-2 5-3 16,-1 3-1-16,-2 0-1 0,-3 4 0 15,0 3-2-15,-4 1-2 0,1-2-2 0,-2 1-2 16,-1-1-1-16,2 1-2 0,0-4-2 15,5-3-3-15,1-1-8 0,4-2-8 16,4-3-12-16,5-2-8 0,3-5-117 16,4-3-118-16,2-6-282 0</inkml:trace>
  <inkml:trace contextRef="#ctx0" brushRef="#br0" timeOffset="340261.3665">22519 11563 575 0,'5'-7'139'15,"-1"2"6"-15,-4 3-73 0,1 3-32 16,-2 1-10-16,-2 2-3 0,2 4-4 16,-2 2-4-16,1 3-4 0,0 1-4 0,-3 2-1 15,2 3-1-15,0-1 0 0,-1 2-2 16,1 2 1-16,1-3-2 0,-1 2 1 15,3-4-1-15,0 0-1 0,3 0-1 16,-1-1 0-16,3-2-1 0,0-2 0 16,4-1-1-16,1-1-1 0,1-2 0 15,2-3 0-15,3-1-1 0,1-3-3 16,0-2-9-16,3 0-14 0,-3-3-8 16,-1-2-24-16,-1-1-111 0,-3-3-125 15,0-2-291-15</inkml:trace>
  <inkml:trace contextRef="#ctx0" brushRef="#br0" timeOffset="340461.6101">22566 11582 624 0,'-10'-3'156'0,"4"-2"6"0,3-1-77 16,6 0-41-16,4-1-11 0,4-1-7 0,4 0-8 15,1-1-7-15,2 3-6 0,0 1-12 16,2 1-16-16,-2 4-12 0,1 3 78 16,-5 1-210-16,1 2-140 0,0 2-360 15</inkml:trace>
  <inkml:trace contextRef="#ctx0" brushRef="#br0" timeOffset="340825.4994">22855 11651 644 0,'-3'3'152'0,"-1"-1"6"16,3 6-99-16,0 0-15 0,0 2-4 15,2 2-1-15,-1 4-4 0,1-1-6 16,0-2-6-16,3 0-5 0,1-2-4 0,0-3-3 15,1-3-3-15,1-2-4 0,2-3 0 16,2-5-2-16,-2-4 0 0,2-2-1 16,1-2 0-16,1-3-1 0,2-1 1 15,1-1-1-15,-4 3 0 0,3 2 1 16,-2 3-1-16,-4 1 0 0,0 6 0 16,-1 6 1-16,-3 2-1 0,0 6 0 15,0 1 1-15,-4 6-1 0,5 4 0 16,-3-1-1-16,-1 0-2 0,1-1-6 15,0-3-7-15,2-1-11 0,1-5-15 0,2-2-6 16,-1-2-20-16,3-5-113 0,-2-2-123 16,3-4-288-16</inkml:trace>
  <inkml:trace contextRef="#ctx0" brushRef="#br0" timeOffset="341181.3133">23274 11451 561 0,'-9'-7'157'0,"5"0"8"16,1 0-15-16,0 1-100 0,3 2-10 15,3 2-4-15,-1 2-7 0,1 0-8 16,0 2-7-16,2 3-3 0,0 2-2 16,1 3-1-16,1 1-2 0,0 4-2 15,0 2-1-15,-1 1-1 0,-1 3 0 16,0-1-1-16,-1 2 0 0,-3-1-1 15,0 1 1-15,-1 1-1 0,-1-2 1 0,0 2-1 16,-2 0 0-16,2 1 0 0,0-2 1 16,-1 0-1-16,1-2 0 0,0 0 0 15,0-3 0-15,-2-2 0 0,1 0 0 16,-3-3 0-16,-1-1 1 0,0-3 0 16,-3 1 0-16,-1-2 0 0,-2-2 0 15,1-1 0-15,-2-3 0 0,0-2-2 16,-1-2-9-16,1 0-14 0,4-2-19 15,0 1-25-15,0 1-115 0,5-1-136 0,2 1-312 16</inkml:trace>
  <inkml:trace contextRef="#ctx0" brushRef="#br0" timeOffset="344807.0753">11159 3604 539 0,'-26'1'119'0,"5"3"3"0,1-2-94 16,6 1-9-16,6-5-2 0,3 1-3 16,4-5-3-16,-1-1-3 0,4-4-2 15,1-2-2-15,3-1-2 0,3-2 0 16,2-3-2-16,2 0 1 0,5-2 0 16,2 3-1-16,7-5 0 0,1 0 0 15,2 0 0-15,4-2 0 0,5-2 1 16,5 2-1-16,2-5 0 0,-1 1 0 15,7 0 0-15,4 2 0 0,3-2 0 16,3 3 0-16,8-1 0 0,2-2 0 0,2 1 0 16,3-1 1-16,6-2-1 15,7-3 0-15,0 2 1 0,2 0-1 0,4-1 0 16,7 1 0-16,6 3 1 0,0 2-1 16,-3 4 0-16,3-1 0 0,1 5 0 15,2 4 1-15,2 2-1 0,-9 0 0 16,5 4 0-16,3 2 1 0,1 1-1 15,-4-1 0-15,2 2 1 0,2 0-1 0,4 4 0 16,-2-4 1-16,-5 0-1 0,2 1 1 16,7 4 0-16,-5 0 0 0,-1-2 1 15,-3 1 0-15,2 1 0 0,3 5 0 16,0-3 0-16,-7-2 0 0,1 3 0 16,5 3 0-16,-1-3 1 0,0 1 0 15,-3-1 0-15,6 1 0 0,0 3 0 16,1-6 1-16,-3 1-1 0,4 1 2 15,4 3-1-15,-1-5 1 0,-2-2 0 0,-1 0 0 16,7 5 0-16,-4-4-1 16,-3-1 0-16,-3-2-2 0,3 6 0 15,0 1-1-15,-7-3 0 0,-7-1 0 16,-1 4-1-16,3 4 0 0,-5 0 1 16,-5-5-1-16,-2-1 0 0,-2 4 1 0,-1-3-1 15,-1 1 1-15,-7-1-1 0,-3-5 1 16,-4 1-1-16,-3 1 0 0,-1-1 0 15,-7-3 1-15,-4 2-1 0,-2-1 0 16,-2 1 0-16,-5 1 1 0,-6-2-1 0,-5 2 0 16,-5-3 1-16,-8 2-1 0,-7-3 0 15,-6 0 0-15,-5 3 0 0,-2-2 1 16,-4 1-1-16,-3 2-1 0,-2-1 0 16,-2 1-1-16,-3-1-2 0,-1 1-1 15,-1-3-4-15,-1 3-4 0,-3 0-4 16,-1-1-6-16,-2 0-5 0,-2 0-6 15,0-1 2-15,-3 1-101 0,-3-2-96 16,-2-1-233-16</inkml:trace>
  <inkml:trace contextRef="#ctx0" brushRef="#br0" timeOffset="345049.339">19387 2529 513 0,'-5'-8'125'0,"-1"-1"4"0,-3 2-74 15,4 2-18-15,2 1-11 0,-1 2-6 16,3 2-6-16,2 4-5 0,1 4-4 15,2 1-3-15,2 3-1 0,3 3 0 16,3 2 0-16,5 0-1 0,3-1 1 16,4-4 0-16,6 0 0 0,0-2 0 15,1-1 0-15,0-3-1 0,-4-1 1 0,-4 1-1 16,-5 4 0-16,-4 1 0 0,-6 1 0 16,-2 5 0-16,-7 6 2 0,-4 7-1 15,-3 7 1-15,-3 2-1 0,-2 7-4 16,1 3-20-16,-3 0-113 0,4-3-113 15,4-7-289-15</inkml:trace>
  <inkml:trace contextRef="#ctx0" brushRef="#br0" timeOffset="346554.6929">20291 2202 396 0,'1'-22'100'15,"0"2"6"-15,-1 1-51 0,0 3-12 16,0 5-3-16,0 3-3 0,-2 0-1 15,2 5-5-15,-1 4-4 0,-1 5-3 16,0 5-2-16,-1 9-1 0,-1 9-1 16,0 11 0-16,1 11 1 0,1 9 0 0,-4 7-3 15,0 9-4-15,2 5-2 0,3 3-5 16,0 5-2-16,-3-3-2 0,-1-1-1 16,5-7-1-16,0-3 0 0,-1-9 0 15,1-7-2-15,0-7-4 0,2-11-7 16,4-8-9-16,2-3-17 0,-1-12-70 15,0-8-48-15,2-14-103 0,0-9-224 16</inkml:trace>
  <inkml:trace contextRef="#ctx0" brushRef="#br0" timeOffset="346998.4697">20297 2153 390 0,'-1'-8'99'16,"1"0"3"-16,-3 1-24 0,3 1-52 15,-1 0-6-15,1 0 0 0,0 0 2 16,0 1 1-16,1 0 0 0,-1 0-1 15,0 1-1-15,2 2-1 0,0-1-4 16,2 2-2-16,1 2-3 0,1-1-1 16,3 3-1-16,4-1 0 0,0 2-1 15,4 0 0-15,5-1 0 0,4 2-1 16,6 0 0-16,2 1-1 0,5-1 0 16,3 0 0-16,2-1-1 0,4-3 0 0,0 3 0 15,1-1-2-15,3 0 1 0,5-1-2 16,5 6 0-16,2 0 0 0,-2 2-1 15,5-2 0-15,2 3-1 0,-1 1 1 16,0-1-2-16,1-2-2 0,1-1-2 16,-3-1-3-16,-3-1-2 0,-2-1-4 15,-4-1-2-15,-8-1-5 0,-7-1-6 16,-1-1-5-16,-4-1-6 0,-2-1-97 0,-5-2-100 16,-5-2-241-16</inkml:trace>
  <inkml:trace contextRef="#ctx0" brushRef="#br0" timeOffset="347284.1939">22089 2150 522 0,'-2'-3'118'0,"0"0"1"15,1-1-84-15,1 3-18 0,0-2-6 0,3 2-3 16,-1 1-2-16,2 1 1 0,-1 4 0 16,2 1 2-16,3 5 2 15,-1 4 2-15,-2 3 2 0,1 7-1 0,0 7 2 16,-1 7-1-16,-1 7-1 0,-4 7 1 15,-2 8-2-15,1 7 0 0,0 6-2 16,-4 4-1-16,1 1-1 0,-2 1-2 16,1 1-2-16,2-3-1 0,-1-4-2 15,0-3 0-15,4-5 0 0,0-2-1 16,2-6 0-16,0-4 0 0,1-5 0 0,-2-1 0 16,0-10-1-16,0-5-3 0,-1-7-8 15,0-7-8-15,-2-5-22 0,-2-9-110 16,-1-10-118-16,-2-4-291 0</inkml:trace>
  <inkml:trace contextRef="#ctx0" brushRef="#br0" timeOffset="347711.0532">20283 3252 534 0,'-14'-5'113'15,"2"2"1"-15,2 0-94 0,4 1-10 16,2 0-1-16,4 1 0 0,2 0 3 15,6 1 1-15,3 1 2 0,2-1 0 16,7 1 1-16,2 2 1 0,6-1 1 16,5 3-1-16,8 1-1 0,1 1-2 15,6 1-1-15,0-1 0 0,6 0-1 16,1 0 0-16,1 1-3 0,-1-4 0 0,9 2-2 16,1-1-1-16,-1 0-1 15,2 0-3-15,0-1 0 0,-1 4-1 0,-1 0 0 16,-8 1 0-16,-3 4-2 0,1 1-1 15,-7 0-2-15,-3 1-5 0,-4-3-5 16,-6 0-8-16,-3-1-13 0,-7 0-27 16,-6-5-87-16,-4-3-105 0,-3-6-248 15</inkml:trace>
  <inkml:trace contextRef="#ctx0" brushRef="#br0" timeOffset="348317.1361">20668 2489 496 0,'-6'-6'118'0,"0"0"6"16,1 0-77-16,-1 1-11 0,2 0-3 15,1 1-4-15,0 2-6 0,3 2-4 16,-1 2-3-16,2 6-1 0,2 4 1 16,-3 5-2-16,1 5 0 0,-1 5 1 15,0 1 0-15,-1 3-1 0,-1 2-2 16,0-1-2-16,1-3-3 0,-1 0-1 16,2-2-1-16,0-2-1 0,2-4-1 15,-1-4 0-15,0-2-1 0,2-6-1 0,-1-3 0 16,2-4 0-16,-1-2 0 0,2-4 0 15,1-5 0-15,2-3 1 0,1-4-1 16,4-2 1-16,-1-2-1 0,0 1 0 16,2-2-1-16,-1 4 0 0,2 3 0 15,-3 4-1-15,-1 4 0 0,-1 5-1 16,-1 6 1-16,-2 5 0 0,-1 6 0 16,-2 5 1-16,1 3-1 0,-2 4 1 0,2 3 1 15,-1 2-1-15,-2-1 1 0,3-2-2 16,1-1-6-16,0-5-8 0,2-3-9 15,0-5-15-15,1-5 51 0,-2-5-170 16,2-7-122-16,-3-5-310 0</inkml:trace>
  <inkml:trace contextRef="#ctx0" brushRef="#br0" timeOffset="348614.8812">21007 2651 529 0,'-3'0'121'0,"0"-1"3"16,1-1-90-16,1 2-11 0,1 3-3 15,1 0-2-15,-1 4-2 0,0 1-2 16,0 3-1-16,1 1-1 0,0 2 1 0,1 5 0 16,-1 2-2-16,0 1-1 15,1 0-2-15,1 2-1 0,-1 1-1 0,2-1-1 16,0-4-1-16,1 0-1 0,1-2 0 15,1 0-1-15,-1-5 0 0,2-1 0 16,0-1-1-16,1-2-1 0,0-4-1 16,2-4-3-16,-1-2-3 0,1-2-4 15,0-4-8-15,-2-4-16 0,1-1-106 16,-3-3-2-16,-2-3-92 0,2-4-182 16</inkml:trace>
  <inkml:trace contextRef="#ctx0" brushRef="#br0" timeOffset="348783.4187">21066 2641 627 0,'-10'-1'141'0,"2"-3"2"15,2 2-107-15,2-1-15 0,4 2-4 16,1-2-5-16,7 1-4 0,0 1-4 16,1-4-5-16,7 5-5 0,1 0-7 15,2 0-11-15,0 0-17 0,-1 2-104 0,1 0-110 16,1 4-268-16</inkml:trace>
  <inkml:trace contextRef="#ctx0" brushRef="#br0" timeOffset="349101.5679">21241 2784 549 0,'-2'1'123'0,"-1"-2"2"16,2 1-96-16,1-1-10 0,1 1-2 0,2 1-2 15,-1 0-2-15,3 2-2 0,-1 2 1 16,2 1 1-16,0 0 2 0,2 3 0 16,-1-1-1-16,-1 2-1 0,1 1-2 15,1-1-1-15,-2-2-1 0,0 2-3 16,-1-1-2-16,0-2 0 0,1-2-1 16,1-4 0-16,2-2-1 0,2-3 0 15,0-3 0-15,0-3 0 0,1 0-1 0,-1 2 0 16,0 2 0-16,-1 0-1 0,-1 2 0 15,-2 4-1-15,0 1-1 0,1 4 0 16,-1 0-4-16,-1 1-5 0,0 3-6 16,0 0-8-16,2 1-10 0,-1-1 0 15,-1-3-112-15,-1-1-106 0,1-5-256 16</inkml:trace>
  <inkml:trace contextRef="#ctx0" brushRef="#br0" timeOffset="349481.5822">21543 2602 613 0,'-4'-5'135'0,"2"-1"2"16,5 1-105-16,2 1-9 0,5 2-2 15,3 0-2-15,2 1-2 0,2 1-2 16,0 1-2-16,2 2-2 0,-1-1-2 15,-1 2-4-15,-2 0-1 0,0 1-2 16,-3 1 0-16,-2 2 0 0,-2 0 1 16,-2 0-1-16,-2 3 1 0,-3 3 1 15,-2 0-1-15,-1 1 1 0,-2 0-1 16,0 3 1-16,-1 3 1 0,1 1-1 16,-1-4 0-16,1 2 0 0,2 1-1 15,-1 0 0-15,1-3 0 0,0-1-2 16,2-2 1-16,2 1-1 0,0-1 0 15,1-3-1-15,-2-2 1 0,1-4-1 0,1 0 0 16,-1-1-1-16,-2-2 0 0,-2-1-3 16,-1-1-6-16,0 1-11 0,-4 4-13 15,-1-3-16-15,-3 3-109 0,0-2-120 16,0 5-279-16</inkml:trace>
  <inkml:trace contextRef="#ctx0" brushRef="#br0" timeOffset="350125.8184">20524 3661 557 0,'-4'3'120'0,"1"4"4"0,-1 4-97 16,0 5-7-16,0 6-1 0,1 5-1 0,-4 5 2 15,3 2 2-15,-3 2 0 16,5-2 1-16,-2 2 0 0,2-11-2 0,1 3-2 15,1-3-3-15,0-5-2 0,1-5-4 16,-1-4-3-16,1-3-3 0,3 2-1 16,-2-12-1-16,2-3 0 0,-2-8 0 15,2-4 0-15,2-5 0 0,-1-6 0 16,-3-5 0-16,1-5-1 0,-1-3 1 16,1 4-2-16,0-1 1 0,-1 3-1 15,0 6 1-15,2 2 1 0,2 7 2 0,-1 7 2 16,1 0 0-16,0 5 2 0,1 2 1 15,3 1 0-15,1 1 0 0,2 0-1 16,1 2-2-16,3 1 0 0,2-1-2 16,0 1-1-16,2 0 0 0,2 1-3 15,1 1-7-15,-1 0-9 0,0 3-13 16,1 1-11-16,-2 2-20 0,-3-1-111 16,-4 2-122-16,-3 0-281 0</inkml:trace>
  <inkml:trace contextRef="#ctx0" brushRef="#br0" timeOffset="350332.2911">20835 3805 639 0,'-3'3'136'16,"3"1"3"-16,1 1-110 0,6 2-9 16,0 4 0-16,2 1 2 0,0 4 1 0,4 2-3 15,0 1-2-15,4 2-5 0,0 0-3 16,2 0-4-16,0-3-3 0,3 2-3 15,0-2-8-15,-1-2-11 0,-1 0-17 16,-2-1 57-16,-3-3-179 0,-2-5-127 16,0-1-327-16</inkml:trace>
  <inkml:trace contextRef="#ctx0" brushRef="#br0" timeOffset="350502.8473">21076 3852 646 0,'-24'7'137'0,"-1"1"2"0,-3 3-112 16,0 5-18-16,0 4-3 0,-1 0-1 16,2 3-1-16,2 0-1 0,0 0-2 15,2 0 1-15,1-1-2 0,5-4-5 16,3-3-11-16,6-2-19 0,5-5-105 16,6-7-112-16,9-3-278 0</inkml:trace>
  <inkml:trace contextRef="#ctx0" brushRef="#br0" timeOffset="350873.2561">21330 3780 657 0,'3'12'140'16,"-4"6"2"-16,-1 2-121 0,-2 7-9 16,-1 4 0-16,-2 3 1 0,-3-2 0 15,0 1-1-15,-1-2-1 0,2-3 0 0,1-6-1 16,1-4-2-16,2-8-3 15,3-1-2-15,2-7-3 0,4-4 0 0,3-6-2 16,2-6-1-16,1-6-2 0,0-6 0 16,1-6-1-16,1-4 0 0,-1-3 1 15,0-4-1-15,1 3 2 0,-1 4 1 16,1 5 1-16,-1 3 1 0,2 7 0 16,-1 6 1-16,-2 8 3 0,1 5 2 15,0 3 1-15,0 5 3 0,0 4 1 0,1 8 2 16,-2 4 2-16,0 5-2 15,0 3-1-15,1 3-1 0,1 2-2 0,-1 3-1 16,-1-2-3-16,2-2-2 0,0-1 0 16,-1-2-2-16,-2-6-2 0,-3-3-6 15,0-3-11-15,-1-5-7 0,-3-4-19 16,1-5-54-16,-4-4-64 0,-1-2-107 16,-3-4-233-16</inkml:trace>
  <inkml:trace contextRef="#ctx0" brushRef="#br0" timeOffset="351051.9348">21393 3976 679 0,'-6'3'159'0,"0"-6"2"0,2 6-108 16,3-5-25-16,1 4-6 0,1-2-3 16,4 1-7-16,3-2-8 0,0 2-2 15,2-2-4-15,6 1-11 0,2-2-12 0,4-4-24 16,4 1-114-16,5-6-127 0,4-2-306 15</inkml:trace>
  <inkml:trace contextRef="#ctx0" brushRef="#br0" timeOffset="351661.8362">22265 3033 419 0,'-6'-7'118'16,"-1"0"7"-16,-2 0-17 0,2 1-59 15,0 1-5-15,1 0 1 0,-1 3-2 0,3-1-3 16,0 1-4-16,1 2-4 15,3-1-3-15,2 1-5 0,0 0-5 0,2 0-2 16,3 2-3-16,2-1-1 0,4 0 0 16,2 2-1-16,2-1-1 0,0 5-2 15,2-1-3-15,-2-1-2 0,2 1-2 16,0 1-1-16,-3 0-2 0,1-2-4 16,1-1-9-16,-1-2-9 0,3-2-11 15,-2 0-9-15,1-1-14 0,-1-3-6 16,-1 1-108-16,-5-3-109 0,1-5-261 0</inkml:trace>
  <inkml:trace contextRef="#ctx0" brushRef="#br0" timeOffset="351909.1756">22483 2881 620 0,'-7'0'136'16,"1"-1"1"-16,1-2-105 0,3 3-18 15,3 0-4-15,3 4-1 0,0 0-1 16,1-1-1-16,4 5 1 0,2 0 0 0,6 5 1 15,-1-4-1-15,0 1 0 0,1 1-1 16,1-1-2-16,0 2-1 0,-2-1 0 16,-4-1-1-16,0 2-1 0,-1 2 0 15,-4-1 0-15,0 2 0 0,-5 2 0 16,-3 1 0-16,-5 0-1 0,-4 2-1 16,-4 2-3-16,-2 1-6 0,-3 0-5 15,-2 1-10-15,1 2-14 0,1 2-113 16,0-3-114-16,4-3-280 0</inkml:trace>
  <inkml:trace contextRef="#ctx0" brushRef="#br0" timeOffset="352580.4532">22863 2963 332 0,'-3'-8'94'0,"0"0"2"15,1-2-2-15,-2-1-62 0,1-1-9 16,2 2-3-16,1 0 1 0,0 2-1 0,-1-1 3 16,2 3 2-16,2 1 1 15,-1 3 0-15,-1-1 0 0,-1 2-3 0,2 0-1 16,-1 3-1-16,3 2-2 0,-2 3-1 16,3 3 0-16,1 4-1 0,1 0-1 15,1 5-1-15,-1-1-2 0,0 2-4 16,1-1-3-16,-1 0-1 0,-1-1-2 15,-1 0-2-15,0-2-6 0,1-1-8 16,-1-1-9-16,1-1-18 0,-1-3-112 0,0-3-119 16,-1-3-289-16</inkml:trace>
  <inkml:trace contextRef="#ctx0" brushRef="#br0" timeOffset="352811.3647">23025 2918 531 0,'-4'6'119'0,"-1"4"4"16,0 4-88-16,-1 5-8 0,1 2-1 16,0 4 2-16,-2 3 0 0,-1 2-1 15,-1 2-1-15,-1 0-2 0,0 1-2 16,1 2-3-16,0 1-4 0,2-1-4 16,1 0-2-16,2-4-4 0,3 0-1 15,1-4-2-15,1-5-5 0,0-4-8 16,0-4-7-16,2-6-12 0,0-4-18 15,2-11-107-15,0-6-116 0,3-7-273 0</inkml:trace>
  <inkml:trace contextRef="#ctx0" brushRef="#br0" timeOffset="353124.6732">23135 2959 494 0,'3'-13'120'16,"-1"-1"6"-16,0 0-64 0,1-1-26 16,1 3-6-16,0 2 0 0,0 1-3 0,1 2-1 15,0 3-4-15,1 4 0 0,-1 3-3 16,0 2 0-16,0 5-2 0,0 3-1 16,0 5-3-16,-3 3 0 0,-1 3-2 15,0 0-2-15,-1 3 0 0,0 0-2 16,-1-1 0-16,0-3-1 0,0-2-1 15,0-3-1-15,-1-2-1 0,2-4 0 16,3 1-1-16,-1-4 0 0,2-1-2 0,0-2 0 16,2-3-2-16,1-1-4 0,3-5-6 15,-2-3-9-15,2-2-8 0,3-3-9 16,-1-2-16-16,0-3-110 0,-1-1-115 16,-1-5-275-16</inkml:trace>
  <inkml:trace contextRef="#ctx0" brushRef="#br0" timeOffset="353297.7293">23169 2871 647 0,'-7'3'147'0,"-3"-2"1"0,5-1-112 0,3 2-13 16,3-3-6-16,2 1-6 0,5-1-5 16,1-2-5-16,3 0-1 0,4-1-4 15,1-1-7-15,1 4-8 0,1-1-17 16,0 3-68-16,-1 0-44 0,-5 3-102 15,-1-1-213-15</inkml:trace>
  <inkml:trace contextRef="#ctx0" brushRef="#br0" timeOffset="353702.6506">23358 2970 454 0,'1'0'124'16,"1"3"3"-16,-4-1-7 0,4 3-81 15,-2 3-8-15,1 1-4 0,0 4 0 16,-1 3 2-16,1-1 0 0,2 3-2 16,-2-1-2-16,1 0-3 0,0-1-5 15,0-3-3-15,2 0-4 0,1-5-3 16,1 0-2-16,0-4-2 0,0-4 0 15,1-1-1-15,3-5 0 0,-1-4-1 0,0-3 1 16,2-3 0-16,2-3-1 16,0-1 0-16,1-4 0 0,-2 4-1 0,-1-1 1 15,-1 4-1-15,-2 3-1 0,-2 3 1 16,-2 5 0-16,-3 5-1 0,-1 3 0 16,0 3 1-16,-2 5-1 0,1 2 1 15,-3 3-1-15,0 1 1 0,2 1 1 16,-1 1-1-16,3-1-1 0,0-2-6 15,4-1-7-15,1-2-9 0,5-4-7 16,1 1-17-16,1-4 28 0,0-3-144 0,2-2-115 16,2-1-288-16</inkml:trace>
  <inkml:trace contextRef="#ctx0" brushRef="#br0" timeOffset="354061.6782">23639 2839 608 0,'-4'-5'133'0,"4"-1"2"16,1 0-100-16,3 3-18 0,2-1-1 15,0 1 3-15,0 5 2 0,2-2 2 16,-2 2 1-16,1-1-1 0,-1 2-1 16,1 0-2-16,0 1-4 0,-1 1-4 15,0 0-4-15,-1 1-1 0,-2 3-3 16,1 3 0-16,-3 1 0 0,1 3-1 15,-1 4 0-15,-2 2 1 0,1 0-1 16,-2 4 0-16,1-1 0 0,0 1 0 16,1 0-1-16,-1-3-1 0,1 0 1 15,0-2-1-15,0 0 0 0,0 1-1 0,0-5 1 16,-2 0 0-16,1-1-1 0,0 1 1 16,-3-1-1-16,1-1 1 0,-2-3 0 15,0 1-1-15,-3-2-1 0,1 0-3 16,-1-4-7-16,-1-2-7 0,0-3-11 15,2-2-9-15,1-2-20 0,2-3-110 16,1-6-119-16,4-1-283 0</inkml:trace>
  <inkml:trace contextRef="#ctx0" brushRef="#br0" timeOffset="354397.7327">23819 3076 657 0,'-5'1'146'0,"1"-5"4"0,3 2-111 16,2-1-13-16,6 2-3 0,2 0-3 0,1 0-4 15,2 0-3-15,1-1-3 0,2 2-2 16,4 0-3-16,-4 0-6 0,3 0-11 16,-4 2-10-16,1 0-15 0,-4 2 12 15,-4 1-135-15,-3 1-122 0,-3 3-291 16</inkml:trace>
  <inkml:trace contextRef="#ctx0" brushRef="#br0" timeOffset="354555.3181">23854 3198 592 0,'-1'3'129'0,"1"-2"2"0,1-1-105 16,3 1-9-16,1-2-1 0,3 1-1 15,1-3-1-15,1 0-4 0,3-3-3 16,-1 1-3-16,2 0-10 0,1 1-23 15,-1 1-109-15,0-1-112 0,-1 1-287 16</inkml:trace>
  <inkml:trace contextRef="#ctx0" brushRef="#br0" timeOffset="356445.7592">24244 2991 380 0,'3'-12'97'0,"2"-1"4"0,-1-1-41 0,0-1-25 16,0-1-3-16,0 3 0 0,1-1 1 15,-2 0 0-15,0 2 1 0,-2 1 1 16,1 1-1-16,-1 2-2 0,-1 2-2 15,0 3-4-15,0 1-3 0,-1 2-3 16,-2 4-3-16,1 5-2 0,-2 4-3 16,-1 7-2-16,-1 5-1 0,-3 5-1 0,0 3 0 15,-1 2-1-15,0 2-1 0,2-4-1 16,-1-2 0-16,-1-4-1 0,3 1 0 16,-2-5-2-16,4-1 1 0,-2-2-2 15,-2 1 1-15,1-2-1 0,0-3 1 16,0-1-1-16,-1-3 0 0,1-1 0 15,-2-3 0-15,0-5-1 0,-1 0-2 16,0-5 0-16,1 0-2 0,0-4 0 16,2-4 0-16,2-2-1 0,2-3 0 0,3-2 1 15,0-3 0-15,3-2 0 0,3 3 1 16,2-1-1-16,3-2 1 0,1 1 0 16,1 0 1-16,2 3 0 0,-1 0 1 15,0-2 0-15,-1 2 0 0,-4 3 1 16,0 0-1-16,-3 4 1 0,0 0 0 15,-2 4 1-15,-2 2 0 0,2 4 0 16,-2-2 1-16,0 2 0 0,2 2 1 16,-2 2 2-16,0 2-1 0,2 2 2 15,-1 2 0-15,1 3 0 0,-1 5 0 16,2 1 0-16,-2 3-1 0,2 0 0 0,0-3-1 16,0 1 0-16,3-3-1 0,0 0 0 15,2-3-1-15,0-2 0 0,2 0-1 16,0-2-2-16,2-1-5 0,0 0-6 15,-2-5-13-15,0-1-11 0,-1 0-22 16,-1-1-111-16,-1-2-123 0,-1 0-289 16</inkml:trace>
  <inkml:trace contextRef="#ctx0" brushRef="#br0" timeOffset="357070.0999">24483 3071 673 0,'-9'-1'162'0,"0"-2"3"0,3 2-112 16,1 1-13-16,2-1-5 0,1 0-9 15,1 1-10-15,1 0-8 0,1 0-4 16,1 1-2-16,1 0-10 0,1 0-15 15,2 2-14-15,0 0 50 0,2 0-182 16,-2 2-138-16,0 2-345 0</inkml:trace>
  <inkml:trace contextRef="#ctx0" brushRef="#br0" timeOffset="357442.6493">24648 3039 526 0,'1'-6'122'0,"2"1"5"0,-3 0-81 0,3 1-18 16,0 1-5-16,0 2-1 0,3 2-1 16,-1 0-2-16,2 1-1 0,1 3 0 15,-1 3 0-15,3-1 0 0,-1 4-2 16,-1 1-2-16,1 3-2 0,0 1-3 0,-2 1-2 16,-1-2-2-16,1 1-2 0,-1 0 0 15,-1 0-2-15,2-1 0 0,-3-1 0 16,1 1-1-16,-1-1-3 0,0-1-6 15,-1-2-7-15,0-2-12 0,-1-1-16 16,-1-1-111-16,-1-3-115 0,0-5-282 16</inkml:trace>
  <inkml:trace contextRef="#ctx0" brushRef="#br0" timeOffset="357676.5842">24887 3000 484 0,'-5'-6'135'16,"4"2"4"-16,-3-1-2 0,0 3-101 16,1 3-10-16,-2 3-5 0,-3 3-4 15,-3 8-3-15,-2 1-3 0,-4 8-2 16,0 2-2-16,-4 0-1 0,0 2-1 0,0-4-1 16,3 1-2-16,3-5-1 0,2-4-2 15,2 2-4-15,2-4-7 0,4-1-7 16,5-2-18-16,1-4 29 0,2-3-142 15,5-6-117-15,3-3-287 0</inkml:trace>
  <inkml:trace contextRef="#ctx0" brushRef="#br0" timeOffset="357962.4345">24969 3002 601 0,'1'-5'134'0,"0"0"3"0,0 2-104 16,-1 0-8-16,2 3 0 0,-2 0-1 16,0 4-4-16,-3 2-1 0,2 3-3 15,-1 2 0-15,-1 1-3 0,-1 3-2 16,2 2-3-16,-2 0-1 0,1 0-1 0,0 0-1 16,1-1-2-16,-1-1 0 0,1-2-1 15,-1 0-1-15,3-1 0 0,0-2 0 16,2-2-1-16,-1 1 0 0,1-2-1 15,2-2-5-15,1-1-6 0,0-3-8 16,1 0-7-16,1-2-19 0,3-4-112 16,-1-2-120-16,-2-2-284 0</inkml:trace>
  <inkml:trace contextRef="#ctx0" brushRef="#br0" timeOffset="358141.7923">24927 3001 594 0,'-8'0'138'0,"5"-1"1"0,3-2-55 16,4 1-73-16,3-2-8 0,2 1-1 15,2-1-1-15,2 0 0 0,2 1-3 16,1 0-8-16,1 1-18 0,1 2-88 0,3 0-23 16,-1-2-98-16,-2 1-203 0</inkml:trace>
  <inkml:trace contextRef="#ctx0" brushRef="#br0" timeOffset="358559.8403">25099 3098 537 0,'-2'2'120'0,"1"1"3"0,0 0-83 0,0 2-19 16,1-1-5-16,0 2-1 0,1-1-1 16,1 1 0-16,1 0-1 0,1-2 0 0,-2 0 1 15,2 1 0-15,-2-2-1 0,2 1-1 16,-2 1-1-16,-1 0-2 0,1 0-2 15,-1-2-1-15,-1 1-1 0,1-2-2 16,-1 0 1-16,1-2-1 0,2-2 1 16,-1 0 0-16,3-1 0 0,1 0-1 15,3-2 0-15,-1 0 0 0,2 1-1 16,-2-1 0-16,-1 3-1 0,-2 0 0 16,0 0 1-16,-3 2 0 0,1 2 0 15,-1 0 1-15,1 4 0 0,-1 1-1 16,-2 2 0-16,1 1-8 0,-1 2-5 0,0-1-8 15,-1 0-18-15,1-1-116 16,0-3-121-16,4-3-295 0</inkml:trace>
  <inkml:trace contextRef="#ctx0" brushRef="#br0" timeOffset="359017.5539">25241 2970 544 0,'1'0'132'15,"-1"-3"2"-15,1 0-59 0,3 0-46 16,1 1-10-16,2 2-3 0,2-1-3 0,1-1-1 16,3 3 0-16,2 3-1 0,-1 1 1 15,0 1-1-15,-1-3 2 0,0 5-1 16,-2 1 1-16,-2 3 0 0,-2-1 0 16,-1 1-2-16,-3 2 0 0,1 5-2 0,-3-1-3 15,-2 2 0-15,-4 1-2 0,1 1-2 16,0 2 0-16,0 1-1 0,-1 2 0 15,1-2 0-15,2 1-1 0,1 0 1 16,-3-2-1-16,4-2 1 0,0-2-1 16,-1-4 2-16,-2-1-1 0,-2-4 1 15,-3 0 0-15,-1-5 1 0,-4 0-1 16,-3 0-1-16,-3-6-5 0,1 1-9 16,1 0-13-16,0-2-24 0,1 1-115 0,1-5-129 15,4-2-306-15</inkml:trace>
  <inkml:trace contextRef="#ctx0" brushRef="#br0" timeOffset="365632.2439">24223 3675 275 0,'0'3'85'0,"0"-3"7"0,-3-2-16 15,2-2-25-15,-1 1-7 0,-1-1-5 16,0-1-2-16,0-1-5 0,1 0-2 16,-2-3 0-16,2 2-1 0,-2-2-1 15,0 2-1-15,3 2-2 0,0 0-4 16,2 4-5-16,-1 5-1 0,-1 3-3 15,1 6-3-15,-1 5-1 0,-3 4-2 16,0 7 0-16,-2 4-1 0,0 3-1 16,0 4-1-16,2 4-1 0,-1-3-1 0,2 0-2 15,-1-3-4-15,3-2-7 0,-1-4-8 16,1-4-12-16,0-7-22 0,0-3-90 16,1-5-104-16,0-3-243 15</inkml:trace>
  <inkml:trace contextRef="#ctx0" brushRef="#br0" timeOffset="366012.227">24076 3610 522 0,'-5'-4'122'0,"1"0"3"16,1 3-86-16,-1 7-12 0,-2 2-6 16,-4 4-4-16,-1 3-5 0,-4 7-2 0,-1 2-2 15,-1 4 2-15,1-2 1 16,3-1 1-16,2-5 0 0,2-1 1 16,3-6-1-16,4-5 0 0,0-7-2 0,5-6-2 15,2-6-1-15,5-5-2 0,2-6-1 16,4-4-1-16,5-2-2 0,2-1 0 15,1 2 0-15,2 5 0 0,-1 3-1 16,-2 6 0-16,-2 4 0 0,-2 6 0 16,-2 4 0-16,-1 5 1 0,-1 3-1 0,-1 3 2 15,0 4-1-15,0 2 0 0,-2 3-3 16,5-3-5-16,0 2-9 0,3-1-16 16,-1 0-116-16,1-6-118 0,1-5-293 15</inkml:trace>
  <inkml:trace contextRef="#ctx0" brushRef="#br0" timeOffset="366649.5404">23619 4680 453 0,'-9'-8'119'0,"-2"-1"5"0,-2 3-37 16,-1 4-44-16,0 2-10 0,-1 3-4 0,-1 5-3 15,0 4 0-15,0 4-2 0,3 4-2 16,1 4-1-16,3 2 0 0,3 1-4 15,3-2-1-15,6 0-4 0,2-2-4 16,6-2-2-16,1-4-1 0,4-3-3 16,2-5 0-16,2-1-1 0,-1-6 0 15,1-5 0-15,-3-5-1 0,-2-3-1 0,-3-4-2 16,-2-3-2-16,-4-4-1 16,-2-1-3-16,-4-1-2 0,-1-2 0 0,-4-4 0 15,0 1 1-15,-3-1 2 0,0 3 2 16,-2 2 3-16,1 1 2 0,1 5 2 15,1 4 5-15,-1 3 2 0,3 3 2 16,2 4 0-16,1 0 1 0,2 4-1 16,4 0-1-16,2 0-2 0,3 1-2 15,3 0-3-15,5 0 0 0,2-1 1 16,4 1-1-16,1 1-1 0,4 0-5 0,2 1-7 16,-1 1-9-16,1 2-17 0,-1 1-8 15,-3 0-113-15,-2 1-117 0,-3 3-275 16</inkml:trace>
  <inkml:trace contextRef="#ctx0" brushRef="#br0" timeOffset="366969.6518">23868 4573 619 0,'-5'-5'138'0,"2"1"2"15,3 0-102-15,4 1-17 0,5-1-9 16,2 0-4-16,1 2-3 0,2-2-3 15,4 2 0-15,-1-1-1 0,1 2-2 16,-1 2-2-16,-1 1-3 0,-1-1-5 16,-2 0-5-16,-3 0-5 0,-4 0-3 15,-2-1 0-15,-4 4 2 0,-6-1 4 16,-3 0 4-16,-4 2 8 0,-3 3 9 0,-2 1 9 16,0 2 4-16,-2 2 4 0,1 1 2 15,2 2 0-15,0 1-1 16,5 4-3-16,-1 0-5 0,4 0-3 0,2 2-4 15,4 0-1-15,4 1-3 0,4-1-3 16,1-2-4-16,4-3-13 0,2-2-12 16,3-4 13-16,1-3-125 0,1-5-110 15,2-4-272-15</inkml:trace>
  <inkml:trace contextRef="#ctx0" brushRef="#br0" timeOffset="367299.7825">24173 4646 596 0,'-10'0'136'16,"-4"-1"2"-16,2 2-101 0,-5 5-11 15,-3 4-3-15,1 5-2 0,-2 2-3 16,1 5-3-16,4 4-3 0,3-1 0 0,6 1-2 16,4-4-3-16,6 0-1 15,4-3-3-15,5-6 0 0,2-4-1 0,4-3-1 16,2-6 1-16,0-4-1 0,3-4 0 15,-3-6-1-15,-1-4 0 0,0-2-2 16,-3-3-1-16,0-2-3 0,-4-2 0 16,-1 3-1-16,-2 3 1 0,-2 4 0 15,-2 5 2-15,-2 1 1 0,-3 6 1 16,-2 5 1-16,-1 5 0 0,-2 6 1 0,-1 0-1 16,0 5 0-16,-2 6 0 0,2 2 1 15,0 3-3-15,2-1-4 0,3-3-6 16,1 0-10-16,4-2-16 0,1-4-107 15,1-4-112-15,4-7-272 0</inkml:trace>
  <inkml:trace contextRef="#ctx0" brushRef="#br0" timeOffset="367639.0749">24377 4715 568 0,'-12'11'135'0,"1"5"3"0,0 0-68 0,2 3-43 16,1 2-7-16,4 0-1 0,2-3-2 16,3-1-5-16,4-4-3 0,1-5-3 15,2-3-1-15,2-2-1 0,2-6 0 16,1-5-1-16,0-6-1 0,1-3 0 0,2-6-1 16,0-7 1-16,-2-2-2 0,0-3 1 15,-4-2-1-15,-2-5 1 0,-4-4-1 16,-4-4 0-16,-5-3 0 0,-2-2 1 15,-2 3-1-15,-2 5 0 0,-3 6 2 16,1 11-1-16,-2 9 2 0,1 11-1 16,-4 10 0-16,0 9 1 0,0 5-1 15,1 10 0-15,2 4-2 0,3 7-3 16,1 4-6-16,6 3-7 0,5-3-10 0,5 0-12 16,4-3 2-16,4-7-115 15,0-4-111-15,4-5-260 0</inkml:trace>
  <inkml:trace contextRef="#ctx0" brushRef="#br0" timeOffset="368193.8532">24595 4579 635 0,'-12'-4'139'0,"-1"-1"2"0,0 3-110 16,3 3-16-16,3 3-3 0,3 2-4 15,3 1-4-15,2 0-2 0,4 3-3 16,3 0-1-16,1-1-2 0,3-1-2 15,0 0-4-15,-1-1-1 0,0-1-1 16,-3 3 0-16,-2 0 2 0,-3 1 1 16,-6 0 2-16,-1 1 4 0,-5 1 2 15,-2 2 1-15,-4 0 1 0,-1 1 1 0,-1 2 0 16,3 2 1-16,-1-1-1 16,3 0 1-16,2-2-1 0,2-1 0 0,5-4-1 15,2 1 0-15,1-4-3 0,4 0-1 16,3-2-4-16,2 0-5 15,2-2-3-15,3-1-3 0,-2-5 0 16,0 1 1-16,-1 1 2 0,-1 0 5 0,-4-1 5 16,0 3 8-16,-1 3 6 0,1 3 4 15,-2 1 3-15,2 2 3 0,2 0 0 16,0 1 0-16,3-1-1 0,0-3-2 0,3-2-3 16,2-3-3-16,0-6-1 0,1 0-3 15,0-7-1-15,-1-4-2 0,0-3-2 16,0-2-3-16,-3-5-4 0,-2 0-2 15,-4-4-3-15,-2 3-1 0,-2-1 0 16,-4 4 2-16,-3 3 2 0,-2 4 4 16,-4 4 6-16,-1 6 4 0,-3 4 3 15,0 5 3-15,-2 3 2 0,0 8 2 16,1 5 2-16,-4 4 0 0,4 6 0 16,0 8 0-16,3 5-3 0,1 2-2 15,-1 1-2-15,2-2-3 0,6-1-3 0,-1-3-4 16,5-6-5-16,-1-5-8 15,5-6-10-15,6-3-13 0,1-6-15 16,2-5-106-16,3-8-114 0,4-5-266 0</inkml:trace>
  <inkml:trace contextRef="#ctx0" brushRef="#br0" timeOffset="368492.041">24939 4772 615 0,'-7'-12'138'0,"2"5"1"0,-1 3-103 16,0 3-15-16,-1 1-1 0,-2 2 0 16,0 2-1-16,0 3-2 0,-1 2 0 15,0 1-1-15,3-1-1 0,2 4-3 16,2-2-3-16,3 0-2 0,3 0-3 0,0-3-1 16,5 0-1-16,2-1-1 15,2-3 0-15,1-2 0 0,1-1 0 0,2-2 0 16,0-1-1-16,1-1 1 0,-3 1 0 15,1 2-1-15,0 0 1 16,-2 3-1-16,-2 4 1 0,-1 1-2 0,-4 3 1 16,-1 1-4-16,-2 2-4 0,-3-1-9 15,-2 0-7-15,0-4-15 0,-2-1-8 16,1-5-112-16,-2-7-114 0,-1-7-273 16</inkml:trace>
  <inkml:trace contextRef="#ctx0" brushRef="#br0" timeOffset="368620.9763">25067 4231 566 0,'-11'1'139'15,"-1"8"0"-15,-2 3-33 0,3 6-97 16,1 9-33-16,3 5-114 0,-2 5-114 16,6 8-292-16</inkml:trace>
  <inkml:trace contextRef="#ctx0" brushRef="#br0" timeOffset="382486.6242">12920 5439 246 0,'19'-2'55'0,"4"-2"1"0,5-3-41 15,9 3-4-15,3-1-3 0,8 3-2 16,5 0 0-16,7 3-3 0,2 0 0 16,5-1-1-16,-1 2 0 0,6 1 2 15,5 0 3-15,4 0 3 0,1 0 2 16,5-1 1-16,5 1 2 0,3 3 1 16,5-1-2-16,-1 1-1 0,3-4-1 15,5 1 0-15,2 0 0 0,5 5 1 16,-1-6 0-16,3-3 2 0,3 2 0 15,2 2-1-15,1-1 0 0,3-3-2 0,-2 0-3 16,5 2-1-16,-2 3-2 0,1-2-1 16,2 1-2-16,-2-1 0 0,-2 2 0 15,0-2-1-15,-2 2 0 0,-1 1 0 16,-4 0-1-16,-4-2 1 0,-3 2-1 16,-3 3-1-16,-6 0 1 0,-4 2 0 15,-5-4 0-15,-4 1 0 0,-4 1 0 16,-5 1 0-16,-5-2 0 0,-6 0 0 15,-4-1 0-15,-6 1 0 0,-7 1-1 0,-5-2 0 16,-9-1 0-16,-5-2 1 0,-6 0-1 16,-8-1 0-16,-6 0-1 0,-5-2 5 15,-5 0 2-15,-7 0 0 0,-7 0 1 16,-7 0 1-16,-11-3-1 0,-5 1 2 16,-8-1-4-16,-7 0-1 0,-9-1-1 15,-6 1 1-15,-6 0 0 0,-5-1-1 16,-4 0 1-16,-9 0-2 0,-6 0 1 15,-4 0-2-15,-4-1 1 0,-5 0-1 16,-4-1 0-16,-7 0 0 0,0 0-1 0,-4-6 1 16,-2 0-1-16,0-2 1 0,-2-1-1 15,1-1 0-15,-2-4 0 0,0 1 1 16,-1 5 0-16,1-2 0 0,-3 0 1 16,-1 1 1-16,1 4-1 0,4 5 1 15,-2-2 0-15,4 2 0 0,0 1-1 16,5 3 0-16,1 0-1 0,6-1 0 15,3 1 0-15,6 2-1 0,4-2 1 0,4 0 0 16,5 0-1-16,8 2 1 0,2-2-1 16,5 2 0-16,4-2 1 15,7 3-1-15,6 0 0 0,9 2 0 0,7-2 0 16,9 0 1-16,6 0-1 0,7 1 0 16,8-1 0-16,7 0 0 0,3 0 1 15,4 1 0-15,9-1-1 0,5-1 1 16,10 1 0-16,6-1 0 0,9 1 0 15,10-2-1-15,9 0 1 0,7 1 0 16,8 0 0-16,6 0 0 0,7 0 0 0,6-1 0 16,7-1 0-16,6 4 0 0,2-1 0 15,5-2-1-15,6-1 1 0,4 2-1 16,0 3 0-16,-1-1 0 0,4 1 1 16,0-1-1-16,0 4 1 0,-2 2-1 15,-1-2 1-15,-1 1-1 0,-3 4 1 16,-3-2 0-16,0-3-1 0,-4 1 1 15,-1 2-1-15,-5-1 1 0,-5-3-1 16,0-1 1-16,-6 2-1 0,-6 3 1 16,-6-3-1-16,-10 0 1 0,-3-1-1 0,-7 1 1 15,-8-1-1-15,-8-3 1 0,-6-1-1 16,-7 1 0-16,-3-1 1 0,-7-1-1 16,-5 0 0-16,-4 0 0 0,-6 0 0 15,-1 0 0-15,-4 0 0 0,-4 0 1 16,-2 1-1-16,-4 0 0 0,-3-2 0 15,0 2 1-15,-4 3-1 0,-2-2 1 16,-3 2-1-16,1 1 0 0,-1 1 1 0,-1 2-1 16,-1-1-1-16,2 0-2 0,0 1-3 15,0-1-8-15,1 0-32 0,-1-1-77 16,1-1-94-16,-1 1-229 0</inkml:trace>
  <inkml:trace contextRef="#ctx0" brushRef="#br0" timeOffset="400994.0884">851 2494 394 0,'-24'-17'97'0,"2"2"2"16,3 2-59-16,3 0-9 0,3 2-10 16,0 0-6-16,2 3-4 0,-1 2-3 15,1-1-2-15,0-1-1 0,3-1 1 16,-3 2 0-16,1 1 3 0,0-1 2 15,-2 0 1-15,-4 3 1 0,-1 2 0 0,0 5-1 16,-3-1-1-16,1 4-2 0,-1 0-2 16,0 4-2-16,4 0-1 0,2 0 0 15,1-2-2-15,6 1 1 0,0-2-1 16,3 1 1-16,3-2 1 0,2 0-1 16,2-1 2-16,3 0 0 0,1 0 0 15,2-2 1-15,3 3-1 0,1-2 1 16,4 1 0-16,3-1-1 0,2 1 0 15,0-3 0-15,5 2 0 0,1-3-1 0,3 1 0 16,3 1 0-16,3-1-1 0,2-1 0 16,4 3 0-16,1 0-2 0,3 0 1 15,7 2-1-15,3 0 0 0,4 0 0 16,3 2-1-16,3 1 1 0,5-2 0 16,1 2-1-16,2-2 1 0,2 3-1 15,4-1 0-15,2-2 1 0,3-2-1 16,6 1 0-16,3 0 0 0,6 2 0 15,-1-5 1-15,-1 0-1 0,4 2 0 0,5 1 1 16,-1 0 1-16,-1-1 0 0,3-3 0 16,6 2 2-16,4 2 0 0,-1-4 1 15,4 1-1-15,6-1 0 0,3 1 0 16,-2-2-1-16,3-2-1 0,1 0 0 16,3 1-1-16,-7-3 0 0,1 1 0 15,-3-2-1-15,-5 2 0 0,-5-3 1 16,-8-4-1-16,-4 2 2 0,-4-1 0 15,-11 0 3-15,-7-1 1 0,-9-1 1 0,-8 2 2 16,-11 2 0-16,-11-2 0 0,-9 1-1 16,-11 1-2-16,-8 1-1 0,-6 0-1 15,-5 4-2-15,-4 1-11 0,-5 2-15 16,-2 4-129-16,-4 3-127 0,-13-4-326 16</inkml:trace>
  <inkml:trace contextRef="#ctx0" brushRef="#br0" timeOffset="406178.1504">24059 5414 274 0,'-9'14'59'0,"4"-2"2"15,0-6-43-15,3-1-2 0,2-4 0 16,0-2-1-16,0-3 0 0,1-1-2 16,0-2 0-16,2-3-2 0,0-2-2 15,0-3 2-15,-1-1 6 0,4-1 7 16,-4-1 5-16,-1-1 7 0,-1 1 4 0,-1 2 2 16,-1 1-1-16,0 2-2 0,-4 1-4 15,3 3-2-15,0 3-2 0,-1 0-4 16,2 2-4-16,0 2-6 0,1 3-3 15,1 3-2-15,0 3-1 0,0 6-2 16,0 8 0-16,0 6 0 0,0 8 1 16,0 1 2-16,1 8-3 0,-1 3 0 15,2-2-2-15,-2 3-1 0,0-3-2 0,-2-1 0 16,-1 1-1-16,-2-3 0 0,-1-2-1 16,1-2-1-16,-3-4 1 0,2-2-1 15,1-2-3-15,1-5-9 0,0-7-11 16,0-3-12-16,3-4-13 0,0-6-82 15,0-8-29-15,-1-10-96 0,1-7-190 16</inkml:trace>
  <inkml:trace contextRef="#ctx0" brushRef="#br0" timeOffset="406541.1822">23977 5229 540 0,'-4'-8'122'15,"-1"-2"1"-15,1 1-86 0,-1 3-16 16,2 1-7-16,-1 3-3 0,-1 1-2 16,0 2-2-16,2 1 0 0,-2 3 0 0,0 0-1 15,1 0 0-15,2 0-1 0,-1 1-1 16,2-2 0-16,0-1 0 0,2-1 0 15,2-4-1-15,0 0 1 0,5-6-1 16,3 0 1-16,4-4 0 0,6-3 1 16,3-2 1-16,1 1 3 0,2 2 1 15,-1 3 0-15,-2 4 0 0,-3 3 1 16,-2 4 1-16,-3 4-3 0,-3 3-2 16,-1 4-1-16,-2 3 0 0,0 4-2 0,-1 1 0 15,0 3-8-15,1 3-13 0,1 2-16 16,1 2-118-16,2-5-123 0,2-4-304 15</inkml:trace>
  <inkml:trace contextRef="#ctx0" brushRef="#br0" timeOffset="408231.3153">23357 6327 530 0,'0'-32'128'0,"0"2"4"0,-1 6-78 16,1 6-14-16,0 4-10 0,0 6-7 15,-3 4-5-15,1 6-5 0,-1 7-2 16,0 6-4-16,-1 5-1 0,0 7-2 15,1 8 0-15,-1 5 0 0,1 5 0 16,1 2-1-16,2 1-1 0,-2-3-4 16,0-1-6-16,1-3-8 0,2-6-14 15,3-3-42-15,-2-6-73 0,5-7-106 16,1-3-237-16</inkml:trace>
  <inkml:trace contextRef="#ctx0" brushRef="#br0" timeOffset="408793.4503">23654 6637 333 0,'4'-14'92'0,"-1"2"8"16,-1 0-40-16,-2 1-9 0,0 0-5 15,-2 1-4-15,-3 2-6 0,0 4-6 16,-3-1-4-16,-1 3-5 0,-2 2-3 16,-2 3-2-16,0 2-2 0,-3 1-1 15,3 4 0-15,-1 2-1 0,1 4 1 16,2 2-1-16,3 2-1 0,3 2 0 0,5 0-1 15,2-1-1-15,4-2-1 0,1-1-2 16,6-5 0-16,5-2-1 0,0-4-1 16,3-2-1-16,-2-4 0 0,1-3-1 15,0-3 1-15,-3-2-1 0,-4-4-1 16,1-3 1-16,-3 0-1 0,-1-4-1 16,-3 0-1-16,-3 0-2 0,-2-1-2 0,-4 1-1 15,-3 0-1-15,-5-2 0 0,-1-1 1 16,-5-3 1-16,-1-1 1 0,-4-1 1 15,0-2 2-15,-1 0 0 0,0 0 1 16,2 0 0-16,3 1 1 0,4-1 0 16,5 3 1-16,4 2 0 0,6 0 1 15,5 2 0-15,6 1 0 0,3 3 0 16,3 0-1-16,3 1 0 0,1 1-1 16,1 4-1-16,-1 1 1 0,-2 4-2 15,-2 4-6-15,0 3-7 0,-2 5-13 0,-1 3 32 16,-4 2-150-16,0 5-117 0,-1 2-296 15</inkml:trace>
  <inkml:trace contextRef="#ctx0" brushRef="#br0" timeOffset="408977.9641">23873 6629 535 0,'-3'4'129'0,"1"2"3"0,0 0-64 15,1 3-37-15,2-1-12 0,1 3-3 16,-1 4-4-16,1 0-3 0,0 2-4 16,-1 3-5-16,0 0-9 0,0 4-16 15,0-2-112-15,-2-2-112 0,2-2-286 16</inkml:trace>
  <inkml:trace contextRef="#ctx0" brushRef="#br0" timeOffset="409331.6833">24136 6596 550 0,'-12'0'123'0,"-6"0"4"0,1 5-94 0,0 4-9 16,0 3-1-16,2 3-2 0,1 2-1 15,3 2-2-15,2 1-2 0,3 0-2 16,5-3-1-16,2 0-2 0,4-1 0 16,3-4-3-16,3-2-1 0,4-3-2 15,2-3-1-15,3-4-1 0,-2-3 0 16,2-5-1-16,-3-2 0 0,0-2 0 16,-5-4-1-16,-1-1-1 0,-4 0-3 15,-3-2-3-15,-4 1-3 0,-2 2-3 16,-5 0-3-16,-6 5-2 0,-1 2-2 0,-5 4 0 15,-2 5-1-15,-2 5-2 0,0 3-4 16,2 4-4-16,5 3-48 0,3-2-52 16,3 2-87-16,4 0-200 0</inkml:trace>
  <inkml:trace contextRef="#ctx0" brushRef="#br0" timeOffset="409695.0734">24306 6578 611 0,'-4'-9'137'0,"2"3"2"16,3-1-100-16,5 1-15 0,4 1-6 15,1 1-6-15,1 2-3 0,3 2-3 16,0 2-2-16,0 3-2 0,-3 0-2 0,1 2-4 15,-2-1-3-15,0-1-6 0,-2 0-7 16,-2-1-5-16,-1-2-4 0,-4-2 0 16,-2 3 3-16,-2-2 4 0,-1 1 6 15,-2 1 9-15,-3-1 10 0,0 2 7 16,-1 2 5-16,-2-1 4 0,1 2 1 16,1 3 2-16,-1 1-1 0,1 0-3 15,1 4-2-15,-1 1-3 0,3 1-2 16,0 1-3-16,2 2-2 0,2 0-1 0,3 0-6 15,1 1-7-15,3-1-14 0,3-2 75 16,-1-3-195-16,0-4-125 0,2-5-335 16</inkml:trace>
  <inkml:trace contextRef="#ctx0" brushRef="#br0" timeOffset="409873.8603">24532 6659 594 0,'-4'0'141'0,"-3"2"2"0,-1 1-66 0,2 4-52 16,1 5-12-16,1 2-2 0,1 2-3 15,0 2-7-15,3 3-9 0,0 1-11 16,2-1-18-16,1-2-109 0,-2-2-114 16,3-3-282-16</inkml:trace>
  <inkml:trace contextRef="#ctx0" brushRef="#br0" timeOffset="411676.8086">24807 6655 406 0,'-5'-2'112'16,"-1"-2"6"-16,0 3-49 0,-1 2-10 16,-1 1-13-16,0 3-9 0,0 1-5 15,0 2-5-15,2 0-2 0,0 2-3 16,2-1-2-16,1-1-2 0,3 1-2 16,3-3-1-16,1 0-2 0,0-3-2 15,3-2-3-15,0-5-1 0,1-1-1 16,1-2-2-16,0-2-1 0,0-3 0 15,2-3-1-15,-1 1-1 0,0 0 1 16,0 1-2-16,-2 0 1 0,0 4-1 0,-2 1 0 16,-4 7 0-16,1 3 0 0,-2 5 0 15,-2 4 0-15,-2 5 0 0,-2 4 1 16,1 4-2-16,-1 1 1 0,-1 4-1 16,-1-4-3-16,3 1-4 0,0-3-5 15,3-3-5-15,1-3-7 0,0-2-8 16,1-6-11-16,-1-2-35 0,0-5-68 15,-4-7-96-15,0-5-224 0</inkml:trace>
  <inkml:trace contextRef="#ctx0" brushRef="#br0" timeOffset="411870.8138">24780 6291 565 0,'-2'10'130'0,"-1"8"3"0,2 13-93 16,0 9-10-16,-2 9-7 0,-3 7-3 15,-1 5-3-15,-2 7-4 0,-3 0-1 16,0 0-1-16,0 1-2 0,1-3-2 16,2-2-1-16,0-7-1 0,5-5-3 0,0-4-6 15,1-8-7-15,3-9-8 0,0-8-13 16,4-4-42-16,0-7-72 0,2-9-106 16,5-4-232-16</inkml:trace>
  <inkml:trace contextRef="#ctx0" brushRef="#br0" timeOffset="412237.9669">24970 6699 518 0,'0'-7'133'0,"-1"1"4"0,-2 2-49 0,1 2-47 15,2 4-10-15,-1 3-4 0,1 2-2 16,-2 4-1-16,2 3-1 0,2 0-1 0,-1 2-2 16,0-1-2-16,3-2-3 0,-1 1-4 15,2-7-3-15,2-2-2 0,1-5 0 16,2-5-2-16,2-2-1 0,3-4-1 16,1-3 0-16,1 0 0 0,0-2-1 15,-1 5 0-15,-1 2-1 0,-2 6 0 16,-2 4 0-16,-2 4-1 0,-3 7 1 15,-2 6 0-15,-3 3 0 0,-1 2 0 16,-3 3 1-16,0 0-1 0,-2 1-3 0,1-1-6 16,0-6-10-16,3-1-8 0,0-5-8 15,1-5-10-15,1-7 10 0,3-8-129 16,-2-10-112-16,2-6-278 0</inkml:trace>
  <inkml:trace contextRef="#ctx0" brushRef="#br0" timeOffset="412368.6126">25230 6150 651 0,'-13'8'143'0,"0"6"0"16,-2 13-112-16,3 10-12 0,2 13-18 15,3 12-17-15,0 6-125 0,0 8-120 16,-2 4-308-16</inkml:trace>
  <inkml:trace contextRef="#ctx0" brushRef="#br0" timeOffset="415134.5184">10695 4073 309 0,'-17'4'88'15,"-3"0"3"-15,2 3-13 0,-1 0-40 16,6 4-11-16,1 1-4 0,-2 2-3 15,4 2-2-15,2 3-3 0,0 1-1 16,1 1-3-16,0 4-4 0,1 4-2 16,-1 1-2-16,1 1 1 0,1 2 0 0,2 1 3 15,-1 4 2-15,2-1 3 0,-1 0 2 16,2-1 1-16,1 0 1 0,1 1 0 16,2-2-3-16,0 3-2 0,5-1-2 15,1-2-1-15,2 2-3 0,3 0-1 16,6-3-1-16,0-1 0 0,7-2 0 15,6-4-1-15,2-4 0 0,3-5-1 16,2-3 0-16,2-4 1 0,1-3-1 16,-3-7 1-16,-3-5-1 0,0-1 1 0,-3-6 0 15,-1-2-1-15,-2-6 0 0,-5-2 0 16,-1-2-1-16,2 0 0 0,-4-2 0 16,2 1 1-16,-5-4-1 0,-2-3 2 15,-2-1 0-15,-4-2 1 0,-5-4-1 16,-3-4 1-16,-8-2 0 0,-2-1-1 15,-7-4 0-15,-5 0 0 0,-5-2 0 16,-3 3 1-16,1 4 2 0,-2 6 3 16,-1 5 0-16,1 6 2 0,1 5 0 15,0 6-1-15,-1 1-1 0,-3 3-4 0,-2 2-6 16,2 0-8-16,3 3-8 0,2 1-18 16,3 1-109-16,3 1-115 0,3 5-279 15</inkml:trace>
  <inkml:trace contextRef="#ctx0" brushRef="#br0" timeOffset="416131.4478">11005 4295 324 0,'0'-7'94'0,"-2"0"4"16,2 0-31-16,-1-1-21 0,2 0-11 15,2 2-8-15,1-5-11 0,1 0-5 16,3-3-4-16,2-1-2 0,0 1-2 16,3-5-1-16,1 0 1 0,3-2-1 15,2-2 2-15,3-1 2 0,2-3 2 16,4-4 1-16,0-2 2 0,0-4-1 16,-3 3 0-16,-1 0-2 0,-1 0-2 0,2 2-2 15,-3 5-2-15,0 4 0 0,1 2-1 16,4 0-1-16,-1 3 1 0,-1 2 0 15,-2 3 0-15,0-1 0 0,-2-1 2 16,2 1 1-16,0 2 1 0,2-1 1 16,-1 1 2-16,2-1 0 0,1-1 2 15,1 1 0-15,-1-1 1 0,-1 2 1 16,0 1 0-16,-1-4 0 0,1 3-1 0,-3-2-1 16,-1 3-1-16,0 0-1 0,-2 2-2 15,-2-2-1-15,-2 2-1 0,-2 0 0 16,-3 2-2-16,0 1 0 0,-4 0 0 15,1 2-1-15,-2 2 0 0,-1-1 0 16,-3 2-1-16,1 1 0 0,-2 0 0 16,0 0-1-16,-1-1 0 0,0 1 0 15,0 1-2-15,0-1-2 0,-2 0-5 16,0 0-5-16,2 1-6 0,-1 0-13 16,0 1-106-16,-2-4-108 0,1-1-264 15</inkml:trace>
  <inkml:trace contextRef="#ctx0" brushRef="#br0" timeOffset="416689.9338">11903 3305 558 0,'-10'-4'122'0,"0"2"0"0,6 2-96 15,4 1-12-15,5 3-6 0,3 1-4 16,4 2-1-16,2 3-1 0,4-2 0 16,0 2-1-16,2 1 2 0,0-1-1 15,1-2 1-15,0-1 0 0,-4-1 2 16,0-1 0-16,-1-3 1 0,-5-1 1 16,-1 2 0-16,-1-2-1 0,-1 1 0 15,-2 2-1-15,4 1 0 0,-2 5-1 0,-5 3-1 16,-3 3 0-16,-2 5 0 0,-7 2-4 15,4 4-6-15,-4 4-15 0,-1-2-112 16,5-2-111-16,1-1-283 0</inkml:trace>
  <inkml:trace contextRef="#ctx0" brushRef="#br0" timeOffset="417171.7847">12450 3244 547 0,'-4'-5'124'0,"0"1"2"16,-1 2-89-16,2 0-16 0,1 6-7 16,1 3-4-16,-1 4-4 0,2 4-2 15,2 3-2-15,1 6-1 0,1 3 0 16,1 1 0-16,1 1 0 0,0 1 0 16,-1-2-1-16,1 0-1 0,-2-1-4 0,-2-3-3 15,1-1-8-15,-3-5-9 0,1-2-65 16,-2-3-38-16,-2-4-88 0,1-3-190 15</inkml:trace>
  <inkml:trace contextRef="#ctx0" brushRef="#br0" timeOffset="417864.2576">12721 3316 430 0,'-8'-4'104'0,"0"-1"2"15,-2 2-55-15,2-1-24 0,-1 1-5 0,-1 0-1 16,3 3-2-16,-1 0-2 0,0 1-2 15,2 1 0-15,0 3 0 0,1 0-2 16,1 4 0-16,0 2 0 0,2 2-1 16,1 5-2-16,-1 1-1 0,1 1-1 15,-1 2-3-15,3-1 0 0,1-2-1 16,6-2-2-16,2-1 1 0,2-3-2 16,3 0 1-16,4-4-1 0,0-6 0 15,1 1-1-15,-2-3 1 0,-3-3 1 16,0-4-1-16,-3-4 1 0,-1-1-1 0,0 0-1 15,-3-5 1-15,0-1 0 0,-5-4-1 16,-2 1-1-16,-2-2 0 0,-4 1 0 16,-4-1 0-16,0-2-2 0,-2 1 0 15,-3 3-1-15,-6-2 1 0,-3 2 0 16,0 2 1-16,-2 1 0 0,2 4 3 16,-3 4 1-16,2-1 1 0,2 3 2 15,5 2 0-15,0 0 2 0,1 1 0 0,2 0 1 16,6 2-1-16,1 0-1 0,7-2-2 15,4-1 0-15,7-1-1 0,5-3-1 16,0-2-1-16,6-3-1 0,7-1 1 16,5-2-2-16,1-2-2 0,-1 2-5 15,2 0-6-15,3 2-13 0,-1 3-116 16,-6 1-113-16,-5 1-286 0</inkml:trace>
  <inkml:trace contextRef="#ctx0" brushRef="#br0" timeOffset="418187.5214">13020 3345 409 0,'-3'-6'87'0,"1"-1"0"0,1-1-70 16,1 2-4-16,0-1 4 0,1 2 7 15,0 0 7-15,0 1 3 0,0 3 2 16,-1 1 3-16,2 4-4 0,-1 1-6 16,1 2-7-16,2 3-5 0,1 2-5 15,2 3-3-15,2 1-3 0,1-1-4 16,2 2-6-16,0 0-9 0,3-1-12 0,1-2-50 15,-2-1-58-15,1-5-97 0,-3-3-215 16</inkml:trace>
  <inkml:trace contextRef="#ctx0" brushRef="#br0" timeOffset="418535.147">13292 3201 592 0,'-8'5'126'0,"1"-2"2"0,-4 3-103 16,1 8-15-16,0 3-3 0,2 3 0 16,2 3-2-16,1 3-1 0,5-1-1 0,6 4-1 15,1-3-1-15,3-1 1 16,1-3 0-16,1-2 0 0,2-6 2 0,-2 0 0 15,0-7 1-15,0-3 0 0,2-3 1 16,-1-2 0-16,1-5 0 0,1-2 0 16,-2-3 0-16,-2-3 1 0,-4-6-1 15,0-1 0-15,-5-3 0 0,-4-1-1 16,-5-4-2-16,-2 2-1 0,-5 0-4 0,1 0-3 16,-3 2-3-16,0 2-4 0,1 5-6 15,0 6-10-15,2 2-9 0,-4 5-103 16,1 4-105-16,0 2-258 0</inkml:trace>
  <inkml:trace contextRef="#ctx0" brushRef="#br0" timeOffset="419178.4849">13653 3173 588 0,'-5'1'129'0,"-5"0"1"16,0 4-101-16,2 2-14 0,-2 1-4 15,2 1-2-15,-1 4-2 0,3 1-2 0,1 5 0 16,0 0-1-16,4 2 0 0,1 2 1 15,2 3-1-15,2 0-1 0,2-4 1 16,1-4 0-16,2-1-1 0,-2-6 0 16,6-3 0-16,0-3 0 0,1-4-1 15,-1-4 0-15,0 1 0 0,2-4 0 16,0-1 0-16,-3-3 0 0,-2-4-1 0,-1-2 0 16,-3 2 0-16,-4-6 0 15,-2 0-1-15,-1 0-1 0,-4-1 0 0,-4 2-1 16,-2 2-1-16,-1 0 1 0,-3 2 0 15,-1 3 0-15,2 4 2 0,-1 4 0 16,0 0 1-16,2 3 1 0,2 1 0 16,1 0 1-16,3 1 0 0,1 0 0 15,2-1 0-15,3 0-1 0,3-1 0 16,3-2 0-16,2-2-1 0,3-1 0 16,5-1 0-16,2-1 1 0,5-1-1 15,3 0-1-15,3-1-2 0,2 1-4 0,3-1-9 16,-1-1-11-16,1 2 4 0,-1-1-121 15,-5 1-113-15,-4 3-273 0</inkml:trace>
  <inkml:trace contextRef="#ctx0" brushRef="#br0" timeOffset="419530.5435">14046 3057 567 0,'-1'-2'118'15,"-1"-2"1"-15,0 3-102 0,2 1-13 16,0 1-2-16,2 1-1 0,-1 0-1 16,1 3 0-16,-1 1 0 0,2 3 1 15,-2 2 2-15,-1 0 4 0,0 1 2 16,1 1 3-16,1 2 1 0,-1 1 1 0,2-3 1 15,2 0-3-15,3-2-2 16,1-2-2-16,3-1-2 0,-1-4 0 16,2-8-1-16,4-2-1 0,2-3-1 0,0 1 1 15,2-5-2-15,3-3 0 0,1 0-1 16,-3-1 0-16,-2 1-2 0,-3-2-2 16,-5-2-5-16,-2 2-6 0,-5 2-13 15,-3 3-45-15,-4 4-66 0,-3 2-100 16,-3 3-226-16</inkml:trace>
  <inkml:trace contextRef="#ctx0" brushRef="#br0" timeOffset="419850.7007">14294 3006 664 0,'3'-2'137'0,"2"-1"1"16,4 3-123-16,2 1-10 0,5 3-3 0,3 1 0 16,7 2-1-16,3 3 0 0,5 0-1 15,0 1 1-15,1 1-1 0,1 2 1 16,-2-1-1-16,-2 2 1 0,0-1-1 16,-4 1 1-16,1 4-1 0,-3-1 1 15,-1 0-1-15,-5 1 0 0,-1 0 1 16,-3 2-1-16,-2-1 0 0,-1-3 0 0,-2-3-1 15,0 1-2-15,-1-3-4 0,-2-4-4 16,-1-2-9-16,-4-4-11 0,-3 0-52 16,-3-5-55-16,-3-3-95 0,-3-6-210 15</inkml:trace>
  <inkml:trace contextRef="#ctx0" brushRef="#br0" timeOffset="420029.2277">14706 2959 572 0,'-11'-3'129'15,"-2"3"2"-15,1 10-95 0,-2 4-15 16,0 5-8-16,-1 4-5 0,-1 3-3 16,-2 4-3-16,-2 3 0 0,-5 2-2 15,1 5 2-15,-3 5-1 0,1 3-1 16,1 0 1-16,0 0 0 0,3-2-2 16,7 0-3-16,3-10-6 0,7-6-9 15,6-8-10-15,7-6-104 0,3-9-103 0,6-9-255 16</inkml:trace>
  <inkml:trace contextRef="#ctx0" brushRef="#br0" timeOffset="420325.6759">14863 2939 716 0,'-2'-8'151'0,"1"1"1"15,-1 9-130-15,5 7-11 0,3 3-5 0,2 4-3 16,5 1-2-16,1 3-2 0,4 2-3 16,2-5-1-16,2-2 0 0,-1-3 0 15,0-2 0-15,-3-5 0 0,0-2 3 16,-4-3 3-16,-3-5 4 0,-2-1 0 16,-1-3 2-16,-1-5 0 0,-3-2 1 15,-1-3-1-15,-2-4-1 0,-1 0-2 16,0-4-1-16,0 2-5 0,-1 1-7 0,0 3-7 15,1 4-6-15,0 4-12 0,1 7-13 16,-1 4-108-16,0 4-111 0,-1 3-265 16</inkml:trace>
  <inkml:trace contextRef="#ctx0" brushRef="#br0" timeOffset="420619.9084">15343 2864 596 0,'2'-4'133'16,"-4"2"1"-16,1 2-89 0,-1 2-31 0,0 4-7 15,1 4-1-15,0 4-2 0,0 4-3 16,1 4 0-16,1 1 0 0,1 2-1 16,2-2 1-16,1 0-1 0,2-4 1 15,3-5-1-15,1-3 1 0,1-2 0 16,2-5 1-16,1-4 1 0,-2-5 3 0,-1-3 1 15,-1-1 1-15,-1-9 0 0,-4-2 2 16,-2-5 0-16,-4-3-3 0,-5 0-1 16,-3 0-2-16,-5 1-4 0,-3 3-6 15,-2 7-7-15,-2 4-6 0,1 4-9 16,2 6-11-16,-2 1-107 0,3 5-106 16,0 2-261-16</inkml:trace>
  <inkml:trace contextRef="#ctx0" brushRef="#br0" timeOffset="420781.4758">15309 2428 603 0,'-1'-43'145'16,"-2"6"2"-16,2 10-102 0,2 13-12 16,-1 9-8-16,2 10-11 0,0 7-19 15,1 9-16-15,0 8-2 0,2 5-124 16,0 5-116-16,-1 7-289 0</inkml:trace>
  <inkml:trace contextRef="#ctx0" brushRef="#br0" timeOffset="421537.8223">15716 2695 632 0,'1'-6'141'0,"1"1"1"15,0-1-95-15,1 1-31 0,2 5-7 16,4 2-3-16,3 1-5 0,3 0-3 16,1 1-3-16,0 0-2 0,2 1-1 15,-1-4 1-15,-1-1-1 0,-6 0 1 16,-2-4 3-16,-1 2 2 0,-5-1 2 0,-3 0 2 15,-3 0 1-15,-2 3 3 0,-1 3 1 16,-2 4 0-16,0 2 1 0,0 4 0 16,1 7-1-16,0 4-1 0,0 4-2 15,2 3-2-15,0 4 0 0,5 1-2 16,1-2 1-16,2-3-1 0,3-3 0 16,1-5 0-16,1-8-1 0,1-4 1 15,1-2 0-15,0-7 0 0,3-3 0 16,1-4 0-16,2-4 0 0,3-2 0 0,0-6 0 15,0-5 0-15,-4-4 0 16,3 1 1-16,-2-2-1 0,-1-1 0 0,-2-1-1 16,-1 4 0-16,-3-1 0 0,5 6 1 15,-7 2-1-15,-1 0 0 0,1 3 1 16,-4 5 0-16,0 2 0 0,-1 3 0 16,-1 0 0-16,-1 1 0 0,1 3 1 15,-3 0-1-15,3-1 0 0,-1 2-1 16,-3-2 1-16,4 3 0 0,1 2 1 15,2-1-1-15,-1 0 2 0,2 5 1 16,2-1 2-16,4 4 1 0,-3-3 2 16,3 5 2-16,-4 3 0 0,4 2 1 0,2 1-1 15,-1 2-1-15,1 2-1 0,0 0-2 16,0-2-2-16,4-4 0 0,-4-1-2 16,-1-2 1-16,-1-6-1 0,0-1 0 15,-3-3 0-15,0-2 1 0,-2-4 1 16,1-4-1-16,-2-3-1 0,1-3 1 15,0-3-1-15,0-5 0 0,0-3-2 16,-2 0 1-16,1 2-1 0,0 5 0 0,-2 2-1 16,0 3 1-16,1 4-1 0,-2 6 1 15,0 5-1-15,-1 4 1 0,0 4-1 16,0 4 0-16,-1 4-1 0,1 4-4 16,1 1-5-16,1-1-6 0,1 1-9 15,3-5-4-15,3 0-7 0,1-6-12 16,0-3-106-16,-1-4-108 0,1-6-265 15</inkml:trace>
  <inkml:trace contextRef="#ctx0" brushRef="#br0" timeOffset="421964.4833">16555 2428 757 0,'2'0'156'0,"4"1"-1"0,3 5-139 16,4 1-16-16,6 2-10 0,5 0-6 16,3-4-4-16,3 1-4 0,3-5-4 15,1-4-1-15,2-1 2 0,-1-4 7 16,-3-3 6-16,0-1 6 0,-3-4 6 15,-4 1 6-15,-6 2 5 0,-4 2 3 0,-4 2 2 16,-5 4 2-16,-5 7-2 0,-4 4 0 16,-6 5-2-16,-2 6-1 0,-2 5-2 15,-5 4-2-15,-2 4-1 0,0 3-1 16,2 3-1-16,-1-3-1 0,1-1-1 16,1-2-1-16,1-1 0 0,2-4 0 15,3 0 0-15,2-4 0 0,2-2 0 16,4-2 0-16,3-3-1 0,3-2-2 15,4-3-5-15,2-4-3 0,4-4-5 16,0-1-5-16,4-3-9 0,2 0-10 16,1-2-8-16,2-3-95 0,-2 1-99 0,3-2-241 15</inkml:trace>
  <inkml:trace contextRef="#ctx0" brushRef="#br0" timeOffset="422340.3549">17356 2504 649 0,'-16'-6'144'16,"-5"3"2"-16,-2 2-99 0,-4 6-31 16,-1 5-7-16,1 3-2 0,0 7-1 15,1-1-3-15,3 8-2 0,1 1-1 16,3-2 1-16,2-1-1 0,3-3 0 15,4-3 0-15,1-3 0 0,3-2 0 16,5-6 0-16,2-2 0 0,5-1 1 16,2-5 1-16,0-3 0 0,6-3 0 0,0-8 0 15,2-2 0-15,1-3 0 0,1-4-1 16,4-3 0-16,0-4 1 0,-3-2-1 16,2 5 1-16,-3 3 3 0,-2 2 3 15,-2 5 4-15,-3 4 0 0,-3 10 2 16,2 5 0-16,-2 4-1 0,0 4-3 15,0 2-3-15,1 8-3 0,2 2-1 16,3 1-2-16,2 1-8 0,2 1-19 0,4-1-20 16,6 0-119-16,7-6-130 0,4-3-317 15</inkml:trace>
  <inkml:trace contextRef="#ctx0" brushRef="#br0" timeOffset="441368.8369">6943 14611 442 0,'-34'-21'108'0,"7"-2"3"16,0-2-57-16,10 2-23 0,3 3-7 0,5 3-4 16,5 3-2-16,2 0-2 0,5 4-2 15,4 2-2-15,4 0 0 0,3 3-1 16,5 1-2-16,5 0 0 0,5 0-2 16,3 2 0-16,5 1-1 0,5 1 0 15,5 0-1-15,6 1-1 0,3 1-1 16,2 1-1-16,2-3 0 0,0 1-1 15,-4-2 0-15,-1-2 0 0,-2 1-1 16,-3-2 1-16,-1-1-1 0,-3 3 1 0,0 1 0 16,-2-2-1-16,-2 4 0 0,-6-1-4 15,-1 2-6-15,-6-1-13 0,-3 1-12 16,-5-1-99-16,-7 1-106 0,0-2-252 16</inkml:trace>
  <inkml:trace contextRef="#ctx0" brushRef="#br0" timeOffset="441548.3478">7920 14314 549 0,'-6'-4'127'16,"3"-1"-1"-16,3 2-84 0,2 4-18 16,5 3-11-16,4-1-7 0,3 3-4 15,4 1-1-15,2 0 1 0,1-1-2 16,1 1 1-16,0-1 0 0,-4-1 0 16,-1 0 0-16,-6-1 0 0,-5 5 1 15,-6 2-1-15,-6 7 1 0,-7 9 0 16,-7 9-8-16,-8 9-18 0,-11 5-105 15,-14 8-106-15,-4 2-274 0</inkml:trace>
  <inkml:trace contextRef="#ctx0" brushRef="#br0" timeOffset="442401.5282">2919 14398 638 0,'1'-13'142'0,"-1"1"0"0,0 5-104 0,3 8-16 16,0 6-7-16,1 7-4 0,2 6-5 15,0 5 0-15,3 5 0 0,-3 3-2 16,0 1-1-16,0 0-1 0,0-1-2 16,-1-4-5-16,0-6-6 0,0-2-11 15,4-5-17-15,0-4-110 0,1-5-114 16,2-1-282-16</inkml:trace>
  <inkml:trace contextRef="#ctx0" brushRef="#br0" timeOffset="442962.6015">3427 14485 538 0,'0'-9'116'0,"0"-1"0"15,-1 1-89-15,2 1-17 0,-1 2-5 16,0 1 0-16,0 0 1 0,-1 2 2 16,0 0 1-16,-2 2 2 0,-1 0 2 15,-3 2 0-15,1 0 1 0,-2 3 0 16,-1 2 1-16,-2 3-1 0,0 3 0 15,0 4 0-15,2 2-1 0,0 2-1 0,1 3-1 16,5 0-2-16,0 0-1 0,3 1-2 16,4-2-2-16,0-3-1 15,3 0-1-15,3-5-1 0,3-1 0 0,2-3 0 16,1-6 0-16,1-2 0 0,3-5 0 16,-1-4 1-16,0-4-1 0,-2-5 0 15,-3-2 0-15,1-3 0 0,-4-3 0 16,-5 0 0-16,-3-3 0 0,-6 1-1 15,-4-1-1-15,-3 0 0 0,-6 2-2 0,-5 0 0 16,-2-1 0-16,-4 3 0 0,-5-3 1 16,-4 1 0-16,-4-2 2 0,0 1 3 15,1 0 2-15,-1 3 4 0,5-1 3 16,3 0 3-16,6 2 1 0,7 1 1 16,5 3-1-16,5-5-2 0,5 2-3 15,6-2-3-15,11 1-2 0,5 1-2 16,8 0-1-16,7-2-2 0,7 4 0 15,5 1-1-15,6 4-3 0,-4 5-8 0,0 3-12 16,-5 7-8-16,-3 4-12 16,-5 11-16-16,-3 4-108 0,-8 7-115 0,-2 8-266 15</inkml:trace>
  <inkml:trace contextRef="#ctx0" brushRef="#br0" timeOffset="443124.1715">3691 14471 668 0,'2'8'144'0,"1"-4"2"0,0 1-111 0,5 2-21 16,3 1-6-16,2 2-2 15,3 3-1-15,1 3-6 0,2 1-8 0,-2 3-12 16,-1 3-20-16,-2 1-106 0,-1-2-116 16,-4-2-280-16</inkml:trace>
  <inkml:trace contextRef="#ctx0" brushRef="#br0" timeOffset="443439.3444">4020 14400 646 0,'-8'-1'141'0,"0"2"1"16,-3 4-105-16,4 9-22 0,2 5-8 15,3 3-2-15,2 1-2 0,2 2-1 16,2-1 0-16,3-1-1 0,2-5 0 16,3-5 0-16,0-3 0 0,3-4 0 15,1-3 0-15,2-6 1 0,3-2 0 0,-1-4 1 16,-2-5-1-16,-1-4 1 0,-2-4-1 16,-3 0 1-16,-6-3-1 0,-5 1-1 15,-3 0 1-15,-5 5-2 0,-4 3-4 16,-4 5-4-16,-2 3-5 0,0 6-7 15,-1 3-10-15,2 5-13 0,3 2-103 16,3 0-107-16,3 1-257 0</inkml:trace>
  <inkml:trace contextRef="#ctx0" brushRef="#br0" timeOffset="443940.9956">4325 14209 733 0,'-1'-17'165'0,"3"2"0"0,3 2-119 0,5 4-21 15,5 3-12-15,3 2-7 0,2 3-3 16,-1 2-4-16,2 1-3 0,-2 1-3 16,-2 0-1-16,-4-1-1 0,-1 2-1 15,-3-3 1-15,-2 2 2 0,-2-1 2 16,-3 2 3-16,-1 1 0 0,-2 2 2 15,-4 4-1-15,-3 5 1 0,-2 3 0 16,-2 4 1-16,-1 2-1 0,-1 3 0 16,0 3 0-16,0 2 1 0,4-2-1 15,3 1 1-15,3-1 0 0,3-4 0 0,3-2 0 16,3-4 0-16,5-5 1 0,5-7-1 16,1-6 1-16,1-6-1 0,6-4 1 15,2-6-1-15,3-5-1 0,3-2-1 16,-3-5-1-16,2-1-1 0,0-1 0 15,-5 2-2-15,-1-1 1 0,-5 3 1 16,-5 2 0-16,-3 0 1 0,-4 3 1 16,-4 3 1-16,-3 3 1 0,-5 1 0 0,0 3 1 15,-3 5 1-15,-1 3 3 0,-1 5 2 16,1 2 1-16,2 4 3 0,1 0 0 16,1 2 0-16,4 2 0 0,3 1-2 15,4 0-2-15,3 1-2 0,2-1-3 16,4 4-6-16,2-1-14 0,2 0-14 15,2 0-17-15,0 3-50 0,-3-2-73 16,2-2-116-16,0 1-242 0</inkml:trace>
  <inkml:trace contextRef="#ctx0" brushRef="#br0" timeOffset="444356.3589">4970 14292 626 0,'3'-2'141'0,"2"-1"4"15,0 5-90-15,1 0-31 0,-1 3-8 16,2 2-4-16,2 1-1 0,-2 0-2 16,1 2-4-16,0-4-1 0,2 0-1 15,1-3-1-15,0-3 1 0,1-4 0 0,2-4 0 16,0-3 0-16,1-4 0 0,0-2 0 16,-3 0-2-16,0 1 1 0,-2 1-1 15,-1 3 0-15,-3 3-1 0,-4 5 0 16,2 6 0-16,0 5 0 0,-1 5 0 15,1 3 0-15,0 2 1 0,-1 3-2 16,1 2-3-16,0 1-6 0,-1-3-4 0,-1-3-7 16,0 1-8-16,-1-4-15 0,-1-7 16 15,-1-3-122-15,-4-8-105 0,-2-3-265 16</inkml:trace>
  <inkml:trace contextRef="#ctx0" brushRef="#br0" timeOffset="444556.5857">4874 13812 646 0,'-9'15'144'0,"6"6"4"15,3 12-106-15,5 8-17 0,2 13-6 16,5 6-2-16,0 4-4 16,2 3-2-16,1 0-5 0,1-2-2 0,-3-2-1 15,2-4-1-15,-2-3 0 0,2-7-3 16,0-5-7-16,-1-6-8 0,0-4-9 15,2-10-22-15,-2-6-108 0,1-7-118 16,-3-3-283-16</inkml:trace>
  <inkml:trace contextRef="#ctx0" brushRef="#br0" timeOffset="444955.9317">5355 14068 564 0,'-1'3'146'0,"0"3"7"0,0 4-32 16,-1 6-80-16,5 4-11 0,2 2 0 16,2 2-4-16,-1 3-4 0,3-3-4 15,-1-3-3-15,2-3-1 0,0-3-2 16,0-4 1-16,0-5-2 0,1-5 0 15,1-4-1-15,0-7-2 0,2-4-1 16,0-4-2-16,0-5-1 0,-2-5-4 16,3-3-3-16,-3-2-2 0,-1 2-1 0,-2 4 0 15,-1 0 1-15,0 5-1 0,-2 6 2 16,-3 9 3-16,1 8 3 0,0 8 0 16,-2 4 1-16,2 8 0 0,-1 5 0 15,1 1 0-15,1 0 0 0,-1-1-1 16,1-3-1-16,1-2-2 0,0-3-4 15,2-1-11-15,2-2-15 0,-1-4-10 16,1-3-16-16,-2-5-37 0,-2-7-83 16,-4-3-113-16,-5-4-244 0</inkml:trace>
  <inkml:trace contextRef="#ctx0" brushRef="#br0" timeOffset="445078.5927">5529 13512 658 0,'-1'7'142'0,"4"8"-10"16,-3 7-236-16,0 15-144 0,2 10-331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46:06.4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15963 4627 675 0,'-10'-2'162'0,"3"2"3"16,0-1-104-16,2-1-23 0,7 0-10 16,3 0-7-16,4 1-8 0,2-3-7 15,1 0-3-15,4 1-1 0,1-2 0 16,-1 2-4-16,0 0-9 0,-3 1-13 15,0 1-10-15,-4 2-12 0,0 2-22 16,-4 1-101-16,-4 2-114 0,2 0-255 0</inkml:trace>
  <inkml:trace contextRef="#ctx0" brushRef="#br0" timeOffset="163.5612">15952 4764 623 0,'-8'3'164'0,"1"1"7"0,3-3-62 15,2-1-56-15,2 0-13 0,2 0-10 16,4 2-9-16,-1-4-8 0,3 2-7 0,2-1-3 16,3 0-1-16,2 0-14 0,1-2-22 15,0 1-19-15,-1 0-124 0,1-1-137 16,3 0-330-16</inkml:trace>
  <inkml:trace contextRef="#ctx0" brushRef="#br0" timeOffset="529.3767">16588 4219 562 0,'6'-19'137'0,"-2"3"8"0,1 4-81 16,-4 1-12-16,1 10 0 0,1 6-1 16,-2 5-2-16,1 5-4 0,0 10-6 15,1 3-6-15,3 10-6 0,1 4-7 16,0 3-4-16,0 7-4 0,-1 0-3 15,0-3-2-15,-1-1-1 0,-2-3 0 0,-1-2-3 16,1-1-8-16,-1-7-10 0,2-3-19 16,1-2-21-16,3-6-17 15,1-6-119-15,-1-5-137 0,5-13-306 0</inkml:trace>
  <inkml:trace contextRef="#ctx0" brushRef="#br0" timeOffset="754.7668">16904 4285 678 0,'-4'-6'168'0,"1"6"6"0,-2 5-97 15,1 7-22-15,2 4-9 0,-2 6-8 16,4 6-10-16,-1 6-7 0,1 2-5 16,1 1-6-16,4 2-3 0,0-1-3 15,2-3-2-15,0-2-2 0,2-2-1 16,0-5-7-16,2-3-10 0,-3-5-16 15,1-2-16-15,-3-2-11 0,0-5-11 0,-2-2-115 16,-6-4-123-16,0-3-272 16</inkml:trace>
  <inkml:trace contextRef="#ctx0" brushRef="#br0" timeOffset="930.3152">16742 4553 662 0,'-16'-2'168'0,"2"-1"7"0,0 2-95 15,6 3-25-15,1 1-10 0,7 2-10 16,5-2-9-16,4 2-11 0,2 1-6 0,6 3-5 16,4-2-1-16,2-1-6 0,3-1-14 15,2-2-16-15,3-1-16 0,1-2-16 16,1-3-118-16,0-4-132 0,1-1-296 16</inkml:trace>
  <inkml:trace contextRef="#ctx0" brushRef="#br0" timeOffset="1153.701">17367 4143 700 0,'-22'-2'172'0,"-5"4"5"16,-4 3-107-16,1 7-15 0,-2 4-8 0,1 6-7 15,3 6-9-15,4 6-8 0,5 5-5 16,4 4-5-16,6 4-4 0,3 3-4 15,2 0-2-15,4-1-4 0,2-2-4 16,4-4-6-16,2-3-10 0,4-4-14 0,4-6-12 16,5-5-14-16,3-4-11 0,4-5-117 15,2-5-126-15,-1-8-290 0</inkml:trace>
  <inkml:trace contextRef="#ctx0" brushRef="#br0" timeOffset="1567.5928">17489 4587 711 0,'-11'2'171'0,"4"-1"3"0,3 0-102 16,4 0-32-16,8 0-11 16,0-1-5-16,3-1-8 0,3 0-4 0,3-1-2 15,1-3-1-15,2-3-1 0,0-3-2 16,0 0-1-16,1-2-2 0,-1-1 0 15,-2-2-2-15,1-1 0 0,-4-1 0 16,-2 1 0-16,-5-2-1 0,-4 3 1 0,-4-2-1 16,-4 3 1-16,-4 2-1 0,-3 2 0 15,-4 4 0-15,-1 3-1 0,-2 3 0 16,-2 6-1-16,-2 3 1 0,0 6-1 16,-1 4 1-16,-2 3 0 0,2 6 0 15,1 1 1-15,2 5 0 0,3 1 0 16,2-1 1-16,4 0 0 0,5 3 0 15,4-5 0-15,4 0 1 0,4-2-1 16,7-4 0-16,6 0 0 0,2-7 0 0,4-3 0 16,2-4 0-16,1-6-1 0,4-5-1 15,-3-6-4-15,0-5-7 0,2-3-14 16,-2-2-14-16,0-2-13 0,-2-3-15 16,-5-1-116-16,-2 1-127 0,-4 2-289 15</inkml:trace>
  <inkml:trace contextRef="#ctx0" brushRef="#br0" timeOffset="1827.5269">17943 3952 621 0,'5'-4'142'15,"-2"0"5"-15,5 10-98 0,1 4-12 16,4 6 0-16,-1 2 1 0,1 5 1 0,-2 1-1 15,5 5-2-15,-5 0-3 16,-1-1-4-16,-3-1-5 0,1 0-3 0,-3-2-5 16,-2 1-3-16,-4 0-3 15,-4-3-3-15,-3-3-4 0,-3-2-11 0,-9-6-23 16,-4-3-23-16,-2-5 106 0,-5-7-245 16,4-8-157-16,-1-5-405 15</inkml:trace>
  <inkml:trace contextRef="#ctx0" brushRef="#br0" timeOffset="1935.2289">17856 3663 646 0,'3'1'139'0,"4"2"1"0,1 5-115 16,2 2-17-16,2 2-15 0,3 5-127 16,-2 4-120-16,-2 5-308 0</inkml:trace>
  <inkml:trace contextRef="#ctx0" brushRef="#br0" timeOffset="2601.3924">18180 4077 472 0,'3'-14'116'0,"-2"3"4"0,0 2-61 16,0 1-24-16,1 2-7 0,-1 2-2 15,-1 0-2-15,1 3-2 0,-1 0-1 16,0 1 0-16,0-1 1 0,-1 2-1 16,1-1-1-16,-1-1-1 0,1 3 0 15,-2-2-1-15,1 0 1 0,1 1 0 16,-1-1-1-16,1-1 1 0,0 0-1 15,-1 0-2-15,1-2-2 0,0 1-1 16,0-3-2-16,1 1-2 0,-1 2-2 16,1-3 0-16,-1 1 0 0,1 1 2 0,-1 0 0 15,0 1 0-15,0 2 2 0,0-2 0 16,0 5 0-16,-1 1-1 0,1 3 0 16,-2 4 0-16,-2 5-1 0,-1 5-1 15,-1 3 0-15,0 1-1 0,1 2-1 16,0 1-1-16,4-4-1 0,2-2 0 15,4-4-2-15,2-4 0 0,4-2 0 16,3-5 0-16,3-6 0 0,0-5-1 16,2-2 1-16,-1-5 1 0,0-2 1 0,-1-3 2 15,-1-3 1-15,-3 1 1 0,-2 1 1 16,-4 0 1-16,-2 3 0 0,-1 3 0 16,-4 4-1-16,-3 3-1 0,-1 5-1 15,-2 4-1-15,1 5-1 0,-1 1-1 16,3 4-2-16,1 1-1 0,4 2-1 15,3-2 0-15,2 0 1 0,4-3-2 16,4-3 1-16,1-1 0 0,2-4 0 16,3-5 0-16,2-3 0 0,-2-7 0 0,-2-4 1 15,-1 0 0-15,-5-4 0 0,-4-3 0 16,-6-2 0-16,-4-2 0 0,-1 3-3 16,-5 1-6-16,1 2-8 0,-3 2-16 15,0 4-19-15,2 6-19 0,-1 4-16 16,2 6 7-16,2 6-128 0,2-1-129 15,1 9-285-15</inkml:trace>
  <inkml:trace contextRef="#ctx0" brushRef="#br0" timeOffset="2845.6938">18589 4226 578 0,'-2'7'167'0,"3"1"8"0,0-2-12 16,2 0-104-16,4 0-9 0,2-1-7 15,2 0-8-15,4 0-8 0,2-4-5 16,3-2-2-16,4-3 1 0,-2-1 0 0,0-1 0 16,-3-3 1-16,-4 0 1 0,-3-2 0 15,-5 0-2-15,-6-2-3 0,-4 1-3 16,-4 1-4-16,-7 3-3 0,-1-1-4 16,-5 5-7-16,-3 3-10 0,2 2-15 15,0 3-19-15,3 2-26 16,4 3-20-16,3 0-128 0,6 1-149 0,10 0-328 15</inkml:trace>
  <inkml:trace contextRef="#ctx0" brushRef="#br0" timeOffset="3211.7169">18881 3938 682 0,'0'3'157'0,"2"1"6"0,2 5-111 16,5 3-9-16,2 3-3 0,2 7 0 15,3 3-2-15,4 3-6 0,-1 4-4 16,2 4-2-16,-1 10-2 0,-1 1-1 16,0 6-2-16,-3 3-1 0,-4 6 0 15,-4-1-2-15,-3 1-4 0,-5-3-3 0,-5-2-3 16,-6-2-3-16,-3-4-4 0,-6-4-6 16,-2-7-12-16,-5-2-17 0,1-6-26 15,2-4-21-15,1-10-129 0,4-9-151 16,2-10-336-16</inkml:trace>
  <inkml:trace contextRef="#ctx0" brushRef="#br0" timeOffset="5050.7667">19765 4589 644 0,'-7'-9'153'16,"1"4"8"-16,-3 0-100 0,3 0-10 15,1 2-5-15,2-1-2 0,0 3-3 16,3-2-4-16,-1 3-4 0,1-1-3 15,0 0-5-15,-1 1-2 0,2 0-2 16,-1 0-2-16,-1 1-2 0,2-2-1 16,-2 1-2-16,1 0-2 0,0 0-2 15,-2-3-2-15,2 3-2 0,-1-1-1 16,1 0-2-16,0 1-2 0,-1-3 1 0,2 5-2 16,-1-2 1-16,0 0-1 0,1 2 0 15,-1-2 0-15,-1 0 0 0,2 3 0 16,-1-3 0-16,0 1 1 0,0-2-1 15,-1-2 0-15,1 3 0 0,0 0 0 16,1 3 0-16,-1-3 0 0,0 0-1 16,0 0-5-16,0 0-9 0,0 0-13 0,0 1-17 15,3-1-17-15,2 1-17 0,3 0 30 16,0-1-156-16,4 1-135 0,1 6-314 16</inkml:trace>
  <inkml:trace contextRef="#ctx0" brushRef="#br0" timeOffset="5395.6699">20064 4448 670 0,'0'-11'158'16,"0"0"8"-16,4 2-105 0,2 0-12 15,3 3-3-15,4 4-1 0,-1 1-5 16,4 3-3-16,3 2-6 0,0 4-6 0,3 3-5 16,3 3-3-16,-1 2-4 0,2 3-5 15,0 2-2-15,-1 4-2 0,0-3-2 16,-2 2 1-16,-3-2-2 0,1-1 0 15,-2-4-3-15,1 0-7 0,-3-1-9 16,-1-1-16-16,0-3-16 0,-3-1-15 16,-2-1-16-16,-2-2-117 0,-4-5-129 15,-4-3-291-15</inkml:trace>
  <inkml:trace contextRef="#ctx0" brushRef="#br0" timeOffset="5597.2994">20508 4331 668 0,'-13'-1'171'0,"-1"2"8"16,-1 7-90-16,0 1-26 0,-3 6-9 15,-2 4-7-15,-3 3-9 0,0 2-12 16,-3 5-8-16,-5 0-7 0,2 3-2 0,0-2-5 16,0 0-8-16,3-4-9 0,2 3-13 15,6-6-16-15,4-2-17 0,5-7-15 16,4 0-123-16,6-4-132 0,5-5-303 15</inkml:trace>
  <inkml:trace contextRef="#ctx0" brushRef="#br0" timeOffset="5896.1372">20677 4417 733 0,'6'-12'175'0,"-5"1"6"16,1 2-118-16,0 4-13 0,-1 2-5 16,0 1-7-16,-1 5-8 0,0 1-7 15,0 5-5-15,-1 4-3 0,0 3-3 16,-3 3-4-16,2 4-2 0,-3 4-3 0,1 3 0 16,0-2-1-16,1 0 0 0,1-3-1 15,2 0 0-15,2-4 0 0,3-2 0 16,1-4-1-16,3-4 0 0,1-2-2 15,4-4-5-15,0-5-8 0,4-4-14 16,-1-3-17-16,0-2-17 16,0-2-13-16,0-2-68 0,-3-2-51 0,-6-2-110 15,1 0-223-15</inkml:trace>
  <inkml:trace contextRef="#ctx0" brushRef="#br0" timeOffset="6077.8503">20715 4342 729 0,'-10'-2'191'15,"1"-2"5"-15,3 1-95 0,4-1-36 16,2-2-15-16,6 2-13 0,2 0-13 16,6 1-12-16,3-2-6 0,5 0-2 15,5-1-3-15,0 2-7 0,1-1-12 16,2 2-18-16,-2 1-18 0,-3 7-16 16,-1 0 22-16,-2 2-154 0,-5 3-134 15,-1 0-309-15</inkml:trace>
  <inkml:trace contextRef="#ctx0" brushRef="#br0" timeOffset="6463.3208">21063 4434 707 0,'-2'-3'172'0,"0"0"6"0,1 4-113 0,-1 5-9 15,2 4-5-15,-1 2-5 0,1 7-9 16,0 3-5-16,1 2-5 0,1 1-2 16,-4-1-6-16,6 0-3 0,2-2-4 15,0-4-3-15,3-3-3 0,-1-2-1 16,2-4-2-16,5-4-1 0,-3-5 0 16,0-4-1-16,0-2 1 0,1-5-1 15,0-5 0-15,1-2 1 0,-2-1-1 0,-2 1 0 16,-1 0 0-16,-1 2-1 15,-3 3 1-15,-3 5 0 0,1 4 1 0,-3 3-1 16,0 6 0-16,-1 2 0 0,-2 4 1 16,3 3-1-16,-1 2-1 0,0-1 1 15,2 1-1-15,0-1 0 0,3-3-1 16,3 1-3-16,3-4-5 0,4-1-6 16,1-3-14-16,4-2-14 0,2-1-16 0,1-1-14 15,0-2-13-15,0-3-118 0,-3-2-132 16,1 1-295-16</inkml:trace>
  <inkml:trace contextRef="#ctx0" brushRef="#br0" timeOffset="6831.3352">21435 4312 783 0,'-11'-9'190'0,"2"3"3"0,3 1-112 0,4 1-38 16,4 3-13-16,4 0-6 0,4 1-7 15,5 1-8-15,1-1-2 0,5 3-1 16,2-1 1-16,1 1 0 0,1-1 1 16,-3-1 0-16,0 0 0 0,-4 2 1 15,-2-2 1-15,-2 2 0 0,-3 0-1 16,-3 1 1-16,-3 1-1 0,-1 1 0 16,-3 3 0-16,-1 2-1 0,-2 1-1 15,-1 1-2-15,2 4-1 0,-1 2-2 0,0 2 0 16,1-1-2-16,1 4 0 0,1-1 0 15,1 0-2-15,0 2 1 0,2-2-2 16,-1-1 0-16,1-1 1 0,0-3-1 16,-3-1 1-16,0-1 1 0,-2 0 2 15,-4-3-1-15,-1-1 2 0,-4-1-1 16,-5-1 1-16,-2-3-1 0,-4-3 0 16,-3-4-9-16,-4-2-18 0,-3-1-28 15,2-3-27-15,1 0-136 0,1 2-161 16,2 3-372-16</inkml:trace>
  <inkml:trace contextRef="#ctx0" brushRef="#br0" timeOffset="13410.2728">10544 6842 150 0,'-16'0'33'0,"2"2"2"0,4-2-22 16,-1 1 0-16,1-1 5 0,1 0 7 15,3 1 5-15,1-1 5 0,0 0 2 0,0 0-3 16,3 0-5-16,2 1-7 0,1 1-7 16,-1 0-5-16,-1-1-6 0,2 2-2 15,0 0 0-15,1 1 2 0,1-2 1 16,-1 2 3-16,5-3 3 0,2 3 3 15,2-2 2-15,4-2 1 0,1 0 0 16,3 0 0-16,2 0-2 0,3-1-3 0,3 1-2 16,5 0-1-16,0 1-2 0,3 1 0 15,4 0-1-15,1-1-1 0,3 2 0 16,1-2 0-16,1 0-2 0,2-1 0 16,3 2 0-16,6-2-1 0,0 1-1 15,2 0 0-15,-2-2 0 0,3 2 0 16,4 0 0-16,-3 0 1 0,-2-1 1 15,4 0 1-15,-1 0 0 0,3 4 1 16,-2-1 0-16,-1-1 0 0,2 2 0 16,-2-1-1-16,-2 0-1 0,2-1 0 15,5 1-1-15,0-1-1 0,2 1 0 16,-2-2 0-16,4 1 0 0,3-1 0 0,4-2 0 16,-7 0 0-16,0 0 0 0,2-3 0 15,-2 0 0-15,-4 1 1 0,-2 0 0 16,-5 1 1-16,0-2 1 0,-4 3 0 15,-5 0 0-15,-4 1 0 0,-1 1 0 16,-6 3-1-16,-6 1 0 0,-4-1-1 16,-4 3-1-16,-3 1 0 0,-3 0-6 0,-5 1 52 15,-7-3-162-15,-3 1-105 0,-8-5-291 16</inkml:trace>
  <inkml:trace contextRef="#ctx0" brushRef="#br0" timeOffset="18385.0383">8277 8816 280 0,'-1'-15'71'15,"2"0"3"-15,0 1-38 0,1 3-3 0,2 1-3 16,1-1 0-16,-2 2-1 0,0-1 2 15,-2 2 0-15,2 1-1 0,-2 0-1 16,-1 4-4-16,-1 0-4 0,0 5-5 16,-2 4-3-16,2 5-3 0,-4 2-2 15,-1 8-2-15,-3 5 1 0,0 8 0 16,1 9 1-16,1 1-1 0,0 5 0 16,2 1-3-16,3-1 0 0,1-2-1 15,1-3 0-15,0-5-1 0,3-2 0 16,-1-3 0-16,2 2-1 0,1-2 1 15,3 1 0-15,2 0-1 0,2-2 0 0,1-1 0 16,1-3 1-16,2-2-2 0,0-1 1 16,0-7 0-16,0-2-1 0,1-2 1 15,-1-3 0-15,1-3-1 0,0-3 1 16,4-1 0-16,2-3 1 0,-1-3-1 16,4-1 0-16,4-1 0 0,0 0 1 15,7-1-1-15,-3-1 1 0,5 1-2 0,3 3 1 16,1 1 0-16,2-2-1 0,1 0 0 15,-1 0 0-15,1 0-1 0,3-1 1 16,4-1 0-16,1 0-1 0,5 1 0 16,2-1 0-16,3 0 0 0,3-3 0 15,3 0-1-15,3 1 1 0,3-1 1 16,3-4-1-16,0 2 1 0,3 2-1 16,3-2 1-16,4 3-1 0,1 1 1 15,-1 3-1-15,3-2 1 0,1 3 0 16,4 2 0-16,2 3 0 0,-1-1 0 0,3 1 0 15,0-3 1-15,6 4-1 0,1 1 0 16,-3 0 0-16,2-1 0 0,-1-1 0 16,3 2 0-16,0 1 0 0,-1-2 0 15,-3-4 0-15,6 1 0 0,0 3 0 16,-2-4 0-16,3 0 0 0,1-1 0 16,0 1 0-16,5 3 0 0,-2-4 0 15,-1-3 0-15,4 5 1 0,-1-1-1 16,-3-1 0-16,0-4 0 0,1 3 0 0,-1 0 0 15,-1 3 0-15,0-3 0 0,-1-1 0 16,0 2 0-16,2 3 0 0,-4-3 0 16,-2-1 0-16,0 0 0 0,0 1 0 15,0 2 0-15,2-2 0 0,-4-2 0 16,1-1 0-16,-1 3 0 0,-2-2 0 16,-2-1 0-16,-1-3 0 0,-6 1 0 15,2 1 0-15,-2-3 0 0,-3 1 0 16,-1-2 1-16,-3-1-1 0,-4 2 0 0,1-1 0 15,-7 0 0-15,-3 1 0 0,-4-1 0 16,-4 0 0-16,-5 3 0 0,-2-3 0 16,-6 2 0-16,-5 1 0 0,-4-1 0 15,-2 3 0-15,-3 0 0 0,-4 1 0 16,-5 3 0-16,-3 0 0 0,-5 0 0 16,1 1 0-16,-8-1 0 0,-2 0 0 15,-3 1 0-15,-3-3 0 0,-3 1 0 16,-1-1 0-16,-3 0 0 0,2-2 0 15,-2 0 0-15,-1-2 0 0,1-1 0 0,0-2 0 16,1 2 0-16,-1-2 1 0,0-2-1 16,1-1 0-16,1-3 0 0,-2 1-1 15,0-2 1-15,2-1 0 0,-1-3 0 16,0-3 0-16,0-2 1 0,-2 0-1 16,1-6 2-16,0-6 0 0,-2-8 1 15,0-5 3-15,-2-3 1 0,1-2 1 16,0-1 0-16,1-1 1 0,-1 4-2 0,-1 8 0 15,-1 5-2-15,-1 3-2 0,-2 6-9 16,-3 2 15-16,-6 1-144 0,-9-3-116 16,-5 3-310-16</inkml:trace>
  <inkml:trace contextRef="#ctx0" brushRef="#br0" timeOffset="45997.4299">21764 13948 353 0,'-2'-7'78'0,"-2"2"2"16,2-1-60-16,-1 1-5 0,2 2 0 16,-1 0 1-16,-2-1 1 0,2-1 2 15,-1 2 1-15,1-1 0 0,-1 0 0 16,1 1-1-16,1 0-1 0,1 1-3 16,0-1-1-16,-2 2-1 0,4-2-1 15,-2 2-3-15,1 0-1 0,1 0-1 0,3 0-2 16,1-1-2-16,5 1-1 0,2 0-1 15,2 2 1-15,4-1-1 0,-1 0 0 16,4 3 1-16,4-2 0 0,2 1 0 16,3 1 1-16,3-1-1 0,5-2 1 15,4 3 0-15,4-5-1 0,0 0 0 16,5-1 1-16,-1 1-2 0,4-2 1 0,2 1 0 16,2 0-1-16,1 1 2 0,1-1-1 15,1 0 1-15,5-1 0 16,-3-1 0-16,3 0 1 0,1 0 0 0,1 2-1 15,1-2 1-15,-1 0 0 0,1 1-1 16,1 0 0-16,-1 2 0 0,0 0 0 16,0 0-1-16,-3 1-1 0,0 1 0 15,1 0 0-15,-2 0 0 0,-2 0-1 16,-3-1 1-16,0 0-1 0,0-1 0 16,-1 1 1-16,-2-1-1 0,0-3 0 15,0 0 1-15,-2 0-1 0,-4-1 1 0,-4 0-1 16,-4 0 0-16,-4 1 0 0,-4 2 1 15,-5 1-4-15,-6 2-11 0,-4 1-113 16,-6 0-107-16,-13 1-276 0</inkml:trace>
  <inkml:trace contextRef="#ctx0" brushRef="#br0" timeOffset="50994.4581">3395 14596 446 0,'-7'-5'99'0,"1"2"0"15,2-2-76-15,4 2-11 0,2 4-4 16,0-1-4-16,2 3-1 0,2-1-2 16,1 2 0-16,3 0 0 0,1-1 1 15,4-1 1-15,-1 1 2 0,2-1 0 16,3-1 1-16,3 0 1 0,0 1-1 15,5 0 0-15,2 0-1 0,3 2-1 0,3-2-1 16,2 3-1-16,2 0-1 16,3 1 1-16,-1-1-1 0,-1 1 0 0,2-1 0 15,0 0 2-15,0-1 0 0,3-2 1 16,1 1 0-16,3-1 2 0,2 0-1 16,4 2 1-16,3 0-1 0,-1-3 0 15,-3 1-1-15,3 0 0 0,-1-1 0 16,0 0 0-16,2-1-1 0,1 1 1 15,3 1-1-15,3-2 0 0,1-3 0 16,-1 1 0-16,1-1-1 0,2 0 0 0,-2-2 0 16,-1 1-1-16,-2 0 0 0,1 1 0 15,-4-2 1-15,-3 0 0 0,-5 1 1 16,0 2 1-16,-5-3 0 0,-2 0 1 16,-5 2 1-16,0 2-1 0,-3 0-1 15,-3 1 0-15,-7-1 0 0,-1 1-2 16,-4 1 1-16,-2 0-1 0,-6 0 0 15,-3 2-6-15,-2-1-12 0,-5 2-112 16,-4 2-106-16,-11-2-277 0</inkml:trace>
  <inkml:trace contextRef="#ctx0" brushRef="#br0" timeOffset="52412.8625">12581 14711 283 0,'4'0'71'16,"1"0"6"-16,0-1-44 0,1-1-2 15,1 0 0-15,2 1 1 0,2-1-2 16,2 1-5-16,3-1-4 0,3 1-2 16,1 0-2-16,2 1-2 0,0-1-1 0,3 1-1 15,2 1-1-15,2-1-3 0,1 2 0 16,0 0-2-16,7 0-2 0,2-1 0 16,2 0-2-16,2-2 0 0,-2 0 0 15,4 0-1-15,-2 0 0 0,-1-1 1 16,1 4 1-16,-1 1 0 0,-2 2 1 15,2 1 0-15,-2 0-1 0,2-1 1 16,-2-1 0-16,-2 0-1 0,1-3 1 16,-1 0-1-16,1-1 0 0,1-1 0 15,0 1-1-15,0 1 0 0,5-1 1 0,-4 2 2 16,0-2 0-16,-2-1 1 16,0-1 0-16,-2-2 2 0,-4 0 0 0,-4-2-1 15,1 0 0-15,-2 1-2 0,-5 0-1 16,-1 3-1-16,-5 0 0 0,0-1-2 15,-4 2 0-15,-3 1 1 0,-4-1 0 16,-3-1-1-16,0 1 1 0,-3-1-1 16,-3-1 0-16,1 2-2 0,-4-1-14 15,-5 2-12-15,-3 0-108 0,-2 2-109 0,-2-2-275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48:43.7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18453 5038 518 0,'-12'-27'120'0,"-2"-1"3"0,1 1-80 16,3 1-14-16,4 2-5 0,0 1-1 16,3 2-2-16,0 2-1 0,2 5-3 15,2 3-1-15,2 2-1 0,0 4-1 16,3 5 0-16,3 5-1 0,1 6 0 16,4 7 1-16,4 11 0 0,0 5-1 15,3 9 0-15,0 5-2 0,2 5-1 16,0 3-2-16,-2-1-2 0,0-3-1 15,-3-4-1-15,3-3 0 0,0-4-1 0,1-7 0 16,0-3 1-16,-1-8-1 0,0-3 1 16,-1-4 0-16,-2-8 2 0,-1-7 0 15,-4-5 2-15,1-10-1 0,-2-7 0 16,-1-11 0-16,-1-6-2 0,-1-6-1 16,-1-6-2-16,0-4-1 0,0-2-2 15,0-5-5-15,1-2-4 0,-1 3-5 0,2 4-4 16,1 6-7-16,2 7-6 15,-2 8-6-15,1 13-2 0,-1 12-3 0,-1 10-5 16,-3 9-61-16,-3 6-36 0,-8 4-89 16,-1 3-198-16</inkml:trace>
  <inkml:trace contextRef="#ctx0" brushRef="#br0" timeOffset="229.3102">18684 5244 493 0,'-15'-3'120'0,"-2"-1"6"16,2-1-70-16,2-4-17 0,2 0-5 15,2 0-3-15,1 0-3 0,3 2-4 16,2-1-5-16,2 2-4 0,1 1-3 16,4 2-3-16,3 0-3 0,3 0-3 15,3 0-1-15,3-1-1 0,5 2-3 16,4-3-8-16,3 3-9 0,1-1-12 0,3 0-37 15,-1-1-78-15,2-2-106 0,0 3-237 16</inkml:trace>
  <inkml:trace contextRef="#ctx0" brushRef="#br0" timeOffset="1079.4665">19179 5263 303 0,'-4'-3'76'0,"1"-2"9"0,1 0-44 0,0-1-5 16,2 1 4-16,-2-1 4 0,2 1 1 16,-1-1-3-16,1 1-4 0,0 0-4 15,0 3-3-15,0-2-4 0,0 1-3 16,0 2-4-16,0 2-3 0,0-2-3 15,0 1-3-15,0-1-1 0,1 0-1 0,1 0-1 16,-2-1-1-16,1-3 0 0,0 4 0 16,1-1 0-16,0-2 0 0,-1 2 1 15,0 0-1-15,0 0 0 0,1 1-1 16,-1 0 0-16,-1 1 0 0,0 0-1 16,0 0 1-16,0 0 0 0,0-2 0 15,0 4-1-15,0-2 0 0,1 1 0 16,-1 1-1-16,0 1 0 0,0 0-2 15,0 3 1-15,0-1-2 0,1 0 1 16,-1 1 0-16,2-1-1 0,-1-1 1 0,0 0 0 16,1-2 0-16,0-1 0 0,-1-1 1 15,0 0 0-15,0-1 0 0,2-1 1 16,-2-3 0-16,1-3 0 0,1 1-1 16,-2-2 0-16,0 0 0 0,1-1-1 15,-1 1-1-15,-1 2-1 0,1 1 1 16,-1 2 0-16,-1 0-1 0,1 3 1 15,0 0 0-15,0 0-1 0,-1 1 1 16,1 1-1-16,0 0 0 0,0 0 0 16,0 1 0-16,1 0 0 0,-1-1 0 0,0 3 0 15,0-2 0-15,1 3 0 0,0 1 0 16,-1 4 1-16,0 3 0 0,0 1 1 16,0 6 1-16,0 3 1 0,-1 0 0 15,2 4 1-15,-1-2 0 0,3-2 0 16,-1 0-1-16,3-4-1 0,1-3 0 15,3-3 0-15,-1-4-2 0,2-3 1 16,0-4-1-16,0-2 1 0,0-6-1 0,-1-4 1 16,0-3 0-16,2-4 0 0,-1-3 1 15,0-3-2-15,-2 0 1 0,1 2-1 16,-1 5-1-16,-4 4 1 0,-2 3 0 16,-2 7 0-16,0 8 0 0,-1 6 1 15,0 6 0-15,-2 4 0 0,5 5 0 16,0 5 1-16,5-4-1 0,1 2-1 15,4-5 0-15,4-2 0 0,2-8 0 16,2-2 0-16,3-7 1 0,-1-1 1 0,3-11 0 16,-2-7 0-16,-5-7 1 0,2-7 0 15,-2-3-1-15,-4-7 0 0,-3 1-1 16,-4-1 0-16,-3 0-4 0,2 5-7 16,-6 3-9-16,-1 2-10 0,0 6-12 15,1 3-10-15,1 6-13 0,1 3-113 16,1 4-115-16,5 4-278 0</inkml:trace>
  <inkml:trace contextRef="#ctx0" brushRef="#br0" timeOffset="1977.9304">21308 5273 454 0,'-2'-7'112'16,"0"-2"5"-16,-1-2-57 0,3-1-24 16,0 0-8-16,0-2-4 0,2 0-3 0,1-1-2 15,0 0-3-15,0 2-2 0,1 1 0 16,1-1-1-16,0 2 0 0,0 0-1 15,-2 1 1-15,1 3-1 0,0 0 2 16,-3 2 0-16,0 1 1 0,-1 3 0 16,2 1-1-16,-2 1-1 0,-2 2-2 0,1 0-2 15,0 6-2-15,0 2-2 0,-3 5 0 16,0 1 0-16,1 5 1 0,0 4 0 16,1 3 2-16,0 1 0 0,1-1 0 15,4 0 0-15,0-2-2 0,2-3 0 16,4-4-1-16,1-4-2 0,1-3 0 15,1-6-1-15,4-5 1 0,1-4-1 16,3-4 1-16,0-6 0 0,2-3-1 16,-1-6 1-16,1-2-1 0,-2 1 0 15,-4 1 0-15,-4 1 0 0,-3 6-1 16,-4 1 2-16,-3 6 1 0,-2 6 0 0,-2 2 0 16,-3 6 0-16,0 9 0 0,0 4 0 15,0 6 0-15,1 2 0 0,6 5 0 16,0-1 0-16,5-2 0 0,6-4 0 15,1-4 0-15,3-1 0 0,3-5 0 16,-3-6-1-16,4-2 0 0,-3-7 0 16,1-2 2-16,-2-9 0 0,-2-7 0 15,-3-7 0-15,-1-7 1 0,-4-4-1 0,-2-5-1 16,-4-6 0-16,1 3-1 0,-4 0-2 16,1 1 0-16,-1 3-4 0,-2 4-4 15,-1 4-7-15,0 8-11 0,-2 3-11 16,-2 8-12-16,-1 8-8 0,-1 8-9 15,-1 5-2-15,-1 3-107 0,-1 1-106 16,2 6-259-16</inkml:trace>
  <inkml:trace contextRef="#ctx0" brushRef="#br0" timeOffset="2270.667">21056 4875 474 0,'-4'-19'118'16,"1"4"5"-16,1 3-70 0,2 4-12 16,1 7-6-16,4 8-1 0,1 12-3 15,1 9-5-15,-1 10-2 0,-1 11-1 16,-4 9-2-16,-1 6-4 0,-3 7-5 15,-5 5-3-15,0 0-3 0,-2 2-1 16,0-5-4-16,2-1-5 0,2-7-9 16,4-5-7-16,5-7-7 0,4-8-11 15,4-6-113-15,3-8-114 0,5-11-269 16</inkml:trace>
  <inkml:trace contextRef="#ctx0" brushRef="#br0" timeOffset="2605.7689">21965 4913 514 0,'10'-23'124'0,"0"1"4"0,0 3-62 0,0 7-39 16,1 5-2-16,0 4 2 0,-2 8 0 15,1 10-1-15,-2 7-2 0,-2 9 1 16,-3 7 0-16,-3 7-3 0,-5 5-4 16,-2 3-4-16,-2 1-2 0,-2 1-3 15,-1 0-3-15,2-4-1 0,2-2-5 16,3-1-10-16,2-6-13 0,3-5-11 15,2-7-12-15,3-3-115 0,-2-7-122 16,5-6-283-16</inkml:trace>
  <inkml:trace contextRef="#ctx0" brushRef="#br0" timeOffset="3132.1538">22698 5004 520 0,'6'-4'135'16,"-4"2"8"-16,-2 0-64 0,0 2-23 15,-2 2-8-15,-1 0-5 0,0 2-8 16,-5 3-7-16,-1 3-5 0,-4 2-5 15,-3 3-2-15,-4 3-1 0,-5 2-2 16,-2-1 0-16,-1 1-2 0,-3 1 0 16,3-2-2-16,3 1-2 0,2-3-2 0,5 0 0 15,5 1-1-15,3 0-1 16,4-2 0-16,2-1 0 0,3-1-1 0,2 0-1 16,1-2-1-16,2-1 1 0,2-1-1 15,3-3 1-15,3 0-1 0,3 0 0 16,2-2 1-16,5-2-1 0,0-3-2 15,5 0-6-15,0-1-11 0,1 0-10 16,-1-2-12-16,-2 1-11 0,-2-1-14 16,-1 3-111-16,-6 0-116 0,1-1-271 0</inkml:trace>
  <inkml:trace contextRef="#ctx0" brushRef="#br0" timeOffset="4138.4379">23145 5086 627 0,'-4'-4'143'0,"1"1"2"15,0-1-106-15,3 0-12 0,3 2-5 16,1 1-3-16,4-3-4 0,-1 1-2 15,5-3-2-15,2 0 0 0,-1 0-1 16,3-1-2-16,-1 1-2 0,2 1-2 16,2-1-1-16,-4 6-1 0,1-2-1 15,-2 4 0-15,-2-1 0 0,-1 1 0 0,-2 4-1 16,-4 3 1-16,-1 1-1 0,1 2 1 16,-2 1-1-16,-2 5 0 0,0-1 0 15,-1 0 1-15,-1 2 0 0,-1 1-1 16,-1 1 1-16,1 0-1 0,-2 2 1 15,2-1-1-15,-1 3-3 0,-1-2-5 16,3-1-8-16,-1-1-8 0,1-1-7 16,-1-2-9-16,1-4-7 0,0-1-109 0,-3-5-108 15,-3-4-261-15</inkml:trace>
  <inkml:trace contextRef="#ctx0" brushRef="#br0" timeOffset="4355.5525">23079 5136 574 0,'-9'-7'126'0,"2"-1"3"0,2 2-100 0,1 3-10 16,4 0-4-16,3 6 1 0,3 0 0 16,-1 5-1-16,2 4 1 0,2 5-1 15,-1 3 1-15,0 5-2 0,-2 6-2 16,-1 2-5-16,0 1-11 0,-2 2-16 15,0-1-27-15,-5 2-100 0,-1 0-114 16,-5 1-278-16</inkml:trace>
  <inkml:trace contextRef="#ctx0" brushRef="#br0" timeOffset="35138.8302">10365 4484 256 0,'-3'-18'56'0,"-1"1"2"0,-2-1-47 16,0 3-1-16,-2 1-3 0,-1 2-3 16,-2 0-1-16,-2 2-2 0,0-1 1 0,-3 2 0 15,-1 0 1-15,-5 0 1 0,-3 2-1 16,-4 1 0-16,-1 2 1 0,-4 2-1 15,-3 0-1-15,-2 4-1 0,-1 0 0 16,-4 3 0-16,-3 0 0 0,-1 1-1 16,-4 0 0-16,-3 0 0 0,1 3 1 0,0 2 4 15,1 2 5-15,0 4 5 16,-2 3 4-16,0 3 4 0,0 4 1 16,-4 1 1-16,-3 3-3 0,0 0-4 0,1 3-5 15,-1 1-3-15,1 1-2 0,-1 3-2 16,5 4-1-16,2 5 0 0,2 4 0 15,1 4-1-15,5 1 0 0,5 1 0 16,7-1-1-16,1-2-1 0,8 1 0 16,2-1 0-16,5 1-1 0,5 4 0 15,3 2 1-15,3 0-1 0,3 0 0 16,1-3 0-16,4-1 0 0,5-5 1 16,2 1-1-16,4 1 0 0,3 3 1 0,2-3 0 15,6-1-1-15,5-2 1 0,6-5 0 16,3-4 0-16,5-7-1 0,5-6 1 15,7-2 0-15,3-1 0 0,2-3 1 16,2-2-1-16,7-4 1 0,3-3-1 16,4 0 0-16,2-4 0 0,0-4 0 15,1-3-1-15,1-2 1 0,-2-1-1 16,0-2 0-16,-4-3 0 0,1-3 0 0,-2-4-1 16,-1-4 1-16,-1-3 0 0,2-3 0 15,-4-3 0-15,0-3 0 0,-1-2-1 16,-1-1 1-16,0-3 0 0,-4-6-1 15,-7-9 1-15,2-1-1 0,-1-6 1 16,-4-3-1-16,-2-3 1 0,0 1-1 16,0 2 3-16,-2-1 1 0,-5-4 2 15,-3-2 1-15,1-1 1 0,-4 0 0 16,-1-1 1-16,-5 2-2 0,-2 7 0 16,2 0-3-16,-6-3 0 0,-3 1 0 0,-6-3-2 15,-10 1 1-15,-5-2-1 0,-6 2-1 16,-12 2 0-16,-5 1 1 0,-8-2-1 15,-6 2-1-15,-8-2 0 0,-10-1-1 16,-6 0-3-16,-11 6-2 0,-7 9-7 16,-8 9-7-16,-13 5-96 0,-14 11-95 15,-7 7-234-15</inkml:trace>
  <inkml:trace contextRef="#ctx0" brushRef="#br0" timeOffset="61547.0673">11426 9652 261 0,'-12'0'65'0,"0"-1"4"0,4-1-38 15,1-1-3-15,3 2-1 0,2 0-1 16,1 0-1-16,-1-1-3 0,1 1-2 16,0 0-4-16,1 1-2 0,1-1-2 15,0 1-3-15,2-2-1 0,2 1-2 16,1 1 0-16,0 0-1 0,0-1-1 15,4 1 1-15,0 0 0 0,1 0 0 0,0 0 0 16,2-1-1-16,2 1-1 0,1-1 1 16,1-2-1-16,1 1 1 0,1-2-1 15,4 2 0-15,0-2 0 0,2 1 0 16,0 1 0-16,4 2 0 0,-1 0-1 16,1 1 0-16,-1 0 0 0,1 2 0 15,1 1-1-15,2-1 0 0,0 1 0 16,0-2 0-16,2 1 0 0,-1-1-1 15,0-1 1-15,-3 1-1 0,-1-2 1 16,2-2 0-16,-3 4 0 0,0-1 0 0,4 0 0 16,-2 2-1-16,5-1 1 15,0 2 0-15,-2-1 0 0,0 0-1 0,-1-1 1 16,-5 0-1-16,1-1 1 0,-1-1-1 16,-1-1 0-16,-2-2 1 0,1 1-1 15,-3-1 1-15,-1 2-1 0,-2-2 1 16,0 1-1-16,-2 0 1 0,1 0-1 15,-2 1 0-15,3 0 1 0,-1 1-1 16,-3-1 0-16,-3 1 0 0,-2 0 1 16,-3-2-1-16,0 2 1 0,-2-1-1 15,1 1 0-15,-1-1 1 0,-1 1-1 0,2 0 0 16,-1 0 0-16,1 1 0 0,0-1 0 16,-1 1 0-16,3-1 0 0,-1 2 1 15,0 0-1-15,2-1 0 0,-2 1 1 16,-1-1-1-16,0 0 0 0,-1-1 1 15,0 1-1-15,-1-2 1 0,0 1-1 16,-1 1 0-16,0-1 1 0,-1 0-1 16,-1 0 0-16,-1 0 0 0,2-1 0 0,-2 2-1 15,0-1-2-15,1 1-1 0,1 1-6 16,3 1-6-16,-1 0-91 0,0-2-86 16,-1 2-219-16</inkml:trace>
  <inkml:trace contextRef="#ctx0" brushRef="#br0" timeOffset="63000.6835">14716 9548 192 0,'-17'-2'67'0,"4"-1"6"0,-2 0 3 16,4 1-27-16,0 1-7 0,1 1-6 15,0 0-5-15,2 0-6 0,0 0-3 16,1 0-4-16,1 1-2 0,1-1-1 15,1 2 0-15,3-2 0 0,0-2 0 16,1 2 0-16,0 0 0 0,0-1-2 16,0 1-1-16,2-1-2 0,2 0-3 15,1 0-2-15,2-1-1 0,2 1-1 0,2-1 0 16,1 0-1-16,2 0 0 0,1 0 1 16,3 4-1-16,-1-1 1 0,4 0-1 15,1 1-1-15,0 0 1 0,1-1-1 16,3 1 0-16,-2-2 0 0,4-2 0 15,1 0 0-15,-1 2 0 0,1-1 0 16,2-3-1-16,-2 0 1 0,2-1-1 16,-2 3 1-16,2-2-1 0,-2 1 0 15,1 3 0-15,-1 0 1 0,3 2-1 16,-5 2 0-16,2-1 0 0,-2 1 0 0,0 3 0 16,-1-4 0-16,1 1 0 0,-4-1 1 15,3 1-1-15,-1 0 1 0,1-1-1 16,0-2 0-16,1-1 1 0,-1 0-1 15,0 0 0-15,0-1 1 0,1 0-1 16,0 0 0-16,-1 1 1 0,0 0-1 16,-2 0 0-16,1 0 1 0,-1 0-1 0,-1 1 0 15,1-1 1-15,-2 0-1 0,0 0 0 16,-1 1 0-16,1 0 1 0,-4-1-1 16,4 4 0-16,-4-3 0 0,0-1 0 15,-1 0 0-15,-1 0 0 0,-2-1 0 16,1 1 1-16,-4-6-1 0,1 5 0 15,1-2 0-15,-1 3 0 0,-1-1 0 16,-1-1 0-16,-2 0 0 0,0 2 0 16,-1-1 1-16,-2 1-1 0,-2-2 0 15,1 1 0-15,-1-2 0 0,-1 2 0 0,0 0 0 16,0-2 0-16,0 2 0 0,-1 1 0 16,1-2 1-16,-2 4 0 0,1-2 0 15,0-2 1-15,-1 2 0 0,-1-2 0 16,1 1-1-16,0 1 1 0,0-1-1 15,0 0 0-15,1 1-5 0,0 2-8 16,3 3-23-16,-4-1-86 0,1 1-96 16,-5-3-238-16</inkml:trace>
  <inkml:trace contextRef="#ctx0" brushRef="#br0" timeOffset="70641.9756">11698 11465 276 0,'-2'5'58'0,"0"-2"-1"16,1-3-49-16,1 3-7 0,0 2 1 0,0 0 5 16,1 0 9-16,2 0 7 0,-1 0 5 15,3-2 3-15,0 2 3 0,2-3 2 16,3-1-5-16,2-1-7 0,2 1-7 16,3-1-5-16,4-1-1 0,1 0-3 15,2 1-1-15,3-3 0 0,3 2-1 16,2-2 1-16,2 1-1 0,1-4 0 15,3 1-1-15,4 0 1 0,6-1-2 16,5-3 0-16,2 1-1 0,1-1 0 0,3 2-1 16,6-2 0-16,0-3 0 0,1 0 1 15,-5 2 0-15,3 1 0 0,3 1 0 16,-2 2 0-16,-6 1 1 0,-3 4-1 16,-4-1 0-16,1 2 0 0,-4 0-1 15,-3 0 0-15,-2 2 0 0,-1 0-1 16,-2-1 1-16,0 2-1 0,-4 0 1 15,-2 1-1-15,-3-1 0 0,1-2 0 16,-2-1 0-16,-3 0 0 0,-2-1 1 16,-2-2-2-16,-2-1 1 0,-2 2 0 15,-3-2 0-15,-2 3 0 0,-4-1-1 0,-3 0 1 16,-1 2 0-16,-2-1-1 0,-2 1 2 16,-2-1-1-16,0 0 1 0,-1 1 0 15,0 0 1-15,0-1-1 0,0-1 0 16,-1 1-1-16,1 0 0 0,0 0 0 15,0 1 0-15,0-2-2 0,0 2-1 16,0-1-4-16,0 1-5 0,-1 1-5 0,0 1-5 16,-1-1-97-16,-3 1-91 0,2 1-227 15</inkml:trace>
  <inkml:trace contextRef="#ctx0" brushRef="#br0" timeOffset="71823.1162">14661 11153 326 0,'0'0'79'0,"1"-1"2"0,2-1-46 15,2 0-8-15,1 1-4 0,1 0-3 16,3-1-1-16,3 1-1 0,3 0-1 0,3 0-3 16,0 1-2-16,3-2-3 0,3 1-1 15,2 0 0-15,3 0-2 0,4 1 0 16,1 0 1-16,4-1-1 0,4-1 1 15,2 0 0-15,3 1-1 0,2-2 0 16,2 0 1-16,1-2-1 0,2 1 0 16,1 0 0-16,0 1 0 0,1-4 1 0,-1 1 0 15,-1 3 0-15,-1 0 0 0,-2 0-1 16,-5 1 0-16,1 2 0 0,-4 3-2 16,-2 2-1-16,-4-3 0 0,-4 2-1 15,-1-2-1-15,-2 1 0 0,-3-3 0 16,-2-2 0-16,-2 1 1 0,-2-2 1 15,-2-1 1-15,-2-1 0 0,1 0 1 16,-4 0 0-16,0-1 0 0,-3 1 0 16,-1 3-2-16,-2 1 1 0,-3-1-2 15,-1 1 1-15,-2 0-1 0,-2 1 0 0,0-1 0 16,-1-3-1-16,-1-1 0 16,-2 0-5-16,0 4-8 0,-2 0-12 0,-5 3-104 15,-1 4-103-15,-4 4-262 0</inkml:trace>
  <inkml:trace contextRef="#ctx0" brushRef="#br0" timeOffset="81120.2637">12152 17500 324 0,'18'-26'0'0,"-6"-1"-46"0,-1 12-231 16</inkml:trace>
  <inkml:trace contextRef="#ctx0" brushRef="#br0" timeOffset="103053.0745">14752 5690 234 0,'1'-3'51'0,"-1"2"0"0,0-1-40 16,0 0-6-16,0 1-3 0,1 1-1 15,-1 3-1-15,1-3-1 0,1 0 1 0,-4 1 1 16,5 0 1-16,-2 0 4 0,0 1 2 16,2 0 2-16,-2 0 4 0,0 2 1 15,2 1 1-15,-1-3-2 0,1 2-1 16,-2 0-2-16,1-1-1 0,2 0-2 15,-2-1-1-15,2-2-1 0,-2 2 0 16,1-1-1-16,2-1 0 0,-3 0 0 16,2-1-2-16,-2-1 0 0,2 1-1 15,-1-1-2-15,0-1-1 0,0 0-3 0,-1 0-1 16,1 1-2-16,-2-2-2 0,1 3 0 16,-2 0-1-16,1-1 1 0,-2 2 1 15,1 2 2-15,-1 0 2 0,-1 0 0 16,-1 1 2-16,1-1 2 0,0 0-1 15,0 0 1-15,0-1-1 0,0 0-1 16,1-1-3-16,0 0-5 0,0 0-5 16,-1 2-6-16,1-2-5 0,-1 0-4 0,-1 0 1 15,1 1 3-15,-2-1 5 0,0 1 8 16,1-2 11-16,-2 1 13 0,0 0 8 16,0 0 8-16,-1 0 4 0,1-1 3 15,1 1 2-15,1 1-3 0,-1 0-6 16,2 0-4-16,-1 1-6 0,2 0-4 15,1-1-2-15,-1 1-4 0,2-1 0 16,-1 0 0-16,1 0 1 0,2 0 3 0,-2-1 1 16,3 2 2-16,0-2 0 15,4 0 0-15,0 0-2 0,2-2-1 0,0 1-4 16,1 1-2-16,0 0-1 0,0-1-2 16,-1 1-1-16,0 1 0 0,-1 0 0 15,4-1 0-15,-1 2-1 0,1-2 1 16,1 0 0-16,1 1 0 0,-2-1 1 15,2 0 0-15,-3 0 1 0,1 0 0 16,0 0 1-16,-2 1-1 0,0-1 1 16,-1 0 0-16,-1 0-2 0,2 0 1 15,-1 0-1-15,1-1-1 0,0-2 0 0,1 1 1 16,2-3-1-16,2-1 0 0,-3 0 0 16,3-2 0-16,1 0-1 0,1 1 1 15,-3 0 0-15,1 4 1 0,-1-1 0 16,1 3 1-16,-1 1 1 0,-2 2 0 15,-1 1 0-15,1 2 0 0,-3-3 0 16,1 3 0-16,0 0-1 0,-2 1 1 16,2-1-2-16,2 0 1 0,0 0-1 15,2-2 1-15,3 1-1 0,1-1 0 16,-4-1-1-16,4-1 1 0,0 0 0 16,0 1-1-16,-1-2 1 0,-3 1-1 15,3-1 1-15,-1-1-1 0,2-1 0 0,-2 1 0 16,1-1-1-16,-1 1 1 0,3-2-1 15,0 1 1-15,-1 0-1 0,0 0 1 16,1 1-1-16,1-2 0 0,0 1 0 16,0 1 1-16,1-1-1 0,0 1 0 15,1 1 1-15,1 1-2 0,0 2 0 16,1-1-2-16,0 1-5 0,1-1-20 16,-4-1-84-16,1-2-89 0,2 0-225 0</inkml:trace>
  <inkml:trace contextRef="#ctx0" brushRef="#br0" timeOffset="147482.3447">2114 4620 538 0,'-3'-9'133'15,"-4"0"5"-15,-6-2-71 0,-2 2-20 0,-1 3-8 16,-2 1-7-16,-2 4-3 0,1 4-3 16,-3 2-2-16,-2 6-3 0,1 1-3 15,-4 6-2-15,1 4 0 0,0 5-2 16,-1 3-1-16,3 1-2 0,6 4 0 16,4 3-2-16,10-2-2 0,7 0-2 15,7-3-2-15,6-1-2 0,6-6-1 16,4-2 0-16,1-6 0 0,3-4 0 0,2-5 0 15,1-5 0-15,3-6 0 0,0-4-1 16,-1-5 2-16,0-5-1 0,-2-6 0 16,-3-3 1-16,-4-3 0 0,-7-4 0 15,-7-1 1-15,-4 0 0 0,-7-1 0 16,-5 0 1-16,-6 3-1 0,-3 3 1 16,-4 5-1-16,-5 3-1 0,-3 4-2 15,-3 7-6-15,-3 7-9 0,2 2-10 16,1 2-10-16,3 3-4 0,5 1-8 0,2 2-13 15,10 0-83-15,4-1-16 0,4-1-91 16,1 0-196-16</inkml:trace>
  <inkml:trace contextRef="#ctx0" brushRef="#br0" timeOffset="147743.6412">2032 4352 579 0,'-8'-4'135'0,"-2"2"3"16,4 7-90-16,2 7-13 0,2 7-8 15,2 7-5-15,1 8-4 0,0 7-3 16,-1 6-1-16,0 5-2 0,0 5-3 16,0 2-3-16,1-1-1 0,0 1-2 15,2-2-1-15,1-2 0 0,-1-5-1 16,0-5-1-16,-3-4 0 0,-2-7-4 15,0-6-4-15,0-3-9 0,-1-3-12 16,2-5-16-16,1-4-108 0,0-3-115 0,2-5-278 16</inkml:trace>
  <inkml:trace contextRef="#ctx0" brushRef="#br0" timeOffset="148209.1329">2558 4781 634 0,'-14'-5'152'0,"-1"4"4"15,1 4-91-15,-1 10-24 0,0 0-8 0,1 6-5 16,-2 5-4-16,3 5-4 0,1 3-3 16,5 3-4-16,1-4-2 0,3 2-4 15,3-3-2-15,5-4-3 0,3-6-1 16,1-2-2-16,0-7-1 0,1-4-3 16,2-5-1-16,-1-6-1 0,2-4-1 15,1-5 1-15,1-3 1 0,-2-4 1 16,1-6 2-16,-2-2 2 0,-2-1 2 15,-4-3 2-15,-1 1 2 0,-3 2 3 16,-2 2 2-16,-1 4 4 0,1 6 4 16,-1 4 1-16,-2 7 0 0,0 4-2 0,-4 7-1 15,3 4-4-15,-1 6-3 0,0 6-4 16,2 5-4-16,2 6 0 0,1 1-1 16,6 1-6-16,0-2-9 0,4 1-14 15,4-4-17-15,3-3-13 0,0-8-19 16,6 0-109-16,0-9-123 0,4-3-275 15</inkml:trace>
  <inkml:trace contextRef="#ctx0" brushRef="#br0" timeOffset="148782.9825">2967 4859 518 0,'-6'-1'154'0,"-2"-1"10"0,-2 3 2 0,-2 2-97 16,0 4-14-16,-3 4-6 0,2 5-7 15,1 2-7-15,1 5-7 0,1 0-7 16,5 6-4-16,2-2-5 0,3 0-4 16,4-3-2-16,2-2-4 0,3-2-1 15,2-3-4-15,1-2-2 0,2-4-2 16,1-4-4-16,1-2-3 0,-1-2-2 15,-1-3-2-15,-2-2 0 0,0-4-1 16,-1-3 1-16,-4 0 2 0,0-6 4 16,-4-1 1-16,-2-4 3 0,-3-3 2 15,-5-4 2-15,-2-1 4 0,-1-3 0 0,-2 1 2 16,1 2 3-16,0 3 5 0,2 4 6 16,2 5 5-16,2 6 4 0,0 4 2 15,3 4 0-15,1 1-5 0,1 1-4 16,2 2-5-16,2 1-6 0,3 0-4 0,0 2-2 15,3-1 0-15,2-1-1 16,3 1-2-16,2-1-7 0,3 0-9 0,3-1-11 16,3-2-14-16,2 0-14 0,3-2-16 15,-1 1-44-15,0-1-68 0,-1-3-110 16,0 1-235-16</inkml:trace>
  <inkml:trace contextRef="#ctx0" brushRef="#br0" timeOffset="149218.5324">3378 4938 599 0,'-3'-2'144'0,"0"4"5"0,0-1-91 15,1 4-14-15,0 0-6 0,-1 3-2 16,2 2-3-16,0 4-4 0,1 1-4 16,1 4-2-16,2-1-4 0,2-1-4 15,-1 1-3-15,4-4-5 0,2-3-3 16,1-2 0-16,1-6-2 0,0-4 0 15,0-4 0-15,2-3 1 0,-3-4 1 16,-1-3 1-16,-1-2-1 0,-1 1 1 0,-3 0-1 16,1 2-1-16,0 2 0 15,-1 4-2-15,1 3 0 0,-1 5-1 0,1 1 1 16,0 6-1-16,-1 3-1 0,0 3 0 16,0 3-2-16,1 2-5 0,1-1-8 15,1 1-11-15,-2-3-13 0,1-1-13 16,0-2-18-16,0-3-109 0,-5-3-120 15,0-2-278-15</inkml:trace>
  <inkml:trace contextRef="#ctx0" brushRef="#br0" timeOffset="149450.9201">3375 4533 614 0,'-3'20'136'0,"0"5"6"0,4 11-105 16,-2 5-8-16,2 8 0 0,4 6 0 16,-2 5-2-16,0 4-3 0,0 0-5 0,0 1-5 15,-1-1-2-15,-2-3-2 16,-2-2-3-16,1-6-3 0,-1-4 0 0,-4-6-3 16,6 0-7-16,2-5-10 0,0-7-13 15,0-6-18-15,2-4-116 0,0-5-126 16,8-7-298-16</inkml:trace>
  <inkml:trace contextRef="#ctx0" brushRef="#br0" timeOffset="149848.8458">3797 4930 715 0,'-10'-3'175'0,"-3"3"4"0,0 1-112 15,-2 6-13-15,0 4-10 0,2 4-7 16,0 2-10-16,2 3-7 0,4 1-5 0,3 1-3 16,3-3-4-16,2-2-2 0,4-2-5 15,3-3-2-15,1-3-3 0,4-5-2 16,0-4-3-16,2-3-2 0,1-4-1 15,1-3 0-15,0-4 2 0,-2-4 1 0,-2-3 2 16,-1-1 3-16,-2-1 3 16,-2 1 1-16,-3 2 2 0,-2 3 1 0,0 5 3 15,-2 5 1-15,-1 4 0 0,1 8 0 16,-1 5 0-16,0 4-1 0,1 5-2 16,1 3-3-16,-1 4-1 0,1 1-4 15,1-2-7-15,2-3-12 0,1-2-16 16,2-3-13-16,2-3-18 0,4-6-93 15,0-3-22-15,2-4-104 0,5-2-198 16</inkml:trace>
  <inkml:trace contextRef="#ctx0" brushRef="#br0" timeOffset="150338.7503">3998 4764 726 0,'1'2'153'0,"1"4"1"0,4 2-130 16,4 0-16-16,3 3-5 0,3 0-2 0,4-2-3 15,4 1-2-15,3-5-1 0,0-3-1 16,1-3 0-16,1-3 1 0,1-3 2 16,-1-1 1-16,-4-1 1 0,-3-1 1 15,-4 1 0-15,-3 3 0 0,-7 2 2 16,-4 2 0-16,-3 3 2 0,-6 3-1 15,-4 4 2-15,-4 6 1 0,-2 1 3 16,-3 1 2-16,0 6 4 0,-2 2 2 16,6 3 3-16,1 0 1 0,7 0-2 15,1 0-3-15,4-3-3 0,4-2-5 16,4-1-3-16,4-5-3 0,2-2-5 0,3-5-1 16,4-1-2-16,1-3 0 0,2-5-1 15,0-3 0-15,1-4-1 0,-2-3 3 16,-1-5 1-16,-3-1 1 0,-2-2 0 15,-4-1 2-15,-2-4 0 0,-3 4 2 16,-3 2 3-16,-2 1 4 0,1 4 6 16,-2 3 5-16,0 3 2 0,-1 5 2 15,-1 1 0-15,1 5-1 0,-1 3-5 0,0 3-5 16,1 6-5-16,-3-1-3 0,2 4-2 16,1 1-7-16,1-3-9 0,2 0-17 15,-1 1-16-15,3-6-12 0,5 2-16 16,3-3-50-16,6-1-59 0,0-1-105 15,8-3-213-15</inkml:trace>
  <inkml:trace contextRef="#ctx0" brushRef="#br0" timeOffset="150589.8399">4759 4852 551 0,'-3'-4'148'16,"2"4"4"-16,2 3-9 0,2 2-103 0,0 3-7 15,4 4-3-15,0 4-3 0,0 3-1 16,-1-1-4-16,2 4-5 0,-1 1-5 16,0 1-4-16,-2-3-12 0,2-1-14 15,-5-1-18-15,4-1-20 0,-2-3-118 16,-3-4-132-16,1-5-308 0</inkml:trace>
  <inkml:trace contextRef="#ctx0" brushRef="#br0" timeOffset="151164.9512">4928 4868 620 0,'-10'6'155'0,"-3"3"8"0,-2 5-74 15,-2 3-34-15,0 4-7 0,-1 2-4 16,4 2-6-16,-1-1-8 0,5 0-9 16,3-3-6-16,4-2-5 0,7-2-6 15,2-3-3-15,4-3-4 0,4-3-7 0,3-3-9 16,3-2-9-16,3-6-6 0,-1-2-5 16,1-3-2-16,-1-2-1 0,0-1 2 15,0-2 7-15,-2-2 7 0,-1 1 5 16,0 2 5-16,0 1 4 0,-2-2 3 15,-2 2 3-15,-4 0 4 0,-1 2 3 16,-3 0 4-16,-4 1 6 0,-2-1 6 16,-2 3 4-16,-1 1 4 0,1 2 4 15,-1 0 2-15,-1 1 1 0,2-1-2 16,-1 2-4-16,0 0-3 0,1 1-4 0,0 0-3 16,1-1-3-16,0 1-4 0,0 1-3 15,1-1-2-15,-1 1 0 0,1 0 1 16,1 2 1-16,-1 3 2 0,0-1 0 15,0 4 2-15,2 3 0 0,-2 2 0 16,1 3 0-16,2 1-2 0,1 1 1 16,0 1-1-16,3-3 0 0,1 0-1 0,1-1 0 15,1-4-2-15,-1-3 0 16,1-3-1-16,-2-4-1 0,3-3 0 0,0-5-1 16,-1-4 1-16,1-3 0 0,2-4 0 15,-1-1-1-15,-1-1 0 0,-2 2 0 16,-1 2-1-16,-2 3-1 0,-1 3 1 15,-3 5-1-15,-1 2-1 0,0 7 1 16,1 3 0-16,-1 2-1 0,1 4-1 16,-2 2-4-16,3 1-6 0,-2 1-9 15,1-3-15-15,0 0-13 0,2-4-15 0,1-3-20 16,0-2-108-16,-1-2-125 0,3-5-284 16</inkml:trace>
  <inkml:trace contextRef="#ctx0" brushRef="#br0" timeOffset="151300.5891">5331 4540 594 0,'-5'8'143'16,"3"7"0"-16,-1 1-41 0,3 1-122 0,1 6-123 16,3 4-117-16,-5 1-298 0</inkml:trace>
  <inkml:trace contextRef="#ctx0" brushRef="#br0" timeOffset="154646.2191">6198 4873 569 0,'6'-10'135'0,"-2"1"3"16,-3 4-87-16,0 4-11 0,-1 5-6 15,-1 6-5-15,0 3-4 0,0 6-3 16,-2 4 0-16,-2 3-3 0,-2 2-2 16,0-1-2-16,-2-2-3 0,0-3 0 15,1-3-1-15,1-3-2 0,2-5-1 0,1-3 0 16,2-3-1-16,2-5-1 0,0-5 0 15,2-6-2-15,4-6-1 0,1-6 0 16,2-8-1-16,2-7-1 0,0-3-1 16,1-6 0-16,3 1 0 0,-1-2 0 15,0 5 0-15,1 6 0 0,1 8 0 16,-3 6 0-16,2 8 0 0,-3 6 0 16,-1 7 0-16,-2 8 2 0,-2 5-1 0,1 5 1 15,-1 3 0-15,1 7 0 0,1 5 0 16,0 1 0-16,2-1-1 0,0 3 0 15,2 0-1-15,-1-1 1 0,3 0-1 16,-1-2-3-16,-1-2-5 0,1-2-10 16,-3-4-13-16,-2-3-13 0,-1-4-19 15,-3-3-112-15,-2-3-123 0,-3-5-285 16</inkml:trace>
  <inkml:trace contextRef="#ctx0" brushRef="#br0" timeOffset="154830.2522">6232 4996 695 0,'-7'-1'161'0,"1"-1"1"0,3 1-112 15,3-1-19-15,3 0-11 0,4 1-7 16,2-4-7-16,8 2-5 0,4-2-5 16,6 2-8-16,-1-3-10 0,3-1-13 0,-1 1-18 15,0 1-110-15,-3-1-121 0,-1 0-281 16</inkml:trace>
  <inkml:trace contextRef="#ctx0" brushRef="#br0" timeOffset="155132.0479">6512 4978 614 0,'0'-7'148'0,"1"-1"6"16,0-1-84-16,2 0-29 0,0 0-7 15,2 1-3-15,3 1-4 0,1 2-6 16,1 0-5-16,1 2-4 0,1 2-2 16,3 2-4-16,1 7 0 0,-1 1-3 15,-1 5 0-15,2 2-1 0,1 3 0 16,-2 2 0-16,-1 3-1 0,-2-4 0 0,-4 1-3 15,0 0-4-15,-4-1-8 0,-3-3-8 16,-1-1-13-16,-3-2-13 16,0-3-6-16,-2-1-116 0,-1-2-118 0,-1-5-276 15</inkml:trace>
  <inkml:trace contextRef="#ctx0" brushRef="#br0" timeOffset="155295.893">6569 4898 668 0,'-6'8'155'0,"-1"2"1"0,1 6-109 0,-2-2-16 16,6 10-11-16,1 0-8 0,-1 4-10 15,2-1-16-15,0-1-18 0,3-2-98 16,4 0-27-16,1-7-108 0,6-1-227 16</inkml:trace>
  <inkml:trace contextRef="#ctx0" brushRef="#br0" timeOffset="155646.6143">6838 5017 766 0,'-13'10'177'0,"2"2"3"0,1 2-124 16,6-1-19-16,1 1-9 0,3-1-9 15,5-1-6-15,1 0-5 0,4-1-3 16,0-3-3-16,2-2-2 0,0-2-1 0,0-3 1 16,-1-2-1-16,-2-3-3 0,0-3-4 15,-3-4-6-15,0-3-5 0,-2-4-3 16,-3-4-6-16,-2-6-3 0,-3-4-3 0,-2-5 1 16,-4-3 3-16,-1-7 4 0,-4-3 3 15,2 1 5-15,-2 1 5 0,3 4 6 16,2 5 10-16,0 8 10 0,3 9 7 15,2 10 6-15,1 5 1 0,2 4 1 16,-2 7-2-16,2 4-7 0,-1 3-5 16,2 4-12-16,1 5-19 0,2 4-22 15,1 4-127-15,2 4-134 0,1 1-334 16</inkml:trace>
  <inkml:trace contextRef="#ctx0" brushRef="#br0" timeOffset="155909.9102">7045 4852 706 0,'0'2'162'0,"0"3"5"0,0 6-113 0,2 4-15 16,2 5-7-16,1 3-4 0,1 3-4 15,-1 3-5-15,1-1-5 0,-1 0-4 16,0-1-4-16,-2-1-7 0,1-4-13 16,-2-2-19-16,1-3-15 0,0-4-22 15,1-2-111-15,0-7-131 0,6 0-289 16</inkml:trace>
  <inkml:trace contextRef="#ctx0" brushRef="#br0" timeOffset="156150.8609">7250 4972 701 0,'-5'1'171'15,"-1"0"7"-15,-2 4-108 0,-3 0-14 16,-2 4-5-16,0 1-6 0,-5-1-7 16,0 4-8-16,-1-1-5 0,2 1-5 15,2 3-4-15,2-1-4 0,0-3-4 0,7 4-3 16,2-4-2-16,3 1-1 0,5-2-3 15,0-5-4-15,7 0-6 0,3 0-11 16,2 0-10-16,5-3-13 0,0-3-12 16,2-3-9-16,2 2-14 15,-1-3-6-15,3-1-97 0,-2-1-110 0,-2 0-256 16</inkml:trace>
  <inkml:trace contextRef="#ctx0" brushRef="#br0" timeOffset="156427.6894">7397 5134 648 0,'-3'3'162'0,"1"0"7"16,0-1-86-16,2 2-28 0,1-3-11 16,7 3-7-16,-5-3-9 0,5 0-5 0,-4-2-7 15,6 0-4-15,1-4-3 0,2-1-2 16,0-3-2-16,2-2-1 0,-4-2-2 16,2-2 0-16,-7-1-1 0,-1-1 1 15,-5-1-1-15,-1 0 1 0,-5 2-1 16,0 4 1-16,-3 2 0 0,-1 3 0 15,1 5 2-15,-1 5 1 0,-1 3 2 0,0 5 1 16,-2 4 0-16,2 6-1 0,2 3 0 16,-1 3-2-16,1 5-1 15,2 4-2-15,1-2-2 0,3 2-7 0,3-2-9 16,3-3-18-16,2-5-25 0,3-5-18 16,3-5-120-16,3-6-139 0,2-8-313 15</inkml:trace>
  <inkml:trace contextRef="#ctx0" brushRef="#br0" timeOffset="156601.0063">7603 4974 754 0,'-1'13'170'16,"0"-2"3"-16,-1 5-127 0,1 2-21 15,0 3-6-15,0 1-8 0,1 0-17 16,0-1-21-16,2-3-18 0,2 0-64 15,4-2-65-15,5-2-119 0,3-3-250 0</inkml:trace>
  <inkml:trace contextRef="#ctx0" brushRef="#br0" timeOffset="157149.0123">7813 5039 741 0,'-9'6'167'0,"2"5"3"0,2 3-122 16,1 1-21-16,3-1-6 0,2 0-5 15,3-2-7-15,2-1-3 0,4-2-3 16,2-3-2-16,3-3 0 0,-1-1-1 16,1-4 0-16,1 1 0 0,-1-4 0 15,-2-2 0-15,-3-2 1 0,-3-3 1 16,-2-3-1-16,-4-2 2 0,-3-1 0 15,-4-3 2-15,-2 2 3 0,0 0 3 0,-1 2 2 16,2 2 2-16,0 3 0 0,3 3 0 16,0 3-1-16,1 1-5 0,1 4-3 15,2 2-2-15,0 1-4 0,3 1 0 16,2 2-2-16,0 0-1 0,2 1-1 16,2-3-1-16,0-1-2 0,1 1-1 15,1-6-1-15,-1 2-1 0,0-4 0 16,0 0 1-16,-2 0 1 0,1-1 2 15,-1 1 0-15,0 0 2 0,-2 3 1 0,0 1 0 16,-2 2 1-16,-2 1 1 0,2 6 1 16,-4 1 0-16,1 4 1 0,0 1 0 15,-1 2 2-15,1 3 1 0,1-1 1 16,-1-1-1-16,1-2 1 0,2-2 1 16,0-3-1-16,2-2 1 0,1-4-1 15,4-5 0-15,3-2 0 0,0-4-2 16,7 0 0-16,0-3-1 0,1-1-1 15,1 0 0-15,-2 3-1 0,-1 2 0 0,-2 3-2 16,-7 2-4-16,1 6-5 0,-2 2-13 16,1 4-13-16,-5 3-15 0,0 0-18 15,-1 2-114-15,0 0-128 0,-2 5-289 16</inkml:trace>
  <inkml:trace contextRef="#ctx0" brushRef="#br0" timeOffset="157771.8626">4405 5799 669 0,'-1'-4'160'0,"8"3"9"0,-7 3-98 16,0 6-16-16,2 3-5 0,3 1-5 15,-1 1-6-15,1 5-5 0,1-1-6 0,-1-1-5 16,2-3-5-16,-1-2-4 0,2-1-2 16,-2-5-2-16,1-5-2 0,1-6-1 15,0-5-2-15,2-5-1 0,2-6-1 16,2-4 0-16,-1-1-1 0,3 3-1 16,-1-1 0-16,-2 5-1 0,-2 5 1 15,-1 5 0-15,-3 6-1 0,0 5 0 16,-4 4 0-16,0 6 1 0,0 5-2 15,0 4 0-15,-2-1-3 0,1 3-5 0,1 2-8 16,-1-1-8-16,2-2-13 0,1-4-18 16,-1-2-14-16,2-3-19 0,-1-4-106 15,-2-5-127-15,1-9-284 0</inkml:trace>
  <inkml:trace contextRef="#ctx0" brushRef="#br0" timeOffset="157916.3002">4628 5469 717 0,'-6'0'160'16,"2"4"0"-16,3 5-114 0,1 0-30 15,1 6-29-15,1 2-113 0,1 2-33 16,1 3-115-16,0 0-252 0</inkml:trace>
  <inkml:trace contextRef="#ctx0" brushRef="#br0" timeOffset="158758.767">1518 6210 616 0,'-2'5'140'0,"-1"9"4"0,-3 5-101 0,0 7-12 16,-1 5-5-16,0 3-2 0,0 3 0 15,-1 2-1-15,1-2-2 0,0-3 1 0,2-2-2 16,-1-5-2-16,2-6-3 0,0-8-2 16,3-4-3-16,1-6-2 0,0-6-2 15,1-8-2-15,3-7-1 0,-2-6-1 16,1-5 1-16,1-8-2 0,-1-6 1 15,3-2-1-15,0-4 0 0,3 1 0 0,1 3 0 16,1 3 0-16,2 4 0 0,1 7 1 16,-2 6 1-16,0 7 1 0,-2 7 2 15,-1 6 0-15,0 5 1 0,0 4 0 16,0 5-1-16,2 4 0 0,0 6-2 16,0 1-1-16,2 5-1 0,1 3 0 15,0 5-1-15,0 1-1 0,4 0 0 16,2 2 0-16,1 0 0 0,-1-3-3 15,0-1-6-15,-2-3-10 0,3-4-14 16,-7-2-13-16,-2-4-20 0,-10-5-117 16,2-2-130-16,-1-2-298 0</inkml:trace>
  <inkml:trace contextRef="#ctx0" brushRef="#br0" timeOffset="158926.316">1510 6427 725 0,'-2'-2'163'0,"2"-2"2"0,1 2-120 16,5-1-17-16,5 1-11 0,5-1-8 15,5 1-7-15,4-3-9 0,4 1-14 16,3-1-12-16,2 2-23 0,-1-2-110 16,-1 1-124-16,1 0-290 0</inkml:trace>
  <inkml:trace contextRef="#ctx0" brushRef="#br0" timeOffset="159194.6097">1910 6400 747 0,'-8'-5'186'0,"3"0"5"15,1 1-105-15,1-1-31 0,2 0-16 16,3 1-11-16,2 2-11 0,3-2-8 15,2 1-5-15,2 2-3 0,2 0 0 16,1 1-1-16,-2 1 0 0,4 3 0 0,-1 2-1 16,1 3-1-16,0 3-1 0,1 3-2 15,-1 3-2-15,2 3-4 0,-3 2-4 16,-1 2-8-16,-4-2-8 0,-1-1-9 16,-2-1-9-16,-3-2-8 0,-2-3-14 15,-3-1-108-15,-3-5-117 0,-1-3-277 16</inkml:trace>
  <inkml:trace contextRef="#ctx0" brushRef="#br0" timeOffset="159359.2168">1955 6399 667 0,'-5'6'165'0,"1"4"2"0,2 5-85 15,0 1-41-15,0 3-15 0,1 4-12 16,1 1-17-16,1 0-21 0,1 1-23 15,0-3-121-15,2-3-132 0,2-2-319 16</inkml:trace>
  <inkml:trace contextRef="#ctx0" brushRef="#br0" timeOffset="159637.0581">2242 6453 726 0,'-11'13'182'0,"1"1"5"0,2-1-65 0,4 4-75 15,2 1-16-15,5-1-8 0,0-1-4 16,6-2-5-16,2-1-5 0,4-1-5 16,1-5-2-16,1-2-2 0,2-1 0 15,0-7-1-15,-3-2 1 0,-2-3 0 16,-3-7 0-16,-2-3 1 0,-4-3 0 15,-6-5 0-15,-3-1-4 0,-5-1-8 16,-5 0-10-16,-6 0-17 0,-4 0-20 16,-6-1-21-16,1 3-116 0,-7-1-135 0,3 0-302 15</inkml:trace>
  <inkml:trace contextRef="#ctx0" brushRef="#br0" timeOffset="159771.666">2129 6055 612 0,'8'7'138'16,"1"2"1"-16,0 4-99 0,3 7-19 16,-1-2-14-16,-1 4-26 0,-3 4-117 15,2 1-116-15,-3 2-297 0</inkml:trace>
  <inkml:trace contextRef="#ctx0" brushRef="#br0" timeOffset="159960.6804">2484 6321 656 0,'4'5'161'0,"1"2"4"16,0 3-84-16,1 6-47 0,1 3-7 16,2 3-5-16,-1 3-13 0,3 2-18 15,-1 0-19-15,1-2-21 0,1-1-118 16,1-4-129-16,3-5-309 0</inkml:trace>
  <inkml:trace contextRef="#ctx0" brushRef="#br0" timeOffset="160438.3966">2725 6409 718 0,'-14'0'174'16,"-1"2"5"-16,-2 3-102 0,-3 4-28 15,2 2-10-15,-4 2-8 0,1 3-6 16,1 1-4-16,2 2-4 0,5-1-4 16,3 2-3-16,4-3-2 0,4 1-3 0,5-2-5 15,4 0-7-15,4-3-9 0,5 0-8 16,3-3-12-16,3-3-7 0,0-2-9 16,2-3 0-16,1-3 4 0,0-3 8 15,0-2 8-15,-1 0 12 0,1-1 7 16,-1-1 9-16,0 1 4 0,-1 1 2 15,-2-1 4-15,0-1 5 0,-2 3 3 16,-2-1 5-16,0 1 5 0,-1 2 3 16,0-2 1-16,0 0 0 0,-1 0-3 15,-2-2-2-15,3 0-5 0,0 0-3 16,-1-3-4-16,-4 2-3 0,-1-3-3 0,-3 0-1 16,-2-2-2-16,-6-1-1 0,-8-3 0 15,-3-1 0-15,-4 1-1 0,-2 4-1 16,-2 2 1-16,-2 5-1 0,1 3 2 15,3 8 1-15,2 5 1 0,4 3 2 16,-1 8 1-16,2 2 0 0,2 4 1 16,1 4-1-16,2 1-1 0,2 1-1 0,3 2-1 15,1 0-1-15,3-3-5 0,3-2-6 16,2-4-14-16,6-3-16 0,-1-6-12 16,3-7-21-16,1-6-114 0,2-5-127 15,0-10-290-15</inkml:trace>
  <inkml:trace contextRef="#ctx0" brushRef="#br0" timeOffset="160594.9754">3195 6403 774 0,'-2'0'184'0,"1"3"3"0,1 6-115 16,-1 3-23-16,1 5-16 0,0 3-12 0,-1 1-6 15,1 3-10-15,0 1-15 0,2 2-26 16,-2-3-23-16,1-1-93 0,2 0-42 15,2 1-126-15,1-3-248 0</inkml:trace>
  <inkml:trace contextRef="#ctx0" brushRef="#br0" timeOffset="161339.2004">3395 6414 640 0,'-4'8'156'15,"-3"3"7"-15,1 4-95 0,1 6-14 16,2 3-8-16,-2 1-5 0,2 1-8 16,1-1-6-16,4 0-5 0,3-6-7 15,1 0-4-15,3-6-4 0,0-2-2 0,2-5-2 16,3-2-3-16,-3-5 0 0,0-2-1 16,0-3-1-16,-1-2 0 0,-4-5 0 15,-1 1 0-15,-2-4 1 0,-3-1 0 16,-4-1 1-16,-3-3 0 0,-2-2 1 15,0-1 0-15,-3 1-1 0,4 2 1 16,-1 3 1-16,2 1 1 0,2 4 1 0,1 5 1 16,3 2-1-16,2 3 0 15,-1 1-1-15,1 2-1 0,1 0-1 16,3 2-1-16,1 1-1 0,2-1-2 0,2 2-2 16,1 1-2-16,-1-3-5 0,2 1-5 15,-3-1-3-15,0-2-3 0,-1 0-2 16,-1-1 1-16,1 0 1 0,0-2 3 15,-1 1 5-15,2-1 3 0,-2 1 5 16,-1-1 3-16,1 2 5 0,-2-1 5 16,-3 1 7-16,2 2 4 0,-3 0 4 15,4 4 2-15,-3 2 3 0,1 2-1 0,2 4-1 16,-1 3-3-16,0 1-4 0,1 3-1 16,-1-3-2-16,-1 0-3 0,3 2-2 15,-1-6-3-15,3-2-2 0,2-2-1 16,-1-3-3-16,4-2 1 0,0-4-1 15,2-5 0-15,-1-4 0 0,2-2 1 16,-1-2-1-16,-1-3 1 0,0-3 0 16,1 3-1-16,-3 0 1 0,-1 5-1 15,-2 2 1-15,-2 4-1 0,-1 2 0 0,-2 6 1 16,0 4-1-16,-1 4 0 16,1 1 0-16,-2 4-2 0,3 1-5 0,0 2-10 15,0-1-16-15,4-1-19 0,1 0-17 16,1-1-40-16,3-2-83 0,3-4-119 15,1-1-253-15</inkml:trace>
  <inkml:trace contextRef="#ctx0" brushRef="#br0" timeOffset="162137.8802">4369 6431 657 0,'-7'11'162'0,"-2"2"6"16,2 6-97-16,1 0-17 0,2 5-10 15,3 0-8-15,2 1-9 0,2-2-7 0,3-2-6 16,2-3-5-16,3-3-3 0,3-3-2 16,-2-5-2-16,3-3 0 0,1-4-1 15,-2-1-1-15,0-4 1 0,-2-4 0 16,-2 0 0-16,-3-4 0 0,-3 0 1 15,-2-4-1-15,-3-2 2 0,-2-2-1 16,-5 1 1-16,0-2-1 0,-2-2 2 16,-2 2 2-16,-2 4 5 0,1 1 4 15,2 3 1-15,2 4 2 0,2 3 0 0,2 3-1 16,2 3-4-16,6 2-5 16,0 1-3-16,4 1-4 0,1 0-4 0,6 0-2 15,2 1-4-15,2 0-4 0,0-3-6 16,6 0-4-16,0-1-4 0,2-1-2 15,1-1 2-15,0-2 5 0,0 0 3 16,-4-1 7-16,-2 0 8 0,-5 1 12 16,-4 0 8-16,-5 1 9 0,-4 1 6 15,-2 1 4-15,-4 0 1 0,-1 1-2 0,-5 1-6 16,-3 0-6-16,0 1-7 0,-2 2-7 16,2 0-3-16,0-1-3 0,2 2 0 15,6 1-2-15,2-1-1 0,3 0-3 16,1 1-4-16,3-1-5 0,4 1-7 15,-1 2-6-15,2-3-3 0,0 1-3 16,-1 1-1-16,-3-3 3 0,0 4 6 16,-5 0 6-16,-2 0 5 0,-4 2 5 15,-2 1 7-15,-3 1 5 0,0 7 6 16,-5-6 5-16,-1 3 4 0,0 0 3 16,2 1 3-16,-1-1 0 0,1-2-1 15,3-1-3-15,5-1-4 0,3 1-5 0,4-1-3 16,1-2-3-16,6-2-3 0,3 1-4 15,3-2-6-15,6-2-8 0,2-2-8 16,1-3-13-16,4-3-15 0,3-2-16 16,0-1-16-16,3 0-114 0,-2 0-130 15,-3-5-298-15</inkml:trace>
  <inkml:trace contextRef="#ctx0" brushRef="#br0" timeOffset="162896.3618">5458 6419 661 0,'-11'3'168'0,"-1"6"6"15,0 6-91-15,2 3-27 0,-1 5-13 0,4 2-10 16,2 0-11-16,1 1-9 0,4-3-5 15,4-1-3-15,1-1-3 0,2-5 0 16,3-2-2-16,1-3-1 0,2-4 0 16,2-2-1-16,-2-4-1 0,2-3-1 15,-3-3-1-15,-1-3 1 0,-2-1 0 16,-3-4 1-16,-3 1 0 0,-2-3 2 16,-4 0 0-16,-2-3 2 0,0-1-1 15,-3-4 1-15,-3-1 1 0,0 1 1 0,0 0 3 16,0 2 2-16,0 4 4 0,3 2 2 15,4 5-1-15,1 4 1 0,4 4-3 16,3 0-1-16,2 4-4 0,5-1-4 16,3 1-6-16,0 2-4 0,5-2-7 15,2 2-7-15,2 0-7 0,0 1-6 16,0-3-1-16,3 2 1 0,1 0 4 16,-1-2 5-16,-2 2 8 0,-3-3 7 0,-4 1 5 15,-2 3 5-15,-5 1 5 0,-4 3 4 16,-4 1 4-16,-2 2 3 0,-3 3 1 15,-2 1 3-15,-3 2-1 0,1 0 0 16,0 2-2-16,-1 2-3 0,3-1-1 16,2-2-2-16,3 2-2 0,1-1-2 15,3-2-2-15,2-2-2 0,5-4-1 16,2-1 0-16,6-2-1 0,-1-7 0 16,4-2 0-16,1-6 0 0,2-5 1 15,-3-2-1-15,-1-3 0 0,-2-2 1 0,-2-2 0 16,-2-2 0-16,-5-1 1 0,-4-1-1 15,-4 0 1-15,-4-3-1 0,-2 2-2 16,-3 2-3-16,-2 3-7 0,2 6-9 16,0 5-13-16,2 8-12 0,1 5-19 15,1 3-114-15,3 5-126 0,2 3-292 16</inkml:trace>
  <inkml:trace contextRef="#ctx0" brushRef="#br0" timeOffset="163150.4202">6090 6506 758 0,'0'-7'177'0,"0"3"3"0,0 4-123 15,9 2-13-15,-1 7-8 0,3-1-10 0,4 3-7 16,2 5-4-16,2 1-3 0,-2 0-3 15,0 2-3-15,1-2-3 0,2 3-3 16,0 0-7-16,-2 0-10 0,2 0-17 16,-1-3-17-16,1-3-14 0,-3-1-17 15,-1-2-109-15,-1-6-121 0,-1-5-270 16</inkml:trace>
  <inkml:trace contextRef="#ctx0" brushRef="#br0" timeOffset="163307.8116">6401 6470 713 0,'-13'-2'178'0,"-3"6"5"0,-6 5-109 16,-2 5-21-16,-5 4-13 0,-5 6-12 15,-6 3-16-15,-3 3-14 0,1 3-14 0,5 2-15 16,5 0-19-16,7-2-104 0,5-3-31 16,13-4-118-16,6-4-236 15</inkml:trace>
  <inkml:trace contextRef="#ctx0" brushRef="#br0" timeOffset="163634.621">6449 6579 711 0,'5'5'170'16,"0"1"5"-16,0 3-113 0,1 2-15 16,0 2-6-16,2-1-8 0,-1-1-8 15,-1 0-4-15,1-1-2 0,1-1-1 16,-2-3-1-16,0-2-1 0,-1-3 1 16,-1-4-3-16,0 0-2 0,3-6-3 0,0-4-2 15,3-4-3-15,6-2-2 16,0 0-5-16,2-3-6 0,3 2-8 0,0 2-10 15,-1 2-13-15,0 3-14 0,-3 4-9 16,0 0-6-16,0 7-13 0,-1-1-35 16,-2 6-59-16,-2 1-96 0,2 0-218 15</inkml:trace>
  <inkml:trace contextRef="#ctx0" brushRef="#br0" timeOffset="163842.0497">6912 6578 676 0,'-8'4'182'15,"-2"-1"8"-15,-1 2-84 0,1 0-32 16,-1 1-10-16,2 1-12 0,3 2-17 16,1-2-11-16,3 3-7 0,2-1-6 15,4 1-4-15,2-2-2 0,4 2-2 16,3-3-1-16,4-2-1 0,3-4-2 16,1-1 0-16,1-2-8 0,-3-3-5 0,0-4-10 15,-5 0-18-15,-1-4-19 0,-6 2-14 16,-5-1-20-16,-3-3-103 0,-3-2-128 15,-2-2-276-15</inkml:trace>
  <inkml:trace contextRef="#ctx0" brushRef="#br0" timeOffset="163977.1283">6874 6185 624 0,'-2'7'140'15,"2"4"0"-15,1 2-86 0,1 3-50 16,3 5-27-16,0 5-114 0,0 0-117 15,3 2-293-15</inkml:trace>
  <inkml:trace contextRef="#ctx0" brushRef="#br0" timeOffset="164721.2968">7123 6428 833 0,'-11'-5'193'0,"1"-1"1"0,4 4-132 15,6 4-27-15,1 3-12 0,4 3-9 16,4 4-8-16,0 1-5 0,5 0-2 16,2-1-1-16,1-1-1 0,1-1-1 15,1-3-1-15,-3-2-2 0,0-1-2 16,-3-2-2-16,-2 2-2 0,-5-1-2 0,-1 4-1 15,-2 2-1-15,-5 1 1 0,-1 2 3 16,-2 2 3-16,-3 4 3 0,1 1 3 16,0-1 3-16,1 2 2 0,1 0 1 15,1-1 1-15,3 0 0 0,2-4 1 16,3-1-1-16,3-3 0 0,5-4-1 16,3-5 0-16,3-2-2 0,3-3 0 0,2-5 0 15,3-3-2-15,-4-3 1 16,-1-5 0-16,0 2 0 0,-3-3 0 15,-1 1 0-15,-2-2 1 0,-4 3 0 0,0-1 1 16,-3 1-1-16,-4 2 0 0,-1 1 1 16,-2 6 3-16,-2 0 2 0,1 3 4 15,-1 3 1-15,-1 3 0 0,0 2 1 16,0 0 0-16,0 2-2 0,0 1-3 16,1 1-3-16,-2-1-1 0,3 1-1 15,0-1 1-15,1-2-1 0,2 1 0 0,-1-3 1 16,2-1-1-16,1 0 1 0,-1-1-1 15,-2-3 0-15,2 1 0 0,-1 0-1 16,1 1 1-16,-2 1 0 0,1 2 1 16,-2 1 1-16,4 8 0 0,-3 0 1 15,0 3 0-15,-4 2 0 0,4 5 0 16,-2 3-1-16,1 1 1 0,0 1-1 16,2-3 2-16,0-1-1 0,5 0 2 15,-2-6-1-15,1-5-1 0,2-4 0 16,-1-3-1-16,2-4-1 0,2-6-1 0,1-4-1 15,0-3 0-15,-1-5 0 16,2 1-1-16,0-5-1 0,-1 2 0 0,-2-1-1 16,0 4-1-16,-3 3-1 0,0 4 0 15,-2 3-1-15,-3 6 1 0,1 4-1 16,-3 6 0-16,-1 4-4 0,0 2-3 16,0 4-6-16,-1 3-4 0,2 1-5 0,2 0-9 15,3 0-9-15,1-3-8 0,6 1-5 16,5-4-9-16,3-4-52 0,3-2-54 15,2-4-98-15,5-5-217 0</inkml:trace>
  <inkml:trace contextRef="#ctx0" brushRef="#br0" timeOffset="165286.6744">7956 6577 836 0,'-6'-2'186'0,"2"1"-1"0,3 0-145 16,3 1-16-16,2 1-6 0,3 0-11 0,3-1-7 16,0 2-3-16,3-4 1 0,1 2-1 15,1-2-1-15,-1-2 1 0,1 2-1 16,0-1 1-16,-3 1 1 0,-1 3 0 16,-2 0 0-16,-3 4 0 0,-6 4 0 15,-6 2 0-15,-3 4 1 0,-2 2-1 16,-1 5 1-16,-1 1-1 0,0 2 2 0,3 0-1 15,3 0 1-15,2 0 0 0,2-1-1 16,5-6 1-16,1-3-1 0,3-3-3 16,3-5-4-16,5-3-5 0,1-5-5 15,6-2-2-15,-2-5-2 0,9-2-1 16,0-1 1-16,1-1 2 0,-2-3 5 16,0-1 4-16,-3-1 3 0,0 1 2 15,-10 0 2-15,-3 0 3 0,-4 3 7 0,-3 1 6 16,-7 2 6-16,-4 5 6 0,-3 4 1 15,-3 2 3-15,-2 2-2 0,-2 5-2 16,-2 3-4-16,1 4-4 0,2 2-3 16,1 0-2-16,4 2 0 0,3 0-2 15,4-1-1-15,5-3-2 0,7-4-2 16,1-3-2-16,5-1-3 0,3-6-1 16,4-5-4-16,2-3-3 0,4-3 0 15,2 0-1-15,1-3 1 0,-1-2 0 0,1 2 2 16,-3-1 3-16,-3 3 3 0,-2 0 1 15,-6 2 0-15,0 5 0 0,-4 4 1 16,-2 2-1-16,-3 5 1 0,0 4 0 16,-4 2 0-16,0 3-1 0,-1 1-8 15,-1 0-15-15,1 1-19 0,-1 3-23 16,1 1-115-16,3 0-134 0,5 3-311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51:55.3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2879 11240 189 0,'0'-5'48'0,"0"0"2"16,1 0-28-16,2 2-3 0,1 0-4 15,2 1-3-15,2 0-3 0,-1 1-2 16,4 1-3-16,2 0-2 0,1 0-1 15,1 1 1-15,2 1-2 0,4-1 1 16,2 1-1-16,4 2-2 0,1 1-3 16,6 1-5-16,4 3-6 0,4-1-2 0,1 1-4 15,5 1-1-15,1-3-1 0,1 0-2 16,2-1 1-16,5-1-5 0,4 1-7 16,3 2-16-16,1-1-36 0</inkml:trace>
  <inkml:trace contextRef="#ctx0" brushRef="#br0" timeOffset="163.5675">4811 11381 207 0,'56'-1'49'0,"-7"-3"0"16,-4 0-34-16,-2 1-2 0,-4 0-6 16,-2-1-3-16,-5 3-2 0,-5 0 0 15,-3 1-3-15,-4 0-3 0,-3 1-24 16,-6-1-22-16,-6-2-38 0,-5 0-88 15</inkml:trace>
  <inkml:trace contextRef="#ctx0" brushRef="#br0" timeOffset="22372.9072">14268 9003 347 0,'-3'-13'102'16,"0"-3"6"-16,-1 1-13 0,-1 3-40 15,2 1-10-15,0 3 0 0,2 2-2 0,-2 1-4 16,2 3-3-16,0 1-5 0,1 4-4 16,0 6-3-16,1 4-4 0,-1 6-4 15,1 5-2-15,-1 3-3 0,2 5 0 16,-4 2-2-16,1 2-2 0,-2-2 0 15,-2-1-1-15,-2-3 0 0,4-1 0 16,0-1 0-16,5-2-2 0,-2-5 0 16,4-5-1-16,0-5-1 0,1-1-1 15,1-7 0-15,2-3 1 0,-2-7-1 16,3-3 0-16,2-2 0 0,0-5 1 16,2-4-1-16,1-1-1 0,0-1 1 15,-1 1-1-15,1 2 1 0,-1 3 0 0,0 5 0 16,-4 4 0-16,1 5 2 0,-4 5-1 15,-2 4 1-15,0 6 0 0,-2 5-1 16,1 2 0-16,-2 3 0 0,0 1-1 16,0 2 0-16,2-1 0 0,2-3-2 15,2-4-4-15,-1 0-7 0,1-3-11 16,3-4-9-16,0-4-13 0,0-4-69 16,0-1-51-16,-4-2-106 0,4-3-224 15</inkml:trace>
  <inkml:trace contextRef="#ctx0" brushRef="#br0" timeOffset="22853.8851">14611 9110 486 0,'1'-5'129'15,"-1"1"5"-15,0 4-41 0,0 3-50 16,-1 0-11-16,1 5-6 0,-1 0-6 16,-2 4-5-16,2 1-2 0,0 3-1 15,1 1 1-15,-1 1 0 0,-1 2 2 16,2-2 0-16,0 1 0 0,2-1 1 16,-1 1-1-16,-1-3-2 0,2-1 0 15,1-3-3-15,0-2-1 0,1-1-1 0,0-2-2 16,1-4-2-16,-2 0-1 0,1-3-1 15,1 0 0-15,-1 0-2 0,0-2 0 16,1-2-2-16,0-1-4 0,0-2-6 16,1-1-7-16,0 0-10 0,0-1-7 15,-1 0-13-15,-1 0-53 0,-3-1-60 16,-3-1-102-16,1 1-229 0</inkml:trace>
  <inkml:trace contextRef="#ctx0" brushRef="#br0" timeOffset="23049.9537">14612 9058 620 0,'1'-2'141'0,"-1"-1"3"0,2 2-101 16,1-1-16-16,2 2-8 0,1-1-6 16,2-1-4-16,3 1-3 0,2 1-6 15,1-1-7-15,0 5-8 0,2-3-8 0,0 1-6 16,-1 1-118-16,-2 0-114 0,1 2-278 15</inkml:trace>
  <inkml:trace contextRef="#ctx0" brushRef="#br0" timeOffset="23418.7772">14833 9144 549 0,'-4'1'134'16,"1"3"3"-16,1 1-74 0,1 3-27 16,-2 2-8-16,2 2-5 0,0 6-3 15,1-1-5-15,0 1 0 0,0 2 0 16,0-1 2-16,2 1 1 0,2-3-2 16,0-3-1-16,2-3 0 0,1-2-2 15,1-5-1-15,1-3-3 0,1-6-3 16,2-3 0-16,1-3 0 0,0-3-1 0,1-3 0 15,-1-1 0-15,1-3-1 0,0 1 0 16,-3 3-2-16,-2 3 0 0,-3 1-1 16,-1 2 0-16,-1 6 0 0,-4 3-2 15,-4 3 2-15,1 3-1 0,2 4 1 16,1 2-1-16,-4 4-1 0,2-1-3 16,1 3-4-16,1 0-5 0,1 1-5 0,1-1-6 15,2 0-9-15,2-3-6 16,3 2-10-16,-1-4-49 0,1-2-60 0,0-3-103 15,2-2-231-15</inkml:trace>
  <inkml:trace contextRef="#ctx0" brushRef="#br0" timeOffset="23906.4797">15109 9039 573 0,'0'-5'139'0,"2"-1"4"15,0 4-73-15,2 0-38 0,2 2-8 16,0-1-2-16,3 1-5 0,0 1-4 16,2 1-2-16,0 0 0 0,2 0 0 15,-2 1 0-15,-3-2 1 0,1 1-1 16,-3 2-1-16,-4 1-1 0,1 1 0 16,-2 3-2-16,-2 0-2 0,-3 2-1 15,2 4-2-15,-1 1-1 0,1 1 0 0,-1 1-1 16,2 3 0-16,1 1 0 15,3 0 0-15,-2 0 0 0,1 3 0 0,0-2-1 16,1 3 0-16,0-3 0 0,0 1 0 16,0 0 0-16,-1-2 0 0,-2-2 0 15,0-1 1-15,-1-2 0 0,-4 1 0 16,-2-5 0-16,-3 1 0 0,0-2 0 16,-2 0 0-16,0-3-3 0,-1-5-6 15,1 0-9-15,1-1-9 0,1-3-10 0,2-3-26 16,-2-1-100-16,1 0-114 0,4-1-266 15</inkml:trace>
  <inkml:trace contextRef="#ctx0" brushRef="#br0" timeOffset="24302.1957">14006 8743 568 0,'-1'-14'133'0,"-3"4"5"16,3 1-86-16,-2 6-17 0,2 6-8 15,-3 5-4-15,-1 8-4 0,-1 11-4 16,-1 8-4-16,-2 12-5 0,2 7 0 16,-3 6-1-16,-1 6-1 0,0 4-2 15,0-2 0-15,1 0-1 0,2-5-1 0,2 0-4 16,4-6-7-16,6-5-7 15,3-8-9-15,7-4-3 0,3-7-121 0,3-7-113 16,4-6-277-16</inkml:trace>
  <inkml:trace contextRef="#ctx0" brushRef="#br0" timeOffset="24702.1483">15411 8856 612 0,'5'-6'138'0,"-5"2"4"16,1 6-101-16,-1 3-13 0,1 4-4 15,-1 4-4-15,0 5-2 0,0 4 0 16,0 6 0-16,1 3-1 0,1 1 2 16,1 2 2-16,-2 0 0 0,-1-1-3 15,-1 2-2-15,1-1-4 0,-2-3-1 16,-1 2-3-16,-2-2-4 0,4 0-2 0,0 0-1 15,2-4 0-15,-1-4-6 0,0-1-9 16,1-5-13-16,3-2-11 0,0-4-14 16,-1-4-121-16,0-3-128 0,2-2-298 15</inkml:trace>
  <inkml:trace contextRef="#ctx0" brushRef="#br0" timeOffset="24887.0813">15668 9291 670 0,'0'-2'153'0,"-2"-1"0"0,0 1-110 16,0 0-18-16,1 1-12 0,-1 1-23 16,0 0-9-16,1 0-134 0,0 0-126 15,2 0-316-15</inkml:trace>
  <inkml:trace contextRef="#ctx0" brushRef="#br0" timeOffset="25318.7001">16158 8826 433 0,'1'-11'123'16,"-1"3"3"-16,-1 2-9 0,1 5-71 16,0 5-14-16,1 3-4 0,0 6-5 15,1 6-4-15,0 5-2 0,1 8-2 16,-2 2-3-16,0 6-2 0,-1 1 0 16,-1 3-2-16,-2-1-2 0,-2 1 0 15,-1-3-2-15,1-1-1 0,-1-3 0 16,3-4-2-16,-1-2 1 0,0-4-3 15,3-7-7-15,1 0-7 0,0-5-11 16,1-4-43-16,2-4-80 0,-1-2-111 0,3-6-255 16</inkml:trace>
  <inkml:trace contextRef="#ctx0" brushRef="#br0" timeOffset="25804.9929">16386 9198 570 0,'-1'-1'140'16,"1"-1"5"-16,0 1-70 0,1 0-34 15,2 0-8-15,2 0-2 0,1-1-3 16,2 2-6-16,2-2-4 0,2 1-3 15,3-3-4-15,-1-1-2 0,2 0-4 16,1-2-2-16,-1 0-1 0,-1-2-1 0,-2-1 0 16,-2 0 0-16,-1-1-1 0,-1 3-1 15,-4-3 0-15,-3-2 0 0,-1 2-1 16,-3 0 0-16,-3 0-1 0,-1 2 0 16,-5-1 0-16,-4 4 0 0,-1 1 0 15,-1 5 0-15,-4 0 0 0,1 3 1 16,-1 2 1-16,1 4 0 0,3 1 0 15,1 3 1-15,0 1 0 0,1 4 0 0,3 2 1 16,1 0 0-16,0 4 1 0,1 0 0 16,4 2 1-16,2-2 1 0,3 3 0 15,2-2 1-15,4 1 1 0,3-3 0 16,3-2 1-16,2-2-1 0,2-3-1 16,2-2 0-16,3-4-1 0,2-3-1 15,1-3-1-15,2-4-1 0,-2-5-6 16,-1-1-6-16,-1-2-8 0,-1-2-12 15,-4 1-10-15,-1-1-1 0,-4 0-127 16,-2 0-120-16,1 0-288 0</inkml:trace>
  <inkml:trace contextRef="#ctx0" brushRef="#br0" timeOffset="26066.6712">16619 8877 669 0,'0'-1'157'0,"-3"0"6"16,4 1-109-16,2-2-13 0,2 2-5 15,2-1-7-15,3 0-9 0,0-2-4 16,1 0-5-16,3-2-4 0,0 1-8 15,0-2-14-15,0 2-17 0,1 1-18 0,-3-1-123 16,-1 2-133-16,-2 0-319 0</inkml:trace>
  <inkml:trace contextRef="#ctx0" brushRef="#br0" timeOffset="26329.0191">16993 8619 609 0,'-1'4'144'0,"1"3"5"15,-1 1-92-15,2 4-18 0,-1 6-1 16,1 2 1-16,2 2 0 0,-2 3-2 16,3 3-1-16,1 4-3 0,1 1-4 15,1 3-4-15,2-1-5 0,-1 2-6 16,0 0-5-16,-4-3-4 0,-1-2 0 15,-4-3-3-15,-4-4-7 0,-5-3-10 16,-2-4-18-16,-5-3-18 0,1-5-16 16,-1-4-123-16,-2-6-137 0,3-5-313 0</inkml:trace>
  <inkml:trace contextRef="#ctx0" brushRef="#br0" timeOffset="26482.2764">16953 8479 691 0,'4'-12'158'16,"-2"-1"2"-16,1 5-117 0,1 2-17 16,1 2-6-16,0 3-8 0,1 3-12 0,0 3-18 15,2 3-17-15,0 3-125 0,-1 1-128 16,1 5-320-16</inkml:trace>
  <inkml:trace contextRef="#ctx0" brushRef="#br0" timeOffset="27297.5509">17116 8786 441 0,'1'-3'111'0,"0"-1"4"16,-1 2-58-16,2-1-20 0,-1 1-5 15,0 0-5-15,-1 1-6 0,1 1-3 16,0-1-3-16,1-1-1 0,-2 0-2 16,1 0 1-16,0 1-1 0,0-2 1 15,1 0-1-15,-2-1 0 0,1 1 1 16,-1-2-2-16,1 2 0 0,-1-3 0 15,0 1-1-15,0 0-1 0,0 0 0 16,1 1 0-16,-1 1-1 0,0 0 0 16,-1 1-1-16,1 1-1 0,1 1 0 0,-2 0-1 15,1-2 0-15,0 2 0 0,0 0-1 16,0 0 0-16,1 0 0 0,-2 2-1 16,1-2 1-16,0 1-1 0,0 0 0 15,0 0-1-15,1 0 0 0,-1 1 0 16,1-2 0-16,-1 1 0 0,2-1 0 15,-1 0 0-15,-1 0 0 0,1-1 1 16,0-2 0-16,-1 1 1 0,0-2 1 0,2-1 0 16,-1 2 2-16,-1-1 1 0,1 0 1 15,-1 2 2-15,1-1 1 0,-2 2 0 16,1 2 1-16,-2 2-1 0,-1 3-1 16,-1 5-2-16,0 2-2 0,-1 4-2 15,0 7-1-15,0 1-1 0,0 5-1 16,2 0-1-16,2 1 0 0,2 2 0 15,2-2 0-15,3-4 0 0,0-5 0 0,4-4 0 16,1-6 0-16,1-2 1 16,2-7-1-16,0-6 0 0,1-3 1 0,0-2-1 15,-3-7 1-15,-1-4 0 0,-1-4 2 16,-4-1 1-16,-1 0 1 0,-3 0 1 16,-2 2 0-16,0 1 1 0,-1 4-2 15,-3 5 0-15,1 2-2 0,-2 4-1 16,0 7 0-16,0 3-1 0,0 2-1 15,0 4 0-15,3 2 0 0,2 1 0 16,4 2-1-16,-1-3 0 0,5 0 1 0,1-1-1 16,4 2 0-16,1-7 0 0,1-1 0 15,1-4 1-15,0-2-1 0,-1-3 0 16,0-4 1-16,-2-5-1 0,-3 2 1 16,-2-1-1-16,-5-3 1 0,0 1-1 15,-3-1-2-15,-2 1-7 0,-3 2-8 16,-1 2-14-16,0 2-12 0,2 3-16 15,0 2-17-15,1 3-117 0,0 0-128 16,2 5-297-16</inkml:trace>
  <inkml:trace contextRef="#ctx0" brushRef="#br0" timeOffset="27730.139">17518 8707 516 0,'-3'-3'131'15,"1"2"4"-15,0 4-62 0,1 1-26 16,-1 3-5-16,1 4-4 0,1 2-4 15,0 2-3-15,1 3-2 0,0 2-2 16,3-1-3-16,1 1-4 0,1-3-3 16,0 0-2-16,1-2-2 0,1-5-2 0,-1-2-2 15,0-4-3-15,1-3-1 0,-1-3-1 16,-1-4 0-16,1-3-1 0,0-3 1 16,0-5-2-16,0-3 1 0,2 2-1 15,-2-3 0-15,1 0-1 0,-1 1 0 16,0 4-1-16,-2 4 0 0,-1 5 0 15,-2 3 1-15,1 7-1 0,-3 4 0 16,-2 5-1-16,1 2-2 0,-1 4-7 0,1 2-7 16,-2 1-8-16,2-1-13 0,2 2-8 15,2 0-7-15,0-1-10 0,3-1-106 16,1-4-111-16,-1 0-264 0</inkml:trace>
  <inkml:trace contextRef="#ctx0" brushRef="#br0" timeOffset="28230.1112">17851 8790 507 0,'2'-32'126'16,"2"-1"5"-16,0 1-67 0,1 3-22 16,-1-1-3-16,1 5-2 0,0 4-1 0,0 5-2 15,-2 6-1-15,-2 4 0 0,-2 6-3 16,-1 7-2-16,-1 8-5 0,-1 6-3 16,-2 7-5-16,0 6-3 0,0 8-2 15,-1 7-3-15,1 5-2 0,0 5 0 16,-1 3 0-16,1 2 0 0,-2 3 0 15,1-2-1-15,1-2 1 0,1-6 0 0,0-2-1 16,4-4-1-16,1-6-1 0,2-6 0 16,1-5-2-16,2-5-6 0,-2-7-13 15,1-9-16-15,0-3-16 0,1-8-132 16,-4-4-140-16,-1-9-336 0</inkml:trace>
  <inkml:trace contextRef="#ctx0" brushRef="#br0" timeOffset="46429.2893">16461 9727 233 0,'-27'15'64'16,"2"-4"3"-16,3 1-28 0,5-2 0 15,2-4-2-15,5 0 0 0,3-2 2 0,2-3 0 16,4 0-3-16,1-3-3 0,4-2-4 16,2-3-4-16,5-5-4 0,5-4-7 15,6-4-4-15,6-3-1 0,5-5-3 16,6-7 0-16,3-6-1 0,6-10 0 15,5-5 3-15,3-4 1 0,6-5 1 16,5-3 0-16,4-6 1 0,4-4 0 0,1-3-3 16,1 0-1-16,5 0-3 0,0 0 0 15,-2 0-2-15,-3 1 0 0,-1 5-1 16,-2 6 0-16,-5 4 0 0,-4 5 0 16,-8 5 0-16,-5 6-1 0,-3 11 1 15,-4 10-1-15,-8 4 0 0,-3 5-3 16,-9 3-1-16,-4 6-6 0,-5 3-8 15,-5 2-6-15,-5 2-53 0,-3 1-49 0,-6 1-87 16,-3 5-196-16</inkml:trace>
  <inkml:trace contextRef="#ctx0" brushRef="#br0" timeOffset="46868.9637">18004 8029 470 0,'-5'-1'106'0,"4"-3"0"0,3 0-75 0,6-1-14 15,0-6-6-15,11 2-2 0,3-2-3 16,5-2 0-16,1-3-1 0,4-2 1 16,1 3-1-16,5 2 0 0,-3 0-1 15,-2 1-1-15,-2 2 0 0,-4 2-1 16,-4 6 0-16,-3 2 0 0,-6 2-1 15,-5 6 0-15,-4 2 0 0,-4 4 0 16,-5 5 0-16,-2 4 0 0,-2 3 0 16,-2 3 0-16,-5 3 0 0,-1 2 1 15,0 1 0-15,2-4-2 0,-1 1-3 0,1-1-4 16,2-3-6-16,5 0-13 0,3-2-90 16,3-5-93-16,2-2-228 0</inkml:trace>
  <inkml:trace contextRef="#ctx0" brushRef="#br0" timeOffset="47134.2563">18718 8168 474 0,'5'-12'105'0,"1"-4"1"15,-1-4-69-15,1-2-25 0,-1-9-5 16,1-5 0-16,0-5 2 0,0-3 2 15,0-1 1-15,1 1 4 0,-2 1 4 16,1 10 1-16,-1 7 2 0,-2 8-2 16,1 7-1-16,-4 8-4 0,-1 7-3 0,-3 8-4 15,2 10-4-15,-2 12-3 0,-1 12-1 16,1 9 0-16,-1 6 1 0,-1 5-6 16,4 7-10-16,-1 2-106 0,5-1-16 15,0 6-96-15,4-9-211 0</inkml:trace>
  <inkml:trace contextRef="#ctx0" brushRef="#br0" timeOffset="56406.2697">20766 11106 188 0,'34'-7'41'0,"11"1"-1"15,4 2-33-15,8 2-5 0,4 1-9 16,9-3-32-16,6 1-34 0,6 2-85 15</inkml:trace>
  <inkml:trace contextRef="#ctx0" brushRef="#br0" timeOffset="56606.9802">22651 11196 464 0,'16'-5'109'16,"-4"-1"1"-16,-5-3-74 0,-4 3-10 15,-3 1-9-15,-2-1-4 0,-4 1-5 16,-2 0-3-16,-1 0-2 0,-4-1-1 16,0 0 0-16,-1 1-1 0,0 0 1 0,0 2-5 15,1 0-6-15,-2 2-105 0,-5 5-96 16,2 2-251-16</inkml:trace>
  <inkml:trace contextRef="#ctx0" brushRef="#br0" timeOffset="57721.59">17229 11996 331 0,'-13'-10'90'16,"5"-2"2"-16,0 1-42 0,5 0-12 16,6 2-12-16,5 2-9 0,4 2-5 15,6-1-3-15,6-1-1 0,5 3 0 16,8-3 0-16,6 4 2 0,6 0-1 16,7-4 0-16,6 1-2 0,8 1-1 15,7 1-1-15,8 2-1 0,4-3-1 16,7 0-1-16,4 3 0 0,8 2-1 15,7-2 0-15,4-3 0 0,7-1-1 16,9 0 1-16,5-1-1 0,7-4-1 0,6 0 1 16,6-1 0-16,3 1-1 0,3 0 2 15,3-3-1-15,0 4 1 0,1 4 1 16,1-5 2-16,-2 3 2 0,1-1 2 16,-1-1 0-16,-4 3 2 0,1-1 0 15,-2-4 1-15,-5 5-2 0,-2-2 0 16,-7 1-1-16,-4 2-1 0,-4-1-1 15,-9 1-1-15,-8 4-1 0,-7-1 0 16,-9 0-1-16,-9-1-1 0,-9 4-1 0,-15-2-2 16,-8 0-4-16,-12 1-10 0,-14 1 44 15,-9 0-153-15,-16 3-108 0,-8-5-286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6T11:53:32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8505 3936 480 0,'3'-2'107'0,"1"10"2"16,-3 4-67-16,-3 8-21 0,1 10-6 15,-1 11-1-15,0 6 2 0,-2 13 0 16,1 14 0-16,-4 11-1 0,1 9-3 15,-2 9-2-15,-2 12-1 16,-2 10-1-16,-1 2-1 0,-3-2-2 0,-1 5 0 16,3-1-1-16,-4-4-1 0,-1-9-1 15,-1-3 0-15,3-4-1 0,2-9 1 0,1-12-1 16,-1-8 0-16,4-9 0 0,2-10 1 16,2-8-1-16,3-12-5 0,2-6-10 15,4-8-15-15,5-11-103 0,1-13-108 16,2-9-267-16</inkml:trace>
  <inkml:trace contextRef="#ctx0" brushRef="#br0" timeOffset="1122.5145">8560 3738 551 0,'-1'-13'120'16,"-1"-2"1"-16,4 4-96 0,6 4-12 15,6 2-5-15,5 1-3 0,8 4-3 16,6 3-1-16,9 0 1 0,6 2-1 16,6 0 0-16,4-4 0 0,5-3-1 0,5-2 1 15,6-1 0-15,5-1-1 0,5 0 1 16,0-1 0-16,7 3 0 0,7 2 1 16,4-1 0-16,4-2 1 0,3-2 2 15,8 0 0-15,9 3 0 0,1-6 1 16,10 2-1-16,4 0 1 0,5 0 0 15,7 2 0-15,6-2-1 0,4-2-1 16,9 4 0-16,3-1 0 0,5-3-2 16,6 0 0-16,4 1 0 0,5-2-1 15,6-2-1-15,3 1 1 0,4 0-1 0,-1 4 1 16,2 1-1-16,-4 1 0 0,2 1 0 16,-1 3 1-16,-4 3-1 0,-3 0 0 15,3 3 1-15,-7-3-1 0,-1 4 0 16,-4 1 0-16,-5-2 1 0,0 1-1 15,-6 2 0-15,-6-6 0 0,-3 3 0 16,-7-2 0-16,-5 0 0 0,-6 1 1 16,-10-2-1-16,-6-2 0 0,-7 5 0 0,-9-3 0 15,-5 0 0-15,-10 2 0 0,-7 0 0 16,-6 1 1-16,-8 0-1 0,-5-2 0 16,-6 4 0-16,-9 0 0 0,-4 4 0 15,-8 3 0-15,-8 2 0 0,-5 4 0 16,-7 7 0-16,-8 7 0 0,-3 8 0 15,-5 17 1-15,-4 8 0 0,-4 7 0 16,-4 11 0-16,-4 10 0 0,0 15 0 16,-2 0 0-16,0-2 0 0,-2 3 0 15,1 6-1-15,6 3 1 0,2-7-1 0,1-8 1 16,2 0-1-16,6 1 0 0,2-3 0 16,1-8 0-16,0-4 1 0,-1-7-1 15,1-1 0-15,0-5 0 0,-1-5 1 16,-2-2-1-16,-2-4 0 0,-1-3 1 15,-2-2-1-15,-3-6 0 0,-4-6 1 16,-2-6-1-16,-3-4 1 0,-5-2-1 16,-3-4 1-16,-5-1-1 0,-5-3 1 0,-6-1 0 15,-4-3-1-15,-7-4 1 0,-5-3-1 16,-9-6 0-16,-4-2 1 0,-3-2-1 16,-7-2 0-16,-6-1 0 0,-8-3 1 15,-6-2-1-15,-7-2 0 0,-3 3 0 16,-10-1 0-16,-7-4 0 0,-4-1 1 15,-4 3-1-15,-7-1-1 0,-3 1 1 16,-5-3-1-16,-7-1-1 0,-3 2 0 16,-5-1 0-16,-5-1 0 0,-8-2 0 15,-1 4 1-15,-10 0 0 0,-2-2 0 0,-7 4 1 16,-5 0 0-16,-4 2 0 0,-5 10 0 16,-7-5 0-16,-6 6 0 0,-2 0 0 15,-6 5 2-15,-3 1 0 0,-2 4 1 16,-2-6 1-16,-1 6 1 0,1-4 1 15,-2 1 2-15,5-2 0 0,3 0 0 16,5 0 1-16,1-3 0 0,7 2 0 16,4 0-1-16,8-2-1 0,6 4-1 0,3-2-2 15,5-4-1-15,12 3-1 0,7-3-1 16,9 0-2-16,7-3-5 0,10-4-3 16,13 0-5-16,5-4-4 0,8-3-9 15,6-4-15-15,7-3-107 0,11-2-107 16,8-3-271-16</inkml:trace>
  <inkml:trace contextRef="#ctx0" brushRef="#br0" timeOffset="1704.1366">6911 4383 492 0,'-5'-6'113'0,"-1"0"3"16,1-1-80-16,0 4-9 0,3 0-4 15,1 2-5-15,-1 1-4 0,4-1-4 16,0 2-2-16,4 0-5 0,1 1-1 16,4-1-1-16,3-1 1 0,3 0 0 15,4-3 0-15,3 0 1 0,6-1-1 16,7-1 1-16,2-2 0 0,4-2 0 16,4-1 0-16,5-2 0 0,-2 1 0 15,0 0 2-15,-2-4 1 0,-3 2 1 0,-4-1 2 16,-3 1 1-16,-4 1 2 0,-3 1 1 15,-3 0 0-15,-4 2-1 0,-2 3-1 16,-2 1-2-16,-5 4-1 0,-5-2-3 16,-2 2-1-16,-2 2-1 0,0 2-2 15,-3 3-7-15,-2 2-10 0,-1 5-130 16,-9 3-121-16,-3 1-317 0</inkml:trace>
  <inkml:trace contextRef="#ctx0" brushRef="#br0" timeOffset="5730.3639">7274 9904 260 0,'-14'0'55'0,"2"-2"0"16,1 1-44-16,-1-3-2 0,1 2 4 15,-3-2 3-15,3 2 5 0,0-2 4 16,-1 2 4-16,-3-4 0 0,3 2-1 16,0 0 0-16,2 3-3 0,0-3-1 15,1 1-3-15,1 1-1 0,2 1-2 16,2 0-1-16,2 0-3 0,2-2-2 16,2 2-3-16,3-1-1 0,5 0-2 15,1 0-1-15,6-1 0 0,3 1 1 0,2-2 1 16,5 1 0-16,3-1 1 0,3 0-1 15,4 3 0-15,0 0 0 0,3 1-1 16,2 1 1-16,-1 0 0 0,4-1 1 16,2 3 1-16,4-2-1 0,4 1 1 15,3 1-1-15,5 1-1 0,6-2-2 16,3-1-1-16,1 0 0 0,4-1-2 16,3-1 1-16,1 1-1 0,2-2 0 0,3-2 0 15,3 0 0-15,2 0 1 0,5 0-1 16,-3-1 0-16,2-4 1 0,6 3 0 15,0 1 1-15,3 0-2 16,-2-1 1-16,0 1 0 0,1 1-1 16,4 4 1-16,0-2-1 0,-4-4-1 0,5 4 1 15,1 1 0-15,1-1-1 0,-1 1 0 16,-2-1 1-16,0-1-1 0,2 7 0 16,-5-3 0-16,1 0-1 0,-3 2 1 15,3-2-1-15,-4 0 1 0,-3 2-1 16,0-3 1-16,-2 0-1 0,-2 1 0 0,-3-1 0 15,-2-1 0-15,-2 1 1 0,-1-2-1 16,-4 0 0-16,-2 0 0 0,-4-2 1 16,-1 0-1-16,-3 3 0 0,-5 0 0 15,-3-2 0-15,-1 2 1 0,-3-1-1 16,-6-3 1-16,-1-1-1 0,-3 2 0 16,-5-2 0-16,0 1 1 0,-6 1-1 15,-4 3 0-15,2 3 0 0,-5 2 1 16,-8-1-1-16,3-1 0 0,-3 3 0 0,-5-3 0 15,-3 1 1-15,-2-1-1 0,-3 1 0 16,0-3 1-16,-4 0-1 0,0 0 1 16,-1-2-1-16,-1 1 1 0,0-1 0 15,-2-1 0-15,-1 1-1 0,-1-1-1 16,-1 1-2-16,2 1-5 0,-2 0-18 16,-2 2-92-16,-1-1-20 0,-5 1-97 15,-4-1-201-15</inkml:trace>
  <inkml:trace contextRef="#ctx0" brushRef="#br0" timeOffset="7362.8938">14098 9783 300 0,'-6'0'79'0,"-2"2"5"0,3-2-36 16,2-2-12-16,3 2-6 0,1 0-7 0,1 0-4 15,3 0-4-15,4 0-3 0,1 0-4 16,1 0-1-16,6-1 0 0,2 2-1 16,8-2 0-16,1 1-1 0,7-1-1 15,5 2-1-15,5 0-1 0,1-1 0 16,3 0-1-16,1 0 1 0,1 0 0 16,2 0-1-16,2 0 1 0,2 2 0 15,0-1-1-15,3 3 1 0,0-1-1 16,1 1 0-16,2 0 0 0,-1-2 0 15,5 1-1-15,0-2 1 0,3 0-1 0,3-1 1 16,4 0-1-16,2 0 1 0,0 0-1 16,3 0 1-16,2 1 0 0,-1 0-1 15,2-1 1-15,0-1 0 0,1 1-1 16,4-1 1-16,-2 0-1 0,2 0 2 16,1-3-1-16,2 1 2 0,0 2 0 15,3-1 1-15,-3-1 0 0,2 1 1 16,1-3 1-16,-3 4-1 0,0-1 0 15,-2 1 0-15,-1-1-1 0,-1-1-1 0,-2 3 1 16,-4-1-2-16,-1 1 1 0,-2 0-1 16,-6-2-1-16,-4 2 1 0,-3-3-1 15,-5 1 0-15,-4-2 0 0,-5 0 0 16,-4 0 0-16,-6 1 0 0,-4 1 0 16,-4 0-7-16,-6 2 48 0,-7-1-155 15,-9 1-103-15,-6 0-282 0</inkml:trace>
  <inkml:trace contextRef="#ctx0" brushRef="#br0" timeOffset="21252.6075">20936 4427 183 0,'5'-10'44'16,"0"-1"1"-16,-2 4-29 0,-1-1-4 16,1 1 1-16,-1 0 4 0,2 1 2 0,-2-2 4 15,2 1 6-15,-2 1 7 16,2 0 6-16,0-2 3 0,-2 3-1 0,0-1 1 16,1 0-3-16,-2 0-2 0,-1 1-5 15,0-1-4-15,-1 1-4 0,-2 0-3 16,1 1-3-16,-3 1-2 0,0-1-4 15,-1 2-2-15,-1 0-3 0,-2 4-1 16,-1 0-2-16,-1 2-3 0,2 1-1 16,-1 2 0-16,0 2-2 0,0 3 1 15,0-1-1-15,1 2 0 0,0 2 0 0,2 0 2 16,-2 2-1-16,3 1 1 0,2 2 0 16,1-2 0-16,1 3 0 0,2 0 0 15,2 1 0-15,-1 1-1 0,1 0 1 16,2 1 0-16,-2 0-1 0,2 2 1 15,0 1-1-15,1 1 0 0,0 3 0 16,-1 2-1-16,1 0 1 0,1 2-1 0,-1 2-1 16,-1 1 1-16,1 3 0 0,-3-3 0 15,0 1 0-15,-2 1 0 0,0-1-1 16,-3 2 2-16,1 0-1 0,-3 1 0 16,1 1 0-16,-2 2 0 0,1 2 0 15,-1 2 0-15,0-3-1 0,-3 0 1 16,-1-3 0-16,1-3 0 0,-5 0 0 15,1-3 1-15,-3-1 2 0,1-5 2 16,-1 1 1-16,1-2 2 0,1-3 0 16,0-6 1-16,2-3-1 0,0-5-2 15,0 0-1-15,1-5-2 0,1 0-1 16,0-5-2-16,0 0 0 0,2-2-2 16,0-1-4-16,3-1-6 0,0-1-5 0,2-1-7 15,0 0-10-15,3 2-26 0,3 2-91 16,-3-3-106-16,3-1-252 0</inkml:trace>
  <inkml:trace contextRef="#ctx0" brushRef="#br0" timeOffset="22889.6719">20462 6147 506 0,'-9'0'133'16,"-2"0"8"-16,1 0-49 0,2 0-38 16,2 0-9-16,3 0-5 0,3 0-3 15,1-2-4-15,2 1-4 0,5 1-4 16,0-1-4-16,5-1-3 0,1 0-1 0,3 1-4 16,2 1-5-16,0-1-4 0,1 1-7 15,-4-4-12-15,4 4-14 0,-2 0-15 16,-1 0 16-16,-1-1-146 0,-2 0-132 15,-1 1-310-15</inkml:trace>
  <inkml:trace contextRef="#ctx0" brushRef="#br0" timeOffset="23861.2533">20917 6047 555 0,'-6'2'130'0,"-3"3"4"0,2 1-87 16,-1 1-14-16,2 5-5 0,1-1-5 16,3 3-2-16,1 2-3 0,2-2-4 0,1 1-1 15,3-3 0-15,3 1-2 16,0-4-1-16,3-1-3 0,1-3-1 0,2-4 0 15,1-2-1-15,-1-2-2 0,3-4-1 16,-3 0 0-16,-2-3-1 0,-3-1 1 16,-3 0-1-16,-4-2 0 0,-2 1-1 15,-7 1-2-15,-2 0-2 0,-2 1-5 16,-1 3-5-16,0 2-4 0,0 1-4 16,1 4-3-16,1 4-2 0,2 0-2 0,4 1-1 15,0 1-2-15,3 0-1 0,2-1-9 16,3 0-4-16,-1-4 0 0,5 0 5 15,0-1 5-15,1-2 7 0,1-2 11 16,-1-1 18-16,1 0 15 0,1-1 10 16,-1 1 7-16,2 3 5 0,-2-2 5 15,0 0 0-15,0 3-3 0,-2 1-3 16,1 0-3-16,-6 1-4 0,4 2-3 16,1 2-2-16,-2 3-2 0,4 2-1 15,-1 0-3-15,-2 1-2 0,5 2-2 16,-2-3-2-16,2-1-2 0,1-4-3 0,0-3-3 15,0 1 0-15,2-5-1 0,-3-3-1 16,-1 2 0-16,0-5 0 0,-2 2-1 16,-4-3 0-16,-1-1 1 0,-3-1-1 15,-2 0-1-15,-4-2 0 0,-4 0-3 16,-4 1-5-16,-2 2-7 0,-1 4-7 16,-2 3-9-16,-4 5-13 0,-3 2-113 15,-3 5-116-15,0 3-278 0</inkml:trace>
  <inkml:trace contextRef="#ctx0" brushRef="#br0" timeOffset="24701.4588">21136 3968 552 0,'-5'2'138'0,"-1"4"6"16,-3 1-70-16,3 6-25 0,0 0-9 16,1 2-3-16,3 0-4 0,1 0-4 0,2 0-3 15,3 0-4-15,2-4-4 0,2-1-2 16,3-5-4-16,1-2-4 0,3-4-2 15,1-3-2-15,-1-3-2 0,-2-4 0 16,1-2 0-16,-4-2-1 0,-1-1-2 16,-4-1-2-16,-1 0-5 0,-3 1-5 15,-1-1-6-15,-1 2-6 0,0 1-6 16,-1 2-4-16,1 2-1 0,1 4 1 16,0 3 3-16,3 0 3 0,-2 4 6 15,1 1 6-15,2 0 4 0,-3 2 3 16,3-2 4-16,-3 2 2 0,0-3 2 0,1 1 3 15,-2 1 2-15,0-1 4 0,-2 3 3 16,1-1 3-16,0 1 3 0,0 1 1 16,1 1 0-16,0 1 0 0,0 1-2 15,1 0-1-15,1 1-2 0,2 0-2 16,1-1-2-16,4 1 0 0,-1-2-1 16,3-1-1-16,0-1 0 0,1-4-1 15,3 0 1-15,0-4-1 0,-2-2 0 0,0-1-1 16,-2-4 0-16,0-1-1 0,-4 1-1 15,-2-4 1-15,-3 1-1 0,-4-1 0 16,-3 0 0-16,-2 2 0 0,-6 0-1 16,0 4-2-16,-3 2-7 0,-4 6-13 15,0 7-18-15,-1 6-119 0,-1 3-126 16,3 7-310-16</inkml:trace>
  <inkml:trace contextRef="#ctx0" brushRef="#br0" timeOffset="25579.4672">21402 4805 450 0,'0'-17'122'0,"1"4"5"0,-1 4-49 16,1 2-26-16,-1 7-12 0,0 6-4 16,2 7-6-16,-1 7-3 0,1 6-4 15,1 8-1-15,-2 5-1 0,1 4-2 16,1 2-3-16,-3 0-2 0,1-4-3 0,0 0-2 15,0-7-1-15,1-3-2 0,1-6-2 16,2-4-1-16,1-5-1 0,2-5-1 16,2-6 0-16,-1-4 1 0,5-7-1 15,0-5 0-15,2-6 0 0,3-4 0 16,0-2-1-16,1-4-1 0,0 0-1 16,-3 1 0-16,-3 4 0 0,-3 5-1 15,-2 3 1-15,-3 6-1 0,-3 5 1 16,-1 7 1-16,-1 6 0 0,-1 3 0 15,-1 3 1-15,0 4 0 0,-2 1 0 0,1 3 0 16,-2 1 0-16,1-1 0 0,0-1 0 16,3 1-5-16,1-2-10 0,2-3-8 15,0-1-8-15,4-6-16 0,1-4-111 16,0-3-118-16,0-5-276 0</inkml:trace>
  <inkml:trace contextRef="#ctx0" brushRef="#br0" timeOffset="25855.7402">21861 4934 582 0,'-3'-7'137'16,"-2"2"6"-16,1 1-91 0,0 8-18 15,2 1-6-15,-2 6-3 0,0 2-6 16,2 7-4-16,-2 3-3 0,2 3-1 15,-3 2-1-15,3 3 0 0,-1-2 0 0,1 2 0 16,-1-1-1-16,3 0-2 0,1-1 0 16,3-2-3-16,2-1-1 0,3-3-5 15,1-5-4-15,1-4-8 0,0-3-8 16,1-8-9-16,0-1-9 0,2-6-7 16,-1-3-112-16,1-6-110 0,-1-1-268 15</inkml:trace>
  <inkml:trace contextRef="#ctx0" brushRef="#br0" timeOffset="26081.5417">22096 4921 486 0,'-2'-5'129'0,"-1"2"4"0,0 3-33 16,0 3-60-16,1 4-8 0,1 4-2 15,1 4-3-15,-2 3-3 0,1 3-3 16,-2 2-1-16,1 3-2 0,4 2-3 15,-2-1-3-15,-2-1-3 0,2-1-2 16,0 1-2-16,5-1-2 0,-2-5-2 0,-1-1-3 16,3-2-8-16,0 0-11 0,0-3-7 15,1-3-14-15,-2-4-117 0,-2-2-122 16,-2-5-287-16</inkml:trace>
  <inkml:trace contextRef="#ctx0" brushRef="#br0" timeOffset="26248.8832">21991 5190 648 0,'-1'4'142'0,"2"-2"2"0,1-1-112 15,6 2-16-15,5-4-3 0,1-2-1 16,-2-2-5-16,8-1-6 0,0-2-9 16,0-4-10-16,1-1-13 0,-2-2-115 15,0-3-116-15,-2-4-287 0</inkml:trace>
  <inkml:trace contextRef="#ctx0" brushRef="#br0" timeOffset="26431.491">22268 4869 570 0,'10'7'135'0,"1"2"6"0,0 1-88 16,5 4-12-16,3 4 0 0,1 2-2 16,3 1-3-16,-2 1-6 0,2 4-3 15,-2-4-3-15,1 3-6 0,-5-2-4 16,-1-2-5-16,-5 1-2 0,-5 0-1 0,-6 0-4 15,-3 2-7-15,-8-4-7 0,-5 1-9 16,-1 0-11-16,-1-3-10 0,1-2-4 16,1-3-124-16,2-3-118 0,3-4-288 15</inkml:trace>
  <inkml:trace contextRef="#ctx0" brushRef="#br0" timeOffset="26613.0051">22698 5152 612 0,'5'-2'139'0,"-4"-1"2"15,0 2-96-15,-1 0-24 0,0-1-9 16,0 1-9-16,1 2-17 0,-1 1-95 16,0-1-32-16,4 0-101 0,2 2-224 15</inkml:trace>
  <inkml:trace contextRef="#ctx0" brushRef="#br0" timeOffset="27032.4201">22973 5163 632 0,'-1'-5'154'0,"2"0"6"0,2-2-86 15,3 0-30-15,1-1-8 16,4 0-7-16,3-1-5 0,1-2-7 0,2 1-6 16,0-2-3-16,0 1-4 0,0-1-2 15,-1-2-1-15,-2 1-1 0,-3-4-2 16,-3-1-2-16,-2 1-3 0,-3 0-3 16,-3 4-2-16,-3-1-2 0,-2 4 0 15,-3 3-1-15,-3 5 1 0,-5 3 2 16,-3 3 2-16,0 3 1 0,-2 3 3 0,0 2 1 15,2 4 1-15,0 1 1 0,2 4 1 16,4 1 1-16,0 2 1 0,2 3 3 16,3 0 3-16,-1 1 6 0,4 1 3 15,2-1 5-15,3-3 2 0,1 0 1 16,4-2-1-16,3-2-2 0,5-4-4 16,3-2-3-16,6-2-4 0,1-5-2 15,4-5-2-15,2-3-2 0,-1-2-3 16,2-3-7-16,-3-3-11 0,-3-5-11 15,-1 2-14-15,0-1-14 0,-4 0-122 16,-3-3-129-16,1 0-298 0</inkml:trace>
  <inkml:trace contextRef="#ctx0" brushRef="#br0" timeOffset="27248.4621">23256 4721 603 0,'-1'-5'152'0,"5"1"4"0,-2-1-37 0,3 3-91 16,6-1-13-16,0 1-2 0,5 2-5 16,3 0-10-16,0 2-13 0,3-2-14 15,3-1-13-15,-2-1-115 0,0-3-122 16,2-2-290-16</inkml:trace>
  <inkml:trace contextRef="#ctx0" brushRef="#br0" timeOffset="27455.7209">23659 4438 564 0,'-1'-4'141'0,"2"4"4"16,-1 1-49-16,3 4-62 0,2 3-7 15,3 6-2-15,-2 1-1 0,2 3-1 16,0 2-2-16,1 3-3 0,-2 3-2 15,1 0-2-15,-2 1-2 0,-3 1-4 16,0 0-2-16,-4 1-3 0,-2 0 0 16,-3-2-2-16,-6 2-8 0,0-3-10 0,-6-3-17 15,-1-2-17-15,-6-5-118 0,-3-6-130 16,0-9-304-16</inkml:trace>
  <inkml:trace contextRef="#ctx0" brushRef="#br0" timeOffset="27599.9126">23612 4243 623 0,'5'-16'141'0,"-1"4"0"0,4 3-101 15,-1 4-19-15,2 4-11 0,-1 4-11 16,0 3-16-16,-2 4-124 0,-1 6-117 16,2 4-300-16</inkml:trace>
  <inkml:trace contextRef="#ctx0" brushRef="#br0" timeOffset="28255.8652">23798 4627 427 0,'3'-14'99'15,"2"2"2"-15,0-2-65 0,3 1-14 16,-2-1 0-16,0 1 1 0,0 1-1 16,-1 3 0-16,-3-1 0 0,2 3 0 15,-3 1 0-15,0 2 1 0,1 0 1 0,-1 1 0 16,-1 0 0-16,0 3 0 0,0-1-2 16,0-1-2-16,0 0-2 0,0 0-2 15,0 1-3-15,0-2-2 0,0 0-2 16,-1-1 0-16,1 2-2 0,0-2-1 15,1 0 0-15,-1 0 0 0,1 1 1 16,0-2-1-16,-1 1 1 0,2 2 0 0,-2-1 0 16,0 1 2-16,0 1 0 15,0 1 0-15,-2 5 2 0,1 3 2 0,0 4 2 16,0 7 0-16,-4 4 1 0,-1 6 0 16,-3 1 1-16,-1 2 0 15,0 2 0-15,2-1-3 0,1 0-2 0,2-3-1 16,6-5-2-16,5-3-3 0,3-3-2 15,0-7-1-15,4-6-1 0,0-6 0 16,-1-6-1-16,2-5 1 0,-2-6-1 16,0-5 0-16,-1-2 0 0,0 0 0 0,-1-1-1 15,-1 3 1-15,-1 4-1 0,-3 5 0 16,0 3 1-16,-2 4-2 0,-1 4 1 16,-1 4-1-16,-1 4 1 0,0 2-1 15,1 2 1-15,1 0-1 0,1 2 1 16,2 2 1-16,5-2-1 0,4 0 0 15,4-2 0-15,3-1 0 0,3-3 1 16,1-3-1-16,0-4 0 0,0-5 0 0,-4-5 0 16,-3-1 0-16,-4-3 1 0,-3-2-1 15,-3-3 0-15,-2 1-3 0,-3-1-3 16,-4 0-7-16,-3 0-9 0,-3 0-10 16,-2 5-10-16,-1 3-12 0,-1 5-8 15,0 4-13-15,3 7-108 0,-3 1-118 16,3 3-276-16</inkml:trace>
  <inkml:trace contextRef="#ctx0" brushRef="#br0" timeOffset="28867.3177">24396 4311 532 0,'2'-14'133'0,"-1"2"5"16,0 1-75-16,2 1-16 0,-2 4-5 16,0 1-4-16,3 4-4 15,-3 1-3-15,2 3 0 0,-5 5-2 0,1 5-1 16,0 4-1-16,0 7-2 0,-2 5-1 15,1 4-3-15,-1 3-2 0,2 2-2 16,0 1-3-16,0-2-1 0,1-2-2 16,0-4-3-16,2-4-2 0,3-3-2 15,1-3-2-15,2-4-4 0,-1-3-7 16,0-5-8-16,1 0-13 0,-1-3-12 0,-1-5-10 16,-1-3-8-16,-3-3-10 0,2-5-38 15,-4 0-66-15,-2-3-98 0,-2-2-228 16</inkml:trace>
  <inkml:trace contextRef="#ctx0" brushRef="#br0" timeOffset="29009.41">24354 4470 670 0,'-7'-1'160'0,"0"1"2"0,5 0-103 16,2 0-18-16,4 1-8 0,4-1-8 16,3 0-9-16,4 0-5 0,1 1-5 15,2 0-12-15,2 2-20 0,2 0-22 16,0 1-122-16,0 1-134 0,0 5-324 15</inkml:trace>
  <inkml:trace contextRef="#ctx0" brushRef="#br0" timeOffset="30444.486">24654 5180 512 0,'7'-15'124'15,"-2"0"5"-15,-1 1-69 0,-3 1-24 16,-2 2-7-16,-2 0-1 0,-1 2-3 15,-5 0-3-15,-2 5-2 0,-4 1-2 16,-2 4-3-16,-1 4 0 0,-2 4-3 16,1 3-1-16,-2 4-3 0,2 5-1 0,3 3-1 15,4 1 0-15,1 4 1 0,5 1 0 16,5-3 2-16,3-1 0 0,3-2 2 16,5-5 1-16,2-2-1 0,2-5-1 15,3-5-1-15,1-5-2 0,-1-3-1 16,3-4-1-16,-3-5-2 0,0-7 0 15,0-2-1-15,-3-3 0 0,-1-7 0 16,0-1-1-16,-2-5 0 0,-2-1-2 16,0-5 0-16,-2-5-2 0,-2-3 0 15,0 0-1-15,0 2 0 0,-1 3 0 16,-1 5 1-16,1 8 1 0,0 9 1 0,-2 9 0 16,-1 9-1-16,-1 8 2 0,-1 7-1 15,-2 8 2-15,-2 10 0 0,-1 7 3 16,-2 5 3-16,0 4 4 0,-1 2 1 15,0 2 1-15,2 0-1 0,1-2-1 16,2-3-2-16,6-2-5 0,2-5-15 16,5-3-19-16,3-4-18 0,3-8-132 0,1-6-142 15,3-9-341-15</inkml:trace>
  <inkml:trace contextRef="#ctx0" brushRef="#br0" timeOffset="31208.2668">24914 5169 333 0,'2'-11'102'0,"2"-2"7"15,1-2-10-15,0-3-42 0,1-2-13 16,0-2-5-16,0 2-6 0,0-3-4 15,1 0-3-15,0 1-2 0,0 1-1 16,-1 3 0-16,0 3 0 0,-1 3-1 16,0 4 0-16,-3 5 0 0,1 5 0 15,-3 4 0-15,-1 8-2 0,-2 2 0 16,0 4 0-16,-2 4 1 0,0 3 1 16,-1 1-1-16,-1 2 0 0,1-1 0 0,1 1-1 15,2 0-3-15,0-2-3 0,2-1-2 16,2 0-3-16,2-3-2 0,2-1-3 15,2-3-1-15,2-3-1 0,2-2-2 16,2-4-5-16,1-5-6 0,-1-2-9 16,2-4-12-16,-2-4-11 0,-1-2-11 15,0-4-8-15,-4-3-11 0,-3-3-105 0,-3 0-114 16,-4-4-265-16</inkml:trace>
  <inkml:trace contextRef="#ctx0" brushRef="#br0" timeOffset="31341.6623">24931 5143 619 0,'-9'-1'145'0,"2"1"5"16,0-1-98-16,2 1-21 0,5 0-6 16,5-1-5-16,1 0-8 0,5-3-10 15,5 0-20-15,3-1-78 0,5-3-56 16,1 2-113-16,2-4-259 0</inkml:trace>
  <inkml:trace contextRef="#ctx0" brushRef="#br0" timeOffset="31899.2463">20293 5107 626 0,'-1'-8'147'0,"1"0"2"16,0 0-97-16,1 4-22 16,4-1-8-16,1 1-5 0,2 3-6 0,0-2-5 15,3 3-4-15,2 0-6 0,0 0-8 16,0 2-10-16,0 0-16 0,-1 0-114 15,-2 2-120-15,-4 1-289 0</inkml:trace>
  <inkml:trace contextRef="#ctx0" brushRef="#br0" timeOffset="32062.346">20225 5276 589 0,'-4'1'148'0,"3"-1"4"16,0-1-54-16,1 1-62 0,2-3-9 15,2 3-5-15,1-1-6 0,3-1-5 16,2-1-4-16,2-1-9 0,0 2-17 16,2 0-15-16,-2-1-126 0,-1 1-126 15,-1 0-318-15</inkml:trace>
  <inkml:trace contextRef="#ctx0" brushRef="#br0" timeOffset="32838.1716">19026 4687 403 0,'4'-20'112'0,"-1"2"7"0,-1 0-45 16,2 5-16-16,-2 1-10 0,1 3-8 0,-1 1-5 15,0 5-5-15,-2 4-3 0,1 7-3 16,-2 4-2-16,-1 8-3 0,-1 6-2 15,-1 11-2-15,-1 4-2 0,-1 4-3 16,0 5-3-16,1 2-1 0,-1-2-2 16,3-4-1-16,3-3-3 0,0-5-5 15,3-5-9-15,0-8-8 0,1-4-10 16,4-8-1-16,-1-4-122 0,-2-7-117 0,5-4-280 16</inkml:trace>
  <inkml:trace contextRef="#ctx0" brushRef="#br0" timeOffset="33056.3228">19253 4625 632 0,'-1'10'140'0,"-4"2"3"0,-1 9-111 0,1 7-9 16,0 5-2-16,0 4-1 0,3 5-3 15,-2 3-2-15,2 4-4 0,-1-2 0 16,2-2-3-16,0-2-3 0,0-4-3 15,-1-5-5-15,2-7-9 0,0-3-9 16,2-5-9-16,-1-5-2 0,0-5-123 16,0-2-117-16,-2-6-282 0</inkml:trace>
  <inkml:trace contextRef="#ctx0" brushRef="#br0" timeOffset="33225.9858">19119 4876 622 0,'-4'-4'144'0,"0"0"3"0,-2 0-101 16,6 3-18-16,3 0-7 0,0 1-4 16,5 0-5-16,0 0-6 0,3-2-3 15,6 5-4-15,-2-4-9 0,3-1-9 16,1 1-15-16,2-2-116 0,-2 1-119 16,2 2-293-16</inkml:trace>
  <inkml:trace contextRef="#ctx0" brushRef="#br0" timeOffset="33506.224">19572 4629 551 0,'-11'2'131'0,"-3"5"4"0,-2 7-86 16,0 8-9-16,-1 8-3 0,0 4-2 16,0 6-2-16,2 7-2 0,3 2-2 15,5 0-2-15,1-2-5 0,6-3-4 16,2-3-3-16,2-3-5 0,3-3-7 16,3-5-10-16,2-4-8 0,4-4-11 15,0-6-10-15,4-4-12 0,-1-5-62 0,2-7-55 16,-3-6-102-16,4-3-224 0</inkml:trace>
  <inkml:trace contextRef="#ctx0" brushRef="#br0" timeOffset="34539.8811">19972 4540 608 0,'14'2'142'16,"-1"13"7"-16,1-1-85 0,-1 5-27 16,1 8 2-16,-1 5 4 0,-2 7-3 15,-1 4-7-15,-3 3-7 0,-3 6-6 0,-3 2-5 16,-2 1-6-16,-8-1-5 0,-2-7-4 15,-6 1-12-15,-2-3-17 0,-3-2-18 16,-4-2-129-16,3-5-138 0,-2-4-336 16</inkml:trace>
  <inkml:trace contextRef="#ctx0" brushRef="#br0" timeOffset="42904.2428">19675 4968 368 0,'-3'3'100'15,"1"-2"5"-15,-1-1-24 0,1-1-45 0,-1 0-10 16,2-1-6-16,0 0-4 0,0-1-3 16,1 1-3-16,0 2-1 0,-1-1 0 15,-1-2 1-15,2 0 1 0,-1-1 1 16,0 1 0-16,0 0 0 0,-1-3 1 15,1 1-2-15,0 1-1 0,1 2 0 16,0-3-3-16,0-1 0 0,0 1-1 16,1-1-1-16,-1-1 0 0,0 1 1 15,-1-2 0-15,1 2 2 0,0 1 0 16,-1 0 1-16,1 1 1 0,0 0 1 0,0 2 1 16,0 1 0-16,-1 0 2 0,1-1 1 15,0 2 1-15,-2 0 0 0,1 2 0 16,-3-2-2-16,3 3 0 0,-1 3-1 15,-1 4 0-15,1 5-1 0,-1 4 0 16,0 5 2-16,1 1-1 0,1 4 0 16,-1-1-1-16,-1-1-3 0,3-3-2 15,3-3-1-15,0-3-3 0,4-3-1 0,-1-4-1 16,4-5-1-16,3-2 1 16,-1-5-1-16,2-5 1 0,-1-5 0 15,4 0-1-15,-1-4 1 0,-1-1-1 0,0-2 1 16,-3 0 0-16,-1 1-1 0,-4 3 0 15,-1-1 1-15,-2 0 0 0,-1 2-1 16,-2 0 1-16,-1 2-1 0,0 4 1 16,-1 0 0-16,-1 1 0 0,2 1 0 15,-1 2 2-15,0 5-1 0,0-4 1 16,-1 1 0-16,2 1 0 0,-1 1 1 16,1 1-1-16,0-2-1 0,0 0 0 0,0 0 0 15,0 1 0-15,0-1-1 0,1 0 1 16,-1 0-1-16,0 0 0 0,-1-1 0 15,2 1 0-15,-1 0 0 0,0-2 1 16,0 1 0-16,0 0-1 0,0 0 1 16,2-2-1-16,-2 1 0 0,0 2 1 15,0-2 0-15,1 2 0 0,-1 3 2 16,0-1 0-16,1 5 1 0,-1 4 0 16,1 1 0-16,1 4-1 0,-1 1 0 15,1 1-2-15,1 3 0 0,0 0-1 16,3-3-1-16,1-1 1 0,1-3-1 0,1-1 0 15,1-3 0-15,-1-1 1 0,4-4-1 16,0-3 0-16,1-2 0 0,0-1 1 16,2-6-1-16,0-3 1 0,4-5 0 15,-3-2 0-15,1-6-1 0,-3-4 1 0,-3-4 0 16,-2 3 0-16,-4-4 0 16,-3 4 1-16,-3-2-1 0,-3 5 0 0,-2 1 0 15,0 5-3-15,-1 3-9 0,-1 2-15 16,-1 5-24-16,1 4-17 0,0 3-90 15,-2 6-37-15,1 1-119 0,0 4-223 16</inkml:trace>
  <inkml:trace contextRef="#ctx0" brushRef="#br0" timeOffset="49853.0814">17728 4966 496 0,'-5'-4'115'0,"4"2"3"0,2-1-76 16,4 1-12-16,5 5-6 0,4 0-4 16,4-6-2-16,4 8 0 0,2-1 1 15,7 0-1-15,5-2-1 0,3-3-1 16,4-1-3-16,0 2 0 0,2-5-2 15,1 0-2-15,-4-4-3 0,1 3-1 16,-1 0-1-16,-3 1-1 0,0-1-2 16,-3 0 1-16,-1-2-1 0,-1 6 0 0,-4-4 0 15,-6-2-1-15,-3 2-1 16,-5 1-2-16,-4 1-4 0,-6-3-3 16,-2 0-3-16,-5-2-4 0,-3 1-7 0,0-2-7 15,0-1-6-15,-3-1-5 0,3-2-22 16,-3 2-43-16,1 0-22 0,3 0-70 15,-2 2 108-15,1 2 29 0,2 1 25 16,-1 2 37-16,2 0 59 0,0 2 34 16,1 0 81-16,0 1-96 0,0-1-21 15,1 3-12-15,1 2-12 0,5 0-8 0,-1-1-5 16,3 2-1-16,4 2-1 0,-1-1 0 16,3 3-1-16,1 1-1 0,-1 2-3 15,1 2 0-15,0 0-1 0,0 1-1 16,1-2 1-16,-1-1 1 0,0-3 1 15,-2-2 0-15,-1-2 0 0,-2 0-1 16,-2-2-1-16,-3 0 0 0,-4 2-2 0,-2-1 0 16,-3 2-3-16,-5 1-2 15,-1 2 0-15,-2 1-2 0,-3 1-5 16,-1 2-6-16,1 2-7 0,-2 1-16 0,0 1-36 16,-1 1-78-16,-2 1-106 0,-3 1-241 15</inkml:trace>
  <inkml:trace contextRef="#ctx0" brushRef="#br0" timeOffset="50322.0131">17755 4803 374 0,'13'-9'107'15,"-1"0"8"-15,-4 0-20 0,0-1-43 16,0 2-7-16,-2 1-2 0,0 3-1 15,-1-1 0-15,-2 1-2 0,-3 3-1 16,-3 1-3-16,-2 1-4 0,-2 4-3 16,-3-1-6-16,-4 5-5 0,-3 5-7 0,-3 3-2 15,-1 1-4-15,-2 2 0 0,1 1 0 16,0 2-1-16,1-1 0 0,4 1 1 16,1-3-1-16,1 3 0 0,3-2 0 15,2-3-1-15,5 0-1 0,1-2 0 16,4-3-1-16,3 0 0 0,2-1-1 15,3-1 1-15,5 1-1 0,1-4 0 16,4 0-3-16,2-2-6 0,7 0-12 16,4-1-16-16,3 0-22 0,3-2-113 15,1 5-128-15,2 2-300 0</inkml:trace>
  <inkml:trace contextRef="#ctx0" brushRef="#br0" timeOffset="70234.6224">21240 13268 357 0,'-12'-6'85'0,"-2"0"3"0,0-1-56 16,-2-1-6-16,-4 2-7 0,1 0-2 15,-3-1-3-15,-4-2-1 0,-4-1-1 16,0-1-2-16,-3-1 1 0,0 0-1 16,-2 0 0-16,0-3-2 0,-2 1 0 0,-2 3-2 15,-3 0-2-15,-3 2 0 0,-8 0-1 16,-3 2-1-16,-5 1-1 0,-2 1 0 16,-4-1 0-16,-2 4-1 0,-3 1 1 15,-3 1 0-15,1 4 0 0,-5 1 0 16,3 2 1-16,-2 4 0 0,-2 1 1 15,-1 1 0-15,-1 0 1 0,3 2 0 16,-2 2 1-16,-4 4 1 0,6 3 1 16,-2 3 0-16,4 6 0 0,1 0 1 15,3 4 1-15,5 2-2 0,8 4 1 0,1-1-1 16,8 3-1-16,4-1-1 0,11 2-2 16,3 1 0-16,8-3-2 0,3 0 0 15,8-3 0-15,6-1 0 0,6 0-1 16,6 0 0-16,7 0 0 0,6 0 1 15,9-2-1-15,7 0 0 0,4-4 0 16,9-2 1-16,8-4-1 0,6-5 0 16,6-3 1-16,5-2-1 0,5-3 1 0,8 1 0 15,3-2-1-15,0-1 1 16,1-4 0-16,4 2 0 0,-2-1 0 0,5-4 0 16,-2-1 0-16,-1-2 0 0,-1-3 0 15,3 0-1-15,-3-1 0 0,5-3 1 16,-3-1-1-16,0-6 1 0,3-1-1 15,-2-1 0-15,3 0 1 0,-3-2-1 16,-1-3 0-16,-2-2 0 0,-4 4 1 16,-3-1-1-16,-4-4 0 0,-7 2 0 15,-4-2 0-15,-6-2 0 0,-8-1 1 0,-4-1-1 16,-6-1 0-16,-2 0 1 0,-8-1-1 16,-5-1 1-16,-3 1 0 0,-4 1-1 15,-3-2 1-15,-3 1-1 0,-6-1 1 16,-3-1-1-16,-6-3 1 0,-3 0 0 15,-7-8 0-15,-6-4 1 0,-7-3 1 16,-7-2 1-16,-5-1 1 0,-8-4 2 16,-10-1 1-16,-9 6 1 0,-8 3 1 15,-10 5-2-15,-11 3-1 0,-16 0-2 0,-11 6 0 16,-9 5-3-16,-13 5-4 0,-13 5-9 16,-9 7-19-16,-12 6-107 0,-8 6-111 15,-17 10-280-15</inkml:trace>
  <inkml:trace contextRef="#ctx0" brushRef="#br0" timeOffset="71607.7655">4124 12333 397 0,'-21'-3'97'0,"2"3"3"15,-2 0-53-15,8 3-19 0,-2-1-10 16,5 2-4-16,3 1-4 0,2-1-3 0,4 1-1 16,4 0-1-16,6 0 0 0,3 2 1 15,6 0 0-15,6-1 0 0,4 1 1 16,7 2-1-16,1-2-1 0,4 2 0 15,3-3 0-15,-1 1-1 0,1-2 0 16,0-1-1-16,-4-3 0 0,0-2 1 16,-1 1-1-16,1-3 1 0,-2 1-1 15,-3-1 1-15,-1 0-1 0,0 1 0 0,-3 2-1 16,-2 0 0-16,-5 4 0 0,-3 1-8 16,-3 6-85-16,-7 0-26 0,-11 0-88 15,-8 3-199-15</inkml:trace>
  <inkml:trace contextRef="#ctx0" brushRef="#br0" timeOffset="76220.0897">9213 15881 399 0,'-13'-56'90'16,"4"2"0"-16,2 7-66 0,5 6-7 0,6 11-3 15,1 8-1-15,1 6-1 0,-1 7-2 16,0 4 2-16,-1 5 2 0,0 7 2 16,0 5 2-16,-2 7-1 0,2 8 0 15,-2 6 1-15,0 6-2 0,-2 9-4 16,1 7-3-16,-1 8-3 0,0 5-1 16,0 0-2-16,0 6-1 0,-3-2 0 15,2 7-1-15,-3-4 0 0,1 0 0 16,-2 0-1-16,-1-4 1 0,-2-1 0 15,1-4-1-15,-2-9 1 0,1-4-1 0,-1-9 1 16,1-2-1-16,3-2 0 16,2-4 1-16,5-7 0 0,-1-1 0 0,4-6 1 15,3-1 0-15,2-2 0 0,4-10 1 16,0 1-1-16,3-4 0 0,5-2-1 16,3 0 0-16,3-4 0 0,4-1 0 15,1-2-1-15,3-2 1 0,0 0-1 16,1-1 1-16,1 0 1 0,1 0-1 15,2 1 0-15,3 0 1 0,6 0-1 0,5 0 1 16,4 0-1-16,3-2 0 0,3-2-1 16,1 0 1-16,6-2-1 0,1-2 0 15,2 1 0-15,2 0 1 0,1 1-1 16,3 1 0-16,4 0 0 0,3 2 1 16,1 2-1-16,1 1 0 0,2 1 0 15,3 4 0-15,6-1 0 0,1 1 1 16,-1-1-1-16,2-1 0 0,1 1 0 0,6-1 0 15,2-1 0-15,-6-2 1 0,7 2-1 16,7-1 0-16,-1 3 0 0,-2-3 1 16,0 3-1-16,3-2 1 0,5 2-1 15,0 1 1-15,-7 0-1 0,6 0 0 16,2 0 1-16,0 0-1 0,-4 3 0 16,1-1 0-16,0 1 0 0,-2 0 0 15,-3 0 0-15,-3 2 1 0,4 1-1 16,-2-3 0-16,-6 2 1 0,-5 0-1 0,0-1 1 15,0-1-1-15,-2 2 0 0,-6-2 0 16,-3-3 1-16,-2 2-1 0,-2 1 0 16,-4-2 0-16,-4 0 0 0,-6-2 0 15,-6 0 1-15,-3 0-1 0,-4-1 0 16,-5 0 0-16,-6-1 1 0,-6 1-1 16,0 1 0-16,-3-1 1 0,-4 1-1 15,-2-4 0-15,-5 0 1 0,-1 1-1 0,-4-3 0 16,-3 3 1-16,-4-5-1 15,-5 0 1-15,-2-2 0 0,0 0-1 0,-3-2 1 16,-1-1-1-16,-3-2 1 0,2-3-1 16,-1-1 1-16,0-2-1 0,-1 1 1 15,0-2-1-15,2-4 0 0,-1-3 0 16,1-2 0-16,-2-6-1 0,2-4 1 16,-2-2-1-16,1-5 0 0,-1 1 0 15,1-2 0-15,1 1 0 0,0 1 1 16,0 3-1-16,2-7 1 0,0 0 0 15,0-2 0-15,-1 1 0 0,-1 2 0 0,-2 1 0 16,1 2 0-16,-4 6 0 0,-1 8 0 16,-2 4 0-16,0 5 0 0,-2 3 0 15,-1 5 1-15,-2 2-1 0,0 4 0 16,1 1 0-16,-1 3 0 0,-1 1 0 16,-1 2 0-16,0-1 0 0,0 1 0 15,-2-1 0-15,1 2 0 0,0-1 0 16,-1-3 0-16,1-6 0 0,0 4 0 15,-4-2 0-15,-2 0 0 0,0-2 0 0,-4 0 0 16,-3 3 0-16,-3 3 0 0,-2-2 0 16,-2-1 0-16,-7-1 0 0,-1 1 0 15,-6 1 0-15,-3-2 0 0,-4 1 0 16,-4-2 0-16,-5-1 1 0,2 5-1 16,-6-2 0-16,-4 0-1 0,-4 3 2 15,-4-3-1-15,-5 0 0 0,-3 2 0 16,-5-1 0-16,-10-1 0 0,0-1 1 15,-6 0-1-15,-1 4 0 0,-6 2 0 0,-6-4 0 16,-4 3 0-16,3 1 0 0,-9 2 0 16,-4-1-1-16,-2 0 1 0,-1 3 0 15,-5 2 0-15,-3 1 0 0,-2-1 0 16,-3 0 0-16,3 2 0 0,-2 1 0 16,0-1 0-16,-1 1 1 0,-5-1-1 15,3 1 0-15,-1 4 0 0,-3-1 0 16,-1-1 0-16,-3 2 0 0,4 1 0 0,2-1 0 15,1 1 1-15,3-3-1 0,0 1 0 16,6-4 0-16,6 1 0 0,2-2 1 16,4 1-1-16,3-5 1 15,10 4-1-15,3 0 0 0,-1 3 1 0,3 0-3 16,8 1-9-16,2 9-9 0,1 2-108 16,-5 5-106-16,2 7-270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37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7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31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5185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ustomXml" Target="../ink/ink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customXml" Target="../ink/ink16.xml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customXml" Target="../ink/ink18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emf"/><Relationship Id="rId3" Type="http://schemas.openxmlformats.org/officeDocument/2006/relationships/image" Target="../media/image30.emf"/><Relationship Id="rId7" Type="http://schemas.openxmlformats.org/officeDocument/2006/relationships/image" Target="../media/image60.emf"/><Relationship Id="rId12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11" Type="http://schemas.openxmlformats.org/officeDocument/2006/relationships/image" Target="../media/image18.png"/><Relationship Id="rId5" Type="http://schemas.openxmlformats.org/officeDocument/2006/relationships/image" Target="../media/image50.emf"/><Relationship Id="rId10" Type="http://schemas.openxmlformats.org/officeDocument/2006/relationships/image" Target="../media/image17.png"/><Relationship Id="rId4" Type="http://schemas.openxmlformats.org/officeDocument/2006/relationships/customXml" Target="../ink/ink20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customXml" Target="../ink/ink23.xml"/><Relationship Id="rId7" Type="http://schemas.openxmlformats.org/officeDocument/2006/relationships/customXml" Target="../ink/ink24.xml"/><Relationship Id="rId12" Type="http://schemas.openxmlformats.org/officeDocument/2006/relationships/image" Target="../media/image23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customXml" Target="../ink/ink26.xml"/><Relationship Id="rId10" Type="http://schemas.openxmlformats.org/officeDocument/2006/relationships/image" Target="../media/image22.emf"/><Relationship Id="rId9" Type="http://schemas.openxmlformats.org/officeDocument/2006/relationships/customXml" Target="../ink/ink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28.emf"/><Relationship Id="rId4" Type="http://schemas.openxmlformats.org/officeDocument/2006/relationships/customXml" Target="../ink/ink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customXml" Target="../ink/ink3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customXml" Target="../ink/ink39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ustomXml" Target="../ink/ink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smtClean="0"/>
              <a:t>Διαλεξη </a:t>
            </a:r>
            <a:r>
              <a:rPr lang="el-GR" dirty="0" smtClean="0"/>
              <a:t>5</a:t>
            </a:r>
            <a:r>
              <a:rPr lang="en-US" dirty="0" smtClean="0"/>
              <a:t>&amp;6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6" name="TextBox 5"/>
          <p:cNvSpPr txBox="1"/>
          <p:nvPr/>
        </p:nvSpPr>
        <p:spPr>
          <a:xfrm>
            <a:off x="822960" y="3624516"/>
            <a:ext cx="71073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err="1" smtClean="0"/>
              <a:t>Αιτιατότητα</a:t>
            </a:r>
            <a:r>
              <a:rPr lang="el-GR" sz="2100" dirty="0" smtClean="0"/>
              <a:t> ΓΧΑ συστημάτων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Απόκριση σε Συχνότητα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4356000" y="4005000"/>
              <a:ext cx="600840" cy="56376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8080" y="4000680"/>
                <a:ext cx="612000" cy="5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5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/>
                  <a:t> Απόκριση σε </a:t>
                </a:r>
                <a:r>
                  <a:rPr lang="el-GR" b="1" dirty="0" smtClean="0"/>
                  <a:t>Συχνότητα</a:t>
                </a:r>
                <a:r>
                  <a:rPr lang="en-US" b="1" dirty="0" smtClean="0"/>
                  <a:t/>
                </a:r>
                <a:br>
                  <a:rPr lang="en-US" b="1" dirty="0" smtClean="0"/>
                </a:b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ιδιότητα 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συνεπάγεται ότι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και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l-GR" b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1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sup>
                          </m:sSup>
                        </m:e>
                      </m:d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sup>
                      </m:sSup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b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Οι δυο τελευταίες συναρτήσεις του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 ονομάζονται </a:t>
                </a:r>
                <a:r>
                  <a:rPr lang="el-GR" b="1" dirty="0" smtClean="0"/>
                  <a:t>απόκριση πλάτους </a:t>
                </a:r>
                <a:r>
                  <a:rPr lang="el-GR" dirty="0" smtClean="0"/>
                  <a:t>και </a:t>
                </a:r>
                <a:r>
                  <a:rPr lang="el-GR" b="1" dirty="0" smtClean="0"/>
                  <a:t>απόκριση φάσης</a:t>
                </a:r>
                <a:r>
                  <a:rPr lang="el-GR" dirty="0" smtClean="0"/>
                  <a:t>, αντίστοιχα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Μπορούμε να καταλάβουμε περισσότερα για αυτές τις συναρτήσεις?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2"/>
                <a:stretch>
                  <a:fillRect l="-1884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755000" y="894600"/>
              <a:ext cx="7219440" cy="42541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5640" y="885600"/>
                <a:ext cx="7238880" cy="427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93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Απόκριση σε Συχνότητα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Αν για είσοδο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ℜ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l-GR" dirty="0" smtClean="0"/>
                  <a:t> γράψουμε την έξοδο του ΓΧΑ συστήματος αναλυτικότερα, θα έχουμε</a:t>
                </a:r>
                <a:br>
                  <a:rPr lang="el-GR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Ξεκάθαρα βλέπουμε ότι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Η απόκριση πλάτους επηρεάζει</a:t>
                </a:r>
                <a:r>
                  <a:rPr lang="en-US" dirty="0" smtClean="0"/>
                  <a:t> </a:t>
                </a:r>
                <a:r>
                  <a:rPr lang="el-GR" b="1" dirty="0" smtClean="0"/>
                  <a:t>πολλαπλασιαστικά</a:t>
                </a:r>
                <a:r>
                  <a:rPr lang="el-GR" dirty="0" smtClean="0"/>
                  <a:t> το πλάτος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 smtClean="0"/>
                  <a:t>του σήματος εισόδου</a:t>
                </a:r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Η απόκριση φάσης επηρεάζει </a:t>
                </a:r>
                <a:r>
                  <a:rPr lang="el-GR" b="1" dirty="0" smtClean="0"/>
                  <a:t>αθροιστικά</a:t>
                </a:r>
                <a:r>
                  <a:rPr lang="el-GR" dirty="0" smtClean="0"/>
                  <a:t> τη φάση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dirty="0" smtClean="0"/>
                  <a:t> του σήματος εισόδου</a:t>
                </a:r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Πώς μας βοηθά όλη αυτή η ανάλυση στο να καταλάβουμε περισσότερα για το πώς δουλεύουν τα συστήματα?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Ας κάνουμε ένα βήμα ακόμα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2"/>
                <a:stretch>
                  <a:fillRect l="-1884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7" name="Rounded Rectangle 6"/>
          <p:cNvSpPr/>
          <p:nvPr/>
        </p:nvSpPr>
        <p:spPr>
          <a:xfrm>
            <a:off x="204281" y="3891064"/>
            <a:ext cx="8560340" cy="8852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685520" y="429840"/>
              <a:ext cx="7418160" cy="42033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7240" y="420840"/>
                <a:ext cx="7437960" cy="422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906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Απόκριση σε Συχνότητα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Γ</a:t>
                </a:r>
                <a:r>
                  <a:rPr lang="el-GR" dirty="0" smtClean="0"/>
                  <a:t>ια είσοδο σε ένα ΓΧΑ σύστημα με </a:t>
                </a:r>
                <a:r>
                  <a:rPr lang="el-GR" u="sng" dirty="0" smtClean="0"/>
                  <a:t>πραγματική</a:t>
                </a:r>
                <a:r>
                  <a:rPr lang="el-GR" dirty="0" smtClean="0"/>
                  <a:t> κρουστική απόκριση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ℜ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θα έχουμε</a:t>
                </a:r>
                <a:br>
                  <a:rPr lang="el-GR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  =</m:t>
                      </m:r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Όμως 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3"/>
                <a:stretch>
                  <a:fillRect l="-1884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350720" y="956160"/>
              <a:ext cx="7822440" cy="39222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7480" y="948960"/>
                <a:ext cx="7836840" cy="393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44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Απόκριση σε Συχνότητα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Άρα</a:t>
                </a:r>
                <a:br>
                  <a:rPr lang="el-GR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                                          </m:t>
                          </m:r>
                        </m:e>
                      </m:func>
                    </m:oMath>
                  </m:oMathPara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Αν ένα ΓΧΑ σύστημα έχει πραγματική κρουστική απόκριση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/>
                  <a:t>, με απόκριση σε συχνότητα</a:t>
                </a: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και </a:t>
                </a:r>
                <a:r>
                  <a:rPr lang="el-GR" dirty="0"/>
                  <a:t>η είσοδος είναι της μορφής 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τότε </a:t>
                </a:r>
                <a:r>
                  <a:rPr lang="el-GR" dirty="0"/>
                  <a:t>η έξοδος θα είναι της μορφής </a:t>
                </a:r>
                <a:r>
                  <a:rPr lang="en-US" dirty="0"/>
                  <a:t/>
                </a:r>
                <a:br>
                  <a:rPr lang="en-US" dirty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)+|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2"/>
                <a:stretch>
                  <a:fillRect l="-1884" t="-22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7" name="Rounded Rectangle 6"/>
          <p:cNvSpPr/>
          <p:nvPr/>
        </p:nvSpPr>
        <p:spPr>
          <a:xfrm>
            <a:off x="87282" y="3005847"/>
            <a:ext cx="8959042" cy="285993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592640" y="955440"/>
              <a:ext cx="6780600" cy="49694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9040" y="943200"/>
                <a:ext cx="6786720" cy="499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115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Απόκριση σε Συχνότητα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Ξανά από τη σχέση του </a:t>
                </a:r>
                <a:r>
                  <a:rPr lang="en-US" dirty="0" smtClean="0"/>
                  <a:t>Euler, </a:t>
                </a:r>
                <a:r>
                  <a:rPr lang="el-GR" dirty="0" smtClean="0"/>
                  <a:t>μπορούμε να εκφράσουμε ένα άθροισμα ημιτόνων ως άθροισμα εκθετικών μιγαδικών σημάτων!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Έτσι, δεδομένου ότι τα συστήματα που μελετάμε είναι ΓΧΑ, μπορούμε εύκολα να δείξουμε ότι: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Αν ένα ΓΧΑ σύστημα έχει πραγματική κρουστική απόκριση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 smtClean="0"/>
                  <a:t>, με απόκριση σε συχνότητα </a:t>
                </a: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 smtClean="0"/>
                  <a:t> </a:t>
                </a:r>
                <a:r>
                  <a:rPr lang="el-GR" dirty="0" smtClean="0"/>
                  <a:t>και η είσοδος είναι της μορφής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τότε η έξοδος θα είναι της μορφής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2"/>
                <a:stretch>
                  <a:fillRect l="-1884" t="-1822" r="-2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8" name="Rounded Rectangle 7"/>
          <p:cNvSpPr/>
          <p:nvPr/>
        </p:nvSpPr>
        <p:spPr>
          <a:xfrm>
            <a:off x="87282" y="2850203"/>
            <a:ext cx="8959042" cy="32490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408760" y="2380680"/>
              <a:ext cx="6642000" cy="24296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6240" y="2372040"/>
                <a:ext cx="6656040" cy="244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247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Απόκριση σε Συχνότητα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Μην ξεχνάτε την ιδιαίτερη παρατήρηση που έχουμε κάνει στην αρχή του μαθήματος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0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 χώρος της συχνότητας είναι περιοδικός με περίοδο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05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Πράγματι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Εφόσον η απόκριση σε συχνότητα αποτελεί μια συνάρτηση του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, δεν αποτελεί έκπληξη ότι αυτή είναι περιοδική με περίοδο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l-GR" dirty="0" smtClean="0"/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Το ίδιο ισχύει ασφαλώς για την απόκριση πλάτους και την απόκριση φάσης της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Αυτό μπορεί να επιβεβαιωθεί κοιτώντας τον ορισμό της απόκρισης σε συχνότητα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Αποτελείται από ένα άθροισμα μιγαδικών εκθετικών σημάτων με συντελεστές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l-GR" sz="1600" dirty="0" smtClean="0"/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Τα εκθετικά αυτά είναι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sz="1600" dirty="0" smtClean="0"/>
                  <a:t>-περιοδικά στη συχνότητα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Εναλλακτικά, αφού τα σήματα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l-GR" dirty="0" smtClean="0"/>
                  <a:t> και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d>
                          <m:d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 smtClean="0"/>
                  <a:t> </a:t>
                </a:r>
                <a:r>
                  <a:rPr lang="el-GR" dirty="0" smtClean="0"/>
                  <a:t>είναι ουσιαστικά ίδια, ένα σύστημα θα πρέπει να αποκρίνεται το ίδιο σε αυτές τις συχνότητες</a:t>
                </a:r>
                <a:r>
                  <a:rPr lang="en-US" sz="2000" dirty="0" smtClean="0"/>
                  <a:t> </a:t>
                </a:r>
                <a:endParaRPr lang="el-GR" sz="20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 r="-197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2382120" y="2398320"/>
              <a:ext cx="2520" cy="3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9600" y="2395440"/>
                <a:ext cx="7920" cy="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3406680" y="5479560"/>
              <a:ext cx="1662480" cy="5068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99480" y="5470920"/>
                <a:ext cx="1678680" cy="52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48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Απόκριση σε Συχνότητα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  <a:endParaRPr lang="el-GR" sz="2000" dirty="0" smtClean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n-US" dirty="0" smtClean="0"/>
                  <a:t> </a:t>
                </a:r>
                <a:r>
                  <a:rPr lang="el-GR" dirty="0" smtClean="0"/>
                  <a:t>Έστω το απλό σύστημα που περιγράφεται από την εξίσωση διαφορών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. </a:t>
                </a:r>
                <a:r>
                  <a:rPr lang="el-GR" dirty="0" smtClean="0"/>
                  <a:t>Μελετήστε την απόκριση σε συχνότητα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dirty="0" smtClean="0"/>
                  <a:t>.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 r="-27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59480" y="974520"/>
              <a:ext cx="8958960" cy="43844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120" y="966240"/>
                <a:ext cx="8979840" cy="43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7079760" y="690120"/>
              <a:ext cx="1586520" cy="2998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70040" y="681480"/>
                <a:ext cx="1606680" cy="31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48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Απόκριση σε Συχνότητα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sz="2000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01168" lvl="1" indent="0">
              <a:buClrTx/>
              <a:buSzPct val="120000"/>
              <a:buNone/>
            </a:pPr>
            <a:endParaRPr lang="el-GR" sz="700" dirty="0" smtClean="0"/>
          </a:p>
          <a:p>
            <a:pPr marL="201168" lvl="1" indent="0">
              <a:buClrTx/>
              <a:buSzPct val="120000"/>
              <a:buNone/>
            </a:pPr>
            <a:endParaRPr lang="el-GR" b="0" dirty="0" smtClean="0"/>
          </a:p>
          <a:p>
            <a:pPr lvl="1">
              <a:buClrTx/>
              <a:buSzPct val="120000"/>
            </a:pPr>
            <a:endParaRPr lang="en-US" i="1" dirty="0" smtClean="0"/>
          </a:p>
          <a:p>
            <a:pPr marL="201168" lvl="1" indent="0">
              <a:buClrTx/>
              <a:buSzPct val="120000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5044340" y="1241124"/>
              <a:ext cx="1653120" cy="23972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4980" y="1231764"/>
                <a:ext cx="1671840" cy="24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/>
              <p14:cNvContentPartPr/>
              <p14:nvPr/>
            </p14:nvContentPartPr>
            <p14:xfrm>
              <a:off x="2092340" y="1443444"/>
              <a:ext cx="4454640" cy="17964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2980" y="1434084"/>
                <a:ext cx="4473360" cy="181512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Arrow Connector 10"/>
          <p:cNvCxnSpPr/>
          <p:nvPr/>
        </p:nvCxnSpPr>
        <p:spPr>
          <a:xfrm flipV="1">
            <a:off x="2302150" y="1509195"/>
            <a:ext cx="6350" cy="16144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62300" y="2458207"/>
            <a:ext cx="2876550" cy="195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518550" y="1509195"/>
            <a:ext cx="6350" cy="16144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59650" y="2458207"/>
            <a:ext cx="2876550" cy="195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3143900" y="1672044"/>
              <a:ext cx="4500360" cy="18226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34540" y="1662684"/>
                <a:ext cx="4519080" cy="18414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" name="Straight Connector 19"/>
          <p:cNvCxnSpPr/>
          <p:nvPr/>
        </p:nvCxnSpPr>
        <p:spPr>
          <a:xfrm>
            <a:off x="1006750" y="1853654"/>
            <a:ext cx="2755900" cy="254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477150" y="1537253"/>
            <a:ext cx="2082800" cy="1843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94661" y="2439744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661" y="2439744"/>
                <a:ext cx="226023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5789" r="-131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999110" y="2446762"/>
                <a:ext cx="2260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110" y="2446762"/>
                <a:ext cx="226023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6216" r="-1621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347591" y="1254773"/>
                <a:ext cx="984565" cy="589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endParaRPr lang="en-US" b="0" dirty="0" smtClean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591" y="1254773"/>
                <a:ext cx="984565" cy="589649"/>
              </a:xfrm>
              <a:prstGeom prst="rect">
                <a:avLst/>
              </a:prstGeom>
              <a:blipFill rotWithShape="0">
                <a:blip r:embed="rId10"/>
                <a:stretch>
                  <a:fillRect t="-206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511999" y="1298942"/>
                <a:ext cx="1044325" cy="562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 smtClean="0"/>
              </a:p>
              <a:p>
                <a:endParaRPr lang="en-US" b="0" dirty="0" smtClean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999" y="1298942"/>
                <a:ext cx="1044325" cy="562911"/>
              </a:xfrm>
              <a:prstGeom prst="rect">
                <a:avLst/>
              </a:prstGeom>
              <a:blipFill rotWithShape="0">
                <a:blip r:embed="rId11"/>
                <a:stretch>
                  <a:fillRect t="-4348" r="-174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 5"/>
              <p14:cNvContentPartPr/>
              <p14:nvPr/>
            </p14:nvContentPartPr>
            <p14:xfrm>
              <a:off x="156600" y="1276920"/>
              <a:ext cx="8840880" cy="53402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5800" y="1267200"/>
                <a:ext cx="8859960" cy="535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3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Απόκριση σε Συχνότητα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  <a:endParaRPr lang="el-GR" sz="2000" dirty="0" smtClean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 Έστω ένα ΓΧΑ σύστημα με κρουστική απόκριση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0,        </m:t>
                              </m:r>
                              <m:r>
                                <m:rPr>
                                  <m:nor/>
                                </m:rPr>
                                <a:rPr lang="el-GR" b="0" smtClean="0">
                                  <a:latin typeface="Cambria Math" panose="02040503050406030204" pitchFamily="18" charset="0"/>
                                </a:rPr>
                                <m:t>αλλ</m:t>
                              </m:r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ού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Μελετήστε την απόκριση σε συχνότητα του συστήματος αυτού.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2127240" y="4902120"/>
              <a:ext cx="4902480" cy="4003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880" y="4892760"/>
                <a:ext cx="4921200" cy="4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105280" y="21600"/>
              <a:ext cx="6827040" cy="12290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99520" y="12960"/>
                <a:ext cx="6844320" cy="12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/>
              <p14:cNvContentPartPr/>
              <p14:nvPr/>
            </p14:nvContentPartPr>
            <p14:xfrm>
              <a:off x="1156320" y="65880"/>
              <a:ext cx="2630160" cy="144864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48400" y="57240"/>
                <a:ext cx="2644560" cy="14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k 13"/>
              <p14:cNvContentPartPr/>
              <p14:nvPr/>
            </p14:nvContentPartPr>
            <p14:xfrm>
              <a:off x="159120" y="460800"/>
              <a:ext cx="8988840" cy="577548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7600" y="451800"/>
                <a:ext cx="9009360" cy="579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84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Απόκριση σε Συχνότητα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sz="2000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01168" lvl="1" indent="0">
              <a:buClrTx/>
              <a:buSzPct val="120000"/>
              <a:buNone/>
            </a:pPr>
            <a:endParaRPr lang="el-GR" sz="700" dirty="0" smtClean="0"/>
          </a:p>
          <a:p>
            <a:pPr marL="201168" lvl="1" indent="0">
              <a:buClrTx/>
              <a:buSzPct val="120000"/>
              <a:buNone/>
            </a:pPr>
            <a:endParaRPr lang="el-GR" b="0" dirty="0" smtClean="0"/>
          </a:p>
          <a:p>
            <a:pPr lvl="1">
              <a:buClrTx/>
              <a:buSzPct val="120000"/>
            </a:pPr>
            <a:endParaRPr lang="en-US" i="1" dirty="0" smtClean="0"/>
          </a:p>
          <a:p>
            <a:pPr marL="201168" lvl="1" indent="0">
              <a:buClrTx/>
              <a:buSzPct val="120000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7191360" y="1466640"/>
              <a:ext cx="38880" cy="86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2360" y="1458360"/>
                <a:ext cx="5616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77760" y="804600"/>
              <a:ext cx="8901720" cy="574416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120" y="793800"/>
                <a:ext cx="8922240" cy="575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88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1" cy="6207529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err="1" smtClean="0"/>
                  <a:t>Αιτιατότητα</a:t>
                </a:r>
                <a:r>
                  <a:rPr lang="el-GR" b="1" dirty="0" smtClean="0"/>
                  <a:t> ΓΧΑ Συστήματος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 δυο εισόδους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 smtClean="0"/>
                  <a:t> και δυο αντίστοιχες εξόδους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l-GR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l-GR" dirty="0" smtClean="0"/>
                  <a:t> το σύστημα θεωρείται αιτιατό αν και μόνο αν</a:t>
                </a: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900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⇒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∀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sz="9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Αν το σύστημα βρίσκεται σε αρχική ηρεμία, τότε αυτό είναι αιτιατό, δηλ. </a:t>
                </a: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 algn="ctr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=0,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⇒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sz="7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Αν θέλαμε να εκφράσουμε μια σχέση αιτιατότητας και κρουστικής απόκρισης, ποια θα ήταν αυτή; 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Σκεφτείτε ότι ένα σύστημα αποκρίνεται την κρουστική του απόκριση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αν στην είσοδό του εμφανιστεί η συνάρτηση Δέλτα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Όμως αυτή εμφανίζεται τη χρονική στιγμή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και όχι νωρίτερα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Άρα ένα ΓΧΑ σύστημα είναι αιτιατό αν και μόνον αν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1" cy="6207529"/>
              </a:xfrm>
              <a:blipFill rotWithShape="0">
                <a:blip r:embed="rId3"/>
                <a:stretch>
                  <a:fillRect l="-1905" t="-17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49983" y="5564221"/>
            <a:ext cx="2262877" cy="52529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823680" y="207360"/>
              <a:ext cx="8204760" cy="63964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9000" y="204840"/>
                <a:ext cx="8217000" cy="640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115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Απόκριση σε Συχνότητα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sz="2000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01168" lvl="1" indent="0">
              <a:buClrTx/>
              <a:buSzPct val="120000"/>
              <a:buNone/>
            </a:pPr>
            <a:endParaRPr lang="el-GR" sz="700" dirty="0" smtClean="0"/>
          </a:p>
          <a:p>
            <a:pPr marL="201168" lvl="1" indent="0">
              <a:buClrTx/>
              <a:buSzPct val="120000"/>
              <a:buNone/>
            </a:pPr>
            <a:endParaRPr lang="el-GR" b="0" dirty="0" smtClean="0"/>
          </a:p>
          <a:p>
            <a:pPr lvl="1">
              <a:buClrTx/>
              <a:buSzPct val="120000"/>
            </a:pPr>
            <a:endParaRPr lang="en-US" i="1" dirty="0" smtClean="0"/>
          </a:p>
          <a:p>
            <a:pPr marL="201168" lvl="1" indent="0">
              <a:buClrTx/>
              <a:buSzPct val="120000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</p:spTree>
    <p:extLst>
      <p:ext uri="{BB962C8B-B14F-4D97-AF65-F5344CB8AC3E}">
        <p14:creationId xmlns:p14="http://schemas.microsoft.com/office/powerpoint/2010/main" val="10074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8" y="822702"/>
            <a:ext cx="8351202" cy="2231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Απόκριση σε Συχνότητα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sz="2000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01168" lvl="1" indent="0">
              <a:buClrTx/>
              <a:buSzPct val="120000"/>
              <a:buNone/>
            </a:pPr>
            <a:endParaRPr lang="el-GR" sz="700" dirty="0" smtClean="0"/>
          </a:p>
          <a:p>
            <a:pPr marL="201168" lvl="1" indent="0">
              <a:buClrTx/>
              <a:buSzPct val="120000"/>
              <a:buNone/>
            </a:pPr>
            <a:endParaRPr lang="el-GR" b="0" dirty="0" smtClean="0"/>
          </a:p>
          <a:p>
            <a:pPr lvl="1">
              <a:buClrTx/>
              <a:buSzPct val="120000"/>
            </a:pPr>
            <a:endParaRPr lang="en-US" i="1" dirty="0" smtClean="0"/>
          </a:p>
          <a:p>
            <a:pPr marL="201168" lvl="1" indent="0">
              <a:buClrTx/>
              <a:buSzPct val="120000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grpSp>
        <p:nvGrpSpPr>
          <p:cNvPr id="10" name="Group 9"/>
          <p:cNvGrpSpPr/>
          <p:nvPr/>
        </p:nvGrpSpPr>
        <p:grpSpPr>
          <a:xfrm>
            <a:off x="797668" y="3328547"/>
            <a:ext cx="8009635" cy="2962889"/>
            <a:chOff x="797668" y="3328547"/>
            <a:chExt cx="8009635" cy="29628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68" y="3328547"/>
              <a:ext cx="8009635" cy="29628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2" t="82576" r="71591" b="291"/>
            <a:stretch/>
          </p:blipFill>
          <p:spPr>
            <a:xfrm>
              <a:off x="2618510" y="5817608"/>
              <a:ext cx="309017" cy="47382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67400" y="468720"/>
              <a:ext cx="8553600" cy="61653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040" y="461520"/>
                <a:ext cx="8574480" cy="618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/>
              <p14:cNvContentPartPr/>
              <p14:nvPr/>
            </p14:nvContentPartPr>
            <p14:xfrm>
              <a:off x="1744560" y="888480"/>
              <a:ext cx="6199200" cy="238824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6640" y="879120"/>
                <a:ext cx="6216840" cy="240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2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Απόκριση σε Συχνότητα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sz="2000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01168" lvl="1" indent="0">
              <a:buClrTx/>
              <a:buSzPct val="120000"/>
              <a:buNone/>
            </a:pPr>
            <a:endParaRPr lang="el-GR" sz="700" dirty="0" smtClean="0"/>
          </a:p>
          <a:p>
            <a:pPr marL="201168" lvl="1" indent="0">
              <a:buClrTx/>
              <a:buSzPct val="120000"/>
              <a:buNone/>
            </a:pPr>
            <a:endParaRPr lang="el-GR" b="0" dirty="0" smtClean="0"/>
          </a:p>
          <a:p>
            <a:pPr lvl="1">
              <a:buClrTx/>
              <a:buSzPct val="120000"/>
            </a:pPr>
            <a:endParaRPr lang="en-US" i="1" dirty="0" smtClean="0"/>
          </a:p>
          <a:p>
            <a:pPr marL="201168" lvl="1" indent="0">
              <a:buClrTx/>
              <a:buSzPct val="120000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72000" y="406440"/>
              <a:ext cx="8844840" cy="63388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640" y="397800"/>
                <a:ext cx="8863560" cy="635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34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70876" y="621227"/>
            <a:ext cx="8009635" cy="2962889"/>
            <a:chOff x="797668" y="3328547"/>
            <a:chExt cx="8009635" cy="29628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68" y="3328547"/>
              <a:ext cx="8009635" cy="29628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2" t="82576" r="71591" b="291"/>
            <a:stretch/>
          </p:blipFill>
          <p:spPr>
            <a:xfrm>
              <a:off x="2618510" y="5817608"/>
              <a:ext cx="309017" cy="47382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Απόκριση σε Συχνότητα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sz="2000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01168" lvl="1" indent="0">
              <a:buClrTx/>
              <a:buSzPct val="120000"/>
              <a:buNone/>
            </a:pPr>
            <a:endParaRPr lang="el-GR" sz="700" dirty="0" smtClean="0"/>
          </a:p>
          <a:p>
            <a:pPr marL="201168" lvl="1" indent="0">
              <a:buClrTx/>
              <a:buSzPct val="120000"/>
              <a:buNone/>
            </a:pPr>
            <a:endParaRPr lang="el-GR" b="0" dirty="0" smtClean="0"/>
          </a:p>
          <a:p>
            <a:pPr lvl="1">
              <a:buClrTx/>
              <a:buSzPct val="120000"/>
            </a:pPr>
            <a:endParaRPr lang="en-US" i="1" dirty="0" smtClean="0"/>
          </a:p>
          <a:p>
            <a:pPr marL="201168" lvl="1" indent="0">
              <a:buClrTx/>
              <a:buSzPct val="120000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7" y="3759677"/>
            <a:ext cx="8188804" cy="258045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0758" y="3576119"/>
            <a:ext cx="8188804" cy="2994053"/>
            <a:chOff x="472401" y="1083791"/>
            <a:chExt cx="8188804" cy="29940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01" y="1242814"/>
              <a:ext cx="8188804" cy="258045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5" t="3703" r="37206" b="53375"/>
            <a:stretch/>
          </p:blipFill>
          <p:spPr>
            <a:xfrm>
              <a:off x="4309448" y="1083791"/>
              <a:ext cx="1303700" cy="110757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2" t="70482" r="50582" b="47"/>
            <a:stretch/>
          </p:blipFill>
          <p:spPr>
            <a:xfrm>
              <a:off x="3928153" y="3317353"/>
              <a:ext cx="588475" cy="76049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769480" y="272880"/>
              <a:ext cx="6014520" cy="65862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6960" y="264960"/>
                <a:ext cx="6019560" cy="660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285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Απόκριση σε Συχνότητα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sz="2000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01168" lvl="1" indent="0">
              <a:buClrTx/>
              <a:buSzPct val="120000"/>
              <a:buNone/>
            </a:pPr>
            <a:endParaRPr lang="el-GR" sz="700" dirty="0" smtClean="0"/>
          </a:p>
          <a:p>
            <a:pPr marL="201168" lvl="1" indent="0">
              <a:buClrTx/>
              <a:buSzPct val="120000"/>
              <a:buNone/>
            </a:pPr>
            <a:endParaRPr lang="el-GR" b="0" dirty="0" smtClean="0"/>
          </a:p>
          <a:p>
            <a:pPr lvl="1">
              <a:buClrTx/>
              <a:buSzPct val="120000"/>
            </a:pPr>
            <a:endParaRPr lang="en-US" i="1" dirty="0" smtClean="0"/>
          </a:p>
          <a:p>
            <a:pPr marL="201168" lvl="1" indent="0">
              <a:buClrTx/>
              <a:buSzPct val="120000"/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Ξαφνική είσοδος σε ΓΧΑ συστήματα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Ως τώρα μελετήσαμε την είσοδο της μορφής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σε ένα ΓΧΑ σύστημα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Όμως τέτοια σήματα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−∞&lt;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&lt;+∞</m:t>
                    </m:r>
                  </m:oMath>
                </a14:m>
                <a:r>
                  <a:rPr lang="el-GR" dirty="0" smtClean="0"/>
                  <a:t>) δεν υπάρχουν στην πραγματικότητα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Οπότε η ιδιότητα της </a:t>
                </a:r>
                <a:r>
                  <a:rPr lang="el-GR" dirty="0" err="1" smtClean="0"/>
                  <a:t>ιδιοσυνάρτησης</a:t>
                </a:r>
                <a:r>
                  <a:rPr lang="el-GR" dirty="0" smtClean="0"/>
                  <a:t> + </a:t>
                </a:r>
                <a:r>
                  <a:rPr lang="el-GR" dirty="0" err="1" smtClean="0"/>
                  <a:t>ιδιοτιμής</a:t>
                </a:r>
                <a:r>
                  <a:rPr lang="el-GR" dirty="0" smtClean="0"/>
                  <a:t> δεν ισχύει ακριβώς στην πράξη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κάνουμε τα πράγματα πιο κοντά στην πραγματικότητα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Έστω ότι έχουμε ένα σήμα που εφαρμόζεται σε μια τυχαία χρονική στιγμή</a:t>
                </a:r>
                <a:r>
                  <a:rPr lang="en-US" dirty="0" smtClean="0"/>
                  <a:t> </a:t>
                </a:r>
                <a:r>
                  <a:rPr lang="el-GR" dirty="0" smtClean="0"/>
                  <a:t>σε ένα αιτιατό ΓΧΑ σύστημα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b="0" dirty="0" smtClean="0"/>
                  <a:t>Για λόγους ευκολίας έστω ότι η στιγμή αυτή είναι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b="0" dirty="0" smtClean="0"/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σήμα αυτό θα είναι το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48400" y="883800"/>
              <a:ext cx="8402040" cy="55926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760" y="874440"/>
                <a:ext cx="8420760" cy="560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6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Ξαφνική είσοδος σε ΓΧΑ συστήματα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Εφαρμόζοντας το άθροισμα της συνέλιξης θα έχουμε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                                         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&lt;0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hr m:val="∑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=0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l-GR" b="0" i="1" smtClean="0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p>
                                        </m:sSup>
                                      </m:e>
                                    </m:nary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  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έχουμε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ονομάζεται </a:t>
                </a:r>
                <a:r>
                  <a:rPr lang="el-GR" b="1" dirty="0" smtClean="0"/>
                  <a:t>απόκριση σταθερής κατάστασης (</a:t>
                </a:r>
                <a:r>
                  <a:rPr lang="en-US" b="1" dirty="0" smtClean="0"/>
                  <a:t>steady state response)</a:t>
                </a:r>
                <a:r>
                  <a:rPr lang="el-GR" dirty="0" smtClean="0"/>
                  <a:t> ενώ 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ονομάζεται </a:t>
                </a:r>
                <a:r>
                  <a:rPr lang="el-GR" b="1" dirty="0" smtClean="0"/>
                  <a:t>μεταβατική απόκριση </a:t>
                </a:r>
                <a:r>
                  <a:rPr lang="en-US" b="1" dirty="0" smtClean="0"/>
                  <a:t>(transient response)</a:t>
                </a: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 r="-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47240" y="333360"/>
              <a:ext cx="9083880" cy="58287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" y="322560"/>
                <a:ext cx="9096480" cy="584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3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Ξαφνική είσοδος σε ΓΧΑ συστήματα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απόκριση σταθερής κατάστασης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είναι ακριβώς το αποτέλεσμα που θα λαμβάναμε από την ιδιότητα της </a:t>
                </a:r>
                <a:r>
                  <a:rPr lang="el-GR" dirty="0" err="1" smtClean="0"/>
                  <a:t>ιδιοσυνάρτησης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μεταβατική απόκριση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l-GR" dirty="0" smtClean="0"/>
                  <a:t> μπορεί κανείς να τη δει ως το «πόσο απέχει» η έξοδός μας από το αποτέλεσμα της </a:t>
                </a:r>
                <a:r>
                  <a:rPr lang="el-GR" dirty="0" err="1" smtClean="0"/>
                  <a:t>ιδιοσυνάρτησης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Άραγε πως συμπεριφέρεται η μεταβατική απόκριση;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Μήπως μπορεί να εξαφανίζεται σε κάποιες περιπτώσεις και να καταλήγουμε μόνο με την απόκριση σταθερής κατάστασης;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δούμε πότε – και αν – συμβαίνει αυτό…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 r="-170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97680" y="2823480"/>
              <a:ext cx="3286440" cy="10040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400" y="2815920"/>
                <a:ext cx="3301920" cy="102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990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Ξαφνική είσοδος σε ΓΧΑ συστήματα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+∞</m:t>
                                  </m:r>
                                </m:sup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 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 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Από το παραπάνω μπορούμε να συμπεράνουμε δυο πράγματα: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Αν η κρουστική απόκριση είναι πεπερασμένης διάρκειας έτσι ώστε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≠0,   0≤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 smtClean="0"/>
                  <a:t>      </a:t>
                </a:r>
                <a:r>
                  <a:rPr lang="el-GR" dirty="0" smtClean="0"/>
                  <a:t> τότε ο παραπάνω όρος είναι μηδέν 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el-GR" dirty="0" smtClean="0"/>
                  <a:t>Οπότε θα έχουμε μόνο την απόκριση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   σταθερής κατάστασης στην έξοδο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544068" lvl="1" indent="-342900">
                  <a:buClrTx/>
                  <a:buSzPct val="120000"/>
                  <a:buFont typeface="+mj-lt"/>
                  <a:buAutoNum type="arabicPeriod" startAt="2"/>
                </a:pPr>
                <a:r>
                  <a:rPr lang="el-GR" dirty="0" smtClean="0"/>
                  <a:t>Αν η κρουστική απόκριση έχει άπειρη διάρκεια, τότε η μεταβατική απόκριση δεν εξαφανίζεται ακαριαία αλλά φθίνει στο μηδέν </a:t>
                </a:r>
                <a:r>
                  <a:rPr lang="el-GR" b="1" dirty="0" smtClean="0"/>
                  <a:t>αν</a:t>
                </a:r>
                <a:r>
                  <a:rPr lang="el-GR" dirty="0" smtClean="0"/>
                  <a:t> οι τιμές της κρουστικής απόκρισης πλησιάζουν το μηδέν όταν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→+∞</m:t>
                    </m:r>
                  </m:oMath>
                </a14:m>
                <a:endParaRPr lang="en-US" dirty="0" smtClean="0"/>
              </a:p>
              <a:p>
                <a:pPr lvl="2">
                  <a:buClrTx/>
                  <a:buSzPct val="120000"/>
                </a:pPr>
                <a:r>
                  <a:rPr lang="el-GR" sz="1600" dirty="0" smtClean="0"/>
                  <a:t>Πότε συμβαίνει αυτό? Όταν το σύστημα είναι ευσταθές, όπως βλέπουμε από την τελευταία ανίσωση!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28880" y="362520"/>
              <a:ext cx="8852400" cy="60422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600" y="351360"/>
                <a:ext cx="8863200" cy="606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919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Ξαφνική είσοδος σε ΓΧΑ συστήματα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26"/>
          <a:stretch/>
        </p:blipFill>
        <p:spPr>
          <a:xfrm>
            <a:off x="682551" y="914400"/>
            <a:ext cx="7634597" cy="2776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50956" r="-109" b="-430"/>
          <a:stretch/>
        </p:blipFill>
        <p:spPr>
          <a:xfrm>
            <a:off x="682550" y="3763068"/>
            <a:ext cx="7634597" cy="27764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942880" y="1025640"/>
              <a:ext cx="749160" cy="3205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34240" y="1015560"/>
                <a:ext cx="764640" cy="321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423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1" cy="6207529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Πεπερασμένης και Άπειρης Κρουστικής Απόκρισης ΓΧΑ Συστήματα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Αν η κρουστική απόκριση ενός ΓΧΑ συστήματος είναι της μορφής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l-GR" sz="1800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1800" b="0" dirty="0" smtClean="0"/>
              </a:p>
              <a:p>
                <a:pPr marL="0" indent="0">
                  <a:buClrTx/>
                  <a:buSzPct val="120000"/>
                  <a:buNone/>
                </a:pPr>
                <a:r>
                  <a:rPr lang="el-GR" sz="1800" dirty="0" smtClean="0"/>
                  <a:t>   </a:t>
                </a:r>
              </a:p>
              <a:p>
                <a:pPr marL="0" indent="0">
                  <a:buClrTx/>
                  <a:buSzPct val="120000"/>
                  <a:buNone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  τότε λέμε ότι το σύστημα είναι ένα </a:t>
                </a:r>
                <a:r>
                  <a:rPr lang="en-US" sz="1800" b="1" dirty="0"/>
                  <a:t>F</a:t>
                </a:r>
                <a:r>
                  <a:rPr lang="en-US" sz="1800" b="1" dirty="0" smtClean="0"/>
                  <a:t>IR </a:t>
                </a:r>
                <a:r>
                  <a:rPr lang="el-GR" sz="1800" b="1" dirty="0" smtClean="0"/>
                  <a:t>(</a:t>
                </a:r>
                <a:r>
                  <a:rPr lang="en-US" sz="1800" b="1" dirty="0"/>
                  <a:t>F</a:t>
                </a:r>
                <a:r>
                  <a:rPr lang="en-US" sz="1800" b="1" dirty="0" smtClean="0"/>
                  <a:t>inite Impulse Response) </a:t>
                </a:r>
                <a:r>
                  <a:rPr lang="el-GR" sz="1800" b="1" dirty="0" smtClean="0"/>
                  <a:t>σύστημα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800" dirty="0"/>
                  <a:t> </a:t>
                </a:r>
                <a:r>
                  <a:rPr lang="el-GR" sz="1800" dirty="0" smtClean="0"/>
                  <a:t>Παρατηρήστε ότι στα </a:t>
                </a:r>
                <a:r>
                  <a:rPr lang="en-US" sz="1800" dirty="0" smtClean="0"/>
                  <a:t>FIR </a:t>
                </a:r>
                <a:r>
                  <a:rPr lang="el-GR" sz="1800" dirty="0" smtClean="0"/>
                  <a:t>συστήματα, η κρουστική απόκριση είναι πεπερασμένης διάρκειας – όπως «προδίδει» και το όνομά τους… </a:t>
                </a:r>
                <a:r>
                  <a:rPr lang="el-GR" sz="1800" dirty="0" smtClean="0">
                    <a:sym typeface="Wingdings" panose="05000000000000000000" pitchFamily="2" charset="2"/>
                  </a:rPr>
                  <a:t></a:t>
                </a:r>
                <a:endParaRPr lang="el-GR" sz="1800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sz="1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800" dirty="0" smtClean="0"/>
                  <a:t> Αντίθετα, αν η κρουστική απόκριση δεν είναι πεπερασμένης διάρκειας, τότε τα συστήματα αυτά λέγονται </a:t>
                </a:r>
                <a:r>
                  <a:rPr lang="en-US" sz="1800" b="1" dirty="0" smtClean="0"/>
                  <a:t>IIR (Infinite Impulse Response) </a:t>
                </a:r>
                <a:r>
                  <a:rPr lang="el-GR" sz="1800" b="1" dirty="0" smtClean="0"/>
                  <a:t>συστήματα</a:t>
                </a:r>
                <a:r>
                  <a:rPr lang="el-GR" sz="1800" dirty="0" smtClean="0"/>
                  <a:t>.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l-GR" sz="1800" dirty="0"/>
              </a:p>
              <a:p>
                <a:pPr marL="0" indent="0">
                  <a:buClrTx/>
                  <a:buSzPct val="120000"/>
                  <a:buNone/>
                </a:pPr>
                <a:endParaRPr lang="el-GR" sz="18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1" cy="6207529"/>
              </a:xfrm>
              <a:blipFill rotWithShape="0">
                <a:blip r:embed="rId3"/>
                <a:stretch>
                  <a:fillRect l="-1905" t="-1768" r="-88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31840" y="823320"/>
              <a:ext cx="5697360" cy="43232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200" y="813960"/>
                <a:ext cx="5713560" cy="434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398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Ξαφνική είσοδος σε ΓΧΑ συστήματα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υλοποιήσουμε στο </a:t>
                </a:r>
                <a:r>
                  <a:rPr lang="en-US" dirty="0" smtClean="0"/>
                  <a:t>Octave/MATLAB </a:t>
                </a:r>
                <a:r>
                  <a:rPr lang="el-GR" dirty="0" smtClean="0"/>
                  <a:t>το σύστημα του προηγούμενου παραδείγματος για μια συχνότητα εισόδου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:r>
                  <a:rPr lang="el-GR" dirty="0" smtClean="0"/>
                  <a:t>δηλ. για το ΓΧΑ σύστημα με κρουστική απόκριση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0,     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𝛼𝜆𝜆𝜊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ύ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   με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Αναμένουμε από την προηγούμενη ανάλυση μας ότι η έξοδος θα είναι μηδενική!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Επίσης αναμένουμε να δούμε τη μεταβατική απόκριση και την απόκριση σταθερής κατάστασης, αφού το ημίτονο ξεκινά «ξαφνικά» για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 r="-47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170520" y="1521360"/>
              <a:ext cx="3368880" cy="23623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1520" y="1513080"/>
                <a:ext cx="3386520" cy="23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3503160" y="2761920"/>
              <a:ext cx="4439880" cy="272772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5960" y="2751120"/>
                <a:ext cx="4457880" cy="27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81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Ξαφνική είσοδος σε ΓΧΑ συστήματα</a:t>
            </a: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2" y="985014"/>
            <a:ext cx="2828027" cy="3403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330" t="5751" r="8330" b="7100"/>
          <a:stretch/>
        </p:blipFill>
        <p:spPr>
          <a:xfrm>
            <a:off x="3510303" y="2090438"/>
            <a:ext cx="5633697" cy="441842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988526" y="5225143"/>
            <a:ext cx="204855" cy="11495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>
            <a:endCxn id="11" idx="1"/>
          </p:cNvCxnSpPr>
          <p:nvPr/>
        </p:nvCxnSpPr>
        <p:spPr>
          <a:xfrm>
            <a:off x="2638697" y="5799908"/>
            <a:ext cx="134982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20040" y="5538298"/>
            <a:ext cx="141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Transient Response</a:t>
            </a:r>
            <a:endParaRPr lang="el-GR" sz="1400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93381" y="5895703"/>
            <a:ext cx="4950619" cy="2960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0" name="Straight Arrow Connector 19"/>
          <p:cNvCxnSpPr>
            <a:endCxn id="16" idx="0"/>
          </p:cNvCxnSpPr>
          <p:nvPr/>
        </p:nvCxnSpPr>
        <p:spPr>
          <a:xfrm flipH="1">
            <a:off x="6668691" y="5538298"/>
            <a:ext cx="2075" cy="357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05316" y="5283424"/>
            <a:ext cx="1611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Steady State Response</a:t>
            </a:r>
            <a:endParaRPr lang="el-GR" sz="1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715320" y="1211760"/>
              <a:ext cx="8052840" cy="50698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040" y="1203120"/>
                <a:ext cx="8065800" cy="508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Συνεχίζεται… </a:t>
            </a: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l-GR" sz="5400" b="1" dirty="0" smtClean="0">
              <a:ln w="22225">
                <a:solidFill>
                  <a:srgbClr val="00B0F0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9056718" cy="590203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Ως τώρα μελετήσαμε τα συστήματα στο πεδίο του χρόνου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Είδαμε τη χρησιμότητα της συνάρτησης Δέλτα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στην όλη διαδικασία εύρεσης της εξόδου ενός ΓΧΑ συστήματος</a:t>
                </a:r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Παρ’ όλα αυτά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Δεν έχουμε περισσότερη διαίσθηση του </a:t>
                </a:r>
                <a:r>
                  <a:rPr lang="el-GR" i="1" dirty="0" smtClean="0"/>
                  <a:t>γιατί</a:t>
                </a:r>
                <a:r>
                  <a:rPr lang="el-GR" dirty="0" smtClean="0"/>
                  <a:t> τα συστήματα συμπεριφέρονται έτσι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Δεν ξέρουμε </a:t>
                </a:r>
                <a:r>
                  <a:rPr lang="el-GR" i="1" dirty="0" smtClean="0"/>
                  <a:t>πώς</a:t>
                </a:r>
                <a:r>
                  <a:rPr lang="el-GR" dirty="0" smtClean="0"/>
                  <a:t> να σχεδιάσουμε ένα σύστημα με μια επιθυμητή συμπεριφορά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Στην προσπάθειά μας αυτή θα εφαρμόσουμε μια διαφορετική είσοδο στο σύστημα αντί της συνάρτησης Δέλτα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δούμε που θα μας οδηγήσει αυτό…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9056718" cy="5902036"/>
              </a:xfrm>
              <a:blipFill rotWithShape="0">
                <a:blip r:embed="rId2"/>
                <a:stretch>
                  <a:fillRect l="-1884" t="-1860" r="-161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381200" y="1737360"/>
              <a:ext cx="1154160" cy="590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4000" y="1730880"/>
                <a:ext cx="1168200" cy="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63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9056718" cy="590203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 err="1" smtClean="0"/>
                  <a:t>Ιδιοσυνάρτηση</a:t>
                </a:r>
                <a:r>
                  <a:rPr lang="el-GR" b="1" dirty="0" smtClean="0"/>
                  <a:t> και </a:t>
                </a:r>
                <a:r>
                  <a:rPr lang="el-GR" b="1" dirty="0" err="1" smtClean="0"/>
                  <a:t>Ιδιοτιμή</a:t>
                </a:r>
                <a:r>
                  <a:rPr lang="el-GR" b="1" dirty="0" smtClean="0"/>
                  <a:t> ΓΧΑ συστήματος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Έστω το σήμα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έξοδος τότε θα είναι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με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να είναι αριθμός (εν γένει μιγαδικός)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9056718" cy="5902036"/>
              </a:xfrm>
              <a:blipFill rotWithShape="0">
                <a:blip r:embed="rId2"/>
                <a:stretch>
                  <a:fillRect l="-1884" t="-18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64520" y="495720"/>
              <a:ext cx="8980200" cy="60318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240" y="487800"/>
                <a:ext cx="8998920" cy="604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20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 err="1" smtClean="0"/>
                  <a:t>Ιδιοσυνάρτηση</a:t>
                </a:r>
                <a:r>
                  <a:rPr lang="el-GR" b="1" dirty="0" smtClean="0"/>
                  <a:t> και </a:t>
                </a:r>
                <a:r>
                  <a:rPr lang="el-GR" b="1" dirty="0" err="1" smtClean="0"/>
                  <a:t>Ιδιοτιμή</a:t>
                </a:r>
                <a:r>
                  <a:rPr lang="el-GR" b="1" dirty="0" smtClean="0"/>
                  <a:t> ΓΧΑ συστήματος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Καταλήξαμε στο ότι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δηλ. η έξοδος είναι ίδια με την είσοδο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l-GR" dirty="0" smtClean="0"/>
                  <a:t>, με τη διαφορά ότι έχει πολλαπλασιαστεί με τον </a:t>
                </a:r>
                <a:r>
                  <a:rPr lang="en-US" dirty="0" smtClean="0"/>
                  <a:t>(</a:t>
                </a:r>
                <a:r>
                  <a:rPr lang="el-GR" dirty="0" smtClean="0"/>
                  <a:t>μιγαδικό εν γένει) αριθμό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Έτσι, η συνάρτηση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l-GR" dirty="0" smtClean="0"/>
                  <a:t> ονομάζεται </a:t>
                </a:r>
                <a:r>
                  <a:rPr lang="el-GR" b="1" dirty="0" err="1" smtClean="0"/>
                  <a:t>ιδιοσυνάρτηση</a:t>
                </a:r>
                <a:r>
                  <a:rPr lang="el-GR" dirty="0" smtClean="0"/>
                  <a:t> του συστήματος ενώ ο αριθμός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l-GR" dirty="0" smtClean="0"/>
                  <a:t> ονομάζεται </a:t>
                </a:r>
                <a:r>
                  <a:rPr lang="el-GR" b="1" dirty="0" err="1" smtClean="0"/>
                  <a:t>ιδιοτιμή</a:t>
                </a:r>
                <a:r>
                  <a:rPr lang="el-GR" dirty="0" smtClean="0"/>
                  <a:t> του συστήματος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αποτέλεσμα αυτό είναι ιδιαίτερα σημαντικό γιατί μας αποκαλύπτει ότι ένα ΓΧΑ σύστημα αφήνει αναλλοίωτα τα σήματα της μορφής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στην έξοδό του, μεταβάλλοντάς τα πολλαπλασιαστικά με ένα μιγαδικό αριθμό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μελετήσουμε λίγο τη συνάρτηση της </a:t>
                </a:r>
                <a:r>
                  <a:rPr lang="el-GR" dirty="0" err="1" smtClean="0"/>
                  <a:t>ιδιοτιμής</a:t>
                </a: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2"/>
                <a:stretch>
                  <a:fillRect l="-1884" t="-1822" r="-168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216080" y="1318680"/>
              <a:ext cx="7619040" cy="39877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8880" y="1311120"/>
                <a:ext cx="7631640" cy="400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87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 err="1" smtClean="0"/>
                  <a:t>Ιδιοσυνάρτηση</a:t>
                </a:r>
                <a:r>
                  <a:rPr lang="el-GR" b="1" dirty="0" smtClean="0"/>
                  <a:t> και </a:t>
                </a:r>
                <a:r>
                  <a:rPr lang="el-GR" b="1" dirty="0" err="1" smtClean="0"/>
                  <a:t>Ιδιοτιμή</a:t>
                </a:r>
                <a:r>
                  <a:rPr lang="el-GR" b="1" dirty="0" smtClean="0"/>
                  <a:t> ΓΧΑ συστήματος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Εν γένει, έχουμε την συνάρτηση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η οποία ως μιγαδική συνάρτηση του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 μπορεί να γραφεί ως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𝛪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l-GR" b="0" i="1" dirty="0" smtClean="0"/>
                  <a:t/>
                </a:r>
                <a:br>
                  <a:rPr lang="el-GR" b="0" i="1" dirty="0" smtClean="0"/>
                </a:br>
                <a:endParaRPr lang="el-GR" b="0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i="1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sub>
                          </m:sSub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b="0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b="0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με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𝛪</m:t>
                              </m:r>
                            </m:sub>
                            <m:sup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el-GR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και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𝛪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2"/>
                <a:stretch>
                  <a:fillRect l="-1884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17680" y="1490400"/>
              <a:ext cx="7891920" cy="48099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880" y="1487880"/>
                <a:ext cx="7912800" cy="481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62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 err="1" smtClean="0"/>
                  <a:t>Ιδιοσυνάρτηση</a:t>
                </a:r>
                <a:r>
                  <a:rPr lang="el-GR" b="1" dirty="0" smtClean="0"/>
                  <a:t> και </a:t>
                </a:r>
                <a:r>
                  <a:rPr lang="el-GR" b="1" dirty="0" err="1" smtClean="0"/>
                  <a:t>Ιδιοτιμή</a:t>
                </a:r>
                <a:r>
                  <a:rPr lang="el-GR" b="1" dirty="0" smtClean="0"/>
                  <a:t> ΓΧΑ συστήματος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άθροισμα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συγκλίνει ομοιόμορφα άραγε για κάθε κρουστική απόκριση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 smtClean="0"/>
                  <a:t>?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Αρκεί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αφού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=1,   ∀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συνθήκη αυτή δεν είναι όμως και αναγκαία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Θα πούμε περισσότερα αργότερα…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2"/>
                <a:stretch>
                  <a:fillRect l="-1884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036440" y="2780280"/>
              <a:ext cx="7232760" cy="15386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120" y="2771640"/>
                <a:ext cx="7240320" cy="155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823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 err="1" smtClean="0"/>
                  <a:t>Ιδιοσυνάρτηση</a:t>
                </a:r>
                <a:r>
                  <a:rPr lang="el-GR" b="1" dirty="0" smtClean="0"/>
                  <a:t> και </a:t>
                </a:r>
                <a:r>
                  <a:rPr lang="el-GR" b="1" dirty="0" err="1" smtClean="0"/>
                  <a:t>Ιδιοτιμή</a:t>
                </a:r>
                <a:r>
                  <a:rPr lang="el-GR" b="1" dirty="0" smtClean="0"/>
                  <a:t> ΓΧΑ συστήματος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συνάρτηση ως προς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δεδομένης της σημασίας της, δε θα μπορούσε να μην έχει το δικό της όνομα. Ονομάζεται 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 smtClean="0"/>
              </a:p>
              <a:p>
                <a:pPr marL="201168" lvl="1" indent="0" algn="ctr">
                  <a:buClrTx/>
                  <a:buSzPct val="120000"/>
                  <a:buNone/>
                </a:pPr>
                <a:r>
                  <a:rPr lang="el-GR" b="1" dirty="0" smtClean="0"/>
                  <a:t>Απόκριση σε Συχνότητα (</a:t>
                </a:r>
                <a:r>
                  <a:rPr lang="en-US" b="1" dirty="0" smtClean="0"/>
                  <a:t>frequency response)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Παρατηρήστε  ότι η απόκριση σε συχνότητα είναι μια πράξη που εμπλέκει την κρουστική απόκριση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 smtClean="0"/>
                  <a:t> του συστήματος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Μπορεί κανείς εύκολα να δείξει ότι αν η κρουστική απόκριση είναι </a:t>
                </a:r>
                <a:r>
                  <a:rPr lang="el-GR" u="sng" dirty="0" smtClean="0"/>
                  <a:t>πραγματική</a:t>
                </a:r>
                <a:r>
                  <a:rPr lang="el-GR" dirty="0" smtClean="0"/>
                  <a:t> συνάρτηση, η απόκριση σε συχνότητα είναι συζυγής συμμετρική συνάρτηση του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dirty="0" smtClean="0"/>
              </a:p>
              <a:p>
                <a:pPr lvl="1">
                  <a:buClrTx/>
                  <a:buSzPct val="120000"/>
                </a:pPr>
                <a:endParaRPr lang="en-US" i="1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9056718" cy="6021533"/>
              </a:xfrm>
              <a:blipFill rotWithShape="0">
                <a:blip r:embed="rId2"/>
                <a:stretch>
                  <a:fillRect l="-1884" t="-1822" r="-10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444320" y="1246320"/>
              <a:ext cx="7590960" cy="49176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6760" y="1237320"/>
                <a:ext cx="7606080" cy="49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60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12050</TotalTime>
  <Words>542</Words>
  <Application>Microsoft Office PowerPoint</Application>
  <PresentationFormat>On-screen Show (4:3)</PresentationFormat>
  <Paragraphs>370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Courier New</vt:lpstr>
      <vt:lpstr>Wingdings</vt:lpstr>
      <vt:lpstr>Retrospect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Yannis</cp:lastModifiedBy>
  <cp:revision>203</cp:revision>
  <dcterms:created xsi:type="dcterms:W3CDTF">2018-08-17T16:23:20Z</dcterms:created>
  <dcterms:modified xsi:type="dcterms:W3CDTF">2020-10-08T13:03:37Z</dcterms:modified>
</cp:coreProperties>
</file>